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3"/>
  </p:notesMasterIdLst>
  <p:handoutMasterIdLst>
    <p:handoutMasterId r:id="rId174"/>
  </p:handoutMasterIdLst>
  <p:sldIdLst>
    <p:sldId id="256" r:id="rId2"/>
    <p:sldId id="297" r:id="rId3"/>
    <p:sldId id="384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10" r:id="rId18"/>
    <p:sldId id="408" r:id="rId19"/>
    <p:sldId id="409" r:id="rId20"/>
    <p:sldId id="411" r:id="rId21"/>
    <p:sldId id="412" r:id="rId22"/>
    <p:sldId id="413" r:id="rId23"/>
    <p:sldId id="415" r:id="rId24"/>
    <p:sldId id="414" r:id="rId25"/>
    <p:sldId id="258" r:id="rId26"/>
    <p:sldId id="259" r:id="rId27"/>
    <p:sldId id="260" r:id="rId28"/>
    <p:sldId id="261" r:id="rId29"/>
    <p:sldId id="421" r:id="rId30"/>
    <p:sldId id="416" r:id="rId31"/>
    <p:sldId id="417" r:id="rId32"/>
    <p:sldId id="418" r:id="rId33"/>
    <p:sldId id="264" r:id="rId34"/>
    <p:sldId id="265" r:id="rId35"/>
    <p:sldId id="422" r:id="rId36"/>
    <p:sldId id="423" r:id="rId37"/>
    <p:sldId id="424" r:id="rId38"/>
    <p:sldId id="425" r:id="rId39"/>
    <p:sldId id="266" r:id="rId40"/>
    <p:sldId id="426" r:id="rId41"/>
    <p:sldId id="427" r:id="rId42"/>
    <p:sldId id="428" r:id="rId43"/>
    <p:sldId id="429" r:id="rId44"/>
    <p:sldId id="385" r:id="rId45"/>
    <p:sldId id="334" r:id="rId46"/>
    <p:sldId id="443" r:id="rId47"/>
    <p:sldId id="431" r:id="rId48"/>
    <p:sldId id="336" r:id="rId49"/>
    <p:sldId id="432" r:id="rId50"/>
    <p:sldId id="433" r:id="rId51"/>
    <p:sldId id="444" r:id="rId52"/>
    <p:sldId id="272" r:id="rId53"/>
    <p:sldId id="447" r:id="rId54"/>
    <p:sldId id="448" r:id="rId55"/>
    <p:sldId id="449" r:id="rId56"/>
    <p:sldId id="450" r:id="rId57"/>
    <p:sldId id="451" r:id="rId58"/>
    <p:sldId id="452" r:id="rId59"/>
    <p:sldId id="453" r:id="rId60"/>
    <p:sldId id="441" r:id="rId61"/>
    <p:sldId id="436" r:id="rId62"/>
    <p:sldId id="437" r:id="rId63"/>
    <p:sldId id="454" r:id="rId64"/>
    <p:sldId id="442" r:id="rId65"/>
    <p:sldId id="338" r:id="rId66"/>
    <p:sldId id="339" r:id="rId67"/>
    <p:sldId id="340" r:id="rId68"/>
    <p:sldId id="341" r:id="rId69"/>
    <p:sldId id="456" r:id="rId70"/>
    <p:sldId id="455" r:id="rId71"/>
    <p:sldId id="279" r:id="rId72"/>
    <p:sldId id="457" r:id="rId73"/>
    <p:sldId id="458" r:id="rId74"/>
    <p:sldId id="459" r:id="rId75"/>
    <p:sldId id="461" r:id="rId76"/>
    <p:sldId id="462" r:id="rId77"/>
    <p:sldId id="463" r:id="rId78"/>
    <p:sldId id="467" r:id="rId79"/>
    <p:sldId id="464" r:id="rId80"/>
    <p:sldId id="465" r:id="rId81"/>
    <p:sldId id="504" r:id="rId82"/>
    <p:sldId id="502" r:id="rId83"/>
    <p:sldId id="505" r:id="rId84"/>
    <p:sldId id="506" r:id="rId85"/>
    <p:sldId id="503" r:id="rId86"/>
    <p:sldId id="501" r:id="rId87"/>
    <p:sldId id="344" r:id="rId88"/>
    <p:sldId id="345" r:id="rId89"/>
    <p:sldId id="346" r:id="rId90"/>
    <p:sldId id="469" r:id="rId91"/>
    <p:sldId id="470" r:id="rId92"/>
    <p:sldId id="386" r:id="rId93"/>
    <p:sldId id="286" r:id="rId94"/>
    <p:sldId id="287" r:id="rId95"/>
    <p:sldId id="471" r:id="rId96"/>
    <p:sldId id="472" r:id="rId97"/>
    <p:sldId id="473" r:id="rId98"/>
    <p:sldId id="288" r:id="rId99"/>
    <p:sldId id="474" r:id="rId100"/>
    <p:sldId id="348" r:id="rId101"/>
    <p:sldId id="475" r:id="rId102"/>
    <p:sldId id="387" r:id="rId103"/>
    <p:sldId id="291" r:id="rId104"/>
    <p:sldId id="476" r:id="rId105"/>
    <p:sldId id="350" r:id="rId106"/>
    <p:sldId id="293" r:id="rId107"/>
    <p:sldId id="351" r:id="rId108"/>
    <p:sldId id="477" r:id="rId109"/>
    <p:sldId id="295" r:id="rId110"/>
    <p:sldId id="478" r:id="rId111"/>
    <p:sldId id="388" r:id="rId112"/>
    <p:sldId id="353" r:id="rId113"/>
    <p:sldId id="298" r:id="rId114"/>
    <p:sldId id="354" r:id="rId115"/>
    <p:sldId id="355" r:id="rId116"/>
    <p:sldId id="301" r:id="rId117"/>
    <p:sldId id="356" r:id="rId118"/>
    <p:sldId id="389" r:id="rId119"/>
    <p:sldId id="361" r:id="rId120"/>
    <p:sldId id="479" r:id="rId121"/>
    <p:sldId id="480" r:id="rId122"/>
    <p:sldId id="481" r:id="rId123"/>
    <p:sldId id="362" r:id="rId124"/>
    <p:sldId id="308" r:id="rId125"/>
    <p:sldId id="482" r:id="rId126"/>
    <p:sldId id="483" r:id="rId127"/>
    <p:sldId id="484" r:id="rId128"/>
    <p:sldId id="363" r:id="rId129"/>
    <p:sldId id="390" r:id="rId130"/>
    <p:sldId id="365" r:id="rId131"/>
    <p:sldId id="488" r:id="rId132"/>
    <p:sldId id="485" r:id="rId133"/>
    <p:sldId id="486" r:id="rId134"/>
    <p:sldId id="487" r:id="rId135"/>
    <p:sldId id="312" r:id="rId136"/>
    <p:sldId id="490" r:id="rId137"/>
    <p:sldId id="489" r:id="rId138"/>
    <p:sldId id="313" r:id="rId139"/>
    <p:sldId id="491" r:id="rId140"/>
    <p:sldId id="391" r:id="rId141"/>
    <p:sldId id="492" r:id="rId142"/>
    <p:sldId id="367" r:id="rId143"/>
    <p:sldId id="493" r:id="rId144"/>
    <p:sldId id="368" r:id="rId145"/>
    <p:sldId id="317" r:id="rId146"/>
    <p:sldId id="318" r:id="rId147"/>
    <p:sldId id="392" r:id="rId148"/>
    <p:sldId id="370" r:id="rId149"/>
    <p:sldId id="371" r:id="rId150"/>
    <p:sldId id="494" r:id="rId151"/>
    <p:sldId id="372" r:id="rId152"/>
    <p:sldId id="393" r:id="rId153"/>
    <p:sldId id="374" r:id="rId154"/>
    <p:sldId id="325" r:id="rId155"/>
    <p:sldId id="496" r:id="rId156"/>
    <p:sldId id="495" r:id="rId157"/>
    <p:sldId id="326" r:id="rId158"/>
    <p:sldId id="497" r:id="rId159"/>
    <p:sldId id="498" r:id="rId160"/>
    <p:sldId id="327" r:id="rId161"/>
    <p:sldId id="394" r:id="rId162"/>
    <p:sldId id="377" r:id="rId163"/>
    <p:sldId id="499" r:id="rId164"/>
    <p:sldId id="330" r:id="rId165"/>
    <p:sldId id="500" r:id="rId166"/>
    <p:sldId id="378" r:id="rId167"/>
    <p:sldId id="296" r:id="rId168"/>
    <p:sldId id="383" r:id="rId169"/>
    <p:sldId id="262" r:id="rId170"/>
    <p:sldId id="466" r:id="rId171"/>
    <p:sldId id="343" r:id="rId172"/>
  </p:sldIdLst>
  <p:sldSz cx="12192000" cy="6858000"/>
  <p:notesSz cx="6858000" cy="9144000"/>
  <p:defaultTextStyle>
    <a:defPPr rtl="0"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97"/>
            <p14:sldId id="38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10"/>
            <p14:sldId id="408"/>
            <p14:sldId id="409"/>
            <p14:sldId id="411"/>
            <p14:sldId id="412"/>
            <p14:sldId id="413"/>
            <p14:sldId id="415"/>
            <p14:sldId id="414"/>
            <p14:sldId id="258"/>
            <p14:sldId id="259"/>
            <p14:sldId id="260"/>
            <p14:sldId id="261"/>
            <p14:sldId id="421"/>
            <p14:sldId id="416"/>
            <p14:sldId id="417"/>
            <p14:sldId id="418"/>
            <p14:sldId id="264"/>
            <p14:sldId id="265"/>
            <p14:sldId id="422"/>
            <p14:sldId id="423"/>
            <p14:sldId id="424"/>
            <p14:sldId id="425"/>
            <p14:sldId id="266"/>
            <p14:sldId id="426"/>
            <p14:sldId id="427"/>
            <p14:sldId id="428"/>
            <p14:sldId id="429"/>
            <p14:sldId id="385"/>
            <p14:sldId id="334"/>
            <p14:sldId id="443"/>
            <p14:sldId id="431"/>
            <p14:sldId id="336"/>
            <p14:sldId id="432"/>
            <p14:sldId id="433"/>
            <p14:sldId id="444"/>
            <p14:sldId id="272"/>
            <p14:sldId id="447"/>
            <p14:sldId id="448"/>
            <p14:sldId id="449"/>
            <p14:sldId id="450"/>
            <p14:sldId id="451"/>
            <p14:sldId id="452"/>
            <p14:sldId id="453"/>
            <p14:sldId id="441"/>
            <p14:sldId id="436"/>
            <p14:sldId id="437"/>
            <p14:sldId id="454"/>
            <p14:sldId id="442"/>
            <p14:sldId id="338"/>
            <p14:sldId id="339"/>
            <p14:sldId id="340"/>
            <p14:sldId id="341"/>
            <p14:sldId id="456"/>
            <p14:sldId id="455"/>
            <p14:sldId id="279"/>
            <p14:sldId id="457"/>
            <p14:sldId id="458"/>
            <p14:sldId id="459"/>
            <p14:sldId id="461"/>
            <p14:sldId id="462"/>
            <p14:sldId id="463"/>
            <p14:sldId id="467"/>
            <p14:sldId id="464"/>
            <p14:sldId id="465"/>
            <p14:sldId id="504"/>
            <p14:sldId id="502"/>
            <p14:sldId id="505"/>
            <p14:sldId id="506"/>
            <p14:sldId id="503"/>
            <p14:sldId id="501"/>
            <p14:sldId id="344"/>
            <p14:sldId id="345"/>
            <p14:sldId id="346"/>
            <p14:sldId id="469"/>
            <p14:sldId id="470"/>
            <p14:sldId id="386"/>
            <p14:sldId id="286"/>
            <p14:sldId id="287"/>
            <p14:sldId id="471"/>
            <p14:sldId id="472"/>
            <p14:sldId id="473"/>
            <p14:sldId id="288"/>
            <p14:sldId id="474"/>
            <p14:sldId id="348"/>
            <p14:sldId id="475"/>
            <p14:sldId id="387"/>
            <p14:sldId id="291"/>
            <p14:sldId id="476"/>
            <p14:sldId id="350"/>
            <p14:sldId id="293"/>
            <p14:sldId id="351"/>
            <p14:sldId id="477"/>
            <p14:sldId id="295"/>
            <p14:sldId id="478"/>
            <p14:sldId id="388"/>
            <p14:sldId id="353"/>
            <p14:sldId id="298"/>
            <p14:sldId id="354"/>
            <p14:sldId id="355"/>
            <p14:sldId id="301"/>
            <p14:sldId id="356"/>
            <p14:sldId id="389"/>
            <p14:sldId id="361"/>
            <p14:sldId id="479"/>
            <p14:sldId id="480"/>
            <p14:sldId id="481"/>
            <p14:sldId id="362"/>
            <p14:sldId id="308"/>
            <p14:sldId id="482"/>
            <p14:sldId id="483"/>
            <p14:sldId id="484"/>
            <p14:sldId id="363"/>
            <p14:sldId id="390"/>
            <p14:sldId id="365"/>
            <p14:sldId id="488"/>
            <p14:sldId id="485"/>
            <p14:sldId id="486"/>
            <p14:sldId id="487"/>
            <p14:sldId id="312"/>
            <p14:sldId id="490"/>
            <p14:sldId id="489"/>
            <p14:sldId id="313"/>
            <p14:sldId id="491"/>
            <p14:sldId id="391"/>
            <p14:sldId id="492"/>
            <p14:sldId id="367"/>
            <p14:sldId id="493"/>
            <p14:sldId id="368"/>
            <p14:sldId id="317"/>
            <p14:sldId id="318"/>
            <p14:sldId id="392"/>
            <p14:sldId id="370"/>
            <p14:sldId id="371"/>
            <p14:sldId id="494"/>
            <p14:sldId id="372"/>
            <p14:sldId id="393"/>
            <p14:sldId id="374"/>
            <p14:sldId id="325"/>
            <p14:sldId id="496"/>
            <p14:sldId id="495"/>
            <p14:sldId id="326"/>
            <p14:sldId id="497"/>
            <p14:sldId id="498"/>
            <p14:sldId id="327"/>
            <p14:sldId id="394"/>
            <p14:sldId id="377"/>
            <p14:sldId id="499"/>
            <p14:sldId id="330"/>
            <p14:sldId id="500"/>
            <p14:sldId id="378"/>
            <p14:sldId id="296"/>
            <p14:sldId id="383"/>
            <p14:sldId id="262"/>
            <p14:sldId id="466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C7E7FB"/>
    <a:srgbClr val="0000FF"/>
    <a:srgbClr val="008B39"/>
    <a:srgbClr val="008B3A"/>
    <a:srgbClr val="FE7B06"/>
    <a:srgbClr val="EAEFF7"/>
    <a:srgbClr val="0074C1"/>
    <a:srgbClr val="D1FBFD"/>
    <a:srgbClr val="DD4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 autoAdjust="0"/>
    <p:restoredTop sz="77164" autoAdjust="0"/>
  </p:normalViewPr>
  <p:slideViewPr>
    <p:cSldViewPr snapToGrid="0">
      <p:cViewPr varScale="1">
        <p:scale>
          <a:sx n="99" d="100"/>
          <a:sy n="99" d="100"/>
        </p:scale>
        <p:origin x="1168" y="184"/>
      </p:cViewPr>
      <p:guideLst>
        <p:guide orient="horz" pos="2205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handoutMaster" Target="handoutMasters/handout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commentAuthors" Target="commentAuthor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B5363-1257-42F6-9FA1-78D9A6383C5B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2023年9月20日 Wednesday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717CCD-7153-4CFA-8FE4-043AE2A91A48}" type="datetime2">
              <a:rPr lang="zh-CN" altLang="en-US" smtClean="0"/>
              <a:pPr/>
              <a:t>2023年9月20日 Wednesday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5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7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$p(y=1|v_{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$p(y=0|v_{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},v_{con})=1-\delta(f_{con}(v_{con})^{\top}f_{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98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$p(y=1|v_{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$p(y=0|v_{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},v_{con})=1-\delta(f_{con}(v_{con})^{\top}f_{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94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$p(y=1|v_{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$p(y=0|v_{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},v_{con})=1-\delta(f_{con}(v_{con})^{\top}f_{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\delta(f_{con}(v_{con})^{\top}f_{</a:t>
            </a:r>
            <a:r>
              <a:rPr lang="en-US" dirty="0" err="1"/>
              <a:t>cen</a:t>
            </a:r>
            <a:r>
              <a:rPr lang="en-US" dirty="0"/>
              <a:t>}(v_{</a:t>
            </a:r>
            <a:r>
              <a:rPr lang="en-US" dirty="0" err="1"/>
              <a:t>cen</a:t>
            </a:r>
            <a:r>
              <a:rPr lang="en-US" dirty="0"/>
              <a:t>})) + \prod_{</a:t>
            </a:r>
            <a:r>
              <a:rPr lang="en-US" dirty="0" err="1"/>
              <a:t>v_n</a:t>
            </a:r>
            <a:r>
              <a:rPr lang="en-US" dirty="0"/>
              <a:t>\sim </a:t>
            </a:r>
            <a:r>
              <a:rPr lang="en-US" dirty="0" err="1"/>
              <a:t>P_n</a:t>
            </a:r>
            <a:r>
              <a:rPr lang="en-US" dirty="0"/>
              <a:t>(v), n=1,\</a:t>
            </a:r>
            <a:r>
              <a:rPr lang="en-US" dirty="0" err="1"/>
              <a:t>ldots,K</a:t>
            </a:r>
            <a:r>
              <a:rPr lang="en-US" dirty="0"/>
              <a:t>}\left(1- \delta(f_{con}(v_{n})^{\top}f_{</a:t>
            </a:r>
            <a:r>
              <a:rPr lang="en-US" dirty="0" err="1"/>
              <a:t>cen</a:t>
            </a:r>
            <a:r>
              <a:rPr lang="en-US" dirty="0"/>
              <a:t>}(v_{</a:t>
            </a:r>
            <a:r>
              <a:rPr lang="en-US" dirty="0" err="1"/>
              <a:t>cen</a:t>
            </a:r>
            <a:r>
              <a:rPr lang="en-US" dirty="0"/>
              <a:t>}))\right )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37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$p(y=1|v_{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$p(y=0|v_{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},v_{con})=1-\delta(f_{con}(v_{con})^{\top}f_{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\delta(f_{con}(v_{con})^{\top}f_{</a:t>
            </a:r>
            <a:r>
              <a:rPr lang="en-US" dirty="0" err="1"/>
              <a:t>cen</a:t>
            </a:r>
            <a:r>
              <a:rPr lang="en-US" dirty="0"/>
              <a:t>}(v_{</a:t>
            </a:r>
            <a:r>
              <a:rPr lang="en-US" dirty="0" err="1"/>
              <a:t>cen</a:t>
            </a:r>
            <a:r>
              <a:rPr lang="en-US" dirty="0"/>
              <a:t>})) + \prod_{</a:t>
            </a:r>
            <a:r>
              <a:rPr lang="en-US" dirty="0" err="1"/>
              <a:t>v_n</a:t>
            </a:r>
            <a:r>
              <a:rPr lang="en-US" dirty="0"/>
              <a:t>\sim </a:t>
            </a:r>
            <a:r>
              <a:rPr lang="en-US" dirty="0" err="1"/>
              <a:t>P_n</a:t>
            </a:r>
            <a:r>
              <a:rPr lang="en-US" dirty="0"/>
              <a:t>(v), n=1,\</a:t>
            </a:r>
            <a:r>
              <a:rPr lang="en-US" dirty="0" err="1"/>
              <a:t>ldots,K</a:t>
            </a:r>
            <a:r>
              <a:rPr lang="en-US" dirty="0"/>
              <a:t>}\left(1- \delta(f_{con}(v_{n})^{\top}f_{</a:t>
            </a:r>
            <a:r>
              <a:rPr lang="en-US" dirty="0" err="1"/>
              <a:t>cen</a:t>
            </a:r>
            <a:r>
              <a:rPr lang="en-US" dirty="0"/>
              <a:t>}(v_{</a:t>
            </a:r>
            <a:r>
              <a:rPr lang="en-US" dirty="0" err="1"/>
              <a:t>cen</a:t>
            </a:r>
            <a:r>
              <a:rPr lang="en-US" dirty="0"/>
              <a:t>}))\right )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91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$p(y=1|v_{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$p(y=0|v_{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},v_{con})=1-\delta(f_{con}(v_{con})^{\top}f_{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}(v_{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cen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}))$</a:t>
            </a:r>
          </a:p>
          <a:p>
            <a:endParaRPr lang="en-CN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\delta(f_{con}(v_{con})^{\top}f_{</a:t>
            </a:r>
            <a:r>
              <a:rPr lang="en-US" dirty="0" err="1"/>
              <a:t>cen</a:t>
            </a:r>
            <a:r>
              <a:rPr lang="en-US" dirty="0"/>
              <a:t>}(v_{</a:t>
            </a:r>
            <a:r>
              <a:rPr lang="en-US" dirty="0" err="1"/>
              <a:t>cen</a:t>
            </a:r>
            <a:r>
              <a:rPr lang="en-US" dirty="0"/>
              <a:t>})) + \prod_{</a:t>
            </a:r>
            <a:r>
              <a:rPr lang="en-US" dirty="0" err="1"/>
              <a:t>v_n</a:t>
            </a:r>
            <a:r>
              <a:rPr lang="en-US" dirty="0"/>
              <a:t>\sim </a:t>
            </a:r>
            <a:r>
              <a:rPr lang="en-US" dirty="0" err="1"/>
              <a:t>P_n</a:t>
            </a:r>
            <a:r>
              <a:rPr lang="en-US" dirty="0"/>
              <a:t>(v), n=1,\</a:t>
            </a:r>
            <a:r>
              <a:rPr lang="en-US" dirty="0" err="1"/>
              <a:t>ldots,K</a:t>
            </a:r>
            <a:r>
              <a:rPr lang="en-US" dirty="0"/>
              <a:t>}\left(1- \delta(f_{con}(v_{n})^{\top}f_{</a:t>
            </a:r>
            <a:r>
              <a:rPr lang="en-US" dirty="0" err="1"/>
              <a:t>cen</a:t>
            </a:r>
            <a:r>
              <a:rPr lang="en-US" dirty="0"/>
              <a:t>}(v_{</a:t>
            </a:r>
            <a:r>
              <a:rPr lang="en-US" dirty="0" err="1"/>
              <a:t>cen</a:t>
            </a:r>
            <a:r>
              <a:rPr lang="en-US" dirty="0"/>
              <a:t>}))\right )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18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B2E25-E4E5-4850-943D-51DE4223F9F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56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89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93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6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96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23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$=p(\text{left}|b_0,v_8)\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p(\text{right}|b_1,v_8)\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p(\text{left}|b_4,v_8)$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$p(\text{left}|b_0,v_8)=\sigma\left(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f_b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(b_0)^\top f(v_8)\right)$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3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$=p(\text{left}|b_0,v_8)\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p(\text{right}|b_1,v_8)\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p(\text{left}|b_4,v_8)$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$p(\text{left}|b_0,v_8)=\sigma\left(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f_b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(b_0)^\top f(v_8)\right)$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0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$=p(\text{left}|b_0,v_8)\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p(\text{right}|b_1,v_8)\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p(\text{left}|b_4,v_8)$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$p(\text{left}|b_0,v_8)=\sigma\left(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f_b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(b_0)^\top f(v_8)\right)$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53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1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itHub - FilippoMB/Spectral-Clustering-with-Graph-Neural-Networks-for-Graph-Pooling:  Experimental results obtained with the MinCutPool layer as presented in the  2020 ICML paper &quot;Spectral Clustering with Graph Neural Networks for Graph  Pooling&quot;">
            <a:extLst>
              <a:ext uri="{FF2B5EF4-FFF2-40B4-BE49-F238E27FC236}">
                <a16:creationId xmlns:a16="http://schemas.microsoft.com/office/drawing/2014/main" id="{8565EC65-A07A-846D-4F14-CCA0F84F49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 bwMode="auto">
          <a:xfrm>
            <a:off x="8051799" y="4913835"/>
            <a:ext cx="4140200" cy="194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Illustrated Guide to Graph Neural Networks – DAIR.AI">
            <a:extLst>
              <a:ext uri="{FF2B5EF4-FFF2-40B4-BE49-F238E27FC236}">
                <a16:creationId xmlns:a16="http://schemas.microsoft.com/office/drawing/2014/main" id="{F144D490-DFF1-5D64-4A48-346F4E942F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01" y="4148096"/>
            <a:ext cx="3864953" cy="271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yond Message Passing: a Physics-Inspired Paradigm for Graph Neural  Networks">
            <a:extLst>
              <a:ext uri="{FF2B5EF4-FFF2-40B4-BE49-F238E27FC236}">
                <a16:creationId xmlns:a16="http://schemas.microsoft.com/office/drawing/2014/main" id="{AE5BD29F-C812-B672-3E4D-84949AAC42D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3"/>
          <a:stretch/>
        </p:blipFill>
        <p:spPr bwMode="auto">
          <a:xfrm>
            <a:off x="-2" y="5206099"/>
            <a:ext cx="4140199" cy="16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1CF3D44E-397A-1344-8A51-D04C685016DE}"/>
              </a:ext>
            </a:extLst>
          </p:cNvPr>
          <p:cNvSpPr/>
          <p:nvPr userDrawn="1"/>
        </p:nvSpPr>
        <p:spPr>
          <a:xfrm>
            <a:off x="0" y="139644"/>
            <a:ext cx="12192000" cy="6718356"/>
          </a:xfrm>
          <a:prstGeom prst="rect">
            <a:avLst/>
          </a:prstGeom>
          <a:gradFill>
            <a:gsLst>
              <a:gs pos="64000">
                <a:srgbClr val="C7E7FB">
                  <a:alpha val="74000"/>
                </a:srgbClr>
              </a:gs>
              <a:gs pos="100000">
                <a:srgbClr val="A8D9F9"/>
              </a:gs>
              <a:gs pos="47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8D35CA-F1DF-B849-85A7-D2E04ADE7A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D4872B-CA73-AB42-ABDD-BECA5302447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739591"/>
            <a:ext cx="12192000" cy="2689409"/>
          </a:xfrm>
        </p:spPr>
        <p:txBody>
          <a:bodyPr anchor="b">
            <a:normAutofit/>
          </a:bodyPr>
          <a:lstStyle>
            <a:lvl1pPr algn="ctr">
              <a:defRPr sz="40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ED31CF-B7AE-D64A-823A-8787D3F62E1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242904" y="4403865"/>
            <a:ext cx="5706191" cy="987285"/>
          </a:xfrm>
        </p:spPr>
        <p:txBody>
          <a:bodyPr/>
          <a:lstStyle>
            <a:lvl1pPr marL="0" indent="0" algn="ctr">
              <a:buNone/>
              <a:defRPr sz="28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华文中宋" panose="02010600040101010101" pitchFamily="2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518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CE28-5878-4540-92E5-E5A3CFFB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4C90F-4152-294D-AEBE-46DD818F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B4EE441E-3C30-0B4E-A1E6-8D4D179E8278}"/>
              </a:ext>
            </a:extLst>
          </p:cNvPr>
          <p:cNvSpPr/>
          <p:nvPr userDrawn="1"/>
        </p:nvSpPr>
        <p:spPr>
          <a:xfrm>
            <a:off x="0" y="5247"/>
            <a:ext cx="12192000" cy="37119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1000"/>
                </a:schemeClr>
              </a:gs>
              <a:gs pos="0">
                <a:srgbClr val="DBECF3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8F1ABE0-0583-7540-A7FF-4A970A98F0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8910FDBF-0F57-F74F-9E86-332C434DC740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849ACD2-31B7-5F42-B075-2E6858B5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032D8BDE-9946-6144-9409-AE8D001960BF}" type="datetimeFigureOut">
              <a:rPr lang="en-CN" smtClean="0"/>
              <a:t>2023/9/20</a:t>
            </a:fld>
            <a:endParaRPr lang="en-CN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D1286D2-D2DE-6D46-A203-167AC3F1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DF2B73-4B10-1E40-8471-D8439E1C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784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>
            <a:extLst>
              <a:ext uri="{FF2B5EF4-FFF2-40B4-BE49-F238E27FC236}">
                <a16:creationId xmlns:a16="http://schemas.microsoft.com/office/drawing/2014/main" id="{BA02DC91-FA2B-1343-9109-95CEE3ED239D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20F7B-95BE-1C47-B045-4D1BBA04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"/>
            <a:ext cx="10515600" cy="107712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0C926-866F-6346-B679-B93B86185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4825238"/>
          </a:xfrm>
        </p:spPr>
        <p:txBody>
          <a:bodyPr/>
          <a:lstStyle>
            <a:lvl1pPr marL="228600" indent="-22860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ABA83-E4B1-E443-8B3C-3D1547FD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032D8BDE-9946-6144-9409-AE8D001960BF}" type="datetimeFigureOut">
              <a:rPr lang="en-CN" smtClean="0"/>
              <a:t>2023/9/20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CDAE-18AA-8E4A-AE66-5A838387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585B-95AA-B247-A257-904D4331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9BA7F044-7F3E-D645-A959-9DF72A5846E6}"/>
              </a:ext>
            </a:extLst>
          </p:cNvPr>
          <p:cNvCxnSpPr/>
          <p:nvPr userDrawn="1"/>
        </p:nvCxnSpPr>
        <p:spPr>
          <a:xfrm>
            <a:off x="604434" y="107712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511702C7-8249-244F-BFC8-64CC202A8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01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CBA95-C968-4B4F-8456-1AFB8E7B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CFC2C-DA54-4396-A846-1816F2961B91}" type="datetime2">
              <a:rPr lang="zh-CN" altLang="en-US" smtClean="0"/>
              <a:t>2023年9月20日 Wednesday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B018E-315A-5D41-A35A-42212EEB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3E9F8-DCDC-634A-8555-0C87BF39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8D6947-FAF7-0647-A5F6-DEC41C38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773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6FB14-A1C7-AA41-9182-7011209A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2E9C-4B31-0C4A-A388-F5EE27C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26707-F07A-BC45-A74D-FDC4753FE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D8BDE-9946-6144-9409-AE8D001960BF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011C-DB2B-3346-97F7-78CD41F90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316C-D9CF-314A-8AF7-929E04939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728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0" r:id="rId3"/>
    <p:sldLayoutId id="21474836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yao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rep02522.pdf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/Relationships>
</file>

<file path=ppt/slides/_rels/slide1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8.png"/><Relationship Id="rId39" Type="http://schemas.openxmlformats.org/officeDocument/2006/relationships/image" Target="../media/image181.pn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42" Type="http://schemas.openxmlformats.org/officeDocument/2006/relationships/image" Target="../media/image184.png"/><Relationship Id="rId47" Type="http://schemas.openxmlformats.org/officeDocument/2006/relationships/image" Target="../media/image16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37" Type="http://schemas.openxmlformats.org/officeDocument/2006/relationships/image" Target="../media/image179.png"/><Relationship Id="rId40" Type="http://schemas.openxmlformats.org/officeDocument/2006/relationships/image" Target="../media/image182.png"/><Relationship Id="rId45" Type="http://schemas.openxmlformats.org/officeDocument/2006/relationships/image" Target="../media/image16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173.png"/><Relationship Id="rId44" Type="http://schemas.openxmlformats.org/officeDocument/2006/relationships/image" Target="../media/image186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43" Type="http://schemas.openxmlformats.org/officeDocument/2006/relationships/image" Target="../media/image185.png"/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png"/><Relationship Id="rId46" Type="http://schemas.openxmlformats.org/officeDocument/2006/relationships/image" Target="../media/image161.png"/><Relationship Id="rId20" Type="http://schemas.openxmlformats.org/officeDocument/2006/relationships/image" Target="../media/image159.png"/><Relationship Id="rId41" Type="http://schemas.openxmlformats.org/officeDocument/2006/relationships/image" Target="../media/image18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91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5.png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393698"/>
            <a:ext cx="12192000" cy="2689409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zh-CN" altLang="en-US" sz="6000" dirty="0"/>
              <a:t>图神经网络</a:t>
            </a:r>
            <a:br>
              <a:rPr lang="zh-CN" altLang="en-US" sz="8000" dirty="0"/>
            </a:br>
            <a:r>
              <a:rPr lang="en-US" altLang="zh-CN" sz="4800" dirty="0"/>
              <a:t>Introduction to Graph Neural Networks</a:t>
            </a:r>
            <a:endParaRPr lang="zh-cn" altLang="en-US" sz="4800" dirty="0">
              <a:solidFill>
                <a:srgbClr val="DD462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1436E-B67D-6B42-AE5B-8D5EBFB66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2904" y="4403865"/>
            <a:ext cx="5706191" cy="1616925"/>
          </a:xfrm>
        </p:spPr>
        <p:txBody>
          <a:bodyPr/>
          <a:lstStyle/>
          <a:p>
            <a:r>
              <a:rPr lang="en-CN" dirty="0"/>
              <a:t>主讲人</a:t>
            </a:r>
            <a:r>
              <a:rPr lang="zh-CN" altLang="en-US" dirty="0"/>
              <a:t>：万瑶</a:t>
            </a:r>
            <a:endParaRPr lang="en-US" altLang="zh-CN" dirty="0"/>
          </a:p>
          <a:p>
            <a:r>
              <a:rPr lang="en-US" dirty="0">
                <a:hlinkClick r:id="rId3"/>
              </a:rPr>
              <a:t>wanyao@hust.edu.cn</a:t>
            </a:r>
            <a:endParaRPr lang="en-US" dirty="0"/>
          </a:p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F49F1-DE43-FFF1-0F60-282F4BFE4339}"/>
              </a:ext>
            </a:extLst>
          </p:cNvPr>
          <p:cNvSpPr txBox="1"/>
          <p:nvPr/>
        </p:nvSpPr>
        <p:spPr>
          <a:xfrm>
            <a:off x="6284890" y="6519446"/>
            <a:ext cx="590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N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所有材料均来自于网络</a:t>
            </a:r>
            <a:r>
              <a:rPr lang="zh-CN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，仅用于教学。本人不具备任何版权！</a:t>
            </a:r>
            <a:endParaRPr lang="en-CN" sz="1600" i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8DF9E-E31F-73B5-5E01-B10250887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44"/>
            <a:ext cx="2206695" cy="26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2F91-D3DF-3E5F-69B8-3E9F2D23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vectors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89CC-78C3-CB38-68DD-C0C99526C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1282766" cy="48252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not all counts are equal, words can randomly co-occur</a:t>
            </a:r>
          </a:p>
          <a:p>
            <a:r>
              <a:rPr lang="en-US" dirty="0"/>
              <a:t>Solution: re-weight by how likely it is for the two words to co-occur by simple chance </a:t>
            </a:r>
          </a:p>
          <a:p>
            <a:r>
              <a:rPr lang="en-US" dirty="0"/>
              <a:t>PPMI = Positive Pointwise Mutual Information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E6731-2406-FBBD-D84A-4090E9D68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4262514"/>
            <a:ext cx="5491566" cy="1242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607AD-2355-9244-7C93-1328A8EC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5565384"/>
            <a:ext cx="7010804" cy="124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BE387-0990-B6FA-1F10-1E5F6B40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116" y="3315587"/>
            <a:ext cx="5161767" cy="8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440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773B2-2E77-4A1F-A13A-F3BAAB74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全连接图的构造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1516C01-AD22-45E5-8B4F-429CFC7A5CC0}"/>
              </a:ext>
            </a:extLst>
          </p:cNvPr>
          <p:cNvSpPr/>
          <p:nvPr/>
        </p:nvSpPr>
        <p:spPr>
          <a:xfrm>
            <a:off x="3646932" y="1964437"/>
            <a:ext cx="965200" cy="281940"/>
          </a:xfrm>
          <a:custGeom>
            <a:avLst/>
            <a:gdLst/>
            <a:ahLst/>
            <a:cxnLst/>
            <a:rect l="l" t="t" r="r" b="b"/>
            <a:pathLst>
              <a:path w="965200" h="281939">
                <a:moveTo>
                  <a:pt x="9177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917702" y="281939"/>
                </a:lnTo>
                <a:lnTo>
                  <a:pt x="935990" y="278246"/>
                </a:lnTo>
                <a:lnTo>
                  <a:pt x="950926" y="268174"/>
                </a:lnTo>
                <a:lnTo>
                  <a:pt x="960998" y="253238"/>
                </a:lnTo>
                <a:lnTo>
                  <a:pt x="964691" y="234949"/>
                </a:lnTo>
                <a:lnTo>
                  <a:pt x="964691" y="46989"/>
                </a:lnTo>
                <a:lnTo>
                  <a:pt x="960998" y="28701"/>
                </a:lnTo>
                <a:lnTo>
                  <a:pt x="950926" y="13765"/>
                </a:lnTo>
                <a:lnTo>
                  <a:pt x="935990" y="3693"/>
                </a:lnTo>
                <a:lnTo>
                  <a:pt x="917702" y="0"/>
                </a:lnTo>
                <a:close/>
              </a:path>
            </a:pathLst>
          </a:custGeom>
          <a:solidFill>
            <a:srgbClr val="D99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873430C-ACDD-4926-B450-491C8C33C132}"/>
              </a:ext>
            </a:extLst>
          </p:cNvPr>
          <p:cNvSpPr txBox="1"/>
          <p:nvPr/>
        </p:nvSpPr>
        <p:spPr>
          <a:xfrm>
            <a:off x="3698943" y="1954245"/>
            <a:ext cx="8077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95" dirty="0">
                <a:latin typeface="Cambria Math"/>
                <a:cs typeface="Cambria Math"/>
              </a:rPr>
              <a:t>𝑔</a:t>
            </a:r>
            <a:r>
              <a:rPr sz="1950" spc="-442" baseline="-14957" dirty="0">
                <a:latin typeface="Cambria Math"/>
                <a:cs typeface="Cambria Math"/>
              </a:rPr>
              <a:t>0</a:t>
            </a:r>
            <a:r>
              <a:rPr spc="-295" dirty="0">
                <a:latin typeface="Cambria Math"/>
                <a:cs typeface="Cambria Math"/>
              </a:rPr>
              <a:t>(𝑢, </a:t>
            </a:r>
            <a:r>
              <a:rPr spc="-285" dirty="0">
                <a:latin typeface="Cambria Math"/>
                <a:cs typeface="Cambria Math"/>
              </a:rPr>
              <a:t> </a:t>
            </a:r>
            <a:r>
              <a:rPr spc="-310" dirty="0">
                <a:latin typeface="Cambria Math"/>
                <a:cs typeface="Cambria Math"/>
              </a:rPr>
              <a:t>𝑣)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74BC01E-222A-4655-89A0-0D50FE2B0C5C}"/>
              </a:ext>
            </a:extLst>
          </p:cNvPr>
          <p:cNvSpPr/>
          <p:nvPr/>
        </p:nvSpPr>
        <p:spPr>
          <a:xfrm>
            <a:off x="6492240" y="1964435"/>
            <a:ext cx="3022600" cy="281940"/>
          </a:xfrm>
          <a:custGeom>
            <a:avLst/>
            <a:gdLst/>
            <a:ahLst/>
            <a:cxnLst/>
            <a:rect l="l" t="t" r="r" b="b"/>
            <a:pathLst>
              <a:path w="3022600" h="281939">
                <a:moveTo>
                  <a:pt x="29751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2975102" y="281939"/>
                </a:lnTo>
                <a:lnTo>
                  <a:pt x="2993390" y="278246"/>
                </a:lnTo>
                <a:lnTo>
                  <a:pt x="3008326" y="268174"/>
                </a:lnTo>
                <a:lnTo>
                  <a:pt x="3018398" y="253238"/>
                </a:lnTo>
                <a:lnTo>
                  <a:pt x="3022092" y="234949"/>
                </a:lnTo>
                <a:lnTo>
                  <a:pt x="3022092" y="46989"/>
                </a:lnTo>
                <a:lnTo>
                  <a:pt x="3018398" y="28701"/>
                </a:lnTo>
                <a:lnTo>
                  <a:pt x="3008326" y="13765"/>
                </a:lnTo>
                <a:lnTo>
                  <a:pt x="2993390" y="3693"/>
                </a:lnTo>
                <a:lnTo>
                  <a:pt x="2975102" y="0"/>
                </a:lnTo>
                <a:close/>
              </a:path>
            </a:pathLst>
          </a:custGeom>
          <a:solidFill>
            <a:srgbClr val="D99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540114B-7FE0-4D00-A745-CF92BEBA4E9B}"/>
              </a:ext>
            </a:extLst>
          </p:cNvPr>
          <p:cNvSpPr txBox="1"/>
          <p:nvPr/>
        </p:nvSpPr>
        <p:spPr>
          <a:xfrm>
            <a:off x="6629405" y="1960602"/>
            <a:ext cx="73342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50" dirty="0">
                <a:latin typeface="Cambria Math"/>
                <a:cs typeface="Cambria Math"/>
              </a:rPr>
              <a:t>𝑤</a:t>
            </a:r>
            <a:r>
              <a:rPr sz="1950" spc="-675" baseline="-14957" dirty="0">
                <a:latin typeface="Cambria Math"/>
                <a:cs typeface="Cambria Math"/>
              </a:rPr>
              <a:t>0</a:t>
            </a:r>
            <a:r>
              <a:rPr lang="en-US" altLang="zh-CN" sz="1950" spc="375" baseline="-14957" dirty="0">
                <a:latin typeface="Cambria Math"/>
                <a:cs typeface="Cambria Math"/>
              </a:rPr>
              <a:t> </a:t>
            </a:r>
            <a:r>
              <a:rPr lang="en-US" altLang="zh-CN" spc="-175" dirty="0">
                <a:latin typeface="Cambria Math"/>
                <a:cs typeface="Cambria Math"/>
              </a:rPr>
              <a:t>(</a:t>
            </a:r>
            <a:r>
              <a:rPr spc="-335" dirty="0">
                <a:latin typeface="Cambria Math"/>
                <a:cs typeface="Cambria Math"/>
              </a:rPr>
              <a:t>𝑢,  </a:t>
            </a:r>
            <a:r>
              <a:rPr spc="-310" dirty="0">
                <a:latin typeface="Cambria Math"/>
                <a:cs typeface="Cambria Math"/>
              </a:rPr>
              <a:t> </a:t>
            </a:r>
            <a:r>
              <a:rPr spc="-490" dirty="0">
                <a:latin typeface="Cambria Math"/>
                <a:cs typeface="Cambria Math"/>
              </a:rPr>
              <a:t>𝑣</a:t>
            </a:r>
            <a:r>
              <a:rPr lang="en-US" altLang="zh-CN" spc="-235" dirty="0">
                <a:latin typeface="Cambria Math"/>
                <a:cs typeface="Cambria Math"/>
              </a:rPr>
              <a:t>)</a:t>
            </a:r>
            <a:endParaRPr lang="zh-CN" altLang="en-US" dirty="0">
              <a:latin typeface="Cambria Math"/>
              <a:cs typeface="Cambria Math"/>
            </a:endParaRPr>
          </a:p>
          <a:p>
            <a:pPr marL="12700"/>
            <a:endParaRPr dirty="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8C67AB-20B6-42AB-94D0-DA63B9BE40DE}"/>
              </a:ext>
            </a:extLst>
          </p:cNvPr>
          <p:cNvSpPr txBox="1"/>
          <p:nvPr/>
        </p:nvSpPr>
        <p:spPr>
          <a:xfrm>
            <a:off x="3916094" y="1441325"/>
            <a:ext cx="4826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MS UI Gothic"/>
                <a:cs typeface="MS UI Gothic"/>
              </a:rPr>
              <a:t>距离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2E3F0E5-37A8-43E4-8F1C-3F7DB029057D}"/>
              </a:ext>
            </a:extLst>
          </p:cNvPr>
          <p:cNvSpPr txBox="1"/>
          <p:nvPr/>
        </p:nvSpPr>
        <p:spPr>
          <a:xfrm>
            <a:off x="7471510" y="1441330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权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0DC4AA9-EBD7-45DD-9414-7A0C97804D75}"/>
              </a:ext>
            </a:extLst>
          </p:cNvPr>
          <p:cNvSpPr txBox="1"/>
          <p:nvPr/>
        </p:nvSpPr>
        <p:spPr>
          <a:xfrm>
            <a:off x="2684854" y="1969167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E1A27E9-C304-492C-A89E-679589087F09}"/>
              </a:ext>
            </a:extLst>
          </p:cNvPr>
          <p:cNvSpPr/>
          <p:nvPr/>
        </p:nvSpPr>
        <p:spPr>
          <a:xfrm>
            <a:off x="3646932" y="2820925"/>
            <a:ext cx="965200" cy="281940"/>
          </a:xfrm>
          <a:custGeom>
            <a:avLst/>
            <a:gdLst/>
            <a:ahLst/>
            <a:cxnLst/>
            <a:rect l="l" t="t" r="r" b="b"/>
            <a:pathLst>
              <a:path w="965200" h="281939">
                <a:moveTo>
                  <a:pt x="9177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917702" y="281939"/>
                </a:lnTo>
                <a:lnTo>
                  <a:pt x="935990" y="278246"/>
                </a:lnTo>
                <a:lnTo>
                  <a:pt x="950926" y="268174"/>
                </a:lnTo>
                <a:lnTo>
                  <a:pt x="960998" y="253238"/>
                </a:lnTo>
                <a:lnTo>
                  <a:pt x="964691" y="234949"/>
                </a:lnTo>
                <a:lnTo>
                  <a:pt x="964691" y="46989"/>
                </a:lnTo>
                <a:lnTo>
                  <a:pt x="960998" y="28701"/>
                </a:lnTo>
                <a:lnTo>
                  <a:pt x="950926" y="13765"/>
                </a:lnTo>
                <a:lnTo>
                  <a:pt x="935990" y="3693"/>
                </a:lnTo>
                <a:lnTo>
                  <a:pt x="917702" y="0"/>
                </a:lnTo>
                <a:close/>
              </a:path>
            </a:pathLst>
          </a:custGeom>
          <a:solidFill>
            <a:srgbClr val="93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A563355-5266-4A29-B13F-662B4F7116DD}"/>
              </a:ext>
            </a:extLst>
          </p:cNvPr>
          <p:cNvSpPr txBox="1"/>
          <p:nvPr/>
        </p:nvSpPr>
        <p:spPr>
          <a:xfrm>
            <a:off x="3701583" y="2811436"/>
            <a:ext cx="8020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00" dirty="0">
                <a:latin typeface="Cambria Math"/>
                <a:cs typeface="Cambria Math"/>
              </a:rPr>
              <a:t>𝑔</a:t>
            </a:r>
            <a:r>
              <a:rPr sz="1950" spc="-450" baseline="-14957" dirty="0">
                <a:latin typeface="Cambria Math"/>
                <a:cs typeface="Cambria Math"/>
              </a:rPr>
              <a:t>1</a:t>
            </a:r>
            <a:r>
              <a:rPr spc="-300" dirty="0">
                <a:latin typeface="Cambria Math"/>
                <a:cs typeface="Cambria Math"/>
              </a:rPr>
              <a:t>(𝑢, </a:t>
            </a:r>
            <a:r>
              <a:rPr spc="-275" dirty="0">
                <a:latin typeface="Cambria Math"/>
                <a:cs typeface="Cambria Math"/>
              </a:rPr>
              <a:t> </a:t>
            </a:r>
            <a:r>
              <a:rPr spc="-315" dirty="0">
                <a:latin typeface="Cambria Math"/>
                <a:cs typeface="Cambria Math"/>
              </a:rPr>
              <a:t>𝑣)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45AC6CB-B84C-4323-9581-D5CD41DA0845}"/>
              </a:ext>
            </a:extLst>
          </p:cNvPr>
          <p:cNvSpPr/>
          <p:nvPr/>
        </p:nvSpPr>
        <p:spPr>
          <a:xfrm>
            <a:off x="6492240" y="2820923"/>
            <a:ext cx="3022600" cy="281940"/>
          </a:xfrm>
          <a:custGeom>
            <a:avLst/>
            <a:gdLst/>
            <a:ahLst/>
            <a:cxnLst/>
            <a:rect l="l" t="t" r="r" b="b"/>
            <a:pathLst>
              <a:path w="3022600" h="281939">
                <a:moveTo>
                  <a:pt x="29751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2975102" y="281939"/>
                </a:lnTo>
                <a:lnTo>
                  <a:pt x="2993390" y="278246"/>
                </a:lnTo>
                <a:lnTo>
                  <a:pt x="3008326" y="268174"/>
                </a:lnTo>
                <a:lnTo>
                  <a:pt x="3018398" y="253238"/>
                </a:lnTo>
                <a:lnTo>
                  <a:pt x="3022092" y="234949"/>
                </a:lnTo>
                <a:lnTo>
                  <a:pt x="3022092" y="46989"/>
                </a:lnTo>
                <a:lnTo>
                  <a:pt x="3018398" y="28701"/>
                </a:lnTo>
                <a:lnTo>
                  <a:pt x="3008326" y="13765"/>
                </a:lnTo>
                <a:lnTo>
                  <a:pt x="2993390" y="3693"/>
                </a:lnTo>
                <a:lnTo>
                  <a:pt x="2975102" y="0"/>
                </a:lnTo>
                <a:close/>
              </a:path>
            </a:pathLst>
          </a:custGeom>
          <a:solidFill>
            <a:srgbClr val="93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55B2610-00A5-48DA-8399-3142864315ED}"/>
              </a:ext>
            </a:extLst>
          </p:cNvPr>
          <p:cNvSpPr txBox="1"/>
          <p:nvPr/>
        </p:nvSpPr>
        <p:spPr>
          <a:xfrm>
            <a:off x="6662420" y="2809123"/>
            <a:ext cx="7289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59" dirty="0">
                <a:latin typeface="Cambria Math"/>
                <a:cs typeface="Cambria Math"/>
              </a:rPr>
              <a:t>𝑤</a:t>
            </a:r>
            <a:r>
              <a:rPr sz="1950" spc="-690" baseline="-14957" dirty="0">
                <a:latin typeface="Cambria Math"/>
                <a:cs typeface="Cambria Math"/>
              </a:rPr>
              <a:t>1</a:t>
            </a:r>
            <a:r>
              <a:rPr sz="1950" spc="367" baseline="-14957" dirty="0">
                <a:latin typeface="Cambria Math"/>
                <a:cs typeface="Cambria Math"/>
              </a:rPr>
              <a:t> </a:t>
            </a:r>
            <a:r>
              <a:rPr lang="en-US" altLang="zh-CN" spc="-175" dirty="0">
                <a:latin typeface="Cambria Math"/>
                <a:cs typeface="Cambria Math"/>
              </a:rPr>
              <a:t>(</a:t>
            </a:r>
            <a:r>
              <a:rPr spc="-335" dirty="0">
                <a:latin typeface="Cambria Math"/>
                <a:cs typeface="Cambria Math"/>
              </a:rPr>
              <a:t>𝑢,   </a:t>
            </a:r>
            <a:r>
              <a:rPr spc="-315" dirty="0">
                <a:latin typeface="Cambria Math"/>
                <a:cs typeface="Cambria Math"/>
              </a:rPr>
              <a:t> </a:t>
            </a:r>
            <a:r>
              <a:rPr spc="-490" dirty="0">
                <a:latin typeface="Cambria Math"/>
                <a:cs typeface="Cambria Math"/>
              </a:rPr>
              <a:t>𝑣</a:t>
            </a:r>
            <a:r>
              <a:rPr lang="en-US" altLang="zh-CN" spc="-235" dirty="0">
                <a:latin typeface="Cambria Math"/>
                <a:cs typeface="Cambria Math"/>
              </a:rPr>
              <a:t>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A95AD6C-10F4-44FE-BDC1-81683B51ACE4}"/>
              </a:ext>
            </a:extLst>
          </p:cNvPr>
          <p:cNvSpPr txBox="1"/>
          <p:nvPr/>
        </p:nvSpPr>
        <p:spPr>
          <a:xfrm>
            <a:off x="2669539" y="2830987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65CEAC4-844C-4A01-AF3A-0E3C2B45AE61}"/>
              </a:ext>
            </a:extLst>
          </p:cNvPr>
          <p:cNvSpPr/>
          <p:nvPr/>
        </p:nvSpPr>
        <p:spPr>
          <a:xfrm>
            <a:off x="3646932" y="4360165"/>
            <a:ext cx="965200" cy="281940"/>
          </a:xfrm>
          <a:custGeom>
            <a:avLst/>
            <a:gdLst/>
            <a:ahLst/>
            <a:cxnLst/>
            <a:rect l="l" t="t" r="r" b="b"/>
            <a:pathLst>
              <a:path w="965200" h="281939">
                <a:moveTo>
                  <a:pt x="917702" y="0"/>
                </a:moveTo>
                <a:lnTo>
                  <a:pt x="46990" y="0"/>
                </a:lnTo>
                <a:lnTo>
                  <a:pt x="28701" y="3691"/>
                </a:lnTo>
                <a:lnTo>
                  <a:pt x="13765" y="13760"/>
                </a:lnTo>
                <a:lnTo>
                  <a:pt x="3693" y="28696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917702" y="281939"/>
                </a:lnTo>
                <a:lnTo>
                  <a:pt x="935990" y="278246"/>
                </a:lnTo>
                <a:lnTo>
                  <a:pt x="950926" y="268174"/>
                </a:lnTo>
                <a:lnTo>
                  <a:pt x="960998" y="253238"/>
                </a:lnTo>
                <a:lnTo>
                  <a:pt x="964691" y="234949"/>
                </a:lnTo>
                <a:lnTo>
                  <a:pt x="964691" y="46989"/>
                </a:lnTo>
                <a:lnTo>
                  <a:pt x="960998" y="28696"/>
                </a:lnTo>
                <a:lnTo>
                  <a:pt x="950926" y="13760"/>
                </a:lnTo>
                <a:lnTo>
                  <a:pt x="935990" y="3691"/>
                </a:lnTo>
                <a:lnTo>
                  <a:pt x="917702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66BA1DA-0D0A-4129-A420-5F6251B276C8}"/>
              </a:ext>
            </a:extLst>
          </p:cNvPr>
          <p:cNvSpPr txBox="1"/>
          <p:nvPr/>
        </p:nvSpPr>
        <p:spPr>
          <a:xfrm>
            <a:off x="3794888" y="4336625"/>
            <a:ext cx="81724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40" dirty="0">
                <a:latin typeface="Cambria Math"/>
                <a:cs typeface="Cambria Math"/>
              </a:rPr>
              <a:t>𝑔</a:t>
            </a:r>
            <a:r>
              <a:rPr lang="en-US" altLang="zh-CN" spc="-340" dirty="0">
                <a:latin typeface="Cambria Math"/>
                <a:cs typeface="Cambria Math"/>
              </a:rPr>
              <a:t>    </a:t>
            </a:r>
            <a:r>
              <a:rPr sz="1950" spc="-509" baseline="-14957" dirty="0">
                <a:latin typeface="Cambria Math"/>
                <a:cs typeface="Cambria Math"/>
              </a:rPr>
              <a:t>𝑘</a:t>
            </a:r>
            <a:r>
              <a:rPr lang="en-US" altLang="zh-CN" sz="1950" spc="-509" baseline="-14957" dirty="0">
                <a:latin typeface="Cambria Math"/>
                <a:cs typeface="Cambria Math"/>
              </a:rPr>
              <a:t>                      </a:t>
            </a:r>
            <a:r>
              <a:rPr spc="-340" dirty="0">
                <a:latin typeface="Cambria Math"/>
                <a:cs typeface="Cambria Math"/>
              </a:rPr>
              <a:t>(</a:t>
            </a:r>
            <a:r>
              <a:rPr lang="en-US" altLang="zh-CN" spc="-340" dirty="0">
                <a:latin typeface="Cambria Math"/>
                <a:cs typeface="Cambria Math"/>
              </a:rPr>
              <a:t>     </a:t>
            </a:r>
            <a:r>
              <a:rPr spc="-340" dirty="0">
                <a:latin typeface="Cambria Math"/>
                <a:cs typeface="Cambria Math"/>
              </a:rPr>
              <a:t>𝑢,    </a:t>
            </a:r>
            <a:r>
              <a:rPr spc="-315" dirty="0">
                <a:latin typeface="Cambria Math"/>
                <a:cs typeface="Cambria Math"/>
              </a:rPr>
              <a:t>𝑣)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EA1278B-F6F3-4616-BEC9-12FC0E3F254B}"/>
              </a:ext>
            </a:extLst>
          </p:cNvPr>
          <p:cNvSpPr/>
          <p:nvPr/>
        </p:nvSpPr>
        <p:spPr>
          <a:xfrm>
            <a:off x="6505538" y="4358201"/>
            <a:ext cx="3022600" cy="281940"/>
          </a:xfrm>
          <a:custGeom>
            <a:avLst/>
            <a:gdLst/>
            <a:ahLst/>
            <a:cxnLst/>
            <a:rect l="l" t="t" r="r" b="b"/>
            <a:pathLst>
              <a:path w="3022600" h="281939">
                <a:moveTo>
                  <a:pt x="29751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2975102" y="281939"/>
                </a:lnTo>
                <a:lnTo>
                  <a:pt x="2993390" y="278246"/>
                </a:lnTo>
                <a:lnTo>
                  <a:pt x="3008326" y="268174"/>
                </a:lnTo>
                <a:lnTo>
                  <a:pt x="3018398" y="253238"/>
                </a:lnTo>
                <a:lnTo>
                  <a:pt x="3022092" y="234949"/>
                </a:lnTo>
                <a:lnTo>
                  <a:pt x="3022092" y="46989"/>
                </a:lnTo>
                <a:lnTo>
                  <a:pt x="3018398" y="28701"/>
                </a:lnTo>
                <a:lnTo>
                  <a:pt x="3008326" y="13765"/>
                </a:lnTo>
                <a:lnTo>
                  <a:pt x="2993390" y="3693"/>
                </a:lnTo>
                <a:lnTo>
                  <a:pt x="2975102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98948648-20E1-4871-AB1B-CAF0AEC18BBF}"/>
              </a:ext>
            </a:extLst>
          </p:cNvPr>
          <p:cNvSpPr txBox="1"/>
          <p:nvPr/>
        </p:nvSpPr>
        <p:spPr>
          <a:xfrm>
            <a:off x="7537341" y="4350553"/>
            <a:ext cx="17633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mbria Math"/>
                <a:cs typeface="Cambria Math"/>
              </a:rPr>
              <a:t>= </a:t>
            </a:r>
            <a:r>
              <a:rPr spc="-210" dirty="0">
                <a:latin typeface="Cambria Math"/>
                <a:cs typeface="Cambria Math"/>
              </a:rPr>
              <a:t>exp(−𝑔</a:t>
            </a:r>
            <a:r>
              <a:rPr sz="1950" spc="-315" baseline="-14957" dirty="0">
                <a:latin typeface="Cambria Math"/>
                <a:cs typeface="Cambria Math"/>
              </a:rPr>
              <a:t>𝑘</a:t>
            </a:r>
            <a:r>
              <a:rPr spc="-210" dirty="0">
                <a:latin typeface="Cambria Math"/>
                <a:cs typeface="Cambria Math"/>
              </a:rPr>
              <a:t>(𝑢,</a:t>
            </a:r>
            <a:r>
              <a:rPr spc="-55" dirty="0">
                <a:latin typeface="Cambria Math"/>
                <a:cs typeface="Cambria Math"/>
              </a:rPr>
              <a:t> </a:t>
            </a:r>
            <a:r>
              <a:rPr spc="-235" dirty="0">
                <a:latin typeface="Cambria Math"/>
                <a:cs typeface="Cambria Math"/>
              </a:rPr>
              <a:t>𝑣))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5CC9833-1E7B-425B-A6C0-2B8F6E296343}"/>
              </a:ext>
            </a:extLst>
          </p:cNvPr>
          <p:cNvSpPr txBox="1"/>
          <p:nvPr/>
        </p:nvSpPr>
        <p:spPr>
          <a:xfrm>
            <a:off x="3954422" y="3592071"/>
            <a:ext cx="410369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59F2E1-8D5D-4B6F-86E0-9A8E50B73B95}"/>
              </a:ext>
            </a:extLst>
          </p:cNvPr>
          <p:cNvSpPr txBox="1"/>
          <p:nvPr/>
        </p:nvSpPr>
        <p:spPr>
          <a:xfrm>
            <a:off x="7797583" y="3582129"/>
            <a:ext cx="410369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3F5D1E0-3C7A-495B-9F11-C74F00022923}"/>
              </a:ext>
            </a:extLst>
          </p:cNvPr>
          <p:cNvSpPr/>
          <p:nvPr/>
        </p:nvSpPr>
        <p:spPr>
          <a:xfrm>
            <a:off x="8626602" y="2315722"/>
            <a:ext cx="205740" cy="437515"/>
          </a:xfrm>
          <a:custGeom>
            <a:avLst/>
            <a:gdLst/>
            <a:ahLst/>
            <a:cxnLst/>
            <a:rect l="l" t="t" r="r" b="b"/>
            <a:pathLst>
              <a:path w="205740" h="437514">
                <a:moveTo>
                  <a:pt x="205740" y="334518"/>
                </a:moveTo>
                <a:lnTo>
                  <a:pt x="0" y="334518"/>
                </a:lnTo>
                <a:lnTo>
                  <a:pt x="102870" y="437388"/>
                </a:lnTo>
                <a:lnTo>
                  <a:pt x="205740" y="334518"/>
                </a:lnTo>
                <a:close/>
              </a:path>
              <a:path w="205740" h="437514">
                <a:moveTo>
                  <a:pt x="154305" y="102870"/>
                </a:moveTo>
                <a:lnTo>
                  <a:pt x="51435" y="102870"/>
                </a:lnTo>
                <a:lnTo>
                  <a:pt x="51435" y="334518"/>
                </a:lnTo>
                <a:lnTo>
                  <a:pt x="154305" y="334518"/>
                </a:lnTo>
                <a:lnTo>
                  <a:pt x="154305" y="102870"/>
                </a:lnTo>
                <a:close/>
              </a:path>
              <a:path w="205740" h="437514">
                <a:moveTo>
                  <a:pt x="102870" y="0"/>
                </a:moveTo>
                <a:lnTo>
                  <a:pt x="0" y="102870"/>
                </a:lnTo>
                <a:lnTo>
                  <a:pt x="205740" y="10287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3AF1A6D-6E09-497F-8A01-E5E0CBAA45F6}"/>
              </a:ext>
            </a:extLst>
          </p:cNvPr>
          <p:cNvSpPr/>
          <p:nvPr/>
        </p:nvSpPr>
        <p:spPr>
          <a:xfrm>
            <a:off x="8626602" y="2315722"/>
            <a:ext cx="205740" cy="437515"/>
          </a:xfrm>
          <a:custGeom>
            <a:avLst/>
            <a:gdLst/>
            <a:ahLst/>
            <a:cxnLst/>
            <a:rect l="l" t="t" r="r" b="b"/>
            <a:pathLst>
              <a:path w="205740" h="437514">
                <a:moveTo>
                  <a:pt x="0" y="102870"/>
                </a:moveTo>
                <a:lnTo>
                  <a:pt x="102870" y="0"/>
                </a:lnTo>
                <a:lnTo>
                  <a:pt x="205740" y="102870"/>
                </a:lnTo>
                <a:lnTo>
                  <a:pt x="154305" y="102870"/>
                </a:lnTo>
                <a:lnTo>
                  <a:pt x="154305" y="334518"/>
                </a:lnTo>
                <a:lnTo>
                  <a:pt x="205740" y="334518"/>
                </a:lnTo>
                <a:lnTo>
                  <a:pt x="102870" y="437388"/>
                </a:lnTo>
                <a:lnTo>
                  <a:pt x="0" y="334518"/>
                </a:lnTo>
                <a:lnTo>
                  <a:pt x="51435" y="334518"/>
                </a:lnTo>
                <a:lnTo>
                  <a:pt x="51435" y="102870"/>
                </a:lnTo>
                <a:lnTo>
                  <a:pt x="0" y="102870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533C66A-BC5B-4C7F-8D9E-09733EC9EC61}"/>
              </a:ext>
            </a:extLst>
          </p:cNvPr>
          <p:cNvSpPr/>
          <p:nvPr/>
        </p:nvSpPr>
        <p:spPr>
          <a:xfrm>
            <a:off x="8626602" y="3231642"/>
            <a:ext cx="205740" cy="1021080"/>
          </a:xfrm>
          <a:custGeom>
            <a:avLst/>
            <a:gdLst/>
            <a:ahLst/>
            <a:cxnLst/>
            <a:rect l="l" t="t" r="r" b="b"/>
            <a:pathLst>
              <a:path w="205740" h="1021079">
                <a:moveTo>
                  <a:pt x="205740" y="918210"/>
                </a:moveTo>
                <a:lnTo>
                  <a:pt x="0" y="918210"/>
                </a:lnTo>
                <a:lnTo>
                  <a:pt x="102870" y="1021080"/>
                </a:lnTo>
                <a:lnTo>
                  <a:pt x="205740" y="918210"/>
                </a:lnTo>
                <a:close/>
              </a:path>
              <a:path w="205740" h="1021079">
                <a:moveTo>
                  <a:pt x="154305" y="102870"/>
                </a:moveTo>
                <a:lnTo>
                  <a:pt x="51435" y="102870"/>
                </a:lnTo>
                <a:lnTo>
                  <a:pt x="51435" y="918210"/>
                </a:lnTo>
                <a:lnTo>
                  <a:pt x="154305" y="918210"/>
                </a:lnTo>
                <a:lnTo>
                  <a:pt x="154305" y="102870"/>
                </a:lnTo>
                <a:close/>
              </a:path>
              <a:path w="205740" h="1021079">
                <a:moveTo>
                  <a:pt x="102870" y="0"/>
                </a:moveTo>
                <a:lnTo>
                  <a:pt x="0" y="102870"/>
                </a:lnTo>
                <a:lnTo>
                  <a:pt x="205740" y="10287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7B1FEDE8-DC53-4FFE-AC4C-714B5F40F530}"/>
              </a:ext>
            </a:extLst>
          </p:cNvPr>
          <p:cNvSpPr/>
          <p:nvPr/>
        </p:nvSpPr>
        <p:spPr>
          <a:xfrm>
            <a:off x="8626602" y="3231642"/>
            <a:ext cx="205740" cy="1021080"/>
          </a:xfrm>
          <a:custGeom>
            <a:avLst/>
            <a:gdLst/>
            <a:ahLst/>
            <a:cxnLst/>
            <a:rect l="l" t="t" r="r" b="b"/>
            <a:pathLst>
              <a:path w="205740" h="1021079">
                <a:moveTo>
                  <a:pt x="0" y="102870"/>
                </a:moveTo>
                <a:lnTo>
                  <a:pt x="102870" y="0"/>
                </a:lnTo>
                <a:lnTo>
                  <a:pt x="205740" y="102870"/>
                </a:lnTo>
                <a:lnTo>
                  <a:pt x="154305" y="102870"/>
                </a:lnTo>
                <a:lnTo>
                  <a:pt x="154305" y="918210"/>
                </a:lnTo>
                <a:lnTo>
                  <a:pt x="205740" y="918210"/>
                </a:lnTo>
                <a:lnTo>
                  <a:pt x="102870" y="1021080"/>
                </a:lnTo>
                <a:lnTo>
                  <a:pt x="0" y="918210"/>
                </a:lnTo>
                <a:lnTo>
                  <a:pt x="51435" y="918210"/>
                </a:lnTo>
                <a:lnTo>
                  <a:pt x="51435" y="102870"/>
                </a:lnTo>
                <a:lnTo>
                  <a:pt x="0" y="10287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0D0F6659-C428-4DED-9534-982E4830F39B}"/>
              </a:ext>
            </a:extLst>
          </p:cNvPr>
          <p:cNvSpPr txBox="1"/>
          <p:nvPr/>
        </p:nvSpPr>
        <p:spPr>
          <a:xfrm>
            <a:off x="7537265" y="1954245"/>
            <a:ext cx="2084705" cy="1183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mbria Math"/>
                <a:cs typeface="Cambria Math"/>
              </a:rPr>
              <a:t>= </a:t>
            </a:r>
            <a:r>
              <a:rPr spc="-175" dirty="0">
                <a:latin typeface="Cambria Math"/>
                <a:cs typeface="Cambria Math"/>
              </a:rPr>
              <a:t>exp(−𝑔</a:t>
            </a:r>
            <a:r>
              <a:rPr sz="1950" spc="-262" baseline="-14957" dirty="0">
                <a:latin typeface="Cambria Math"/>
                <a:cs typeface="Cambria Math"/>
              </a:rPr>
              <a:t>0</a:t>
            </a:r>
            <a:r>
              <a:rPr spc="-175" dirty="0">
                <a:latin typeface="Cambria Math"/>
                <a:cs typeface="Cambria Math"/>
              </a:rPr>
              <a:t>(𝑢,</a:t>
            </a:r>
            <a:r>
              <a:rPr spc="-30" dirty="0">
                <a:latin typeface="Cambria Math"/>
                <a:cs typeface="Cambria Math"/>
              </a:rPr>
              <a:t> </a:t>
            </a:r>
            <a:r>
              <a:rPr spc="-235" dirty="0">
                <a:latin typeface="Cambria Math"/>
                <a:cs typeface="Cambria Math"/>
              </a:rPr>
              <a:t>𝑣))</a:t>
            </a:r>
            <a:endParaRPr dirty="0">
              <a:latin typeface="Cambria Math"/>
              <a:cs typeface="Cambria Math"/>
            </a:endParaRPr>
          </a:p>
          <a:p>
            <a:pPr marL="1385570">
              <a:spcBef>
                <a:spcPts val="1570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</a:p>
          <a:p>
            <a:pPr marL="12700">
              <a:spcBef>
                <a:spcPts val="855"/>
              </a:spcBef>
            </a:pPr>
            <a:r>
              <a:rPr dirty="0">
                <a:latin typeface="Cambria Math"/>
                <a:cs typeface="Cambria Math"/>
              </a:rPr>
              <a:t>= </a:t>
            </a:r>
            <a:r>
              <a:rPr spc="-175" dirty="0">
                <a:latin typeface="Cambria Math"/>
                <a:cs typeface="Cambria Math"/>
              </a:rPr>
              <a:t>exp(−𝑔</a:t>
            </a:r>
            <a:r>
              <a:rPr sz="1950" spc="-262" baseline="-14957" dirty="0">
                <a:latin typeface="Cambria Math"/>
                <a:cs typeface="Cambria Math"/>
              </a:rPr>
              <a:t>1</a:t>
            </a:r>
            <a:r>
              <a:rPr spc="-175" dirty="0">
                <a:latin typeface="Cambria Math"/>
                <a:cs typeface="Cambria Math"/>
              </a:rPr>
              <a:t>(𝑢,</a:t>
            </a:r>
            <a:r>
              <a:rPr spc="-75" dirty="0">
                <a:latin typeface="Cambria Math"/>
                <a:cs typeface="Cambria Math"/>
              </a:rPr>
              <a:t> </a:t>
            </a:r>
            <a:r>
              <a:rPr spc="-235" dirty="0">
                <a:latin typeface="Cambria Math"/>
                <a:cs typeface="Cambria Math"/>
              </a:rPr>
              <a:t>𝑣))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A65CFE96-B708-4AA5-ACB9-D239E9B6102F}"/>
              </a:ext>
            </a:extLst>
          </p:cNvPr>
          <p:cNvSpPr txBox="1"/>
          <p:nvPr/>
        </p:nvSpPr>
        <p:spPr>
          <a:xfrm>
            <a:off x="8910319" y="3615793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1B04A21-4142-4329-AD6A-BCCAEF14E1D4}"/>
              </a:ext>
            </a:extLst>
          </p:cNvPr>
          <p:cNvSpPr/>
          <p:nvPr/>
        </p:nvSpPr>
        <p:spPr>
          <a:xfrm>
            <a:off x="2517647" y="5510785"/>
            <a:ext cx="3931920" cy="388620"/>
          </a:xfrm>
          <a:custGeom>
            <a:avLst/>
            <a:gdLst/>
            <a:ahLst/>
            <a:cxnLst/>
            <a:rect l="l" t="t" r="r" b="b"/>
            <a:pathLst>
              <a:path w="3931920" h="388620">
                <a:moveTo>
                  <a:pt x="3867150" y="0"/>
                </a:moveTo>
                <a:lnTo>
                  <a:pt x="64769" y="0"/>
                </a:lnTo>
                <a:lnTo>
                  <a:pt x="39556" y="5089"/>
                </a:lnTo>
                <a:lnTo>
                  <a:pt x="18969" y="18969"/>
                </a:lnTo>
                <a:lnTo>
                  <a:pt x="5089" y="39556"/>
                </a:lnTo>
                <a:lnTo>
                  <a:pt x="0" y="64770"/>
                </a:lnTo>
                <a:lnTo>
                  <a:pt x="0" y="323850"/>
                </a:lnTo>
                <a:lnTo>
                  <a:pt x="5089" y="349057"/>
                </a:lnTo>
                <a:lnTo>
                  <a:pt x="18969" y="369646"/>
                </a:lnTo>
                <a:lnTo>
                  <a:pt x="39556" y="383528"/>
                </a:lnTo>
                <a:lnTo>
                  <a:pt x="64769" y="388620"/>
                </a:lnTo>
                <a:lnTo>
                  <a:pt x="3867150" y="388620"/>
                </a:lnTo>
                <a:lnTo>
                  <a:pt x="3892363" y="383528"/>
                </a:lnTo>
                <a:lnTo>
                  <a:pt x="3912950" y="369646"/>
                </a:lnTo>
                <a:lnTo>
                  <a:pt x="3926830" y="349057"/>
                </a:lnTo>
                <a:lnTo>
                  <a:pt x="3931920" y="323850"/>
                </a:lnTo>
                <a:lnTo>
                  <a:pt x="3931920" y="64770"/>
                </a:lnTo>
                <a:lnTo>
                  <a:pt x="3926830" y="39556"/>
                </a:lnTo>
                <a:lnTo>
                  <a:pt x="3912950" y="18969"/>
                </a:lnTo>
                <a:lnTo>
                  <a:pt x="3892363" y="5089"/>
                </a:lnTo>
                <a:lnTo>
                  <a:pt x="386715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457FA8C-EFEA-4742-BB35-7C6190AAA33D}"/>
              </a:ext>
            </a:extLst>
          </p:cNvPr>
          <p:cNvSpPr txBox="1"/>
          <p:nvPr/>
        </p:nvSpPr>
        <p:spPr>
          <a:xfrm>
            <a:off x="2641931" y="5575726"/>
            <a:ext cx="3683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的距离构造各自的全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9BFBDD1-388F-4B94-8EFD-86A5F156875B}"/>
              </a:ext>
            </a:extLst>
          </p:cNvPr>
          <p:cNvSpPr txBox="1"/>
          <p:nvPr/>
        </p:nvSpPr>
        <p:spPr>
          <a:xfrm>
            <a:off x="6630600" y="4363147"/>
            <a:ext cx="7289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59" dirty="0">
                <a:latin typeface="Cambria Math"/>
                <a:cs typeface="Cambria Math"/>
              </a:rPr>
              <a:t>𝑤</a:t>
            </a:r>
            <a:r>
              <a:rPr sz="1950" spc="-690" baseline="-14957" dirty="0">
                <a:latin typeface="Cambria Math"/>
                <a:cs typeface="Cambria Math"/>
              </a:rPr>
              <a:t>1</a:t>
            </a:r>
            <a:r>
              <a:rPr lang="en-US" sz="1950" spc="367" baseline="-14957" dirty="0">
                <a:latin typeface="Cambria Math"/>
                <a:cs typeface="Cambria Math"/>
              </a:rPr>
              <a:t>k</a:t>
            </a:r>
            <a:r>
              <a:rPr lang="en-US" altLang="zh-CN" spc="-175" dirty="0">
                <a:latin typeface="Cambria Math"/>
                <a:cs typeface="Cambria Math"/>
              </a:rPr>
              <a:t>(</a:t>
            </a:r>
            <a:r>
              <a:rPr spc="-335" dirty="0">
                <a:latin typeface="Cambria Math"/>
                <a:cs typeface="Cambria Math"/>
              </a:rPr>
              <a:t>𝑢,   </a:t>
            </a:r>
            <a:r>
              <a:rPr spc="-315" dirty="0">
                <a:latin typeface="Cambria Math"/>
                <a:cs typeface="Cambria Math"/>
              </a:rPr>
              <a:t> </a:t>
            </a:r>
            <a:r>
              <a:rPr spc="-490" dirty="0">
                <a:latin typeface="Cambria Math"/>
                <a:cs typeface="Cambria Math"/>
              </a:rPr>
              <a:t>𝑣</a:t>
            </a:r>
            <a:r>
              <a:rPr lang="en-US" altLang="zh-CN" spc="-235" dirty="0">
                <a:latin typeface="Cambria Math"/>
                <a:cs typeface="Cambria Math"/>
              </a:rPr>
              <a:t>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71A9F5CB-B007-4BEC-B491-EEBB40150CC8}"/>
              </a:ext>
            </a:extLst>
          </p:cNvPr>
          <p:cNvSpPr txBox="1"/>
          <p:nvPr/>
        </p:nvSpPr>
        <p:spPr>
          <a:xfrm>
            <a:off x="2684854" y="4375285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k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7870886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773B2-2E77-4A1F-A13A-F3BAAB74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全连接图的构造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1516C01-AD22-45E5-8B4F-429CFC7A5CC0}"/>
              </a:ext>
            </a:extLst>
          </p:cNvPr>
          <p:cNvSpPr/>
          <p:nvPr/>
        </p:nvSpPr>
        <p:spPr>
          <a:xfrm>
            <a:off x="3646932" y="1964437"/>
            <a:ext cx="965200" cy="281940"/>
          </a:xfrm>
          <a:custGeom>
            <a:avLst/>
            <a:gdLst/>
            <a:ahLst/>
            <a:cxnLst/>
            <a:rect l="l" t="t" r="r" b="b"/>
            <a:pathLst>
              <a:path w="965200" h="281939">
                <a:moveTo>
                  <a:pt x="9177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917702" y="281939"/>
                </a:lnTo>
                <a:lnTo>
                  <a:pt x="935990" y="278246"/>
                </a:lnTo>
                <a:lnTo>
                  <a:pt x="950926" y="268174"/>
                </a:lnTo>
                <a:lnTo>
                  <a:pt x="960998" y="253238"/>
                </a:lnTo>
                <a:lnTo>
                  <a:pt x="964691" y="234949"/>
                </a:lnTo>
                <a:lnTo>
                  <a:pt x="964691" y="46989"/>
                </a:lnTo>
                <a:lnTo>
                  <a:pt x="960998" y="28701"/>
                </a:lnTo>
                <a:lnTo>
                  <a:pt x="950926" y="13765"/>
                </a:lnTo>
                <a:lnTo>
                  <a:pt x="935990" y="3693"/>
                </a:lnTo>
                <a:lnTo>
                  <a:pt x="917702" y="0"/>
                </a:lnTo>
                <a:close/>
              </a:path>
            </a:pathLst>
          </a:custGeom>
          <a:solidFill>
            <a:srgbClr val="D99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873430C-ACDD-4926-B450-491C8C33C132}"/>
              </a:ext>
            </a:extLst>
          </p:cNvPr>
          <p:cNvSpPr txBox="1"/>
          <p:nvPr/>
        </p:nvSpPr>
        <p:spPr>
          <a:xfrm>
            <a:off x="3698943" y="1954245"/>
            <a:ext cx="8077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95" dirty="0">
                <a:latin typeface="Cambria Math"/>
                <a:cs typeface="Cambria Math"/>
              </a:rPr>
              <a:t>𝑔</a:t>
            </a:r>
            <a:r>
              <a:rPr sz="1950" spc="-442" baseline="-14957" dirty="0">
                <a:latin typeface="Cambria Math"/>
                <a:cs typeface="Cambria Math"/>
              </a:rPr>
              <a:t>0</a:t>
            </a:r>
            <a:r>
              <a:rPr spc="-295" dirty="0">
                <a:latin typeface="Cambria Math"/>
                <a:cs typeface="Cambria Math"/>
              </a:rPr>
              <a:t>(𝑢, </a:t>
            </a:r>
            <a:r>
              <a:rPr spc="-285" dirty="0">
                <a:latin typeface="Cambria Math"/>
                <a:cs typeface="Cambria Math"/>
              </a:rPr>
              <a:t> </a:t>
            </a:r>
            <a:r>
              <a:rPr spc="-310" dirty="0">
                <a:latin typeface="Cambria Math"/>
                <a:cs typeface="Cambria Math"/>
              </a:rPr>
              <a:t>𝑣)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74BC01E-222A-4655-89A0-0D50FE2B0C5C}"/>
              </a:ext>
            </a:extLst>
          </p:cNvPr>
          <p:cNvSpPr/>
          <p:nvPr/>
        </p:nvSpPr>
        <p:spPr>
          <a:xfrm>
            <a:off x="6492240" y="1964435"/>
            <a:ext cx="3022600" cy="281940"/>
          </a:xfrm>
          <a:custGeom>
            <a:avLst/>
            <a:gdLst/>
            <a:ahLst/>
            <a:cxnLst/>
            <a:rect l="l" t="t" r="r" b="b"/>
            <a:pathLst>
              <a:path w="3022600" h="281939">
                <a:moveTo>
                  <a:pt x="29751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2975102" y="281939"/>
                </a:lnTo>
                <a:lnTo>
                  <a:pt x="2993390" y="278246"/>
                </a:lnTo>
                <a:lnTo>
                  <a:pt x="3008326" y="268174"/>
                </a:lnTo>
                <a:lnTo>
                  <a:pt x="3018398" y="253238"/>
                </a:lnTo>
                <a:lnTo>
                  <a:pt x="3022092" y="234949"/>
                </a:lnTo>
                <a:lnTo>
                  <a:pt x="3022092" y="46989"/>
                </a:lnTo>
                <a:lnTo>
                  <a:pt x="3018398" y="28701"/>
                </a:lnTo>
                <a:lnTo>
                  <a:pt x="3008326" y="13765"/>
                </a:lnTo>
                <a:lnTo>
                  <a:pt x="2993390" y="3693"/>
                </a:lnTo>
                <a:lnTo>
                  <a:pt x="2975102" y="0"/>
                </a:lnTo>
                <a:close/>
              </a:path>
            </a:pathLst>
          </a:custGeom>
          <a:solidFill>
            <a:srgbClr val="D99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540114B-7FE0-4D00-A745-CF92BEBA4E9B}"/>
              </a:ext>
            </a:extLst>
          </p:cNvPr>
          <p:cNvSpPr txBox="1"/>
          <p:nvPr/>
        </p:nvSpPr>
        <p:spPr>
          <a:xfrm>
            <a:off x="6629405" y="1960602"/>
            <a:ext cx="73342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50" dirty="0">
                <a:latin typeface="Cambria Math"/>
                <a:cs typeface="Cambria Math"/>
              </a:rPr>
              <a:t>𝑤</a:t>
            </a:r>
            <a:r>
              <a:rPr sz="1950" spc="-675" baseline="-14957" dirty="0">
                <a:latin typeface="Cambria Math"/>
                <a:cs typeface="Cambria Math"/>
              </a:rPr>
              <a:t>0</a:t>
            </a:r>
            <a:r>
              <a:rPr lang="en-US" altLang="zh-CN" sz="1950" spc="375" baseline="-14957" dirty="0">
                <a:latin typeface="Cambria Math"/>
                <a:cs typeface="Cambria Math"/>
              </a:rPr>
              <a:t> </a:t>
            </a:r>
            <a:r>
              <a:rPr lang="en-US" altLang="zh-CN" spc="-175" dirty="0">
                <a:latin typeface="Cambria Math"/>
                <a:cs typeface="Cambria Math"/>
              </a:rPr>
              <a:t>(</a:t>
            </a:r>
            <a:r>
              <a:rPr spc="-335" dirty="0">
                <a:latin typeface="Cambria Math"/>
                <a:cs typeface="Cambria Math"/>
              </a:rPr>
              <a:t>𝑢,  </a:t>
            </a:r>
            <a:r>
              <a:rPr spc="-310" dirty="0">
                <a:latin typeface="Cambria Math"/>
                <a:cs typeface="Cambria Math"/>
              </a:rPr>
              <a:t> </a:t>
            </a:r>
            <a:r>
              <a:rPr spc="-490" dirty="0">
                <a:latin typeface="Cambria Math"/>
                <a:cs typeface="Cambria Math"/>
              </a:rPr>
              <a:t>𝑣</a:t>
            </a:r>
            <a:r>
              <a:rPr lang="en-US" altLang="zh-CN" spc="-235" dirty="0">
                <a:latin typeface="Cambria Math"/>
                <a:cs typeface="Cambria Math"/>
              </a:rPr>
              <a:t>)</a:t>
            </a:r>
            <a:endParaRPr lang="zh-CN" altLang="en-US" dirty="0">
              <a:latin typeface="Cambria Math"/>
              <a:cs typeface="Cambria Math"/>
            </a:endParaRPr>
          </a:p>
          <a:p>
            <a:pPr marL="12700"/>
            <a:endParaRPr dirty="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8C67AB-20B6-42AB-94D0-DA63B9BE40DE}"/>
              </a:ext>
            </a:extLst>
          </p:cNvPr>
          <p:cNvSpPr txBox="1"/>
          <p:nvPr/>
        </p:nvSpPr>
        <p:spPr>
          <a:xfrm>
            <a:off x="3916094" y="1441325"/>
            <a:ext cx="4826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MS UI Gothic"/>
                <a:cs typeface="MS UI Gothic"/>
              </a:rPr>
              <a:t>距离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2E3F0E5-37A8-43E4-8F1C-3F7DB029057D}"/>
              </a:ext>
            </a:extLst>
          </p:cNvPr>
          <p:cNvSpPr txBox="1"/>
          <p:nvPr/>
        </p:nvSpPr>
        <p:spPr>
          <a:xfrm>
            <a:off x="7471510" y="1441330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权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0DC4AA9-EBD7-45DD-9414-7A0C97804D75}"/>
              </a:ext>
            </a:extLst>
          </p:cNvPr>
          <p:cNvSpPr txBox="1"/>
          <p:nvPr/>
        </p:nvSpPr>
        <p:spPr>
          <a:xfrm>
            <a:off x="2684854" y="1969167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E1A27E9-C304-492C-A89E-679589087F09}"/>
              </a:ext>
            </a:extLst>
          </p:cNvPr>
          <p:cNvSpPr/>
          <p:nvPr/>
        </p:nvSpPr>
        <p:spPr>
          <a:xfrm>
            <a:off x="3646932" y="2820925"/>
            <a:ext cx="965200" cy="281940"/>
          </a:xfrm>
          <a:custGeom>
            <a:avLst/>
            <a:gdLst/>
            <a:ahLst/>
            <a:cxnLst/>
            <a:rect l="l" t="t" r="r" b="b"/>
            <a:pathLst>
              <a:path w="965200" h="281939">
                <a:moveTo>
                  <a:pt x="9177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917702" y="281939"/>
                </a:lnTo>
                <a:lnTo>
                  <a:pt x="935990" y="278246"/>
                </a:lnTo>
                <a:lnTo>
                  <a:pt x="950926" y="268174"/>
                </a:lnTo>
                <a:lnTo>
                  <a:pt x="960998" y="253238"/>
                </a:lnTo>
                <a:lnTo>
                  <a:pt x="964691" y="234949"/>
                </a:lnTo>
                <a:lnTo>
                  <a:pt x="964691" y="46989"/>
                </a:lnTo>
                <a:lnTo>
                  <a:pt x="960998" y="28701"/>
                </a:lnTo>
                <a:lnTo>
                  <a:pt x="950926" y="13765"/>
                </a:lnTo>
                <a:lnTo>
                  <a:pt x="935990" y="3693"/>
                </a:lnTo>
                <a:lnTo>
                  <a:pt x="917702" y="0"/>
                </a:lnTo>
                <a:close/>
              </a:path>
            </a:pathLst>
          </a:custGeom>
          <a:solidFill>
            <a:srgbClr val="93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A563355-5266-4A29-B13F-662B4F7116DD}"/>
              </a:ext>
            </a:extLst>
          </p:cNvPr>
          <p:cNvSpPr txBox="1"/>
          <p:nvPr/>
        </p:nvSpPr>
        <p:spPr>
          <a:xfrm>
            <a:off x="3701583" y="2811436"/>
            <a:ext cx="8020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00" dirty="0">
                <a:latin typeface="Cambria Math"/>
                <a:cs typeface="Cambria Math"/>
              </a:rPr>
              <a:t>𝑔</a:t>
            </a:r>
            <a:r>
              <a:rPr sz="1950" spc="-450" baseline="-14957" dirty="0">
                <a:latin typeface="Cambria Math"/>
                <a:cs typeface="Cambria Math"/>
              </a:rPr>
              <a:t>1</a:t>
            </a:r>
            <a:r>
              <a:rPr spc="-300" dirty="0">
                <a:latin typeface="Cambria Math"/>
                <a:cs typeface="Cambria Math"/>
              </a:rPr>
              <a:t>(𝑢, </a:t>
            </a:r>
            <a:r>
              <a:rPr spc="-275" dirty="0">
                <a:latin typeface="Cambria Math"/>
                <a:cs typeface="Cambria Math"/>
              </a:rPr>
              <a:t> </a:t>
            </a:r>
            <a:r>
              <a:rPr spc="-315" dirty="0">
                <a:latin typeface="Cambria Math"/>
                <a:cs typeface="Cambria Math"/>
              </a:rPr>
              <a:t>𝑣)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45AC6CB-B84C-4323-9581-D5CD41DA0845}"/>
              </a:ext>
            </a:extLst>
          </p:cNvPr>
          <p:cNvSpPr/>
          <p:nvPr/>
        </p:nvSpPr>
        <p:spPr>
          <a:xfrm>
            <a:off x="6492240" y="2820923"/>
            <a:ext cx="3022600" cy="281940"/>
          </a:xfrm>
          <a:custGeom>
            <a:avLst/>
            <a:gdLst/>
            <a:ahLst/>
            <a:cxnLst/>
            <a:rect l="l" t="t" r="r" b="b"/>
            <a:pathLst>
              <a:path w="3022600" h="281939">
                <a:moveTo>
                  <a:pt x="29751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2975102" y="281939"/>
                </a:lnTo>
                <a:lnTo>
                  <a:pt x="2993390" y="278246"/>
                </a:lnTo>
                <a:lnTo>
                  <a:pt x="3008326" y="268174"/>
                </a:lnTo>
                <a:lnTo>
                  <a:pt x="3018398" y="253238"/>
                </a:lnTo>
                <a:lnTo>
                  <a:pt x="3022092" y="234949"/>
                </a:lnTo>
                <a:lnTo>
                  <a:pt x="3022092" y="46989"/>
                </a:lnTo>
                <a:lnTo>
                  <a:pt x="3018398" y="28701"/>
                </a:lnTo>
                <a:lnTo>
                  <a:pt x="3008326" y="13765"/>
                </a:lnTo>
                <a:lnTo>
                  <a:pt x="2993390" y="3693"/>
                </a:lnTo>
                <a:lnTo>
                  <a:pt x="2975102" y="0"/>
                </a:lnTo>
                <a:close/>
              </a:path>
            </a:pathLst>
          </a:custGeom>
          <a:solidFill>
            <a:srgbClr val="93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55B2610-00A5-48DA-8399-3142864315ED}"/>
              </a:ext>
            </a:extLst>
          </p:cNvPr>
          <p:cNvSpPr txBox="1"/>
          <p:nvPr/>
        </p:nvSpPr>
        <p:spPr>
          <a:xfrm>
            <a:off x="6662420" y="2809123"/>
            <a:ext cx="7289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59" dirty="0">
                <a:latin typeface="Cambria Math"/>
                <a:cs typeface="Cambria Math"/>
              </a:rPr>
              <a:t>𝑤</a:t>
            </a:r>
            <a:r>
              <a:rPr sz="1950" spc="-690" baseline="-14957" dirty="0">
                <a:latin typeface="Cambria Math"/>
                <a:cs typeface="Cambria Math"/>
              </a:rPr>
              <a:t>1</a:t>
            </a:r>
            <a:r>
              <a:rPr sz="1950" spc="367" baseline="-14957" dirty="0">
                <a:latin typeface="Cambria Math"/>
                <a:cs typeface="Cambria Math"/>
              </a:rPr>
              <a:t> </a:t>
            </a:r>
            <a:r>
              <a:rPr lang="en-US" altLang="zh-CN" spc="-175" dirty="0">
                <a:latin typeface="Cambria Math"/>
                <a:cs typeface="Cambria Math"/>
              </a:rPr>
              <a:t>(</a:t>
            </a:r>
            <a:r>
              <a:rPr spc="-335" dirty="0">
                <a:latin typeface="Cambria Math"/>
                <a:cs typeface="Cambria Math"/>
              </a:rPr>
              <a:t>𝑢,   </a:t>
            </a:r>
            <a:r>
              <a:rPr spc="-315" dirty="0">
                <a:latin typeface="Cambria Math"/>
                <a:cs typeface="Cambria Math"/>
              </a:rPr>
              <a:t> </a:t>
            </a:r>
            <a:r>
              <a:rPr spc="-490" dirty="0">
                <a:latin typeface="Cambria Math"/>
                <a:cs typeface="Cambria Math"/>
              </a:rPr>
              <a:t>𝑣</a:t>
            </a:r>
            <a:r>
              <a:rPr lang="en-US" altLang="zh-CN" spc="-235" dirty="0">
                <a:latin typeface="Cambria Math"/>
                <a:cs typeface="Cambria Math"/>
              </a:rPr>
              <a:t>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A95AD6C-10F4-44FE-BDC1-81683B51ACE4}"/>
              </a:ext>
            </a:extLst>
          </p:cNvPr>
          <p:cNvSpPr txBox="1"/>
          <p:nvPr/>
        </p:nvSpPr>
        <p:spPr>
          <a:xfrm>
            <a:off x="2669539" y="2830987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65CEAC4-844C-4A01-AF3A-0E3C2B45AE61}"/>
              </a:ext>
            </a:extLst>
          </p:cNvPr>
          <p:cNvSpPr/>
          <p:nvPr/>
        </p:nvSpPr>
        <p:spPr>
          <a:xfrm>
            <a:off x="3646932" y="4360165"/>
            <a:ext cx="965200" cy="281940"/>
          </a:xfrm>
          <a:custGeom>
            <a:avLst/>
            <a:gdLst/>
            <a:ahLst/>
            <a:cxnLst/>
            <a:rect l="l" t="t" r="r" b="b"/>
            <a:pathLst>
              <a:path w="965200" h="281939">
                <a:moveTo>
                  <a:pt x="917702" y="0"/>
                </a:moveTo>
                <a:lnTo>
                  <a:pt x="46990" y="0"/>
                </a:lnTo>
                <a:lnTo>
                  <a:pt x="28701" y="3691"/>
                </a:lnTo>
                <a:lnTo>
                  <a:pt x="13765" y="13760"/>
                </a:lnTo>
                <a:lnTo>
                  <a:pt x="3693" y="28696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917702" y="281939"/>
                </a:lnTo>
                <a:lnTo>
                  <a:pt x="935990" y="278246"/>
                </a:lnTo>
                <a:lnTo>
                  <a:pt x="950926" y="268174"/>
                </a:lnTo>
                <a:lnTo>
                  <a:pt x="960998" y="253238"/>
                </a:lnTo>
                <a:lnTo>
                  <a:pt x="964691" y="234949"/>
                </a:lnTo>
                <a:lnTo>
                  <a:pt x="964691" y="46989"/>
                </a:lnTo>
                <a:lnTo>
                  <a:pt x="960998" y="28696"/>
                </a:lnTo>
                <a:lnTo>
                  <a:pt x="950926" y="13760"/>
                </a:lnTo>
                <a:lnTo>
                  <a:pt x="935990" y="3691"/>
                </a:lnTo>
                <a:lnTo>
                  <a:pt x="917702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66BA1DA-0D0A-4129-A420-5F6251B276C8}"/>
              </a:ext>
            </a:extLst>
          </p:cNvPr>
          <p:cNvSpPr txBox="1"/>
          <p:nvPr/>
        </p:nvSpPr>
        <p:spPr>
          <a:xfrm>
            <a:off x="3794888" y="4336625"/>
            <a:ext cx="81724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40" dirty="0">
                <a:latin typeface="Cambria Math"/>
                <a:cs typeface="Cambria Math"/>
              </a:rPr>
              <a:t>𝑔</a:t>
            </a:r>
            <a:r>
              <a:rPr lang="en-US" altLang="zh-CN" spc="-340" dirty="0">
                <a:latin typeface="Cambria Math"/>
                <a:cs typeface="Cambria Math"/>
              </a:rPr>
              <a:t>    </a:t>
            </a:r>
            <a:r>
              <a:rPr sz="1950" spc="-509" baseline="-14957" dirty="0">
                <a:latin typeface="Cambria Math"/>
                <a:cs typeface="Cambria Math"/>
              </a:rPr>
              <a:t>𝑘</a:t>
            </a:r>
            <a:r>
              <a:rPr lang="en-US" altLang="zh-CN" sz="1950" spc="-509" baseline="-14957" dirty="0">
                <a:latin typeface="Cambria Math"/>
                <a:cs typeface="Cambria Math"/>
              </a:rPr>
              <a:t>                      </a:t>
            </a:r>
            <a:r>
              <a:rPr spc="-340" dirty="0">
                <a:latin typeface="Cambria Math"/>
                <a:cs typeface="Cambria Math"/>
              </a:rPr>
              <a:t>(</a:t>
            </a:r>
            <a:r>
              <a:rPr lang="en-US" altLang="zh-CN" spc="-340" dirty="0">
                <a:latin typeface="Cambria Math"/>
                <a:cs typeface="Cambria Math"/>
              </a:rPr>
              <a:t>     </a:t>
            </a:r>
            <a:r>
              <a:rPr spc="-340" dirty="0">
                <a:latin typeface="Cambria Math"/>
                <a:cs typeface="Cambria Math"/>
              </a:rPr>
              <a:t>𝑢,    </a:t>
            </a:r>
            <a:r>
              <a:rPr spc="-315" dirty="0">
                <a:latin typeface="Cambria Math"/>
                <a:cs typeface="Cambria Math"/>
              </a:rPr>
              <a:t>𝑣)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EA1278B-F6F3-4616-BEC9-12FC0E3F254B}"/>
              </a:ext>
            </a:extLst>
          </p:cNvPr>
          <p:cNvSpPr/>
          <p:nvPr/>
        </p:nvSpPr>
        <p:spPr>
          <a:xfrm>
            <a:off x="6505538" y="4358201"/>
            <a:ext cx="3022600" cy="281940"/>
          </a:xfrm>
          <a:custGeom>
            <a:avLst/>
            <a:gdLst/>
            <a:ahLst/>
            <a:cxnLst/>
            <a:rect l="l" t="t" r="r" b="b"/>
            <a:pathLst>
              <a:path w="3022600" h="281939">
                <a:moveTo>
                  <a:pt x="29751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2975102" y="281939"/>
                </a:lnTo>
                <a:lnTo>
                  <a:pt x="2993390" y="278246"/>
                </a:lnTo>
                <a:lnTo>
                  <a:pt x="3008326" y="268174"/>
                </a:lnTo>
                <a:lnTo>
                  <a:pt x="3018398" y="253238"/>
                </a:lnTo>
                <a:lnTo>
                  <a:pt x="3022092" y="234949"/>
                </a:lnTo>
                <a:lnTo>
                  <a:pt x="3022092" y="46989"/>
                </a:lnTo>
                <a:lnTo>
                  <a:pt x="3018398" y="28701"/>
                </a:lnTo>
                <a:lnTo>
                  <a:pt x="3008326" y="13765"/>
                </a:lnTo>
                <a:lnTo>
                  <a:pt x="2993390" y="3693"/>
                </a:lnTo>
                <a:lnTo>
                  <a:pt x="2975102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98948648-20E1-4871-AB1B-CAF0AEC18BBF}"/>
              </a:ext>
            </a:extLst>
          </p:cNvPr>
          <p:cNvSpPr txBox="1"/>
          <p:nvPr/>
        </p:nvSpPr>
        <p:spPr>
          <a:xfrm>
            <a:off x="7537341" y="4350553"/>
            <a:ext cx="17633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mbria Math"/>
                <a:cs typeface="Cambria Math"/>
              </a:rPr>
              <a:t>= </a:t>
            </a:r>
            <a:r>
              <a:rPr spc="-210" dirty="0">
                <a:latin typeface="Cambria Math"/>
                <a:cs typeface="Cambria Math"/>
              </a:rPr>
              <a:t>exp(−𝑔</a:t>
            </a:r>
            <a:r>
              <a:rPr sz="1950" spc="-315" baseline="-14957" dirty="0">
                <a:latin typeface="Cambria Math"/>
                <a:cs typeface="Cambria Math"/>
              </a:rPr>
              <a:t>𝑘</a:t>
            </a:r>
            <a:r>
              <a:rPr spc="-210" dirty="0">
                <a:latin typeface="Cambria Math"/>
                <a:cs typeface="Cambria Math"/>
              </a:rPr>
              <a:t>(𝑢,</a:t>
            </a:r>
            <a:r>
              <a:rPr spc="-55" dirty="0">
                <a:latin typeface="Cambria Math"/>
                <a:cs typeface="Cambria Math"/>
              </a:rPr>
              <a:t> </a:t>
            </a:r>
            <a:r>
              <a:rPr spc="-235" dirty="0">
                <a:latin typeface="Cambria Math"/>
                <a:cs typeface="Cambria Math"/>
              </a:rPr>
              <a:t>𝑣))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5CC9833-1E7B-425B-A6C0-2B8F6E296343}"/>
              </a:ext>
            </a:extLst>
          </p:cNvPr>
          <p:cNvSpPr txBox="1"/>
          <p:nvPr/>
        </p:nvSpPr>
        <p:spPr>
          <a:xfrm>
            <a:off x="3954422" y="3592071"/>
            <a:ext cx="410369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59F2E1-8D5D-4B6F-86E0-9A8E50B73B95}"/>
              </a:ext>
            </a:extLst>
          </p:cNvPr>
          <p:cNvSpPr txBox="1"/>
          <p:nvPr/>
        </p:nvSpPr>
        <p:spPr>
          <a:xfrm>
            <a:off x="7797583" y="3582129"/>
            <a:ext cx="410369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3F5D1E0-3C7A-495B-9F11-C74F00022923}"/>
              </a:ext>
            </a:extLst>
          </p:cNvPr>
          <p:cNvSpPr/>
          <p:nvPr/>
        </p:nvSpPr>
        <p:spPr>
          <a:xfrm>
            <a:off x="8626602" y="2315722"/>
            <a:ext cx="205740" cy="437515"/>
          </a:xfrm>
          <a:custGeom>
            <a:avLst/>
            <a:gdLst/>
            <a:ahLst/>
            <a:cxnLst/>
            <a:rect l="l" t="t" r="r" b="b"/>
            <a:pathLst>
              <a:path w="205740" h="437514">
                <a:moveTo>
                  <a:pt x="205740" y="334518"/>
                </a:moveTo>
                <a:lnTo>
                  <a:pt x="0" y="334518"/>
                </a:lnTo>
                <a:lnTo>
                  <a:pt x="102870" y="437388"/>
                </a:lnTo>
                <a:lnTo>
                  <a:pt x="205740" y="334518"/>
                </a:lnTo>
                <a:close/>
              </a:path>
              <a:path w="205740" h="437514">
                <a:moveTo>
                  <a:pt x="154305" y="102870"/>
                </a:moveTo>
                <a:lnTo>
                  <a:pt x="51435" y="102870"/>
                </a:lnTo>
                <a:lnTo>
                  <a:pt x="51435" y="334518"/>
                </a:lnTo>
                <a:lnTo>
                  <a:pt x="154305" y="334518"/>
                </a:lnTo>
                <a:lnTo>
                  <a:pt x="154305" y="102870"/>
                </a:lnTo>
                <a:close/>
              </a:path>
              <a:path w="205740" h="437514">
                <a:moveTo>
                  <a:pt x="102870" y="0"/>
                </a:moveTo>
                <a:lnTo>
                  <a:pt x="0" y="102870"/>
                </a:lnTo>
                <a:lnTo>
                  <a:pt x="205740" y="10287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3AF1A6D-6E09-497F-8A01-E5E0CBAA45F6}"/>
              </a:ext>
            </a:extLst>
          </p:cNvPr>
          <p:cNvSpPr/>
          <p:nvPr/>
        </p:nvSpPr>
        <p:spPr>
          <a:xfrm>
            <a:off x="8626602" y="2315722"/>
            <a:ext cx="205740" cy="437515"/>
          </a:xfrm>
          <a:custGeom>
            <a:avLst/>
            <a:gdLst/>
            <a:ahLst/>
            <a:cxnLst/>
            <a:rect l="l" t="t" r="r" b="b"/>
            <a:pathLst>
              <a:path w="205740" h="437514">
                <a:moveTo>
                  <a:pt x="0" y="102870"/>
                </a:moveTo>
                <a:lnTo>
                  <a:pt x="102870" y="0"/>
                </a:lnTo>
                <a:lnTo>
                  <a:pt x="205740" y="102870"/>
                </a:lnTo>
                <a:lnTo>
                  <a:pt x="154305" y="102870"/>
                </a:lnTo>
                <a:lnTo>
                  <a:pt x="154305" y="334518"/>
                </a:lnTo>
                <a:lnTo>
                  <a:pt x="205740" y="334518"/>
                </a:lnTo>
                <a:lnTo>
                  <a:pt x="102870" y="437388"/>
                </a:lnTo>
                <a:lnTo>
                  <a:pt x="0" y="334518"/>
                </a:lnTo>
                <a:lnTo>
                  <a:pt x="51435" y="334518"/>
                </a:lnTo>
                <a:lnTo>
                  <a:pt x="51435" y="102870"/>
                </a:lnTo>
                <a:lnTo>
                  <a:pt x="0" y="102870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533C66A-BC5B-4C7F-8D9E-09733EC9EC61}"/>
              </a:ext>
            </a:extLst>
          </p:cNvPr>
          <p:cNvSpPr/>
          <p:nvPr/>
        </p:nvSpPr>
        <p:spPr>
          <a:xfrm>
            <a:off x="8626602" y="3231642"/>
            <a:ext cx="205740" cy="1021080"/>
          </a:xfrm>
          <a:custGeom>
            <a:avLst/>
            <a:gdLst/>
            <a:ahLst/>
            <a:cxnLst/>
            <a:rect l="l" t="t" r="r" b="b"/>
            <a:pathLst>
              <a:path w="205740" h="1021079">
                <a:moveTo>
                  <a:pt x="205740" y="918210"/>
                </a:moveTo>
                <a:lnTo>
                  <a:pt x="0" y="918210"/>
                </a:lnTo>
                <a:lnTo>
                  <a:pt x="102870" y="1021080"/>
                </a:lnTo>
                <a:lnTo>
                  <a:pt x="205740" y="918210"/>
                </a:lnTo>
                <a:close/>
              </a:path>
              <a:path w="205740" h="1021079">
                <a:moveTo>
                  <a:pt x="154305" y="102870"/>
                </a:moveTo>
                <a:lnTo>
                  <a:pt x="51435" y="102870"/>
                </a:lnTo>
                <a:lnTo>
                  <a:pt x="51435" y="918210"/>
                </a:lnTo>
                <a:lnTo>
                  <a:pt x="154305" y="918210"/>
                </a:lnTo>
                <a:lnTo>
                  <a:pt x="154305" y="102870"/>
                </a:lnTo>
                <a:close/>
              </a:path>
              <a:path w="205740" h="1021079">
                <a:moveTo>
                  <a:pt x="102870" y="0"/>
                </a:moveTo>
                <a:lnTo>
                  <a:pt x="0" y="102870"/>
                </a:lnTo>
                <a:lnTo>
                  <a:pt x="205740" y="10287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7B1FEDE8-DC53-4FFE-AC4C-714B5F40F530}"/>
              </a:ext>
            </a:extLst>
          </p:cNvPr>
          <p:cNvSpPr/>
          <p:nvPr/>
        </p:nvSpPr>
        <p:spPr>
          <a:xfrm>
            <a:off x="8626602" y="3231642"/>
            <a:ext cx="205740" cy="1021080"/>
          </a:xfrm>
          <a:custGeom>
            <a:avLst/>
            <a:gdLst/>
            <a:ahLst/>
            <a:cxnLst/>
            <a:rect l="l" t="t" r="r" b="b"/>
            <a:pathLst>
              <a:path w="205740" h="1021079">
                <a:moveTo>
                  <a:pt x="0" y="102870"/>
                </a:moveTo>
                <a:lnTo>
                  <a:pt x="102870" y="0"/>
                </a:lnTo>
                <a:lnTo>
                  <a:pt x="205740" y="102870"/>
                </a:lnTo>
                <a:lnTo>
                  <a:pt x="154305" y="102870"/>
                </a:lnTo>
                <a:lnTo>
                  <a:pt x="154305" y="918210"/>
                </a:lnTo>
                <a:lnTo>
                  <a:pt x="205740" y="918210"/>
                </a:lnTo>
                <a:lnTo>
                  <a:pt x="102870" y="1021080"/>
                </a:lnTo>
                <a:lnTo>
                  <a:pt x="0" y="918210"/>
                </a:lnTo>
                <a:lnTo>
                  <a:pt x="51435" y="918210"/>
                </a:lnTo>
                <a:lnTo>
                  <a:pt x="51435" y="102870"/>
                </a:lnTo>
                <a:lnTo>
                  <a:pt x="0" y="10287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0D0F6659-C428-4DED-9534-982E4830F39B}"/>
              </a:ext>
            </a:extLst>
          </p:cNvPr>
          <p:cNvSpPr txBox="1"/>
          <p:nvPr/>
        </p:nvSpPr>
        <p:spPr>
          <a:xfrm>
            <a:off x="7537265" y="1954245"/>
            <a:ext cx="2084705" cy="1183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mbria Math"/>
                <a:cs typeface="Cambria Math"/>
              </a:rPr>
              <a:t>= </a:t>
            </a:r>
            <a:r>
              <a:rPr spc="-175" dirty="0">
                <a:latin typeface="Cambria Math"/>
                <a:cs typeface="Cambria Math"/>
              </a:rPr>
              <a:t>exp(−𝑔</a:t>
            </a:r>
            <a:r>
              <a:rPr sz="1950" spc="-262" baseline="-14957" dirty="0">
                <a:latin typeface="Cambria Math"/>
                <a:cs typeface="Cambria Math"/>
              </a:rPr>
              <a:t>0</a:t>
            </a:r>
            <a:r>
              <a:rPr spc="-175" dirty="0">
                <a:latin typeface="Cambria Math"/>
                <a:cs typeface="Cambria Math"/>
              </a:rPr>
              <a:t>(𝑢,</a:t>
            </a:r>
            <a:r>
              <a:rPr spc="-30" dirty="0">
                <a:latin typeface="Cambria Math"/>
                <a:cs typeface="Cambria Math"/>
              </a:rPr>
              <a:t> </a:t>
            </a:r>
            <a:r>
              <a:rPr spc="-235" dirty="0">
                <a:latin typeface="Cambria Math"/>
                <a:cs typeface="Cambria Math"/>
              </a:rPr>
              <a:t>𝑣))</a:t>
            </a:r>
            <a:endParaRPr dirty="0">
              <a:latin typeface="Cambria Math"/>
              <a:cs typeface="Cambria Math"/>
            </a:endParaRPr>
          </a:p>
          <a:p>
            <a:pPr marL="1385570">
              <a:spcBef>
                <a:spcPts val="1570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</a:p>
          <a:p>
            <a:pPr marL="12700">
              <a:spcBef>
                <a:spcPts val="855"/>
              </a:spcBef>
            </a:pPr>
            <a:r>
              <a:rPr dirty="0">
                <a:latin typeface="Cambria Math"/>
                <a:cs typeface="Cambria Math"/>
              </a:rPr>
              <a:t>= </a:t>
            </a:r>
            <a:r>
              <a:rPr spc="-175" dirty="0">
                <a:latin typeface="Cambria Math"/>
                <a:cs typeface="Cambria Math"/>
              </a:rPr>
              <a:t>exp(−𝑔</a:t>
            </a:r>
            <a:r>
              <a:rPr sz="1950" spc="-262" baseline="-14957" dirty="0">
                <a:latin typeface="Cambria Math"/>
                <a:cs typeface="Cambria Math"/>
              </a:rPr>
              <a:t>1</a:t>
            </a:r>
            <a:r>
              <a:rPr spc="-175" dirty="0">
                <a:latin typeface="Cambria Math"/>
                <a:cs typeface="Cambria Math"/>
              </a:rPr>
              <a:t>(𝑢,</a:t>
            </a:r>
            <a:r>
              <a:rPr spc="-75" dirty="0">
                <a:latin typeface="Cambria Math"/>
                <a:cs typeface="Cambria Math"/>
              </a:rPr>
              <a:t> </a:t>
            </a:r>
            <a:r>
              <a:rPr spc="-235" dirty="0">
                <a:latin typeface="Cambria Math"/>
                <a:cs typeface="Cambria Math"/>
              </a:rPr>
              <a:t>𝑣))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A65CFE96-B708-4AA5-ACB9-D239E9B6102F}"/>
              </a:ext>
            </a:extLst>
          </p:cNvPr>
          <p:cNvSpPr txBox="1"/>
          <p:nvPr/>
        </p:nvSpPr>
        <p:spPr>
          <a:xfrm>
            <a:off x="8910319" y="3615793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1B04A21-4142-4329-AD6A-BCCAEF14E1D4}"/>
              </a:ext>
            </a:extLst>
          </p:cNvPr>
          <p:cNvSpPr/>
          <p:nvPr/>
        </p:nvSpPr>
        <p:spPr>
          <a:xfrm>
            <a:off x="2517647" y="5510785"/>
            <a:ext cx="3931920" cy="388620"/>
          </a:xfrm>
          <a:custGeom>
            <a:avLst/>
            <a:gdLst/>
            <a:ahLst/>
            <a:cxnLst/>
            <a:rect l="l" t="t" r="r" b="b"/>
            <a:pathLst>
              <a:path w="3931920" h="388620">
                <a:moveTo>
                  <a:pt x="3867150" y="0"/>
                </a:moveTo>
                <a:lnTo>
                  <a:pt x="64769" y="0"/>
                </a:lnTo>
                <a:lnTo>
                  <a:pt x="39556" y="5089"/>
                </a:lnTo>
                <a:lnTo>
                  <a:pt x="18969" y="18969"/>
                </a:lnTo>
                <a:lnTo>
                  <a:pt x="5089" y="39556"/>
                </a:lnTo>
                <a:lnTo>
                  <a:pt x="0" y="64770"/>
                </a:lnTo>
                <a:lnTo>
                  <a:pt x="0" y="323850"/>
                </a:lnTo>
                <a:lnTo>
                  <a:pt x="5089" y="349057"/>
                </a:lnTo>
                <a:lnTo>
                  <a:pt x="18969" y="369646"/>
                </a:lnTo>
                <a:lnTo>
                  <a:pt x="39556" y="383528"/>
                </a:lnTo>
                <a:lnTo>
                  <a:pt x="64769" y="388620"/>
                </a:lnTo>
                <a:lnTo>
                  <a:pt x="3867150" y="388620"/>
                </a:lnTo>
                <a:lnTo>
                  <a:pt x="3892363" y="383528"/>
                </a:lnTo>
                <a:lnTo>
                  <a:pt x="3912950" y="369646"/>
                </a:lnTo>
                <a:lnTo>
                  <a:pt x="3926830" y="349057"/>
                </a:lnTo>
                <a:lnTo>
                  <a:pt x="3931920" y="323850"/>
                </a:lnTo>
                <a:lnTo>
                  <a:pt x="3931920" y="64770"/>
                </a:lnTo>
                <a:lnTo>
                  <a:pt x="3926830" y="39556"/>
                </a:lnTo>
                <a:lnTo>
                  <a:pt x="3912950" y="18969"/>
                </a:lnTo>
                <a:lnTo>
                  <a:pt x="3892363" y="5089"/>
                </a:lnTo>
                <a:lnTo>
                  <a:pt x="386715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457FA8C-EFEA-4742-BB35-7C6190AAA33D}"/>
              </a:ext>
            </a:extLst>
          </p:cNvPr>
          <p:cNvSpPr txBox="1"/>
          <p:nvPr/>
        </p:nvSpPr>
        <p:spPr>
          <a:xfrm>
            <a:off x="2641931" y="5575726"/>
            <a:ext cx="3683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的距离构造各自的全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8DBD9F74-1BFE-4DF0-8E70-A7B92F386ACE}"/>
              </a:ext>
            </a:extLst>
          </p:cNvPr>
          <p:cNvSpPr/>
          <p:nvPr/>
        </p:nvSpPr>
        <p:spPr>
          <a:xfrm>
            <a:off x="7260340" y="5189222"/>
            <a:ext cx="2731135" cy="1035050"/>
          </a:xfrm>
          <a:custGeom>
            <a:avLst/>
            <a:gdLst/>
            <a:ahLst/>
            <a:cxnLst/>
            <a:rect l="l" t="t" r="r" b="b"/>
            <a:pathLst>
              <a:path w="2731134" h="1035050">
                <a:moveTo>
                  <a:pt x="2558542" y="0"/>
                </a:moveTo>
                <a:lnTo>
                  <a:pt x="172466" y="0"/>
                </a:lnTo>
                <a:lnTo>
                  <a:pt x="126617" y="6160"/>
                </a:lnTo>
                <a:lnTo>
                  <a:pt x="85419" y="23546"/>
                </a:lnTo>
                <a:lnTo>
                  <a:pt x="50514" y="50514"/>
                </a:lnTo>
                <a:lnTo>
                  <a:pt x="23546" y="85419"/>
                </a:lnTo>
                <a:lnTo>
                  <a:pt x="6160" y="126617"/>
                </a:lnTo>
                <a:lnTo>
                  <a:pt x="0" y="172466"/>
                </a:lnTo>
                <a:lnTo>
                  <a:pt x="0" y="862330"/>
                </a:lnTo>
                <a:lnTo>
                  <a:pt x="6160" y="908178"/>
                </a:lnTo>
                <a:lnTo>
                  <a:pt x="23546" y="949376"/>
                </a:lnTo>
                <a:lnTo>
                  <a:pt x="50514" y="984281"/>
                </a:lnTo>
                <a:lnTo>
                  <a:pt x="85419" y="1011249"/>
                </a:lnTo>
                <a:lnTo>
                  <a:pt x="126617" y="1028635"/>
                </a:lnTo>
                <a:lnTo>
                  <a:pt x="172466" y="1034796"/>
                </a:lnTo>
                <a:lnTo>
                  <a:pt x="2558542" y="1034796"/>
                </a:lnTo>
                <a:lnTo>
                  <a:pt x="2604390" y="1028635"/>
                </a:lnTo>
                <a:lnTo>
                  <a:pt x="2645588" y="1011249"/>
                </a:lnTo>
                <a:lnTo>
                  <a:pt x="2680493" y="984281"/>
                </a:lnTo>
                <a:lnTo>
                  <a:pt x="2707461" y="949376"/>
                </a:lnTo>
                <a:lnTo>
                  <a:pt x="2724847" y="908178"/>
                </a:lnTo>
                <a:lnTo>
                  <a:pt x="2731008" y="862330"/>
                </a:lnTo>
                <a:lnTo>
                  <a:pt x="2731008" y="172466"/>
                </a:lnTo>
                <a:lnTo>
                  <a:pt x="2724847" y="126617"/>
                </a:lnTo>
                <a:lnTo>
                  <a:pt x="2707461" y="85419"/>
                </a:lnTo>
                <a:lnTo>
                  <a:pt x="2680493" y="50514"/>
                </a:lnTo>
                <a:lnTo>
                  <a:pt x="2645588" y="23546"/>
                </a:lnTo>
                <a:lnTo>
                  <a:pt x="2604390" y="6160"/>
                </a:lnTo>
                <a:lnTo>
                  <a:pt x="2558542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10DDCA36-83D8-45B3-AB40-7D3F490DA45D}"/>
              </a:ext>
            </a:extLst>
          </p:cNvPr>
          <p:cNvSpPr txBox="1"/>
          <p:nvPr/>
        </p:nvSpPr>
        <p:spPr>
          <a:xfrm>
            <a:off x="7390291" y="5439965"/>
            <a:ext cx="2141220" cy="564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某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内游走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299085" indent="-286385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游走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9BFBDD1-388F-4B94-8EFD-86A5F156875B}"/>
              </a:ext>
            </a:extLst>
          </p:cNvPr>
          <p:cNvSpPr txBox="1"/>
          <p:nvPr/>
        </p:nvSpPr>
        <p:spPr>
          <a:xfrm>
            <a:off x="6630600" y="4363147"/>
            <a:ext cx="7289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59" dirty="0">
                <a:latin typeface="Cambria Math"/>
                <a:cs typeface="Cambria Math"/>
              </a:rPr>
              <a:t>𝑤</a:t>
            </a:r>
            <a:r>
              <a:rPr sz="1950" spc="-690" baseline="-14957" dirty="0">
                <a:latin typeface="Cambria Math"/>
                <a:cs typeface="Cambria Math"/>
              </a:rPr>
              <a:t>1</a:t>
            </a:r>
            <a:r>
              <a:rPr lang="en-US" sz="1950" spc="367" baseline="-14957" dirty="0">
                <a:latin typeface="Cambria Math"/>
                <a:cs typeface="Cambria Math"/>
              </a:rPr>
              <a:t>k</a:t>
            </a:r>
            <a:r>
              <a:rPr lang="en-US" altLang="zh-CN" spc="-175" dirty="0">
                <a:latin typeface="Cambria Math"/>
                <a:cs typeface="Cambria Math"/>
              </a:rPr>
              <a:t>(</a:t>
            </a:r>
            <a:r>
              <a:rPr spc="-335" dirty="0">
                <a:latin typeface="Cambria Math"/>
                <a:cs typeface="Cambria Math"/>
              </a:rPr>
              <a:t>𝑢,   </a:t>
            </a:r>
            <a:r>
              <a:rPr spc="-315" dirty="0">
                <a:latin typeface="Cambria Math"/>
                <a:cs typeface="Cambria Math"/>
              </a:rPr>
              <a:t> </a:t>
            </a:r>
            <a:r>
              <a:rPr spc="-490" dirty="0">
                <a:latin typeface="Cambria Math"/>
                <a:cs typeface="Cambria Math"/>
              </a:rPr>
              <a:t>𝑣</a:t>
            </a:r>
            <a:r>
              <a:rPr lang="en-US" altLang="zh-CN" spc="-235" dirty="0">
                <a:latin typeface="Cambria Math"/>
                <a:cs typeface="Cambria Math"/>
              </a:rPr>
              <a:t>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71A9F5CB-B007-4BEC-B491-EEBB40150CC8}"/>
              </a:ext>
            </a:extLst>
          </p:cNvPr>
          <p:cNvSpPr txBox="1"/>
          <p:nvPr/>
        </p:nvSpPr>
        <p:spPr>
          <a:xfrm>
            <a:off x="2684854" y="4375285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k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430650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>
            <a:normAutofit/>
          </a:bodyPr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保留共性信息</a:t>
            </a:r>
            <a:endParaRPr lang="en-US" altLang="zh-CN" dirty="0"/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保留节点状态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628597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/>
          <p:nvPr/>
        </p:nvSpPr>
        <p:spPr>
          <a:xfrm>
            <a:off x="7201815" y="3092284"/>
            <a:ext cx="2511425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的中心性用来衡量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上的重要程度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40F640BF-05DF-49C4-9835-8E5D7D5A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节点状态</a:t>
            </a: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7DD275A9-401B-458E-8DE5-A22582BE3DC0}"/>
              </a:ext>
            </a:extLst>
          </p:cNvPr>
          <p:cNvSpPr/>
          <p:nvPr/>
        </p:nvSpPr>
        <p:spPr>
          <a:xfrm>
            <a:off x="3764514" y="2191389"/>
            <a:ext cx="330835" cy="330835"/>
          </a:xfrm>
          <a:custGeom>
            <a:avLst/>
            <a:gdLst/>
            <a:ahLst/>
            <a:cxnLst/>
            <a:rect l="l" t="t" r="r" b="b"/>
            <a:pathLst>
              <a:path w="330835" h="330835">
                <a:moveTo>
                  <a:pt x="0" y="165353"/>
                </a:moveTo>
                <a:lnTo>
                  <a:pt x="5906" y="121395"/>
                </a:lnTo>
                <a:lnTo>
                  <a:pt x="22574" y="81895"/>
                </a:lnTo>
                <a:lnTo>
                  <a:pt x="48429" y="48429"/>
                </a:lnTo>
                <a:lnTo>
                  <a:pt x="81895" y="22574"/>
                </a:lnTo>
                <a:lnTo>
                  <a:pt x="121395" y="5906"/>
                </a:lnTo>
                <a:lnTo>
                  <a:pt x="165354" y="0"/>
                </a:lnTo>
                <a:lnTo>
                  <a:pt x="209312" y="5906"/>
                </a:lnTo>
                <a:lnTo>
                  <a:pt x="248812" y="22574"/>
                </a:lnTo>
                <a:lnTo>
                  <a:pt x="282278" y="48429"/>
                </a:lnTo>
                <a:lnTo>
                  <a:pt x="308133" y="81895"/>
                </a:lnTo>
                <a:lnTo>
                  <a:pt x="324801" y="121395"/>
                </a:lnTo>
                <a:lnTo>
                  <a:pt x="330708" y="165353"/>
                </a:lnTo>
                <a:lnTo>
                  <a:pt x="324801" y="209312"/>
                </a:lnTo>
                <a:lnTo>
                  <a:pt x="308133" y="248812"/>
                </a:lnTo>
                <a:lnTo>
                  <a:pt x="282278" y="282278"/>
                </a:lnTo>
                <a:lnTo>
                  <a:pt x="248812" y="308133"/>
                </a:lnTo>
                <a:lnTo>
                  <a:pt x="209312" y="324801"/>
                </a:lnTo>
                <a:lnTo>
                  <a:pt x="165354" y="330707"/>
                </a:lnTo>
                <a:lnTo>
                  <a:pt x="121395" y="324801"/>
                </a:lnTo>
                <a:lnTo>
                  <a:pt x="81895" y="308133"/>
                </a:lnTo>
                <a:lnTo>
                  <a:pt x="48429" y="282278"/>
                </a:lnTo>
                <a:lnTo>
                  <a:pt x="22574" y="248812"/>
                </a:lnTo>
                <a:lnTo>
                  <a:pt x="5906" y="209312"/>
                </a:lnTo>
                <a:lnTo>
                  <a:pt x="0" y="16535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A92539B0-16D3-46CD-BF3F-0CF1E3FDF53A}"/>
              </a:ext>
            </a:extLst>
          </p:cNvPr>
          <p:cNvSpPr/>
          <p:nvPr/>
        </p:nvSpPr>
        <p:spPr>
          <a:xfrm>
            <a:off x="2856206" y="3297814"/>
            <a:ext cx="332740" cy="330835"/>
          </a:xfrm>
          <a:custGeom>
            <a:avLst/>
            <a:gdLst/>
            <a:ahLst/>
            <a:cxnLst/>
            <a:rect l="l" t="t" r="r" b="b"/>
            <a:pathLst>
              <a:path w="332740" h="330835">
                <a:moveTo>
                  <a:pt x="0" y="165353"/>
                </a:moveTo>
                <a:lnTo>
                  <a:pt x="5933" y="121395"/>
                </a:lnTo>
                <a:lnTo>
                  <a:pt x="22679" y="81895"/>
                </a:lnTo>
                <a:lnTo>
                  <a:pt x="48653" y="48429"/>
                </a:lnTo>
                <a:lnTo>
                  <a:pt x="82273" y="22574"/>
                </a:lnTo>
                <a:lnTo>
                  <a:pt x="121955" y="5906"/>
                </a:lnTo>
                <a:lnTo>
                  <a:pt x="166116" y="0"/>
                </a:lnTo>
                <a:lnTo>
                  <a:pt x="210276" y="5906"/>
                </a:lnTo>
                <a:lnTo>
                  <a:pt x="249958" y="22574"/>
                </a:lnTo>
                <a:lnTo>
                  <a:pt x="283578" y="48429"/>
                </a:lnTo>
                <a:lnTo>
                  <a:pt x="309552" y="81895"/>
                </a:lnTo>
                <a:lnTo>
                  <a:pt x="326298" y="121395"/>
                </a:lnTo>
                <a:lnTo>
                  <a:pt x="332232" y="165353"/>
                </a:lnTo>
                <a:lnTo>
                  <a:pt x="326298" y="209312"/>
                </a:lnTo>
                <a:lnTo>
                  <a:pt x="309552" y="248812"/>
                </a:lnTo>
                <a:lnTo>
                  <a:pt x="283578" y="282278"/>
                </a:lnTo>
                <a:lnTo>
                  <a:pt x="249958" y="308133"/>
                </a:lnTo>
                <a:lnTo>
                  <a:pt x="210276" y="324801"/>
                </a:lnTo>
                <a:lnTo>
                  <a:pt x="166116" y="330707"/>
                </a:lnTo>
                <a:lnTo>
                  <a:pt x="121955" y="324801"/>
                </a:lnTo>
                <a:lnTo>
                  <a:pt x="82273" y="308133"/>
                </a:lnTo>
                <a:lnTo>
                  <a:pt x="48653" y="282278"/>
                </a:lnTo>
                <a:lnTo>
                  <a:pt x="22679" y="248812"/>
                </a:lnTo>
                <a:lnTo>
                  <a:pt x="5933" y="209312"/>
                </a:lnTo>
                <a:lnTo>
                  <a:pt x="0" y="16535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6D835005-316C-40DF-8737-B73382CAA5FE}"/>
              </a:ext>
            </a:extLst>
          </p:cNvPr>
          <p:cNvSpPr/>
          <p:nvPr/>
        </p:nvSpPr>
        <p:spPr>
          <a:xfrm>
            <a:off x="5003526" y="3604132"/>
            <a:ext cx="330835" cy="332740"/>
          </a:xfrm>
          <a:custGeom>
            <a:avLst/>
            <a:gdLst/>
            <a:ahLst/>
            <a:cxnLst/>
            <a:rect l="l" t="t" r="r" b="b"/>
            <a:pathLst>
              <a:path w="330835" h="332739">
                <a:moveTo>
                  <a:pt x="0" y="166115"/>
                </a:moveTo>
                <a:lnTo>
                  <a:pt x="5906" y="121955"/>
                </a:lnTo>
                <a:lnTo>
                  <a:pt x="22574" y="82273"/>
                </a:lnTo>
                <a:lnTo>
                  <a:pt x="48429" y="48653"/>
                </a:lnTo>
                <a:lnTo>
                  <a:pt x="81895" y="22679"/>
                </a:lnTo>
                <a:lnTo>
                  <a:pt x="121395" y="5933"/>
                </a:lnTo>
                <a:lnTo>
                  <a:pt x="165354" y="0"/>
                </a:lnTo>
                <a:lnTo>
                  <a:pt x="209312" y="5933"/>
                </a:lnTo>
                <a:lnTo>
                  <a:pt x="248812" y="22679"/>
                </a:lnTo>
                <a:lnTo>
                  <a:pt x="282278" y="48653"/>
                </a:lnTo>
                <a:lnTo>
                  <a:pt x="308133" y="82273"/>
                </a:lnTo>
                <a:lnTo>
                  <a:pt x="324801" y="121955"/>
                </a:lnTo>
                <a:lnTo>
                  <a:pt x="330708" y="166115"/>
                </a:lnTo>
                <a:lnTo>
                  <a:pt x="324801" y="210276"/>
                </a:lnTo>
                <a:lnTo>
                  <a:pt x="308133" y="249958"/>
                </a:lnTo>
                <a:lnTo>
                  <a:pt x="282278" y="283578"/>
                </a:lnTo>
                <a:lnTo>
                  <a:pt x="248812" y="309552"/>
                </a:lnTo>
                <a:lnTo>
                  <a:pt x="209312" y="326298"/>
                </a:lnTo>
                <a:lnTo>
                  <a:pt x="165354" y="332231"/>
                </a:lnTo>
                <a:lnTo>
                  <a:pt x="121395" y="326298"/>
                </a:lnTo>
                <a:lnTo>
                  <a:pt x="81895" y="309552"/>
                </a:lnTo>
                <a:lnTo>
                  <a:pt x="48429" y="283578"/>
                </a:lnTo>
                <a:lnTo>
                  <a:pt x="22574" y="249958"/>
                </a:lnTo>
                <a:lnTo>
                  <a:pt x="5906" y="210276"/>
                </a:lnTo>
                <a:lnTo>
                  <a:pt x="0" y="1661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026637C-0478-4A88-98E1-6D8D27B9BA77}"/>
              </a:ext>
            </a:extLst>
          </p:cNvPr>
          <p:cNvSpPr/>
          <p:nvPr/>
        </p:nvSpPr>
        <p:spPr>
          <a:xfrm>
            <a:off x="5466818" y="2522092"/>
            <a:ext cx="332740" cy="332740"/>
          </a:xfrm>
          <a:custGeom>
            <a:avLst/>
            <a:gdLst/>
            <a:ahLst/>
            <a:cxnLst/>
            <a:rect l="l" t="t" r="r" b="b"/>
            <a:pathLst>
              <a:path w="332739" h="332739">
                <a:moveTo>
                  <a:pt x="0" y="166115"/>
                </a:moveTo>
                <a:lnTo>
                  <a:pt x="5933" y="121955"/>
                </a:lnTo>
                <a:lnTo>
                  <a:pt x="22679" y="82273"/>
                </a:lnTo>
                <a:lnTo>
                  <a:pt x="48653" y="48653"/>
                </a:lnTo>
                <a:lnTo>
                  <a:pt x="82273" y="22679"/>
                </a:lnTo>
                <a:lnTo>
                  <a:pt x="121955" y="5933"/>
                </a:lnTo>
                <a:lnTo>
                  <a:pt x="166116" y="0"/>
                </a:lnTo>
                <a:lnTo>
                  <a:pt x="210276" y="5933"/>
                </a:lnTo>
                <a:lnTo>
                  <a:pt x="249958" y="22679"/>
                </a:lnTo>
                <a:lnTo>
                  <a:pt x="283578" y="48653"/>
                </a:lnTo>
                <a:lnTo>
                  <a:pt x="309552" y="82273"/>
                </a:lnTo>
                <a:lnTo>
                  <a:pt x="326298" y="121955"/>
                </a:lnTo>
                <a:lnTo>
                  <a:pt x="332232" y="166115"/>
                </a:lnTo>
                <a:lnTo>
                  <a:pt x="326298" y="210276"/>
                </a:lnTo>
                <a:lnTo>
                  <a:pt x="309552" y="249958"/>
                </a:lnTo>
                <a:lnTo>
                  <a:pt x="283578" y="283578"/>
                </a:lnTo>
                <a:lnTo>
                  <a:pt x="249958" y="309552"/>
                </a:lnTo>
                <a:lnTo>
                  <a:pt x="210276" y="326298"/>
                </a:lnTo>
                <a:lnTo>
                  <a:pt x="166116" y="332231"/>
                </a:lnTo>
                <a:lnTo>
                  <a:pt x="121955" y="326298"/>
                </a:lnTo>
                <a:lnTo>
                  <a:pt x="82273" y="309552"/>
                </a:lnTo>
                <a:lnTo>
                  <a:pt x="48653" y="283578"/>
                </a:lnTo>
                <a:lnTo>
                  <a:pt x="22679" y="249958"/>
                </a:lnTo>
                <a:lnTo>
                  <a:pt x="5933" y="210276"/>
                </a:lnTo>
                <a:lnTo>
                  <a:pt x="0" y="1661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3A126CB7-CBC9-431D-8B9F-77B67FDBAF23}"/>
              </a:ext>
            </a:extLst>
          </p:cNvPr>
          <p:cNvSpPr/>
          <p:nvPr/>
        </p:nvSpPr>
        <p:spPr>
          <a:xfrm>
            <a:off x="4095218" y="4545970"/>
            <a:ext cx="332740" cy="330835"/>
          </a:xfrm>
          <a:custGeom>
            <a:avLst/>
            <a:gdLst/>
            <a:ahLst/>
            <a:cxnLst/>
            <a:rect l="l" t="t" r="r" b="b"/>
            <a:pathLst>
              <a:path w="332739" h="330835">
                <a:moveTo>
                  <a:pt x="0" y="165354"/>
                </a:moveTo>
                <a:lnTo>
                  <a:pt x="5933" y="121395"/>
                </a:lnTo>
                <a:lnTo>
                  <a:pt x="22679" y="81895"/>
                </a:lnTo>
                <a:lnTo>
                  <a:pt x="48653" y="48429"/>
                </a:lnTo>
                <a:lnTo>
                  <a:pt x="82273" y="22574"/>
                </a:lnTo>
                <a:lnTo>
                  <a:pt x="121955" y="5906"/>
                </a:lnTo>
                <a:lnTo>
                  <a:pt x="166116" y="0"/>
                </a:lnTo>
                <a:lnTo>
                  <a:pt x="210276" y="5906"/>
                </a:lnTo>
                <a:lnTo>
                  <a:pt x="249958" y="22574"/>
                </a:lnTo>
                <a:lnTo>
                  <a:pt x="283578" y="48429"/>
                </a:lnTo>
                <a:lnTo>
                  <a:pt x="309552" y="81895"/>
                </a:lnTo>
                <a:lnTo>
                  <a:pt x="326298" y="121395"/>
                </a:lnTo>
                <a:lnTo>
                  <a:pt x="332232" y="165354"/>
                </a:lnTo>
                <a:lnTo>
                  <a:pt x="326298" y="209312"/>
                </a:lnTo>
                <a:lnTo>
                  <a:pt x="309552" y="248812"/>
                </a:lnTo>
                <a:lnTo>
                  <a:pt x="283578" y="282278"/>
                </a:lnTo>
                <a:lnTo>
                  <a:pt x="249958" y="308133"/>
                </a:lnTo>
                <a:lnTo>
                  <a:pt x="210276" y="324801"/>
                </a:lnTo>
                <a:lnTo>
                  <a:pt x="166116" y="330708"/>
                </a:lnTo>
                <a:lnTo>
                  <a:pt x="121955" y="324801"/>
                </a:lnTo>
                <a:lnTo>
                  <a:pt x="82273" y="308133"/>
                </a:lnTo>
                <a:lnTo>
                  <a:pt x="48653" y="282278"/>
                </a:lnTo>
                <a:lnTo>
                  <a:pt x="22679" y="248812"/>
                </a:lnTo>
                <a:lnTo>
                  <a:pt x="5933" y="209312"/>
                </a:lnTo>
                <a:lnTo>
                  <a:pt x="0" y="16535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F5009794-73F4-4F4F-A102-18D53F3CBD76}"/>
              </a:ext>
            </a:extLst>
          </p:cNvPr>
          <p:cNvSpPr/>
          <p:nvPr/>
        </p:nvSpPr>
        <p:spPr>
          <a:xfrm>
            <a:off x="3139675" y="2473326"/>
            <a:ext cx="673735" cy="872490"/>
          </a:xfrm>
          <a:custGeom>
            <a:avLst/>
            <a:gdLst/>
            <a:ahLst/>
            <a:cxnLst/>
            <a:rect l="l" t="t" r="r" b="b"/>
            <a:pathLst>
              <a:path w="673735" h="872489">
                <a:moveTo>
                  <a:pt x="0" y="872286"/>
                </a:moveTo>
                <a:lnTo>
                  <a:pt x="67350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F21B2989-4B95-47E7-9848-BD2BD48B8B68}"/>
              </a:ext>
            </a:extLst>
          </p:cNvPr>
          <p:cNvSpPr/>
          <p:nvPr/>
        </p:nvSpPr>
        <p:spPr>
          <a:xfrm>
            <a:off x="4095218" y="2357500"/>
            <a:ext cx="1371600" cy="331470"/>
          </a:xfrm>
          <a:custGeom>
            <a:avLst/>
            <a:gdLst/>
            <a:ahLst/>
            <a:cxnLst/>
            <a:rect l="l" t="t" r="r" b="b"/>
            <a:pathLst>
              <a:path w="1371600" h="331469">
                <a:moveTo>
                  <a:pt x="0" y="0"/>
                </a:moveTo>
                <a:lnTo>
                  <a:pt x="1371600" y="3313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C188973D-4CB6-4A74-91E5-7F80BC6C1C57}"/>
              </a:ext>
            </a:extLst>
          </p:cNvPr>
          <p:cNvSpPr/>
          <p:nvPr/>
        </p:nvSpPr>
        <p:spPr>
          <a:xfrm>
            <a:off x="3188432" y="3463924"/>
            <a:ext cx="956310" cy="1130935"/>
          </a:xfrm>
          <a:custGeom>
            <a:avLst/>
            <a:gdLst/>
            <a:ahLst/>
            <a:cxnLst/>
            <a:rect l="l" t="t" r="r" b="b"/>
            <a:pathLst>
              <a:path w="956310" h="1130935">
                <a:moveTo>
                  <a:pt x="956297" y="1130858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3">
            <a:extLst>
              <a:ext uri="{FF2B5EF4-FFF2-40B4-BE49-F238E27FC236}">
                <a16:creationId xmlns:a16="http://schemas.microsoft.com/office/drawing/2014/main" id="{113F331E-D301-4785-AED0-0FA66294E226}"/>
              </a:ext>
            </a:extLst>
          </p:cNvPr>
          <p:cNvSpPr/>
          <p:nvPr/>
        </p:nvSpPr>
        <p:spPr>
          <a:xfrm>
            <a:off x="3188437" y="3463925"/>
            <a:ext cx="1816100" cy="307340"/>
          </a:xfrm>
          <a:custGeom>
            <a:avLst/>
            <a:gdLst/>
            <a:ahLst/>
            <a:cxnLst/>
            <a:rect l="l" t="t" r="r" b="b"/>
            <a:pathLst>
              <a:path w="1816100" h="307339">
                <a:moveTo>
                  <a:pt x="0" y="0"/>
                </a:moveTo>
                <a:lnTo>
                  <a:pt x="1815553" y="30708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B8EDFE78-81C8-4248-B3FC-47E1E5BFFA3B}"/>
              </a:ext>
            </a:extLst>
          </p:cNvPr>
          <p:cNvSpPr/>
          <p:nvPr/>
        </p:nvSpPr>
        <p:spPr>
          <a:xfrm>
            <a:off x="4047973" y="2473323"/>
            <a:ext cx="97155" cy="2120900"/>
          </a:xfrm>
          <a:custGeom>
            <a:avLst/>
            <a:gdLst/>
            <a:ahLst/>
            <a:cxnLst/>
            <a:rect l="l" t="t" r="r" b="b"/>
            <a:pathLst>
              <a:path w="97155" h="2120900">
                <a:moveTo>
                  <a:pt x="97040" y="2120277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5">
            <a:extLst>
              <a:ext uri="{FF2B5EF4-FFF2-40B4-BE49-F238E27FC236}">
                <a16:creationId xmlns:a16="http://schemas.microsoft.com/office/drawing/2014/main" id="{DBA1E40F-87B6-493E-B7D6-98900F339944}"/>
              </a:ext>
            </a:extLst>
          </p:cNvPr>
          <p:cNvSpPr/>
          <p:nvPr/>
        </p:nvSpPr>
        <p:spPr>
          <a:xfrm>
            <a:off x="5286986" y="2854321"/>
            <a:ext cx="346710" cy="800100"/>
          </a:xfrm>
          <a:custGeom>
            <a:avLst/>
            <a:gdLst/>
            <a:ahLst/>
            <a:cxnLst/>
            <a:rect l="l" t="t" r="r" b="b"/>
            <a:pathLst>
              <a:path w="346710" h="800100">
                <a:moveTo>
                  <a:pt x="0" y="799553"/>
                </a:moveTo>
                <a:lnTo>
                  <a:pt x="346697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9">
            <a:extLst>
              <a:ext uri="{FF2B5EF4-FFF2-40B4-BE49-F238E27FC236}">
                <a16:creationId xmlns:a16="http://schemas.microsoft.com/office/drawing/2014/main" id="{C255261F-5C65-4EF1-A72C-45568B7AC34E}"/>
              </a:ext>
            </a:extLst>
          </p:cNvPr>
          <p:cNvSpPr txBox="1"/>
          <p:nvPr/>
        </p:nvSpPr>
        <p:spPr>
          <a:xfrm>
            <a:off x="2656720" y="3020293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3E6DBA2A-D42E-4DAD-9DA8-659D1317D6C7}"/>
              </a:ext>
            </a:extLst>
          </p:cNvPr>
          <p:cNvSpPr txBox="1"/>
          <p:nvPr/>
        </p:nvSpPr>
        <p:spPr>
          <a:xfrm>
            <a:off x="2780169" y="3131037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40" dirty="0"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6" name="object 25">
            <a:extLst>
              <a:ext uri="{FF2B5EF4-FFF2-40B4-BE49-F238E27FC236}">
                <a16:creationId xmlns:a16="http://schemas.microsoft.com/office/drawing/2014/main" id="{C5F16A2B-CFAF-40CE-9B5D-0CD87508277D}"/>
              </a:ext>
            </a:extLst>
          </p:cNvPr>
          <p:cNvSpPr txBox="1"/>
          <p:nvPr/>
        </p:nvSpPr>
        <p:spPr>
          <a:xfrm>
            <a:off x="3297271" y="3908355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47" name="object 26">
            <a:extLst>
              <a:ext uri="{FF2B5EF4-FFF2-40B4-BE49-F238E27FC236}">
                <a16:creationId xmlns:a16="http://schemas.microsoft.com/office/drawing/2014/main" id="{15742757-0DD3-4D5A-9394-4BF89E8F265A}"/>
              </a:ext>
            </a:extLst>
          </p:cNvPr>
          <p:cNvSpPr txBox="1"/>
          <p:nvPr/>
        </p:nvSpPr>
        <p:spPr>
          <a:xfrm>
            <a:off x="3403951" y="4019099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40" dirty="0"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8" name="object 19">
            <a:extLst>
              <a:ext uri="{FF2B5EF4-FFF2-40B4-BE49-F238E27FC236}">
                <a16:creationId xmlns:a16="http://schemas.microsoft.com/office/drawing/2014/main" id="{464FD443-6D29-4E9F-BDD4-E7FDB9F0E024}"/>
              </a:ext>
            </a:extLst>
          </p:cNvPr>
          <p:cNvSpPr txBox="1"/>
          <p:nvPr/>
        </p:nvSpPr>
        <p:spPr>
          <a:xfrm>
            <a:off x="4021298" y="1926403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49" name="object 20">
            <a:extLst>
              <a:ext uri="{FF2B5EF4-FFF2-40B4-BE49-F238E27FC236}">
                <a16:creationId xmlns:a16="http://schemas.microsoft.com/office/drawing/2014/main" id="{82B67F1E-37A8-4CDB-9982-29AB610F975E}"/>
              </a:ext>
            </a:extLst>
          </p:cNvPr>
          <p:cNvSpPr txBox="1"/>
          <p:nvPr/>
        </p:nvSpPr>
        <p:spPr>
          <a:xfrm>
            <a:off x="4144747" y="2037147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56EF34D0-DAD3-48EE-B489-9C77F054BC91}"/>
              </a:ext>
            </a:extLst>
          </p:cNvPr>
          <p:cNvSpPr txBox="1"/>
          <p:nvPr/>
        </p:nvSpPr>
        <p:spPr>
          <a:xfrm>
            <a:off x="5773801" y="2283022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F2F1CB39-3DBC-4F68-BB9F-334E7B638CE0}"/>
              </a:ext>
            </a:extLst>
          </p:cNvPr>
          <p:cNvSpPr txBox="1"/>
          <p:nvPr/>
        </p:nvSpPr>
        <p:spPr>
          <a:xfrm>
            <a:off x="5897250" y="2393766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2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52" name="object 19">
            <a:extLst>
              <a:ext uri="{FF2B5EF4-FFF2-40B4-BE49-F238E27FC236}">
                <a16:creationId xmlns:a16="http://schemas.microsoft.com/office/drawing/2014/main" id="{B0A6B5CB-B898-4B3C-83F8-DFEE1DAA2CDD}"/>
              </a:ext>
            </a:extLst>
          </p:cNvPr>
          <p:cNvSpPr txBox="1"/>
          <p:nvPr/>
        </p:nvSpPr>
        <p:spPr>
          <a:xfrm>
            <a:off x="5357663" y="3743390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5BEF7567-E5BB-4621-B4F5-98F5323BA53F}"/>
              </a:ext>
            </a:extLst>
          </p:cNvPr>
          <p:cNvSpPr txBox="1"/>
          <p:nvPr/>
        </p:nvSpPr>
        <p:spPr>
          <a:xfrm>
            <a:off x="5481112" y="3854134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3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54" name="object 19">
            <a:extLst>
              <a:ext uri="{FF2B5EF4-FFF2-40B4-BE49-F238E27FC236}">
                <a16:creationId xmlns:a16="http://schemas.microsoft.com/office/drawing/2014/main" id="{DC63F776-3CA8-4868-B84C-3CAB574B5813}"/>
              </a:ext>
            </a:extLst>
          </p:cNvPr>
          <p:cNvSpPr txBox="1"/>
          <p:nvPr/>
        </p:nvSpPr>
        <p:spPr>
          <a:xfrm>
            <a:off x="4469230" y="4513709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5" name="object 20">
            <a:extLst>
              <a:ext uri="{FF2B5EF4-FFF2-40B4-BE49-F238E27FC236}">
                <a16:creationId xmlns:a16="http://schemas.microsoft.com/office/drawing/2014/main" id="{8E8983C2-78F7-4697-A7A5-962BF5434DBF}"/>
              </a:ext>
            </a:extLst>
          </p:cNvPr>
          <p:cNvSpPr txBox="1"/>
          <p:nvPr/>
        </p:nvSpPr>
        <p:spPr>
          <a:xfrm>
            <a:off x="4592679" y="4624453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4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56" name="object 25">
            <a:extLst>
              <a:ext uri="{FF2B5EF4-FFF2-40B4-BE49-F238E27FC236}">
                <a16:creationId xmlns:a16="http://schemas.microsoft.com/office/drawing/2014/main" id="{6561A7C8-B229-4F05-AD16-58BADCF3864A}"/>
              </a:ext>
            </a:extLst>
          </p:cNvPr>
          <p:cNvSpPr txBox="1"/>
          <p:nvPr/>
        </p:nvSpPr>
        <p:spPr>
          <a:xfrm>
            <a:off x="3214440" y="2610741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id="{8C51EDDF-30C6-41EF-9E60-3196717B4F50}"/>
              </a:ext>
            </a:extLst>
          </p:cNvPr>
          <p:cNvSpPr txBox="1"/>
          <p:nvPr/>
        </p:nvSpPr>
        <p:spPr>
          <a:xfrm>
            <a:off x="3321120" y="2721485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6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58" name="object 25">
            <a:extLst>
              <a:ext uri="{FF2B5EF4-FFF2-40B4-BE49-F238E27FC236}">
                <a16:creationId xmlns:a16="http://schemas.microsoft.com/office/drawing/2014/main" id="{0BDD3780-13B9-4A5B-A2BF-394FB0A09B97}"/>
              </a:ext>
            </a:extLst>
          </p:cNvPr>
          <p:cNvSpPr txBox="1"/>
          <p:nvPr/>
        </p:nvSpPr>
        <p:spPr>
          <a:xfrm>
            <a:off x="4713280" y="2230275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27122D2E-FC5F-45A9-B3AD-4A0DDFEC50CA}"/>
              </a:ext>
            </a:extLst>
          </p:cNvPr>
          <p:cNvSpPr txBox="1"/>
          <p:nvPr/>
        </p:nvSpPr>
        <p:spPr>
          <a:xfrm>
            <a:off x="4819960" y="2341019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60" name="object 25">
            <a:extLst>
              <a:ext uri="{FF2B5EF4-FFF2-40B4-BE49-F238E27FC236}">
                <a16:creationId xmlns:a16="http://schemas.microsoft.com/office/drawing/2014/main" id="{28FD9CA2-C37B-47AB-81D2-22223DD0C4CA}"/>
              </a:ext>
            </a:extLst>
          </p:cNvPr>
          <p:cNvSpPr txBox="1"/>
          <p:nvPr/>
        </p:nvSpPr>
        <p:spPr>
          <a:xfrm>
            <a:off x="4060210" y="2872807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61" name="object 26">
            <a:extLst>
              <a:ext uri="{FF2B5EF4-FFF2-40B4-BE49-F238E27FC236}">
                <a16:creationId xmlns:a16="http://schemas.microsoft.com/office/drawing/2014/main" id="{2236390B-FC5B-4E1A-BC0E-CA46F603F31D}"/>
              </a:ext>
            </a:extLst>
          </p:cNvPr>
          <p:cNvSpPr txBox="1"/>
          <p:nvPr/>
        </p:nvSpPr>
        <p:spPr>
          <a:xfrm>
            <a:off x="4166890" y="2983551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4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62" name="object 25">
            <a:extLst>
              <a:ext uri="{FF2B5EF4-FFF2-40B4-BE49-F238E27FC236}">
                <a16:creationId xmlns:a16="http://schemas.microsoft.com/office/drawing/2014/main" id="{E6AE24F5-78CE-4A33-B18A-CD3D44C76FBE}"/>
              </a:ext>
            </a:extLst>
          </p:cNvPr>
          <p:cNvSpPr txBox="1"/>
          <p:nvPr/>
        </p:nvSpPr>
        <p:spPr>
          <a:xfrm>
            <a:off x="4216417" y="3385760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63" name="object 26">
            <a:extLst>
              <a:ext uri="{FF2B5EF4-FFF2-40B4-BE49-F238E27FC236}">
                <a16:creationId xmlns:a16="http://schemas.microsoft.com/office/drawing/2014/main" id="{2CFD39BC-9B38-4A00-9F94-91CD73429ED0}"/>
              </a:ext>
            </a:extLst>
          </p:cNvPr>
          <p:cNvSpPr txBox="1"/>
          <p:nvPr/>
        </p:nvSpPr>
        <p:spPr>
          <a:xfrm>
            <a:off x="4323097" y="3496504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3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64" name="object 25">
            <a:extLst>
              <a:ext uri="{FF2B5EF4-FFF2-40B4-BE49-F238E27FC236}">
                <a16:creationId xmlns:a16="http://schemas.microsoft.com/office/drawing/2014/main" id="{0A8DFF63-AF8A-466A-99F6-48D371BB14DC}"/>
              </a:ext>
            </a:extLst>
          </p:cNvPr>
          <p:cNvSpPr txBox="1"/>
          <p:nvPr/>
        </p:nvSpPr>
        <p:spPr>
          <a:xfrm>
            <a:off x="5462946" y="3136499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65" name="object 26">
            <a:extLst>
              <a:ext uri="{FF2B5EF4-FFF2-40B4-BE49-F238E27FC236}">
                <a16:creationId xmlns:a16="http://schemas.microsoft.com/office/drawing/2014/main" id="{3CFA6FFA-4720-42F9-91AF-E21CDF66EE2C}"/>
              </a:ext>
            </a:extLst>
          </p:cNvPr>
          <p:cNvSpPr txBox="1"/>
          <p:nvPr/>
        </p:nvSpPr>
        <p:spPr>
          <a:xfrm>
            <a:off x="5569626" y="3247243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2</a:t>
            </a:r>
            <a:endParaRPr sz="13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D43F5-B6A5-4C05-9B0B-AF7ABC8A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保留节点状态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F77804C-8F3B-490C-90DA-058799E6207B}"/>
              </a:ext>
            </a:extLst>
          </p:cNvPr>
          <p:cNvSpPr/>
          <p:nvPr/>
        </p:nvSpPr>
        <p:spPr>
          <a:xfrm>
            <a:off x="2930652" y="2618169"/>
            <a:ext cx="1409700" cy="370840"/>
          </a:xfrm>
          <a:custGeom>
            <a:avLst/>
            <a:gdLst/>
            <a:ahLst/>
            <a:cxnLst/>
            <a:rect l="l" t="t" r="r" b="b"/>
            <a:pathLst>
              <a:path w="1409700" h="370839">
                <a:moveTo>
                  <a:pt x="1347978" y="0"/>
                </a:moveTo>
                <a:lnTo>
                  <a:pt x="61722" y="0"/>
                </a:lnTo>
                <a:lnTo>
                  <a:pt x="37697" y="4850"/>
                </a:lnTo>
                <a:lnTo>
                  <a:pt x="18078" y="18078"/>
                </a:lnTo>
                <a:lnTo>
                  <a:pt x="4850" y="37697"/>
                </a:lnTo>
                <a:lnTo>
                  <a:pt x="0" y="61722"/>
                </a:lnTo>
                <a:lnTo>
                  <a:pt x="0" y="308610"/>
                </a:lnTo>
                <a:lnTo>
                  <a:pt x="4850" y="332634"/>
                </a:lnTo>
                <a:lnTo>
                  <a:pt x="18078" y="352253"/>
                </a:lnTo>
                <a:lnTo>
                  <a:pt x="37697" y="365481"/>
                </a:lnTo>
                <a:lnTo>
                  <a:pt x="61722" y="370332"/>
                </a:lnTo>
                <a:lnTo>
                  <a:pt x="1347978" y="370332"/>
                </a:lnTo>
                <a:lnTo>
                  <a:pt x="1372002" y="365481"/>
                </a:lnTo>
                <a:lnTo>
                  <a:pt x="1391621" y="352253"/>
                </a:lnTo>
                <a:lnTo>
                  <a:pt x="1404849" y="332634"/>
                </a:lnTo>
                <a:lnTo>
                  <a:pt x="1409700" y="308610"/>
                </a:lnTo>
                <a:lnTo>
                  <a:pt x="1409700" y="61722"/>
                </a:lnTo>
                <a:lnTo>
                  <a:pt x="1404849" y="37697"/>
                </a:lnTo>
                <a:lnTo>
                  <a:pt x="1391621" y="18078"/>
                </a:lnTo>
                <a:lnTo>
                  <a:pt x="1372002" y="4850"/>
                </a:lnTo>
                <a:lnTo>
                  <a:pt x="1347978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18B6588-0D64-4E02-B566-ED6266A4F984}"/>
              </a:ext>
            </a:extLst>
          </p:cNvPr>
          <p:cNvSpPr/>
          <p:nvPr/>
        </p:nvSpPr>
        <p:spPr>
          <a:xfrm>
            <a:off x="5075682" y="5479477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2576D0D-9531-4083-B5F0-603E8D95778F}"/>
              </a:ext>
            </a:extLst>
          </p:cNvPr>
          <p:cNvSpPr/>
          <p:nvPr/>
        </p:nvSpPr>
        <p:spPr>
          <a:xfrm>
            <a:off x="2902458" y="50542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78FEE0D-C930-46B2-AAA7-A1B22B0765E7}"/>
              </a:ext>
            </a:extLst>
          </p:cNvPr>
          <p:cNvSpPr/>
          <p:nvPr/>
        </p:nvSpPr>
        <p:spPr>
          <a:xfrm>
            <a:off x="4484370" y="4604701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6751DC2-5E95-4A34-9473-751B430F8DE3}"/>
              </a:ext>
            </a:extLst>
          </p:cNvPr>
          <p:cNvSpPr/>
          <p:nvPr/>
        </p:nvSpPr>
        <p:spPr>
          <a:xfrm>
            <a:off x="3569970" y="418712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C803B5E-E34F-49D7-8482-83964D3C7D90}"/>
              </a:ext>
            </a:extLst>
          </p:cNvPr>
          <p:cNvSpPr/>
          <p:nvPr/>
        </p:nvSpPr>
        <p:spPr>
          <a:xfrm>
            <a:off x="3703320" y="4320481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E592EAA-7A8B-41BD-AF77-491ED99834F9}"/>
              </a:ext>
            </a:extLst>
          </p:cNvPr>
          <p:cNvSpPr/>
          <p:nvPr/>
        </p:nvSpPr>
        <p:spPr>
          <a:xfrm>
            <a:off x="3060191" y="473957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EB1AC0A-E67D-4DFC-81BC-220760938477}"/>
              </a:ext>
            </a:extLst>
          </p:cNvPr>
          <p:cNvSpPr/>
          <p:nvPr/>
        </p:nvSpPr>
        <p:spPr>
          <a:xfrm>
            <a:off x="3646930" y="4343339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8893657-B0EA-43D1-A182-9A00083CFA77}"/>
              </a:ext>
            </a:extLst>
          </p:cNvPr>
          <p:cNvSpPr/>
          <p:nvPr/>
        </p:nvSpPr>
        <p:spPr>
          <a:xfrm>
            <a:off x="3060196" y="5132768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F436237-8725-4269-90E7-74B11C23C205}"/>
              </a:ext>
            </a:extLst>
          </p:cNvPr>
          <p:cNvSpPr/>
          <p:nvPr/>
        </p:nvSpPr>
        <p:spPr>
          <a:xfrm>
            <a:off x="5083302" y="402863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26A6E1B-BE07-4DCD-AB57-293D6B7E6176}"/>
              </a:ext>
            </a:extLst>
          </p:cNvPr>
          <p:cNvSpPr/>
          <p:nvPr/>
        </p:nvSpPr>
        <p:spPr>
          <a:xfrm>
            <a:off x="5161789" y="4186368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FEABD30-1E74-41A0-AD20-66CF9E11FDA1}"/>
              </a:ext>
            </a:extLst>
          </p:cNvPr>
          <p:cNvSpPr/>
          <p:nvPr/>
        </p:nvSpPr>
        <p:spPr>
          <a:xfrm>
            <a:off x="4561337" y="4762444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6CC74EB-CFDE-433D-B58A-272E01B98A43}"/>
              </a:ext>
            </a:extLst>
          </p:cNvPr>
          <p:cNvSpPr/>
          <p:nvPr/>
        </p:nvSpPr>
        <p:spPr>
          <a:xfrm>
            <a:off x="3703320" y="416351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14829F9-1421-4E1C-A797-52D1B35836BC}"/>
              </a:ext>
            </a:extLst>
          </p:cNvPr>
          <p:cNvSpPr/>
          <p:nvPr/>
        </p:nvSpPr>
        <p:spPr>
          <a:xfrm>
            <a:off x="3037332" y="4343339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ABD6DA9-1552-41AA-8288-95F135A15B87}"/>
              </a:ext>
            </a:extLst>
          </p:cNvPr>
          <p:cNvSpPr/>
          <p:nvPr/>
        </p:nvSpPr>
        <p:spPr>
          <a:xfrm>
            <a:off x="5507740" y="4489639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29">
                <a:moveTo>
                  <a:pt x="1131570" y="0"/>
                </a:moveTo>
                <a:lnTo>
                  <a:pt x="1131570" y="152018"/>
                </a:lnTo>
                <a:lnTo>
                  <a:pt x="0" y="152018"/>
                </a:lnTo>
                <a:lnTo>
                  <a:pt x="0" y="456056"/>
                </a:lnTo>
                <a:lnTo>
                  <a:pt x="1131570" y="456056"/>
                </a:lnTo>
                <a:lnTo>
                  <a:pt x="1131570" y="608075"/>
                </a:lnTo>
                <a:lnTo>
                  <a:pt x="1435608" y="304037"/>
                </a:lnTo>
                <a:lnTo>
                  <a:pt x="113157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AFCE33E-5E2D-41E7-99DB-D4C3DC11755C}"/>
              </a:ext>
            </a:extLst>
          </p:cNvPr>
          <p:cNvSpPr/>
          <p:nvPr/>
        </p:nvSpPr>
        <p:spPr>
          <a:xfrm>
            <a:off x="7567421" y="43593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1AB8E7C-A959-41D9-AAA5-C5195AE6C062}"/>
              </a:ext>
            </a:extLst>
          </p:cNvPr>
          <p:cNvSpPr/>
          <p:nvPr/>
        </p:nvSpPr>
        <p:spPr>
          <a:xfrm>
            <a:off x="7567421" y="43593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A2E43D7-63DC-4521-860A-314390088667}"/>
              </a:ext>
            </a:extLst>
          </p:cNvPr>
          <p:cNvSpPr/>
          <p:nvPr/>
        </p:nvSpPr>
        <p:spPr>
          <a:xfrm>
            <a:off x="7567421" y="45208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C57F294A-F28C-490C-B4E5-7CC790A46E44}"/>
              </a:ext>
            </a:extLst>
          </p:cNvPr>
          <p:cNvSpPr/>
          <p:nvPr/>
        </p:nvSpPr>
        <p:spPr>
          <a:xfrm>
            <a:off x="7567421" y="45208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2D14BD0-33B5-4044-BAC5-5529F99E9EF3}"/>
              </a:ext>
            </a:extLst>
          </p:cNvPr>
          <p:cNvSpPr/>
          <p:nvPr/>
        </p:nvSpPr>
        <p:spPr>
          <a:xfrm>
            <a:off x="7567421" y="46732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D5C7799-C9BB-4186-B596-15F9AD2FF20D}"/>
              </a:ext>
            </a:extLst>
          </p:cNvPr>
          <p:cNvSpPr/>
          <p:nvPr/>
        </p:nvSpPr>
        <p:spPr>
          <a:xfrm>
            <a:off x="7567421" y="46732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CF0AE86-FF7B-487A-9ADC-13BEFB2EFD08}"/>
              </a:ext>
            </a:extLst>
          </p:cNvPr>
          <p:cNvSpPr/>
          <p:nvPr/>
        </p:nvSpPr>
        <p:spPr>
          <a:xfrm>
            <a:off x="7567421" y="48256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5AD13E5-6C0B-49ED-9961-6D4589A24002}"/>
              </a:ext>
            </a:extLst>
          </p:cNvPr>
          <p:cNvSpPr/>
          <p:nvPr/>
        </p:nvSpPr>
        <p:spPr>
          <a:xfrm>
            <a:off x="7567421" y="48256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DE67DC0C-1634-4EB4-82F1-927054EF298A}"/>
              </a:ext>
            </a:extLst>
          </p:cNvPr>
          <p:cNvSpPr/>
          <p:nvPr/>
        </p:nvSpPr>
        <p:spPr>
          <a:xfrm>
            <a:off x="7223764" y="4096453"/>
            <a:ext cx="2078989" cy="1729739"/>
          </a:xfrm>
          <a:custGeom>
            <a:avLst/>
            <a:gdLst/>
            <a:ahLst/>
            <a:cxnLst/>
            <a:rect l="l" t="t" r="r" b="b"/>
            <a:pathLst>
              <a:path w="2078990" h="1729739">
                <a:moveTo>
                  <a:pt x="0" y="0"/>
                </a:moveTo>
                <a:lnTo>
                  <a:pt x="2078736" y="0"/>
                </a:lnTo>
                <a:lnTo>
                  <a:pt x="2078736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CB51FA8B-C199-4B0B-9962-555C78CFE19C}"/>
              </a:ext>
            </a:extLst>
          </p:cNvPr>
          <p:cNvSpPr txBox="1"/>
          <p:nvPr/>
        </p:nvSpPr>
        <p:spPr>
          <a:xfrm>
            <a:off x="3068651" y="5805480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B93B8D26-44F9-40AD-8196-2FA2B431AA6A}"/>
              </a:ext>
            </a:extLst>
          </p:cNvPr>
          <p:cNvSpPr txBox="1"/>
          <p:nvPr/>
        </p:nvSpPr>
        <p:spPr>
          <a:xfrm>
            <a:off x="7728433" y="5898520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D40C7360-CEED-4A45-AB7C-1DCDE09113E7}"/>
              </a:ext>
            </a:extLst>
          </p:cNvPr>
          <p:cNvSpPr txBox="1"/>
          <p:nvPr/>
        </p:nvSpPr>
        <p:spPr>
          <a:xfrm>
            <a:off x="5902148" y="4261059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1ADC71D7-4B87-4A38-A33A-01AA4BAFB12F}"/>
              </a:ext>
            </a:extLst>
          </p:cNvPr>
          <p:cNvSpPr/>
          <p:nvPr/>
        </p:nvSpPr>
        <p:spPr>
          <a:xfrm>
            <a:off x="4390644" y="2778187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7"/>
                </a:moveTo>
                <a:lnTo>
                  <a:pt x="152019" y="304037"/>
                </a:lnTo>
                <a:lnTo>
                  <a:pt x="152019" y="1188719"/>
                </a:lnTo>
                <a:lnTo>
                  <a:pt x="456056" y="1188719"/>
                </a:lnTo>
                <a:lnTo>
                  <a:pt x="456056" y="304037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7"/>
                </a:lnTo>
                <a:lnTo>
                  <a:pt x="608076" y="304037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16031DE-BF9F-4C7C-B24D-1A00C546EAB9}"/>
              </a:ext>
            </a:extLst>
          </p:cNvPr>
          <p:cNvSpPr/>
          <p:nvPr/>
        </p:nvSpPr>
        <p:spPr>
          <a:xfrm>
            <a:off x="7963661" y="454374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F48F45DD-3F01-4F37-BABF-639AA276DB6A}"/>
              </a:ext>
            </a:extLst>
          </p:cNvPr>
          <p:cNvSpPr/>
          <p:nvPr/>
        </p:nvSpPr>
        <p:spPr>
          <a:xfrm>
            <a:off x="7963661" y="454374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8DEF99C4-A32D-495D-9E88-F97DBEB8C3C7}"/>
              </a:ext>
            </a:extLst>
          </p:cNvPr>
          <p:cNvSpPr/>
          <p:nvPr/>
        </p:nvSpPr>
        <p:spPr>
          <a:xfrm>
            <a:off x="7963661" y="47052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7AD86233-9EFB-40CD-883C-894CA692B7AD}"/>
              </a:ext>
            </a:extLst>
          </p:cNvPr>
          <p:cNvSpPr/>
          <p:nvPr/>
        </p:nvSpPr>
        <p:spPr>
          <a:xfrm>
            <a:off x="7963661" y="47052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78A5BEDC-A03B-4BFF-A5EA-72F2340D6B5F}"/>
              </a:ext>
            </a:extLst>
          </p:cNvPr>
          <p:cNvSpPr/>
          <p:nvPr/>
        </p:nvSpPr>
        <p:spPr>
          <a:xfrm>
            <a:off x="7963661" y="48576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F96FF702-3F0D-41EA-9811-982AB4E796A5}"/>
              </a:ext>
            </a:extLst>
          </p:cNvPr>
          <p:cNvSpPr/>
          <p:nvPr/>
        </p:nvSpPr>
        <p:spPr>
          <a:xfrm>
            <a:off x="7963661" y="48576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085CBE7F-0C84-4EA8-86DF-4ED4D08EC2FD}"/>
              </a:ext>
            </a:extLst>
          </p:cNvPr>
          <p:cNvSpPr/>
          <p:nvPr/>
        </p:nvSpPr>
        <p:spPr>
          <a:xfrm>
            <a:off x="7963661" y="50100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500AA738-CE45-4BB8-B83A-CE2A30937BF7}"/>
              </a:ext>
            </a:extLst>
          </p:cNvPr>
          <p:cNvSpPr/>
          <p:nvPr/>
        </p:nvSpPr>
        <p:spPr>
          <a:xfrm>
            <a:off x="7963661" y="50100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769D48E2-6C93-461A-9453-06DDA924CBF7}"/>
              </a:ext>
            </a:extLst>
          </p:cNvPr>
          <p:cNvSpPr/>
          <p:nvPr/>
        </p:nvSpPr>
        <p:spPr>
          <a:xfrm>
            <a:off x="8401050" y="42206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DD0A1E9-EC19-4948-9980-DB6398FC171E}"/>
              </a:ext>
            </a:extLst>
          </p:cNvPr>
          <p:cNvSpPr/>
          <p:nvPr/>
        </p:nvSpPr>
        <p:spPr>
          <a:xfrm>
            <a:off x="8401050" y="42206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39BFEA0B-8A9E-4DED-BBD7-AB458AE002D6}"/>
              </a:ext>
            </a:extLst>
          </p:cNvPr>
          <p:cNvSpPr/>
          <p:nvPr/>
        </p:nvSpPr>
        <p:spPr>
          <a:xfrm>
            <a:off x="8401050" y="43821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B884BC2-4D21-44D2-97EE-9A14C84A5586}"/>
              </a:ext>
            </a:extLst>
          </p:cNvPr>
          <p:cNvSpPr/>
          <p:nvPr/>
        </p:nvSpPr>
        <p:spPr>
          <a:xfrm>
            <a:off x="8401050" y="43821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5C647990-7F8D-4606-9B42-7726563CCC91}"/>
              </a:ext>
            </a:extLst>
          </p:cNvPr>
          <p:cNvSpPr/>
          <p:nvPr/>
        </p:nvSpPr>
        <p:spPr>
          <a:xfrm>
            <a:off x="8401050" y="45345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7936FE5-CFFE-4E98-BF5B-6AEF4DC7CF7C}"/>
              </a:ext>
            </a:extLst>
          </p:cNvPr>
          <p:cNvSpPr/>
          <p:nvPr/>
        </p:nvSpPr>
        <p:spPr>
          <a:xfrm>
            <a:off x="8401050" y="45345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CC957329-0CEF-46CE-88AF-39B501A349D4}"/>
              </a:ext>
            </a:extLst>
          </p:cNvPr>
          <p:cNvSpPr/>
          <p:nvPr/>
        </p:nvSpPr>
        <p:spPr>
          <a:xfrm>
            <a:off x="8401050" y="46869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561695C-7544-4525-8FC6-F0E9D68E66EB}"/>
              </a:ext>
            </a:extLst>
          </p:cNvPr>
          <p:cNvSpPr/>
          <p:nvPr/>
        </p:nvSpPr>
        <p:spPr>
          <a:xfrm>
            <a:off x="8401050" y="46869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B3CD4597-5591-4683-9E98-376C19F32492}"/>
              </a:ext>
            </a:extLst>
          </p:cNvPr>
          <p:cNvSpPr/>
          <p:nvPr/>
        </p:nvSpPr>
        <p:spPr>
          <a:xfrm>
            <a:off x="8487918" y="50984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D5ED66C6-3BE1-4494-8BCE-D9358EE5D1A5}"/>
              </a:ext>
            </a:extLst>
          </p:cNvPr>
          <p:cNvSpPr/>
          <p:nvPr/>
        </p:nvSpPr>
        <p:spPr>
          <a:xfrm>
            <a:off x="8487918" y="50984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AD61089B-694F-4113-8316-82E83E230BDC}"/>
              </a:ext>
            </a:extLst>
          </p:cNvPr>
          <p:cNvSpPr/>
          <p:nvPr/>
        </p:nvSpPr>
        <p:spPr>
          <a:xfrm>
            <a:off x="8487918" y="52600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3CA2AC5-A02D-42BE-97D1-1898105302A6}"/>
              </a:ext>
            </a:extLst>
          </p:cNvPr>
          <p:cNvSpPr/>
          <p:nvPr/>
        </p:nvSpPr>
        <p:spPr>
          <a:xfrm>
            <a:off x="8487918" y="52600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9F94182E-4C87-42B5-B3AB-76F4E0E17A82}"/>
              </a:ext>
            </a:extLst>
          </p:cNvPr>
          <p:cNvSpPr/>
          <p:nvPr/>
        </p:nvSpPr>
        <p:spPr>
          <a:xfrm>
            <a:off x="8487918" y="54124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88034AB4-4045-456A-B4BB-A7D155F2D057}"/>
              </a:ext>
            </a:extLst>
          </p:cNvPr>
          <p:cNvSpPr/>
          <p:nvPr/>
        </p:nvSpPr>
        <p:spPr>
          <a:xfrm>
            <a:off x="8487918" y="54124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3DFC3F26-2755-4E14-8BDC-C19E9E18A0A7}"/>
              </a:ext>
            </a:extLst>
          </p:cNvPr>
          <p:cNvSpPr/>
          <p:nvPr/>
        </p:nvSpPr>
        <p:spPr>
          <a:xfrm>
            <a:off x="8487918" y="55648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66A83D3A-721D-4E18-84D0-3AAC2D52F3AE}"/>
              </a:ext>
            </a:extLst>
          </p:cNvPr>
          <p:cNvSpPr/>
          <p:nvPr/>
        </p:nvSpPr>
        <p:spPr>
          <a:xfrm>
            <a:off x="8487918" y="55648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D8A920B-8C31-453F-801C-2DAC56A9D693}"/>
              </a:ext>
            </a:extLst>
          </p:cNvPr>
          <p:cNvSpPr/>
          <p:nvPr/>
        </p:nvSpPr>
        <p:spPr>
          <a:xfrm>
            <a:off x="7941564" y="2778187"/>
            <a:ext cx="608330" cy="1187450"/>
          </a:xfrm>
          <a:custGeom>
            <a:avLst/>
            <a:gdLst/>
            <a:ahLst/>
            <a:cxnLst/>
            <a:rect l="l" t="t" r="r" b="b"/>
            <a:pathLst>
              <a:path w="608329" h="1187450">
                <a:moveTo>
                  <a:pt x="456057" y="304038"/>
                </a:moveTo>
                <a:lnTo>
                  <a:pt x="152019" y="304038"/>
                </a:lnTo>
                <a:lnTo>
                  <a:pt x="152019" y="1187196"/>
                </a:lnTo>
                <a:lnTo>
                  <a:pt x="456057" y="1187196"/>
                </a:lnTo>
                <a:lnTo>
                  <a:pt x="456057" y="304038"/>
                </a:lnTo>
                <a:close/>
              </a:path>
              <a:path w="608329" h="118745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D1AF6A0B-07A9-4169-8932-3135FDCCF080}"/>
              </a:ext>
            </a:extLst>
          </p:cNvPr>
          <p:cNvSpPr txBox="1"/>
          <p:nvPr/>
        </p:nvSpPr>
        <p:spPr>
          <a:xfrm>
            <a:off x="8591340" y="3163989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8370B6CB-16CD-43B1-B844-A4B78EF42973}"/>
              </a:ext>
            </a:extLst>
          </p:cNvPr>
          <p:cNvSpPr/>
          <p:nvPr/>
        </p:nvSpPr>
        <p:spPr>
          <a:xfrm>
            <a:off x="4543044" y="2266124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9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6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9"/>
                </a:lnTo>
                <a:lnTo>
                  <a:pt x="264591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4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5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3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3" y="258684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4"/>
                </a:lnTo>
                <a:lnTo>
                  <a:pt x="255628" y="270734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C045FC36-E942-44A8-A195-B918007E5859}"/>
              </a:ext>
            </a:extLst>
          </p:cNvPr>
          <p:cNvSpPr/>
          <p:nvPr/>
        </p:nvSpPr>
        <p:spPr>
          <a:xfrm>
            <a:off x="8077582" y="2313584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F28773C2-CCB7-407A-99B1-4A9C854EE967}"/>
              </a:ext>
            </a:extLst>
          </p:cNvPr>
          <p:cNvSpPr/>
          <p:nvPr/>
        </p:nvSpPr>
        <p:spPr>
          <a:xfrm>
            <a:off x="8386988" y="2261569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19"/>
                </a:moveTo>
                <a:lnTo>
                  <a:pt x="9549" y="162819"/>
                </a:lnTo>
                <a:lnTo>
                  <a:pt x="0" y="159928"/>
                </a:lnTo>
                <a:lnTo>
                  <a:pt x="0" y="156074"/>
                </a:lnTo>
                <a:lnTo>
                  <a:pt x="954" y="151256"/>
                </a:lnTo>
                <a:lnTo>
                  <a:pt x="42972" y="11547"/>
                </a:lnTo>
                <a:lnTo>
                  <a:pt x="47550" y="0"/>
                </a:lnTo>
                <a:lnTo>
                  <a:pt x="74367" y="0"/>
                </a:lnTo>
                <a:lnTo>
                  <a:pt x="79259" y="3839"/>
                </a:lnTo>
                <a:lnTo>
                  <a:pt x="79259" y="19255"/>
                </a:lnTo>
                <a:lnTo>
                  <a:pt x="76395" y="24072"/>
                </a:lnTo>
                <a:lnTo>
                  <a:pt x="17188" y="158001"/>
                </a:lnTo>
                <a:lnTo>
                  <a:pt x="14324" y="162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B5438023-601B-4730-B13A-23D98EDA03A9}"/>
              </a:ext>
            </a:extLst>
          </p:cNvPr>
          <p:cNvSpPr/>
          <p:nvPr/>
        </p:nvSpPr>
        <p:spPr>
          <a:xfrm>
            <a:off x="5000522" y="1624213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1829F761-A71D-41E2-8EAB-E0A1321D3AA5}"/>
              </a:ext>
            </a:extLst>
          </p:cNvPr>
          <p:cNvSpPr/>
          <p:nvPr/>
        </p:nvSpPr>
        <p:spPr>
          <a:xfrm>
            <a:off x="7057140" y="1648726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855C7EB4-1724-48D4-97F8-D0C39773CDEF}"/>
              </a:ext>
            </a:extLst>
          </p:cNvPr>
          <p:cNvSpPr txBox="1"/>
          <p:nvPr/>
        </p:nvSpPr>
        <p:spPr>
          <a:xfrm>
            <a:off x="5943600" y="1144459"/>
            <a:ext cx="1039494" cy="33278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2545">
              <a:spcBef>
                <a:spcPts val="434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7B4CCE53-0985-436B-81DE-7F2F1DEBC711}"/>
              </a:ext>
            </a:extLst>
          </p:cNvPr>
          <p:cNvSpPr/>
          <p:nvPr/>
        </p:nvSpPr>
        <p:spPr>
          <a:xfrm>
            <a:off x="8876538" y="440353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6E00BDDC-C070-44CD-B8F7-6205D9821D93}"/>
              </a:ext>
            </a:extLst>
          </p:cNvPr>
          <p:cNvSpPr/>
          <p:nvPr/>
        </p:nvSpPr>
        <p:spPr>
          <a:xfrm>
            <a:off x="8876538" y="440353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73C3ED75-3F96-415F-8520-97D08B144502}"/>
              </a:ext>
            </a:extLst>
          </p:cNvPr>
          <p:cNvSpPr/>
          <p:nvPr/>
        </p:nvSpPr>
        <p:spPr>
          <a:xfrm>
            <a:off x="8876538" y="45650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BF3670A4-E615-4324-89EA-A8B212091002}"/>
              </a:ext>
            </a:extLst>
          </p:cNvPr>
          <p:cNvSpPr/>
          <p:nvPr/>
        </p:nvSpPr>
        <p:spPr>
          <a:xfrm>
            <a:off x="8876538" y="45650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D6C676B3-D4C6-479D-899F-4820C0A91CB8}"/>
              </a:ext>
            </a:extLst>
          </p:cNvPr>
          <p:cNvSpPr/>
          <p:nvPr/>
        </p:nvSpPr>
        <p:spPr>
          <a:xfrm>
            <a:off x="8876538" y="47174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8300B34B-9872-4CB8-AEBF-7F1F0EA8C2B2}"/>
              </a:ext>
            </a:extLst>
          </p:cNvPr>
          <p:cNvSpPr/>
          <p:nvPr/>
        </p:nvSpPr>
        <p:spPr>
          <a:xfrm>
            <a:off x="8876538" y="47174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2B9B85DC-7550-480F-9EA8-85918BB87BCA}"/>
              </a:ext>
            </a:extLst>
          </p:cNvPr>
          <p:cNvSpPr/>
          <p:nvPr/>
        </p:nvSpPr>
        <p:spPr>
          <a:xfrm>
            <a:off x="8876538" y="48698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33F0D110-093E-428D-94E6-EA3DA1A5ACF9}"/>
              </a:ext>
            </a:extLst>
          </p:cNvPr>
          <p:cNvSpPr/>
          <p:nvPr/>
        </p:nvSpPr>
        <p:spPr>
          <a:xfrm>
            <a:off x="8876538" y="48698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932D3FFF-C23E-46BF-87FD-DCC18F4E5841}"/>
              </a:ext>
            </a:extLst>
          </p:cNvPr>
          <p:cNvSpPr/>
          <p:nvPr/>
        </p:nvSpPr>
        <p:spPr>
          <a:xfrm>
            <a:off x="5402415" y="5182251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993D370F-A4D8-40A9-8B23-BD3B84131392}"/>
              </a:ext>
            </a:extLst>
          </p:cNvPr>
          <p:cNvSpPr/>
          <p:nvPr/>
        </p:nvSpPr>
        <p:spPr>
          <a:xfrm>
            <a:off x="5696781" y="5271028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30B8E078-9480-4B08-AEDD-9B629769100F}"/>
              </a:ext>
            </a:extLst>
          </p:cNvPr>
          <p:cNvSpPr/>
          <p:nvPr/>
        </p:nvSpPr>
        <p:spPr>
          <a:xfrm>
            <a:off x="5860238" y="5189024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39FBC77B-E5EE-4220-814D-D95E94DA7C79}"/>
              </a:ext>
            </a:extLst>
          </p:cNvPr>
          <p:cNvSpPr/>
          <p:nvPr/>
        </p:nvSpPr>
        <p:spPr>
          <a:xfrm>
            <a:off x="6182418" y="5245274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93DF0A39-2E5A-4276-A9F3-F140B9B71800}"/>
              </a:ext>
            </a:extLst>
          </p:cNvPr>
          <p:cNvSpPr/>
          <p:nvPr/>
        </p:nvSpPr>
        <p:spPr>
          <a:xfrm>
            <a:off x="6583945" y="5188351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9E469111-9D72-4EB8-99C0-098515F6ABC8}"/>
              </a:ext>
            </a:extLst>
          </p:cNvPr>
          <p:cNvSpPr/>
          <p:nvPr/>
        </p:nvSpPr>
        <p:spPr>
          <a:xfrm>
            <a:off x="6827447" y="5120574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74AB023A-8AED-4EFE-A330-0CA1D4B35F84}"/>
              </a:ext>
            </a:extLst>
          </p:cNvPr>
          <p:cNvSpPr/>
          <p:nvPr/>
        </p:nvSpPr>
        <p:spPr>
          <a:xfrm>
            <a:off x="8557259" y="5928157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EDEFE54D-0A1C-47B2-B887-D95D70D2058E}"/>
              </a:ext>
            </a:extLst>
          </p:cNvPr>
          <p:cNvSpPr/>
          <p:nvPr/>
        </p:nvSpPr>
        <p:spPr>
          <a:xfrm>
            <a:off x="8792391" y="5862769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FA85ADCE-CC19-4D93-B4ED-57339D291536}"/>
              </a:ext>
            </a:extLst>
          </p:cNvPr>
          <p:cNvSpPr/>
          <p:nvPr/>
        </p:nvSpPr>
        <p:spPr>
          <a:xfrm>
            <a:off x="3707014" y="5801798"/>
            <a:ext cx="163830" cy="244475"/>
          </a:xfrm>
          <a:custGeom>
            <a:avLst/>
            <a:gdLst/>
            <a:ahLst/>
            <a:cxnLst/>
            <a:rect l="l" t="t" r="r" b="b"/>
            <a:pathLst>
              <a:path w="163830" h="244475">
                <a:moveTo>
                  <a:pt x="51079" y="188632"/>
                </a:moveTo>
                <a:lnTo>
                  <a:pt x="27260" y="183416"/>
                </a:lnTo>
                <a:lnTo>
                  <a:pt x="11462" y="169707"/>
                </a:lnTo>
                <a:lnTo>
                  <a:pt x="2702" y="150413"/>
                </a:lnTo>
                <a:lnTo>
                  <a:pt x="0" y="128444"/>
                </a:lnTo>
                <a:lnTo>
                  <a:pt x="10365" y="78794"/>
                </a:lnTo>
                <a:lnTo>
                  <a:pt x="38155" y="37928"/>
                </a:lnTo>
                <a:lnTo>
                  <a:pt x="78407" y="10209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5"/>
                </a:lnTo>
                <a:lnTo>
                  <a:pt x="143380" y="1570"/>
                </a:lnTo>
                <a:lnTo>
                  <a:pt x="151390" y="3723"/>
                </a:lnTo>
                <a:lnTo>
                  <a:pt x="155083" y="4343"/>
                </a:lnTo>
                <a:lnTo>
                  <a:pt x="163699" y="7446"/>
                </a:lnTo>
                <a:lnTo>
                  <a:pt x="163699" y="16133"/>
                </a:lnTo>
                <a:lnTo>
                  <a:pt x="107081" y="16133"/>
                </a:lnTo>
                <a:lnTo>
                  <a:pt x="85436" y="18712"/>
                </a:lnTo>
                <a:lnTo>
                  <a:pt x="51079" y="41573"/>
                </a:lnTo>
                <a:lnTo>
                  <a:pt x="31924" y="77562"/>
                </a:lnTo>
                <a:lnTo>
                  <a:pt x="25231" y="115413"/>
                </a:lnTo>
                <a:lnTo>
                  <a:pt x="28270" y="138469"/>
                </a:lnTo>
                <a:lnTo>
                  <a:pt x="37078" y="156521"/>
                </a:lnTo>
                <a:lnTo>
                  <a:pt x="51194" y="168292"/>
                </a:lnTo>
                <a:lnTo>
                  <a:pt x="70156" y="172499"/>
                </a:lnTo>
                <a:lnTo>
                  <a:pt x="100378" y="172499"/>
                </a:lnTo>
                <a:lnTo>
                  <a:pt x="100148" y="172664"/>
                </a:lnTo>
                <a:lnTo>
                  <a:pt x="84234" y="181109"/>
                </a:lnTo>
                <a:lnTo>
                  <a:pt x="67743" y="186645"/>
                </a:lnTo>
                <a:lnTo>
                  <a:pt x="51079" y="188632"/>
                </a:lnTo>
                <a:close/>
              </a:path>
              <a:path w="163830" h="244475">
                <a:moveTo>
                  <a:pt x="123697" y="68875"/>
                </a:moveTo>
                <a:lnTo>
                  <a:pt x="120620" y="68875"/>
                </a:lnTo>
                <a:lnTo>
                  <a:pt x="120620" y="65152"/>
                </a:lnTo>
                <a:lnTo>
                  <a:pt x="122466" y="63291"/>
                </a:lnTo>
                <a:lnTo>
                  <a:pt x="125582" y="59054"/>
                </a:lnTo>
                <a:lnTo>
                  <a:pt x="131236" y="50803"/>
                </a:lnTo>
                <a:lnTo>
                  <a:pt x="136659" y="41040"/>
                </a:lnTo>
                <a:lnTo>
                  <a:pt x="139082" y="32266"/>
                </a:lnTo>
                <a:lnTo>
                  <a:pt x="139082" y="22958"/>
                </a:lnTo>
                <a:lnTo>
                  <a:pt x="131697" y="20476"/>
                </a:lnTo>
                <a:lnTo>
                  <a:pt x="128620" y="19235"/>
                </a:lnTo>
                <a:lnTo>
                  <a:pt x="121235" y="17374"/>
                </a:lnTo>
                <a:lnTo>
                  <a:pt x="112620" y="16133"/>
                </a:lnTo>
                <a:lnTo>
                  <a:pt x="163699" y="16133"/>
                </a:lnTo>
                <a:lnTo>
                  <a:pt x="163699" y="19856"/>
                </a:lnTo>
                <a:lnTo>
                  <a:pt x="161833" y="28261"/>
                </a:lnTo>
                <a:lnTo>
                  <a:pt x="137082" y="63446"/>
                </a:lnTo>
                <a:lnTo>
                  <a:pt x="130332" y="67440"/>
                </a:lnTo>
                <a:lnTo>
                  <a:pt x="123697" y="68875"/>
                </a:lnTo>
                <a:close/>
              </a:path>
              <a:path w="163830" h="244475">
                <a:moveTo>
                  <a:pt x="100378" y="172499"/>
                </a:moveTo>
                <a:lnTo>
                  <a:pt x="70156" y="172499"/>
                </a:lnTo>
                <a:lnTo>
                  <a:pt x="94244" y="165460"/>
                </a:lnTo>
                <a:lnTo>
                  <a:pt x="111466" y="149230"/>
                </a:lnTo>
                <a:lnTo>
                  <a:pt x="122341" y="131139"/>
                </a:lnTo>
                <a:lnTo>
                  <a:pt x="127389" y="118516"/>
                </a:lnTo>
                <a:lnTo>
                  <a:pt x="129236" y="111070"/>
                </a:lnTo>
                <a:lnTo>
                  <a:pt x="129236" y="109829"/>
                </a:lnTo>
                <a:lnTo>
                  <a:pt x="136005" y="105485"/>
                </a:lnTo>
                <a:lnTo>
                  <a:pt x="142159" y="101141"/>
                </a:lnTo>
                <a:lnTo>
                  <a:pt x="147698" y="99280"/>
                </a:lnTo>
                <a:lnTo>
                  <a:pt x="152621" y="99280"/>
                </a:lnTo>
                <a:lnTo>
                  <a:pt x="153237" y="100521"/>
                </a:lnTo>
                <a:lnTo>
                  <a:pt x="153237" y="102382"/>
                </a:lnTo>
                <a:lnTo>
                  <a:pt x="141544" y="147679"/>
                </a:lnTo>
                <a:lnTo>
                  <a:pt x="136886" y="161951"/>
                </a:lnTo>
                <a:lnTo>
                  <a:pt x="115081" y="161951"/>
                </a:lnTo>
                <a:lnTo>
                  <a:pt x="100378" y="172499"/>
                </a:lnTo>
                <a:close/>
              </a:path>
              <a:path w="163830" h="244475">
                <a:moveTo>
                  <a:pt x="94347" y="227724"/>
                </a:moveTo>
                <a:lnTo>
                  <a:pt x="68925" y="227724"/>
                </a:lnTo>
                <a:lnTo>
                  <a:pt x="76108" y="227317"/>
                </a:lnTo>
                <a:lnTo>
                  <a:pt x="82541" y="224932"/>
                </a:lnTo>
                <a:lnTo>
                  <a:pt x="104235" y="192743"/>
                </a:lnTo>
                <a:lnTo>
                  <a:pt x="115081" y="161951"/>
                </a:lnTo>
                <a:lnTo>
                  <a:pt x="136886" y="161951"/>
                </a:lnTo>
                <a:lnTo>
                  <a:pt x="133063" y="172548"/>
                </a:lnTo>
                <a:lnTo>
                  <a:pt x="128005" y="184909"/>
                </a:lnTo>
                <a:lnTo>
                  <a:pt x="109389" y="214635"/>
                </a:lnTo>
                <a:lnTo>
                  <a:pt x="94347" y="227724"/>
                </a:lnTo>
                <a:close/>
              </a:path>
              <a:path w="163830" h="244475">
                <a:moveTo>
                  <a:pt x="49848" y="244478"/>
                </a:moveTo>
                <a:lnTo>
                  <a:pt x="30760" y="242500"/>
                </a:lnTo>
                <a:lnTo>
                  <a:pt x="15769" y="237962"/>
                </a:lnTo>
                <a:lnTo>
                  <a:pt x="5971" y="232960"/>
                </a:lnTo>
                <a:lnTo>
                  <a:pt x="2461" y="229586"/>
                </a:lnTo>
                <a:lnTo>
                  <a:pt x="4298" y="226134"/>
                </a:lnTo>
                <a:lnTo>
                  <a:pt x="9308" y="221519"/>
                </a:lnTo>
                <a:lnTo>
                  <a:pt x="16741" y="217369"/>
                </a:lnTo>
                <a:lnTo>
                  <a:pt x="25847" y="215314"/>
                </a:lnTo>
                <a:lnTo>
                  <a:pt x="39155" y="222227"/>
                </a:lnTo>
                <a:lnTo>
                  <a:pt x="52002" y="225940"/>
                </a:lnTo>
                <a:lnTo>
                  <a:pt x="62541" y="227443"/>
                </a:lnTo>
                <a:lnTo>
                  <a:pt x="68925" y="227724"/>
                </a:lnTo>
                <a:lnTo>
                  <a:pt x="94347" y="227724"/>
                </a:lnTo>
                <a:lnTo>
                  <a:pt x="88465" y="232843"/>
                </a:lnTo>
                <a:lnTo>
                  <a:pt x="67772" y="241976"/>
                </a:lnTo>
                <a:lnTo>
                  <a:pt x="49848" y="244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04046841-20F8-4985-BC4D-4ACA8987A956}"/>
              </a:ext>
            </a:extLst>
          </p:cNvPr>
          <p:cNvSpPr/>
          <p:nvPr/>
        </p:nvSpPr>
        <p:spPr>
          <a:xfrm>
            <a:off x="3984569" y="590758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CE5DDD1B-9DB1-41CE-8680-6D8121B12D7D}"/>
              </a:ext>
            </a:extLst>
          </p:cNvPr>
          <p:cNvSpPr/>
          <p:nvPr/>
        </p:nvSpPr>
        <p:spPr>
          <a:xfrm>
            <a:off x="3984569" y="596529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5012A122-CD7C-404E-8005-122C108D2905}"/>
              </a:ext>
            </a:extLst>
          </p:cNvPr>
          <p:cNvSpPr/>
          <p:nvPr/>
        </p:nvSpPr>
        <p:spPr>
          <a:xfrm>
            <a:off x="4300275" y="5788142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104619" y="296600"/>
                </a:moveTo>
                <a:lnTo>
                  <a:pt x="99081" y="296600"/>
                </a:lnTo>
                <a:lnTo>
                  <a:pt x="89071" y="295979"/>
                </a:lnTo>
                <a:lnTo>
                  <a:pt x="48434" y="276608"/>
                </a:lnTo>
                <a:lnTo>
                  <a:pt x="42463" y="251303"/>
                </a:lnTo>
                <a:lnTo>
                  <a:pt x="42463" y="181186"/>
                </a:lnTo>
                <a:lnTo>
                  <a:pt x="41232" y="178084"/>
                </a:lnTo>
                <a:lnTo>
                  <a:pt x="36943" y="168078"/>
                </a:lnTo>
                <a:lnTo>
                  <a:pt x="29078" y="159934"/>
                </a:lnTo>
                <a:lnTo>
                  <a:pt x="18212" y="154350"/>
                </a:lnTo>
                <a:lnTo>
                  <a:pt x="4923" y="152023"/>
                </a:lnTo>
                <a:lnTo>
                  <a:pt x="1846" y="151402"/>
                </a:lnTo>
                <a:lnTo>
                  <a:pt x="0" y="151402"/>
                </a:lnTo>
                <a:lnTo>
                  <a:pt x="0" y="146438"/>
                </a:lnTo>
                <a:lnTo>
                  <a:pt x="2461" y="145197"/>
                </a:lnTo>
                <a:lnTo>
                  <a:pt x="8269" y="144965"/>
                </a:lnTo>
                <a:lnTo>
                  <a:pt x="15231" y="143801"/>
                </a:lnTo>
                <a:lnTo>
                  <a:pt x="42280" y="113290"/>
                </a:lnTo>
                <a:lnTo>
                  <a:pt x="42463" y="104865"/>
                </a:lnTo>
                <a:lnTo>
                  <a:pt x="42463" y="37230"/>
                </a:lnTo>
                <a:lnTo>
                  <a:pt x="47155" y="22250"/>
                </a:lnTo>
                <a:lnTo>
                  <a:pt x="59694" y="10470"/>
                </a:lnTo>
                <a:lnTo>
                  <a:pt x="77772" y="2763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64"/>
                </a:lnTo>
                <a:lnTo>
                  <a:pt x="103388" y="6205"/>
                </a:lnTo>
                <a:lnTo>
                  <a:pt x="101542" y="6825"/>
                </a:lnTo>
                <a:lnTo>
                  <a:pt x="81888" y="11091"/>
                </a:lnTo>
                <a:lnTo>
                  <a:pt x="69849" y="19545"/>
                </a:lnTo>
                <a:lnTo>
                  <a:pt x="63810" y="29861"/>
                </a:lnTo>
                <a:lnTo>
                  <a:pt x="62156" y="39712"/>
                </a:lnTo>
                <a:lnTo>
                  <a:pt x="62156" y="111070"/>
                </a:lnTo>
                <a:lnTo>
                  <a:pt x="60137" y="122995"/>
                </a:lnTo>
                <a:lnTo>
                  <a:pt x="53848" y="133408"/>
                </a:lnTo>
                <a:lnTo>
                  <a:pt x="42944" y="141959"/>
                </a:lnTo>
                <a:lnTo>
                  <a:pt x="27078" y="148300"/>
                </a:lnTo>
                <a:lnTo>
                  <a:pt x="33501" y="150316"/>
                </a:lnTo>
                <a:lnTo>
                  <a:pt x="61627" y="179199"/>
                </a:lnTo>
                <a:lnTo>
                  <a:pt x="62156" y="188012"/>
                </a:lnTo>
                <a:lnTo>
                  <a:pt x="62156" y="261852"/>
                </a:lnTo>
                <a:lnTo>
                  <a:pt x="62771" y="264334"/>
                </a:lnTo>
                <a:lnTo>
                  <a:pt x="67502" y="274776"/>
                </a:lnTo>
                <a:lnTo>
                  <a:pt x="75695" y="282716"/>
                </a:lnTo>
                <a:lnTo>
                  <a:pt x="86657" y="287981"/>
                </a:lnTo>
                <a:lnTo>
                  <a:pt x="99696" y="290395"/>
                </a:lnTo>
                <a:lnTo>
                  <a:pt x="104619" y="290395"/>
                </a:lnTo>
                <a:lnTo>
                  <a:pt x="104619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165E96DB-BE52-46C6-9281-C8B14B40BA7F}"/>
              </a:ext>
            </a:extLst>
          </p:cNvPr>
          <p:cNvSpPr/>
          <p:nvPr/>
        </p:nvSpPr>
        <p:spPr>
          <a:xfrm>
            <a:off x="4436275" y="5808003"/>
            <a:ext cx="184150" cy="216535"/>
          </a:xfrm>
          <a:custGeom>
            <a:avLst/>
            <a:gdLst/>
            <a:ahLst/>
            <a:cxnLst/>
            <a:rect l="l" t="t" r="r" b="b"/>
            <a:pathLst>
              <a:path w="184150" h="216535">
                <a:moveTo>
                  <a:pt x="46155" y="215935"/>
                </a:moveTo>
                <a:lnTo>
                  <a:pt x="44309" y="215935"/>
                </a:lnTo>
                <a:lnTo>
                  <a:pt x="44309" y="206006"/>
                </a:lnTo>
                <a:lnTo>
                  <a:pt x="47021" y="188438"/>
                </a:lnTo>
                <a:lnTo>
                  <a:pt x="49386" y="166915"/>
                </a:lnTo>
                <a:lnTo>
                  <a:pt x="51059" y="143530"/>
                </a:lnTo>
                <a:lnTo>
                  <a:pt x="51694" y="120377"/>
                </a:lnTo>
                <a:lnTo>
                  <a:pt x="50540" y="90283"/>
                </a:lnTo>
                <a:lnTo>
                  <a:pt x="44771" y="56465"/>
                </a:lnTo>
                <a:lnTo>
                  <a:pt x="30924" y="28232"/>
                </a:lnTo>
                <a:lnTo>
                  <a:pt x="5538" y="14892"/>
                </a:lnTo>
                <a:lnTo>
                  <a:pt x="0" y="14892"/>
                </a:lnTo>
                <a:lnTo>
                  <a:pt x="0" y="8687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194"/>
                </a:lnTo>
                <a:lnTo>
                  <a:pt x="67156" y="47003"/>
                </a:lnTo>
                <a:lnTo>
                  <a:pt x="73012" y="83767"/>
                </a:lnTo>
                <a:lnTo>
                  <a:pt x="73849" y="109829"/>
                </a:lnTo>
                <a:lnTo>
                  <a:pt x="73781" y="117081"/>
                </a:lnTo>
                <a:lnTo>
                  <a:pt x="73310" y="131546"/>
                </a:lnTo>
                <a:lnTo>
                  <a:pt x="72031" y="152062"/>
                </a:lnTo>
                <a:lnTo>
                  <a:pt x="69541" y="177463"/>
                </a:lnTo>
                <a:lnTo>
                  <a:pt x="93301" y="177463"/>
                </a:lnTo>
                <a:lnTo>
                  <a:pt x="89234" y="181497"/>
                </a:lnTo>
                <a:lnTo>
                  <a:pt x="59675" y="206511"/>
                </a:lnTo>
                <a:lnTo>
                  <a:pt x="46155" y="215935"/>
                </a:lnTo>
                <a:close/>
              </a:path>
              <a:path w="184150" h="216535">
                <a:moveTo>
                  <a:pt x="93301" y="177463"/>
                </a:moveTo>
                <a:lnTo>
                  <a:pt x="69541" y="177463"/>
                </a:lnTo>
                <a:lnTo>
                  <a:pt x="106696" y="144625"/>
                </a:lnTo>
                <a:lnTo>
                  <a:pt x="139236" y="109286"/>
                </a:lnTo>
                <a:lnTo>
                  <a:pt x="162314" y="76855"/>
                </a:lnTo>
                <a:lnTo>
                  <a:pt x="171084" y="52742"/>
                </a:lnTo>
                <a:lnTo>
                  <a:pt x="170199" y="45975"/>
                </a:lnTo>
                <a:lnTo>
                  <a:pt x="166776" y="38160"/>
                </a:lnTo>
                <a:lnTo>
                  <a:pt x="159660" y="31277"/>
                </a:lnTo>
                <a:lnTo>
                  <a:pt x="147698" y="27302"/>
                </a:lnTo>
                <a:lnTo>
                  <a:pt x="142775" y="27302"/>
                </a:lnTo>
                <a:lnTo>
                  <a:pt x="142775" y="22958"/>
                </a:lnTo>
                <a:lnTo>
                  <a:pt x="143582" y="17538"/>
                </a:lnTo>
                <a:lnTo>
                  <a:pt x="146006" y="9850"/>
                </a:lnTo>
                <a:lnTo>
                  <a:pt x="150044" y="2976"/>
                </a:lnTo>
                <a:lnTo>
                  <a:pt x="155698" y="0"/>
                </a:lnTo>
                <a:lnTo>
                  <a:pt x="165054" y="1851"/>
                </a:lnTo>
                <a:lnTo>
                  <a:pt x="174238" y="7833"/>
                </a:lnTo>
                <a:lnTo>
                  <a:pt x="181228" y="18586"/>
                </a:lnTo>
                <a:lnTo>
                  <a:pt x="184007" y="34748"/>
                </a:lnTo>
                <a:lnTo>
                  <a:pt x="182046" y="50667"/>
                </a:lnTo>
                <a:lnTo>
                  <a:pt x="176622" y="68100"/>
                </a:lnTo>
                <a:lnTo>
                  <a:pt x="168430" y="86230"/>
                </a:lnTo>
                <a:lnTo>
                  <a:pt x="158160" y="104244"/>
                </a:lnTo>
                <a:lnTo>
                  <a:pt x="125255" y="145779"/>
                </a:lnTo>
                <a:lnTo>
                  <a:pt x="93301" y="177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17D9744D-3D19-4741-AE3D-0FBD3B2C4CFA}"/>
              </a:ext>
            </a:extLst>
          </p:cNvPr>
          <p:cNvSpPr/>
          <p:nvPr/>
        </p:nvSpPr>
        <p:spPr>
          <a:xfrm>
            <a:off x="4655982" y="5979256"/>
            <a:ext cx="34925" cy="88900"/>
          </a:xfrm>
          <a:custGeom>
            <a:avLst/>
            <a:gdLst/>
            <a:ahLst/>
            <a:cxnLst/>
            <a:rect l="l" t="t" r="r" b="b"/>
            <a:pathLst>
              <a:path w="34925" h="88900">
                <a:moveTo>
                  <a:pt x="19077" y="31645"/>
                </a:moveTo>
                <a:lnTo>
                  <a:pt x="6154" y="31645"/>
                </a:lnTo>
                <a:lnTo>
                  <a:pt x="0" y="23579"/>
                </a:lnTo>
                <a:lnTo>
                  <a:pt x="0" y="7446"/>
                </a:lnTo>
                <a:lnTo>
                  <a:pt x="6154" y="0"/>
                </a:lnTo>
                <a:lnTo>
                  <a:pt x="15385" y="0"/>
                </a:lnTo>
                <a:lnTo>
                  <a:pt x="23299" y="2142"/>
                </a:lnTo>
                <a:lnTo>
                  <a:pt x="29308" y="8299"/>
                </a:lnTo>
                <a:lnTo>
                  <a:pt x="33126" y="18062"/>
                </a:lnTo>
                <a:lnTo>
                  <a:pt x="34015" y="26681"/>
                </a:lnTo>
                <a:lnTo>
                  <a:pt x="27078" y="26681"/>
                </a:lnTo>
                <a:lnTo>
                  <a:pt x="27078" y="27302"/>
                </a:lnTo>
                <a:lnTo>
                  <a:pt x="25847" y="27922"/>
                </a:lnTo>
                <a:lnTo>
                  <a:pt x="22770" y="30404"/>
                </a:lnTo>
                <a:lnTo>
                  <a:pt x="19077" y="31645"/>
                </a:lnTo>
                <a:close/>
              </a:path>
              <a:path w="34925" h="88900">
                <a:moveTo>
                  <a:pt x="8000" y="88731"/>
                </a:moveTo>
                <a:lnTo>
                  <a:pt x="6154" y="88731"/>
                </a:lnTo>
                <a:lnTo>
                  <a:pt x="4923" y="87490"/>
                </a:lnTo>
                <a:lnTo>
                  <a:pt x="4923" y="83767"/>
                </a:lnTo>
                <a:lnTo>
                  <a:pt x="8000" y="80665"/>
                </a:lnTo>
                <a:lnTo>
                  <a:pt x="15231" y="71861"/>
                </a:lnTo>
                <a:lnTo>
                  <a:pt x="21539" y="60499"/>
                </a:lnTo>
                <a:lnTo>
                  <a:pt x="26001" y="46809"/>
                </a:lnTo>
                <a:lnTo>
                  <a:pt x="27693" y="31025"/>
                </a:lnTo>
                <a:lnTo>
                  <a:pt x="27693" y="26681"/>
                </a:lnTo>
                <a:lnTo>
                  <a:pt x="34015" y="26681"/>
                </a:lnTo>
                <a:lnTo>
                  <a:pt x="34462" y="31025"/>
                </a:lnTo>
                <a:lnTo>
                  <a:pt x="30760" y="54701"/>
                </a:lnTo>
                <a:lnTo>
                  <a:pt x="22385" y="72909"/>
                </a:lnTo>
                <a:lnTo>
                  <a:pt x="13433" y="84601"/>
                </a:lnTo>
                <a:lnTo>
                  <a:pt x="8000" y="88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9B28D09D-62E1-494A-A3DD-CA880E3207A7}"/>
              </a:ext>
            </a:extLst>
          </p:cNvPr>
          <p:cNvSpPr/>
          <p:nvPr/>
        </p:nvSpPr>
        <p:spPr>
          <a:xfrm>
            <a:off x="4769828" y="5801792"/>
            <a:ext cx="158750" cy="215900"/>
          </a:xfrm>
          <a:custGeom>
            <a:avLst/>
            <a:gdLst/>
            <a:ahLst/>
            <a:cxnLst/>
            <a:rect l="l" t="t" r="r" b="b"/>
            <a:pathLst>
              <a:path w="158750" h="215900">
                <a:moveTo>
                  <a:pt x="49848" y="215314"/>
                </a:moveTo>
                <a:lnTo>
                  <a:pt x="30116" y="212735"/>
                </a:lnTo>
                <a:lnTo>
                  <a:pt x="14308" y="205386"/>
                </a:lnTo>
                <a:lnTo>
                  <a:pt x="3807" y="193849"/>
                </a:lnTo>
                <a:lnTo>
                  <a:pt x="0" y="178704"/>
                </a:lnTo>
                <a:lnTo>
                  <a:pt x="1403" y="168243"/>
                </a:lnTo>
                <a:lnTo>
                  <a:pt x="8923" y="149463"/>
                </a:lnTo>
                <a:lnTo>
                  <a:pt x="27520" y="125913"/>
                </a:lnTo>
                <a:lnTo>
                  <a:pt x="62156" y="101141"/>
                </a:lnTo>
                <a:lnTo>
                  <a:pt x="51598" y="96352"/>
                </a:lnTo>
                <a:lnTo>
                  <a:pt x="42771" y="89352"/>
                </a:lnTo>
                <a:lnTo>
                  <a:pt x="36713" y="80025"/>
                </a:lnTo>
                <a:lnTo>
                  <a:pt x="34462" y="68255"/>
                </a:lnTo>
                <a:lnTo>
                  <a:pt x="42876" y="42145"/>
                </a:lnTo>
                <a:lnTo>
                  <a:pt x="64387" y="20399"/>
                </a:lnTo>
                <a:lnTo>
                  <a:pt x="93398" y="5516"/>
                </a:lnTo>
                <a:lnTo>
                  <a:pt x="124312" y="0"/>
                </a:lnTo>
                <a:lnTo>
                  <a:pt x="135313" y="659"/>
                </a:lnTo>
                <a:lnTo>
                  <a:pt x="146313" y="3412"/>
                </a:lnTo>
                <a:lnTo>
                  <a:pt x="154775" y="9423"/>
                </a:lnTo>
                <a:lnTo>
                  <a:pt x="156952" y="16133"/>
                </a:lnTo>
                <a:lnTo>
                  <a:pt x="105235" y="16133"/>
                </a:lnTo>
                <a:lnTo>
                  <a:pt x="80628" y="21281"/>
                </a:lnTo>
                <a:lnTo>
                  <a:pt x="66695" y="33119"/>
                </a:lnTo>
                <a:lnTo>
                  <a:pt x="60492" y="46237"/>
                </a:lnTo>
                <a:lnTo>
                  <a:pt x="59079" y="55224"/>
                </a:lnTo>
                <a:lnTo>
                  <a:pt x="61069" y="65269"/>
                </a:lnTo>
                <a:lnTo>
                  <a:pt x="68541" y="76011"/>
                </a:lnTo>
                <a:lnTo>
                  <a:pt x="83743" y="84892"/>
                </a:lnTo>
                <a:lnTo>
                  <a:pt x="108927" y="89352"/>
                </a:lnTo>
                <a:lnTo>
                  <a:pt x="110773" y="89352"/>
                </a:lnTo>
                <a:lnTo>
                  <a:pt x="112004" y="89972"/>
                </a:lnTo>
                <a:lnTo>
                  <a:pt x="112004" y="91834"/>
                </a:lnTo>
                <a:lnTo>
                  <a:pt x="110158" y="95276"/>
                </a:lnTo>
                <a:lnTo>
                  <a:pt x="105081" y="99823"/>
                </a:lnTo>
                <a:lnTo>
                  <a:pt x="97465" y="103788"/>
                </a:lnTo>
                <a:lnTo>
                  <a:pt x="88003" y="105485"/>
                </a:lnTo>
                <a:lnTo>
                  <a:pt x="58463" y="113668"/>
                </a:lnTo>
                <a:lnTo>
                  <a:pt x="39078" y="130926"/>
                </a:lnTo>
                <a:lnTo>
                  <a:pt x="28462" y="150510"/>
                </a:lnTo>
                <a:lnTo>
                  <a:pt x="25231" y="165674"/>
                </a:lnTo>
                <a:lnTo>
                  <a:pt x="29116" y="180333"/>
                </a:lnTo>
                <a:lnTo>
                  <a:pt x="39232" y="190804"/>
                </a:lnTo>
                <a:lnTo>
                  <a:pt x="53271" y="197087"/>
                </a:lnTo>
                <a:lnTo>
                  <a:pt x="68925" y="199181"/>
                </a:lnTo>
                <a:lnTo>
                  <a:pt x="99262" y="199181"/>
                </a:lnTo>
                <a:lnTo>
                  <a:pt x="84465" y="207946"/>
                </a:lnTo>
                <a:lnTo>
                  <a:pt x="49848" y="215314"/>
                </a:lnTo>
                <a:close/>
              </a:path>
              <a:path w="158750" h="215900">
                <a:moveTo>
                  <a:pt x="131082" y="48399"/>
                </a:moveTo>
                <a:lnTo>
                  <a:pt x="128005" y="48399"/>
                </a:lnTo>
                <a:lnTo>
                  <a:pt x="128005" y="45296"/>
                </a:lnTo>
                <a:lnTo>
                  <a:pt x="128620" y="44055"/>
                </a:lnTo>
                <a:lnTo>
                  <a:pt x="129236" y="43435"/>
                </a:lnTo>
                <a:lnTo>
                  <a:pt x="130466" y="41573"/>
                </a:lnTo>
                <a:lnTo>
                  <a:pt x="132928" y="37230"/>
                </a:lnTo>
                <a:lnTo>
                  <a:pt x="132928" y="32266"/>
                </a:lnTo>
                <a:lnTo>
                  <a:pt x="129380" y="23462"/>
                </a:lnTo>
                <a:lnTo>
                  <a:pt x="121158" y="18615"/>
                </a:lnTo>
                <a:lnTo>
                  <a:pt x="111898" y="16559"/>
                </a:lnTo>
                <a:lnTo>
                  <a:pt x="105235" y="16133"/>
                </a:lnTo>
                <a:lnTo>
                  <a:pt x="156952" y="16133"/>
                </a:lnTo>
                <a:lnTo>
                  <a:pt x="158160" y="19856"/>
                </a:lnTo>
                <a:lnTo>
                  <a:pt x="155141" y="31645"/>
                </a:lnTo>
                <a:lnTo>
                  <a:pt x="147852" y="40642"/>
                </a:lnTo>
                <a:lnTo>
                  <a:pt x="138948" y="46382"/>
                </a:lnTo>
                <a:lnTo>
                  <a:pt x="131082" y="48399"/>
                </a:lnTo>
                <a:close/>
              </a:path>
              <a:path w="158750" h="215900">
                <a:moveTo>
                  <a:pt x="99262" y="199181"/>
                </a:moveTo>
                <a:lnTo>
                  <a:pt x="68925" y="199181"/>
                </a:lnTo>
                <a:lnTo>
                  <a:pt x="86243" y="196331"/>
                </a:lnTo>
                <a:lnTo>
                  <a:pt x="99004" y="189408"/>
                </a:lnTo>
                <a:lnTo>
                  <a:pt x="107956" y="180857"/>
                </a:lnTo>
                <a:lnTo>
                  <a:pt x="113850" y="173120"/>
                </a:lnTo>
                <a:lnTo>
                  <a:pt x="120620" y="164433"/>
                </a:lnTo>
                <a:lnTo>
                  <a:pt x="131697" y="160089"/>
                </a:lnTo>
                <a:lnTo>
                  <a:pt x="136621" y="160089"/>
                </a:lnTo>
                <a:lnTo>
                  <a:pt x="138467" y="160710"/>
                </a:lnTo>
                <a:lnTo>
                  <a:pt x="138467" y="162571"/>
                </a:lnTo>
                <a:lnTo>
                  <a:pt x="131543" y="173430"/>
                </a:lnTo>
                <a:lnTo>
                  <a:pt x="112620" y="191270"/>
                </a:lnTo>
                <a:lnTo>
                  <a:pt x="99262" y="19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68F74C75-439C-4AD3-AD8A-EA6C0A4CD4BC}"/>
              </a:ext>
            </a:extLst>
          </p:cNvPr>
          <p:cNvSpPr/>
          <p:nvPr/>
        </p:nvSpPr>
        <p:spPr>
          <a:xfrm>
            <a:off x="4964303" y="5788141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5538" y="296600"/>
                </a:moveTo>
                <a:lnTo>
                  <a:pt x="0" y="296600"/>
                </a:lnTo>
                <a:lnTo>
                  <a:pt x="0" y="291636"/>
                </a:lnTo>
                <a:lnTo>
                  <a:pt x="1230" y="290395"/>
                </a:lnTo>
                <a:lnTo>
                  <a:pt x="2461" y="290395"/>
                </a:lnTo>
                <a:lnTo>
                  <a:pt x="22212" y="285867"/>
                </a:lnTo>
                <a:lnTo>
                  <a:pt x="34462" y="277442"/>
                </a:lnTo>
                <a:lnTo>
                  <a:pt x="40713" y="267271"/>
                </a:lnTo>
                <a:lnTo>
                  <a:pt x="42463" y="257508"/>
                </a:lnTo>
                <a:lnTo>
                  <a:pt x="42463" y="186150"/>
                </a:lnTo>
                <a:lnTo>
                  <a:pt x="44473" y="173866"/>
                </a:lnTo>
                <a:lnTo>
                  <a:pt x="50694" y="163269"/>
                </a:lnTo>
                <a:lnTo>
                  <a:pt x="61416" y="154650"/>
                </a:lnTo>
                <a:lnTo>
                  <a:pt x="76926" y="148300"/>
                </a:lnTo>
                <a:lnTo>
                  <a:pt x="68925" y="145818"/>
                </a:lnTo>
                <a:lnTo>
                  <a:pt x="42992" y="117410"/>
                </a:lnTo>
                <a:lnTo>
                  <a:pt x="42463" y="108588"/>
                </a:lnTo>
                <a:lnTo>
                  <a:pt x="42463" y="35368"/>
                </a:lnTo>
                <a:lnTo>
                  <a:pt x="41232" y="32266"/>
                </a:lnTo>
                <a:lnTo>
                  <a:pt x="36597" y="22182"/>
                </a:lnTo>
                <a:lnTo>
                  <a:pt x="28616" y="14426"/>
                </a:lnTo>
                <a:lnTo>
                  <a:pt x="17866" y="9229"/>
                </a:lnTo>
                <a:lnTo>
                  <a:pt x="4923" y="6825"/>
                </a:lnTo>
                <a:lnTo>
                  <a:pt x="1846" y="6205"/>
                </a:lnTo>
                <a:lnTo>
                  <a:pt x="0" y="6205"/>
                </a:lnTo>
                <a:lnTo>
                  <a:pt x="0" y="0"/>
                </a:lnTo>
                <a:lnTo>
                  <a:pt x="5538" y="0"/>
                </a:lnTo>
                <a:lnTo>
                  <a:pt x="14942" y="630"/>
                </a:lnTo>
                <a:lnTo>
                  <a:pt x="56185" y="20515"/>
                </a:lnTo>
                <a:lnTo>
                  <a:pt x="62156" y="45296"/>
                </a:lnTo>
                <a:lnTo>
                  <a:pt x="62156" y="115413"/>
                </a:lnTo>
                <a:lnTo>
                  <a:pt x="62771" y="119136"/>
                </a:lnTo>
                <a:lnTo>
                  <a:pt x="67070" y="129054"/>
                </a:lnTo>
                <a:lnTo>
                  <a:pt x="75003" y="137053"/>
                </a:lnTo>
                <a:lnTo>
                  <a:pt x="86051" y="142609"/>
                </a:lnTo>
                <a:lnTo>
                  <a:pt x="99696" y="145197"/>
                </a:lnTo>
                <a:lnTo>
                  <a:pt x="102773" y="145818"/>
                </a:lnTo>
                <a:lnTo>
                  <a:pt x="104619" y="145818"/>
                </a:lnTo>
                <a:lnTo>
                  <a:pt x="104619" y="150161"/>
                </a:lnTo>
                <a:lnTo>
                  <a:pt x="103388" y="151402"/>
                </a:lnTo>
                <a:lnTo>
                  <a:pt x="101542" y="152023"/>
                </a:lnTo>
                <a:lnTo>
                  <a:pt x="96090" y="152255"/>
                </a:lnTo>
                <a:lnTo>
                  <a:pt x="89311" y="153419"/>
                </a:lnTo>
                <a:lnTo>
                  <a:pt x="62339" y="183930"/>
                </a:lnTo>
                <a:lnTo>
                  <a:pt x="62156" y="192355"/>
                </a:lnTo>
                <a:lnTo>
                  <a:pt x="62156" y="259990"/>
                </a:lnTo>
                <a:lnTo>
                  <a:pt x="57117" y="275134"/>
                </a:lnTo>
                <a:lnTo>
                  <a:pt x="44463" y="286672"/>
                </a:lnTo>
                <a:lnTo>
                  <a:pt x="26501" y="294021"/>
                </a:lnTo>
                <a:lnTo>
                  <a:pt x="5538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B23BD2E7-A726-487A-8814-48199F4E1110}"/>
              </a:ext>
            </a:extLst>
          </p:cNvPr>
          <p:cNvSpPr txBox="1"/>
          <p:nvPr/>
        </p:nvSpPr>
        <p:spPr>
          <a:xfrm>
            <a:off x="3022664" y="2701245"/>
            <a:ext cx="1226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37365422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D43F5-B6A5-4C05-9B0B-AF7ABC8A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保留节点状态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F77804C-8F3B-490C-90DA-058799E6207B}"/>
              </a:ext>
            </a:extLst>
          </p:cNvPr>
          <p:cNvSpPr/>
          <p:nvPr/>
        </p:nvSpPr>
        <p:spPr>
          <a:xfrm>
            <a:off x="2930652" y="2618169"/>
            <a:ext cx="1409700" cy="370840"/>
          </a:xfrm>
          <a:custGeom>
            <a:avLst/>
            <a:gdLst/>
            <a:ahLst/>
            <a:cxnLst/>
            <a:rect l="l" t="t" r="r" b="b"/>
            <a:pathLst>
              <a:path w="1409700" h="370839">
                <a:moveTo>
                  <a:pt x="1347978" y="0"/>
                </a:moveTo>
                <a:lnTo>
                  <a:pt x="61722" y="0"/>
                </a:lnTo>
                <a:lnTo>
                  <a:pt x="37697" y="4850"/>
                </a:lnTo>
                <a:lnTo>
                  <a:pt x="18078" y="18078"/>
                </a:lnTo>
                <a:lnTo>
                  <a:pt x="4850" y="37697"/>
                </a:lnTo>
                <a:lnTo>
                  <a:pt x="0" y="61722"/>
                </a:lnTo>
                <a:lnTo>
                  <a:pt x="0" y="308610"/>
                </a:lnTo>
                <a:lnTo>
                  <a:pt x="4850" y="332634"/>
                </a:lnTo>
                <a:lnTo>
                  <a:pt x="18078" y="352253"/>
                </a:lnTo>
                <a:lnTo>
                  <a:pt x="37697" y="365481"/>
                </a:lnTo>
                <a:lnTo>
                  <a:pt x="61722" y="370332"/>
                </a:lnTo>
                <a:lnTo>
                  <a:pt x="1347978" y="370332"/>
                </a:lnTo>
                <a:lnTo>
                  <a:pt x="1372002" y="365481"/>
                </a:lnTo>
                <a:lnTo>
                  <a:pt x="1391621" y="352253"/>
                </a:lnTo>
                <a:lnTo>
                  <a:pt x="1404849" y="332634"/>
                </a:lnTo>
                <a:lnTo>
                  <a:pt x="1409700" y="308610"/>
                </a:lnTo>
                <a:lnTo>
                  <a:pt x="1409700" y="61722"/>
                </a:lnTo>
                <a:lnTo>
                  <a:pt x="1404849" y="37697"/>
                </a:lnTo>
                <a:lnTo>
                  <a:pt x="1391621" y="18078"/>
                </a:lnTo>
                <a:lnTo>
                  <a:pt x="1372002" y="4850"/>
                </a:lnTo>
                <a:lnTo>
                  <a:pt x="1347978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5229C0E-18B0-4107-86B1-FD3448446041}"/>
              </a:ext>
            </a:extLst>
          </p:cNvPr>
          <p:cNvSpPr/>
          <p:nvPr/>
        </p:nvSpPr>
        <p:spPr>
          <a:xfrm>
            <a:off x="2961132" y="2101538"/>
            <a:ext cx="1409700" cy="368935"/>
          </a:xfrm>
          <a:custGeom>
            <a:avLst/>
            <a:gdLst/>
            <a:ahLst/>
            <a:cxnLst/>
            <a:rect l="l" t="t" r="r" b="b"/>
            <a:pathLst>
              <a:path w="1409700" h="368935">
                <a:moveTo>
                  <a:pt x="1348232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7"/>
                </a:lnTo>
                <a:lnTo>
                  <a:pt x="0" y="307339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7"/>
                </a:lnTo>
                <a:lnTo>
                  <a:pt x="1348232" y="368807"/>
                </a:lnTo>
                <a:lnTo>
                  <a:pt x="1372157" y="363977"/>
                </a:lnTo>
                <a:lnTo>
                  <a:pt x="1391696" y="350804"/>
                </a:lnTo>
                <a:lnTo>
                  <a:pt x="1404869" y="331265"/>
                </a:lnTo>
                <a:lnTo>
                  <a:pt x="1409700" y="307339"/>
                </a:lnTo>
                <a:lnTo>
                  <a:pt x="1409700" y="61467"/>
                </a:lnTo>
                <a:lnTo>
                  <a:pt x="1404869" y="37542"/>
                </a:lnTo>
                <a:lnTo>
                  <a:pt x="1391696" y="18003"/>
                </a:lnTo>
                <a:lnTo>
                  <a:pt x="1372157" y="4830"/>
                </a:lnTo>
                <a:lnTo>
                  <a:pt x="1348232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18B6588-0D64-4E02-B566-ED6266A4F984}"/>
              </a:ext>
            </a:extLst>
          </p:cNvPr>
          <p:cNvSpPr/>
          <p:nvPr/>
        </p:nvSpPr>
        <p:spPr>
          <a:xfrm>
            <a:off x="5075682" y="5479477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2576D0D-9531-4083-B5F0-603E8D95778F}"/>
              </a:ext>
            </a:extLst>
          </p:cNvPr>
          <p:cNvSpPr/>
          <p:nvPr/>
        </p:nvSpPr>
        <p:spPr>
          <a:xfrm>
            <a:off x="2902458" y="50542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78FEE0D-C930-46B2-AAA7-A1B22B0765E7}"/>
              </a:ext>
            </a:extLst>
          </p:cNvPr>
          <p:cNvSpPr/>
          <p:nvPr/>
        </p:nvSpPr>
        <p:spPr>
          <a:xfrm>
            <a:off x="4484370" y="4604701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6751DC2-5E95-4A34-9473-751B430F8DE3}"/>
              </a:ext>
            </a:extLst>
          </p:cNvPr>
          <p:cNvSpPr/>
          <p:nvPr/>
        </p:nvSpPr>
        <p:spPr>
          <a:xfrm>
            <a:off x="3569970" y="418712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C803B5E-E34F-49D7-8482-83964D3C7D90}"/>
              </a:ext>
            </a:extLst>
          </p:cNvPr>
          <p:cNvSpPr/>
          <p:nvPr/>
        </p:nvSpPr>
        <p:spPr>
          <a:xfrm>
            <a:off x="3703320" y="4320481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E592EAA-7A8B-41BD-AF77-491ED99834F9}"/>
              </a:ext>
            </a:extLst>
          </p:cNvPr>
          <p:cNvSpPr/>
          <p:nvPr/>
        </p:nvSpPr>
        <p:spPr>
          <a:xfrm>
            <a:off x="3060191" y="473957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EB1AC0A-E67D-4DFC-81BC-220760938477}"/>
              </a:ext>
            </a:extLst>
          </p:cNvPr>
          <p:cNvSpPr/>
          <p:nvPr/>
        </p:nvSpPr>
        <p:spPr>
          <a:xfrm>
            <a:off x="3646930" y="4343339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8893657-B0EA-43D1-A182-9A00083CFA77}"/>
              </a:ext>
            </a:extLst>
          </p:cNvPr>
          <p:cNvSpPr/>
          <p:nvPr/>
        </p:nvSpPr>
        <p:spPr>
          <a:xfrm>
            <a:off x="3060196" y="5132768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F436237-8725-4269-90E7-74B11C23C205}"/>
              </a:ext>
            </a:extLst>
          </p:cNvPr>
          <p:cNvSpPr/>
          <p:nvPr/>
        </p:nvSpPr>
        <p:spPr>
          <a:xfrm>
            <a:off x="5083302" y="402863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26A6E1B-BE07-4DCD-AB57-293D6B7E6176}"/>
              </a:ext>
            </a:extLst>
          </p:cNvPr>
          <p:cNvSpPr/>
          <p:nvPr/>
        </p:nvSpPr>
        <p:spPr>
          <a:xfrm>
            <a:off x="5161789" y="4186368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FEABD30-1E74-41A0-AD20-66CF9E11FDA1}"/>
              </a:ext>
            </a:extLst>
          </p:cNvPr>
          <p:cNvSpPr/>
          <p:nvPr/>
        </p:nvSpPr>
        <p:spPr>
          <a:xfrm>
            <a:off x="4561337" y="4762444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6CC74EB-CFDE-433D-B58A-272E01B98A43}"/>
              </a:ext>
            </a:extLst>
          </p:cNvPr>
          <p:cNvSpPr/>
          <p:nvPr/>
        </p:nvSpPr>
        <p:spPr>
          <a:xfrm>
            <a:off x="3703320" y="416351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14829F9-1421-4E1C-A797-52D1B35836BC}"/>
              </a:ext>
            </a:extLst>
          </p:cNvPr>
          <p:cNvSpPr/>
          <p:nvPr/>
        </p:nvSpPr>
        <p:spPr>
          <a:xfrm>
            <a:off x="3037332" y="4343339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ABD6DA9-1552-41AA-8288-95F135A15B87}"/>
              </a:ext>
            </a:extLst>
          </p:cNvPr>
          <p:cNvSpPr/>
          <p:nvPr/>
        </p:nvSpPr>
        <p:spPr>
          <a:xfrm>
            <a:off x="5507740" y="4489639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29">
                <a:moveTo>
                  <a:pt x="1131570" y="0"/>
                </a:moveTo>
                <a:lnTo>
                  <a:pt x="1131570" y="152018"/>
                </a:lnTo>
                <a:lnTo>
                  <a:pt x="0" y="152018"/>
                </a:lnTo>
                <a:lnTo>
                  <a:pt x="0" y="456056"/>
                </a:lnTo>
                <a:lnTo>
                  <a:pt x="1131570" y="456056"/>
                </a:lnTo>
                <a:lnTo>
                  <a:pt x="1131570" y="608075"/>
                </a:lnTo>
                <a:lnTo>
                  <a:pt x="1435608" y="304037"/>
                </a:lnTo>
                <a:lnTo>
                  <a:pt x="113157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AFCE33E-5E2D-41E7-99DB-D4C3DC11755C}"/>
              </a:ext>
            </a:extLst>
          </p:cNvPr>
          <p:cNvSpPr/>
          <p:nvPr/>
        </p:nvSpPr>
        <p:spPr>
          <a:xfrm>
            <a:off x="7567421" y="43593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1AB8E7C-A959-41D9-AAA5-C5195AE6C062}"/>
              </a:ext>
            </a:extLst>
          </p:cNvPr>
          <p:cNvSpPr/>
          <p:nvPr/>
        </p:nvSpPr>
        <p:spPr>
          <a:xfrm>
            <a:off x="7567421" y="43593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A2E43D7-63DC-4521-860A-314390088667}"/>
              </a:ext>
            </a:extLst>
          </p:cNvPr>
          <p:cNvSpPr/>
          <p:nvPr/>
        </p:nvSpPr>
        <p:spPr>
          <a:xfrm>
            <a:off x="7567421" y="45208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C57F294A-F28C-490C-B4E5-7CC790A46E44}"/>
              </a:ext>
            </a:extLst>
          </p:cNvPr>
          <p:cNvSpPr/>
          <p:nvPr/>
        </p:nvSpPr>
        <p:spPr>
          <a:xfrm>
            <a:off x="7567421" y="45208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2D14BD0-33B5-4044-BAC5-5529F99E9EF3}"/>
              </a:ext>
            </a:extLst>
          </p:cNvPr>
          <p:cNvSpPr/>
          <p:nvPr/>
        </p:nvSpPr>
        <p:spPr>
          <a:xfrm>
            <a:off x="7567421" y="46732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D5C7799-C9BB-4186-B596-15F9AD2FF20D}"/>
              </a:ext>
            </a:extLst>
          </p:cNvPr>
          <p:cNvSpPr/>
          <p:nvPr/>
        </p:nvSpPr>
        <p:spPr>
          <a:xfrm>
            <a:off x="7567421" y="46732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CF0AE86-FF7B-487A-9ADC-13BEFB2EFD08}"/>
              </a:ext>
            </a:extLst>
          </p:cNvPr>
          <p:cNvSpPr/>
          <p:nvPr/>
        </p:nvSpPr>
        <p:spPr>
          <a:xfrm>
            <a:off x="7567421" y="48256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5AD13E5-6C0B-49ED-9961-6D4589A24002}"/>
              </a:ext>
            </a:extLst>
          </p:cNvPr>
          <p:cNvSpPr/>
          <p:nvPr/>
        </p:nvSpPr>
        <p:spPr>
          <a:xfrm>
            <a:off x="7567421" y="48256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DE67DC0C-1634-4EB4-82F1-927054EF298A}"/>
              </a:ext>
            </a:extLst>
          </p:cNvPr>
          <p:cNvSpPr/>
          <p:nvPr/>
        </p:nvSpPr>
        <p:spPr>
          <a:xfrm>
            <a:off x="7223764" y="4096453"/>
            <a:ext cx="2078989" cy="1729739"/>
          </a:xfrm>
          <a:custGeom>
            <a:avLst/>
            <a:gdLst/>
            <a:ahLst/>
            <a:cxnLst/>
            <a:rect l="l" t="t" r="r" b="b"/>
            <a:pathLst>
              <a:path w="2078990" h="1729739">
                <a:moveTo>
                  <a:pt x="0" y="0"/>
                </a:moveTo>
                <a:lnTo>
                  <a:pt x="2078736" y="0"/>
                </a:lnTo>
                <a:lnTo>
                  <a:pt x="2078736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CB51FA8B-C199-4B0B-9962-555C78CFE19C}"/>
              </a:ext>
            </a:extLst>
          </p:cNvPr>
          <p:cNvSpPr txBox="1"/>
          <p:nvPr/>
        </p:nvSpPr>
        <p:spPr>
          <a:xfrm>
            <a:off x="3068651" y="5805480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B93B8D26-44F9-40AD-8196-2FA2B431AA6A}"/>
              </a:ext>
            </a:extLst>
          </p:cNvPr>
          <p:cNvSpPr txBox="1"/>
          <p:nvPr/>
        </p:nvSpPr>
        <p:spPr>
          <a:xfrm>
            <a:off x="7728433" y="5898520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D40C7360-CEED-4A45-AB7C-1DCDE09113E7}"/>
              </a:ext>
            </a:extLst>
          </p:cNvPr>
          <p:cNvSpPr txBox="1"/>
          <p:nvPr/>
        </p:nvSpPr>
        <p:spPr>
          <a:xfrm>
            <a:off x="5902148" y="4261059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1ADC71D7-4B87-4A38-A33A-01AA4BAFB12F}"/>
              </a:ext>
            </a:extLst>
          </p:cNvPr>
          <p:cNvSpPr/>
          <p:nvPr/>
        </p:nvSpPr>
        <p:spPr>
          <a:xfrm>
            <a:off x="4390644" y="2778187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7"/>
                </a:moveTo>
                <a:lnTo>
                  <a:pt x="152019" y="304037"/>
                </a:lnTo>
                <a:lnTo>
                  <a:pt x="152019" y="1188719"/>
                </a:lnTo>
                <a:lnTo>
                  <a:pt x="456056" y="1188719"/>
                </a:lnTo>
                <a:lnTo>
                  <a:pt x="456056" y="304037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7"/>
                </a:lnTo>
                <a:lnTo>
                  <a:pt x="608076" y="304037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16031DE-BF9F-4C7C-B24D-1A00C546EAB9}"/>
              </a:ext>
            </a:extLst>
          </p:cNvPr>
          <p:cNvSpPr/>
          <p:nvPr/>
        </p:nvSpPr>
        <p:spPr>
          <a:xfrm>
            <a:off x="7963661" y="454374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F48F45DD-3F01-4F37-BABF-639AA276DB6A}"/>
              </a:ext>
            </a:extLst>
          </p:cNvPr>
          <p:cNvSpPr/>
          <p:nvPr/>
        </p:nvSpPr>
        <p:spPr>
          <a:xfrm>
            <a:off x="7963661" y="454374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8DEF99C4-A32D-495D-9E88-F97DBEB8C3C7}"/>
              </a:ext>
            </a:extLst>
          </p:cNvPr>
          <p:cNvSpPr/>
          <p:nvPr/>
        </p:nvSpPr>
        <p:spPr>
          <a:xfrm>
            <a:off x="7963661" y="47052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7AD86233-9EFB-40CD-883C-894CA692B7AD}"/>
              </a:ext>
            </a:extLst>
          </p:cNvPr>
          <p:cNvSpPr/>
          <p:nvPr/>
        </p:nvSpPr>
        <p:spPr>
          <a:xfrm>
            <a:off x="7963661" y="47052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78A5BEDC-A03B-4BFF-A5EA-72F2340D6B5F}"/>
              </a:ext>
            </a:extLst>
          </p:cNvPr>
          <p:cNvSpPr/>
          <p:nvPr/>
        </p:nvSpPr>
        <p:spPr>
          <a:xfrm>
            <a:off x="7963661" y="48576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F96FF702-3F0D-41EA-9811-982AB4E796A5}"/>
              </a:ext>
            </a:extLst>
          </p:cNvPr>
          <p:cNvSpPr/>
          <p:nvPr/>
        </p:nvSpPr>
        <p:spPr>
          <a:xfrm>
            <a:off x="7963661" y="48576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085CBE7F-0C84-4EA8-86DF-4ED4D08EC2FD}"/>
              </a:ext>
            </a:extLst>
          </p:cNvPr>
          <p:cNvSpPr/>
          <p:nvPr/>
        </p:nvSpPr>
        <p:spPr>
          <a:xfrm>
            <a:off x="7963661" y="50100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500AA738-CE45-4BB8-B83A-CE2A30937BF7}"/>
              </a:ext>
            </a:extLst>
          </p:cNvPr>
          <p:cNvSpPr/>
          <p:nvPr/>
        </p:nvSpPr>
        <p:spPr>
          <a:xfrm>
            <a:off x="7963661" y="50100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769D48E2-6C93-461A-9453-06DDA924CBF7}"/>
              </a:ext>
            </a:extLst>
          </p:cNvPr>
          <p:cNvSpPr/>
          <p:nvPr/>
        </p:nvSpPr>
        <p:spPr>
          <a:xfrm>
            <a:off x="8401050" y="42206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DD0A1E9-EC19-4948-9980-DB6398FC171E}"/>
              </a:ext>
            </a:extLst>
          </p:cNvPr>
          <p:cNvSpPr/>
          <p:nvPr/>
        </p:nvSpPr>
        <p:spPr>
          <a:xfrm>
            <a:off x="8401050" y="42206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39BFEA0B-8A9E-4DED-BBD7-AB458AE002D6}"/>
              </a:ext>
            </a:extLst>
          </p:cNvPr>
          <p:cNvSpPr/>
          <p:nvPr/>
        </p:nvSpPr>
        <p:spPr>
          <a:xfrm>
            <a:off x="8401050" y="43821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B884BC2-4D21-44D2-97EE-9A14C84A5586}"/>
              </a:ext>
            </a:extLst>
          </p:cNvPr>
          <p:cNvSpPr/>
          <p:nvPr/>
        </p:nvSpPr>
        <p:spPr>
          <a:xfrm>
            <a:off x="8401050" y="43821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5C647990-7F8D-4606-9B42-7726563CCC91}"/>
              </a:ext>
            </a:extLst>
          </p:cNvPr>
          <p:cNvSpPr/>
          <p:nvPr/>
        </p:nvSpPr>
        <p:spPr>
          <a:xfrm>
            <a:off x="8401050" y="45345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7936FE5-CFFE-4E98-BF5B-6AEF4DC7CF7C}"/>
              </a:ext>
            </a:extLst>
          </p:cNvPr>
          <p:cNvSpPr/>
          <p:nvPr/>
        </p:nvSpPr>
        <p:spPr>
          <a:xfrm>
            <a:off x="8401050" y="45345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CC957329-0CEF-46CE-88AF-39B501A349D4}"/>
              </a:ext>
            </a:extLst>
          </p:cNvPr>
          <p:cNvSpPr/>
          <p:nvPr/>
        </p:nvSpPr>
        <p:spPr>
          <a:xfrm>
            <a:off x="8401050" y="46869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561695C-7544-4525-8FC6-F0E9D68E66EB}"/>
              </a:ext>
            </a:extLst>
          </p:cNvPr>
          <p:cNvSpPr/>
          <p:nvPr/>
        </p:nvSpPr>
        <p:spPr>
          <a:xfrm>
            <a:off x="8401050" y="468699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B3CD4597-5591-4683-9E98-376C19F32492}"/>
              </a:ext>
            </a:extLst>
          </p:cNvPr>
          <p:cNvSpPr/>
          <p:nvPr/>
        </p:nvSpPr>
        <p:spPr>
          <a:xfrm>
            <a:off x="8487918" y="50984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D5ED66C6-3BE1-4494-8BCE-D9358EE5D1A5}"/>
              </a:ext>
            </a:extLst>
          </p:cNvPr>
          <p:cNvSpPr/>
          <p:nvPr/>
        </p:nvSpPr>
        <p:spPr>
          <a:xfrm>
            <a:off x="8487918" y="50984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AD61089B-694F-4113-8316-82E83E230BDC}"/>
              </a:ext>
            </a:extLst>
          </p:cNvPr>
          <p:cNvSpPr/>
          <p:nvPr/>
        </p:nvSpPr>
        <p:spPr>
          <a:xfrm>
            <a:off x="8487918" y="52600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3CA2AC5-A02D-42BE-97D1-1898105302A6}"/>
              </a:ext>
            </a:extLst>
          </p:cNvPr>
          <p:cNvSpPr/>
          <p:nvPr/>
        </p:nvSpPr>
        <p:spPr>
          <a:xfrm>
            <a:off x="8487918" y="52600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9F94182E-4C87-42B5-B3AB-76F4E0E17A82}"/>
              </a:ext>
            </a:extLst>
          </p:cNvPr>
          <p:cNvSpPr/>
          <p:nvPr/>
        </p:nvSpPr>
        <p:spPr>
          <a:xfrm>
            <a:off x="8487918" y="54124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88034AB4-4045-456A-B4BB-A7D155F2D057}"/>
              </a:ext>
            </a:extLst>
          </p:cNvPr>
          <p:cNvSpPr/>
          <p:nvPr/>
        </p:nvSpPr>
        <p:spPr>
          <a:xfrm>
            <a:off x="8487918" y="54124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3DFC3F26-2755-4E14-8BDC-C19E9E18A0A7}"/>
              </a:ext>
            </a:extLst>
          </p:cNvPr>
          <p:cNvSpPr/>
          <p:nvPr/>
        </p:nvSpPr>
        <p:spPr>
          <a:xfrm>
            <a:off x="8487918" y="55648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66A83D3A-721D-4E18-84D0-3AAC2D52F3AE}"/>
              </a:ext>
            </a:extLst>
          </p:cNvPr>
          <p:cNvSpPr/>
          <p:nvPr/>
        </p:nvSpPr>
        <p:spPr>
          <a:xfrm>
            <a:off x="8487918" y="55648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D8A920B-8C31-453F-801C-2DAC56A9D693}"/>
              </a:ext>
            </a:extLst>
          </p:cNvPr>
          <p:cNvSpPr/>
          <p:nvPr/>
        </p:nvSpPr>
        <p:spPr>
          <a:xfrm>
            <a:off x="7941564" y="2778187"/>
            <a:ext cx="608330" cy="1187450"/>
          </a:xfrm>
          <a:custGeom>
            <a:avLst/>
            <a:gdLst/>
            <a:ahLst/>
            <a:cxnLst/>
            <a:rect l="l" t="t" r="r" b="b"/>
            <a:pathLst>
              <a:path w="608329" h="1187450">
                <a:moveTo>
                  <a:pt x="456057" y="304038"/>
                </a:moveTo>
                <a:lnTo>
                  <a:pt x="152019" y="304038"/>
                </a:lnTo>
                <a:lnTo>
                  <a:pt x="152019" y="1187196"/>
                </a:lnTo>
                <a:lnTo>
                  <a:pt x="456057" y="1187196"/>
                </a:lnTo>
                <a:lnTo>
                  <a:pt x="456057" y="304038"/>
                </a:lnTo>
                <a:close/>
              </a:path>
              <a:path w="608329" h="118745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D1AF6A0B-07A9-4169-8932-3135FDCCF080}"/>
              </a:ext>
            </a:extLst>
          </p:cNvPr>
          <p:cNvSpPr txBox="1"/>
          <p:nvPr/>
        </p:nvSpPr>
        <p:spPr>
          <a:xfrm>
            <a:off x="8591340" y="3163989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8370B6CB-16CD-43B1-B844-A4B78EF42973}"/>
              </a:ext>
            </a:extLst>
          </p:cNvPr>
          <p:cNvSpPr/>
          <p:nvPr/>
        </p:nvSpPr>
        <p:spPr>
          <a:xfrm>
            <a:off x="4543044" y="2266124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9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6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9"/>
                </a:lnTo>
                <a:lnTo>
                  <a:pt x="264591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4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5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3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3" y="258684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4"/>
                </a:lnTo>
                <a:lnTo>
                  <a:pt x="255628" y="270734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C045FC36-E942-44A8-A195-B918007E5859}"/>
              </a:ext>
            </a:extLst>
          </p:cNvPr>
          <p:cNvSpPr/>
          <p:nvPr/>
        </p:nvSpPr>
        <p:spPr>
          <a:xfrm>
            <a:off x="8077582" y="2313584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F28773C2-CCB7-407A-99B1-4A9C854EE967}"/>
              </a:ext>
            </a:extLst>
          </p:cNvPr>
          <p:cNvSpPr/>
          <p:nvPr/>
        </p:nvSpPr>
        <p:spPr>
          <a:xfrm>
            <a:off x="8386988" y="2261569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19"/>
                </a:moveTo>
                <a:lnTo>
                  <a:pt x="9549" y="162819"/>
                </a:lnTo>
                <a:lnTo>
                  <a:pt x="0" y="159928"/>
                </a:lnTo>
                <a:lnTo>
                  <a:pt x="0" y="156074"/>
                </a:lnTo>
                <a:lnTo>
                  <a:pt x="954" y="151256"/>
                </a:lnTo>
                <a:lnTo>
                  <a:pt x="42972" y="11547"/>
                </a:lnTo>
                <a:lnTo>
                  <a:pt x="47550" y="0"/>
                </a:lnTo>
                <a:lnTo>
                  <a:pt x="74367" y="0"/>
                </a:lnTo>
                <a:lnTo>
                  <a:pt x="79259" y="3839"/>
                </a:lnTo>
                <a:lnTo>
                  <a:pt x="79259" y="19255"/>
                </a:lnTo>
                <a:lnTo>
                  <a:pt x="76395" y="24072"/>
                </a:lnTo>
                <a:lnTo>
                  <a:pt x="17188" y="158001"/>
                </a:lnTo>
                <a:lnTo>
                  <a:pt x="14324" y="162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B5438023-601B-4730-B13A-23D98EDA03A9}"/>
              </a:ext>
            </a:extLst>
          </p:cNvPr>
          <p:cNvSpPr/>
          <p:nvPr/>
        </p:nvSpPr>
        <p:spPr>
          <a:xfrm>
            <a:off x="5000522" y="1624213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1829F761-A71D-41E2-8EAB-E0A1321D3AA5}"/>
              </a:ext>
            </a:extLst>
          </p:cNvPr>
          <p:cNvSpPr/>
          <p:nvPr/>
        </p:nvSpPr>
        <p:spPr>
          <a:xfrm>
            <a:off x="7057140" y="1648726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855C7EB4-1724-48D4-97F8-D0C39773CDEF}"/>
              </a:ext>
            </a:extLst>
          </p:cNvPr>
          <p:cNvSpPr txBox="1"/>
          <p:nvPr/>
        </p:nvSpPr>
        <p:spPr>
          <a:xfrm>
            <a:off x="5943600" y="1144459"/>
            <a:ext cx="1039494" cy="33278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2545">
              <a:spcBef>
                <a:spcPts val="434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7B4CCE53-0985-436B-81DE-7F2F1DEBC711}"/>
              </a:ext>
            </a:extLst>
          </p:cNvPr>
          <p:cNvSpPr/>
          <p:nvPr/>
        </p:nvSpPr>
        <p:spPr>
          <a:xfrm>
            <a:off x="8876538" y="440353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6E00BDDC-C070-44CD-B8F7-6205D9821D93}"/>
              </a:ext>
            </a:extLst>
          </p:cNvPr>
          <p:cNvSpPr/>
          <p:nvPr/>
        </p:nvSpPr>
        <p:spPr>
          <a:xfrm>
            <a:off x="8876538" y="440353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73C3ED75-3F96-415F-8520-97D08B144502}"/>
              </a:ext>
            </a:extLst>
          </p:cNvPr>
          <p:cNvSpPr/>
          <p:nvPr/>
        </p:nvSpPr>
        <p:spPr>
          <a:xfrm>
            <a:off x="8876538" y="45650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BF3670A4-E615-4324-89EA-A8B212091002}"/>
              </a:ext>
            </a:extLst>
          </p:cNvPr>
          <p:cNvSpPr/>
          <p:nvPr/>
        </p:nvSpPr>
        <p:spPr>
          <a:xfrm>
            <a:off x="8876538" y="45650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D6C676B3-D4C6-479D-899F-4820C0A91CB8}"/>
              </a:ext>
            </a:extLst>
          </p:cNvPr>
          <p:cNvSpPr/>
          <p:nvPr/>
        </p:nvSpPr>
        <p:spPr>
          <a:xfrm>
            <a:off x="8876538" y="47174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8300B34B-9872-4CB8-AEBF-7F1F0EA8C2B2}"/>
              </a:ext>
            </a:extLst>
          </p:cNvPr>
          <p:cNvSpPr/>
          <p:nvPr/>
        </p:nvSpPr>
        <p:spPr>
          <a:xfrm>
            <a:off x="8876538" y="47174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2B9B85DC-7550-480F-9EA8-85918BB87BCA}"/>
              </a:ext>
            </a:extLst>
          </p:cNvPr>
          <p:cNvSpPr/>
          <p:nvPr/>
        </p:nvSpPr>
        <p:spPr>
          <a:xfrm>
            <a:off x="8876538" y="48698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33F0D110-093E-428D-94E6-EA3DA1A5ACF9}"/>
              </a:ext>
            </a:extLst>
          </p:cNvPr>
          <p:cNvSpPr/>
          <p:nvPr/>
        </p:nvSpPr>
        <p:spPr>
          <a:xfrm>
            <a:off x="8876538" y="48698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932D3FFF-C23E-46BF-87FD-DCC18F4E5841}"/>
              </a:ext>
            </a:extLst>
          </p:cNvPr>
          <p:cNvSpPr/>
          <p:nvPr/>
        </p:nvSpPr>
        <p:spPr>
          <a:xfrm>
            <a:off x="5402415" y="5182251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993D370F-A4D8-40A9-8B23-BD3B84131392}"/>
              </a:ext>
            </a:extLst>
          </p:cNvPr>
          <p:cNvSpPr/>
          <p:nvPr/>
        </p:nvSpPr>
        <p:spPr>
          <a:xfrm>
            <a:off x="5696781" y="5271028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30B8E078-9480-4B08-AEDD-9B629769100F}"/>
              </a:ext>
            </a:extLst>
          </p:cNvPr>
          <p:cNvSpPr/>
          <p:nvPr/>
        </p:nvSpPr>
        <p:spPr>
          <a:xfrm>
            <a:off x="5860238" y="5189024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39FBC77B-E5EE-4220-814D-D95E94DA7C79}"/>
              </a:ext>
            </a:extLst>
          </p:cNvPr>
          <p:cNvSpPr/>
          <p:nvPr/>
        </p:nvSpPr>
        <p:spPr>
          <a:xfrm>
            <a:off x="6182418" y="5245274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93DF0A39-2E5A-4276-A9F3-F140B9B71800}"/>
              </a:ext>
            </a:extLst>
          </p:cNvPr>
          <p:cNvSpPr/>
          <p:nvPr/>
        </p:nvSpPr>
        <p:spPr>
          <a:xfrm>
            <a:off x="6583945" y="5188351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9E469111-9D72-4EB8-99C0-098515F6ABC8}"/>
              </a:ext>
            </a:extLst>
          </p:cNvPr>
          <p:cNvSpPr/>
          <p:nvPr/>
        </p:nvSpPr>
        <p:spPr>
          <a:xfrm>
            <a:off x="6827447" y="5120574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617025FD-693C-4977-A249-DB827ED991EC}"/>
              </a:ext>
            </a:extLst>
          </p:cNvPr>
          <p:cNvSpPr txBox="1"/>
          <p:nvPr/>
        </p:nvSpPr>
        <p:spPr>
          <a:xfrm>
            <a:off x="3009507" y="2141397"/>
            <a:ext cx="1226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74AB023A-8AED-4EFE-A330-0CA1D4B35F84}"/>
              </a:ext>
            </a:extLst>
          </p:cNvPr>
          <p:cNvSpPr/>
          <p:nvPr/>
        </p:nvSpPr>
        <p:spPr>
          <a:xfrm>
            <a:off x="8557259" y="5928157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EDEFE54D-0A1C-47B2-B887-D95D70D2058E}"/>
              </a:ext>
            </a:extLst>
          </p:cNvPr>
          <p:cNvSpPr/>
          <p:nvPr/>
        </p:nvSpPr>
        <p:spPr>
          <a:xfrm>
            <a:off x="8792391" y="5862769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FA85ADCE-CC19-4D93-B4ED-57339D291536}"/>
              </a:ext>
            </a:extLst>
          </p:cNvPr>
          <p:cNvSpPr/>
          <p:nvPr/>
        </p:nvSpPr>
        <p:spPr>
          <a:xfrm>
            <a:off x="3707014" y="5801798"/>
            <a:ext cx="163830" cy="244475"/>
          </a:xfrm>
          <a:custGeom>
            <a:avLst/>
            <a:gdLst/>
            <a:ahLst/>
            <a:cxnLst/>
            <a:rect l="l" t="t" r="r" b="b"/>
            <a:pathLst>
              <a:path w="163830" h="244475">
                <a:moveTo>
                  <a:pt x="51079" y="188632"/>
                </a:moveTo>
                <a:lnTo>
                  <a:pt x="27260" y="183416"/>
                </a:lnTo>
                <a:lnTo>
                  <a:pt x="11462" y="169707"/>
                </a:lnTo>
                <a:lnTo>
                  <a:pt x="2702" y="150413"/>
                </a:lnTo>
                <a:lnTo>
                  <a:pt x="0" y="128444"/>
                </a:lnTo>
                <a:lnTo>
                  <a:pt x="10365" y="78794"/>
                </a:lnTo>
                <a:lnTo>
                  <a:pt x="38155" y="37928"/>
                </a:lnTo>
                <a:lnTo>
                  <a:pt x="78407" y="10209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5"/>
                </a:lnTo>
                <a:lnTo>
                  <a:pt x="143380" y="1570"/>
                </a:lnTo>
                <a:lnTo>
                  <a:pt x="151390" y="3723"/>
                </a:lnTo>
                <a:lnTo>
                  <a:pt x="155083" y="4343"/>
                </a:lnTo>
                <a:lnTo>
                  <a:pt x="163699" y="7446"/>
                </a:lnTo>
                <a:lnTo>
                  <a:pt x="163699" y="16133"/>
                </a:lnTo>
                <a:lnTo>
                  <a:pt x="107081" y="16133"/>
                </a:lnTo>
                <a:lnTo>
                  <a:pt x="85436" y="18712"/>
                </a:lnTo>
                <a:lnTo>
                  <a:pt x="51079" y="41573"/>
                </a:lnTo>
                <a:lnTo>
                  <a:pt x="31924" y="77562"/>
                </a:lnTo>
                <a:lnTo>
                  <a:pt x="25231" y="115413"/>
                </a:lnTo>
                <a:lnTo>
                  <a:pt x="28270" y="138469"/>
                </a:lnTo>
                <a:lnTo>
                  <a:pt x="37078" y="156521"/>
                </a:lnTo>
                <a:lnTo>
                  <a:pt x="51194" y="168292"/>
                </a:lnTo>
                <a:lnTo>
                  <a:pt x="70156" y="172499"/>
                </a:lnTo>
                <a:lnTo>
                  <a:pt x="100378" y="172499"/>
                </a:lnTo>
                <a:lnTo>
                  <a:pt x="100148" y="172664"/>
                </a:lnTo>
                <a:lnTo>
                  <a:pt x="84234" y="181109"/>
                </a:lnTo>
                <a:lnTo>
                  <a:pt x="67743" y="186645"/>
                </a:lnTo>
                <a:lnTo>
                  <a:pt x="51079" y="188632"/>
                </a:lnTo>
                <a:close/>
              </a:path>
              <a:path w="163830" h="244475">
                <a:moveTo>
                  <a:pt x="123697" y="68875"/>
                </a:moveTo>
                <a:lnTo>
                  <a:pt x="120620" y="68875"/>
                </a:lnTo>
                <a:lnTo>
                  <a:pt x="120620" y="65152"/>
                </a:lnTo>
                <a:lnTo>
                  <a:pt x="122466" y="63291"/>
                </a:lnTo>
                <a:lnTo>
                  <a:pt x="125582" y="59054"/>
                </a:lnTo>
                <a:lnTo>
                  <a:pt x="131236" y="50803"/>
                </a:lnTo>
                <a:lnTo>
                  <a:pt x="136659" y="41040"/>
                </a:lnTo>
                <a:lnTo>
                  <a:pt x="139082" y="32266"/>
                </a:lnTo>
                <a:lnTo>
                  <a:pt x="139082" y="22958"/>
                </a:lnTo>
                <a:lnTo>
                  <a:pt x="131697" y="20476"/>
                </a:lnTo>
                <a:lnTo>
                  <a:pt x="128620" y="19235"/>
                </a:lnTo>
                <a:lnTo>
                  <a:pt x="121235" y="17374"/>
                </a:lnTo>
                <a:lnTo>
                  <a:pt x="112620" y="16133"/>
                </a:lnTo>
                <a:lnTo>
                  <a:pt x="163699" y="16133"/>
                </a:lnTo>
                <a:lnTo>
                  <a:pt x="163699" y="19856"/>
                </a:lnTo>
                <a:lnTo>
                  <a:pt x="161833" y="28261"/>
                </a:lnTo>
                <a:lnTo>
                  <a:pt x="137082" y="63446"/>
                </a:lnTo>
                <a:lnTo>
                  <a:pt x="130332" y="67440"/>
                </a:lnTo>
                <a:lnTo>
                  <a:pt x="123697" y="68875"/>
                </a:lnTo>
                <a:close/>
              </a:path>
              <a:path w="163830" h="244475">
                <a:moveTo>
                  <a:pt x="100378" y="172499"/>
                </a:moveTo>
                <a:lnTo>
                  <a:pt x="70156" y="172499"/>
                </a:lnTo>
                <a:lnTo>
                  <a:pt x="94244" y="165460"/>
                </a:lnTo>
                <a:lnTo>
                  <a:pt x="111466" y="149230"/>
                </a:lnTo>
                <a:lnTo>
                  <a:pt x="122341" y="131139"/>
                </a:lnTo>
                <a:lnTo>
                  <a:pt x="127389" y="118516"/>
                </a:lnTo>
                <a:lnTo>
                  <a:pt x="129236" y="111070"/>
                </a:lnTo>
                <a:lnTo>
                  <a:pt x="129236" y="109829"/>
                </a:lnTo>
                <a:lnTo>
                  <a:pt x="136005" y="105485"/>
                </a:lnTo>
                <a:lnTo>
                  <a:pt x="142159" y="101141"/>
                </a:lnTo>
                <a:lnTo>
                  <a:pt x="147698" y="99280"/>
                </a:lnTo>
                <a:lnTo>
                  <a:pt x="152621" y="99280"/>
                </a:lnTo>
                <a:lnTo>
                  <a:pt x="153237" y="100521"/>
                </a:lnTo>
                <a:lnTo>
                  <a:pt x="153237" y="102382"/>
                </a:lnTo>
                <a:lnTo>
                  <a:pt x="141544" y="147679"/>
                </a:lnTo>
                <a:lnTo>
                  <a:pt x="136886" y="161951"/>
                </a:lnTo>
                <a:lnTo>
                  <a:pt x="115081" y="161951"/>
                </a:lnTo>
                <a:lnTo>
                  <a:pt x="100378" y="172499"/>
                </a:lnTo>
                <a:close/>
              </a:path>
              <a:path w="163830" h="244475">
                <a:moveTo>
                  <a:pt x="94347" y="227724"/>
                </a:moveTo>
                <a:lnTo>
                  <a:pt x="68925" y="227724"/>
                </a:lnTo>
                <a:lnTo>
                  <a:pt x="76108" y="227317"/>
                </a:lnTo>
                <a:lnTo>
                  <a:pt x="82541" y="224932"/>
                </a:lnTo>
                <a:lnTo>
                  <a:pt x="104235" y="192743"/>
                </a:lnTo>
                <a:lnTo>
                  <a:pt x="115081" y="161951"/>
                </a:lnTo>
                <a:lnTo>
                  <a:pt x="136886" y="161951"/>
                </a:lnTo>
                <a:lnTo>
                  <a:pt x="133063" y="172548"/>
                </a:lnTo>
                <a:lnTo>
                  <a:pt x="128005" y="184909"/>
                </a:lnTo>
                <a:lnTo>
                  <a:pt x="109389" y="214635"/>
                </a:lnTo>
                <a:lnTo>
                  <a:pt x="94347" y="227724"/>
                </a:lnTo>
                <a:close/>
              </a:path>
              <a:path w="163830" h="244475">
                <a:moveTo>
                  <a:pt x="49848" y="244478"/>
                </a:moveTo>
                <a:lnTo>
                  <a:pt x="30760" y="242500"/>
                </a:lnTo>
                <a:lnTo>
                  <a:pt x="15769" y="237962"/>
                </a:lnTo>
                <a:lnTo>
                  <a:pt x="5971" y="232960"/>
                </a:lnTo>
                <a:lnTo>
                  <a:pt x="2461" y="229586"/>
                </a:lnTo>
                <a:lnTo>
                  <a:pt x="4298" y="226134"/>
                </a:lnTo>
                <a:lnTo>
                  <a:pt x="9308" y="221519"/>
                </a:lnTo>
                <a:lnTo>
                  <a:pt x="16741" y="217369"/>
                </a:lnTo>
                <a:lnTo>
                  <a:pt x="25847" y="215314"/>
                </a:lnTo>
                <a:lnTo>
                  <a:pt x="39155" y="222227"/>
                </a:lnTo>
                <a:lnTo>
                  <a:pt x="52002" y="225940"/>
                </a:lnTo>
                <a:lnTo>
                  <a:pt x="62541" y="227443"/>
                </a:lnTo>
                <a:lnTo>
                  <a:pt x="68925" y="227724"/>
                </a:lnTo>
                <a:lnTo>
                  <a:pt x="94347" y="227724"/>
                </a:lnTo>
                <a:lnTo>
                  <a:pt x="88465" y="232843"/>
                </a:lnTo>
                <a:lnTo>
                  <a:pt x="67772" y="241976"/>
                </a:lnTo>
                <a:lnTo>
                  <a:pt x="49848" y="244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04046841-20F8-4985-BC4D-4ACA8987A956}"/>
              </a:ext>
            </a:extLst>
          </p:cNvPr>
          <p:cNvSpPr/>
          <p:nvPr/>
        </p:nvSpPr>
        <p:spPr>
          <a:xfrm>
            <a:off x="3984569" y="590758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CE5DDD1B-9DB1-41CE-8680-6D8121B12D7D}"/>
              </a:ext>
            </a:extLst>
          </p:cNvPr>
          <p:cNvSpPr/>
          <p:nvPr/>
        </p:nvSpPr>
        <p:spPr>
          <a:xfrm>
            <a:off x="3984569" y="596529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5012A122-CD7C-404E-8005-122C108D2905}"/>
              </a:ext>
            </a:extLst>
          </p:cNvPr>
          <p:cNvSpPr/>
          <p:nvPr/>
        </p:nvSpPr>
        <p:spPr>
          <a:xfrm>
            <a:off x="4300275" y="5788142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104619" y="296600"/>
                </a:moveTo>
                <a:lnTo>
                  <a:pt x="99081" y="296600"/>
                </a:lnTo>
                <a:lnTo>
                  <a:pt x="89071" y="295979"/>
                </a:lnTo>
                <a:lnTo>
                  <a:pt x="48434" y="276608"/>
                </a:lnTo>
                <a:lnTo>
                  <a:pt x="42463" y="251303"/>
                </a:lnTo>
                <a:lnTo>
                  <a:pt x="42463" y="181186"/>
                </a:lnTo>
                <a:lnTo>
                  <a:pt x="41232" y="178084"/>
                </a:lnTo>
                <a:lnTo>
                  <a:pt x="36943" y="168078"/>
                </a:lnTo>
                <a:lnTo>
                  <a:pt x="29078" y="159934"/>
                </a:lnTo>
                <a:lnTo>
                  <a:pt x="18212" y="154350"/>
                </a:lnTo>
                <a:lnTo>
                  <a:pt x="4923" y="152023"/>
                </a:lnTo>
                <a:lnTo>
                  <a:pt x="1846" y="151402"/>
                </a:lnTo>
                <a:lnTo>
                  <a:pt x="0" y="151402"/>
                </a:lnTo>
                <a:lnTo>
                  <a:pt x="0" y="146438"/>
                </a:lnTo>
                <a:lnTo>
                  <a:pt x="2461" y="145197"/>
                </a:lnTo>
                <a:lnTo>
                  <a:pt x="8269" y="144965"/>
                </a:lnTo>
                <a:lnTo>
                  <a:pt x="15231" y="143801"/>
                </a:lnTo>
                <a:lnTo>
                  <a:pt x="42280" y="113290"/>
                </a:lnTo>
                <a:lnTo>
                  <a:pt x="42463" y="104865"/>
                </a:lnTo>
                <a:lnTo>
                  <a:pt x="42463" y="37230"/>
                </a:lnTo>
                <a:lnTo>
                  <a:pt x="47155" y="22250"/>
                </a:lnTo>
                <a:lnTo>
                  <a:pt x="59694" y="10470"/>
                </a:lnTo>
                <a:lnTo>
                  <a:pt x="77772" y="2763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64"/>
                </a:lnTo>
                <a:lnTo>
                  <a:pt x="103388" y="6205"/>
                </a:lnTo>
                <a:lnTo>
                  <a:pt x="101542" y="6825"/>
                </a:lnTo>
                <a:lnTo>
                  <a:pt x="81888" y="11091"/>
                </a:lnTo>
                <a:lnTo>
                  <a:pt x="69849" y="19545"/>
                </a:lnTo>
                <a:lnTo>
                  <a:pt x="63810" y="29861"/>
                </a:lnTo>
                <a:lnTo>
                  <a:pt x="62156" y="39712"/>
                </a:lnTo>
                <a:lnTo>
                  <a:pt x="62156" y="111070"/>
                </a:lnTo>
                <a:lnTo>
                  <a:pt x="60137" y="122995"/>
                </a:lnTo>
                <a:lnTo>
                  <a:pt x="53848" y="133408"/>
                </a:lnTo>
                <a:lnTo>
                  <a:pt x="42944" y="141959"/>
                </a:lnTo>
                <a:lnTo>
                  <a:pt x="27078" y="148300"/>
                </a:lnTo>
                <a:lnTo>
                  <a:pt x="33501" y="150316"/>
                </a:lnTo>
                <a:lnTo>
                  <a:pt x="61627" y="179199"/>
                </a:lnTo>
                <a:lnTo>
                  <a:pt x="62156" y="188012"/>
                </a:lnTo>
                <a:lnTo>
                  <a:pt x="62156" y="261852"/>
                </a:lnTo>
                <a:lnTo>
                  <a:pt x="62771" y="264334"/>
                </a:lnTo>
                <a:lnTo>
                  <a:pt x="67502" y="274776"/>
                </a:lnTo>
                <a:lnTo>
                  <a:pt x="75695" y="282716"/>
                </a:lnTo>
                <a:lnTo>
                  <a:pt x="86657" y="287981"/>
                </a:lnTo>
                <a:lnTo>
                  <a:pt x="99696" y="290395"/>
                </a:lnTo>
                <a:lnTo>
                  <a:pt x="104619" y="290395"/>
                </a:lnTo>
                <a:lnTo>
                  <a:pt x="104619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165E96DB-BE52-46C6-9281-C8B14B40BA7F}"/>
              </a:ext>
            </a:extLst>
          </p:cNvPr>
          <p:cNvSpPr/>
          <p:nvPr/>
        </p:nvSpPr>
        <p:spPr>
          <a:xfrm>
            <a:off x="4436275" y="5808003"/>
            <a:ext cx="184150" cy="216535"/>
          </a:xfrm>
          <a:custGeom>
            <a:avLst/>
            <a:gdLst/>
            <a:ahLst/>
            <a:cxnLst/>
            <a:rect l="l" t="t" r="r" b="b"/>
            <a:pathLst>
              <a:path w="184150" h="216535">
                <a:moveTo>
                  <a:pt x="46155" y="215935"/>
                </a:moveTo>
                <a:lnTo>
                  <a:pt x="44309" y="215935"/>
                </a:lnTo>
                <a:lnTo>
                  <a:pt x="44309" y="206006"/>
                </a:lnTo>
                <a:lnTo>
                  <a:pt x="47021" y="188438"/>
                </a:lnTo>
                <a:lnTo>
                  <a:pt x="49386" y="166915"/>
                </a:lnTo>
                <a:lnTo>
                  <a:pt x="51059" y="143530"/>
                </a:lnTo>
                <a:lnTo>
                  <a:pt x="51694" y="120377"/>
                </a:lnTo>
                <a:lnTo>
                  <a:pt x="50540" y="90283"/>
                </a:lnTo>
                <a:lnTo>
                  <a:pt x="44771" y="56465"/>
                </a:lnTo>
                <a:lnTo>
                  <a:pt x="30924" y="28232"/>
                </a:lnTo>
                <a:lnTo>
                  <a:pt x="5538" y="14892"/>
                </a:lnTo>
                <a:lnTo>
                  <a:pt x="0" y="14892"/>
                </a:lnTo>
                <a:lnTo>
                  <a:pt x="0" y="8687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194"/>
                </a:lnTo>
                <a:lnTo>
                  <a:pt x="67156" y="47003"/>
                </a:lnTo>
                <a:lnTo>
                  <a:pt x="73012" y="83767"/>
                </a:lnTo>
                <a:lnTo>
                  <a:pt x="73849" y="109829"/>
                </a:lnTo>
                <a:lnTo>
                  <a:pt x="73781" y="117081"/>
                </a:lnTo>
                <a:lnTo>
                  <a:pt x="73310" y="131546"/>
                </a:lnTo>
                <a:lnTo>
                  <a:pt x="72031" y="152062"/>
                </a:lnTo>
                <a:lnTo>
                  <a:pt x="69541" y="177463"/>
                </a:lnTo>
                <a:lnTo>
                  <a:pt x="93301" y="177463"/>
                </a:lnTo>
                <a:lnTo>
                  <a:pt x="89234" y="181497"/>
                </a:lnTo>
                <a:lnTo>
                  <a:pt x="59675" y="206511"/>
                </a:lnTo>
                <a:lnTo>
                  <a:pt x="46155" y="215935"/>
                </a:lnTo>
                <a:close/>
              </a:path>
              <a:path w="184150" h="216535">
                <a:moveTo>
                  <a:pt x="93301" y="177463"/>
                </a:moveTo>
                <a:lnTo>
                  <a:pt x="69541" y="177463"/>
                </a:lnTo>
                <a:lnTo>
                  <a:pt x="106696" y="144625"/>
                </a:lnTo>
                <a:lnTo>
                  <a:pt x="139236" y="109286"/>
                </a:lnTo>
                <a:lnTo>
                  <a:pt x="162314" y="76855"/>
                </a:lnTo>
                <a:lnTo>
                  <a:pt x="171084" y="52742"/>
                </a:lnTo>
                <a:lnTo>
                  <a:pt x="170199" y="45975"/>
                </a:lnTo>
                <a:lnTo>
                  <a:pt x="166776" y="38160"/>
                </a:lnTo>
                <a:lnTo>
                  <a:pt x="159660" y="31277"/>
                </a:lnTo>
                <a:lnTo>
                  <a:pt x="147698" y="27302"/>
                </a:lnTo>
                <a:lnTo>
                  <a:pt x="142775" y="27302"/>
                </a:lnTo>
                <a:lnTo>
                  <a:pt x="142775" y="22958"/>
                </a:lnTo>
                <a:lnTo>
                  <a:pt x="143582" y="17538"/>
                </a:lnTo>
                <a:lnTo>
                  <a:pt x="146006" y="9850"/>
                </a:lnTo>
                <a:lnTo>
                  <a:pt x="150044" y="2976"/>
                </a:lnTo>
                <a:lnTo>
                  <a:pt x="155698" y="0"/>
                </a:lnTo>
                <a:lnTo>
                  <a:pt x="165054" y="1851"/>
                </a:lnTo>
                <a:lnTo>
                  <a:pt x="174238" y="7833"/>
                </a:lnTo>
                <a:lnTo>
                  <a:pt x="181228" y="18586"/>
                </a:lnTo>
                <a:lnTo>
                  <a:pt x="184007" y="34748"/>
                </a:lnTo>
                <a:lnTo>
                  <a:pt x="182046" y="50667"/>
                </a:lnTo>
                <a:lnTo>
                  <a:pt x="176622" y="68100"/>
                </a:lnTo>
                <a:lnTo>
                  <a:pt x="168430" y="86230"/>
                </a:lnTo>
                <a:lnTo>
                  <a:pt x="158160" y="104244"/>
                </a:lnTo>
                <a:lnTo>
                  <a:pt x="125255" y="145779"/>
                </a:lnTo>
                <a:lnTo>
                  <a:pt x="93301" y="177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17D9744D-3D19-4741-AE3D-0FBD3B2C4CFA}"/>
              </a:ext>
            </a:extLst>
          </p:cNvPr>
          <p:cNvSpPr/>
          <p:nvPr/>
        </p:nvSpPr>
        <p:spPr>
          <a:xfrm>
            <a:off x="4655982" y="5979256"/>
            <a:ext cx="34925" cy="88900"/>
          </a:xfrm>
          <a:custGeom>
            <a:avLst/>
            <a:gdLst/>
            <a:ahLst/>
            <a:cxnLst/>
            <a:rect l="l" t="t" r="r" b="b"/>
            <a:pathLst>
              <a:path w="34925" h="88900">
                <a:moveTo>
                  <a:pt x="19077" y="31645"/>
                </a:moveTo>
                <a:lnTo>
                  <a:pt x="6154" y="31645"/>
                </a:lnTo>
                <a:lnTo>
                  <a:pt x="0" y="23579"/>
                </a:lnTo>
                <a:lnTo>
                  <a:pt x="0" y="7446"/>
                </a:lnTo>
                <a:lnTo>
                  <a:pt x="6154" y="0"/>
                </a:lnTo>
                <a:lnTo>
                  <a:pt x="15385" y="0"/>
                </a:lnTo>
                <a:lnTo>
                  <a:pt x="23299" y="2142"/>
                </a:lnTo>
                <a:lnTo>
                  <a:pt x="29308" y="8299"/>
                </a:lnTo>
                <a:lnTo>
                  <a:pt x="33126" y="18062"/>
                </a:lnTo>
                <a:lnTo>
                  <a:pt x="34015" y="26681"/>
                </a:lnTo>
                <a:lnTo>
                  <a:pt x="27078" y="26681"/>
                </a:lnTo>
                <a:lnTo>
                  <a:pt x="27078" y="27302"/>
                </a:lnTo>
                <a:lnTo>
                  <a:pt x="25847" y="27922"/>
                </a:lnTo>
                <a:lnTo>
                  <a:pt x="22770" y="30404"/>
                </a:lnTo>
                <a:lnTo>
                  <a:pt x="19077" y="31645"/>
                </a:lnTo>
                <a:close/>
              </a:path>
              <a:path w="34925" h="88900">
                <a:moveTo>
                  <a:pt x="8000" y="88731"/>
                </a:moveTo>
                <a:lnTo>
                  <a:pt x="6154" y="88731"/>
                </a:lnTo>
                <a:lnTo>
                  <a:pt x="4923" y="87490"/>
                </a:lnTo>
                <a:lnTo>
                  <a:pt x="4923" y="83767"/>
                </a:lnTo>
                <a:lnTo>
                  <a:pt x="8000" y="80665"/>
                </a:lnTo>
                <a:lnTo>
                  <a:pt x="15231" y="71861"/>
                </a:lnTo>
                <a:lnTo>
                  <a:pt x="21539" y="60499"/>
                </a:lnTo>
                <a:lnTo>
                  <a:pt x="26001" y="46809"/>
                </a:lnTo>
                <a:lnTo>
                  <a:pt x="27693" y="31025"/>
                </a:lnTo>
                <a:lnTo>
                  <a:pt x="27693" y="26681"/>
                </a:lnTo>
                <a:lnTo>
                  <a:pt x="34015" y="26681"/>
                </a:lnTo>
                <a:lnTo>
                  <a:pt x="34462" y="31025"/>
                </a:lnTo>
                <a:lnTo>
                  <a:pt x="30760" y="54701"/>
                </a:lnTo>
                <a:lnTo>
                  <a:pt x="22385" y="72909"/>
                </a:lnTo>
                <a:lnTo>
                  <a:pt x="13433" y="84601"/>
                </a:lnTo>
                <a:lnTo>
                  <a:pt x="8000" y="88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9B28D09D-62E1-494A-A3DD-CA880E3207A7}"/>
              </a:ext>
            </a:extLst>
          </p:cNvPr>
          <p:cNvSpPr/>
          <p:nvPr/>
        </p:nvSpPr>
        <p:spPr>
          <a:xfrm>
            <a:off x="4769828" y="5801792"/>
            <a:ext cx="158750" cy="215900"/>
          </a:xfrm>
          <a:custGeom>
            <a:avLst/>
            <a:gdLst/>
            <a:ahLst/>
            <a:cxnLst/>
            <a:rect l="l" t="t" r="r" b="b"/>
            <a:pathLst>
              <a:path w="158750" h="215900">
                <a:moveTo>
                  <a:pt x="49848" y="215314"/>
                </a:moveTo>
                <a:lnTo>
                  <a:pt x="30116" y="212735"/>
                </a:lnTo>
                <a:lnTo>
                  <a:pt x="14308" y="205386"/>
                </a:lnTo>
                <a:lnTo>
                  <a:pt x="3807" y="193849"/>
                </a:lnTo>
                <a:lnTo>
                  <a:pt x="0" y="178704"/>
                </a:lnTo>
                <a:lnTo>
                  <a:pt x="1403" y="168243"/>
                </a:lnTo>
                <a:lnTo>
                  <a:pt x="8923" y="149463"/>
                </a:lnTo>
                <a:lnTo>
                  <a:pt x="27520" y="125913"/>
                </a:lnTo>
                <a:lnTo>
                  <a:pt x="62156" y="101141"/>
                </a:lnTo>
                <a:lnTo>
                  <a:pt x="51598" y="96352"/>
                </a:lnTo>
                <a:lnTo>
                  <a:pt x="42771" y="89352"/>
                </a:lnTo>
                <a:lnTo>
                  <a:pt x="36713" y="80025"/>
                </a:lnTo>
                <a:lnTo>
                  <a:pt x="34462" y="68255"/>
                </a:lnTo>
                <a:lnTo>
                  <a:pt x="42876" y="42145"/>
                </a:lnTo>
                <a:lnTo>
                  <a:pt x="64387" y="20399"/>
                </a:lnTo>
                <a:lnTo>
                  <a:pt x="93398" y="5516"/>
                </a:lnTo>
                <a:lnTo>
                  <a:pt x="124312" y="0"/>
                </a:lnTo>
                <a:lnTo>
                  <a:pt x="135313" y="659"/>
                </a:lnTo>
                <a:lnTo>
                  <a:pt x="146313" y="3412"/>
                </a:lnTo>
                <a:lnTo>
                  <a:pt x="154775" y="9423"/>
                </a:lnTo>
                <a:lnTo>
                  <a:pt x="156952" y="16133"/>
                </a:lnTo>
                <a:lnTo>
                  <a:pt x="105235" y="16133"/>
                </a:lnTo>
                <a:lnTo>
                  <a:pt x="80628" y="21281"/>
                </a:lnTo>
                <a:lnTo>
                  <a:pt x="66695" y="33119"/>
                </a:lnTo>
                <a:lnTo>
                  <a:pt x="60492" y="46237"/>
                </a:lnTo>
                <a:lnTo>
                  <a:pt x="59079" y="55224"/>
                </a:lnTo>
                <a:lnTo>
                  <a:pt x="61069" y="65269"/>
                </a:lnTo>
                <a:lnTo>
                  <a:pt x="68541" y="76011"/>
                </a:lnTo>
                <a:lnTo>
                  <a:pt x="83743" y="84892"/>
                </a:lnTo>
                <a:lnTo>
                  <a:pt x="108927" y="89352"/>
                </a:lnTo>
                <a:lnTo>
                  <a:pt x="110773" y="89352"/>
                </a:lnTo>
                <a:lnTo>
                  <a:pt x="112004" y="89972"/>
                </a:lnTo>
                <a:lnTo>
                  <a:pt x="112004" y="91834"/>
                </a:lnTo>
                <a:lnTo>
                  <a:pt x="110158" y="95276"/>
                </a:lnTo>
                <a:lnTo>
                  <a:pt x="105081" y="99823"/>
                </a:lnTo>
                <a:lnTo>
                  <a:pt x="97465" y="103788"/>
                </a:lnTo>
                <a:lnTo>
                  <a:pt x="88003" y="105485"/>
                </a:lnTo>
                <a:lnTo>
                  <a:pt x="58463" y="113668"/>
                </a:lnTo>
                <a:lnTo>
                  <a:pt x="39078" y="130926"/>
                </a:lnTo>
                <a:lnTo>
                  <a:pt x="28462" y="150510"/>
                </a:lnTo>
                <a:lnTo>
                  <a:pt x="25231" y="165674"/>
                </a:lnTo>
                <a:lnTo>
                  <a:pt x="29116" y="180333"/>
                </a:lnTo>
                <a:lnTo>
                  <a:pt x="39232" y="190804"/>
                </a:lnTo>
                <a:lnTo>
                  <a:pt x="53271" y="197087"/>
                </a:lnTo>
                <a:lnTo>
                  <a:pt x="68925" y="199181"/>
                </a:lnTo>
                <a:lnTo>
                  <a:pt x="99262" y="199181"/>
                </a:lnTo>
                <a:lnTo>
                  <a:pt x="84465" y="207946"/>
                </a:lnTo>
                <a:lnTo>
                  <a:pt x="49848" y="215314"/>
                </a:lnTo>
                <a:close/>
              </a:path>
              <a:path w="158750" h="215900">
                <a:moveTo>
                  <a:pt x="131082" y="48399"/>
                </a:moveTo>
                <a:lnTo>
                  <a:pt x="128005" y="48399"/>
                </a:lnTo>
                <a:lnTo>
                  <a:pt x="128005" y="45296"/>
                </a:lnTo>
                <a:lnTo>
                  <a:pt x="128620" y="44055"/>
                </a:lnTo>
                <a:lnTo>
                  <a:pt x="129236" y="43435"/>
                </a:lnTo>
                <a:lnTo>
                  <a:pt x="130466" y="41573"/>
                </a:lnTo>
                <a:lnTo>
                  <a:pt x="132928" y="37230"/>
                </a:lnTo>
                <a:lnTo>
                  <a:pt x="132928" y="32266"/>
                </a:lnTo>
                <a:lnTo>
                  <a:pt x="129380" y="23462"/>
                </a:lnTo>
                <a:lnTo>
                  <a:pt x="121158" y="18615"/>
                </a:lnTo>
                <a:lnTo>
                  <a:pt x="111898" y="16559"/>
                </a:lnTo>
                <a:lnTo>
                  <a:pt x="105235" y="16133"/>
                </a:lnTo>
                <a:lnTo>
                  <a:pt x="156952" y="16133"/>
                </a:lnTo>
                <a:lnTo>
                  <a:pt x="158160" y="19856"/>
                </a:lnTo>
                <a:lnTo>
                  <a:pt x="155141" y="31645"/>
                </a:lnTo>
                <a:lnTo>
                  <a:pt x="147852" y="40642"/>
                </a:lnTo>
                <a:lnTo>
                  <a:pt x="138948" y="46382"/>
                </a:lnTo>
                <a:lnTo>
                  <a:pt x="131082" y="48399"/>
                </a:lnTo>
                <a:close/>
              </a:path>
              <a:path w="158750" h="215900">
                <a:moveTo>
                  <a:pt x="99262" y="199181"/>
                </a:moveTo>
                <a:lnTo>
                  <a:pt x="68925" y="199181"/>
                </a:lnTo>
                <a:lnTo>
                  <a:pt x="86243" y="196331"/>
                </a:lnTo>
                <a:lnTo>
                  <a:pt x="99004" y="189408"/>
                </a:lnTo>
                <a:lnTo>
                  <a:pt x="107956" y="180857"/>
                </a:lnTo>
                <a:lnTo>
                  <a:pt x="113850" y="173120"/>
                </a:lnTo>
                <a:lnTo>
                  <a:pt x="120620" y="164433"/>
                </a:lnTo>
                <a:lnTo>
                  <a:pt x="131697" y="160089"/>
                </a:lnTo>
                <a:lnTo>
                  <a:pt x="136621" y="160089"/>
                </a:lnTo>
                <a:lnTo>
                  <a:pt x="138467" y="160710"/>
                </a:lnTo>
                <a:lnTo>
                  <a:pt x="138467" y="162571"/>
                </a:lnTo>
                <a:lnTo>
                  <a:pt x="131543" y="173430"/>
                </a:lnTo>
                <a:lnTo>
                  <a:pt x="112620" y="191270"/>
                </a:lnTo>
                <a:lnTo>
                  <a:pt x="99262" y="19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68F74C75-439C-4AD3-AD8A-EA6C0A4CD4BC}"/>
              </a:ext>
            </a:extLst>
          </p:cNvPr>
          <p:cNvSpPr/>
          <p:nvPr/>
        </p:nvSpPr>
        <p:spPr>
          <a:xfrm>
            <a:off x="4964303" y="5788141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5538" y="296600"/>
                </a:moveTo>
                <a:lnTo>
                  <a:pt x="0" y="296600"/>
                </a:lnTo>
                <a:lnTo>
                  <a:pt x="0" y="291636"/>
                </a:lnTo>
                <a:lnTo>
                  <a:pt x="1230" y="290395"/>
                </a:lnTo>
                <a:lnTo>
                  <a:pt x="2461" y="290395"/>
                </a:lnTo>
                <a:lnTo>
                  <a:pt x="22212" y="285867"/>
                </a:lnTo>
                <a:lnTo>
                  <a:pt x="34462" y="277442"/>
                </a:lnTo>
                <a:lnTo>
                  <a:pt x="40713" y="267271"/>
                </a:lnTo>
                <a:lnTo>
                  <a:pt x="42463" y="257508"/>
                </a:lnTo>
                <a:lnTo>
                  <a:pt x="42463" y="186150"/>
                </a:lnTo>
                <a:lnTo>
                  <a:pt x="44473" y="173866"/>
                </a:lnTo>
                <a:lnTo>
                  <a:pt x="50694" y="163269"/>
                </a:lnTo>
                <a:lnTo>
                  <a:pt x="61416" y="154650"/>
                </a:lnTo>
                <a:lnTo>
                  <a:pt x="76926" y="148300"/>
                </a:lnTo>
                <a:lnTo>
                  <a:pt x="68925" y="145818"/>
                </a:lnTo>
                <a:lnTo>
                  <a:pt x="42992" y="117410"/>
                </a:lnTo>
                <a:lnTo>
                  <a:pt x="42463" y="108588"/>
                </a:lnTo>
                <a:lnTo>
                  <a:pt x="42463" y="35368"/>
                </a:lnTo>
                <a:lnTo>
                  <a:pt x="41232" y="32266"/>
                </a:lnTo>
                <a:lnTo>
                  <a:pt x="36597" y="22182"/>
                </a:lnTo>
                <a:lnTo>
                  <a:pt x="28616" y="14426"/>
                </a:lnTo>
                <a:lnTo>
                  <a:pt x="17866" y="9229"/>
                </a:lnTo>
                <a:lnTo>
                  <a:pt x="4923" y="6825"/>
                </a:lnTo>
                <a:lnTo>
                  <a:pt x="1846" y="6205"/>
                </a:lnTo>
                <a:lnTo>
                  <a:pt x="0" y="6205"/>
                </a:lnTo>
                <a:lnTo>
                  <a:pt x="0" y="0"/>
                </a:lnTo>
                <a:lnTo>
                  <a:pt x="5538" y="0"/>
                </a:lnTo>
                <a:lnTo>
                  <a:pt x="14942" y="630"/>
                </a:lnTo>
                <a:lnTo>
                  <a:pt x="56185" y="20515"/>
                </a:lnTo>
                <a:lnTo>
                  <a:pt x="62156" y="45296"/>
                </a:lnTo>
                <a:lnTo>
                  <a:pt x="62156" y="115413"/>
                </a:lnTo>
                <a:lnTo>
                  <a:pt x="62771" y="119136"/>
                </a:lnTo>
                <a:lnTo>
                  <a:pt x="67070" y="129054"/>
                </a:lnTo>
                <a:lnTo>
                  <a:pt x="75003" y="137053"/>
                </a:lnTo>
                <a:lnTo>
                  <a:pt x="86051" y="142609"/>
                </a:lnTo>
                <a:lnTo>
                  <a:pt x="99696" y="145197"/>
                </a:lnTo>
                <a:lnTo>
                  <a:pt x="102773" y="145818"/>
                </a:lnTo>
                <a:lnTo>
                  <a:pt x="104619" y="145818"/>
                </a:lnTo>
                <a:lnTo>
                  <a:pt x="104619" y="150161"/>
                </a:lnTo>
                <a:lnTo>
                  <a:pt x="103388" y="151402"/>
                </a:lnTo>
                <a:lnTo>
                  <a:pt x="101542" y="152023"/>
                </a:lnTo>
                <a:lnTo>
                  <a:pt x="96090" y="152255"/>
                </a:lnTo>
                <a:lnTo>
                  <a:pt x="89311" y="153419"/>
                </a:lnTo>
                <a:lnTo>
                  <a:pt x="62339" y="183930"/>
                </a:lnTo>
                <a:lnTo>
                  <a:pt x="62156" y="192355"/>
                </a:lnTo>
                <a:lnTo>
                  <a:pt x="62156" y="259990"/>
                </a:lnTo>
                <a:lnTo>
                  <a:pt x="57117" y="275134"/>
                </a:lnTo>
                <a:lnTo>
                  <a:pt x="44463" y="286672"/>
                </a:lnTo>
                <a:lnTo>
                  <a:pt x="26501" y="294021"/>
                </a:lnTo>
                <a:lnTo>
                  <a:pt x="5538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B23BD2E7-A726-487A-8814-48199F4E1110}"/>
              </a:ext>
            </a:extLst>
          </p:cNvPr>
          <p:cNvSpPr txBox="1"/>
          <p:nvPr/>
        </p:nvSpPr>
        <p:spPr>
          <a:xfrm>
            <a:off x="3022664" y="2701245"/>
            <a:ext cx="1226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19493932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392322" y="255714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80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0623" y="213194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1010" y="168236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6611" y="126326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19961" y="1398145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5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6833" y="181571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5095" y="1421003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80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76838" y="2210431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5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01466" y="110629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80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79954" y="126250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5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79502" y="1840110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9961" y="123965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5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3973" y="1421003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8278" y="2715637"/>
            <a:ext cx="547370" cy="969644"/>
          </a:xfrm>
          <a:custGeom>
            <a:avLst/>
            <a:gdLst/>
            <a:ahLst/>
            <a:cxnLst/>
            <a:rect l="l" t="t" r="r" b="b"/>
            <a:pathLst>
              <a:path w="547369" h="969645">
                <a:moveTo>
                  <a:pt x="410337" y="0"/>
                </a:moveTo>
                <a:lnTo>
                  <a:pt x="410337" y="695706"/>
                </a:lnTo>
                <a:lnTo>
                  <a:pt x="547116" y="695706"/>
                </a:lnTo>
                <a:lnTo>
                  <a:pt x="273558" y="969263"/>
                </a:lnTo>
                <a:lnTo>
                  <a:pt x="0" y="695706"/>
                </a:lnTo>
                <a:lnTo>
                  <a:pt x="136779" y="695706"/>
                </a:lnTo>
                <a:lnTo>
                  <a:pt x="136779" y="0"/>
                </a:lnTo>
                <a:lnTo>
                  <a:pt x="410337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6204" y="3764919"/>
            <a:ext cx="1842770" cy="1024255"/>
          </a:xfrm>
          <a:custGeom>
            <a:avLst/>
            <a:gdLst/>
            <a:ahLst/>
            <a:cxnLst/>
            <a:rect l="l" t="t" r="r" b="b"/>
            <a:pathLst>
              <a:path w="1842770" h="1024254">
                <a:moveTo>
                  <a:pt x="1671827" y="0"/>
                </a:moveTo>
                <a:lnTo>
                  <a:pt x="170688" y="0"/>
                </a:lnTo>
                <a:lnTo>
                  <a:pt x="125311" y="6096"/>
                </a:lnTo>
                <a:lnTo>
                  <a:pt x="84536" y="23303"/>
                </a:lnTo>
                <a:lnTo>
                  <a:pt x="49991" y="49991"/>
                </a:lnTo>
                <a:lnTo>
                  <a:pt x="23303" y="84536"/>
                </a:lnTo>
                <a:lnTo>
                  <a:pt x="6096" y="125311"/>
                </a:lnTo>
                <a:lnTo>
                  <a:pt x="0" y="170687"/>
                </a:lnTo>
                <a:lnTo>
                  <a:pt x="0" y="853439"/>
                </a:lnTo>
                <a:lnTo>
                  <a:pt x="6096" y="898812"/>
                </a:lnTo>
                <a:lnTo>
                  <a:pt x="23303" y="939585"/>
                </a:lnTo>
                <a:lnTo>
                  <a:pt x="49991" y="974131"/>
                </a:lnTo>
                <a:lnTo>
                  <a:pt x="84536" y="1000822"/>
                </a:lnTo>
                <a:lnTo>
                  <a:pt x="125311" y="1018030"/>
                </a:lnTo>
                <a:lnTo>
                  <a:pt x="170688" y="1024128"/>
                </a:lnTo>
                <a:lnTo>
                  <a:pt x="1671827" y="1024128"/>
                </a:lnTo>
                <a:lnTo>
                  <a:pt x="1717204" y="1018030"/>
                </a:lnTo>
                <a:lnTo>
                  <a:pt x="1757979" y="1000822"/>
                </a:lnTo>
                <a:lnTo>
                  <a:pt x="1792524" y="974131"/>
                </a:lnTo>
                <a:lnTo>
                  <a:pt x="1819212" y="939585"/>
                </a:lnTo>
                <a:lnTo>
                  <a:pt x="1836419" y="898812"/>
                </a:lnTo>
                <a:lnTo>
                  <a:pt x="1842516" y="853439"/>
                </a:lnTo>
                <a:lnTo>
                  <a:pt x="1842516" y="170687"/>
                </a:lnTo>
                <a:lnTo>
                  <a:pt x="1836419" y="125311"/>
                </a:lnTo>
                <a:lnTo>
                  <a:pt x="1819212" y="84536"/>
                </a:lnTo>
                <a:lnTo>
                  <a:pt x="1792524" y="49991"/>
                </a:lnTo>
                <a:lnTo>
                  <a:pt x="1757979" y="23303"/>
                </a:lnTo>
                <a:lnTo>
                  <a:pt x="1717204" y="6096"/>
                </a:lnTo>
                <a:lnTo>
                  <a:pt x="1671827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83942" y="4075188"/>
            <a:ext cx="144589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64433" y="2951964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计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算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835628" y="4961587"/>
            <a:ext cx="103155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排序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44262" y="5896988"/>
            <a:ext cx="106045" cy="455930"/>
          </a:xfrm>
          <a:custGeom>
            <a:avLst/>
            <a:gdLst/>
            <a:ahLst/>
            <a:cxnLst/>
            <a:rect l="l" t="t" r="r" b="b"/>
            <a:pathLst>
              <a:path w="106045" h="455929">
                <a:moveTo>
                  <a:pt x="103840" y="455929"/>
                </a:moveTo>
                <a:lnTo>
                  <a:pt x="100982" y="455929"/>
                </a:lnTo>
                <a:lnTo>
                  <a:pt x="91694" y="450429"/>
                </a:lnTo>
                <a:lnTo>
                  <a:pt x="51682" y="407239"/>
                </a:lnTo>
                <a:lnTo>
                  <a:pt x="29532" y="370084"/>
                </a:lnTo>
                <a:lnTo>
                  <a:pt x="14468" y="331112"/>
                </a:lnTo>
                <a:lnTo>
                  <a:pt x="5477" y="292944"/>
                </a:lnTo>
                <a:lnTo>
                  <a:pt x="0" y="227964"/>
                </a:lnTo>
                <a:lnTo>
                  <a:pt x="1250" y="197218"/>
                </a:lnTo>
                <a:lnTo>
                  <a:pt x="14468" y="126426"/>
                </a:lnTo>
                <a:lnTo>
                  <a:pt x="28580" y="88705"/>
                </a:lnTo>
                <a:lnTo>
                  <a:pt x="50476" y="50299"/>
                </a:lnTo>
                <a:lnTo>
                  <a:pt x="91411" y="5678"/>
                </a:lnTo>
                <a:lnTo>
                  <a:pt x="100982" y="0"/>
                </a:lnTo>
                <a:lnTo>
                  <a:pt x="103840" y="0"/>
                </a:lnTo>
                <a:lnTo>
                  <a:pt x="105746" y="953"/>
                </a:lnTo>
                <a:lnTo>
                  <a:pt x="105746" y="6676"/>
                </a:lnTo>
                <a:lnTo>
                  <a:pt x="99077" y="12399"/>
                </a:lnTo>
                <a:lnTo>
                  <a:pt x="70329" y="49194"/>
                </a:lnTo>
                <a:lnTo>
                  <a:pt x="49721" y="90201"/>
                </a:lnTo>
                <a:lnTo>
                  <a:pt x="36247" y="134367"/>
                </a:lnTo>
                <a:lnTo>
                  <a:pt x="28900" y="180639"/>
                </a:lnTo>
                <a:lnTo>
                  <a:pt x="26674" y="227964"/>
                </a:lnTo>
                <a:lnTo>
                  <a:pt x="28618" y="271337"/>
                </a:lnTo>
                <a:lnTo>
                  <a:pt x="35363" y="316495"/>
                </a:lnTo>
                <a:lnTo>
                  <a:pt x="48281" y="361332"/>
                </a:lnTo>
                <a:lnTo>
                  <a:pt x="68744" y="403743"/>
                </a:lnTo>
                <a:lnTo>
                  <a:pt x="98124" y="441621"/>
                </a:lnTo>
                <a:lnTo>
                  <a:pt x="105746" y="449252"/>
                </a:lnTo>
                <a:lnTo>
                  <a:pt x="105746" y="454975"/>
                </a:lnTo>
                <a:lnTo>
                  <a:pt x="103840" y="455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89062" y="6037201"/>
            <a:ext cx="200660" cy="207010"/>
          </a:xfrm>
          <a:custGeom>
            <a:avLst/>
            <a:gdLst/>
            <a:ahLst/>
            <a:cxnLst/>
            <a:rect l="l" t="t" r="r" b="b"/>
            <a:pathLst>
              <a:path w="200659" h="207010">
                <a:moveTo>
                  <a:pt x="10479" y="75352"/>
                </a:moveTo>
                <a:lnTo>
                  <a:pt x="0" y="75352"/>
                </a:lnTo>
                <a:lnTo>
                  <a:pt x="0" y="70583"/>
                </a:lnTo>
                <a:lnTo>
                  <a:pt x="3349" y="57944"/>
                </a:lnTo>
                <a:lnTo>
                  <a:pt x="13932" y="33860"/>
                </a:lnTo>
                <a:lnTo>
                  <a:pt x="32554" y="10492"/>
                </a:lnTo>
                <a:lnTo>
                  <a:pt x="60018" y="0"/>
                </a:lnTo>
                <a:lnTo>
                  <a:pt x="75617" y="2995"/>
                </a:lnTo>
                <a:lnTo>
                  <a:pt x="86759" y="10492"/>
                </a:lnTo>
                <a:lnTo>
                  <a:pt x="59065" y="10492"/>
                </a:lnTo>
                <a:lnTo>
                  <a:pt x="48169" y="12846"/>
                </a:lnTo>
                <a:lnTo>
                  <a:pt x="36201" y="21461"/>
                </a:lnTo>
                <a:lnTo>
                  <a:pt x="24233" y="38659"/>
                </a:lnTo>
                <a:lnTo>
                  <a:pt x="13337" y="66767"/>
                </a:lnTo>
                <a:lnTo>
                  <a:pt x="10479" y="74398"/>
                </a:lnTo>
                <a:lnTo>
                  <a:pt x="10479" y="75352"/>
                </a:lnTo>
                <a:close/>
              </a:path>
              <a:path w="200659" h="207010">
                <a:moveTo>
                  <a:pt x="124491" y="196488"/>
                </a:moveTo>
                <a:lnTo>
                  <a:pt x="100030" y="196488"/>
                </a:lnTo>
                <a:lnTo>
                  <a:pt x="134787" y="179945"/>
                </a:lnTo>
                <a:lnTo>
                  <a:pt x="160167" y="142120"/>
                </a:lnTo>
                <a:lnTo>
                  <a:pt x="175722" y="100718"/>
                </a:lnTo>
                <a:lnTo>
                  <a:pt x="181006" y="73444"/>
                </a:lnTo>
                <a:lnTo>
                  <a:pt x="179816" y="61581"/>
                </a:lnTo>
                <a:lnTo>
                  <a:pt x="176481" y="51506"/>
                </a:lnTo>
                <a:lnTo>
                  <a:pt x="171361" y="42862"/>
                </a:lnTo>
                <a:lnTo>
                  <a:pt x="164811" y="35291"/>
                </a:lnTo>
                <a:lnTo>
                  <a:pt x="160048" y="30522"/>
                </a:lnTo>
                <a:lnTo>
                  <a:pt x="158142" y="27660"/>
                </a:lnTo>
                <a:lnTo>
                  <a:pt x="180054" y="0"/>
                </a:lnTo>
                <a:lnTo>
                  <a:pt x="186797" y="1579"/>
                </a:lnTo>
                <a:lnTo>
                  <a:pt x="193272" y="6915"/>
                </a:lnTo>
                <a:lnTo>
                  <a:pt x="198139" y="16900"/>
                </a:lnTo>
                <a:lnTo>
                  <a:pt x="200060" y="32430"/>
                </a:lnTo>
                <a:lnTo>
                  <a:pt x="196775" y="59740"/>
                </a:lnTo>
                <a:lnTo>
                  <a:pt x="186128" y="104173"/>
                </a:lnTo>
                <a:lnTo>
                  <a:pt x="166930" y="152406"/>
                </a:lnTo>
                <a:lnTo>
                  <a:pt x="137991" y="191116"/>
                </a:lnTo>
                <a:lnTo>
                  <a:pt x="124491" y="196488"/>
                </a:lnTo>
                <a:close/>
              </a:path>
              <a:path w="200659" h="207010">
                <a:moveTo>
                  <a:pt x="98124" y="206980"/>
                </a:moveTo>
                <a:lnTo>
                  <a:pt x="79756" y="205013"/>
                </a:lnTo>
                <a:lnTo>
                  <a:pt x="59779" y="196965"/>
                </a:lnTo>
                <a:lnTo>
                  <a:pt x="43733" y="179617"/>
                </a:lnTo>
                <a:lnTo>
                  <a:pt x="37154" y="149750"/>
                </a:lnTo>
                <a:lnTo>
                  <a:pt x="38359" y="134608"/>
                </a:lnTo>
                <a:lnTo>
                  <a:pt x="42512" y="115889"/>
                </a:lnTo>
                <a:lnTo>
                  <a:pt x="50416" y="90732"/>
                </a:lnTo>
                <a:lnTo>
                  <a:pt x="62876" y="56275"/>
                </a:lnTo>
                <a:lnTo>
                  <a:pt x="65272" y="49748"/>
                </a:lnTo>
                <a:lnTo>
                  <a:pt x="67758" y="41968"/>
                </a:lnTo>
                <a:lnTo>
                  <a:pt x="69708" y="33473"/>
                </a:lnTo>
                <a:lnTo>
                  <a:pt x="70497" y="24799"/>
                </a:lnTo>
                <a:lnTo>
                  <a:pt x="70497" y="10492"/>
                </a:lnTo>
                <a:lnTo>
                  <a:pt x="86759" y="10492"/>
                </a:lnTo>
                <a:lnTo>
                  <a:pt x="87645" y="11088"/>
                </a:lnTo>
                <a:lnTo>
                  <a:pt x="95385" y="22936"/>
                </a:lnTo>
                <a:lnTo>
                  <a:pt x="98124" y="37199"/>
                </a:lnTo>
                <a:lnTo>
                  <a:pt x="98124" y="45783"/>
                </a:lnTo>
                <a:lnTo>
                  <a:pt x="95266" y="52460"/>
                </a:lnTo>
                <a:lnTo>
                  <a:pt x="92408" y="60091"/>
                </a:lnTo>
                <a:lnTo>
                  <a:pt x="82212" y="87766"/>
                </a:lnTo>
                <a:lnTo>
                  <a:pt x="73712" y="113386"/>
                </a:lnTo>
                <a:lnTo>
                  <a:pt x="67892" y="136680"/>
                </a:lnTo>
                <a:lnTo>
                  <a:pt x="65734" y="157381"/>
                </a:lnTo>
                <a:lnTo>
                  <a:pt x="67743" y="173149"/>
                </a:lnTo>
                <a:lnTo>
                  <a:pt x="73950" y="185519"/>
                </a:lnTo>
                <a:lnTo>
                  <a:pt x="84623" y="193597"/>
                </a:lnTo>
                <a:lnTo>
                  <a:pt x="100030" y="196488"/>
                </a:lnTo>
                <a:lnTo>
                  <a:pt x="124491" y="196488"/>
                </a:lnTo>
                <a:lnTo>
                  <a:pt x="98124" y="206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33903" y="6082030"/>
            <a:ext cx="83185" cy="318770"/>
          </a:xfrm>
          <a:custGeom>
            <a:avLst/>
            <a:gdLst/>
            <a:ahLst/>
            <a:cxnLst/>
            <a:rect l="l" t="t" r="r" b="b"/>
            <a:pathLst>
              <a:path w="83184" h="318770">
                <a:moveTo>
                  <a:pt x="82882" y="318578"/>
                </a:moveTo>
                <a:lnTo>
                  <a:pt x="76213" y="318578"/>
                </a:lnTo>
                <a:lnTo>
                  <a:pt x="37779" y="281080"/>
                </a:lnTo>
                <a:lnTo>
                  <a:pt x="14528" y="238933"/>
                </a:lnTo>
                <a:lnTo>
                  <a:pt x="3066" y="196786"/>
                </a:lnTo>
                <a:lnTo>
                  <a:pt x="0" y="159289"/>
                </a:lnTo>
                <a:lnTo>
                  <a:pt x="3334" y="119913"/>
                </a:lnTo>
                <a:lnTo>
                  <a:pt x="15242" y="77498"/>
                </a:lnTo>
                <a:lnTo>
                  <a:pt x="38583" y="36156"/>
                </a:lnTo>
                <a:lnTo>
                  <a:pt x="76213" y="0"/>
                </a:lnTo>
                <a:lnTo>
                  <a:pt x="82882" y="0"/>
                </a:lnTo>
                <a:lnTo>
                  <a:pt x="82882" y="5722"/>
                </a:lnTo>
                <a:lnTo>
                  <a:pt x="81929" y="6676"/>
                </a:lnTo>
                <a:lnTo>
                  <a:pt x="80024" y="7630"/>
                </a:lnTo>
                <a:lnTo>
                  <a:pt x="59943" y="29315"/>
                </a:lnTo>
                <a:lnTo>
                  <a:pt x="40845" y="60210"/>
                </a:lnTo>
                <a:lnTo>
                  <a:pt x="26570" y="102730"/>
                </a:lnTo>
                <a:lnTo>
                  <a:pt x="20958" y="159289"/>
                </a:lnTo>
                <a:lnTo>
                  <a:pt x="24144" y="202017"/>
                </a:lnTo>
                <a:lnTo>
                  <a:pt x="34296" y="242152"/>
                </a:lnTo>
                <a:lnTo>
                  <a:pt x="52307" y="278532"/>
                </a:lnTo>
                <a:lnTo>
                  <a:pt x="79071" y="309993"/>
                </a:lnTo>
                <a:lnTo>
                  <a:pt x="81929" y="311901"/>
                </a:lnTo>
                <a:lnTo>
                  <a:pt x="82882" y="312855"/>
                </a:lnTo>
                <a:lnTo>
                  <a:pt x="82882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73945" y="6109691"/>
            <a:ext cx="116839" cy="212090"/>
          </a:xfrm>
          <a:custGeom>
            <a:avLst/>
            <a:gdLst/>
            <a:ahLst/>
            <a:cxnLst/>
            <a:rect l="l" t="t" r="r" b="b"/>
            <a:pathLst>
              <a:path w="116840" h="212089">
                <a:moveTo>
                  <a:pt x="0" y="31476"/>
                </a:moveTo>
                <a:lnTo>
                  <a:pt x="0" y="20030"/>
                </a:lnTo>
                <a:lnTo>
                  <a:pt x="12503" y="19717"/>
                </a:lnTo>
                <a:lnTo>
                  <a:pt x="28580" y="17526"/>
                </a:lnTo>
                <a:lnTo>
                  <a:pt x="46085" y="11580"/>
                </a:lnTo>
                <a:lnTo>
                  <a:pt x="62876" y="0"/>
                </a:lnTo>
                <a:lnTo>
                  <a:pt x="72402" y="0"/>
                </a:lnTo>
                <a:lnTo>
                  <a:pt x="72402" y="22891"/>
                </a:lnTo>
                <a:lnTo>
                  <a:pt x="46680" y="22891"/>
                </a:lnTo>
                <a:lnTo>
                  <a:pt x="32822" y="27854"/>
                </a:lnTo>
                <a:lnTo>
                  <a:pt x="19410" y="30403"/>
                </a:lnTo>
                <a:lnTo>
                  <a:pt x="7963" y="31342"/>
                </a:lnTo>
                <a:lnTo>
                  <a:pt x="0" y="31476"/>
                </a:lnTo>
                <a:close/>
              </a:path>
              <a:path w="116840" h="212089">
                <a:moveTo>
                  <a:pt x="103840" y="200303"/>
                </a:moveTo>
                <a:lnTo>
                  <a:pt x="14290" y="200303"/>
                </a:lnTo>
                <a:lnTo>
                  <a:pt x="33015" y="199394"/>
                </a:lnTo>
                <a:lnTo>
                  <a:pt x="42631" y="196607"/>
                </a:lnTo>
                <a:lnTo>
                  <a:pt x="46174" y="191853"/>
                </a:lnTo>
                <a:lnTo>
                  <a:pt x="46680" y="185042"/>
                </a:lnTo>
                <a:lnTo>
                  <a:pt x="46680" y="22891"/>
                </a:lnTo>
                <a:lnTo>
                  <a:pt x="72402" y="22891"/>
                </a:lnTo>
                <a:lnTo>
                  <a:pt x="72402" y="185042"/>
                </a:lnTo>
                <a:lnTo>
                  <a:pt x="72893" y="191853"/>
                </a:lnTo>
                <a:lnTo>
                  <a:pt x="76332" y="196607"/>
                </a:lnTo>
                <a:lnTo>
                  <a:pt x="85665" y="199394"/>
                </a:lnTo>
                <a:lnTo>
                  <a:pt x="103840" y="200303"/>
                </a:lnTo>
                <a:close/>
              </a:path>
              <a:path w="116840" h="212089">
                <a:moveTo>
                  <a:pt x="1905" y="211749"/>
                </a:moveTo>
                <a:lnTo>
                  <a:pt x="1905" y="200303"/>
                </a:lnTo>
                <a:lnTo>
                  <a:pt x="116225" y="200303"/>
                </a:lnTo>
                <a:lnTo>
                  <a:pt x="116225" y="209841"/>
                </a:lnTo>
                <a:lnTo>
                  <a:pt x="59065" y="209841"/>
                </a:lnTo>
                <a:lnTo>
                  <a:pt x="46115" y="210005"/>
                </a:lnTo>
                <a:lnTo>
                  <a:pt x="28341" y="210438"/>
                </a:lnTo>
                <a:lnTo>
                  <a:pt x="11640" y="211049"/>
                </a:lnTo>
                <a:lnTo>
                  <a:pt x="1905" y="211749"/>
                </a:lnTo>
                <a:close/>
              </a:path>
              <a:path w="116840" h="212089">
                <a:moveTo>
                  <a:pt x="116225" y="211749"/>
                </a:moveTo>
                <a:lnTo>
                  <a:pt x="105418" y="211049"/>
                </a:lnTo>
                <a:lnTo>
                  <a:pt x="88359" y="210438"/>
                </a:lnTo>
                <a:lnTo>
                  <a:pt x="70943" y="210005"/>
                </a:lnTo>
                <a:lnTo>
                  <a:pt x="59065" y="209841"/>
                </a:lnTo>
                <a:lnTo>
                  <a:pt x="116225" y="209841"/>
                </a:lnTo>
                <a:lnTo>
                  <a:pt x="116225" y="21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43520" y="6082030"/>
            <a:ext cx="83185" cy="318770"/>
          </a:xfrm>
          <a:custGeom>
            <a:avLst/>
            <a:gdLst/>
            <a:ahLst/>
            <a:cxnLst/>
            <a:rect l="l" t="t" r="r" b="b"/>
            <a:pathLst>
              <a:path w="83184" h="318770">
                <a:moveTo>
                  <a:pt x="3810" y="318578"/>
                </a:moveTo>
                <a:lnTo>
                  <a:pt x="952" y="318578"/>
                </a:lnTo>
                <a:lnTo>
                  <a:pt x="0" y="316670"/>
                </a:lnTo>
                <a:lnTo>
                  <a:pt x="0" y="312855"/>
                </a:lnTo>
                <a:lnTo>
                  <a:pt x="5716" y="307132"/>
                </a:lnTo>
                <a:lnTo>
                  <a:pt x="28818" y="280544"/>
                </a:lnTo>
                <a:lnTo>
                  <a:pt x="46204" y="246802"/>
                </a:lnTo>
                <a:lnTo>
                  <a:pt x="57160" y="206265"/>
                </a:lnTo>
                <a:lnTo>
                  <a:pt x="60970" y="159289"/>
                </a:lnTo>
                <a:lnTo>
                  <a:pt x="55775" y="104757"/>
                </a:lnTo>
                <a:lnTo>
                  <a:pt x="42274" y="62833"/>
                </a:lnTo>
                <a:lnTo>
                  <a:pt x="23593" y="31461"/>
                </a:lnTo>
                <a:lnTo>
                  <a:pt x="2858" y="8584"/>
                </a:lnTo>
                <a:lnTo>
                  <a:pt x="0" y="5722"/>
                </a:lnTo>
                <a:lnTo>
                  <a:pt x="0" y="0"/>
                </a:lnTo>
                <a:lnTo>
                  <a:pt x="5716" y="0"/>
                </a:lnTo>
                <a:lnTo>
                  <a:pt x="44299" y="37497"/>
                </a:lnTo>
                <a:lnTo>
                  <a:pt x="67877" y="79644"/>
                </a:lnTo>
                <a:lnTo>
                  <a:pt x="79666" y="121791"/>
                </a:lnTo>
                <a:lnTo>
                  <a:pt x="82882" y="159289"/>
                </a:lnTo>
                <a:lnTo>
                  <a:pt x="81170" y="186577"/>
                </a:lnTo>
                <a:lnTo>
                  <a:pt x="68815" y="236146"/>
                </a:lnTo>
                <a:lnTo>
                  <a:pt x="42125" y="283972"/>
                </a:lnTo>
                <a:lnTo>
                  <a:pt x="11104" y="314673"/>
                </a:lnTo>
                <a:lnTo>
                  <a:pt x="3810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25475" y="6190772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40" h="136525">
                <a:moveTo>
                  <a:pt x="29532" y="47691"/>
                </a:moveTo>
                <a:lnTo>
                  <a:pt x="23816" y="47691"/>
                </a:lnTo>
                <a:lnTo>
                  <a:pt x="13664" y="45709"/>
                </a:lnTo>
                <a:lnTo>
                  <a:pt x="6192" y="40418"/>
                </a:lnTo>
                <a:lnTo>
                  <a:pt x="1577" y="32802"/>
                </a:lnTo>
                <a:lnTo>
                  <a:pt x="0" y="23845"/>
                </a:lnTo>
                <a:lnTo>
                  <a:pt x="1577" y="14888"/>
                </a:lnTo>
                <a:lnTo>
                  <a:pt x="6192" y="7272"/>
                </a:lnTo>
                <a:lnTo>
                  <a:pt x="13664" y="1982"/>
                </a:lnTo>
                <a:lnTo>
                  <a:pt x="23816" y="0"/>
                </a:lnTo>
                <a:lnTo>
                  <a:pt x="36067" y="3159"/>
                </a:lnTo>
                <a:lnTo>
                  <a:pt x="45370" y="12399"/>
                </a:lnTo>
                <a:lnTo>
                  <a:pt x="51280" y="27362"/>
                </a:lnTo>
                <a:lnTo>
                  <a:pt x="52669" y="41014"/>
                </a:lnTo>
                <a:lnTo>
                  <a:pt x="40964" y="41014"/>
                </a:lnTo>
                <a:lnTo>
                  <a:pt x="35248" y="46737"/>
                </a:lnTo>
                <a:lnTo>
                  <a:pt x="29532" y="47691"/>
                </a:lnTo>
                <a:close/>
              </a:path>
              <a:path w="53340" h="136525">
                <a:moveTo>
                  <a:pt x="11432" y="136397"/>
                </a:moveTo>
                <a:lnTo>
                  <a:pt x="9526" y="136397"/>
                </a:lnTo>
                <a:lnTo>
                  <a:pt x="6668" y="134489"/>
                </a:lnTo>
                <a:lnTo>
                  <a:pt x="6668" y="128766"/>
                </a:lnTo>
                <a:lnTo>
                  <a:pt x="12384" y="123997"/>
                </a:lnTo>
                <a:lnTo>
                  <a:pt x="23176" y="110330"/>
                </a:lnTo>
                <a:lnTo>
                  <a:pt x="32986" y="92640"/>
                </a:lnTo>
                <a:lnTo>
                  <a:pt x="40116" y="71551"/>
                </a:lnTo>
                <a:lnTo>
                  <a:pt x="42870" y="47691"/>
                </a:lnTo>
                <a:lnTo>
                  <a:pt x="42870" y="41014"/>
                </a:lnTo>
                <a:lnTo>
                  <a:pt x="52669" y="41014"/>
                </a:lnTo>
                <a:lnTo>
                  <a:pt x="53349" y="47691"/>
                </a:lnTo>
                <a:lnTo>
                  <a:pt x="47469" y="84085"/>
                </a:lnTo>
                <a:lnTo>
                  <a:pt x="34176" y="112074"/>
                </a:lnTo>
                <a:lnTo>
                  <a:pt x="19991" y="130048"/>
                </a:lnTo>
                <a:lnTo>
                  <a:pt x="11432" y="136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27445" y="6190767"/>
            <a:ext cx="48895" cy="48260"/>
          </a:xfrm>
          <a:custGeom>
            <a:avLst/>
            <a:gdLst/>
            <a:ahLst/>
            <a:cxnLst/>
            <a:rect l="l" t="t" r="r" b="b"/>
            <a:pathLst>
              <a:path w="48894" h="48260">
                <a:moveTo>
                  <a:pt x="24769" y="47691"/>
                </a:moveTo>
                <a:lnTo>
                  <a:pt x="15272" y="45843"/>
                </a:lnTo>
                <a:lnTo>
                  <a:pt x="7383" y="40776"/>
                </a:lnTo>
                <a:lnTo>
                  <a:pt x="1994" y="33205"/>
                </a:lnTo>
                <a:lnTo>
                  <a:pt x="0" y="23845"/>
                </a:lnTo>
                <a:lnTo>
                  <a:pt x="1994" y="14486"/>
                </a:lnTo>
                <a:lnTo>
                  <a:pt x="7383" y="6915"/>
                </a:lnTo>
                <a:lnTo>
                  <a:pt x="15272" y="1848"/>
                </a:lnTo>
                <a:lnTo>
                  <a:pt x="24769" y="0"/>
                </a:lnTo>
                <a:lnTo>
                  <a:pt x="34117" y="1848"/>
                </a:lnTo>
                <a:lnTo>
                  <a:pt x="41679" y="6915"/>
                </a:lnTo>
                <a:lnTo>
                  <a:pt x="46740" y="14486"/>
                </a:lnTo>
                <a:lnTo>
                  <a:pt x="48586" y="23845"/>
                </a:lnTo>
                <a:lnTo>
                  <a:pt x="46740" y="33205"/>
                </a:lnTo>
                <a:lnTo>
                  <a:pt x="41679" y="40776"/>
                </a:lnTo>
                <a:lnTo>
                  <a:pt x="34117" y="45843"/>
                </a:lnTo>
                <a:lnTo>
                  <a:pt x="24769" y="47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30363" y="6190767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23816" y="47691"/>
                </a:moveTo>
                <a:lnTo>
                  <a:pt x="14468" y="45843"/>
                </a:lnTo>
                <a:lnTo>
                  <a:pt x="6906" y="40776"/>
                </a:lnTo>
                <a:lnTo>
                  <a:pt x="1845" y="33205"/>
                </a:lnTo>
                <a:lnTo>
                  <a:pt x="0" y="23845"/>
                </a:lnTo>
                <a:lnTo>
                  <a:pt x="1845" y="14486"/>
                </a:lnTo>
                <a:lnTo>
                  <a:pt x="6906" y="6915"/>
                </a:lnTo>
                <a:lnTo>
                  <a:pt x="14468" y="1848"/>
                </a:lnTo>
                <a:lnTo>
                  <a:pt x="23816" y="0"/>
                </a:lnTo>
                <a:lnTo>
                  <a:pt x="33164" y="1848"/>
                </a:lnTo>
                <a:lnTo>
                  <a:pt x="40726" y="6915"/>
                </a:lnTo>
                <a:lnTo>
                  <a:pt x="45787" y="14486"/>
                </a:lnTo>
                <a:lnTo>
                  <a:pt x="47633" y="23845"/>
                </a:lnTo>
                <a:lnTo>
                  <a:pt x="45787" y="33205"/>
                </a:lnTo>
                <a:lnTo>
                  <a:pt x="40726" y="40776"/>
                </a:lnTo>
                <a:lnTo>
                  <a:pt x="33164" y="45843"/>
                </a:lnTo>
                <a:lnTo>
                  <a:pt x="23816" y="47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2329" y="6190767"/>
            <a:ext cx="48895" cy="48260"/>
          </a:xfrm>
          <a:custGeom>
            <a:avLst/>
            <a:gdLst/>
            <a:ahLst/>
            <a:cxnLst/>
            <a:rect l="l" t="t" r="r" b="b"/>
            <a:pathLst>
              <a:path w="48894" h="48260">
                <a:moveTo>
                  <a:pt x="24769" y="47691"/>
                </a:moveTo>
                <a:lnTo>
                  <a:pt x="15272" y="45843"/>
                </a:lnTo>
                <a:lnTo>
                  <a:pt x="7383" y="40776"/>
                </a:lnTo>
                <a:lnTo>
                  <a:pt x="1994" y="33205"/>
                </a:lnTo>
                <a:lnTo>
                  <a:pt x="0" y="23845"/>
                </a:lnTo>
                <a:lnTo>
                  <a:pt x="1994" y="14486"/>
                </a:lnTo>
                <a:lnTo>
                  <a:pt x="7383" y="6915"/>
                </a:lnTo>
                <a:lnTo>
                  <a:pt x="15272" y="1848"/>
                </a:lnTo>
                <a:lnTo>
                  <a:pt x="24769" y="0"/>
                </a:lnTo>
                <a:lnTo>
                  <a:pt x="34117" y="1848"/>
                </a:lnTo>
                <a:lnTo>
                  <a:pt x="41679" y="6915"/>
                </a:lnTo>
                <a:lnTo>
                  <a:pt x="46740" y="14486"/>
                </a:lnTo>
                <a:lnTo>
                  <a:pt x="48586" y="23845"/>
                </a:lnTo>
                <a:lnTo>
                  <a:pt x="46740" y="33205"/>
                </a:lnTo>
                <a:lnTo>
                  <a:pt x="41679" y="40776"/>
                </a:lnTo>
                <a:lnTo>
                  <a:pt x="34117" y="45843"/>
                </a:lnTo>
                <a:lnTo>
                  <a:pt x="24769" y="47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35242" y="6190772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39" h="136525">
                <a:moveTo>
                  <a:pt x="29532" y="47691"/>
                </a:moveTo>
                <a:lnTo>
                  <a:pt x="23816" y="47691"/>
                </a:lnTo>
                <a:lnTo>
                  <a:pt x="14066" y="45709"/>
                </a:lnTo>
                <a:lnTo>
                  <a:pt x="6549" y="40418"/>
                </a:lnTo>
                <a:lnTo>
                  <a:pt x="1711" y="32802"/>
                </a:lnTo>
                <a:lnTo>
                  <a:pt x="0" y="23845"/>
                </a:lnTo>
                <a:lnTo>
                  <a:pt x="1711" y="14888"/>
                </a:lnTo>
                <a:lnTo>
                  <a:pt x="6549" y="7272"/>
                </a:lnTo>
                <a:lnTo>
                  <a:pt x="14066" y="1982"/>
                </a:lnTo>
                <a:lnTo>
                  <a:pt x="23816" y="0"/>
                </a:lnTo>
                <a:lnTo>
                  <a:pt x="36067" y="3159"/>
                </a:lnTo>
                <a:lnTo>
                  <a:pt x="45370" y="12399"/>
                </a:lnTo>
                <a:lnTo>
                  <a:pt x="51280" y="27362"/>
                </a:lnTo>
                <a:lnTo>
                  <a:pt x="52669" y="41014"/>
                </a:lnTo>
                <a:lnTo>
                  <a:pt x="41917" y="41014"/>
                </a:lnTo>
                <a:lnTo>
                  <a:pt x="40012" y="41968"/>
                </a:lnTo>
                <a:lnTo>
                  <a:pt x="35248" y="46737"/>
                </a:lnTo>
                <a:lnTo>
                  <a:pt x="29532" y="47691"/>
                </a:lnTo>
                <a:close/>
              </a:path>
              <a:path w="53339" h="136525">
                <a:moveTo>
                  <a:pt x="12384" y="136397"/>
                </a:moveTo>
                <a:lnTo>
                  <a:pt x="9526" y="136397"/>
                </a:lnTo>
                <a:lnTo>
                  <a:pt x="7621" y="134489"/>
                </a:lnTo>
                <a:lnTo>
                  <a:pt x="7621" y="128766"/>
                </a:lnTo>
                <a:lnTo>
                  <a:pt x="12384" y="123997"/>
                </a:lnTo>
                <a:lnTo>
                  <a:pt x="23727" y="110330"/>
                </a:lnTo>
                <a:lnTo>
                  <a:pt x="33819" y="92640"/>
                </a:lnTo>
                <a:lnTo>
                  <a:pt x="41054" y="71551"/>
                </a:lnTo>
                <a:lnTo>
                  <a:pt x="43822" y="47691"/>
                </a:lnTo>
                <a:lnTo>
                  <a:pt x="43822" y="41014"/>
                </a:lnTo>
                <a:lnTo>
                  <a:pt x="52669" y="41014"/>
                </a:lnTo>
                <a:lnTo>
                  <a:pt x="53349" y="47691"/>
                </a:lnTo>
                <a:lnTo>
                  <a:pt x="47618" y="84085"/>
                </a:lnTo>
                <a:lnTo>
                  <a:pt x="34653" y="112074"/>
                </a:lnTo>
                <a:lnTo>
                  <a:pt x="20794" y="130048"/>
                </a:lnTo>
                <a:lnTo>
                  <a:pt x="12384" y="136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11485" y="6037201"/>
            <a:ext cx="200660" cy="207010"/>
          </a:xfrm>
          <a:custGeom>
            <a:avLst/>
            <a:gdLst/>
            <a:ahLst/>
            <a:cxnLst/>
            <a:rect l="l" t="t" r="r" b="b"/>
            <a:pathLst>
              <a:path w="200660" h="207010">
                <a:moveTo>
                  <a:pt x="10479" y="75352"/>
                </a:moveTo>
                <a:lnTo>
                  <a:pt x="0" y="75352"/>
                </a:lnTo>
                <a:lnTo>
                  <a:pt x="0" y="70583"/>
                </a:lnTo>
                <a:lnTo>
                  <a:pt x="3349" y="57944"/>
                </a:lnTo>
                <a:lnTo>
                  <a:pt x="13932" y="33860"/>
                </a:lnTo>
                <a:lnTo>
                  <a:pt x="32554" y="10492"/>
                </a:lnTo>
                <a:lnTo>
                  <a:pt x="60018" y="0"/>
                </a:lnTo>
                <a:lnTo>
                  <a:pt x="75469" y="2995"/>
                </a:lnTo>
                <a:lnTo>
                  <a:pt x="86307" y="10492"/>
                </a:lnTo>
                <a:lnTo>
                  <a:pt x="59065" y="10492"/>
                </a:lnTo>
                <a:lnTo>
                  <a:pt x="48020" y="12846"/>
                </a:lnTo>
                <a:lnTo>
                  <a:pt x="35725" y="21461"/>
                </a:lnTo>
                <a:lnTo>
                  <a:pt x="23429" y="38659"/>
                </a:lnTo>
                <a:lnTo>
                  <a:pt x="12384" y="66767"/>
                </a:lnTo>
                <a:lnTo>
                  <a:pt x="10479" y="74398"/>
                </a:lnTo>
                <a:lnTo>
                  <a:pt x="10479" y="75352"/>
                </a:lnTo>
                <a:close/>
              </a:path>
              <a:path w="200660" h="207010">
                <a:moveTo>
                  <a:pt x="123846" y="196488"/>
                </a:moveTo>
                <a:lnTo>
                  <a:pt x="99077" y="196488"/>
                </a:lnTo>
                <a:lnTo>
                  <a:pt x="134236" y="179945"/>
                </a:lnTo>
                <a:lnTo>
                  <a:pt x="159571" y="142120"/>
                </a:lnTo>
                <a:lnTo>
                  <a:pt x="174903" y="100718"/>
                </a:lnTo>
                <a:lnTo>
                  <a:pt x="180054" y="73444"/>
                </a:lnTo>
                <a:lnTo>
                  <a:pt x="179012" y="61581"/>
                </a:lnTo>
                <a:lnTo>
                  <a:pt x="176005" y="51506"/>
                </a:lnTo>
                <a:lnTo>
                  <a:pt x="171212" y="42862"/>
                </a:lnTo>
                <a:lnTo>
                  <a:pt x="164811" y="35291"/>
                </a:lnTo>
                <a:lnTo>
                  <a:pt x="157190" y="27660"/>
                </a:lnTo>
                <a:lnTo>
                  <a:pt x="157190" y="21938"/>
                </a:lnTo>
                <a:lnTo>
                  <a:pt x="159155" y="14486"/>
                </a:lnTo>
                <a:lnTo>
                  <a:pt x="164335" y="7392"/>
                </a:lnTo>
                <a:lnTo>
                  <a:pt x="171658" y="2086"/>
                </a:lnTo>
                <a:lnTo>
                  <a:pt x="180054" y="0"/>
                </a:lnTo>
                <a:lnTo>
                  <a:pt x="186797" y="1579"/>
                </a:lnTo>
                <a:lnTo>
                  <a:pt x="193272" y="6915"/>
                </a:lnTo>
                <a:lnTo>
                  <a:pt x="198139" y="16900"/>
                </a:lnTo>
                <a:lnTo>
                  <a:pt x="200060" y="32430"/>
                </a:lnTo>
                <a:lnTo>
                  <a:pt x="196767" y="59740"/>
                </a:lnTo>
                <a:lnTo>
                  <a:pt x="186067" y="104173"/>
                </a:lnTo>
                <a:lnTo>
                  <a:pt x="166724" y="152406"/>
                </a:lnTo>
                <a:lnTo>
                  <a:pt x="137504" y="191116"/>
                </a:lnTo>
                <a:lnTo>
                  <a:pt x="123846" y="196488"/>
                </a:lnTo>
                <a:close/>
              </a:path>
              <a:path w="200660" h="207010">
                <a:moveTo>
                  <a:pt x="97172" y="206980"/>
                </a:moveTo>
                <a:lnTo>
                  <a:pt x="78803" y="205013"/>
                </a:lnTo>
                <a:lnTo>
                  <a:pt x="58827" y="196965"/>
                </a:lnTo>
                <a:lnTo>
                  <a:pt x="42780" y="179617"/>
                </a:lnTo>
                <a:lnTo>
                  <a:pt x="36201" y="149750"/>
                </a:lnTo>
                <a:lnTo>
                  <a:pt x="37555" y="134608"/>
                </a:lnTo>
                <a:lnTo>
                  <a:pt x="42036" y="115889"/>
                </a:lnTo>
                <a:lnTo>
                  <a:pt x="50268" y="90732"/>
                </a:lnTo>
                <a:lnTo>
                  <a:pt x="65272" y="49748"/>
                </a:lnTo>
                <a:lnTo>
                  <a:pt x="67758" y="41968"/>
                </a:lnTo>
                <a:lnTo>
                  <a:pt x="69708" y="33473"/>
                </a:lnTo>
                <a:lnTo>
                  <a:pt x="70497" y="24799"/>
                </a:lnTo>
                <a:lnTo>
                  <a:pt x="70497" y="10492"/>
                </a:lnTo>
                <a:lnTo>
                  <a:pt x="86307" y="10492"/>
                </a:lnTo>
                <a:lnTo>
                  <a:pt x="87169" y="11088"/>
                </a:lnTo>
                <a:lnTo>
                  <a:pt x="94582" y="22936"/>
                </a:lnTo>
                <a:lnTo>
                  <a:pt x="97172" y="37199"/>
                </a:lnTo>
                <a:lnTo>
                  <a:pt x="97172" y="45783"/>
                </a:lnTo>
                <a:lnTo>
                  <a:pt x="95266" y="52460"/>
                </a:lnTo>
                <a:lnTo>
                  <a:pt x="92408" y="60091"/>
                </a:lnTo>
                <a:lnTo>
                  <a:pt x="82212" y="87766"/>
                </a:lnTo>
                <a:lnTo>
                  <a:pt x="73712" y="113386"/>
                </a:lnTo>
                <a:lnTo>
                  <a:pt x="67892" y="136680"/>
                </a:lnTo>
                <a:lnTo>
                  <a:pt x="65734" y="157381"/>
                </a:lnTo>
                <a:lnTo>
                  <a:pt x="67728" y="173149"/>
                </a:lnTo>
                <a:lnTo>
                  <a:pt x="73831" y="185519"/>
                </a:lnTo>
                <a:lnTo>
                  <a:pt x="84221" y="193597"/>
                </a:lnTo>
                <a:lnTo>
                  <a:pt x="99077" y="196488"/>
                </a:lnTo>
                <a:lnTo>
                  <a:pt x="123846" y="196488"/>
                </a:lnTo>
                <a:lnTo>
                  <a:pt x="97172" y="206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6321" y="6082030"/>
            <a:ext cx="82550" cy="318770"/>
          </a:xfrm>
          <a:custGeom>
            <a:avLst/>
            <a:gdLst/>
            <a:ahLst/>
            <a:cxnLst/>
            <a:rect l="l" t="t" r="r" b="b"/>
            <a:pathLst>
              <a:path w="82550" h="318770">
                <a:moveTo>
                  <a:pt x="81929" y="318578"/>
                </a:moveTo>
                <a:lnTo>
                  <a:pt x="76213" y="318578"/>
                </a:lnTo>
                <a:lnTo>
                  <a:pt x="37779" y="281080"/>
                </a:lnTo>
                <a:lnTo>
                  <a:pt x="14528" y="238933"/>
                </a:lnTo>
                <a:lnTo>
                  <a:pt x="3066" y="196786"/>
                </a:lnTo>
                <a:lnTo>
                  <a:pt x="0" y="159289"/>
                </a:lnTo>
                <a:lnTo>
                  <a:pt x="3334" y="119913"/>
                </a:lnTo>
                <a:lnTo>
                  <a:pt x="15242" y="77498"/>
                </a:lnTo>
                <a:lnTo>
                  <a:pt x="38583" y="36156"/>
                </a:lnTo>
                <a:lnTo>
                  <a:pt x="76213" y="0"/>
                </a:lnTo>
                <a:lnTo>
                  <a:pt x="81929" y="0"/>
                </a:lnTo>
                <a:lnTo>
                  <a:pt x="81929" y="5722"/>
                </a:lnTo>
                <a:lnTo>
                  <a:pt x="80024" y="7630"/>
                </a:lnTo>
                <a:lnTo>
                  <a:pt x="59943" y="29315"/>
                </a:lnTo>
                <a:lnTo>
                  <a:pt x="40845" y="60210"/>
                </a:lnTo>
                <a:lnTo>
                  <a:pt x="26570" y="102730"/>
                </a:lnTo>
                <a:lnTo>
                  <a:pt x="20958" y="159289"/>
                </a:lnTo>
                <a:lnTo>
                  <a:pt x="24144" y="202017"/>
                </a:lnTo>
                <a:lnTo>
                  <a:pt x="34296" y="242152"/>
                </a:lnTo>
                <a:lnTo>
                  <a:pt x="52307" y="278532"/>
                </a:lnTo>
                <a:lnTo>
                  <a:pt x="79071" y="309993"/>
                </a:lnTo>
                <a:lnTo>
                  <a:pt x="81929" y="312855"/>
                </a:lnTo>
                <a:lnTo>
                  <a:pt x="81929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83978" y="6103968"/>
            <a:ext cx="283210" cy="217804"/>
          </a:xfrm>
          <a:custGeom>
            <a:avLst/>
            <a:gdLst/>
            <a:ahLst/>
            <a:cxnLst/>
            <a:rect l="l" t="t" r="r" b="b"/>
            <a:pathLst>
              <a:path w="283210" h="217804">
                <a:moveTo>
                  <a:pt x="70497" y="206026"/>
                </a:moveTo>
                <a:lnTo>
                  <a:pt x="6668" y="206026"/>
                </a:lnTo>
                <a:lnTo>
                  <a:pt x="21777" y="203791"/>
                </a:lnTo>
                <a:lnTo>
                  <a:pt x="31080" y="198872"/>
                </a:lnTo>
                <a:lnTo>
                  <a:pt x="36275" y="191808"/>
                </a:lnTo>
                <a:lnTo>
                  <a:pt x="39059" y="183134"/>
                </a:lnTo>
                <a:lnTo>
                  <a:pt x="81929" y="12399"/>
                </a:lnTo>
                <a:lnTo>
                  <a:pt x="75260" y="11445"/>
                </a:lnTo>
                <a:lnTo>
                  <a:pt x="51444" y="11445"/>
                </a:lnTo>
                <a:lnTo>
                  <a:pt x="51444" y="0"/>
                </a:lnTo>
                <a:lnTo>
                  <a:pt x="113367" y="0"/>
                </a:lnTo>
                <a:lnTo>
                  <a:pt x="116225" y="4769"/>
                </a:lnTo>
                <a:lnTo>
                  <a:pt x="124043" y="20984"/>
                </a:lnTo>
                <a:lnTo>
                  <a:pt x="92408" y="20984"/>
                </a:lnTo>
                <a:lnTo>
                  <a:pt x="51444" y="184088"/>
                </a:lnTo>
                <a:lnTo>
                  <a:pt x="50491" y="189811"/>
                </a:lnTo>
                <a:lnTo>
                  <a:pt x="50491" y="205072"/>
                </a:lnTo>
                <a:lnTo>
                  <a:pt x="70497" y="206026"/>
                </a:lnTo>
                <a:close/>
              </a:path>
              <a:path w="283210" h="217804">
                <a:moveTo>
                  <a:pt x="278178" y="11445"/>
                </a:moveTo>
                <a:lnTo>
                  <a:pt x="209586" y="11445"/>
                </a:lnTo>
                <a:lnTo>
                  <a:pt x="204823" y="10492"/>
                </a:lnTo>
                <a:lnTo>
                  <a:pt x="204823" y="0"/>
                </a:lnTo>
                <a:lnTo>
                  <a:pt x="211492" y="0"/>
                </a:lnTo>
                <a:lnTo>
                  <a:pt x="218845" y="149"/>
                </a:lnTo>
                <a:lnTo>
                  <a:pt x="237482" y="804"/>
                </a:lnTo>
                <a:lnTo>
                  <a:pt x="244835" y="953"/>
                </a:lnTo>
                <a:lnTo>
                  <a:pt x="282465" y="953"/>
                </a:lnTo>
                <a:lnTo>
                  <a:pt x="282942" y="1907"/>
                </a:lnTo>
                <a:lnTo>
                  <a:pt x="282942" y="10492"/>
                </a:lnTo>
                <a:lnTo>
                  <a:pt x="278178" y="11445"/>
                </a:lnTo>
                <a:close/>
              </a:path>
              <a:path w="283210" h="217804">
                <a:moveTo>
                  <a:pt x="282465" y="953"/>
                </a:moveTo>
                <a:lnTo>
                  <a:pt x="244835" y="953"/>
                </a:lnTo>
                <a:lnTo>
                  <a:pt x="253394" y="804"/>
                </a:lnTo>
                <a:lnTo>
                  <a:pt x="270155" y="149"/>
                </a:lnTo>
                <a:lnTo>
                  <a:pt x="278178" y="0"/>
                </a:lnTo>
                <a:lnTo>
                  <a:pt x="281989" y="0"/>
                </a:lnTo>
                <a:lnTo>
                  <a:pt x="282465" y="953"/>
                </a:lnTo>
                <a:close/>
              </a:path>
              <a:path w="283210" h="217804">
                <a:moveTo>
                  <a:pt x="209056" y="170735"/>
                </a:moveTo>
                <a:lnTo>
                  <a:pt x="196249" y="170735"/>
                </a:lnTo>
                <a:lnTo>
                  <a:pt x="231498" y="31476"/>
                </a:lnTo>
                <a:lnTo>
                  <a:pt x="232450" y="28614"/>
                </a:lnTo>
                <a:lnTo>
                  <a:pt x="232450" y="16215"/>
                </a:lnTo>
                <a:lnTo>
                  <a:pt x="226734" y="11445"/>
                </a:lnTo>
                <a:lnTo>
                  <a:pt x="277226" y="11445"/>
                </a:lnTo>
                <a:lnTo>
                  <a:pt x="261417" y="13279"/>
                </a:lnTo>
                <a:lnTo>
                  <a:pt x="251504" y="18241"/>
                </a:lnTo>
                <a:lnTo>
                  <a:pt x="245877" y="25529"/>
                </a:lnTo>
                <a:lnTo>
                  <a:pt x="242930" y="34337"/>
                </a:lnTo>
                <a:lnTo>
                  <a:pt x="209056" y="170735"/>
                </a:lnTo>
                <a:close/>
              </a:path>
              <a:path w="283210" h="217804">
                <a:moveTo>
                  <a:pt x="197202" y="217472"/>
                </a:moveTo>
                <a:lnTo>
                  <a:pt x="188628" y="217472"/>
                </a:lnTo>
                <a:lnTo>
                  <a:pt x="187675" y="216518"/>
                </a:lnTo>
                <a:lnTo>
                  <a:pt x="184817" y="211749"/>
                </a:lnTo>
                <a:lnTo>
                  <a:pt x="92408" y="20984"/>
                </a:lnTo>
                <a:lnTo>
                  <a:pt x="124043" y="20984"/>
                </a:lnTo>
                <a:lnTo>
                  <a:pt x="196249" y="170735"/>
                </a:lnTo>
                <a:lnTo>
                  <a:pt x="209056" y="170735"/>
                </a:lnTo>
                <a:lnTo>
                  <a:pt x="199107" y="210795"/>
                </a:lnTo>
                <a:lnTo>
                  <a:pt x="197202" y="216518"/>
                </a:lnTo>
                <a:lnTo>
                  <a:pt x="197202" y="217472"/>
                </a:lnTo>
                <a:close/>
              </a:path>
              <a:path w="283210" h="217804">
                <a:moveTo>
                  <a:pt x="4763" y="217472"/>
                </a:moveTo>
                <a:lnTo>
                  <a:pt x="1905" y="217472"/>
                </a:lnTo>
                <a:lnTo>
                  <a:pt x="0" y="215564"/>
                </a:lnTo>
                <a:lnTo>
                  <a:pt x="0" y="206026"/>
                </a:lnTo>
                <a:lnTo>
                  <a:pt x="77166" y="206026"/>
                </a:lnTo>
                <a:lnTo>
                  <a:pt x="77166" y="215564"/>
                </a:lnTo>
                <a:lnTo>
                  <a:pt x="37154" y="215564"/>
                </a:lnTo>
                <a:lnTo>
                  <a:pt x="29145" y="215862"/>
                </a:lnTo>
                <a:lnTo>
                  <a:pt x="12771" y="217174"/>
                </a:lnTo>
                <a:lnTo>
                  <a:pt x="4763" y="217472"/>
                </a:lnTo>
                <a:close/>
              </a:path>
              <a:path w="283210" h="217804">
                <a:moveTo>
                  <a:pt x="74308" y="217472"/>
                </a:moveTo>
                <a:lnTo>
                  <a:pt x="71450" y="217472"/>
                </a:lnTo>
                <a:lnTo>
                  <a:pt x="63947" y="217174"/>
                </a:lnTo>
                <a:lnTo>
                  <a:pt x="44656" y="215862"/>
                </a:lnTo>
                <a:lnTo>
                  <a:pt x="37154" y="215564"/>
                </a:lnTo>
                <a:lnTo>
                  <a:pt x="77166" y="215564"/>
                </a:lnTo>
                <a:lnTo>
                  <a:pt x="74308" y="21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06938" y="6082030"/>
            <a:ext cx="83185" cy="318770"/>
          </a:xfrm>
          <a:custGeom>
            <a:avLst/>
            <a:gdLst/>
            <a:ahLst/>
            <a:cxnLst/>
            <a:rect l="l" t="t" r="r" b="b"/>
            <a:pathLst>
              <a:path w="83185" h="318770">
                <a:moveTo>
                  <a:pt x="3810" y="318578"/>
                </a:moveTo>
                <a:lnTo>
                  <a:pt x="952" y="318578"/>
                </a:lnTo>
                <a:lnTo>
                  <a:pt x="0" y="316670"/>
                </a:lnTo>
                <a:lnTo>
                  <a:pt x="0" y="312855"/>
                </a:lnTo>
                <a:lnTo>
                  <a:pt x="5716" y="307132"/>
                </a:lnTo>
                <a:lnTo>
                  <a:pt x="28818" y="280544"/>
                </a:lnTo>
                <a:lnTo>
                  <a:pt x="46204" y="246802"/>
                </a:lnTo>
                <a:lnTo>
                  <a:pt x="57160" y="206265"/>
                </a:lnTo>
                <a:lnTo>
                  <a:pt x="60970" y="159289"/>
                </a:lnTo>
                <a:lnTo>
                  <a:pt x="55775" y="104757"/>
                </a:lnTo>
                <a:lnTo>
                  <a:pt x="42274" y="62833"/>
                </a:lnTo>
                <a:lnTo>
                  <a:pt x="23593" y="31461"/>
                </a:lnTo>
                <a:lnTo>
                  <a:pt x="2858" y="8584"/>
                </a:lnTo>
                <a:lnTo>
                  <a:pt x="0" y="5722"/>
                </a:lnTo>
                <a:lnTo>
                  <a:pt x="0" y="0"/>
                </a:lnTo>
                <a:lnTo>
                  <a:pt x="5716" y="0"/>
                </a:lnTo>
                <a:lnTo>
                  <a:pt x="44700" y="37497"/>
                </a:lnTo>
                <a:lnTo>
                  <a:pt x="68234" y="79644"/>
                </a:lnTo>
                <a:lnTo>
                  <a:pt x="79800" y="121791"/>
                </a:lnTo>
                <a:lnTo>
                  <a:pt x="82882" y="159289"/>
                </a:lnTo>
                <a:lnTo>
                  <a:pt x="81170" y="186577"/>
                </a:lnTo>
                <a:lnTo>
                  <a:pt x="68815" y="236146"/>
                </a:lnTo>
                <a:lnTo>
                  <a:pt x="42125" y="283972"/>
                </a:lnTo>
                <a:lnTo>
                  <a:pt x="11104" y="314673"/>
                </a:lnTo>
                <a:lnTo>
                  <a:pt x="3810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75560" y="5896988"/>
            <a:ext cx="106045" cy="455930"/>
          </a:xfrm>
          <a:custGeom>
            <a:avLst/>
            <a:gdLst/>
            <a:ahLst/>
            <a:cxnLst/>
            <a:rect l="l" t="t" r="r" b="b"/>
            <a:pathLst>
              <a:path w="106045" h="455929">
                <a:moveTo>
                  <a:pt x="4763" y="455929"/>
                </a:moveTo>
                <a:lnTo>
                  <a:pt x="1905" y="455929"/>
                </a:lnTo>
                <a:lnTo>
                  <a:pt x="0" y="454021"/>
                </a:lnTo>
                <a:lnTo>
                  <a:pt x="0" y="449252"/>
                </a:lnTo>
                <a:lnTo>
                  <a:pt x="5716" y="443529"/>
                </a:lnTo>
                <a:lnTo>
                  <a:pt x="34928" y="406643"/>
                </a:lnTo>
                <a:lnTo>
                  <a:pt x="55818" y="365453"/>
                </a:lnTo>
                <a:lnTo>
                  <a:pt x="69438" y="321149"/>
                </a:lnTo>
                <a:lnTo>
                  <a:pt x="76838" y="274923"/>
                </a:lnTo>
                <a:lnTo>
                  <a:pt x="79071" y="227964"/>
                </a:lnTo>
                <a:lnTo>
                  <a:pt x="76038" y="173520"/>
                </a:lnTo>
                <a:lnTo>
                  <a:pt x="67151" y="124798"/>
                </a:lnTo>
                <a:lnTo>
                  <a:pt x="52732" y="82029"/>
                </a:lnTo>
                <a:lnTo>
                  <a:pt x="33099" y="45440"/>
                </a:lnTo>
                <a:lnTo>
                  <a:pt x="8574" y="15261"/>
                </a:lnTo>
                <a:lnTo>
                  <a:pt x="0" y="6676"/>
                </a:lnTo>
                <a:lnTo>
                  <a:pt x="0" y="1907"/>
                </a:lnTo>
                <a:lnTo>
                  <a:pt x="1905" y="0"/>
                </a:lnTo>
                <a:lnTo>
                  <a:pt x="4763" y="0"/>
                </a:lnTo>
                <a:lnTo>
                  <a:pt x="53661" y="48689"/>
                </a:lnTo>
                <a:lnTo>
                  <a:pt x="75260" y="85844"/>
                </a:lnTo>
                <a:lnTo>
                  <a:pt x="90875" y="124817"/>
                </a:lnTo>
                <a:lnTo>
                  <a:pt x="100149" y="162985"/>
                </a:lnTo>
                <a:lnTo>
                  <a:pt x="105746" y="227964"/>
                </a:lnTo>
                <a:lnTo>
                  <a:pt x="104495" y="258710"/>
                </a:lnTo>
                <a:lnTo>
                  <a:pt x="91277" y="329502"/>
                </a:lnTo>
                <a:lnTo>
                  <a:pt x="77166" y="367223"/>
                </a:lnTo>
                <a:lnTo>
                  <a:pt x="55269" y="405227"/>
                </a:lnTo>
                <a:lnTo>
                  <a:pt x="14334" y="450116"/>
                </a:lnTo>
                <a:lnTo>
                  <a:pt x="4763" y="455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1326" y="4885813"/>
            <a:ext cx="547370" cy="969644"/>
          </a:xfrm>
          <a:custGeom>
            <a:avLst/>
            <a:gdLst/>
            <a:ahLst/>
            <a:cxnLst/>
            <a:rect l="l" t="t" r="r" b="b"/>
            <a:pathLst>
              <a:path w="547369" h="969645">
                <a:moveTo>
                  <a:pt x="410337" y="0"/>
                </a:moveTo>
                <a:lnTo>
                  <a:pt x="410337" y="695706"/>
                </a:lnTo>
                <a:lnTo>
                  <a:pt x="547116" y="695706"/>
                </a:lnTo>
                <a:lnTo>
                  <a:pt x="273558" y="969264"/>
                </a:lnTo>
                <a:lnTo>
                  <a:pt x="0" y="695706"/>
                </a:lnTo>
                <a:lnTo>
                  <a:pt x="136779" y="695706"/>
                </a:lnTo>
                <a:lnTo>
                  <a:pt x="136779" y="0"/>
                </a:lnTo>
                <a:lnTo>
                  <a:pt x="410337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7A600D54-A5D9-48D1-810B-8584FB9A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信息提取器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392322" y="255714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80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0623" y="213194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1010" y="168236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6611" y="126326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19961" y="1398145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5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6833" y="181571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5095" y="1421003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80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76838" y="2210431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5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01466" y="110629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80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79954" y="126250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5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79502" y="1840110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9961" y="123965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5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3973" y="1421003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8278" y="2715637"/>
            <a:ext cx="547370" cy="969644"/>
          </a:xfrm>
          <a:custGeom>
            <a:avLst/>
            <a:gdLst/>
            <a:ahLst/>
            <a:cxnLst/>
            <a:rect l="l" t="t" r="r" b="b"/>
            <a:pathLst>
              <a:path w="547369" h="969645">
                <a:moveTo>
                  <a:pt x="410337" y="0"/>
                </a:moveTo>
                <a:lnTo>
                  <a:pt x="410337" y="695706"/>
                </a:lnTo>
                <a:lnTo>
                  <a:pt x="547116" y="695706"/>
                </a:lnTo>
                <a:lnTo>
                  <a:pt x="273558" y="969263"/>
                </a:lnTo>
                <a:lnTo>
                  <a:pt x="0" y="695706"/>
                </a:lnTo>
                <a:lnTo>
                  <a:pt x="136779" y="695706"/>
                </a:lnTo>
                <a:lnTo>
                  <a:pt x="136779" y="0"/>
                </a:lnTo>
                <a:lnTo>
                  <a:pt x="410337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6204" y="3764919"/>
            <a:ext cx="1842770" cy="1024255"/>
          </a:xfrm>
          <a:custGeom>
            <a:avLst/>
            <a:gdLst/>
            <a:ahLst/>
            <a:cxnLst/>
            <a:rect l="l" t="t" r="r" b="b"/>
            <a:pathLst>
              <a:path w="1842770" h="1024254">
                <a:moveTo>
                  <a:pt x="1671827" y="0"/>
                </a:moveTo>
                <a:lnTo>
                  <a:pt x="170688" y="0"/>
                </a:lnTo>
                <a:lnTo>
                  <a:pt x="125311" y="6096"/>
                </a:lnTo>
                <a:lnTo>
                  <a:pt x="84536" y="23303"/>
                </a:lnTo>
                <a:lnTo>
                  <a:pt x="49991" y="49991"/>
                </a:lnTo>
                <a:lnTo>
                  <a:pt x="23303" y="84536"/>
                </a:lnTo>
                <a:lnTo>
                  <a:pt x="6096" y="125311"/>
                </a:lnTo>
                <a:lnTo>
                  <a:pt x="0" y="170687"/>
                </a:lnTo>
                <a:lnTo>
                  <a:pt x="0" y="853439"/>
                </a:lnTo>
                <a:lnTo>
                  <a:pt x="6096" y="898812"/>
                </a:lnTo>
                <a:lnTo>
                  <a:pt x="23303" y="939585"/>
                </a:lnTo>
                <a:lnTo>
                  <a:pt x="49991" y="974131"/>
                </a:lnTo>
                <a:lnTo>
                  <a:pt x="84536" y="1000822"/>
                </a:lnTo>
                <a:lnTo>
                  <a:pt x="125311" y="1018030"/>
                </a:lnTo>
                <a:lnTo>
                  <a:pt x="170688" y="1024128"/>
                </a:lnTo>
                <a:lnTo>
                  <a:pt x="1671827" y="1024128"/>
                </a:lnTo>
                <a:lnTo>
                  <a:pt x="1717204" y="1018030"/>
                </a:lnTo>
                <a:lnTo>
                  <a:pt x="1757979" y="1000822"/>
                </a:lnTo>
                <a:lnTo>
                  <a:pt x="1792524" y="974131"/>
                </a:lnTo>
                <a:lnTo>
                  <a:pt x="1819212" y="939585"/>
                </a:lnTo>
                <a:lnTo>
                  <a:pt x="1836419" y="898812"/>
                </a:lnTo>
                <a:lnTo>
                  <a:pt x="1842516" y="853439"/>
                </a:lnTo>
                <a:lnTo>
                  <a:pt x="1842516" y="170687"/>
                </a:lnTo>
                <a:lnTo>
                  <a:pt x="1836419" y="125311"/>
                </a:lnTo>
                <a:lnTo>
                  <a:pt x="1819212" y="84536"/>
                </a:lnTo>
                <a:lnTo>
                  <a:pt x="1792524" y="49991"/>
                </a:lnTo>
                <a:lnTo>
                  <a:pt x="1757979" y="23303"/>
                </a:lnTo>
                <a:lnTo>
                  <a:pt x="1717204" y="6096"/>
                </a:lnTo>
                <a:lnTo>
                  <a:pt x="1671827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83942" y="4075188"/>
            <a:ext cx="144589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64433" y="2951964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计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算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835628" y="4961587"/>
            <a:ext cx="100232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排序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44262" y="5896988"/>
            <a:ext cx="106045" cy="455930"/>
          </a:xfrm>
          <a:custGeom>
            <a:avLst/>
            <a:gdLst/>
            <a:ahLst/>
            <a:cxnLst/>
            <a:rect l="l" t="t" r="r" b="b"/>
            <a:pathLst>
              <a:path w="106045" h="455929">
                <a:moveTo>
                  <a:pt x="103840" y="455929"/>
                </a:moveTo>
                <a:lnTo>
                  <a:pt x="100982" y="455929"/>
                </a:lnTo>
                <a:lnTo>
                  <a:pt x="91694" y="450429"/>
                </a:lnTo>
                <a:lnTo>
                  <a:pt x="51682" y="407239"/>
                </a:lnTo>
                <a:lnTo>
                  <a:pt x="29532" y="370084"/>
                </a:lnTo>
                <a:lnTo>
                  <a:pt x="14468" y="331112"/>
                </a:lnTo>
                <a:lnTo>
                  <a:pt x="5477" y="292944"/>
                </a:lnTo>
                <a:lnTo>
                  <a:pt x="0" y="227964"/>
                </a:lnTo>
                <a:lnTo>
                  <a:pt x="1250" y="197218"/>
                </a:lnTo>
                <a:lnTo>
                  <a:pt x="14468" y="126426"/>
                </a:lnTo>
                <a:lnTo>
                  <a:pt x="28580" y="88705"/>
                </a:lnTo>
                <a:lnTo>
                  <a:pt x="50476" y="50299"/>
                </a:lnTo>
                <a:lnTo>
                  <a:pt x="91411" y="5678"/>
                </a:lnTo>
                <a:lnTo>
                  <a:pt x="100982" y="0"/>
                </a:lnTo>
                <a:lnTo>
                  <a:pt x="103840" y="0"/>
                </a:lnTo>
                <a:lnTo>
                  <a:pt x="105746" y="953"/>
                </a:lnTo>
                <a:lnTo>
                  <a:pt x="105746" y="6676"/>
                </a:lnTo>
                <a:lnTo>
                  <a:pt x="99077" y="12399"/>
                </a:lnTo>
                <a:lnTo>
                  <a:pt x="70329" y="49194"/>
                </a:lnTo>
                <a:lnTo>
                  <a:pt x="49721" y="90201"/>
                </a:lnTo>
                <a:lnTo>
                  <a:pt x="36247" y="134367"/>
                </a:lnTo>
                <a:lnTo>
                  <a:pt x="28900" y="180639"/>
                </a:lnTo>
                <a:lnTo>
                  <a:pt x="26674" y="227964"/>
                </a:lnTo>
                <a:lnTo>
                  <a:pt x="28618" y="271337"/>
                </a:lnTo>
                <a:lnTo>
                  <a:pt x="35363" y="316495"/>
                </a:lnTo>
                <a:lnTo>
                  <a:pt x="48281" y="361332"/>
                </a:lnTo>
                <a:lnTo>
                  <a:pt x="68744" y="403743"/>
                </a:lnTo>
                <a:lnTo>
                  <a:pt x="98124" y="441621"/>
                </a:lnTo>
                <a:lnTo>
                  <a:pt x="105746" y="449252"/>
                </a:lnTo>
                <a:lnTo>
                  <a:pt x="105746" y="454975"/>
                </a:lnTo>
                <a:lnTo>
                  <a:pt x="103840" y="455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89062" y="6037201"/>
            <a:ext cx="200660" cy="207010"/>
          </a:xfrm>
          <a:custGeom>
            <a:avLst/>
            <a:gdLst/>
            <a:ahLst/>
            <a:cxnLst/>
            <a:rect l="l" t="t" r="r" b="b"/>
            <a:pathLst>
              <a:path w="200659" h="207010">
                <a:moveTo>
                  <a:pt x="10479" y="75352"/>
                </a:moveTo>
                <a:lnTo>
                  <a:pt x="0" y="75352"/>
                </a:lnTo>
                <a:lnTo>
                  <a:pt x="0" y="70583"/>
                </a:lnTo>
                <a:lnTo>
                  <a:pt x="3349" y="57944"/>
                </a:lnTo>
                <a:lnTo>
                  <a:pt x="13932" y="33860"/>
                </a:lnTo>
                <a:lnTo>
                  <a:pt x="32554" y="10492"/>
                </a:lnTo>
                <a:lnTo>
                  <a:pt x="60018" y="0"/>
                </a:lnTo>
                <a:lnTo>
                  <a:pt x="75617" y="2995"/>
                </a:lnTo>
                <a:lnTo>
                  <a:pt x="86759" y="10492"/>
                </a:lnTo>
                <a:lnTo>
                  <a:pt x="59065" y="10492"/>
                </a:lnTo>
                <a:lnTo>
                  <a:pt x="48169" y="12846"/>
                </a:lnTo>
                <a:lnTo>
                  <a:pt x="36201" y="21461"/>
                </a:lnTo>
                <a:lnTo>
                  <a:pt x="24233" y="38659"/>
                </a:lnTo>
                <a:lnTo>
                  <a:pt x="13337" y="66767"/>
                </a:lnTo>
                <a:lnTo>
                  <a:pt x="10479" y="74398"/>
                </a:lnTo>
                <a:lnTo>
                  <a:pt x="10479" y="75352"/>
                </a:lnTo>
                <a:close/>
              </a:path>
              <a:path w="200659" h="207010">
                <a:moveTo>
                  <a:pt x="124491" y="196488"/>
                </a:moveTo>
                <a:lnTo>
                  <a:pt x="100030" y="196488"/>
                </a:lnTo>
                <a:lnTo>
                  <a:pt x="134787" y="179945"/>
                </a:lnTo>
                <a:lnTo>
                  <a:pt x="160167" y="142120"/>
                </a:lnTo>
                <a:lnTo>
                  <a:pt x="175722" y="100718"/>
                </a:lnTo>
                <a:lnTo>
                  <a:pt x="181006" y="73444"/>
                </a:lnTo>
                <a:lnTo>
                  <a:pt x="179816" y="61581"/>
                </a:lnTo>
                <a:lnTo>
                  <a:pt x="176481" y="51506"/>
                </a:lnTo>
                <a:lnTo>
                  <a:pt x="171361" y="42862"/>
                </a:lnTo>
                <a:lnTo>
                  <a:pt x="164811" y="35291"/>
                </a:lnTo>
                <a:lnTo>
                  <a:pt x="160048" y="30522"/>
                </a:lnTo>
                <a:lnTo>
                  <a:pt x="158142" y="27660"/>
                </a:lnTo>
                <a:lnTo>
                  <a:pt x="180054" y="0"/>
                </a:lnTo>
                <a:lnTo>
                  <a:pt x="186797" y="1579"/>
                </a:lnTo>
                <a:lnTo>
                  <a:pt x="193272" y="6915"/>
                </a:lnTo>
                <a:lnTo>
                  <a:pt x="198139" y="16900"/>
                </a:lnTo>
                <a:lnTo>
                  <a:pt x="200060" y="32430"/>
                </a:lnTo>
                <a:lnTo>
                  <a:pt x="196775" y="59740"/>
                </a:lnTo>
                <a:lnTo>
                  <a:pt x="186128" y="104173"/>
                </a:lnTo>
                <a:lnTo>
                  <a:pt x="166930" y="152406"/>
                </a:lnTo>
                <a:lnTo>
                  <a:pt x="137991" y="191116"/>
                </a:lnTo>
                <a:lnTo>
                  <a:pt x="124491" y="196488"/>
                </a:lnTo>
                <a:close/>
              </a:path>
              <a:path w="200659" h="207010">
                <a:moveTo>
                  <a:pt x="98124" y="206980"/>
                </a:moveTo>
                <a:lnTo>
                  <a:pt x="79756" y="205013"/>
                </a:lnTo>
                <a:lnTo>
                  <a:pt x="59779" y="196965"/>
                </a:lnTo>
                <a:lnTo>
                  <a:pt x="43733" y="179617"/>
                </a:lnTo>
                <a:lnTo>
                  <a:pt x="37154" y="149750"/>
                </a:lnTo>
                <a:lnTo>
                  <a:pt x="38359" y="134608"/>
                </a:lnTo>
                <a:lnTo>
                  <a:pt x="42512" y="115889"/>
                </a:lnTo>
                <a:lnTo>
                  <a:pt x="50416" y="90732"/>
                </a:lnTo>
                <a:lnTo>
                  <a:pt x="62876" y="56275"/>
                </a:lnTo>
                <a:lnTo>
                  <a:pt x="65272" y="49748"/>
                </a:lnTo>
                <a:lnTo>
                  <a:pt x="67758" y="41968"/>
                </a:lnTo>
                <a:lnTo>
                  <a:pt x="69708" y="33473"/>
                </a:lnTo>
                <a:lnTo>
                  <a:pt x="70497" y="24799"/>
                </a:lnTo>
                <a:lnTo>
                  <a:pt x="70497" y="10492"/>
                </a:lnTo>
                <a:lnTo>
                  <a:pt x="86759" y="10492"/>
                </a:lnTo>
                <a:lnTo>
                  <a:pt x="87645" y="11088"/>
                </a:lnTo>
                <a:lnTo>
                  <a:pt x="95385" y="22936"/>
                </a:lnTo>
                <a:lnTo>
                  <a:pt x="98124" y="37199"/>
                </a:lnTo>
                <a:lnTo>
                  <a:pt x="98124" y="45783"/>
                </a:lnTo>
                <a:lnTo>
                  <a:pt x="95266" y="52460"/>
                </a:lnTo>
                <a:lnTo>
                  <a:pt x="92408" y="60091"/>
                </a:lnTo>
                <a:lnTo>
                  <a:pt x="82212" y="87766"/>
                </a:lnTo>
                <a:lnTo>
                  <a:pt x="73712" y="113386"/>
                </a:lnTo>
                <a:lnTo>
                  <a:pt x="67892" y="136680"/>
                </a:lnTo>
                <a:lnTo>
                  <a:pt x="65734" y="157381"/>
                </a:lnTo>
                <a:lnTo>
                  <a:pt x="67743" y="173149"/>
                </a:lnTo>
                <a:lnTo>
                  <a:pt x="73950" y="185519"/>
                </a:lnTo>
                <a:lnTo>
                  <a:pt x="84623" y="193597"/>
                </a:lnTo>
                <a:lnTo>
                  <a:pt x="100030" y="196488"/>
                </a:lnTo>
                <a:lnTo>
                  <a:pt x="124491" y="196488"/>
                </a:lnTo>
                <a:lnTo>
                  <a:pt x="98124" y="206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33903" y="6082030"/>
            <a:ext cx="83185" cy="318770"/>
          </a:xfrm>
          <a:custGeom>
            <a:avLst/>
            <a:gdLst/>
            <a:ahLst/>
            <a:cxnLst/>
            <a:rect l="l" t="t" r="r" b="b"/>
            <a:pathLst>
              <a:path w="83184" h="318770">
                <a:moveTo>
                  <a:pt x="82882" y="318578"/>
                </a:moveTo>
                <a:lnTo>
                  <a:pt x="76213" y="318578"/>
                </a:lnTo>
                <a:lnTo>
                  <a:pt x="37779" y="281080"/>
                </a:lnTo>
                <a:lnTo>
                  <a:pt x="14528" y="238933"/>
                </a:lnTo>
                <a:lnTo>
                  <a:pt x="3066" y="196786"/>
                </a:lnTo>
                <a:lnTo>
                  <a:pt x="0" y="159289"/>
                </a:lnTo>
                <a:lnTo>
                  <a:pt x="3334" y="119913"/>
                </a:lnTo>
                <a:lnTo>
                  <a:pt x="15242" y="77498"/>
                </a:lnTo>
                <a:lnTo>
                  <a:pt x="38583" y="36156"/>
                </a:lnTo>
                <a:lnTo>
                  <a:pt x="76213" y="0"/>
                </a:lnTo>
                <a:lnTo>
                  <a:pt x="82882" y="0"/>
                </a:lnTo>
                <a:lnTo>
                  <a:pt x="82882" y="5722"/>
                </a:lnTo>
                <a:lnTo>
                  <a:pt x="81929" y="6676"/>
                </a:lnTo>
                <a:lnTo>
                  <a:pt x="80024" y="7630"/>
                </a:lnTo>
                <a:lnTo>
                  <a:pt x="59943" y="29315"/>
                </a:lnTo>
                <a:lnTo>
                  <a:pt x="40845" y="60210"/>
                </a:lnTo>
                <a:lnTo>
                  <a:pt x="26570" y="102730"/>
                </a:lnTo>
                <a:lnTo>
                  <a:pt x="20958" y="159289"/>
                </a:lnTo>
                <a:lnTo>
                  <a:pt x="24144" y="202017"/>
                </a:lnTo>
                <a:lnTo>
                  <a:pt x="34296" y="242152"/>
                </a:lnTo>
                <a:lnTo>
                  <a:pt x="52307" y="278532"/>
                </a:lnTo>
                <a:lnTo>
                  <a:pt x="79071" y="309993"/>
                </a:lnTo>
                <a:lnTo>
                  <a:pt x="81929" y="311901"/>
                </a:lnTo>
                <a:lnTo>
                  <a:pt x="82882" y="312855"/>
                </a:lnTo>
                <a:lnTo>
                  <a:pt x="82882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73945" y="6109691"/>
            <a:ext cx="116839" cy="212090"/>
          </a:xfrm>
          <a:custGeom>
            <a:avLst/>
            <a:gdLst/>
            <a:ahLst/>
            <a:cxnLst/>
            <a:rect l="l" t="t" r="r" b="b"/>
            <a:pathLst>
              <a:path w="116840" h="212089">
                <a:moveTo>
                  <a:pt x="0" y="31476"/>
                </a:moveTo>
                <a:lnTo>
                  <a:pt x="0" y="20030"/>
                </a:lnTo>
                <a:lnTo>
                  <a:pt x="12503" y="19717"/>
                </a:lnTo>
                <a:lnTo>
                  <a:pt x="28580" y="17526"/>
                </a:lnTo>
                <a:lnTo>
                  <a:pt x="46085" y="11580"/>
                </a:lnTo>
                <a:lnTo>
                  <a:pt x="62876" y="0"/>
                </a:lnTo>
                <a:lnTo>
                  <a:pt x="72402" y="0"/>
                </a:lnTo>
                <a:lnTo>
                  <a:pt x="72402" y="22891"/>
                </a:lnTo>
                <a:lnTo>
                  <a:pt x="46680" y="22891"/>
                </a:lnTo>
                <a:lnTo>
                  <a:pt x="32822" y="27854"/>
                </a:lnTo>
                <a:lnTo>
                  <a:pt x="19410" y="30403"/>
                </a:lnTo>
                <a:lnTo>
                  <a:pt x="7963" y="31342"/>
                </a:lnTo>
                <a:lnTo>
                  <a:pt x="0" y="31476"/>
                </a:lnTo>
                <a:close/>
              </a:path>
              <a:path w="116840" h="212089">
                <a:moveTo>
                  <a:pt x="103840" y="200303"/>
                </a:moveTo>
                <a:lnTo>
                  <a:pt x="14290" y="200303"/>
                </a:lnTo>
                <a:lnTo>
                  <a:pt x="33015" y="199394"/>
                </a:lnTo>
                <a:lnTo>
                  <a:pt x="42631" y="196607"/>
                </a:lnTo>
                <a:lnTo>
                  <a:pt x="46174" y="191853"/>
                </a:lnTo>
                <a:lnTo>
                  <a:pt x="46680" y="185042"/>
                </a:lnTo>
                <a:lnTo>
                  <a:pt x="46680" y="22891"/>
                </a:lnTo>
                <a:lnTo>
                  <a:pt x="72402" y="22891"/>
                </a:lnTo>
                <a:lnTo>
                  <a:pt x="72402" y="185042"/>
                </a:lnTo>
                <a:lnTo>
                  <a:pt x="72893" y="191853"/>
                </a:lnTo>
                <a:lnTo>
                  <a:pt x="76332" y="196607"/>
                </a:lnTo>
                <a:lnTo>
                  <a:pt x="85665" y="199394"/>
                </a:lnTo>
                <a:lnTo>
                  <a:pt x="103840" y="200303"/>
                </a:lnTo>
                <a:close/>
              </a:path>
              <a:path w="116840" h="212089">
                <a:moveTo>
                  <a:pt x="1905" y="211749"/>
                </a:moveTo>
                <a:lnTo>
                  <a:pt x="1905" y="200303"/>
                </a:lnTo>
                <a:lnTo>
                  <a:pt x="116225" y="200303"/>
                </a:lnTo>
                <a:lnTo>
                  <a:pt x="116225" y="209841"/>
                </a:lnTo>
                <a:lnTo>
                  <a:pt x="59065" y="209841"/>
                </a:lnTo>
                <a:lnTo>
                  <a:pt x="46115" y="210005"/>
                </a:lnTo>
                <a:lnTo>
                  <a:pt x="28341" y="210438"/>
                </a:lnTo>
                <a:lnTo>
                  <a:pt x="11640" y="211049"/>
                </a:lnTo>
                <a:lnTo>
                  <a:pt x="1905" y="211749"/>
                </a:lnTo>
                <a:close/>
              </a:path>
              <a:path w="116840" h="212089">
                <a:moveTo>
                  <a:pt x="116225" y="211749"/>
                </a:moveTo>
                <a:lnTo>
                  <a:pt x="105418" y="211049"/>
                </a:lnTo>
                <a:lnTo>
                  <a:pt x="88359" y="210438"/>
                </a:lnTo>
                <a:lnTo>
                  <a:pt x="70943" y="210005"/>
                </a:lnTo>
                <a:lnTo>
                  <a:pt x="59065" y="209841"/>
                </a:lnTo>
                <a:lnTo>
                  <a:pt x="116225" y="209841"/>
                </a:lnTo>
                <a:lnTo>
                  <a:pt x="116225" y="21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43520" y="6082030"/>
            <a:ext cx="83185" cy="318770"/>
          </a:xfrm>
          <a:custGeom>
            <a:avLst/>
            <a:gdLst/>
            <a:ahLst/>
            <a:cxnLst/>
            <a:rect l="l" t="t" r="r" b="b"/>
            <a:pathLst>
              <a:path w="83184" h="318770">
                <a:moveTo>
                  <a:pt x="3810" y="318578"/>
                </a:moveTo>
                <a:lnTo>
                  <a:pt x="952" y="318578"/>
                </a:lnTo>
                <a:lnTo>
                  <a:pt x="0" y="316670"/>
                </a:lnTo>
                <a:lnTo>
                  <a:pt x="0" y="312855"/>
                </a:lnTo>
                <a:lnTo>
                  <a:pt x="5716" y="307132"/>
                </a:lnTo>
                <a:lnTo>
                  <a:pt x="28818" y="280544"/>
                </a:lnTo>
                <a:lnTo>
                  <a:pt x="46204" y="246802"/>
                </a:lnTo>
                <a:lnTo>
                  <a:pt x="57160" y="206265"/>
                </a:lnTo>
                <a:lnTo>
                  <a:pt x="60970" y="159289"/>
                </a:lnTo>
                <a:lnTo>
                  <a:pt x="55775" y="104757"/>
                </a:lnTo>
                <a:lnTo>
                  <a:pt x="42274" y="62833"/>
                </a:lnTo>
                <a:lnTo>
                  <a:pt x="23593" y="31461"/>
                </a:lnTo>
                <a:lnTo>
                  <a:pt x="2858" y="8584"/>
                </a:lnTo>
                <a:lnTo>
                  <a:pt x="0" y="5722"/>
                </a:lnTo>
                <a:lnTo>
                  <a:pt x="0" y="0"/>
                </a:lnTo>
                <a:lnTo>
                  <a:pt x="5716" y="0"/>
                </a:lnTo>
                <a:lnTo>
                  <a:pt x="44299" y="37497"/>
                </a:lnTo>
                <a:lnTo>
                  <a:pt x="67877" y="79644"/>
                </a:lnTo>
                <a:lnTo>
                  <a:pt x="79666" y="121791"/>
                </a:lnTo>
                <a:lnTo>
                  <a:pt x="82882" y="159289"/>
                </a:lnTo>
                <a:lnTo>
                  <a:pt x="81170" y="186577"/>
                </a:lnTo>
                <a:lnTo>
                  <a:pt x="68815" y="236146"/>
                </a:lnTo>
                <a:lnTo>
                  <a:pt x="42125" y="283972"/>
                </a:lnTo>
                <a:lnTo>
                  <a:pt x="11104" y="314673"/>
                </a:lnTo>
                <a:lnTo>
                  <a:pt x="3810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25475" y="6190772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40" h="136525">
                <a:moveTo>
                  <a:pt x="29532" y="47691"/>
                </a:moveTo>
                <a:lnTo>
                  <a:pt x="23816" y="47691"/>
                </a:lnTo>
                <a:lnTo>
                  <a:pt x="13664" y="45709"/>
                </a:lnTo>
                <a:lnTo>
                  <a:pt x="6192" y="40418"/>
                </a:lnTo>
                <a:lnTo>
                  <a:pt x="1577" y="32802"/>
                </a:lnTo>
                <a:lnTo>
                  <a:pt x="0" y="23845"/>
                </a:lnTo>
                <a:lnTo>
                  <a:pt x="1577" y="14888"/>
                </a:lnTo>
                <a:lnTo>
                  <a:pt x="6192" y="7272"/>
                </a:lnTo>
                <a:lnTo>
                  <a:pt x="13664" y="1982"/>
                </a:lnTo>
                <a:lnTo>
                  <a:pt x="23816" y="0"/>
                </a:lnTo>
                <a:lnTo>
                  <a:pt x="36067" y="3159"/>
                </a:lnTo>
                <a:lnTo>
                  <a:pt x="45370" y="12399"/>
                </a:lnTo>
                <a:lnTo>
                  <a:pt x="51280" y="27362"/>
                </a:lnTo>
                <a:lnTo>
                  <a:pt x="52669" y="41014"/>
                </a:lnTo>
                <a:lnTo>
                  <a:pt x="40964" y="41014"/>
                </a:lnTo>
                <a:lnTo>
                  <a:pt x="35248" y="46737"/>
                </a:lnTo>
                <a:lnTo>
                  <a:pt x="29532" y="47691"/>
                </a:lnTo>
                <a:close/>
              </a:path>
              <a:path w="53340" h="136525">
                <a:moveTo>
                  <a:pt x="11432" y="136397"/>
                </a:moveTo>
                <a:lnTo>
                  <a:pt x="9526" y="136397"/>
                </a:lnTo>
                <a:lnTo>
                  <a:pt x="6668" y="134489"/>
                </a:lnTo>
                <a:lnTo>
                  <a:pt x="6668" y="128766"/>
                </a:lnTo>
                <a:lnTo>
                  <a:pt x="12384" y="123997"/>
                </a:lnTo>
                <a:lnTo>
                  <a:pt x="23176" y="110330"/>
                </a:lnTo>
                <a:lnTo>
                  <a:pt x="32986" y="92640"/>
                </a:lnTo>
                <a:lnTo>
                  <a:pt x="40116" y="71551"/>
                </a:lnTo>
                <a:lnTo>
                  <a:pt x="42870" y="47691"/>
                </a:lnTo>
                <a:lnTo>
                  <a:pt x="42870" y="41014"/>
                </a:lnTo>
                <a:lnTo>
                  <a:pt x="52669" y="41014"/>
                </a:lnTo>
                <a:lnTo>
                  <a:pt x="53349" y="47691"/>
                </a:lnTo>
                <a:lnTo>
                  <a:pt x="47469" y="84085"/>
                </a:lnTo>
                <a:lnTo>
                  <a:pt x="34176" y="112074"/>
                </a:lnTo>
                <a:lnTo>
                  <a:pt x="19991" y="130048"/>
                </a:lnTo>
                <a:lnTo>
                  <a:pt x="11432" y="136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27445" y="6190767"/>
            <a:ext cx="48895" cy="48260"/>
          </a:xfrm>
          <a:custGeom>
            <a:avLst/>
            <a:gdLst/>
            <a:ahLst/>
            <a:cxnLst/>
            <a:rect l="l" t="t" r="r" b="b"/>
            <a:pathLst>
              <a:path w="48894" h="48260">
                <a:moveTo>
                  <a:pt x="24769" y="47691"/>
                </a:moveTo>
                <a:lnTo>
                  <a:pt x="15272" y="45843"/>
                </a:lnTo>
                <a:lnTo>
                  <a:pt x="7383" y="40776"/>
                </a:lnTo>
                <a:lnTo>
                  <a:pt x="1994" y="33205"/>
                </a:lnTo>
                <a:lnTo>
                  <a:pt x="0" y="23845"/>
                </a:lnTo>
                <a:lnTo>
                  <a:pt x="1994" y="14486"/>
                </a:lnTo>
                <a:lnTo>
                  <a:pt x="7383" y="6915"/>
                </a:lnTo>
                <a:lnTo>
                  <a:pt x="15272" y="1848"/>
                </a:lnTo>
                <a:lnTo>
                  <a:pt x="24769" y="0"/>
                </a:lnTo>
                <a:lnTo>
                  <a:pt x="34117" y="1848"/>
                </a:lnTo>
                <a:lnTo>
                  <a:pt x="41679" y="6915"/>
                </a:lnTo>
                <a:lnTo>
                  <a:pt x="46740" y="14486"/>
                </a:lnTo>
                <a:lnTo>
                  <a:pt x="48586" y="23845"/>
                </a:lnTo>
                <a:lnTo>
                  <a:pt x="46740" y="33205"/>
                </a:lnTo>
                <a:lnTo>
                  <a:pt x="41679" y="40776"/>
                </a:lnTo>
                <a:lnTo>
                  <a:pt x="34117" y="45843"/>
                </a:lnTo>
                <a:lnTo>
                  <a:pt x="24769" y="47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30363" y="6190767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23816" y="47691"/>
                </a:moveTo>
                <a:lnTo>
                  <a:pt x="14468" y="45843"/>
                </a:lnTo>
                <a:lnTo>
                  <a:pt x="6906" y="40776"/>
                </a:lnTo>
                <a:lnTo>
                  <a:pt x="1845" y="33205"/>
                </a:lnTo>
                <a:lnTo>
                  <a:pt x="0" y="23845"/>
                </a:lnTo>
                <a:lnTo>
                  <a:pt x="1845" y="14486"/>
                </a:lnTo>
                <a:lnTo>
                  <a:pt x="6906" y="6915"/>
                </a:lnTo>
                <a:lnTo>
                  <a:pt x="14468" y="1848"/>
                </a:lnTo>
                <a:lnTo>
                  <a:pt x="23816" y="0"/>
                </a:lnTo>
                <a:lnTo>
                  <a:pt x="33164" y="1848"/>
                </a:lnTo>
                <a:lnTo>
                  <a:pt x="40726" y="6915"/>
                </a:lnTo>
                <a:lnTo>
                  <a:pt x="45787" y="14486"/>
                </a:lnTo>
                <a:lnTo>
                  <a:pt x="47633" y="23845"/>
                </a:lnTo>
                <a:lnTo>
                  <a:pt x="45787" y="33205"/>
                </a:lnTo>
                <a:lnTo>
                  <a:pt x="40726" y="40776"/>
                </a:lnTo>
                <a:lnTo>
                  <a:pt x="33164" y="45843"/>
                </a:lnTo>
                <a:lnTo>
                  <a:pt x="23816" y="47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2329" y="6190767"/>
            <a:ext cx="48895" cy="48260"/>
          </a:xfrm>
          <a:custGeom>
            <a:avLst/>
            <a:gdLst/>
            <a:ahLst/>
            <a:cxnLst/>
            <a:rect l="l" t="t" r="r" b="b"/>
            <a:pathLst>
              <a:path w="48894" h="48260">
                <a:moveTo>
                  <a:pt x="24769" y="47691"/>
                </a:moveTo>
                <a:lnTo>
                  <a:pt x="15272" y="45843"/>
                </a:lnTo>
                <a:lnTo>
                  <a:pt x="7383" y="40776"/>
                </a:lnTo>
                <a:lnTo>
                  <a:pt x="1994" y="33205"/>
                </a:lnTo>
                <a:lnTo>
                  <a:pt x="0" y="23845"/>
                </a:lnTo>
                <a:lnTo>
                  <a:pt x="1994" y="14486"/>
                </a:lnTo>
                <a:lnTo>
                  <a:pt x="7383" y="6915"/>
                </a:lnTo>
                <a:lnTo>
                  <a:pt x="15272" y="1848"/>
                </a:lnTo>
                <a:lnTo>
                  <a:pt x="24769" y="0"/>
                </a:lnTo>
                <a:lnTo>
                  <a:pt x="34117" y="1848"/>
                </a:lnTo>
                <a:lnTo>
                  <a:pt x="41679" y="6915"/>
                </a:lnTo>
                <a:lnTo>
                  <a:pt x="46740" y="14486"/>
                </a:lnTo>
                <a:lnTo>
                  <a:pt x="48586" y="23845"/>
                </a:lnTo>
                <a:lnTo>
                  <a:pt x="46740" y="33205"/>
                </a:lnTo>
                <a:lnTo>
                  <a:pt x="41679" y="40776"/>
                </a:lnTo>
                <a:lnTo>
                  <a:pt x="34117" y="45843"/>
                </a:lnTo>
                <a:lnTo>
                  <a:pt x="24769" y="47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35242" y="6190772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39" h="136525">
                <a:moveTo>
                  <a:pt x="29532" y="47691"/>
                </a:moveTo>
                <a:lnTo>
                  <a:pt x="23816" y="47691"/>
                </a:lnTo>
                <a:lnTo>
                  <a:pt x="14066" y="45709"/>
                </a:lnTo>
                <a:lnTo>
                  <a:pt x="6549" y="40418"/>
                </a:lnTo>
                <a:lnTo>
                  <a:pt x="1711" y="32802"/>
                </a:lnTo>
                <a:lnTo>
                  <a:pt x="0" y="23845"/>
                </a:lnTo>
                <a:lnTo>
                  <a:pt x="1711" y="14888"/>
                </a:lnTo>
                <a:lnTo>
                  <a:pt x="6549" y="7272"/>
                </a:lnTo>
                <a:lnTo>
                  <a:pt x="14066" y="1982"/>
                </a:lnTo>
                <a:lnTo>
                  <a:pt x="23816" y="0"/>
                </a:lnTo>
                <a:lnTo>
                  <a:pt x="36067" y="3159"/>
                </a:lnTo>
                <a:lnTo>
                  <a:pt x="45370" y="12399"/>
                </a:lnTo>
                <a:lnTo>
                  <a:pt x="51280" y="27362"/>
                </a:lnTo>
                <a:lnTo>
                  <a:pt x="52669" y="41014"/>
                </a:lnTo>
                <a:lnTo>
                  <a:pt x="41917" y="41014"/>
                </a:lnTo>
                <a:lnTo>
                  <a:pt x="40012" y="41968"/>
                </a:lnTo>
                <a:lnTo>
                  <a:pt x="35248" y="46737"/>
                </a:lnTo>
                <a:lnTo>
                  <a:pt x="29532" y="47691"/>
                </a:lnTo>
                <a:close/>
              </a:path>
              <a:path w="53339" h="136525">
                <a:moveTo>
                  <a:pt x="12384" y="136397"/>
                </a:moveTo>
                <a:lnTo>
                  <a:pt x="9526" y="136397"/>
                </a:lnTo>
                <a:lnTo>
                  <a:pt x="7621" y="134489"/>
                </a:lnTo>
                <a:lnTo>
                  <a:pt x="7621" y="128766"/>
                </a:lnTo>
                <a:lnTo>
                  <a:pt x="12384" y="123997"/>
                </a:lnTo>
                <a:lnTo>
                  <a:pt x="23727" y="110330"/>
                </a:lnTo>
                <a:lnTo>
                  <a:pt x="33819" y="92640"/>
                </a:lnTo>
                <a:lnTo>
                  <a:pt x="41054" y="71551"/>
                </a:lnTo>
                <a:lnTo>
                  <a:pt x="43822" y="47691"/>
                </a:lnTo>
                <a:lnTo>
                  <a:pt x="43822" y="41014"/>
                </a:lnTo>
                <a:lnTo>
                  <a:pt x="52669" y="41014"/>
                </a:lnTo>
                <a:lnTo>
                  <a:pt x="53349" y="47691"/>
                </a:lnTo>
                <a:lnTo>
                  <a:pt x="47618" y="84085"/>
                </a:lnTo>
                <a:lnTo>
                  <a:pt x="34653" y="112074"/>
                </a:lnTo>
                <a:lnTo>
                  <a:pt x="20794" y="130048"/>
                </a:lnTo>
                <a:lnTo>
                  <a:pt x="12384" y="136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11485" y="6037201"/>
            <a:ext cx="200660" cy="207010"/>
          </a:xfrm>
          <a:custGeom>
            <a:avLst/>
            <a:gdLst/>
            <a:ahLst/>
            <a:cxnLst/>
            <a:rect l="l" t="t" r="r" b="b"/>
            <a:pathLst>
              <a:path w="200660" h="207010">
                <a:moveTo>
                  <a:pt x="10479" y="75352"/>
                </a:moveTo>
                <a:lnTo>
                  <a:pt x="0" y="75352"/>
                </a:lnTo>
                <a:lnTo>
                  <a:pt x="0" y="70583"/>
                </a:lnTo>
                <a:lnTo>
                  <a:pt x="3349" y="57944"/>
                </a:lnTo>
                <a:lnTo>
                  <a:pt x="13932" y="33860"/>
                </a:lnTo>
                <a:lnTo>
                  <a:pt x="32554" y="10492"/>
                </a:lnTo>
                <a:lnTo>
                  <a:pt x="60018" y="0"/>
                </a:lnTo>
                <a:lnTo>
                  <a:pt x="75469" y="2995"/>
                </a:lnTo>
                <a:lnTo>
                  <a:pt x="86307" y="10492"/>
                </a:lnTo>
                <a:lnTo>
                  <a:pt x="59065" y="10492"/>
                </a:lnTo>
                <a:lnTo>
                  <a:pt x="48020" y="12846"/>
                </a:lnTo>
                <a:lnTo>
                  <a:pt x="35725" y="21461"/>
                </a:lnTo>
                <a:lnTo>
                  <a:pt x="23429" y="38659"/>
                </a:lnTo>
                <a:lnTo>
                  <a:pt x="12384" y="66767"/>
                </a:lnTo>
                <a:lnTo>
                  <a:pt x="10479" y="74398"/>
                </a:lnTo>
                <a:lnTo>
                  <a:pt x="10479" y="75352"/>
                </a:lnTo>
                <a:close/>
              </a:path>
              <a:path w="200660" h="207010">
                <a:moveTo>
                  <a:pt x="123846" y="196488"/>
                </a:moveTo>
                <a:lnTo>
                  <a:pt x="99077" y="196488"/>
                </a:lnTo>
                <a:lnTo>
                  <a:pt x="134236" y="179945"/>
                </a:lnTo>
                <a:lnTo>
                  <a:pt x="159571" y="142120"/>
                </a:lnTo>
                <a:lnTo>
                  <a:pt x="174903" y="100718"/>
                </a:lnTo>
                <a:lnTo>
                  <a:pt x="180054" y="73444"/>
                </a:lnTo>
                <a:lnTo>
                  <a:pt x="179012" y="61581"/>
                </a:lnTo>
                <a:lnTo>
                  <a:pt x="176005" y="51506"/>
                </a:lnTo>
                <a:lnTo>
                  <a:pt x="171212" y="42862"/>
                </a:lnTo>
                <a:lnTo>
                  <a:pt x="164811" y="35291"/>
                </a:lnTo>
                <a:lnTo>
                  <a:pt x="157190" y="27660"/>
                </a:lnTo>
                <a:lnTo>
                  <a:pt x="157190" y="21938"/>
                </a:lnTo>
                <a:lnTo>
                  <a:pt x="159155" y="14486"/>
                </a:lnTo>
                <a:lnTo>
                  <a:pt x="164335" y="7392"/>
                </a:lnTo>
                <a:lnTo>
                  <a:pt x="171658" y="2086"/>
                </a:lnTo>
                <a:lnTo>
                  <a:pt x="180054" y="0"/>
                </a:lnTo>
                <a:lnTo>
                  <a:pt x="186797" y="1579"/>
                </a:lnTo>
                <a:lnTo>
                  <a:pt x="193272" y="6915"/>
                </a:lnTo>
                <a:lnTo>
                  <a:pt x="198139" y="16900"/>
                </a:lnTo>
                <a:lnTo>
                  <a:pt x="200060" y="32430"/>
                </a:lnTo>
                <a:lnTo>
                  <a:pt x="196767" y="59740"/>
                </a:lnTo>
                <a:lnTo>
                  <a:pt x="186067" y="104173"/>
                </a:lnTo>
                <a:lnTo>
                  <a:pt x="166724" y="152406"/>
                </a:lnTo>
                <a:lnTo>
                  <a:pt x="137504" y="191116"/>
                </a:lnTo>
                <a:lnTo>
                  <a:pt x="123846" y="196488"/>
                </a:lnTo>
                <a:close/>
              </a:path>
              <a:path w="200660" h="207010">
                <a:moveTo>
                  <a:pt x="97172" y="206980"/>
                </a:moveTo>
                <a:lnTo>
                  <a:pt x="78803" y="205013"/>
                </a:lnTo>
                <a:lnTo>
                  <a:pt x="58827" y="196965"/>
                </a:lnTo>
                <a:lnTo>
                  <a:pt x="42780" y="179617"/>
                </a:lnTo>
                <a:lnTo>
                  <a:pt x="36201" y="149750"/>
                </a:lnTo>
                <a:lnTo>
                  <a:pt x="37555" y="134608"/>
                </a:lnTo>
                <a:lnTo>
                  <a:pt x="42036" y="115889"/>
                </a:lnTo>
                <a:lnTo>
                  <a:pt x="50268" y="90732"/>
                </a:lnTo>
                <a:lnTo>
                  <a:pt x="65272" y="49748"/>
                </a:lnTo>
                <a:lnTo>
                  <a:pt x="67758" y="41968"/>
                </a:lnTo>
                <a:lnTo>
                  <a:pt x="69708" y="33473"/>
                </a:lnTo>
                <a:lnTo>
                  <a:pt x="70497" y="24799"/>
                </a:lnTo>
                <a:lnTo>
                  <a:pt x="70497" y="10492"/>
                </a:lnTo>
                <a:lnTo>
                  <a:pt x="86307" y="10492"/>
                </a:lnTo>
                <a:lnTo>
                  <a:pt x="87169" y="11088"/>
                </a:lnTo>
                <a:lnTo>
                  <a:pt x="94582" y="22936"/>
                </a:lnTo>
                <a:lnTo>
                  <a:pt x="97172" y="37199"/>
                </a:lnTo>
                <a:lnTo>
                  <a:pt x="97172" y="45783"/>
                </a:lnTo>
                <a:lnTo>
                  <a:pt x="95266" y="52460"/>
                </a:lnTo>
                <a:lnTo>
                  <a:pt x="92408" y="60091"/>
                </a:lnTo>
                <a:lnTo>
                  <a:pt x="82212" y="87766"/>
                </a:lnTo>
                <a:lnTo>
                  <a:pt x="73712" y="113386"/>
                </a:lnTo>
                <a:lnTo>
                  <a:pt x="67892" y="136680"/>
                </a:lnTo>
                <a:lnTo>
                  <a:pt x="65734" y="157381"/>
                </a:lnTo>
                <a:lnTo>
                  <a:pt x="67728" y="173149"/>
                </a:lnTo>
                <a:lnTo>
                  <a:pt x="73831" y="185519"/>
                </a:lnTo>
                <a:lnTo>
                  <a:pt x="84221" y="193597"/>
                </a:lnTo>
                <a:lnTo>
                  <a:pt x="99077" y="196488"/>
                </a:lnTo>
                <a:lnTo>
                  <a:pt x="123846" y="196488"/>
                </a:lnTo>
                <a:lnTo>
                  <a:pt x="97172" y="206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6321" y="6082030"/>
            <a:ext cx="82550" cy="318770"/>
          </a:xfrm>
          <a:custGeom>
            <a:avLst/>
            <a:gdLst/>
            <a:ahLst/>
            <a:cxnLst/>
            <a:rect l="l" t="t" r="r" b="b"/>
            <a:pathLst>
              <a:path w="82550" h="318770">
                <a:moveTo>
                  <a:pt x="81929" y="318578"/>
                </a:moveTo>
                <a:lnTo>
                  <a:pt x="76213" y="318578"/>
                </a:lnTo>
                <a:lnTo>
                  <a:pt x="37779" y="281080"/>
                </a:lnTo>
                <a:lnTo>
                  <a:pt x="14528" y="238933"/>
                </a:lnTo>
                <a:lnTo>
                  <a:pt x="3066" y="196786"/>
                </a:lnTo>
                <a:lnTo>
                  <a:pt x="0" y="159289"/>
                </a:lnTo>
                <a:lnTo>
                  <a:pt x="3334" y="119913"/>
                </a:lnTo>
                <a:lnTo>
                  <a:pt x="15242" y="77498"/>
                </a:lnTo>
                <a:lnTo>
                  <a:pt x="38583" y="36156"/>
                </a:lnTo>
                <a:lnTo>
                  <a:pt x="76213" y="0"/>
                </a:lnTo>
                <a:lnTo>
                  <a:pt x="81929" y="0"/>
                </a:lnTo>
                <a:lnTo>
                  <a:pt x="81929" y="5722"/>
                </a:lnTo>
                <a:lnTo>
                  <a:pt x="80024" y="7630"/>
                </a:lnTo>
                <a:lnTo>
                  <a:pt x="59943" y="29315"/>
                </a:lnTo>
                <a:lnTo>
                  <a:pt x="40845" y="60210"/>
                </a:lnTo>
                <a:lnTo>
                  <a:pt x="26570" y="102730"/>
                </a:lnTo>
                <a:lnTo>
                  <a:pt x="20958" y="159289"/>
                </a:lnTo>
                <a:lnTo>
                  <a:pt x="24144" y="202017"/>
                </a:lnTo>
                <a:lnTo>
                  <a:pt x="34296" y="242152"/>
                </a:lnTo>
                <a:lnTo>
                  <a:pt x="52307" y="278532"/>
                </a:lnTo>
                <a:lnTo>
                  <a:pt x="79071" y="309993"/>
                </a:lnTo>
                <a:lnTo>
                  <a:pt x="81929" y="312855"/>
                </a:lnTo>
                <a:lnTo>
                  <a:pt x="81929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83978" y="6103968"/>
            <a:ext cx="283210" cy="217804"/>
          </a:xfrm>
          <a:custGeom>
            <a:avLst/>
            <a:gdLst/>
            <a:ahLst/>
            <a:cxnLst/>
            <a:rect l="l" t="t" r="r" b="b"/>
            <a:pathLst>
              <a:path w="283210" h="217804">
                <a:moveTo>
                  <a:pt x="70497" y="206026"/>
                </a:moveTo>
                <a:lnTo>
                  <a:pt x="6668" y="206026"/>
                </a:lnTo>
                <a:lnTo>
                  <a:pt x="21777" y="203791"/>
                </a:lnTo>
                <a:lnTo>
                  <a:pt x="31080" y="198872"/>
                </a:lnTo>
                <a:lnTo>
                  <a:pt x="36275" y="191808"/>
                </a:lnTo>
                <a:lnTo>
                  <a:pt x="39059" y="183134"/>
                </a:lnTo>
                <a:lnTo>
                  <a:pt x="81929" y="12399"/>
                </a:lnTo>
                <a:lnTo>
                  <a:pt x="75260" y="11445"/>
                </a:lnTo>
                <a:lnTo>
                  <a:pt x="51444" y="11445"/>
                </a:lnTo>
                <a:lnTo>
                  <a:pt x="51444" y="0"/>
                </a:lnTo>
                <a:lnTo>
                  <a:pt x="113367" y="0"/>
                </a:lnTo>
                <a:lnTo>
                  <a:pt x="116225" y="4769"/>
                </a:lnTo>
                <a:lnTo>
                  <a:pt x="124043" y="20984"/>
                </a:lnTo>
                <a:lnTo>
                  <a:pt x="92408" y="20984"/>
                </a:lnTo>
                <a:lnTo>
                  <a:pt x="51444" y="184088"/>
                </a:lnTo>
                <a:lnTo>
                  <a:pt x="50491" y="189811"/>
                </a:lnTo>
                <a:lnTo>
                  <a:pt x="50491" y="205072"/>
                </a:lnTo>
                <a:lnTo>
                  <a:pt x="70497" y="206026"/>
                </a:lnTo>
                <a:close/>
              </a:path>
              <a:path w="283210" h="217804">
                <a:moveTo>
                  <a:pt x="278178" y="11445"/>
                </a:moveTo>
                <a:lnTo>
                  <a:pt x="209586" y="11445"/>
                </a:lnTo>
                <a:lnTo>
                  <a:pt x="204823" y="10492"/>
                </a:lnTo>
                <a:lnTo>
                  <a:pt x="204823" y="0"/>
                </a:lnTo>
                <a:lnTo>
                  <a:pt x="211492" y="0"/>
                </a:lnTo>
                <a:lnTo>
                  <a:pt x="218845" y="149"/>
                </a:lnTo>
                <a:lnTo>
                  <a:pt x="237482" y="804"/>
                </a:lnTo>
                <a:lnTo>
                  <a:pt x="244835" y="953"/>
                </a:lnTo>
                <a:lnTo>
                  <a:pt x="282465" y="953"/>
                </a:lnTo>
                <a:lnTo>
                  <a:pt x="282942" y="1907"/>
                </a:lnTo>
                <a:lnTo>
                  <a:pt x="282942" y="10492"/>
                </a:lnTo>
                <a:lnTo>
                  <a:pt x="278178" y="11445"/>
                </a:lnTo>
                <a:close/>
              </a:path>
              <a:path w="283210" h="217804">
                <a:moveTo>
                  <a:pt x="282465" y="953"/>
                </a:moveTo>
                <a:lnTo>
                  <a:pt x="244835" y="953"/>
                </a:lnTo>
                <a:lnTo>
                  <a:pt x="253394" y="804"/>
                </a:lnTo>
                <a:lnTo>
                  <a:pt x="270155" y="149"/>
                </a:lnTo>
                <a:lnTo>
                  <a:pt x="278178" y="0"/>
                </a:lnTo>
                <a:lnTo>
                  <a:pt x="281989" y="0"/>
                </a:lnTo>
                <a:lnTo>
                  <a:pt x="282465" y="953"/>
                </a:lnTo>
                <a:close/>
              </a:path>
              <a:path w="283210" h="217804">
                <a:moveTo>
                  <a:pt x="209056" y="170735"/>
                </a:moveTo>
                <a:lnTo>
                  <a:pt x="196249" y="170735"/>
                </a:lnTo>
                <a:lnTo>
                  <a:pt x="231498" y="31476"/>
                </a:lnTo>
                <a:lnTo>
                  <a:pt x="232450" y="28614"/>
                </a:lnTo>
                <a:lnTo>
                  <a:pt x="232450" y="16215"/>
                </a:lnTo>
                <a:lnTo>
                  <a:pt x="226734" y="11445"/>
                </a:lnTo>
                <a:lnTo>
                  <a:pt x="277226" y="11445"/>
                </a:lnTo>
                <a:lnTo>
                  <a:pt x="261417" y="13279"/>
                </a:lnTo>
                <a:lnTo>
                  <a:pt x="251504" y="18241"/>
                </a:lnTo>
                <a:lnTo>
                  <a:pt x="245877" y="25529"/>
                </a:lnTo>
                <a:lnTo>
                  <a:pt x="242930" y="34337"/>
                </a:lnTo>
                <a:lnTo>
                  <a:pt x="209056" y="170735"/>
                </a:lnTo>
                <a:close/>
              </a:path>
              <a:path w="283210" h="217804">
                <a:moveTo>
                  <a:pt x="197202" y="217472"/>
                </a:moveTo>
                <a:lnTo>
                  <a:pt x="188628" y="217472"/>
                </a:lnTo>
                <a:lnTo>
                  <a:pt x="187675" y="216518"/>
                </a:lnTo>
                <a:lnTo>
                  <a:pt x="184817" y="211749"/>
                </a:lnTo>
                <a:lnTo>
                  <a:pt x="92408" y="20984"/>
                </a:lnTo>
                <a:lnTo>
                  <a:pt x="124043" y="20984"/>
                </a:lnTo>
                <a:lnTo>
                  <a:pt x="196249" y="170735"/>
                </a:lnTo>
                <a:lnTo>
                  <a:pt x="209056" y="170735"/>
                </a:lnTo>
                <a:lnTo>
                  <a:pt x="199107" y="210795"/>
                </a:lnTo>
                <a:lnTo>
                  <a:pt x="197202" y="216518"/>
                </a:lnTo>
                <a:lnTo>
                  <a:pt x="197202" y="217472"/>
                </a:lnTo>
                <a:close/>
              </a:path>
              <a:path w="283210" h="217804">
                <a:moveTo>
                  <a:pt x="4763" y="217472"/>
                </a:moveTo>
                <a:lnTo>
                  <a:pt x="1905" y="217472"/>
                </a:lnTo>
                <a:lnTo>
                  <a:pt x="0" y="215564"/>
                </a:lnTo>
                <a:lnTo>
                  <a:pt x="0" y="206026"/>
                </a:lnTo>
                <a:lnTo>
                  <a:pt x="77166" y="206026"/>
                </a:lnTo>
                <a:lnTo>
                  <a:pt x="77166" y="215564"/>
                </a:lnTo>
                <a:lnTo>
                  <a:pt x="37154" y="215564"/>
                </a:lnTo>
                <a:lnTo>
                  <a:pt x="29145" y="215862"/>
                </a:lnTo>
                <a:lnTo>
                  <a:pt x="12771" y="217174"/>
                </a:lnTo>
                <a:lnTo>
                  <a:pt x="4763" y="217472"/>
                </a:lnTo>
                <a:close/>
              </a:path>
              <a:path w="283210" h="217804">
                <a:moveTo>
                  <a:pt x="74308" y="217472"/>
                </a:moveTo>
                <a:lnTo>
                  <a:pt x="71450" y="217472"/>
                </a:lnTo>
                <a:lnTo>
                  <a:pt x="63947" y="217174"/>
                </a:lnTo>
                <a:lnTo>
                  <a:pt x="44656" y="215862"/>
                </a:lnTo>
                <a:lnTo>
                  <a:pt x="37154" y="215564"/>
                </a:lnTo>
                <a:lnTo>
                  <a:pt x="77166" y="215564"/>
                </a:lnTo>
                <a:lnTo>
                  <a:pt x="74308" y="21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06938" y="6082030"/>
            <a:ext cx="83185" cy="318770"/>
          </a:xfrm>
          <a:custGeom>
            <a:avLst/>
            <a:gdLst/>
            <a:ahLst/>
            <a:cxnLst/>
            <a:rect l="l" t="t" r="r" b="b"/>
            <a:pathLst>
              <a:path w="83185" h="318770">
                <a:moveTo>
                  <a:pt x="3810" y="318578"/>
                </a:moveTo>
                <a:lnTo>
                  <a:pt x="952" y="318578"/>
                </a:lnTo>
                <a:lnTo>
                  <a:pt x="0" y="316670"/>
                </a:lnTo>
                <a:lnTo>
                  <a:pt x="0" y="312855"/>
                </a:lnTo>
                <a:lnTo>
                  <a:pt x="5716" y="307132"/>
                </a:lnTo>
                <a:lnTo>
                  <a:pt x="28818" y="280544"/>
                </a:lnTo>
                <a:lnTo>
                  <a:pt x="46204" y="246802"/>
                </a:lnTo>
                <a:lnTo>
                  <a:pt x="57160" y="206265"/>
                </a:lnTo>
                <a:lnTo>
                  <a:pt x="60970" y="159289"/>
                </a:lnTo>
                <a:lnTo>
                  <a:pt x="55775" y="104757"/>
                </a:lnTo>
                <a:lnTo>
                  <a:pt x="42274" y="62833"/>
                </a:lnTo>
                <a:lnTo>
                  <a:pt x="23593" y="31461"/>
                </a:lnTo>
                <a:lnTo>
                  <a:pt x="2858" y="8584"/>
                </a:lnTo>
                <a:lnTo>
                  <a:pt x="0" y="5722"/>
                </a:lnTo>
                <a:lnTo>
                  <a:pt x="0" y="0"/>
                </a:lnTo>
                <a:lnTo>
                  <a:pt x="5716" y="0"/>
                </a:lnTo>
                <a:lnTo>
                  <a:pt x="44700" y="37497"/>
                </a:lnTo>
                <a:lnTo>
                  <a:pt x="68234" y="79644"/>
                </a:lnTo>
                <a:lnTo>
                  <a:pt x="79800" y="121791"/>
                </a:lnTo>
                <a:lnTo>
                  <a:pt x="82882" y="159289"/>
                </a:lnTo>
                <a:lnTo>
                  <a:pt x="81170" y="186577"/>
                </a:lnTo>
                <a:lnTo>
                  <a:pt x="68815" y="236146"/>
                </a:lnTo>
                <a:lnTo>
                  <a:pt x="42125" y="283972"/>
                </a:lnTo>
                <a:lnTo>
                  <a:pt x="11104" y="314673"/>
                </a:lnTo>
                <a:lnTo>
                  <a:pt x="3810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75560" y="5896988"/>
            <a:ext cx="106045" cy="455930"/>
          </a:xfrm>
          <a:custGeom>
            <a:avLst/>
            <a:gdLst/>
            <a:ahLst/>
            <a:cxnLst/>
            <a:rect l="l" t="t" r="r" b="b"/>
            <a:pathLst>
              <a:path w="106045" h="455929">
                <a:moveTo>
                  <a:pt x="4763" y="455929"/>
                </a:moveTo>
                <a:lnTo>
                  <a:pt x="1905" y="455929"/>
                </a:lnTo>
                <a:lnTo>
                  <a:pt x="0" y="454021"/>
                </a:lnTo>
                <a:lnTo>
                  <a:pt x="0" y="449252"/>
                </a:lnTo>
                <a:lnTo>
                  <a:pt x="5716" y="443529"/>
                </a:lnTo>
                <a:lnTo>
                  <a:pt x="34928" y="406643"/>
                </a:lnTo>
                <a:lnTo>
                  <a:pt x="55818" y="365453"/>
                </a:lnTo>
                <a:lnTo>
                  <a:pt x="69438" y="321149"/>
                </a:lnTo>
                <a:lnTo>
                  <a:pt x="76838" y="274923"/>
                </a:lnTo>
                <a:lnTo>
                  <a:pt x="79071" y="227964"/>
                </a:lnTo>
                <a:lnTo>
                  <a:pt x="76038" y="173520"/>
                </a:lnTo>
                <a:lnTo>
                  <a:pt x="67151" y="124798"/>
                </a:lnTo>
                <a:lnTo>
                  <a:pt x="52732" y="82029"/>
                </a:lnTo>
                <a:lnTo>
                  <a:pt x="33099" y="45440"/>
                </a:lnTo>
                <a:lnTo>
                  <a:pt x="8574" y="15261"/>
                </a:lnTo>
                <a:lnTo>
                  <a:pt x="0" y="6676"/>
                </a:lnTo>
                <a:lnTo>
                  <a:pt x="0" y="1907"/>
                </a:lnTo>
                <a:lnTo>
                  <a:pt x="1905" y="0"/>
                </a:lnTo>
                <a:lnTo>
                  <a:pt x="4763" y="0"/>
                </a:lnTo>
                <a:lnTo>
                  <a:pt x="53661" y="48689"/>
                </a:lnTo>
                <a:lnTo>
                  <a:pt x="75260" y="85844"/>
                </a:lnTo>
                <a:lnTo>
                  <a:pt x="90875" y="124817"/>
                </a:lnTo>
                <a:lnTo>
                  <a:pt x="100149" y="162985"/>
                </a:lnTo>
                <a:lnTo>
                  <a:pt x="105746" y="227964"/>
                </a:lnTo>
                <a:lnTo>
                  <a:pt x="104495" y="258710"/>
                </a:lnTo>
                <a:lnTo>
                  <a:pt x="91277" y="329502"/>
                </a:lnTo>
                <a:lnTo>
                  <a:pt x="77166" y="367223"/>
                </a:lnTo>
                <a:lnTo>
                  <a:pt x="55269" y="405227"/>
                </a:lnTo>
                <a:lnTo>
                  <a:pt x="14334" y="450116"/>
                </a:lnTo>
                <a:lnTo>
                  <a:pt x="4763" y="455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1326" y="4885813"/>
            <a:ext cx="547370" cy="969644"/>
          </a:xfrm>
          <a:custGeom>
            <a:avLst/>
            <a:gdLst/>
            <a:ahLst/>
            <a:cxnLst/>
            <a:rect l="l" t="t" r="r" b="b"/>
            <a:pathLst>
              <a:path w="547369" h="969645">
                <a:moveTo>
                  <a:pt x="410337" y="0"/>
                </a:moveTo>
                <a:lnTo>
                  <a:pt x="410337" y="695706"/>
                </a:lnTo>
                <a:lnTo>
                  <a:pt x="547116" y="695706"/>
                </a:lnTo>
                <a:lnTo>
                  <a:pt x="273558" y="969264"/>
                </a:lnTo>
                <a:lnTo>
                  <a:pt x="0" y="695706"/>
                </a:lnTo>
                <a:lnTo>
                  <a:pt x="136779" y="695706"/>
                </a:lnTo>
                <a:lnTo>
                  <a:pt x="136779" y="0"/>
                </a:lnTo>
                <a:lnTo>
                  <a:pt x="410337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7A600D54-A5D9-48D1-810B-8584FB9A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</a:t>
            </a: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D3172E83-5054-4284-B36C-6CAE8B9A0E16}"/>
              </a:ext>
            </a:extLst>
          </p:cNvPr>
          <p:cNvSpPr/>
          <p:nvPr/>
        </p:nvSpPr>
        <p:spPr>
          <a:xfrm>
            <a:off x="7150843" y="1542787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pPr algn="ctr"/>
            <a:endParaRPr lang="zh-CN" altLang="en-US" dirty="0">
              <a:latin typeface="MS UI Gothic"/>
              <a:cs typeface="MS UI Gothic"/>
            </a:endParaRPr>
          </a:p>
          <a:p>
            <a:endParaRPr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E8237125-D2DC-4208-936F-EE983B0C90E3}"/>
              </a:ext>
            </a:extLst>
          </p:cNvPr>
          <p:cNvSpPr/>
          <p:nvPr/>
        </p:nvSpPr>
        <p:spPr>
          <a:xfrm>
            <a:off x="6236613" y="3341672"/>
            <a:ext cx="153670" cy="187960"/>
          </a:xfrm>
          <a:custGeom>
            <a:avLst/>
            <a:gdLst/>
            <a:ahLst/>
            <a:cxnLst/>
            <a:rect l="l" t="t" r="r" b="b"/>
            <a:pathLst>
              <a:path w="153670" h="187960">
                <a:moveTo>
                  <a:pt x="25143" y="48690"/>
                </a:moveTo>
                <a:lnTo>
                  <a:pt x="18397" y="48690"/>
                </a:lnTo>
                <a:lnTo>
                  <a:pt x="18397" y="45608"/>
                </a:lnTo>
                <a:lnTo>
                  <a:pt x="34495" y="6471"/>
                </a:lnTo>
                <a:lnTo>
                  <a:pt x="49673" y="0"/>
                </a:lnTo>
                <a:lnTo>
                  <a:pt x="57760" y="1213"/>
                </a:lnTo>
                <a:lnTo>
                  <a:pt x="65618" y="5084"/>
                </a:lnTo>
                <a:lnTo>
                  <a:pt x="67214" y="6779"/>
                </a:lnTo>
                <a:lnTo>
                  <a:pt x="48447" y="6779"/>
                </a:lnTo>
                <a:lnTo>
                  <a:pt x="41385" y="9322"/>
                </a:lnTo>
                <a:lnTo>
                  <a:pt x="35645" y="16486"/>
                </a:lnTo>
                <a:lnTo>
                  <a:pt x="30940" y="27580"/>
                </a:lnTo>
                <a:lnTo>
                  <a:pt x="26983" y="41910"/>
                </a:lnTo>
                <a:lnTo>
                  <a:pt x="25143" y="48074"/>
                </a:lnTo>
                <a:lnTo>
                  <a:pt x="25143" y="48690"/>
                </a:lnTo>
                <a:close/>
              </a:path>
              <a:path w="153670" h="187960">
                <a:moveTo>
                  <a:pt x="84656" y="22188"/>
                </a:moveTo>
                <a:lnTo>
                  <a:pt x="76043" y="22188"/>
                </a:lnTo>
                <a:lnTo>
                  <a:pt x="83795" y="13780"/>
                </a:lnTo>
                <a:lnTo>
                  <a:pt x="92984" y="6702"/>
                </a:lnTo>
                <a:lnTo>
                  <a:pt x="103208" y="1820"/>
                </a:lnTo>
                <a:lnTo>
                  <a:pt x="114065" y="0"/>
                </a:lnTo>
                <a:lnTo>
                  <a:pt x="129511" y="3515"/>
                </a:lnTo>
                <a:lnTo>
                  <a:pt x="133655" y="6779"/>
                </a:lnTo>
                <a:lnTo>
                  <a:pt x="113451" y="6779"/>
                </a:lnTo>
                <a:lnTo>
                  <a:pt x="109111" y="7213"/>
                </a:lnTo>
                <a:lnTo>
                  <a:pt x="103563" y="8859"/>
                </a:lnTo>
                <a:lnTo>
                  <a:pt x="96980" y="12239"/>
                </a:lnTo>
                <a:lnTo>
                  <a:pt x="89535" y="17873"/>
                </a:lnTo>
                <a:lnTo>
                  <a:pt x="85069" y="21745"/>
                </a:lnTo>
                <a:lnTo>
                  <a:pt x="84656" y="22188"/>
                </a:lnTo>
                <a:close/>
              </a:path>
              <a:path w="153670" h="187960">
                <a:moveTo>
                  <a:pt x="41088" y="178120"/>
                </a:moveTo>
                <a:lnTo>
                  <a:pt x="19624" y="178120"/>
                </a:lnTo>
                <a:lnTo>
                  <a:pt x="20237" y="176271"/>
                </a:lnTo>
                <a:lnTo>
                  <a:pt x="22690" y="166410"/>
                </a:lnTo>
                <a:lnTo>
                  <a:pt x="55806" y="35131"/>
                </a:lnTo>
                <a:lnTo>
                  <a:pt x="56419" y="30200"/>
                </a:lnTo>
                <a:lnTo>
                  <a:pt x="57645" y="27118"/>
                </a:lnTo>
                <a:lnTo>
                  <a:pt x="57645" y="9245"/>
                </a:lnTo>
                <a:lnTo>
                  <a:pt x="53353" y="6779"/>
                </a:lnTo>
                <a:lnTo>
                  <a:pt x="67214" y="6779"/>
                </a:lnTo>
                <a:lnTo>
                  <a:pt x="72095" y="11960"/>
                </a:lnTo>
                <a:lnTo>
                  <a:pt x="76043" y="22188"/>
                </a:lnTo>
                <a:lnTo>
                  <a:pt x="84656" y="22188"/>
                </a:lnTo>
                <a:lnTo>
                  <a:pt x="80489" y="26656"/>
                </a:lnTo>
                <a:lnTo>
                  <a:pt x="76599" y="32261"/>
                </a:lnTo>
                <a:lnTo>
                  <a:pt x="74203" y="38212"/>
                </a:lnTo>
                <a:lnTo>
                  <a:pt x="60098" y="96148"/>
                </a:lnTo>
                <a:lnTo>
                  <a:pt x="58872" y="99846"/>
                </a:lnTo>
                <a:lnTo>
                  <a:pt x="58872" y="101078"/>
                </a:lnTo>
                <a:lnTo>
                  <a:pt x="59840" y="105903"/>
                </a:lnTo>
                <a:lnTo>
                  <a:pt x="63364" y="114638"/>
                </a:lnTo>
                <a:lnTo>
                  <a:pt x="55806" y="114638"/>
                </a:lnTo>
                <a:lnTo>
                  <a:pt x="52471" y="126483"/>
                </a:lnTo>
                <a:lnTo>
                  <a:pt x="47527" y="145608"/>
                </a:lnTo>
                <a:lnTo>
                  <a:pt x="43042" y="164041"/>
                </a:lnTo>
                <a:lnTo>
                  <a:pt x="41088" y="173806"/>
                </a:lnTo>
                <a:lnTo>
                  <a:pt x="41088" y="178120"/>
                </a:lnTo>
                <a:close/>
              </a:path>
              <a:path w="153670" h="187960">
                <a:moveTo>
                  <a:pt x="105873" y="126964"/>
                </a:moveTo>
                <a:lnTo>
                  <a:pt x="82176" y="126964"/>
                </a:lnTo>
                <a:lnTo>
                  <a:pt x="90914" y="125106"/>
                </a:lnTo>
                <a:lnTo>
                  <a:pt x="100113" y="119491"/>
                </a:lnTo>
                <a:lnTo>
                  <a:pt x="121759" y="84784"/>
                </a:lnTo>
                <a:lnTo>
                  <a:pt x="131849" y="34514"/>
                </a:lnTo>
                <a:lnTo>
                  <a:pt x="130613" y="22640"/>
                </a:lnTo>
                <a:lnTo>
                  <a:pt x="127020" y="13944"/>
                </a:lnTo>
                <a:lnTo>
                  <a:pt x="121242" y="8599"/>
                </a:lnTo>
                <a:lnTo>
                  <a:pt x="113451" y="6779"/>
                </a:lnTo>
                <a:lnTo>
                  <a:pt x="133655" y="6779"/>
                </a:lnTo>
                <a:lnTo>
                  <a:pt x="141968" y="13328"/>
                </a:lnTo>
                <a:lnTo>
                  <a:pt x="150285" y="28341"/>
                </a:lnTo>
                <a:lnTo>
                  <a:pt x="153313" y="47457"/>
                </a:lnTo>
                <a:lnTo>
                  <a:pt x="147037" y="79141"/>
                </a:lnTo>
                <a:lnTo>
                  <a:pt x="130699" y="106779"/>
                </a:lnTo>
                <a:lnTo>
                  <a:pt x="108038" y="126329"/>
                </a:lnTo>
                <a:lnTo>
                  <a:pt x="105873" y="126964"/>
                </a:lnTo>
                <a:close/>
              </a:path>
              <a:path w="153670" h="187960">
                <a:moveTo>
                  <a:pt x="82789" y="133744"/>
                </a:moveTo>
                <a:lnTo>
                  <a:pt x="72622" y="131972"/>
                </a:lnTo>
                <a:lnTo>
                  <a:pt x="64928" y="127426"/>
                </a:lnTo>
                <a:lnTo>
                  <a:pt x="59418" y="121263"/>
                </a:lnTo>
                <a:lnTo>
                  <a:pt x="55806" y="114638"/>
                </a:lnTo>
                <a:lnTo>
                  <a:pt x="63364" y="114638"/>
                </a:lnTo>
                <a:lnTo>
                  <a:pt x="70514" y="123180"/>
                </a:lnTo>
                <a:lnTo>
                  <a:pt x="82176" y="126964"/>
                </a:lnTo>
                <a:lnTo>
                  <a:pt x="105873" y="126964"/>
                </a:lnTo>
                <a:lnTo>
                  <a:pt x="82789" y="133744"/>
                </a:lnTo>
                <a:close/>
              </a:path>
              <a:path w="153670" h="187960">
                <a:moveTo>
                  <a:pt x="11651" y="187365"/>
                </a:moveTo>
                <a:lnTo>
                  <a:pt x="1839" y="187365"/>
                </a:lnTo>
                <a:lnTo>
                  <a:pt x="0" y="186132"/>
                </a:lnTo>
                <a:lnTo>
                  <a:pt x="0" y="178120"/>
                </a:lnTo>
                <a:lnTo>
                  <a:pt x="63165" y="178120"/>
                </a:lnTo>
                <a:lnTo>
                  <a:pt x="63165" y="186749"/>
                </a:lnTo>
                <a:lnTo>
                  <a:pt x="20237" y="186749"/>
                </a:lnTo>
                <a:lnTo>
                  <a:pt x="11651" y="187365"/>
                </a:lnTo>
                <a:close/>
              </a:path>
              <a:path w="153670" h="187960">
                <a:moveTo>
                  <a:pt x="63165" y="187365"/>
                </a:moveTo>
                <a:lnTo>
                  <a:pt x="57645" y="187365"/>
                </a:lnTo>
                <a:lnTo>
                  <a:pt x="50555" y="187269"/>
                </a:lnTo>
                <a:lnTo>
                  <a:pt x="35913" y="186845"/>
                </a:lnTo>
                <a:lnTo>
                  <a:pt x="28822" y="186749"/>
                </a:lnTo>
                <a:lnTo>
                  <a:pt x="63165" y="186749"/>
                </a:lnTo>
                <a:lnTo>
                  <a:pt x="63165" y="187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401129C5-6D33-4559-AABA-4F1C56E8B11D}"/>
              </a:ext>
            </a:extLst>
          </p:cNvPr>
          <p:cNvSpPr/>
          <p:nvPr/>
        </p:nvSpPr>
        <p:spPr>
          <a:xfrm>
            <a:off x="6401583" y="3423649"/>
            <a:ext cx="104139" cy="135255"/>
          </a:xfrm>
          <a:custGeom>
            <a:avLst/>
            <a:gdLst/>
            <a:ahLst/>
            <a:cxnLst/>
            <a:rect l="l" t="t" r="r" b="b"/>
            <a:pathLst>
              <a:path w="104139" h="135254">
                <a:moveTo>
                  <a:pt x="75931" y="9245"/>
                </a:moveTo>
                <a:lnTo>
                  <a:pt x="68071" y="9245"/>
                </a:lnTo>
                <a:lnTo>
                  <a:pt x="77269" y="616"/>
                </a:lnTo>
                <a:lnTo>
                  <a:pt x="88308" y="0"/>
                </a:lnTo>
                <a:lnTo>
                  <a:pt x="99960" y="0"/>
                </a:lnTo>
                <a:lnTo>
                  <a:pt x="103639" y="5547"/>
                </a:lnTo>
                <a:lnTo>
                  <a:pt x="80949" y="5547"/>
                </a:lnTo>
                <a:lnTo>
                  <a:pt x="75931" y="9245"/>
                </a:lnTo>
                <a:close/>
              </a:path>
              <a:path w="104139" h="135254">
                <a:moveTo>
                  <a:pt x="50286" y="134977"/>
                </a:moveTo>
                <a:lnTo>
                  <a:pt x="30787" y="132916"/>
                </a:lnTo>
                <a:lnTo>
                  <a:pt x="14794" y="127272"/>
                </a:lnTo>
                <a:lnTo>
                  <a:pt x="3976" y="118856"/>
                </a:lnTo>
                <a:lnTo>
                  <a:pt x="0" y="108474"/>
                </a:lnTo>
                <a:lnTo>
                  <a:pt x="1868" y="101309"/>
                </a:lnTo>
                <a:lnTo>
                  <a:pt x="6669" y="95531"/>
                </a:lnTo>
                <a:lnTo>
                  <a:pt x="13194" y="91140"/>
                </a:lnTo>
                <a:lnTo>
                  <a:pt x="20237" y="88135"/>
                </a:lnTo>
                <a:lnTo>
                  <a:pt x="12265" y="81972"/>
                </a:lnTo>
                <a:lnTo>
                  <a:pt x="11651" y="72111"/>
                </a:lnTo>
                <a:lnTo>
                  <a:pt x="11651" y="61633"/>
                </a:lnTo>
                <a:lnTo>
                  <a:pt x="15944" y="54853"/>
                </a:lnTo>
                <a:lnTo>
                  <a:pt x="17784" y="53004"/>
                </a:lnTo>
                <a:lnTo>
                  <a:pt x="11651" y="47457"/>
                </a:lnTo>
                <a:lnTo>
                  <a:pt x="7972" y="40061"/>
                </a:lnTo>
                <a:lnTo>
                  <a:pt x="7972" y="32049"/>
                </a:lnTo>
                <a:lnTo>
                  <a:pt x="10693" y="20570"/>
                </a:lnTo>
                <a:lnTo>
                  <a:pt x="18244" y="10939"/>
                </a:lnTo>
                <a:lnTo>
                  <a:pt x="29704" y="4314"/>
                </a:lnTo>
                <a:lnTo>
                  <a:pt x="44154" y="1849"/>
                </a:lnTo>
                <a:lnTo>
                  <a:pt x="53353" y="1849"/>
                </a:lnTo>
                <a:lnTo>
                  <a:pt x="61938" y="4930"/>
                </a:lnTo>
                <a:lnTo>
                  <a:pt x="66319" y="8012"/>
                </a:lnTo>
                <a:lnTo>
                  <a:pt x="36795" y="8012"/>
                </a:lnTo>
                <a:lnTo>
                  <a:pt x="31275" y="11710"/>
                </a:lnTo>
                <a:lnTo>
                  <a:pt x="28209" y="15408"/>
                </a:lnTo>
                <a:lnTo>
                  <a:pt x="23916" y="20339"/>
                </a:lnTo>
                <a:lnTo>
                  <a:pt x="23916" y="32049"/>
                </a:lnTo>
                <a:lnTo>
                  <a:pt x="24233" y="37625"/>
                </a:lnTo>
                <a:lnTo>
                  <a:pt x="26446" y="45685"/>
                </a:lnTo>
                <a:lnTo>
                  <a:pt x="32454" y="52937"/>
                </a:lnTo>
                <a:lnTo>
                  <a:pt x="44154" y="56086"/>
                </a:lnTo>
                <a:lnTo>
                  <a:pt x="21463" y="56086"/>
                </a:lnTo>
                <a:lnTo>
                  <a:pt x="20237" y="57319"/>
                </a:lnTo>
                <a:lnTo>
                  <a:pt x="19010" y="59168"/>
                </a:lnTo>
                <a:lnTo>
                  <a:pt x="19010" y="70262"/>
                </a:lnTo>
                <a:lnTo>
                  <a:pt x="22690" y="76425"/>
                </a:lnTo>
                <a:lnTo>
                  <a:pt x="29436" y="78274"/>
                </a:lnTo>
                <a:lnTo>
                  <a:pt x="42927" y="78274"/>
                </a:lnTo>
                <a:lnTo>
                  <a:pt x="56371" y="78370"/>
                </a:lnTo>
                <a:lnTo>
                  <a:pt x="93588" y="89830"/>
                </a:lnTo>
                <a:lnTo>
                  <a:pt x="94952" y="91833"/>
                </a:lnTo>
                <a:lnTo>
                  <a:pt x="32502" y="91833"/>
                </a:lnTo>
                <a:lnTo>
                  <a:pt x="23744" y="93653"/>
                </a:lnTo>
                <a:lnTo>
                  <a:pt x="17631" y="97611"/>
                </a:lnTo>
                <a:lnTo>
                  <a:pt x="14047" y="102841"/>
                </a:lnTo>
                <a:lnTo>
                  <a:pt x="12878" y="108474"/>
                </a:lnTo>
                <a:lnTo>
                  <a:pt x="15705" y="116072"/>
                </a:lnTo>
                <a:lnTo>
                  <a:pt x="23533" y="122573"/>
                </a:lnTo>
                <a:lnTo>
                  <a:pt x="35386" y="127109"/>
                </a:lnTo>
                <a:lnTo>
                  <a:pt x="50286" y="128813"/>
                </a:lnTo>
                <a:lnTo>
                  <a:pt x="81661" y="128813"/>
                </a:lnTo>
                <a:lnTo>
                  <a:pt x="69010" y="133079"/>
                </a:lnTo>
                <a:lnTo>
                  <a:pt x="50286" y="134977"/>
                </a:lnTo>
                <a:close/>
              </a:path>
              <a:path w="104139" h="135254">
                <a:moveTo>
                  <a:pt x="99960" y="17257"/>
                </a:moveTo>
                <a:lnTo>
                  <a:pt x="93827" y="17257"/>
                </a:lnTo>
                <a:lnTo>
                  <a:pt x="90761" y="14792"/>
                </a:lnTo>
                <a:lnTo>
                  <a:pt x="90761" y="7396"/>
                </a:lnTo>
                <a:lnTo>
                  <a:pt x="91374" y="6163"/>
                </a:lnTo>
                <a:lnTo>
                  <a:pt x="92601" y="5547"/>
                </a:lnTo>
                <a:lnTo>
                  <a:pt x="103639" y="5547"/>
                </a:lnTo>
                <a:lnTo>
                  <a:pt x="103639" y="14792"/>
                </a:lnTo>
                <a:lnTo>
                  <a:pt x="99960" y="17257"/>
                </a:lnTo>
                <a:close/>
              </a:path>
              <a:path w="104139" h="135254">
                <a:moveTo>
                  <a:pt x="44154" y="62249"/>
                </a:moveTo>
                <a:lnTo>
                  <a:pt x="31889" y="62249"/>
                </a:lnTo>
                <a:lnTo>
                  <a:pt x="24530" y="57935"/>
                </a:lnTo>
                <a:lnTo>
                  <a:pt x="21463" y="56086"/>
                </a:lnTo>
                <a:lnTo>
                  <a:pt x="51513" y="56086"/>
                </a:lnTo>
                <a:lnTo>
                  <a:pt x="57032" y="52388"/>
                </a:lnTo>
                <a:lnTo>
                  <a:pt x="60098" y="48690"/>
                </a:lnTo>
                <a:lnTo>
                  <a:pt x="63778" y="43759"/>
                </a:lnTo>
                <a:lnTo>
                  <a:pt x="63778" y="32049"/>
                </a:lnTo>
                <a:lnTo>
                  <a:pt x="63471" y="26473"/>
                </a:lnTo>
                <a:lnTo>
                  <a:pt x="61325" y="18412"/>
                </a:lnTo>
                <a:lnTo>
                  <a:pt x="55499" y="11161"/>
                </a:lnTo>
                <a:lnTo>
                  <a:pt x="44154" y="8012"/>
                </a:lnTo>
                <a:lnTo>
                  <a:pt x="66319" y="8012"/>
                </a:lnTo>
                <a:lnTo>
                  <a:pt x="68071" y="9245"/>
                </a:lnTo>
                <a:lnTo>
                  <a:pt x="75931" y="9245"/>
                </a:lnTo>
                <a:lnTo>
                  <a:pt x="71750" y="12326"/>
                </a:lnTo>
                <a:lnTo>
                  <a:pt x="76656" y="17873"/>
                </a:lnTo>
                <a:lnTo>
                  <a:pt x="80336" y="24037"/>
                </a:lnTo>
                <a:lnTo>
                  <a:pt x="80336" y="32049"/>
                </a:lnTo>
                <a:lnTo>
                  <a:pt x="77614" y="43528"/>
                </a:lnTo>
                <a:lnTo>
                  <a:pt x="70064" y="53158"/>
                </a:lnTo>
                <a:lnTo>
                  <a:pt x="58604" y="59784"/>
                </a:lnTo>
                <a:lnTo>
                  <a:pt x="44154" y="62249"/>
                </a:lnTo>
                <a:close/>
              </a:path>
              <a:path w="104139" h="135254">
                <a:moveTo>
                  <a:pt x="81661" y="128813"/>
                </a:moveTo>
                <a:lnTo>
                  <a:pt x="50286" y="128813"/>
                </a:lnTo>
                <a:lnTo>
                  <a:pt x="65186" y="127109"/>
                </a:lnTo>
                <a:lnTo>
                  <a:pt x="77040" y="122573"/>
                </a:lnTo>
                <a:lnTo>
                  <a:pt x="84868" y="116072"/>
                </a:lnTo>
                <a:lnTo>
                  <a:pt x="87695" y="108474"/>
                </a:lnTo>
                <a:lnTo>
                  <a:pt x="83479" y="98854"/>
                </a:lnTo>
                <a:lnTo>
                  <a:pt x="72823" y="93913"/>
                </a:lnTo>
                <a:lnTo>
                  <a:pt x="58719" y="92093"/>
                </a:lnTo>
                <a:lnTo>
                  <a:pt x="44154" y="91833"/>
                </a:lnTo>
                <a:lnTo>
                  <a:pt x="94952" y="91833"/>
                </a:lnTo>
                <a:lnTo>
                  <a:pt x="97890" y="96148"/>
                </a:lnTo>
                <a:lnTo>
                  <a:pt x="100008" y="102465"/>
                </a:lnTo>
                <a:lnTo>
                  <a:pt x="100573" y="107858"/>
                </a:lnTo>
                <a:lnTo>
                  <a:pt x="96338" y="119116"/>
                </a:lnTo>
                <a:lnTo>
                  <a:pt x="85088" y="127658"/>
                </a:lnTo>
                <a:lnTo>
                  <a:pt x="81661" y="128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3987E94C-2590-4200-91E9-7984F28E4D26}"/>
              </a:ext>
            </a:extLst>
          </p:cNvPr>
          <p:cNvSpPr/>
          <p:nvPr/>
        </p:nvSpPr>
        <p:spPr>
          <a:xfrm>
            <a:off x="6521776" y="3373105"/>
            <a:ext cx="46990" cy="143510"/>
          </a:xfrm>
          <a:custGeom>
            <a:avLst/>
            <a:gdLst/>
            <a:ahLst/>
            <a:cxnLst/>
            <a:rect l="l" t="t" r="r" b="b"/>
            <a:pathLst>
              <a:path w="46989" h="143510">
                <a:moveTo>
                  <a:pt x="31275" y="135593"/>
                </a:moveTo>
                <a:lnTo>
                  <a:pt x="15944" y="135593"/>
                </a:lnTo>
                <a:lnTo>
                  <a:pt x="15944" y="11094"/>
                </a:lnTo>
                <a:lnTo>
                  <a:pt x="14104" y="9861"/>
                </a:lnTo>
                <a:lnTo>
                  <a:pt x="0" y="9861"/>
                </a:lnTo>
                <a:lnTo>
                  <a:pt x="0" y="2465"/>
                </a:lnTo>
                <a:lnTo>
                  <a:pt x="31275" y="0"/>
                </a:lnTo>
                <a:lnTo>
                  <a:pt x="31275" y="135593"/>
                </a:lnTo>
                <a:close/>
              </a:path>
              <a:path w="46989" h="143510">
                <a:moveTo>
                  <a:pt x="613" y="142989"/>
                </a:moveTo>
                <a:lnTo>
                  <a:pt x="0" y="142989"/>
                </a:lnTo>
                <a:lnTo>
                  <a:pt x="0" y="135593"/>
                </a:lnTo>
                <a:lnTo>
                  <a:pt x="46607" y="135593"/>
                </a:lnTo>
                <a:lnTo>
                  <a:pt x="46607" y="142373"/>
                </a:lnTo>
                <a:lnTo>
                  <a:pt x="15331" y="142373"/>
                </a:lnTo>
                <a:lnTo>
                  <a:pt x="613" y="142989"/>
                </a:lnTo>
                <a:close/>
              </a:path>
              <a:path w="46989" h="143510">
                <a:moveTo>
                  <a:pt x="46607" y="142989"/>
                </a:moveTo>
                <a:lnTo>
                  <a:pt x="38634" y="142373"/>
                </a:lnTo>
                <a:lnTo>
                  <a:pt x="46607" y="142373"/>
                </a:lnTo>
                <a:lnTo>
                  <a:pt x="46607" y="142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AC1CAA6C-F79F-4750-8837-A88B13AC0B0F}"/>
              </a:ext>
            </a:extLst>
          </p:cNvPr>
          <p:cNvSpPr/>
          <p:nvPr/>
        </p:nvSpPr>
        <p:spPr>
          <a:xfrm>
            <a:off x="6584947" y="3424266"/>
            <a:ext cx="100965" cy="94615"/>
          </a:xfrm>
          <a:custGeom>
            <a:avLst/>
            <a:gdLst/>
            <a:ahLst/>
            <a:cxnLst/>
            <a:rect l="l" t="t" r="r" b="b"/>
            <a:pathLst>
              <a:path w="100964" h="94614">
                <a:moveTo>
                  <a:pt x="50286" y="94299"/>
                </a:moveTo>
                <a:lnTo>
                  <a:pt x="30787" y="90716"/>
                </a:lnTo>
                <a:lnTo>
                  <a:pt x="14794" y="80893"/>
                </a:lnTo>
                <a:lnTo>
                  <a:pt x="3976" y="66217"/>
                </a:lnTo>
                <a:lnTo>
                  <a:pt x="0" y="48074"/>
                </a:lnTo>
                <a:lnTo>
                  <a:pt x="3890" y="29641"/>
                </a:lnTo>
                <a:lnTo>
                  <a:pt x="14564" y="14329"/>
                </a:lnTo>
                <a:lnTo>
                  <a:pt x="30528" y="3871"/>
                </a:lnTo>
                <a:lnTo>
                  <a:pt x="50286" y="0"/>
                </a:lnTo>
                <a:lnTo>
                  <a:pt x="70045" y="3871"/>
                </a:lnTo>
                <a:lnTo>
                  <a:pt x="73543" y="6163"/>
                </a:lnTo>
                <a:lnTo>
                  <a:pt x="50286" y="6163"/>
                </a:lnTo>
                <a:lnTo>
                  <a:pt x="42831" y="6933"/>
                </a:lnTo>
                <a:lnTo>
                  <a:pt x="18598" y="39175"/>
                </a:lnTo>
                <a:lnTo>
                  <a:pt x="18397" y="46225"/>
                </a:lnTo>
                <a:lnTo>
                  <a:pt x="18579" y="53438"/>
                </a:lnTo>
                <a:lnTo>
                  <a:pt x="44192" y="86980"/>
                </a:lnTo>
                <a:lnTo>
                  <a:pt x="50286" y="87519"/>
                </a:lnTo>
                <a:lnTo>
                  <a:pt x="74991" y="87519"/>
                </a:lnTo>
                <a:lnTo>
                  <a:pt x="69786" y="90716"/>
                </a:lnTo>
                <a:lnTo>
                  <a:pt x="50286" y="94299"/>
                </a:lnTo>
                <a:close/>
              </a:path>
              <a:path w="100964" h="94614">
                <a:moveTo>
                  <a:pt x="74991" y="87519"/>
                </a:moveTo>
                <a:lnTo>
                  <a:pt x="50286" y="87519"/>
                </a:lnTo>
                <a:lnTo>
                  <a:pt x="57578" y="86729"/>
                </a:lnTo>
                <a:lnTo>
                  <a:pt x="64468" y="84437"/>
                </a:lnTo>
                <a:lnTo>
                  <a:pt x="81562" y="46225"/>
                </a:lnTo>
                <a:lnTo>
                  <a:pt x="81380" y="38761"/>
                </a:lnTo>
                <a:lnTo>
                  <a:pt x="58786" y="7126"/>
                </a:lnTo>
                <a:lnTo>
                  <a:pt x="50286" y="6163"/>
                </a:lnTo>
                <a:lnTo>
                  <a:pt x="73543" y="6163"/>
                </a:lnTo>
                <a:lnTo>
                  <a:pt x="86008" y="14329"/>
                </a:lnTo>
                <a:lnTo>
                  <a:pt x="96683" y="29641"/>
                </a:lnTo>
                <a:lnTo>
                  <a:pt x="100573" y="48074"/>
                </a:lnTo>
                <a:lnTo>
                  <a:pt x="96597" y="66217"/>
                </a:lnTo>
                <a:lnTo>
                  <a:pt x="85778" y="80893"/>
                </a:lnTo>
                <a:lnTo>
                  <a:pt x="74991" y="87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1795755-08A2-445A-B0F4-25D7126276A9}"/>
              </a:ext>
            </a:extLst>
          </p:cNvPr>
          <p:cNvSpPr/>
          <p:nvPr/>
        </p:nvSpPr>
        <p:spPr>
          <a:xfrm>
            <a:off x="6703918" y="3373105"/>
            <a:ext cx="109855" cy="146050"/>
          </a:xfrm>
          <a:custGeom>
            <a:avLst/>
            <a:gdLst/>
            <a:ahLst/>
            <a:cxnLst/>
            <a:rect l="l" t="t" r="r" b="b"/>
            <a:pathLst>
              <a:path w="109854" h="146050">
                <a:moveTo>
                  <a:pt x="22077" y="142989"/>
                </a:moveTo>
                <a:lnTo>
                  <a:pt x="15331" y="142989"/>
                </a:lnTo>
                <a:lnTo>
                  <a:pt x="15331" y="11710"/>
                </a:lnTo>
                <a:lnTo>
                  <a:pt x="14104" y="9861"/>
                </a:lnTo>
                <a:lnTo>
                  <a:pt x="0" y="9861"/>
                </a:lnTo>
                <a:lnTo>
                  <a:pt x="0" y="2465"/>
                </a:lnTo>
                <a:lnTo>
                  <a:pt x="30662" y="0"/>
                </a:lnTo>
                <a:lnTo>
                  <a:pt x="30662" y="64715"/>
                </a:lnTo>
                <a:lnTo>
                  <a:pt x="40631" y="64715"/>
                </a:lnTo>
                <a:lnTo>
                  <a:pt x="36737" y="67555"/>
                </a:lnTo>
                <a:lnTo>
                  <a:pt x="31275" y="73960"/>
                </a:lnTo>
                <a:lnTo>
                  <a:pt x="31275" y="122034"/>
                </a:lnTo>
                <a:lnTo>
                  <a:pt x="34284" y="126550"/>
                </a:lnTo>
                <a:lnTo>
                  <a:pt x="38176" y="130662"/>
                </a:lnTo>
                <a:lnTo>
                  <a:pt x="29436" y="130662"/>
                </a:lnTo>
                <a:lnTo>
                  <a:pt x="22077" y="142989"/>
                </a:lnTo>
                <a:close/>
              </a:path>
              <a:path w="109854" h="146050">
                <a:moveTo>
                  <a:pt x="40631" y="64715"/>
                </a:moveTo>
                <a:lnTo>
                  <a:pt x="30662" y="64715"/>
                </a:lnTo>
                <a:lnTo>
                  <a:pt x="36929" y="59668"/>
                </a:lnTo>
                <a:lnTo>
                  <a:pt x="44460" y="55778"/>
                </a:lnTo>
                <a:lnTo>
                  <a:pt x="52912" y="53274"/>
                </a:lnTo>
                <a:lnTo>
                  <a:pt x="61938" y="52388"/>
                </a:lnTo>
                <a:lnTo>
                  <a:pt x="80537" y="56057"/>
                </a:lnTo>
                <a:lnTo>
                  <a:pt x="83402" y="57935"/>
                </a:lnTo>
                <a:lnTo>
                  <a:pt x="60712" y="57935"/>
                </a:lnTo>
                <a:lnTo>
                  <a:pt x="51800" y="59139"/>
                </a:lnTo>
                <a:lnTo>
                  <a:pt x="43694" y="62480"/>
                </a:lnTo>
                <a:lnTo>
                  <a:pt x="40631" y="64715"/>
                </a:lnTo>
                <a:close/>
              </a:path>
              <a:path w="109854" h="146050">
                <a:moveTo>
                  <a:pt x="82891" y="139291"/>
                </a:moveTo>
                <a:lnTo>
                  <a:pt x="58259" y="139291"/>
                </a:lnTo>
                <a:lnTo>
                  <a:pt x="63471" y="138858"/>
                </a:lnTo>
                <a:lnTo>
                  <a:pt x="69604" y="137211"/>
                </a:lnTo>
                <a:lnTo>
                  <a:pt x="90636" y="103669"/>
                </a:lnTo>
                <a:lnTo>
                  <a:pt x="90761" y="98613"/>
                </a:lnTo>
                <a:lnTo>
                  <a:pt x="90320" y="89426"/>
                </a:lnTo>
                <a:lnTo>
                  <a:pt x="60712" y="57935"/>
                </a:lnTo>
                <a:lnTo>
                  <a:pt x="83402" y="57935"/>
                </a:lnTo>
                <a:lnTo>
                  <a:pt x="95744" y="66024"/>
                </a:lnTo>
                <a:lnTo>
                  <a:pt x="106006" y="80730"/>
                </a:lnTo>
                <a:lnTo>
                  <a:pt x="109772" y="98613"/>
                </a:lnTo>
                <a:lnTo>
                  <a:pt x="105709" y="117112"/>
                </a:lnTo>
                <a:lnTo>
                  <a:pt x="94747" y="131972"/>
                </a:lnTo>
                <a:lnTo>
                  <a:pt x="82891" y="139291"/>
                </a:lnTo>
                <a:close/>
              </a:path>
              <a:path w="109854" h="146050">
                <a:moveTo>
                  <a:pt x="59485" y="145454"/>
                </a:moveTo>
                <a:lnTo>
                  <a:pt x="51254" y="144616"/>
                </a:lnTo>
                <a:lnTo>
                  <a:pt x="43311" y="141987"/>
                </a:lnTo>
                <a:lnTo>
                  <a:pt x="35942" y="137394"/>
                </a:lnTo>
                <a:lnTo>
                  <a:pt x="29436" y="130662"/>
                </a:lnTo>
                <a:lnTo>
                  <a:pt x="38176" y="130662"/>
                </a:lnTo>
                <a:lnTo>
                  <a:pt x="39708" y="132280"/>
                </a:lnTo>
                <a:lnTo>
                  <a:pt x="47661" y="137201"/>
                </a:lnTo>
                <a:lnTo>
                  <a:pt x="58259" y="139291"/>
                </a:lnTo>
                <a:lnTo>
                  <a:pt x="82891" y="139291"/>
                </a:lnTo>
                <a:lnTo>
                  <a:pt x="78726" y="141862"/>
                </a:lnTo>
                <a:lnTo>
                  <a:pt x="59485" y="145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5DE821A9-2E1C-4D60-8301-2BC7C78D9B1E}"/>
              </a:ext>
            </a:extLst>
          </p:cNvPr>
          <p:cNvSpPr/>
          <p:nvPr/>
        </p:nvSpPr>
        <p:spPr>
          <a:xfrm>
            <a:off x="6834537" y="3424266"/>
            <a:ext cx="102870" cy="94615"/>
          </a:xfrm>
          <a:custGeom>
            <a:avLst/>
            <a:gdLst/>
            <a:ahLst/>
            <a:cxnLst/>
            <a:rect l="l" t="t" r="r" b="b"/>
            <a:pathLst>
              <a:path w="102870" h="94614">
                <a:moveTo>
                  <a:pt x="22690" y="30200"/>
                </a:moveTo>
                <a:lnTo>
                  <a:pt x="11651" y="30200"/>
                </a:lnTo>
                <a:lnTo>
                  <a:pt x="7359" y="26502"/>
                </a:lnTo>
                <a:lnTo>
                  <a:pt x="7359" y="20339"/>
                </a:lnTo>
                <a:lnTo>
                  <a:pt x="9859" y="11700"/>
                </a:lnTo>
                <a:lnTo>
                  <a:pt x="16787" y="5315"/>
                </a:lnTo>
                <a:lnTo>
                  <a:pt x="27280" y="1357"/>
                </a:lnTo>
                <a:lnTo>
                  <a:pt x="40474" y="0"/>
                </a:lnTo>
                <a:lnTo>
                  <a:pt x="49232" y="683"/>
                </a:lnTo>
                <a:lnTo>
                  <a:pt x="57185" y="2696"/>
                </a:lnTo>
                <a:lnTo>
                  <a:pt x="64449" y="5980"/>
                </a:lnTo>
                <a:lnTo>
                  <a:pt x="64721" y="6163"/>
                </a:lnTo>
                <a:lnTo>
                  <a:pt x="26983" y="6163"/>
                </a:lnTo>
                <a:lnTo>
                  <a:pt x="19624" y="11094"/>
                </a:lnTo>
                <a:lnTo>
                  <a:pt x="25143" y="12943"/>
                </a:lnTo>
                <a:lnTo>
                  <a:pt x="26983" y="17257"/>
                </a:lnTo>
                <a:lnTo>
                  <a:pt x="26983" y="25886"/>
                </a:lnTo>
                <a:lnTo>
                  <a:pt x="22690" y="30200"/>
                </a:lnTo>
                <a:close/>
              </a:path>
              <a:path w="102870" h="94614">
                <a:moveTo>
                  <a:pt x="36181" y="94299"/>
                </a:moveTo>
                <a:lnTo>
                  <a:pt x="24319" y="93162"/>
                </a:lnTo>
                <a:lnTo>
                  <a:pt x="12571" y="89368"/>
                </a:lnTo>
                <a:lnTo>
                  <a:pt x="3583" y="82338"/>
                </a:lnTo>
                <a:lnTo>
                  <a:pt x="0" y="71494"/>
                </a:lnTo>
                <a:lnTo>
                  <a:pt x="1245" y="63954"/>
                </a:lnTo>
                <a:lnTo>
                  <a:pt x="35329" y="40446"/>
                </a:lnTo>
                <a:lnTo>
                  <a:pt x="64391" y="36980"/>
                </a:lnTo>
                <a:lnTo>
                  <a:pt x="64391" y="30816"/>
                </a:lnTo>
                <a:lnTo>
                  <a:pt x="62206" y="19684"/>
                </a:lnTo>
                <a:lnTo>
                  <a:pt x="56572" y="12018"/>
                </a:lnTo>
                <a:lnTo>
                  <a:pt x="48868" y="7588"/>
                </a:lnTo>
                <a:lnTo>
                  <a:pt x="40474" y="6163"/>
                </a:lnTo>
                <a:lnTo>
                  <a:pt x="64721" y="6163"/>
                </a:lnTo>
                <a:lnTo>
                  <a:pt x="80336" y="36980"/>
                </a:lnTo>
                <a:lnTo>
                  <a:pt x="80336" y="42527"/>
                </a:lnTo>
                <a:lnTo>
                  <a:pt x="64391" y="42527"/>
                </a:lnTo>
                <a:lnTo>
                  <a:pt x="41586" y="45926"/>
                </a:lnTo>
                <a:lnTo>
                  <a:pt x="27289" y="53081"/>
                </a:lnTo>
                <a:lnTo>
                  <a:pt x="19892" y="62201"/>
                </a:lnTo>
                <a:lnTo>
                  <a:pt x="17784" y="71494"/>
                </a:lnTo>
                <a:lnTo>
                  <a:pt x="19480" y="78255"/>
                </a:lnTo>
                <a:lnTo>
                  <a:pt x="23993" y="83513"/>
                </a:lnTo>
                <a:lnTo>
                  <a:pt x="30461" y="86922"/>
                </a:lnTo>
                <a:lnTo>
                  <a:pt x="38021" y="88135"/>
                </a:lnTo>
                <a:lnTo>
                  <a:pt x="56412" y="88135"/>
                </a:lnTo>
                <a:lnTo>
                  <a:pt x="55806" y="88674"/>
                </a:lnTo>
                <a:lnTo>
                  <a:pt x="47258" y="92729"/>
                </a:lnTo>
                <a:lnTo>
                  <a:pt x="36181" y="94299"/>
                </a:lnTo>
                <a:close/>
              </a:path>
              <a:path w="102870" h="94614">
                <a:moveTo>
                  <a:pt x="56412" y="88135"/>
                </a:moveTo>
                <a:lnTo>
                  <a:pt x="38021" y="88135"/>
                </a:lnTo>
                <a:lnTo>
                  <a:pt x="46022" y="86960"/>
                </a:lnTo>
                <a:lnTo>
                  <a:pt x="54656" y="82896"/>
                </a:lnTo>
                <a:lnTo>
                  <a:pt x="61564" y="75134"/>
                </a:lnTo>
                <a:lnTo>
                  <a:pt x="64391" y="62866"/>
                </a:lnTo>
                <a:lnTo>
                  <a:pt x="64391" y="42527"/>
                </a:lnTo>
                <a:lnTo>
                  <a:pt x="80336" y="42527"/>
                </a:lnTo>
                <a:lnTo>
                  <a:pt x="80336" y="77041"/>
                </a:lnTo>
                <a:lnTo>
                  <a:pt x="66231" y="77041"/>
                </a:lnTo>
                <a:lnTo>
                  <a:pt x="62053" y="83118"/>
                </a:lnTo>
                <a:lnTo>
                  <a:pt x="56412" y="88135"/>
                </a:lnTo>
                <a:close/>
              </a:path>
              <a:path w="102870" h="94614">
                <a:moveTo>
                  <a:pt x="98978" y="85054"/>
                </a:moveTo>
                <a:lnTo>
                  <a:pt x="95667" y="85054"/>
                </a:lnTo>
                <a:lnTo>
                  <a:pt x="95667" y="62249"/>
                </a:lnTo>
                <a:lnTo>
                  <a:pt x="102413" y="62249"/>
                </a:lnTo>
                <a:lnTo>
                  <a:pt x="102413" y="73343"/>
                </a:lnTo>
                <a:lnTo>
                  <a:pt x="99337" y="84745"/>
                </a:lnTo>
                <a:lnTo>
                  <a:pt x="98978" y="85054"/>
                </a:lnTo>
                <a:close/>
              </a:path>
              <a:path w="102870" h="94614">
                <a:moveTo>
                  <a:pt x="82176" y="93066"/>
                </a:moveTo>
                <a:lnTo>
                  <a:pt x="72977" y="93066"/>
                </a:lnTo>
                <a:lnTo>
                  <a:pt x="67457" y="85054"/>
                </a:lnTo>
                <a:lnTo>
                  <a:pt x="66231" y="77041"/>
                </a:lnTo>
                <a:lnTo>
                  <a:pt x="80336" y="77041"/>
                </a:lnTo>
                <a:lnTo>
                  <a:pt x="80336" y="85054"/>
                </a:lnTo>
                <a:lnTo>
                  <a:pt x="98978" y="85054"/>
                </a:lnTo>
                <a:lnTo>
                  <a:pt x="92524" y="90601"/>
                </a:lnTo>
                <a:lnTo>
                  <a:pt x="85596" y="92758"/>
                </a:lnTo>
                <a:lnTo>
                  <a:pt x="82176" y="9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FD17574-F78D-4F70-A079-31E93D4F927E}"/>
              </a:ext>
            </a:extLst>
          </p:cNvPr>
          <p:cNvSpPr/>
          <p:nvPr/>
        </p:nvSpPr>
        <p:spPr>
          <a:xfrm>
            <a:off x="6951669" y="3373105"/>
            <a:ext cx="46990" cy="143510"/>
          </a:xfrm>
          <a:custGeom>
            <a:avLst/>
            <a:gdLst/>
            <a:ahLst/>
            <a:cxnLst/>
            <a:rect l="l" t="t" r="r" b="b"/>
            <a:pathLst>
              <a:path w="46989" h="143510">
                <a:moveTo>
                  <a:pt x="31275" y="135593"/>
                </a:moveTo>
                <a:lnTo>
                  <a:pt x="15331" y="135593"/>
                </a:lnTo>
                <a:lnTo>
                  <a:pt x="15331" y="11094"/>
                </a:lnTo>
                <a:lnTo>
                  <a:pt x="14104" y="9861"/>
                </a:lnTo>
                <a:lnTo>
                  <a:pt x="0" y="9861"/>
                </a:lnTo>
                <a:lnTo>
                  <a:pt x="0" y="2465"/>
                </a:lnTo>
                <a:lnTo>
                  <a:pt x="31275" y="0"/>
                </a:lnTo>
                <a:lnTo>
                  <a:pt x="31275" y="135593"/>
                </a:lnTo>
                <a:close/>
              </a:path>
              <a:path w="46989" h="143510">
                <a:moveTo>
                  <a:pt x="613" y="142989"/>
                </a:moveTo>
                <a:lnTo>
                  <a:pt x="0" y="142989"/>
                </a:lnTo>
                <a:lnTo>
                  <a:pt x="0" y="135593"/>
                </a:lnTo>
                <a:lnTo>
                  <a:pt x="46607" y="135593"/>
                </a:lnTo>
                <a:lnTo>
                  <a:pt x="46607" y="142373"/>
                </a:lnTo>
                <a:lnTo>
                  <a:pt x="14718" y="142373"/>
                </a:lnTo>
                <a:lnTo>
                  <a:pt x="613" y="142989"/>
                </a:lnTo>
                <a:close/>
              </a:path>
              <a:path w="46989" h="143510">
                <a:moveTo>
                  <a:pt x="46607" y="142989"/>
                </a:moveTo>
                <a:lnTo>
                  <a:pt x="38634" y="142373"/>
                </a:lnTo>
                <a:lnTo>
                  <a:pt x="46607" y="142373"/>
                </a:lnTo>
                <a:lnTo>
                  <a:pt x="46607" y="142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046DB8DA-DF5C-4B39-A525-F1E1F0D669FD}"/>
              </a:ext>
            </a:extLst>
          </p:cNvPr>
          <p:cNvSpPr/>
          <p:nvPr/>
        </p:nvSpPr>
        <p:spPr>
          <a:xfrm>
            <a:off x="7198197" y="3369715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014" y="0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B8E346B5-8AE5-4C62-85EE-A72F941582AD}"/>
              </a:ext>
            </a:extLst>
          </p:cNvPr>
          <p:cNvSpPr/>
          <p:nvPr/>
        </p:nvSpPr>
        <p:spPr>
          <a:xfrm>
            <a:off x="7198197" y="3427034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014" y="0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24B1E1C9-98D3-4284-81AE-6021EDDA122F}"/>
              </a:ext>
            </a:extLst>
          </p:cNvPr>
          <p:cNvSpPr/>
          <p:nvPr/>
        </p:nvSpPr>
        <p:spPr>
          <a:xfrm>
            <a:off x="7853766" y="3191903"/>
            <a:ext cx="341630" cy="412750"/>
          </a:xfrm>
          <a:custGeom>
            <a:avLst/>
            <a:gdLst/>
            <a:ahLst/>
            <a:cxnLst/>
            <a:rect l="l" t="t" r="r" b="b"/>
            <a:pathLst>
              <a:path w="341629" h="412750">
                <a:moveTo>
                  <a:pt x="141048" y="412327"/>
                </a:moveTo>
                <a:lnTo>
                  <a:pt x="0" y="412327"/>
                </a:lnTo>
                <a:lnTo>
                  <a:pt x="0" y="396918"/>
                </a:lnTo>
                <a:lnTo>
                  <a:pt x="23773" y="394501"/>
                </a:lnTo>
                <a:lnTo>
                  <a:pt x="38405" y="387750"/>
                </a:lnTo>
                <a:lnTo>
                  <a:pt x="45792" y="377417"/>
                </a:lnTo>
                <a:lnTo>
                  <a:pt x="47833" y="364253"/>
                </a:lnTo>
                <a:lnTo>
                  <a:pt x="47833" y="48690"/>
                </a:lnTo>
                <a:lnTo>
                  <a:pt x="45792" y="35525"/>
                </a:lnTo>
                <a:lnTo>
                  <a:pt x="38405" y="25192"/>
                </a:lnTo>
                <a:lnTo>
                  <a:pt x="23773" y="18441"/>
                </a:lnTo>
                <a:lnTo>
                  <a:pt x="0" y="16024"/>
                </a:lnTo>
                <a:lnTo>
                  <a:pt x="0" y="0"/>
                </a:lnTo>
                <a:lnTo>
                  <a:pt x="341582" y="0"/>
                </a:lnTo>
                <a:lnTo>
                  <a:pt x="341582" y="16024"/>
                </a:lnTo>
                <a:lnTo>
                  <a:pt x="92601" y="16024"/>
                </a:lnTo>
                <a:lnTo>
                  <a:pt x="92601" y="364253"/>
                </a:lnTo>
                <a:lnTo>
                  <a:pt x="94651" y="377417"/>
                </a:lnTo>
                <a:lnTo>
                  <a:pt x="102106" y="387750"/>
                </a:lnTo>
                <a:lnTo>
                  <a:pt x="116920" y="394501"/>
                </a:lnTo>
                <a:lnTo>
                  <a:pt x="141048" y="396918"/>
                </a:lnTo>
                <a:lnTo>
                  <a:pt x="141048" y="412327"/>
                </a:lnTo>
                <a:close/>
              </a:path>
              <a:path w="341629" h="412750">
                <a:moveTo>
                  <a:pt x="341582" y="412327"/>
                </a:moveTo>
                <a:lnTo>
                  <a:pt x="200533" y="412327"/>
                </a:lnTo>
                <a:lnTo>
                  <a:pt x="200533" y="396918"/>
                </a:lnTo>
                <a:lnTo>
                  <a:pt x="224307" y="394501"/>
                </a:lnTo>
                <a:lnTo>
                  <a:pt x="238939" y="387750"/>
                </a:lnTo>
                <a:lnTo>
                  <a:pt x="246326" y="377417"/>
                </a:lnTo>
                <a:lnTo>
                  <a:pt x="248367" y="364253"/>
                </a:lnTo>
                <a:lnTo>
                  <a:pt x="248367" y="16024"/>
                </a:lnTo>
                <a:lnTo>
                  <a:pt x="341582" y="16024"/>
                </a:lnTo>
                <a:lnTo>
                  <a:pt x="317713" y="18441"/>
                </a:lnTo>
                <a:lnTo>
                  <a:pt x="302870" y="25192"/>
                </a:lnTo>
                <a:lnTo>
                  <a:pt x="295272" y="35525"/>
                </a:lnTo>
                <a:lnTo>
                  <a:pt x="293135" y="48690"/>
                </a:lnTo>
                <a:lnTo>
                  <a:pt x="293135" y="364253"/>
                </a:lnTo>
                <a:lnTo>
                  <a:pt x="295185" y="377417"/>
                </a:lnTo>
                <a:lnTo>
                  <a:pt x="302640" y="387750"/>
                </a:lnTo>
                <a:lnTo>
                  <a:pt x="317454" y="394501"/>
                </a:lnTo>
                <a:lnTo>
                  <a:pt x="341582" y="396918"/>
                </a:lnTo>
                <a:lnTo>
                  <a:pt x="341582" y="412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B9D76048-A6E3-4528-8B4E-E1EFD09F0DC0}"/>
              </a:ext>
            </a:extLst>
          </p:cNvPr>
          <p:cNvSpPr/>
          <p:nvPr/>
        </p:nvSpPr>
        <p:spPr>
          <a:xfrm>
            <a:off x="7514028" y="3127253"/>
            <a:ext cx="2610575" cy="1046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84C46B92-3885-4C71-8438-95E740FCD09A}"/>
              </a:ext>
            </a:extLst>
          </p:cNvPr>
          <p:cNvSpPr/>
          <p:nvPr/>
        </p:nvSpPr>
        <p:spPr>
          <a:xfrm>
            <a:off x="8007768" y="2595250"/>
            <a:ext cx="245745" cy="452755"/>
          </a:xfrm>
          <a:custGeom>
            <a:avLst/>
            <a:gdLst/>
            <a:ahLst/>
            <a:cxnLst/>
            <a:rect l="l" t="t" r="r" b="b"/>
            <a:pathLst>
              <a:path w="245745" h="452755">
                <a:moveTo>
                  <a:pt x="245364" y="329946"/>
                </a:moveTo>
                <a:lnTo>
                  <a:pt x="0" y="329946"/>
                </a:lnTo>
                <a:lnTo>
                  <a:pt x="122682" y="452628"/>
                </a:lnTo>
                <a:lnTo>
                  <a:pt x="245364" y="329946"/>
                </a:lnTo>
                <a:close/>
              </a:path>
              <a:path w="245745" h="452755">
                <a:moveTo>
                  <a:pt x="184023" y="122682"/>
                </a:moveTo>
                <a:lnTo>
                  <a:pt x="61341" y="122682"/>
                </a:lnTo>
                <a:lnTo>
                  <a:pt x="61341" y="329946"/>
                </a:lnTo>
                <a:lnTo>
                  <a:pt x="184023" y="329946"/>
                </a:lnTo>
                <a:lnTo>
                  <a:pt x="184023" y="122682"/>
                </a:lnTo>
                <a:close/>
              </a:path>
              <a:path w="245745" h="452755">
                <a:moveTo>
                  <a:pt x="122682" y="0"/>
                </a:moveTo>
                <a:lnTo>
                  <a:pt x="0" y="122682"/>
                </a:lnTo>
                <a:lnTo>
                  <a:pt x="245364" y="122682"/>
                </a:lnTo>
                <a:lnTo>
                  <a:pt x="122682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F6298813-F903-403E-988B-6720CB6264F0}"/>
              </a:ext>
            </a:extLst>
          </p:cNvPr>
          <p:cNvSpPr/>
          <p:nvPr/>
        </p:nvSpPr>
        <p:spPr>
          <a:xfrm>
            <a:off x="5864311" y="4149913"/>
            <a:ext cx="4320540" cy="368935"/>
          </a:xfrm>
          <a:custGeom>
            <a:avLst/>
            <a:gdLst/>
            <a:ahLst/>
            <a:cxnLst/>
            <a:rect l="l" t="t" r="r" b="b"/>
            <a:pathLst>
              <a:path w="4320540" h="368935">
                <a:moveTo>
                  <a:pt x="4259072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8"/>
                </a:lnTo>
                <a:lnTo>
                  <a:pt x="0" y="307340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8"/>
                </a:lnTo>
                <a:lnTo>
                  <a:pt x="4259072" y="368808"/>
                </a:lnTo>
                <a:lnTo>
                  <a:pt x="4282997" y="363977"/>
                </a:lnTo>
                <a:lnTo>
                  <a:pt x="4302536" y="350804"/>
                </a:lnTo>
                <a:lnTo>
                  <a:pt x="4315709" y="331265"/>
                </a:lnTo>
                <a:lnTo>
                  <a:pt x="4320540" y="307340"/>
                </a:lnTo>
                <a:lnTo>
                  <a:pt x="4320540" y="61468"/>
                </a:lnTo>
                <a:lnTo>
                  <a:pt x="4315709" y="37542"/>
                </a:lnTo>
                <a:lnTo>
                  <a:pt x="4302536" y="18003"/>
                </a:lnTo>
                <a:lnTo>
                  <a:pt x="4282997" y="4830"/>
                </a:lnTo>
                <a:lnTo>
                  <a:pt x="4259072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E20D1D93-5462-40B1-9E16-FD198C1155C3}"/>
              </a:ext>
            </a:extLst>
          </p:cNvPr>
          <p:cNvSpPr txBox="1"/>
          <p:nvPr/>
        </p:nvSpPr>
        <p:spPr>
          <a:xfrm>
            <a:off x="6094279" y="4179645"/>
            <a:ext cx="38963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lang="zh-CN" altLang="en-US" spc="-1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lang="en-US" altLang="zh-CN" spc="-1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 </a:t>
            </a:r>
            <a:r>
              <a:rPr spc="-1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</a:t>
            </a:r>
            <a:r>
              <a:rPr lang="en-US" spc="-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(</a:t>
            </a:r>
            <a:r>
              <a:rPr lang="en-US" spc="-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i</a:t>
            </a:r>
            <a:r>
              <a:rPr lang="en-US" spc="-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)</a:t>
            </a:r>
            <a:r>
              <a:rPr spc="-1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</a:t>
            </a:r>
            <a:r>
              <a:rPr sz="1950" spc="-277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    </a:t>
            </a:r>
            <a:r>
              <a:rPr spc="-9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排在</a:t>
            </a:r>
            <a:r>
              <a:rPr lang="zh-CN" altLang="en-US" spc="-9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lang="zh-CN" altLang="en-US" spc="-1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</a:t>
            </a:r>
            <a:r>
              <a:rPr lang="en-US" altLang="zh-CN" spc="-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(j)</a:t>
            </a:r>
            <a:r>
              <a:rPr sz="1950" spc="-240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   </a:t>
            </a:r>
            <a:r>
              <a:rPr sz="1950" spc="-172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之前的概率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3F91CC-BA2A-45D3-815D-42D8FD63272C}"/>
              </a:ext>
            </a:extLst>
          </p:cNvPr>
          <p:cNvSpPr txBox="1"/>
          <p:nvPr/>
        </p:nvSpPr>
        <p:spPr>
          <a:xfrm>
            <a:off x="7123583" y="11417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S UI Gothic"/>
                <a:cs typeface="MS UI Gothic"/>
              </a:rPr>
              <a:t>重构</a:t>
            </a:r>
            <a:r>
              <a:rPr lang="zh-CN" altLang="en-US" dirty="0">
                <a:latin typeface="宋体"/>
                <a:cs typeface="宋体"/>
              </a:rPr>
              <a:t>节点</a:t>
            </a:r>
            <a:r>
              <a:rPr lang="zh-CN" altLang="en-US" dirty="0">
                <a:latin typeface="MS UI Gothic"/>
                <a:cs typeface="MS UI Gothic"/>
              </a:rPr>
              <a:t>状</a:t>
            </a:r>
            <a:r>
              <a:rPr lang="zh-CN" altLang="en-US" dirty="0">
                <a:latin typeface="宋体"/>
                <a:cs typeface="宋体"/>
              </a:rPr>
              <a:t>态</a:t>
            </a:r>
            <a:r>
              <a:rPr lang="zh-CN" altLang="en-US" dirty="0">
                <a:latin typeface="MS UI Gothic"/>
                <a:cs typeface="MS UI Gothic"/>
              </a:rPr>
              <a:t>信</a:t>
            </a:r>
            <a:r>
              <a:rPr lang="zh-CN" altLang="en-US" dirty="0">
                <a:latin typeface="MS PGothic"/>
                <a:cs typeface="MS PGothic"/>
              </a:rPr>
              <a:t>息</a:t>
            </a:r>
          </a:p>
          <a:p>
            <a:endParaRPr lang="zh-CN" altLang="en-US" dirty="0"/>
          </a:p>
        </p:txBody>
      </p:sp>
      <p:sp>
        <p:nvSpPr>
          <p:cNvPr id="96" name="object 28">
            <a:extLst>
              <a:ext uri="{FF2B5EF4-FFF2-40B4-BE49-F238E27FC236}">
                <a16:creationId xmlns:a16="http://schemas.microsoft.com/office/drawing/2014/main" id="{84C56ADA-D5FB-4BF8-8E1C-A1C57487FE3F}"/>
              </a:ext>
            </a:extLst>
          </p:cNvPr>
          <p:cNvSpPr txBox="1"/>
          <p:nvPr/>
        </p:nvSpPr>
        <p:spPr>
          <a:xfrm>
            <a:off x="7239000" y="1674435"/>
            <a:ext cx="195285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节点状态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排序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70929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392322" y="255714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80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0623" y="213194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1010" y="168236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6611" y="126326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19961" y="1398145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5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6833" y="181571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5095" y="1421003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80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76838" y="2210431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5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01466" y="110629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80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79954" y="126250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5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79502" y="1840110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9961" y="123965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5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3973" y="1421003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8278" y="2715637"/>
            <a:ext cx="547370" cy="969644"/>
          </a:xfrm>
          <a:custGeom>
            <a:avLst/>
            <a:gdLst/>
            <a:ahLst/>
            <a:cxnLst/>
            <a:rect l="l" t="t" r="r" b="b"/>
            <a:pathLst>
              <a:path w="547369" h="969645">
                <a:moveTo>
                  <a:pt x="410337" y="0"/>
                </a:moveTo>
                <a:lnTo>
                  <a:pt x="410337" y="695706"/>
                </a:lnTo>
                <a:lnTo>
                  <a:pt x="547116" y="695706"/>
                </a:lnTo>
                <a:lnTo>
                  <a:pt x="273558" y="969263"/>
                </a:lnTo>
                <a:lnTo>
                  <a:pt x="0" y="695706"/>
                </a:lnTo>
                <a:lnTo>
                  <a:pt x="136779" y="695706"/>
                </a:lnTo>
                <a:lnTo>
                  <a:pt x="136779" y="0"/>
                </a:lnTo>
                <a:lnTo>
                  <a:pt x="410337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6204" y="3764919"/>
            <a:ext cx="1842770" cy="1024255"/>
          </a:xfrm>
          <a:custGeom>
            <a:avLst/>
            <a:gdLst/>
            <a:ahLst/>
            <a:cxnLst/>
            <a:rect l="l" t="t" r="r" b="b"/>
            <a:pathLst>
              <a:path w="1842770" h="1024254">
                <a:moveTo>
                  <a:pt x="1671827" y="0"/>
                </a:moveTo>
                <a:lnTo>
                  <a:pt x="170688" y="0"/>
                </a:lnTo>
                <a:lnTo>
                  <a:pt x="125311" y="6096"/>
                </a:lnTo>
                <a:lnTo>
                  <a:pt x="84536" y="23303"/>
                </a:lnTo>
                <a:lnTo>
                  <a:pt x="49991" y="49991"/>
                </a:lnTo>
                <a:lnTo>
                  <a:pt x="23303" y="84536"/>
                </a:lnTo>
                <a:lnTo>
                  <a:pt x="6096" y="125311"/>
                </a:lnTo>
                <a:lnTo>
                  <a:pt x="0" y="170687"/>
                </a:lnTo>
                <a:lnTo>
                  <a:pt x="0" y="853439"/>
                </a:lnTo>
                <a:lnTo>
                  <a:pt x="6096" y="898812"/>
                </a:lnTo>
                <a:lnTo>
                  <a:pt x="23303" y="939585"/>
                </a:lnTo>
                <a:lnTo>
                  <a:pt x="49991" y="974131"/>
                </a:lnTo>
                <a:lnTo>
                  <a:pt x="84536" y="1000822"/>
                </a:lnTo>
                <a:lnTo>
                  <a:pt x="125311" y="1018030"/>
                </a:lnTo>
                <a:lnTo>
                  <a:pt x="170688" y="1024128"/>
                </a:lnTo>
                <a:lnTo>
                  <a:pt x="1671827" y="1024128"/>
                </a:lnTo>
                <a:lnTo>
                  <a:pt x="1717204" y="1018030"/>
                </a:lnTo>
                <a:lnTo>
                  <a:pt x="1757979" y="1000822"/>
                </a:lnTo>
                <a:lnTo>
                  <a:pt x="1792524" y="974131"/>
                </a:lnTo>
                <a:lnTo>
                  <a:pt x="1819212" y="939585"/>
                </a:lnTo>
                <a:lnTo>
                  <a:pt x="1836419" y="898812"/>
                </a:lnTo>
                <a:lnTo>
                  <a:pt x="1842516" y="853439"/>
                </a:lnTo>
                <a:lnTo>
                  <a:pt x="1842516" y="170687"/>
                </a:lnTo>
                <a:lnTo>
                  <a:pt x="1836419" y="125311"/>
                </a:lnTo>
                <a:lnTo>
                  <a:pt x="1819212" y="84536"/>
                </a:lnTo>
                <a:lnTo>
                  <a:pt x="1792524" y="49991"/>
                </a:lnTo>
                <a:lnTo>
                  <a:pt x="1757979" y="23303"/>
                </a:lnTo>
                <a:lnTo>
                  <a:pt x="1717204" y="6096"/>
                </a:lnTo>
                <a:lnTo>
                  <a:pt x="1671827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83942" y="4075188"/>
            <a:ext cx="144589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64433" y="2951964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计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算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835628" y="4961587"/>
            <a:ext cx="100232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排序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44262" y="5896988"/>
            <a:ext cx="106045" cy="455930"/>
          </a:xfrm>
          <a:custGeom>
            <a:avLst/>
            <a:gdLst/>
            <a:ahLst/>
            <a:cxnLst/>
            <a:rect l="l" t="t" r="r" b="b"/>
            <a:pathLst>
              <a:path w="106045" h="455929">
                <a:moveTo>
                  <a:pt x="103840" y="455929"/>
                </a:moveTo>
                <a:lnTo>
                  <a:pt x="100982" y="455929"/>
                </a:lnTo>
                <a:lnTo>
                  <a:pt x="91694" y="450429"/>
                </a:lnTo>
                <a:lnTo>
                  <a:pt x="51682" y="407239"/>
                </a:lnTo>
                <a:lnTo>
                  <a:pt x="29532" y="370084"/>
                </a:lnTo>
                <a:lnTo>
                  <a:pt x="14468" y="331112"/>
                </a:lnTo>
                <a:lnTo>
                  <a:pt x="5477" y="292944"/>
                </a:lnTo>
                <a:lnTo>
                  <a:pt x="0" y="227964"/>
                </a:lnTo>
                <a:lnTo>
                  <a:pt x="1250" y="197218"/>
                </a:lnTo>
                <a:lnTo>
                  <a:pt x="14468" y="126426"/>
                </a:lnTo>
                <a:lnTo>
                  <a:pt x="28580" y="88705"/>
                </a:lnTo>
                <a:lnTo>
                  <a:pt x="50476" y="50299"/>
                </a:lnTo>
                <a:lnTo>
                  <a:pt x="91411" y="5678"/>
                </a:lnTo>
                <a:lnTo>
                  <a:pt x="100982" y="0"/>
                </a:lnTo>
                <a:lnTo>
                  <a:pt x="103840" y="0"/>
                </a:lnTo>
                <a:lnTo>
                  <a:pt x="105746" y="953"/>
                </a:lnTo>
                <a:lnTo>
                  <a:pt x="105746" y="6676"/>
                </a:lnTo>
                <a:lnTo>
                  <a:pt x="99077" y="12399"/>
                </a:lnTo>
                <a:lnTo>
                  <a:pt x="70329" y="49194"/>
                </a:lnTo>
                <a:lnTo>
                  <a:pt x="49721" y="90201"/>
                </a:lnTo>
                <a:lnTo>
                  <a:pt x="36247" y="134367"/>
                </a:lnTo>
                <a:lnTo>
                  <a:pt x="28900" y="180639"/>
                </a:lnTo>
                <a:lnTo>
                  <a:pt x="26674" y="227964"/>
                </a:lnTo>
                <a:lnTo>
                  <a:pt x="28618" y="271337"/>
                </a:lnTo>
                <a:lnTo>
                  <a:pt x="35363" y="316495"/>
                </a:lnTo>
                <a:lnTo>
                  <a:pt x="48281" y="361332"/>
                </a:lnTo>
                <a:lnTo>
                  <a:pt x="68744" y="403743"/>
                </a:lnTo>
                <a:lnTo>
                  <a:pt x="98124" y="441621"/>
                </a:lnTo>
                <a:lnTo>
                  <a:pt x="105746" y="449252"/>
                </a:lnTo>
                <a:lnTo>
                  <a:pt x="105746" y="454975"/>
                </a:lnTo>
                <a:lnTo>
                  <a:pt x="103840" y="455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89062" y="6037201"/>
            <a:ext cx="200660" cy="207010"/>
          </a:xfrm>
          <a:custGeom>
            <a:avLst/>
            <a:gdLst/>
            <a:ahLst/>
            <a:cxnLst/>
            <a:rect l="l" t="t" r="r" b="b"/>
            <a:pathLst>
              <a:path w="200659" h="207010">
                <a:moveTo>
                  <a:pt x="10479" y="75352"/>
                </a:moveTo>
                <a:lnTo>
                  <a:pt x="0" y="75352"/>
                </a:lnTo>
                <a:lnTo>
                  <a:pt x="0" y="70583"/>
                </a:lnTo>
                <a:lnTo>
                  <a:pt x="3349" y="57944"/>
                </a:lnTo>
                <a:lnTo>
                  <a:pt x="13932" y="33860"/>
                </a:lnTo>
                <a:lnTo>
                  <a:pt x="32554" y="10492"/>
                </a:lnTo>
                <a:lnTo>
                  <a:pt x="60018" y="0"/>
                </a:lnTo>
                <a:lnTo>
                  <a:pt x="75617" y="2995"/>
                </a:lnTo>
                <a:lnTo>
                  <a:pt x="86759" y="10492"/>
                </a:lnTo>
                <a:lnTo>
                  <a:pt x="59065" y="10492"/>
                </a:lnTo>
                <a:lnTo>
                  <a:pt x="48169" y="12846"/>
                </a:lnTo>
                <a:lnTo>
                  <a:pt x="36201" y="21461"/>
                </a:lnTo>
                <a:lnTo>
                  <a:pt x="24233" y="38659"/>
                </a:lnTo>
                <a:lnTo>
                  <a:pt x="13337" y="66767"/>
                </a:lnTo>
                <a:lnTo>
                  <a:pt x="10479" y="74398"/>
                </a:lnTo>
                <a:lnTo>
                  <a:pt x="10479" y="75352"/>
                </a:lnTo>
                <a:close/>
              </a:path>
              <a:path w="200659" h="207010">
                <a:moveTo>
                  <a:pt x="124491" y="196488"/>
                </a:moveTo>
                <a:lnTo>
                  <a:pt x="100030" y="196488"/>
                </a:lnTo>
                <a:lnTo>
                  <a:pt x="134787" y="179945"/>
                </a:lnTo>
                <a:lnTo>
                  <a:pt x="160167" y="142120"/>
                </a:lnTo>
                <a:lnTo>
                  <a:pt x="175722" y="100718"/>
                </a:lnTo>
                <a:lnTo>
                  <a:pt x="181006" y="73444"/>
                </a:lnTo>
                <a:lnTo>
                  <a:pt x="179816" y="61581"/>
                </a:lnTo>
                <a:lnTo>
                  <a:pt x="176481" y="51506"/>
                </a:lnTo>
                <a:lnTo>
                  <a:pt x="171361" y="42862"/>
                </a:lnTo>
                <a:lnTo>
                  <a:pt x="164811" y="35291"/>
                </a:lnTo>
                <a:lnTo>
                  <a:pt x="160048" y="30522"/>
                </a:lnTo>
                <a:lnTo>
                  <a:pt x="158142" y="27660"/>
                </a:lnTo>
                <a:lnTo>
                  <a:pt x="180054" y="0"/>
                </a:lnTo>
                <a:lnTo>
                  <a:pt x="186797" y="1579"/>
                </a:lnTo>
                <a:lnTo>
                  <a:pt x="193272" y="6915"/>
                </a:lnTo>
                <a:lnTo>
                  <a:pt x="198139" y="16900"/>
                </a:lnTo>
                <a:lnTo>
                  <a:pt x="200060" y="32430"/>
                </a:lnTo>
                <a:lnTo>
                  <a:pt x="196775" y="59740"/>
                </a:lnTo>
                <a:lnTo>
                  <a:pt x="186128" y="104173"/>
                </a:lnTo>
                <a:lnTo>
                  <a:pt x="166930" y="152406"/>
                </a:lnTo>
                <a:lnTo>
                  <a:pt x="137991" y="191116"/>
                </a:lnTo>
                <a:lnTo>
                  <a:pt x="124491" y="196488"/>
                </a:lnTo>
                <a:close/>
              </a:path>
              <a:path w="200659" h="207010">
                <a:moveTo>
                  <a:pt x="98124" y="206980"/>
                </a:moveTo>
                <a:lnTo>
                  <a:pt x="79756" y="205013"/>
                </a:lnTo>
                <a:lnTo>
                  <a:pt x="59779" y="196965"/>
                </a:lnTo>
                <a:lnTo>
                  <a:pt x="43733" y="179617"/>
                </a:lnTo>
                <a:lnTo>
                  <a:pt x="37154" y="149750"/>
                </a:lnTo>
                <a:lnTo>
                  <a:pt x="38359" y="134608"/>
                </a:lnTo>
                <a:lnTo>
                  <a:pt x="42512" y="115889"/>
                </a:lnTo>
                <a:lnTo>
                  <a:pt x="50416" y="90732"/>
                </a:lnTo>
                <a:lnTo>
                  <a:pt x="62876" y="56275"/>
                </a:lnTo>
                <a:lnTo>
                  <a:pt x="65272" y="49748"/>
                </a:lnTo>
                <a:lnTo>
                  <a:pt x="67758" y="41968"/>
                </a:lnTo>
                <a:lnTo>
                  <a:pt x="69708" y="33473"/>
                </a:lnTo>
                <a:lnTo>
                  <a:pt x="70497" y="24799"/>
                </a:lnTo>
                <a:lnTo>
                  <a:pt x="70497" y="10492"/>
                </a:lnTo>
                <a:lnTo>
                  <a:pt x="86759" y="10492"/>
                </a:lnTo>
                <a:lnTo>
                  <a:pt x="87645" y="11088"/>
                </a:lnTo>
                <a:lnTo>
                  <a:pt x="95385" y="22936"/>
                </a:lnTo>
                <a:lnTo>
                  <a:pt x="98124" y="37199"/>
                </a:lnTo>
                <a:lnTo>
                  <a:pt x="98124" y="45783"/>
                </a:lnTo>
                <a:lnTo>
                  <a:pt x="95266" y="52460"/>
                </a:lnTo>
                <a:lnTo>
                  <a:pt x="92408" y="60091"/>
                </a:lnTo>
                <a:lnTo>
                  <a:pt x="82212" y="87766"/>
                </a:lnTo>
                <a:lnTo>
                  <a:pt x="73712" y="113386"/>
                </a:lnTo>
                <a:lnTo>
                  <a:pt x="67892" y="136680"/>
                </a:lnTo>
                <a:lnTo>
                  <a:pt x="65734" y="157381"/>
                </a:lnTo>
                <a:lnTo>
                  <a:pt x="67743" y="173149"/>
                </a:lnTo>
                <a:lnTo>
                  <a:pt x="73950" y="185519"/>
                </a:lnTo>
                <a:lnTo>
                  <a:pt x="84623" y="193597"/>
                </a:lnTo>
                <a:lnTo>
                  <a:pt x="100030" y="196488"/>
                </a:lnTo>
                <a:lnTo>
                  <a:pt x="124491" y="196488"/>
                </a:lnTo>
                <a:lnTo>
                  <a:pt x="98124" y="206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33903" y="6082030"/>
            <a:ext cx="83185" cy="318770"/>
          </a:xfrm>
          <a:custGeom>
            <a:avLst/>
            <a:gdLst/>
            <a:ahLst/>
            <a:cxnLst/>
            <a:rect l="l" t="t" r="r" b="b"/>
            <a:pathLst>
              <a:path w="83184" h="318770">
                <a:moveTo>
                  <a:pt x="82882" y="318578"/>
                </a:moveTo>
                <a:lnTo>
                  <a:pt x="76213" y="318578"/>
                </a:lnTo>
                <a:lnTo>
                  <a:pt x="37779" y="281080"/>
                </a:lnTo>
                <a:lnTo>
                  <a:pt x="14528" y="238933"/>
                </a:lnTo>
                <a:lnTo>
                  <a:pt x="3066" y="196786"/>
                </a:lnTo>
                <a:lnTo>
                  <a:pt x="0" y="159289"/>
                </a:lnTo>
                <a:lnTo>
                  <a:pt x="3334" y="119913"/>
                </a:lnTo>
                <a:lnTo>
                  <a:pt x="15242" y="77498"/>
                </a:lnTo>
                <a:lnTo>
                  <a:pt x="38583" y="36156"/>
                </a:lnTo>
                <a:lnTo>
                  <a:pt x="76213" y="0"/>
                </a:lnTo>
                <a:lnTo>
                  <a:pt x="82882" y="0"/>
                </a:lnTo>
                <a:lnTo>
                  <a:pt x="82882" y="5722"/>
                </a:lnTo>
                <a:lnTo>
                  <a:pt x="81929" y="6676"/>
                </a:lnTo>
                <a:lnTo>
                  <a:pt x="80024" y="7630"/>
                </a:lnTo>
                <a:lnTo>
                  <a:pt x="59943" y="29315"/>
                </a:lnTo>
                <a:lnTo>
                  <a:pt x="40845" y="60210"/>
                </a:lnTo>
                <a:lnTo>
                  <a:pt x="26570" y="102730"/>
                </a:lnTo>
                <a:lnTo>
                  <a:pt x="20958" y="159289"/>
                </a:lnTo>
                <a:lnTo>
                  <a:pt x="24144" y="202017"/>
                </a:lnTo>
                <a:lnTo>
                  <a:pt x="34296" y="242152"/>
                </a:lnTo>
                <a:lnTo>
                  <a:pt x="52307" y="278532"/>
                </a:lnTo>
                <a:lnTo>
                  <a:pt x="79071" y="309993"/>
                </a:lnTo>
                <a:lnTo>
                  <a:pt x="81929" y="311901"/>
                </a:lnTo>
                <a:lnTo>
                  <a:pt x="82882" y="312855"/>
                </a:lnTo>
                <a:lnTo>
                  <a:pt x="82882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73945" y="6109691"/>
            <a:ext cx="116839" cy="212090"/>
          </a:xfrm>
          <a:custGeom>
            <a:avLst/>
            <a:gdLst/>
            <a:ahLst/>
            <a:cxnLst/>
            <a:rect l="l" t="t" r="r" b="b"/>
            <a:pathLst>
              <a:path w="116840" h="212089">
                <a:moveTo>
                  <a:pt x="0" y="31476"/>
                </a:moveTo>
                <a:lnTo>
                  <a:pt x="0" y="20030"/>
                </a:lnTo>
                <a:lnTo>
                  <a:pt x="12503" y="19717"/>
                </a:lnTo>
                <a:lnTo>
                  <a:pt x="28580" y="17526"/>
                </a:lnTo>
                <a:lnTo>
                  <a:pt x="46085" y="11580"/>
                </a:lnTo>
                <a:lnTo>
                  <a:pt x="62876" y="0"/>
                </a:lnTo>
                <a:lnTo>
                  <a:pt x="72402" y="0"/>
                </a:lnTo>
                <a:lnTo>
                  <a:pt x="72402" y="22891"/>
                </a:lnTo>
                <a:lnTo>
                  <a:pt x="46680" y="22891"/>
                </a:lnTo>
                <a:lnTo>
                  <a:pt x="32822" y="27854"/>
                </a:lnTo>
                <a:lnTo>
                  <a:pt x="19410" y="30403"/>
                </a:lnTo>
                <a:lnTo>
                  <a:pt x="7963" y="31342"/>
                </a:lnTo>
                <a:lnTo>
                  <a:pt x="0" y="31476"/>
                </a:lnTo>
                <a:close/>
              </a:path>
              <a:path w="116840" h="212089">
                <a:moveTo>
                  <a:pt x="103840" y="200303"/>
                </a:moveTo>
                <a:lnTo>
                  <a:pt x="14290" y="200303"/>
                </a:lnTo>
                <a:lnTo>
                  <a:pt x="33015" y="199394"/>
                </a:lnTo>
                <a:lnTo>
                  <a:pt x="42631" y="196607"/>
                </a:lnTo>
                <a:lnTo>
                  <a:pt x="46174" y="191853"/>
                </a:lnTo>
                <a:lnTo>
                  <a:pt x="46680" y="185042"/>
                </a:lnTo>
                <a:lnTo>
                  <a:pt x="46680" y="22891"/>
                </a:lnTo>
                <a:lnTo>
                  <a:pt x="72402" y="22891"/>
                </a:lnTo>
                <a:lnTo>
                  <a:pt x="72402" y="185042"/>
                </a:lnTo>
                <a:lnTo>
                  <a:pt x="72893" y="191853"/>
                </a:lnTo>
                <a:lnTo>
                  <a:pt x="76332" y="196607"/>
                </a:lnTo>
                <a:lnTo>
                  <a:pt x="85665" y="199394"/>
                </a:lnTo>
                <a:lnTo>
                  <a:pt x="103840" y="200303"/>
                </a:lnTo>
                <a:close/>
              </a:path>
              <a:path w="116840" h="212089">
                <a:moveTo>
                  <a:pt x="1905" y="211749"/>
                </a:moveTo>
                <a:lnTo>
                  <a:pt x="1905" y="200303"/>
                </a:lnTo>
                <a:lnTo>
                  <a:pt x="116225" y="200303"/>
                </a:lnTo>
                <a:lnTo>
                  <a:pt x="116225" y="209841"/>
                </a:lnTo>
                <a:lnTo>
                  <a:pt x="59065" y="209841"/>
                </a:lnTo>
                <a:lnTo>
                  <a:pt x="46115" y="210005"/>
                </a:lnTo>
                <a:lnTo>
                  <a:pt x="28341" y="210438"/>
                </a:lnTo>
                <a:lnTo>
                  <a:pt x="11640" y="211049"/>
                </a:lnTo>
                <a:lnTo>
                  <a:pt x="1905" y="211749"/>
                </a:lnTo>
                <a:close/>
              </a:path>
              <a:path w="116840" h="212089">
                <a:moveTo>
                  <a:pt x="116225" y="211749"/>
                </a:moveTo>
                <a:lnTo>
                  <a:pt x="105418" y="211049"/>
                </a:lnTo>
                <a:lnTo>
                  <a:pt x="88359" y="210438"/>
                </a:lnTo>
                <a:lnTo>
                  <a:pt x="70943" y="210005"/>
                </a:lnTo>
                <a:lnTo>
                  <a:pt x="59065" y="209841"/>
                </a:lnTo>
                <a:lnTo>
                  <a:pt x="116225" y="209841"/>
                </a:lnTo>
                <a:lnTo>
                  <a:pt x="116225" y="21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43520" y="6082030"/>
            <a:ext cx="83185" cy="318770"/>
          </a:xfrm>
          <a:custGeom>
            <a:avLst/>
            <a:gdLst/>
            <a:ahLst/>
            <a:cxnLst/>
            <a:rect l="l" t="t" r="r" b="b"/>
            <a:pathLst>
              <a:path w="83184" h="318770">
                <a:moveTo>
                  <a:pt x="3810" y="318578"/>
                </a:moveTo>
                <a:lnTo>
                  <a:pt x="952" y="318578"/>
                </a:lnTo>
                <a:lnTo>
                  <a:pt x="0" y="316670"/>
                </a:lnTo>
                <a:lnTo>
                  <a:pt x="0" y="312855"/>
                </a:lnTo>
                <a:lnTo>
                  <a:pt x="5716" y="307132"/>
                </a:lnTo>
                <a:lnTo>
                  <a:pt x="28818" y="280544"/>
                </a:lnTo>
                <a:lnTo>
                  <a:pt x="46204" y="246802"/>
                </a:lnTo>
                <a:lnTo>
                  <a:pt x="57160" y="206265"/>
                </a:lnTo>
                <a:lnTo>
                  <a:pt x="60970" y="159289"/>
                </a:lnTo>
                <a:lnTo>
                  <a:pt x="55775" y="104757"/>
                </a:lnTo>
                <a:lnTo>
                  <a:pt x="42274" y="62833"/>
                </a:lnTo>
                <a:lnTo>
                  <a:pt x="23593" y="31461"/>
                </a:lnTo>
                <a:lnTo>
                  <a:pt x="2858" y="8584"/>
                </a:lnTo>
                <a:lnTo>
                  <a:pt x="0" y="5722"/>
                </a:lnTo>
                <a:lnTo>
                  <a:pt x="0" y="0"/>
                </a:lnTo>
                <a:lnTo>
                  <a:pt x="5716" y="0"/>
                </a:lnTo>
                <a:lnTo>
                  <a:pt x="44299" y="37497"/>
                </a:lnTo>
                <a:lnTo>
                  <a:pt x="67877" y="79644"/>
                </a:lnTo>
                <a:lnTo>
                  <a:pt x="79666" y="121791"/>
                </a:lnTo>
                <a:lnTo>
                  <a:pt x="82882" y="159289"/>
                </a:lnTo>
                <a:lnTo>
                  <a:pt x="81170" y="186577"/>
                </a:lnTo>
                <a:lnTo>
                  <a:pt x="68815" y="236146"/>
                </a:lnTo>
                <a:lnTo>
                  <a:pt x="42125" y="283972"/>
                </a:lnTo>
                <a:lnTo>
                  <a:pt x="11104" y="314673"/>
                </a:lnTo>
                <a:lnTo>
                  <a:pt x="3810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25475" y="6190772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40" h="136525">
                <a:moveTo>
                  <a:pt x="29532" y="47691"/>
                </a:moveTo>
                <a:lnTo>
                  <a:pt x="23816" y="47691"/>
                </a:lnTo>
                <a:lnTo>
                  <a:pt x="13664" y="45709"/>
                </a:lnTo>
                <a:lnTo>
                  <a:pt x="6192" y="40418"/>
                </a:lnTo>
                <a:lnTo>
                  <a:pt x="1577" y="32802"/>
                </a:lnTo>
                <a:lnTo>
                  <a:pt x="0" y="23845"/>
                </a:lnTo>
                <a:lnTo>
                  <a:pt x="1577" y="14888"/>
                </a:lnTo>
                <a:lnTo>
                  <a:pt x="6192" y="7272"/>
                </a:lnTo>
                <a:lnTo>
                  <a:pt x="13664" y="1982"/>
                </a:lnTo>
                <a:lnTo>
                  <a:pt x="23816" y="0"/>
                </a:lnTo>
                <a:lnTo>
                  <a:pt x="36067" y="3159"/>
                </a:lnTo>
                <a:lnTo>
                  <a:pt x="45370" y="12399"/>
                </a:lnTo>
                <a:lnTo>
                  <a:pt x="51280" y="27362"/>
                </a:lnTo>
                <a:lnTo>
                  <a:pt x="52669" y="41014"/>
                </a:lnTo>
                <a:lnTo>
                  <a:pt x="40964" y="41014"/>
                </a:lnTo>
                <a:lnTo>
                  <a:pt x="35248" y="46737"/>
                </a:lnTo>
                <a:lnTo>
                  <a:pt x="29532" y="47691"/>
                </a:lnTo>
                <a:close/>
              </a:path>
              <a:path w="53340" h="136525">
                <a:moveTo>
                  <a:pt x="11432" y="136397"/>
                </a:moveTo>
                <a:lnTo>
                  <a:pt x="9526" y="136397"/>
                </a:lnTo>
                <a:lnTo>
                  <a:pt x="6668" y="134489"/>
                </a:lnTo>
                <a:lnTo>
                  <a:pt x="6668" y="128766"/>
                </a:lnTo>
                <a:lnTo>
                  <a:pt x="12384" y="123997"/>
                </a:lnTo>
                <a:lnTo>
                  <a:pt x="23176" y="110330"/>
                </a:lnTo>
                <a:lnTo>
                  <a:pt x="32986" y="92640"/>
                </a:lnTo>
                <a:lnTo>
                  <a:pt x="40116" y="71551"/>
                </a:lnTo>
                <a:lnTo>
                  <a:pt x="42870" y="47691"/>
                </a:lnTo>
                <a:lnTo>
                  <a:pt x="42870" y="41014"/>
                </a:lnTo>
                <a:lnTo>
                  <a:pt x="52669" y="41014"/>
                </a:lnTo>
                <a:lnTo>
                  <a:pt x="53349" y="47691"/>
                </a:lnTo>
                <a:lnTo>
                  <a:pt x="47469" y="84085"/>
                </a:lnTo>
                <a:lnTo>
                  <a:pt x="34176" y="112074"/>
                </a:lnTo>
                <a:lnTo>
                  <a:pt x="19991" y="130048"/>
                </a:lnTo>
                <a:lnTo>
                  <a:pt x="11432" y="136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27445" y="6190767"/>
            <a:ext cx="48895" cy="48260"/>
          </a:xfrm>
          <a:custGeom>
            <a:avLst/>
            <a:gdLst/>
            <a:ahLst/>
            <a:cxnLst/>
            <a:rect l="l" t="t" r="r" b="b"/>
            <a:pathLst>
              <a:path w="48894" h="48260">
                <a:moveTo>
                  <a:pt x="24769" y="47691"/>
                </a:moveTo>
                <a:lnTo>
                  <a:pt x="15272" y="45843"/>
                </a:lnTo>
                <a:lnTo>
                  <a:pt x="7383" y="40776"/>
                </a:lnTo>
                <a:lnTo>
                  <a:pt x="1994" y="33205"/>
                </a:lnTo>
                <a:lnTo>
                  <a:pt x="0" y="23845"/>
                </a:lnTo>
                <a:lnTo>
                  <a:pt x="1994" y="14486"/>
                </a:lnTo>
                <a:lnTo>
                  <a:pt x="7383" y="6915"/>
                </a:lnTo>
                <a:lnTo>
                  <a:pt x="15272" y="1848"/>
                </a:lnTo>
                <a:lnTo>
                  <a:pt x="24769" y="0"/>
                </a:lnTo>
                <a:lnTo>
                  <a:pt x="34117" y="1848"/>
                </a:lnTo>
                <a:lnTo>
                  <a:pt x="41679" y="6915"/>
                </a:lnTo>
                <a:lnTo>
                  <a:pt x="46740" y="14486"/>
                </a:lnTo>
                <a:lnTo>
                  <a:pt x="48586" y="23845"/>
                </a:lnTo>
                <a:lnTo>
                  <a:pt x="46740" y="33205"/>
                </a:lnTo>
                <a:lnTo>
                  <a:pt x="41679" y="40776"/>
                </a:lnTo>
                <a:lnTo>
                  <a:pt x="34117" y="45843"/>
                </a:lnTo>
                <a:lnTo>
                  <a:pt x="24769" y="47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30363" y="6190767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23816" y="47691"/>
                </a:moveTo>
                <a:lnTo>
                  <a:pt x="14468" y="45843"/>
                </a:lnTo>
                <a:lnTo>
                  <a:pt x="6906" y="40776"/>
                </a:lnTo>
                <a:lnTo>
                  <a:pt x="1845" y="33205"/>
                </a:lnTo>
                <a:lnTo>
                  <a:pt x="0" y="23845"/>
                </a:lnTo>
                <a:lnTo>
                  <a:pt x="1845" y="14486"/>
                </a:lnTo>
                <a:lnTo>
                  <a:pt x="6906" y="6915"/>
                </a:lnTo>
                <a:lnTo>
                  <a:pt x="14468" y="1848"/>
                </a:lnTo>
                <a:lnTo>
                  <a:pt x="23816" y="0"/>
                </a:lnTo>
                <a:lnTo>
                  <a:pt x="33164" y="1848"/>
                </a:lnTo>
                <a:lnTo>
                  <a:pt x="40726" y="6915"/>
                </a:lnTo>
                <a:lnTo>
                  <a:pt x="45787" y="14486"/>
                </a:lnTo>
                <a:lnTo>
                  <a:pt x="47633" y="23845"/>
                </a:lnTo>
                <a:lnTo>
                  <a:pt x="45787" y="33205"/>
                </a:lnTo>
                <a:lnTo>
                  <a:pt x="40726" y="40776"/>
                </a:lnTo>
                <a:lnTo>
                  <a:pt x="33164" y="45843"/>
                </a:lnTo>
                <a:lnTo>
                  <a:pt x="23816" y="47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2329" y="6190767"/>
            <a:ext cx="48895" cy="48260"/>
          </a:xfrm>
          <a:custGeom>
            <a:avLst/>
            <a:gdLst/>
            <a:ahLst/>
            <a:cxnLst/>
            <a:rect l="l" t="t" r="r" b="b"/>
            <a:pathLst>
              <a:path w="48894" h="48260">
                <a:moveTo>
                  <a:pt x="24769" y="47691"/>
                </a:moveTo>
                <a:lnTo>
                  <a:pt x="15272" y="45843"/>
                </a:lnTo>
                <a:lnTo>
                  <a:pt x="7383" y="40776"/>
                </a:lnTo>
                <a:lnTo>
                  <a:pt x="1994" y="33205"/>
                </a:lnTo>
                <a:lnTo>
                  <a:pt x="0" y="23845"/>
                </a:lnTo>
                <a:lnTo>
                  <a:pt x="1994" y="14486"/>
                </a:lnTo>
                <a:lnTo>
                  <a:pt x="7383" y="6915"/>
                </a:lnTo>
                <a:lnTo>
                  <a:pt x="15272" y="1848"/>
                </a:lnTo>
                <a:lnTo>
                  <a:pt x="24769" y="0"/>
                </a:lnTo>
                <a:lnTo>
                  <a:pt x="34117" y="1848"/>
                </a:lnTo>
                <a:lnTo>
                  <a:pt x="41679" y="6915"/>
                </a:lnTo>
                <a:lnTo>
                  <a:pt x="46740" y="14486"/>
                </a:lnTo>
                <a:lnTo>
                  <a:pt x="48586" y="23845"/>
                </a:lnTo>
                <a:lnTo>
                  <a:pt x="46740" y="33205"/>
                </a:lnTo>
                <a:lnTo>
                  <a:pt x="41679" y="40776"/>
                </a:lnTo>
                <a:lnTo>
                  <a:pt x="34117" y="45843"/>
                </a:lnTo>
                <a:lnTo>
                  <a:pt x="24769" y="47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35242" y="6190772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39" h="136525">
                <a:moveTo>
                  <a:pt x="29532" y="47691"/>
                </a:moveTo>
                <a:lnTo>
                  <a:pt x="23816" y="47691"/>
                </a:lnTo>
                <a:lnTo>
                  <a:pt x="14066" y="45709"/>
                </a:lnTo>
                <a:lnTo>
                  <a:pt x="6549" y="40418"/>
                </a:lnTo>
                <a:lnTo>
                  <a:pt x="1711" y="32802"/>
                </a:lnTo>
                <a:lnTo>
                  <a:pt x="0" y="23845"/>
                </a:lnTo>
                <a:lnTo>
                  <a:pt x="1711" y="14888"/>
                </a:lnTo>
                <a:lnTo>
                  <a:pt x="6549" y="7272"/>
                </a:lnTo>
                <a:lnTo>
                  <a:pt x="14066" y="1982"/>
                </a:lnTo>
                <a:lnTo>
                  <a:pt x="23816" y="0"/>
                </a:lnTo>
                <a:lnTo>
                  <a:pt x="36067" y="3159"/>
                </a:lnTo>
                <a:lnTo>
                  <a:pt x="45370" y="12399"/>
                </a:lnTo>
                <a:lnTo>
                  <a:pt x="51280" y="27362"/>
                </a:lnTo>
                <a:lnTo>
                  <a:pt x="52669" y="41014"/>
                </a:lnTo>
                <a:lnTo>
                  <a:pt x="41917" y="41014"/>
                </a:lnTo>
                <a:lnTo>
                  <a:pt x="40012" y="41968"/>
                </a:lnTo>
                <a:lnTo>
                  <a:pt x="35248" y="46737"/>
                </a:lnTo>
                <a:lnTo>
                  <a:pt x="29532" y="47691"/>
                </a:lnTo>
                <a:close/>
              </a:path>
              <a:path w="53339" h="136525">
                <a:moveTo>
                  <a:pt x="12384" y="136397"/>
                </a:moveTo>
                <a:lnTo>
                  <a:pt x="9526" y="136397"/>
                </a:lnTo>
                <a:lnTo>
                  <a:pt x="7621" y="134489"/>
                </a:lnTo>
                <a:lnTo>
                  <a:pt x="7621" y="128766"/>
                </a:lnTo>
                <a:lnTo>
                  <a:pt x="12384" y="123997"/>
                </a:lnTo>
                <a:lnTo>
                  <a:pt x="23727" y="110330"/>
                </a:lnTo>
                <a:lnTo>
                  <a:pt x="33819" y="92640"/>
                </a:lnTo>
                <a:lnTo>
                  <a:pt x="41054" y="71551"/>
                </a:lnTo>
                <a:lnTo>
                  <a:pt x="43822" y="47691"/>
                </a:lnTo>
                <a:lnTo>
                  <a:pt x="43822" y="41014"/>
                </a:lnTo>
                <a:lnTo>
                  <a:pt x="52669" y="41014"/>
                </a:lnTo>
                <a:lnTo>
                  <a:pt x="53349" y="47691"/>
                </a:lnTo>
                <a:lnTo>
                  <a:pt x="47618" y="84085"/>
                </a:lnTo>
                <a:lnTo>
                  <a:pt x="34653" y="112074"/>
                </a:lnTo>
                <a:lnTo>
                  <a:pt x="20794" y="130048"/>
                </a:lnTo>
                <a:lnTo>
                  <a:pt x="12384" y="136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11485" y="6037201"/>
            <a:ext cx="200660" cy="207010"/>
          </a:xfrm>
          <a:custGeom>
            <a:avLst/>
            <a:gdLst/>
            <a:ahLst/>
            <a:cxnLst/>
            <a:rect l="l" t="t" r="r" b="b"/>
            <a:pathLst>
              <a:path w="200660" h="207010">
                <a:moveTo>
                  <a:pt x="10479" y="75352"/>
                </a:moveTo>
                <a:lnTo>
                  <a:pt x="0" y="75352"/>
                </a:lnTo>
                <a:lnTo>
                  <a:pt x="0" y="70583"/>
                </a:lnTo>
                <a:lnTo>
                  <a:pt x="3349" y="57944"/>
                </a:lnTo>
                <a:lnTo>
                  <a:pt x="13932" y="33860"/>
                </a:lnTo>
                <a:lnTo>
                  <a:pt x="32554" y="10492"/>
                </a:lnTo>
                <a:lnTo>
                  <a:pt x="60018" y="0"/>
                </a:lnTo>
                <a:lnTo>
                  <a:pt x="75469" y="2995"/>
                </a:lnTo>
                <a:lnTo>
                  <a:pt x="86307" y="10492"/>
                </a:lnTo>
                <a:lnTo>
                  <a:pt x="59065" y="10492"/>
                </a:lnTo>
                <a:lnTo>
                  <a:pt x="48020" y="12846"/>
                </a:lnTo>
                <a:lnTo>
                  <a:pt x="35725" y="21461"/>
                </a:lnTo>
                <a:lnTo>
                  <a:pt x="23429" y="38659"/>
                </a:lnTo>
                <a:lnTo>
                  <a:pt x="12384" y="66767"/>
                </a:lnTo>
                <a:lnTo>
                  <a:pt x="10479" y="74398"/>
                </a:lnTo>
                <a:lnTo>
                  <a:pt x="10479" y="75352"/>
                </a:lnTo>
                <a:close/>
              </a:path>
              <a:path w="200660" h="207010">
                <a:moveTo>
                  <a:pt x="123846" y="196488"/>
                </a:moveTo>
                <a:lnTo>
                  <a:pt x="99077" y="196488"/>
                </a:lnTo>
                <a:lnTo>
                  <a:pt x="134236" y="179945"/>
                </a:lnTo>
                <a:lnTo>
                  <a:pt x="159571" y="142120"/>
                </a:lnTo>
                <a:lnTo>
                  <a:pt x="174903" y="100718"/>
                </a:lnTo>
                <a:lnTo>
                  <a:pt x="180054" y="73444"/>
                </a:lnTo>
                <a:lnTo>
                  <a:pt x="179012" y="61581"/>
                </a:lnTo>
                <a:lnTo>
                  <a:pt x="176005" y="51506"/>
                </a:lnTo>
                <a:lnTo>
                  <a:pt x="171212" y="42862"/>
                </a:lnTo>
                <a:lnTo>
                  <a:pt x="164811" y="35291"/>
                </a:lnTo>
                <a:lnTo>
                  <a:pt x="157190" y="27660"/>
                </a:lnTo>
                <a:lnTo>
                  <a:pt x="157190" y="21938"/>
                </a:lnTo>
                <a:lnTo>
                  <a:pt x="159155" y="14486"/>
                </a:lnTo>
                <a:lnTo>
                  <a:pt x="164335" y="7392"/>
                </a:lnTo>
                <a:lnTo>
                  <a:pt x="171658" y="2086"/>
                </a:lnTo>
                <a:lnTo>
                  <a:pt x="180054" y="0"/>
                </a:lnTo>
                <a:lnTo>
                  <a:pt x="186797" y="1579"/>
                </a:lnTo>
                <a:lnTo>
                  <a:pt x="193272" y="6915"/>
                </a:lnTo>
                <a:lnTo>
                  <a:pt x="198139" y="16900"/>
                </a:lnTo>
                <a:lnTo>
                  <a:pt x="200060" y="32430"/>
                </a:lnTo>
                <a:lnTo>
                  <a:pt x="196767" y="59740"/>
                </a:lnTo>
                <a:lnTo>
                  <a:pt x="186067" y="104173"/>
                </a:lnTo>
                <a:lnTo>
                  <a:pt x="166724" y="152406"/>
                </a:lnTo>
                <a:lnTo>
                  <a:pt x="137504" y="191116"/>
                </a:lnTo>
                <a:lnTo>
                  <a:pt x="123846" y="196488"/>
                </a:lnTo>
                <a:close/>
              </a:path>
              <a:path w="200660" h="207010">
                <a:moveTo>
                  <a:pt x="97172" y="206980"/>
                </a:moveTo>
                <a:lnTo>
                  <a:pt x="78803" y="205013"/>
                </a:lnTo>
                <a:lnTo>
                  <a:pt x="58827" y="196965"/>
                </a:lnTo>
                <a:lnTo>
                  <a:pt x="42780" y="179617"/>
                </a:lnTo>
                <a:lnTo>
                  <a:pt x="36201" y="149750"/>
                </a:lnTo>
                <a:lnTo>
                  <a:pt x="37555" y="134608"/>
                </a:lnTo>
                <a:lnTo>
                  <a:pt x="42036" y="115889"/>
                </a:lnTo>
                <a:lnTo>
                  <a:pt x="50268" y="90732"/>
                </a:lnTo>
                <a:lnTo>
                  <a:pt x="65272" y="49748"/>
                </a:lnTo>
                <a:lnTo>
                  <a:pt x="67758" y="41968"/>
                </a:lnTo>
                <a:lnTo>
                  <a:pt x="69708" y="33473"/>
                </a:lnTo>
                <a:lnTo>
                  <a:pt x="70497" y="24799"/>
                </a:lnTo>
                <a:lnTo>
                  <a:pt x="70497" y="10492"/>
                </a:lnTo>
                <a:lnTo>
                  <a:pt x="86307" y="10492"/>
                </a:lnTo>
                <a:lnTo>
                  <a:pt x="87169" y="11088"/>
                </a:lnTo>
                <a:lnTo>
                  <a:pt x="94582" y="22936"/>
                </a:lnTo>
                <a:lnTo>
                  <a:pt x="97172" y="37199"/>
                </a:lnTo>
                <a:lnTo>
                  <a:pt x="97172" y="45783"/>
                </a:lnTo>
                <a:lnTo>
                  <a:pt x="95266" y="52460"/>
                </a:lnTo>
                <a:lnTo>
                  <a:pt x="92408" y="60091"/>
                </a:lnTo>
                <a:lnTo>
                  <a:pt x="82212" y="87766"/>
                </a:lnTo>
                <a:lnTo>
                  <a:pt x="73712" y="113386"/>
                </a:lnTo>
                <a:lnTo>
                  <a:pt x="67892" y="136680"/>
                </a:lnTo>
                <a:lnTo>
                  <a:pt x="65734" y="157381"/>
                </a:lnTo>
                <a:lnTo>
                  <a:pt x="67728" y="173149"/>
                </a:lnTo>
                <a:lnTo>
                  <a:pt x="73831" y="185519"/>
                </a:lnTo>
                <a:lnTo>
                  <a:pt x="84221" y="193597"/>
                </a:lnTo>
                <a:lnTo>
                  <a:pt x="99077" y="196488"/>
                </a:lnTo>
                <a:lnTo>
                  <a:pt x="123846" y="196488"/>
                </a:lnTo>
                <a:lnTo>
                  <a:pt x="97172" y="206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6321" y="6082030"/>
            <a:ext cx="82550" cy="318770"/>
          </a:xfrm>
          <a:custGeom>
            <a:avLst/>
            <a:gdLst/>
            <a:ahLst/>
            <a:cxnLst/>
            <a:rect l="l" t="t" r="r" b="b"/>
            <a:pathLst>
              <a:path w="82550" h="318770">
                <a:moveTo>
                  <a:pt x="81929" y="318578"/>
                </a:moveTo>
                <a:lnTo>
                  <a:pt x="76213" y="318578"/>
                </a:lnTo>
                <a:lnTo>
                  <a:pt x="37779" y="281080"/>
                </a:lnTo>
                <a:lnTo>
                  <a:pt x="14528" y="238933"/>
                </a:lnTo>
                <a:lnTo>
                  <a:pt x="3066" y="196786"/>
                </a:lnTo>
                <a:lnTo>
                  <a:pt x="0" y="159289"/>
                </a:lnTo>
                <a:lnTo>
                  <a:pt x="3334" y="119913"/>
                </a:lnTo>
                <a:lnTo>
                  <a:pt x="15242" y="77498"/>
                </a:lnTo>
                <a:lnTo>
                  <a:pt x="38583" y="36156"/>
                </a:lnTo>
                <a:lnTo>
                  <a:pt x="76213" y="0"/>
                </a:lnTo>
                <a:lnTo>
                  <a:pt x="81929" y="0"/>
                </a:lnTo>
                <a:lnTo>
                  <a:pt x="81929" y="5722"/>
                </a:lnTo>
                <a:lnTo>
                  <a:pt x="80024" y="7630"/>
                </a:lnTo>
                <a:lnTo>
                  <a:pt x="59943" y="29315"/>
                </a:lnTo>
                <a:lnTo>
                  <a:pt x="40845" y="60210"/>
                </a:lnTo>
                <a:lnTo>
                  <a:pt x="26570" y="102730"/>
                </a:lnTo>
                <a:lnTo>
                  <a:pt x="20958" y="159289"/>
                </a:lnTo>
                <a:lnTo>
                  <a:pt x="24144" y="202017"/>
                </a:lnTo>
                <a:lnTo>
                  <a:pt x="34296" y="242152"/>
                </a:lnTo>
                <a:lnTo>
                  <a:pt x="52307" y="278532"/>
                </a:lnTo>
                <a:lnTo>
                  <a:pt x="79071" y="309993"/>
                </a:lnTo>
                <a:lnTo>
                  <a:pt x="81929" y="312855"/>
                </a:lnTo>
                <a:lnTo>
                  <a:pt x="81929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83978" y="6103968"/>
            <a:ext cx="283210" cy="217804"/>
          </a:xfrm>
          <a:custGeom>
            <a:avLst/>
            <a:gdLst/>
            <a:ahLst/>
            <a:cxnLst/>
            <a:rect l="l" t="t" r="r" b="b"/>
            <a:pathLst>
              <a:path w="283210" h="217804">
                <a:moveTo>
                  <a:pt x="70497" y="206026"/>
                </a:moveTo>
                <a:lnTo>
                  <a:pt x="6668" y="206026"/>
                </a:lnTo>
                <a:lnTo>
                  <a:pt x="21777" y="203791"/>
                </a:lnTo>
                <a:lnTo>
                  <a:pt x="31080" y="198872"/>
                </a:lnTo>
                <a:lnTo>
                  <a:pt x="36275" y="191808"/>
                </a:lnTo>
                <a:lnTo>
                  <a:pt x="39059" y="183134"/>
                </a:lnTo>
                <a:lnTo>
                  <a:pt x="81929" y="12399"/>
                </a:lnTo>
                <a:lnTo>
                  <a:pt x="75260" y="11445"/>
                </a:lnTo>
                <a:lnTo>
                  <a:pt x="51444" y="11445"/>
                </a:lnTo>
                <a:lnTo>
                  <a:pt x="51444" y="0"/>
                </a:lnTo>
                <a:lnTo>
                  <a:pt x="113367" y="0"/>
                </a:lnTo>
                <a:lnTo>
                  <a:pt x="116225" y="4769"/>
                </a:lnTo>
                <a:lnTo>
                  <a:pt x="124043" y="20984"/>
                </a:lnTo>
                <a:lnTo>
                  <a:pt x="92408" y="20984"/>
                </a:lnTo>
                <a:lnTo>
                  <a:pt x="51444" y="184088"/>
                </a:lnTo>
                <a:lnTo>
                  <a:pt x="50491" y="189811"/>
                </a:lnTo>
                <a:lnTo>
                  <a:pt x="50491" y="205072"/>
                </a:lnTo>
                <a:lnTo>
                  <a:pt x="70497" y="206026"/>
                </a:lnTo>
                <a:close/>
              </a:path>
              <a:path w="283210" h="217804">
                <a:moveTo>
                  <a:pt x="278178" y="11445"/>
                </a:moveTo>
                <a:lnTo>
                  <a:pt x="209586" y="11445"/>
                </a:lnTo>
                <a:lnTo>
                  <a:pt x="204823" y="10492"/>
                </a:lnTo>
                <a:lnTo>
                  <a:pt x="204823" y="0"/>
                </a:lnTo>
                <a:lnTo>
                  <a:pt x="211492" y="0"/>
                </a:lnTo>
                <a:lnTo>
                  <a:pt x="218845" y="149"/>
                </a:lnTo>
                <a:lnTo>
                  <a:pt x="237482" y="804"/>
                </a:lnTo>
                <a:lnTo>
                  <a:pt x="244835" y="953"/>
                </a:lnTo>
                <a:lnTo>
                  <a:pt x="282465" y="953"/>
                </a:lnTo>
                <a:lnTo>
                  <a:pt x="282942" y="1907"/>
                </a:lnTo>
                <a:lnTo>
                  <a:pt x="282942" y="10492"/>
                </a:lnTo>
                <a:lnTo>
                  <a:pt x="278178" y="11445"/>
                </a:lnTo>
                <a:close/>
              </a:path>
              <a:path w="283210" h="217804">
                <a:moveTo>
                  <a:pt x="282465" y="953"/>
                </a:moveTo>
                <a:lnTo>
                  <a:pt x="244835" y="953"/>
                </a:lnTo>
                <a:lnTo>
                  <a:pt x="253394" y="804"/>
                </a:lnTo>
                <a:lnTo>
                  <a:pt x="270155" y="149"/>
                </a:lnTo>
                <a:lnTo>
                  <a:pt x="278178" y="0"/>
                </a:lnTo>
                <a:lnTo>
                  <a:pt x="281989" y="0"/>
                </a:lnTo>
                <a:lnTo>
                  <a:pt x="282465" y="953"/>
                </a:lnTo>
                <a:close/>
              </a:path>
              <a:path w="283210" h="217804">
                <a:moveTo>
                  <a:pt x="209056" y="170735"/>
                </a:moveTo>
                <a:lnTo>
                  <a:pt x="196249" y="170735"/>
                </a:lnTo>
                <a:lnTo>
                  <a:pt x="231498" y="31476"/>
                </a:lnTo>
                <a:lnTo>
                  <a:pt x="232450" y="28614"/>
                </a:lnTo>
                <a:lnTo>
                  <a:pt x="232450" y="16215"/>
                </a:lnTo>
                <a:lnTo>
                  <a:pt x="226734" y="11445"/>
                </a:lnTo>
                <a:lnTo>
                  <a:pt x="277226" y="11445"/>
                </a:lnTo>
                <a:lnTo>
                  <a:pt x="261417" y="13279"/>
                </a:lnTo>
                <a:lnTo>
                  <a:pt x="251504" y="18241"/>
                </a:lnTo>
                <a:lnTo>
                  <a:pt x="245877" y="25529"/>
                </a:lnTo>
                <a:lnTo>
                  <a:pt x="242930" y="34337"/>
                </a:lnTo>
                <a:lnTo>
                  <a:pt x="209056" y="170735"/>
                </a:lnTo>
                <a:close/>
              </a:path>
              <a:path w="283210" h="217804">
                <a:moveTo>
                  <a:pt x="197202" y="217472"/>
                </a:moveTo>
                <a:lnTo>
                  <a:pt x="188628" y="217472"/>
                </a:lnTo>
                <a:lnTo>
                  <a:pt x="187675" y="216518"/>
                </a:lnTo>
                <a:lnTo>
                  <a:pt x="184817" y="211749"/>
                </a:lnTo>
                <a:lnTo>
                  <a:pt x="92408" y="20984"/>
                </a:lnTo>
                <a:lnTo>
                  <a:pt x="124043" y="20984"/>
                </a:lnTo>
                <a:lnTo>
                  <a:pt x="196249" y="170735"/>
                </a:lnTo>
                <a:lnTo>
                  <a:pt x="209056" y="170735"/>
                </a:lnTo>
                <a:lnTo>
                  <a:pt x="199107" y="210795"/>
                </a:lnTo>
                <a:lnTo>
                  <a:pt x="197202" y="216518"/>
                </a:lnTo>
                <a:lnTo>
                  <a:pt x="197202" y="217472"/>
                </a:lnTo>
                <a:close/>
              </a:path>
              <a:path w="283210" h="217804">
                <a:moveTo>
                  <a:pt x="4763" y="217472"/>
                </a:moveTo>
                <a:lnTo>
                  <a:pt x="1905" y="217472"/>
                </a:lnTo>
                <a:lnTo>
                  <a:pt x="0" y="215564"/>
                </a:lnTo>
                <a:lnTo>
                  <a:pt x="0" y="206026"/>
                </a:lnTo>
                <a:lnTo>
                  <a:pt x="77166" y="206026"/>
                </a:lnTo>
                <a:lnTo>
                  <a:pt x="77166" y="215564"/>
                </a:lnTo>
                <a:lnTo>
                  <a:pt x="37154" y="215564"/>
                </a:lnTo>
                <a:lnTo>
                  <a:pt x="29145" y="215862"/>
                </a:lnTo>
                <a:lnTo>
                  <a:pt x="12771" y="217174"/>
                </a:lnTo>
                <a:lnTo>
                  <a:pt x="4763" y="217472"/>
                </a:lnTo>
                <a:close/>
              </a:path>
              <a:path w="283210" h="217804">
                <a:moveTo>
                  <a:pt x="74308" y="217472"/>
                </a:moveTo>
                <a:lnTo>
                  <a:pt x="71450" y="217472"/>
                </a:lnTo>
                <a:lnTo>
                  <a:pt x="63947" y="217174"/>
                </a:lnTo>
                <a:lnTo>
                  <a:pt x="44656" y="215862"/>
                </a:lnTo>
                <a:lnTo>
                  <a:pt x="37154" y="215564"/>
                </a:lnTo>
                <a:lnTo>
                  <a:pt x="77166" y="215564"/>
                </a:lnTo>
                <a:lnTo>
                  <a:pt x="74308" y="21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06938" y="6082030"/>
            <a:ext cx="83185" cy="318770"/>
          </a:xfrm>
          <a:custGeom>
            <a:avLst/>
            <a:gdLst/>
            <a:ahLst/>
            <a:cxnLst/>
            <a:rect l="l" t="t" r="r" b="b"/>
            <a:pathLst>
              <a:path w="83185" h="318770">
                <a:moveTo>
                  <a:pt x="3810" y="318578"/>
                </a:moveTo>
                <a:lnTo>
                  <a:pt x="952" y="318578"/>
                </a:lnTo>
                <a:lnTo>
                  <a:pt x="0" y="316670"/>
                </a:lnTo>
                <a:lnTo>
                  <a:pt x="0" y="312855"/>
                </a:lnTo>
                <a:lnTo>
                  <a:pt x="5716" y="307132"/>
                </a:lnTo>
                <a:lnTo>
                  <a:pt x="28818" y="280544"/>
                </a:lnTo>
                <a:lnTo>
                  <a:pt x="46204" y="246802"/>
                </a:lnTo>
                <a:lnTo>
                  <a:pt x="57160" y="206265"/>
                </a:lnTo>
                <a:lnTo>
                  <a:pt x="60970" y="159289"/>
                </a:lnTo>
                <a:lnTo>
                  <a:pt x="55775" y="104757"/>
                </a:lnTo>
                <a:lnTo>
                  <a:pt x="42274" y="62833"/>
                </a:lnTo>
                <a:lnTo>
                  <a:pt x="23593" y="31461"/>
                </a:lnTo>
                <a:lnTo>
                  <a:pt x="2858" y="8584"/>
                </a:lnTo>
                <a:lnTo>
                  <a:pt x="0" y="5722"/>
                </a:lnTo>
                <a:lnTo>
                  <a:pt x="0" y="0"/>
                </a:lnTo>
                <a:lnTo>
                  <a:pt x="5716" y="0"/>
                </a:lnTo>
                <a:lnTo>
                  <a:pt x="44700" y="37497"/>
                </a:lnTo>
                <a:lnTo>
                  <a:pt x="68234" y="79644"/>
                </a:lnTo>
                <a:lnTo>
                  <a:pt x="79800" y="121791"/>
                </a:lnTo>
                <a:lnTo>
                  <a:pt x="82882" y="159289"/>
                </a:lnTo>
                <a:lnTo>
                  <a:pt x="81170" y="186577"/>
                </a:lnTo>
                <a:lnTo>
                  <a:pt x="68815" y="236146"/>
                </a:lnTo>
                <a:lnTo>
                  <a:pt x="42125" y="283972"/>
                </a:lnTo>
                <a:lnTo>
                  <a:pt x="11104" y="314673"/>
                </a:lnTo>
                <a:lnTo>
                  <a:pt x="3810" y="318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75560" y="5896988"/>
            <a:ext cx="106045" cy="455930"/>
          </a:xfrm>
          <a:custGeom>
            <a:avLst/>
            <a:gdLst/>
            <a:ahLst/>
            <a:cxnLst/>
            <a:rect l="l" t="t" r="r" b="b"/>
            <a:pathLst>
              <a:path w="106045" h="455929">
                <a:moveTo>
                  <a:pt x="4763" y="455929"/>
                </a:moveTo>
                <a:lnTo>
                  <a:pt x="1905" y="455929"/>
                </a:lnTo>
                <a:lnTo>
                  <a:pt x="0" y="454021"/>
                </a:lnTo>
                <a:lnTo>
                  <a:pt x="0" y="449252"/>
                </a:lnTo>
                <a:lnTo>
                  <a:pt x="5716" y="443529"/>
                </a:lnTo>
                <a:lnTo>
                  <a:pt x="34928" y="406643"/>
                </a:lnTo>
                <a:lnTo>
                  <a:pt x="55818" y="365453"/>
                </a:lnTo>
                <a:lnTo>
                  <a:pt x="69438" y="321149"/>
                </a:lnTo>
                <a:lnTo>
                  <a:pt x="76838" y="274923"/>
                </a:lnTo>
                <a:lnTo>
                  <a:pt x="79071" y="227964"/>
                </a:lnTo>
                <a:lnTo>
                  <a:pt x="76038" y="173520"/>
                </a:lnTo>
                <a:lnTo>
                  <a:pt x="67151" y="124798"/>
                </a:lnTo>
                <a:lnTo>
                  <a:pt x="52732" y="82029"/>
                </a:lnTo>
                <a:lnTo>
                  <a:pt x="33099" y="45440"/>
                </a:lnTo>
                <a:lnTo>
                  <a:pt x="8574" y="15261"/>
                </a:lnTo>
                <a:lnTo>
                  <a:pt x="0" y="6676"/>
                </a:lnTo>
                <a:lnTo>
                  <a:pt x="0" y="1907"/>
                </a:lnTo>
                <a:lnTo>
                  <a:pt x="1905" y="0"/>
                </a:lnTo>
                <a:lnTo>
                  <a:pt x="4763" y="0"/>
                </a:lnTo>
                <a:lnTo>
                  <a:pt x="53661" y="48689"/>
                </a:lnTo>
                <a:lnTo>
                  <a:pt x="75260" y="85844"/>
                </a:lnTo>
                <a:lnTo>
                  <a:pt x="90875" y="124817"/>
                </a:lnTo>
                <a:lnTo>
                  <a:pt x="100149" y="162985"/>
                </a:lnTo>
                <a:lnTo>
                  <a:pt x="105746" y="227964"/>
                </a:lnTo>
                <a:lnTo>
                  <a:pt x="104495" y="258710"/>
                </a:lnTo>
                <a:lnTo>
                  <a:pt x="91277" y="329502"/>
                </a:lnTo>
                <a:lnTo>
                  <a:pt x="77166" y="367223"/>
                </a:lnTo>
                <a:lnTo>
                  <a:pt x="55269" y="405227"/>
                </a:lnTo>
                <a:lnTo>
                  <a:pt x="14334" y="450116"/>
                </a:lnTo>
                <a:lnTo>
                  <a:pt x="4763" y="455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1326" y="4885813"/>
            <a:ext cx="547370" cy="969644"/>
          </a:xfrm>
          <a:custGeom>
            <a:avLst/>
            <a:gdLst/>
            <a:ahLst/>
            <a:cxnLst/>
            <a:rect l="l" t="t" r="r" b="b"/>
            <a:pathLst>
              <a:path w="547369" h="969645">
                <a:moveTo>
                  <a:pt x="410337" y="0"/>
                </a:moveTo>
                <a:lnTo>
                  <a:pt x="410337" y="695706"/>
                </a:lnTo>
                <a:lnTo>
                  <a:pt x="547116" y="695706"/>
                </a:lnTo>
                <a:lnTo>
                  <a:pt x="273558" y="969264"/>
                </a:lnTo>
                <a:lnTo>
                  <a:pt x="0" y="695706"/>
                </a:lnTo>
                <a:lnTo>
                  <a:pt x="136779" y="695706"/>
                </a:lnTo>
                <a:lnTo>
                  <a:pt x="136779" y="0"/>
                </a:lnTo>
                <a:lnTo>
                  <a:pt x="410337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7A600D54-A5D9-48D1-810B-8584FB9A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</a:t>
            </a: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D3172E83-5054-4284-B36C-6CAE8B9A0E16}"/>
              </a:ext>
            </a:extLst>
          </p:cNvPr>
          <p:cNvSpPr/>
          <p:nvPr/>
        </p:nvSpPr>
        <p:spPr>
          <a:xfrm>
            <a:off x="7150843" y="1542787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pPr algn="ctr"/>
            <a:endParaRPr lang="zh-CN" altLang="en-US" dirty="0">
              <a:latin typeface="MS UI Gothic"/>
              <a:cs typeface="MS UI Gothic"/>
            </a:endParaRPr>
          </a:p>
          <a:p>
            <a:endParaRPr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E8237125-D2DC-4208-936F-EE983B0C90E3}"/>
              </a:ext>
            </a:extLst>
          </p:cNvPr>
          <p:cNvSpPr/>
          <p:nvPr/>
        </p:nvSpPr>
        <p:spPr>
          <a:xfrm>
            <a:off x="6236613" y="3341672"/>
            <a:ext cx="153670" cy="187960"/>
          </a:xfrm>
          <a:custGeom>
            <a:avLst/>
            <a:gdLst/>
            <a:ahLst/>
            <a:cxnLst/>
            <a:rect l="l" t="t" r="r" b="b"/>
            <a:pathLst>
              <a:path w="153670" h="187960">
                <a:moveTo>
                  <a:pt x="25143" y="48690"/>
                </a:moveTo>
                <a:lnTo>
                  <a:pt x="18397" y="48690"/>
                </a:lnTo>
                <a:lnTo>
                  <a:pt x="18397" y="45608"/>
                </a:lnTo>
                <a:lnTo>
                  <a:pt x="34495" y="6471"/>
                </a:lnTo>
                <a:lnTo>
                  <a:pt x="49673" y="0"/>
                </a:lnTo>
                <a:lnTo>
                  <a:pt x="57760" y="1213"/>
                </a:lnTo>
                <a:lnTo>
                  <a:pt x="65618" y="5084"/>
                </a:lnTo>
                <a:lnTo>
                  <a:pt x="67214" y="6779"/>
                </a:lnTo>
                <a:lnTo>
                  <a:pt x="48447" y="6779"/>
                </a:lnTo>
                <a:lnTo>
                  <a:pt x="41385" y="9322"/>
                </a:lnTo>
                <a:lnTo>
                  <a:pt x="35645" y="16486"/>
                </a:lnTo>
                <a:lnTo>
                  <a:pt x="30940" y="27580"/>
                </a:lnTo>
                <a:lnTo>
                  <a:pt x="26983" y="41910"/>
                </a:lnTo>
                <a:lnTo>
                  <a:pt x="25143" y="48074"/>
                </a:lnTo>
                <a:lnTo>
                  <a:pt x="25143" y="48690"/>
                </a:lnTo>
                <a:close/>
              </a:path>
              <a:path w="153670" h="187960">
                <a:moveTo>
                  <a:pt x="84656" y="22188"/>
                </a:moveTo>
                <a:lnTo>
                  <a:pt x="76043" y="22188"/>
                </a:lnTo>
                <a:lnTo>
                  <a:pt x="83795" y="13780"/>
                </a:lnTo>
                <a:lnTo>
                  <a:pt x="92984" y="6702"/>
                </a:lnTo>
                <a:lnTo>
                  <a:pt x="103208" y="1820"/>
                </a:lnTo>
                <a:lnTo>
                  <a:pt x="114065" y="0"/>
                </a:lnTo>
                <a:lnTo>
                  <a:pt x="129511" y="3515"/>
                </a:lnTo>
                <a:lnTo>
                  <a:pt x="133655" y="6779"/>
                </a:lnTo>
                <a:lnTo>
                  <a:pt x="113451" y="6779"/>
                </a:lnTo>
                <a:lnTo>
                  <a:pt x="109111" y="7213"/>
                </a:lnTo>
                <a:lnTo>
                  <a:pt x="103563" y="8859"/>
                </a:lnTo>
                <a:lnTo>
                  <a:pt x="96980" y="12239"/>
                </a:lnTo>
                <a:lnTo>
                  <a:pt x="89535" y="17873"/>
                </a:lnTo>
                <a:lnTo>
                  <a:pt x="85069" y="21745"/>
                </a:lnTo>
                <a:lnTo>
                  <a:pt x="84656" y="22188"/>
                </a:lnTo>
                <a:close/>
              </a:path>
              <a:path w="153670" h="187960">
                <a:moveTo>
                  <a:pt x="41088" y="178120"/>
                </a:moveTo>
                <a:lnTo>
                  <a:pt x="19624" y="178120"/>
                </a:lnTo>
                <a:lnTo>
                  <a:pt x="20237" y="176271"/>
                </a:lnTo>
                <a:lnTo>
                  <a:pt x="22690" y="166410"/>
                </a:lnTo>
                <a:lnTo>
                  <a:pt x="55806" y="35131"/>
                </a:lnTo>
                <a:lnTo>
                  <a:pt x="56419" y="30200"/>
                </a:lnTo>
                <a:lnTo>
                  <a:pt x="57645" y="27118"/>
                </a:lnTo>
                <a:lnTo>
                  <a:pt x="57645" y="9245"/>
                </a:lnTo>
                <a:lnTo>
                  <a:pt x="53353" y="6779"/>
                </a:lnTo>
                <a:lnTo>
                  <a:pt x="67214" y="6779"/>
                </a:lnTo>
                <a:lnTo>
                  <a:pt x="72095" y="11960"/>
                </a:lnTo>
                <a:lnTo>
                  <a:pt x="76043" y="22188"/>
                </a:lnTo>
                <a:lnTo>
                  <a:pt x="84656" y="22188"/>
                </a:lnTo>
                <a:lnTo>
                  <a:pt x="80489" y="26656"/>
                </a:lnTo>
                <a:lnTo>
                  <a:pt x="76599" y="32261"/>
                </a:lnTo>
                <a:lnTo>
                  <a:pt x="74203" y="38212"/>
                </a:lnTo>
                <a:lnTo>
                  <a:pt x="60098" y="96148"/>
                </a:lnTo>
                <a:lnTo>
                  <a:pt x="58872" y="99846"/>
                </a:lnTo>
                <a:lnTo>
                  <a:pt x="58872" y="101078"/>
                </a:lnTo>
                <a:lnTo>
                  <a:pt x="59840" y="105903"/>
                </a:lnTo>
                <a:lnTo>
                  <a:pt x="63364" y="114638"/>
                </a:lnTo>
                <a:lnTo>
                  <a:pt x="55806" y="114638"/>
                </a:lnTo>
                <a:lnTo>
                  <a:pt x="52471" y="126483"/>
                </a:lnTo>
                <a:lnTo>
                  <a:pt x="47527" y="145608"/>
                </a:lnTo>
                <a:lnTo>
                  <a:pt x="43042" y="164041"/>
                </a:lnTo>
                <a:lnTo>
                  <a:pt x="41088" y="173806"/>
                </a:lnTo>
                <a:lnTo>
                  <a:pt x="41088" y="178120"/>
                </a:lnTo>
                <a:close/>
              </a:path>
              <a:path w="153670" h="187960">
                <a:moveTo>
                  <a:pt x="105873" y="126964"/>
                </a:moveTo>
                <a:lnTo>
                  <a:pt x="82176" y="126964"/>
                </a:lnTo>
                <a:lnTo>
                  <a:pt x="90914" y="125106"/>
                </a:lnTo>
                <a:lnTo>
                  <a:pt x="100113" y="119491"/>
                </a:lnTo>
                <a:lnTo>
                  <a:pt x="121759" y="84784"/>
                </a:lnTo>
                <a:lnTo>
                  <a:pt x="131849" y="34514"/>
                </a:lnTo>
                <a:lnTo>
                  <a:pt x="130613" y="22640"/>
                </a:lnTo>
                <a:lnTo>
                  <a:pt x="127020" y="13944"/>
                </a:lnTo>
                <a:lnTo>
                  <a:pt x="121242" y="8599"/>
                </a:lnTo>
                <a:lnTo>
                  <a:pt x="113451" y="6779"/>
                </a:lnTo>
                <a:lnTo>
                  <a:pt x="133655" y="6779"/>
                </a:lnTo>
                <a:lnTo>
                  <a:pt x="141968" y="13328"/>
                </a:lnTo>
                <a:lnTo>
                  <a:pt x="150285" y="28341"/>
                </a:lnTo>
                <a:lnTo>
                  <a:pt x="153313" y="47457"/>
                </a:lnTo>
                <a:lnTo>
                  <a:pt x="147037" y="79141"/>
                </a:lnTo>
                <a:lnTo>
                  <a:pt x="130699" y="106779"/>
                </a:lnTo>
                <a:lnTo>
                  <a:pt x="108038" y="126329"/>
                </a:lnTo>
                <a:lnTo>
                  <a:pt x="105873" y="126964"/>
                </a:lnTo>
                <a:close/>
              </a:path>
              <a:path w="153670" h="187960">
                <a:moveTo>
                  <a:pt x="82789" y="133744"/>
                </a:moveTo>
                <a:lnTo>
                  <a:pt x="72622" y="131972"/>
                </a:lnTo>
                <a:lnTo>
                  <a:pt x="64928" y="127426"/>
                </a:lnTo>
                <a:lnTo>
                  <a:pt x="59418" y="121263"/>
                </a:lnTo>
                <a:lnTo>
                  <a:pt x="55806" y="114638"/>
                </a:lnTo>
                <a:lnTo>
                  <a:pt x="63364" y="114638"/>
                </a:lnTo>
                <a:lnTo>
                  <a:pt x="70514" y="123180"/>
                </a:lnTo>
                <a:lnTo>
                  <a:pt x="82176" y="126964"/>
                </a:lnTo>
                <a:lnTo>
                  <a:pt x="105873" y="126964"/>
                </a:lnTo>
                <a:lnTo>
                  <a:pt x="82789" y="133744"/>
                </a:lnTo>
                <a:close/>
              </a:path>
              <a:path w="153670" h="187960">
                <a:moveTo>
                  <a:pt x="11651" y="187365"/>
                </a:moveTo>
                <a:lnTo>
                  <a:pt x="1839" y="187365"/>
                </a:lnTo>
                <a:lnTo>
                  <a:pt x="0" y="186132"/>
                </a:lnTo>
                <a:lnTo>
                  <a:pt x="0" y="178120"/>
                </a:lnTo>
                <a:lnTo>
                  <a:pt x="63165" y="178120"/>
                </a:lnTo>
                <a:lnTo>
                  <a:pt x="63165" y="186749"/>
                </a:lnTo>
                <a:lnTo>
                  <a:pt x="20237" y="186749"/>
                </a:lnTo>
                <a:lnTo>
                  <a:pt x="11651" y="187365"/>
                </a:lnTo>
                <a:close/>
              </a:path>
              <a:path w="153670" h="187960">
                <a:moveTo>
                  <a:pt x="63165" y="187365"/>
                </a:moveTo>
                <a:lnTo>
                  <a:pt x="57645" y="187365"/>
                </a:lnTo>
                <a:lnTo>
                  <a:pt x="50555" y="187269"/>
                </a:lnTo>
                <a:lnTo>
                  <a:pt x="35913" y="186845"/>
                </a:lnTo>
                <a:lnTo>
                  <a:pt x="28822" y="186749"/>
                </a:lnTo>
                <a:lnTo>
                  <a:pt x="63165" y="186749"/>
                </a:lnTo>
                <a:lnTo>
                  <a:pt x="63165" y="187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401129C5-6D33-4559-AABA-4F1C56E8B11D}"/>
              </a:ext>
            </a:extLst>
          </p:cNvPr>
          <p:cNvSpPr/>
          <p:nvPr/>
        </p:nvSpPr>
        <p:spPr>
          <a:xfrm>
            <a:off x="6401583" y="3423649"/>
            <a:ext cx="104139" cy="135255"/>
          </a:xfrm>
          <a:custGeom>
            <a:avLst/>
            <a:gdLst/>
            <a:ahLst/>
            <a:cxnLst/>
            <a:rect l="l" t="t" r="r" b="b"/>
            <a:pathLst>
              <a:path w="104139" h="135254">
                <a:moveTo>
                  <a:pt x="75931" y="9245"/>
                </a:moveTo>
                <a:lnTo>
                  <a:pt x="68071" y="9245"/>
                </a:lnTo>
                <a:lnTo>
                  <a:pt x="77269" y="616"/>
                </a:lnTo>
                <a:lnTo>
                  <a:pt x="88308" y="0"/>
                </a:lnTo>
                <a:lnTo>
                  <a:pt x="99960" y="0"/>
                </a:lnTo>
                <a:lnTo>
                  <a:pt x="103639" y="5547"/>
                </a:lnTo>
                <a:lnTo>
                  <a:pt x="80949" y="5547"/>
                </a:lnTo>
                <a:lnTo>
                  <a:pt x="75931" y="9245"/>
                </a:lnTo>
                <a:close/>
              </a:path>
              <a:path w="104139" h="135254">
                <a:moveTo>
                  <a:pt x="50286" y="134977"/>
                </a:moveTo>
                <a:lnTo>
                  <a:pt x="30787" y="132916"/>
                </a:lnTo>
                <a:lnTo>
                  <a:pt x="14794" y="127272"/>
                </a:lnTo>
                <a:lnTo>
                  <a:pt x="3976" y="118856"/>
                </a:lnTo>
                <a:lnTo>
                  <a:pt x="0" y="108474"/>
                </a:lnTo>
                <a:lnTo>
                  <a:pt x="1868" y="101309"/>
                </a:lnTo>
                <a:lnTo>
                  <a:pt x="6669" y="95531"/>
                </a:lnTo>
                <a:lnTo>
                  <a:pt x="13194" y="91140"/>
                </a:lnTo>
                <a:lnTo>
                  <a:pt x="20237" y="88135"/>
                </a:lnTo>
                <a:lnTo>
                  <a:pt x="12265" y="81972"/>
                </a:lnTo>
                <a:lnTo>
                  <a:pt x="11651" y="72111"/>
                </a:lnTo>
                <a:lnTo>
                  <a:pt x="11651" y="61633"/>
                </a:lnTo>
                <a:lnTo>
                  <a:pt x="15944" y="54853"/>
                </a:lnTo>
                <a:lnTo>
                  <a:pt x="17784" y="53004"/>
                </a:lnTo>
                <a:lnTo>
                  <a:pt x="11651" y="47457"/>
                </a:lnTo>
                <a:lnTo>
                  <a:pt x="7972" y="40061"/>
                </a:lnTo>
                <a:lnTo>
                  <a:pt x="7972" y="32049"/>
                </a:lnTo>
                <a:lnTo>
                  <a:pt x="10693" y="20570"/>
                </a:lnTo>
                <a:lnTo>
                  <a:pt x="18244" y="10939"/>
                </a:lnTo>
                <a:lnTo>
                  <a:pt x="29704" y="4314"/>
                </a:lnTo>
                <a:lnTo>
                  <a:pt x="44154" y="1849"/>
                </a:lnTo>
                <a:lnTo>
                  <a:pt x="53353" y="1849"/>
                </a:lnTo>
                <a:lnTo>
                  <a:pt x="61938" y="4930"/>
                </a:lnTo>
                <a:lnTo>
                  <a:pt x="66319" y="8012"/>
                </a:lnTo>
                <a:lnTo>
                  <a:pt x="36795" y="8012"/>
                </a:lnTo>
                <a:lnTo>
                  <a:pt x="31275" y="11710"/>
                </a:lnTo>
                <a:lnTo>
                  <a:pt x="28209" y="15408"/>
                </a:lnTo>
                <a:lnTo>
                  <a:pt x="23916" y="20339"/>
                </a:lnTo>
                <a:lnTo>
                  <a:pt x="23916" y="32049"/>
                </a:lnTo>
                <a:lnTo>
                  <a:pt x="24233" y="37625"/>
                </a:lnTo>
                <a:lnTo>
                  <a:pt x="26446" y="45685"/>
                </a:lnTo>
                <a:lnTo>
                  <a:pt x="32454" y="52937"/>
                </a:lnTo>
                <a:lnTo>
                  <a:pt x="44154" y="56086"/>
                </a:lnTo>
                <a:lnTo>
                  <a:pt x="21463" y="56086"/>
                </a:lnTo>
                <a:lnTo>
                  <a:pt x="20237" y="57319"/>
                </a:lnTo>
                <a:lnTo>
                  <a:pt x="19010" y="59168"/>
                </a:lnTo>
                <a:lnTo>
                  <a:pt x="19010" y="70262"/>
                </a:lnTo>
                <a:lnTo>
                  <a:pt x="22690" y="76425"/>
                </a:lnTo>
                <a:lnTo>
                  <a:pt x="29436" y="78274"/>
                </a:lnTo>
                <a:lnTo>
                  <a:pt x="42927" y="78274"/>
                </a:lnTo>
                <a:lnTo>
                  <a:pt x="56371" y="78370"/>
                </a:lnTo>
                <a:lnTo>
                  <a:pt x="93588" y="89830"/>
                </a:lnTo>
                <a:lnTo>
                  <a:pt x="94952" y="91833"/>
                </a:lnTo>
                <a:lnTo>
                  <a:pt x="32502" y="91833"/>
                </a:lnTo>
                <a:lnTo>
                  <a:pt x="23744" y="93653"/>
                </a:lnTo>
                <a:lnTo>
                  <a:pt x="17631" y="97611"/>
                </a:lnTo>
                <a:lnTo>
                  <a:pt x="14047" y="102841"/>
                </a:lnTo>
                <a:lnTo>
                  <a:pt x="12878" y="108474"/>
                </a:lnTo>
                <a:lnTo>
                  <a:pt x="15705" y="116072"/>
                </a:lnTo>
                <a:lnTo>
                  <a:pt x="23533" y="122573"/>
                </a:lnTo>
                <a:lnTo>
                  <a:pt x="35386" y="127109"/>
                </a:lnTo>
                <a:lnTo>
                  <a:pt x="50286" y="128813"/>
                </a:lnTo>
                <a:lnTo>
                  <a:pt x="81661" y="128813"/>
                </a:lnTo>
                <a:lnTo>
                  <a:pt x="69010" y="133079"/>
                </a:lnTo>
                <a:lnTo>
                  <a:pt x="50286" y="134977"/>
                </a:lnTo>
                <a:close/>
              </a:path>
              <a:path w="104139" h="135254">
                <a:moveTo>
                  <a:pt x="99960" y="17257"/>
                </a:moveTo>
                <a:lnTo>
                  <a:pt x="93827" y="17257"/>
                </a:lnTo>
                <a:lnTo>
                  <a:pt x="90761" y="14792"/>
                </a:lnTo>
                <a:lnTo>
                  <a:pt x="90761" y="7396"/>
                </a:lnTo>
                <a:lnTo>
                  <a:pt x="91374" y="6163"/>
                </a:lnTo>
                <a:lnTo>
                  <a:pt x="92601" y="5547"/>
                </a:lnTo>
                <a:lnTo>
                  <a:pt x="103639" y="5547"/>
                </a:lnTo>
                <a:lnTo>
                  <a:pt x="103639" y="14792"/>
                </a:lnTo>
                <a:lnTo>
                  <a:pt x="99960" y="17257"/>
                </a:lnTo>
                <a:close/>
              </a:path>
              <a:path w="104139" h="135254">
                <a:moveTo>
                  <a:pt x="44154" y="62249"/>
                </a:moveTo>
                <a:lnTo>
                  <a:pt x="31889" y="62249"/>
                </a:lnTo>
                <a:lnTo>
                  <a:pt x="24530" y="57935"/>
                </a:lnTo>
                <a:lnTo>
                  <a:pt x="21463" y="56086"/>
                </a:lnTo>
                <a:lnTo>
                  <a:pt x="51513" y="56086"/>
                </a:lnTo>
                <a:lnTo>
                  <a:pt x="57032" y="52388"/>
                </a:lnTo>
                <a:lnTo>
                  <a:pt x="60098" y="48690"/>
                </a:lnTo>
                <a:lnTo>
                  <a:pt x="63778" y="43759"/>
                </a:lnTo>
                <a:lnTo>
                  <a:pt x="63778" y="32049"/>
                </a:lnTo>
                <a:lnTo>
                  <a:pt x="63471" y="26473"/>
                </a:lnTo>
                <a:lnTo>
                  <a:pt x="61325" y="18412"/>
                </a:lnTo>
                <a:lnTo>
                  <a:pt x="55499" y="11161"/>
                </a:lnTo>
                <a:lnTo>
                  <a:pt x="44154" y="8012"/>
                </a:lnTo>
                <a:lnTo>
                  <a:pt x="66319" y="8012"/>
                </a:lnTo>
                <a:lnTo>
                  <a:pt x="68071" y="9245"/>
                </a:lnTo>
                <a:lnTo>
                  <a:pt x="75931" y="9245"/>
                </a:lnTo>
                <a:lnTo>
                  <a:pt x="71750" y="12326"/>
                </a:lnTo>
                <a:lnTo>
                  <a:pt x="76656" y="17873"/>
                </a:lnTo>
                <a:lnTo>
                  <a:pt x="80336" y="24037"/>
                </a:lnTo>
                <a:lnTo>
                  <a:pt x="80336" y="32049"/>
                </a:lnTo>
                <a:lnTo>
                  <a:pt x="77614" y="43528"/>
                </a:lnTo>
                <a:lnTo>
                  <a:pt x="70064" y="53158"/>
                </a:lnTo>
                <a:lnTo>
                  <a:pt x="58604" y="59784"/>
                </a:lnTo>
                <a:lnTo>
                  <a:pt x="44154" y="62249"/>
                </a:lnTo>
                <a:close/>
              </a:path>
              <a:path w="104139" h="135254">
                <a:moveTo>
                  <a:pt x="81661" y="128813"/>
                </a:moveTo>
                <a:lnTo>
                  <a:pt x="50286" y="128813"/>
                </a:lnTo>
                <a:lnTo>
                  <a:pt x="65186" y="127109"/>
                </a:lnTo>
                <a:lnTo>
                  <a:pt x="77040" y="122573"/>
                </a:lnTo>
                <a:lnTo>
                  <a:pt x="84868" y="116072"/>
                </a:lnTo>
                <a:lnTo>
                  <a:pt x="87695" y="108474"/>
                </a:lnTo>
                <a:lnTo>
                  <a:pt x="83479" y="98854"/>
                </a:lnTo>
                <a:lnTo>
                  <a:pt x="72823" y="93913"/>
                </a:lnTo>
                <a:lnTo>
                  <a:pt x="58719" y="92093"/>
                </a:lnTo>
                <a:lnTo>
                  <a:pt x="44154" y="91833"/>
                </a:lnTo>
                <a:lnTo>
                  <a:pt x="94952" y="91833"/>
                </a:lnTo>
                <a:lnTo>
                  <a:pt x="97890" y="96148"/>
                </a:lnTo>
                <a:lnTo>
                  <a:pt x="100008" y="102465"/>
                </a:lnTo>
                <a:lnTo>
                  <a:pt x="100573" y="107858"/>
                </a:lnTo>
                <a:lnTo>
                  <a:pt x="96338" y="119116"/>
                </a:lnTo>
                <a:lnTo>
                  <a:pt x="85088" y="127658"/>
                </a:lnTo>
                <a:lnTo>
                  <a:pt x="81661" y="128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3987E94C-2590-4200-91E9-7984F28E4D26}"/>
              </a:ext>
            </a:extLst>
          </p:cNvPr>
          <p:cNvSpPr/>
          <p:nvPr/>
        </p:nvSpPr>
        <p:spPr>
          <a:xfrm>
            <a:off x="6521776" y="3373105"/>
            <a:ext cx="46990" cy="143510"/>
          </a:xfrm>
          <a:custGeom>
            <a:avLst/>
            <a:gdLst/>
            <a:ahLst/>
            <a:cxnLst/>
            <a:rect l="l" t="t" r="r" b="b"/>
            <a:pathLst>
              <a:path w="46989" h="143510">
                <a:moveTo>
                  <a:pt x="31275" y="135593"/>
                </a:moveTo>
                <a:lnTo>
                  <a:pt x="15944" y="135593"/>
                </a:lnTo>
                <a:lnTo>
                  <a:pt x="15944" y="11094"/>
                </a:lnTo>
                <a:lnTo>
                  <a:pt x="14104" y="9861"/>
                </a:lnTo>
                <a:lnTo>
                  <a:pt x="0" y="9861"/>
                </a:lnTo>
                <a:lnTo>
                  <a:pt x="0" y="2465"/>
                </a:lnTo>
                <a:lnTo>
                  <a:pt x="31275" y="0"/>
                </a:lnTo>
                <a:lnTo>
                  <a:pt x="31275" y="135593"/>
                </a:lnTo>
                <a:close/>
              </a:path>
              <a:path w="46989" h="143510">
                <a:moveTo>
                  <a:pt x="613" y="142989"/>
                </a:moveTo>
                <a:lnTo>
                  <a:pt x="0" y="142989"/>
                </a:lnTo>
                <a:lnTo>
                  <a:pt x="0" y="135593"/>
                </a:lnTo>
                <a:lnTo>
                  <a:pt x="46607" y="135593"/>
                </a:lnTo>
                <a:lnTo>
                  <a:pt x="46607" y="142373"/>
                </a:lnTo>
                <a:lnTo>
                  <a:pt x="15331" y="142373"/>
                </a:lnTo>
                <a:lnTo>
                  <a:pt x="613" y="142989"/>
                </a:lnTo>
                <a:close/>
              </a:path>
              <a:path w="46989" h="143510">
                <a:moveTo>
                  <a:pt x="46607" y="142989"/>
                </a:moveTo>
                <a:lnTo>
                  <a:pt x="38634" y="142373"/>
                </a:lnTo>
                <a:lnTo>
                  <a:pt x="46607" y="142373"/>
                </a:lnTo>
                <a:lnTo>
                  <a:pt x="46607" y="142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AC1CAA6C-F79F-4750-8837-A88B13AC0B0F}"/>
              </a:ext>
            </a:extLst>
          </p:cNvPr>
          <p:cNvSpPr/>
          <p:nvPr/>
        </p:nvSpPr>
        <p:spPr>
          <a:xfrm>
            <a:off x="6584947" y="3424266"/>
            <a:ext cx="100965" cy="94615"/>
          </a:xfrm>
          <a:custGeom>
            <a:avLst/>
            <a:gdLst/>
            <a:ahLst/>
            <a:cxnLst/>
            <a:rect l="l" t="t" r="r" b="b"/>
            <a:pathLst>
              <a:path w="100964" h="94614">
                <a:moveTo>
                  <a:pt x="50286" y="94299"/>
                </a:moveTo>
                <a:lnTo>
                  <a:pt x="30787" y="90716"/>
                </a:lnTo>
                <a:lnTo>
                  <a:pt x="14794" y="80893"/>
                </a:lnTo>
                <a:lnTo>
                  <a:pt x="3976" y="66217"/>
                </a:lnTo>
                <a:lnTo>
                  <a:pt x="0" y="48074"/>
                </a:lnTo>
                <a:lnTo>
                  <a:pt x="3890" y="29641"/>
                </a:lnTo>
                <a:lnTo>
                  <a:pt x="14564" y="14329"/>
                </a:lnTo>
                <a:lnTo>
                  <a:pt x="30528" y="3871"/>
                </a:lnTo>
                <a:lnTo>
                  <a:pt x="50286" y="0"/>
                </a:lnTo>
                <a:lnTo>
                  <a:pt x="70045" y="3871"/>
                </a:lnTo>
                <a:lnTo>
                  <a:pt x="73543" y="6163"/>
                </a:lnTo>
                <a:lnTo>
                  <a:pt x="50286" y="6163"/>
                </a:lnTo>
                <a:lnTo>
                  <a:pt x="42831" y="6933"/>
                </a:lnTo>
                <a:lnTo>
                  <a:pt x="18598" y="39175"/>
                </a:lnTo>
                <a:lnTo>
                  <a:pt x="18397" y="46225"/>
                </a:lnTo>
                <a:lnTo>
                  <a:pt x="18579" y="53438"/>
                </a:lnTo>
                <a:lnTo>
                  <a:pt x="44192" y="86980"/>
                </a:lnTo>
                <a:lnTo>
                  <a:pt x="50286" y="87519"/>
                </a:lnTo>
                <a:lnTo>
                  <a:pt x="74991" y="87519"/>
                </a:lnTo>
                <a:lnTo>
                  <a:pt x="69786" y="90716"/>
                </a:lnTo>
                <a:lnTo>
                  <a:pt x="50286" y="94299"/>
                </a:lnTo>
                <a:close/>
              </a:path>
              <a:path w="100964" h="94614">
                <a:moveTo>
                  <a:pt x="74991" y="87519"/>
                </a:moveTo>
                <a:lnTo>
                  <a:pt x="50286" y="87519"/>
                </a:lnTo>
                <a:lnTo>
                  <a:pt x="57578" y="86729"/>
                </a:lnTo>
                <a:lnTo>
                  <a:pt x="64468" y="84437"/>
                </a:lnTo>
                <a:lnTo>
                  <a:pt x="81562" y="46225"/>
                </a:lnTo>
                <a:lnTo>
                  <a:pt x="81380" y="38761"/>
                </a:lnTo>
                <a:lnTo>
                  <a:pt x="58786" y="7126"/>
                </a:lnTo>
                <a:lnTo>
                  <a:pt x="50286" y="6163"/>
                </a:lnTo>
                <a:lnTo>
                  <a:pt x="73543" y="6163"/>
                </a:lnTo>
                <a:lnTo>
                  <a:pt x="86008" y="14329"/>
                </a:lnTo>
                <a:lnTo>
                  <a:pt x="96683" y="29641"/>
                </a:lnTo>
                <a:lnTo>
                  <a:pt x="100573" y="48074"/>
                </a:lnTo>
                <a:lnTo>
                  <a:pt x="96597" y="66217"/>
                </a:lnTo>
                <a:lnTo>
                  <a:pt x="85778" y="80893"/>
                </a:lnTo>
                <a:lnTo>
                  <a:pt x="74991" y="87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1795755-08A2-445A-B0F4-25D7126276A9}"/>
              </a:ext>
            </a:extLst>
          </p:cNvPr>
          <p:cNvSpPr/>
          <p:nvPr/>
        </p:nvSpPr>
        <p:spPr>
          <a:xfrm>
            <a:off x="6703918" y="3373105"/>
            <a:ext cx="109855" cy="146050"/>
          </a:xfrm>
          <a:custGeom>
            <a:avLst/>
            <a:gdLst/>
            <a:ahLst/>
            <a:cxnLst/>
            <a:rect l="l" t="t" r="r" b="b"/>
            <a:pathLst>
              <a:path w="109854" h="146050">
                <a:moveTo>
                  <a:pt x="22077" y="142989"/>
                </a:moveTo>
                <a:lnTo>
                  <a:pt x="15331" y="142989"/>
                </a:lnTo>
                <a:lnTo>
                  <a:pt x="15331" y="11710"/>
                </a:lnTo>
                <a:lnTo>
                  <a:pt x="14104" y="9861"/>
                </a:lnTo>
                <a:lnTo>
                  <a:pt x="0" y="9861"/>
                </a:lnTo>
                <a:lnTo>
                  <a:pt x="0" y="2465"/>
                </a:lnTo>
                <a:lnTo>
                  <a:pt x="30662" y="0"/>
                </a:lnTo>
                <a:lnTo>
                  <a:pt x="30662" y="64715"/>
                </a:lnTo>
                <a:lnTo>
                  <a:pt x="40631" y="64715"/>
                </a:lnTo>
                <a:lnTo>
                  <a:pt x="36737" y="67555"/>
                </a:lnTo>
                <a:lnTo>
                  <a:pt x="31275" y="73960"/>
                </a:lnTo>
                <a:lnTo>
                  <a:pt x="31275" y="122034"/>
                </a:lnTo>
                <a:lnTo>
                  <a:pt x="34284" y="126550"/>
                </a:lnTo>
                <a:lnTo>
                  <a:pt x="38176" y="130662"/>
                </a:lnTo>
                <a:lnTo>
                  <a:pt x="29436" y="130662"/>
                </a:lnTo>
                <a:lnTo>
                  <a:pt x="22077" y="142989"/>
                </a:lnTo>
                <a:close/>
              </a:path>
              <a:path w="109854" h="146050">
                <a:moveTo>
                  <a:pt x="40631" y="64715"/>
                </a:moveTo>
                <a:lnTo>
                  <a:pt x="30662" y="64715"/>
                </a:lnTo>
                <a:lnTo>
                  <a:pt x="36929" y="59668"/>
                </a:lnTo>
                <a:lnTo>
                  <a:pt x="44460" y="55778"/>
                </a:lnTo>
                <a:lnTo>
                  <a:pt x="52912" y="53274"/>
                </a:lnTo>
                <a:lnTo>
                  <a:pt x="61938" y="52388"/>
                </a:lnTo>
                <a:lnTo>
                  <a:pt x="80537" y="56057"/>
                </a:lnTo>
                <a:lnTo>
                  <a:pt x="83402" y="57935"/>
                </a:lnTo>
                <a:lnTo>
                  <a:pt x="60712" y="57935"/>
                </a:lnTo>
                <a:lnTo>
                  <a:pt x="51800" y="59139"/>
                </a:lnTo>
                <a:lnTo>
                  <a:pt x="43694" y="62480"/>
                </a:lnTo>
                <a:lnTo>
                  <a:pt x="40631" y="64715"/>
                </a:lnTo>
                <a:close/>
              </a:path>
              <a:path w="109854" h="146050">
                <a:moveTo>
                  <a:pt x="82891" y="139291"/>
                </a:moveTo>
                <a:lnTo>
                  <a:pt x="58259" y="139291"/>
                </a:lnTo>
                <a:lnTo>
                  <a:pt x="63471" y="138858"/>
                </a:lnTo>
                <a:lnTo>
                  <a:pt x="69604" y="137211"/>
                </a:lnTo>
                <a:lnTo>
                  <a:pt x="90636" y="103669"/>
                </a:lnTo>
                <a:lnTo>
                  <a:pt x="90761" y="98613"/>
                </a:lnTo>
                <a:lnTo>
                  <a:pt x="90320" y="89426"/>
                </a:lnTo>
                <a:lnTo>
                  <a:pt x="60712" y="57935"/>
                </a:lnTo>
                <a:lnTo>
                  <a:pt x="83402" y="57935"/>
                </a:lnTo>
                <a:lnTo>
                  <a:pt x="95744" y="66024"/>
                </a:lnTo>
                <a:lnTo>
                  <a:pt x="106006" y="80730"/>
                </a:lnTo>
                <a:lnTo>
                  <a:pt x="109772" y="98613"/>
                </a:lnTo>
                <a:lnTo>
                  <a:pt x="105709" y="117112"/>
                </a:lnTo>
                <a:lnTo>
                  <a:pt x="94747" y="131972"/>
                </a:lnTo>
                <a:lnTo>
                  <a:pt x="82891" y="139291"/>
                </a:lnTo>
                <a:close/>
              </a:path>
              <a:path w="109854" h="146050">
                <a:moveTo>
                  <a:pt x="59485" y="145454"/>
                </a:moveTo>
                <a:lnTo>
                  <a:pt x="51254" y="144616"/>
                </a:lnTo>
                <a:lnTo>
                  <a:pt x="43311" y="141987"/>
                </a:lnTo>
                <a:lnTo>
                  <a:pt x="35942" y="137394"/>
                </a:lnTo>
                <a:lnTo>
                  <a:pt x="29436" y="130662"/>
                </a:lnTo>
                <a:lnTo>
                  <a:pt x="38176" y="130662"/>
                </a:lnTo>
                <a:lnTo>
                  <a:pt x="39708" y="132280"/>
                </a:lnTo>
                <a:lnTo>
                  <a:pt x="47661" y="137201"/>
                </a:lnTo>
                <a:lnTo>
                  <a:pt x="58259" y="139291"/>
                </a:lnTo>
                <a:lnTo>
                  <a:pt x="82891" y="139291"/>
                </a:lnTo>
                <a:lnTo>
                  <a:pt x="78726" y="141862"/>
                </a:lnTo>
                <a:lnTo>
                  <a:pt x="59485" y="145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5DE821A9-2E1C-4D60-8301-2BC7C78D9B1E}"/>
              </a:ext>
            </a:extLst>
          </p:cNvPr>
          <p:cNvSpPr/>
          <p:nvPr/>
        </p:nvSpPr>
        <p:spPr>
          <a:xfrm>
            <a:off x="6834537" y="3424266"/>
            <a:ext cx="102870" cy="94615"/>
          </a:xfrm>
          <a:custGeom>
            <a:avLst/>
            <a:gdLst/>
            <a:ahLst/>
            <a:cxnLst/>
            <a:rect l="l" t="t" r="r" b="b"/>
            <a:pathLst>
              <a:path w="102870" h="94614">
                <a:moveTo>
                  <a:pt x="22690" y="30200"/>
                </a:moveTo>
                <a:lnTo>
                  <a:pt x="11651" y="30200"/>
                </a:lnTo>
                <a:lnTo>
                  <a:pt x="7359" y="26502"/>
                </a:lnTo>
                <a:lnTo>
                  <a:pt x="7359" y="20339"/>
                </a:lnTo>
                <a:lnTo>
                  <a:pt x="9859" y="11700"/>
                </a:lnTo>
                <a:lnTo>
                  <a:pt x="16787" y="5315"/>
                </a:lnTo>
                <a:lnTo>
                  <a:pt x="27280" y="1357"/>
                </a:lnTo>
                <a:lnTo>
                  <a:pt x="40474" y="0"/>
                </a:lnTo>
                <a:lnTo>
                  <a:pt x="49232" y="683"/>
                </a:lnTo>
                <a:lnTo>
                  <a:pt x="57185" y="2696"/>
                </a:lnTo>
                <a:lnTo>
                  <a:pt x="64449" y="5980"/>
                </a:lnTo>
                <a:lnTo>
                  <a:pt x="64721" y="6163"/>
                </a:lnTo>
                <a:lnTo>
                  <a:pt x="26983" y="6163"/>
                </a:lnTo>
                <a:lnTo>
                  <a:pt x="19624" y="11094"/>
                </a:lnTo>
                <a:lnTo>
                  <a:pt x="25143" y="12943"/>
                </a:lnTo>
                <a:lnTo>
                  <a:pt x="26983" y="17257"/>
                </a:lnTo>
                <a:lnTo>
                  <a:pt x="26983" y="25886"/>
                </a:lnTo>
                <a:lnTo>
                  <a:pt x="22690" y="30200"/>
                </a:lnTo>
                <a:close/>
              </a:path>
              <a:path w="102870" h="94614">
                <a:moveTo>
                  <a:pt x="36181" y="94299"/>
                </a:moveTo>
                <a:lnTo>
                  <a:pt x="24319" y="93162"/>
                </a:lnTo>
                <a:lnTo>
                  <a:pt x="12571" y="89368"/>
                </a:lnTo>
                <a:lnTo>
                  <a:pt x="3583" y="82338"/>
                </a:lnTo>
                <a:lnTo>
                  <a:pt x="0" y="71494"/>
                </a:lnTo>
                <a:lnTo>
                  <a:pt x="1245" y="63954"/>
                </a:lnTo>
                <a:lnTo>
                  <a:pt x="35329" y="40446"/>
                </a:lnTo>
                <a:lnTo>
                  <a:pt x="64391" y="36980"/>
                </a:lnTo>
                <a:lnTo>
                  <a:pt x="64391" y="30816"/>
                </a:lnTo>
                <a:lnTo>
                  <a:pt x="62206" y="19684"/>
                </a:lnTo>
                <a:lnTo>
                  <a:pt x="56572" y="12018"/>
                </a:lnTo>
                <a:lnTo>
                  <a:pt x="48868" y="7588"/>
                </a:lnTo>
                <a:lnTo>
                  <a:pt x="40474" y="6163"/>
                </a:lnTo>
                <a:lnTo>
                  <a:pt x="64721" y="6163"/>
                </a:lnTo>
                <a:lnTo>
                  <a:pt x="80336" y="36980"/>
                </a:lnTo>
                <a:lnTo>
                  <a:pt x="80336" y="42527"/>
                </a:lnTo>
                <a:lnTo>
                  <a:pt x="64391" y="42527"/>
                </a:lnTo>
                <a:lnTo>
                  <a:pt x="41586" y="45926"/>
                </a:lnTo>
                <a:lnTo>
                  <a:pt x="27289" y="53081"/>
                </a:lnTo>
                <a:lnTo>
                  <a:pt x="19892" y="62201"/>
                </a:lnTo>
                <a:lnTo>
                  <a:pt x="17784" y="71494"/>
                </a:lnTo>
                <a:lnTo>
                  <a:pt x="19480" y="78255"/>
                </a:lnTo>
                <a:lnTo>
                  <a:pt x="23993" y="83513"/>
                </a:lnTo>
                <a:lnTo>
                  <a:pt x="30461" y="86922"/>
                </a:lnTo>
                <a:lnTo>
                  <a:pt x="38021" y="88135"/>
                </a:lnTo>
                <a:lnTo>
                  <a:pt x="56412" y="88135"/>
                </a:lnTo>
                <a:lnTo>
                  <a:pt x="55806" y="88674"/>
                </a:lnTo>
                <a:lnTo>
                  <a:pt x="47258" y="92729"/>
                </a:lnTo>
                <a:lnTo>
                  <a:pt x="36181" y="94299"/>
                </a:lnTo>
                <a:close/>
              </a:path>
              <a:path w="102870" h="94614">
                <a:moveTo>
                  <a:pt x="56412" y="88135"/>
                </a:moveTo>
                <a:lnTo>
                  <a:pt x="38021" y="88135"/>
                </a:lnTo>
                <a:lnTo>
                  <a:pt x="46022" y="86960"/>
                </a:lnTo>
                <a:lnTo>
                  <a:pt x="54656" y="82896"/>
                </a:lnTo>
                <a:lnTo>
                  <a:pt x="61564" y="75134"/>
                </a:lnTo>
                <a:lnTo>
                  <a:pt x="64391" y="62866"/>
                </a:lnTo>
                <a:lnTo>
                  <a:pt x="64391" y="42527"/>
                </a:lnTo>
                <a:lnTo>
                  <a:pt x="80336" y="42527"/>
                </a:lnTo>
                <a:lnTo>
                  <a:pt x="80336" y="77041"/>
                </a:lnTo>
                <a:lnTo>
                  <a:pt x="66231" y="77041"/>
                </a:lnTo>
                <a:lnTo>
                  <a:pt x="62053" y="83118"/>
                </a:lnTo>
                <a:lnTo>
                  <a:pt x="56412" y="88135"/>
                </a:lnTo>
                <a:close/>
              </a:path>
              <a:path w="102870" h="94614">
                <a:moveTo>
                  <a:pt x="98978" y="85054"/>
                </a:moveTo>
                <a:lnTo>
                  <a:pt x="95667" y="85054"/>
                </a:lnTo>
                <a:lnTo>
                  <a:pt x="95667" y="62249"/>
                </a:lnTo>
                <a:lnTo>
                  <a:pt x="102413" y="62249"/>
                </a:lnTo>
                <a:lnTo>
                  <a:pt x="102413" y="73343"/>
                </a:lnTo>
                <a:lnTo>
                  <a:pt x="99337" y="84745"/>
                </a:lnTo>
                <a:lnTo>
                  <a:pt x="98978" y="85054"/>
                </a:lnTo>
                <a:close/>
              </a:path>
              <a:path w="102870" h="94614">
                <a:moveTo>
                  <a:pt x="82176" y="93066"/>
                </a:moveTo>
                <a:lnTo>
                  <a:pt x="72977" y="93066"/>
                </a:lnTo>
                <a:lnTo>
                  <a:pt x="67457" y="85054"/>
                </a:lnTo>
                <a:lnTo>
                  <a:pt x="66231" y="77041"/>
                </a:lnTo>
                <a:lnTo>
                  <a:pt x="80336" y="77041"/>
                </a:lnTo>
                <a:lnTo>
                  <a:pt x="80336" y="85054"/>
                </a:lnTo>
                <a:lnTo>
                  <a:pt x="98978" y="85054"/>
                </a:lnTo>
                <a:lnTo>
                  <a:pt x="92524" y="90601"/>
                </a:lnTo>
                <a:lnTo>
                  <a:pt x="85596" y="92758"/>
                </a:lnTo>
                <a:lnTo>
                  <a:pt x="82176" y="9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FD17574-F78D-4F70-A079-31E93D4F927E}"/>
              </a:ext>
            </a:extLst>
          </p:cNvPr>
          <p:cNvSpPr/>
          <p:nvPr/>
        </p:nvSpPr>
        <p:spPr>
          <a:xfrm>
            <a:off x="6951669" y="3373105"/>
            <a:ext cx="46990" cy="143510"/>
          </a:xfrm>
          <a:custGeom>
            <a:avLst/>
            <a:gdLst/>
            <a:ahLst/>
            <a:cxnLst/>
            <a:rect l="l" t="t" r="r" b="b"/>
            <a:pathLst>
              <a:path w="46989" h="143510">
                <a:moveTo>
                  <a:pt x="31275" y="135593"/>
                </a:moveTo>
                <a:lnTo>
                  <a:pt x="15331" y="135593"/>
                </a:lnTo>
                <a:lnTo>
                  <a:pt x="15331" y="11094"/>
                </a:lnTo>
                <a:lnTo>
                  <a:pt x="14104" y="9861"/>
                </a:lnTo>
                <a:lnTo>
                  <a:pt x="0" y="9861"/>
                </a:lnTo>
                <a:lnTo>
                  <a:pt x="0" y="2465"/>
                </a:lnTo>
                <a:lnTo>
                  <a:pt x="31275" y="0"/>
                </a:lnTo>
                <a:lnTo>
                  <a:pt x="31275" y="135593"/>
                </a:lnTo>
                <a:close/>
              </a:path>
              <a:path w="46989" h="143510">
                <a:moveTo>
                  <a:pt x="613" y="142989"/>
                </a:moveTo>
                <a:lnTo>
                  <a:pt x="0" y="142989"/>
                </a:lnTo>
                <a:lnTo>
                  <a:pt x="0" y="135593"/>
                </a:lnTo>
                <a:lnTo>
                  <a:pt x="46607" y="135593"/>
                </a:lnTo>
                <a:lnTo>
                  <a:pt x="46607" y="142373"/>
                </a:lnTo>
                <a:lnTo>
                  <a:pt x="14718" y="142373"/>
                </a:lnTo>
                <a:lnTo>
                  <a:pt x="613" y="142989"/>
                </a:lnTo>
                <a:close/>
              </a:path>
              <a:path w="46989" h="143510">
                <a:moveTo>
                  <a:pt x="46607" y="142989"/>
                </a:moveTo>
                <a:lnTo>
                  <a:pt x="38634" y="142373"/>
                </a:lnTo>
                <a:lnTo>
                  <a:pt x="46607" y="142373"/>
                </a:lnTo>
                <a:lnTo>
                  <a:pt x="46607" y="142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046DB8DA-DF5C-4B39-A525-F1E1F0D669FD}"/>
              </a:ext>
            </a:extLst>
          </p:cNvPr>
          <p:cNvSpPr/>
          <p:nvPr/>
        </p:nvSpPr>
        <p:spPr>
          <a:xfrm>
            <a:off x="7198197" y="3369715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014" y="0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B8E346B5-8AE5-4C62-85EE-A72F941582AD}"/>
              </a:ext>
            </a:extLst>
          </p:cNvPr>
          <p:cNvSpPr/>
          <p:nvPr/>
        </p:nvSpPr>
        <p:spPr>
          <a:xfrm>
            <a:off x="7198197" y="3427034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014" y="0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24B1E1C9-98D3-4284-81AE-6021EDDA122F}"/>
              </a:ext>
            </a:extLst>
          </p:cNvPr>
          <p:cNvSpPr/>
          <p:nvPr/>
        </p:nvSpPr>
        <p:spPr>
          <a:xfrm>
            <a:off x="7853766" y="3191903"/>
            <a:ext cx="341630" cy="412750"/>
          </a:xfrm>
          <a:custGeom>
            <a:avLst/>
            <a:gdLst/>
            <a:ahLst/>
            <a:cxnLst/>
            <a:rect l="l" t="t" r="r" b="b"/>
            <a:pathLst>
              <a:path w="341629" h="412750">
                <a:moveTo>
                  <a:pt x="141048" y="412327"/>
                </a:moveTo>
                <a:lnTo>
                  <a:pt x="0" y="412327"/>
                </a:lnTo>
                <a:lnTo>
                  <a:pt x="0" y="396918"/>
                </a:lnTo>
                <a:lnTo>
                  <a:pt x="23773" y="394501"/>
                </a:lnTo>
                <a:lnTo>
                  <a:pt x="38405" y="387750"/>
                </a:lnTo>
                <a:lnTo>
                  <a:pt x="45792" y="377417"/>
                </a:lnTo>
                <a:lnTo>
                  <a:pt x="47833" y="364253"/>
                </a:lnTo>
                <a:lnTo>
                  <a:pt x="47833" y="48690"/>
                </a:lnTo>
                <a:lnTo>
                  <a:pt x="45792" y="35525"/>
                </a:lnTo>
                <a:lnTo>
                  <a:pt x="38405" y="25192"/>
                </a:lnTo>
                <a:lnTo>
                  <a:pt x="23773" y="18441"/>
                </a:lnTo>
                <a:lnTo>
                  <a:pt x="0" y="16024"/>
                </a:lnTo>
                <a:lnTo>
                  <a:pt x="0" y="0"/>
                </a:lnTo>
                <a:lnTo>
                  <a:pt x="341582" y="0"/>
                </a:lnTo>
                <a:lnTo>
                  <a:pt x="341582" y="16024"/>
                </a:lnTo>
                <a:lnTo>
                  <a:pt x="92601" y="16024"/>
                </a:lnTo>
                <a:lnTo>
                  <a:pt x="92601" y="364253"/>
                </a:lnTo>
                <a:lnTo>
                  <a:pt x="94651" y="377417"/>
                </a:lnTo>
                <a:lnTo>
                  <a:pt x="102106" y="387750"/>
                </a:lnTo>
                <a:lnTo>
                  <a:pt x="116920" y="394501"/>
                </a:lnTo>
                <a:lnTo>
                  <a:pt x="141048" y="396918"/>
                </a:lnTo>
                <a:lnTo>
                  <a:pt x="141048" y="412327"/>
                </a:lnTo>
                <a:close/>
              </a:path>
              <a:path w="341629" h="412750">
                <a:moveTo>
                  <a:pt x="341582" y="412327"/>
                </a:moveTo>
                <a:lnTo>
                  <a:pt x="200533" y="412327"/>
                </a:lnTo>
                <a:lnTo>
                  <a:pt x="200533" y="396918"/>
                </a:lnTo>
                <a:lnTo>
                  <a:pt x="224307" y="394501"/>
                </a:lnTo>
                <a:lnTo>
                  <a:pt x="238939" y="387750"/>
                </a:lnTo>
                <a:lnTo>
                  <a:pt x="246326" y="377417"/>
                </a:lnTo>
                <a:lnTo>
                  <a:pt x="248367" y="364253"/>
                </a:lnTo>
                <a:lnTo>
                  <a:pt x="248367" y="16024"/>
                </a:lnTo>
                <a:lnTo>
                  <a:pt x="341582" y="16024"/>
                </a:lnTo>
                <a:lnTo>
                  <a:pt x="317713" y="18441"/>
                </a:lnTo>
                <a:lnTo>
                  <a:pt x="302870" y="25192"/>
                </a:lnTo>
                <a:lnTo>
                  <a:pt x="295272" y="35525"/>
                </a:lnTo>
                <a:lnTo>
                  <a:pt x="293135" y="48690"/>
                </a:lnTo>
                <a:lnTo>
                  <a:pt x="293135" y="364253"/>
                </a:lnTo>
                <a:lnTo>
                  <a:pt x="295185" y="377417"/>
                </a:lnTo>
                <a:lnTo>
                  <a:pt x="302640" y="387750"/>
                </a:lnTo>
                <a:lnTo>
                  <a:pt x="317454" y="394501"/>
                </a:lnTo>
                <a:lnTo>
                  <a:pt x="341582" y="396918"/>
                </a:lnTo>
                <a:lnTo>
                  <a:pt x="341582" y="412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B9D76048-A6E3-4528-8B4E-E1EFD09F0DC0}"/>
              </a:ext>
            </a:extLst>
          </p:cNvPr>
          <p:cNvSpPr/>
          <p:nvPr/>
        </p:nvSpPr>
        <p:spPr>
          <a:xfrm>
            <a:off x="7514028" y="3127253"/>
            <a:ext cx="2610575" cy="1046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84C46B92-3885-4C71-8438-95E740FCD09A}"/>
              </a:ext>
            </a:extLst>
          </p:cNvPr>
          <p:cNvSpPr/>
          <p:nvPr/>
        </p:nvSpPr>
        <p:spPr>
          <a:xfrm>
            <a:off x="8007768" y="2595250"/>
            <a:ext cx="245745" cy="452755"/>
          </a:xfrm>
          <a:custGeom>
            <a:avLst/>
            <a:gdLst/>
            <a:ahLst/>
            <a:cxnLst/>
            <a:rect l="l" t="t" r="r" b="b"/>
            <a:pathLst>
              <a:path w="245745" h="452755">
                <a:moveTo>
                  <a:pt x="245364" y="329946"/>
                </a:moveTo>
                <a:lnTo>
                  <a:pt x="0" y="329946"/>
                </a:lnTo>
                <a:lnTo>
                  <a:pt x="122682" y="452628"/>
                </a:lnTo>
                <a:lnTo>
                  <a:pt x="245364" y="329946"/>
                </a:lnTo>
                <a:close/>
              </a:path>
              <a:path w="245745" h="452755">
                <a:moveTo>
                  <a:pt x="184023" y="122682"/>
                </a:moveTo>
                <a:lnTo>
                  <a:pt x="61341" y="122682"/>
                </a:lnTo>
                <a:lnTo>
                  <a:pt x="61341" y="329946"/>
                </a:lnTo>
                <a:lnTo>
                  <a:pt x="184023" y="329946"/>
                </a:lnTo>
                <a:lnTo>
                  <a:pt x="184023" y="122682"/>
                </a:lnTo>
                <a:close/>
              </a:path>
              <a:path w="245745" h="452755">
                <a:moveTo>
                  <a:pt x="122682" y="0"/>
                </a:moveTo>
                <a:lnTo>
                  <a:pt x="0" y="122682"/>
                </a:lnTo>
                <a:lnTo>
                  <a:pt x="245364" y="122682"/>
                </a:lnTo>
                <a:lnTo>
                  <a:pt x="122682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AB2CE986-AF3E-4A44-AF58-67FB5CA6CED8}"/>
              </a:ext>
            </a:extLst>
          </p:cNvPr>
          <p:cNvSpPr/>
          <p:nvPr/>
        </p:nvSpPr>
        <p:spPr>
          <a:xfrm>
            <a:off x="5181600" y="5248595"/>
            <a:ext cx="151130" cy="183515"/>
          </a:xfrm>
          <a:custGeom>
            <a:avLst/>
            <a:gdLst/>
            <a:ahLst/>
            <a:cxnLst/>
            <a:rect l="l" t="t" r="r" b="b"/>
            <a:pathLst>
              <a:path w="151129" h="183514">
                <a:moveTo>
                  <a:pt x="24727" y="47087"/>
                </a:moveTo>
                <a:lnTo>
                  <a:pt x="18093" y="47087"/>
                </a:lnTo>
                <a:lnTo>
                  <a:pt x="18093" y="44069"/>
                </a:lnTo>
                <a:lnTo>
                  <a:pt x="33623" y="6338"/>
                </a:lnTo>
                <a:lnTo>
                  <a:pt x="48249" y="0"/>
                </a:lnTo>
                <a:lnTo>
                  <a:pt x="56542" y="1188"/>
                </a:lnTo>
                <a:lnTo>
                  <a:pt x="64383" y="4980"/>
                </a:lnTo>
                <a:lnTo>
                  <a:pt x="65364" y="6036"/>
                </a:lnTo>
                <a:lnTo>
                  <a:pt x="47646" y="6036"/>
                </a:lnTo>
                <a:lnTo>
                  <a:pt x="40701" y="8527"/>
                </a:lnTo>
                <a:lnTo>
                  <a:pt x="35056" y="15544"/>
                </a:lnTo>
                <a:lnTo>
                  <a:pt x="30429" y="26411"/>
                </a:lnTo>
                <a:lnTo>
                  <a:pt x="26537" y="40446"/>
                </a:lnTo>
                <a:lnTo>
                  <a:pt x="24727" y="47087"/>
                </a:lnTo>
                <a:close/>
              </a:path>
              <a:path w="151129" h="183514">
                <a:moveTo>
                  <a:pt x="82627" y="21732"/>
                </a:moveTo>
                <a:lnTo>
                  <a:pt x="74183" y="21732"/>
                </a:lnTo>
                <a:lnTo>
                  <a:pt x="82156" y="13498"/>
                </a:lnTo>
                <a:lnTo>
                  <a:pt x="91372" y="6565"/>
                </a:lnTo>
                <a:lnTo>
                  <a:pt x="101493" y="1782"/>
                </a:lnTo>
                <a:lnTo>
                  <a:pt x="112180" y="0"/>
                </a:lnTo>
                <a:lnTo>
                  <a:pt x="127371" y="3348"/>
                </a:lnTo>
                <a:lnTo>
                  <a:pt x="130873" y="6036"/>
                </a:lnTo>
                <a:lnTo>
                  <a:pt x="111577" y="6036"/>
                </a:lnTo>
                <a:lnTo>
                  <a:pt x="107053" y="6555"/>
                </a:lnTo>
                <a:lnTo>
                  <a:pt x="101625" y="8376"/>
                </a:lnTo>
                <a:lnTo>
                  <a:pt x="95293" y="11894"/>
                </a:lnTo>
                <a:lnTo>
                  <a:pt x="82627" y="21732"/>
                </a:lnTo>
                <a:close/>
              </a:path>
              <a:path w="151129" h="183514">
                <a:moveTo>
                  <a:pt x="40409" y="174465"/>
                </a:moveTo>
                <a:lnTo>
                  <a:pt x="19299" y="174465"/>
                </a:lnTo>
                <a:lnTo>
                  <a:pt x="19902" y="172654"/>
                </a:lnTo>
                <a:lnTo>
                  <a:pt x="22315" y="162391"/>
                </a:lnTo>
                <a:lnTo>
                  <a:pt x="55487" y="29580"/>
                </a:lnTo>
                <a:lnTo>
                  <a:pt x="56693" y="25958"/>
                </a:lnTo>
                <a:lnTo>
                  <a:pt x="56693" y="8451"/>
                </a:lnTo>
                <a:lnTo>
                  <a:pt x="52471" y="6036"/>
                </a:lnTo>
                <a:lnTo>
                  <a:pt x="65364" y="6036"/>
                </a:lnTo>
                <a:lnTo>
                  <a:pt x="70640" y="11715"/>
                </a:lnTo>
                <a:lnTo>
                  <a:pt x="74183" y="21732"/>
                </a:lnTo>
                <a:lnTo>
                  <a:pt x="82627" y="21732"/>
                </a:lnTo>
                <a:lnTo>
                  <a:pt x="74786" y="29580"/>
                </a:lnTo>
                <a:lnTo>
                  <a:pt x="72977" y="37428"/>
                </a:lnTo>
                <a:lnTo>
                  <a:pt x="59105" y="94174"/>
                </a:lnTo>
                <a:lnTo>
                  <a:pt x="57899" y="97193"/>
                </a:lnTo>
                <a:lnTo>
                  <a:pt x="57899" y="98400"/>
                </a:lnTo>
                <a:lnTo>
                  <a:pt x="58766" y="103220"/>
                </a:lnTo>
                <a:lnTo>
                  <a:pt x="62121" y="112059"/>
                </a:lnTo>
                <a:lnTo>
                  <a:pt x="62307" y="112285"/>
                </a:lnTo>
                <a:lnTo>
                  <a:pt x="54280" y="112285"/>
                </a:lnTo>
                <a:lnTo>
                  <a:pt x="51350" y="123878"/>
                </a:lnTo>
                <a:lnTo>
                  <a:pt x="46666" y="142545"/>
                </a:lnTo>
                <a:lnTo>
                  <a:pt x="42322" y="160420"/>
                </a:lnTo>
                <a:lnTo>
                  <a:pt x="40409" y="169635"/>
                </a:lnTo>
                <a:lnTo>
                  <a:pt x="40409" y="174465"/>
                </a:lnTo>
                <a:close/>
              </a:path>
              <a:path w="151129" h="183514">
                <a:moveTo>
                  <a:pt x="101994" y="124359"/>
                </a:moveTo>
                <a:lnTo>
                  <a:pt x="80818" y="124359"/>
                </a:lnTo>
                <a:lnTo>
                  <a:pt x="89327" y="122538"/>
                </a:lnTo>
                <a:lnTo>
                  <a:pt x="98233" y="117039"/>
                </a:lnTo>
                <a:lnTo>
                  <a:pt x="119493" y="82780"/>
                </a:lnTo>
                <a:lnTo>
                  <a:pt x="129670" y="33202"/>
                </a:lnTo>
                <a:lnTo>
                  <a:pt x="128455" y="21827"/>
                </a:lnTo>
                <a:lnTo>
                  <a:pt x="124921" y="13281"/>
                </a:lnTo>
                <a:lnTo>
                  <a:pt x="119238" y="7904"/>
                </a:lnTo>
                <a:lnTo>
                  <a:pt x="111577" y="6036"/>
                </a:lnTo>
                <a:lnTo>
                  <a:pt x="130873" y="6036"/>
                </a:lnTo>
                <a:lnTo>
                  <a:pt x="139622" y="12752"/>
                </a:lnTo>
                <a:lnTo>
                  <a:pt x="147802" y="27250"/>
                </a:lnTo>
                <a:lnTo>
                  <a:pt x="150780" y="45880"/>
                </a:lnTo>
                <a:lnTo>
                  <a:pt x="144598" y="77167"/>
                </a:lnTo>
                <a:lnTo>
                  <a:pt x="128464" y="104211"/>
                </a:lnTo>
                <a:lnTo>
                  <a:pt x="105998" y="123217"/>
                </a:lnTo>
                <a:lnTo>
                  <a:pt x="101994" y="124359"/>
                </a:lnTo>
                <a:close/>
              </a:path>
              <a:path w="151129" h="183514">
                <a:moveTo>
                  <a:pt x="80818" y="130396"/>
                </a:moveTo>
                <a:lnTo>
                  <a:pt x="71158" y="128754"/>
                </a:lnTo>
                <a:lnTo>
                  <a:pt x="63704" y="124510"/>
                </a:lnTo>
                <a:lnTo>
                  <a:pt x="58172" y="118680"/>
                </a:lnTo>
                <a:lnTo>
                  <a:pt x="54280" y="112285"/>
                </a:lnTo>
                <a:lnTo>
                  <a:pt x="62307" y="112285"/>
                </a:lnTo>
                <a:lnTo>
                  <a:pt x="69094" y="120557"/>
                </a:lnTo>
                <a:lnTo>
                  <a:pt x="80818" y="124359"/>
                </a:lnTo>
                <a:lnTo>
                  <a:pt x="101994" y="124359"/>
                </a:lnTo>
                <a:lnTo>
                  <a:pt x="80818" y="130396"/>
                </a:lnTo>
                <a:close/>
              </a:path>
              <a:path w="151129" h="183514">
                <a:moveTo>
                  <a:pt x="11459" y="183520"/>
                </a:moveTo>
                <a:lnTo>
                  <a:pt x="1206" y="183520"/>
                </a:lnTo>
                <a:lnTo>
                  <a:pt x="0" y="182313"/>
                </a:lnTo>
                <a:lnTo>
                  <a:pt x="0" y="174465"/>
                </a:lnTo>
                <a:lnTo>
                  <a:pt x="61518" y="174465"/>
                </a:lnTo>
                <a:lnTo>
                  <a:pt x="61518" y="182313"/>
                </a:lnTo>
                <a:lnTo>
                  <a:pt x="19902" y="182313"/>
                </a:lnTo>
                <a:lnTo>
                  <a:pt x="11459" y="183520"/>
                </a:lnTo>
                <a:close/>
              </a:path>
              <a:path w="151129" h="183514">
                <a:moveTo>
                  <a:pt x="61518" y="183520"/>
                </a:moveTo>
                <a:lnTo>
                  <a:pt x="56693" y="183520"/>
                </a:lnTo>
                <a:lnTo>
                  <a:pt x="49455" y="183331"/>
                </a:lnTo>
                <a:lnTo>
                  <a:pt x="34980" y="182501"/>
                </a:lnTo>
                <a:lnTo>
                  <a:pt x="27743" y="182313"/>
                </a:lnTo>
                <a:lnTo>
                  <a:pt x="61518" y="182313"/>
                </a:lnTo>
                <a:lnTo>
                  <a:pt x="61518" y="183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D3D98764-6314-43CE-B19D-CF775B84FD5F}"/>
              </a:ext>
            </a:extLst>
          </p:cNvPr>
          <p:cNvSpPr/>
          <p:nvPr/>
        </p:nvSpPr>
        <p:spPr>
          <a:xfrm>
            <a:off x="5427679" y="5130877"/>
            <a:ext cx="75565" cy="346075"/>
          </a:xfrm>
          <a:custGeom>
            <a:avLst/>
            <a:gdLst/>
            <a:ahLst/>
            <a:cxnLst/>
            <a:rect l="l" t="t" r="r" b="b"/>
            <a:pathLst>
              <a:path w="75564" h="346075">
                <a:moveTo>
                  <a:pt x="75390" y="345911"/>
                </a:moveTo>
                <a:lnTo>
                  <a:pt x="71771" y="345911"/>
                </a:lnTo>
                <a:lnTo>
                  <a:pt x="66013" y="342459"/>
                </a:lnTo>
                <a:lnTo>
                  <a:pt x="22136" y="282590"/>
                </a:lnTo>
                <a:lnTo>
                  <a:pt x="8368" y="243662"/>
                </a:lnTo>
                <a:lnTo>
                  <a:pt x="0" y="172654"/>
                </a:lnTo>
                <a:lnTo>
                  <a:pt x="3383" y="126660"/>
                </a:lnTo>
                <a:lnTo>
                  <a:pt x="13042" y="85874"/>
                </a:lnTo>
                <a:lnTo>
                  <a:pt x="28243" y="50747"/>
                </a:lnTo>
                <a:lnTo>
                  <a:pt x="52857" y="16299"/>
                </a:lnTo>
                <a:lnTo>
                  <a:pt x="71771" y="0"/>
                </a:lnTo>
                <a:lnTo>
                  <a:pt x="75390" y="0"/>
                </a:lnTo>
                <a:lnTo>
                  <a:pt x="75390" y="3622"/>
                </a:lnTo>
                <a:lnTo>
                  <a:pt x="72977" y="6640"/>
                </a:lnTo>
                <a:lnTo>
                  <a:pt x="49927" y="37768"/>
                </a:lnTo>
                <a:lnTo>
                  <a:pt x="33322" y="75460"/>
                </a:lnTo>
                <a:lnTo>
                  <a:pt x="23276" y="120397"/>
                </a:lnTo>
                <a:lnTo>
                  <a:pt x="19902" y="173257"/>
                </a:lnTo>
                <a:lnTo>
                  <a:pt x="20477" y="193651"/>
                </a:lnTo>
                <a:lnTo>
                  <a:pt x="25246" y="235569"/>
                </a:lnTo>
                <a:lnTo>
                  <a:pt x="39749" y="286995"/>
                </a:lnTo>
                <a:lnTo>
                  <a:pt x="63308" y="327782"/>
                </a:lnTo>
                <a:lnTo>
                  <a:pt x="75390" y="341686"/>
                </a:lnTo>
                <a:lnTo>
                  <a:pt x="75390" y="345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8343C5B3-A5B9-4408-8435-885762A00034}"/>
              </a:ext>
            </a:extLst>
          </p:cNvPr>
          <p:cNvSpPr/>
          <p:nvPr/>
        </p:nvSpPr>
        <p:spPr>
          <a:xfrm>
            <a:off x="5524776" y="5248590"/>
            <a:ext cx="126364" cy="130810"/>
          </a:xfrm>
          <a:custGeom>
            <a:avLst/>
            <a:gdLst/>
            <a:ahLst/>
            <a:cxnLst/>
            <a:rect l="l" t="t" r="r" b="b"/>
            <a:pathLst>
              <a:path w="126364" h="130810">
                <a:moveTo>
                  <a:pt x="6031" y="47087"/>
                </a:moveTo>
                <a:lnTo>
                  <a:pt x="0" y="47087"/>
                </a:lnTo>
                <a:lnTo>
                  <a:pt x="0" y="44069"/>
                </a:lnTo>
                <a:lnTo>
                  <a:pt x="2120" y="36164"/>
                </a:lnTo>
                <a:lnTo>
                  <a:pt x="8820" y="21128"/>
                </a:lnTo>
                <a:lnTo>
                  <a:pt x="20609" y="6546"/>
                </a:lnTo>
                <a:lnTo>
                  <a:pt x="37996" y="0"/>
                </a:lnTo>
                <a:lnTo>
                  <a:pt x="47778" y="1895"/>
                </a:lnTo>
                <a:lnTo>
                  <a:pt x="53766" y="6036"/>
                </a:lnTo>
                <a:lnTo>
                  <a:pt x="36790" y="6036"/>
                </a:lnTo>
                <a:lnTo>
                  <a:pt x="29892" y="7536"/>
                </a:lnTo>
                <a:lnTo>
                  <a:pt x="22315" y="13054"/>
                </a:lnTo>
                <a:lnTo>
                  <a:pt x="14738" y="24119"/>
                </a:lnTo>
                <a:lnTo>
                  <a:pt x="7840" y="42257"/>
                </a:lnTo>
                <a:lnTo>
                  <a:pt x="6634" y="46483"/>
                </a:lnTo>
                <a:lnTo>
                  <a:pt x="6031" y="47087"/>
                </a:lnTo>
                <a:close/>
              </a:path>
              <a:path w="126364" h="130810">
                <a:moveTo>
                  <a:pt x="73655" y="124359"/>
                </a:moveTo>
                <a:lnTo>
                  <a:pt x="62724" y="124359"/>
                </a:lnTo>
                <a:lnTo>
                  <a:pt x="84983" y="113794"/>
                </a:lnTo>
                <a:lnTo>
                  <a:pt x="101022" y="89647"/>
                </a:lnTo>
                <a:lnTo>
                  <a:pt x="110729" y="63236"/>
                </a:lnTo>
                <a:lnTo>
                  <a:pt x="113989" y="45880"/>
                </a:lnTo>
                <a:lnTo>
                  <a:pt x="113330" y="38720"/>
                </a:lnTo>
                <a:lnTo>
                  <a:pt x="111426" y="32523"/>
                </a:lnTo>
                <a:lnTo>
                  <a:pt x="108392" y="27118"/>
                </a:lnTo>
                <a:lnTo>
                  <a:pt x="104339" y="22336"/>
                </a:lnTo>
                <a:lnTo>
                  <a:pt x="100721" y="19317"/>
                </a:lnTo>
                <a:lnTo>
                  <a:pt x="99514" y="17506"/>
                </a:lnTo>
                <a:lnTo>
                  <a:pt x="99514" y="7244"/>
                </a:lnTo>
                <a:lnTo>
                  <a:pt x="106149" y="0"/>
                </a:lnTo>
                <a:lnTo>
                  <a:pt x="118814" y="0"/>
                </a:lnTo>
                <a:lnTo>
                  <a:pt x="126052" y="4829"/>
                </a:lnTo>
                <a:lnTo>
                  <a:pt x="126052" y="19921"/>
                </a:lnTo>
                <a:lnTo>
                  <a:pt x="122753" y="43550"/>
                </a:lnTo>
                <a:lnTo>
                  <a:pt x="111878" y="80818"/>
                </a:lnTo>
                <a:lnTo>
                  <a:pt x="91957" y="115256"/>
                </a:lnTo>
                <a:lnTo>
                  <a:pt x="73655" y="124359"/>
                </a:lnTo>
                <a:close/>
              </a:path>
              <a:path w="126364" h="130810">
                <a:moveTo>
                  <a:pt x="61518" y="130396"/>
                </a:moveTo>
                <a:lnTo>
                  <a:pt x="49889" y="129245"/>
                </a:lnTo>
                <a:lnTo>
                  <a:pt x="37242" y="124359"/>
                </a:lnTo>
                <a:lnTo>
                  <a:pt x="27083" y="113587"/>
                </a:lnTo>
                <a:lnTo>
                  <a:pt x="22918" y="94778"/>
                </a:lnTo>
                <a:lnTo>
                  <a:pt x="23681" y="85195"/>
                </a:lnTo>
                <a:lnTo>
                  <a:pt x="39202" y="35617"/>
                </a:lnTo>
                <a:lnTo>
                  <a:pt x="44027" y="22940"/>
                </a:lnTo>
                <a:lnTo>
                  <a:pt x="44027" y="6036"/>
                </a:lnTo>
                <a:lnTo>
                  <a:pt x="53766" y="6036"/>
                </a:lnTo>
                <a:lnTo>
                  <a:pt x="55185" y="7017"/>
                </a:lnTo>
                <a:lnTo>
                  <a:pt x="59878" y="14516"/>
                </a:lnTo>
                <a:lnTo>
                  <a:pt x="61518" y="23543"/>
                </a:lnTo>
                <a:lnTo>
                  <a:pt x="61518" y="28976"/>
                </a:lnTo>
                <a:lnTo>
                  <a:pt x="60312" y="33202"/>
                </a:lnTo>
                <a:lnTo>
                  <a:pt x="57899" y="38032"/>
                </a:lnTo>
                <a:lnTo>
                  <a:pt x="51444" y="55539"/>
                </a:lnTo>
                <a:lnTo>
                  <a:pt x="46063" y="71687"/>
                </a:lnTo>
                <a:lnTo>
                  <a:pt x="42378" y="86251"/>
                </a:lnTo>
                <a:lnTo>
                  <a:pt x="41012" y="99004"/>
                </a:lnTo>
                <a:lnTo>
                  <a:pt x="42284" y="109333"/>
                </a:lnTo>
                <a:lnTo>
                  <a:pt x="46214" y="117341"/>
                </a:lnTo>
                <a:lnTo>
                  <a:pt x="52970" y="122519"/>
                </a:lnTo>
                <a:lnTo>
                  <a:pt x="62724" y="124359"/>
                </a:lnTo>
                <a:lnTo>
                  <a:pt x="73655" y="124359"/>
                </a:lnTo>
                <a:lnTo>
                  <a:pt x="61518" y="130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234B7075-71EE-4898-8D36-4A5760AB8F03}"/>
              </a:ext>
            </a:extLst>
          </p:cNvPr>
          <p:cNvSpPr/>
          <p:nvPr/>
        </p:nvSpPr>
        <p:spPr>
          <a:xfrm>
            <a:off x="5679180" y="5276964"/>
            <a:ext cx="52705" cy="201930"/>
          </a:xfrm>
          <a:custGeom>
            <a:avLst/>
            <a:gdLst/>
            <a:ahLst/>
            <a:cxnLst/>
            <a:rect l="l" t="t" r="r" b="b"/>
            <a:pathLst>
              <a:path w="52704" h="201929">
                <a:moveTo>
                  <a:pt x="52471" y="201630"/>
                </a:moveTo>
                <a:lnTo>
                  <a:pt x="48249" y="201630"/>
                </a:lnTo>
                <a:lnTo>
                  <a:pt x="23917" y="177898"/>
                </a:lnTo>
                <a:lnTo>
                  <a:pt x="9197" y="151223"/>
                </a:lnTo>
                <a:lnTo>
                  <a:pt x="1941" y="124547"/>
                </a:lnTo>
                <a:lnTo>
                  <a:pt x="0" y="100815"/>
                </a:lnTo>
                <a:lnTo>
                  <a:pt x="2195" y="75894"/>
                </a:lnTo>
                <a:lnTo>
                  <a:pt x="9876" y="49049"/>
                </a:lnTo>
                <a:lnTo>
                  <a:pt x="24680" y="22883"/>
                </a:lnTo>
                <a:lnTo>
                  <a:pt x="48249" y="0"/>
                </a:lnTo>
                <a:lnTo>
                  <a:pt x="52471" y="0"/>
                </a:lnTo>
                <a:lnTo>
                  <a:pt x="52471" y="3622"/>
                </a:lnTo>
                <a:lnTo>
                  <a:pt x="51868" y="4225"/>
                </a:lnTo>
                <a:lnTo>
                  <a:pt x="50662" y="4829"/>
                </a:lnTo>
                <a:lnTo>
                  <a:pt x="38043" y="18553"/>
                </a:lnTo>
                <a:lnTo>
                  <a:pt x="26160" y="38107"/>
                </a:lnTo>
                <a:lnTo>
                  <a:pt x="17330" y="65018"/>
                </a:lnTo>
                <a:lnTo>
                  <a:pt x="13871" y="100815"/>
                </a:lnTo>
                <a:lnTo>
                  <a:pt x="15794" y="127858"/>
                </a:lnTo>
                <a:lnTo>
                  <a:pt x="22013" y="153260"/>
                </a:lnTo>
                <a:lnTo>
                  <a:pt x="33209" y="176285"/>
                </a:lnTo>
                <a:lnTo>
                  <a:pt x="50058" y="196197"/>
                </a:lnTo>
                <a:lnTo>
                  <a:pt x="51868" y="197405"/>
                </a:lnTo>
                <a:lnTo>
                  <a:pt x="52471" y="198008"/>
                </a:lnTo>
                <a:lnTo>
                  <a:pt x="52471" y="20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57343BB0-D8D8-435E-9061-544F724AC521}"/>
              </a:ext>
            </a:extLst>
          </p:cNvPr>
          <p:cNvSpPr/>
          <p:nvPr/>
        </p:nvSpPr>
        <p:spPr>
          <a:xfrm>
            <a:off x="5755771" y="5294471"/>
            <a:ext cx="60960" cy="135890"/>
          </a:xfrm>
          <a:custGeom>
            <a:avLst/>
            <a:gdLst/>
            <a:ahLst/>
            <a:cxnLst/>
            <a:rect l="l" t="t" r="r" b="b"/>
            <a:pathLst>
              <a:path w="60960" h="135889">
                <a:moveTo>
                  <a:pt x="50058" y="18714"/>
                </a:moveTo>
                <a:lnTo>
                  <a:pt x="38599" y="18714"/>
                </a:lnTo>
                <a:lnTo>
                  <a:pt x="36187" y="14488"/>
                </a:lnTo>
                <a:lnTo>
                  <a:pt x="36187" y="5433"/>
                </a:lnTo>
                <a:lnTo>
                  <a:pt x="42218" y="0"/>
                </a:lnTo>
                <a:lnTo>
                  <a:pt x="53074" y="0"/>
                </a:lnTo>
                <a:lnTo>
                  <a:pt x="55487" y="4225"/>
                </a:lnTo>
                <a:lnTo>
                  <a:pt x="55487" y="13281"/>
                </a:lnTo>
                <a:lnTo>
                  <a:pt x="50058" y="18714"/>
                </a:lnTo>
                <a:close/>
              </a:path>
              <a:path w="60960" h="135889">
                <a:moveTo>
                  <a:pt x="6031" y="78479"/>
                </a:moveTo>
                <a:lnTo>
                  <a:pt x="0" y="78479"/>
                </a:lnTo>
                <a:lnTo>
                  <a:pt x="0" y="75460"/>
                </a:lnTo>
                <a:lnTo>
                  <a:pt x="1724" y="69376"/>
                </a:lnTo>
                <a:lnTo>
                  <a:pt x="7011" y="58934"/>
                </a:lnTo>
                <a:lnTo>
                  <a:pt x="16029" y="49058"/>
                </a:lnTo>
                <a:lnTo>
                  <a:pt x="28949" y="44672"/>
                </a:lnTo>
                <a:lnTo>
                  <a:pt x="36545" y="46049"/>
                </a:lnTo>
                <a:lnTo>
                  <a:pt x="42670" y="49804"/>
                </a:lnTo>
                <a:lnTo>
                  <a:pt x="43336" y="50709"/>
                </a:lnTo>
                <a:lnTo>
                  <a:pt x="28346" y="50709"/>
                </a:lnTo>
                <a:lnTo>
                  <a:pt x="22664" y="52105"/>
                </a:lnTo>
                <a:lnTo>
                  <a:pt x="16811" y="56444"/>
                </a:lnTo>
                <a:lnTo>
                  <a:pt x="11299" y="63952"/>
                </a:lnTo>
                <a:lnTo>
                  <a:pt x="6634" y="74857"/>
                </a:lnTo>
                <a:lnTo>
                  <a:pt x="6031" y="77271"/>
                </a:lnTo>
                <a:lnTo>
                  <a:pt x="6031" y="78479"/>
                </a:lnTo>
                <a:close/>
              </a:path>
              <a:path w="60960" h="135889">
                <a:moveTo>
                  <a:pt x="31965" y="135829"/>
                </a:moveTo>
                <a:lnTo>
                  <a:pt x="24115" y="134452"/>
                </a:lnTo>
                <a:lnTo>
                  <a:pt x="18018" y="130697"/>
                </a:lnTo>
                <a:lnTo>
                  <a:pt x="14069" y="125132"/>
                </a:lnTo>
                <a:lnTo>
                  <a:pt x="12665" y="118322"/>
                </a:lnTo>
                <a:lnTo>
                  <a:pt x="12665" y="115303"/>
                </a:lnTo>
                <a:lnTo>
                  <a:pt x="13871" y="112889"/>
                </a:lnTo>
                <a:lnTo>
                  <a:pt x="14474" y="109870"/>
                </a:lnTo>
                <a:lnTo>
                  <a:pt x="27140" y="77875"/>
                </a:lnTo>
                <a:lnTo>
                  <a:pt x="31965" y="65198"/>
                </a:lnTo>
                <a:lnTo>
                  <a:pt x="33171" y="62179"/>
                </a:lnTo>
                <a:lnTo>
                  <a:pt x="33171" y="51916"/>
                </a:lnTo>
                <a:lnTo>
                  <a:pt x="31362" y="50709"/>
                </a:lnTo>
                <a:lnTo>
                  <a:pt x="43336" y="50709"/>
                </a:lnTo>
                <a:lnTo>
                  <a:pt x="46760" y="55369"/>
                </a:lnTo>
                <a:lnTo>
                  <a:pt x="48249" y="62179"/>
                </a:lnTo>
                <a:lnTo>
                  <a:pt x="48249" y="63990"/>
                </a:lnTo>
                <a:lnTo>
                  <a:pt x="39070" y="88421"/>
                </a:lnTo>
                <a:lnTo>
                  <a:pt x="36790" y="94174"/>
                </a:lnTo>
                <a:lnTo>
                  <a:pt x="34980" y="99004"/>
                </a:lnTo>
                <a:lnTo>
                  <a:pt x="32568" y="104437"/>
                </a:lnTo>
                <a:lnTo>
                  <a:pt x="30759" y="109870"/>
                </a:lnTo>
                <a:lnTo>
                  <a:pt x="28949" y="114700"/>
                </a:lnTo>
                <a:lnTo>
                  <a:pt x="27140" y="118322"/>
                </a:lnTo>
                <a:lnTo>
                  <a:pt x="27140" y="127377"/>
                </a:lnTo>
                <a:lnTo>
                  <a:pt x="28346" y="129792"/>
                </a:lnTo>
                <a:lnTo>
                  <a:pt x="46392" y="129792"/>
                </a:lnTo>
                <a:lnTo>
                  <a:pt x="44885" y="131443"/>
                </a:lnTo>
                <a:lnTo>
                  <a:pt x="31965" y="135829"/>
                </a:lnTo>
                <a:close/>
              </a:path>
              <a:path w="60960" h="135889">
                <a:moveTo>
                  <a:pt x="46392" y="129792"/>
                </a:moveTo>
                <a:lnTo>
                  <a:pt x="32568" y="129792"/>
                </a:lnTo>
                <a:lnTo>
                  <a:pt x="38580" y="128311"/>
                </a:lnTo>
                <a:lnTo>
                  <a:pt x="44480" y="123831"/>
                </a:lnTo>
                <a:lnTo>
                  <a:pt x="49700" y="116294"/>
                </a:lnTo>
                <a:lnTo>
                  <a:pt x="53677" y="105644"/>
                </a:lnTo>
                <a:lnTo>
                  <a:pt x="54883" y="103230"/>
                </a:lnTo>
                <a:lnTo>
                  <a:pt x="54883" y="102022"/>
                </a:lnTo>
                <a:lnTo>
                  <a:pt x="60915" y="102022"/>
                </a:lnTo>
                <a:lnTo>
                  <a:pt x="60915" y="105041"/>
                </a:lnTo>
                <a:lnTo>
                  <a:pt x="59190" y="111125"/>
                </a:lnTo>
                <a:lnTo>
                  <a:pt x="53903" y="121567"/>
                </a:lnTo>
                <a:lnTo>
                  <a:pt x="46392" y="129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B9CD1405-CD8E-4FE0-AADF-FB09E553F0FF}"/>
              </a:ext>
            </a:extLst>
          </p:cNvPr>
          <p:cNvSpPr/>
          <p:nvPr/>
        </p:nvSpPr>
        <p:spPr>
          <a:xfrm>
            <a:off x="5842022" y="5276964"/>
            <a:ext cx="52705" cy="201930"/>
          </a:xfrm>
          <a:custGeom>
            <a:avLst/>
            <a:gdLst/>
            <a:ahLst/>
            <a:cxnLst/>
            <a:rect l="l" t="t" r="r" b="b"/>
            <a:pathLst>
              <a:path w="52704" h="201929">
                <a:moveTo>
                  <a:pt x="2412" y="201630"/>
                </a:moveTo>
                <a:lnTo>
                  <a:pt x="603" y="201630"/>
                </a:lnTo>
                <a:lnTo>
                  <a:pt x="0" y="199819"/>
                </a:lnTo>
                <a:lnTo>
                  <a:pt x="0" y="198008"/>
                </a:lnTo>
                <a:lnTo>
                  <a:pt x="3618" y="194386"/>
                </a:lnTo>
                <a:lnTo>
                  <a:pt x="18244" y="177219"/>
                </a:lnTo>
                <a:lnTo>
                  <a:pt x="29251" y="155750"/>
                </a:lnTo>
                <a:lnTo>
                  <a:pt x="36187" y="130207"/>
                </a:lnTo>
                <a:lnTo>
                  <a:pt x="38599" y="100815"/>
                </a:lnTo>
                <a:lnTo>
                  <a:pt x="35310" y="65962"/>
                </a:lnTo>
                <a:lnTo>
                  <a:pt x="26763" y="39315"/>
                </a:lnTo>
                <a:lnTo>
                  <a:pt x="14936" y="19572"/>
                </a:lnTo>
                <a:lnTo>
                  <a:pt x="1809" y="5433"/>
                </a:lnTo>
                <a:lnTo>
                  <a:pt x="0" y="3622"/>
                </a:lnTo>
                <a:lnTo>
                  <a:pt x="0" y="0"/>
                </a:lnTo>
                <a:lnTo>
                  <a:pt x="3618" y="0"/>
                </a:lnTo>
                <a:lnTo>
                  <a:pt x="28045" y="23732"/>
                </a:lnTo>
                <a:lnTo>
                  <a:pt x="42972" y="50407"/>
                </a:lnTo>
                <a:lnTo>
                  <a:pt x="50435" y="77083"/>
                </a:lnTo>
                <a:lnTo>
                  <a:pt x="52471" y="100815"/>
                </a:lnTo>
                <a:lnTo>
                  <a:pt x="51387" y="118086"/>
                </a:lnTo>
                <a:lnTo>
                  <a:pt x="37393" y="162995"/>
                </a:lnTo>
                <a:lnTo>
                  <a:pt x="7030" y="199159"/>
                </a:lnTo>
                <a:lnTo>
                  <a:pt x="2412" y="20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43DC111A-6DF3-433C-96A4-C4789A18560D}"/>
              </a:ext>
            </a:extLst>
          </p:cNvPr>
          <p:cNvSpPr/>
          <p:nvPr/>
        </p:nvSpPr>
        <p:spPr>
          <a:xfrm>
            <a:off x="5940326" y="5404945"/>
            <a:ext cx="26034" cy="62230"/>
          </a:xfrm>
          <a:custGeom>
            <a:avLst/>
            <a:gdLst/>
            <a:ahLst/>
            <a:cxnLst/>
            <a:rect l="l" t="t" r="r" b="b"/>
            <a:pathLst>
              <a:path w="26035" h="62229">
                <a:moveTo>
                  <a:pt x="16887" y="22940"/>
                </a:moveTo>
                <a:lnTo>
                  <a:pt x="4824" y="22940"/>
                </a:lnTo>
                <a:lnTo>
                  <a:pt x="0" y="18110"/>
                </a:lnTo>
                <a:lnTo>
                  <a:pt x="0" y="5433"/>
                </a:lnTo>
                <a:lnTo>
                  <a:pt x="4824" y="0"/>
                </a:lnTo>
                <a:lnTo>
                  <a:pt x="11459" y="0"/>
                </a:lnTo>
                <a:lnTo>
                  <a:pt x="17792" y="1697"/>
                </a:lnTo>
                <a:lnTo>
                  <a:pt x="22315" y="6338"/>
                </a:lnTo>
                <a:lnTo>
                  <a:pt x="25029" y="13243"/>
                </a:lnTo>
                <a:lnTo>
                  <a:pt x="25741" y="19921"/>
                </a:lnTo>
                <a:lnTo>
                  <a:pt x="19902" y="19921"/>
                </a:lnTo>
                <a:lnTo>
                  <a:pt x="16887" y="22940"/>
                </a:lnTo>
                <a:close/>
              </a:path>
              <a:path w="26035" h="62229">
                <a:moveTo>
                  <a:pt x="5428" y="62179"/>
                </a:moveTo>
                <a:lnTo>
                  <a:pt x="4221" y="62179"/>
                </a:lnTo>
                <a:lnTo>
                  <a:pt x="3015" y="60972"/>
                </a:lnTo>
                <a:lnTo>
                  <a:pt x="3015" y="58557"/>
                </a:lnTo>
                <a:lnTo>
                  <a:pt x="3618" y="57953"/>
                </a:lnTo>
                <a:lnTo>
                  <a:pt x="4221" y="56746"/>
                </a:lnTo>
                <a:lnTo>
                  <a:pt x="12524" y="47257"/>
                </a:lnTo>
                <a:lnTo>
                  <a:pt x="17264" y="37881"/>
                </a:lnTo>
                <a:lnTo>
                  <a:pt x="19403" y="28731"/>
                </a:lnTo>
                <a:lnTo>
                  <a:pt x="19902" y="19921"/>
                </a:lnTo>
                <a:lnTo>
                  <a:pt x="25741" y="19921"/>
                </a:lnTo>
                <a:lnTo>
                  <a:pt x="25934" y="21732"/>
                </a:lnTo>
                <a:lnTo>
                  <a:pt x="23154" y="38239"/>
                </a:lnTo>
                <a:lnTo>
                  <a:pt x="16811" y="51011"/>
                </a:lnTo>
                <a:lnTo>
                  <a:pt x="9904" y="59255"/>
                </a:lnTo>
                <a:lnTo>
                  <a:pt x="5428" y="62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15739CA2-987E-42CD-8253-3C1AE972A37E}"/>
              </a:ext>
            </a:extLst>
          </p:cNvPr>
          <p:cNvSpPr/>
          <p:nvPr/>
        </p:nvSpPr>
        <p:spPr>
          <a:xfrm>
            <a:off x="6025366" y="5345181"/>
            <a:ext cx="34290" cy="86360"/>
          </a:xfrm>
          <a:custGeom>
            <a:avLst/>
            <a:gdLst/>
            <a:ahLst/>
            <a:cxnLst/>
            <a:rect l="l" t="t" r="r" b="b"/>
            <a:pathLst>
              <a:path w="34289" h="86360">
                <a:moveTo>
                  <a:pt x="18696" y="30787"/>
                </a:moveTo>
                <a:lnTo>
                  <a:pt x="6031" y="30787"/>
                </a:lnTo>
                <a:lnTo>
                  <a:pt x="0" y="23543"/>
                </a:lnTo>
                <a:lnTo>
                  <a:pt x="0" y="7244"/>
                </a:lnTo>
                <a:lnTo>
                  <a:pt x="6031" y="0"/>
                </a:lnTo>
                <a:lnTo>
                  <a:pt x="15681" y="0"/>
                </a:lnTo>
                <a:lnTo>
                  <a:pt x="23088" y="2094"/>
                </a:lnTo>
                <a:lnTo>
                  <a:pt x="28799" y="8149"/>
                </a:lnTo>
                <a:lnTo>
                  <a:pt x="32474" y="17827"/>
                </a:lnTo>
                <a:lnTo>
                  <a:pt x="33350" y="26562"/>
                </a:lnTo>
                <a:lnTo>
                  <a:pt x="26537" y="26562"/>
                </a:lnTo>
                <a:lnTo>
                  <a:pt x="25331" y="27165"/>
                </a:lnTo>
                <a:lnTo>
                  <a:pt x="22918" y="29580"/>
                </a:lnTo>
                <a:lnTo>
                  <a:pt x="18696" y="30787"/>
                </a:lnTo>
                <a:close/>
              </a:path>
              <a:path w="34289" h="86360">
                <a:moveTo>
                  <a:pt x="7840" y="86327"/>
                </a:moveTo>
                <a:lnTo>
                  <a:pt x="6031" y="86327"/>
                </a:lnTo>
                <a:lnTo>
                  <a:pt x="4824" y="85119"/>
                </a:lnTo>
                <a:lnTo>
                  <a:pt x="4824" y="82101"/>
                </a:lnTo>
                <a:lnTo>
                  <a:pt x="7840" y="78479"/>
                </a:lnTo>
                <a:lnTo>
                  <a:pt x="15021" y="70178"/>
                </a:lnTo>
                <a:lnTo>
                  <a:pt x="21410" y="59161"/>
                </a:lnTo>
                <a:lnTo>
                  <a:pt x="25990" y="45880"/>
                </a:lnTo>
                <a:lnTo>
                  <a:pt x="27743" y="30787"/>
                </a:lnTo>
                <a:lnTo>
                  <a:pt x="27743" y="26562"/>
                </a:lnTo>
                <a:lnTo>
                  <a:pt x="33350" y="26562"/>
                </a:lnTo>
                <a:lnTo>
                  <a:pt x="33774" y="30787"/>
                </a:lnTo>
                <a:lnTo>
                  <a:pt x="30146" y="53728"/>
                </a:lnTo>
                <a:lnTo>
                  <a:pt x="21938" y="71234"/>
                </a:lnTo>
                <a:lnTo>
                  <a:pt x="13164" y="82403"/>
                </a:lnTo>
                <a:lnTo>
                  <a:pt x="7840" y="86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AD01F67A-AF3F-4BCC-97AE-78365CBE1BF7}"/>
              </a:ext>
            </a:extLst>
          </p:cNvPr>
          <p:cNvSpPr/>
          <p:nvPr/>
        </p:nvSpPr>
        <p:spPr>
          <a:xfrm>
            <a:off x="6137546" y="5248591"/>
            <a:ext cx="127000" cy="130810"/>
          </a:xfrm>
          <a:custGeom>
            <a:avLst/>
            <a:gdLst/>
            <a:ahLst/>
            <a:cxnLst/>
            <a:rect l="l" t="t" r="r" b="b"/>
            <a:pathLst>
              <a:path w="127000" h="130810">
                <a:moveTo>
                  <a:pt x="6031" y="47087"/>
                </a:moveTo>
                <a:lnTo>
                  <a:pt x="0" y="47087"/>
                </a:lnTo>
                <a:lnTo>
                  <a:pt x="0" y="44069"/>
                </a:lnTo>
                <a:lnTo>
                  <a:pt x="2120" y="36164"/>
                </a:lnTo>
                <a:lnTo>
                  <a:pt x="8820" y="21128"/>
                </a:lnTo>
                <a:lnTo>
                  <a:pt x="20609" y="6546"/>
                </a:lnTo>
                <a:lnTo>
                  <a:pt x="37996" y="0"/>
                </a:lnTo>
                <a:lnTo>
                  <a:pt x="47778" y="1895"/>
                </a:lnTo>
                <a:lnTo>
                  <a:pt x="53767" y="6036"/>
                </a:lnTo>
                <a:lnTo>
                  <a:pt x="36790" y="6036"/>
                </a:lnTo>
                <a:lnTo>
                  <a:pt x="30146" y="7536"/>
                </a:lnTo>
                <a:lnTo>
                  <a:pt x="22541" y="13054"/>
                </a:lnTo>
                <a:lnTo>
                  <a:pt x="14823" y="24119"/>
                </a:lnTo>
                <a:lnTo>
                  <a:pt x="7840" y="42257"/>
                </a:lnTo>
                <a:lnTo>
                  <a:pt x="6634" y="46483"/>
                </a:lnTo>
                <a:lnTo>
                  <a:pt x="6031" y="47087"/>
                </a:lnTo>
                <a:close/>
              </a:path>
              <a:path w="127000" h="130810">
                <a:moveTo>
                  <a:pt x="73693" y="124359"/>
                </a:moveTo>
                <a:lnTo>
                  <a:pt x="62725" y="124359"/>
                </a:lnTo>
                <a:lnTo>
                  <a:pt x="84983" y="113794"/>
                </a:lnTo>
                <a:lnTo>
                  <a:pt x="101023" y="89647"/>
                </a:lnTo>
                <a:lnTo>
                  <a:pt x="110729" y="63236"/>
                </a:lnTo>
                <a:lnTo>
                  <a:pt x="113990" y="45880"/>
                </a:lnTo>
                <a:lnTo>
                  <a:pt x="113330" y="38720"/>
                </a:lnTo>
                <a:lnTo>
                  <a:pt x="111426" y="32523"/>
                </a:lnTo>
                <a:lnTo>
                  <a:pt x="108392" y="27118"/>
                </a:lnTo>
                <a:lnTo>
                  <a:pt x="104340" y="22336"/>
                </a:lnTo>
                <a:lnTo>
                  <a:pt x="99515" y="17506"/>
                </a:lnTo>
                <a:lnTo>
                  <a:pt x="99515" y="7244"/>
                </a:lnTo>
                <a:lnTo>
                  <a:pt x="106752" y="0"/>
                </a:lnTo>
                <a:lnTo>
                  <a:pt x="118815" y="0"/>
                </a:lnTo>
                <a:lnTo>
                  <a:pt x="126655" y="4829"/>
                </a:lnTo>
                <a:lnTo>
                  <a:pt x="126655" y="19921"/>
                </a:lnTo>
                <a:lnTo>
                  <a:pt x="123262" y="43550"/>
                </a:lnTo>
                <a:lnTo>
                  <a:pt x="112180" y="80818"/>
                </a:lnTo>
                <a:lnTo>
                  <a:pt x="92051" y="115256"/>
                </a:lnTo>
                <a:lnTo>
                  <a:pt x="73693" y="124359"/>
                </a:lnTo>
                <a:close/>
              </a:path>
              <a:path w="127000" h="130810">
                <a:moveTo>
                  <a:pt x="61518" y="130396"/>
                </a:moveTo>
                <a:lnTo>
                  <a:pt x="49889" y="129245"/>
                </a:lnTo>
                <a:lnTo>
                  <a:pt x="37242" y="124359"/>
                </a:lnTo>
                <a:lnTo>
                  <a:pt x="27083" y="113587"/>
                </a:lnTo>
                <a:lnTo>
                  <a:pt x="22918" y="94778"/>
                </a:lnTo>
                <a:lnTo>
                  <a:pt x="23681" y="85195"/>
                </a:lnTo>
                <a:lnTo>
                  <a:pt x="26311" y="73347"/>
                </a:lnTo>
                <a:lnTo>
                  <a:pt x="31315" y="57425"/>
                </a:lnTo>
                <a:lnTo>
                  <a:pt x="39202" y="35617"/>
                </a:lnTo>
                <a:lnTo>
                  <a:pt x="41615" y="30787"/>
                </a:lnTo>
                <a:lnTo>
                  <a:pt x="44027" y="22940"/>
                </a:lnTo>
                <a:lnTo>
                  <a:pt x="44027" y="6036"/>
                </a:lnTo>
                <a:lnTo>
                  <a:pt x="53767" y="6036"/>
                </a:lnTo>
                <a:lnTo>
                  <a:pt x="55185" y="7017"/>
                </a:lnTo>
                <a:lnTo>
                  <a:pt x="59879" y="14516"/>
                </a:lnTo>
                <a:lnTo>
                  <a:pt x="61518" y="23543"/>
                </a:lnTo>
                <a:lnTo>
                  <a:pt x="61518" y="28976"/>
                </a:lnTo>
                <a:lnTo>
                  <a:pt x="60312" y="33202"/>
                </a:lnTo>
                <a:lnTo>
                  <a:pt x="57899" y="38032"/>
                </a:lnTo>
                <a:lnTo>
                  <a:pt x="51792" y="55539"/>
                </a:lnTo>
                <a:lnTo>
                  <a:pt x="46591" y="71687"/>
                </a:lnTo>
                <a:lnTo>
                  <a:pt x="42972" y="86251"/>
                </a:lnTo>
                <a:lnTo>
                  <a:pt x="41615" y="99004"/>
                </a:lnTo>
                <a:lnTo>
                  <a:pt x="42878" y="109333"/>
                </a:lnTo>
                <a:lnTo>
                  <a:pt x="46741" y="117341"/>
                </a:lnTo>
                <a:lnTo>
                  <a:pt x="53319" y="122519"/>
                </a:lnTo>
                <a:lnTo>
                  <a:pt x="62725" y="124359"/>
                </a:lnTo>
                <a:lnTo>
                  <a:pt x="73693" y="124359"/>
                </a:lnTo>
                <a:lnTo>
                  <a:pt x="61518" y="130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F4C2297C-7649-4C53-B1DB-1B07DDB53DD4}"/>
              </a:ext>
            </a:extLst>
          </p:cNvPr>
          <p:cNvSpPr/>
          <p:nvPr/>
        </p:nvSpPr>
        <p:spPr>
          <a:xfrm>
            <a:off x="6291950" y="5276964"/>
            <a:ext cx="52705" cy="201930"/>
          </a:xfrm>
          <a:custGeom>
            <a:avLst/>
            <a:gdLst/>
            <a:ahLst/>
            <a:cxnLst/>
            <a:rect l="l" t="t" r="r" b="b"/>
            <a:pathLst>
              <a:path w="52704" h="201929">
                <a:moveTo>
                  <a:pt x="52472" y="201630"/>
                </a:moveTo>
                <a:lnTo>
                  <a:pt x="48250" y="201630"/>
                </a:lnTo>
                <a:lnTo>
                  <a:pt x="23917" y="177898"/>
                </a:lnTo>
                <a:lnTo>
                  <a:pt x="9197" y="151223"/>
                </a:lnTo>
                <a:lnTo>
                  <a:pt x="1941" y="124547"/>
                </a:lnTo>
                <a:lnTo>
                  <a:pt x="0" y="100815"/>
                </a:lnTo>
                <a:lnTo>
                  <a:pt x="2195" y="75894"/>
                </a:lnTo>
                <a:lnTo>
                  <a:pt x="9876" y="49049"/>
                </a:lnTo>
                <a:lnTo>
                  <a:pt x="24681" y="22883"/>
                </a:lnTo>
                <a:lnTo>
                  <a:pt x="48250" y="0"/>
                </a:lnTo>
                <a:lnTo>
                  <a:pt x="52472" y="0"/>
                </a:lnTo>
                <a:lnTo>
                  <a:pt x="52472" y="3622"/>
                </a:lnTo>
                <a:lnTo>
                  <a:pt x="51868" y="4225"/>
                </a:lnTo>
                <a:lnTo>
                  <a:pt x="50662" y="4829"/>
                </a:lnTo>
                <a:lnTo>
                  <a:pt x="38043" y="18553"/>
                </a:lnTo>
                <a:lnTo>
                  <a:pt x="26160" y="38107"/>
                </a:lnTo>
                <a:lnTo>
                  <a:pt x="17330" y="65018"/>
                </a:lnTo>
                <a:lnTo>
                  <a:pt x="13871" y="100815"/>
                </a:lnTo>
                <a:lnTo>
                  <a:pt x="15794" y="127858"/>
                </a:lnTo>
                <a:lnTo>
                  <a:pt x="22013" y="153260"/>
                </a:lnTo>
                <a:lnTo>
                  <a:pt x="33209" y="176285"/>
                </a:lnTo>
                <a:lnTo>
                  <a:pt x="50058" y="196197"/>
                </a:lnTo>
                <a:lnTo>
                  <a:pt x="51868" y="197405"/>
                </a:lnTo>
                <a:lnTo>
                  <a:pt x="52472" y="198008"/>
                </a:lnTo>
                <a:lnTo>
                  <a:pt x="52472" y="20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8CF2D32E-5402-4B87-B6E1-A1BF93D48874}"/>
              </a:ext>
            </a:extLst>
          </p:cNvPr>
          <p:cNvSpPr/>
          <p:nvPr/>
        </p:nvSpPr>
        <p:spPr>
          <a:xfrm>
            <a:off x="6358891" y="5294471"/>
            <a:ext cx="88900" cy="175260"/>
          </a:xfrm>
          <a:custGeom>
            <a:avLst/>
            <a:gdLst/>
            <a:ahLst/>
            <a:cxnLst/>
            <a:rect l="l" t="t" r="r" b="b"/>
            <a:pathLst>
              <a:path w="88900" h="175260">
                <a:moveTo>
                  <a:pt x="82627" y="18714"/>
                </a:moveTo>
                <a:lnTo>
                  <a:pt x="71771" y="18714"/>
                </a:lnTo>
                <a:lnTo>
                  <a:pt x="69359" y="14488"/>
                </a:lnTo>
                <a:lnTo>
                  <a:pt x="69359" y="5433"/>
                </a:lnTo>
                <a:lnTo>
                  <a:pt x="74787" y="0"/>
                </a:lnTo>
                <a:lnTo>
                  <a:pt x="85643" y="0"/>
                </a:lnTo>
                <a:lnTo>
                  <a:pt x="88658" y="4225"/>
                </a:lnTo>
                <a:lnTo>
                  <a:pt x="88658" y="13281"/>
                </a:lnTo>
                <a:lnTo>
                  <a:pt x="82627" y="18714"/>
                </a:lnTo>
                <a:close/>
              </a:path>
              <a:path w="88900" h="175260">
                <a:moveTo>
                  <a:pt x="30156" y="78479"/>
                </a:moveTo>
                <a:lnTo>
                  <a:pt x="24124" y="78479"/>
                </a:lnTo>
                <a:lnTo>
                  <a:pt x="24124" y="75460"/>
                </a:lnTo>
                <a:lnTo>
                  <a:pt x="26461" y="69631"/>
                </a:lnTo>
                <a:lnTo>
                  <a:pt x="33322" y="59161"/>
                </a:lnTo>
                <a:lnTo>
                  <a:pt x="44480" y="49143"/>
                </a:lnTo>
                <a:lnTo>
                  <a:pt x="59709" y="44672"/>
                </a:lnTo>
                <a:lnTo>
                  <a:pt x="68096" y="46078"/>
                </a:lnTo>
                <a:lnTo>
                  <a:pt x="74787" y="50030"/>
                </a:lnTo>
                <a:lnTo>
                  <a:pt x="75280" y="50709"/>
                </a:lnTo>
                <a:lnTo>
                  <a:pt x="59106" y="50709"/>
                </a:lnTo>
                <a:lnTo>
                  <a:pt x="50445" y="52784"/>
                </a:lnTo>
                <a:lnTo>
                  <a:pt x="42746" y="58255"/>
                </a:lnTo>
                <a:lnTo>
                  <a:pt x="36290" y="65990"/>
                </a:lnTo>
                <a:lnTo>
                  <a:pt x="31362" y="74857"/>
                </a:lnTo>
                <a:lnTo>
                  <a:pt x="30156" y="77875"/>
                </a:lnTo>
                <a:lnTo>
                  <a:pt x="30156" y="78479"/>
                </a:lnTo>
                <a:close/>
              </a:path>
              <a:path w="88900" h="175260">
                <a:moveTo>
                  <a:pt x="41428" y="169031"/>
                </a:moveTo>
                <a:lnTo>
                  <a:pt x="19902" y="169031"/>
                </a:lnTo>
                <a:lnTo>
                  <a:pt x="28280" y="167022"/>
                </a:lnTo>
                <a:lnTo>
                  <a:pt x="35810" y="161561"/>
                </a:lnTo>
                <a:lnTo>
                  <a:pt x="41870" y="153496"/>
                </a:lnTo>
                <a:lnTo>
                  <a:pt x="45837" y="143677"/>
                </a:lnTo>
                <a:lnTo>
                  <a:pt x="65137" y="66405"/>
                </a:lnTo>
                <a:lnTo>
                  <a:pt x="65137" y="65198"/>
                </a:lnTo>
                <a:lnTo>
                  <a:pt x="65740" y="62783"/>
                </a:lnTo>
                <a:lnTo>
                  <a:pt x="65740" y="53728"/>
                </a:lnTo>
                <a:lnTo>
                  <a:pt x="63931" y="50709"/>
                </a:lnTo>
                <a:lnTo>
                  <a:pt x="75280" y="50709"/>
                </a:lnTo>
                <a:lnTo>
                  <a:pt x="79216" y="56133"/>
                </a:lnTo>
                <a:lnTo>
                  <a:pt x="80818" y="63990"/>
                </a:lnTo>
                <a:lnTo>
                  <a:pt x="80818" y="68820"/>
                </a:lnTo>
                <a:lnTo>
                  <a:pt x="80215" y="70631"/>
                </a:lnTo>
                <a:lnTo>
                  <a:pt x="62121" y="143073"/>
                </a:lnTo>
                <a:lnTo>
                  <a:pt x="54422" y="158514"/>
                </a:lnTo>
                <a:lnTo>
                  <a:pt x="43047" y="168352"/>
                </a:lnTo>
                <a:lnTo>
                  <a:pt x="41428" y="169031"/>
                </a:lnTo>
                <a:close/>
              </a:path>
              <a:path w="88900" h="175260">
                <a:moveTo>
                  <a:pt x="19902" y="175068"/>
                </a:moveTo>
                <a:lnTo>
                  <a:pt x="7841" y="175068"/>
                </a:lnTo>
                <a:lnTo>
                  <a:pt x="0" y="169635"/>
                </a:lnTo>
                <a:lnTo>
                  <a:pt x="0" y="155750"/>
                </a:lnTo>
                <a:lnTo>
                  <a:pt x="5428" y="150317"/>
                </a:lnTo>
                <a:lnTo>
                  <a:pt x="15681" y="150317"/>
                </a:lnTo>
                <a:lnTo>
                  <a:pt x="19299" y="152732"/>
                </a:lnTo>
                <a:lnTo>
                  <a:pt x="19299" y="160580"/>
                </a:lnTo>
                <a:lnTo>
                  <a:pt x="17491" y="165409"/>
                </a:lnTo>
                <a:lnTo>
                  <a:pt x="12666" y="167824"/>
                </a:lnTo>
                <a:lnTo>
                  <a:pt x="14474" y="169031"/>
                </a:lnTo>
                <a:lnTo>
                  <a:pt x="41428" y="169031"/>
                </a:lnTo>
                <a:lnTo>
                  <a:pt x="30655" y="173550"/>
                </a:lnTo>
                <a:lnTo>
                  <a:pt x="19902" y="175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909E9072-69E6-4CDA-A1CD-B611DA06FD83}"/>
              </a:ext>
            </a:extLst>
          </p:cNvPr>
          <p:cNvSpPr/>
          <p:nvPr/>
        </p:nvSpPr>
        <p:spPr>
          <a:xfrm>
            <a:off x="6480124" y="5276964"/>
            <a:ext cx="52705" cy="201930"/>
          </a:xfrm>
          <a:custGeom>
            <a:avLst/>
            <a:gdLst/>
            <a:ahLst/>
            <a:cxnLst/>
            <a:rect l="l" t="t" r="r" b="b"/>
            <a:pathLst>
              <a:path w="52704" h="201929">
                <a:moveTo>
                  <a:pt x="3014" y="201630"/>
                </a:moveTo>
                <a:lnTo>
                  <a:pt x="603" y="201630"/>
                </a:lnTo>
                <a:lnTo>
                  <a:pt x="0" y="199819"/>
                </a:lnTo>
                <a:lnTo>
                  <a:pt x="0" y="198008"/>
                </a:lnTo>
                <a:lnTo>
                  <a:pt x="603" y="198008"/>
                </a:lnTo>
                <a:lnTo>
                  <a:pt x="3618" y="194386"/>
                </a:lnTo>
                <a:lnTo>
                  <a:pt x="18244" y="177219"/>
                </a:lnTo>
                <a:lnTo>
                  <a:pt x="29250" y="155750"/>
                </a:lnTo>
                <a:lnTo>
                  <a:pt x="36186" y="130207"/>
                </a:lnTo>
                <a:lnTo>
                  <a:pt x="38599" y="100815"/>
                </a:lnTo>
                <a:lnTo>
                  <a:pt x="35310" y="65962"/>
                </a:lnTo>
                <a:lnTo>
                  <a:pt x="26762" y="39315"/>
                </a:lnTo>
                <a:lnTo>
                  <a:pt x="14936" y="19572"/>
                </a:lnTo>
                <a:lnTo>
                  <a:pt x="1808" y="5433"/>
                </a:lnTo>
                <a:lnTo>
                  <a:pt x="0" y="3622"/>
                </a:lnTo>
                <a:lnTo>
                  <a:pt x="0" y="0"/>
                </a:lnTo>
                <a:lnTo>
                  <a:pt x="4221" y="0"/>
                </a:lnTo>
                <a:lnTo>
                  <a:pt x="28553" y="23732"/>
                </a:lnTo>
                <a:lnTo>
                  <a:pt x="43273" y="50407"/>
                </a:lnTo>
                <a:lnTo>
                  <a:pt x="50530" y="77083"/>
                </a:lnTo>
                <a:lnTo>
                  <a:pt x="52471" y="100815"/>
                </a:lnTo>
                <a:lnTo>
                  <a:pt x="51387" y="118086"/>
                </a:lnTo>
                <a:lnTo>
                  <a:pt x="37393" y="162995"/>
                </a:lnTo>
                <a:lnTo>
                  <a:pt x="7538" y="199159"/>
                </a:lnTo>
                <a:lnTo>
                  <a:pt x="3014" y="20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6C6902BF-BBF0-4A8D-A606-33BB3105F960}"/>
              </a:ext>
            </a:extLst>
          </p:cNvPr>
          <p:cNvSpPr/>
          <p:nvPr/>
        </p:nvSpPr>
        <p:spPr>
          <a:xfrm>
            <a:off x="6583258" y="5130877"/>
            <a:ext cx="75565" cy="346075"/>
          </a:xfrm>
          <a:custGeom>
            <a:avLst/>
            <a:gdLst/>
            <a:ahLst/>
            <a:cxnLst/>
            <a:rect l="l" t="t" r="r" b="b"/>
            <a:pathLst>
              <a:path w="75564" h="346075">
                <a:moveTo>
                  <a:pt x="3618" y="345911"/>
                </a:moveTo>
                <a:lnTo>
                  <a:pt x="1809" y="345911"/>
                </a:lnTo>
                <a:lnTo>
                  <a:pt x="0" y="345308"/>
                </a:lnTo>
                <a:lnTo>
                  <a:pt x="0" y="341686"/>
                </a:lnTo>
                <a:lnTo>
                  <a:pt x="2412" y="339271"/>
                </a:lnTo>
                <a:lnTo>
                  <a:pt x="13937" y="325631"/>
                </a:lnTo>
                <a:lnTo>
                  <a:pt x="36083" y="286807"/>
                </a:lnTo>
                <a:lnTo>
                  <a:pt x="49889" y="238106"/>
                </a:lnTo>
                <a:lnTo>
                  <a:pt x="54902" y="194471"/>
                </a:lnTo>
                <a:lnTo>
                  <a:pt x="55486" y="172654"/>
                </a:lnTo>
                <a:lnTo>
                  <a:pt x="54911" y="152175"/>
                </a:lnTo>
                <a:lnTo>
                  <a:pt x="50143" y="110087"/>
                </a:lnTo>
                <a:lnTo>
                  <a:pt x="36073" y="59510"/>
                </a:lnTo>
                <a:lnTo>
                  <a:pt x="12929" y="18553"/>
                </a:lnTo>
                <a:lnTo>
                  <a:pt x="603" y="4829"/>
                </a:lnTo>
                <a:lnTo>
                  <a:pt x="0" y="3622"/>
                </a:lnTo>
                <a:lnTo>
                  <a:pt x="0" y="603"/>
                </a:lnTo>
                <a:lnTo>
                  <a:pt x="1809" y="0"/>
                </a:lnTo>
                <a:lnTo>
                  <a:pt x="3618" y="0"/>
                </a:lnTo>
                <a:lnTo>
                  <a:pt x="9376" y="3452"/>
                </a:lnTo>
                <a:lnTo>
                  <a:pt x="53253" y="63320"/>
                </a:lnTo>
                <a:lnTo>
                  <a:pt x="67021" y="102249"/>
                </a:lnTo>
                <a:lnTo>
                  <a:pt x="75389" y="173257"/>
                </a:lnTo>
                <a:lnTo>
                  <a:pt x="72006" y="218911"/>
                </a:lnTo>
                <a:lnTo>
                  <a:pt x="62347" y="259584"/>
                </a:lnTo>
                <a:lnTo>
                  <a:pt x="47146" y="294824"/>
                </a:lnTo>
                <a:lnTo>
                  <a:pt x="22531" y="329357"/>
                </a:lnTo>
                <a:lnTo>
                  <a:pt x="8565" y="343110"/>
                </a:lnTo>
                <a:lnTo>
                  <a:pt x="3618" y="345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550FC759-4D2D-4A93-8EB1-DA3B135F517A}"/>
              </a:ext>
            </a:extLst>
          </p:cNvPr>
          <p:cNvSpPr/>
          <p:nvPr/>
        </p:nvSpPr>
        <p:spPr>
          <a:xfrm>
            <a:off x="6799174" y="527605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1792" y="0"/>
                </a:lnTo>
              </a:path>
            </a:pathLst>
          </a:custGeom>
          <a:ln w="1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7B0BA62C-8A96-4424-8FC5-795D9B9EF71D}"/>
              </a:ext>
            </a:extLst>
          </p:cNvPr>
          <p:cNvSpPr/>
          <p:nvPr/>
        </p:nvSpPr>
        <p:spPr>
          <a:xfrm>
            <a:off x="6799174" y="5331900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1792" y="0"/>
                </a:lnTo>
              </a:path>
            </a:pathLst>
          </a:custGeom>
          <a:ln w="120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1B5FC7FE-19CE-4EB0-97A2-008BBD9B9A24}"/>
              </a:ext>
            </a:extLst>
          </p:cNvPr>
          <p:cNvSpPr/>
          <p:nvPr/>
        </p:nvSpPr>
        <p:spPr>
          <a:xfrm>
            <a:off x="7098322" y="5251615"/>
            <a:ext cx="153035" cy="127635"/>
          </a:xfrm>
          <a:custGeom>
            <a:avLst/>
            <a:gdLst/>
            <a:ahLst/>
            <a:cxnLst/>
            <a:rect l="l" t="t" r="r" b="b"/>
            <a:pathLst>
              <a:path w="153035" h="127635">
                <a:moveTo>
                  <a:pt x="43424" y="127377"/>
                </a:moveTo>
                <a:lnTo>
                  <a:pt x="25443" y="123868"/>
                </a:lnTo>
                <a:lnTo>
                  <a:pt x="11760" y="114247"/>
                </a:lnTo>
                <a:lnTo>
                  <a:pt x="3053" y="99872"/>
                </a:lnTo>
                <a:lnTo>
                  <a:pt x="0" y="82101"/>
                </a:lnTo>
                <a:lnTo>
                  <a:pt x="5673" y="54756"/>
                </a:lnTo>
                <a:lnTo>
                  <a:pt x="21410" y="28146"/>
                </a:lnTo>
                <a:lnTo>
                  <a:pt x="45290" y="7989"/>
                </a:lnTo>
                <a:lnTo>
                  <a:pt x="75389" y="0"/>
                </a:lnTo>
                <a:lnTo>
                  <a:pt x="152588" y="0"/>
                </a:lnTo>
                <a:lnTo>
                  <a:pt x="152588" y="16903"/>
                </a:lnTo>
                <a:lnTo>
                  <a:pt x="70564" y="16903"/>
                </a:lnTo>
                <a:lnTo>
                  <a:pt x="62064" y="17874"/>
                </a:lnTo>
                <a:lnTo>
                  <a:pt x="31362" y="41050"/>
                </a:lnTo>
                <a:lnTo>
                  <a:pt x="18724" y="81120"/>
                </a:lnTo>
                <a:lnTo>
                  <a:pt x="18093" y="89949"/>
                </a:lnTo>
                <a:lnTo>
                  <a:pt x="20100" y="103767"/>
                </a:lnTo>
                <a:lnTo>
                  <a:pt x="25556" y="113568"/>
                </a:lnTo>
                <a:lnTo>
                  <a:pt x="33614" y="119407"/>
                </a:lnTo>
                <a:lnTo>
                  <a:pt x="43424" y="121340"/>
                </a:lnTo>
                <a:lnTo>
                  <a:pt x="68822" y="121340"/>
                </a:lnTo>
                <a:lnTo>
                  <a:pt x="43424" y="127377"/>
                </a:lnTo>
                <a:close/>
              </a:path>
              <a:path w="153035" h="127635">
                <a:moveTo>
                  <a:pt x="68822" y="121340"/>
                </a:moveTo>
                <a:lnTo>
                  <a:pt x="43424" y="121340"/>
                </a:lnTo>
                <a:lnTo>
                  <a:pt x="52669" y="119850"/>
                </a:lnTo>
                <a:lnTo>
                  <a:pt x="62648" y="115303"/>
                </a:lnTo>
                <a:lnTo>
                  <a:pt x="87942" y="84317"/>
                </a:lnTo>
                <a:lnTo>
                  <a:pt x="97101" y="44672"/>
                </a:lnTo>
                <a:lnTo>
                  <a:pt x="96347" y="36513"/>
                </a:lnTo>
                <a:lnTo>
                  <a:pt x="92880" y="27392"/>
                </a:lnTo>
                <a:lnTo>
                  <a:pt x="84888" y="19968"/>
                </a:lnTo>
                <a:lnTo>
                  <a:pt x="70564" y="16903"/>
                </a:lnTo>
                <a:lnTo>
                  <a:pt x="106751" y="16903"/>
                </a:lnTo>
                <a:lnTo>
                  <a:pt x="111982" y="26477"/>
                </a:lnTo>
                <a:lnTo>
                  <a:pt x="114668" y="35541"/>
                </a:lnTo>
                <a:lnTo>
                  <a:pt x="115657" y="43135"/>
                </a:lnTo>
                <a:lnTo>
                  <a:pt x="115799" y="48294"/>
                </a:lnTo>
                <a:lnTo>
                  <a:pt x="109240" y="79497"/>
                </a:lnTo>
                <a:lnTo>
                  <a:pt x="92277" y="104588"/>
                </a:lnTo>
                <a:lnTo>
                  <a:pt x="68981" y="121303"/>
                </a:lnTo>
                <a:lnTo>
                  <a:pt x="68822" y="121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DAFDBB26-A885-4BA4-9949-7A65B359ACB6}"/>
              </a:ext>
            </a:extLst>
          </p:cNvPr>
          <p:cNvSpPr/>
          <p:nvPr/>
        </p:nvSpPr>
        <p:spPr>
          <a:xfrm>
            <a:off x="7354045" y="5130878"/>
            <a:ext cx="75565" cy="346075"/>
          </a:xfrm>
          <a:custGeom>
            <a:avLst/>
            <a:gdLst/>
            <a:ahLst/>
            <a:cxnLst/>
            <a:rect l="l" t="t" r="r" b="b"/>
            <a:pathLst>
              <a:path w="75564" h="346075">
                <a:moveTo>
                  <a:pt x="75390" y="345911"/>
                </a:moveTo>
                <a:lnTo>
                  <a:pt x="71771" y="345911"/>
                </a:lnTo>
                <a:lnTo>
                  <a:pt x="66013" y="342459"/>
                </a:lnTo>
                <a:lnTo>
                  <a:pt x="22136" y="282590"/>
                </a:lnTo>
                <a:lnTo>
                  <a:pt x="8368" y="243662"/>
                </a:lnTo>
                <a:lnTo>
                  <a:pt x="0" y="172654"/>
                </a:lnTo>
                <a:lnTo>
                  <a:pt x="3467" y="126660"/>
                </a:lnTo>
                <a:lnTo>
                  <a:pt x="13268" y="85874"/>
                </a:lnTo>
                <a:lnTo>
                  <a:pt x="28497" y="50747"/>
                </a:lnTo>
                <a:lnTo>
                  <a:pt x="53112" y="16299"/>
                </a:lnTo>
                <a:lnTo>
                  <a:pt x="71771" y="0"/>
                </a:lnTo>
                <a:lnTo>
                  <a:pt x="75390" y="0"/>
                </a:lnTo>
                <a:lnTo>
                  <a:pt x="75390" y="3622"/>
                </a:lnTo>
                <a:lnTo>
                  <a:pt x="72977" y="6640"/>
                </a:lnTo>
                <a:lnTo>
                  <a:pt x="50181" y="37768"/>
                </a:lnTo>
                <a:lnTo>
                  <a:pt x="33548" y="75460"/>
                </a:lnTo>
                <a:lnTo>
                  <a:pt x="23361" y="120397"/>
                </a:lnTo>
                <a:lnTo>
                  <a:pt x="19902" y="173257"/>
                </a:lnTo>
                <a:lnTo>
                  <a:pt x="20477" y="193651"/>
                </a:lnTo>
                <a:lnTo>
                  <a:pt x="25246" y="235569"/>
                </a:lnTo>
                <a:lnTo>
                  <a:pt x="39749" y="286995"/>
                </a:lnTo>
                <a:lnTo>
                  <a:pt x="63308" y="327782"/>
                </a:lnTo>
                <a:lnTo>
                  <a:pt x="75390" y="341686"/>
                </a:lnTo>
                <a:lnTo>
                  <a:pt x="75390" y="345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D433C61B-BDC5-4190-8F58-BA6EA2A7F04F}"/>
              </a:ext>
            </a:extLst>
          </p:cNvPr>
          <p:cNvSpPr/>
          <p:nvPr/>
        </p:nvSpPr>
        <p:spPr>
          <a:xfrm>
            <a:off x="7451751" y="5245573"/>
            <a:ext cx="220979" cy="133350"/>
          </a:xfrm>
          <a:custGeom>
            <a:avLst/>
            <a:gdLst/>
            <a:ahLst/>
            <a:cxnLst/>
            <a:rect l="l" t="t" r="r" b="b"/>
            <a:pathLst>
              <a:path w="220979" h="133350">
                <a:moveTo>
                  <a:pt x="12665" y="48898"/>
                </a:moveTo>
                <a:lnTo>
                  <a:pt x="0" y="48898"/>
                </a:lnTo>
                <a:lnTo>
                  <a:pt x="0" y="45276"/>
                </a:lnTo>
                <a:lnTo>
                  <a:pt x="2742" y="35655"/>
                </a:lnTo>
                <a:lnTo>
                  <a:pt x="11082" y="20374"/>
                </a:lnTo>
                <a:lnTo>
                  <a:pt x="25189" y="6225"/>
                </a:lnTo>
                <a:lnTo>
                  <a:pt x="45233" y="0"/>
                </a:lnTo>
                <a:lnTo>
                  <a:pt x="56937" y="1679"/>
                </a:lnTo>
                <a:lnTo>
                  <a:pt x="67398" y="6640"/>
                </a:lnTo>
                <a:lnTo>
                  <a:pt x="70748" y="10262"/>
                </a:lnTo>
                <a:lnTo>
                  <a:pt x="43424" y="10262"/>
                </a:lnTo>
                <a:lnTo>
                  <a:pt x="38128" y="11234"/>
                </a:lnTo>
                <a:lnTo>
                  <a:pt x="30457" y="15771"/>
                </a:lnTo>
                <a:lnTo>
                  <a:pt x="21881" y="26307"/>
                </a:lnTo>
                <a:lnTo>
                  <a:pt x="13871" y="45276"/>
                </a:lnTo>
                <a:lnTo>
                  <a:pt x="12665" y="48898"/>
                </a:lnTo>
                <a:close/>
              </a:path>
              <a:path w="220979" h="133350">
                <a:moveTo>
                  <a:pt x="181933" y="122548"/>
                </a:moveTo>
                <a:lnTo>
                  <a:pt x="156208" y="122548"/>
                </a:lnTo>
                <a:lnTo>
                  <a:pt x="165075" y="121095"/>
                </a:lnTo>
                <a:lnTo>
                  <a:pt x="172869" y="116813"/>
                </a:lnTo>
                <a:lnTo>
                  <a:pt x="197370" y="72366"/>
                </a:lnTo>
                <a:lnTo>
                  <a:pt x="202044" y="53124"/>
                </a:lnTo>
                <a:lnTo>
                  <a:pt x="202044" y="46483"/>
                </a:lnTo>
                <a:lnTo>
                  <a:pt x="199029" y="41050"/>
                </a:lnTo>
                <a:lnTo>
                  <a:pt x="187570" y="34410"/>
                </a:lnTo>
                <a:lnTo>
                  <a:pt x="185157" y="33202"/>
                </a:lnTo>
                <a:lnTo>
                  <a:pt x="179126" y="29580"/>
                </a:lnTo>
                <a:lnTo>
                  <a:pt x="179126" y="21732"/>
                </a:lnTo>
                <a:lnTo>
                  <a:pt x="180992" y="14007"/>
                </a:lnTo>
                <a:lnTo>
                  <a:pt x="185911" y="7017"/>
                </a:lnTo>
                <a:lnTo>
                  <a:pt x="192866" y="1952"/>
                </a:lnTo>
                <a:lnTo>
                  <a:pt x="200838" y="0"/>
                </a:lnTo>
                <a:lnTo>
                  <a:pt x="204202" y="405"/>
                </a:lnTo>
                <a:lnTo>
                  <a:pt x="211016" y="3244"/>
                </a:lnTo>
                <a:lnTo>
                  <a:pt x="217716" y="10951"/>
                </a:lnTo>
                <a:lnTo>
                  <a:pt x="220742" y="25958"/>
                </a:lnTo>
                <a:lnTo>
                  <a:pt x="219149" y="40682"/>
                </a:lnTo>
                <a:lnTo>
                  <a:pt x="214786" y="59991"/>
                </a:lnTo>
                <a:lnTo>
                  <a:pt x="208274" y="80544"/>
                </a:lnTo>
                <a:lnTo>
                  <a:pt x="200235" y="99004"/>
                </a:lnTo>
                <a:lnTo>
                  <a:pt x="189935" y="114983"/>
                </a:lnTo>
                <a:lnTo>
                  <a:pt x="181933" y="122548"/>
                </a:lnTo>
                <a:close/>
              </a:path>
              <a:path w="220979" h="133350">
                <a:moveTo>
                  <a:pt x="104339" y="102022"/>
                </a:moveTo>
                <a:lnTo>
                  <a:pt x="104339" y="86327"/>
                </a:lnTo>
                <a:lnTo>
                  <a:pt x="106752" y="76668"/>
                </a:lnTo>
                <a:lnTo>
                  <a:pt x="110380" y="61566"/>
                </a:lnTo>
                <a:lnTo>
                  <a:pt x="121829" y="17506"/>
                </a:lnTo>
                <a:lnTo>
                  <a:pt x="135702" y="2414"/>
                </a:lnTo>
                <a:lnTo>
                  <a:pt x="149573" y="2414"/>
                </a:lnTo>
                <a:lnTo>
                  <a:pt x="154398" y="8451"/>
                </a:lnTo>
                <a:lnTo>
                  <a:pt x="154398" y="16299"/>
                </a:lnTo>
                <a:lnTo>
                  <a:pt x="152588" y="23543"/>
                </a:lnTo>
                <a:lnTo>
                  <a:pt x="151382" y="27769"/>
                </a:lnTo>
                <a:lnTo>
                  <a:pt x="147161" y="44069"/>
                </a:lnTo>
                <a:lnTo>
                  <a:pt x="145521" y="50303"/>
                </a:lnTo>
                <a:lnTo>
                  <a:pt x="143542" y="58180"/>
                </a:lnTo>
                <a:lnTo>
                  <a:pt x="141563" y="66395"/>
                </a:lnTo>
                <a:lnTo>
                  <a:pt x="139923" y="73649"/>
                </a:lnTo>
                <a:lnTo>
                  <a:pt x="137737" y="82544"/>
                </a:lnTo>
                <a:lnTo>
                  <a:pt x="136455" y="89119"/>
                </a:lnTo>
                <a:lnTo>
                  <a:pt x="135852" y="94448"/>
                </a:lnTo>
                <a:lnTo>
                  <a:pt x="135702" y="99608"/>
                </a:lnTo>
                <a:lnTo>
                  <a:pt x="135796" y="101419"/>
                </a:lnTo>
                <a:lnTo>
                  <a:pt x="105546" y="101419"/>
                </a:lnTo>
                <a:lnTo>
                  <a:pt x="104339" y="102022"/>
                </a:lnTo>
                <a:close/>
              </a:path>
              <a:path w="220979" h="133350">
                <a:moveTo>
                  <a:pt x="79008" y="132810"/>
                </a:moveTo>
                <a:lnTo>
                  <a:pt x="60377" y="131178"/>
                </a:lnTo>
                <a:lnTo>
                  <a:pt x="43499" y="125189"/>
                </a:lnTo>
                <a:lnTo>
                  <a:pt x="31258" y="113200"/>
                </a:lnTo>
                <a:lnTo>
                  <a:pt x="26536" y="93571"/>
                </a:lnTo>
                <a:lnTo>
                  <a:pt x="27375" y="83893"/>
                </a:lnTo>
                <a:lnTo>
                  <a:pt x="30080" y="72291"/>
                </a:lnTo>
                <a:lnTo>
                  <a:pt x="34933" y="57746"/>
                </a:lnTo>
                <a:lnTo>
                  <a:pt x="42218" y="39239"/>
                </a:lnTo>
                <a:lnTo>
                  <a:pt x="45233" y="30184"/>
                </a:lnTo>
                <a:lnTo>
                  <a:pt x="48249" y="22940"/>
                </a:lnTo>
                <a:lnTo>
                  <a:pt x="48249" y="10262"/>
                </a:lnTo>
                <a:lnTo>
                  <a:pt x="70748" y="10262"/>
                </a:lnTo>
                <a:lnTo>
                  <a:pt x="74918" y="14771"/>
                </a:lnTo>
                <a:lnTo>
                  <a:pt x="77801" y="25958"/>
                </a:lnTo>
                <a:lnTo>
                  <a:pt x="77801" y="30787"/>
                </a:lnTo>
                <a:lnTo>
                  <a:pt x="74786" y="38032"/>
                </a:lnTo>
                <a:lnTo>
                  <a:pt x="72374" y="43465"/>
                </a:lnTo>
                <a:lnTo>
                  <a:pt x="65184" y="62839"/>
                </a:lnTo>
                <a:lnTo>
                  <a:pt x="60537" y="77573"/>
                </a:lnTo>
                <a:lnTo>
                  <a:pt x="58040" y="89137"/>
                </a:lnTo>
                <a:lnTo>
                  <a:pt x="57295" y="99004"/>
                </a:lnTo>
                <a:lnTo>
                  <a:pt x="57663" y="105229"/>
                </a:lnTo>
                <a:lnTo>
                  <a:pt x="60236" y="113040"/>
                </a:lnTo>
                <a:lnTo>
                  <a:pt x="67219" y="119718"/>
                </a:lnTo>
                <a:lnTo>
                  <a:pt x="80818" y="122548"/>
                </a:lnTo>
                <a:lnTo>
                  <a:pt x="104676" y="122548"/>
                </a:lnTo>
                <a:lnTo>
                  <a:pt x="101144" y="125934"/>
                </a:lnTo>
                <a:lnTo>
                  <a:pt x="92050" y="130773"/>
                </a:lnTo>
                <a:lnTo>
                  <a:pt x="84427" y="132556"/>
                </a:lnTo>
                <a:lnTo>
                  <a:pt x="79008" y="132810"/>
                </a:lnTo>
                <a:close/>
              </a:path>
              <a:path w="220979" h="133350">
                <a:moveTo>
                  <a:pt x="104676" y="122548"/>
                </a:moveTo>
                <a:lnTo>
                  <a:pt x="80818" y="122548"/>
                </a:lnTo>
                <a:lnTo>
                  <a:pt x="91805" y="119784"/>
                </a:lnTo>
                <a:lnTo>
                  <a:pt x="99514" y="113568"/>
                </a:lnTo>
                <a:lnTo>
                  <a:pt x="104057" y="107012"/>
                </a:lnTo>
                <a:lnTo>
                  <a:pt x="105546" y="103230"/>
                </a:lnTo>
                <a:lnTo>
                  <a:pt x="105546" y="101419"/>
                </a:lnTo>
                <a:lnTo>
                  <a:pt x="135796" y="101419"/>
                </a:lnTo>
                <a:lnTo>
                  <a:pt x="136022" y="105739"/>
                </a:lnTo>
                <a:lnTo>
                  <a:pt x="138265" y="113341"/>
                </a:lnTo>
                <a:lnTo>
                  <a:pt x="141247" y="116511"/>
                </a:lnTo>
                <a:lnTo>
                  <a:pt x="110973" y="116511"/>
                </a:lnTo>
                <a:lnTo>
                  <a:pt x="104676" y="122548"/>
                </a:lnTo>
                <a:close/>
              </a:path>
              <a:path w="220979" h="133350">
                <a:moveTo>
                  <a:pt x="154398" y="132810"/>
                </a:moveTo>
                <a:lnTo>
                  <a:pt x="139301" y="131622"/>
                </a:lnTo>
                <a:lnTo>
                  <a:pt x="127257" y="128283"/>
                </a:lnTo>
                <a:lnTo>
                  <a:pt x="117928" y="123132"/>
                </a:lnTo>
                <a:lnTo>
                  <a:pt x="110973" y="116511"/>
                </a:lnTo>
                <a:lnTo>
                  <a:pt x="141247" y="116511"/>
                </a:lnTo>
                <a:lnTo>
                  <a:pt x="144353" y="119812"/>
                </a:lnTo>
                <a:lnTo>
                  <a:pt x="156208" y="122548"/>
                </a:lnTo>
                <a:lnTo>
                  <a:pt x="181933" y="122548"/>
                </a:lnTo>
                <a:lnTo>
                  <a:pt x="178900" y="125415"/>
                </a:lnTo>
                <a:lnTo>
                  <a:pt x="167073" y="131094"/>
                </a:lnTo>
                <a:lnTo>
                  <a:pt x="154398" y="132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49DFFEFC-C923-4415-A540-54E1C2C4233F}"/>
              </a:ext>
            </a:extLst>
          </p:cNvPr>
          <p:cNvSpPr/>
          <p:nvPr/>
        </p:nvSpPr>
        <p:spPr>
          <a:xfrm>
            <a:off x="7706263" y="5122119"/>
            <a:ext cx="148590" cy="0"/>
          </a:xfrm>
          <a:custGeom>
            <a:avLst/>
            <a:gdLst/>
            <a:ahLst/>
            <a:cxnLst/>
            <a:rect l="l" t="t" r="r" b="b"/>
            <a:pathLst>
              <a:path w="148590">
                <a:moveTo>
                  <a:pt x="0" y="0"/>
                </a:moveTo>
                <a:lnTo>
                  <a:pt x="148368" y="0"/>
                </a:lnTo>
              </a:path>
            </a:pathLst>
          </a:custGeom>
          <a:ln w="90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3D036E57-08E9-4BC9-9666-C9E5C98F4AB0}"/>
              </a:ext>
            </a:extLst>
          </p:cNvPr>
          <p:cNvSpPr/>
          <p:nvPr/>
        </p:nvSpPr>
        <p:spPr>
          <a:xfrm>
            <a:off x="7780447" y="5126647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396"/>
                </a:lnTo>
              </a:path>
            </a:pathLst>
          </a:custGeom>
          <a:ln w="96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2419C6C5-760A-4A30-8320-9F4CFB6226B7}"/>
              </a:ext>
            </a:extLst>
          </p:cNvPr>
          <p:cNvSpPr/>
          <p:nvPr/>
        </p:nvSpPr>
        <p:spPr>
          <a:xfrm>
            <a:off x="7977068" y="5130878"/>
            <a:ext cx="75565" cy="346075"/>
          </a:xfrm>
          <a:custGeom>
            <a:avLst/>
            <a:gdLst/>
            <a:ahLst/>
            <a:cxnLst/>
            <a:rect l="l" t="t" r="r" b="b"/>
            <a:pathLst>
              <a:path w="75565" h="346075">
                <a:moveTo>
                  <a:pt x="75390" y="345911"/>
                </a:moveTo>
                <a:lnTo>
                  <a:pt x="71771" y="345911"/>
                </a:lnTo>
                <a:lnTo>
                  <a:pt x="65674" y="342459"/>
                </a:lnTo>
                <a:lnTo>
                  <a:pt x="22136" y="282590"/>
                </a:lnTo>
                <a:lnTo>
                  <a:pt x="8368" y="243662"/>
                </a:lnTo>
                <a:lnTo>
                  <a:pt x="0" y="172654"/>
                </a:lnTo>
                <a:lnTo>
                  <a:pt x="3383" y="126660"/>
                </a:lnTo>
                <a:lnTo>
                  <a:pt x="13042" y="85874"/>
                </a:lnTo>
                <a:lnTo>
                  <a:pt x="28243" y="50747"/>
                </a:lnTo>
                <a:lnTo>
                  <a:pt x="52858" y="16299"/>
                </a:lnTo>
                <a:lnTo>
                  <a:pt x="71771" y="0"/>
                </a:lnTo>
                <a:lnTo>
                  <a:pt x="75390" y="0"/>
                </a:lnTo>
                <a:lnTo>
                  <a:pt x="75390" y="3622"/>
                </a:lnTo>
                <a:lnTo>
                  <a:pt x="72374" y="6640"/>
                </a:lnTo>
                <a:lnTo>
                  <a:pt x="49672" y="37768"/>
                </a:lnTo>
                <a:lnTo>
                  <a:pt x="33247" y="75460"/>
                </a:lnTo>
                <a:lnTo>
                  <a:pt x="23267" y="120397"/>
                </a:lnTo>
                <a:lnTo>
                  <a:pt x="19902" y="173257"/>
                </a:lnTo>
                <a:lnTo>
                  <a:pt x="20383" y="193651"/>
                </a:lnTo>
                <a:lnTo>
                  <a:pt x="24737" y="235569"/>
                </a:lnTo>
                <a:lnTo>
                  <a:pt x="39240" y="286995"/>
                </a:lnTo>
                <a:lnTo>
                  <a:pt x="63214" y="327782"/>
                </a:lnTo>
                <a:lnTo>
                  <a:pt x="75390" y="341686"/>
                </a:lnTo>
                <a:lnTo>
                  <a:pt x="75390" y="345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92874BD4-26C7-46F5-8E5B-47DAD6047B64}"/>
              </a:ext>
            </a:extLst>
          </p:cNvPr>
          <p:cNvSpPr/>
          <p:nvPr/>
        </p:nvSpPr>
        <p:spPr>
          <a:xfrm>
            <a:off x="8080806" y="5172528"/>
            <a:ext cx="144145" cy="262890"/>
          </a:xfrm>
          <a:custGeom>
            <a:avLst/>
            <a:gdLst/>
            <a:ahLst/>
            <a:cxnLst/>
            <a:rect l="l" t="t" r="r" b="b"/>
            <a:pathLst>
              <a:path w="144145" h="262889">
                <a:moveTo>
                  <a:pt x="92277" y="79082"/>
                </a:moveTo>
                <a:lnTo>
                  <a:pt x="72374" y="79082"/>
                </a:lnTo>
                <a:lnTo>
                  <a:pt x="76681" y="57576"/>
                </a:lnTo>
                <a:lnTo>
                  <a:pt x="89978" y="16554"/>
                </a:lnTo>
                <a:lnTo>
                  <a:pt x="118814" y="0"/>
                </a:lnTo>
                <a:lnTo>
                  <a:pt x="127513" y="1245"/>
                </a:lnTo>
                <a:lnTo>
                  <a:pt x="135476" y="4980"/>
                </a:lnTo>
                <a:lnTo>
                  <a:pt x="137026" y="6640"/>
                </a:lnTo>
                <a:lnTo>
                  <a:pt x="112783" y="6640"/>
                </a:lnTo>
                <a:lnTo>
                  <a:pt x="107959" y="10866"/>
                </a:lnTo>
                <a:lnTo>
                  <a:pt x="98308" y="46483"/>
                </a:lnTo>
                <a:lnTo>
                  <a:pt x="92277" y="79082"/>
                </a:lnTo>
                <a:close/>
              </a:path>
              <a:path w="144145" h="262889">
                <a:moveTo>
                  <a:pt x="135702" y="37428"/>
                </a:moveTo>
                <a:lnTo>
                  <a:pt x="122433" y="37428"/>
                </a:lnTo>
                <a:lnTo>
                  <a:pt x="117005" y="33806"/>
                </a:lnTo>
                <a:lnTo>
                  <a:pt x="117005" y="22940"/>
                </a:lnTo>
                <a:lnTo>
                  <a:pt x="120020" y="12677"/>
                </a:lnTo>
                <a:lnTo>
                  <a:pt x="132687" y="11470"/>
                </a:lnTo>
                <a:lnTo>
                  <a:pt x="127259" y="6640"/>
                </a:lnTo>
                <a:lnTo>
                  <a:pt x="137026" y="6640"/>
                </a:lnTo>
                <a:lnTo>
                  <a:pt x="141290" y="11205"/>
                </a:lnTo>
                <a:lnTo>
                  <a:pt x="143542" y="19921"/>
                </a:lnTo>
                <a:lnTo>
                  <a:pt x="143542" y="30787"/>
                </a:lnTo>
                <a:lnTo>
                  <a:pt x="135702" y="37428"/>
                </a:lnTo>
                <a:close/>
              </a:path>
              <a:path w="144145" h="262889">
                <a:moveTo>
                  <a:pt x="123639" y="88138"/>
                </a:moveTo>
                <a:lnTo>
                  <a:pt x="44028" y="88138"/>
                </a:lnTo>
                <a:lnTo>
                  <a:pt x="44028" y="79082"/>
                </a:lnTo>
                <a:lnTo>
                  <a:pt x="123639" y="79082"/>
                </a:lnTo>
                <a:lnTo>
                  <a:pt x="123639" y="88138"/>
                </a:lnTo>
                <a:close/>
              </a:path>
              <a:path w="144145" h="262889">
                <a:moveTo>
                  <a:pt x="39904" y="256566"/>
                </a:moveTo>
                <a:lnTo>
                  <a:pt x="24728" y="256566"/>
                </a:lnTo>
                <a:lnTo>
                  <a:pt x="34020" y="251982"/>
                </a:lnTo>
                <a:lnTo>
                  <a:pt x="40711" y="239814"/>
                </a:lnTo>
                <a:lnTo>
                  <a:pt x="45592" y="222439"/>
                </a:lnTo>
                <a:lnTo>
                  <a:pt x="49456" y="202234"/>
                </a:lnTo>
                <a:lnTo>
                  <a:pt x="71168" y="88138"/>
                </a:lnTo>
                <a:lnTo>
                  <a:pt x="90468" y="88138"/>
                </a:lnTo>
                <a:lnTo>
                  <a:pt x="72977" y="179294"/>
                </a:lnTo>
                <a:lnTo>
                  <a:pt x="71799" y="186444"/>
                </a:lnTo>
                <a:lnTo>
                  <a:pt x="68529" y="201178"/>
                </a:lnTo>
                <a:lnTo>
                  <a:pt x="63563" y="218854"/>
                </a:lnTo>
                <a:lnTo>
                  <a:pt x="57297" y="234833"/>
                </a:lnTo>
                <a:lnTo>
                  <a:pt x="52123" y="243756"/>
                </a:lnTo>
                <a:lnTo>
                  <a:pt x="44857" y="252793"/>
                </a:lnTo>
                <a:lnTo>
                  <a:pt x="39904" y="256566"/>
                </a:lnTo>
                <a:close/>
              </a:path>
              <a:path w="144145" h="262889">
                <a:moveTo>
                  <a:pt x="24728" y="262603"/>
                </a:moveTo>
                <a:lnTo>
                  <a:pt x="15775" y="261358"/>
                </a:lnTo>
                <a:lnTo>
                  <a:pt x="7840" y="257622"/>
                </a:lnTo>
                <a:lnTo>
                  <a:pt x="2167" y="251397"/>
                </a:lnTo>
                <a:lnTo>
                  <a:pt x="0" y="242681"/>
                </a:lnTo>
                <a:lnTo>
                  <a:pt x="0" y="231815"/>
                </a:lnTo>
                <a:lnTo>
                  <a:pt x="8443" y="225174"/>
                </a:lnTo>
                <a:lnTo>
                  <a:pt x="21109" y="225174"/>
                </a:lnTo>
                <a:lnTo>
                  <a:pt x="26537" y="228796"/>
                </a:lnTo>
                <a:lnTo>
                  <a:pt x="26537" y="239663"/>
                </a:lnTo>
                <a:lnTo>
                  <a:pt x="24125" y="250529"/>
                </a:lnTo>
                <a:lnTo>
                  <a:pt x="10856" y="251133"/>
                </a:lnTo>
                <a:lnTo>
                  <a:pt x="16284" y="256566"/>
                </a:lnTo>
                <a:lnTo>
                  <a:pt x="39904" y="256566"/>
                </a:lnTo>
                <a:lnTo>
                  <a:pt x="35669" y="259792"/>
                </a:lnTo>
                <a:lnTo>
                  <a:pt x="24728" y="262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170781D8-F9BD-4B49-B9A5-A764473A3075}"/>
              </a:ext>
            </a:extLst>
          </p:cNvPr>
          <p:cNvSpPr/>
          <p:nvPr/>
        </p:nvSpPr>
        <p:spPr>
          <a:xfrm>
            <a:off x="8265958" y="5159855"/>
            <a:ext cx="67310" cy="288925"/>
          </a:xfrm>
          <a:custGeom>
            <a:avLst/>
            <a:gdLst/>
            <a:ahLst/>
            <a:cxnLst/>
            <a:rect l="l" t="t" r="r" b="b"/>
            <a:pathLst>
              <a:path w="67309" h="288925">
                <a:moveTo>
                  <a:pt x="65740" y="288561"/>
                </a:moveTo>
                <a:lnTo>
                  <a:pt x="64533" y="288561"/>
                </a:lnTo>
                <a:lnTo>
                  <a:pt x="58653" y="285081"/>
                </a:lnTo>
                <a:lnTo>
                  <a:pt x="19299" y="234230"/>
                </a:lnTo>
                <a:lnTo>
                  <a:pt x="3769" y="185406"/>
                </a:lnTo>
                <a:lnTo>
                  <a:pt x="0" y="144280"/>
                </a:lnTo>
                <a:lnTo>
                  <a:pt x="801" y="124481"/>
                </a:lnTo>
                <a:lnTo>
                  <a:pt x="9414" y="79677"/>
                </a:lnTo>
                <a:lnTo>
                  <a:pt x="32559" y="31834"/>
                </a:lnTo>
                <a:lnTo>
                  <a:pt x="58474" y="3593"/>
                </a:lnTo>
                <a:lnTo>
                  <a:pt x="64533" y="0"/>
                </a:lnTo>
                <a:lnTo>
                  <a:pt x="65740" y="0"/>
                </a:lnTo>
                <a:lnTo>
                  <a:pt x="66946" y="603"/>
                </a:lnTo>
                <a:lnTo>
                  <a:pt x="66946" y="4225"/>
                </a:lnTo>
                <a:lnTo>
                  <a:pt x="63327" y="7847"/>
                </a:lnTo>
                <a:lnTo>
                  <a:pt x="41059" y="37060"/>
                </a:lnTo>
                <a:lnTo>
                  <a:pt x="26763" y="70404"/>
                </a:lnTo>
                <a:lnTo>
                  <a:pt x="19139" y="106578"/>
                </a:lnTo>
                <a:lnTo>
                  <a:pt x="16887" y="144280"/>
                </a:lnTo>
                <a:lnTo>
                  <a:pt x="18866" y="178813"/>
                </a:lnTo>
                <a:lnTo>
                  <a:pt x="25934" y="214534"/>
                </a:lnTo>
                <a:lnTo>
                  <a:pt x="39787" y="248784"/>
                </a:lnTo>
                <a:lnTo>
                  <a:pt x="62121" y="278902"/>
                </a:lnTo>
                <a:lnTo>
                  <a:pt x="66946" y="283732"/>
                </a:lnTo>
                <a:lnTo>
                  <a:pt x="66946" y="287354"/>
                </a:lnTo>
                <a:lnTo>
                  <a:pt x="65740" y="288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233973CE-69B5-4C1A-B69F-AD000DF52685}"/>
              </a:ext>
            </a:extLst>
          </p:cNvPr>
          <p:cNvSpPr/>
          <p:nvPr/>
        </p:nvSpPr>
        <p:spPr>
          <a:xfrm>
            <a:off x="8358236" y="5248592"/>
            <a:ext cx="127000" cy="130810"/>
          </a:xfrm>
          <a:custGeom>
            <a:avLst/>
            <a:gdLst/>
            <a:ahLst/>
            <a:cxnLst/>
            <a:rect l="l" t="t" r="r" b="b"/>
            <a:pathLst>
              <a:path w="127000" h="130810">
                <a:moveTo>
                  <a:pt x="6633" y="47087"/>
                </a:moveTo>
                <a:lnTo>
                  <a:pt x="0" y="47087"/>
                </a:lnTo>
                <a:lnTo>
                  <a:pt x="0" y="44069"/>
                </a:lnTo>
                <a:lnTo>
                  <a:pt x="2120" y="36164"/>
                </a:lnTo>
                <a:lnTo>
                  <a:pt x="8820" y="21128"/>
                </a:lnTo>
                <a:lnTo>
                  <a:pt x="20609" y="6546"/>
                </a:lnTo>
                <a:lnTo>
                  <a:pt x="37996" y="0"/>
                </a:lnTo>
                <a:lnTo>
                  <a:pt x="47778" y="1895"/>
                </a:lnTo>
                <a:lnTo>
                  <a:pt x="53766" y="6036"/>
                </a:lnTo>
                <a:lnTo>
                  <a:pt x="37393" y="6036"/>
                </a:lnTo>
                <a:lnTo>
                  <a:pt x="30400" y="7536"/>
                </a:lnTo>
                <a:lnTo>
                  <a:pt x="22616" y="13054"/>
                </a:lnTo>
                <a:lnTo>
                  <a:pt x="14832" y="24119"/>
                </a:lnTo>
                <a:lnTo>
                  <a:pt x="7839" y="42257"/>
                </a:lnTo>
                <a:lnTo>
                  <a:pt x="6633" y="46483"/>
                </a:lnTo>
                <a:lnTo>
                  <a:pt x="6633" y="47087"/>
                </a:lnTo>
                <a:close/>
              </a:path>
              <a:path w="127000" h="130810">
                <a:moveTo>
                  <a:pt x="73794" y="124359"/>
                </a:moveTo>
                <a:lnTo>
                  <a:pt x="62724" y="124359"/>
                </a:lnTo>
                <a:lnTo>
                  <a:pt x="84983" y="113794"/>
                </a:lnTo>
                <a:lnTo>
                  <a:pt x="101022" y="89647"/>
                </a:lnTo>
                <a:lnTo>
                  <a:pt x="110728" y="63236"/>
                </a:lnTo>
                <a:lnTo>
                  <a:pt x="113989" y="45880"/>
                </a:lnTo>
                <a:lnTo>
                  <a:pt x="113329" y="38720"/>
                </a:lnTo>
                <a:lnTo>
                  <a:pt x="111425" y="32523"/>
                </a:lnTo>
                <a:lnTo>
                  <a:pt x="108391" y="27118"/>
                </a:lnTo>
                <a:lnTo>
                  <a:pt x="104339" y="22336"/>
                </a:lnTo>
                <a:lnTo>
                  <a:pt x="99514" y="17506"/>
                </a:lnTo>
                <a:lnTo>
                  <a:pt x="99514" y="7244"/>
                </a:lnTo>
                <a:lnTo>
                  <a:pt x="106751" y="0"/>
                </a:lnTo>
                <a:lnTo>
                  <a:pt x="118814" y="0"/>
                </a:lnTo>
                <a:lnTo>
                  <a:pt x="126654" y="4829"/>
                </a:lnTo>
                <a:lnTo>
                  <a:pt x="126654" y="19921"/>
                </a:lnTo>
                <a:lnTo>
                  <a:pt x="123346" y="43550"/>
                </a:lnTo>
                <a:lnTo>
                  <a:pt x="112406" y="80818"/>
                </a:lnTo>
                <a:lnTo>
                  <a:pt x="92305" y="115256"/>
                </a:lnTo>
                <a:lnTo>
                  <a:pt x="73794" y="124359"/>
                </a:lnTo>
                <a:close/>
              </a:path>
              <a:path w="127000" h="130810">
                <a:moveTo>
                  <a:pt x="61518" y="130396"/>
                </a:moveTo>
                <a:lnTo>
                  <a:pt x="49889" y="129245"/>
                </a:lnTo>
                <a:lnTo>
                  <a:pt x="37242" y="124359"/>
                </a:lnTo>
                <a:lnTo>
                  <a:pt x="27083" y="113587"/>
                </a:lnTo>
                <a:lnTo>
                  <a:pt x="22917" y="94778"/>
                </a:lnTo>
                <a:lnTo>
                  <a:pt x="23681" y="85195"/>
                </a:lnTo>
                <a:lnTo>
                  <a:pt x="26310" y="73347"/>
                </a:lnTo>
                <a:lnTo>
                  <a:pt x="31314" y="57425"/>
                </a:lnTo>
                <a:lnTo>
                  <a:pt x="39202" y="35617"/>
                </a:lnTo>
                <a:lnTo>
                  <a:pt x="41615" y="30787"/>
                </a:lnTo>
                <a:lnTo>
                  <a:pt x="44630" y="22940"/>
                </a:lnTo>
                <a:lnTo>
                  <a:pt x="44630" y="6036"/>
                </a:lnTo>
                <a:lnTo>
                  <a:pt x="53766" y="6036"/>
                </a:lnTo>
                <a:lnTo>
                  <a:pt x="55185" y="7017"/>
                </a:lnTo>
                <a:lnTo>
                  <a:pt x="59878" y="14516"/>
                </a:lnTo>
                <a:lnTo>
                  <a:pt x="61518" y="23543"/>
                </a:lnTo>
                <a:lnTo>
                  <a:pt x="61518" y="28976"/>
                </a:lnTo>
                <a:lnTo>
                  <a:pt x="60312" y="33202"/>
                </a:lnTo>
                <a:lnTo>
                  <a:pt x="58502" y="38032"/>
                </a:lnTo>
                <a:lnTo>
                  <a:pt x="52047" y="55539"/>
                </a:lnTo>
                <a:lnTo>
                  <a:pt x="46666" y="71687"/>
                </a:lnTo>
                <a:lnTo>
                  <a:pt x="42981" y="86251"/>
                </a:lnTo>
                <a:lnTo>
                  <a:pt x="41615" y="99004"/>
                </a:lnTo>
                <a:lnTo>
                  <a:pt x="42878" y="109333"/>
                </a:lnTo>
                <a:lnTo>
                  <a:pt x="46741" y="117341"/>
                </a:lnTo>
                <a:lnTo>
                  <a:pt x="53319" y="122519"/>
                </a:lnTo>
                <a:lnTo>
                  <a:pt x="62724" y="124359"/>
                </a:lnTo>
                <a:lnTo>
                  <a:pt x="73794" y="124359"/>
                </a:lnTo>
                <a:lnTo>
                  <a:pt x="61518" y="130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77A2923B-D22D-4CD8-905A-3B81A22A11FB}"/>
              </a:ext>
            </a:extLst>
          </p:cNvPr>
          <p:cNvSpPr/>
          <p:nvPr/>
        </p:nvSpPr>
        <p:spPr>
          <a:xfrm>
            <a:off x="8512640" y="5276965"/>
            <a:ext cx="52705" cy="201930"/>
          </a:xfrm>
          <a:custGeom>
            <a:avLst/>
            <a:gdLst/>
            <a:ahLst/>
            <a:cxnLst/>
            <a:rect l="l" t="t" r="r" b="b"/>
            <a:pathLst>
              <a:path w="52704" h="201929">
                <a:moveTo>
                  <a:pt x="52472" y="201630"/>
                </a:moveTo>
                <a:lnTo>
                  <a:pt x="48853" y="201630"/>
                </a:lnTo>
                <a:lnTo>
                  <a:pt x="24172" y="177898"/>
                </a:lnTo>
                <a:lnTo>
                  <a:pt x="9273" y="151223"/>
                </a:lnTo>
                <a:lnTo>
                  <a:pt x="1950" y="124547"/>
                </a:lnTo>
                <a:lnTo>
                  <a:pt x="0" y="100815"/>
                </a:lnTo>
                <a:lnTo>
                  <a:pt x="2205" y="75894"/>
                </a:lnTo>
                <a:lnTo>
                  <a:pt x="9951" y="49049"/>
                </a:lnTo>
                <a:lnTo>
                  <a:pt x="24935" y="22883"/>
                </a:lnTo>
                <a:lnTo>
                  <a:pt x="48853" y="0"/>
                </a:lnTo>
                <a:lnTo>
                  <a:pt x="52472" y="0"/>
                </a:lnTo>
                <a:lnTo>
                  <a:pt x="52472" y="3622"/>
                </a:lnTo>
                <a:lnTo>
                  <a:pt x="51265" y="4829"/>
                </a:lnTo>
                <a:lnTo>
                  <a:pt x="38298" y="18553"/>
                </a:lnTo>
                <a:lnTo>
                  <a:pt x="26235" y="38107"/>
                </a:lnTo>
                <a:lnTo>
                  <a:pt x="17339" y="65018"/>
                </a:lnTo>
                <a:lnTo>
                  <a:pt x="13871" y="100815"/>
                </a:lnTo>
                <a:lnTo>
                  <a:pt x="15803" y="127858"/>
                </a:lnTo>
                <a:lnTo>
                  <a:pt x="22089" y="153260"/>
                </a:lnTo>
                <a:lnTo>
                  <a:pt x="33464" y="176285"/>
                </a:lnTo>
                <a:lnTo>
                  <a:pt x="50662" y="196197"/>
                </a:lnTo>
                <a:lnTo>
                  <a:pt x="52472" y="198008"/>
                </a:lnTo>
                <a:lnTo>
                  <a:pt x="52472" y="20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CC2A2C85-CE1A-4555-B3CD-45A263F72CD3}"/>
              </a:ext>
            </a:extLst>
          </p:cNvPr>
          <p:cNvSpPr/>
          <p:nvPr/>
        </p:nvSpPr>
        <p:spPr>
          <a:xfrm>
            <a:off x="8589231" y="5294473"/>
            <a:ext cx="60960" cy="135890"/>
          </a:xfrm>
          <a:custGeom>
            <a:avLst/>
            <a:gdLst/>
            <a:ahLst/>
            <a:cxnLst/>
            <a:rect l="l" t="t" r="r" b="b"/>
            <a:pathLst>
              <a:path w="60959" h="135889">
                <a:moveTo>
                  <a:pt x="50662" y="18714"/>
                </a:moveTo>
                <a:lnTo>
                  <a:pt x="39203" y="18714"/>
                </a:lnTo>
                <a:lnTo>
                  <a:pt x="36790" y="14488"/>
                </a:lnTo>
                <a:lnTo>
                  <a:pt x="36790" y="5433"/>
                </a:lnTo>
                <a:lnTo>
                  <a:pt x="42218" y="0"/>
                </a:lnTo>
                <a:lnTo>
                  <a:pt x="53677" y="0"/>
                </a:lnTo>
                <a:lnTo>
                  <a:pt x="56090" y="4225"/>
                </a:lnTo>
                <a:lnTo>
                  <a:pt x="56090" y="13281"/>
                </a:lnTo>
                <a:lnTo>
                  <a:pt x="50662" y="18714"/>
                </a:lnTo>
                <a:close/>
              </a:path>
              <a:path w="60959" h="135889">
                <a:moveTo>
                  <a:pt x="6031" y="78479"/>
                </a:moveTo>
                <a:lnTo>
                  <a:pt x="0" y="78479"/>
                </a:lnTo>
                <a:lnTo>
                  <a:pt x="0" y="75460"/>
                </a:lnTo>
                <a:lnTo>
                  <a:pt x="1724" y="69376"/>
                </a:lnTo>
                <a:lnTo>
                  <a:pt x="7011" y="58934"/>
                </a:lnTo>
                <a:lnTo>
                  <a:pt x="16029" y="49058"/>
                </a:lnTo>
                <a:lnTo>
                  <a:pt x="28949" y="44672"/>
                </a:lnTo>
                <a:lnTo>
                  <a:pt x="36800" y="46049"/>
                </a:lnTo>
                <a:lnTo>
                  <a:pt x="42897" y="49804"/>
                </a:lnTo>
                <a:lnTo>
                  <a:pt x="43539" y="50709"/>
                </a:lnTo>
                <a:lnTo>
                  <a:pt x="28346" y="50709"/>
                </a:lnTo>
                <a:lnTo>
                  <a:pt x="22673" y="52105"/>
                </a:lnTo>
                <a:lnTo>
                  <a:pt x="16887" y="56444"/>
                </a:lnTo>
                <a:lnTo>
                  <a:pt x="11553" y="63952"/>
                </a:lnTo>
                <a:lnTo>
                  <a:pt x="7237" y="74857"/>
                </a:lnTo>
                <a:lnTo>
                  <a:pt x="6634" y="77271"/>
                </a:lnTo>
                <a:lnTo>
                  <a:pt x="6031" y="78479"/>
                </a:lnTo>
                <a:close/>
              </a:path>
              <a:path w="60959" h="135889">
                <a:moveTo>
                  <a:pt x="31965" y="135829"/>
                </a:moveTo>
                <a:lnTo>
                  <a:pt x="24369" y="134452"/>
                </a:lnTo>
                <a:lnTo>
                  <a:pt x="18244" y="130697"/>
                </a:lnTo>
                <a:lnTo>
                  <a:pt x="14154" y="125132"/>
                </a:lnTo>
                <a:lnTo>
                  <a:pt x="12666" y="118322"/>
                </a:lnTo>
                <a:lnTo>
                  <a:pt x="12666" y="115303"/>
                </a:lnTo>
                <a:lnTo>
                  <a:pt x="13872" y="112889"/>
                </a:lnTo>
                <a:lnTo>
                  <a:pt x="14475" y="109870"/>
                </a:lnTo>
                <a:lnTo>
                  <a:pt x="27140" y="77875"/>
                </a:lnTo>
                <a:lnTo>
                  <a:pt x="32568" y="65198"/>
                </a:lnTo>
                <a:lnTo>
                  <a:pt x="33775" y="62179"/>
                </a:lnTo>
                <a:lnTo>
                  <a:pt x="33775" y="51916"/>
                </a:lnTo>
                <a:lnTo>
                  <a:pt x="31965" y="50709"/>
                </a:lnTo>
                <a:lnTo>
                  <a:pt x="43539" y="50709"/>
                </a:lnTo>
                <a:lnTo>
                  <a:pt x="46845" y="55369"/>
                </a:lnTo>
                <a:lnTo>
                  <a:pt x="48249" y="62179"/>
                </a:lnTo>
                <a:lnTo>
                  <a:pt x="48249" y="63990"/>
                </a:lnTo>
                <a:lnTo>
                  <a:pt x="34981" y="99004"/>
                </a:lnTo>
                <a:lnTo>
                  <a:pt x="33172" y="104437"/>
                </a:lnTo>
                <a:lnTo>
                  <a:pt x="30759" y="109870"/>
                </a:lnTo>
                <a:lnTo>
                  <a:pt x="28949" y="114700"/>
                </a:lnTo>
                <a:lnTo>
                  <a:pt x="27743" y="118322"/>
                </a:lnTo>
                <a:lnTo>
                  <a:pt x="27743" y="127377"/>
                </a:lnTo>
                <a:lnTo>
                  <a:pt x="28346" y="129792"/>
                </a:lnTo>
                <a:lnTo>
                  <a:pt x="46642" y="129792"/>
                </a:lnTo>
                <a:lnTo>
                  <a:pt x="45139" y="131443"/>
                </a:lnTo>
                <a:lnTo>
                  <a:pt x="31965" y="135829"/>
                </a:lnTo>
                <a:close/>
              </a:path>
              <a:path w="60959" h="135889">
                <a:moveTo>
                  <a:pt x="46642" y="129792"/>
                </a:moveTo>
                <a:lnTo>
                  <a:pt x="32568" y="129792"/>
                </a:lnTo>
                <a:lnTo>
                  <a:pt x="38590" y="128311"/>
                </a:lnTo>
                <a:lnTo>
                  <a:pt x="44555" y="123831"/>
                </a:lnTo>
                <a:lnTo>
                  <a:pt x="49955" y="116294"/>
                </a:lnTo>
                <a:lnTo>
                  <a:pt x="54281" y="105644"/>
                </a:lnTo>
                <a:lnTo>
                  <a:pt x="54884" y="103230"/>
                </a:lnTo>
                <a:lnTo>
                  <a:pt x="54884" y="102022"/>
                </a:lnTo>
                <a:lnTo>
                  <a:pt x="60915" y="102022"/>
                </a:lnTo>
                <a:lnTo>
                  <a:pt x="60915" y="105041"/>
                </a:lnTo>
                <a:lnTo>
                  <a:pt x="59275" y="111125"/>
                </a:lnTo>
                <a:lnTo>
                  <a:pt x="54130" y="121567"/>
                </a:lnTo>
                <a:lnTo>
                  <a:pt x="46642" y="129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88BAE810-6D90-4337-940E-DD3C43E1BA45}"/>
              </a:ext>
            </a:extLst>
          </p:cNvPr>
          <p:cNvSpPr/>
          <p:nvPr/>
        </p:nvSpPr>
        <p:spPr>
          <a:xfrm>
            <a:off x="8675482" y="5276966"/>
            <a:ext cx="52705" cy="201930"/>
          </a:xfrm>
          <a:custGeom>
            <a:avLst/>
            <a:gdLst/>
            <a:ahLst/>
            <a:cxnLst/>
            <a:rect l="l" t="t" r="r" b="b"/>
            <a:pathLst>
              <a:path w="52704" h="201929">
                <a:moveTo>
                  <a:pt x="3015" y="201630"/>
                </a:moveTo>
                <a:lnTo>
                  <a:pt x="603" y="201630"/>
                </a:lnTo>
                <a:lnTo>
                  <a:pt x="0" y="199819"/>
                </a:lnTo>
                <a:lnTo>
                  <a:pt x="0" y="198008"/>
                </a:lnTo>
                <a:lnTo>
                  <a:pt x="603" y="198008"/>
                </a:lnTo>
                <a:lnTo>
                  <a:pt x="3618" y="194386"/>
                </a:lnTo>
                <a:lnTo>
                  <a:pt x="18244" y="177219"/>
                </a:lnTo>
                <a:lnTo>
                  <a:pt x="29251" y="155750"/>
                </a:lnTo>
                <a:lnTo>
                  <a:pt x="36187" y="130207"/>
                </a:lnTo>
                <a:lnTo>
                  <a:pt x="38599" y="100815"/>
                </a:lnTo>
                <a:lnTo>
                  <a:pt x="35310" y="65962"/>
                </a:lnTo>
                <a:lnTo>
                  <a:pt x="26763" y="39315"/>
                </a:lnTo>
                <a:lnTo>
                  <a:pt x="14936" y="19572"/>
                </a:lnTo>
                <a:lnTo>
                  <a:pt x="1809" y="5433"/>
                </a:lnTo>
                <a:lnTo>
                  <a:pt x="0" y="3622"/>
                </a:lnTo>
                <a:lnTo>
                  <a:pt x="0" y="0"/>
                </a:lnTo>
                <a:lnTo>
                  <a:pt x="4221" y="0"/>
                </a:lnTo>
                <a:lnTo>
                  <a:pt x="28554" y="23732"/>
                </a:lnTo>
                <a:lnTo>
                  <a:pt x="43274" y="50407"/>
                </a:lnTo>
                <a:lnTo>
                  <a:pt x="50530" y="77083"/>
                </a:lnTo>
                <a:lnTo>
                  <a:pt x="52472" y="100815"/>
                </a:lnTo>
                <a:lnTo>
                  <a:pt x="51397" y="118086"/>
                </a:lnTo>
                <a:lnTo>
                  <a:pt x="37996" y="162995"/>
                </a:lnTo>
                <a:lnTo>
                  <a:pt x="7548" y="199159"/>
                </a:lnTo>
                <a:lnTo>
                  <a:pt x="3015" y="20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6681F283-2E25-46F2-9D00-63538DBAC1B8}"/>
              </a:ext>
            </a:extLst>
          </p:cNvPr>
          <p:cNvSpPr/>
          <p:nvPr/>
        </p:nvSpPr>
        <p:spPr>
          <a:xfrm>
            <a:off x="8782229" y="5159856"/>
            <a:ext cx="67310" cy="288925"/>
          </a:xfrm>
          <a:custGeom>
            <a:avLst/>
            <a:gdLst/>
            <a:ahLst/>
            <a:cxnLst/>
            <a:rect l="l" t="t" r="r" b="b"/>
            <a:pathLst>
              <a:path w="67309" h="288925">
                <a:moveTo>
                  <a:pt x="3015" y="288561"/>
                </a:moveTo>
                <a:lnTo>
                  <a:pt x="1206" y="288561"/>
                </a:lnTo>
                <a:lnTo>
                  <a:pt x="0" y="287354"/>
                </a:lnTo>
                <a:lnTo>
                  <a:pt x="0" y="283732"/>
                </a:lnTo>
                <a:lnTo>
                  <a:pt x="3618" y="280713"/>
                </a:lnTo>
                <a:lnTo>
                  <a:pt x="26141" y="250991"/>
                </a:lnTo>
                <a:lnTo>
                  <a:pt x="40409" y="217251"/>
                </a:lnTo>
                <a:lnTo>
                  <a:pt x="47892" y="181133"/>
                </a:lnTo>
                <a:lnTo>
                  <a:pt x="50059" y="144280"/>
                </a:lnTo>
                <a:lnTo>
                  <a:pt x="47072" y="101758"/>
                </a:lnTo>
                <a:lnTo>
                  <a:pt x="38374" y="64896"/>
                </a:lnTo>
                <a:lnTo>
                  <a:pt x="24360" y="33919"/>
                </a:lnTo>
                <a:lnTo>
                  <a:pt x="5428" y="9055"/>
                </a:lnTo>
                <a:lnTo>
                  <a:pt x="0" y="4225"/>
                </a:lnTo>
                <a:lnTo>
                  <a:pt x="0" y="1207"/>
                </a:lnTo>
                <a:lnTo>
                  <a:pt x="1206" y="0"/>
                </a:lnTo>
                <a:lnTo>
                  <a:pt x="3015" y="0"/>
                </a:lnTo>
                <a:lnTo>
                  <a:pt x="34227" y="30816"/>
                </a:lnTo>
                <a:lnTo>
                  <a:pt x="57786" y="78913"/>
                </a:lnTo>
                <a:lnTo>
                  <a:pt x="66230" y="125132"/>
                </a:lnTo>
                <a:lnTo>
                  <a:pt x="66946" y="144280"/>
                </a:lnTo>
                <a:lnTo>
                  <a:pt x="66154" y="163730"/>
                </a:lnTo>
                <a:lnTo>
                  <a:pt x="57786" y="208290"/>
                </a:lnTo>
                <a:lnTo>
                  <a:pt x="34990" y="256217"/>
                </a:lnTo>
                <a:lnTo>
                  <a:pt x="9075" y="284873"/>
                </a:lnTo>
                <a:lnTo>
                  <a:pt x="3015" y="288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449D1D24-EEA3-4943-BCF9-0C8F7ECAC957}"/>
              </a:ext>
            </a:extLst>
          </p:cNvPr>
          <p:cNvSpPr/>
          <p:nvPr/>
        </p:nvSpPr>
        <p:spPr>
          <a:xfrm>
            <a:off x="8966181" y="5303830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111" y="0"/>
                </a:lnTo>
              </a:path>
            </a:pathLst>
          </a:custGeom>
          <a:ln w="11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285847DD-8634-4D62-9D95-C08C2C618434}"/>
              </a:ext>
            </a:extLst>
          </p:cNvPr>
          <p:cNvSpPr/>
          <p:nvPr/>
        </p:nvSpPr>
        <p:spPr>
          <a:xfrm>
            <a:off x="9246034" y="5172528"/>
            <a:ext cx="144145" cy="262890"/>
          </a:xfrm>
          <a:custGeom>
            <a:avLst/>
            <a:gdLst/>
            <a:ahLst/>
            <a:cxnLst/>
            <a:rect l="l" t="t" r="r" b="b"/>
            <a:pathLst>
              <a:path w="144145" h="262889">
                <a:moveTo>
                  <a:pt x="92276" y="79082"/>
                </a:moveTo>
                <a:lnTo>
                  <a:pt x="72373" y="79082"/>
                </a:lnTo>
                <a:lnTo>
                  <a:pt x="76680" y="57576"/>
                </a:lnTo>
                <a:lnTo>
                  <a:pt x="89892" y="16554"/>
                </a:lnTo>
                <a:lnTo>
                  <a:pt x="118814" y="0"/>
                </a:lnTo>
                <a:lnTo>
                  <a:pt x="127512" y="1245"/>
                </a:lnTo>
                <a:lnTo>
                  <a:pt x="135475" y="4980"/>
                </a:lnTo>
                <a:lnTo>
                  <a:pt x="137026" y="6640"/>
                </a:lnTo>
                <a:lnTo>
                  <a:pt x="112782" y="6640"/>
                </a:lnTo>
                <a:lnTo>
                  <a:pt x="107958" y="10866"/>
                </a:lnTo>
                <a:lnTo>
                  <a:pt x="98308" y="46483"/>
                </a:lnTo>
                <a:lnTo>
                  <a:pt x="92276" y="79082"/>
                </a:lnTo>
                <a:close/>
              </a:path>
              <a:path w="144145" h="262889">
                <a:moveTo>
                  <a:pt x="135098" y="37428"/>
                </a:moveTo>
                <a:lnTo>
                  <a:pt x="122432" y="37428"/>
                </a:lnTo>
                <a:lnTo>
                  <a:pt x="117004" y="33806"/>
                </a:lnTo>
                <a:lnTo>
                  <a:pt x="117004" y="22940"/>
                </a:lnTo>
                <a:lnTo>
                  <a:pt x="120020" y="12677"/>
                </a:lnTo>
                <a:lnTo>
                  <a:pt x="132686" y="11470"/>
                </a:lnTo>
                <a:lnTo>
                  <a:pt x="127258" y="6640"/>
                </a:lnTo>
                <a:lnTo>
                  <a:pt x="137026" y="6640"/>
                </a:lnTo>
                <a:lnTo>
                  <a:pt x="141289" y="11205"/>
                </a:lnTo>
                <a:lnTo>
                  <a:pt x="143542" y="19921"/>
                </a:lnTo>
                <a:lnTo>
                  <a:pt x="143542" y="30787"/>
                </a:lnTo>
                <a:lnTo>
                  <a:pt x="135098" y="37428"/>
                </a:lnTo>
                <a:close/>
              </a:path>
              <a:path w="144145" h="262889">
                <a:moveTo>
                  <a:pt x="123639" y="88138"/>
                </a:moveTo>
                <a:lnTo>
                  <a:pt x="44027" y="88138"/>
                </a:lnTo>
                <a:lnTo>
                  <a:pt x="44027" y="79082"/>
                </a:lnTo>
                <a:lnTo>
                  <a:pt x="123639" y="79082"/>
                </a:lnTo>
                <a:lnTo>
                  <a:pt x="123639" y="88138"/>
                </a:lnTo>
                <a:close/>
              </a:path>
              <a:path w="144145" h="262889">
                <a:moveTo>
                  <a:pt x="39691" y="256566"/>
                </a:moveTo>
                <a:lnTo>
                  <a:pt x="24124" y="256566"/>
                </a:lnTo>
                <a:lnTo>
                  <a:pt x="33680" y="251982"/>
                </a:lnTo>
                <a:lnTo>
                  <a:pt x="40408" y="239814"/>
                </a:lnTo>
                <a:lnTo>
                  <a:pt x="45328" y="222439"/>
                </a:lnTo>
                <a:lnTo>
                  <a:pt x="49455" y="202234"/>
                </a:lnTo>
                <a:lnTo>
                  <a:pt x="71167" y="88138"/>
                </a:lnTo>
                <a:lnTo>
                  <a:pt x="90468" y="88138"/>
                </a:lnTo>
                <a:lnTo>
                  <a:pt x="72976" y="179294"/>
                </a:lnTo>
                <a:lnTo>
                  <a:pt x="71789" y="186444"/>
                </a:lnTo>
                <a:lnTo>
                  <a:pt x="68453" y="201178"/>
                </a:lnTo>
                <a:lnTo>
                  <a:pt x="63308" y="218854"/>
                </a:lnTo>
                <a:lnTo>
                  <a:pt x="56692" y="234833"/>
                </a:lnTo>
                <a:lnTo>
                  <a:pt x="51858" y="243756"/>
                </a:lnTo>
                <a:lnTo>
                  <a:pt x="44705" y="252793"/>
                </a:lnTo>
                <a:lnTo>
                  <a:pt x="39691" y="256566"/>
                </a:lnTo>
                <a:close/>
              </a:path>
              <a:path w="144145" h="262889">
                <a:moveTo>
                  <a:pt x="24124" y="262603"/>
                </a:moveTo>
                <a:lnTo>
                  <a:pt x="15520" y="261358"/>
                </a:lnTo>
                <a:lnTo>
                  <a:pt x="7764" y="257622"/>
                </a:lnTo>
                <a:lnTo>
                  <a:pt x="2157" y="251397"/>
                </a:lnTo>
                <a:lnTo>
                  <a:pt x="0" y="242681"/>
                </a:lnTo>
                <a:lnTo>
                  <a:pt x="0" y="231815"/>
                </a:lnTo>
                <a:lnTo>
                  <a:pt x="8443" y="225174"/>
                </a:lnTo>
                <a:lnTo>
                  <a:pt x="21109" y="225174"/>
                </a:lnTo>
                <a:lnTo>
                  <a:pt x="26537" y="228796"/>
                </a:lnTo>
                <a:lnTo>
                  <a:pt x="26537" y="239663"/>
                </a:lnTo>
                <a:lnTo>
                  <a:pt x="23521" y="250529"/>
                </a:lnTo>
                <a:lnTo>
                  <a:pt x="10252" y="251133"/>
                </a:lnTo>
                <a:lnTo>
                  <a:pt x="16283" y="256566"/>
                </a:lnTo>
                <a:lnTo>
                  <a:pt x="39691" y="256566"/>
                </a:lnTo>
                <a:lnTo>
                  <a:pt x="35404" y="259792"/>
                </a:lnTo>
                <a:lnTo>
                  <a:pt x="24124" y="262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B221B23C-ED91-4136-AD04-186631EB28C2}"/>
              </a:ext>
            </a:extLst>
          </p:cNvPr>
          <p:cNvSpPr/>
          <p:nvPr/>
        </p:nvSpPr>
        <p:spPr>
          <a:xfrm>
            <a:off x="9431187" y="5159856"/>
            <a:ext cx="67310" cy="288925"/>
          </a:xfrm>
          <a:custGeom>
            <a:avLst/>
            <a:gdLst/>
            <a:ahLst/>
            <a:cxnLst/>
            <a:rect l="l" t="t" r="r" b="b"/>
            <a:pathLst>
              <a:path w="67309" h="288925">
                <a:moveTo>
                  <a:pt x="65740" y="288561"/>
                </a:moveTo>
                <a:lnTo>
                  <a:pt x="63931" y="288561"/>
                </a:lnTo>
                <a:lnTo>
                  <a:pt x="58399" y="285081"/>
                </a:lnTo>
                <a:lnTo>
                  <a:pt x="19299" y="234230"/>
                </a:lnTo>
                <a:lnTo>
                  <a:pt x="3769" y="185406"/>
                </a:lnTo>
                <a:lnTo>
                  <a:pt x="0" y="144280"/>
                </a:lnTo>
                <a:lnTo>
                  <a:pt x="791" y="124481"/>
                </a:lnTo>
                <a:lnTo>
                  <a:pt x="9160" y="79677"/>
                </a:lnTo>
                <a:lnTo>
                  <a:pt x="32295" y="31834"/>
                </a:lnTo>
                <a:lnTo>
                  <a:pt x="58210" y="3593"/>
                </a:lnTo>
                <a:lnTo>
                  <a:pt x="63931" y="0"/>
                </a:lnTo>
                <a:lnTo>
                  <a:pt x="65740" y="0"/>
                </a:lnTo>
                <a:lnTo>
                  <a:pt x="66946" y="603"/>
                </a:lnTo>
                <a:lnTo>
                  <a:pt x="66946" y="4225"/>
                </a:lnTo>
                <a:lnTo>
                  <a:pt x="63328" y="7847"/>
                </a:lnTo>
                <a:lnTo>
                  <a:pt x="41059" y="37060"/>
                </a:lnTo>
                <a:lnTo>
                  <a:pt x="26763" y="70404"/>
                </a:lnTo>
                <a:lnTo>
                  <a:pt x="19139" y="106578"/>
                </a:lnTo>
                <a:lnTo>
                  <a:pt x="16887" y="144280"/>
                </a:lnTo>
                <a:lnTo>
                  <a:pt x="18866" y="178813"/>
                </a:lnTo>
                <a:lnTo>
                  <a:pt x="25934" y="214534"/>
                </a:lnTo>
                <a:lnTo>
                  <a:pt x="39787" y="248784"/>
                </a:lnTo>
                <a:lnTo>
                  <a:pt x="62121" y="278902"/>
                </a:lnTo>
                <a:lnTo>
                  <a:pt x="66946" y="283732"/>
                </a:lnTo>
                <a:lnTo>
                  <a:pt x="66946" y="287354"/>
                </a:lnTo>
                <a:lnTo>
                  <a:pt x="65740" y="288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4BEF21C8-73ED-4423-B38F-F22FFAB8926E}"/>
              </a:ext>
            </a:extLst>
          </p:cNvPr>
          <p:cNvSpPr/>
          <p:nvPr/>
        </p:nvSpPr>
        <p:spPr>
          <a:xfrm>
            <a:off x="9523465" y="5248593"/>
            <a:ext cx="127000" cy="130810"/>
          </a:xfrm>
          <a:custGeom>
            <a:avLst/>
            <a:gdLst/>
            <a:ahLst/>
            <a:cxnLst/>
            <a:rect l="l" t="t" r="r" b="b"/>
            <a:pathLst>
              <a:path w="127000" h="130810">
                <a:moveTo>
                  <a:pt x="6030" y="47087"/>
                </a:moveTo>
                <a:lnTo>
                  <a:pt x="0" y="47087"/>
                </a:lnTo>
                <a:lnTo>
                  <a:pt x="0" y="44069"/>
                </a:lnTo>
                <a:lnTo>
                  <a:pt x="2120" y="36164"/>
                </a:lnTo>
                <a:lnTo>
                  <a:pt x="8820" y="21128"/>
                </a:lnTo>
                <a:lnTo>
                  <a:pt x="20609" y="6546"/>
                </a:lnTo>
                <a:lnTo>
                  <a:pt x="37996" y="0"/>
                </a:lnTo>
                <a:lnTo>
                  <a:pt x="47778" y="1895"/>
                </a:lnTo>
                <a:lnTo>
                  <a:pt x="53766" y="6036"/>
                </a:lnTo>
                <a:lnTo>
                  <a:pt x="37393" y="6036"/>
                </a:lnTo>
                <a:lnTo>
                  <a:pt x="30400" y="7536"/>
                </a:lnTo>
                <a:lnTo>
                  <a:pt x="22616" y="13054"/>
                </a:lnTo>
                <a:lnTo>
                  <a:pt x="14832" y="24119"/>
                </a:lnTo>
                <a:lnTo>
                  <a:pt x="7839" y="42257"/>
                </a:lnTo>
                <a:lnTo>
                  <a:pt x="6633" y="46483"/>
                </a:lnTo>
                <a:lnTo>
                  <a:pt x="6030" y="47087"/>
                </a:lnTo>
                <a:close/>
              </a:path>
              <a:path w="127000" h="130810">
                <a:moveTo>
                  <a:pt x="73794" y="124359"/>
                </a:moveTo>
                <a:lnTo>
                  <a:pt x="62724" y="124359"/>
                </a:lnTo>
                <a:lnTo>
                  <a:pt x="84983" y="113794"/>
                </a:lnTo>
                <a:lnTo>
                  <a:pt x="101022" y="89647"/>
                </a:lnTo>
                <a:lnTo>
                  <a:pt x="110728" y="63236"/>
                </a:lnTo>
                <a:lnTo>
                  <a:pt x="113989" y="45880"/>
                </a:lnTo>
                <a:lnTo>
                  <a:pt x="113329" y="38720"/>
                </a:lnTo>
                <a:lnTo>
                  <a:pt x="111425" y="32523"/>
                </a:lnTo>
                <a:lnTo>
                  <a:pt x="108391" y="27118"/>
                </a:lnTo>
                <a:lnTo>
                  <a:pt x="104339" y="22336"/>
                </a:lnTo>
                <a:lnTo>
                  <a:pt x="99514" y="17506"/>
                </a:lnTo>
                <a:lnTo>
                  <a:pt x="99514" y="7244"/>
                </a:lnTo>
                <a:lnTo>
                  <a:pt x="106751" y="0"/>
                </a:lnTo>
                <a:lnTo>
                  <a:pt x="118814" y="0"/>
                </a:lnTo>
                <a:lnTo>
                  <a:pt x="126654" y="4829"/>
                </a:lnTo>
                <a:lnTo>
                  <a:pt x="126654" y="19921"/>
                </a:lnTo>
                <a:lnTo>
                  <a:pt x="123346" y="43550"/>
                </a:lnTo>
                <a:lnTo>
                  <a:pt x="112406" y="80818"/>
                </a:lnTo>
                <a:lnTo>
                  <a:pt x="92305" y="115256"/>
                </a:lnTo>
                <a:lnTo>
                  <a:pt x="73794" y="124359"/>
                </a:lnTo>
                <a:close/>
              </a:path>
              <a:path w="127000" h="130810">
                <a:moveTo>
                  <a:pt x="61518" y="130396"/>
                </a:moveTo>
                <a:lnTo>
                  <a:pt x="49889" y="129245"/>
                </a:lnTo>
                <a:lnTo>
                  <a:pt x="37242" y="124359"/>
                </a:lnTo>
                <a:lnTo>
                  <a:pt x="27083" y="113587"/>
                </a:lnTo>
                <a:lnTo>
                  <a:pt x="22917" y="94778"/>
                </a:lnTo>
                <a:lnTo>
                  <a:pt x="23681" y="85195"/>
                </a:lnTo>
                <a:lnTo>
                  <a:pt x="26310" y="73347"/>
                </a:lnTo>
                <a:lnTo>
                  <a:pt x="31314" y="57425"/>
                </a:lnTo>
                <a:lnTo>
                  <a:pt x="39202" y="35617"/>
                </a:lnTo>
                <a:lnTo>
                  <a:pt x="41615" y="30787"/>
                </a:lnTo>
                <a:lnTo>
                  <a:pt x="44630" y="22940"/>
                </a:lnTo>
                <a:lnTo>
                  <a:pt x="44630" y="6036"/>
                </a:lnTo>
                <a:lnTo>
                  <a:pt x="53766" y="6036"/>
                </a:lnTo>
                <a:lnTo>
                  <a:pt x="55185" y="7017"/>
                </a:lnTo>
                <a:lnTo>
                  <a:pt x="59878" y="14516"/>
                </a:lnTo>
                <a:lnTo>
                  <a:pt x="61518" y="23543"/>
                </a:lnTo>
                <a:lnTo>
                  <a:pt x="61518" y="28976"/>
                </a:lnTo>
                <a:lnTo>
                  <a:pt x="60312" y="33202"/>
                </a:lnTo>
                <a:lnTo>
                  <a:pt x="57899" y="38032"/>
                </a:lnTo>
                <a:lnTo>
                  <a:pt x="51792" y="55539"/>
                </a:lnTo>
                <a:lnTo>
                  <a:pt x="46590" y="71687"/>
                </a:lnTo>
                <a:lnTo>
                  <a:pt x="42972" y="86251"/>
                </a:lnTo>
                <a:lnTo>
                  <a:pt x="41615" y="99004"/>
                </a:lnTo>
                <a:lnTo>
                  <a:pt x="42878" y="109333"/>
                </a:lnTo>
                <a:lnTo>
                  <a:pt x="46741" y="117341"/>
                </a:lnTo>
                <a:lnTo>
                  <a:pt x="53319" y="122519"/>
                </a:lnTo>
                <a:lnTo>
                  <a:pt x="62724" y="124359"/>
                </a:lnTo>
                <a:lnTo>
                  <a:pt x="73794" y="124359"/>
                </a:lnTo>
                <a:lnTo>
                  <a:pt x="61518" y="130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08D7AD06-4021-4F29-86F1-0C6496FC230C}"/>
              </a:ext>
            </a:extLst>
          </p:cNvPr>
          <p:cNvSpPr/>
          <p:nvPr/>
        </p:nvSpPr>
        <p:spPr>
          <a:xfrm>
            <a:off x="9677869" y="5276966"/>
            <a:ext cx="52705" cy="201930"/>
          </a:xfrm>
          <a:custGeom>
            <a:avLst/>
            <a:gdLst/>
            <a:ahLst/>
            <a:cxnLst/>
            <a:rect l="l" t="t" r="r" b="b"/>
            <a:pathLst>
              <a:path w="52704" h="201929">
                <a:moveTo>
                  <a:pt x="52472" y="201630"/>
                </a:moveTo>
                <a:lnTo>
                  <a:pt x="48250" y="201630"/>
                </a:lnTo>
                <a:lnTo>
                  <a:pt x="23918" y="177898"/>
                </a:lnTo>
                <a:lnTo>
                  <a:pt x="9197" y="151223"/>
                </a:lnTo>
                <a:lnTo>
                  <a:pt x="1941" y="124547"/>
                </a:lnTo>
                <a:lnTo>
                  <a:pt x="0" y="100815"/>
                </a:lnTo>
                <a:lnTo>
                  <a:pt x="2195" y="75894"/>
                </a:lnTo>
                <a:lnTo>
                  <a:pt x="9876" y="49049"/>
                </a:lnTo>
                <a:lnTo>
                  <a:pt x="24681" y="22883"/>
                </a:lnTo>
                <a:lnTo>
                  <a:pt x="48250" y="0"/>
                </a:lnTo>
                <a:lnTo>
                  <a:pt x="52472" y="0"/>
                </a:lnTo>
                <a:lnTo>
                  <a:pt x="52472" y="3622"/>
                </a:lnTo>
                <a:lnTo>
                  <a:pt x="51265" y="4829"/>
                </a:lnTo>
                <a:lnTo>
                  <a:pt x="38298" y="18553"/>
                </a:lnTo>
                <a:lnTo>
                  <a:pt x="26235" y="38107"/>
                </a:lnTo>
                <a:lnTo>
                  <a:pt x="17339" y="65018"/>
                </a:lnTo>
                <a:lnTo>
                  <a:pt x="13871" y="100815"/>
                </a:lnTo>
                <a:lnTo>
                  <a:pt x="15803" y="127858"/>
                </a:lnTo>
                <a:lnTo>
                  <a:pt x="22089" y="153260"/>
                </a:lnTo>
                <a:lnTo>
                  <a:pt x="33464" y="176285"/>
                </a:lnTo>
                <a:lnTo>
                  <a:pt x="50662" y="196197"/>
                </a:lnTo>
                <a:lnTo>
                  <a:pt x="52472" y="198008"/>
                </a:lnTo>
                <a:lnTo>
                  <a:pt x="52472" y="20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05F75C5D-EDAE-4187-8654-B2D26058CA00}"/>
              </a:ext>
            </a:extLst>
          </p:cNvPr>
          <p:cNvSpPr/>
          <p:nvPr/>
        </p:nvSpPr>
        <p:spPr>
          <a:xfrm>
            <a:off x="9744811" y="5294473"/>
            <a:ext cx="88900" cy="175260"/>
          </a:xfrm>
          <a:custGeom>
            <a:avLst/>
            <a:gdLst/>
            <a:ahLst/>
            <a:cxnLst/>
            <a:rect l="l" t="t" r="r" b="b"/>
            <a:pathLst>
              <a:path w="88900" h="175260">
                <a:moveTo>
                  <a:pt x="82627" y="18714"/>
                </a:moveTo>
                <a:lnTo>
                  <a:pt x="71770" y="18714"/>
                </a:lnTo>
                <a:lnTo>
                  <a:pt x="69358" y="14488"/>
                </a:lnTo>
                <a:lnTo>
                  <a:pt x="69358" y="5433"/>
                </a:lnTo>
                <a:lnTo>
                  <a:pt x="74786" y="0"/>
                </a:lnTo>
                <a:lnTo>
                  <a:pt x="86246" y="0"/>
                </a:lnTo>
                <a:lnTo>
                  <a:pt x="88658" y="4225"/>
                </a:lnTo>
                <a:lnTo>
                  <a:pt x="88658" y="13281"/>
                </a:lnTo>
                <a:lnTo>
                  <a:pt x="82627" y="18714"/>
                </a:lnTo>
                <a:close/>
              </a:path>
              <a:path w="88900" h="175260">
                <a:moveTo>
                  <a:pt x="30155" y="78479"/>
                </a:moveTo>
                <a:lnTo>
                  <a:pt x="24124" y="78479"/>
                </a:lnTo>
                <a:lnTo>
                  <a:pt x="24124" y="75460"/>
                </a:lnTo>
                <a:lnTo>
                  <a:pt x="26546" y="69631"/>
                </a:lnTo>
                <a:lnTo>
                  <a:pt x="33548" y="59161"/>
                </a:lnTo>
                <a:lnTo>
                  <a:pt x="44734" y="49143"/>
                </a:lnTo>
                <a:lnTo>
                  <a:pt x="59708" y="44672"/>
                </a:lnTo>
                <a:lnTo>
                  <a:pt x="68189" y="46078"/>
                </a:lnTo>
                <a:lnTo>
                  <a:pt x="75087" y="50030"/>
                </a:lnTo>
                <a:lnTo>
                  <a:pt x="75603" y="50709"/>
                </a:lnTo>
                <a:lnTo>
                  <a:pt x="59105" y="50709"/>
                </a:lnTo>
                <a:lnTo>
                  <a:pt x="50454" y="52784"/>
                </a:lnTo>
                <a:lnTo>
                  <a:pt x="42821" y="58255"/>
                </a:lnTo>
                <a:lnTo>
                  <a:pt x="36544" y="65990"/>
                </a:lnTo>
                <a:lnTo>
                  <a:pt x="31964" y="74857"/>
                </a:lnTo>
                <a:lnTo>
                  <a:pt x="30155" y="77875"/>
                </a:lnTo>
                <a:lnTo>
                  <a:pt x="30155" y="78479"/>
                </a:lnTo>
                <a:close/>
              </a:path>
              <a:path w="88900" h="175260">
                <a:moveTo>
                  <a:pt x="41427" y="169031"/>
                </a:moveTo>
                <a:lnTo>
                  <a:pt x="19902" y="169031"/>
                </a:lnTo>
                <a:lnTo>
                  <a:pt x="28534" y="167022"/>
                </a:lnTo>
                <a:lnTo>
                  <a:pt x="36036" y="161561"/>
                </a:lnTo>
                <a:lnTo>
                  <a:pt x="41954" y="153496"/>
                </a:lnTo>
                <a:lnTo>
                  <a:pt x="45837" y="143677"/>
                </a:lnTo>
                <a:lnTo>
                  <a:pt x="65137" y="66405"/>
                </a:lnTo>
                <a:lnTo>
                  <a:pt x="65137" y="65198"/>
                </a:lnTo>
                <a:lnTo>
                  <a:pt x="65740" y="62783"/>
                </a:lnTo>
                <a:lnTo>
                  <a:pt x="65740" y="53728"/>
                </a:lnTo>
                <a:lnTo>
                  <a:pt x="63930" y="50709"/>
                </a:lnTo>
                <a:lnTo>
                  <a:pt x="75603" y="50709"/>
                </a:lnTo>
                <a:lnTo>
                  <a:pt x="79724" y="56133"/>
                </a:lnTo>
                <a:lnTo>
                  <a:pt x="81420" y="63990"/>
                </a:lnTo>
                <a:lnTo>
                  <a:pt x="81420" y="67009"/>
                </a:lnTo>
                <a:lnTo>
                  <a:pt x="80214" y="70631"/>
                </a:lnTo>
                <a:lnTo>
                  <a:pt x="62121" y="143073"/>
                </a:lnTo>
                <a:lnTo>
                  <a:pt x="54421" y="158514"/>
                </a:lnTo>
                <a:lnTo>
                  <a:pt x="43047" y="168352"/>
                </a:lnTo>
                <a:lnTo>
                  <a:pt x="41427" y="169031"/>
                </a:lnTo>
                <a:close/>
              </a:path>
              <a:path w="88900" h="175260">
                <a:moveTo>
                  <a:pt x="19902" y="175068"/>
                </a:moveTo>
                <a:lnTo>
                  <a:pt x="7840" y="175068"/>
                </a:lnTo>
                <a:lnTo>
                  <a:pt x="0" y="169635"/>
                </a:lnTo>
                <a:lnTo>
                  <a:pt x="0" y="155750"/>
                </a:lnTo>
                <a:lnTo>
                  <a:pt x="5428" y="150317"/>
                </a:lnTo>
                <a:lnTo>
                  <a:pt x="15680" y="150317"/>
                </a:lnTo>
                <a:lnTo>
                  <a:pt x="19299" y="152732"/>
                </a:lnTo>
                <a:lnTo>
                  <a:pt x="19299" y="160580"/>
                </a:lnTo>
                <a:lnTo>
                  <a:pt x="18093" y="165409"/>
                </a:lnTo>
                <a:lnTo>
                  <a:pt x="12664" y="167824"/>
                </a:lnTo>
                <a:lnTo>
                  <a:pt x="15077" y="169031"/>
                </a:lnTo>
                <a:lnTo>
                  <a:pt x="41427" y="169031"/>
                </a:lnTo>
                <a:lnTo>
                  <a:pt x="30655" y="173550"/>
                </a:lnTo>
                <a:lnTo>
                  <a:pt x="19902" y="175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9D436169-954C-4E4D-93E7-54FA55DE303D}"/>
              </a:ext>
            </a:extLst>
          </p:cNvPr>
          <p:cNvSpPr/>
          <p:nvPr/>
        </p:nvSpPr>
        <p:spPr>
          <a:xfrm>
            <a:off x="9866645" y="5276967"/>
            <a:ext cx="52069" cy="201930"/>
          </a:xfrm>
          <a:custGeom>
            <a:avLst/>
            <a:gdLst/>
            <a:ahLst/>
            <a:cxnLst/>
            <a:rect l="l" t="t" r="r" b="b"/>
            <a:pathLst>
              <a:path w="52070" h="201929">
                <a:moveTo>
                  <a:pt x="2413" y="201630"/>
                </a:moveTo>
                <a:lnTo>
                  <a:pt x="603" y="201630"/>
                </a:lnTo>
                <a:lnTo>
                  <a:pt x="0" y="199819"/>
                </a:lnTo>
                <a:lnTo>
                  <a:pt x="0" y="198008"/>
                </a:lnTo>
                <a:lnTo>
                  <a:pt x="3619" y="194386"/>
                </a:lnTo>
                <a:lnTo>
                  <a:pt x="18150" y="177219"/>
                </a:lnTo>
                <a:lnTo>
                  <a:pt x="28950" y="155750"/>
                </a:lnTo>
                <a:lnTo>
                  <a:pt x="35678" y="130207"/>
                </a:lnTo>
                <a:lnTo>
                  <a:pt x="37996" y="100815"/>
                </a:lnTo>
                <a:lnTo>
                  <a:pt x="34717" y="65962"/>
                </a:lnTo>
                <a:lnTo>
                  <a:pt x="26235" y="39315"/>
                </a:lnTo>
                <a:lnTo>
                  <a:pt x="14588" y="19572"/>
                </a:lnTo>
                <a:lnTo>
                  <a:pt x="1809" y="5433"/>
                </a:lnTo>
                <a:lnTo>
                  <a:pt x="0" y="3622"/>
                </a:lnTo>
                <a:lnTo>
                  <a:pt x="0" y="0"/>
                </a:lnTo>
                <a:lnTo>
                  <a:pt x="3619" y="0"/>
                </a:lnTo>
                <a:lnTo>
                  <a:pt x="27951" y="23732"/>
                </a:lnTo>
                <a:lnTo>
                  <a:pt x="42671" y="50407"/>
                </a:lnTo>
                <a:lnTo>
                  <a:pt x="49927" y="77083"/>
                </a:lnTo>
                <a:lnTo>
                  <a:pt x="51868" y="100815"/>
                </a:lnTo>
                <a:lnTo>
                  <a:pt x="50794" y="118086"/>
                </a:lnTo>
                <a:lnTo>
                  <a:pt x="37393" y="162995"/>
                </a:lnTo>
                <a:lnTo>
                  <a:pt x="7030" y="199159"/>
                </a:lnTo>
                <a:lnTo>
                  <a:pt x="2413" y="20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DCB5FBC2-1C24-4869-8429-2E2F6B87D906}"/>
              </a:ext>
            </a:extLst>
          </p:cNvPr>
          <p:cNvSpPr/>
          <p:nvPr/>
        </p:nvSpPr>
        <p:spPr>
          <a:xfrm>
            <a:off x="9972790" y="5159857"/>
            <a:ext cx="67310" cy="288925"/>
          </a:xfrm>
          <a:custGeom>
            <a:avLst/>
            <a:gdLst/>
            <a:ahLst/>
            <a:cxnLst/>
            <a:rect l="l" t="t" r="r" b="b"/>
            <a:pathLst>
              <a:path w="67309" h="288925">
                <a:moveTo>
                  <a:pt x="3015" y="288561"/>
                </a:moveTo>
                <a:lnTo>
                  <a:pt x="1206" y="288561"/>
                </a:lnTo>
                <a:lnTo>
                  <a:pt x="0" y="287354"/>
                </a:lnTo>
                <a:lnTo>
                  <a:pt x="0" y="283732"/>
                </a:lnTo>
                <a:lnTo>
                  <a:pt x="4221" y="280713"/>
                </a:lnTo>
                <a:lnTo>
                  <a:pt x="26489" y="250991"/>
                </a:lnTo>
                <a:lnTo>
                  <a:pt x="40785" y="217251"/>
                </a:lnTo>
                <a:lnTo>
                  <a:pt x="48409" y="181133"/>
                </a:lnTo>
                <a:lnTo>
                  <a:pt x="50662" y="144280"/>
                </a:lnTo>
                <a:lnTo>
                  <a:pt x="47589" y="101758"/>
                </a:lnTo>
                <a:lnTo>
                  <a:pt x="38750" y="64896"/>
                </a:lnTo>
                <a:lnTo>
                  <a:pt x="24708" y="33919"/>
                </a:lnTo>
                <a:lnTo>
                  <a:pt x="6031" y="9055"/>
                </a:lnTo>
                <a:lnTo>
                  <a:pt x="0" y="4225"/>
                </a:lnTo>
                <a:lnTo>
                  <a:pt x="0" y="1207"/>
                </a:lnTo>
                <a:lnTo>
                  <a:pt x="1206" y="0"/>
                </a:lnTo>
                <a:lnTo>
                  <a:pt x="3015" y="0"/>
                </a:lnTo>
                <a:lnTo>
                  <a:pt x="34226" y="30816"/>
                </a:lnTo>
                <a:lnTo>
                  <a:pt x="57786" y="78913"/>
                </a:lnTo>
                <a:lnTo>
                  <a:pt x="66230" y="125132"/>
                </a:lnTo>
                <a:lnTo>
                  <a:pt x="66946" y="144280"/>
                </a:lnTo>
                <a:lnTo>
                  <a:pt x="66239" y="163730"/>
                </a:lnTo>
                <a:lnTo>
                  <a:pt x="58040" y="208290"/>
                </a:lnTo>
                <a:lnTo>
                  <a:pt x="34990" y="256217"/>
                </a:lnTo>
                <a:lnTo>
                  <a:pt x="9074" y="284873"/>
                </a:lnTo>
                <a:lnTo>
                  <a:pt x="3015" y="288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70FEE998-7620-4903-BFF5-D1EDEAC47385}"/>
              </a:ext>
            </a:extLst>
          </p:cNvPr>
          <p:cNvSpPr/>
          <p:nvPr/>
        </p:nvSpPr>
        <p:spPr>
          <a:xfrm>
            <a:off x="10081356" y="5130880"/>
            <a:ext cx="75565" cy="346075"/>
          </a:xfrm>
          <a:custGeom>
            <a:avLst/>
            <a:gdLst/>
            <a:ahLst/>
            <a:cxnLst/>
            <a:rect l="l" t="t" r="r" b="b"/>
            <a:pathLst>
              <a:path w="75565" h="346075">
                <a:moveTo>
                  <a:pt x="3618" y="345911"/>
                </a:moveTo>
                <a:lnTo>
                  <a:pt x="2412" y="345911"/>
                </a:lnTo>
                <a:lnTo>
                  <a:pt x="0" y="345308"/>
                </a:lnTo>
                <a:lnTo>
                  <a:pt x="0" y="341686"/>
                </a:lnTo>
                <a:lnTo>
                  <a:pt x="3015" y="339271"/>
                </a:lnTo>
                <a:lnTo>
                  <a:pt x="14192" y="325631"/>
                </a:lnTo>
                <a:lnTo>
                  <a:pt x="36092" y="286807"/>
                </a:lnTo>
                <a:lnTo>
                  <a:pt x="50143" y="238106"/>
                </a:lnTo>
                <a:lnTo>
                  <a:pt x="54986" y="194471"/>
                </a:lnTo>
                <a:lnTo>
                  <a:pt x="55485" y="172654"/>
                </a:lnTo>
                <a:lnTo>
                  <a:pt x="55005" y="152175"/>
                </a:lnTo>
                <a:lnTo>
                  <a:pt x="50651" y="110087"/>
                </a:lnTo>
                <a:lnTo>
                  <a:pt x="36328" y="59510"/>
                </a:lnTo>
                <a:lnTo>
                  <a:pt x="12938" y="18553"/>
                </a:lnTo>
                <a:lnTo>
                  <a:pt x="603" y="4829"/>
                </a:lnTo>
                <a:lnTo>
                  <a:pt x="0" y="3622"/>
                </a:lnTo>
                <a:lnTo>
                  <a:pt x="0" y="603"/>
                </a:lnTo>
                <a:lnTo>
                  <a:pt x="2412" y="0"/>
                </a:lnTo>
                <a:lnTo>
                  <a:pt x="3618" y="0"/>
                </a:lnTo>
                <a:lnTo>
                  <a:pt x="9715" y="3452"/>
                </a:lnTo>
                <a:lnTo>
                  <a:pt x="53252" y="63320"/>
                </a:lnTo>
                <a:lnTo>
                  <a:pt x="67020" y="102249"/>
                </a:lnTo>
                <a:lnTo>
                  <a:pt x="75388" y="173257"/>
                </a:lnTo>
                <a:lnTo>
                  <a:pt x="72005" y="218911"/>
                </a:lnTo>
                <a:lnTo>
                  <a:pt x="62346" y="259584"/>
                </a:lnTo>
                <a:lnTo>
                  <a:pt x="47146" y="294824"/>
                </a:lnTo>
                <a:lnTo>
                  <a:pt x="22531" y="329357"/>
                </a:lnTo>
                <a:lnTo>
                  <a:pt x="8565" y="343110"/>
                </a:lnTo>
                <a:lnTo>
                  <a:pt x="3618" y="345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EA5CEACF-9C8B-4971-B940-EE34A218DB04}"/>
              </a:ext>
            </a:extLst>
          </p:cNvPr>
          <p:cNvSpPr/>
          <p:nvPr/>
        </p:nvSpPr>
        <p:spPr>
          <a:xfrm>
            <a:off x="10213439" y="5130880"/>
            <a:ext cx="75565" cy="346075"/>
          </a:xfrm>
          <a:custGeom>
            <a:avLst/>
            <a:gdLst/>
            <a:ahLst/>
            <a:cxnLst/>
            <a:rect l="l" t="t" r="r" b="b"/>
            <a:pathLst>
              <a:path w="75565" h="346075">
                <a:moveTo>
                  <a:pt x="3618" y="345911"/>
                </a:moveTo>
                <a:lnTo>
                  <a:pt x="2412" y="345911"/>
                </a:lnTo>
                <a:lnTo>
                  <a:pt x="0" y="345308"/>
                </a:lnTo>
                <a:lnTo>
                  <a:pt x="0" y="341686"/>
                </a:lnTo>
                <a:lnTo>
                  <a:pt x="3015" y="339271"/>
                </a:lnTo>
                <a:lnTo>
                  <a:pt x="14192" y="325631"/>
                </a:lnTo>
                <a:lnTo>
                  <a:pt x="36093" y="286807"/>
                </a:lnTo>
                <a:lnTo>
                  <a:pt x="50144" y="238106"/>
                </a:lnTo>
                <a:lnTo>
                  <a:pt x="54988" y="194471"/>
                </a:lnTo>
                <a:lnTo>
                  <a:pt x="55488" y="172654"/>
                </a:lnTo>
                <a:lnTo>
                  <a:pt x="55007" y="152175"/>
                </a:lnTo>
                <a:lnTo>
                  <a:pt x="50653" y="110087"/>
                </a:lnTo>
                <a:lnTo>
                  <a:pt x="36329" y="59510"/>
                </a:lnTo>
                <a:lnTo>
                  <a:pt x="12939" y="18553"/>
                </a:lnTo>
                <a:lnTo>
                  <a:pt x="603" y="4829"/>
                </a:lnTo>
                <a:lnTo>
                  <a:pt x="0" y="3622"/>
                </a:lnTo>
                <a:lnTo>
                  <a:pt x="0" y="603"/>
                </a:lnTo>
                <a:lnTo>
                  <a:pt x="2412" y="0"/>
                </a:lnTo>
                <a:lnTo>
                  <a:pt x="3618" y="0"/>
                </a:lnTo>
                <a:lnTo>
                  <a:pt x="9725" y="3452"/>
                </a:lnTo>
                <a:lnTo>
                  <a:pt x="53508" y="63320"/>
                </a:lnTo>
                <a:lnTo>
                  <a:pt x="67097" y="102249"/>
                </a:lnTo>
                <a:lnTo>
                  <a:pt x="75391" y="173257"/>
                </a:lnTo>
                <a:lnTo>
                  <a:pt x="72008" y="218911"/>
                </a:lnTo>
                <a:lnTo>
                  <a:pt x="62348" y="259584"/>
                </a:lnTo>
                <a:lnTo>
                  <a:pt x="47147" y="294824"/>
                </a:lnTo>
                <a:lnTo>
                  <a:pt x="22786" y="329357"/>
                </a:lnTo>
                <a:lnTo>
                  <a:pt x="8651" y="343110"/>
                </a:lnTo>
                <a:lnTo>
                  <a:pt x="3618" y="345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F6298813-F903-403E-988B-6720CB6264F0}"/>
              </a:ext>
            </a:extLst>
          </p:cNvPr>
          <p:cNvSpPr/>
          <p:nvPr/>
        </p:nvSpPr>
        <p:spPr>
          <a:xfrm>
            <a:off x="5864311" y="4149913"/>
            <a:ext cx="4320540" cy="368935"/>
          </a:xfrm>
          <a:custGeom>
            <a:avLst/>
            <a:gdLst/>
            <a:ahLst/>
            <a:cxnLst/>
            <a:rect l="l" t="t" r="r" b="b"/>
            <a:pathLst>
              <a:path w="4320540" h="368935">
                <a:moveTo>
                  <a:pt x="4259072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8"/>
                </a:lnTo>
                <a:lnTo>
                  <a:pt x="0" y="307340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8"/>
                </a:lnTo>
                <a:lnTo>
                  <a:pt x="4259072" y="368808"/>
                </a:lnTo>
                <a:lnTo>
                  <a:pt x="4282997" y="363977"/>
                </a:lnTo>
                <a:lnTo>
                  <a:pt x="4302536" y="350804"/>
                </a:lnTo>
                <a:lnTo>
                  <a:pt x="4315709" y="331265"/>
                </a:lnTo>
                <a:lnTo>
                  <a:pt x="4320540" y="307340"/>
                </a:lnTo>
                <a:lnTo>
                  <a:pt x="4320540" y="61468"/>
                </a:lnTo>
                <a:lnTo>
                  <a:pt x="4315709" y="37542"/>
                </a:lnTo>
                <a:lnTo>
                  <a:pt x="4302536" y="18003"/>
                </a:lnTo>
                <a:lnTo>
                  <a:pt x="4282997" y="4830"/>
                </a:lnTo>
                <a:lnTo>
                  <a:pt x="4259072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E20D1D93-5462-40B1-9E16-FD198C1155C3}"/>
              </a:ext>
            </a:extLst>
          </p:cNvPr>
          <p:cNvSpPr txBox="1"/>
          <p:nvPr/>
        </p:nvSpPr>
        <p:spPr>
          <a:xfrm>
            <a:off x="6094279" y="4179645"/>
            <a:ext cx="38963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lang="zh-CN" altLang="en-US" spc="-1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lang="en-US" altLang="zh-CN" spc="-1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 </a:t>
            </a:r>
            <a:r>
              <a:rPr spc="-1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</a:t>
            </a:r>
            <a:r>
              <a:rPr lang="en-US" spc="-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(</a:t>
            </a:r>
            <a:r>
              <a:rPr lang="en-US" spc="-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i</a:t>
            </a:r>
            <a:r>
              <a:rPr lang="en-US" spc="-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)</a:t>
            </a:r>
            <a:r>
              <a:rPr spc="-1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</a:t>
            </a:r>
            <a:r>
              <a:rPr sz="1950" spc="-277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    </a:t>
            </a:r>
            <a:r>
              <a:rPr spc="-9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排在</a:t>
            </a:r>
            <a:r>
              <a:rPr lang="zh-CN" altLang="en-US" spc="-9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lang="zh-CN" altLang="en-US" spc="-1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</a:t>
            </a:r>
            <a:r>
              <a:rPr lang="en-US" altLang="zh-CN" spc="-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(j)</a:t>
            </a:r>
            <a:r>
              <a:rPr sz="1950" spc="-240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   </a:t>
            </a:r>
            <a:r>
              <a:rPr sz="1950" spc="-172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之前的概率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2CE100B4-F59B-424A-8CF7-467AF96FFF4A}"/>
              </a:ext>
            </a:extLst>
          </p:cNvPr>
          <p:cNvSpPr/>
          <p:nvPr/>
        </p:nvSpPr>
        <p:spPr>
          <a:xfrm>
            <a:off x="7731925" y="4669539"/>
            <a:ext cx="253365" cy="382905"/>
          </a:xfrm>
          <a:custGeom>
            <a:avLst/>
            <a:gdLst/>
            <a:ahLst/>
            <a:cxnLst/>
            <a:rect l="l" t="t" r="r" b="b"/>
            <a:pathLst>
              <a:path w="253365" h="382904">
                <a:moveTo>
                  <a:pt x="252984" y="256031"/>
                </a:moveTo>
                <a:lnTo>
                  <a:pt x="0" y="256031"/>
                </a:lnTo>
                <a:lnTo>
                  <a:pt x="126492" y="382523"/>
                </a:lnTo>
                <a:lnTo>
                  <a:pt x="252984" y="256031"/>
                </a:lnTo>
                <a:close/>
              </a:path>
              <a:path w="253365" h="382904">
                <a:moveTo>
                  <a:pt x="189738" y="0"/>
                </a:moveTo>
                <a:lnTo>
                  <a:pt x="63246" y="0"/>
                </a:lnTo>
                <a:lnTo>
                  <a:pt x="63246" y="256031"/>
                </a:lnTo>
                <a:lnTo>
                  <a:pt x="189738" y="256031"/>
                </a:lnTo>
                <a:lnTo>
                  <a:pt x="189738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3F91CC-BA2A-45D3-815D-42D8FD63272C}"/>
              </a:ext>
            </a:extLst>
          </p:cNvPr>
          <p:cNvSpPr txBox="1"/>
          <p:nvPr/>
        </p:nvSpPr>
        <p:spPr>
          <a:xfrm>
            <a:off x="7123583" y="11417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S UI Gothic"/>
                <a:cs typeface="MS UI Gothic"/>
              </a:rPr>
              <a:t>重构</a:t>
            </a:r>
            <a:r>
              <a:rPr lang="zh-CN" altLang="en-US" dirty="0">
                <a:latin typeface="宋体"/>
                <a:cs typeface="宋体"/>
              </a:rPr>
              <a:t>节点</a:t>
            </a:r>
            <a:r>
              <a:rPr lang="zh-CN" altLang="en-US" dirty="0">
                <a:latin typeface="MS UI Gothic"/>
                <a:cs typeface="MS UI Gothic"/>
              </a:rPr>
              <a:t>状</a:t>
            </a:r>
            <a:r>
              <a:rPr lang="zh-CN" altLang="en-US" dirty="0">
                <a:latin typeface="宋体"/>
                <a:cs typeface="宋体"/>
              </a:rPr>
              <a:t>态</a:t>
            </a:r>
            <a:r>
              <a:rPr lang="zh-CN" altLang="en-US" dirty="0">
                <a:latin typeface="MS UI Gothic"/>
                <a:cs typeface="MS UI Gothic"/>
              </a:rPr>
              <a:t>信</a:t>
            </a:r>
            <a:r>
              <a:rPr lang="zh-CN" altLang="en-US" dirty="0">
                <a:latin typeface="MS PGothic"/>
                <a:cs typeface="MS PGothic"/>
              </a:rPr>
              <a:t>息</a:t>
            </a:r>
          </a:p>
          <a:p>
            <a:endParaRPr lang="zh-CN" altLang="en-US" dirty="0"/>
          </a:p>
        </p:txBody>
      </p:sp>
      <p:sp>
        <p:nvSpPr>
          <p:cNvPr id="96" name="object 28">
            <a:extLst>
              <a:ext uri="{FF2B5EF4-FFF2-40B4-BE49-F238E27FC236}">
                <a16:creationId xmlns:a16="http://schemas.microsoft.com/office/drawing/2014/main" id="{84C56ADA-D5FB-4BF8-8E1C-A1C57487FE3F}"/>
              </a:ext>
            </a:extLst>
          </p:cNvPr>
          <p:cNvSpPr txBox="1"/>
          <p:nvPr/>
        </p:nvSpPr>
        <p:spPr>
          <a:xfrm>
            <a:off x="7239000" y="1674435"/>
            <a:ext cx="195285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节点状态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排序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3911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191505" y="2234952"/>
            <a:ext cx="1187450" cy="375285"/>
          </a:xfrm>
          <a:custGeom>
            <a:avLst/>
            <a:gdLst/>
            <a:ahLst/>
            <a:cxnLst/>
            <a:rect l="l" t="t" r="r" b="b"/>
            <a:pathLst>
              <a:path w="1187450" h="375285">
                <a:moveTo>
                  <a:pt x="187452" y="0"/>
                </a:moveTo>
                <a:lnTo>
                  <a:pt x="0" y="187451"/>
                </a:lnTo>
                <a:lnTo>
                  <a:pt x="187452" y="374903"/>
                </a:lnTo>
                <a:lnTo>
                  <a:pt x="187452" y="281177"/>
                </a:lnTo>
                <a:lnTo>
                  <a:pt x="1187196" y="281177"/>
                </a:lnTo>
                <a:lnTo>
                  <a:pt x="1187196" y="93725"/>
                </a:lnTo>
                <a:lnTo>
                  <a:pt x="187452" y="93725"/>
                </a:lnTo>
                <a:lnTo>
                  <a:pt x="187452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91505" y="2234952"/>
            <a:ext cx="1187450" cy="375285"/>
          </a:xfrm>
          <a:custGeom>
            <a:avLst/>
            <a:gdLst/>
            <a:ahLst/>
            <a:cxnLst/>
            <a:rect l="l" t="t" r="r" b="b"/>
            <a:pathLst>
              <a:path w="1187450" h="375285">
                <a:moveTo>
                  <a:pt x="0" y="187451"/>
                </a:moveTo>
                <a:lnTo>
                  <a:pt x="187452" y="0"/>
                </a:lnTo>
                <a:lnTo>
                  <a:pt x="187452" y="93725"/>
                </a:lnTo>
                <a:lnTo>
                  <a:pt x="1187196" y="93725"/>
                </a:lnTo>
                <a:lnTo>
                  <a:pt x="1187196" y="281177"/>
                </a:lnTo>
                <a:lnTo>
                  <a:pt x="187452" y="281177"/>
                </a:lnTo>
                <a:lnTo>
                  <a:pt x="187452" y="374903"/>
                </a:lnTo>
                <a:lnTo>
                  <a:pt x="0" y="187451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06290" y="2677825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正确</a:t>
            </a:r>
          </a:p>
        </p:txBody>
      </p:sp>
      <p:sp>
        <p:nvSpPr>
          <p:cNvPr id="8" name="object 8"/>
          <p:cNvSpPr/>
          <p:nvPr/>
        </p:nvSpPr>
        <p:spPr>
          <a:xfrm>
            <a:off x="7132206" y="2983500"/>
            <a:ext cx="820419" cy="1010285"/>
          </a:xfrm>
          <a:custGeom>
            <a:avLst/>
            <a:gdLst/>
            <a:ahLst/>
            <a:cxnLst/>
            <a:rect l="l" t="t" r="r" b="b"/>
            <a:pathLst>
              <a:path w="820420" h="1010285">
                <a:moveTo>
                  <a:pt x="0" y="748741"/>
                </a:moveTo>
                <a:lnTo>
                  <a:pt x="39242" y="1010246"/>
                </a:lnTo>
                <a:lnTo>
                  <a:pt x="300748" y="971003"/>
                </a:lnTo>
                <a:lnTo>
                  <a:pt x="225564" y="915441"/>
                </a:lnTo>
                <a:lnTo>
                  <a:pt x="307694" y="804303"/>
                </a:lnTo>
                <a:lnTo>
                  <a:pt x="75183" y="804303"/>
                </a:lnTo>
                <a:lnTo>
                  <a:pt x="0" y="748741"/>
                </a:lnTo>
                <a:close/>
              </a:path>
              <a:path w="820420" h="1010285">
                <a:moveTo>
                  <a:pt x="669569" y="0"/>
                </a:moveTo>
                <a:lnTo>
                  <a:pt x="75183" y="804303"/>
                </a:lnTo>
                <a:lnTo>
                  <a:pt x="307694" y="804303"/>
                </a:lnTo>
                <a:lnTo>
                  <a:pt x="819950" y="111125"/>
                </a:lnTo>
                <a:lnTo>
                  <a:pt x="669569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2206" y="2983500"/>
            <a:ext cx="820419" cy="1010285"/>
          </a:xfrm>
          <a:custGeom>
            <a:avLst/>
            <a:gdLst/>
            <a:ahLst/>
            <a:cxnLst/>
            <a:rect l="l" t="t" r="r" b="b"/>
            <a:pathLst>
              <a:path w="820420" h="1010285">
                <a:moveTo>
                  <a:pt x="39242" y="1010246"/>
                </a:moveTo>
                <a:lnTo>
                  <a:pt x="0" y="748741"/>
                </a:lnTo>
                <a:lnTo>
                  <a:pt x="75183" y="804303"/>
                </a:lnTo>
                <a:lnTo>
                  <a:pt x="669569" y="0"/>
                </a:lnTo>
                <a:lnTo>
                  <a:pt x="819950" y="111125"/>
                </a:lnTo>
                <a:lnTo>
                  <a:pt x="225564" y="915441"/>
                </a:lnTo>
                <a:lnTo>
                  <a:pt x="300748" y="971003"/>
                </a:lnTo>
                <a:lnTo>
                  <a:pt x="39242" y="1010246"/>
                </a:lnTo>
                <a:close/>
              </a:path>
            </a:pathLst>
          </a:custGeom>
          <a:ln w="25400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67492" y="3449614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最大化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84265" y="2249431"/>
            <a:ext cx="106045" cy="454659"/>
          </a:xfrm>
          <a:custGeom>
            <a:avLst/>
            <a:gdLst/>
            <a:ahLst/>
            <a:cxnLst/>
            <a:rect l="l" t="t" r="r" b="b"/>
            <a:pathLst>
              <a:path w="106045" h="454660">
                <a:moveTo>
                  <a:pt x="103840" y="454596"/>
                </a:moveTo>
                <a:lnTo>
                  <a:pt x="100982" y="454596"/>
                </a:lnTo>
                <a:lnTo>
                  <a:pt x="91694" y="449112"/>
                </a:lnTo>
                <a:lnTo>
                  <a:pt x="51682" y="406048"/>
                </a:lnTo>
                <a:lnTo>
                  <a:pt x="29532" y="369002"/>
                </a:lnTo>
                <a:lnTo>
                  <a:pt x="14468" y="330144"/>
                </a:lnTo>
                <a:lnTo>
                  <a:pt x="5477" y="292087"/>
                </a:lnTo>
                <a:lnTo>
                  <a:pt x="0" y="227298"/>
                </a:lnTo>
                <a:lnTo>
                  <a:pt x="1250" y="196642"/>
                </a:lnTo>
                <a:lnTo>
                  <a:pt x="14468" y="126057"/>
                </a:lnTo>
                <a:lnTo>
                  <a:pt x="28580" y="88446"/>
                </a:lnTo>
                <a:lnTo>
                  <a:pt x="50476" y="50152"/>
                </a:lnTo>
                <a:lnTo>
                  <a:pt x="91411" y="5661"/>
                </a:lnTo>
                <a:lnTo>
                  <a:pt x="100982" y="0"/>
                </a:lnTo>
                <a:lnTo>
                  <a:pt x="103840" y="0"/>
                </a:lnTo>
                <a:lnTo>
                  <a:pt x="105746" y="951"/>
                </a:lnTo>
                <a:lnTo>
                  <a:pt x="105746" y="6657"/>
                </a:lnTo>
                <a:lnTo>
                  <a:pt x="99077" y="12363"/>
                </a:lnTo>
                <a:lnTo>
                  <a:pt x="70329" y="49050"/>
                </a:lnTo>
                <a:lnTo>
                  <a:pt x="49721" y="89937"/>
                </a:lnTo>
                <a:lnTo>
                  <a:pt x="36247" y="133974"/>
                </a:lnTo>
                <a:lnTo>
                  <a:pt x="28900" y="180111"/>
                </a:lnTo>
                <a:lnTo>
                  <a:pt x="26674" y="227298"/>
                </a:lnTo>
                <a:lnTo>
                  <a:pt x="28618" y="270543"/>
                </a:lnTo>
                <a:lnTo>
                  <a:pt x="35363" y="315569"/>
                </a:lnTo>
                <a:lnTo>
                  <a:pt x="48281" y="360276"/>
                </a:lnTo>
                <a:lnTo>
                  <a:pt x="68744" y="402563"/>
                </a:lnTo>
                <a:lnTo>
                  <a:pt x="98124" y="440330"/>
                </a:lnTo>
                <a:lnTo>
                  <a:pt x="105746" y="447939"/>
                </a:lnTo>
                <a:lnTo>
                  <a:pt x="105746" y="453645"/>
                </a:lnTo>
                <a:lnTo>
                  <a:pt x="103840" y="454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29065" y="2389234"/>
            <a:ext cx="200660" cy="206375"/>
          </a:xfrm>
          <a:custGeom>
            <a:avLst/>
            <a:gdLst/>
            <a:ahLst/>
            <a:cxnLst/>
            <a:rect l="l" t="t" r="r" b="b"/>
            <a:pathLst>
              <a:path w="200659" h="206375">
                <a:moveTo>
                  <a:pt x="10479" y="75132"/>
                </a:moveTo>
                <a:lnTo>
                  <a:pt x="0" y="75132"/>
                </a:lnTo>
                <a:lnTo>
                  <a:pt x="0" y="70376"/>
                </a:lnTo>
                <a:lnTo>
                  <a:pt x="3349" y="57775"/>
                </a:lnTo>
                <a:lnTo>
                  <a:pt x="13932" y="33761"/>
                </a:lnTo>
                <a:lnTo>
                  <a:pt x="32554" y="10461"/>
                </a:lnTo>
                <a:lnTo>
                  <a:pt x="60018" y="0"/>
                </a:lnTo>
                <a:lnTo>
                  <a:pt x="75617" y="2986"/>
                </a:lnTo>
                <a:lnTo>
                  <a:pt x="86759" y="10461"/>
                </a:lnTo>
                <a:lnTo>
                  <a:pt x="59065" y="10461"/>
                </a:lnTo>
                <a:lnTo>
                  <a:pt x="48169" y="12809"/>
                </a:lnTo>
                <a:lnTo>
                  <a:pt x="36201" y="21398"/>
                </a:lnTo>
                <a:lnTo>
                  <a:pt x="24233" y="38546"/>
                </a:lnTo>
                <a:lnTo>
                  <a:pt x="13337" y="66572"/>
                </a:lnTo>
                <a:lnTo>
                  <a:pt x="10479" y="74180"/>
                </a:lnTo>
                <a:lnTo>
                  <a:pt x="10479" y="75132"/>
                </a:lnTo>
                <a:close/>
              </a:path>
              <a:path w="200659" h="206375">
                <a:moveTo>
                  <a:pt x="124491" y="195913"/>
                </a:moveTo>
                <a:lnTo>
                  <a:pt x="100030" y="195913"/>
                </a:lnTo>
                <a:lnTo>
                  <a:pt x="134787" y="179419"/>
                </a:lnTo>
                <a:lnTo>
                  <a:pt x="160167" y="141704"/>
                </a:lnTo>
                <a:lnTo>
                  <a:pt x="175722" y="100423"/>
                </a:lnTo>
                <a:lnTo>
                  <a:pt x="181006" y="73229"/>
                </a:lnTo>
                <a:lnTo>
                  <a:pt x="179816" y="61401"/>
                </a:lnTo>
                <a:lnTo>
                  <a:pt x="176481" y="51356"/>
                </a:lnTo>
                <a:lnTo>
                  <a:pt x="171361" y="42737"/>
                </a:lnTo>
                <a:lnTo>
                  <a:pt x="164811" y="35188"/>
                </a:lnTo>
                <a:lnTo>
                  <a:pt x="160048" y="30433"/>
                </a:lnTo>
                <a:lnTo>
                  <a:pt x="158142" y="27580"/>
                </a:lnTo>
                <a:lnTo>
                  <a:pt x="180054" y="0"/>
                </a:lnTo>
                <a:lnTo>
                  <a:pt x="186797" y="1575"/>
                </a:lnTo>
                <a:lnTo>
                  <a:pt x="193272" y="6895"/>
                </a:lnTo>
                <a:lnTo>
                  <a:pt x="198139" y="16851"/>
                </a:lnTo>
                <a:lnTo>
                  <a:pt x="200060" y="32335"/>
                </a:lnTo>
                <a:lnTo>
                  <a:pt x="196775" y="59565"/>
                </a:lnTo>
                <a:lnTo>
                  <a:pt x="186128" y="103868"/>
                </a:lnTo>
                <a:lnTo>
                  <a:pt x="166930" y="151960"/>
                </a:lnTo>
                <a:lnTo>
                  <a:pt x="137991" y="190557"/>
                </a:lnTo>
                <a:lnTo>
                  <a:pt x="124491" y="195913"/>
                </a:lnTo>
                <a:close/>
              </a:path>
              <a:path w="200659" h="206375">
                <a:moveTo>
                  <a:pt x="98124" y="206375"/>
                </a:moveTo>
                <a:lnTo>
                  <a:pt x="79756" y="204413"/>
                </a:lnTo>
                <a:lnTo>
                  <a:pt x="59779" y="196389"/>
                </a:lnTo>
                <a:lnTo>
                  <a:pt x="43733" y="179092"/>
                </a:lnTo>
                <a:lnTo>
                  <a:pt x="37154" y="149313"/>
                </a:lnTo>
                <a:lnTo>
                  <a:pt x="38359" y="134215"/>
                </a:lnTo>
                <a:lnTo>
                  <a:pt x="42512" y="115551"/>
                </a:lnTo>
                <a:lnTo>
                  <a:pt x="50416" y="90467"/>
                </a:lnTo>
                <a:lnTo>
                  <a:pt x="62876" y="56111"/>
                </a:lnTo>
                <a:lnTo>
                  <a:pt x="65272" y="49602"/>
                </a:lnTo>
                <a:lnTo>
                  <a:pt x="67758" y="41845"/>
                </a:lnTo>
                <a:lnTo>
                  <a:pt x="69708" y="33375"/>
                </a:lnTo>
                <a:lnTo>
                  <a:pt x="70497" y="24726"/>
                </a:lnTo>
                <a:lnTo>
                  <a:pt x="70497" y="10461"/>
                </a:lnTo>
                <a:lnTo>
                  <a:pt x="86759" y="10461"/>
                </a:lnTo>
                <a:lnTo>
                  <a:pt x="87645" y="11055"/>
                </a:lnTo>
                <a:lnTo>
                  <a:pt x="95385" y="22869"/>
                </a:lnTo>
                <a:lnTo>
                  <a:pt x="98124" y="37090"/>
                </a:lnTo>
                <a:lnTo>
                  <a:pt x="98124" y="45649"/>
                </a:lnTo>
                <a:lnTo>
                  <a:pt x="95266" y="52307"/>
                </a:lnTo>
                <a:lnTo>
                  <a:pt x="92408" y="59915"/>
                </a:lnTo>
                <a:lnTo>
                  <a:pt x="82212" y="87510"/>
                </a:lnTo>
                <a:lnTo>
                  <a:pt x="73712" y="113054"/>
                </a:lnTo>
                <a:lnTo>
                  <a:pt x="67892" y="136280"/>
                </a:lnTo>
                <a:lnTo>
                  <a:pt x="65734" y="156921"/>
                </a:lnTo>
                <a:lnTo>
                  <a:pt x="67743" y="172643"/>
                </a:lnTo>
                <a:lnTo>
                  <a:pt x="73950" y="184976"/>
                </a:lnTo>
                <a:lnTo>
                  <a:pt x="84623" y="193031"/>
                </a:lnTo>
                <a:lnTo>
                  <a:pt x="100030" y="195913"/>
                </a:lnTo>
                <a:lnTo>
                  <a:pt x="124491" y="195913"/>
                </a:lnTo>
                <a:lnTo>
                  <a:pt x="98124" y="206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73906" y="2433932"/>
            <a:ext cx="83185" cy="318135"/>
          </a:xfrm>
          <a:custGeom>
            <a:avLst/>
            <a:gdLst/>
            <a:ahLst/>
            <a:cxnLst/>
            <a:rect l="l" t="t" r="r" b="b"/>
            <a:pathLst>
              <a:path w="83184" h="318135">
                <a:moveTo>
                  <a:pt x="82882" y="317646"/>
                </a:moveTo>
                <a:lnTo>
                  <a:pt x="76213" y="317646"/>
                </a:lnTo>
                <a:lnTo>
                  <a:pt x="37779" y="280259"/>
                </a:lnTo>
                <a:lnTo>
                  <a:pt x="14528" y="238235"/>
                </a:lnTo>
                <a:lnTo>
                  <a:pt x="3066" y="196211"/>
                </a:lnTo>
                <a:lnTo>
                  <a:pt x="0" y="158823"/>
                </a:lnTo>
                <a:lnTo>
                  <a:pt x="3334" y="119563"/>
                </a:lnTo>
                <a:lnTo>
                  <a:pt x="15242" y="77271"/>
                </a:lnTo>
                <a:lnTo>
                  <a:pt x="38583" y="36050"/>
                </a:lnTo>
                <a:lnTo>
                  <a:pt x="76213" y="0"/>
                </a:lnTo>
                <a:lnTo>
                  <a:pt x="82882" y="0"/>
                </a:lnTo>
                <a:lnTo>
                  <a:pt x="82882" y="5706"/>
                </a:lnTo>
                <a:lnTo>
                  <a:pt x="81929" y="6657"/>
                </a:lnTo>
                <a:lnTo>
                  <a:pt x="80024" y="7608"/>
                </a:lnTo>
                <a:lnTo>
                  <a:pt x="59943" y="29229"/>
                </a:lnTo>
                <a:lnTo>
                  <a:pt x="40845" y="60034"/>
                </a:lnTo>
                <a:lnTo>
                  <a:pt x="26570" y="102429"/>
                </a:lnTo>
                <a:lnTo>
                  <a:pt x="20958" y="158823"/>
                </a:lnTo>
                <a:lnTo>
                  <a:pt x="24144" y="201426"/>
                </a:lnTo>
                <a:lnTo>
                  <a:pt x="34296" y="241444"/>
                </a:lnTo>
                <a:lnTo>
                  <a:pt x="52307" y="277718"/>
                </a:lnTo>
                <a:lnTo>
                  <a:pt x="79071" y="309087"/>
                </a:lnTo>
                <a:lnTo>
                  <a:pt x="81929" y="310989"/>
                </a:lnTo>
                <a:lnTo>
                  <a:pt x="82882" y="311940"/>
                </a:lnTo>
                <a:lnTo>
                  <a:pt x="82882" y="317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3948" y="2461508"/>
            <a:ext cx="116839" cy="211454"/>
          </a:xfrm>
          <a:custGeom>
            <a:avLst/>
            <a:gdLst/>
            <a:ahLst/>
            <a:cxnLst/>
            <a:rect l="l" t="t" r="r" b="b"/>
            <a:pathLst>
              <a:path w="116840" h="211455">
                <a:moveTo>
                  <a:pt x="0" y="31384"/>
                </a:moveTo>
                <a:lnTo>
                  <a:pt x="0" y="19971"/>
                </a:lnTo>
                <a:lnTo>
                  <a:pt x="12503" y="19659"/>
                </a:lnTo>
                <a:lnTo>
                  <a:pt x="28580" y="17475"/>
                </a:lnTo>
                <a:lnTo>
                  <a:pt x="46085" y="11546"/>
                </a:lnTo>
                <a:lnTo>
                  <a:pt x="62876" y="0"/>
                </a:lnTo>
                <a:lnTo>
                  <a:pt x="72402" y="0"/>
                </a:lnTo>
                <a:lnTo>
                  <a:pt x="72402" y="22824"/>
                </a:lnTo>
                <a:lnTo>
                  <a:pt x="46680" y="22824"/>
                </a:lnTo>
                <a:lnTo>
                  <a:pt x="32822" y="27773"/>
                </a:lnTo>
                <a:lnTo>
                  <a:pt x="19410" y="30314"/>
                </a:lnTo>
                <a:lnTo>
                  <a:pt x="7963" y="31250"/>
                </a:lnTo>
                <a:lnTo>
                  <a:pt x="0" y="31384"/>
                </a:lnTo>
                <a:close/>
              </a:path>
              <a:path w="116840" h="211455">
                <a:moveTo>
                  <a:pt x="103840" y="199718"/>
                </a:moveTo>
                <a:lnTo>
                  <a:pt x="14290" y="199718"/>
                </a:lnTo>
                <a:lnTo>
                  <a:pt x="33015" y="198811"/>
                </a:lnTo>
                <a:lnTo>
                  <a:pt x="42631" y="196032"/>
                </a:lnTo>
                <a:lnTo>
                  <a:pt x="46174" y="191292"/>
                </a:lnTo>
                <a:lnTo>
                  <a:pt x="46680" y="184501"/>
                </a:lnTo>
                <a:lnTo>
                  <a:pt x="46680" y="22824"/>
                </a:lnTo>
                <a:lnTo>
                  <a:pt x="72402" y="22824"/>
                </a:lnTo>
                <a:lnTo>
                  <a:pt x="72402" y="184501"/>
                </a:lnTo>
                <a:lnTo>
                  <a:pt x="72893" y="191292"/>
                </a:lnTo>
                <a:lnTo>
                  <a:pt x="76332" y="196032"/>
                </a:lnTo>
                <a:lnTo>
                  <a:pt x="85665" y="198811"/>
                </a:lnTo>
                <a:lnTo>
                  <a:pt x="103840" y="199718"/>
                </a:lnTo>
                <a:close/>
              </a:path>
              <a:path w="116840" h="211455">
                <a:moveTo>
                  <a:pt x="1905" y="211130"/>
                </a:moveTo>
                <a:lnTo>
                  <a:pt x="1905" y="199718"/>
                </a:lnTo>
                <a:lnTo>
                  <a:pt x="116225" y="199718"/>
                </a:lnTo>
                <a:lnTo>
                  <a:pt x="116225" y="209228"/>
                </a:lnTo>
                <a:lnTo>
                  <a:pt x="59065" y="209228"/>
                </a:lnTo>
                <a:lnTo>
                  <a:pt x="46115" y="209391"/>
                </a:lnTo>
                <a:lnTo>
                  <a:pt x="28341" y="209822"/>
                </a:lnTo>
                <a:lnTo>
                  <a:pt x="11640" y="210432"/>
                </a:lnTo>
                <a:lnTo>
                  <a:pt x="1905" y="211130"/>
                </a:lnTo>
                <a:close/>
              </a:path>
              <a:path w="116840" h="211455">
                <a:moveTo>
                  <a:pt x="116225" y="211130"/>
                </a:moveTo>
                <a:lnTo>
                  <a:pt x="105418" y="210432"/>
                </a:lnTo>
                <a:lnTo>
                  <a:pt x="88359" y="209822"/>
                </a:lnTo>
                <a:lnTo>
                  <a:pt x="70943" y="209391"/>
                </a:lnTo>
                <a:lnTo>
                  <a:pt x="59065" y="209228"/>
                </a:lnTo>
                <a:lnTo>
                  <a:pt x="116225" y="209228"/>
                </a:lnTo>
                <a:lnTo>
                  <a:pt x="116225" y="211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3523" y="2433932"/>
            <a:ext cx="83185" cy="318135"/>
          </a:xfrm>
          <a:custGeom>
            <a:avLst/>
            <a:gdLst/>
            <a:ahLst/>
            <a:cxnLst/>
            <a:rect l="l" t="t" r="r" b="b"/>
            <a:pathLst>
              <a:path w="83184" h="318135">
                <a:moveTo>
                  <a:pt x="3810" y="317646"/>
                </a:moveTo>
                <a:lnTo>
                  <a:pt x="952" y="317646"/>
                </a:lnTo>
                <a:lnTo>
                  <a:pt x="0" y="315744"/>
                </a:lnTo>
                <a:lnTo>
                  <a:pt x="0" y="311940"/>
                </a:lnTo>
                <a:lnTo>
                  <a:pt x="5716" y="306234"/>
                </a:lnTo>
                <a:lnTo>
                  <a:pt x="28818" y="279724"/>
                </a:lnTo>
                <a:lnTo>
                  <a:pt x="46204" y="246081"/>
                </a:lnTo>
                <a:lnTo>
                  <a:pt x="57160" y="205662"/>
                </a:lnTo>
                <a:lnTo>
                  <a:pt x="60970" y="158823"/>
                </a:lnTo>
                <a:lnTo>
                  <a:pt x="55775" y="104450"/>
                </a:lnTo>
                <a:lnTo>
                  <a:pt x="42274" y="62649"/>
                </a:lnTo>
                <a:lnTo>
                  <a:pt x="23593" y="31369"/>
                </a:lnTo>
                <a:lnTo>
                  <a:pt x="2858" y="8559"/>
                </a:lnTo>
                <a:lnTo>
                  <a:pt x="0" y="5706"/>
                </a:lnTo>
                <a:lnTo>
                  <a:pt x="0" y="0"/>
                </a:lnTo>
                <a:lnTo>
                  <a:pt x="5716" y="0"/>
                </a:lnTo>
                <a:lnTo>
                  <a:pt x="44299" y="37387"/>
                </a:lnTo>
                <a:lnTo>
                  <a:pt x="67877" y="79411"/>
                </a:lnTo>
                <a:lnTo>
                  <a:pt x="79666" y="121435"/>
                </a:lnTo>
                <a:lnTo>
                  <a:pt x="82882" y="158823"/>
                </a:lnTo>
                <a:lnTo>
                  <a:pt x="81170" y="186031"/>
                </a:lnTo>
                <a:lnTo>
                  <a:pt x="68815" y="235456"/>
                </a:lnTo>
                <a:lnTo>
                  <a:pt x="42125" y="283141"/>
                </a:lnTo>
                <a:lnTo>
                  <a:pt x="11104" y="313753"/>
                </a:lnTo>
                <a:lnTo>
                  <a:pt x="3810" y="317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5477" y="2542351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40" h="136525">
                <a:moveTo>
                  <a:pt x="29532" y="47551"/>
                </a:moveTo>
                <a:lnTo>
                  <a:pt x="23816" y="47551"/>
                </a:lnTo>
                <a:lnTo>
                  <a:pt x="13664" y="45575"/>
                </a:lnTo>
                <a:lnTo>
                  <a:pt x="6192" y="40300"/>
                </a:lnTo>
                <a:lnTo>
                  <a:pt x="1577" y="32706"/>
                </a:lnTo>
                <a:lnTo>
                  <a:pt x="0" y="23775"/>
                </a:lnTo>
                <a:lnTo>
                  <a:pt x="1577" y="14845"/>
                </a:lnTo>
                <a:lnTo>
                  <a:pt x="6192" y="7251"/>
                </a:lnTo>
                <a:lnTo>
                  <a:pt x="13664" y="1976"/>
                </a:lnTo>
                <a:lnTo>
                  <a:pt x="23816" y="0"/>
                </a:lnTo>
                <a:lnTo>
                  <a:pt x="36067" y="3150"/>
                </a:lnTo>
                <a:lnTo>
                  <a:pt x="45370" y="12363"/>
                </a:lnTo>
                <a:lnTo>
                  <a:pt x="51280" y="27282"/>
                </a:lnTo>
                <a:lnTo>
                  <a:pt x="52669" y="40894"/>
                </a:lnTo>
                <a:lnTo>
                  <a:pt x="40964" y="40894"/>
                </a:lnTo>
                <a:lnTo>
                  <a:pt x="35248" y="46600"/>
                </a:lnTo>
                <a:lnTo>
                  <a:pt x="29532" y="47551"/>
                </a:lnTo>
                <a:close/>
              </a:path>
              <a:path w="53340" h="136525">
                <a:moveTo>
                  <a:pt x="11432" y="135998"/>
                </a:moveTo>
                <a:lnTo>
                  <a:pt x="9526" y="135998"/>
                </a:lnTo>
                <a:lnTo>
                  <a:pt x="6668" y="134096"/>
                </a:lnTo>
                <a:lnTo>
                  <a:pt x="6668" y="128390"/>
                </a:lnTo>
                <a:lnTo>
                  <a:pt x="12384" y="123634"/>
                </a:lnTo>
                <a:lnTo>
                  <a:pt x="23176" y="110008"/>
                </a:lnTo>
                <a:lnTo>
                  <a:pt x="32986" y="92369"/>
                </a:lnTo>
                <a:lnTo>
                  <a:pt x="40116" y="71342"/>
                </a:lnTo>
                <a:lnTo>
                  <a:pt x="42870" y="47551"/>
                </a:lnTo>
                <a:lnTo>
                  <a:pt x="42870" y="40894"/>
                </a:lnTo>
                <a:lnTo>
                  <a:pt x="52669" y="40894"/>
                </a:lnTo>
                <a:lnTo>
                  <a:pt x="53349" y="47551"/>
                </a:lnTo>
                <a:lnTo>
                  <a:pt x="47469" y="83839"/>
                </a:lnTo>
                <a:lnTo>
                  <a:pt x="34176" y="111746"/>
                </a:lnTo>
                <a:lnTo>
                  <a:pt x="19991" y="129668"/>
                </a:lnTo>
                <a:lnTo>
                  <a:pt x="11432" y="135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67448" y="2542351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4" h="47625">
                <a:moveTo>
                  <a:pt x="24769" y="47551"/>
                </a:moveTo>
                <a:lnTo>
                  <a:pt x="15272" y="45709"/>
                </a:lnTo>
                <a:lnTo>
                  <a:pt x="7383" y="40656"/>
                </a:lnTo>
                <a:lnTo>
                  <a:pt x="1994" y="33108"/>
                </a:lnTo>
                <a:lnTo>
                  <a:pt x="0" y="23775"/>
                </a:lnTo>
                <a:lnTo>
                  <a:pt x="1994" y="14443"/>
                </a:lnTo>
                <a:lnTo>
                  <a:pt x="7383" y="6895"/>
                </a:lnTo>
                <a:lnTo>
                  <a:pt x="15272" y="1842"/>
                </a:lnTo>
                <a:lnTo>
                  <a:pt x="24769" y="0"/>
                </a:lnTo>
                <a:lnTo>
                  <a:pt x="34117" y="1842"/>
                </a:lnTo>
                <a:lnTo>
                  <a:pt x="41679" y="6895"/>
                </a:lnTo>
                <a:lnTo>
                  <a:pt x="46740" y="14443"/>
                </a:lnTo>
                <a:lnTo>
                  <a:pt x="48586" y="23775"/>
                </a:lnTo>
                <a:lnTo>
                  <a:pt x="46740" y="33108"/>
                </a:lnTo>
                <a:lnTo>
                  <a:pt x="41679" y="40656"/>
                </a:lnTo>
                <a:lnTo>
                  <a:pt x="34117" y="45709"/>
                </a:lnTo>
                <a:lnTo>
                  <a:pt x="24769" y="47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70366" y="254235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816" y="47551"/>
                </a:moveTo>
                <a:lnTo>
                  <a:pt x="14468" y="45709"/>
                </a:lnTo>
                <a:lnTo>
                  <a:pt x="6906" y="40656"/>
                </a:lnTo>
                <a:lnTo>
                  <a:pt x="1845" y="33108"/>
                </a:lnTo>
                <a:lnTo>
                  <a:pt x="0" y="23775"/>
                </a:lnTo>
                <a:lnTo>
                  <a:pt x="1845" y="14443"/>
                </a:lnTo>
                <a:lnTo>
                  <a:pt x="6906" y="6895"/>
                </a:lnTo>
                <a:lnTo>
                  <a:pt x="14468" y="1842"/>
                </a:lnTo>
                <a:lnTo>
                  <a:pt x="23816" y="0"/>
                </a:lnTo>
                <a:lnTo>
                  <a:pt x="33164" y="1842"/>
                </a:lnTo>
                <a:lnTo>
                  <a:pt x="40726" y="6895"/>
                </a:lnTo>
                <a:lnTo>
                  <a:pt x="45787" y="14443"/>
                </a:lnTo>
                <a:lnTo>
                  <a:pt x="47633" y="23775"/>
                </a:lnTo>
                <a:lnTo>
                  <a:pt x="45787" y="33108"/>
                </a:lnTo>
                <a:lnTo>
                  <a:pt x="40726" y="40656"/>
                </a:lnTo>
                <a:lnTo>
                  <a:pt x="33164" y="45709"/>
                </a:lnTo>
                <a:lnTo>
                  <a:pt x="23816" y="47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72331" y="2542351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4" h="47625">
                <a:moveTo>
                  <a:pt x="24769" y="47551"/>
                </a:moveTo>
                <a:lnTo>
                  <a:pt x="15272" y="45709"/>
                </a:lnTo>
                <a:lnTo>
                  <a:pt x="7383" y="40656"/>
                </a:lnTo>
                <a:lnTo>
                  <a:pt x="1994" y="33108"/>
                </a:lnTo>
                <a:lnTo>
                  <a:pt x="0" y="23775"/>
                </a:lnTo>
                <a:lnTo>
                  <a:pt x="1994" y="14443"/>
                </a:lnTo>
                <a:lnTo>
                  <a:pt x="7383" y="6895"/>
                </a:lnTo>
                <a:lnTo>
                  <a:pt x="15272" y="1842"/>
                </a:lnTo>
                <a:lnTo>
                  <a:pt x="24769" y="0"/>
                </a:lnTo>
                <a:lnTo>
                  <a:pt x="34117" y="1842"/>
                </a:lnTo>
                <a:lnTo>
                  <a:pt x="41679" y="6895"/>
                </a:lnTo>
                <a:lnTo>
                  <a:pt x="46740" y="14443"/>
                </a:lnTo>
                <a:lnTo>
                  <a:pt x="48586" y="23775"/>
                </a:lnTo>
                <a:lnTo>
                  <a:pt x="46740" y="33108"/>
                </a:lnTo>
                <a:lnTo>
                  <a:pt x="41679" y="40656"/>
                </a:lnTo>
                <a:lnTo>
                  <a:pt x="34117" y="45709"/>
                </a:lnTo>
                <a:lnTo>
                  <a:pt x="24769" y="47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75244" y="2542351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39" h="136525">
                <a:moveTo>
                  <a:pt x="29532" y="47551"/>
                </a:moveTo>
                <a:lnTo>
                  <a:pt x="23816" y="47551"/>
                </a:lnTo>
                <a:lnTo>
                  <a:pt x="14066" y="45575"/>
                </a:lnTo>
                <a:lnTo>
                  <a:pt x="6549" y="40300"/>
                </a:lnTo>
                <a:lnTo>
                  <a:pt x="1711" y="32706"/>
                </a:lnTo>
                <a:lnTo>
                  <a:pt x="0" y="23775"/>
                </a:lnTo>
                <a:lnTo>
                  <a:pt x="1711" y="14845"/>
                </a:lnTo>
                <a:lnTo>
                  <a:pt x="6549" y="7251"/>
                </a:lnTo>
                <a:lnTo>
                  <a:pt x="14066" y="1976"/>
                </a:lnTo>
                <a:lnTo>
                  <a:pt x="23816" y="0"/>
                </a:lnTo>
                <a:lnTo>
                  <a:pt x="36067" y="3150"/>
                </a:lnTo>
                <a:lnTo>
                  <a:pt x="45370" y="12363"/>
                </a:lnTo>
                <a:lnTo>
                  <a:pt x="51280" y="27282"/>
                </a:lnTo>
                <a:lnTo>
                  <a:pt x="52669" y="40894"/>
                </a:lnTo>
                <a:lnTo>
                  <a:pt x="41917" y="40894"/>
                </a:lnTo>
                <a:lnTo>
                  <a:pt x="40012" y="41845"/>
                </a:lnTo>
                <a:lnTo>
                  <a:pt x="35248" y="46600"/>
                </a:lnTo>
                <a:lnTo>
                  <a:pt x="29532" y="47551"/>
                </a:lnTo>
                <a:close/>
              </a:path>
              <a:path w="53339" h="136525">
                <a:moveTo>
                  <a:pt x="12384" y="135998"/>
                </a:moveTo>
                <a:lnTo>
                  <a:pt x="9526" y="135998"/>
                </a:lnTo>
                <a:lnTo>
                  <a:pt x="7621" y="134096"/>
                </a:lnTo>
                <a:lnTo>
                  <a:pt x="7621" y="128390"/>
                </a:lnTo>
                <a:lnTo>
                  <a:pt x="12384" y="123634"/>
                </a:lnTo>
                <a:lnTo>
                  <a:pt x="23727" y="110008"/>
                </a:lnTo>
                <a:lnTo>
                  <a:pt x="33819" y="92369"/>
                </a:lnTo>
                <a:lnTo>
                  <a:pt x="41054" y="71342"/>
                </a:lnTo>
                <a:lnTo>
                  <a:pt x="43822" y="47551"/>
                </a:lnTo>
                <a:lnTo>
                  <a:pt x="43822" y="40894"/>
                </a:lnTo>
                <a:lnTo>
                  <a:pt x="52669" y="40894"/>
                </a:lnTo>
                <a:lnTo>
                  <a:pt x="53349" y="47551"/>
                </a:lnTo>
                <a:lnTo>
                  <a:pt x="47618" y="83839"/>
                </a:lnTo>
                <a:lnTo>
                  <a:pt x="34653" y="111746"/>
                </a:lnTo>
                <a:lnTo>
                  <a:pt x="20794" y="129668"/>
                </a:lnTo>
                <a:lnTo>
                  <a:pt x="12384" y="135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51488" y="2389234"/>
            <a:ext cx="200660" cy="206375"/>
          </a:xfrm>
          <a:custGeom>
            <a:avLst/>
            <a:gdLst/>
            <a:ahLst/>
            <a:cxnLst/>
            <a:rect l="l" t="t" r="r" b="b"/>
            <a:pathLst>
              <a:path w="200660" h="206375">
                <a:moveTo>
                  <a:pt x="10479" y="75132"/>
                </a:moveTo>
                <a:lnTo>
                  <a:pt x="0" y="75132"/>
                </a:lnTo>
                <a:lnTo>
                  <a:pt x="0" y="70376"/>
                </a:lnTo>
                <a:lnTo>
                  <a:pt x="3349" y="57775"/>
                </a:lnTo>
                <a:lnTo>
                  <a:pt x="13932" y="33761"/>
                </a:lnTo>
                <a:lnTo>
                  <a:pt x="32554" y="10461"/>
                </a:lnTo>
                <a:lnTo>
                  <a:pt x="60018" y="0"/>
                </a:lnTo>
                <a:lnTo>
                  <a:pt x="75469" y="2986"/>
                </a:lnTo>
                <a:lnTo>
                  <a:pt x="86307" y="10461"/>
                </a:lnTo>
                <a:lnTo>
                  <a:pt x="59065" y="10461"/>
                </a:lnTo>
                <a:lnTo>
                  <a:pt x="48020" y="12809"/>
                </a:lnTo>
                <a:lnTo>
                  <a:pt x="35725" y="21398"/>
                </a:lnTo>
                <a:lnTo>
                  <a:pt x="23429" y="38546"/>
                </a:lnTo>
                <a:lnTo>
                  <a:pt x="12384" y="66572"/>
                </a:lnTo>
                <a:lnTo>
                  <a:pt x="10479" y="74180"/>
                </a:lnTo>
                <a:lnTo>
                  <a:pt x="10479" y="75132"/>
                </a:lnTo>
                <a:close/>
              </a:path>
              <a:path w="200660" h="206375">
                <a:moveTo>
                  <a:pt x="123846" y="195913"/>
                </a:moveTo>
                <a:lnTo>
                  <a:pt x="99077" y="195913"/>
                </a:lnTo>
                <a:lnTo>
                  <a:pt x="134236" y="179419"/>
                </a:lnTo>
                <a:lnTo>
                  <a:pt x="159571" y="141704"/>
                </a:lnTo>
                <a:lnTo>
                  <a:pt x="174903" y="100423"/>
                </a:lnTo>
                <a:lnTo>
                  <a:pt x="180054" y="73229"/>
                </a:lnTo>
                <a:lnTo>
                  <a:pt x="179012" y="61401"/>
                </a:lnTo>
                <a:lnTo>
                  <a:pt x="176005" y="51356"/>
                </a:lnTo>
                <a:lnTo>
                  <a:pt x="171212" y="42737"/>
                </a:lnTo>
                <a:lnTo>
                  <a:pt x="164811" y="35188"/>
                </a:lnTo>
                <a:lnTo>
                  <a:pt x="157190" y="27580"/>
                </a:lnTo>
                <a:lnTo>
                  <a:pt x="157190" y="21873"/>
                </a:lnTo>
                <a:lnTo>
                  <a:pt x="159155" y="14443"/>
                </a:lnTo>
                <a:lnTo>
                  <a:pt x="164335" y="7370"/>
                </a:lnTo>
                <a:lnTo>
                  <a:pt x="171658" y="2080"/>
                </a:lnTo>
                <a:lnTo>
                  <a:pt x="180054" y="0"/>
                </a:lnTo>
                <a:lnTo>
                  <a:pt x="186797" y="1575"/>
                </a:lnTo>
                <a:lnTo>
                  <a:pt x="193272" y="6895"/>
                </a:lnTo>
                <a:lnTo>
                  <a:pt x="198139" y="16851"/>
                </a:lnTo>
                <a:lnTo>
                  <a:pt x="200060" y="32335"/>
                </a:lnTo>
                <a:lnTo>
                  <a:pt x="196767" y="59565"/>
                </a:lnTo>
                <a:lnTo>
                  <a:pt x="186067" y="103868"/>
                </a:lnTo>
                <a:lnTo>
                  <a:pt x="166724" y="151960"/>
                </a:lnTo>
                <a:lnTo>
                  <a:pt x="137504" y="190557"/>
                </a:lnTo>
                <a:lnTo>
                  <a:pt x="123846" y="195913"/>
                </a:lnTo>
                <a:close/>
              </a:path>
              <a:path w="200660" h="206375">
                <a:moveTo>
                  <a:pt x="97172" y="206375"/>
                </a:moveTo>
                <a:lnTo>
                  <a:pt x="78803" y="204413"/>
                </a:lnTo>
                <a:lnTo>
                  <a:pt x="58827" y="196389"/>
                </a:lnTo>
                <a:lnTo>
                  <a:pt x="42780" y="179092"/>
                </a:lnTo>
                <a:lnTo>
                  <a:pt x="36201" y="149313"/>
                </a:lnTo>
                <a:lnTo>
                  <a:pt x="37555" y="134215"/>
                </a:lnTo>
                <a:lnTo>
                  <a:pt x="42036" y="115551"/>
                </a:lnTo>
                <a:lnTo>
                  <a:pt x="50268" y="90467"/>
                </a:lnTo>
                <a:lnTo>
                  <a:pt x="65272" y="49602"/>
                </a:lnTo>
                <a:lnTo>
                  <a:pt x="67758" y="41845"/>
                </a:lnTo>
                <a:lnTo>
                  <a:pt x="69708" y="33375"/>
                </a:lnTo>
                <a:lnTo>
                  <a:pt x="70497" y="24726"/>
                </a:lnTo>
                <a:lnTo>
                  <a:pt x="70497" y="10461"/>
                </a:lnTo>
                <a:lnTo>
                  <a:pt x="86307" y="10461"/>
                </a:lnTo>
                <a:lnTo>
                  <a:pt x="87169" y="11055"/>
                </a:lnTo>
                <a:lnTo>
                  <a:pt x="94582" y="22869"/>
                </a:lnTo>
                <a:lnTo>
                  <a:pt x="97172" y="37090"/>
                </a:lnTo>
                <a:lnTo>
                  <a:pt x="97172" y="45649"/>
                </a:lnTo>
                <a:lnTo>
                  <a:pt x="95266" y="52307"/>
                </a:lnTo>
                <a:lnTo>
                  <a:pt x="92408" y="59915"/>
                </a:lnTo>
                <a:lnTo>
                  <a:pt x="82212" y="87510"/>
                </a:lnTo>
                <a:lnTo>
                  <a:pt x="73712" y="113054"/>
                </a:lnTo>
                <a:lnTo>
                  <a:pt x="67892" y="136280"/>
                </a:lnTo>
                <a:lnTo>
                  <a:pt x="65734" y="156921"/>
                </a:lnTo>
                <a:lnTo>
                  <a:pt x="67728" y="172643"/>
                </a:lnTo>
                <a:lnTo>
                  <a:pt x="73831" y="184976"/>
                </a:lnTo>
                <a:lnTo>
                  <a:pt x="84221" y="193031"/>
                </a:lnTo>
                <a:lnTo>
                  <a:pt x="99077" y="195913"/>
                </a:lnTo>
                <a:lnTo>
                  <a:pt x="123846" y="195913"/>
                </a:lnTo>
                <a:lnTo>
                  <a:pt x="97172" y="206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6323" y="2433932"/>
            <a:ext cx="82550" cy="318135"/>
          </a:xfrm>
          <a:custGeom>
            <a:avLst/>
            <a:gdLst/>
            <a:ahLst/>
            <a:cxnLst/>
            <a:rect l="l" t="t" r="r" b="b"/>
            <a:pathLst>
              <a:path w="82550" h="318135">
                <a:moveTo>
                  <a:pt x="81929" y="317646"/>
                </a:moveTo>
                <a:lnTo>
                  <a:pt x="76213" y="317646"/>
                </a:lnTo>
                <a:lnTo>
                  <a:pt x="37779" y="280259"/>
                </a:lnTo>
                <a:lnTo>
                  <a:pt x="14528" y="238235"/>
                </a:lnTo>
                <a:lnTo>
                  <a:pt x="3066" y="196211"/>
                </a:lnTo>
                <a:lnTo>
                  <a:pt x="0" y="158823"/>
                </a:lnTo>
                <a:lnTo>
                  <a:pt x="3334" y="119563"/>
                </a:lnTo>
                <a:lnTo>
                  <a:pt x="15242" y="77271"/>
                </a:lnTo>
                <a:lnTo>
                  <a:pt x="38583" y="36050"/>
                </a:lnTo>
                <a:lnTo>
                  <a:pt x="76213" y="0"/>
                </a:lnTo>
                <a:lnTo>
                  <a:pt x="81929" y="0"/>
                </a:lnTo>
                <a:lnTo>
                  <a:pt x="81929" y="5706"/>
                </a:lnTo>
                <a:lnTo>
                  <a:pt x="80024" y="7608"/>
                </a:lnTo>
                <a:lnTo>
                  <a:pt x="59943" y="29229"/>
                </a:lnTo>
                <a:lnTo>
                  <a:pt x="40845" y="60034"/>
                </a:lnTo>
                <a:lnTo>
                  <a:pt x="26570" y="102429"/>
                </a:lnTo>
                <a:lnTo>
                  <a:pt x="20958" y="158823"/>
                </a:lnTo>
                <a:lnTo>
                  <a:pt x="24144" y="201426"/>
                </a:lnTo>
                <a:lnTo>
                  <a:pt x="34296" y="241444"/>
                </a:lnTo>
                <a:lnTo>
                  <a:pt x="52307" y="277718"/>
                </a:lnTo>
                <a:lnTo>
                  <a:pt x="79071" y="309087"/>
                </a:lnTo>
                <a:lnTo>
                  <a:pt x="81929" y="311940"/>
                </a:lnTo>
                <a:lnTo>
                  <a:pt x="81929" y="317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23981" y="2455801"/>
            <a:ext cx="283210" cy="217170"/>
          </a:xfrm>
          <a:custGeom>
            <a:avLst/>
            <a:gdLst/>
            <a:ahLst/>
            <a:cxnLst/>
            <a:rect l="l" t="t" r="r" b="b"/>
            <a:pathLst>
              <a:path w="283210" h="217169">
                <a:moveTo>
                  <a:pt x="70497" y="205424"/>
                </a:moveTo>
                <a:lnTo>
                  <a:pt x="6668" y="205424"/>
                </a:lnTo>
                <a:lnTo>
                  <a:pt x="21777" y="203195"/>
                </a:lnTo>
                <a:lnTo>
                  <a:pt x="31080" y="198291"/>
                </a:lnTo>
                <a:lnTo>
                  <a:pt x="36275" y="191247"/>
                </a:lnTo>
                <a:lnTo>
                  <a:pt x="39059" y="182599"/>
                </a:lnTo>
                <a:lnTo>
                  <a:pt x="81929" y="12363"/>
                </a:lnTo>
                <a:lnTo>
                  <a:pt x="75260" y="11412"/>
                </a:lnTo>
                <a:lnTo>
                  <a:pt x="51444" y="11412"/>
                </a:lnTo>
                <a:lnTo>
                  <a:pt x="51444" y="0"/>
                </a:lnTo>
                <a:lnTo>
                  <a:pt x="113367" y="0"/>
                </a:lnTo>
                <a:lnTo>
                  <a:pt x="116225" y="4755"/>
                </a:lnTo>
                <a:lnTo>
                  <a:pt x="124043" y="20922"/>
                </a:lnTo>
                <a:lnTo>
                  <a:pt x="92408" y="20922"/>
                </a:lnTo>
                <a:lnTo>
                  <a:pt x="51444" y="183550"/>
                </a:lnTo>
                <a:lnTo>
                  <a:pt x="50491" y="189256"/>
                </a:lnTo>
                <a:lnTo>
                  <a:pt x="50491" y="204473"/>
                </a:lnTo>
                <a:lnTo>
                  <a:pt x="70497" y="205424"/>
                </a:lnTo>
                <a:close/>
              </a:path>
              <a:path w="283210" h="217169">
                <a:moveTo>
                  <a:pt x="278178" y="11412"/>
                </a:moveTo>
                <a:lnTo>
                  <a:pt x="209586" y="11412"/>
                </a:lnTo>
                <a:lnTo>
                  <a:pt x="204823" y="10461"/>
                </a:lnTo>
                <a:lnTo>
                  <a:pt x="204823" y="0"/>
                </a:lnTo>
                <a:lnTo>
                  <a:pt x="211492" y="0"/>
                </a:lnTo>
                <a:lnTo>
                  <a:pt x="218845" y="148"/>
                </a:lnTo>
                <a:lnTo>
                  <a:pt x="237482" y="802"/>
                </a:lnTo>
                <a:lnTo>
                  <a:pt x="244835" y="951"/>
                </a:lnTo>
                <a:lnTo>
                  <a:pt x="282465" y="951"/>
                </a:lnTo>
                <a:lnTo>
                  <a:pt x="282942" y="1902"/>
                </a:lnTo>
                <a:lnTo>
                  <a:pt x="282942" y="10461"/>
                </a:lnTo>
                <a:lnTo>
                  <a:pt x="278178" y="11412"/>
                </a:lnTo>
                <a:close/>
              </a:path>
              <a:path w="283210" h="217169">
                <a:moveTo>
                  <a:pt x="282465" y="951"/>
                </a:moveTo>
                <a:lnTo>
                  <a:pt x="244835" y="951"/>
                </a:lnTo>
                <a:lnTo>
                  <a:pt x="253394" y="802"/>
                </a:lnTo>
                <a:lnTo>
                  <a:pt x="270155" y="148"/>
                </a:lnTo>
                <a:lnTo>
                  <a:pt x="278178" y="0"/>
                </a:lnTo>
                <a:lnTo>
                  <a:pt x="281989" y="0"/>
                </a:lnTo>
                <a:lnTo>
                  <a:pt x="282465" y="951"/>
                </a:lnTo>
                <a:close/>
              </a:path>
              <a:path w="283210" h="217169">
                <a:moveTo>
                  <a:pt x="209056" y="170235"/>
                </a:moveTo>
                <a:lnTo>
                  <a:pt x="196249" y="170235"/>
                </a:lnTo>
                <a:lnTo>
                  <a:pt x="231498" y="31384"/>
                </a:lnTo>
                <a:lnTo>
                  <a:pt x="232450" y="28531"/>
                </a:lnTo>
                <a:lnTo>
                  <a:pt x="232450" y="16167"/>
                </a:lnTo>
                <a:lnTo>
                  <a:pt x="226734" y="11412"/>
                </a:lnTo>
                <a:lnTo>
                  <a:pt x="277226" y="11412"/>
                </a:lnTo>
                <a:lnTo>
                  <a:pt x="261417" y="13240"/>
                </a:lnTo>
                <a:lnTo>
                  <a:pt x="251504" y="18188"/>
                </a:lnTo>
                <a:lnTo>
                  <a:pt x="245877" y="25455"/>
                </a:lnTo>
                <a:lnTo>
                  <a:pt x="242930" y="34237"/>
                </a:lnTo>
                <a:lnTo>
                  <a:pt x="209056" y="170235"/>
                </a:lnTo>
                <a:close/>
              </a:path>
              <a:path w="283210" h="217169">
                <a:moveTo>
                  <a:pt x="197202" y="216836"/>
                </a:moveTo>
                <a:lnTo>
                  <a:pt x="188628" y="216836"/>
                </a:lnTo>
                <a:lnTo>
                  <a:pt x="187675" y="215885"/>
                </a:lnTo>
                <a:lnTo>
                  <a:pt x="184817" y="211130"/>
                </a:lnTo>
                <a:lnTo>
                  <a:pt x="92408" y="20922"/>
                </a:lnTo>
                <a:lnTo>
                  <a:pt x="124043" y="20922"/>
                </a:lnTo>
                <a:lnTo>
                  <a:pt x="196249" y="170235"/>
                </a:lnTo>
                <a:lnTo>
                  <a:pt x="209056" y="170235"/>
                </a:lnTo>
                <a:lnTo>
                  <a:pt x="199107" y="210179"/>
                </a:lnTo>
                <a:lnTo>
                  <a:pt x="197202" y="215885"/>
                </a:lnTo>
                <a:lnTo>
                  <a:pt x="197202" y="216836"/>
                </a:lnTo>
                <a:close/>
              </a:path>
              <a:path w="283210" h="217169">
                <a:moveTo>
                  <a:pt x="4763" y="216836"/>
                </a:moveTo>
                <a:lnTo>
                  <a:pt x="1905" y="216836"/>
                </a:lnTo>
                <a:lnTo>
                  <a:pt x="0" y="214934"/>
                </a:lnTo>
                <a:lnTo>
                  <a:pt x="0" y="205424"/>
                </a:lnTo>
                <a:lnTo>
                  <a:pt x="77166" y="205424"/>
                </a:lnTo>
                <a:lnTo>
                  <a:pt x="77166" y="214934"/>
                </a:lnTo>
                <a:lnTo>
                  <a:pt x="37154" y="214934"/>
                </a:lnTo>
                <a:lnTo>
                  <a:pt x="29145" y="215231"/>
                </a:lnTo>
                <a:lnTo>
                  <a:pt x="12771" y="216539"/>
                </a:lnTo>
                <a:lnTo>
                  <a:pt x="4763" y="216836"/>
                </a:lnTo>
                <a:close/>
              </a:path>
              <a:path w="283210" h="217169">
                <a:moveTo>
                  <a:pt x="74308" y="216836"/>
                </a:moveTo>
                <a:lnTo>
                  <a:pt x="71450" y="216836"/>
                </a:lnTo>
                <a:lnTo>
                  <a:pt x="63947" y="216539"/>
                </a:lnTo>
                <a:lnTo>
                  <a:pt x="44656" y="215231"/>
                </a:lnTo>
                <a:lnTo>
                  <a:pt x="37154" y="214934"/>
                </a:lnTo>
                <a:lnTo>
                  <a:pt x="77166" y="214934"/>
                </a:lnTo>
                <a:lnTo>
                  <a:pt x="74308" y="216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46940" y="2433932"/>
            <a:ext cx="83185" cy="318135"/>
          </a:xfrm>
          <a:custGeom>
            <a:avLst/>
            <a:gdLst/>
            <a:ahLst/>
            <a:cxnLst/>
            <a:rect l="l" t="t" r="r" b="b"/>
            <a:pathLst>
              <a:path w="83185" h="318135">
                <a:moveTo>
                  <a:pt x="3810" y="317646"/>
                </a:moveTo>
                <a:lnTo>
                  <a:pt x="952" y="317646"/>
                </a:lnTo>
                <a:lnTo>
                  <a:pt x="0" y="315744"/>
                </a:lnTo>
                <a:lnTo>
                  <a:pt x="0" y="311940"/>
                </a:lnTo>
                <a:lnTo>
                  <a:pt x="5716" y="306234"/>
                </a:lnTo>
                <a:lnTo>
                  <a:pt x="28818" y="279724"/>
                </a:lnTo>
                <a:lnTo>
                  <a:pt x="46204" y="246081"/>
                </a:lnTo>
                <a:lnTo>
                  <a:pt x="57160" y="205662"/>
                </a:lnTo>
                <a:lnTo>
                  <a:pt x="60970" y="158823"/>
                </a:lnTo>
                <a:lnTo>
                  <a:pt x="55775" y="104450"/>
                </a:lnTo>
                <a:lnTo>
                  <a:pt x="42274" y="62649"/>
                </a:lnTo>
                <a:lnTo>
                  <a:pt x="23593" y="31369"/>
                </a:lnTo>
                <a:lnTo>
                  <a:pt x="2858" y="8559"/>
                </a:lnTo>
                <a:lnTo>
                  <a:pt x="0" y="5706"/>
                </a:lnTo>
                <a:lnTo>
                  <a:pt x="0" y="0"/>
                </a:lnTo>
                <a:lnTo>
                  <a:pt x="5716" y="0"/>
                </a:lnTo>
                <a:lnTo>
                  <a:pt x="44700" y="37387"/>
                </a:lnTo>
                <a:lnTo>
                  <a:pt x="68234" y="79411"/>
                </a:lnTo>
                <a:lnTo>
                  <a:pt x="79800" y="121435"/>
                </a:lnTo>
                <a:lnTo>
                  <a:pt x="82882" y="158823"/>
                </a:lnTo>
                <a:lnTo>
                  <a:pt x="81170" y="186031"/>
                </a:lnTo>
                <a:lnTo>
                  <a:pt x="68815" y="235456"/>
                </a:lnTo>
                <a:lnTo>
                  <a:pt x="42125" y="283141"/>
                </a:lnTo>
                <a:lnTo>
                  <a:pt x="11104" y="313753"/>
                </a:lnTo>
                <a:lnTo>
                  <a:pt x="3810" y="317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15562" y="2249431"/>
            <a:ext cx="106045" cy="454659"/>
          </a:xfrm>
          <a:custGeom>
            <a:avLst/>
            <a:gdLst/>
            <a:ahLst/>
            <a:cxnLst/>
            <a:rect l="l" t="t" r="r" b="b"/>
            <a:pathLst>
              <a:path w="106045" h="454660">
                <a:moveTo>
                  <a:pt x="4763" y="454596"/>
                </a:moveTo>
                <a:lnTo>
                  <a:pt x="1905" y="454596"/>
                </a:lnTo>
                <a:lnTo>
                  <a:pt x="0" y="452694"/>
                </a:lnTo>
                <a:lnTo>
                  <a:pt x="0" y="447939"/>
                </a:lnTo>
                <a:lnTo>
                  <a:pt x="5716" y="442232"/>
                </a:lnTo>
                <a:lnTo>
                  <a:pt x="34928" y="405454"/>
                </a:lnTo>
                <a:lnTo>
                  <a:pt x="55818" y="364384"/>
                </a:lnTo>
                <a:lnTo>
                  <a:pt x="69438" y="320210"/>
                </a:lnTo>
                <a:lnTo>
                  <a:pt x="76838" y="274119"/>
                </a:lnTo>
                <a:lnTo>
                  <a:pt x="79071" y="227298"/>
                </a:lnTo>
                <a:lnTo>
                  <a:pt x="76038" y="173012"/>
                </a:lnTo>
                <a:lnTo>
                  <a:pt x="67151" y="124433"/>
                </a:lnTo>
                <a:lnTo>
                  <a:pt x="52732" y="81789"/>
                </a:lnTo>
                <a:lnTo>
                  <a:pt x="33099" y="45307"/>
                </a:lnTo>
                <a:lnTo>
                  <a:pt x="8574" y="15216"/>
                </a:lnTo>
                <a:lnTo>
                  <a:pt x="0" y="6657"/>
                </a:lnTo>
                <a:lnTo>
                  <a:pt x="0" y="1902"/>
                </a:lnTo>
                <a:lnTo>
                  <a:pt x="1905" y="0"/>
                </a:lnTo>
                <a:lnTo>
                  <a:pt x="4763" y="0"/>
                </a:lnTo>
                <a:lnTo>
                  <a:pt x="53661" y="48547"/>
                </a:lnTo>
                <a:lnTo>
                  <a:pt x="75260" y="85593"/>
                </a:lnTo>
                <a:lnTo>
                  <a:pt x="90875" y="124452"/>
                </a:lnTo>
                <a:lnTo>
                  <a:pt x="100149" y="162508"/>
                </a:lnTo>
                <a:lnTo>
                  <a:pt x="105746" y="227298"/>
                </a:lnTo>
                <a:lnTo>
                  <a:pt x="104495" y="257954"/>
                </a:lnTo>
                <a:lnTo>
                  <a:pt x="91277" y="328539"/>
                </a:lnTo>
                <a:lnTo>
                  <a:pt x="77166" y="366149"/>
                </a:lnTo>
                <a:lnTo>
                  <a:pt x="55269" y="404042"/>
                </a:lnTo>
                <a:lnTo>
                  <a:pt x="14334" y="448800"/>
                </a:lnTo>
                <a:lnTo>
                  <a:pt x="4763" y="454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938980" y="1504036"/>
            <a:ext cx="657098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020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12700">
              <a:lnSpc>
                <a:spcPts val="2014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77328" y="2101603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66430" y="2265679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排序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43699" y="4321606"/>
            <a:ext cx="153670" cy="187960"/>
          </a:xfrm>
          <a:custGeom>
            <a:avLst/>
            <a:gdLst/>
            <a:ahLst/>
            <a:cxnLst/>
            <a:rect l="l" t="t" r="r" b="b"/>
            <a:pathLst>
              <a:path w="153670" h="187960">
                <a:moveTo>
                  <a:pt x="25153" y="48690"/>
                </a:moveTo>
                <a:lnTo>
                  <a:pt x="18405" y="48690"/>
                </a:lnTo>
                <a:lnTo>
                  <a:pt x="18405" y="45608"/>
                </a:lnTo>
                <a:lnTo>
                  <a:pt x="34509" y="6471"/>
                </a:lnTo>
                <a:lnTo>
                  <a:pt x="49693" y="0"/>
                </a:lnTo>
                <a:lnTo>
                  <a:pt x="57784" y="1213"/>
                </a:lnTo>
                <a:lnTo>
                  <a:pt x="65644" y="5084"/>
                </a:lnTo>
                <a:lnTo>
                  <a:pt x="67241" y="6779"/>
                </a:lnTo>
                <a:lnTo>
                  <a:pt x="48466" y="6779"/>
                </a:lnTo>
                <a:lnTo>
                  <a:pt x="41401" y="9322"/>
                </a:lnTo>
                <a:lnTo>
                  <a:pt x="35659" y="16486"/>
                </a:lnTo>
                <a:lnTo>
                  <a:pt x="30952" y="27580"/>
                </a:lnTo>
                <a:lnTo>
                  <a:pt x="26994" y="41910"/>
                </a:lnTo>
                <a:lnTo>
                  <a:pt x="25153" y="48074"/>
                </a:lnTo>
                <a:lnTo>
                  <a:pt x="25153" y="48690"/>
                </a:lnTo>
                <a:close/>
              </a:path>
              <a:path w="153670" h="187960">
                <a:moveTo>
                  <a:pt x="84690" y="22188"/>
                </a:moveTo>
                <a:lnTo>
                  <a:pt x="76074" y="22188"/>
                </a:lnTo>
                <a:lnTo>
                  <a:pt x="83829" y="13780"/>
                </a:lnTo>
                <a:lnTo>
                  <a:pt x="93021" y="6702"/>
                </a:lnTo>
                <a:lnTo>
                  <a:pt x="103250" y="1820"/>
                </a:lnTo>
                <a:lnTo>
                  <a:pt x="114111" y="0"/>
                </a:lnTo>
                <a:lnTo>
                  <a:pt x="129563" y="3515"/>
                </a:lnTo>
                <a:lnTo>
                  <a:pt x="133709" y="6779"/>
                </a:lnTo>
                <a:lnTo>
                  <a:pt x="113497" y="6779"/>
                </a:lnTo>
                <a:lnTo>
                  <a:pt x="109155" y="7213"/>
                </a:lnTo>
                <a:lnTo>
                  <a:pt x="103604" y="8859"/>
                </a:lnTo>
                <a:lnTo>
                  <a:pt x="97019" y="12239"/>
                </a:lnTo>
                <a:lnTo>
                  <a:pt x="89571" y="17873"/>
                </a:lnTo>
                <a:lnTo>
                  <a:pt x="85103" y="21745"/>
                </a:lnTo>
                <a:lnTo>
                  <a:pt x="84690" y="22188"/>
                </a:lnTo>
                <a:close/>
              </a:path>
              <a:path w="153670" h="187960">
                <a:moveTo>
                  <a:pt x="41104" y="178120"/>
                </a:moveTo>
                <a:lnTo>
                  <a:pt x="19632" y="178120"/>
                </a:lnTo>
                <a:lnTo>
                  <a:pt x="20245" y="176271"/>
                </a:lnTo>
                <a:lnTo>
                  <a:pt x="22699" y="166410"/>
                </a:lnTo>
                <a:lnTo>
                  <a:pt x="55828" y="35131"/>
                </a:lnTo>
                <a:lnTo>
                  <a:pt x="56442" y="30200"/>
                </a:lnTo>
                <a:lnTo>
                  <a:pt x="57669" y="27118"/>
                </a:lnTo>
                <a:lnTo>
                  <a:pt x="57669" y="9245"/>
                </a:lnTo>
                <a:lnTo>
                  <a:pt x="53374" y="6779"/>
                </a:lnTo>
                <a:lnTo>
                  <a:pt x="67241" y="6779"/>
                </a:lnTo>
                <a:lnTo>
                  <a:pt x="72124" y="11960"/>
                </a:lnTo>
                <a:lnTo>
                  <a:pt x="76074" y="22188"/>
                </a:lnTo>
                <a:lnTo>
                  <a:pt x="84690" y="22188"/>
                </a:lnTo>
                <a:lnTo>
                  <a:pt x="80521" y="26656"/>
                </a:lnTo>
                <a:lnTo>
                  <a:pt x="76630" y="32261"/>
                </a:lnTo>
                <a:lnTo>
                  <a:pt x="74233" y="38212"/>
                </a:lnTo>
                <a:lnTo>
                  <a:pt x="60123" y="96148"/>
                </a:lnTo>
                <a:lnTo>
                  <a:pt x="58896" y="99846"/>
                </a:lnTo>
                <a:lnTo>
                  <a:pt x="58896" y="101078"/>
                </a:lnTo>
                <a:lnTo>
                  <a:pt x="59864" y="105903"/>
                </a:lnTo>
                <a:lnTo>
                  <a:pt x="63389" y="114638"/>
                </a:lnTo>
                <a:lnTo>
                  <a:pt x="55828" y="114638"/>
                </a:lnTo>
                <a:lnTo>
                  <a:pt x="52492" y="126483"/>
                </a:lnTo>
                <a:lnTo>
                  <a:pt x="47546" y="145608"/>
                </a:lnTo>
                <a:lnTo>
                  <a:pt x="43060" y="164041"/>
                </a:lnTo>
                <a:lnTo>
                  <a:pt x="41104" y="173806"/>
                </a:lnTo>
                <a:lnTo>
                  <a:pt x="41104" y="178120"/>
                </a:lnTo>
                <a:close/>
              </a:path>
              <a:path w="153670" h="187960">
                <a:moveTo>
                  <a:pt x="105916" y="126964"/>
                </a:moveTo>
                <a:lnTo>
                  <a:pt x="82209" y="126964"/>
                </a:lnTo>
                <a:lnTo>
                  <a:pt x="90951" y="125106"/>
                </a:lnTo>
                <a:lnTo>
                  <a:pt x="100153" y="119491"/>
                </a:lnTo>
                <a:lnTo>
                  <a:pt x="121808" y="84784"/>
                </a:lnTo>
                <a:lnTo>
                  <a:pt x="131902" y="34514"/>
                </a:lnTo>
                <a:lnTo>
                  <a:pt x="130665" y="22640"/>
                </a:lnTo>
                <a:lnTo>
                  <a:pt x="127071" y="13944"/>
                </a:lnTo>
                <a:lnTo>
                  <a:pt x="121290" y="8599"/>
                </a:lnTo>
                <a:lnTo>
                  <a:pt x="113497" y="6779"/>
                </a:lnTo>
                <a:lnTo>
                  <a:pt x="133709" y="6779"/>
                </a:lnTo>
                <a:lnTo>
                  <a:pt x="142025" y="13328"/>
                </a:lnTo>
                <a:lnTo>
                  <a:pt x="150345" y="28341"/>
                </a:lnTo>
                <a:lnTo>
                  <a:pt x="153375" y="47457"/>
                </a:lnTo>
                <a:lnTo>
                  <a:pt x="147096" y="79141"/>
                </a:lnTo>
                <a:lnTo>
                  <a:pt x="130752" y="106779"/>
                </a:lnTo>
                <a:lnTo>
                  <a:pt x="108081" y="126329"/>
                </a:lnTo>
                <a:lnTo>
                  <a:pt x="105916" y="126964"/>
                </a:lnTo>
                <a:close/>
              </a:path>
              <a:path w="153670" h="187960">
                <a:moveTo>
                  <a:pt x="82822" y="133744"/>
                </a:moveTo>
                <a:lnTo>
                  <a:pt x="72651" y="131972"/>
                </a:lnTo>
                <a:lnTo>
                  <a:pt x="64954" y="127426"/>
                </a:lnTo>
                <a:lnTo>
                  <a:pt x="59442" y="121263"/>
                </a:lnTo>
                <a:lnTo>
                  <a:pt x="55828" y="114638"/>
                </a:lnTo>
                <a:lnTo>
                  <a:pt x="63389" y="114638"/>
                </a:lnTo>
                <a:lnTo>
                  <a:pt x="70542" y="123180"/>
                </a:lnTo>
                <a:lnTo>
                  <a:pt x="82209" y="126964"/>
                </a:lnTo>
                <a:lnTo>
                  <a:pt x="105916" y="126964"/>
                </a:lnTo>
                <a:lnTo>
                  <a:pt x="82822" y="133744"/>
                </a:lnTo>
                <a:close/>
              </a:path>
              <a:path w="153670" h="187960">
                <a:moveTo>
                  <a:pt x="11656" y="187365"/>
                </a:moveTo>
                <a:lnTo>
                  <a:pt x="1840" y="187365"/>
                </a:lnTo>
                <a:lnTo>
                  <a:pt x="0" y="186132"/>
                </a:lnTo>
                <a:lnTo>
                  <a:pt x="0" y="178120"/>
                </a:lnTo>
                <a:lnTo>
                  <a:pt x="63190" y="178120"/>
                </a:lnTo>
                <a:lnTo>
                  <a:pt x="63190" y="186749"/>
                </a:lnTo>
                <a:lnTo>
                  <a:pt x="20245" y="186749"/>
                </a:lnTo>
                <a:lnTo>
                  <a:pt x="11656" y="187365"/>
                </a:lnTo>
                <a:close/>
              </a:path>
              <a:path w="153670" h="187960">
                <a:moveTo>
                  <a:pt x="63190" y="187365"/>
                </a:moveTo>
                <a:lnTo>
                  <a:pt x="57669" y="187365"/>
                </a:lnTo>
                <a:lnTo>
                  <a:pt x="50575" y="187269"/>
                </a:lnTo>
                <a:lnTo>
                  <a:pt x="35928" y="186845"/>
                </a:lnTo>
                <a:lnTo>
                  <a:pt x="28834" y="186749"/>
                </a:lnTo>
                <a:lnTo>
                  <a:pt x="63190" y="186749"/>
                </a:lnTo>
                <a:lnTo>
                  <a:pt x="63190" y="187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8736" y="4403584"/>
            <a:ext cx="104139" cy="135255"/>
          </a:xfrm>
          <a:custGeom>
            <a:avLst/>
            <a:gdLst/>
            <a:ahLst/>
            <a:cxnLst/>
            <a:rect l="l" t="t" r="r" b="b"/>
            <a:pathLst>
              <a:path w="104139" h="135254">
                <a:moveTo>
                  <a:pt x="75962" y="9245"/>
                </a:moveTo>
                <a:lnTo>
                  <a:pt x="68098" y="9245"/>
                </a:lnTo>
                <a:lnTo>
                  <a:pt x="77301" y="616"/>
                </a:lnTo>
                <a:lnTo>
                  <a:pt x="88344" y="0"/>
                </a:lnTo>
                <a:lnTo>
                  <a:pt x="100000" y="0"/>
                </a:lnTo>
                <a:lnTo>
                  <a:pt x="103681" y="5547"/>
                </a:lnTo>
                <a:lnTo>
                  <a:pt x="80982" y="5547"/>
                </a:lnTo>
                <a:lnTo>
                  <a:pt x="75962" y="9245"/>
                </a:lnTo>
                <a:close/>
              </a:path>
              <a:path w="104139" h="135254">
                <a:moveTo>
                  <a:pt x="50307" y="134977"/>
                </a:moveTo>
                <a:lnTo>
                  <a:pt x="30799" y="132916"/>
                </a:lnTo>
                <a:lnTo>
                  <a:pt x="14800" y="127272"/>
                </a:lnTo>
                <a:lnTo>
                  <a:pt x="3978" y="118856"/>
                </a:lnTo>
                <a:lnTo>
                  <a:pt x="0" y="108474"/>
                </a:lnTo>
                <a:lnTo>
                  <a:pt x="1869" y="101309"/>
                </a:lnTo>
                <a:lnTo>
                  <a:pt x="6671" y="95531"/>
                </a:lnTo>
                <a:lnTo>
                  <a:pt x="13199" y="91140"/>
                </a:lnTo>
                <a:lnTo>
                  <a:pt x="20245" y="88135"/>
                </a:lnTo>
                <a:lnTo>
                  <a:pt x="12270" y="81972"/>
                </a:lnTo>
                <a:lnTo>
                  <a:pt x="11656" y="72111"/>
                </a:lnTo>
                <a:lnTo>
                  <a:pt x="11656" y="61633"/>
                </a:lnTo>
                <a:lnTo>
                  <a:pt x="15951" y="54853"/>
                </a:lnTo>
                <a:lnTo>
                  <a:pt x="17791" y="53004"/>
                </a:lnTo>
                <a:lnTo>
                  <a:pt x="11656" y="47457"/>
                </a:lnTo>
                <a:lnTo>
                  <a:pt x="7975" y="40061"/>
                </a:lnTo>
                <a:lnTo>
                  <a:pt x="7975" y="32049"/>
                </a:lnTo>
                <a:lnTo>
                  <a:pt x="10697" y="20570"/>
                </a:lnTo>
                <a:lnTo>
                  <a:pt x="18251" y="10939"/>
                </a:lnTo>
                <a:lnTo>
                  <a:pt x="29716" y="4314"/>
                </a:lnTo>
                <a:lnTo>
                  <a:pt x="44172" y="1849"/>
                </a:lnTo>
                <a:lnTo>
                  <a:pt x="53374" y="1849"/>
                </a:lnTo>
                <a:lnTo>
                  <a:pt x="61963" y="4930"/>
                </a:lnTo>
                <a:lnTo>
                  <a:pt x="66345" y="8012"/>
                </a:lnTo>
                <a:lnTo>
                  <a:pt x="36810" y="8012"/>
                </a:lnTo>
                <a:lnTo>
                  <a:pt x="31288" y="11710"/>
                </a:lnTo>
                <a:lnTo>
                  <a:pt x="28221" y="15408"/>
                </a:lnTo>
                <a:lnTo>
                  <a:pt x="23926" y="20339"/>
                </a:lnTo>
                <a:lnTo>
                  <a:pt x="23926" y="32049"/>
                </a:lnTo>
                <a:lnTo>
                  <a:pt x="24242" y="37625"/>
                </a:lnTo>
                <a:lnTo>
                  <a:pt x="26457" y="45685"/>
                </a:lnTo>
                <a:lnTo>
                  <a:pt x="32467" y="52937"/>
                </a:lnTo>
                <a:lnTo>
                  <a:pt x="44172" y="56086"/>
                </a:lnTo>
                <a:lnTo>
                  <a:pt x="21472" y="56086"/>
                </a:lnTo>
                <a:lnTo>
                  <a:pt x="20245" y="57319"/>
                </a:lnTo>
                <a:lnTo>
                  <a:pt x="19018" y="59168"/>
                </a:lnTo>
                <a:lnTo>
                  <a:pt x="19018" y="70262"/>
                </a:lnTo>
                <a:lnTo>
                  <a:pt x="22699" y="76425"/>
                </a:lnTo>
                <a:lnTo>
                  <a:pt x="29448" y="78274"/>
                </a:lnTo>
                <a:lnTo>
                  <a:pt x="42945" y="78274"/>
                </a:lnTo>
                <a:lnTo>
                  <a:pt x="56394" y="78370"/>
                </a:lnTo>
                <a:lnTo>
                  <a:pt x="93625" y="89830"/>
                </a:lnTo>
                <a:lnTo>
                  <a:pt x="94990" y="91833"/>
                </a:lnTo>
                <a:lnTo>
                  <a:pt x="32515" y="91833"/>
                </a:lnTo>
                <a:lnTo>
                  <a:pt x="23753" y="93653"/>
                </a:lnTo>
                <a:lnTo>
                  <a:pt x="17638" y="97611"/>
                </a:lnTo>
                <a:lnTo>
                  <a:pt x="14052" y="102841"/>
                </a:lnTo>
                <a:lnTo>
                  <a:pt x="12883" y="108474"/>
                </a:lnTo>
                <a:lnTo>
                  <a:pt x="15711" y="116072"/>
                </a:lnTo>
                <a:lnTo>
                  <a:pt x="23543" y="122573"/>
                </a:lnTo>
                <a:lnTo>
                  <a:pt x="35400" y="127109"/>
                </a:lnTo>
                <a:lnTo>
                  <a:pt x="50307" y="128813"/>
                </a:lnTo>
                <a:lnTo>
                  <a:pt x="81694" y="128813"/>
                </a:lnTo>
                <a:lnTo>
                  <a:pt x="69037" y="133079"/>
                </a:lnTo>
                <a:lnTo>
                  <a:pt x="50307" y="134977"/>
                </a:lnTo>
                <a:close/>
              </a:path>
              <a:path w="104139" h="135254">
                <a:moveTo>
                  <a:pt x="100000" y="17257"/>
                </a:moveTo>
                <a:lnTo>
                  <a:pt x="93865" y="17257"/>
                </a:lnTo>
                <a:lnTo>
                  <a:pt x="90798" y="14792"/>
                </a:lnTo>
                <a:lnTo>
                  <a:pt x="90798" y="7396"/>
                </a:lnTo>
                <a:lnTo>
                  <a:pt x="91411" y="6163"/>
                </a:lnTo>
                <a:lnTo>
                  <a:pt x="92638" y="5547"/>
                </a:lnTo>
                <a:lnTo>
                  <a:pt x="103681" y="5547"/>
                </a:lnTo>
                <a:lnTo>
                  <a:pt x="103681" y="14792"/>
                </a:lnTo>
                <a:lnTo>
                  <a:pt x="100000" y="17257"/>
                </a:lnTo>
                <a:close/>
              </a:path>
              <a:path w="104139" h="135254">
                <a:moveTo>
                  <a:pt x="44172" y="62249"/>
                </a:moveTo>
                <a:lnTo>
                  <a:pt x="31902" y="62249"/>
                </a:lnTo>
                <a:lnTo>
                  <a:pt x="24540" y="57935"/>
                </a:lnTo>
                <a:lnTo>
                  <a:pt x="21472" y="56086"/>
                </a:lnTo>
                <a:lnTo>
                  <a:pt x="51534" y="56086"/>
                </a:lnTo>
                <a:lnTo>
                  <a:pt x="57055" y="52388"/>
                </a:lnTo>
                <a:lnTo>
                  <a:pt x="60123" y="48690"/>
                </a:lnTo>
                <a:lnTo>
                  <a:pt x="63804" y="43759"/>
                </a:lnTo>
                <a:lnTo>
                  <a:pt x="63804" y="32049"/>
                </a:lnTo>
                <a:lnTo>
                  <a:pt x="63497" y="26473"/>
                </a:lnTo>
                <a:lnTo>
                  <a:pt x="61350" y="18412"/>
                </a:lnTo>
                <a:lnTo>
                  <a:pt x="55521" y="11161"/>
                </a:lnTo>
                <a:lnTo>
                  <a:pt x="44172" y="8012"/>
                </a:lnTo>
                <a:lnTo>
                  <a:pt x="66345" y="8012"/>
                </a:lnTo>
                <a:lnTo>
                  <a:pt x="68098" y="9245"/>
                </a:lnTo>
                <a:lnTo>
                  <a:pt x="75962" y="9245"/>
                </a:lnTo>
                <a:lnTo>
                  <a:pt x="71779" y="12326"/>
                </a:lnTo>
                <a:lnTo>
                  <a:pt x="76687" y="17873"/>
                </a:lnTo>
                <a:lnTo>
                  <a:pt x="80368" y="24037"/>
                </a:lnTo>
                <a:lnTo>
                  <a:pt x="80368" y="32049"/>
                </a:lnTo>
                <a:lnTo>
                  <a:pt x="77646" y="43528"/>
                </a:lnTo>
                <a:lnTo>
                  <a:pt x="70092" y="53158"/>
                </a:lnTo>
                <a:lnTo>
                  <a:pt x="58627" y="59784"/>
                </a:lnTo>
                <a:lnTo>
                  <a:pt x="44172" y="62249"/>
                </a:lnTo>
                <a:close/>
              </a:path>
              <a:path w="104139" h="135254">
                <a:moveTo>
                  <a:pt x="81694" y="128813"/>
                </a:moveTo>
                <a:lnTo>
                  <a:pt x="50307" y="128813"/>
                </a:lnTo>
                <a:lnTo>
                  <a:pt x="65213" y="127109"/>
                </a:lnTo>
                <a:lnTo>
                  <a:pt x="77070" y="122573"/>
                </a:lnTo>
                <a:lnTo>
                  <a:pt x="84902" y="116072"/>
                </a:lnTo>
                <a:lnTo>
                  <a:pt x="87730" y="108474"/>
                </a:lnTo>
                <a:lnTo>
                  <a:pt x="83512" y="98854"/>
                </a:lnTo>
                <a:lnTo>
                  <a:pt x="72853" y="93913"/>
                </a:lnTo>
                <a:lnTo>
                  <a:pt x="58742" y="92093"/>
                </a:lnTo>
                <a:lnTo>
                  <a:pt x="44172" y="91833"/>
                </a:lnTo>
                <a:lnTo>
                  <a:pt x="94990" y="91833"/>
                </a:lnTo>
                <a:lnTo>
                  <a:pt x="97929" y="96148"/>
                </a:lnTo>
                <a:lnTo>
                  <a:pt x="100048" y="102465"/>
                </a:lnTo>
                <a:lnTo>
                  <a:pt x="100614" y="107858"/>
                </a:lnTo>
                <a:lnTo>
                  <a:pt x="96377" y="119116"/>
                </a:lnTo>
                <a:lnTo>
                  <a:pt x="85123" y="127658"/>
                </a:lnTo>
                <a:lnTo>
                  <a:pt x="81694" y="128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28978" y="4353040"/>
            <a:ext cx="46990" cy="143510"/>
          </a:xfrm>
          <a:custGeom>
            <a:avLst/>
            <a:gdLst/>
            <a:ahLst/>
            <a:cxnLst/>
            <a:rect l="l" t="t" r="r" b="b"/>
            <a:pathLst>
              <a:path w="46989" h="143510">
                <a:moveTo>
                  <a:pt x="31288" y="135593"/>
                </a:moveTo>
                <a:lnTo>
                  <a:pt x="15951" y="135593"/>
                </a:lnTo>
                <a:lnTo>
                  <a:pt x="15951" y="11094"/>
                </a:lnTo>
                <a:lnTo>
                  <a:pt x="14110" y="9861"/>
                </a:lnTo>
                <a:lnTo>
                  <a:pt x="0" y="9861"/>
                </a:lnTo>
                <a:lnTo>
                  <a:pt x="0" y="2465"/>
                </a:lnTo>
                <a:lnTo>
                  <a:pt x="31288" y="0"/>
                </a:lnTo>
                <a:lnTo>
                  <a:pt x="31288" y="135593"/>
                </a:lnTo>
                <a:close/>
              </a:path>
              <a:path w="46989" h="143510">
                <a:moveTo>
                  <a:pt x="613" y="142989"/>
                </a:moveTo>
                <a:lnTo>
                  <a:pt x="0" y="142989"/>
                </a:lnTo>
                <a:lnTo>
                  <a:pt x="0" y="135593"/>
                </a:lnTo>
                <a:lnTo>
                  <a:pt x="46626" y="135593"/>
                </a:lnTo>
                <a:lnTo>
                  <a:pt x="46626" y="142373"/>
                </a:lnTo>
                <a:lnTo>
                  <a:pt x="15337" y="142373"/>
                </a:lnTo>
                <a:lnTo>
                  <a:pt x="613" y="142989"/>
                </a:lnTo>
                <a:close/>
              </a:path>
              <a:path w="46989" h="143510">
                <a:moveTo>
                  <a:pt x="46626" y="142989"/>
                </a:moveTo>
                <a:lnTo>
                  <a:pt x="38650" y="142373"/>
                </a:lnTo>
                <a:lnTo>
                  <a:pt x="46626" y="142373"/>
                </a:lnTo>
                <a:lnTo>
                  <a:pt x="46626" y="142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2173" y="4404200"/>
            <a:ext cx="100965" cy="94615"/>
          </a:xfrm>
          <a:custGeom>
            <a:avLst/>
            <a:gdLst/>
            <a:ahLst/>
            <a:cxnLst/>
            <a:rect l="l" t="t" r="r" b="b"/>
            <a:pathLst>
              <a:path w="100964" h="94614">
                <a:moveTo>
                  <a:pt x="50307" y="94299"/>
                </a:moveTo>
                <a:lnTo>
                  <a:pt x="30799" y="90716"/>
                </a:lnTo>
                <a:lnTo>
                  <a:pt x="14800" y="80893"/>
                </a:lnTo>
                <a:lnTo>
                  <a:pt x="3978" y="66217"/>
                </a:lnTo>
                <a:lnTo>
                  <a:pt x="0" y="48074"/>
                </a:lnTo>
                <a:lnTo>
                  <a:pt x="3891" y="29641"/>
                </a:lnTo>
                <a:lnTo>
                  <a:pt x="14570" y="14329"/>
                </a:lnTo>
                <a:lnTo>
                  <a:pt x="30540" y="3871"/>
                </a:lnTo>
                <a:lnTo>
                  <a:pt x="50307" y="0"/>
                </a:lnTo>
                <a:lnTo>
                  <a:pt x="70073" y="3871"/>
                </a:lnTo>
                <a:lnTo>
                  <a:pt x="73573" y="6163"/>
                </a:lnTo>
                <a:lnTo>
                  <a:pt x="50307" y="6163"/>
                </a:lnTo>
                <a:lnTo>
                  <a:pt x="42849" y="6933"/>
                </a:lnTo>
                <a:lnTo>
                  <a:pt x="18606" y="39175"/>
                </a:lnTo>
                <a:lnTo>
                  <a:pt x="18405" y="46225"/>
                </a:lnTo>
                <a:lnTo>
                  <a:pt x="18587" y="53438"/>
                </a:lnTo>
                <a:lnTo>
                  <a:pt x="44210" y="86980"/>
                </a:lnTo>
                <a:lnTo>
                  <a:pt x="50307" y="87519"/>
                </a:lnTo>
                <a:lnTo>
                  <a:pt x="75021" y="87519"/>
                </a:lnTo>
                <a:lnTo>
                  <a:pt x="69814" y="90716"/>
                </a:lnTo>
                <a:lnTo>
                  <a:pt x="50307" y="94299"/>
                </a:lnTo>
                <a:close/>
              </a:path>
              <a:path w="100964" h="94614">
                <a:moveTo>
                  <a:pt x="75021" y="87519"/>
                </a:moveTo>
                <a:lnTo>
                  <a:pt x="50307" y="87519"/>
                </a:lnTo>
                <a:lnTo>
                  <a:pt x="57601" y="86729"/>
                </a:lnTo>
                <a:lnTo>
                  <a:pt x="64494" y="84437"/>
                </a:lnTo>
                <a:lnTo>
                  <a:pt x="81595" y="46225"/>
                </a:lnTo>
                <a:lnTo>
                  <a:pt x="81413" y="38761"/>
                </a:lnTo>
                <a:lnTo>
                  <a:pt x="58809" y="7126"/>
                </a:lnTo>
                <a:lnTo>
                  <a:pt x="50307" y="6163"/>
                </a:lnTo>
                <a:lnTo>
                  <a:pt x="73573" y="6163"/>
                </a:lnTo>
                <a:lnTo>
                  <a:pt x="86043" y="14329"/>
                </a:lnTo>
                <a:lnTo>
                  <a:pt x="96722" y="29641"/>
                </a:lnTo>
                <a:lnTo>
                  <a:pt x="100614" y="48074"/>
                </a:lnTo>
                <a:lnTo>
                  <a:pt x="96635" y="66217"/>
                </a:lnTo>
                <a:lnTo>
                  <a:pt x="85813" y="80893"/>
                </a:lnTo>
                <a:lnTo>
                  <a:pt x="75021" y="87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1193" y="4353040"/>
            <a:ext cx="109855" cy="146050"/>
          </a:xfrm>
          <a:custGeom>
            <a:avLst/>
            <a:gdLst/>
            <a:ahLst/>
            <a:cxnLst/>
            <a:rect l="l" t="t" r="r" b="b"/>
            <a:pathLst>
              <a:path w="109854" h="146050">
                <a:moveTo>
                  <a:pt x="22086" y="142989"/>
                </a:moveTo>
                <a:lnTo>
                  <a:pt x="15337" y="142989"/>
                </a:lnTo>
                <a:lnTo>
                  <a:pt x="15337" y="11710"/>
                </a:lnTo>
                <a:lnTo>
                  <a:pt x="14110" y="9861"/>
                </a:lnTo>
                <a:lnTo>
                  <a:pt x="0" y="9861"/>
                </a:lnTo>
                <a:lnTo>
                  <a:pt x="0" y="2465"/>
                </a:lnTo>
                <a:lnTo>
                  <a:pt x="30675" y="0"/>
                </a:lnTo>
                <a:lnTo>
                  <a:pt x="30675" y="64715"/>
                </a:lnTo>
                <a:lnTo>
                  <a:pt x="40648" y="64715"/>
                </a:lnTo>
                <a:lnTo>
                  <a:pt x="36752" y="67555"/>
                </a:lnTo>
                <a:lnTo>
                  <a:pt x="31288" y="73960"/>
                </a:lnTo>
                <a:lnTo>
                  <a:pt x="31288" y="122034"/>
                </a:lnTo>
                <a:lnTo>
                  <a:pt x="34298" y="126550"/>
                </a:lnTo>
                <a:lnTo>
                  <a:pt x="38192" y="130662"/>
                </a:lnTo>
                <a:lnTo>
                  <a:pt x="29448" y="130662"/>
                </a:lnTo>
                <a:lnTo>
                  <a:pt x="22086" y="142989"/>
                </a:lnTo>
                <a:close/>
              </a:path>
              <a:path w="109854" h="146050">
                <a:moveTo>
                  <a:pt x="40648" y="64715"/>
                </a:moveTo>
                <a:lnTo>
                  <a:pt x="30675" y="64715"/>
                </a:lnTo>
                <a:lnTo>
                  <a:pt x="36944" y="59668"/>
                </a:lnTo>
                <a:lnTo>
                  <a:pt x="44478" y="55778"/>
                </a:lnTo>
                <a:lnTo>
                  <a:pt x="52933" y="53274"/>
                </a:lnTo>
                <a:lnTo>
                  <a:pt x="61963" y="52388"/>
                </a:lnTo>
                <a:lnTo>
                  <a:pt x="80569" y="56057"/>
                </a:lnTo>
                <a:lnTo>
                  <a:pt x="83436" y="57935"/>
                </a:lnTo>
                <a:lnTo>
                  <a:pt x="60736" y="57935"/>
                </a:lnTo>
                <a:lnTo>
                  <a:pt x="51821" y="59139"/>
                </a:lnTo>
                <a:lnTo>
                  <a:pt x="43711" y="62480"/>
                </a:lnTo>
                <a:lnTo>
                  <a:pt x="40648" y="64715"/>
                </a:lnTo>
                <a:close/>
              </a:path>
              <a:path w="109854" h="146050">
                <a:moveTo>
                  <a:pt x="82924" y="139291"/>
                </a:moveTo>
                <a:lnTo>
                  <a:pt x="58282" y="139291"/>
                </a:lnTo>
                <a:lnTo>
                  <a:pt x="63497" y="138858"/>
                </a:lnTo>
                <a:lnTo>
                  <a:pt x="69632" y="137211"/>
                </a:lnTo>
                <a:lnTo>
                  <a:pt x="90673" y="103669"/>
                </a:lnTo>
                <a:lnTo>
                  <a:pt x="90798" y="98613"/>
                </a:lnTo>
                <a:lnTo>
                  <a:pt x="90357" y="89426"/>
                </a:lnTo>
                <a:lnTo>
                  <a:pt x="60736" y="57935"/>
                </a:lnTo>
                <a:lnTo>
                  <a:pt x="83436" y="57935"/>
                </a:lnTo>
                <a:lnTo>
                  <a:pt x="95782" y="66024"/>
                </a:lnTo>
                <a:lnTo>
                  <a:pt x="106049" y="80730"/>
                </a:lnTo>
                <a:lnTo>
                  <a:pt x="109816" y="98613"/>
                </a:lnTo>
                <a:lnTo>
                  <a:pt x="105752" y="117112"/>
                </a:lnTo>
                <a:lnTo>
                  <a:pt x="94785" y="131972"/>
                </a:lnTo>
                <a:lnTo>
                  <a:pt x="82924" y="139291"/>
                </a:lnTo>
                <a:close/>
              </a:path>
              <a:path w="109854" h="146050">
                <a:moveTo>
                  <a:pt x="59509" y="145454"/>
                </a:moveTo>
                <a:lnTo>
                  <a:pt x="51275" y="144616"/>
                </a:lnTo>
                <a:lnTo>
                  <a:pt x="43328" y="141987"/>
                </a:lnTo>
                <a:lnTo>
                  <a:pt x="35956" y="137394"/>
                </a:lnTo>
                <a:lnTo>
                  <a:pt x="29448" y="130662"/>
                </a:lnTo>
                <a:lnTo>
                  <a:pt x="38192" y="130662"/>
                </a:lnTo>
                <a:lnTo>
                  <a:pt x="39724" y="132280"/>
                </a:lnTo>
                <a:lnTo>
                  <a:pt x="47680" y="137201"/>
                </a:lnTo>
                <a:lnTo>
                  <a:pt x="58282" y="139291"/>
                </a:lnTo>
                <a:lnTo>
                  <a:pt x="82924" y="139291"/>
                </a:lnTo>
                <a:lnTo>
                  <a:pt x="78758" y="141862"/>
                </a:lnTo>
                <a:lnTo>
                  <a:pt x="59509" y="145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41864" y="4404201"/>
            <a:ext cx="102870" cy="94615"/>
          </a:xfrm>
          <a:custGeom>
            <a:avLst/>
            <a:gdLst/>
            <a:ahLst/>
            <a:cxnLst/>
            <a:rect l="l" t="t" r="r" b="b"/>
            <a:pathLst>
              <a:path w="102870" h="94614">
                <a:moveTo>
                  <a:pt x="22699" y="30200"/>
                </a:moveTo>
                <a:lnTo>
                  <a:pt x="11656" y="30200"/>
                </a:lnTo>
                <a:lnTo>
                  <a:pt x="7362" y="26502"/>
                </a:lnTo>
                <a:lnTo>
                  <a:pt x="7362" y="20339"/>
                </a:lnTo>
                <a:lnTo>
                  <a:pt x="9863" y="11700"/>
                </a:lnTo>
                <a:lnTo>
                  <a:pt x="16794" y="5315"/>
                </a:lnTo>
                <a:lnTo>
                  <a:pt x="27291" y="1357"/>
                </a:lnTo>
                <a:lnTo>
                  <a:pt x="40491" y="0"/>
                </a:lnTo>
                <a:lnTo>
                  <a:pt x="49252" y="683"/>
                </a:lnTo>
                <a:lnTo>
                  <a:pt x="57208" y="2696"/>
                </a:lnTo>
                <a:lnTo>
                  <a:pt x="64475" y="5980"/>
                </a:lnTo>
                <a:lnTo>
                  <a:pt x="64747" y="6163"/>
                </a:lnTo>
                <a:lnTo>
                  <a:pt x="26994" y="6163"/>
                </a:lnTo>
                <a:lnTo>
                  <a:pt x="19632" y="11094"/>
                </a:lnTo>
                <a:lnTo>
                  <a:pt x="25153" y="12943"/>
                </a:lnTo>
                <a:lnTo>
                  <a:pt x="26994" y="17257"/>
                </a:lnTo>
                <a:lnTo>
                  <a:pt x="26994" y="25886"/>
                </a:lnTo>
                <a:lnTo>
                  <a:pt x="22699" y="30200"/>
                </a:lnTo>
                <a:close/>
              </a:path>
              <a:path w="102870" h="94614">
                <a:moveTo>
                  <a:pt x="36196" y="94299"/>
                </a:moveTo>
                <a:lnTo>
                  <a:pt x="24329" y="93162"/>
                </a:lnTo>
                <a:lnTo>
                  <a:pt x="12576" y="89368"/>
                </a:lnTo>
                <a:lnTo>
                  <a:pt x="3585" y="82338"/>
                </a:lnTo>
                <a:lnTo>
                  <a:pt x="0" y="71494"/>
                </a:lnTo>
                <a:lnTo>
                  <a:pt x="1246" y="63954"/>
                </a:lnTo>
                <a:lnTo>
                  <a:pt x="35343" y="40446"/>
                </a:lnTo>
                <a:lnTo>
                  <a:pt x="64417" y="36980"/>
                </a:lnTo>
                <a:lnTo>
                  <a:pt x="64417" y="30816"/>
                </a:lnTo>
                <a:lnTo>
                  <a:pt x="62231" y="19684"/>
                </a:lnTo>
                <a:lnTo>
                  <a:pt x="56595" y="12018"/>
                </a:lnTo>
                <a:lnTo>
                  <a:pt x="48888" y="7588"/>
                </a:lnTo>
                <a:lnTo>
                  <a:pt x="40491" y="6163"/>
                </a:lnTo>
                <a:lnTo>
                  <a:pt x="64747" y="6163"/>
                </a:lnTo>
                <a:lnTo>
                  <a:pt x="80368" y="36980"/>
                </a:lnTo>
                <a:lnTo>
                  <a:pt x="80368" y="42527"/>
                </a:lnTo>
                <a:lnTo>
                  <a:pt x="64417" y="42527"/>
                </a:lnTo>
                <a:lnTo>
                  <a:pt x="41602" y="45926"/>
                </a:lnTo>
                <a:lnTo>
                  <a:pt x="27300" y="53081"/>
                </a:lnTo>
                <a:lnTo>
                  <a:pt x="19900" y="62201"/>
                </a:lnTo>
                <a:lnTo>
                  <a:pt x="17791" y="71494"/>
                </a:lnTo>
                <a:lnTo>
                  <a:pt x="19488" y="78255"/>
                </a:lnTo>
                <a:lnTo>
                  <a:pt x="24003" y="83513"/>
                </a:lnTo>
                <a:lnTo>
                  <a:pt x="30473" y="86922"/>
                </a:lnTo>
                <a:lnTo>
                  <a:pt x="38037" y="88135"/>
                </a:lnTo>
                <a:lnTo>
                  <a:pt x="56435" y="88135"/>
                </a:lnTo>
                <a:lnTo>
                  <a:pt x="55828" y="88674"/>
                </a:lnTo>
                <a:lnTo>
                  <a:pt x="47277" y="92729"/>
                </a:lnTo>
                <a:lnTo>
                  <a:pt x="36196" y="94299"/>
                </a:lnTo>
                <a:close/>
              </a:path>
              <a:path w="102870" h="94614">
                <a:moveTo>
                  <a:pt x="56435" y="88135"/>
                </a:moveTo>
                <a:lnTo>
                  <a:pt x="38037" y="88135"/>
                </a:lnTo>
                <a:lnTo>
                  <a:pt x="46041" y="86960"/>
                </a:lnTo>
                <a:lnTo>
                  <a:pt x="54678" y="82896"/>
                </a:lnTo>
                <a:lnTo>
                  <a:pt x="61589" y="75134"/>
                </a:lnTo>
                <a:lnTo>
                  <a:pt x="64417" y="62866"/>
                </a:lnTo>
                <a:lnTo>
                  <a:pt x="64417" y="42527"/>
                </a:lnTo>
                <a:lnTo>
                  <a:pt x="80368" y="42527"/>
                </a:lnTo>
                <a:lnTo>
                  <a:pt x="80368" y="77041"/>
                </a:lnTo>
                <a:lnTo>
                  <a:pt x="66258" y="77041"/>
                </a:lnTo>
                <a:lnTo>
                  <a:pt x="62078" y="83118"/>
                </a:lnTo>
                <a:lnTo>
                  <a:pt x="56435" y="88135"/>
                </a:lnTo>
                <a:close/>
              </a:path>
              <a:path w="102870" h="94614">
                <a:moveTo>
                  <a:pt x="99018" y="85054"/>
                </a:moveTo>
                <a:lnTo>
                  <a:pt x="95706" y="85054"/>
                </a:lnTo>
                <a:lnTo>
                  <a:pt x="95706" y="62249"/>
                </a:lnTo>
                <a:lnTo>
                  <a:pt x="102454" y="62249"/>
                </a:lnTo>
                <a:lnTo>
                  <a:pt x="102454" y="73343"/>
                </a:lnTo>
                <a:lnTo>
                  <a:pt x="99377" y="84745"/>
                </a:lnTo>
                <a:lnTo>
                  <a:pt x="99018" y="85054"/>
                </a:lnTo>
                <a:close/>
              </a:path>
              <a:path w="102870" h="94614">
                <a:moveTo>
                  <a:pt x="82209" y="93066"/>
                </a:moveTo>
                <a:lnTo>
                  <a:pt x="73006" y="93066"/>
                </a:lnTo>
                <a:lnTo>
                  <a:pt x="67485" y="85054"/>
                </a:lnTo>
                <a:lnTo>
                  <a:pt x="66258" y="77041"/>
                </a:lnTo>
                <a:lnTo>
                  <a:pt x="80368" y="77041"/>
                </a:lnTo>
                <a:lnTo>
                  <a:pt x="80368" y="85054"/>
                </a:lnTo>
                <a:lnTo>
                  <a:pt x="99018" y="85054"/>
                </a:lnTo>
                <a:lnTo>
                  <a:pt x="92561" y="90601"/>
                </a:lnTo>
                <a:lnTo>
                  <a:pt x="85631" y="92758"/>
                </a:lnTo>
                <a:lnTo>
                  <a:pt x="82209" y="9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59042" y="4353040"/>
            <a:ext cx="46990" cy="143510"/>
          </a:xfrm>
          <a:custGeom>
            <a:avLst/>
            <a:gdLst/>
            <a:ahLst/>
            <a:cxnLst/>
            <a:rect l="l" t="t" r="r" b="b"/>
            <a:pathLst>
              <a:path w="46989" h="143510">
                <a:moveTo>
                  <a:pt x="31288" y="135593"/>
                </a:moveTo>
                <a:lnTo>
                  <a:pt x="15337" y="135593"/>
                </a:lnTo>
                <a:lnTo>
                  <a:pt x="15337" y="11094"/>
                </a:lnTo>
                <a:lnTo>
                  <a:pt x="14110" y="9861"/>
                </a:lnTo>
                <a:lnTo>
                  <a:pt x="0" y="9861"/>
                </a:lnTo>
                <a:lnTo>
                  <a:pt x="0" y="2465"/>
                </a:lnTo>
                <a:lnTo>
                  <a:pt x="31288" y="0"/>
                </a:lnTo>
                <a:lnTo>
                  <a:pt x="31288" y="135593"/>
                </a:lnTo>
                <a:close/>
              </a:path>
              <a:path w="46989" h="143510">
                <a:moveTo>
                  <a:pt x="613" y="142989"/>
                </a:moveTo>
                <a:lnTo>
                  <a:pt x="0" y="142989"/>
                </a:lnTo>
                <a:lnTo>
                  <a:pt x="0" y="135593"/>
                </a:lnTo>
                <a:lnTo>
                  <a:pt x="46626" y="135593"/>
                </a:lnTo>
                <a:lnTo>
                  <a:pt x="46626" y="142373"/>
                </a:lnTo>
                <a:lnTo>
                  <a:pt x="14724" y="142373"/>
                </a:lnTo>
                <a:lnTo>
                  <a:pt x="613" y="142989"/>
                </a:lnTo>
                <a:close/>
              </a:path>
              <a:path w="46989" h="143510">
                <a:moveTo>
                  <a:pt x="46626" y="142989"/>
                </a:moveTo>
                <a:lnTo>
                  <a:pt x="38650" y="142373"/>
                </a:lnTo>
                <a:lnTo>
                  <a:pt x="46626" y="142373"/>
                </a:lnTo>
                <a:lnTo>
                  <a:pt x="46626" y="142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05670" y="4349651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093" y="0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5670" y="4406970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093" y="0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61507" y="4171839"/>
            <a:ext cx="342265" cy="412750"/>
          </a:xfrm>
          <a:custGeom>
            <a:avLst/>
            <a:gdLst/>
            <a:ahLst/>
            <a:cxnLst/>
            <a:rect l="l" t="t" r="r" b="b"/>
            <a:pathLst>
              <a:path w="342264" h="412750">
                <a:moveTo>
                  <a:pt x="141105" y="412327"/>
                </a:moveTo>
                <a:lnTo>
                  <a:pt x="0" y="412327"/>
                </a:lnTo>
                <a:lnTo>
                  <a:pt x="0" y="396918"/>
                </a:lnTo>
                <a:lnTo>
                  <a:pt x="23782" y="394501"/>
                </a:lnTo>
                <a:lnTo>
                  <a:pt x="38420" y="387750"/>
                </a:lnTo>
                <a:lnTo>
                  <a:pt x="45811" y="377417"/>
                </a:lnTo>
                <a:lnTo>
                  <a:pt x="47853" y="364253"/>
                </a:lnTo>
                <a:lnTo>
                  <a:pt x="47853" y="48690"/>
                </a:lnTo>
                <a:lnTo>
                  <a:pt x="45811" y="35525"/>
                </a:lnTo>
                <a:lnTo>
                  <a:pt x="38420" y="25192"/>
                </a:lnTo>
                <a:lnTo>
                  <a:pt x="23782" y="18441"/>
                </a:lnTo>
                <a:lnTo>
                  <a:pt x="0" y="16024"/>
                </a:lnTo>
                <a:lnTo>
                  <a:pt x="0" y="0"/>
                </a:lnTo>
                <a:lnTo>
                  <a:pt x="341719" y="0"/>
                </a:lnTo>
                <a:lnTo>
                  <a:pt x="341719" y="16024"/>
                </a:lnTo>
                <a:lnTo>
                  <a:pt x="92638" y="16024"/>
                </a:lnTo>
                <a:lnTo>
                  <a:pt x="92638" y="364253"/>
                </a:lnTo>
                <a:lnTo>
                  <a:pt x="94689" y="377417"/>
                </a:lnTo>
                <a:lnTo>
                  <a:pt x="102147" y="387750"/>
                </a:lnTo>
                <a:lnTo>
                  <a:pt x="116967" y="394501"/>
                </a:lnTo>
                <a:lnTo>
                  <a:pt x="141105" y="396918"/>
                </a:lnTo>
                <a:lnTo>
                  <a:pt x="141105" y="412327"/>
                </a:lnTo>
                <a:close/>
              </a:path>
              <a:path w="342264" h="412750">
                <a:moveTo>
                  <a:pt x="341719" y="412327"/>
                </a:moveTo>
                <a:lnTo>
                  <a:pt x="200614" y="412327"/>
                </a:lnTo>
                <a:lnTo>
                  <a:pt x="200614" y="396918"/>
                </a:lnTo>
                <a:lnTo>
                  <a:pt x="224397" y="394501"/>
                </a:lnTo>
                <a:lnTo>
                  <a:pt x="239034" y="387750"/>
                </a:lnTo>
                <a:lnTo>
                  <a:pt x="246425" y="377417"/>
                </a:lnTo>
                <a:lnTo>
                  <a:pt x="248467" y="364253"/>
                </a:lnTo>
                <a:lnTo>
                  <a:pt x="248467" y="16024"/>
                </a:lnTo>
                <a:lnTo>
                  <a:pt x="341719" y="16024"/>
                </a:lnTo>
                <a:lnTo>
                  <a:pt x="317841" y="18441"/>
                </a:lnTo>
                <a:lnTo>
                  <a:pt x="302992" y="25192"/>
                </a:lnTo>
                <a:lnTo>
                  <a:pt x="295390" y="35525"/>
                </a:lnTo>
                <a:lnTo>
                  <a:pt x="293253" y="48690"/>
                </a:lnTo>
                <a:lnTo>
                  <a:pt x="293253" y="364253"/>
                </a:lnTo>
                <a:lnTo>
                  <a:pt x="295304" y="377417"/>
                </a:lnTo>
                <a:lnTo>
                  <a:pt x="302762" y="387750"/>
                </a:lnTo>
                <a:lnTo>
                  <a:pt x="317582" y="394501"/>
                </a:lnTo>
                <a:lnTo>
                  <a:pt x="341719" y="396918"/>
                </a:lnTo>
                <a:lnTo>
                  <a:pt x="341719" y="412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1628" y="4668604"/>
            <a:ext cx="74295" cy="137160"/>
          </a:xfrm>
          <a:custGeom>
            <a:avLst/>
            <a:gdLst/>
            <a:ahLst/>
            <a:cxnLst/>
            <a:rect l="l" t="t" r="r" b="b"/>
            <a:pathLst>
              <a:path w="74295" h="137160">
                <a:moveTo>
                  <a:pt x="0" y="20339"/>
                </a:moveTo>
                <a:lnTo>
                  <a:pt x="0" y="12943"/>
                </a:lnTo>
                <a:lnTo>
                  <a:pt x="7783" y="12740"/>
                </a:lnTo>
                <a:lnTo>
                  <a:pt x="18098" y="11325"/>
                </a:lnTo>
                <a:lnTo>
                  <a:pt x="29332" y="7482"/>
                </a:lnTo>
                <a:lnTo>
                  <a:pt x="39877" y="0"/>
                </a:lnTo>
                <a:lnTo>
                  <a:pt x="46012" y="0"/>
                </a:lnTo>
                <a:lnTo>
                  <a:pt x="46012" y="14792"/>
                </a:lnTo>
                <a:lnTo>
                  <a:pt x="29448" y="14792"/>
                </a:lnTo>
                <a:lnTo>
                  <a:pt x="20878" y="17998"/>
                </a:lnTo>
                <a:lnTo>
                  <a:pt x="12423" y="19645"/>
                </a:lnTo>
                <a:lnTo>
                  <a:pt x="5118" y="20252"/>
                </a:lnTo>
                <a:lnTo>
                  <a:pt x="0" y="20339"/>
                </a:lnTo>
                <a:close/>
              </a:path>
              <a:path w="74295" h="137160">
                <a:moveTo>
                  <a:pt x="46012" y="129430"/>
                </a:moveTo>
                <a:lnTo>
                  <a:pt x="29448" y="129430"/>
                </a:lnTo>
                <a:lnTo>
                  <a:pt x="29448" y="14792"/>
                </a:lnTo>
                <a:lnTo>
                  <a:pt x="46012" y="14792"/>
                </a:lnTo>
                <a:lnTo>
                  <a:pt x="46012" y="129430"/>
                </a:lnTo>
                <a:close/>
              </a:path>
              <a:path w="74295" h="137160">
                <a:moveTo>
                  <a:pt x="1227" y="136826"/>
                </a:moveTo>
                <a:lnTo>
                  <a:pt x="1227" y="129430"/>
                </a:lnTo>
                <a:lnTo>
                  <a:pt x="74233" y="129430"/>
                </a:lnTo>
                <a:lnTo>
                  <a:pt x="74233" y="135593"/>
                </a:lnTo>
                <a:lnTo>
                  <a:pt x="37423" y="135593"/>
                </a:lnTo>
                <a:lnTo>
                  <a:pt x="29179" y="135785"/>
                </a:lnTo>
                <a:lnTo>
                  <a:pt x="1227" y="136826"/>
                </a:lnTo>
                <a:close/>
              </a:path>
              <a:path w="74295" h="137160">
                <a:moveTo>
                  <a:pt x="74233" y="136826"/>
                </a:moveTo>
                <a:lnTo>
                  <a:pt x="45418" y="135785"/>
                </a:lnTo>
                <a:lnTo>
                  <a:pt x="37423" y="135593"/>
                </a:lnTo>
                <a:lnTo>
                  <a:pt x="74233" y="135593"/>
                </a:lnTo>
                <a:lnTo>
                  <a:pt x="74233" y="1368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38194" y="4664295"/>
            <a:ext cx="139065" cy="179705"/>
          </a:xfrm>
          <a:custGeom>
            <a:avLst/>
            <a:gdLst/>
            <a:ahLst/>
            <a:cxnLst/>
            <a:rect l="l" t="t" r="r" b="b"/>
            <a:pathLst>
              <a:path w="139064" h="179704">
                <a:moveTo>
                  <a:pt x="136197" y="134360"/>
                </a:moveTo>
                <a:lnTo>
                  <a:pt x="131902" y="134360"/>
                </a:lnTo>
                <a:lnTo>
                  <a:pt x="129448" y="132511"/>
                </a:lnTo>
                <a:lnTo>
                  <a:pt x="128835" y="132511"/>
                </a:lnTo>
                <a:lnTo>
                  <a:pt x="4294" y="72727"/>
                </a:lnTo>
                <a:lnTo>
                  <a:pt x="1227" y="71494"/>
                </a:lnTo>
                <a:lnTo>
                  <a:pt x="0" y="69645"/>
                </a:lnTo>
                <a:lnTo>
                  <a:pt x="0" y="64715"/>
                </a:lnTo>
                <a:lnTo>
                  <a:pt x="1227" y="63482"/>
                </a:lnTo>
                <a:lnTo>
                  <a:pt x="4294" y="61633"/>
                </a:lnTo>
                <a:lnTo>
                  <a:pt x="129448" y="1232"/>
                </a:lnTo>
                <a:lnTo>
                  <a:pt x="131289" y="616"/>
                </a:lnTo>
                <a:lnTo>
                  <a:pt x="131902" y="0"/>
                </a:lnTo>
                <a:lnTo>
                  <a:pt x="135583" y="0"/>
                </a:lnTo>
                <a:lnTo>
                  <a:pt x="138651" y="1849"/>
                </a:lnTo>
                <a:lnTo>
                  <a:pt x="138651" y="8012"/>
                </a:lnTo>
                <a:lnTo>
                  <a:pt x="136810" y="9245"/>
                </a:lnTo>
                <a:lnTo>
                  <a:pt x="133743" y="10477"/>
                </a:lnTo>
                <a:lnTo>
                  <a:pt x="16564" y="67180"/>
                </a:lnTo>
                <a:lnTo>
                  <a:pt x="134356" y="123883"/>
                </a:lnTo>
                <a:lnTo>
                  <a:pt x="136197" y="124499"/>
                </a:lnTo>
                <a:lnTo>
                  <a:pt x="138651" y="125732"/>
                </a:lnTo>
                <a:lnTo>
                  <a:pt x="138651" y="131895"/>
                </a:lnTo>
                <a:lnTo>
                  <a:pt x="136197" y="134360"/>
                </a:lnTo>
                <a:close/>
              </a:path>
              <a:path w="139064" h="179704">
                <a:moveTo>
                  <a:pt x="136197" y="179353"/>
                </a:moveTo>
                <a:lnTo>
                  <a:pt x="131902" y="179353"/>
                </a:lnTo>
                <a:lnTo>
                  <a:pt x="129448" y="178120"/>
                </a:lnTo>
                <a:lnTo>
                  <a:pt x="128835" y="178120"/>
                </a:lnTo>
                <a:lnTo>
                  <a:pt x="4294" y="117719"/>
                </a:lnTo>
                <a:lnTo>
                  <a:pt x="1227" y="116487"/>
                </a:lnTo>
                <a:lnTo>
                  <a:pt x="0" y="115254"/>
                </a:lnTo>
                <a:lnTo>
                  <a:pt x="0" y="109707"/>
                </a:lnTo>
                <a:lnTo>
                  <a:pt x="1840" y="107242"/>
                </a:lnTo>
                <a:lnTo>
                  <a:pt x="5521" y="107242"/>
                </a:lnTo>
                <a:lnTo>
                  <a:pt x="9202" y="109091"/>
                </a:lnTo>
                <a:lnTo>
                  <a:pt x="134356" y="169491"/>
                </a:lnTo>
                <a:lnTo>
                  <a:pt x="136197" y="170108"/>
                </a:lnTo>
                <a:lnTo>
                  <a:pt x="138651" y="171340"/>
                </a:lnTo>
                <a:lnTo>
                  <a:pt x="138651" y="176887"/>
                </a:lnTo>
                <a:lnTo>
                  <a:pt x="136197" y="179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8747" y="4668609"/>
            <a:ext cx="62865" cy="139065"/>
          </a:xfrm>
          <a:custGeom>
            <a:avLst/>
            <a:gdLst/>
            <a:ahLst/>
            <a:cxnLst/>
            <a:rect l="l" t="t" r="r" b="b"/>
            <a:pathLst>
              <a:path w="62864" h="139064">
                <a:moveTo>
                  <a:pt x="51534" y="19106"/>
                </a:moveTo>
                <a:lnTo>
                  <a:pt x="39877" y="19106"/>
                </a:lnTo>
                <a:lnTo>
                  <a:pt x="37423" y="14792"/>
                </a:lnTo>
                <a:lnTo>
                  <a:pt x="37423" y="5547"/>
                </a:lnTo>
                <a:lnTo>
                  <a:pt x="42945" y="0"/>
                </a:lnTo>
                <a:lnTo>
                  <a:pt x="54601" y="0"/>
                </a:lnTo>
                <a:lnTo>
                  <a:pt x="57055" y="4930"/>
                </a:lnTo>
                <a:lnTo>
                  <a:pt x="57055" y="13559"/>
                </a:lnTo>
                <a:lnTo>
                  <a:pt x="51534" y="19106"/>
                </a:lnTo>
                <a:close/>
              </a:path>
              <a:path w="62864" h="139064">
                <a:moveTo>
                  <a:pt x="6748" y="80123"/>
                </a:moveTo>
                <a:lnTo>
                  <a:pt x="0" y="80123"/>
                </a:lnTo>
                <a:lnTo>
                  <a:pt x="0" y="77658"/>
                </a:lnTo>
                <a:lnTo>
                  <a:pt x="1850" y="71186"/>
                </a:lnTo>
                <a:lnTo>
                  <a:pt x="7438" y="60554"/>
                </a:lnTo>
                <a:lnTo>
                  <a:pt x="16823" y="50616"/>
                </a:lnTo>
                <a:lnTo>
                  <a:pt x="30061" y="46225"/>
                </a:lnTo>
                <a:lnTo>
                  <a:pt x="37691" y="47534"/>
                </a:lnTo>
                <a:lnTo>
                  <a:pt x="43711" y="51155"/>
                </a:lnTo>
                <a:lnTo>
                  <a:pt x="44156" y="51772"/>
                </a:lnTo>
                <a:lnTo>
                  <a:pt x="29448" y="51772"/>
                </a:lnTo>
                <a:lnTo>
                  <a:pt x="23408" y="53206"/>
                </a:lnTo>
                <a:lnTo>
                  <a:pt x="17484" y="57704"/>
                </a:lnTo>
                <a:lnTo>
                  <a:pt x="12020" y="65552"/>
                </a:lnTo>
                <a:lnTo>
                  <a:pt x="7362" y="77041"/>
                </a:lnTo>
                <a:lnTo>
                  <a:pt x="6748" y="78890"/>
                </a:lnTo>
                <a:lnTo>
                  <a:pt x="6748" y="80123"/>
                </a:lnTo>
                <a:close/>
              </a:path>
              <a:path w="62864" h="139064">
                <a:moveTo>
                  <a:pt x="32515" y="138675"/>
                </a:moveTo>
                <a:lnTo>
                  <a:pt x="24885" y="137278"/>
                </a:lnTo>
                <a:lnTo>
                  <a:pt x="18865" y="133513"/>
                </a:lnTo>
                <a:lnTo>
                  <a:pt x="14915" y="128014"/>
                </a:lnTo>
                <a:lnTo>
                  <a:pt x="13497" y="121417"/>
                </a:lnTo>
                <a:lnTo>
                  <a:pt x="13497" y="117719"/>
                </a:lnTo>
                <a:lnTo>
                  <a:pt x="14110" y="115254"/>
                </a:lnTo>
                <a:lnTo>
                  <a:pt x="15337" y="112789"/>
                </a:lnTo>
                <a:lnTo>
                  <a:pt x="28221" y="79507"/>
                </a:lnTo>
                <a:lnTo>
                  <a:pt x="33129" y="66564"/>
                </a:lnTo>
                <a:lnTo>
                  <a:pt x="34356" y="63482"/>
                </a:lnTo>
                <a:lnTo>
                  <a:pt x="34356" y="53621"/>
                </a:lnTo>
                <a:lnTo>
                  <a:pt x="32515" y="51772"/>
                </a:lnTo>
                <a:lnTo>
                  <a:pt x="44156" y="51772"/>
                </a:lnTo>
                <a:lnTo>
                  <a:pt x="47661" y="56625"/>
                </a:lnTo>
                <a:lnTo>
                  <a:pt x="49080" y="63482"/>
                </a:lnTo>
                <a:lnTo>
                  <a:pt x="49080" y="65331"/>
                </a:lnTo>
                <a:lnTo>
                  <a:pt x="47853" y="70262"/>
                </a:lnTo>
                <a:lnTo>
                  <a:pt x="46319" y="74653"/>
                </a:lnTo>
                <a:lnTo>
                  <a:pt x="43405" y="82280"/>
                </a:lnTo>
                <a:lnTo>
                  <a:pt x="40260" y="90369"/>
                </a:lnTo>
                <a:lnTo>
                  <a:pt x="38037" y="96148"/>
                </a:lnTo>
                <a:lnTo>
                  <a:pt x="35583" y="101695"/>
                </a:lnTo>
                <a:lnTo>
                  <a:pt x="33742" y="107242"/>
                </a:lnTo>
                <a:lnTo>
                  <a:pt x="31288" y="112789"/>
                </a:lnTo>
                <a:lnTo>
                  <a:pt x="29448" y="117103"/>
                </a:lnTo>
                <a:lnTo>
                  <a:pt x="28221" y="120801"/>
                </a:lnTo>
                <a:lnTo>
                  <a:pt x="28221" y="130046"/>
                </a:lnTo>
                <a:lnTo>
                  <a:pt x="29448" y="133128"/>
                </a:lnTo>
                <a:lnTo>
                  <a:pt x="47004" y="133128"/>
                </a:lnTo>
                <a:lnTo>
                  <a:pt x="46012" y="134196"/>
                </a:lnTo>
                <a:lnTo>
                  <a:pt x="32515" y="138675"/>
                </a:lnTo>
                <a:close/>
              </a:path>
              <a:path w="62864" h="139064">
                <a:moveTo>
                  <a:pt x="47004" y="133128"/>
                </a:moveTo>
                <a:lnTo>
                  <a:pt x="33129" y="133128"/>
                </a:lnTo>
                <a:lnTo>
                  <a:pt x="39254" y="131519"/>
                </a:lnTo>
                <a:lnTo>
                  <a:pt x="45322" y="126733"/>
                </a:lnTo>
                <a:lnTo>
                  <a:pt x="50815" y="118827"/>
                </a:lnTo>
                <a:lnTo>
                  <a:pt x="55215" y="107858"/>
                </a:lnTo>
                <a:lnTo>
                  <a:pt x="55828" y="106009"/>
                </a:lnTo>
                <a:lnTo>
                  <a:pt x="55828" y="104776"/>
                </a:lnTo>
                <a:lnTo>
                  <a:pt x="62577" y="104776"/>
                </a:lnTo>
                <a:lnTo>
                  <a:pt x="62577" y="107242"/>
                </a:lnTo>
                <a:lnTo>
                  <a:pt x="60813" y="113453"/>
                </a:lnTo>
                <a:lnTo>
                  <a:pt x="55368" y="124114"/>
                </a:lnTo>
                <a:lnTo>
                  <a:pt x="47004" y="133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04453" y="4686478"/>
            <a:ext cx="139065" cy="134620"/>
          </a:xfrm>
          <a:custGeom>
            <a:avLst/>
            <a:gdLst/>
            <a:ahLst/>
            <a:cxnLst/>
            <a:rect l="l" t="t" r="r" b="b"/>
            <a:pathLst>
              <a:path w="139064" h="134620">
                <a:moveTo>
                  <a:pt x="136197" y="134360"/>
                </a:moveTo>
                <a:lnTo>
                  <a:pt x="131902" y="134360"/>
                </a:lnTo>
                <a:lnTo>
                  <a:pt x="129448" y="133128"/>
                </a:lnTo>
                <a:lnTo>
                  <a:pt x="4294" y="72727"/>
                </a:lnTo>
                <a:lnTo>
                  <a:pt x="2454" y="71494"/>
                </a:lnTo>
                <a:lnTo>
                  <a:pt x="0" y="70262"/>
                </a:lnTo>
                <a:lnTo>
                  <a:pt x="0" y="64715"/>
                </a:lnTo>
                <a:lnTo>
                  <a:pt x="1840" y="62866"/>
                </a:lnTo>
                <a:lnTo>
                  <a:pt x="4294" y="61633"/>
                </a:lnTo>
                <a:lnTo>
                  <a:pt x="129448" y="1232"/>
                </a:lnTo>
                <a:lnTo>
                  <a:pt x="131902" y="0"/>
                </a:lnTo>
                <a:lnTo>
                  <a:pt x="136197" y="0"/>
                </a:lnTo>
                <a:lnTo>
                  <a:pt x="138651" y="2465"/>
                </a:lnTo>
                <a:lnTo>
                  <a:pt x="138651" y="8012"/>
                </a:lnTo>
                <a:lnTo>
                  <a:pt x="133743" y="10477"/>
                </a:lnTo>
                <a:lnTo>
                  <a:pt x="16564" y="67180"/>
                </a:lnTo>
                <a:lnTo>
                  <a:pt x="134356" y="124499"/>
                </a:lnTo>
                <a:lnTo>
                  <a:pt x="136197" y="125115"/>
                </a:lnTo>
                <a:lnTo>
                  <a:pt x="138651" y="126348"/>
                </a:lnTo>
                <a:lnTo>
                  <a:pt x="138651" y="132511"/>
                </a:lnTo>
                <a:lnTo>
                  <a:pt x="136197" y="134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65804" y="4668604"/>
            <a:ext cx="90805" cy="179070"/>
          </a:xfrm>
          <a:custGeom>
            <a:avLst/>
            <a:gdLst/>
            <a:ahLst/>
            <a:cxnLst/>
            <a:rect l="l" t="t" r="r" b="b"/>
            <a:pathLst>
              <a:path w="90804" h="179070">
                <a:moveTo>
                  <a:pt x="84049" y="19106"/>
                </a:moveTo>
                <a:lnTo>
                  <a:pt x="72393" y="19106"/>
                </a:lnTo>
                <a:lnTo>
                  <a:pt x="69939" y="14792"/>
                </a:lnTo>
                <a:lnTo>
                  <a:pt x="69939" y="6163"/>
                </a:lnTo>
                <a:lnTo>
                  <a:pt x="75460" y="0"/>
                </a:lnTo>
                <a:lnTo>
                  <a:pt x="87117" y="0"/>
                </a:lnTo>
                <a:lnTo>
                  <a:pt x="90184" y="4314"/>
                </a:lnTo>
                <a:lnTo>
                  <a:pt x="90184" y="14175"/>
                </a:lnTo>
                <a:lnTo>
                  <a:pt x="84049" y="19106"/>
                </a:lnTo>
                <a:close/>
              </a:path>
              <a:path w="90804" h="179070">
                <a:moveTo>
                  <a:pt x="30675" y="80123"/>
                </a:moveTo>
                <a:lnTo>
                  <a:pt x="24540" y="80123"/>
                </a:lnTo>
                <a:lnTo>
                  <a:pt x="24540" y="77658"/>
                </a:lnTo>
                <a:lnTo>
                  <a:pt x="26907" y="71446"/>
                </a:lnTo>
                <a:lnTo>
                  <a:pt x="33819" y="60785"/>
                </a:lnTo>
                <a:lnTo>
                  <a:pt x="44986" y="50703"/>
                </a:lnTo>
                <a:lnTo>
                  <a:pt x="60123" y="46225"/>
                </a:lnTo>
                <a:lnTo>
                  <a:pt x="68750" y="47650"/>
                </a:lnTo>
                <a:lnTo>
                  <a:pt x="75767" y="51617"/>
                </a:lnTo>
                <a:lnTo>
                  <a:pt x="75887" y="51772"/>
                </a:lnTo>
                <a:lnTo>
                  <a:pt x="59509" y="51772"/>
                </a:lnTo>
                <a:lnTo>
                  <a:pt x="51054" y="53977"/>
                </a:lnTo>
                <a:lnTo>
                  <a:pt x="43405" y="59707"/>
                </a:lnTo>
                <a:lnTo>
                  <a:pt x="36905" y="67632"/>
                </a:lnTo>
                <a:lnTo>
                  <a:pt x="31902" y="76425"/>
                </a:lnTo>
                <a:lnTo>
                  <a:pt x="30675" y="79507"/>
                </a:lnTo>
                <a:lnTo>
                  <a:pt x="30675" y="80123"/>
                </a:lnTo>
                <a:close/>
              </a:path>
              <a:path w="90804" h="179070">
                <a:moveTo>
                  <a:pt x="40617" y="173189"/>
                </a:moveTo>
                <a:lnTo>
                  <a:pt x="20245" y="173189"/>
                </a:lnTo>
                <a:lnTo>
                  <a:pt x="28767" y="171042"/>
                </a:lnTo>
                <a:lnTo>
                  <a:pt x="36426" y="165254"/>
                </a:lnTo>
                <a:lnTo>
                  <a:pt x="42590" y="156808"/>
                </a:lnTo>
                <a:lnTo>
                  <a:pt x="46626" y="146687"/>
                </a:lnTo>
                <a:lnTo>
                  <a:pt x="66258" y="67796"/>
                </a:lnTo>
                <a:lnTo>
                  <a:pt x="66258" y="67180"/>
                </a:lnTo>
                <a:lnTo>
                  <a:pt x="66871" y="64098"/>
                </a:lnTo>
                <a:lnTo>
                  <a:pt x="66871" y="55470"/>
                </a:lnTo>
                <a:lnTo>
                  <a:pt x="65031" y="51772"/>
                </a:lnTo>
                <a:lnTo>
                  <a:pt x="75887" y="51772"/>
                </a:lnTo>
                <a:lnTo>
                  <a:pt x="80483" y="57665"/>
                </a:lnTo>
                <a:lnTo>
                  <a:pt x="82209" y="65331"/>
                </a:lnTo>
                <a:lnTo>
                  <a:pt x="82209" y="68413"/>
                </a:lnTo>
                <a:lnTo>
                  <a:pt x="81595" y="70262"/>
                </a:lnTo>
                <a:lnTo>
                  <a:pt x="80982" y="72727"/>
                </a:lnTo>
                <a:lnTo>
                  <a:pt x="62577" y="146071"/>
                </a:lnTo>
                <a:lnTo>
                  <a:pt x="55099" y="161835"/>
                </a:lnTo>
                <a:lnTo>
                  <a:pt x="43711" y="171880"/>
                </a:lnTo>
                <a:lnTo>
                  <a:pt x="40617" y="173189"/>
                </a:lnTo>
                <a:close/>
              </a:path>
              <a:path w="90804" h="179070">
                <a:moveTo>
                  <a:pt x="20245" y="178736"/>
                </a:moveTo>
                <a:lnTo>
                  <a:pt x="7975" y="178736"/>
                </a:lnTo>
                <a:lnTo>
                  <a:pt x="0" y="173806"/>
                </a:lnTo>
                <a:lnTo>
                  <a:pt x="0" y="159014"/>
                </a:lnTo>
                <a:lnTo>
                  <a:pt x="5521" y="153467"/>
                </a:lnTo>
                <a:lnTo>
                  <a:pt x="15951" y="153467"/>
                </a:lnTo>
                <a:lnTo>
                  <a:pt x="19632" y="156548"/>
                </a:lnTo>
                <a:lnTo>
                  <a:pt x="19632" y="164561"/>
                </a:lnTo>
                <a:lnTo>
                  <a:pt x="17791" y="169491"/>
                </a:lnTo>
                <a:lnTo>
                  <a:pt x="12883" y="171957"/>
                </a:lnTo>
                <a:lnTo>
                  <a:pt x="14724" y="172573"/>
                </a:lnTo>
                <a:lnTo>
                  <a:pt x="17178" y="173189"/>
                </a:lnTo>
                <a:lnTo>
                  <a:pt x="40617" y="173189"/>
                </a:lnTo>
                <a:lnTo>
                  <a:pt x="31173" y="177186"/>
                </a:lnTo>
                <a:lnTo>
                  <a:pt x="20245" y="17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96480" y="4664295"/>
            <a:ext cx="139065" cy="179705"/>
          </a:xfrm>
          <a:custGeom>
            <a:avLst/>
            <a:gdLst/>
            <a:ahLst/>
            <a:cxnLst/>
            <a:rect l="l" t="t" r="r" b="b"/>
            <a:pathLst>
              <a:path w="139064" h="179704">
                <a:moveTo>
                  <a:pt x="136197" y="134360"/>
                </a:moveTo>
                <a:lnTo>
                  <a:pt x="132516" y="134360"/>
                </a:lnTo>
                <a:lnTo>
                  <a:pt x="129448" y="132511"/>
                </a:lnTo>
                <a:lnTo>
                  <a:pt x="4908" y="72727"/>
                </a:lnTo>
                <a:lnTo>
                  <a:pt x="1840" y="71494"/>
                </a:lnTo>
                <a:lnTo>
                  <a:pt x="0" y="69645"/>
                </a:lnTo>
                <a:lnTo>
                  <a:pt x="0" y="64715"/>
                </a:lnTo>
                <a:lnTo>
                  <a:pt x="1840" y="63482"/>
                </a:lnTo>
                <a:lnTo>
                  <a:pt x="4908" y="61633"/>
                </a:lnTo>
                <a:lnTo>
                  <a:pt x="130062" y="1232"/>
                </a:lnTo>
                <a:lnTo>
                  <a:pt x="132516" y="0"/>
                </a:lnTo>
                <a:lnTo>
                  <a:pt x="136197" y="0"/>
                </a:lnTo>
                <a:lnTo>
                  <a:pt x="138651" y="1849"/>
                </a:lnTo>
                <a:lnTo>
                  <a:pt x="138651" y="8012"/>
                </a:lnTo>
                <a:lnTo>
                  <a:pt x="136810" y="9245"/>
                </a:lnTo>
                <a:lnTo>
                  <a:pt x="133743" y="10477"/>
                </a:lnTo>
                <a:lnTo>
                  <a:pt x="16564" y="67180"/>
                </a:lnTo>
                <a:lnTo>
                  <a:pt x="134356" y="123883"/>
                </a:lnTo>
                <a:lnTo>
                  <a:pt x="136197" y="124499"/>
                </a:lnTo>
                <a:lnTo>
                  <a:pt x="138651" y="125732"/>
                </a:lnTo>
                <a:lnTo>
                  <a:pt x="138651" y="131895"/>
                </a:lnTo>
                <a:lnTo>
                  <a:pt x="136197" y="134360"/>
                </a:lnTo>
                <a:close/>
              </a:path>
              <a:path w="139064" h="179704">
                <a:moveTo>
                  <a:pt x="136810" y="179353"/>
                </a:moveTo>
                <a:lnTo>
                  <a:pt x="132516" y="179353"/>
                </a:lnTo>
                <a:lnTo>
                  <a:pt x="129448" y="178120"/>
                </a:lnTo>
                <a:lnTo>
                  <a:pt x="4908" y="117719"/>
                </a:lnTo>
                <a:lnTo>
                  <a:pt x="1840" y="116487"/>
                </a:lnTo>
                <a:lnTo>
                  <a:pt x="0" y="115254"/>
                </a:lnTo>
                <a:lnTo>
                  <a:pt x="0" y="109707"/>
                </a:lnTo>
                <a:lnTo>
                  <a:pt x="1840" y="107242"/>
                </a:lnTo>
                <a:lnTo>
                  <a:pt x="6135" y="107242"/>
                </a:lnTo>
                <a:lnTo>
                  <a:pt x="9816" y="109091"/>
                </a:lnTo>
                <a:lnTo>
                  <a:pt x="134356" y="169491"/>
                </a:lnTo>
                <a:lnTo>
                  <a:pt x="136810" y="170108"/>
                </a:lnTo>
                <a:lnTo>
                  <a:pt x="138651" y="171340"/>
                </a:lnTo>
                <a:lnTo>
                  <a:pt x="138651" y="176887"/>
                </a:lnTo>
                <a:lnTo>
                  <a:pt x="136810" y="179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71937" y="4664907"/>
            <a:ext cx="182880" cy="140970"/>
          </a:xfrm>
          <a:custGeom>
            <a:avLst/>
            <a:gdLst/>
            <a:ahLst/>
            <a:cxnLst/>
            <a:rect l="l" t="t" r="r" b="b"/>
            <a:pathLst>
              <a:path w="182879" h="140970">
                <a:moveTo>
                  <a:pt x="45399" y="133128"/>
                </a:moveTo>
                <a:lnTo>
                  <a:pt x="4294" y="133128"/>
                </a:lnTo>
                <a:lnTo>
                  <a:pt x="14120" y="131683"/>
                </a:lnTo>
                <a:lnTo>
                  <a:pt x="20322" y="128505"/>
                </a:lnTo>
                <a:lnTo>
                  <a:pt x="23878" y="123940"/>
                </a:lnTo>
                <a:lnTo>
                  <a:pt x="25767" y="118336"/>
                </a:lnTo>
                <a:lnTo>
                  <a:pt x="53374" y="8012"/>
                </a:lnTo>
                <a:lnTo>
                  <a:pt x="49080" y="7396"/>
                </a:lnTo>
                <a:lnTo>
                  <a:pt x="33129" y="7396"/>
                </a:lnTo>
                <a:lnTo>
                  <a:pt x="33129" y="0"/>
                </a:lnTo>
                <a:lnTo>
                  <a:pt x="73006" y="0"/>
                </a:lnTo>
                <a:lnTo>
                  <a:pt x="74847" y="3081"/>
                </a:lnTo>
                <a:lnTo>
                  <a:pt x="79941" y="13559"/>
                </a:lnTo>
                <a:lnTo>
                  <a:pt x="59509" y="13559"/>
                </a:lnTo>
                <a:lnTo>
                  <a:pt x="33742" y="118952"/>
                </a:lnTo>
                <a:lnTo>
                  <a:pt x="32515" y="122650"/>
                </a:lnTo>
                <a:lnTo>
                  <a:pt x="32515" y="132511"/>
                </a:lnTo>
                <a:lnTo>
                  <a:pt x="45399" y="133128"/>
                </a:lnTo>
                <a:close/>
              </a:path>
              <a:path w="182879" h="140970">
                <a:moveTo>
                  <a:pt x="179755" y="7396"/>
                </a:moveTo>
                <a:lnTo>
                  <a:pt x="134970" y="7396"/>
                </a:lnTo>
                <a:lnTo>
                  <a:pt x="132516" y="6779"/>
                </a:lnTo>
                <a:lnTo>
                  <a:pt x="132516" y="0"/>
                </a:lnTo>
                <a:lnTo>
                  <a:pt x="141718" y="0"/>
                </a:lnTo>
                <a:lnTo>
                  <a:pt x="153375" y="616"/>
                </a:lnTo>
                <a:lnTo>
                  <a:pt x="182209" y="616"/>
                </a:lnTo>
                <a:lnTo>
                  <a:pt x="182823" y="1232"/>
                </a:lnTo>
                <a:lnTo>
                  <a:pt x="182823" y="6779"/>
                </a:lnTo>
                <a:lnTo>
                  <a:pt x="179755" y="7396"/>
                </a:lnTo>
                <a:close/>
              </a:path>
              <a:path w="182879" h="140970">
                <a:moveTo>
                  <a:pt x="182209" y="616"/>
                </a:moveTo>
                <a:lnTo>
                  <a:pt x="165031" y="616"/>
                </a:lnTo>
                <a:lnTo>
                  <a:pt x="173007" y="0"/>
                </a:lnTo>
                <a:lnTo>
                  <a:pt x="181596" y="0"/>
                </a:lnTo>
                <a:lnTo>
                  <a:pt x="182209" y="616"/>
                </a:lnTo>
                <a:close/>
              </a:path>
              <a:path w="182879" h="140970">
                <a:moveTo>
                  <a:pt x="134767" y="110323"/>
                </a:moveTo>
                <a:lnTo>
                  <a:pt x="126994" y="110323"/>
                </a:lnTo>
                <a:lnTo>
                  <a:pt x="149080" y="20339"/>
                </a:lnTo>
                <a:lnTo>
                  <a:pt x="149694" y="18490"/>
                </a:lnTo>
                <a:lnTo>
                  <a:pt x="150307" y="17257"/>
                </a:lnTo>
                <a:lnTo>
                  <a:pt x="150307" y="10477"/>
                </a:lnTo>
                <a:lnTo>
                  <a:pt x="146626" y="7396"/>
                </a:lnTo>
                <a:lnTo>
                  <a:pt x="178528" y="7396"/>
                </a:lnTo>
                <a:lnTo>
                  <a:pt x="168444" y="8580"/>
                </a:lnTo>
                <a:lnTo>
                  <a:pt x="162270" y="11787"/>
                </a:lnTo>
                <a:lnTo>
                  <a:pt x="158858" y="16496"/>
                </a:lnTo>
                <a:lnTo>
                  <a:pt x="157056" y="22188"/>
                </a:lnTo>
                <a:lnTo>
                  <a:pt x="134767" y="110323"/>
                </a:lnTo>
                <a:close/>
              </a:path>
              <a:path w="182879" h="140970">
                <a:moveTo>
                  <a:pt x="127608" y="140524"/>
                </a:moveTo>
                <a:lnTo>
                  <a:pt x="121473" y="140524"/>
                </a:lnTo>
                <a:lnTo>
                  <a:pt x="119632" y="136826"/>
                </a:lnTo>
                <a:lnTo>
                  <a:pt x="59509" y="13559"/>
                </a:lnTo>
                <a:lnTo>
                  <a:pt x="79941" y="13559"/>
                </a:lnTo>
                <a:lnTo>
                  <a:pt x="126994" y="110323"/>
                </a:lnTo>
                <a:lnTo>
                  <a:pt x="134767" y="110323"/>
                </a:lnTo>
                <a:lnTo>
                  <a:pt x="128221" y="136209"/>
                </a:lnTo>
                <a:lnTo>
                  <a:pt x="127608" y="139907"/>
                </a:lnTo>
                <a:lnTo>
                  <a:pt x="127608" y="140524"/>
                </a:lnTo>
                <a:close/>
              </a:path>
              <a:path w="182879" h="140970">
                <a:moveTo>
                  <a:pt x="9816" y="140524"/>
                </a:moveTo>
                <a:lnTo>
                  <a:pt x="1840" y="140524"/>
                </a:lnTo>
                <a:lnTo>
                  <a:pt x="0" y="139291"/>
                </a:lnTo>
                <a:lnTo>
                  <a:pt x="0" y="133128"/>
                </a:lnTo>
                <a:lnTo>
                  <a:pt x="50307" y="133128"/>
                </a:lnTo>
                <a:lnTo>
                  <a:pt x="50307" y="139291"/>
                </a:lnTo>
                <a:lnTo>
                  <a:pt x="17791" y="139291"/>
                </a:lnTo>
                <a:lnTo>
                  <a:pt x="9816" y="140524"/>
                </a:lnTo>
                <a:close/>
              </a:path>
              <a:path w="182879" h="140970">
                <a:moveTo>
                  <a:pt x="48466" y="140524"/>
                </a:moveTo>
                <a:lnTo>
                  <a:pt x="41104" y="140524"/>
                </a:lnTo>
                <a:lnTo>
                  <a:pt x="29448" y="139291"/>
                </a:lnTo>
                <a:lnTo>
                  <a:pt x="50307" y="139291"/>
                </a:lnTo>
                <a:lnTo>
                  <a:pt x="48466" y="140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05067" y="4321609"/>
            <a:ext cx="153670" cy="187960"/>
          </a:xfrm>
          <a:custGeom>
            <a:avLst/>
            <a:gdLst/>
            <a:ahLst/>
            <a:cxnLst/>
            <a:rect l="l" t="t" r="r" b="b"/>
            <a:pathLst>
              <a:path w="153670" h="187960">
                <a:moveTo>
                  <a:pt x="25153" y="48690"/>
                </a:moveTo>
                <a:lnTo>
                  <a:pt x="19018" y="48690"/>
                </a:lnTo>
                <a:lnTo>
                  <a:pt x="19018" y="45608"/>
                </a:lnTo>
                <a:lnTo>
                  <a:pt x="34739" y="6471"/>
                </a:lnTo>
                <a:lnTo>
                  <a:pt x="49693" y="0"/>
                </a:lnTo>
                <a:lnTo>
                  <a:pt x="57784" y="1213"/>
                </a:lnTo>
                <a:lnTo>
                  <a:pt x="65644" y="5084"/>
                </a:lnTo>
                <a:lnTo>
                  <a:pt x="67241" y="6779"/>
                </a:lnTo>
                <a:lnTo>
                  <a:pt x="48466" y="6779"/>
                </a:lnTo>
                <a:lnTo>
                  <a:pt x="41487" y="9322"/>
                </a:lnTo>
                <a:lnTo>
                  <a:pt x="35889" y="16486"/>
                </a:lnTo>
                <a:lnTo>
                  <a:pt x="31211" y="27580"/>
                </a:lnTo>
                <a:lnTo>
                  <a:pt x="26994" y="41910"/>
                </a:lnTo>
                <a:lnTo>
                  <a:pt x="25767" y="48074"/>
                </a:lnTo>
                <a:lnTo>
                  <a:pt x="25153" y="48690"/>
                </a:lnTo>
                <a:close/>
              </a:path>
              <a:path w="153670" h="187960">
                <a:moveTo>
                  <a:pt x="85046" y="22188"/>
                </a:moveTo>
                <a:lnTo>
                  <a:pt x="76074" y="22188"/>
                </a:lnTo>
                <a:lnTo>
                  <a:pt x="84087" y="13780"/>
                </a:lnTo>
                <a:lnTo>
                  <a:pt x="93252" y="6702"/>
                </a:lnTo>
                <a:lnTo>
                  <a:pt x="103336" y="1820"/>
                </a:lnTo>
                <a:lnTo>
                  <a:pt x="114111" y="0"/>
                </a:lnTo>
                <a:lnTo>
                  <a:pt x="129822" y="3515"/>
                </a:lnTo>
                <a:lnTo>
                  <a:pt x="133958" y="6779"/>
                </a:lnTo>
                <a:lnTo>
                  <a:pt x="113497" y="6779"/>
                </a:lnTo>
                <a:lnTo>
                  <a:pt x="109155" y="7213"/>
                </a:lnTo>
                <a:lnTo>
                  <a:pt x="103604" y="8859"/>
                </a:lnTo>
                <a:lnTo>
                  <a:pt x="97019" y="12239"/>
                </a:lnTo>
                <a:lnTo>
                  <a:pt x="89571" y="17873"/>
                </a:lnTo>
                <a:lnTo>
                  <a:pt x="85449" y="21745"/>
                </a:lnTo>
                <a:lnTo>
                  <a:pt x="85046" y="22188"/>
                </a:lnTo>
                <a:close/>
              </a:path>
              <a:path w="153670" h="187960">
                <a:moveTo>
                  <a:pt x="41104" y="178120"/>
                </a:moveTo>
                <a:lnTo>
                  <a:pt x="19632" y="178120"/>
                </a:lnTo>
                <a:lnTo>
                  <a:pt x="20245" y="176271"/>
                </a:lnTo>
                <a:lnTo>
                  <a:pt x="22699" y="166410"/>
                </a:lnTo>
                <a:lnTo>
                  <a:pt x="55828" y="35131"/>
                </a:lnTo>
                <a:lnTo>
                  <a:pt x="57055" y="30200"/>
                </a:lnTo>
                <a:lnTo>
                  <a:pt x="57669" y="27118"/>
                </a:lnTo>
                <a:lnTo>
                  <a:pt x="57669" y="9245"/>
                </a:lnTo>
                <a:lnTo>
                  <a:pt x="53374" y="6779"/>
                </a:lnTo>
                <a:lnTo>
                  <a:pt x="67241" y="6779"/>
                </a:lnTo>
                <a:lnTo>
                  <a:pt x="72124" y="11960"/>
                </a:lnTo>
                <a:lnTo>
                  <a:pt x="76074" y="22188"/>
                </a:lnTo>
                <a:lnTo>
                  <a:pt x="85046" y="22188"/>
                </a:lnTo>
                <a:lnTo>
                  <a:pt x="60123" y="96148"/>
                </a:lnTo>
                <a:lnTo>
                  <a:pt x="59509" y="99846"/>
                </a:lnTo>
                <a:lnTo>
                  <a:pt x="59509" y="101078"/>
                </a:lnTo>
                <a:lnTo>
                  <a:pt x="60381" y="105903"/>
                </a:lnTo>
                <a:lnTo>
                  <a:pt x="63698" y="114638"/>
                </a:lnTo>
                <a:lnTo>
                  <a:pt x="55828" y="114638"/>
                </a:lnTo>
                <a:lnTo>
                  <a:pt x="52492" y="126483"/>
                </a:lnTo>
                <a:lnTo>
                  <a:pt x="47546" y="145608"/>
                </a:lnTo>
                <a:lnTo>
                  <a:pt x="43060" y="164041"/>
                </a:lnTo>
                <a:lnTo>
                  <a:pt x="41104" y="173806"/>
                </a:lnTo>
                <a:lnTo>
                  <a:pt x="41104" y="178120"/>
                </a:lnTo>
                <a:close/>
              </a:path>
              <a:path w="153670" h="187960">
                <a:moveTo>
                  <a:pt x="105916" y="126964"/>
                </a:moveTo>
                <a:lnTo>
                  <a:pt x="82209" y="126964"/>
                </a:lnTo>
                <a:lnTo>
                  <a:pt x="90951" y="125106"/>
                </a:lnTo>
                <a:lnTo>
                  <a:pt x="100153" y="119491"/>
                </a:lnTo>
                <a:lnTo>
                  <a:pt x="121904" y="84784"/>
                </a:lnTo>
                <a:lnTo>
                  <a:pt x="132516" y="34514"/>
                </a:lnTo>
                <a:lnTo>
                  <a:pt x="131183" y="22640"/>
                </a:lnTo>
                <a:lnTo>
                  <a:pt x="127377" y="13944"/>
                </a:lnTo>
                <a:lnTo>
                  <a:pt x="121386" y="8599"/>
                </a:lnTo>
                <a:lnTo>
                  <a:pt x="113497" y="6779"/>
                </a:lnTo>
                <a:lnTo>
                  <a:pt x="133958" y="6779"/>
                </a:lnTo>
                <a:lnTo>
                  <a:pt x="142255" y="13328"/>
                </a:lnTo>
                <a:lnTo>
                  <a:pt x="150432" y="28341"/>
                </a:lnTo>
                <a:lnTo>
                  <a:pt x="153375" y="47457"/>
                </a:lnTo>
                <a:lnTo>
                  <a:pt x="147096" y="79141"/>
                </a:lnTo>
                <a:lnTo>
                  <a:pt x="130752" y="106779"/>
                </a:lnTo>
                <a:lnTo>
                  <a:pt x="108081" y="126329"/>
                </a:lnTo>
                <a:lnTo>
                  <a:pt x="105916" y="126964"/>
                </a:lnTo>
                <a:close/>
              </a:path>
              <a:path w="153670" h="187960">
                <a:moveTo>
                  <a:pt x="82822" y="133744"/>
                </a:moveTo>
                <a:lnTo>
                  <a:pt x="72651" y="131972"/>
                </a:lnTo>
                <a:lnTo>
                  <a:pt x="64954" y="127426"/>
                </a:lnTo>
                <a:lnTo>
                  <a:pt x="59442" y="121263"/>
                </a:lnTo>
                <a:lnTo>
                  <a:pt x="55828" y="114638"/>
                </a:lnTo>
                <a:lnTo>
                  <a:pt x="63698" y="114638"/>
                </a:lnTo>
                <a:lnTo>
                  <a:pt x="70638" y="123180"/>
                </a:lnTo>
                <a:lnTo>
                  <a:pt x="82209" y="126964"/>
                </a:lnTo>
                <a:lnTo>
                  <a:pt x="105916" y="126964"/>
                </a:lnTo>
                <a:lnTo>
                  <a:pt x="82822" y="133744"/>
                </a:lnTo>
                <a:close/>
              </a:path>
              <a:path w="153670" h="187960">
                <a:moveTo>
                  <a:pt x="12270" y="187365"/>
                </a:moveTo>
                <a:lnTo>
                  <a:pt x="1840" y="187365"/>
                </a:lnTo>
                <a:lnTo>
                  <a:pt x="0" y="186132"/>
                </a:lnTo>
                <a:lnTo>
                  <a:pt x="0" y="178120"/>
                </a:lnTo>
                <a:lnTo>
                  <a:pt x="63190" y="178120"/>
                </a:lnTo>
                <a:lnTo>
                  <a:pt x="63190" y="186749"/>
                </a:lnTo>
                <a:lnTo>
                  <a:pt x="20245" y="186749"/>
                </a:lnTo>
                <a:lnTo>
                  <a:pt x="12270" y="187365"/>
                </a:lnTo>
                <a:close/>
              </a:path>
              <a:path w="153670" h="187960">
                <a:moveTo>
                  <a:pt x="63190" y="187365"/>
                </a:moveTo>
                <a:lnTo>
                  <a:pt x="57669" y="187365"/>
                </a:lnTo>
                <a:lnTo>
                  <a:pt x="50661" y="187269"/>
                </a:lnTo>
                <a:lnTo>
                  <a:pt x="36186" y="186845"/>
                </a:lnTo>
                <a:lnTo>
                  <a:pt x="28834" y="186749"/>
                </a:lnTo>
                <a:lnTo>
                  <a:pt x="63190" y="186749"/>
                </a:lnTo>
                <a:lnTo>
                  <a:pt x="63190" y="187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55989" y="4201429"/>
            <a:ext cx="76200" cy="353695"/>
          </a:xfrm>
          <a:custGeom>
            <a:avLst/>
            <a:gdLst/>
            <a:ahLst/>
            <a:cxnLst/>
            <a:rect l="l" t="t" r="r" b="b"/>
            <a:pathLst>
              <a:path w="76200" h="353695">
                <a:moveTo>
                  <a:pt x="76074" y="353159"/>
                </a:moveTo>
                <a:lnTo>
                  <a:pt x="73006" y="353159"/>
                </a:lnTo>
                <a:lnTo>
                  <a:pt x="66794" y="349634"/>
                </a:lnTo>
                <a:lnTo>
                  <a:pt x="22258" y="288511"/>
                </a:lnTo>
                <a:lnTo>
                  <a:pt x="8435" y="248767"/>
                </a:lnTo>
                <a:lnTo>
                  <a:pt x="1744" y="210526"/>
                </a:lnTo>
                <a:lnTo>
                  <a:pt x="0" y="176271"/>
                </a:lnTo>
                <a:lnTo>
                  <a:pt x="3441" y="129661"/>
                </a:lnTo>
                <a:lnTo>
                  <a:pt x="13266" y="88135"/>
                </a:lnTo>
                <a:lnTo>
                  <a:pt x="28729" y="52157"/>
                </a:lnTo>
                <a:lnTo>
                  <a:pt x="53767" y="16901"/>
                </a:lnTo>
                <a:lnTo>
                  <a:pt x="73006" y="0"/>
                </a:lnTo>
                <a:lnTo>
                  <a:pt x="76074" y="0"/>
                </a:lnTo>
                <a:lnTo>
                  <a:pt x="76074" y="4314"/>
                </a:lnTo>
                <a:lnTo>
                  <a:pt x="73620" y="6779"/>
                </a:lnTo>
                <a:lnTo>
                  <a:pt x="50527" y="38559"/>
                </a:lnTo>
                <a:lnTo>
                  <a:pt x="33819" y="77041"/>
                </a:lnTo>
                <a:lnTo>
                  <a:pt x="23667" y="122920"/>
                </a:lnTo>
                <a:lnTo>
                  <a:pt x="20245" y="176887"/>
                </a:lnTo>
                <a:lnTo>
                  <a:pt x="20734" y="197794"/>
                </a:lnTo>
                <a:lnTo>
                  <a:pt x="25163" y="240764"/>
                </a:lnTo>
                <a:lnTo>
                  <a:pt x="39915" y="293095"/>
                </a:lnTo>
                <a:lnTo>
                  <a:pt x="64302" y="334909"/>
                </a:lnTo>
                <a:lnTo>
                  <a:pt x="75460" y="347612"/>
                </a:lnTo>
                <a:lnTo>
                  <a:pt x="75460" y="348844"/>
                </a:lnTo>
                <a:lnTo>
                  <a:pt x="76074" y="348844"/>
                </a:lnTo>
                <a:lnTo>
                  <a:pt x="76074" y="353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4154" y="4321615"/>
            <a:ext cx="128905" cy="133985"/>
          </a:xfrm>
          <a:custGeom>
            <a:avLst/>
            <a:gdLst/>
            <a:ahLst/>
            <a:cxnLst/>
            <a:rect l="l" t="t" r="r" b="b"/>
            <a:pathLst>
              <a:path w="128904" h="133985">
                <a:moveTo>
                  <a:pt x="6748" y="48690"/>
                </a:moveTo>
                <a:lnTo>
                  <a:pt x="0" y="48690"/>
                </a:lnTo>
                <a:lnTo>
                  <a:pt x="0" y="45608"/>
                </a:lnTo>
                <a:lnTo>
                  <a:pt x="2156" y="37442"/>
                </a:lnTo>
                <a:lnTo>
                  <a:pt x="8972" y="21879"/>
                </a:lnTo>
                <a:lnTo>
                  <a:pt x="20964" y="6779"/>
                </a:lnTo>
                <a:lnTo>
                  <a:pt x="38650" y="0"/>
                </a:lnTo>
                <a:lnTo>
                  <a:pt x="48600" y="1935"/>
                </a:lnTo>
                <a:lnTo>
                  <a:pt x="55580" y="6779"/>
                </a:lnTo>
                <a:lnTo>
                  <a:pt x="38037" y="6779"/>
                </a:lnTo>
                <a:lnTo>
                  <a:pt x="30924" y="8301"/>
                </a:lnTo>
                <a:lnTo>
                  <a:pt x="23006" y="13867"/>
                </a:lnTo>
                <a:lnTo>
                  <a:pt x="15088" y="24980"/>
                </a:lnTo>
                <a:lnTo>
                  <a:pt x="7975" y="43143"/>
                </a:lnTo>
                <a:lnTo>
                  <a:pt x="6748" y="48074"/>
                </a:lnTo>
                <a:lnTo>
                  <a:pt x="6748" y="48690"/>
                </a:lnTo>
                <a:close/>
              </a:path>
              <a:path w="128904" h="133985">
                <a:moveTo>
                  <a:pt x="76313" y="126964"/>
                </a:moveTo>
                <a:lnTo>
                  <a:pt x="63804" y="126964"/>
                </a:lnTo>
                <a:lnTo>
                  <a:pt x="86446" y="116275"/>
                </a:lnTo>
                <a:lnTo>
                  <a:pt x="102761" y="91833"/>
                </a:lnTo>
                <a:lnTo>
                  <a:pt x="112634" y="65080"/>
                </a:lnTo>
                <a:lnTo>
                  <a:pt x="115951" y="47457"/>
                </a:lnTo>
                <a:lnTo>
                  <a:pt x="115280" y="39792"/>
                </a:lnTo>
                <a:lnTo>
                  <a:pt x="113344" y="33282"/>
                </a:lnTo>
                <a:lnTo>
                  <a:pt x="110257" y="27696"/>
                </a:lnTo>
                <a:lnTo>
                  <a:pt x="106135" y="22804"/>
                </a:lnTo>
                <a:lnTo>
                  <a:pt x="101227" y="17873"/>
                </a:lnTo>
                <a:lnTo>
                  <a:pt x="101227" y="8012"/>
                </a:lnTo>
                <a:lnTo>
                  <a:pt x="108589" y="0"/>
                </a:lnTo>
                <a:lnTo>
                  <a:pt x="120859" y="0"/>
                </a:lnTo>
                <a:lnTo>
                  <a:pt x="128835" y="4930"/>
                </a:lnTo>
                <a:lnTo>
                  <a:pt x="128835" y="20955"/>
                </a:lnTo>
                <a:lnTo>
                  <a:pt x="125470" y="45079"/>
                </a:lnTo>
                <a:lnTo>
                  <a:pt x="114341" y="83127"/>
                </a:lnTo>
                <a:lnTo>
                  <a:pt x="93894" y="118287"/>
                </a:lnTo>
                <a:lnTo>
                  <a:pt x="76313" y="126964"/>
                </a:lnTo>
                <a:close/>
              </a:path>
              <a:path w="128904" h="133985">
                <a:moveTo>
                  <a:pt x="62577" y="133744"/>
                </a:moveTo>
                <a:lnTo>
                  <a:pt x="50747" y="132473"/>
                </a:lnTo>
                <a:lnTo>
                  <a:pt x="37883" y="127272"/>
                </a:lnTo>
                <a:lnTo>
                  <a:pt x="27549" y="116063"/>
                </a:lnTo>
                <a:lnTo>
                  <a:pt x="23313" y="96764"/>
                </a:lnTo>
                <a:lnTo>
                  <a:pt x="24185" y="86980"/>
                </a:lnTo>
                <a:lnTo>
                  <a:pt x="40491" y="36363"/>
                </a:lnTo>
                <a:lnTo>
                  <a:pt x="45399" y="23420"/>
                </a:lnTo>
                <a:lnTo>
                  <a:pt x="45399" y="6779"/>
                </a:lnTo>
                <a:lnTo>
                  <a:pt x="55580" y="6779"/>
                </a:lnTo>
                <a:lnTo>
                  <a:pt x="56135" y="7164"/>
                </a:lnTo>
                <a:lnTo>
                  <a:pt x="60909" y="14820"/>
                </a:lnTo>
                <a:lnTo>
                  <a:pt x="62577" y="24037"/>
                </a:lnTo>
                <a:lnTo>
                  <a:pt x="62577" y="29584"/>
                </a:lnTo>
                <a:lnTo>
                  <a:pt x="61350" y="33898"/>
                </a:lnTo>
                <a:lnTo>
                  <a:pt x="59509" y="38829"/>
                </a:lnTo>
                <a:lnTo>
                  <a:pt x="52943" y="56712"/>
                </a:lnTo>
                <a:lnTo>
                  <a:pt x="47469" y="73266"/>
                </a:lnTo>
                <a:lnTo>
                  <a:pt x="43721" y="88318"/>
                </a:lnTo>
                <a:lnTo>
                  <a:pt x="42331" y="101695"/>
                </a:lnTo>
                <a:lnTo>
                  <a:pt x="43616" y="111883"/>
                </a:lnTo>
                <a:lnTo>
                  <a:pt x="47546" y="119876"/>
                </a:lnTo>
                <a:lnTo>
                  <a:pt x="54237" y="125096"/>
                </a:lnTo>
                <a:lnTo>
                  <a:pt x="63804" y="126964"/>
                </a:lnTo>
                <a:lnTo>
                  <a:pt x="76313" y="126964"/>
                </a:lnTo>
                <a:lnTo>
                  <a:pt x="62577" y="133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11211" y="4350583"/>
            <a:ext cx="53975" cy="206375"/>
          </a:xfrm>
          <a:custGeom>
            <a:avLst/>
            <a:gdLst/>
            <a:ahLst/>
            <a:cxnLst/>
            <a:rect l="l" t="t" r="r" b="b"/>
            <a:pathLst>
              <a:path w="53975" h="206375">
                <a:moveTo>
                  <a:pt x="53374" y="205855"/>
                </a:moveTo>
                <a:lnTo>
                  <a:pt x="49693" y="205855"/>
                </a:lnTo>
                <a:lnTo>
                  <a:pt x="24587" y="181625"/>
                </a:lnTo>
                <a:lnTo>
                  <a:pt x="9432" y="154391"/>
                </a:lnTo>
                <a:lnTo>
                  <a:pt x="1984" y="127157"/>
                </a:lnTo>
                <a:lnTo>
                  <a:pt x="0" y="102927"/>
                </a:lnTo>
                <a:lnTo>
                  <a:pt x="2243" y="77484"/>
                </a:lnTo>
                <a:lnTo>
                  <a:pt x="10122" y="50077"/>
                </a:lnTo>
                <a:lnTo>
                  <a:pt x="25364" y="23362"/>
                </a:lnTo>
                <a:lnTo>
                  <a:pt x="49693" y="0"/>
                </a:lnTo>
                <a:lnTo>
                  <a:pt x="53374" y="0"/>
                </a:lnTo>
                <a:lnTo>
                  <a:pt x="53374" y="3698"/>
                </a:lnTo>
                <a:lnTo>
                  <a:pt x="52147" y="4930"/>
                </a:lnTo>
                <a:lnTo>
                  <a:pt x="39216" y="18942"/>
                </a:lnTo>
                <a:lnTo>
                  <a:pt x="26917" y="38906"/>
                </a:lnTo>
                <a:lnTo>
                  <a:pt x="17724" y="66381"/>
                </a:lnTo>
                <a:lnTo>
                  <a:pt x="14110" y="102927"/>
                </a:lnTo>
                <a:lnTo>
                  <a:pt x="16075" y="130537"/>
                </a:lnTo>
                <a:lnTo>
                  <a:pt x="22469" y="156471"/>
                </a:lnTo>
                <a:lnTo>
                  <a:pt x="34039" y="179979"/>
                </a:lnTo>
                <a:lnTo>
                  <a:pt x="51534" y="200308"/>
                </a:lnTo>
                <a:lnTo>
                  <a:pt x="53374" y="202157"/>
                </a:lnTo>
                <a:lnTo>
                  <a:pt x="53374" y="205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89121" y="4368456"/>
            <a:ext cx="62230" cy="139065"/>
          </a:xfrm>
          <a:custGeom>
            <a:avLst/>
            <a:gdLst/>
            <a:ahLst/>
            <a:cxnLst/>
            <a:rect l="l" t="t" r="r" b="b"/>
            <a:pathLst>
              <a:path w="62229" h="139064">
                <a:moveTo>
                  <a:pt x="51534" y="19106"/>
                </a:moveTo>
                <a:lnTo>
                  <a:pt x="39877" y="19106"/>
                </a:lnTo>
                <a:lnTo>
                  <a:pt x="37423" y="14792"/>
                </a:lnTo>
                <a:lnTo>
                  <a:pt x="37423" y="5547"/>
                </a:lnTo>
                <a:lnTo>
                  <a:pt x="42945" y="0"/>
                </a:lnTo>
                <a:lnTo>
                  <a:pt x="54601" y="0"/>
                </a:lnTo>
                <a:lnTo>
                  <a:pt x="57055" y="4930"/>
                </a:lnTo>
                <a:lnTo>
                  <a:pt x="57055" y="13559"/>
                </a:lnTo>
                <a:lnTo>
                  <a:pt x="51534" y="19106"/>
                </a:lnTo>
                <a:close/>
              </a:path>
              <a:path w="62229" h="139064">
                <a:moveTo>
                  <a:pt x="6748" y="80123"/>
                </a:moveTo>
                <a:lnTo>
                  <a:pt x="0" y="80123"/>
                </a:lnTo>
                <a:lnTo>
                  <a:pt x="0" y="77658"/>
                </a:lnTo>
                <a:lnTo>
                  <a:pt x="1850" y="71186"/>
                </a:lnTo>
                <a:lnTo>
                  <a:pt x="7438" y="60554"/>
                </a:lnTo>
                <a:lnTo>
                  <a:pt x="16823" y="50616"/>
                </a:lnTo>
                <a:lnTo>
                  <a:pt x="30061" y="46225"/>
                </a:lnTo>
                <a:lnTo>
                  <a:pt x="37691" y="47534"/>
                </a:lnTo>
                <a:lnTo>
                  <a:pt x="43711" y="51155"/>
                </a:lnTo>
                <a:lnTo>
                  <a:pt x="44156" y="51772"/>
                </a:lnTo>
                <a:lnTo>
                  <a:pt x="29448" y="51772"/>
                </a:lnTo>
                <a:lnTo>
                  <a:pt x="23408" y="53206"/>
                </a:lnTo>
                <a:lnTo>
                  <a:pt x="17484" y="57704"/>
                </a:lnTo>
                <a:lnTo>
                  <a:pt x="12020" y="65552"/>
                </a:lnTo>
                <a:lnTo>
                  <a:pt x="7362" y="77041"/>
                </a:lnTo>
                <a:lnTo>
                  <a:pt x="6748" y="78890"/>
                </a:lnTo>
                <a:lnTo>
                  <a:pt x="6748" y="80123"/>
                </a:lnTo>
                <a:close/>
              </a:path>
              <a:path w="62229" h="139064">
                <a:moveTo>
                  <a:pt x="32515" y="138675"/>
                </a:moveTo>
                <a:lnTo>
                  <a:pt x="24885" y="137278"/>
                </a:lnTo>
                <a:lnTo>
                  <a:pt x="18865" y="133513"/>
                </a:lnTo>
                <a:lnTo>
                  <a:pt x="14915" y="128014"/>
                </a:lnTo>
                <a:lnTo>
                  <a:pt x="13497" y="121417"/>
                </a:lnTo>
                <a:lnTo>
                  <a:pt x="13497" y="117719"/>
                </a:lnTo>
                <a:lnTo>
                  <a:pt x="14110" y="115254"/>
                </a:lnTo>
                <a:lnTo>
                  <a:pt x="15337" y="112789"/>
                </a:lnTo>
                <a:lnTo>
                  <a:pt x="28221" y="79507"/>
                </a:lnTo>
                <a:lnTo>
                  <a:pt x="33129" y="66564"/>
                </a:lnTo>
                <a:lnTo>
                  <a:pt x="34356" y="63482"/>
                </a:lnTo>
                <a:lnTo>
                  <a:pt x="34356" y="53621"/>
                </a:lnTo>
                <a:lnTo>
                  <a:pt x="32515" y="51772"/>
                </a:lnTo>
                <a:lnTo>
                  <a:pt x="44156" y="51772"/>
                </a:lnTo>
                <a:lnTo>
                  <a:pt x="47661" y="56625"/>
                </a:lnTo>
                <a:lnTo>
                  <a:pt x="49080" y="63482"/>
                </a:lnTo>
                <a:lnTo>
                  <a:pt x="49080" y="65331"/>
                </a:lnTo>
                <a:lnTo>
                  <a:pt x="47853" y="70262"/>
                </a:lnTo>
                <a:lnTo>
                  <a:pt x="46319" y="74653"/>
                </a:lnTo>
                <a:lnTo>
                  <a:pt x="43405" y="82280"/>
                </a:lnTo>
                <a:lnTo>
                  <a:pt x="40260" y="90369"/>
                </a:lnTo>
                <a:lnTo>
                  <a:pt x="38037" y="96148"/>
                </a:lnTo>
                <a:lnTo>
                  <a:pt x="35583" y="101695"/>
                </a:lnTo>
                <a:lnTo>
                  <a:pt x="33742" y="107242"/>
                </a:lnTo>
                <a:lnTo>
                  <a:pt x="31288" y="112789"/>
                </a:lnTo>
                <a:lnTo>
                  <a:pt x="29448" y="117103"/>
                </a:lnTo>
                <a:lnTo>
                  <a:pt x="28221" y="120801"/>
                </a:lnTo>
                <a:lnTo>
                  <a:pt x="28221" y="130046"/>
                </a:lnTo>
                <a:lnTo>
                  <a:pt x="29448" y="133128"/>
                </a:lnTo>
                <a:lnTo>
                  <a:pt x="46886" y="133128"/>
                </a:lnTo>
                <a:lnTo>
                  <a:pt x="45916" y="134196"/>
                </a:lnTo>
                <a:lnTo>
                  <a:pt x="32515" y="138675"/>
                </a:lnTo>
                <a:close/>
              </a:path>
              <a:path w="62229" h="139064">
                <a:moveTo>
                  <a:pt x="46886" y="133128"/>
                </a:moveTo>
                <a:lnTo>
                  <a:pt x="33129" y="133128"/>
                </a:lnTo>
                <a:lnTo>
                  <a:pt x="39254" y="131519"/>
                </a:lnTo>
                <a:lnTo>
                  <a:pt x="45322" y="126733"/>
                </a:lnTo>
                <a:lnTo>
                  <a:pt x="50815" y="118827"/>
                </a:lnTo>
                <a:lnTo>
                  <a:pt x="55215" y="107858"/>
                </a:lnTo>
                <a:lnTo>
                  <a:pt x="55828" y="106009"/>
                </a:lnTo>
                <a:lnTo>
                  <a:pt x="55828" y="104776"/>
                </a:lnTo>
                <a:lnTo>
                  <a:pt x="61963" y="104776"/>
                </a:lnTo>
                <a:lnTo>
                  <a:pt x="61963" y="107242"/>
                </a:lnTo>
                <a:lnTo>
                  <a:pt x="60295" y="113453"/>
                </a:lnTo>
                <a:lnTo>
                  <a:pt x="55061" y="124114"/>
                </a:lnTo>
                <a:lnTo>
                  <a:pt x="46886" y="133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76857" y="4350583"/>
            <a:ext cx="53975" cy="206375"/>
          </a:xfrm>
          <a:custGeom>
            <a:avLst/>
            <a:gdLst/>
            <a:ahLst/>
            <a:cxnLst/>
            <a:rect l="l" t="t" r="r" b="b"/>
            <a:pathLst>
              <a:path w="53975" h="206375">
                <a:moveTo>
                  <a:pt x="3067" y="205855"/>
                </a:moveTo>
                <a:lnTo>
                  <a:pt x="613" y="205855"/>
                </a:lnTo>
                <a:lnTo>
                  <a:pt x="0" y="204622"/>
                </a:lnTo>
                <a:lnTo>
                  <a:pt x="0" y="202157"/>
                </a:lnTo>
                <a:lnTo>
                  <a:pt x="613" y="202157"/>
                </a:lnTo>
                <a:lnTo>
                  <a:pt x="3681" y="198459"/>
                </a:lnTo>
                <a:lnTo>
                  <a:pt x="18817" y="181279"/>
                </a:lnTo>
                <a:lnTo>
                  <a:pt x="29984" y="159476"/>
                </a:lnTo>
                <a:lnTo>
                  <a:pt x="36896" y="133282"/>
                </a:lnTo>
                <a:lnTo>
                  <a:pt x="39264" y="102927"/>
                </a:lnTo>
                <a:lnTo>
                  <a:pt x="35918" y="67690"/>
                </a:lnTo>
                <a:lnTo>
                  <a:pt x="27224" y="40600"/>
                </a:lnTo>
                <a:lnTo>
                  <a:pt x="15193" y="20329"/>
                </a:lnTo>
                <a:lnTo>
                  <a:pt x="1840" y="5547"/>
                </a:lnTo>
                <a:lnTo>
                  <a:pt x="0" y="3698"/>
                </a:lnTo>
                <a:lnTo>
                  <a:pt x="0" y="0"/>
                </a:lnTo>
                <a:lnTo>
                  <a:pt x="4294" y="0"/>
                </a:lnTo>
                <a:lnTo>
                  <a:pt x="29045" y="24229"/>
                </a:lnTo>
                <a:lnTo>
                  <a:pt x="44018" y="51463"/>
                </a:lnTo>
                <a:lnTo>
                  <a:pt x="51399" y="78698"/>
                </a:lnTo>
                <a:lnTo>
                  <a:pt x="53374" y="102927"/>
                </a:lnTo>
                <a:lnTo>
                  <a:pt x="52281" y="120560"/>
                </a:lnTo>
                <a:lnTo>
                  <a:pt x="38650" y="166410"/>
                </a:lnTo>
                <a:lnTo>
                  <a:pt x="7764" y="203332"/>
                </a:lnTo>
                <a:lnTo>
                  <a:pt x="3067" y="205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94036" y="4420845"/>
            <a:ext cx="34925" cy="88265"/>
          </a:xfrm>
          <a:custGeom>
            <a:avLst/>
            <a:gdLst/>
            <a:ahLst/>
            <a:cxnLst/>
            <a:rect l="l" t="t" r="r" b="b"/>
            <a:pathLst>
              <a:path w="34925" h="88264">
                <a:moveTo>
                  <a:pt x="19018" y="30816"/>
                </a:moveTo>
                <a:lnTo>
                  <a:pt x="6135" y="30816"/>
                </a:lnTo>
                <a:lnTo>
                  <a:pt x="0" y="23420"/>
                </a:lnTo>
                <a:lnTo>
                  <a:pt x="0" y="7396"/>
                </a:lnTo>
                <a:lnTo>
                  <a:pt x="6135" y="0"/>
                </a:lnTo>
                <a:lnTo>
                  <a:pt x="15951" y="0"/>
                </a:lnTo>
                <a:lnTo>
                  <a:pt x="23485" y="2041"/>
                </a:lnTo>
                <a:lnTo>
                  <a:pt x="29294" y="8012"/>
                </a:lnTo>
                <a:lnTo>
                  <a:pt x="33033" y="17681"/>
                </a:lnTo>
                <a:lnTo>
                  <a:pt x="33921" y="26502"/>
                </a:lnTo>
                <a:lnTo>
                  <a:pt x="26994" y="26502"/>
                </a:lnTo>
                <a:lnTo>
                  <a:pt x="25767" y="27118"/>
                </a:lnTo>
                <a:lnTo>
                  <a:pt x="22699" y="30200"/>
                </a:lnTo>
                <a:lnTo>
                  <a:pt x="19018" y="30816"/>
                </a:lnTo>
                <a:close/>
              </a:path>
              <a:path w="34925" h="88264">
                <a:moveTo>
                  <a:pt x="7975" y="88135"/>
                </a:moveTo>
                <a:lnTo>
                  <a:pt x="6135" y="88135"/>
                </a:lnTo>
                <a:lnTo>
                  <a:pt x="4908" y="86903"/>
                </a:lnTo>
                <a:lnTo>
                  <a:pt x="4908" y="83205"/>
                </a:lnTo>
                <a:lnTo>
                  <a:pt x="7975" y="80123"/>
                </a:lnTo>
                <a:lnTo>
                  <a:pt x="15279" y="71292"/>
                </a:lnTo>
                <a:lnTo>
                  <a:pt x="21779" y="59861"/>
                </a:lnTo>
                <a:lnTo>
                  <a:pt x="26438" y="46234"/>
                </a:lnTo>
                <a:lnTo>
                  <a:pt x="28221" y="30816"/>
                </a:lnTo>
                <a:lnTo>
                  <a:pt x="28221" y="26502"/>
                </a:lnTo>
                <a:lnTo>
                  <a:pt x="33921" y="26502"/>
                </a:lnTo>
                <a:lnTo>
                  <a:pt x="34356" y="30816"/>
                </a:lnTo>
                <a:lnTo>
                  <a:pt x="30665" y="54333"/>
                </a:lnTo>
                <a:lnTo>
                  <a:pt x="22316" y="72419"/>
                </a:lnTo>
                <a:lnTo>
                  <a:pt x="13391" y="84033"/>
                </a:lnTo>
                <a:lnTo>
                  <a:pt x="7975" y="88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8147" y="4321616"/>
            <a:ext cx="128905" cy="133985"/>
          </a:xfrm>
          <a:custGeom>
            <a:avLst/>
            <a:gdLst/>
            <a:ahLst/>
            <a:cxnLst/>
            <a:rect l="l" t="t" r="r" b="b"/>
            <a:pathLst>
              <a:path w="128904" h="133985">
                <a:moveTo>
                  <a:pt x="6135" y="48690"/>
                </a:moveTo>
                <a:lnTo>
                  <a:pt x="0" y="48690"/>
                </a:lnTo>
                <a:lnTo>
                  <a:pt x="0" y="45608"/>
                </a:lnTo>
                <a:lnTo>
                  <a:pt x="2156" y="37442"/>
                </a:lnTo>
                <a:lnTo>
                  <a:pt x="8972" y="21879"/>
                </a:lnTo>
                <a:lnTo>
                  <a:pt x="20964" y="6779"/>
                </a:lnTo>
                <a:lnTo>
                  <a:pt x="38650" y="0"/>
                </a:lnTo>
                <a:lnTo>
                  <a:pt x="48600" y="1935"/>
                </a:lnTo>
                <a:lnTo>
                  <a:pt x="55580" y="6779"/>
                </a:lnTo>
                <a:lnTo>
                  <a:pt x="37423" y="6779"/>
                </a:lnTo>
                <a:lnTo>
                  <a:pt x="30406" y="8301"/>
                </a:lnTo>
                <a:lnTo>
                  <a:pt x="22699" y="13867"/>
                </a:lnTo>
                <a:lnTo>
                  <a:pt x="14992" y="24980"/>
                </a:lnTo>
                <a:lnTo>
                  <a:pt x="7975" y="43143"/>
                </a:lnTo>
                <a:lnTo>
                  <a:pt x="6748" y="48074"/>
                </a:lnTo>
                <a:lnTo>
                  <a:pt x="6135" y="48690"/>
                </a:lnTo>
                <a:close/>
              </a:path>
              <a:path w="128904" h="133985">
                <a:moveTo>
                  <a:pt x="76200" y="126964"/>
                </a:moveTo>
                <a:lnTo>
                  <a:pt x="63804" y="126964"/>
                </a:lnTo>
                <a:lnTo>
                  <a:pt x="86446" y="116275"/>
                </a:lnTo>
                <a:lnTo>
                  <a:pt x="102761" y="91833"/>
                </a:lnTo>
                <a:lnTo>
                  <a:pt x="112634" y="65080"/>
                </a:lnTo>
                <a:lnTo>
                  <a:pt x="115951" y="47457"/>
                </a:lnTo>
                <a:lnTo>
                  <a:pt x="115280" y="39792"/>
                </a:lnTo>
                <a:lnTo>
                  <a:pt x="113344" y="33282"/>
                </a:lnTo>
                <a:lnTo>
                  <a:pt x="110257" y="27696"/>
                </a:lnTo>
                <a:lnTo>
                  <a:pt x="106135" y="22804"/>
                </a:lnTo>
                <a:lnTo>
                  <a:pt x="102454" y="19722"/>
                </a:lnTo>
                <a:lnTo>
                  <a:pt x="101227" y="17873"/>
                </a:lnTo>
                <a:lnTo>
                  <a:pt x="101227" y="8012"/>
                </a:lnTo>
                <a:lnTo>
                  <a:pt x="108589" y="0"/>
                </a:lnTo>
                <a:lnTo>
                  <a:pt x="120859" y="0"/>
                </a:lnTo>
                <a:lnTo>
                  <a:pt x="128835" y="4930"/>
                </a:lnTo>
                <a:lnTo>
                  <a:pt x="128835" y="20955"/>
                </a:lnTo>
                <a:lnTo>
                  <a:pt x="125384" y="45079"/>
                </a:lnTo>
                <a:lnTo>
                  <a:pt x="114111" y="83127"/>
                </a:lnTo>
                <a:lnTo>
                  <a:pt x="93635" y="118287"/>
                </a:lnTo>
                <a:lnTo>
                  <a:pt x="76200" y="126964"/>
                </a:lnTo>
                <a:close/>
              </a:path>
              <a:path w="128904" h="133985">
                <a:moveTo>
                  <a:pt x="62577" y="133744"/>
                </a:moveTo>
                <a:lnTo>
                  <a:pt x="50747" y="132473"/>
                </a:lnTo>
                <a:lnTo>
                  <a:pt x="37883" y="127272"/>
                </a:lnTo>
                <a:lnTo>
                  <a:pt x="27549" y="116063"/>
                </a:lnTo>
                <a:lnTo>
                  <a:pt x="23313" y="96764"/>
                </a:lnTo>
                <a:lnTo>
                  <a:pt x="24089" y="86980"/>
                </a:lnTo>
                <a:lnTo>
                  <a:pt x="39877" y="36363"/>
                </a:lnTo>
                <a:lnTo>
                  <a:pt x="44785" y="23420"/>
                </a:lnTo>
                <a:lnTo>
                  <a:pt x="44785" y="6779"/>
                </a:lnTo>
                <a:lnTo>
                  <a:pt x="55580" y="6779"/>
                </a:lnTo>
                <a:lnTo>
                  <a:pt x="56135" y="7164"/>
                </a:lnTo>
                <a:lnTo>
                  <a:pt x="60909" y="14820"/>
                </a:lnTo>
                <a:lnTo>
                  <a:pt x="62577" y="24037"/>
                </a:lnTo>
                <a:lnTo>
                  <a:pt x="62577" y="29584"/>
                </a:lnTo>
                <a:lnTo>
                  <a:pt x="61350" y="33898"/>
                </a:lnTo>
                <a:lnTo>
                  <a:pt x="58896" y="38829"/>
                </a:lnTo>
                <a:lnTo>
                  <a:pt x="52329" y="56712"/>
                </a:lnTo>
                <a:lnTo>
                  <a:pt x="46856" y="73266"/>
                </a:lnTo>
                <a:lnTo>
                  <a:pt x="43107" y="88318"/>
                </a:lnTo>
                <a:lnTo>
                  <a:pt x="41718" y="101695"/>
                </a:lnTo>
                <a:lnTo>
                  <a:pt x="43012" y="111883"/>
                </a:lnTo>
                <a:lnTo>
                  <a:pt x="47009" y="119876"/>
                </a:lnTo>
                <a:lnTo>
                  <a:pt x="53882" y="125096"/>
                </a:lnTo>
                <a:lnTo>
                  <a:pt x="63804" y="126964"/>
                </a:lnTo>
                <a:lnTo>
                  <a:pt x="76200" y="126964"/>
                </a:lnTo>
                <a:lnTo>
                  <a:pt x="62577" y="133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65203" y="4350584"/>
            <a:ext cx="53975" cy="206375"/>
          </a:xfrm>
          <a:custGeom>
            <a:avLst/>
            <a:gdLst/>
            <a:ahLst/>
            <a:cxnLst/>
            <a:rect l="l" t="t" r="r" b="b"/>
            <a:pathLst>
              <a:path w="53975" h="206375">
                <a:moveTo>
                  <a:pt x="53374" y="205855"/>
                </a:moveTo>
                <a:lnTo>
                  <a:pt x="49080" y="205855"/>
                </a:lnTo>
                <a:lnTo>
                  <a:pt x="24329" y="181625"/>
                </a:lnTo>
                <a:lnTo>
                  <a:pt x="9355" y="154391"/>
                </a:lnTo>
                <a:lnTo>
                  <a:pt x="1974" y="127157"/>
                </a:lnTo>
                <a:lnTo>
                  <a:pt x="0" y="102927"/>
                </a:lnTo>
                <a:lnTo>
                  <a:pt x="2233" y="77484"/>
                </a:lnTo>
                <a:lnTo>
                  <a:pt x="10046" y="50077"/>
                </a:lnTo>
                <a:lnTo>
                  <a:pt x="25105" y="23362"/>
                </a:lnTo>
                <a:lnTo>
                  <a:pt x="49080" y="0"/>
                </a:lnTo>
                <a:lnTo>
                  <a:pt x="53374" y="0"/>
                </a:lnTo>
                <a:lnTo>
                  <a:pt x="53374" y="3698"/>
                </a:lnTo>
                <a:lnTo>
                  <a:pt x="52761" y="4314"/>
                </a:lnTo>
                <a:lnTo>
                  <a:pt x="51534" y="4930"/>
                </a:lnTo>
                <a:lnTo>
                  <a:pt x="38698" y="18942"/>
                </a:lnTo>
                <a:lnTo>
                  <a:pt x="26610" y="38906"/>
                </a:lnTo>
                <a:lnTo>
                  <a:pt x="17628" y="66381"/>
                </a:lnTo>
                <a:lnTo>
                  <a:pt x="14110" y="102927"/>
                </a:lnTo>
                <a:lnTo>
                  <a:pt x="16066" y="130537"/>
                </a:lnTo>
                <a:lnTo>
                  <a:pt x="22392" y="156471"/>
                </a:lnTo>
                <a:lnTo>
                  <a:pt x="33780" y="179979"/>
                </a:lnTo>
                <a:lnTo>
                  <a:pt x="50920" y="200308"/>
                </a:lnTo>
                <a:lnTo>
                  <a:pt x="52761" y="201541"/>
                </a:lnTo>
                <a:lnTo>
                  <a:pt x="53374" y="202157"/>
                </a:lnTo>
                <a:lnTo>
                  <a:pt x="53374" y="205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33297" y="4368453"/>
            <a:ext cx="90170" cy="179070"/>
          </a:xfrm>
          <a:custGeom>
            <a:avLst/>
            <a:gdLst/>
            <a:ahLst/>
            <a:cxnLst/>
            <a:rect l="l" t="t" r="r" b="b"/>
            <a:pathLst>
              <a:path w="90170" h="179070">
                <a:moveTo>
                  <a:pt x="84049" y="19106"/>
                </a:moveTo>
                <a:lnTo>
                  <a:pt x="72393" y="19106"/>
                </a:lnTo>
                <a:lnTo>
                  <a:pt x="69939" y="14792"/>
                </a:lnTo>
                <a:lnTo>
                  <a:pt x="69939" y="6163"/>
                </a:lnTo>
                <a:lnTo>
                  <a:pt x="75460" y="0"/>
                </a:lnTo>
                <a:lnTo>
                  <a:pt x="87117" y="0"/>
                </a:lnTo>
                <a:lnTo>
                  <a:pt x="89571" y="4314"/>
                </a:lnTo>
                <a:lnTo>
                  <a:pt x="89571" y="14175"/>
                </a:lnTo>
                <a:lnTo>
                  <a:pt x="84049" y="19106"/>
                </a:lnTo>
                <a:close/>
              </a:path>
              <a:path w="90170" h="179070">
                <a:moveTo>
                  <a:pt x="30675" y="80123"/>
                </a:moveTo>
                <a:lnTo>
                  <a:pt x="24540" y="80123"/>
                </a:lnTo>
                <a:lnTo>
                  <a:pt x="24540" y="77658"/>
                </a:lnTo>
                <a:lnTo>
                  <a:pt x="26907" y="71446"/>
                </a:lnTo>
                <a:lnTo>
                  <a:pt x="33819" y="60785"/>
                </a:lnTo>
                <a:lnTo>
                  <a:pt x="44986" y="50703"/>
                </a:lnTo>
                <a:lnTo>
                  <a:pt x="60123" y="46225"/>
                </a:lnTo>
                <a:lnTo>
                  <a:pt x="68750" y="47650"/>
                </a:lnTo>
                <a:lnTo>
                  <a:pt x="75767" y="51617"/>
                </a:lnTo>
                <a:lnTo>
                  <a:pt x="75887" y="51772"/>
                </a:lnTo>
                <a:lnTo>
                  <a:pt x="59509" y="51772"/>
                </a:lnTo>
                <a:lnTo>
                  <a:pt x="51054" y="53977"/>
                </a:lnTo>
                <a:lnTo>
                  <a:pt x="43405" y="59707"/>
                </a:lnTo>
                <a:lnTo>
                  <a:pt x="36905" y="67632"/>
                </a:lnTo>
                <a:lnTo>
                  <a:pt x="31902" y="76425"/>
                </a:lnTo>
                <a:lnTo>
                  <a:pt x="30675" y="79507"/>
                </a:lnTo>
                <a:lnTo>
                  <a:pt x="30675" y="80123"/>
                </a:lnTo>
                <a:close/>
              </a:path>
              <a:path w="90170" h="179070">
                <a:moveTo>
                  <a:pt x="40617" y="173189"/>
                </a:moveTo>
                <a:lnTo>
                  <a:pt x="20245" y="173189"/>
                </a:lnTo>
                <a:lnTo>
                  <a:pt x="28767" y="171042"/>
                </a:lnTo>
                <a:lnTo>
                  <a:pt x="36426" y="165254"/>
                </a:lnTo>
                <a:lnTo>
                  <a:pt x="42590" y="156808"/>
                </a:lnTo>
                <a:lnTo>
                  <a:pt x="46626" y="146687"/>
                </a:lnTo>
                <a:lnTo>
                  <a:pt x="66258" y="67796"/>
                </a:lnTo>
                <a:lnTo>
                  <a:pt x="66258" y="67180"/>
                </a:lnTo>
                <a:lnTo>
                  <a:pt x="66871" y="64098"/>
                </a:lnTo>
                <a:lnTo>
                  <a:pt x="66871" y="55470"/>
                </a:lnTo>
                <a:lnTo>
                  <a:pt x="65031" y="51772"/>
                </a:lnTo>
                <a:lnTo>
                  <a:pt x="75887" y="51772"/>
                </a:lnTo>
                <a:lnTo>
                  <a:pt x="80483" y="57665"/>
                </a:lnTo>
                <a:lnTo>
                  <a:pt x="82209" y="65331"/>
                </a:lnTo>
                <a:lnTo>
                  <a:pt x="82209" y="68413"/>
                </a:lnTo>
                <a:lnTo>
                  <a:pt x="81595" y="70262"/>
                </a:lnTo>
                <a:lnTo>
                  <a:pt x="80982" y="72727"/>
                </a:lnTo>
                <a:lnTo>
                  <a:pt x="62577" y="146071"/>
                </a:lnTo>
                <a:lnTo>
                  <a:pt x="55099" y="161835"/>
                </a:lnTo>
                <a:lnTo>
                  <a:pt x="43711" y="171880"/>
                </a:lnTo>
                <a:lnTo>
                  <a:pt x="40617" y="173189"/>
                </a:lnTo>
                <a:close/>
              </a:path>
              <a:path w="90170" h="179070">
                <a:moveTo>
                  <a:pt x="20245" y="178736"/>
                </a:moveTo>
                <a:lnTo>
                  <a:pt x="7975" y="178736"/>
                </a:lnTo>
                <a:lnTo>
                  <a:pt x="0" y="173806"/>
                </a:lnTo>
                <a:lnTo>
                  <a:pt x="0" y="159014"/>
                </a:lnTo>
                <a:lnTo>
                  <a:pt x="5521" y="153467"/>
                </a:lnTo>
                <a:lnTo>
                  <a:pt x="15951" y="153467"/>
                </a:lnTo>
                <a:lnTo>
                  <a:pt x="19632" y="156548"/>
                </a:lnTo>
                <a:lnTo>
                  <a:pt x="19632" y="164561"/>
                </a:lnTo>
                <a:lnTo>
                  <a:pt x="17791" y="169491"/>
                </a:lnTo>
                <a:lnTo>
                  <a:pt x="12883" y="171957"/>
                </a:lnTo>
                <a:lnTo>
                  <a:pt x="14724" y="172573"/>
                </a:lnTo>
                <a:lnTo>
                  <a:pt x="17178" y="173189"/>
                </a:lnTo>
                <a:lnTo>
                  <a:pt x="40617" y="173189"/>
                </a:lnTo>
                <a:lnTo>
                  <a:pt x="31173" y="177186"/>
                </a:lnTo>
                <a:lnTo>
                  <a:pt x="20245" y="17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356616" y="4350584"/>
            <a:ext cx="53975" cy="206375"/>
          </a:xfrm>
          <a:custGeom>
            <a:avLst/>
            <a:gdLst/>
            <a:ahLst/>
            <a:cxnLst/>
            <a:rect l="l" t="t" r="r" b="b"/>
            <a:pathLst>
              <a:path w="53975" h="206375">
                <a:moveTo>
                  <a:pt x="3067" y="205855"/>
                </a:moveTo>
                <a:lnTo>
                  <a:pt x="613" y="205855"/>
                </a:lnTo>
                <a:lnTo>
                  <a:pt x="0" y="204622"/>
                </a:lnTo>
                <a:lnTo>
                  <a:pt x="0" y="202157"/>
                </a:lnTo>
                <a:lnTo>
                  <a:pt x="613" y="202157"/>
                </a:lnTo>
                <a:lnTo>
                  <a:pt x="3681" y="198459"/>
                </a:lnTo>
                <a:lnTo>
                  <a:pt x="18558" y="181279"/>
                </a:lnTo>
                <a:lnTo>
                  <a:pt x="29754" y="159476"/>
                </a:lnTo>
                <a:lnTo>
                  <a:pt x="36810" y="133282"/>
                </a:lnTo>
                <a:lnTo>
                  <a:pt x="39264" y="102927"/>
                </a:lnTo>
                <a:lnTo>
                  <a:pt x="35918" y="67690"/>
                </a:lnTo>
                <a:lnTo>
                  <a:pt x="27224" y="40600"/>
                </a:lnTo>
                <a:lnTo>
                  <a:pt x="15193" y="20329"/>
                </a:lnTo>
                <a:lnTo>
                  <a:pt x="1840" y="5547"/>
                </a:lnTo>
                <a:lnTo>
                  <a:pt x="0" y="3698"/>
                </a:lnTo>
                <a:lnTo>
                  <a:pt x="0" y="0"/>
                </a:lnTo>
                <a:lnTo>
                  <a:pt x="4294" y="0"/>
                </a:lnTo>
                <a:lnTo>
                  <a:pt x="29045" y="24229"/>
                </a:lnTo>
                <a:lnTo>
                  <a:pt x="44018" y="51463"/>
                </a:lnTo>
                <a:lnTo>
                  <a:pt x="51399" y="78698"/>
                </a:lnTo>
                <a:lnTo>
                  <a:pt x="53374" y="102927"/>
                </a:lnTo>
                <a:lnTo>
                  <a:pt x="52272" y="120560"/>
                </a:lnTo>
                <a:lnTo>
                  <a:pt x="38037" y="166410"/>
                </a:lnTo>
                <a:lnTo>
                  <a:pt x="7668" y="203332"/>
                </a:lnTo>
                <a:lnTo>
                  <a:pt x="3067" y="205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461525" y="4201431"/>
            <a:ext cx="76835" cy="353695"/>
          </a:xfrm>
          <a:custGeom>
            <a:avLst/>
            <a:gdLst/>
            <a:ahLst/>
            <a:cxnLst/>
            <a:rect l="l" t="t" r="r" b="b"/>
            <a:pathLst>
              <a:path w="76834" h="353695">
                <a:moveTo>
                  <a:pt x="3681" y="353159"/>
                </a:moveTo>
                <a:lnTo>
                  <a:pt x="1840" y="353159"/>
                </a:lnTo>
                <a:lnTo>
                  <a:pt x="0" y="352542"/>
                </a:lnTo>
                <a:lnTo>
                  <a:pt x="0" y="348844"/>
                </a:lnTo>
                <a:lnTo>
                  <a:pt x="2454" y="346379"/>
                </a:lnTo>
                <a:lnTo>
                  <a:pt x="14177" y="332454"/>
                </a:lnTo>
                <a:lnTo>
                  <a:pt x="36704" y="292816"/>
                </a:lnTo>
                <a:lnTo>
                  <a:pt x="50747" y="243182"/>
                </a:lnTo>
                <a:lnTo>
                  <a:pt x="55847" y="198806"/>
                </a:lnTo>
                <a:lnTo>
                  <a:pt x="56442" y="176271"/>
                </a:lnTo>
                <a:lnTo>
                  <a:pt x="55857" y="155450"/>
                </a:lnTo>
                <a:lnTo>
                  <a:pt x="51006" y="112654"/>
                </a:lnTo>
                <a:lnTo>
                  <a:pt x="36694" y="60766"/>
                </a:lnTo>
                <a:lnTo>
                  <a:pt x="13151" y="19202"/>
                </a:lnTo>
                <a:lnTo>
                  <a:pt x="0" y="4314"/>
                </a:lnTo>
                <a:lnTo>
                  <a:pt x="0" y="616"/>
                </a:lnTo>
                <a:lnTo>
                  <a:pt x="1840" y="0"/>
                </a:lnTo>
                <a:lnTo>
                  <a:pt x="3681" y="0"/>
                </a:lnTo>
                <a:lnTo>
                  <a:pt x="54170" y="64647"/>
                </a:lnTo>
                <a:lnTo>
                  <a:pt x="68175" y="104391"/>
                </a:lnTo>
                <a:lnTo>
                  <a:pt x="74933" y="142633"/>
                </a:lnTo>
                <a:lnTo>
                  <a:pt x="76687" y="176887"/>
                </a:lnTo>
                <a:lnTo>
                  <a:pt x="73246" y="223497"/>
                </a:lnTo>
                <a:lnTo>
                  <a:pt x="63420" y="265023"/>
                </a:lnTo>
                <a:lnTo>
                  <a:pt x="47958" y="301001"/>
                </a:lnTo>
                <a:lnTo>
                  <a:pt x="22919" y="336258"/>
                </a:lnTo>
                <a:lnTo>
                  <a:pt x="8713" y="350298"/>
                </a:lnTo>
                <a:lnTo>
                  <a:pt x="3681" y="353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标题 62">
            <a:extLst>
              <a:ext uri="{FF2B5EF4-FFF2-40B4-BE49-F238E27FC236}">
                <a16:creationId xmlns:a16="http://schemas.microsoft.com/office/drawing/2014/main" id="{2C7E6A5D-9AB5-4456-8A8F-F05944EF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E79A-CFE6-9686-183A-EB3FEEEC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Sparse </a:t>
            </a:r>
            <a:r>
              <a:rPr lang="en-US" dirty="0"/>
              <a:t>vs dense vectors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3AE51-B17E-1323-2380-FE302086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Still, the vectors we get from word-word occurrence matrix are sparse (most are 0’s) &amp; long (vocabulary size)</a:t>
            </a:r>
          </a:p>
          <a:p>
            <a:r>
              <a:rPr lang="en-US" dirty="0"/>
              <a:t>Alternative: we want to represent words as short (50-300 dimensional) &amp; dense (real-valued) vectors </a:t>
            </a:r>
          </a:p>
          <a:p>
            <a:pPr lvl="1"/>
            <a:r>
              <a:rPr lang="en-US" dirty="0"/>
              <a:t>The focus of this lecture</a:t>
            </a:r>
          </a:p>
          <a:p>
            <a:pPr lvl="1"/>
            <a:r>
              <a:rPr lang="en-US" dirty="0"/>
              <a:t>The basis of all the modern NLP systems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41808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191505" y="2234952"/>
            <a:ext cx="1187450" cy="375285"/>
          </a:xfrm>
          <a:custGeom>
            <a:avLst/>
            <a:gdLst/>
            <a:ahLst/>
            <a:cxnLst/>
            <a:rect l="l" t="t" r="r" b="b"/>
            <a:pathLst>
              <a:path w="1187450" h="375285">
                <a:moveTo>
                  <a:pt x="187452" y="0"/>
                </a:moveTo>
                <a:lnTo>
                  <a:pt x="0" y="187451"/>
                </a:lnTo>
                <a:lnTo>
                  <a:pt x="187452" y="374903"/>
                </a:lnTo>
                <a:lnTo>
                  <a:pt x="187452" y="281177"/>
                </a:lnTo>
                <a:lnTo>
                  <a:pt x="1187196" y="281177"/>
                </a:lnTo>
                <a:lnTo>
                  <a:pt x="1187196" y="93725"/>
                </a:lnTo>
                <a:lnTo>
                  <a:pt x="187452" y="93725"/>
                </a:lnTo>
                <a:lnTo>
                  <a:pt x="187452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91505" y="2234952"/>
            <a:ext cx="1187450" cy="375285"/>
          </a:xfrm>
          <a:custGeom>
            <a:avLst/>
            <a:gdLst/>
            <a:ahLst/>
            <a:cxnLst/>
            <a:rect l="l" t="t" r="r" b="b"/>
            <a:pathLst>
              <a:path w="1187450" h="375285">
                <a:moveTo>
                  <a:pt x="0" y="187451"/>
                </a:moveTo>
                <a:lnTo>
                  <a:pt x="187452" y="0"/>
                </a:lnTo>
                <a:lnTo>
                  <a:pt x="187452" y="93725"/>
                </a:lnTo>
                <a:lnTo>
                  <a:pt x="1187196" y="93725"/>
                </a:lnTo>
                <a:lnTo>
                  <a:pt x="1187196" y="281177"/>
                </a:lnTo>
                <a:lnTo>
                  <a:pt x="187452" y="281177"/>
                </a:lnTo>
                <a:lnTo>
                  <a:pt x="187452" y="374903"/>
                </a:lnTo>
                <a:lnTo>
                  <a:pt x="0" y="187451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06290" y="2677825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正确</a:t>
            </a:r>
          </a:p>
        </p:txBody>
      </p:sp>
      <p:sp>
        <p:nvSpPr>
          <p:cNvPr id="8" name="object 8"/>
          <p:cNvSpPr/>
          <p:nvPr/>
        </p:nvSpPr>
        <p:spPr>
          <a:xfrm>
            <a:off x="7132206" y="2983500"/>
            <a:ext cx="820419" cy="1010285"/>
          </a:xfrm>
          <a:custGeom>
            <a:avLst/>
            <a:gdLst/>
            <a:ahLst/>
            <a:cxnLst/>
            <a:rect l="l" t="t" r="r" b="b"/>
            <a:pathLst>
              <a:path w="820420" h="1010285">
                <a:moveTo>
                  <a:pt x="0" y="748741"/>
                </a:moveTo>
                <a:lnTo>
                  <a:pt x="39242" y="1010246"/>
                </a:lnTo>
                <a:lnTo>
                  <a:pt x="300748" y="971003"/>
                </a:lnTo>
                <a:lnTo>
                  <a:pt x="225564" y="915441"/>
                </a:lnTo>
                <a:lnTo>
                  <a:pt x="307694" y="804303"/>
                </a:lnTo>
                <a:lnTo>
                  <a:pt x="75183" y="804303"/>
                </a:lnTo>
                <a:lnTo>
                  <a:pt x="0" y="748741"/>
                </a:lnTo>
                <a:close/>
              </a:path>
              <a:path w="820420" h="1010285">
                <a:moveTo>
                  <a:pt x="669569" y="0"/>
                </a:moveTo>
                <a:lnTo>
                  <a:pt x="75183" y="804303"/>
                </a:lnTo>
                <a:lnTo>
                  <a:pt x="307694" y="804303"/>
                </a:lnTo>
                <a:lnTo>
                  <a:pt x="819950" y="111125"/>
                </a:lnTo>
                <a:lnTo>
                  <a:pt x="669569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2206" y="2983500"/>
            <a:ext cx="820419" cy="1010285"/>
          </a:xfrm>
          <a:custGeom>
            <a:avLst/>
            <a:gdLst/>
            <a:ahLst/>
            <a:cxnLst/>
            <a:rect l="l" t="t" r="r" b="b"/>
            <a:pathLst>
              <a:path w="820420" h="1010285">
                <a:moveTo>
                  <a:pt x="39242" y="1010246"/>
                </a:moveTo>
                <a:lnTo>
                  <a:pt x="0" y="748741"/>
                </a:lnTo>
                <a:lnTo>
                  <a:pt x="75183" y="804303"/>
                </a:lnTo>
                <a:lnTo>
                  <a:pt x="669569" y="0"/>
                </a:lnTo>
                <a:lnTo>
                  <a:pt x="819950" y="111125"/>
                </a:lnTo>
                <a:lnTo>
                  <a:pt x="225564" y="915441"/>
                </a:lnTo>
                <a:lnTo>
                  <a:pt x="300748" y="971003"/>
                </a:lnTo>
                <a:lnTo>
                  <a:pt x="39242" y="1010246"/>
                </a:lnTo>
                <a:close/>
              </a:path>
            </a:pathLst>
          </a:custGeom>
          <a:ln w="25400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67492" y="3449614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最大化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84265" y="2249431"/>
            <a:ext cx="106045" cy="454659"/>
          </a:xfrm>
          <a:custGeom>
            <a:avLst/>
            <a:gdLst/>
            <a:ahLst/>
            <a:cxnLst/>
            <a:rect l="l" t="t" r="r" b="b"/>
            <a:pathLst>
              <a:path w="106045" h="454660">
                <a:moveTo>
                  <a:pt x="103840" y="454596"/>
                </a:moveTo>
                <a:lnTo>
                  <a:pt x="100982" y="454596"/>
                </a:lnTo>
                <a:lnTo>
                  <a:pt x="91694" y="449112"/>
                </a:lnTo>
                <a:lnTo>
                  <a:pt x="51682" y="406048"/>
                </a:lnTo>
                <a:lnTo>
                  <a:pt x="29532" y="369002"/>
                </a:lnTo>
                <a:lnTo>
                  <a:pt x="14468" y="330144"/>
                </a:lnTo>
                <a:lnTo>
                  <a:pt x="5477" y="292087"/>
                </a:lnTo>
                <a:lnTo>
                  <a:pt x="0" y="227298"/>
                </a:lnTo>
                <a:lnTo>
                  <a:pt x="1250" y="196642"/>
                </a:lnTo>
                <a:lnTo>
                  <a:pt x="14468" y="126057"/>
                </a:lnTo>
                <a:lnTo>
                  <a:pt x="28580" y="88446"/>
                </a:lnTo>
                <a:lnTo>
                  <a:pt x="50476" y="50152"/>
                </a:lnTo>
                <a:lnTo>
                  <a:pt x="91411" y="5661"/>
                </a:lnTo>
                <a:lnTo>
                  <a:pt x="100982" y="0"/>
                </a:lnTo>
                <a:lnTo>
                  <a:pt x="103840" y="0"/>
                </a:lnTo>
                <a:lnTo>
                  <a:pt x="105746" y="951"/>
                </a:lnTo>
                <a:lnTo>
                  <a:pt x="105746" y="6657"/>
                </a:lnTo>
                <a:lnTo>
                  <a:pt x="99077" y="12363"/>
                </a:lnTo>
                <a:lnTo>
                  <a:pt x="70329" y="49050"/>
                </a:lnTo>
                <a:lnTo>
                  <a:pt x="49721" y="89937"/>
                </a:lnTo>
                <a:lnTo>
                  <a:pt x="36247" y="133974"/>
                </a:lnTo>
                <a:lnTo>
                  <a:pt x="28900" y="180111"/>
                </a:lnTo>
                <a:lnTo>
                  <a:pt x="26674" y="227298"/>
                </a:lnTo>
                <a:lnTo>
                  <a:pt x="28618" y="270543"/>
                </a:lnTo>
                <a:lnTo>
                  <a:pt x="35363" y="315569"/>
                </a:lnTo>
                <a:lnTo>
                  <a:pt x="48281" y="360276"/>
                </a:lnTo>
                <a:lnTo>
                  <a:pt x="68744" y="402563"/>
                </a:lnTo>
                <a:lnTo>
                  <a:pt x="98124" y="440330"/>
                </a:lnTo>
                <a:lnTo>
                  <a:pt x="105746" y="447939"/>
                </a:lnTo>
                <a:lnTo>
                  <a:pt x="105746" y="453645"/>
                </a:lnTo>
                <a:lnTo>
                  <a:pt x="103840" y="454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29065" y="2389234"/>
            <a:ext cx="200660" cy="206375"/>
          </a:xfrm>
          <a:custGeom>
            <a:avLst/>
            <a:gdLst/>
            <a:ahLst/>
            <a:cxnLst/>
            <a:rect l="l" t="t" r="r" b="b"/>
            <a:pathLst>
              <a:path w="200659" h="206375">
                <a:moveTo>
                  <a:pt x="10479" y="75132"/>
                </a:moveTo>
                <a:lnTo>
                  <a:pt x="0" y="75132"/>
                </a:lnTo>
                <a:lnTo>
                  <a:pt x="0" y="70376"/>
                </a:lnTo>
                <a:lnTo>
                  <a:pt x="3349" y="57775"/>
                </a:lnTo>
                <a:lnTo>
                  <a:pt x="13932" y="33761"/>
                </a:lnTo>
                <a:lnTo>
                  <a:pt x="32554" y="10461"/>
                </a:lnTo>
                <a:lnTo>
                  <a:pt x="60018" y="0"/>
                </a:lnTo>
                <a:lnTo>
                  <a:pt x="75617" y="2986"/>
                </a:lnTo>
                <a:lnTo>
                  <a:pt x="86759" y="10461"/>
                </a:lnTo>
                <a:lnTo>
                  <a:pt x="59065" y="10461"/>
                </a:lnTo>
                <a:lnTo>
                  <a:pt x="48169" y="12809"/>
                </a:lnTo>
                <a:lnTo>
                  <a:pt x="36201" y="21398"/>
                </a:lnTo>
                <a:lnTo>
                  <a:pt x="24233" y="38546"/>
                </a:lnTo>
                <a:lnTo>
                  <a:pt x="13337" y="66572"/>
                </a:lnTo>
                <a:lnTo>
                  <a:pt x="10479" y="74180"/>
                </a:lnTo>
                <a:lnTo>
                  <a:pt x="10479" y="75132"/>
                </a:lnTo>
                <a:close/>
              </a:path>
              <a:path w="200659" h="206375">
                <a:moveTo>
                  <a:pt x="124491" y="195913"/>
                </a:moveTo>
                <a:lnTo>
                  <a:pt x="100030" y="195913"/>
                </a:lnTo>
                <a:lnTo>
                  <a:pt x="134787" y="179419"/>
                </a:lnTo>
                <a:lnTo>
                  <a:pt x="160167" y="141704"/>
                </a:lnTo>
                <a:lnTo>
                  <a:pt x="175722" y="100423"/>
                </a:lnTo>
                <a:lnTo>
                  <a:pt x="181006" y="73229"/>
                </a:lnTo>
                <a:lnTo>
                  <a:pt x="179816" y="61401"/>
                </a:lnTo>
                <a:lnTo>
                  <a:pt x="176481" y="51356"/>
                </a:lnTo>
                <a:lnTo>
                  <a:pt x="171361" y="42737"/>
                </a:lnTo>
                <a:lnTo>
                  <a:pt x="164811" y="35188"/>
                </a:lnTo>
                <a:lnTo>
                  <a:pt x="160048" y="30433"/>
                </a:lnTo>
                <a:lnTo>
                  <a:pt x="158142" y="27580"/>
                </a:lnTo>
                <a:lnTo>
                  <a:pt x="180054" y="0"/>
                </a:lnTo>
                <a:lnTo>
                  <a:pt x="186797" y="1575"/>
                </a:lnTo>
                <a:lnTo>
                  <a:pt x="193272" y="6895"/>
                </a:lnTo>
                <a:lnTo>
                  <a:pt x="198139" y="16851"/>
                </a:lnTo>
                <a:lnTo>
                  <a:pt x="200060" y="32335"/>
                </a:lnTo>
                <a:lnTo>
                  <a:pt x="196775" y="59565"/>
                </a:lnTo>
                <a:lnTo>
                  <a:pt x="186128" y="103868"/>
                </a:lnTo>
                <a:lnTo>
                  <a:pt x="166930" y="151960"/>
                </a:lnTo>
                <a:lnTo>
                  <a:pt x="137991" y="190557"/>
                </a:lnTo>
                <a:lnTo>
                  <a:pt x="124491" y="195913"/>
                </a:lnTo>
                <a:close/>
              </a:path>
              <a:path w="200659" h="206375">
                <a:moveTo>
                  <a:pt x="98124" y="206375"/>
                </a:moveTo>
                <a:lnTo>
                  <a:pt x="79756" y="204413"/>
                </a:lnTo>
                <a:lnTo>
                  <a:pt x="59779" y="196389"/>
                </a:lnTo>
                <a:lnTo>
                  <a:pt x="43733" y="179092"/>
                </a:lnTo>
                <a:lnTo>
                  <a:pt x="37154" y="149313"/>
                </a:lnTo>
                <a:lnTo>
                  <a:pt x="38359" y="134215"/>
                </a:lnTo>
                <a:lnTo>
                  <a:pt x="42512" y="115551"/>
                </a:lnTo>
                <a:lnTo>
                  <a:pt x="50416" y="90467"/>
                </a:lnTo>
                <a:lnTo>
                  <a:pt x="62876" y="56111"/>
                </a:lnTo>
                <a:lnTo>
                  <a:pt x="65272" y="49602"/>
                </a:lnTo>
                <a:lnTo>
                  <a:pt x="67758" y="41845"/>
                </a:lnTo>
                <a:lnTo>
                  <a:pt x="69708" y="33375"/>
                </a:lnTo>
                <a:lnTo>
                  <a:pt x="70497" y="24726"/>
                </a:lnTo>
                <a:lnTo>
                  <a:pt x="70497" y="10461"/>
                </a:lnTo>
                <a:lnTo>
                  <a:pt x="86759" y="10461"/>
                </a:lnTo>
                <a:lnTo>
                  <a:pt x="87645" y="11055"/>
                </a:lnTo>
                <a:lnTo>
                  <a:pt x="95385" y="22869"/>
                </a:lnTo>
                <a:lnTo>
                  <a:pt x="98124" y="37090"/>
                </a:lnTo>
                <a:lnTo>
                  <a:pt x="98124" y="45649"/>
                </a:lnTo>
                <a:lnTo>
                  <a:pt x="95266" y="52307"/>
                </a:lnTo>
                <a:lnTo>
                  <a:pt x="92408" y="59915"/>
                </a:lnTo>
                <a:lnTo>
                  <a:pt x="82212" y="87510"/>
                </a:lnTo>
                <a:lnTo>
                  <a:pt x="73712" y="113054"/>
                </a:lnTo>
                <a:lnTo>
                  <a:pt x="67892" y="136280"/>
                </a:lnTo>
                <a:lnTo>
                  <a:pt x="65734" y="156921"/>
                </a:lnTo>
                <a:lnTo>
                  <a:pt x="67743" y="172643"/>
                </a:lnTo>
                <a:lnTo>
                  <a:pt x="73950" y="184976"/>
                </a:lnTo>
                <a:lnTo>
                  <a:pt x="84623" y="193031"/>
                </a:lnTo>
                <a:lnTo>
                  <a:pt x="100030" y="195913"/>
                </a:lnTo>
                <a:lnTo>
                  <a:pt x="124491" y="195913"/>
                </a:lnTo>
                <a:lnTo>
                  <a:pt x="98124" y="206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73906" y="2433932"/>
            <a:ext cx="83185" cy="318135"/>
          </a:xfrm>
          <a:custGeom>
            <a:avLst/>
            <a:gdLst/>
            <a:ahLst/>
            <a:cxnLst/>
            <a:rect l="l" t="t" r="r" b="b"/>
            <a:pathLst>
              <a:path w="83184" h="318135">
                <a:moveTo>
                  <a:pt x="82882" y="317646"/>
                </a:moveTo>
                <a:lnTo>
                  <a:pt x="76213" y="317646"/>
                </a:lnTo>
                <a:lnTo>
                  <a:pt x="37779" y="280259"/>
                </a:lnTo>
                <a:lnTo>
                  <a:pt x="14528" y="238235"/>
                </a:lnTo>
                <a:lnTo>
                  <a:pt x="3066" y="196211"/>
                </a:lnTo>
                <a:lnTo>
                  <a:pt x="0" y="158823"/>
                </a:lnTo>
                <a:lnTo>
                  <a:pt x="3334" y="119563"/>
                </a:lnTo>
                <a:lnTo>
                  <a:pt x="15242" y="77271"/>
                </a:lnTo>
                <a:lnTo>
                  <a:pt x="38583" y="36050"/>
                </a:lnTo>
                <a:lnTo>
                  <a:pt x="76213" y="0"/>
                </a:lnTo>
                <a:lnTo>
                  <a:pt x="82882" y="0"/>
                </a:lnTo>
                <a:lnTo>
                  <a:pt x="82882" y="5706"/>
                </a:lnTo>
                <a:lnTo>
                  <a:pt x="81929" y="6657"/>
                </a:lnTo>
                <a:lnTo>
                  <a:pt x="80024" y="7608"/>
                </a:lnTo>
                <a:lnTo>
                  <a:pt x="59943" y="29229"/>
                </a:lnTo>
                <a:lnTo>
                  <a:pt x="40845" y="60034"/>
                </a:lnTo>
                <a:lnTo>
                  <a:pt x="26570" y="102429"/>
                </a:lnTo>
                <a:lnTo>
                  <a:pt x="20958" y="158823"/>
                </a:lnTo>
                <a:lnTo>
                  <a:pt x="24144" y="201426"/>
                </a:lnTo>
                <a:lnTo>
                  <a:pt x="34296" y="241444"/>
                </a:lnTo>
                <a:lnTo>
                  <a:pt x="52307" y="277718"/>
                </a:lnTo>
                <a:lnTo>
                  <a:pt x="79071" y="309087"/>
                </a:lnTo>
                <a:lnTo>
                  <a:pt x="81929" y="310989"/>
                </a:lnTo>
                <a:lnTo>
                  <a:pt x="82882" y="311940"/>
                </a:lnTo>
                <a:lnTo>
                  <a:pt x="82882" y="317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3948" y="2461508"/>
            <a:ext cx="116839" cy="211454"/>
          </a:xfrm>
          <a:custGeom>
            <a:avLst/>
            <a:gdLst/>
            <a:ahLst/>
            <a:cxnLst/>
            <a:rect l="l" t="t" r="r" b="b"/>
            <a:pathLst>
              <a:path w="116840" h="211455">
                <a:moveTo>
                  <a:pt x="0" y="31384"/>
                </a:moveTo>
                <a:lnTo>
                  <a:pt x="0" y="19971"/>
                </a:lnTo>
                <a:lnTo>
                  <a:pt x="12503" y="19659"/>
                </a:lnTo>
                <a:lnTo>
                  <a:pt x="28580" y="17475"/>
                </a:lnTo>
                <a:lnTo>
                  <a:pt x="46085" y="11546"/>
                </a:lnTo>
                <a:lnTo>
                  <a:pt x="62876" y="0"/>
                </a:lnTo>
                <a:lnTo>
                  <a:pt x="72402" y="0"/>
                </a:lnTo>
                <a:lnTo>
                  <a:pt x="72402" y="22824"/>
                </a:lnTo>
                <a:lnTo>
                  <a:pt x="46680" y="22824"/>
                </a:lnTo>
                <a:lnTo>
                  <a:pt x="32822" y="27773"/>
                </a:lnTo>
                <a:lnTo>
                  <a:pt x="19410" y="30314"/>
                </a:lnTo>
                <a:lnTo>
                  <a:pt x="7963" y="31250"/>
                </a:lnTo>
                <a:lnTo>
                  <a:pt x="0" y="31384"/>
                </a:lnTo>
                <a:close/>
              </a:path>
              <a:path w="116840" h="211455">
                <a:moveTo>
                  <a:pt x="103840" y="199718"/>
                </a:moveTo>
                <a:lnTo>
                  <a:pt x="14290" y="199718"/>
                </a:lnTo>
                <a:lnTo>
                  <a:pt x="33015" y="198811"/>
                </a:lnTo>
                <a:lnTo>
                  <a:pt x="42631" y="196032"/>
                </a:lnTo>
                <a:lnTo>
                  <a:pt x="46174" y="191292"/>
                </a:lnTo>
                <a:lnTo>
                  <a:pt x="46680" y="184501"/>
                </a:lnTo>
                <a:lnTo>
                  <a:pt x="46680" y="22824"/>
                </a:lnTo>
                <a:lnTo>
                  <a:pt x="72402" y="22824"/>
                </a:lnTo>
                <a:lnTo>
                  <a:pt x="72402" y="184501"/>
                </a:lnTo>
                <a:lnTo>
                  <a:pt x="72893" y="191292"/>
                </a:lnTo>
                <a:lnTo>
                  <a:pt x="76332" y="196032"/>
                </a:lnTo>
                <a:lnTo>
                  <a:pt x="85665" y="198811"/>
                </a:lnTo>
                <a:lnTo>
                  <a:pt x="103840" y="199718"/>
                </a:lnTo>
                <a:close/>
              </a:path>
              <a:path w="116840" h="211455">
                <a:moveTo>
                  <a:pt x="1905" y="211130"/>
                </a:moveTo>
                <a:lnTo>
                  <a:pt x="1905" y="199718"/>
                </a:lnTo>
                <a:lnTo>
                  <a:pt x="116225" y="199718"/>
                </a:lnTo>
                <a:lnTo>
                  <a:pt x="116225" y="209228"/>
                </a:lnTo>
                <a:lnTo>
                  <a:pt x="59065" y="209228"/>
                </a:lnTo>
                <a:lnTo>
                  <a:pt x="46115" y="209391"/>
                </a:lnTo>
                <a:lnTo>
                  <a:pt x="28341" y="209822"/>
                </a:lnTo>
                <a:lnTo>
                  <a:pt x="11640" y="210432"/>
                </a:lnTo>
                <a:lnTo>
                  <a:pt x="1905" y="211130"/>
                </a:lnTo>
                <a:close/>
              </a:path>
              <a:path w="116840" h="211455">
                <a:moveTo>
                  <a:pt x="116225" y="211130"/>
                </a:moveTo>
                <a:lnTo>
                  <a:pt x="105418" y="210432"/>
                </a:lnTo>
                <a:lnTo>
                  <a:pt x="88359" y="209822"/>
                </a:lnTo>
                <a:lnTo>
                  <a:pt x="70943" y="209391"/>
                </a:lnTo>
                <a:lnTo>
                  <a:pt x="59065" y="209228"/>
                </a:lnTo>
                <a:lnTo>
                  <a:pt x="116225" y="209228"/>
                </a:lnTo>
                <a:lnTo>
                  <a:pt x="116225" y="211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3523" y="2433932"/>
            <a:ext cx="83185" cy="318135"/>
          </a:xfrm>
          <a:custGeom>
            <a:avLst/>
            <a:gdLst/>
            <a:ahLst/>
            <a:cxnLst/>
            <a:rect l="l" t="t" r="r" b="b"/>
            <a:pathLst>
              <a:path w="83184" h="318135">
                <a:moveTo>
                  <a:pt x="3810" y="317646"/>
                </a:moveTo>
                <a:lnTo>
                  <a:pt x="952" y="317646"/>
                </a:lnTo>
                <a:lnTo>
                  <a:pt x="0" y="315744"/>
                </a:lnTo>
                <a:lnTo>
                  <a:pt x="0" y="311940"/>
                </a:lnTo>
                <a:lnTo>
                  <a:pt x="5716" y="306234"/>
                </a:lnTo>
                <a:lnTo>
                  <a:pt x="28818" y="279724"/>
                </a:lnTo>
                <a:lnTo>
                  <a:pt x="46204" y="246081"/>
                </a:lnTo>
                <a:lnTo>
                  <a:pt x="57160" y="205662"/>
                </a:lnTo>
                <a:lnTo>
                  <a:pt x="60970" y="158823"/>
                </a:lnTo>
                <a:lnTo>
                  <a:pt x="55775" y="104450"/>
                </a:lnTo>
                <a:lnTo>
                  <a:pt x="42274" y="62649"/>
                </a:lnTo>
                <a:lnTo>
                  <a:pt x="23593" y="31369"/>
                </a:lnTo>
                <a:lnTo>
                  <a:pt x="2858" y="8559"/>
                </a:lnTo>
                <a:lnTo>
                  <a:pt x="0" y="5706"/>
                </a:lnTo>
                <a:lnTo>
                  <a:pt x="0" y="0"/>
                </a:lnTo>
                <a:lnTo>
                  <a:pt x="5716" y="0"/>
                </a:lnTo>
                <a:lnTo>
                  <a:pt x="44299" y="37387"/>
                </a:lnTo>
                <a:lnTo>
                  <a:pt x="67877" y="79411"/>
                </a:lnTo>
                <a:lnTo>
                  <a:pt x="79666" y="121435"/>
                </a:lnTo>
                <a:lnTo>
                  <a:pt x="82882" y="158823"/>
                </a:lnTo>
                <a:lnTo>
                  <a:pt x="81170" y="186031"/>
                </a:lnTo>
                <a:lnTo>
                  <a:pt x="68815" y="235456"/>
                </a:lnTo>
                <a:lnTo>
                  <a:pt x="42125" y="283141"/>
                </a:lnTo>
                <a:lnTo>
                  <a:pt x="11104" y="313753"/>
                </a:lnTo>
                <a:lnTo>
                  <a:pt x="3810" y="317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5477" y="2542351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40" h="136525">
                <a:moveTo>
                  <a:pt x="29532" y="47551"/>
                </a:moveTo>
                <a:lnTo>
                  <a:pt x="23816" y="47551"/>
                </a:lnTo>
                <a:lnTo>
                  <a:pt x="13664" y="45575"/>
                </a:lnTo>
                <a:lnTo>
                  <a:pt x="6192" y="40300"/>
                </a:lnTo>
                <a:lnTo>
                  <a:pt x="1577" y="32706"/>
                </a:lnTo>
                <a:lnTo>
                  <a:pt x="0" y="23775"/>
                </a:lnTo>
                <a:lnTo>
                  <a:pt x="1577" y="14845"/>
                </a:lnTo>
                <a:lnTo>
                  <a:pt x="6192" y="7251"/>
                </a:lnTo>
                <a:lnTo>
                  <a:pt x="13664" y="1976"/>
                </a:lnTo>
                <a:lnTo>
                  <a:pt x="23816" y="0"/>
                </a:lnTo>
                <a:lnTo>
                  <a:pt x="36067" y="3150"/>
                </a:lnTo>
                <a:lnTo>
                  <a:pt x="45370" y="12363"/>
                </a:lnTo>
                <a:lnTo>
                  <a:pt x="51280" y="27282"/>
                </a:lnTo>
                <a:lnTo>
                  <a:pt x="52669" y="40894"/>
                </a:lnTo>
                <a:lnTo>
                  <a:pt x="40964" y="40894"/>
                </a:lnTo>
                <a:lnTo>
                  <a:pt x="35248" y="46600"/>
                </a:lnTo>
                <a:lnTo>
                  <a:pt x="29532" y="47551"/>
                </a:lnTo>
                <a:close/>
              </a:path>
              <a:path w="53340" h="136525">
                <a:moveTo>
                  <a:pt x="11432" y="135998"/>
                </a:moveTo>
                <a:lnTo>
                  <a:pt x="9526" y="135998"/>
                </a:lnTo>
                <a:lnTo>
                  <a:pt x="6668" y="134096"/>
                </a:lnTo>
                <a:lnTo>
                  <a:pt x="6668" y="128390"/>
                </a:lnTo>
                <a:lnTo>
                  <a:pt x="12384" y="123634"/>
                </a:lnTo>
                <a:lnTo>
                  <a:pt x="23176" y="110008"/>
                </a:lnTo>
                <a:lnTo>
                  <a:pt x="32986" y="92369"/>
                </a:lnTo>
                <a:lnTo>
                  <a:pt x="40116" y="71342"/>
                </a:lnTo>
                <a:lnTo>
                  <a:pt x="42870" y="47551"/>
                </a:lnTo>
                <a:lnTo>
                  <a:pt x="42870" y="40894"/>
                </a:lnTo>
                <a:lnTo>
                  <a:pt x="52669" y="40894"/>
                </a:lnTo>
                <a:lnTo>
                  <a:pt x="53349" y="47551"/>
                </a:lnTo>
                <a:lnTo>
                  <a:pt x="47469" y="83839"/>
                </a:lnTo>
                <a:lnTo>
                  <a:pt x="34176" y="111746"/>
                </a:lnTo>
                <a:lnTo>
                  <a:pt x="19991" y="129668"/>
                </a:lnTo>
                <a:lnTo>
                  <a:pt x="11432" y="135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67448" y="2542351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4" h="47625">
                <a:moveTo>
                  <a:pt x="24769" y="47551"/>
                </a:moveTo>
                <a:lnTo>
                  <a:pt x="15272" y="45709"/>
                </a:lnTo>
                <a:lnTo>
                  <a:pt x="7383" y="40656"/>
                </a:lnTo>
                <a:lnTo>
                  <a:pt x="1994" y="33108"/>
                </a:lnTo>
                <a:lnTo>
                  <a:pt x="0" y="23775"/>
                </a:lnTo>
                <a:lnTo>
                  <a:pt x="1994" y="14443"/>
                </a:lnTo>
                <a:lnTo>
                  <a:pt x="7383" y="6895"/>
                </a:lnTo>
                <a:lnTo>
                  <a:pt x="15272" y="1842"/>
                </a:lnTo>
                <a:lnTo>
                  <a:pt x="24769" y="0"/>
                </a:lnTo>
                <a:lnTo>
                  <a:pt x="34117" y="1842"/>
                </a:lnTo>
                <a:lnTo>
                  <a:pt x="41679" y="6895"/>
                </a:lnTo>
                <a:lnTo>
                  <a:pt x="46740" y="14443"/>
                </a:lnTo>
                <a:lnTo>
                  <a:pt x="48586" y="23775"/>
                </a:lnTo>
                <a:lnTo>
                  <a:pt x="46740" y="33108"/>
                </a:lnTo>
                <a:lnTo>
                  <a:pt x="41679" y="40656"/>
                </a:lnTo>
                <a:lnTo>
                  <a:pt x="34117" y="45709"/>
                </a:lnTo>
                <a:lnTo>
                  <a:pt x="24769" y="47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70366" y="254235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816" y="47551"/>
                </a:moveTo>
                <a:lnTo>
                  <a:pt x="14468" y="45709"/>
                </a:lnTo>
                <a:lnTo>
                  <a:pt x="6906" y="40656"/>
                </a:lnTo>
                <a:lnTo>
                  <a:pt x="1845" y="33108"/>
                </a:lnTo>
                <a:lnTo>
                  <a:pt x="0" y="23775"/>
                </a:lnTo>
                <a:lnTo>
                  <a:pt x="1845" y="14443"/>
                </a:lnTo>
                <a:lnTo>
                  <a:pt x="6906" y="6895"/>
                </a:lnTo>
                <a:lnTo>
                  <a:pt x="14468" y="1842"/>
                </a:lnTo>
                <a:lnTo>
                  <a:pt x="23816" y="0"/>
                </a:lnTo>
                <a:lnTo>
                  <a:pt x="33164" y="1842"/>
                </a:lnTo>
                <a:lnTo>
                  <a:pt x="40726" y="6895"/>
                </a:lnTo>
                <a:lnTo>
                  <a:pt x="45787" y="14443"/>
                </a:lnTo>
                <a:lnTo>
                  <a:pt x="47633" y="23775"/>
                </a:lnTo>
                <a:lnTo>
                  <a:pt x="45787" y="33108"/>
                </a:lnTo>
                <a:lnTo>
                  <a:pt x="40726" y="40656"/>
                </a:lnTo>
                <a:lnTo>
                  <a:pt x="33164" y="45709"/>
                </a:lnTo>
                <a:lnTo>
                  <a:pt x="23816" y="47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72331" y="2542351"/>
            <a:ext cx="48895" cy="47625"/>
          </a:xfrm>
          <a:custGeom>
            <a:avLst/>
            <a:gdLst/>
            <a:ahLst/>
            <a:cxnLst/>
            <a:rect l="l" t="t" r="r" b="b"/>
            <a:pathLst>
              <a:path w="48894" h="47625">
                <a:moveTo>
                  <a:pt x="24769" y="47551"/>
                </a:moveTo>
                <a:lnTo>
                  <a:pt x="15272" y="45709"/>
                </a:lnTo>
                <a:lnTo>
                  <a:pt x="7383" y="40656"/>
                </a:lnTo>
                <a:lnTo>
                  <a:pt x="1994" y="33108"/>
                </a:lnTo>
                <a:lnTo>
                  <a:pt x="0" y="23775"/>
                </a:lnTo>
                <a:lnTo>
                  <a:pt x="1994" y="14443"/>
                </a:lnTo>
                <a:lnTo>
                  <a:pt x="7383" y="6895"/>
                </a:lnTo>
                <a:lnTo>
                  <a:pt x="15272" y="1842"/>
                </a:lnTo>
                <a:lnTo>
                  <a:pt x="24769" y="0"/>
                </a:lnTo>
                <a:lnTo>
                  <a:pt x="34117" y="1842"/>
                </a:lnTo>
                <a:lnTo>
                  <a:pt x="41679" y="6895"/>
                </a:lnTo>
                <a:lnTo>
                  <a:pt x="46740" y="14443"/>
                </a:lnTo>
                <a:lnTo>
                  <a:pt x="48586" y="23775"/>
                </a:lnTo>
                <a:lnTo>
                  <a:pt x="46740" y="33108"/>
                </a:lnTo>
                <a:lnTo>
                  <a:pt x="41679" y="40656"/>
                </a:lnTo>
                <a:lnTo>
                  <a:pt x="34117" y="45709"/>
                </a:lnTo>
                <a:lnTo>
                  <a:pt x="24769" y="47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75244" y="2542351"/>
            <a:ext cx="53340" cy="136525"/>
          </a:xfrm>
          <a:custGeom>
            <a:avLst/>
            <a:gdLst/>
            <a:ahLst/>
            <a:cxnLst/>
            <a:rect l="l" t="t" r="r" b="b"/>
            <a:pathLst>
              <a:path w="53339" h="136525">
                <a:moveTo>
                  <a:pt x="29532" y="47551"/>
                </a:moveTo>
                <a:lnTo>
                  <a:pt x="23816" y="47551"/>
                </a:lnTo>
                <a:lnTo>
                  <a:pt x="14066" y="45575"/>
                </a:lnTo>
                <a:lnTo>
                  <a:pt x="6549" y="40300"/>
                </a:lnTo>
                <a:lnTo>
                  <a:pt x="1711" y="32706"/>
                </a:lnTo>
                <a:lnTo>
                  <a:pt x="0" y="23775"/>
                </a:lnTo>
                <a:lnTo>
                  <a:pt x="1711" y="14845"/>
                </a:lnTo>
                <a:lnTo>
                  <a:pt x="6549" y="7251"/>
                </a:lnTo>
                <a:lnTo>
                  <a:pt x="14066" y="1976"/>
                </a:lnTo>
                <a:lnTo>
                  <a:pt x="23816" y="0"/>
                </a:lnTo>
                <a:lnTo>
                  <a:pt x="36067" y="3150"/>
                </a:lnTo>
                <a:lnTo>
                  <a:pt x="45370" y="12363"/>
                </a:lnTo>
                <a:lnTo>
                  <a:pt x="51280" y="27282"/>
                </a:lnTo>
                <a:lnTo>
                  <a:pt x="52669" y="40894"/>
                </a:lnTo>
                <a:lnTo>
                  <a:pt x="41917" y="40894"/>
                </a:lnTo>
                <a:lnTo>
                  <a:pt x="40012" y="41845"/>
                </a:lnTo>
                <a:lnTo>
                  <a:pt x="35248" y="46600"/>
                </a:lnTo>
                <a:lnTo>
                  <a:pt x="29532" y="47551"/>
                </a:lnTo>
                <a:close/>
              </a:path>
              <a:path w="53339" h="136525">
                <a:moveTo>
                  <a:pt x="12384" y="135998"/>
                </a:moveTo>
                <a:lnTo>
                  <a:pt x="9526" y="135998"/>
                </a:lnTo>
                <a:lnTo>
                  <a:pt x="7621" y="134096"/>
                </a:lnTo>
                <a:lnTo>
                  <a:pt x="7621" y="128390"/>
                </a:lnTo>
                <a:lnTo>
                  <a:pt x="12384" y="123634"/>
                </a:lnTo>
                <a:lnTo>
                  <a:pt x="23727" y="110008"/>
                </a:lnTo>
                <a:lnTo>
                  <a:pt x="33819" y="92369"/>
                </a:lnTo>
                <a:lnTo>
                  <a:pt x="41054" y="71342"/>
                </a:lnTo>
                <a:lnTo>
                  <a:pt x="43822" y="47551"/>
                </a:lnTo>
                <a:lnTo>
                  <a:pt x="43822" y="40894"/>
                </a:lnTo>
                <a:lnTo>
                  <a:pt x="52669" y="40894"/>
                </a:lnTo>
                <a:lnTo>
                  <a:pt x="53349" y="47551"/>
                </a:lnTo>
                <a:lnTo>
                  <a:pt x="47618" y="83839"/>
                </a:lnTo>
                <a:lnTo>
                  <a:pt x="34653" y="111746"/>
                </a:lnTo>
                <a:lnTo>
                  <a:pt x="20794" y="129668"/>
                </a:lnTo>
                <a:lnTo>
                  <a:pt x="12384" y="135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51488" y="2389234"/>
            <a:ext cx="200660" cy="206375"/>
          </a:xfrm>
          <a:custGeom>
            <a:avLst/>
            <a:gdLst/>
            <a:ahLst/>
            <a:cxnLst/>
            <a:rect l="l" t="t" r="r" b="b"/>
            <a:pathLst>
              <a:path w="200660" h="206375">
                <a:moveTo>
                  <a:pt x="10479" y="75132"/>
                </a:moveTo>
                <a:lnTo>
                  <a:pt x="0" y="75132"/>
                </a:lnTo>
                <a:lnTo>
                  <a:pt x="0" y="70376"/>
                </a:lnTo>
                <a:lnTo>
                  <a:pt x="3349" y="57775"/>
                </a:lnTo>
                <a:lnTo>
                  <a:pt x="13932" y="33761"/>
                </a:lnTo>
                <a:lnTo>
                  <a:pt x="32554" y="10461"/>
                </a:lnTo>
                <a:lnTo>
                  <a:pt x="60018" y="0"/>
                </a:lnTo>
                <a:lnTo>
                  <a:pt x="75469" y="2986"/>
                </a:lnTo>
                <a:lnTo>
                  <a:pt x="86307" y="10461"/>
                </a:lnTo>
                <a:lnTo>
                  <a:pt x="59065" y="10461"/>
                </a:lnTo>
                <a:lnTo>
                  <a:pt x="48020" y="12809"/>
                </a:lnTo>
                <a:lnTo>
                  <a:pt x="35725" y="21398"/>
                </a:lnTo>
                <a:lnTo>
                  <a:pt x="23429" y="38546"/>
                </a:lnTo>
                <a:lnTo>
                  <a:pt x="12384" y="66572"/>
                </a:lnTo>
                <a:lnTo>
                  <a:pt x="10479" y="74180"/>
                </a:lnTo>
                <a:lnTo>
                  <a:pt x="10479" y="75132"/>
                </a:lnTo>
                <a:close/>
              </a:path>
              <a:path w="200660" h="206375">
                <a:moveTo>
                  <a:pt x="123846" y="195913"/>
                </a:moveTo>
                <a:lnTo>
                  <a:pt x="99077" y="195913"/>
                </a:lnTo>
                <a:lnTo>
                  <a:pt x="134236" y="179419"/>
                </a:lnTo>
                <a:lnTo>
                  <a:pt x="159571" y="141704"/>
                </a:lnTo>
                <a:lnTo>
                  <a:pt x="174903" y="100423"/>
                </a:lnTo>
                <a:lnTo>
                  <a:pt x="180054" y="73229"/>
                </a:lnTo>
                <a:lnTo>
                  <a:pt x="179012" y="61401"/>
                </a:lnTo>
                <a:lnTo>
                  <a:pt x="176005" y="51356"/>
                </a:lnTo>
                <a:lnTo>
                  <a:pt x="171212" y="42737"/>
                </a:lnTo>
                <a:lnTo>
                  <a:pt x="164811" y="35188"/>
                </a:lnTo>
                <a:lnTo>
                  <a:pt x="157190" y="27580"/>
                </a:lnTo>
                <a:lnTo>
                  <a:pt x="157190" y="21873"/>
                </a:lnTo>
                <a:lnTo>
                  <a:pt x="159155" y="14443"/>
                </a:lnTo>
                <a:lnTo>
                  <a:pt x="164335" y="7370"/>
                </a:lnTo>
                <a:lnTo>
                  <a:pt x="171658" y="2080"/>
                </a:lnTo>
                <a:lnTo>
                  <a:pt x="180054" y="0"/>
                </a:lnTo>
                <a:lnTo>
                  <a:pt x="186797" y="1575"/>
                </a:lnTo>
                <a:lnTo>
                  <a:pt x="193272" y="6895"/>
                </a:lnTo>
                <a:lnTo>
                  <a:pt x="198139" y="16851"/>
                </a:lnTo>
                <a:lnTo>
                  <a:pt x="200060" y="32335"/>
                </a:lnTo>
                <a:lnTo>
                  <a:pt x="196767" y="59565"/>
                </a:lnTo>
                <a:lnTo>
                  <a:pt x="186067" y="103868"/>
                </a:lnTo>
                <a:lnTo>
                  <a:pt x="166724" y="151960"/>
                </a:lnTo>
                <a:lnTo>
                  <a:pt x="137504" y="190557"/>
                </a:lnTo>
                <a:lnTo>
                  <a:pt x="123846" y="195913"/>
                </a:lnTo>
                <a:close/>
              </a:path>
              <a:path w="200660" h="206375">
                <a:moveTo>
                  <a:pt x="97172" y="206375"/>
                </a:moveTo>
                <a:lnTo>
                  <a:pt x="78803" y="204413"/>
                </a:lnTo>
                <a:lnTo>
                  <a:pt x="58827" y="196389"/>
                </a:lnTo>
                <a:lnTo>
                  <a:pt x="42780" y="179092"/>
                </a:lnTo>
                <a:lnTo>
                  <a:pt x="36201" y="149313"/>
                </a:lnTo>
                <a:lnTo>
                  <a:pt x="37555" y="134215"/>
                </a:lnTo>
                <a:lnTo>
                  <a:pt x="42036" y="115551"/>
                </a:lnTo>
                <a:lnTo>
                  <a:pt x="50268" y="90467"/>
                </a:lnTo>
                <a:lnTo>
                  <a:pt x="65272" y="49602"/>
                </a:lnTo>
                <a:lnTo>
                  <a:pt x="67758" y="41845"/>
                </a:lnTo>
                <a:lnTo>
                  <a:pt x="69708" y="33375"/>
                </a:lnTo>
                <a:lnTo>
                  <a:pt x="70497" y="24726"/>
                </a:lnTo>
                <a:lnTo>
                  <a:pt x="70497" y="10461"/>
                </a:lnTo>
                <a:lnTo>
                  <a:pt x="86307" y="10461"/>
                </a:lnTo>
                <a:lnTo>
                  <a:pt x="87169" y="11055"/>
                </a:lnTo>
                <a:lnTo>
                  <a:pt x="94582" y="22869"/>
                </a:lnTo>
                <a:lnTo>
                  <a:pt x="97172" y="37090"/>
                </a:lnTo>
                <a:lnTo>
                  <a:pt x="97172" y="45649"/>
                </a:lnTo>
                <a:lnTo>
                  <a:pt x="95266" y="52307"/>
                </a:lnTo>
                <a:lnTo>
                  <a:pt x="92408" y="59915"/>
                </a:lnTo>
                <a:lnTo>
                  <a:pt x="82212" y="87510"/>
                </a:lnTo>
                <a:lnTo>
                  <a:pt x="73712" y="113054"/>
                </a:lnTo>
                <a:lnTo>
                  <a:pt x="67892" y="136280"/>
                </a:lnTo>
                <a:lnTo>
                  <a:pt x="65734" y="156921"/>
                </a:lnTo>
                <a:lnTo>
                  <a:pt x="67728" y="172643"/>
                </a:lnTo>
                <a:lnTo>
                  <a:pt x="73831" y="184976"/>
                </a:lnTo>
                <a:lnTo>
                  <a:pt x="84221" y="193031"/>
                </a:lnTo>
                <a:lnTo>
                  <a:pt x="99077" y="195913"/>
                </a:lnTo>
                <a:lnTo>
                  <a:pt x="123846" y="195913"/>
                </a:lnTo>
                <a:lnTo>
                  <a:pt x="97172" y="206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6323" y="2433932"/>
            <a:ext cx="82550" cy="318135"/>
          </a:xfrm>
          <a:custGeom>
            <a:avLst/>
            <a:gdLst/>
            <a:ahLst/>
            <a:cxnLst/>
            <a:rect l="l" t="t" r="r" b="b"/>
            <a:pathLst>
              <a:path w="82550" h="318135">
                <a:moveTo>
                  <a:pt x="81929" y="317646"/>
                </a:moveTo>
                <a:lnTo>
                  <a:pt x="76213" y="317646"/>
                </a:lnTo>
                <a:lnTo>
                  <a:pt x="37779" y="280259"/>
                </a:lnTo>
                <a:lnTo>
                  <a:pt x="14528" y="238235"/>
                </a:lnTo>
                <a:lnTo>
                  <a:pt x="3066" y="196211"/>
                </a:lnTo>
                <a:lnTo>
                  <a:pt x="0" y="158823"/>
                </a:lnTo>
                <a:lnTo>
                  <a:pt x="3334" y="119563"/>
                </a:lnTo>
                <a:lnTo>
                  <a:pt x="15242" y="77271"/>
                </a:lnTo>
                <a:lnTo>
                  <a:pt x="38583" y="36050"/>
                </a:lnTo>
                <a:lnTo>
                  <a:pt x="76213" y="0"/>
                </a:lnTo>
                <a:lnTo>
                  <a:pt x="81929" y="0"/>
                </a:lnTo>
                <a:lnTo>
                  <a:pt x="81929" y="5706"/>
                </a:lnTo>
                <a:lnTo>
                  <a:pt x="80024" y="7608"/>
                </a:lnTo>
                <a:lnTo>
                  <a:pt x="59943" y="29229"/>
                </a:lnTo>
                <a:lnTo>
                  <a:pt x="40845" y="60034"/>
                </a:lnTo>
                <a:lnTo>
                  <a:pt x="26570" y="102429"/>
                </a:lnTo>
                <a:lnTo>
                  <a:pt x="20958" y="158823"/>
                </a:lnTo>
                <a:lnTo>
                  <a:pt x="24144" y="201426"/>
                </a:lnTo>
                <a:lnTo>
                  <a:pt x="34296" y="241444"/>
                </a:lnTo>
                <a:lnTo>
                  <a:pt x="52307" y="277718"/>
                </a:lnTo>
                <a:lnTo>
                  <a:pt x="79071" y="309087"/>
                </a:lnTo>
                <a:lnTo>
                  <a:pt x="81929" y="311940"/>
                </a:lnTo>
                <a:lnTo>
                  <a:pt x="81929" y="317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23981" y="2455801"/>
            <a:ext cx="283210" cy="217170"/>
          </a:xfrm>
          <a:custGeom>
            <a:avLst/>
            <a:gdLst/>
            <a:ahLst/>
            <a:cxnLst/>
            <a:rect l="l" t="t" r="r" b="b"/>
            <a:pathLst>
              <a:path w="283210" h="217169">
                <a:moveTo>
                  <a:pt x="70497" y="205424"/>
                </a:moveTo>
                <a:lnTo>
                  <a:pt x="6668" y="205424"/>
                </a:lnTo>
                <a:lnTo>
                  <a:pt x="21777" y="203195"/>
                </a:lnTo>
                <a:lnTo>
                  <a:pt x="31080" y="198291"/>
                </a:lnTo>
                <a:lnTo>
                  <a:pt x="36275" y="191247"/>
                </a:lnTo>
                <a:lnTo>
                  <a:pt x="39059" y="182599"/>
                </a:lnTo>
                <a:lnTo>
                  <a:pt x="81929" y="12363"/>
                </a:lnTo>
                <a:lnTo>
                  <a:pt x="75260" y="11412"/>
                </a:lnTo>
                <a:lnTo>
                  <a:pt x="51444" y="11412"/>
                </a:lnTo>
                <a:lnTo>
                  <a:pt x="51444" y="0"/>
                </a:lnTo>
                <a:lnTo>
                  <a:pt x="113367" y="0"/>
                </a:lnTo>
                <a:lnTo>
                  <a:pt x="116225" y="4755"/>
                </a:lnTo>
                <a:lnTo>
                  <a:pt x="124043" y="20922"/>
                </a:lnTo>
                <a:lnTo>
                  <a:pt x="92408" y="20922"/>
                </a:lnTo>
                <a:lnTo>
                  <a:pt x="51444" y="183550"/>
                </a:lnTo>
                <a:lnTo>
                  <a:pt x="50491" y="189256"/>
                </a:lnTo>
                <a:lnTo>
                  <a:pt x="50491" y="204473"/>
                </a:lnTo>
                <a:lnTo>
                  <a:pt x="70497" y="205424"/>
                </a:lnTo>
                <a:close/>
              </a:path>
              <a:path w="283210" h="217169">
                <a:moveTo>
                  <a:pt x="278178" y="11412"/>
                </a:moveTo>
                <a:lnTo>
                  <a:pt x="209586" y="11412"/>
                </a:lnTo>
                <a:lnTo>
                  <a:pt x="204823" y="10461"/>
                </a:lnTo>
                <a:lnTo>
                  <a:pt x="204823" y="0"/>
                </a:lnTo>
                <a:lnTo>
                  <a:pt x="211492" y="0"/>
                </a:lnTo>
                <a:lnTo>
                  <a:pt x="218845" y="148"/>
                </a:lnTo>
                <a:lnTo>
                  <a:pt x="237482" y="802"/>
                </a:lnTo>
                <a:lnTo>
                  <a:pt x="244835" y="951"/>
                </a:lnTo>
                <a:lnTo>
                  <a:pt x="282465" y="951"/>
                </a:lnTo>
                <a:lnTo>
                  <a:pt x="282942" y="1902"/>
                </a:lnTo>
                <a:lnTo>
                  <a:pt x="282942" y="10461"/>
                </a:lnTo>
                <a:lnTo>
                  <a:pt x="278178" y="11412"/>
                </a:lnTo>
                <a:close/>
              </a:path>
              <a:path w="283210" h="217169">
                <a:moveTo>
                  <a:pt x="282465" y="951"/>
                </a:moveTo>
                <a:lnTo>
                  <a:pt x="244835" y="951"/>
                </a:lnTo>
                <a:lnTo>
                  <a:pt x="253394" y="802"/>
                </a:lnTo>
                <a:lnTo>
                  <a:pt x="270155" y="148"/>
                </a:lnTo>
                <a:lnTo>
                  <a:pt x="278178" y="0"/>
                </a:lnTo>
                <a:lnTo>
                  <a:pt x="281989" y="0"/>
                </a:lnTo>
                <a:lnTo>
                  <a:pt x="282465" y="951"/>
                </a:lnTo>
                <a:close/>
              </a:path>
              <a:path w="283210" h="217169">
                <a:moveTo>
                  <a:pt x="209056" y="170235"/>
                </a:moveTo>
                <a:lnTo>
                  <a:pt x="196249" y="170235"/>
                </a:lnTo>
                <a:lnTo>
                  <a:pt x="231498" y="31384"/>
                </a:lnTo>
                <a:lnTo>
                  <a:pt x="232450" y="28531"/>
                </a:lnTo>
                <a:lnTo>
                  <a:pt x="232450" y="16167"/>
                </a:lnTo>
                <a:lnTo>
                  <a:pt x="226734" y="11412"/>
                </a:lnTo>
                <a:lnTo>
                  <a:pt x="277226" y="11412"/>
                </a:lnTo>
                <a:lnTo>
                  <a:pt x="261417" y="13240"/>
                </a:lnTo>
                <a:lnTo>
                  <a:pt x="251504" y="18188"/>
                </a:lnTo>
                <a:lnTo>
                  <a:pt x="245877" y="25455"/>
                </a:lnTo>
                <a:lnTo>
                  <a:pt x="242930" y="34237"/>
                </a:lnTo>
                <a:lnTo>
                  <a:pt x="209056" y="170235"/>
                </a:lnTo>
                <a:close/>
              </a:path>
              <a:path w="283210" h="217169">
                <a:moveTo>
                  <a:pt x="197202" y="216836"/>
                </a:moveTo>
                <a:lnTo>
                  <a:pt x="188628" y="216836"/>
                </a:lnTo>
                <a:lnTo>
                  <a:pt x="187675" y="215885"/>
                </a:lnTo>
                <a:lnTo>
                  <a:pt x="184817" y="211130"/>
                </a:lnTo>
                <a:lnTo>
                  <a:pt x="92408" y="20922"/>
                </a:lnTo>
                <a:lnTo>
                  <a:pt x="124043" y="20922"/>
                </a:lnTo>
                <a:lnTo>
                  <a:pt x="196249" y="170235"/>
                </a:lnTo>
                <a:lnTo>
                  <a:pt x="209056" y="170235"/>
                </a:lnTo>
                <a:lnTo>
                  <a:pt x="199107" y="210179"/>
                </a:lnTo>
                <a:lnTo>
                  <a:pt x="197202" y="215885"/>
                </a:lnTo>
                <a:lnTo>
                  <a:pt x="197202" y="216836"/>
                </a:lnTo>
                <a:close/>
              </a:path>
              <a:path w="283210" h="217169">
                <a:moveTo>
                  <a:pt x="4763" y="216836"/>
                </a:moveTo>
                <a:lnTo>
                  <a:pt x="1905" y="216836"/>
                </a:lnTo>
                <a:lnTo>
                  <a:pt x="0" y="214934"/>
                </a:lnTo>
                <a:lnTo>
                  <a:pt x="0" y="205424"/>
                </a:lnTo>
                <a:lnTo>
                  <a:pt x="77166" y="205424"/>
                </a:lnTo>
                <a:lnTo>
                  <a:pt x="77166" y="214934"/>
                </a:lnTo>
                <a:lnTo>
                  <a:pt x="37154" y="214934"/>
                </a:lnTo>
                <a:lnTo>
                  <a:pt x="29145" y="215231"/>
                </a:lnTo>
                <a:lnTo>
                  <a:pt x="12771" y="216539"/>
                </a:lnTo>
                <a:lnTo>
                  <a:pt x="4763" y="216836"/>
                </a:lnTo>
                <a:close/>
              </a:path>
              <a:path w="283210" h="217169">
                <a:moveTo>
                  <a:pt x="74308" y="216836"/>
                </a:moveTo>
                <a:lnTo>
                  <a:pt x="71450" y="216836"/>
                </a:lnTo>
                <a:lnTo>
                  <a:pt x="63947" y="216539"/>
                </a:lnTo>
                <a:lnTo>
                  <a:pt x="44656" y="215231"/>
                </a:lnTo>
                <a:lnTo>
                  <a:pt x="37154" y="214934"/>
                </a:lnTo>
                <a:lnTo>
                  <a:pt x="77166" y="214934"/>
                </a:lnTo>
                <a:lnTo>
                  <a:pt x="74308" y="216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46940" y="2433932"/>
            <a:ext cx="83185" cy="318135"/>
          </a:xfrm>
          <a:custGeom>
            <a:avLst/>
            <a:gdLst/>
            <a:ahLst/>
            <a:cxnLst/>
            <a:rect l="l" t="t" r="r" b="b"/>
            <a:pathLst>
              <a:path w="83185" h="318135">
                <a:moveTo>
                  <a:pt x="3810" y="317646"/>
                </a:moveTo>
                <a:lnTo>
                  <a:pt x="952" y="317646"/>
                </a:lnTo>
                <a:lnTo>
                  <a:pt x="0" y="315744"/>
                </a:lnTo>
                <a:lnTo>
                  <a:pt x="0" y="311940"/>
                </a:lnTo>
                <a:lnTo>
                  <a:pt x="5716" y="306234"/>
                </a:lnTo>
                <a:lnTo>
                  <a:pt x="28818" y="279724"/>
                </a:lnTo>
                <a:lnTo>
                  <a:pt x="46204" y="246081"/>
                </a:lnTo>
                <a:lnTo>
                  <a:pt x="57160" y="205662"/>
                </a:lnTo>
                <a:lnTo>
                  <a:pt x="60970" y="158823"/>
                </a:lnTo>
                <a:lnTo>
                  <a:pt x="55775" y="104450"/>
                </a:lnTo>
                <a:lnTo>
                  <a:pt x="42274" y="62649"/>
                </a:lnTo>
                <a:lnTo>
                  <a:pt x="23593" y="31369"/>
                </a:lnTo>
                <a:lnTo>
                  <a:pt x="2858" y="8559"/>
                </a:lnTo>
                <a:lnTo>
                  <a:pt x="0" y="5706"/>
                </a:lnTo>
                <a:lnTo>
                  <a:pt x="0" y="0"/>
                </a:lnTo>
                <a:lnTo>
                  <a:pt x="5716" y="0"/>
                </a:lnTo>
                <a:lnTo>
                  <a:pt x="44700" y="37387"/>
                </a:lnTo>
                <a:lnTo>
                  <a:pt x="68234" y="79411"/>
                </a:lnTo>
                <a:lnTo>
                  <a:pt x="79800" y="121435"/>
                </a:lnTo>
                <a:lnTo>
                  <a:pt x="82882" y="158823"/>
                </a:lnTo>
                <a:lnTo>
                  <a:pt x="81170" y="186031"/>
                </a:lnTo>
                <a:lnTo>
                  <a:pt x="68815" y="235456"/>
                </a:lnTo>
                <a:lnTo>
                  <a:pt x="42125" y="283141"/>
                </a:lnTo>
                <a:lnTo>
                  <a:pt x="11104" y="313753"/>
                </a:lnTo>
                <a:lnTo>
                  <a:pt x="3810" y="317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15562" y="2249431"/>
            <a:ext cx="106045" cy="454659"/>
          </a:xfrm>
          <a:custGeom>
            <a:avLst/>
            <a:gdLst/>
            <a:ahLst/>
            <a:cxnLst/>
            <a:rect l="l" t="t" r="r" b="b"/>
            <a:pathLst>
              <a:path w="106045" h="454660">
                <a:moveTo>
                  <a:pt x="4763" y="454596"/>
                </a:moveTo>
                <a:lnTo>
                  <a:pt x="1905" y="454596"/>
                </a:lnTo>
                <a:lnTo>
                  <a:pt x="0" y="452694"/>
                </a:lnTo>
                <a:lnTo>
                  <a:pt x="0" y="447939"/>
                </a:lnTo>
                <a:lnTo>
                  <a:pt x="5716" y="442232"/>
                </a:lnTo>
                <a:lnTo>
                  <a:pt x="34928" y="405454"/>
                </a:lnTo>
                <a:lnTo>
                  <a:pt x="55818" y="364384"/>
                </a:lnTo>
                <a:lnTo>
                  <a:pt x="69438" y="320210"/>
                </a:lnTo>
                <a:lnTo>
                  <a:pt x="76838" y="274119"/>
                </a:lnTo>
                <a:lnTo>
                  <a:pt x="79071" y="227298"/>
                </a:lnTo>
                <a:lnTo>
                  <a:pt x="76038" y="173012"/>
                </a:lnTo>
                <a:lnTo>
                  <a:pt x="67151" y="124433"/>
                </a:lnTo>
                <a:lnTo>
                  <a:pt x="52732" y="81789"/>
                </a:lnTo>
                <a:lnTo>
                  <a:pt x="33099" y="45307"/>
                </a:lnTo>
                <a:lnTo>
                  <a:pt x="8574" y="15216"/>
                </a:lnTo>
                <a:lnTo>
                  <a:pt x="0" y="6657"/>
                </a:lnTo>
                <a:lnTo>
                  <a:pt x="0" y="1902"/>
                </a:lnTo>
                <a:lnTo>
                  <a:pt x="1905" y="0"/>
                </a:lnTo>
                <a:lnTo>
                  <a:pt x="4763" y="0"/>
                </a:lnTo>
                <a:lnTo>
                  <a:pt x="53661" y="48547"/>
                </a:lnTo>
                <a:lnTo>
                  <a:pt x="75260" y="85593"/>
                </a:lnTo>
                <a:lnTo>
                  <a:pt x="90875" y="124452"/>
                </a:lnTo>
                <a:lnTo>
                  <a:pt x="100149" y="162508"/>
                </a:lnTo>
                <a:lnTo>
                  <a:pt x="105746" y="227298"/>
                </a:lnTo>
                <a:lnTo>
                  <a:pt x="104495" y="257954"/>
                </a:lnTo>
                <a:lnTo>
                  <a:pt x="91277" y="328539"/>
                </a:lnTo>
                <a:lnTo>
                  <a:pt x="77166" y="366149"/>
                </a:lnTo>
                <a:lnTo>
                  <a:pt x="55269" y="404042"/>
                </a:lnTo>
                <a:lnTo>
                  <a:pt x="14334" y="448800"/>
                </a:lnTo>
                <a:lnTo>
                  <a:pt x="4763" y="454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938980" y="1504036"/>
            <a:ext cx="657098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020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12700">
              <a:lnSpc>
                <a:spcPts val="2014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77328" y="2101603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66430" y="2265679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排序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43699" y="4321606"/>
            <a:ext cx="153670" cy="187960"/>
          </a:xfrm>
          <a:custGeom>
            <a:avLst/>
            <a:gdLst/>
            <a:ahLst/>
            <a:cxnLst/>
            <a:rect l="l" t="t" r="r" b="b"/>
            <a:pathLst>
              <a:path w="153670" h="187960">
                <a:moveTo>
                  <a:pt x="25153" y="48690"/>
                </a:moveTo>
                <a:lnTo>
                  <a:pt x="18405" y="48690"/>
                </a:lnTo>
                <a:lnTo>
                  <a:pt x="18405" y="45608"/>
                </a:lnTo>
                <a:lnTo>
                  <a:pt x="34509" y="6471"/>
                </a:lnTo>
                <a:lnTo>
                  <a:pt x="49693" y="0"/>
                </a:lnTo>
                <a:lnTo>
                  <a:pt x="57784" y="1213"/>
                </a:lnTo>
                <a:lnTo>
                  <a:pt x="65644" y="5084"/>
                </a:lnTo>
                <a:lnTo>
                  <a:pt x="67241" y="6779"/>
                </a:lnTo>
                <a:lnTo>
                  <a:pt x="48466" y="6779"/>
                </a:lnTo>
                <a:lnTo>
                  <a:pt x="41401" y="9322"/>
                </a:lnTo>
                <a:lnTo>
                  <a:pt x="35659" y="16486"/>
                </a:lnTo>
                <a:lnTo>
                  <a:pt x="30952" y="27580"/>
                </a:lnTo>
                <a:lnTo>
                  <a:pt x="26994" y="41910"/>
                </a:lnTo>
                <a:lnTo>
                  <a:pt x="25153" y="48074"/>
                </a:lnTo>
                <a:lnTo>
                  <a:pt x="25153" y="48690"/>
                </a:lnTo>
                <a:close/>
              </a:path>
              <a:path w="153670" h="187960">
                <a:moveTo>
                  <a:pt x="84690" y="22188"/>
                </a:moveTo>
                <a:lnTo>
                  <a:pt x="76074" y="22188"/>
                </a:lnTo>
                <a:lnTo>
                  <a:pt x="83829" y="13780"/>
                </a:lnTo>
                <a:lnTo>
                  <a:pt x="93021" y="6702"/>
                </a:lnTo>
                <a:lnTo>
                  <a:pt x="103250" y="1820"/>
                </a:lnTo>
                <a:lnTo>
                  <a:pt x="114111" y="0"/>
                </a:lnTo>
                <a:lnTo>
                  <a:pt x="129563" y="3515"/>
                </a:lnTo>
                <a:lnTo>
                  <a:pt x="133709" y="6779"/>
                </a:lnTo>
                <a:lnTo>
                  <a:pt x="113497" y="6779"/>
                </a:lnTo>
                <a:lnTo>
                  <a:pt x="109155" y="7213"/>
                </a:lnTo>
                <a:lnTo>
                  <a:pt x="103604" y="8859"/>
                </a:lnTo>
                <a:lnTo>
                  <a:pt x="97019" y="12239"/>
                </a:lnTo>
                <a:lnTo>
                  <a:pt x="89571" y="17873"/>
                </a:lnTo>
                <a:lnTo>
                  <a:pt x="85103" y="21745"/>
                </a:lnTo>
                <a:lnTo>
                  <a:pt x="84690" y="22188"/>
                </a:lnTo>
                <a:close/>
              </a:path>
              <a:path w="153670" h="187960">
                <a:moveTo>
                  <a:pt x="41104" y="178120"/>
                </a:moveTo>
                <a:lnTo>
                  <a:pt x="19632" y="178120"/>
                </a:lnTo>
                <a:lnTo>
                  <a:pt x="20245" y="176271"/>
                </a:lnTo>
                <a:lnTo>
                  <a:pt x="22699" y="166410"/>
                </a:lnTo>
                <a:lnTo>
                  <a:pt x="55828" y="35131"/>
                </a:lnTo>
                <a:lnTo>
                  <a:pt x="56442" y="30200"/>
                </a:lnTo>
                <a:lnTo>
                  <a:pt x="57669" y="27118"/>
                </a:lnTo>
                <a:lnTo>
                  <a:pt x="57669" y="9245"/>
                </a:lnTo>
                <a:lnTo>
                  <a:pt x="53374" y="6779"/>
                </a:lnTo>
                <a:lnTo>
                  <a:pt x="67241" y="6779"/>
                </a:lnTo>
                <a:lnTo>
                  <a:pt x="72124" y="11960"/>
                </a:lnTo>
                <a:lnTo>
                  <a:pt x="76074" y="22188"/>
                </a:lnTo>
                <a:lnTo>
                  <a:pt x="84690" y="22188"/>
                </a:lnTo>
                <a:lnTo>
                  <a:pt x="80521" y="26656"/>
                </a:lnTo>
                <a:lnTo>
                  <a:pt x="76630" y="32261"/>
                </a:lnTo>
                <a:lnTo>
                  <a:pt x="74233" y="38212"/>
                </a:lnTo>
                <a:lnTo>
                  <a:pt x="60123" y="96148"/>
                </a:lnTo>
                <a:lnTo>
                  <a:pt x="58896" y="99846"/>
                </a:lnTo>
                <a:lnTo>
                  <a:pt x="58896" y="101078"/>
                </a:lnTo>
                <a:lnTo>
                  <a:pt x="59864" y="105903"/>
                </a:lnTo>
                <a:lnTo>
                  <a:pt x="63389" y="114638"/>
                </a:lnTo>
                <a:lnTo>
                  <a:pt x="55828" y="114638"/>
                </a:lnTo>
                <a:lnTo>
                  <a:pt x="52492" y="126483"/>
                </a:lnTo>
                <a:lnTo>
                  <a:pt x="47546" y="145608"/>
                </a:lnTo>
                <a:lnTo>
                  <a:pt x="43060" y="164041"/>
                </a:lnTo>
                <a:lnTo>
                  <a:pt x="41104" y="173806"/>
                </a:lnTo>
                <a:lnTo>
                  <a:pt x="41104" y="178120"/>
                </a:lnTo>
                <a:close/>
              </a:path>
              <a:path w="153670" h="187960">
                <a:moveTo>
                  <a:pt x="105916" y="126964"/>
                </a:moveTo>
                <a:lnTo>
                  <a:pt x="82209" y="126964"/>
                </a:lnTo>
                <a:lnTo>
                  <a:pt x="90951" y="125106"/>
                </a:lnTo>
                <a:lnTo>
                  <a:pt x="100153" y="119491"/>
                </a:lnTo>
                <a:lnTo>
                  <a:pt x="121808" y="84784"/>
                </a:lnTo>
                <a:lnTo>
                  <a:pt x="131902" y="34514"/>
                </a:lnTo>
                <a:lnTo>
                  <a:pt x="130665" y="22640"/>
                </a:lnTo>
                <a:lnTo>
                  <a:pt x="127071" y="13944"/>
                </a:lnTo>
                <a:lnTo>
                  <a:pt x="121290" y="8599"/>
                </a:lnTo>
                <a:lnTo>
                  <a:pt x="113497" y="6779"/>
                </a:lnTo>
                <a:lnTo>
                  <a:pt x="133709" y="6779"/>
                </a:lnTo>
                <a:lnTo>
                  <a:pt x="142025" y="13328"/>
                </a:lnTo>
                <a:lnTo>
                  <a:pt x="150345" y="28341"/>
                </a:lnTo>
                <a:lnTo>
                  <a:pt x="153375" y="47457"/>
                </a:lnTo>
                <a:lnTo>
                  <a:pt x="147096" y="79141"/>
                </a:lnTo>
                <a:lnTo>
                  <a:pt x="130752" y="106779"/>
                </a:lnTo>
                <a:lnTo>
                  <a:pt x="108081" y="126329"/>
                </a:lnTo>
                <a:lnTo>
                  <a:pt x="105916" y="126964"/>
                </a:lnTo>
                <a:close/>
              </a:path>
              <a:path w="153670" h="187960">
                <a:moveTo>
                  <a:pt x="82822" y="133744"/>
                </a:moveTo>
                <a:lnTo>
                  <a:pt x="72651" y="131972"/>
                </a:lnTo>
                <a:lnTo>
                  <a:pt x="64954" y="127426"/>
                </a:lnTo>
                <a:lnTo>
                  <a:pt x="59442" y="121263"/>
                </a:lnTo>
                <a:lnTo>
                  <a:pt x="55828" y="114638"/>
                </a:lnTo>
                <a:lnTo>
                  <a:pt x="63389" y="114638"/>
                </a:lnTo>
                <a:lnTo>
                  <a:pt x="70542" y="123180"/>
                </a:lnTo>
                <a:lnTo>
                  <a:pt x="82209" y="126964"/>
                </a:lnTo>
                <a:lnTo>
                  <a:pt x="105916" y="126964"/>
                </a:lnTo>
                <a:lnTo>
                  <a:pt x="82822" y="133744"/>
                </a:lnTo>
                <a:close/>
              </a:path>
              <a:path w="153670" h="187960">
                <a:moveTo>
                  <a:pt x="11656" y="187365"/>
                </a:moveTo>
                <a:lnTo>
                  <a:pt x="1840" y="187365"/>
                </a:lnTo>
                <a:lnTo>
                  <a:pt x="0" y="186132"/>
                </a:lnTo>
                <a:lnTo>
                  <a:pt x="0" y="178120"/>
                </a:lnTo>
                <a:lnTo>
                  <a:pt x="63190" y="178120"/>
                </a:lnTo>
                <a:lnTo>
                  <a:pt x="63190" y="186749"/>
                </a:lnTo>
                <a:lnTo>
                  <a:pt x="20245" y="186749"/>
                </a:lnTo>
                <a:lnTo>
                  <a:pt x="11656" y="187365"/>
                </a:lnTo>
                <a:close/>
              </a:path>
              <a:path w="153670" h="187960">
                <a:moveTo>
                  <a:pt x="63190" y="187365"/>
                </a:moveTo>
                <a:lnTo>
                  <a:pt x="57669" y="187365"/>
                </a:lnTo>
                <a:lnTo>
                  <a:pt x="50575" y="187269"/>
                </a:lnTo>
                <a:lnTo>
                  <a:pt x="35928" y="186845"/>
                </a:lnTo>
                <a:lnTo>
                  <a:pt x="28834" y="186749"/>
                </a:lnTo>
                <a:lnTo>
                  <a:pt x="63190" y="186749"/>
                </a:lnTo>
                <a:lnTo>
                  <a:pt x="63190" y="187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8736" y="4403584"/>
            <a:ext cx="104139" cy="135255"/>
          </a:xfrm>
          <a:custGeom>
            <a:avLst/>
            <a:gdLst/>
            <a:ahLst/>
            <a:cxnLst/>
            <a:rect l="l" t="t" r="r" b="b"/>
            <a:pathLst>
              <a:path w="104139" h="135254">
                <a:moveTo>
                  <a:pt x="75962" y="9245"/>
                </a:moveTo>
                <a:lnTo>
                  <a:pt x="68098" y="9245"/>
                </a:lnTo>
                <a:lnTo>
                  <a:pt x="77301" y="616"/>
                </a:lnTo>
                <a:lnTo>
                  <a:pt x="88344" y="0"/>
                </a:lnTo>
                <a:lnTo>
                  <a:pt x="100000" y="0"/>
                </a:lnTo>
                <a:lnTo>
                  <a:pt x="103681" y="5547"/>
                </a:lnTo>
                <a:lnTo>
                  <a:pt x="80982" y="5547"/>
                </a:lnTo>
                <a:lnTo>
                  <a:pt x="75962" y="9245"/>
                </a:lnTo>
                <a:close/>
              </a:path>
              <a:path w="104139" h="135254">
                <a:moveTo>
                  <a:pt x="50307" y="134977"/>
                </a:moveTo>
                <a:lnTo>
                  <a:pt x="30799" y="132916"/>
                </a:lnTo>
                <a:lnTo>
                  <a:pt x="14800" y="127272"/>
                </a:lnTo>
                <a:lnTo>
                  <a:pt x="3978" y="118856"/>
                </a:lnTo>
                <a:lnTo>
                  <a:pt x="0" y="108474"/>
                </a:lnTo>
                <a:lnTo>
                  <a:pt x="1869" y="101309"/>
                </a:lnTo>
                <a:lnTo>
                  <a:pt x="6671" y="95531"/>
                </a:lnTo>
                <a:lnTo>
                  <a:pt x="13199" y="91140"/>
                </a:lnTo>
                <a:lnTo>
                  <a:pt x="20245" y="88135"/>
                </a:lnTo>
                <a:lnTo>
                  <a:pt x="12270" y="81972"/>
                </a:lnTo>
                <a:lnTo>
                  <a:pt x="11656" y="72111"/>
                </a:lnTo>
                <a:lnTo>
                  <a:pt x="11656" y="61633"/>
                </a:lnTo>
                <a:lnTo>
                  <a:pt x="15951" y="54853"/>
                </a:lnTo>
                <a:lnTo>
                  <a:pt x="17791" y="53004"/>
                </a:lnTo>
                <a:lnTo>
                  <a:pt x="11656" y="47457"/>
                </a:lnTo>
                <a:lnTo>
                  <a:pt x="7975" y="40061"/>
                </a:lnTo>
                <a:lnTo>
                  <a:pt x="7975" y="32049"/>
                </a:lnTo>
                <a:lnTo>
                  <a:pt x="10697" y="20570"/>
                </a:lnTo>
                <a:lnTo>
                  <a:pt x="18251" y="10939"/>
                </a:lnTo>
                <a:lnTo>
                  <a:pt x="29716" y="4314"/>
                </a:lnTo>
                <a:lnTo>
                  <a:pt x="44172" y="1849"/>
                </a:lnTo>
                <a:lnTo>
                  <a:pt x="53374" y="1849"/>
                </a:lnTo>
                <a:lnTo>
                  <a:pt x="61963" y="4930"/>
                </a:lnTo>
                <a:lnTo>
                  <a:pt x="66345" y="8012"/>
                </a:lnTo>
                <a:lnTo>
                  <a:pt x="36810" y="8012"/>
                </a:lnTo>
                <a:lnTo>
                  <a:pt x="31288" y="11710"/>
                </a:lnTo>
                <a:lnTo>
                  <a:pt x="28221" y="15408"/>
                </a:lnTo>
                <a:lnTo>
                  <a:pt x="23926" y="20339"/>
                </a:lnTo>
                <a:lnTo>
                  <a:pt x="23926" y="32049"/>
                </a:lnTo>
                <a:lnTo>
                  <a:pt x="24242" y="37625"/>
                </a:lnTo>
                <a:lnTo>
                  <a:pt x="26457" y="45685"/>
                </a:lnTo>
                <a:lnTo>
                  <a:pt x="32467" y="52937"/>
                </a:lnTo>
                <a:lnTo>
                  <a:pt x="44172" y="56086"/>
                </a:lnTo>
                <a:lnTo>
                  <a:pt x="21472" y="56086"/>
                </a:lnTo>
                <a:lnTo>
                  <a:pt x="20245" y="57319"/>
                </a:lnTo>
                <a:lnTo>
                  <a:pt x="19018" y="59168"/>
                </a:lnTo>
                <a:lnTo>
                  <a:pt x="19018" y="70262"/>
                </a:lnTo>
                <a:lnTo>
                  <a:pt x="22699" y="76425"/>
                </a:lnTo>
                <a:lnTo>
                  <a:pt x="29448" y="78274"/>
                </a:lnTo>
                <a:lnTo>
                  <a:pt x="42945" y="78274"/>
                </a:lnTo>
                <a:lnTo>
                  <a:pt x="56394" y="78370"/>
                </a:lnTo>
                <a:lnTo>
                  <a:pt x="93625" y="89830"/>
                </a:lnTo>
                <a:lnTo>
                  <a:pt x="94990" y="91833"/>
                </a:lnTo>
                <a:lnTo>
                  <a:pt x="32515" y="91833"/>
                </a:lnTo>
                <a:lnTo>
                  <a:pt x="23753" y="93653"/>
                </a:lnTo>
                <a:lnTo>
                  <a:pt x="17638" y="97611"/>
                </a:lnTo>
                <a:lnTo>
                  <a:pt x="14052" y="102841"/>
                </a:lnTo>
                <a:lnTo>
                  <a:pt x="12883" y="108474"/>
                </a:lnTo>
                <a:lnTo>
                  <a:pt x="15711" y="116072"/>
                </a:lnTo>
                <a:lnTo>
                  <a:pt x="23543" y="122573"/>
                </a:lnTo>
                <a:lnTo>
                  <a:pt x="35400" y="127109"/>
                </a:lnTo>
                <a:lnTo>
                  <a:pt x="50307" y="128813"/>
                </a:lnTo>
                <a:lnTo>
                  <a:pt x="81694" y="128813"/>
                </a:lnTo>
                <a:lnTo>
                  <a:pt x="69037" y="133079"/>
                </a:lnTo>
                <a:lnTo>
                  <a:pt x="50307" y="134977"/>
                </a:lnTo>
                <a:close/>
              </a:path>
              <a:path w="104139" h="135254">
                <a:moveTo>
                  <a:pt x="100000" y="17257"/>
                </a:moveTo>
                <a:lnTo>
                  <a:pt x="93865" y="17257"/>
                </a:lnTo>
                <a:lnTo>
                  <a:pt x="90798" y="14792"/>
                </a:lnTo>
                <a:lnTo>
                  <a:pt x="90798" y="7396"/>
                </a:lnTo>
                <a:lnTo>
                  <a:pt x="91411" y="6163"/>
                </a:lnTo>
                <a:lnTo>
                  <a:pt x="92638" y="5547"/>
                </a:lnTo>
                <a:lnTo>
                  <a:pt x="103681" y="5547"/>
                </a:lnTo>
                <a:lnTo>
                  <a:pt x="103681" y="14792"/>
                </a:lnTo>
                <a:lnTo>
                  <a:pt x="100000" y="17257"/>
                </a:lnTo>
                <a:close/>
              </a:path>
              <a:path w="104139" h="135254">
                <a:moveTo>
                  <a:pt x="44172" y="62249"/>
                </a:moveTo>
                <a:lnTo>
                  <a:pt x="31902" y="62249"/>
                </a:lnTo>
                <a:lnTo>
                  <a:pt x="24540" y="57935"/>
                </a:lnTo>
                <a:lnTo>
                  <a:pt x="21472" y="56086"/>
                </a:lnTo>
                <a:lnTo>
                  <a:pt x="51534" y="56086"/>
                </a:lnTo>
                <a:lnTo>
                  <a:pt x="57055" y="52388"/>
                </a:lnTo>
                <a:lnTo>
                  <a:pt x="60123" y="48690"/>
                </a:lnTo>
                <a:lnTo>
                  <a:pt x="63804" y="43759"/>
                </a:lnTo>
                <a:lnTo>
                  <a:pt x="63804" y="32049"/>
                </a:lnTo>
                <a:lnTo>
                  <a:pt x="63497" y="26473"/>
                </a:lnTo>
                <a:lnTo>
                  <a:pt x="61350" y="18412"/>
                </a:lnTo>
                <a:lnTo>
                  <a:pt x="55521" y="11161"/>
                </a:lnTo>
                <a:lnTo>
                  <a:pt x="44172" y="8012"/>
                </a:lnTo>
                <a:lnTo>
                  <a:pt x="66345" y="8012"/>
                </a:lnTo>
                <a:lnTo>
                  <a:pt x="68098" y="9245"/>
                </a:lnTo>
                <a:lnTo>
                  <a:pt x="75962" y="9245"/>
                </a:lnTo>
                <a:lnTo>
                  <a:pt x="71779" y="12326"/>
                </a:lnTo>
                <a:lnTo>
                  <a:pt x="76687" y="17873"/>
                </a:lnTo>
                <a:lnTo>
                  <a:pt x="80368" y="24037"/>
                </a:lnTo>
                <a:lnTo>
                  <a:pt x="80368" y="32049"/>
                </a:lnTo>
                <a:lnTo>
                  <a:pt x="77646" y="43528"/>
                </a:lnTo>
                <a:lnTo>
                  <a:pt x="70092" y="53158"/>
                </a:lnTo>
                <a:lnTo>
                  <a:pt x="58627" y="59784"/>
                </a:lnTo>
                <a:lnTo>
                  <a:pt x="44172" y="62249"/>
                </a:lnTo>
                <a:close/>
              </a:path>
              <a:path w="104139" h="135254">
                <a:moveTo>
                  <a:pt x="81694" y="128813"/>
                </a:moveTo>
                <a:lnTo>
                  <a:pt x="50307" y="128813"/>
                </a:lnTo>
                <a:lnTo>
                  <a:pt x="65213" y="127109"/>
                </a:lnTo>
                <a:lnTo>
                  <a:pt x="77070" y="122573"/>
                </a:lnTo>
                <a:lnTo>
                  <a:pt x="84902" y="116072"/>
                </a:lnTo>
                <a:lnTo>
                  <a:pt x="87730" y="108474"/>
                </a:lnTo>
                <a:lnTo>
                  <a:pt x="83512" y="98854"/>
                </a:lnTo>
                <a:lnTo>
                  <a:pt x="72853" y="93913"/>
                </a:lnTo>
                <a:lnTo>
                  <a:pt x="58742" y="92093"/>
                </a:lnTo>
                <a:lnTo>
                  <a:pt x="44172" y="91833"/>
                </a:lnTo>
                <a:lnTo>
                  <a:pt x="94990" y="91833"/>
                </a:lnTo>
                <a:lnTo>
                  <a:pt x="97929" y="96148"/>
                </a:lnTo>
                <a:lnTo>
                  <a:pt x="100048" y="102465"/>
                </a:lnTo>
                <a:lnTo>
                  <a:pt x="100614" y="107858"/>
                </a:lnTo>
                <a:lnTo>
                  <a:pt x="96377" y="119116"/>
                </a:lnTo>
                <a:lnTo>
                  <a:pt x="85123" y="127658"/>
                </a:lnTo>
                <a:lnTo>
                  <a:pt x="81694" y="128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28978" y="4353040"/>
            <a:ext cx="46990" cy="143510"/>
          </a:xfrm>
          <a:custGeom>
            <a:avLst/>
            <a:gdLst/>
            <a:ahLst/>
            <a:cxnLst/>
            <a:rect l="l" t="t" r="r" b="b"/>
            <a:pathLst>
              <a:path w="46989" h="143510">
                <a:moveTo>
                  <a:pt x="31288" y="135593"/>
                </a:moveTo>
                <a:lnTo>
                  <a:pt x="15951" y="135593"/>
                </a:lnTo>
                <a:lnTo>
                  <a:pt x="15951" y="11094"/>
                </a:lnTo>
                <a:lnTo>
                  <a:pt x="14110" y="9861"/>
                </a:lnTo>
                <a:lnTo>
                  <a:pt x="0" y="9861"/>
                </a:lnTo>
                <a:lnTo>
                  <a:pt x="0" y="2465"/>
                </a:lnTo>
                <a:lnTo>
                  <a:pt x="31288" y="0"/>
                </a:lnTo>
                <a:lnTo>
                  <a:pt x="31288" y="135593"/>
                </a:lnTo>
                <a:close/>
              </a:path>
              <a:path w="46989" h="143510">
                <a:moveTo>
                  <a:pt x="613" y="142989"/>
                </a:moveTo>
                <a:lnTo>
                  <a:pt x="0" y="142989"/>
                </a:lnTo>
                <a:lnTo>
                  <a:pt x="0" y="135593"/>
                </a:lnTo>
                <a:lnTo>
                  <a:pt x="46626" y="135593"/>
                </a:lnTo>
                <a:lnTo>
                  <a:pt x="46626" y="142373"/>
                </a:lnTo>
                <a:lnTo>
                  <a:pt x="15337" y="142373"/>
                </a:lnTo>
                <a:lnTo>
                  <a:pt x="613" y="142989"/>
                </a:lnTo>
                <a:close/>
              </a:path>
              <a:path w="46989" h="143510">
                <a:moveTo>
                  <a:pt x="46626" y="142989"/>
                </a:moveTo>
                <a:lnTo>
                  <a:pt x="38650" y="142373"/>
                </a:lnTo>
                <a:lnTo>
                  <a:pt x="46626" y="142373"/>
                </a:lnTo>
                <a:lnTo>
                  <a:pt x="46626" y="142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2173" y="4404200"/>
            <a:ext cx="100965" cy="94615"/>
          </a:xfrm>
          <a:custGeom>
            <a:avLst/>
            <a:gdLst/>
            <a:ahLst/>
            <a:cxnLst/>
            <a:rect l="l" t="t" r="r" b="b"/>
            <a:pathLst>
              <a:path w="100964" h="94614">
                <a:moveTo>
                  <a:pt x="50307" y="94299"/>
                </a:moveTo>
                <a:lnTo>
                  <a:pt x="30799" y="90716"/>
                </a:lnTo>
                <a:lnTo>
                  <a:pt x="14800" y="80893"/>
                </a:lnTo>
                <a:lnTo>
                  <a:pt x="3978" y="66217"/>
                </a:lnTo>
                <a:lnTo>
                  <a:pt x="0" y="48074"/>
                </a:lnTo>
                <a:lnTo>
                  <a:pt x="3891" y="29641"/>
                </a:lnTo>
                <a:lnTo>
                  <a:pt x="14570" y="14329"/>
                </a:lnTo>
                <a:lnTo>
                  <a:pt x="30540" y="3871"/>
                </a:lnTo>
                <a:lnTo>
                  <a:pt x="50307" y="0"/>
                </a:lnTo>
                <a:lnTo>
                  <a:pt x="70073" y="3871"/>
                </a:lnTo>
                <a:lnTo>
                  <a:pt x="73573" y="6163"/>
                </a:lnTo>
                <a:lnTo>
                  <a:pt x="50307" y="6163"/>
                </a:lnTo>
                <a:lnTo>
                  <a:pt x="42849" y="6933"/>
                </a:lnTo>
                <a:lnTo>
                  <a:pt x="18606" y="39175"/>
                </a:lnTo>
                <a:lnTo>
                  <a:pt x="18405" y="46225"/>
                </a:lnTo>
                <a:lnTo>
                  <a:pt x="18587" y="53438"/>
                </a:lnTo>
                <a:lnTo>
                  <a:pt x="44210" y="86980"/>
                </a:lnTo>
                <a:lnTo>
                  <a:pt x="50307" y="87519"/>
                </a:lnTo>
                <a:lnTo>
                  <a:pt x="75021" y="87519"/>
                </a:lnTo>
                <a:lnTo>
                  <a:pt x="69814" y="90716"/>
                </a:lnTo>
                <a:lnTo>
                  <a:pt x="50307" y="94299"/>
                </a:lnTo>
                <a:close/>
              </a:path>
              <a:path w="100964" h="94614">
                <a:moveTo>
                  <a:pt x="75021" y="87519"/>
                </a:moveTo>
                <a:lnTo>
                  <a:pt x="50307" y="87519"/>
                </a:lnTo>
                <a:lnTo>
                  <a:pt x="57601" y="86729"/>
                </a:lnTo>
                <a:lnTo>
                  <a:pt x="64494" y="84437"/>
                </a:lnTo>
                <a:lnTo>
                  <a:pt x="81595" y="46225"/>
                </a:lnTo>
                <a:lnTo>
                  <a:pt x="81413" y="38761"/>
                </a:lnTo>
                <a:lnTo>
                  <a:pt x="58809" y="7126"/>
                </a:lnTo>
                <a:lnTo>
                  <a:pt x="50307" y="6163"/>
                </a:lnTo>
                <a:lnTo>
                  <a:pt x="73573" y="6163"/>
                </a:lnTo>
                <a:lnTo>
                  <a:pt x="86043" y="14329"/>
                </a:lnTo>
                <a:lnTo>
                  <a:pt x="96722" y="29641"/>
                </a:lnTo>
                <a:lnTo>
                  <a:pt x="100614" y="48074"/>
                </a:lnTo>
                <a:lnTo>
                  <a:pt x="96635" y="66217"/>
                </a:lnTo>
                <a:lnTo>
                  <a:pt x="85813" y="80893"/>
                </a:lnTo>
                <a:lnTo>
                  <a:pt x="75021" y="87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1193" y="4353040"/>
            <a:ext cx="109855" cy="146050"/>
          </a:xfrm>
          <a:custGeom>
            <a:avLst/>
            <a:gdLst/>
            <a:ahLst/>
            <a:cxnLst/>
            <a:rect l="l" t="t" r="r" b="b"/>
            <a:pathLst>
              <a:path w="109854" h="146050">
                <a:moveTo>
                  <a:pt x="22086" y="142989"/>
                </a:moveTo>
                <a:lnTo>
                  <a:pt x="15337" y="142989"/>
                </a:lnTo>
                <a:lnTo>
                  <a:pt x="15337" y="11710"/>
                </a:lnTo>
                <a:lnTo>
                  <a:pt x="14110" y="9861"/>
                </a:lnTo>
                <a:lnTo>
                  <a:pt x="0" y="9861"/>
                </a:lnTo>
                <a:lnTo>
                  <a:pt x="0" y="2465"/>
                </a:lnTo>
                <a:lnTo>
                  <a:pt x="30675" y="0"/>
                </a:lnTo>
                <a:lnTo>
                  <a:pt x="30675" y="64715"/>
                </a:lnTo>
                <a:lnTo>
                  <a:pt x="40648" y="64715"/>
                </a:lnTo>
                <a:lnTo>
                  <a:pt x="36752" y="67555"/>
                </a:lnTo>
                <a:lnTo>
                  <a:pt x="31288" y="73960"/>
                </a:lnTo>
                <a:lnTo>
                  <a:pt x="31288" y="122034"/>
                </a:lnTo>
                <a:lnTo>
                  <a:pt x="34298" y="126550"/>
                </a:lnTo>
                <a:lnTo>
                  <a:pt x="38192" y="130662"/>
                </a:lnTo>
                <a:lnTo>
                  <a:pt x="29448" y="130662"/>
                </a:lnTo>
                <a:lnTo>
                  <a:pt x="22086" y="142989"/>
                </a:lnTo>
                <a:close/>
              </a:path>
              <a:path w="109854" h="146050">
                <a:moveTo>
                  <a:pt x="40648" y="64715"/>
                </a:moveTo>
                <a:lnTo>
                  <a:pt x="30675" y="64715"/>
                </a:lnTo>
                <a:lnTo>
                  <a:pt x="36944" y="59668"/>
                </a:lnTo>
                <a:lnTo>
                  <a:pt x="44478" y="55778"/>
                </a:lnTo>
                <a:lnTo>
                  <a:pt x="52933" y="53274"/>
                </a:lnTo>
                <a:lnTo>
                  <a:pt x="61963" y="52388"/>
                </a:lnTo>
                <a:lnTo>
                  <a:pt x="80569" y="56057"/>
                </a:lnTo>
                <a:lnTo>
                  <a:pt x="83436" y="57935"/>
                </a:lnTo>
                <a:lnTo>
                  <a:pt x="60736" y="57935"/>
                </a:lnTo>
                <a:lnTo>
                  <a:pt x="51821" y="59139"/>
                </a:lnTo>
                <a:lnTo>
                  <a:pt x="43711" y="62480"/>
                </a:lnTo>
                <a:lnTo>
                  <a:pt x="40648" y="64715"/>
                </a:lnTo>
                <a:close/>
              </a:path>
              <a:path w="109854" h="146050">
                <a:moveTo>
                  <a:pt x="82924" y="139291"/>
                </a:moveTo>
                <a:lnTo>
                  <a:pt x="58282" y="139291"/>
                </a:lnTo>
                <a:lnTo>
                  <a:pt x="63497" y="138858"/>
                </a:lnTo>
                <a:lnTo>
                  <a:pt x="69632" y="137211"/>
                </a:lnTo>
                <a:lnTo>
                  <a:pt x="90673" y="103669"/>
                </a:lnTo>
                <a:lnTo>
                  <a:pt x="90798" y="98613"/>
                </a:lnTo>
                <a:lnTo>
                  <a:pt x="90357" y="89426"/>
                </a:lnTo>
                <a:lnTo>
                  <a:pt x="60736" y="57935"/>
                </a:lnTo>
                <a:lnTo>
                  <a:pt x="83436" y="57935"/>
                </a:lnTo>
                <a:lnTo>
                  <a:pt x="95782" y="66024"/>
                </a:lnTo>
                <a:lnTo>
                  <a:pt x="106049" y="80730"/>
                </a:lnTo>
                <a:lnTo>
                  <a:pt x="109816" y="98613"/>
                </a:lnTo>
                <a:lnTo>
                  <a:pt x="105752" y="117112"/>
                </a:lnTo>
                <a:lnTo>
                  <a:pt x="94785" y="131972"/>
                </a:lnTo>
                <a:lnTo>
                  <a:pt x="82924" y="139291"/>
                </a:lnTo>
                <a:close/>
              </a:path>
              <a:path w="109854" h="146050">
                <a:moveTo>
                  <a:pt x="59509" y="145454"/>
                </a:moveTo>
                <a:lnTo>
                  <a:pt x="51275" y="144616"/>
                </a:lnTo>
                <a:lnTo>
                  <a:pt x="43328" y="141987"/>
                </a:lnTo>
                <a:lnTo>
                  <a:pt x="35956" y="137394"/>
                </a:lnTo>
                <a:lnTo>
                  <a:pt x="29448" y="130662"/>
                </a:lnTo>
                <a:lnTo>
                  <a:pt x="38192" y="130662"/>
                </a:lnTo>
                <a:lnTo>
                  <a:pt x="39724" y="132280"/>
                </a:lnTo>
                <a:lnTo>
                  <a:pt x="47680" y="137201"/>
                </a:lnTo>
                <a:lnTo>
                  <a:pt x="58282" y="139291"/>
                </a:lnTo>
                <a:lnTo>
                  <a:pt x="82924" y="139291"/>
                </a:lnTo>
                <a:lnTo>
                  <a:pt x="78758" y="141862"/>
                </a:lnTo>
                <a:lnTo>
                  <a:pt x="59509" y="145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41864" y="4404201"/>
            <a:ext cx="102870" cy="94615"/>
          </a:xfrm>
          <a:custGeom>
            <a:avLst/>
            <a:gdLst/>
            <a:ahLst/>
            <a:cxnLst/>
            <a:rect l="l" t="t" r="r" b="b"/>
            <a:pathLst>
              <a:path w="102870" h="94614">
                <a:moveTo>
                  <a:pt x="22699" y="30200"/>
                </a:moveTo>
                <a:lnTo>
                  <a:pt x="11656" y="30200"/>
                </a:lnTo>
                <a:lnTo>
                  <a:pt x="7362" y="26502"/>
                </a:lnTo>
                <a:lnTo>
                  <a:pt x="7362" y="20339"/>
                </a:lnTo>
                <a:lnTo>
                  <a:pt x="9863" y="11700"/>
                </a:lnTo>
                <a:lnTo>
                  <a:pt x="16794" y="5315"/>
                </a:lnTo>
                <a:lnTo>
                  <a:pt x="27291" y="1357"/>
                </a:lnTo>
                <a:lnTo>
                  <a:pt x="40491" y="0"/>
                </a:lnTo>
                <a:lnTo>
                  <a:pt x="49252" y="683"/>
                </a:lnTo>
                <a:lnTo>
                  <a:pt x="57208" y="2696"/>
                </a:lnTo>
                <a:lnTo>
                  <a:pt x="64475" y="5980"/>
                </a:lnTo>
                <a:lnTo>
                  <a:pt x="64747" y="6163"/>
                </a:lnTo>
                <a:lnTo>
                  <a:pt x="26994" y="6163"/>
                </a:lnTo>
                <a:lnTo>
                  <a:pt x="19632" y="11094"/>
                </a:lnTo>
                <a:lnTo>
                  <a:pt x="25153" y="12943"/>
                </a:lnTo>
                <a:lnTo>
                  <a:pt x="26994" y="17257"/>
                </a:lnTo>
                <a:lnTo>
                  <a:pt x="26994" y="25886"/>
                </a:lnTo>
                <a:lnTo>
                  <a:pt x="22699" y="30200"/>
                </a:lnTo>
                <a:close/>
              </a:path>
              <a:path w="102870" h="94614">
                <a:moveTo>
                  <a:pt x="36196" y="94299"/>
                </a:moveTo>
                <a:lnTo>
                  <a:pt x="24329" y="93162"/>
                </a:lnTo>
                <a:lnTo>
                  <a:pt x="12576" y="89368"/>
                </a:lnTo>
                <a:lnTo>
                  <a:pt x="3585" y="82338"/>
                </a:lnTo>
                <a:lnTo>
                  <a:pt x="0" y="71494"/>
                </a:lnTo>
                <a:lnTo>
                  <a:pt x="1246" y="63954"/>
                </a:lnTo>
                <a:lnTo>
                  <a:pt x="35343" y="40446"/>
                </a:lnTo>
                <a:lnTo>
                  <a:pt x="64417" y="36980"/>
                </a:lnTo>
                <a:lnTo>
                  <a:pt x="64417" y="30816"/>
                </a:lnTo>
                <a:lnTo>
                  <a:pt x="62231" y="19684"/>
                </a:lnTo>
                <a:lnTo>
                  <a:pt x="56595" y="12018"/>
                </a:lnTo>
                <a:lnTo>
                  <a:pt x="48888" y="7588"/>
                </a:lnTo>
                <a:lnTo>
                  <a:pt x="40491" y="6163"/>
                </a:lnTo>
                <a:lnTo>
                  <a:pt x="64747" y="6163"/>
                </a:lnTo>
                <a:lnTo>
                  <a:pt x="80368" y="36980"/>
                </a:lnTo>
                <a:lnTo>
                  <a:pt x="80368" y="42527"/>
                </a:lnTo>
                <a:lnTo>
                  <a:pt x="64417" y="42527"/>
                </a:lnTo>
                <a:lnTo>
                  <a:pt x="41602" y="45926"/>
                </a:lnTo>
                <a:lnTo>
                  <a:pt x="27300" y="53081"/>
                </a:lnTo>
                <a:lnTo>
                  <a:pt x="19900" y="62201"/>
                </a:lnTo>
                <a:lnTo>
                  <a:pt x="17791" y="71494"/>
                </a:lnTo>
                <a:lnTo>
                  <a:pt x="19488" y="78255"/>
                </a:lnTo>
                <a:lnTo>
                  <a:pt x="24003" y="83513"/>
                </a:lnTo>
                <a:lnTo>
                  <a:pt x="30473" y="86922"/>
                </a:lnTo>
                <a:lnTo>
                  <a:pt x="38037" y="88135"/>
                </a:lnTo>
                <a:lnTo>
                  <a:pt x="56435" y="88135"/>
                </a:lnTo>
                <a:lnTo>
                  <a:pt x="55828" y="88674"/>
                </a:lnTo>
                <a:lnTo>
                  <a:pt x="47277" y="92729"/>
                </a:lnTo>
                <a:lnTo>
                  <a:pt x="36196" y="94299"/>
                </a:lnTo>
                <a:close/>
              </a:path>
              <a:path w="102870" h="94614">
                <a:moveTo>
                  <a:pt x="56435" y="88135"/>
                </a:moveTo>
                <a:lnTo>
                  <a:pt x="38037" y="88135"/>
                </a:lnTo>
                <a:lnTo>
                  <a:pt x="46041" y="86960"/>
                </a:lnTo>
                <a:lnTo>
                  <a:pt x="54678" y="82896"/>
                </a:lnTo>
                <a:lnTo>
                  <a:pt x="61589" y="75134"/>
                </a:lnTo>
                <a:lnTo>
                  <a:pt x="64417" y="62866"/>
                </a:lnTo>
                <a:lnTo>
                  <a:pt x="64417" y="42527"/>
                </a:lnTo>
                <a:lnTo>
                  <a:pt x="80368" y="42527"/>
                </a:lnTo>
                <a:lnTo>
                  <a:pt x="80368" y="77041"/>
                </a:lnTo>
                <a:lnTo>
                  <a:pt x="66258" y="77041"/>
                </a:lnTo>
                <a:lnTo>
                  <a:pt x="62078" y="83118"/>
                </a:lnTo>
                <a:lnTo>
                  <a:pt x="56435" y="88135"/>
                </a:lnTo>
                <a:close/>
              </a:path>
              <a:path w="102870" h="94614">
                <a:moveTo>
                  <a:pt x="99018" y="85054"/>
                </a:moveTo>
                <a:lnTo>
                  <a:pt x="95706" y="85054"/>
                </a:lnTo>
                <a:lnTo>
                  <a:pt x="95706" y="62249"/>
                </a:lnTo>
                <a:lnTo>
                  <a:pt x="102454" y="62249"/>
                </a:lnTo>
                <a:lnTo>
                  <a:pt x="102454" y="73343"/>
                </a:lnTo>
                <a:lnTo>
                  <a:pt x="99377" y="84745"/>
                </a:lnTo>
                <a:lnTo>
                  <a:pt x="99018" y="85054"/>
                </a:lnTo>
                <a:close/>
              </a:path>
              <a:path w="102870" h="94614">
                <a:moveTo>
                  <a:pt x="82209" y="93066"/>
                </a:moveTo>
                <a:lnTo>
                  <a:pt x="73006" y="93066"/>
                </a:lnTo>
                <a:lnTo>
                  <a:pt x="67485" y="85054"/>
                </a:lnTo>
                <a:lnTo>
                  <a:pt x="66258" y="77041"/>
                </a:lnTo>
                <a:lnTo>
                  <a:pt x="80368" y="77041"/>
                </a:lnTo>
                <a:lnTo>
                  <a:pt x="80368" y="85054"/>
                </a:lnTo>
                <a:lnTo>
                  <a:pt x="99018" y="85054"/>
                </a:lnTo>
                <a:lnTo>
                  <a:pt x="92561" y="90601"/>
                </a:lnTo>
                <a:lnTo>
                  <a:pt x="85631" y="92758"/>
                </a:lnTo>
                <a:lnTo>
                  <a:pt x="82209" y="9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59042" y="4353040"/>
            <a:ext cx="46990" cy="143510"/>
          </a:xfrm>
          <a:custGeom>
            <a:avLst/>
            <a:gdLst/>
            <a:ahLst/>
            <a:cxnLst/>
            <a:rect l="l" t="t" r="r" b="b"/>
            <a:pathLst>
              <a:path w="46989" h="143510">
                <a:moveTo>
                  <a:pt x="31288" y="135593"/>
                </a:moveTo>
                <a:lnTo>
                  <a:pt x="15337" y="135593"/>
                </a:lnTo>
                <a:lnTo>
                  <a:pt x="15337" y="11094"/>
                </a:lnTo>
                <a:lnTo>
                  <a:pt x="14110" y="9861"/>
                </a:lnTo>
                <a:lnTo>
                  <a:pt x="0" y="9861"/>
                </a:lnTo>
                <a:lnTo>
                  <a:pt x="0" y="2465"/>
                </a:lnTo>
                <a:lnTo>
                  <a:pt x="31288" y="0"/>
                </a:lnTo>
                <a:lnTo>
                  <a:pt x="31288" y="135593"/>
                </a:lnTo>
                <a:close/>
              </a:path>
              <a:path w="46989" h="143510">
                <a:moveTo>
                  <a:pt x="613" y="142989"/>
                </a:moveTo>
                <a:lnTo>
                  <a:pt x="0" y="142989"/>
                </a:lnTo>
                <a:lnTo>
                  <a:pt x="0" y="135593"/>
                </a:lnTo>
                <a:lnTo>
                  <a:pt x="46626" y="135593"/>
                </a:lnTo>
                <a:lnTo>
                  <a:pt x="46626" y="142373"/>
                </a:lnTo>
                <a:lnTo>
                  <a:pt x="14724" y="142373"/>
                </a:lnTo>
                <a:lnTo>
                  <a:pt x="613" y="142989"/>
                </a:lnTo>
                <a:close/>
              </a:path>
              <a:path w="46989" h="143510">
                <a:moveTo>
                  <a:pt x="46626" y="142989"/>
                </a:moveTo>
                <a:lnTo>
                  <a:pt x="38650" y="142373"/>
                </a:lnTo>
                <a:lnTo>
                  <a:pt x="46626" y="142373"/>
                </a:lnTo>
                <a:lnTo>
                  <a:pt x="46626" y="142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05670" y="4349651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093" y="0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5670" y="4406970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093" y="0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61507" y="4171839"/>
            <a:ext cx="342265" cy="412750"/>
          </a:xfrm>
          <a:custGeom>
            <a:avLst/>
            <a:gdLst/>
            <a:ahLst/>
            <a:cxnLst/>
            <a:rect l="l" t="t" r="r" b="b"/>
            <a:pathLst>
              <a:path w="342264" h="412750">
                <a:moveTo>
                  <a:pt x="141105" y="412327"/>
                </a:moveTo>
                <a:lnTo>
                  <a:pt x="0" y="412327"/>
                </a:lnTo>
                <a:lnTo>
                  <a:pt x="0" y="396918"/>
                </a:lnTo>
                <a:lnTo>
                  <a:pt x="23782" y="394501"/>
                </a:lnTo>
                <a:lnTo>
                  <a:pt x="38420" y="387750"/>
                </a:lnTo>
                <a:lnTo>
                  <a:pt x="45811" y="377417"/>
                </a:lnTo>
                <a:lnTo>
                  <a:pt x="47853" y="364253"/>
                </a:lnTo>
                <a:lnTo>
                  <a:pt x="47853" y="48690"/>
                </a:lnTo>
                <a:lnTo>
                  <a:pt x="45811" y="35525"/>
                </a:lnTo>
                <a:lnTo>
                  <a:pt x="38420" y="25192"/>
                </a:lnTo>
                <a:lnTo>
                  <a:pt x="23782" y="18441"/>
                </a:lnTo>
                <a:lnTo>
                  <a:pt x="0" y="16024"/>
                </a:lnTo>
                <a:lnTo>
                  <a:pt x="0" y="0"/>
                </a:lnTo>
                <a:lnTo>
                  <a:pt x="341719" y="0"/>
                </a:lnTo>
                <a:lnTo>
                  <a:pt x="341719" y="16024"/>
                </a:lnTo>
                <a:lnTo>
                  <a:pt x="92638" y="16024"/>
                </a:lnTo>
                <a:lnTo>
                  <a:pt x="92638" y="364253"/>
                </a:lnTo>
                <a:lnTo>
                  <a:pt x="94689" y="377417"/>
                </a:lnTo>
                <a:lnTo>
                  <a:pt x="102147" y="387750"/>
                </a:lnTo>
                <a:lnTo>
                  <a:pt x="116967" y="394501"/>
                </a:lnTo>
                <a:lnTo>
                  <a:pt x="141105" y="396918"/>
                </a:lnTo>
                <a:lnTo>
                  <a:pt x="141105" y="412327"/>
                </a:lnTo>
                <a:close/>
              </a:path>
              <a:path w="342264" h="412750">
                <a:moveTo>
                  <a:pt x="341719" y="412327"/>
                </a:moveTo>
                <a:lnTo>
                  <a:pt x="200614" y="412327"/>
                </a:lnTo>
                <a:lnTo>
                  <a:pt x="200614" y="396918"/>
                </a:lnTo>
                <a:lnTo>
                  <a:pt x="224397" y="394501"/>
                </a:lnTo>
                <a:lnTo>
                  <a:pt x="239034" y="387750"/>
                </a:lnTo>
                <a:lnTo>
                  <a:pt x="246425" y="377417"/>
                </a:lnTo>
                <a:lnTo>
                  <a:pt x="248467" y="364253"/>
                </a:lnTo>
                <a:lnTo>
                  <a:pt x="248467" y="16024"/>
                </a:lnTo>
                <a:lnTo>
                  <a:pt x="341719" y="16024"/>
                </a:lnTo>
                <a:lnTo>
                  <a:pt x="317841" y="18441"/>
                </a:lnTo>
                <a:lnTo>
                  <a:pt x="302992" y="25192"/>
                </a:lnTo>
                <a:lnTo>
                  <a:pt x="295390" y="35525"/>
                </a:lnTo>
                <a:lnTo>
                  <a:pt x="293253" y="48690"/>
                </a:lnTo>
                <a:lnTo>
                  <a:pt x="293253" y="364253"/>
                </a:lnTo>
                <a:lnTo>
                  <a:pt x="295304" y="377417"/>
                </a:lnTo>
                <a:lnTo>
                  <a:pt x="302762" y="387750"/>
                </a:lnTo>
                <a:lnTo>
                  <a:pt x="317582" y="394501"/>
                </a:lnTo>
                <a:lnTo>
                  <a:pt x="341719" y="396918"/>
                </a:lnTo>
                <a:lnTo>
                  <a:pt x="341719" y="412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1628" y="4668604"/>
            <a:ext cx="74295" cy="137160"/>
          </a:xfrm>
          <a:custGeom>
            <a:avLst/>
            <a:gdLst/>
            <a:ahLst/>
            <a:cxnLst/>
            <a:rect l="l" t="t" r="r" b="b"/>
            <a:pathLst>
              <a:path w="74295" h="137160">
                <a:moveTo>
                  <a:pt x="0" y="20339"/>
                </a:moveTo>
                <a:lnTo>
                  <a:pt x="0" y="12943"/>
                </a:lnTo>
                <a:lnTo>
                  <a:pt x="7783" y="12740"/>
                </a:lnTo>
                <a:lnTo>
                  <a:pt x="18098" y="11325"/>
                </a:lnTo>
                <a:lnTo>
                  <a:pt x="29332" y="7482"/>
                </a:lnTo>
                <a:lnTo>
                  <a:pt x="39877" y="0"/>
                </a:lnTo>
                <a:lnTo>
                  <a:pt x="46012" y="0"/>
                </a:lnTo>
                <a:lnTo>
                  <a:pt x="46012" y="14792"/>
                </a:lnTo>
                <a:lnTo>
                  <a:pt x="29448" y="14792"/>
                </a:lnTo>
                <a:lnTo>
                  <a:pt x="20878" y="17998"/>
                </a:lnTo>
                <a:lnTo>
                  <a:pt x="12423" y="19645"/>
                </a:lnTo>
                <a:lnTo>
                  <a:pt x="5118" y="20252"/>
                </a:lnTo>
                <a:lnTo>
                  <a:pt x="0" y="20339"/>
                </a:lnTo>
                <a:close/>
              </a:path>
              <a:path w="74295" h="137160">
                <a:moveTo>
                  <a:pt x="46012" y="129430"/>
                </a:moveTo>
                <a:lnTo>
                  <a:pt x="29448" y="129430"/>
                </a:lnTo>
                <a:lnTo>
                  <a:pt x="29448" y="14792"/>
                </a:lnTo>
                <a:lnTo>
                  <a:pt x="46012" y="14792"/>
                </a:lnTo>
                <a:lnTo>
                  <a:pt x="46012" y="129430"/>
                </a:lnTo>
                <a:close/>
              </a:path>
              <a:path w="74295" h="137160">
                <a:moveTo>
                  <a:pt x="1227" y="136826"/>
                </a:moveTo>
                <a:lnTo>
                  <a:pt x="1227" y="129430"/>
                </a:lnTo>
                <a:lnTo>
                  <a:pt x="74233" y="129430"/>
                </a:lnTo>
                <a:lnTo>
                  <a:pt x="74233" y="135593"/>
                </a:lnTo>
                <a:lnTo>
                  <a:pt x="37423" y="135593"/>
                </a:lnTo>
                <a:lnTo>
                  <a:pt x="29179" y="135785"/>
                </a:lnTo>
                <a:lnTo>
                  <a:pt x="1227" y="136826"/>
                </a:lnTo>
                <a:close/>
              </a:path>
              <a:path w="74295" h="137160">
                <a:moveTo>
                  <a:pt x="74233" y="136826"/>
                </a:moveTo>
                <a:lnTo>
                  <a:pt x="45418" y="135785"/>
                </a:lnTo>
                <a:lnTo>
                  <a:pt x="37423" y="135593"/>
                </a:lnTo>
                <a:lnTo>
                  <a:pt x="74233" y="135593"/>
                </a:lnTo>
                <a:lnTo>
                  <a:pt x="74233" y="1368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38194" y="4664295"/>
            <a:ext cx="139065" cy="179705"/>
          </a:xfrm>
          <a:custGeom>
            <a:avLst/>
            <a:gdLst/>
            <a:ahLst/>
            <a:cxnLst/>
            <a:rect l="l" t="t" r="r" b="b"/>
            <a:pathLst>
              <a:path w="139064" h="179704">
                <a:moveTo>
                  <a:pt x="136197" y="134360"/>
                </a:moveTo>
                <a:lnTo>
                  <a:pt x="131902" y="134360"/>
                </a:lnTo>
                <a:lnTo>
                  <a:pt x="129448" y="132511"/>
                </a:lnTo>
                <a:lnTo>
                  <a:pt x="128835" y="132511"/>
                </a:lnTo>
                <a:lnTo>
                  <a:pt x="4294" y="72727"/>
                </a:lnTo>
                <a:lnTo>
                  <a:pt x="1227" y="71494"/>
                </a:lnTo>
                <a:lnTo>
                  <a:pt x="0" y="69645"/>
                </a:lnTo>
                <a:lnTo>
                  <a:pt x="0" y="64715"/>
                </a:lnTo>
                <a:lnTo>
                  <a:pt x="1227" y="63482"/>
                </a:lnTo>
                <a:lnTo>
                  <a:pt x="4294" y="61633"/>
                </a:lnTo>
                <a:lnTo>
                  <a:pt x="129448" y="1232"/>
                </a:lnTo>
                <a:lnTo>
                  <a:pt x="131289" y="616"/>
                </a:lnTo>
                <a:lnTo>
                  <a:pt x="131902" y="0"/>
                </a:lnTo>
                <a:lnTo>
                  <a:pt x="135583" y="0"/>
                </a:lnTo>
                <a:lnTo>
                  <a:pt x="138651" y="1849"/>
                </a:lnTo>
                <a:lnTo>
                  <a:pt x="138651" y="8012"/>
                </a:lnTo>
                <a:lnTo>
                  <a:pt x="136810" y="9245"/>
                </a:lnTo>
                <a:lnTo>
                  <a:pt x="133743" y="10477"/>
                </a:lnTo>
                <a:lnTo>
                  <a:pt x="16564" y="67180"/>
                </a:lnTo>
                <a:lnTo>
                  <a:pt x="134356" y="123883"/>
                </a:lnTo>
                <a:lnTo>
                  <a:pt x="136197" y="124499"/>
                </a:lnTo>
                <a:lnTo>
                  <a:pt x="138651" y="125732"/>
                </a:lnTo>
                <a:lnTo>
                  <a:pt x="138651" y="131895"/>
                </a:lnTo>
                <a:lnTo>
                  <a:pt x="136197" y="134360"/>
                </a:lnTo>
                <a:close/>
              </a:path>
              <a:path w="139064" h="179704">
                <a:moveTo>
                  <a:pt x="136197" y="179353"/>
                </a:moveTo>
                <a:lnTo>
                  <a:pt x="131902" y="179353"/>
                </a:lnTo>
                <a:lnTo>
                  <a:pt x="129448" y="178120"/>
                </a:lnTo>
                <a:lnTo>
                  <a:pt x="128835" y="178120"/>
                </a:lnTo>
                <a:lnTo>
                  <a:pt x="4294" y="117719"/>
                </a:lnTo>
                <a:lnTo>
                  <a:pt x="1227" y="116487"/>
                </a:lnTo>
                <a:lnTo>
                  <a:pt x="0" y="115254"/>
                </a:lnTo>
                <a:lnTo>
                  <a:pt x="0" y="109707"/>
                </a:lnTo>
                <a:lnTo>
                  <a:pt x="1840" y="107242"/>
                </a:lnTo>
                <a:lnTo>
                  <a:pt x="5521" y="107242"/>
                </a:lnTo>
                <a:lnTo>
                  <a:pt x="9202" y="109091"/>
                </a:lnTo>
                <a:lnTo>
                  <a:pt x="134356" y="169491"/>
                </a:lnTo>
                <a:lnTo>
                  <a:pt x="136197" y="170108"/>
                </a:lnTo>
                <a:lnTo>
                  <a:pt x="138651" y="171340"/>
                </a:lnTo>
                <a:lnTo>
                  <a:pt x="138651" y="176887"/>
                </a:lnTo>
                <a:lnTo>
                  <a:pt x="136197" y="179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8747" y="4668609"/>
            <a:ext cx="62865" cy="139065"/>
          </a:xfrm>
          <a:custGeom>
            <a:avLst/>
            <a:gdLst/>
            <a:ahLst/>
            <a:cxnLst/>
            <a:rect l="l" t="t" r="r" b="b"/>
            <a:pathLst>
              <a:path w="62864" h="139064">
                <a:moveTo>
                  <a:pt x="51534" y="19106"/>
                </a:moveTo>
                <a:lnTo>
                  <a:pt x="39877" y="19106"/>
                </a:lnTo>
                <a:lnTo>
                  <a:pt x="37423" y="14792"/>
                </a:lnTo>
                <a:lnTo>
                  <a:pt x="37423" y="5547"/>
                </a:lnTo>
                <a:lnTo>
                  <a:pt x="42945" y="0"/>
                </a:lnTo>
                <a:lnTo>
                  <a:pt x="54601" y="0"/>
                </a:lnTo>
                <a:lnTo>
                  <a:pt x="57055" y="4930"/>
                </a:lnTo>
                <a:lnTo>
                  <a:pt x="57055" y="13559"/>
                </a:lnTo>
                <a:lnTo>
                  <a:pt x="51534" y="19106"/>
                </a:lnTo>
                <a:close/>
              </a:path>
              <a:path w="62864" h="139064">
                <a:moveTo>
                  <a:pt x="6748" y="80123"/>
                </a:moveTo>
                <a:lnTo>
                  <a:pt x="0" y="80123"/>
                </a:lnTo>
                <a:lnTo>
                  <a:pt x="0" y="77658"/>
                </a:lnTo>
                <a:lnTo>
                  <a:pt x="1850" y="71186"/>
                </a:lnTo>
                <a:lnTo>
                  <a:pt x="7438" y="60554"/>
                </a:lnTo>
                <a:lnTo>
                  <a:pt x="16823" y="50616"/>
                </a:lnTo>
                <a:lnTo>
                  <a:pt x="30061" y="46225"/>
                </a:lnTo>
                <a:lnTo>
                  <a:pt x="37691" y="47534"/>
                </a:lnTo>
                <a:lnTo>
                  <a:pt x="43711" y="51155"/>
                </a:lnTo>
                <a:lnTo>
                  <a:pt x="44156" y="51772"/>
                </a:lnTo>
                <a:lnTo>
                  <a:pt x="29448" y="51772"/>
                </a:lnTo>
                <a:lnTo>
                  <a:pt x="23408" y="53206"/>
                </a:lnTo>
                <a:lnTo>
                  <a:pt x="17484" y="57704"/>
                </a:lnTo>
                <a:lnTo>
                  <a:pt x="12020" y="65552"/>
                </a:lnTo>
                <a:lnTo>
                  <a:pt x="7362" y="77041"/>
                </a:lnTo>
                <a:lnTo>
                  <a:pt x="6748" y="78890"/>
                </a:lnTo>
                <a:lnTo>
                  <a:pt x="6748" y="80123"/>
                </a:lnTo>
                <a:close/>
              </a:path>
              <a:path w="62864" h="139064">
                <a:moveTo>
                  <a:pt x="32515" y="138675"/>
                </a:moveTo>
                <a:lnTo>
                  <a:pt x="24885" y="137278"/>
                </a:lnTo>
                <a:lnTo>
                  <a:pt x="18865" y="133513"/>
                </a:lnTo>
                <a:lnTo>
                  <a:pt x="14915" y="128014"/>
                </a:lnTo>
                <a:lnTo>
                  <a:pt x="13497" y="121417"/>
                </a:lnTo>
                <a:lnTo>
                  <a:pt x="13497" y="117719"/>
                </a:lnTo>
                <a:lnTo>
                  <a:pt x="14110" y="115254"/>
                </a:lnTo>
                <a:lnTo>
                  <a:pt x="15337" y="112789"/>
                </a:lnTo>
                <a:lnTo>
                  <a:pt x="28221" y="79507"/>
                </a:lnTo>
                <a:lnTo>
                  <a:pt x="33129" y="66564"/>
                </a:lnTo>
                <a:lnTo>
                  <a:pt x="34356" y="63482"/>
                </a:lnTo>
                <a:lnTo>
                  <a:pt x="34356" y="53621"/>
                </a:lnTo>
                <a:lnTo>
                  <a:pt x="32515" y="51772"/>
                </a:lnTo>
                <a:lnTo>
                  <a:pt x="44156" y="51772"/>
                </a:lnTo>
                <a:lnTo>
                  <a:pt x="47661" y="56625"/>
                </a:lnTo>
                <a:lnTo>
                  <a:pt x="49080" y="63482"/>
                </a:lnTo>
                <a:lnTo>
                  <a:pt x="49080" y="65331"/>
                </a:lnTo>
                <a:lnTo>
                  <a:pt x="47853" y="70262"/>
                </a:lnTo>
                <a:lnTo>
                  <a:pt x="46319" y="74653"/>
                </a:lnTo>
                <a:lnTo>
                  <a:pt x="43405" y="82280"/>
                </a:lnTo>
                <a:lnTo>
                  <a:pt x="40260" y="90369"/>
                </a:lnTo>
                <a:lnTo>
                  <a:pt x="38037" y="96148"/>
                </a:lnTo>
                <a:lnTo>
                  <a:pt x="35583" y="101695"/>
                </a:lnTo>
                <a:lnTo>
                  <a:pt x="33742" y="107242"/>
                </a:lnTo>
                <a:lnTo>
                  <a:pt x="31288" y="112789"/>
                </a:lnTo>
                <a:lnTo>
                  <a:pt x="29448" y="117103"/>
                </a:lnTo>
                <a:lnTo>
                  <a:pt x="28221" y="120801"/>
                </a:lnTo>
                <a:lnTo>
                  <a:pt x="28221" y="130046"/>
                </a:lnTo>
                <a:lnTo>
                  <a:pt x="29448" y="133128"/>
                </a:lnTo>
                <a:lnTo>
                  <a:pt x="47004" y="133128"/>
                </a:lnTo>
                <a:lnTo>
                  <a:pt x="46012" y="134196"/>
                </a:lnTo>
                <a:lnTo>
                  <a:pt x="32515" y="138675"/>
                </a:lnTo>
                <a:close/>
              </a:path>
              <a:path w="62864" h="139064">
                <a:moveTo>
                  <a:pt x="47004" y="133128"/>
                </a:moveTo>
                <a:lnTo>
                  <a:pt x="33129" y="133128"/>
                </a:lnTo>
                <a:lnTo>
                  <a:pt x="39254" y="131519"/>
                </a:lnTo>
                <a:lnTo>
                  <a:pt x="45322" y="126733"/>
                </a:lnTo>
                <a:lnTo>
                  <a:pt x="50815" y="118827"/>
                </a:lnTo>
                <a:lnTo>
                  <a:pt x="55215" y="107858"/>
                </a:lnTo>
                <a:lnTo>
                  <a:pt x="55828" y="106009"/>
                </a:lnTo>
                <a:lnTo>
                  <a:pt x="55828" y="104776"/>
                </a:lnTo>
                <a:lnTo>
                  <a:pt x="62577" y="104776"/>
                </a:lnTo>
                <a:lnTo>
                  <a:pt x="62577" y="107242"/>
                </a:lnTo>
                <a:lnTo>
                  <a:pt x="60813" y="113453"/>
                </a:lnTo>
                <a:lnTo>
                  <a:pt x="55368" y="124114"/>
                </a:lnTo>
                <a:lnTo>
                  <a:pt x="47004" y="133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04453" y="4686478"/>
            <a:ext cx="139065" cy="134620"/>
          </a:xfrm>
          <a:custGeom>
            <a:avLst/>
            <a:gdLst/>
            <a:ahLst/>
            <a:cxnLst/>
            <a:rect l="l" t="t" r="r" b="b"/>
            <a:pathLst>
              <a:path w="139064" h="134620">
                <a:moveTo>
                  <a:pt x="136197" y="134360"/>
                </a:moveTo>
                <a:lnTo>
                  <a:pt x="131902" y="134360"/>
                </a:lnTo>
                <a:lnTo>
                  <a:pt x="129448" y="133128"/>
                </a:lnTo>
                <a:lnTo>
                  <a:pt x="4294" y="72727"/>
                </a:lnTo>
                <a:lnTo>
                  <a:pt x="2454" y="71494"/>
                </a:lnTo>
                <a:lnTo>
                  <a:pt x="0" y="70262"/>
                </a:lnTo>
                <a:lnTo>
                  <a:pt x="0" y="64715"/>
                </a:lnTo>
                <a:lnTo>
                  <a:pt x="1840" y="62866"/>
                </a:lnTo>
                <a:lnTo>
                  <a:pt x="4294" y="61633"/>
                </a:lnTo>
                <a:lnTo>
                  <a:pt x="129448" y="1232"/>
                </a:lnTo>
                <a:lnTo>
                  <a:pt x="131902" y="0"/>
                </a:lnTo>
                <a:lnTo>
                  <a:pt x="136197" y="0"/>
                </a:lnTo>
                <a:lnTo>
                  <a:pt x="138651" y="2465"/>
                </a:lnTo>
                <a:lnTo>
                  <a:pt x="138651" y="8012"/>
                </a:lnTo>
                <a:lnTo>
                  <a:pt x="133743" y="10477"/>
                </a:lnTo>
                <a:lnTo>
                  <a:pt x="16564" y="67180"/>
                </a:lnTo>
                <a:lnTo>
                  <a:pt x="134356" y="124499"/>
                </a:lnTo>
                <a:lnTo>
                  <a:pt x="136197" y="125115"/>
                </a:lnTo>
                <a:lnTo>
                  <a:pt x="138651" y="126348"/>
                </a:lnTo>
                <a:lnTo>
                  <a:pt x="138651" y="132511"/>
                </a:lnTo>
                <a:lnTo>
                  <a:pt x="136197" y="134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65804" y="4668604"/>
            <a:ext cx="90805" cy="179070"/>
          </a:xfrm>
          <a:custGeom>
            <a:avLst/>
            <a:gdLst/>
            <a:ahLst/>
            <a:cxnLst/>
            <a:rect l="l" t="t" r="r" b="b"/>
            <a:pathLst>
              <a:path w="90804" h="179070">
                <a:moveTo>
                  <a:pt x="84049" y="19106"/>
                </a:moveTo>
                <a:lnTo>
                  <a:pt x="72393" y="19106"/>
                </a:lnTo>
                <a:lnTo>
                  <a:pt x="69939" y="14792"/>
                </a:lnTo>
                <a:lnTo>
                  <a:pt x="69939" y="6163"/>
                </a:lnTo>
                <a:lnTo>
                  <a:pt x="75460" y="0"/>
                </a:lnTo>
                <a:lnTo>
                  <a:pt x="87117" y="0"/>
                </a:lnTo>
                <a:lnTo>
                  <a:pt x="90184" y="4314"/>
                </a:lnTo>
                <a:lnTo>
                  <a:pt x="90184" y="14175"/>
                </a:lnTo>
                <a:lnTo>
                  <a:pt x="84049" y="19106"/>
                </a:lnTo>
                <a:close/>
              </a:path>
              <a:path w="90804" h="179070">
                <a:moveTo>
                  <a:pt x="30675" y="80123"/>
                </a:moveTo>
                <a:lnTo>
                  <a:pt x="24540" y="80123"/>
                </a:lnTo>
                <a:lnTo>
                  <a:pt x="24540" y="77658"/>
                </a:lnTo>
                <a:lnTo>
                  <a:pt x="26907" y="71446"/>
                </a:lnTo>
                <a:lnTo>
                  <a:pt x="33819" y="60785"/>
                </a:lnTo>
                <a:lnTo>
                  <a:pt x="44986" y="50703"/>
                </a:lnTo>
                <a:lnTo>
                  <a:pt x="60123" y="46225"/>
                </a:lnTo>
                <a:lnTo>
                  <a:pt x="68750" y="47650"/>
                </a:lnTo>
                <a:lnTo>
                  <a:pt x="75767" y="51617"/>
                </a:lnTo>
                <a:lnTo>
                  <a:pt x="75887" y="51772"/>
                </a:lnTo>
                <a:lnTo>
                  <a:pt x="59509" y="51772"/>
                </a:lnTo>
                <a:lnTo>
                  <a:pt x="51054" y="53977"/>
                </a:lnTo>
                <a:lnTo>
                  <a:pt x="43405" y="59707"/>
                </a:lnTo>
                <a:lnTo>
                  <a:pt x="36905" y="67632"/>
                </a:lnTo>
                <a:lnTo>
                  <a:pt x="31902" y="76425"/>
                </a:lnTo>
                <a:lnTo>
                  <a:pt x="30675" y="79507"/>
                </a:lnTo>
                <a:lnTo>
                  <a:pt x="30675" y="80123"/>
                </a:lnTo>
                <a:close/>
              </a:path>
              <a:path w="90804" h="179070">
                <a:moveTo>
                  <a:pt x="40617" y="173189"/>
                </a:moveTo>
                <a:lnTo>
                  <a:pt x="20245" y="173189"/>
                </a:lnTo>
                <a:lnTo>
                  <a:pt x="28767" y="171042"/>
                </a:lnTo>
                <a:lnTo>
                  <a:pt x="36426" y="165254"/>
                </a:lnTo>
                <a:lnTo>
                  <a:pt x="42590" y="156808"/>
                </a:lnTo>
                <a:lnTo>
                  <a:pt x="46626" y="146687"/>
                </a:lnTo>
                <a:lnTo>
                  <a:pt x="66258" y="67796"/>
                </a:lnTo>
                <a:lnTo>
                  <a:pt x="66258" y="67180"/>
                </a:lnTo>
                <a:lnTo>
                  <a:pt x="66871" y="64098"/>
                </a:lnTo>
                <a:lnTo>
                  <a:pt x="66871" y="55470"/>
                </a:lnTo>
                <a:lnTo>
                  <a:pt x="65031" y="51772"/>
                </a:lnTo>
                <a:lnTo>
                  <a:pt x="75887" y="51772"/>
                </a:lnTo>
                <a:lnTo>
                  <a:pt x="80483" y="57665"/>
                </a:lnTo>
                <a:lnTo>
                  <a:pt x="82209" y="65331"/>
                </a:lnTo>
                <a:lnTo>
                  <a:pt x="82209" y="68413"/>
                </a:lnTo>
                <a:lnTo>
                  <a:pt x="81595" y="70262"/>
                </a:lnTo>
                <a:lnTo>
                  <a:pt x="80982" y="72727"/>
                </a:lnTo>
                <a:lnTo>
                  <a:pt x="62577" y="146071"/>
                </a:lnTo>
                <a:lnTo>
                  <a:pt x="55099" y="161835"/>
                </a:lnTo>
                <a:lnTo>
                  <a:pt x="43711" y="171880"/>
                </a:lnTo>
                <a:lnTo>
                  <a:pt x="40617" y="173189"/>
                </a:lnTo>
                <a:close/>
              </a:path>
              <a:path w="90804" h="179070">
                <a:moveTo>
                  <a:pt x="20245" y="178736"/>
                </a:moveTo>
                <a:lnTo>
                  <a:pt x="7975" y="178736"/>
                </a:lnTo>
                <a:lnTo>
                  <a:pt x="0" y="173806"/>
                </a:lnTo>
                <a:lnTo>
                  <a:pt x="0" y="159014"/>
                </a:lnTo>
                <a:lnTo>
                  <a:pt x="5521" y="153467"/>
                </a:lnTo>
                <a:lnTo>
                  <a:pt x="15951" y="153467"/>
                </a:lnTo>
                <a:lnTo>
                  <a:pt x="19632" y="156548"/>
                </a:lnTo>
                <a:lnTo>
                  <a:pt x="19632" y="164561"/>
                </a:lnTo>
                <a:lnTo>
                  <a:pt x="17791" y="169491"/>
                </a:lnTo>
                <a:lnTo>
                  <a:pt x="12883" y="171957"/>
                </a:lnTo>
                <a:lnTo>
                  <a:pt x="14724" y="172573"/>
                </a:lnTo>
                <a:lnTo>
                  <a:pt x="17178" y="173189"/>
                </a:lnTo>
                <a:lnTo>
                  <a:pt x="40617" y="173189"/>
                </a:lnTo>
                <a:lnTo>
                  <a:pt x="31173" y="177186"/>
                </a:lnTo>
                <a:lnTo>
                  <a:pt x="20245" y="17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96480" y="4664295"/>
            <a:ext cx="139065" cy="179705"/>
          </a:xfrm>
          <a:custGeom>
            <a:avLst/>
            <a:gdLst/>
            <a:ahLst/>
            <a:cxnLst/>
            <a:rect l="l" t="t" r="r" b="b"/>
            <a:pathLst>
              <a:path w="139064" h="179704">
                <a:moveTo>
                  <a:pt x="136197" y="134360"/>
                </a:moveTo>
                <a:lnTo>
                  <a:pt x="132516" y="134360"/>
                </a:lnTo>
                <a:lnTo>
                  <a:pt x="129448" y="132511"/>
                </a:lnTo>
                <a:lnTo>
                  <a:pt x="4908" y="72727"/>
                </a:lnTo>
                <a:lnTo>
                  <a:pt x="1840" y="71494"/>
                </a:lnTo>
                <a:lnTo>
                  <a:pt x="0" y="69645"/>
                </a:lnTo>
                <a:lnTo>
                  <a:pt x="0" y="64715"/>
                </a:lnTo>
                <a:lnTo>
                  <a:pt x="1840" y="63482"/>
                </a:lnTo>
                <a:lnTo>
                  <a:pt x="4908" y="61633"/>
                </a:lnTo>
                <a:lnTo>
                  <a:pt x="130062" y="1232"/>
                </a:lnTo>
                <a:lnTo>
                  <a:pt x="132516" y="0"/>
                </a:lnTo>
                <a:lnTo>
                  <a:pt x="136197" y="0"/>
                </a:lnTo>
                <a:lnTo>
                  <a:pt x="138651" y="1849"/>
                </a:lnTo>
                <a:lnTo>
                  <a:pt x="138651" y="8012"/>
                </a:lnTo>
                <a:lnTo>
                  <a:pt x="136810" y="9245"/>
                </a:lnTo>
                <a:lnTo>
                  <a:pt x="133743" y="10477"/>
                </a:lnTo>
                <a:lnTo>
                  <a:pt x="16564" y="67180"/>
                </a:lnTo>
                <a:lnTo>
                  <a:pt x="134356" y="123883"/>
                </a:lnTo>
                <a:lnTo>
                  <a:pt x="136197" y="124499"/>
                </a:lnTo>
                <a:lnTo>
                  <a:pt x="138651" y="125732"/>
                </a:lnTo>
                <a:lnTo>
                  <a:pt x="138651" y="131895"/>
                </a:lnTo>
                <a:lnTo>
                  <a:pt x="136197" y="134360"/>
                </a:lnTo>
                <a:close/>
              </a:path>
              <a:path w="139064" h="179704">
                <a:moveTo>
                  <a:pt x="136810" y="179353"/>
                </a:moveTo>
                <a:lnTo>
                  <a:pt x="132516" y="179353"/>
                </a:lnTo>
                <a:lnTo>
                  <a:pt x="129448" y="178120"/>
                </a:lnTo>
                <a:lnTo>
                  <a:pt x="4908" y="117719"/>
                </a:lnTo>
                <a:lnTo>
                  <a:pt x="1840" y="116487"/>
                </a:lnTo>
                <a:lnTo>
                  <a:pt x="0" y="115254"/>
                </a:lnTo>
                <a:lnTo>
                  <a:pt x="0" y="109707"/>
                </a:lnTo>
                <a:lnTo>
                  <a:pt x="1840" y="107242"/>
                </a:lnTo>
                <a:lnTo>
                  <a:pt x="6135" y="107242"/>
                </a:lnTo>
                <a:lnTo>
                  <a:pt x="9816" y="109091"/>
                </a:lnTo>
                <a:lnTo>
                  <a:pt x="134356" y="169491"/>
                </a:lnTo>
                <a:lnTo>
                  <a:pt x="136810" y="170108"/>
                </a:lnTo>
                <a:lnTo>
                  <a:pt x="138651" y="171340"/>
                </a:lnTo>
                <a:lnTo>
                  <a:pt x="138651" y="176887"/>
                </a:lnTo>
                <a:lnTo>
                  <a:pt x="136810" y="179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71937" y="4664907"/>
            <a:ext cx="182880" cy="140970"/>
          </a:xfrm>
          <a:custGeom>
            <a:avLst/>
            <a:gdLst/>
            <a:ahLst/>
            <a:cxnLst/>
            <a:rect l="l" t="t" r="r" b="b"/>
            <a:pathLst>
              <a:path w="182879" h="140970">
                <a:moveTo>
                  <a:pt x="45399" y="133128"/>
                </a:moveTo>
                <a:lnTo>
                  <a:pt x="4294" y="133128"/>
                </a:lnTo>
                <a:lnTo>
                  <a:pt x="14120" y="131683"/>
                </a:lnTo>
                <a:lnTo>
                  <a:pt x="20322" y="128505"/>
                </a:lnTo>
                <a:lnTo>
                  <a:pt x="23878" y="123940"/>
                </a:lnTo>
                <a:lnTo>
                  <a:pt x="25767" y="118336"/>
                </a:lnTo>
                <a:lnTo>
                  <a:pt x="53374" y="8012"/>
                </a:lnTo>
                <a:lnTo>
                  <a:pt x="49080" y="7396"/>
                </a:lnTo>
                <a:lnTo>
                  <a:pt x="33129" y="7396"/>
                </a:lnTo>
                <a:lnTo>
                  <a:pt x="33129" y="0"/>
                </a:lnTo>
                <a:lnTo>
                  <a:pt x="73006" y="0"/>
                </a:lnTo>
                <a:lnTo>
                  <a:pt x="74847" y="3081"/>
                </a:lnTo>
                <a:lnTo>
                  <a:pt x="79941" y="13559"/>
                </a:lnTo>
                <a:lnTo>
                  <a:pt x="59509" y="13559"/>
                </a:lnTo>
                <a:lnTo>
                  <a:pt x="33742" y="118952"/>
                </a:lnTo>
                <a:lnTo>
                  <a:pt x="32515" y="122650"/>
                </a:lnTo>
                <a:lnTo>
                  <a:pt x="32515" y="132511"/>
                </a:lnTo>
                <a:lnTo>
                  <a:pt x="45399" y="133128"/>
                </a:lnTo>
                <a:close/>
              </a:path>
              <a:path w="182879" h="140970">
                <a:moveTo>
                  <a:pt x="179755" y="7396"/>
                </a:moveTo>
                <a:lnTo>
                  <a:pt x="134970" y="7396"/>
                </a:lnTo>
                <a:lnTo>
                  <a:pt x="132516" y="6779"/>
                </a:lnTo>
                <a:lnTo>
                  <a:pt x="132516" y="0"/>
                </a:lnTo>
                <a:lnTo>
                  <a:pt x="141718" y="0"/>
                </a:lnTo>
                <a:lnTo>
                  <a:pt x="153375" y="616"/>
                </a:lnTo>
                <a:lnTo>
                  <a:pt x="182209" y="616"/>
                </a:lnTo>
                <a:lnTo>
                  <a:pt x="182823" y="1232"/>
                </a:lnTo>
                <a:lnTo>
                  <a:pt x="182823" y="6779"/>
                </a:lnTo>
                <a:lnTo>
                  <a:pt x="179755" y="7396"/>
                </a:lnTo>
                <a:close/>
              </a:path>
              <a:path w="182879" h="140970">
                <a:moveTo>
                  <a:pt x="182209" y="616"/>
                </a:moveTo>
                <a:lnTo>
                  <a:pt x="165031" y="616"/>
                </a:lnTo>
                <a:lnTo>
                  <a:pt x="173007" y="0"/>
                </a:lnTo>
                <a:lnTo>
                  <a:pt x="181596" y="0"/>
                </a:lnTo>
                <a:lnTo>
                  <a:pt x="182209" y="616"/>
                </a:lnTo>
                <a:close/>
              </a:path>
              <a:path w="182879" h="140970">
                <a:moveTo>
                  <a:pt x="134767" y="110323"/>
                </a:moveTo>
                <a:lnTo>
                  <a:pt x="126994" y="110323"/>
                </a:lnTo>
                <a:lnTo>
                  <a:pt x="149080" y="20339"/>
                </a:lnTo>
                <a:lnTo>
                  <a:pt x="149694" y="18490"/>
                </a:lnTo>
                <a:lnTo>
                  <a:pt x="150307" y="17257"/>
                </a:lnTo>
                <a:lnTo>
                  <a:pt x="150307" y="10477"/>
                </a:lnTo>
                <a:lnTo>
                  <a:pt x="146626" y="7396"/>
                </a:lnTo>
                <a:lnTo>
                  <a:pt x="178528" y="7396"/>
                </a:lnTo>
                <a:lnTo>
                  <a:pt x="168444" y="8580"/>
                </a:lnTo>
                <a:lnTo>
                  <a:pt x="162270" y="11787"/>
                </a:lnTo>
                <a:lnTo>
                  <a:pt x="158858" y="16496"/>
                </a:lnTo>
                <a:lnTo>
                  <a:pt x="157056" y="22188"/>
                </a:lnTo>
                <a:lnTo>
                  <a:pt x="134767" y="110323"/>
                </a:lnTo>
                <a:close/>
              </a:path>
              <a:path w="182879" h="140970">
                <a:moveTo>
                  <a:pt x="127608" y="140524"/>
                </a:moveTo>
                <a:lnTo>
                  <a:pt x="121473" y="140524"/>
                </a:lnTo>
                <a:lnTo>
                  <a:pt x="119632" y="136826"/>
                </a:lnTo>
                <a:lnTo>
                  <a:pt x="59509" y="13559"/>
                </a:lnTo>
                <a:lnTo>
                  <a:pt x="79941" y="13559"/>
                </a:lnTo>
                <a:lnTo>
                  <a:pt x="126994" y="110323"/>
                </a:lnTo>
                <a:lnTo>
                  <a:pt x="134767" y="110323"/>
                </a:lnTo>
                <a:lnTo>
                  <a:pt x="128221" y="136209"/>
                </a:lnTo>
                <a:lnTo>
                  <a:pt x="127608" y="139907"/>
                </a:lnTo>
                <a:lnTo>
                  <a:pt x="127608" y="140524"/>
                </a:lnTo>
                <a:close/>
              </a:path>
              <a:path w="182879" h="140970">
                <a:moveTo>
                  <a:pt x="9816" y="140524"/>
                </a:moveTo>
                <a:lnTo>
                  <a:pt x="1840" y="140524"/>
                </a:lnTo>
                <a:lnTo>
                  <a:pt x="0" y="139291"/>
                </a:lnTo>
                <a:lnTo>
                  <a:pt x="0" y="133128"/>
                </a:lnTo>
                <a:lnTo>
                  <a:pt x="50307" y="133128"/>
                </a:lnTo>
                <a:lnTo>
                  <a:pt x="50307" y="139291"/>
                </a:lnTo>
                <a:lnTo>
                  <a:pt x="17791" y="139291"/>
                </a:lnTo>
                <a:lnTo>
                  <a:pt x="9816" y="140524"/>
                </a:lnTo>
                <a:close/>
              </a:path>
              <a:path w="182879" h="140970">
                <a:moveTo>
                  <a:pt x="48466" y="140524"/>
                </a:moveTo>
                <a:lnTo>
                  <a:pt x="41104" y="140524"/>
                </a:lnTo>
                <a:lnTo>
                  <a:pt x="29448" y="139291"/>
                </a:lnTo>
                <a:lnTo>
                  <a:pt x="50307" y="139291"/>
                </a:lnTo>
                <a:lnTo>
                  <a:pt x="48466" y="140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05067" y="4321609"/>
            <a:ext cx="153670" cy="187960"/>
          </a:xfrm>
          <a:custGeom>
            <a:avLst/>
            <a:gdLst/>
            <a:ahLst/>
            <a:cxnLst/>
            <a:rect l="l" t="t" r="r" b="b"/>
            <a:pathLst>
              <a:path w="153670" h="187960">
                <a:moveTo>
                  <a:pt x="25153" y="48690"/>
                </a:moveTo>
                <a:lnTo>
                  <a:pt x="19018" y="48690"/>
                </a:lnTo>
                <a:lnTo>
                  <a:pt x="19018" y="45608"/>
                </a:lnTo>
                <a:lnTo>
                  <a:pt x="34739" y="6471"/>
                </a:lnTo>
                <a:lnTo>
                  <a:pt x="49693" y="0"/>
                </a:lnTo>
                <a:lnTo>
                  <a:pt x="57784" y="1213"/>
                </a:lnTo>
                <a:lnTo>
                  <a:pt x="65644" y="5084"/>
                </a:lnTo>
                <a:lnTo>
                  <a:pt x="67241" y="6779"/>
                </a:lnTo>
                <a:lnTo>
                  <a:pt x="48466" y="6779"/>
                </a:lnTo>
                <a:lnTo>
                  <a:pt x="41487" y="9322"/>
                </a:lnTo>
                <a:lnTo>
                  <a:pt x="35889" y="16486"/>
                </a:lnTo>
                <a:lnTo>
                  <a:pt x="31211" y="27580"/>
                </a:lnTo>
                <a:lnTo>
                  <a:pt x="26994" y="41910"/>
                </a:lnTo>
                <a:lnTo>
                  <a:pt x="25767" y="48074"/>
                </a:lnTo>
                <a:lnTo>
                  <a:pt x="25153" y="48690"/>
                </a:lnTo>
                <a:close/>
              </a:path>
              <a:path w="153670" h="187960">
                <a:moveTo>
                  <a:pt x="85046" y="22188"/>
                </a:moveTo>
                <a:lnTo>
                  <a:pt x="76074" y="22188"/>
                </a:lnTo>
                <a:lnTo>
                  <a:pt x="84087" y="13780"/>
                </a:lnTo>
                <a:lnTo>
                  <a:pt x="93252" y="6702"/>
                </a:lnTo>
                <a:lnTo>
                  <a:pt x="103336" y="1820"/>
                </a:lnTo>
                <a:lnTo>
                  <a:pt x="114111" y="0"/>
                </a:lnTo>
                <a:lnTo>
                  <a:pt x="129822" y="3515"/>
                </a:lnTo>
                <a:lnTo>
                  <a:pt x="133958" y="6779"/>
                </a:lnTo>
                <a:lnTo>
                  <a:pt x="113497" y="6779"/>
                </a:lnTo>
                <a:lnTo>
                  <a:pt x="109155" y="7213"/>
                </a:lnTo>
                <a:lnTo>
                  <a:pt x="103604" y="8859"/>
                </a:lnTo>
                <a:lnTo>
                  <a:pt x="97019" y="12239"/>
                </a:lnTo>
                <a:lnTo>
                  <a:pt x="89571" y="17873"/>
                </a:lnTo>
                <a:lnTo>
                  <a:pt x="85449" y="21745"/>
                </a:lnTo>
                <a:lnTo>
                  <a:pt x="85046" y="22188"/>
                </a:lnTo>
                <a:close/>
              </a:path>
              <a:path w="153670" h="187960">
                <a:moveTo>
                  <a:pt x="41104" y="178120"/>
                </a:moveTo>
                <a:lnTo>
                  <a:pt x="19632" y="178120"/>
                </a:lnTo>
                <a:lnTo>
                  <a:pt x="20245" y="176271"/>
                </a:lnTo>
                <a:lnTo>
                  <a:pt x="22699" y="166410"/>
                </a:lnTo>
                <a:lnTo>
                  <a:pt x="55828" y="35131"/>
                </a:lnTo>
                <a:lnTo>
                  <a:pt x="57055" y="30200"/>
                </a:lnTo>
                <a:lnTo>
                  <a:pt x="57669" y="27118"/>
                </a:lnTo>
                <a:lnTo>
                  <a:pt x="57669" y="9245"/>
                </a:lnTo>
                <a:lnTo>
                  <a:pt x="53374" y="6779"/>
                </a:lnTo>
                <a:lnTo>
                  <a:pt x="67241" y="6779"/>
                </a:lnTo>
                <a:lnTo>
                  <a:pt x="72124" y="11960"/>
                </a:lnTo>
                <a:lnTo>
                  <a:pt x="76074" y="22188"/>
                </a:lnTo>
                <a:lnTo>
                  <a:pt x="85046" y="22188"/>
                </a:lnTo>
                <a:lnTo>
                  <a:pt x="60123" y="96148"/>
                </a:lnTo>
                <a:lnTo>
                  <a:pt x="59509" y="99846"/>
                </a:lnTo>
                <a:lnTo>
                  <a:pt x="59509" y="101078"/>
                </a:lnTo>
                <a:lnTo>
                  <a:pt x="60381" y="105903"/>
                </a:lnTo>
                <a:lnTo>
                  <a:pt x="63698" y="114638"/>
                </a:lnTo>
                <a:lnTo>
                  <a:pt x="55828" y="114638"/>
                </a:lnTo>
                <a:lnTo>
                  <a:pt x="52492" y="126483"/>
                </a:lnTo>
                <a:lnTo>
                  <a:pt x="47546" y="145608"/>
                </a:lnTo>
                <a:lnTo>
                  <a:pt x="43060" y="164041"/>
                </a:lnTo>
                <a:lnTo>
                  <a:pt x="41104" y="173806"/>
                </a:lnTo>
                <a:lnTo>
                  <a:pt x="41104" y="178120"/>
                </a:lnTo>
                <a:close/>
              </a:path>
              <a:path w="153670" h="187960">
                <a:moveTo>
                  <a:pt x="105916" y="126964"/>
                </a:moveTo>
                <a:lnTo>
                  <a:pt x="82209" y="126964"/>
                </a:lnTo>
                <a:lnTo>
                  <a:pt x="90951" y="125106"/>
                </a:lnTo>
                <a:lnTo>
                  <a:pt x="100153" y="119491"/>
                </a:lnTo>
                <a:lnTo>
                  <a:pt x="121904" y="84784"/>
                </a:lnTo>
                <a:lnTo>
                  <a:pt x="132516" y="34514"/>
                </a:lnTo>
                <a:lnTo>
                  <a:pt x="131183" y="22640"/>
                </a:lnTo>
                <a:lnTo>
                  <a:pt x="127377" y="13944"/>
                </a:lnTo>
                <a:lnTo>
                  <a:pt x="121386" y="8599"/>
                </a:lnTo>
                <a:lnTo>
                  <a:pt x="113497" y="6779"/>
                </a:lnTo>
                <a:lnTo>
                  <a:pt x="133958" y="6779"/>
                </a:lnTo>
                <a:lnTo>
                  <a:pt x="142255" y="13328"/>
                </a:lnTo>
                <a:lnTo>
                  <a:pt x="150432" y="28341"/>
                </a:lnTo>
                <a:lnTo>
                  <a:pt x="153375" y="47457"/>
                </a:lnTo>
                <a:lnTo>
                  <a:pt x="147096" y="79141"/>
                </a:lnTo>
                <a:lnTo>
                  <a:pt x="130752" y="106779"/>
                </a:lnTo>
                <a:lnTo>
                  <a:pt x="108081" y="126329"/>
                </a:lnTo>
                <a:lnTo>
                  <a:pt x="105916" y="126964"/>
                </a:lnTo>
                <a:close/>
              </a:path>
              <a:path w="153670" h="187960">
                <a:moveTo>
                  <a:pt x="82822" y="133744"/>
                </a:moveTo>
                <a:lnTo>
                  <a:pt x="72651" y="131972"/>
                </a:lnTo>
                <a:lnTo>
                  <a:pt x="64954" y="127426"/>
                </a:lnTo>
                <a:lnTo>
                  <a:pt x="59442" y="121263"/>
                </a:lnTo>
                <a:lnTo>
                  <a:pt x="55828" y="114638"/>
                </a:lnTo>
                <a:lnTo>
                  <a:pt x="63698" y="114638"/>
                </a:lnTo>
                <a:lnTo>
                  <a:pt x="70638" y="123180"/>
                </a:lnTo>
                <a:lnTo>
                  <a:pt x="82209" y="126964"/>
                </a:lnTo>
                <a:lnTo>
                  <a:pt x="105916" y="126964"/>
                </a:lnTo>
                <a:lnTo>
                  <a:pt x="82822" y="133744"/>
                </a:lnTo>
                <a:close/>
              </a:path>
              <a:path w="153670" h="187960">
                <a:moveTo>
                  <a:pt x="12270" y="187365"/>
                </a:moveTo>
                <a:lnTo>
                  <a:pt x="1840" y="187365"/>
                </a:lnTo>
                <a:lnTo>
                  <a:pt x="0" y="186132"/>
                </a:lnTo>
                <a:lnTo>
                  <a:pt x="0" y="178120"/>
                </a:lnTo>
                <a:lnTo>
                  <a:pt x="63190" y="178120"/>
                </a:lnTo>
                <a:lnTo>
                  <a:pt x="63190" y="186749"/>
                </a:lnTo>
                <a:lnTo>
                  <a:pt x="20245" y="186749"/>
                </a:lnTo>
                <a:lnTo>
                  <a:pt x="12270" y="187365"/>
                </a:lnTo>
                <a:close/>
              </a:path>
              <a:path w="153670" h="187960">
                <a:moveTo>
                  <a:pt x="63190" y="187365"/>
                </a:moveTo>
                <a:lnTo>
                  <a:pt x="57669" y="187365"/>
                </a:lnTo>
                <a:lnTo>
                  <a:pt x="50661" y="187269"/>
                </a:lnTo>
                <a:lnTo>
                  <a:pt x="36186" y="186845"/>
                </a:lnTo>
                <a:lnTo>
                  <a:pt x="28834" y="186749"/>
                </a:lnTo>
                <a:lnTo>
                  <a:pt x="63190" y="186749"/>
                </a:lnTo>
                <a:lnTo>
                  <a:pt x="63190" y="187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55989" y="4201429"/>
            <a:ext cx="76200" cy="353695"/>
          </a:xfrm>
          <a:custGeom>
            <a:avLst/>
            <a:gdLst/>
            <a:ahLst/>
            <a:cxnLst/>
            <a:rect l="l" t="t" r="r" b="b"/>
            <a:pathLst>
              <a:path w="76200" h="353695">
                <a:moveTo>
                  <a:pt x="76074" y="353159"/>
                </a:moveTo>
                <a:lnTo>
                  <a:pt x="73006" y="353159"/>
                </a:lnTo>
                <a:lnTo>
                  <a:pt x="66794" y="349634"/>
                </a:lnTo>
                <a:lnTo>
                  <a:pt x="22258" y="288511"/>
                </a:lnTo>
                <a:lnTo>
                  <a:pt x="8435" y="248767"/>
                </a:lnTo>
                <a:lnTo>
                  <a:pt x="1744" y="210526"/>
                </a:lnTo>
                <a:lnTo>
                  <a:pt x="0" y="176271"/>
                </a:lnTo>
                <a:lnTo>
                  <a:pt x="3441" y="129661"/>
                </a:lnTo>
                <a:lnTo>
                  <a:pt x="13266" y="88135"/>
                </a:lnTo>
                <a:lnTo>
                  <a:pt x="28729" y="52157"/>
                </a:lnTo>
                <a:lnTo>
                  <a:pt x="53767" y="16901"/>
                </a:lnTo>
                <a:lnTo>
                  <a:pt x="73006" y="0"/>
                </a:lnTo>
                <a:lnTo>
                  <a:pt x="76074" y="0"/>
                </a:lnTo>
                <a:lnTo>
                  <a:pt x="76074" y="4314"/>
                </a:lnTo>
                <a:lnTo>
                  <a:pt x="73620" y="6779"/>
                </a:lnTo>
                <a:lnTo>
                  <a:pt x="50527" y="38559"/>
                </a:lnTo>
                <a:lnTo>
                  <a:pt x="33819" y="77041"/>
                </a:lnTo>
                <a:lnTo>
                  <a:pt x="23667" y="122920"/>
                </a:lnTo>
                <a:lnTo>
                  <a:pt x="20245" y="176887"/>
                </a:lnTo>
                <a:lnTo>
                  <a:pt x="20734" y="197794"/>
                </a:lnTo>
                <a:lnTo>
                  <a:pt x="25163" y="240764"/>
                </a:lnTo>
                <a:lnTo>
                  <a:pt x="39915" y="293095"/>
                </a:lnTo>
                <a:lnTo>
                  <a:pt x="64302" y="334909"/>
                </a:lnTo>
                <a:lnTo>
                  <a:pt x="75460" y="347612"/>
                </a:lnTo>
                <a:lnTo>
                  <a:pt x="75460" y="348844"/>
                </a:lnTo>
                <a:lnTo>
                  <a:pt x="76074" y="348844"/>
                </a:lnTo>
                <a:lnTo>
                  <a:pt x="76074" y="353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4154" y="4321615"/>
            <a:ext cx="128905" cy="133985"/>
          </a:xfrm>
          <a:custGeom>
            <a:avLst/>
            <a:gdLst/>
            <a:ahLst/>
            <a:cxnLst/>
            <a:rect l="l" t="t" r="r" b="b"/>
            <a:pathLst>
              <a:path w="128904" h="133985">
                <a:moveTo>
                  <a:pt x="6748" y="48690"/>
                </a:moveTo>
                <a:lnTo>
                  <a:pt x="0" y="48690"/>
                </a:lnTo>
                <a:lnTo>
                  <a:pt x="0" y="45608"/>
                </a:lnTo>
                <a:lnTo>
                  <a:pt x="2156" y="37442"/>
                </a:lnTo>
                <a:lnTo>
                  <a:pt x="8972" y="21879"/>
                </a:lnTo>
                <a:lnTo>
                  <a:pt x="20964" y="6779"/>
                </a:lnTo>
                <a:lnTo>
                  <a:pt x="38650" y="0"/>
                </a:lnTo>
                <a:lnTo>
                  <a:pt x="48600" y="1935"/>
                </a:lnTo>
                <a:lnTo>
                  <a:pt x="55580" y="6779"/>
                </a:lnTo>
                <a:lnTo>
                  <a:pt x="38037" y="6779"/>
                </a:lnTo>
                <a:lnTo>
                  <a:pt x="30924" y="8301"/>
                </a:lnTo>
                <a:lnTo>
                  <a:pt x="23006" y="13867"/>
                </a:lnTo>
                <a:lnTo>
                  <a:pt x="15088" y="24980"/>
                </a:lnTo>
                <a:lnTo>
                  <a:pt x="7975" y="43143"/>
                </a:lnTo>
                <a:lnTo>
                  <a:pt x="6748" y="48074"/>
                </a:lnTo>
                <a:lnTo>
                  <a:pt x="6748" y="48690"/>
                </a:lnTo>
                <a:close/>
              </a:path>
              <a:path w="128904" h="133985">
                <a:moveTo>
                  <a:pt x="76313" y="126964"/>
                </a:moveTo>
                <a:lnTo>
                  <a:pt x="63804" y="126964"/>
                </a:lnTo>
                <a:lnTo>
                  <a:pt x="86446" y="116275"/>
                </a:lnTo>
                <a:lnTo>
                  <a:pt x="102761" y="91833"/>
                </a:lnTo>
                <a:lnTo>
                  <a:pt x="112634" y="65080"/>
                </a:lnTo>
                <a:lnTo>
                  <a:pt x="115951" y="47457"/>
                </a:lnTo>
                <a:lnTo>
                  <a:pt x="115280" y="39792"/>
                </a:lnTo>
                <a:lnTo>
                  <a:pt x="113344" y="33282"/>
                </a:lnTo>
                <a:lnTo>
                  <a:pt x="110257" y="27696"/>
                </a:lnTo>
                <a:lnTo>
                  <a:pt x="106135" y="22804"/>
                </a:lnTo>
                <a:lnTo>
                  <a:pt x="101227" y="17873"/>
                </a:lnTo>
                <a:lnTo>
                  <a:pt x="101227" y="8012"/>
                </a:lnTo>
                <a:lnTo>
                  <a:pt x="108589" y="0"/>
                </a:lnTo>
                <a:lnTo>
                  <a:pt x="120859" y="0"/>
                </a:lnTo>
                <a:lnTo>
                  <a:pt x="128835" y="4930"/>
                </a:lnTo>
                <a:lnTo>
                  <a:pt x="128835" y="20955"/>
                </a:lnTo>
                <a:lnTo>
                  <a:pt x="125470" y="45079"/>
                </a:lnTo>
                <a:lnTo>
                  <a:pt x="114341" y="83127"/>
                </a:lnTo>
                <a:lnTo>
                  <a:pt x="93894" y="118287"/>
                </a:lnTo>
                <a:lnTo>
                  <a:pt x="76313" y="126964"/>
                </a:lnTo>
                <a:close/>
              </a:path>
              <a:path w="128904" h="133985">
                <a:moveTo>
                  <a:pt x="62577" y="133744"/>
                </a:moveTo>
                <a:lnTo>
                  <a:pt x="50747" y="132473"/>
                </a:lnTo>
                <a:lnTo>
                  <a:pt x="37883" y="127272"/>
                </a:lnTo>
                <a:lnTo>
                  <a:pt x="27549" y="116063"/>
                </a:lnTo>
                <a:lnTo>
                  <a:pt x="23313" y="96764"/>
                </a:lnTo>
                <a:lnTo>
                  <a:pt x="24185" y="86980"/>
                </a:lnTo>
                <a:lnTo>
                  <a:pt x="40491" y="36363"/>
                </a:lnTo>
                <a:lnTo>
                  <a:pt x="45399" y="23420"/>
                </a:lnTo>
                <a:lnTo>
                  <a:pt x="45399" y="6779"/>
                </a:lnTo>
                <a:lnTo>
                  <a:pt x="55580" y="6779"/>
                </a:lnTo>
                <a:lnTo>
                  <a:pt x="56135" y="7164"/>
                </a:lnTo>
                <a:lnTo>
                  <a:pt x="60909" y="14820"/>
                </a:lnTo>
                <a:lnTo>
                  <a:pt x="62577" y="24037"/>
                </a:lnTo>
                <a:lnTo>
                  <a:pt x="62577" y="29584"/>
                </a:lnTo>
                <a:lnTo>
                  <a:pt x="61350" y="33898"/>
                </a:lnTo>
                <a:lnTo>
                  <a:pt x="59509" y="38829"/>
                </a:lnTo>
                <a:lnTo>
                  <a:pt x="52943" y="56712"/>
                </a:lnTo>
                <a:lnTo>
                  <a:pt x="47469" y="73266"/>
                </a:lnTo>
                <a:lnTo>
                  <a:pt x="43721" y="88318"/>
                </a:lnTo>
                <a:lnTo>
                  <a:pt x="42331" y="101695"/>
                </a:lnTo>
                <a:lnTo>
                  <a:pt x="43616" y="111883"/>
                </a:lnTo>
                <a:lnTo>
                  <a:pt x="47546" y="119876"/>
                </a:lnTo>
                <a:lnTo>
                  <a:pt x="54237" y="125096"/>
                </a:lnTo>
                <a:lnTo>
                  <a:pt x="63804" y="126964"/>
                </a:lnTo>
                <a:lnTo>
                  <a:pt x="76313" y="126964"/>
                </a:lnTo>
                <a:lnTo>
                  <a:pt x="62577" y="133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11211" y="4350583"/>
            <a:ext cx="53975" cy="206375"/>
          </a:xfrm>
          <a:custGeom>
            <a:avLst/>
            <a:gdLst/>
            <a:ahLst/>
            <a:cxnLst/>
            <a:rect l="l" t="t" r="r" b="b"/>
            <a:pathLst>
              <a:path w="53975" h="206375">
                <a:moveTo>
                  <a:pt x="53374" y="205855"/>
                </a:moveTo>
                <a:lnTo>
                  <a:pt x="49693" y="205855"/>
                </a:lnTo>
                <a:lnTo>
                  <a:pt x="24587" y="181625"/>
                </a:lnTo>
                <a:lnTo>
                  <a:pt x="9432" y="154391"/>
                </a:lnTo>
                <a:lnTo>
                  <a:pt x="1984" y="127157"/>
                </a:lnTo>
                <a:lnTo>
                  <a:pt x="0" y="102927"/>
                </a:lnTo>
                <a:lnTo>
                  <a:pt x="2243" y="77484"/>
                </a:lnTo>
                <a:lnTo>
                  <a:pt x="10122" y="50077"/>
                </a:lnTo>
                <a:lnTo>
                  <a:pt x="25364" y="23362"/>
                </a:lnTo>
                <a:lnTo>
                  <a:pt x="49693" y="0"/>
                </a:lnTo>
                <a:lnTo>
                  <a:pt x="53374" y="0"/>
                </a:lnTo>
                <a:lnTo>
                  <a:pt x="53374" y="3698"/>
                </a:lnTo>
                <a:lnTo>
                  <a:pt x="52147" y="4930"/>
                </a:lnTo>
                <a:lnTo>
                  <a:pt x="39216" y="18942"/>
                </a:lnTo>
                <a:lnTo>
                  <a:pt x="26917" y="38906"/>
                </a:lnTo>
                <a:lnTo>
                  <a:pt x="17724" y="66381"/>
                </a:lnTo>
                <a:lnTo>
                  <a:pt x="14110" y="102927"/>
                </a:lnTo>
                <a:lnTo>
                  <a:pt x="16075" y="130537"/>
                </a:lnTo>
                <a:lnTo>
                  <a:pt x="22469" y="156471"/>
                </a:lnTo>
                <a:lnTo>
                  <a:pt x="34039" y="179979"/>
                </a:lnTo>
                <a:lnTo>
                  <a:pt x="51534" y="200308"/>
                </a:lnTo>
                <a:lnTo>
                  <a:pt x="53374" y="202157"/>
                </a:lnTo>
                <a:lnTo>
                  <a:pt x="53374" y="205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89121" y="4368456"/>
            <a:ext cx="62230" cy="139065"/>
          </a:xfrm>
          <a:custGeom>
            <a:avLst/>
            <a:gdLst/>
            <a:ahLst/>
            <a:cxnLst/>
            <a:rect l="l" t="t" r="r" b="b"/>
            <a:pathLst>
              <a:path w="62229" h="139064">
                <a:moveTo>
                  <a:pt x="51534" y="19106"/>
                </a:moveTo>
                <a:lnTo>
                  <a:pt x="39877" y="19106"/>
                </a:lnTo>
                <a:lnTo>
                  <a:pt x="37423" y="14792"/>
                </a:lnTo>
                <a:lnTo>
                  <a:pt x="37423" y="5547"/>
                </a:lnTo>
                <a:lnTo>
                  <a:pt x="42945" y="0"/>
                </a:lnTo>
                <a:lnTo>
                  <a:pt x="54601" y="0"/>
                </a:lnTo>
                <a:lnTo>
                  <a:pt x="57055" y="4930"/>
                </a:lnTo>
                <a:lnTo>
                  <a:pt x="57055" y="13559"/>
                </a:lnTo>
                <a:lnTo>
                  <a:pt x="51534" y="19106"/>
                </a:lnTo>
                <a:close/>
              </a:path>
              <a:path w="62229" h="139064">
                <a:moveTo>
                  <a:pt x="6748" y="80123"/>
                </a:moveTo>
                <a:lnTo>
                  <a:pt x="0" y="80123"/>
                </a:lnTo>
                <a:lnTo>
                  <a:pt x="0" y="77658"/>
                </a:lnTo>
                <a:lnTo>
                  <a:pt x="1850" y="71186"/>
                </a:lnTo>
                <a:lnTo>
                  <a:pt x="7438" y="60554"/>
                </a:lnTo>
                <a:lnTo>
                  <a:pt x="16823" y="50616"/>
                </a:lnTo>
                <a:lnTo>
                  <a:pt x="30061" y="46225"/>
                </a:lnTo>
                <a:lnTo>
                  <a:pt x="37691" y="47534"/>
                </a:lnTo>
                <a:lnTo>
                  <a:pt x="43711" y="51155"/>
                </a:lnTo>
                <a:lnTo>
                  <a:pt x="44156" y="51772"/>
                </a:lnTo>
                <a:lnTo>
                  <a:pt x="29448" y="51772"/>
                </a:lnTo>
                <a:lnTo>
                  <a:pt x="23408" y="53206"/>
                </a:lnTo>
                <a:lnTo>
                  <a:pt x="17484" y="57704"/>
                </a:lnTo>
                <a:lnTo>
                  <a:pt x="12020" y="65552"/>
                </a:lnTo>
                <a:lnTo>
                  <a:pt x="7362" y="77041"/>
                </a:lnTo>
                <a:lnTo>
                  <a:pt x="6748" y="78890"/>
                </a:lnTo>
                <a:lnTo>
                  <a:pt x="6748" y="80123"/>
                </a:lnTo>
                <a:close/>
              </a:path>
              <a:path w="62229" h="139064">
                <a:moveTo>
                  <a:pt x="32515" y="138675"/>
                </a:moveTo>
                <a:lnTo>
                  <a:pt x="24885" y="137278"/>
                </a:lnTo>
                <a:lnTo>
                  <a:pt x="18865" y="133513"/>
                </a:lnTo>
                <a:lnTo>
                  <a:pt x="14915" y="128014"/>
                </a:lnTo>
                <a:lnTo>
                  <a:pt x="13497" y="121417"/>
                </a:lnTo>
                <a:lnTo>
                  <a:pt x="13497" y="117719"/>
                </a:lnTo>
                <a:lnTo>
                  <a:pt x="14110" y="115254"/>
                </a:lnTo>
                <a:lnTo>
                  <a:pt x="15337" y="112789"/>
                </a:lnTo>
                <a:lnTo>
                  <a:pt x="28221" y="79507"/>
                </a:lnTo>
                <a:lnTo>
                  <a:pt x="33129" y="66564"/>
                </a:lnTo>
                <a:lnTo>
                  <a:pt x="34356" y="63482"/>
                </a:lnTo>
                <a:lnTo>
                  <a:pt x="34356" y="53621"/>
                </a:lnTo>
                <a:lnTo>
                  <a:pt x="32515" y="51772"/>
                </a:lnTo>
                <a:lnTo>
                  <a:pt x="44156" y="51772"/>
                </a:lnTo>
                <a:lnTo>
                  <a:pt x="47661" y="56625"/>
                </a:lnTo>
                <a:lnTo>
                  <a:pt x="49080" y="63482"/>
                </a:lnTo>
                <a:lnTo>
                  <a:pt x="49080" y="65331"/>
                </a:lnTo>
                <a:lnTo>
                  <a:pt x="47853" y="70262"/>
                </a:lnTo>
                <a:lnTo>
                  <a:pt x="46319" y="74653"/>
                </a:lnTo>
                <a:lnTo>
                  <a:pt x="43405" y="82280"/>
                </a:lnTo>
                <a:lnTo>
                  <a:pt x="40260" y="90369"/>
                </a:lnTo>
                <a:lnTo>
                  <a:pt x="38037" y="96148"/>
                </a:lnTo>
                <a:lnTo>
                  <a:pt x="35583" y="101695"/>
                </a:lnTo>
                <a:lnTo>
                  <a:pt x="33742" y="107242"/>
                </a:lnTo>
                <a:lnTo>
                  <a:pt x="31288" y="112789"/>
                </a:lnTo>
                <a:lnTo>
                  <a:pt x="29448" y="117103"/>
                </a:lnTo>
                <a:lnTo>
                  <a:pt x="28221" y="120801"/>
                </a:lnTo>
                <a:lnTo>
                  <a:pt x="28221" y="130046"/>
                </a:lnTo>
                <a:lnTo>
                  <a:pt x="29448" y="133128"/>
                </a:lnTo>
                <a:lnTo>
                  <a:pt x="46886" y="133128"/>
                </a:lnTo>
                <a:lnTo>
                  <a:pt x="45916" y="134196"/>
                </a:lnTo>
                <a:lnTo>
                  <a:pt x="32515" y="138675"/>
                </a:lnTo>
                <a:close/>
              </a:path>
              <a:path w="62229" h="139064">
                <a:moveTo>
                  <a:pt x="46886" y="133128"/>
                </a:moveTo>
                <a:lnTo>
                  <a:pt x="33129" y="133128"/>
                </a:lnTo>
                <a:lnTo>
                  <a:pt x="39254" y="131519"/>
                </a:lnTo>
                <a:lnTo>
                  <a:pt x="45322" y="126733"/>
                </a:lnTo>
                <a:lnTo>
                  <a:pt x="50815" y="118827"/>
                </a:lnTo>
                <a:lnTo>
                  <a:pt x="55215" y="107858"/>
                </a:lnTo>
                <a:lnTo>
                  <a:pt x="55828" y="106009"/>
                </a:lnTo>
                <a:lnTo>
                  <a:pt x="55828" y="104776"/>
                </a:lnTo>
                <a:lnTo>
                  <a:pt x="61963" y="104776"/>
                </a:lnTo>
                <a:lnTo>
                  <a:pt x="61963" y="107242"/>
                </a:lnTo>
                <a:lnTo>
                  <a:pt x="60295" y="113453"/>
                </a:lnTo>
                <a:lnTo>
                  <a:pt x="55061" y="124114"/>
                </a:lnTo>
                <a:lnTo>
                  <a:pt x="46886" y="133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76857" y="4350583"/>
            <a:ext cx="53975" cy="206375"/>
          </a:xfrm>
          <a:custGeom>
            <a:avLst/>
            <a:gdLst/>
            <a:ahLst/>
            <a:cxnLst/>
            <a:rect l="l" t="t" r="r" b="b"/>
            <a:pathLst>
              <a:path w="53975" h="206375">
                <a:moveTo>
                  <a:pt x="3067" y="205855"/>
                </a:moveTo>
                <a:lnTo>
                  <a:pt x="613" y="205855"/>
                </a:lnTo>
                <a:lnTo>
                  <a:pt x="0" y="204622"/>
                </a:lnTo>
                <a:lnTo>
                  <a:pt x="0" y="202157"/>
                </a:lnTo>
                <a:lnTo>
                  <a:pt x="613" y="202157"/>
                </a:lnTo>
                <a:lnTo>
                  <a:pt x="3681" y="198459"/>
                </a:lnTo>
                <a:lnTo>
                  <a:pt x="18817" y="181279"/>
                </a:lnTo>
                <a:lnTo>
                  <a:pt x="29984" y="159476"/>
                </a:lnTo>
                <a:lnTo>
                  <a:pt x="36896" y="133282"/>
                </a:lnTo>
                <a:lnTo>
                  <a:pt x="39264" y="102927"/>
                </a:lnTo>
                <a:lnTo>
                  <a:pt x="35918" y="67690"/>
                </a:lnTo>
                <a:lnTo>
                  <a:pt x="27224" y="40600"/>
                </a:lnTo>
                <a:lnTo>
                  <a:pt x="15193" y="20329"/>
                </a:lnTo>
                <a:lnTo>
                  <a:pt x="1840" y="5547"/>
                </a:lnTo>
                <a:lnTo>
                  <a:pt x="0" y="3698"/>
                </a:lnTo>
                <a:lnTo>
                  <a:pt x="0" y="0"/>
                </a:lnTo>
                <a:lnTo>
                  <a:pt x="4294" y="0"/>
                </a:lnTo>
                <a:lnTo>
                  <a:pt x="29045" y="24229"/>
                </a:lnTo>
                <a:lnTo>
                  <a:pt x="44018" y="51463"/>
                </a:lnTo>
                <a:lnTo>
                  <a:pt x="51399" y="78698"/>
                </a:lnTo>
                <a:lnTo>
                  <a:pt x="53374" y="102927"/>
                </a:lnTo>
                <a:lnTo>
                  <a:pt x="52281" y="120560"/>
                </a:lnTo>
                <a:lnTo>
                  <a:pt x="38650" y="166410"/>
                </a:lnTo>
                <a:lnTo>
                  <a:pt x="7764" y="203332"/>
                </a:lnTo>
                <a:lnTo>
                  <a:pt x="3067" y="205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94036" y="4420845"/>
            <a:ext cx="34925" cy="88265"/>
          </a:xfrm>
          <a:custGeom>
            <a:avLst/>
            <a:gdLst/>
            <a:ahLst/>
            <a:cxnLst/>
            <a:rect l="l" t="t" r="r" b="b"/>
            <a:pathLst>
              <a:path w="34925" h="88264">
                <a:moveTo>
                  <a:pt x="19018" y="30816"/>
                </a:moveTo>
                <a:lnTo>
                  <a:pt x="6135" y="30816"/>
                </a:lnTo>
                <a:lnTo>
                  <a:pt x="0" y="23420"/>
                </a:lnTo>
                <a:lnTo>
                  <a:pt x="0" y="7396"/>
                </a:lnTo>
                <a:lnTo>
                  <a:pt x="6135" y="0"/>
                </a:lnTo>
                <a:lnTo>
                  <a:pt x="15951" y="0"/>
                </a:lnTo>
                <a:lnTo>
                  <a:pt x="23485" y="2041"/>
                </a:lnTo>
                <a:lnTo>
                  <a:pt x="29294" y="8012"/>
                </a:lnTo>
                <a:lnTo>
                  <a:pt x="33033" y="17681"/>
                </a:lnTo>
                <a:lnTo>
                  <a:pt x="33921" y="26502"/>
                </a:lnTo>
                <a:lnTo>
                  <a:pt x="26994" y="26502"/>
                </a:lnTo>
                <a:lnTo>
                  <a:pt x="25767" y="27118"/>
                </a:lnTo>
                <a:lnTo>
                  <a:pt x="22699" y="30200"/>
                </a:lnTo>
                <a:lnTo>
                  <a:pt x="19018" y="30816"/>
                </a:lnTo>
                <a:close/>
              </a:path>
              <a:path w="34925" h="88264">
                <a:moveTo>
                  <a:pt x="7975" y="88135"/>
                </a:moveTo>
                <a:lnTo>
                  <a:pt x="6135" y="88135"/>
                </a:lnTo>
                <a:lnTo>
                  <a:pt x="4908" y="86903"/>
                </a:lnTo>
                <a:lnTo>
                  <a:pt x="4908" y="83205"/>
                </a:lnTo>
                <a:lnTo>
                  <a:pt x="7975" y="80123"/>
                </a:lnTo>
                <a:lnTo>
                  <a:pt x="15279" y="71292"/>
                </a:lnTo>
                <a:lnTo>
                  <a:pt x="21779" y="59861"/>
                </a:lnTo>
                <a:lnTo>
                  <a:pt x="26438" y="46234"/>
                </a:lnTo>
                <a:lnTo>
                  <a:pt x="28221" y="30816"/>
                </a:lnTo>
                <a:lnTo>
                  <a:pt x="28221" y="26502"/>
                </a:lnTo>
                <a:lnTo>
                  <a:pt x="33921" y="26502"/>
                </a:lnTo>
                <a:lnTo>
                  <a:pt x="34356" y="30816"/>
                </a:lnTo>
                <a:lnTo>
                  <a:pt x="30665" y="54333"/>
                </a:lnTo>
                <a:lnTo>
                  <a:pt x="22316" y="72419"/>
                </a:lnTo>
                <a:lnTo>
                  <a:pt x="13391" y="84033"/>
                </a:lnTo>
                <a:lnTo>
                  <a:pt x="7975" y="88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8147" y="4321616"/>
            <a:ext cx="128905" cy="133985"/>
          </a:xfrm>
          <a:custGeom>
            <a:avLst/>
            <a:gdLst/>
            <a:ahLst/>
            <a:cxnLst/>
            <a:rect l="l" t="t" r="r" b="b"/>
            <a:pathLst>
              <a:path w="128904" h="133985">
                <a:moveTo>
                  <a:pt x="6135" y="48690"/>
                </a:moveTo>
                <a:lnTo>
                  <a:pt x="0" y="48690"/>
                </a:lnTo>
                <a:lnTo>
                  <a:pt x="0" y="45608"/>
                </a:lnTo>
                <a:lnTo>
                  <a:pt x="2156" y="37442"/>
                </a:lnTo>
                <a:lnTo>
                  <a:pt x="8972" y="21879"/>
                </a:lnTo>
                <a:lnTo>
                  <a:pt x="20964" y="6779"/>
                </a:lnTo>
                <a:lnTo>
                  <a:pt x="38650" y="0"/>
                </a:lnTo>
                <a:lnTo>
                  <a:pt x="48600" y="1935"/>
                </a:lnTo>
                <a:lnTo>
                  <a:pt x="55580" y="6779"/>
                </a:lnTo>
                <a:lnTo>
                  <a:pt x="37423" y="6779"/>
                </a:lnTo>
                <a:lnTo>
                  <a:pt x="30406" y="8301"/>
                </a:lnTo>
                <a:lnTo>
                  <a:pt x="22699" y="13867"/>
                </a:lnTo>
                <a:lnTo>
                  <a:pt x="14992" y="24980"/>
                </a:lnTo>
                <a:lnTo>
                  <a:pt x="7975" y="43143"/>
                </a:lnTo>
                <a:lnTo>
                  <a:pt x="6748" y="48074"/>
                </a:lnTo>
                <a:lnTo>
                  <a:pt x="6135" y="48690"/>
                </a:lnTo>
                <a:close/>
              </a:path>
              <a:path w="128904" h="133985">
                <a:moveTo>
                  <a:pt x="76200" y="126964"/>
                </a:moveTo>
                <a:lnTo>
                  <a:pt x="63804" y="126964"/>
                </a:lnTo>
                <a:lnTo>
                  <a:pt x="86446" y="116275"/>
                </a:lnTo>
                <a:lnTo>
                  <a:pt x="102761" y="91833"/>
                </a:lnTo>
                <a:lnTo>
                  <a:pt x="112634" y="65080"/>
                </a:lnTo>
                <a:lnTo>
                  <a:pt x="115951" y="47457"/>
                </a:lnTo>
                <a:lnTo>
                  <a:pt x="115280" y="39792"/>
                </a:lnTo>
                <a:lnTo>
                  <a:pt x="113344" y="33282"/>
                </a:lnTo>
                <a:lnTo>
                  <a:pt x="110257" y="27696"/>
                </a:lnTo>
                <a:lnTo>
                  <a:pt x="106135" y="22804"/>
                </a:lnTo>
                <a:lnTo>
                  <a:pt x="102454" y="19722"/>
                </a:lnTo>
                <a:lnTo>
                  <a:pt x="101227" y="17873"/>
                </a:lnTo>
                <a:lnTo>
                  <a:pt x="101227" y="8012"/>
                </a:lnTo>
                <a:lnTo>
                  <a:pt x="108589" y="0"/>
                </a:lnTo>
                <a:lnTo>
                  <a:pt x="120859" y="0"/>
                </a:lnTo>
                <a:lnTo>
                  <a:pt x="128835" y="4930"/>
                </a:lnTo>
                <a:lnTo>
                  <a:pt x="128835" y="20955"/>
                </a:lnTo>
                <a:lnTo>
                  <a:pt x="125384" y="45079"/>
                </a:lnTo>
                <a:lnTo>
                  <a:pt x="114111" y="83127"/>
                </a:lnTo>
                <a:lnTo>
                  <a:pt x="93635" y="118287"/>
                </a:lnTo>
                <a:lnTo>
                  <a:pt x="76200" y="126964"/>
                </a:lnTo>
                <a:close/>
              </a:path>
              <a:path w="128904" h="133985">
                <a:moveTo>
                  <a:pt x="62577" y="133744"/>
                </a:moveTo>
                <a:lnTo>
                  <a:pt x="50747" y="132473"/>
                </a:lnTo>
                <a:lnTo>
                  <a:pt x="37883" y="127272"/>
                </a:lnTo>
                <a:lnTo>
                  <a:pt x="27549" y="116063"/>
                </a:lnTo>
                <a:lnTo>
                  <a:pt x="23313" y="96764"/>
                </a:lnTo>
                <a:lnTo>
                  <a:pt x="24089" y="86980"/>
                </a:lnTo>
                <a:lnTo>
                  <a:pt x="39877" y="36363"/>
                </a:lnTo>
                <a:lnTo>
                  <a:pt x="44785" y="23420"/>
                </a:lnTo>
                <a:lnTo>
                  <a:pt x="44785" y="6779"/>
                </a:lnTo>
                <a:lnTo>
                  <a:pt x="55580" y="6779"/>
                </a:lnTo>
                <a:lnTo>
                  <a:pt x="56135" y="7164"/>
                </a:lnTo>
                <a:lnTo>
                  <a:pt x="60909" y="14820"/>
                </a:lnTo>
                <a:lnTo>
                  <a:pt x="62577" y="24037"/>
                </a:lnTo>
                <a:lnTo>
                  <a:pt x="62577" y="29584"/>
                </a:lnTo>
                <a:lnTo>
                  <a:pt x="61350" y="33898"/>
                </a:lnTo>
                <a:lnTo>
                  <a:pt x="58896" y="38829"/>
                </a:lnTo>
                <a:lnTo>
                  <a:pt x="52329" y="56712"/>
                </a:lnTo>
                <a:lnTo>
                  <a:pt x="46856" y="73266"/>
                </a:lnTo>
                <a:lnTo>
                  <a:pt x="43107" y="88318"/>
                </a:lnTo>
                <a:lnTo>
                  <a:pt x="41718" y="101695"/>
                </a:lnTo>
                <a:lnTo>
                  <a:pt x="43012" y="111883"/>
                </a:lnTo>
                <a:lnTo>
                  <a:pt x="47009" y="119876"/>
                </a:lnTo>
                <a:lnTo>
                  <a:pt x="53882" y="125096"/>
                </a:lnTo>
                <a:lnTo>
                  <a:pt x="63804" y="126964"/>
                </a:lnTo>
                <a:lnTo>
                  <a:pt x="76200" y="126964"/>
                </a:lnTo>
                <a:lnTo>
                  <a:pt x="62577" y="133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65203" y="4350584"/>
            <a:ext cx="53975" cy="206375"/>
          </a:xfrm>
          <a:custGeom>
            <a:avLst/>
            <a:gdLst/>
            <a:ahLst/>
            <a:cxnLst/>
            <a:rect l="l" t="t" r="r" b="b"/>
            <a:pathLst>
              <a:path w="53975" h="206375">
                <a:moveTo>
                  <a:pt x="53374" y="205855"/>
                </a:moveTo>
                <a:lnTo>
                  <a:pt x="49080" y="205855"/>
                </a:lnTo>
                <a:lnTo>
                  <a:pt x="24329" y="181625"/>
                </a:lnTo>
                <a:lnTo>
                  <a:pt x="9355" y="154391"/>
                </a:lnTo>
                <a:lnTo>
                  <a:pt x="1974" y="127157"/>
                </a:lnTo>
                <a:lnTo>
                  <a:pt x="0" y="102927"/>
                </a:lnTo>
                <a:lnTo>
                  <a:pt x="2233" y="77484"/>
                </a:lnTo>
                <a:lnTo>
                  <a:pt x="10046" y="50077"/>
                </a:lnTo>
                <a:lnTo>
                  <a:pt x="25105" y="23362"/>
                </a:lnTo>
                <a:lnTo>
                  <a:pt x="49080" y="0"/>
                </a:lnTo>
                <a:lnTo>
                  <a:pt x="53374" y="0"/>
                </a:lnTo>
                <a:lnTo>
                  <a:pt x="53374" y="3698"/>
                </a:lnTo>
                <a:lnTo>
                  <a:pt x="52761" y="4314"/>
                </a:lnTo>
                <a:lnTo>
                  <a:pt x="51534" y="4930"/>
                </a:lnTo>
                <a:lnTo>
                  <a:pt x="38698" y="18942"/>
                </a:lnTo>
                <a:lnTo>
                  <a:pt x="26610" y="38906"/>
                </a:lnTo>
                <a:lnTo>
                  <a:pt x="17628" y="66381"/>
                </a:lnTo>
                <a:lnTo>
                  <a:pt x="14110" y="102927"/>
                </a:lnTo>
                <a:lnTo>
                  <a:pt x="16066" y="130537"/>
                </a:lnTo>
                <a:lnTo>
                  <a:pt x="22392" y="156471"/>
                </a:lnTo>
                <a:lnTo>
                  <a:pt x="33780" y="179979"/>
                </a:lnTo>
                <a:lnTo>
                  <a:pt x="50920" y="200308"/>
                </a:lnTo>
                <a:lnTo>
                  <a:pt x="52761" y="201541"/>
                </a:lnTo>
                <a:lnTo>
                  <a:pt x="53374" y="202157"/>
                </a:lnTo>
                <a:lnTo>
                  <a:pt x="53374" y="205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33297" y="4368453"/>
            <a:ext cx="90170" cy="179070"/>
          </a:xfrm>
          <a:custGeom>
            <a:avLst/>
            <a:gdLst/>
            <a:ahLst/>
            <a:cxnLst/>
            <a:rect l="l" t="t" r="r" b="b"/>
            <a:pathLst>
              <a:path w="90170" h="179070">
                <a:moveTo>
                  <a:pt x="84049" y="19106"/>
                </a:moveTo>
                <a:lnTo>
                  <a:pt x="72393" y="19106"/>
                </a:lnTo>
                <a:lnTo>
                  <a:pt x="69939" y="14792"/>
                </a:lnTo>
                <a:lnTo>
                  <a:pt x="69939" y="6163"/>
                </a:lnTo>
                <a:lnTo>
                  <a:pt x="75460" y="0"/>
                </a:lnTo>
                <a:lnTo>
                  <a:pt x="87117" y="0"/>
                </a:lnTo>
                <a:lnTo>
                  <a:pt x="89571" y="4314"/>
                </a:lnTo>
                <a:lnTo>
                  <a:pt x="89571" y="14175"/>
                </a:lnTo>
                <a:lnTo>
                  <a:pt x="84049" y="19106"/>
                </a:lnTo>
                <a:close/>
              </a:path>
              <a:path w="90170" h="179070">
                <a:moveTo>
                  <a:pt x="30675" y="80123"/>
                </a:moveTo>
                <a:lnTo>
                  <a:pt x="24540" y="80123"/>
                </a:lnTo>
                <a:lnTo>
                  <a:pt x="24540" y="77658"/>
                </a:lnTo>
                <a:lnTo>
                  <a:pt x="26907" y="71446"/>
                </a:lnTo>
                <a:lnTo>
                  <a:pt x="33819" y="60785"/>
                </a:lnTo>
                <a:lnTo>
                  <a:pt x="44986" y="50703"/>
                </a:lnTo>
                <a:lnTo>
                  <a:pt x="60123" y="46225"/>
                </a:lnTo>
                <a:lnTo>
                  <a:pt x="68750" y="47650"/>
                </a:lnTo>
                <a:lnTo>
                  <a:pt x="75767" y="51617"/>
                </a:lnTo>
                <a:lnTo>
                  <a:pt x="75887" y="51772"/>
                </a:lnTo>
                <a:lnTo>
                  <a:pt x="59509" y="51772"/>
                </a:lnTo>
                <a:lnTo>
                  <a:pt x="51054" y="53977"/>
                </a:lnTo>
                <a:lnTo>
                  <a:pt x="43405" y="59707"/>
                </a:lnTo>
                <a:lnTo>
                  <a:pt x="36905" y="67632"/>
                </a:lnTo>
                <a:lnTo>
                  <a:pt x="31902" y="76425"/>
                </a:lnTo>
                <a:lnTo>
                  <a:pt x="30675" y="79507"/>
                </a:lnTo>
                <a:lnTo>
                  <a:pt x="30675" y="80123"/>
                </a:lnTo>
                <a:close/>
              </a:path>
              <a:path w="90170" h="179070">
                <a:moveTo>
                  <a:pt x="40617" y="173189"/>
                </a:moveTo>
                <a:lnTo>
                  <a:pt x="20245" y="173189"/>
                </a:lnTo>
                <a:lnTo>
                  <a:pt x="28767" y="171042"/>
                </a:lnTo>
                <a:lnTo>
                  <a:pt x="36426" y="165254"/>
                </a:lnTo>
                <a:lnTo>
                  <a:pt x="42590" y="156808"/>
                </a:lnTo>
                <a:lnTo>
                  <a:pt x="46626" y="146687"/>
                </a:lnTo>
                <a:lnTo>
                  <a:pt x="66258" y="67796"/>
                </a:lnTo>
                <a:lnTo>
                  <a:pt x="66258" y="67180"/>
                </a:lnTo>
                <a:lnTo>
                  <a:pt x="66871" y="64098"/>
                </a:lnTo>
                <a:lnTo>
                  <a:pt x="66871" y="55470"/>
                </a:lnTo>
                <a:lnTo>
                  <a:pt x="65031" y="51772"/>
                </a:lnTo>
                <a:lnTo>
                  <a:pt x="75887" y="51772"/>
                </a:lnTo>
                <a:lnTo>
                  <a:pt x="80483" y="57665"/>
                </a:lnTo>
                <a:lnTo>
                  <a:pt x="82209" y="65331"/>
                </a:lnTo>
                <a:lnTo>
                  <a:pt x="82209" y="68413"/>
                </a:lnTo>
                <a:lnTo>
                  <a:pt x="81595" y="70262"/>
                </a:lnTo>
                <a:lnTo>
                  <a:pt x="80982" y="72727"/>
                </a:lnTo>
                <a:lnTo>
                  <a:pt x="62577" y="146071"/>
                </a:lnTo>
                <a:lnTo>
                  <a:pt x="55099" y="161835"/>
                </a:lnTo>
                <a:lnTo>
                  <a:pt x="43711" y="171880"/>
                </a:lnTo>
                <a:lnTo>
                  <a:pt x="40617" y="173189"/>
                </a:lnTo>
                <a:close/>
              </a:path>
              <a:path w="90170" h="179070">
                <a:moveTo>
                  <a:pt x="20245" y="178736"/>
                </a:moveTo>
                <a:lnTo>
                  <a:pt x="7975" y="178736"/>
                </a:lnTo>
                <a:lnTo>
                  <a:pt x="0" y="173806"/>
                </a:lnTo>
                <a:lnTo>
                  <a:pt x="0" y="159014"/>
                </a:lnTo>
                <a:lnTo>
                  <a:pt x="5521" y="153467"/>
                </a:lnTo>
                <a:lnTo>
                  <a:pt x="15951" y="153467"/>
                </a:lnTo>
                <a:lnTo>
                  <a:pt x="19632" y="156548"/>
                </a:lnTo>
                <a:lnTo>
                  <a:pt x="19632" y="164561"/>
                </a:lnTo>
                <a:lnTo>
                  <a:pt x="17791" y="169491"/>
                </a:lnTo>
                <a:lnTo>
                  <a:pt x="12883" y="171957"/>
                </a:lnTo>
                <a:lnTo>
                  <a:pt x="14724" y="172573"/>
                </a:lnTo>
                <a:lnTo>
                  <a:pt x="17178" y="173189"/>
                </a:lnTo>
                <a:lnTo>
                  <a:pt x="40617" y="173189"/>
                </a:lnTo>
                <a:lnTo>
                  <a:pt x="31173" y="177186"/>
                </a:lnTo>
                <a:lnTo>
                  <a:pt x="20245" y="17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356616" y="4350584"/>
            <a:ext cx="53975" cy="206375"/>
          </a:xfrm>
          <a:custGeom>
            <a:avLst/>
            <a:gdLst/>
            <a:ahLst/>
            <a:cxnLst/>
            <a:rect l="l" t="t" r="r" b="b"/>
            <a:pathLst>
              <a:path w="53975" h="206375">
                <a:moveTo>
                  <a:pt x="3067" y="205855"/>
                </a:moveTo>
                <a:lnTo>
                  <a:pt x="613" y="205855"/>
                </a:lnTo>
                <a:lnTo>
                  <a:pt x="0" y="204622"/>
                </a:lnTo>
                <a:lnTo>
                  <a:pt x="0" y="202157"/>
                </a:lnTo>
                <a:lnTo>
                  <a:pt x="613" y="202157"/>
                </a:lnTo>
                <a:lnTo>
                  <a:pt x="3681" y="198459"/>
                </a:lnTo>
                <a:lnTo>
                  <a:pt x="18558" y="181279"/>
                </a:lnTo>
                <a:lnTo>
                  <a:pt x="29754" y="159476"/>
                </a:lnTo>
                <a:lnTo>
                  <a:pt x="36810" y="133282"/>
                </a:lnTo>
                <a:lnTo>
                  <a:pt x="39264" y="102927"/>
                </a:lnTo>
                <a:lnTo>
                  <a:pt x="35918" y="67690"/>
                </a:lnTo>
                <a:lnTo>
                  <a:pt x="27224" y="40600"/>
                </a:lnTo>
                <a:lnTo>
                  <a:pt x="15193" y="20329"/>
                </a:lnTo>
                <a:lnTo>
                  <a:pt x="1840" y="5547"/>
                </a:lnTo>
                <a:lnTo>
                  <a:pt x="0" y="3698"/>
                </a:lnTo>
                <a:lnTo>
                  <a:pt x="0" y="0"/>
                </a:lnTo>
                <a:lnTo>
                  <a:pt x="4294" y="0"/>
                </a:lnTo>
                <a:lnTo>
                  <a:pt x="29045" y="24229"/>
                </a:lnTo>
                <a:lnTo>
                  <a:pt x="44018" y="51463"/>
                </a:lnTo>
                <a:lnTo>
                  <a:pt x="51399" y="78698"/>
                </a:lnTo>
                <a:lnTo>
                  <a:pt x="53374" y="102927"/>
                </a:lnTo>
                <a:lnTo>
                  <a:pt x="52272" y="120560"/>
                </a:lnTo>
                <a:lnTo>
                  <a:pt x="38037" y="166410"/>
                </a:lnTo>
                <a:lnTo>
                  <a:pt x="7668" y="203332"/>
                </a:lnTo>
                <a:lnTo>
                  <a:pt x="3067" y="205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461525" y="4201431"/>
            <a:ext cx="76835" cy="353695"/>
          </a:xfrm>
          <a:custGeom>
            <a:avLst/>
            <a:gdLst/>
            <a:ahLst/>
            <a:cxnLst/>
            <a:rect l="l" t="t" r="r" b="b"/>
            <a:pathLst>
              <a:path w="76834" h="353695">
                <a:moveTo>
                  <a:pt x="3681" y="353159"/>
                </a:moveTo>
                <a:lnTo>
                  <a:pt x="1840" y="353159"/>
                </a:lnTo>
                <a:lnTo>
                  <a:pt x="0" y="352542"/>
                </a:lnTo>
                <a:lnTo>
                  <a:pt x="0" y="348844"/>
                </a:lnTo>
                <a:lnTo>
                  <a:pt x="2454" y="346379"/>
                </a:lnTo>
                <a:lnTo>
                  <a:pt x="14177" y="332454"/>
                </a:lnTo>
                <a:lnTo>
                  <a:pt x="36704" y="292816"/>
                </a:lnTo>
                <a:lnTo>
                  <a:pt x="50747" y="243182"/>
                </a:lnTo>
                <a:lnTo>
                  <a:pt x="55847" y="198806"/>
                </a:lnTo>
                <a:lnTo>
                  <a:pt x="56442" y="176271"/>
                </a:lnTo>
                <a:lnTo>
                  <a:pt x="55857" y="155450"/>
                </a:lnTo>
                <a:lnTo>
                  <a:pt x="51006" y="112654"/>
                </a:lnTo>
                <a:lnTo>
                  <a:pt x="36694" y="60766"/>
                </a:lnTo>
                <a:lnTo>
                  <a:pt x="13151" y="19202"/>
                </a:lnTo>
                <a:lnTo>
                  <a:pt x="0" y="4314"/>
                </a:lnTo>
                <a:lnTo>
                  <a:pt x="0" y="616"/>
                </a:lnTo>
                <a:lnTo>
                  <a:pt x="1840" y="0"/>
                </a:lnTo>
                <a:lnTo>
                  <a:pt x="3681" y="0"/>
                </a:lnTo>
                <a:lnTo>
                  <a:pt x="54170" y="64647"/>
                </a:lnTo>
                <a:lnTo>
                  <a:pt x="68175" y="104391"/>
                </a:lnTo>
                <a:lnTo>
                  <a:pt x="74933" y="142633"/>
                </a:lnTo>
                <a:lnTo>
                  <a:pt x="76687" y="176887"/>
                </a:lnTo>
                <a:lnTo>
                  <a:pt x="73246" y="223497"/>
                </a:lnTo>
                <a:lnTo>
                  <a:pt x="63420" y="265023"/>
                </a:lnTo>
                <a:lnTo>
                  <a:pt x="47958" y="301001"/>
                </a:lnTo>
                <a:lnTo>
                  <a:pt x="22919" y="336258"/>
                </a:lnTo>
                <a:lnTo>
                  <a:pt x="8713" y="350298"/>
                </a:lnTo>
                <a:lnTo>
                  <a:pt x="3681" y="353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27091" y="5346193"/>
            <a:ext cx="4434840" cy="426720"/>
          </a:xfrm>
          <a:custGeom>
            <a:avLst/>
            <a:gdLst/>
            <a:ahLst/>
            <a:cxnLst/>
            <a:rect l="l" t="t" r="r" b="b"/>
            <a:pathLst>
              <a:path w="4434840" h="426720">
                <a:moveTo>
                  <a:pt x="4363720" y="0"/>
                </a:moveTo>
                <a:lnTo>
                  <a:pt x="71120" y="0"/>
                </a:lnTo>
                <a:lnTo>
                  <a:pt x="43435" y="5588"/>
                </a:lnTo>
                <a:lnTo>
                  <a:pt x="20829" y="20829"/>
                </a:lnTo>
                <a:lnTo>
                  <a:pt x="5588" y="43435"/>
                </a:lnTo>
                <a:lnTo>
                  <a:pt x="0" y="71119"/>
                </a:lnTo>
                <a:lnTo>
                  <a:pt x="0" y="355599"/>
                </a:lnTo>
                <a:lnTo>
                  <a:pt x="5588" y="383284"/>
                </a:lnTo>
                <a:lnTo>
                  <a:pt x="20829" y="405890"/>
                </a:lnTo>
                <a:lnTo>
                  <a:pt x="43435" y="421131"/>
                </a:lnTo>
                <a:lnTo>
                  <a:pt x="71120" y="426719"/>
                </a:lnTo>
                <a:lnTo>
                  <a:pt x="4363720" y="426719"/>
                </a:lnTo>
                <a:lnTo>
                  <a:pt x="4391404" y="421131"/>
                </a:lnTo>
                <a:lnTo>
                  <a:pt x="4414010" y="405890"/>
                </a:lnTo>
                <a:lnTo>
                  <a:pt x="4429251" y="383284"/>
                </a:lnTo>
                <a:lnTo>
                  <a:pt x="4434840" y="355599"/>
                </a:lnTo>
                <a:lnTo>
                  <a:pt x="4434840" y="71119"/>
                </a:lnTo>
                <a:lnTo>
                  <a:pt x="4429251" y="43435"/>
                </a:lnTo>
                <a:lnTo>
                  <a:pt x="4414010" y="20829"/>
                </a:lnTo>
                <a:lnTo>
                  <a:pt x="4391404" y="5588"/>
                </a:lnTo>
                <a:lnTo>
                  <a:pt x="436372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074489" y="5430640"/>
            <a:ext cx="4140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实际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中我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们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通常最小化它的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数的相反数</a:t>
            </a:r>
          </a:p>
        </p:txBody>
      </p:sp>
      <p:sp>
        <p:nvSpPr>
          <p:cNvPr id="60" name="object 60"/>
          <p:cNvSpPr/>
          <p:nvPr/>
        </p:nvSpPr>
        <p:spPr>
          <a:xfrm>
            <a:off x="6743705" y="4821940"/>
            <a:ext cx="208915" cy="428625"/>
          </a:xfrm>
          <a:custGeom>
            <a:avLst/>
            <a:gdLst/>
            <a:ahLst/>
            <a:cxnLst/>
            <a:rect l="l" t="t" r="r" b="b"/>
            <a:pathLst>
              <a:path w="208914" h="428625">
                <a:moveTo>
                  <a:pt x="208788" y="323850"/>
                </a:moveTo>
                <a:lnTo>
                  <a:pt x="0" y="323850"/>
                </a:lnTo>
                <a:lnTo>
                  <a:pt x="104394" y="428244"/>
                </a:lnTo>
                <a:lnTo>
                  <a:pt x="208788" y="323850"/>
                </a:lnTo>
                <a:close/>
              </a:path>
              <a:path w="208914" h="428625">
                <a:moveTo>
                  <a:pt x="156591" y="104393"/>
                </a:moveTo>
                <a:lnTo>
                  <a:pt x="52197" y="104393"/>
                </a:lnTo>
                <a:lnTo>
                  <a:pt x="52197" y="323850"/>
                </a:lnTo>
                <a:lnTo>
                  <a:pt x="156591" y="323850"/>
                </a:lnTo>
                <a:lnTo>
                  <a:pt x="156591" y="104393"/>
                </a:lnTo>
                <a:close/>
              </a:path>
              <a:path w="208914" h="428625">
                <a:moveTo>
                  <a:pt x="104394" y="0"/>
                </a:moveTo>
                <a:lnTo>
                  <a:pt x="0" y="104393"/>
                </a:lnTo>
                <a:lnTo>
                  <a:pt x="208788" y="104393"/>
                </a:lnTo>
                <a:lnTo>
                  <a:pt x="10439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标题 62">
            <a:extLst>
              <a:ext uri="{FF2B5EF4-FFF2-40B4-BE49-F238E27FC236}">
                <a16:creationId xmlns:a16="http://schemas.microsoft.com/office/drawing/2014/main" id="{2C7E6A5D-9AB5-4456-8A8F-F05944EF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</a:t>
            </a:r>
          </a:p>
        </p:txBody>
      </p:sp>
    </p:spTree>
    <p:extLst>
      <p:ext uri="{BB962C8B-B14F-4D97-AF65-F5344CB8AC3E}">
        <p14:creationId xmlns:p14="http://schemas.microsoft.com/office/powerpoint/2010/main" val="36198180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保留共性信息</a:t>
            </a:r>
            <a:endParaRPr lang="en-US" altLang="zh-CN" dirty="0"/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保留社区结构（</a:t>
            </a:r>
            <a:r>
              <a:rPr lang="zh-CN" altLang="en-CN" dirty="0">
                <a:solidFill>
                  <a:srgbClr val="C00000"/>
                </a:solidFill>
              </a:rPr>
              <a:t>选学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33522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96FC7-1C92-49FA-BFCF-BE3B0F9B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社区结构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zh-CN" altLang="en-CN" dirty="0">
                <a:solidFill>
                  <a:srgbClr val="C00000"/>
                </a:solidFill>
              </a:rPr>
              <a:t>选学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26D9DA5-2F5F-488D-BA32-D35497E4DDD4}"/>
              </a:ext>
            </a:extLst>
          </p:cNvPr>
          <p:cNvSpPr/>
          <p:nvPr/>
        </p:nvSpPr>
        <p:spPr>
          <a:xfrm>
            <a:off x="1723649" y="1504503"/>
            <a:ext cx="8788749" cy="3877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4C367E98-3F60-4075-A125-AEC51E3129E1}"/>
              </a:ext>
            </a:extLst>
          </p:cNvPr>
          <p:cNvSpPr txBox="1"/>
          <p:nvPr/>
        </p:nvSpPr>
        <p:spPr>
          <a:xfrm>
            <a:off x="3505200" y="5715000"/>
            <a:ext cx="5715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图中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社区内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紧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图中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跨社区的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接不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紧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社区是指一种内部的节点连接十分紧密的结构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社区发现的目标是将节点分配到不同的社区里去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3B2E8907-5196-405F-B8F0-6537D78C0D51}"/>
              </a:ext>
            </a:extLst>
          </p:cNvPr>
          <p:cNvSpPr txBox="1"/>
          <p:nvPr/>
        </p:nvSpPr>
        <p:spPr>
          <a:xfrm>
            <a:off x="5512592" y="5393328"/>
            <a:ext cx="1193013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hlinkClick r:id="rId3"/>
              </a:rPr>
              <a:t>Image</a:t>
            </a:r>
            <a:r>
              <a:rPr sz="1100" u="sng" spc="-10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hlinkClick r:id="rId3"/>
              </a:rPr>
              <a:t> </a:t>
            </a:r>
            <a:r>
              <a:rPr sz="1100" u="sng" spc="-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hlinkClick r:id="rId3"/>
              </a:rPr>
              <a:t>credit</a:t>
            </a:r>
            <a:endParaRPr sz="11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8147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609600" y="1257452"/>
            <a:ext cx="4213859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对于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有两个社区的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，模块度定义为：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E5DAA49-998C-4BBA-890A-A737D7615108}"/>
              </a:ext>
            </a:extLst>
          </p:cNvPr>
          <p:cNvGrpSpPr/>
          <p:nvPr/>
        </p:nvGrpSpPr>
        <p:grpSpPr>
          <a:xfrm>
            <a:off x="7315200" y="2018092"/>
            <a:ext cx="4372328" cy="1502609"/>
            <a:chOff x="2846222" y="3526875"/>
            <a:chExt cx="4372328" cy="1502609"/>
          </a:xfrm>
        </p:grpSpPr>
        <p:sp>
          <p:nvSpPr>
            <p:cNvPr id="24" name="object 24"/>
            <p:cNvSpPr/>
            <p:nvPr/>
          </p:nvSpPr>
          <p:spPr>
            <a:xfrm>
              <a:off x="3110563" y="3548180"/>
              <a:ext cx="178435" cy="266065"/>
            </a:xfrm>
            <a:custGeom>
              <a:avLst/>
              <a:gdLst/>
              <a:ahLst/>
              <a:cxnLst/>
              <a:rect l="l" t="t" r="r" b="b"/>
              <a:pathLst>
                <a:path w="178435" h="266064">
                  <a:moveTo>
                    <a:pt x="149384" y="119121"/>
                  </a:moveTo>
                  <a:lnTo>
                    <a:pt x="124596" y="119121"/>
                  </a:lnTo>
                  <a:lnTo>
                    <a:pt x="146538" y="29977"/>
                  </a:lnTo>
                  <a:lnTo>
                    <a:pt x="148105" y="22088"/>
                  </a:lnTo>
                  <a:lnTo>
                    <a:pt x="148105" y="18144"/>
                  </a:lnTo>
                  <a:lnTo>
                    <a:pt x="147321" y="15777"/>
                  </a:lnTo>
                  <a:lnTo>
                    <a:pt x="120678" y="15777"/>
                  </a:lnTo>
                  <a:lnTo>
                    <a:pt x="120678" y="6311"/>
                  </a:lnTo>
                  <a:lnTo>
                    <a:pt x="164280" y="505"/>
                  </a:lnTo>
                  <a:lnTo>
                    <a:pt x="173181" y="0"/>
                  </a:lnTo>
                  <a:lnTo>
                    <a:pt x="177883" y="0"/>
                  </a:lnTo>
                  <a:lnTo>
                    <a:pt x="177883" y="3944"/>
                  </a:lnTo>
                  <a:lnTo>
                    <a:pt x="149384" y="119121"/>
                  </a:lnTo>
                  <a:close/>
                </a:path>
                <a:path w="178435" h="266064">
                  <a:moveTo>
                    <a:pt x="49368" y="265852"/>
                  </a:moveTo>
                  <a:lnTo>
                    <a:pt x="29422" y="261477"/>
                  </a:lnTo>
                  <a:lnTo>
                    <a:pt x="13811" y="249187"/>
                  </a:lnTo>
                  <a:lnTo>
                    <a:pt x="3636" y="230242"/>
                  </a:lnTo>
                  <a:lnTo>
                    <a:pt x="0" y="205897"/>
                  </a:lnTo>
                  <a:lnTo>
                    <a:pt x="7909" y="165344"/>
                  </a:lnTo>
                  <a:lnTo>
                    <a:pt x="28602" y="129968"/>
                  </a:lnTo>
                  <a:lnTo>
                    <a:pt x="57523" y="104945"/>
                  </a:lnTo>
                  <a:lnTo>
                    <a:pt x="90117" y="95454"/>
                  </a:lnTo>
                  <a:lnTo>
                    <a:pt x="101455" y="97155"/>
                  </a:lnTo>
                  <a:lnTo>
                    <a:pt x="110883" y="101962"/>
                  </a:lnTo>
                  <a:lnTo>
                    <a:pt x="112299" y="103343"/>
                  </a:lnTo>
                  <a:lnTo>
                    <a:pt x="90117" y="103343"/>
                  </a:lnTo>
                  <a:lnTo>
                    <a:pt x="78754" y="105907"/>
                  </a:lnTo>
                  <a:lnTo>
                    <a:pt x="47017" y="139631"/>
                  </a:lnTo>
                  <a:lnTo>
                    <a:pt x="33598" y="180456"/>
                  </a:lnTo>
                  <a:lnTo>
                    <a:pt x="26643" y="222464"/>
                  </a:lnTo>
                  <a:lnTo>
                    <a:pt x="27671" y="234001"/>
                  </a:lnTo>
                  <a:lnTo>
                    <a:pt x="31345" y="245539"/>
                  </a:lnTo>
                  <a:lnTo>
                    <a:pt x="38544" y="254414"/>
                  </a:lnTo>
                  <a:lnTo>
                    <a:pt x="50152" y="257964"/>
                  </a:lnTo>
                  <a:lnTo>
                    <a:pt x="74467" y="257964"/>
                  </a:lnTo>
                  <a:lnTo>
                    <a:pt x="68371" y="261711"/>
                  </a:lnTo>
                  <a:lnTo>
                    <a:pt x="57180" y="265187"/>
                  </a:lnTo>
                  <a:lnTo>
                    <a:pt x="49368" y="265852"/>
                  </a:lnTo>
                  <a:close/>
                </a:path>
                <a:path w="178435" h="266064">
                  <a:moveTo>
                    <a:pt x="74467" y="257964"/>
                  </a:moveTo>
                  <a:lnTo>
                    <a:pt x="50152" y="257964"/>
                  </a:lnTo>
                  <a:lnTo>
                    <a:pt x="59078" y="256657"/>
                  </a:lnTo>
                  <a:lnTo>
                    <a:pt x="69253" y="252244"/>
                  </a:lnTo>
                  <a:lnTo>
                    <a:pt x="97953" y="224042"/>
                  </a:lnTo>
                  <a:lnTo>
                    <a:pt x="119111" y="142787"/>
                  </a:lnTo>
                  <a:lnTo>
                    <a:pt x="119111" y="141209"/>
                  </a:lnTo>
                  <a:lnTo>
                    <a:pt x="119894" y="138843"/>
                  </a:lnTo>
                  <a:lnTo>
                    <a:pt x="119894" y="136476"/>
                  </a:lnTo>
                  <a:lnTo>
                    <a:pt x="118658" y="130300"/>
                  </a:lnTo>
                  <a:lnTo>
                    <a:pt x="114115" y="119022"/>
                  </a:lnTo>
                  <a:lnTo>
                    <a:pt x="105018" y="108187"/>
                  </a:lnTo>
                  <a:lnTo>
                    <a:pt x="90117" y="103343"/>
                  </a:lnTo>
                  <a:lnTo>
                    <a:pt x="112299" y="103343"/>
                  </a:lnTo>
                  <a:lnTo>
                    <a:pt x="118548" y="109432"/>
                  </a:lnTo>
                  <a:lnTo>
                    <a:pt x="124596" y="119121"/>
                  </a:lnTo>
                  <a:lnTo>
                    <a:pt x="149384" y="119121"/>
                  </a:lnTo>
                  <a:lnTo>
                    <a:pt x="123813" y="222464"/>
                  </a:lnTo>
                  <a:lnTo>
                    <a:pt x="122245" y="228775"/>
                  </a:lnTo>
                  <a:lnTo>
                    <a:pt x="121462" y="231142"/>
                  </a:lnTo>
                  <a:lnTo>
                    <a:pt x="121462" y="237453"/>
                  </a:lnTo>
                  <a:lnTo>
                    <a:pt x="97953" y="237453"/>
                  </a:lnTo>
                  <a:lnTo>
                    <a:pt x="82207" y="253206"/>
                  </a:lnTo>
                  <a:lnTo>
                    <a:pt x="74467" y="257964"/>
                  </a:lnTo>
                  <a:close/>
                </a:path>
                <a:path w="178435" h="266064">
                  <a:moveTo>
                    <a:pt x="151013" y="257964"/>
                  </a:moveTo>
                  <a:lnTo>
                    <a:pt x="133216" y="257964"/>
                  </a:lnTo>
                  <a:lnTo>
                    <a:pt x="143024" y="254007"/>
                  </a:lnTo>
                  <a:lnTo>
                    <a:pt x="150554" y="243468"/>
                  </a:lnTo>
                  <a:lnTo>
                    <a:pt x="156468" y="228344"/>
                  </a:lnTo>
                  <a:lnTo>
                    <a:pt x="161427" y="210631"/>
                  </a:lnTo>
                  <a:lnTo>
                    <a:pt x="162994" y="205897"/>
                  </a:lnTo>
                  <a:lnTo>
                    <a:pt x="162994" y="204320"/>
                  </a:lnTo>
                  <a:lnTo>
                    <a:pt x="171614" y="204320"/>
                  </a:lnTo>
                  <a:lnTo>
                    <a:pt x="171614" y="207475"/>
                  </a:lnTo>
                  <a:lnTo>
                    <a:pt x="170659" y="211839"/>
                  </a:lnTo>
                  <a:lnTo>
                    <a:pt x="168087" y="221675"/>
                  </a:lnTo>
                  <a:lnTo>
                    <a:pt x="164341" y="233878"/>
                  </a:lnTo>
                  <a:lnTo>
                    <a:pt x="159859" y="245341"/>
                  </a:lnTo>
                  <a:lnTo>
                    <a:pt x="155133" y="253538"/>
                  </a:lnTo>
                  <a:lnTo>
                    <a:pt x="151013" y="257964"/>
                  </a:lnTo>
                  <a:close/>
                </a:path>
                <a:path w="178435" h="266064">
                  <a:moveTo>
                    <a:pt x="132432" y="265852"/>
                  </a:moveTo>
                  <a:lnTo>
                    <a:pt x="119882" y="263634"/>
                  </a:lnTo>
                  <a:lnTo>
                    <a:pt x="109609" y="257569"/>
                  </a:lnTo>
                  <a:lnTo>
                    <a:pt x="102128" y="248546"/>
                  </a:lnTo>
                  <a:lnTo>
                    <a:pt x="97953" y="237453"/>
                  </a:lnTo>
                  <a:lnTo>
                    <a:pt x="121462" y="237453"/>
                  </a:lnTo>
                  <a:lnTo>
                    <a:pt x="121462" y="247708"/>
                  </a:lnTo>
                  <a:lnTo>
                    <a:pt x="123029" y="257964"/>
                  </a:lnTo>
                  <a:lnTo>
                    <a:pt x="151013" y="257964"/>
                  </a:lnTo>
                  <a:lnTo>
                    <a:pt x="149085" y="260034"/>
                  </a:lnTo>
                  <a:lnTo>
                    <a:pt x="141567" y="264312"/>
                  </a:lnTo>
                  <a:lnTo>
                    <a:pt x="132432" y="2658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27627" y="3526875"/>
              <a:ext cx="86995" cy="377190"/>
            </a:xfrm>
            <a:custGeom>
              <a:avLst/>
              <a:gdLst/>
              <a:ahLst/>
              <a:cxnLst/>
              <a:rect l="l" t="t" r="r" b="b"/>
              <a:pathLst>
                <a:path w="86995" h="377189">
                  <a:moveTo>
                    <a:pt x="85415" y="377085"/>
                  </a:moveTo>
                  <a:lnTo>
                    <a:pt x="83064" y="377085"/>
                  </a:lnTo>
                  <a:lnTo>
                    <a:pt x="75424" y="372536"/>
                  </a:lnTo>
                  <a:lnTo>
                    <a:pt x="42511" y="336815"/>
                  </a:lnTo>
                  <a:lnTo>
                    <a:pt x="11901" y="273963"/>
                  </a:lnTo>
                  <a:lnTo>
                    <a:pt x="930" y="213564"/>
                  </a:lnTo>
                  <a:lnTo>
                    <a:pt x="0" y="188542"/>
                  </a:lnTo>
                  <a:lnTo>
                    <a:pt x="918" y="163125"/>
                  </a:lnTo>
                  <a:lnTo>
                    <a:pt x="11570" y="104896"/>
                  </a:lnTo>
                  <a:lnTo>
                    <a:pt x="41519" y="42266"/>
                  </a:lnTo>
                  <a:lnTo>
                    <a:pt x="75191" y="4819"/>
                  </a:lnTo>
                  <a:lnTo>
                    <a:pt x="83064" y="0"/>
                  </a:lnTo>
                  <a:lnTo>
                    <a:pt x="85415" y="0"/>
                  </a:lnTo>
                  <a:lnTo>
                    <a:pt x="86982" y="1577"/>
                  </a:lnTo>
                  <a:lnTo>
                    <a:pt x="86982" y="5522"/>
                  </a:lnTo>
                  <a:lnTo>
                    <a:pt x="81497" y="10255"/>
                  </a:lnTo>
                  <a:lnTo>
                    <a:pt x="52894" y="48873"/>
                  </a:lnTo>
                  <a:lnTo>
                    <a:pt x="34283" y="92594"/>
                  </a:lnTo>
                  <a:lnTo>
                    <a:pt x="24194" y="139718"/>
                  </a:lnTo>
                  <a:lnTo>
                    <a:pt x="21157" y="188542"/>
                  </a:lnTo>
                  <a:lnTo>
                    <a:pt x="23839" y="233792"/>
                  </a:lnTo>
                  <a:lnTo>
                    <a:pt x="33206" y="280742"/>
                  </a:lnTo>
                  <a:lnTo>
                    <a:pt x="51241" y="325770"/>
                  </a:lnTo>
                  <a:lnTo>
                    <a:pt x="79929" y="365251"/>
                  </a:lnTo>
                  <a:lnTo>
                    <a:pt x="86982" y="371562"/>
                  </a:lnTo>
                  <a:lnTo>
                    <a:pt x="86982" y="376296"/>
                  </a:lnTo>
                  <a:lnTo>
                    <a:pt x="85415" y="377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46734" y="3643634"/>
              <a:ext cx="165100" cy="170815"/>
            </a:xfrm>
            <a:custGeom>
              <a:avLst/>
              <a:gdLst/>
              <a:ahLst/>
              <a:cxnLst/>
              <a:rect l="l" t="t" r="r" b="b"/>
              <a:pathLst>
                <a:path w="165100" h="170814">
                  <a:moveTo>
                    <a:pt x="8619" y="61532"/>
                  </a:moveTo>
                  <a:lnTo>
                    <a:pt x="0" y="61532"/>
                  </a:lnTo>
                  <a:lnTo>
                    <a:pt x="0" y="57588"/>
                  </a:lnTo>
                  <a:lnTo>
                    <a:pt x="2754" y="47258"/>
                  </a:lnTo>
                  <a:lnTo>
                    <a:pt x="11460" y="27610"/>
                  </a:lnTo>
                  <a:lnTo>
                    <a:pt x="26777" y="8554"/>
                  </a:lnTo>
                  <a:lnTo>
                    <a:pt x="49368" y="0"/>
                  </a:lnTo>
                  <a:lnTo>
                    <a:pt x="62200" y="2366"/>
                  </a:lnTo>
                  <a:lnTo>
                    <a:pt x="70594" y="7888"/>
                  </a:lnTo>
                  <a:lnTo>
                    <a:pt x="48584" y="7888"/>
                  </a:lnTo>
                  <a:lnTo>
                    <a:pt x="39511" y="9836"/>
                  </a:lnTo>
                  <a:lnTo>
                    <a:pt x="29483" y="16960"/>
                  </a:lnTo>
                  <a:lnTo>
                    <a:pt x="19602" y="31185"/>
                  </a:lnTo>
                  <a:lnTo>
                    <a:pt x="8619" y="60743"/>
                  </a:lnTo>
                  <a:lnTo>
                    <a:pt x="8619" y="61532"/>
                  </a:lnTo>
                  <a:close/>
                </a:path>
                <a:path w="165100" h="170814">
                  <a:moveTo>
                    <a:pt x="96483" y="162509"/>
                  </a:moveTo>
                  <a:lnTo>
                    <a:pt x="81497" y="162509"/>
                  </a:lnTo>
                  <a:lnTo>
                    <a:pt x="110540" y="148704"/>
                  </a:lnTo>
                  <a:lnTo>
                    <a:pt x="131649" y="117148"/>
                  </a:lnTo>
                  <a:lnTo>
                    <a:pt x="144530" y="82635"/>
                  </a:lnTo>
                  <a:lnTo>
                    <a:pt x="148889" y="59954"/>
                  </a:lnTo>
                  <a:lnTo>
                    <a:pt x="147909" y="50488"/>
                  </a:lnTo>
                  <a:lnTo>
                    <a:pt x="145166" y="42205"/>
                  </a:lnTo>
                  <a:lnTo>
                    <a:pt x="140954" y="35105"/>
                  </a:lnTo>
                  <a:lnTo>
                    <a:pt x="135567" y="29188"/>
                  </a:lnTo>
                  <a:lnTo>
                    <a:pt x="131649" y="25244"/>
                  </a:lnTo>
                  <a:lnTo>
                    <a:pt x="130082" y="22877"/>
                  </a:lnTo>
                  <a:lnTo>
                    <a:pt x="130082" y="9466"/>
                  </a:lnTo>
                  <a:lnTo>
                    <a:pt x="138701" y="0"/>
                  </a:lnTo>
                  <a:lnTo>
                    <a:pt x="148105" y="0"/>
                  </a:lnTo>
                  <a:lnTo>
                    <a:pt x="153652" y="1183"/>
                  </a:lnTo>
                  <a:lnTo>
                    <a:pt x="158978" y="5324"/>
                  </a:lnTo>
                  <a:lnTo>
                    <a:pt x="162982" y="13312"/>
                  </a:lnTo>
                  <a:lnTo>
                    <a:pt x="164561" y="26033"/>
                  </a:lnTo>
                  <a:lnTo>
                    <a:pt x="160276" y="56910"/>
                  </a:lnTo>
                  <a:lnTo>
                    <a:pt x="146146" y="105611"/>
                  </a:lnTo>
                  <a:lnTo>
                    <a:pt x="120262" y="150614"/>
                  </a:lnTo>
                  <a:lnTo>
                    <a:pt x="96483" y="162509"/>
                  </a:lnTo>
                  <a:close/>
                </a:path>
                <a:path w="165100" h="170814">
                  <a:moveTo>
                    <a:pt x="80713" y="170398"/>
                  </a:moveTo>
                  <a:lnTo>
                    <a:pt x="65481" y="168783"/>
                  </a:lnTo>
                  <a:lnTo>
                    <a:pt x="48780" y="162213"/>
                  </a:lnTo>
                  <a:lnTo>
                    <a:pt x="35312" y="148100"/>
                  </a:lnTo>
                  <a:lnTo>
                    <a:pt x="29777" y="123854"/>
                  </a:lnTo>
                  <a:lnTo>
                    <a:pt x="30892" y="110887"/>
                  </a:lnTo>
                  <a:lnTo>
                    <a:pt x="34577" y="95257"/>
                  </a:lnTo>
                  <a:lnTo>
                    <a:pt x="41348" y="74598"/>
                  </a:lnTo>
                  <a:lnTo>
                    <a:pt x="51719" y="46543"/>
                  </a:lnTo>
                  <a:lnTo>
                    <a:pt x="53690" y="40688"/>
                  </a:lnTo>
                  <a:lnTo>
                    <a:pt x="55735" y="34020"/>
                  </a:lnTo>
                  <a:lnTo>
                    <a:pt x="57339" y="26908"/>
                  </a:lnTo>
                  <a:lnTo>
                    <a:pt x="57988" y="19722"/>
                  </a:lnTo>
                  <a:lnTo>
                    <a:pt x="57988" y="7888"/>
                  </a:lnTo>
                  <a:lnTo>
                    <a:pt x="70594" y="7888"/>
                  </a:lnTo>
                  <a:lnTo>
                    <a:pt x="72093" y="8874"/>
                  </a:lnTo>
                  <a:lnTo>
                    <a:pt x="78460" y="18637"/>
                  </a:lnTo>
                  <a:lnTo>
                    <a:pt x="80713" y="30766"/>
                  </a:lnTo>
                  <a:lnTo>
                    <a:pt x="80713" y="37866"/>
                  </a:lnTo>
                  <a:lnTo>
                    <a:pt x="78362" y="42599"/>
                  </a:lnTo>
                  <a:lnTo>
                    <a:pt x="76011" y="49699"/>
                  </a:lnTo>
                  <a:lnTo>
                    <a:pt x="67624" y="72133"/>
                  </a:lnTo>
                  <a:lnTo>
                    <a:pt x="60633" y="93087"/>
                  </a:lnTo>
                  <a:lnTo>
                    <a:pt x="55845" y="112267"/>
                  </a:lnTo>
                  <a:lnTo>
                    <a:pt x="54070" y="129376"/>
                  </a:lnTo>
                  <a:lnTo>
                    <a:pt x="55710" y="142873"/>
                  </a:lnTo>
                  <a:lnTo>
                    <a:pt x="60731" y="153338"/>
                  </a:lnTo>
                  <a:lnTo>
                    <a:pt x="69277" y="160105"/>
                  </a:lnTo>
                  <a:lnTo>
                    <a:pt x="81497" y="162509"/>
                  </a:lnTo>
                  <a:lnTo>
                    <a:pt x="96483" y="162509"/>
                  </a:lnTo>
                  <a:lnTo>
                    <a:pt x="80713" y="170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30107" y="3691751"/>
              <a:ext cx="79375" cy="177800"/>
            </a:xfrm>
            <a:custGeom>
              <a:avLst/>
              <a:gdLst/>
              <a:ahLst/>
              <a:cxnLst/>
              <a:rect l="l" t="t" r="r" b="b"/>
              <a:pathLst>
                <a:path w="79375" h="177800">
                  <a:moveTo>
                    <a:pt x="65041" y="24455"/>
                  </a:moveTo>
                  <a:lnTo>
                    <a:pt x="50935" y="24455"/>
                  </a:lnTo>
                  <a:lnTo>
                    <a:pt x="47017" y="18933"/>
                  </a:lnTo>
                  <a:lnTo>
                    <a:pt x="47017" y="7099"/>
                  </a:lnTo>
                  <a:lnTo>
                    <a:pt x="54853" y="0"/>
                  </a:lnTo>
                  <a:lnTo>
                    <a:pt x="68959" y="0"/>
                  </a:lnTo>
                  <a:lnTo>
                    <a:pt x="72093" y="5522"/>
                  </a:lnTo>
                  <a:lnTo>
                    <a:pt x="72093" y="17355"/>
                  </a:lnTo>
                  <a:lnTo>
                    <a:pt x="65041" y="24455"/>
                  </a:lnTo>
                  <a:close/>
                </a:path>
                <a:path w="79375" h="177800">
                  <a:moveTo>
                    <a:pt x="7836" y="102554"/>
                  </a:moveTo>
                  <a:lnTo>
                    <a:pt x="0" y="102554"/>
                  </a:lnTo>
                  <a:lnTo>
                    <a:pt x="0" y="98610"/>
                  </a:lnTo>
                  <a:lnTo>
                    <a:pt x="2240" y="90659"/>
                  </a:lnTo>
                  <a:lnTo>
                    <a:pt x="9109" y="77014"/>
                  </a:lnTo>
                  <a:lnTo>
                    <a:pt x="20827" y="64108"/>
                  </a:lnTo>
                  <a:lnTo>
                    <a:pt x="37614" y="58377"/>
                  </a:lnTo>
                  <a:lnTo>
                    <a:pt x="47813" y="60176"/>
                  </a:lnTo>
                  <a:lnTo>
                    <a:pt x="55735" y="65082"/>
                  </a:lnTo>
                  <a:lnTo>
                    <a:pt x="56570" y="66265"/>
                  </a:lnTo>
                  <a:lnTo>
                    <a:pt x="36830" y="66265"/>
                  </a:lnTo>
                  <a:lnTo>
                    <a:pt x="29459" y="68090"/>
                  </a:lnTo>
                  <a:lnTo>
                    <a:pt x="21941" y="73760"/>
                  </a:lnTo>
                  <a:lnTo>
                    <a:pt x="15011" y="83572"/>
                  </a:lnTo>
                  <a:lnTo>
                    <a:pt x="9403" y="97821"/>
                  </a:lnTo>
                  <a:lnTo>
                    <a:pt x="8619" y="100976"/>
                  </a:lnTo>
                  <a:lnTo>
                    <a:pt x="7836" y="102554"/>
                  </a:lnTo>
                  <a:close/>
                </a:path>
                <a:path w="79375" h="177800">
                  <a:moveTo>
                    <a:pt x="41532" y="177498"/>
                  </a:moveTo>
                  <a:lnTo>
                    <a:pt x="31663" y="175710"/>
                  </a:lnTo>
                  <a:lnTo>
                    <a:pt x="23704" y="170891"/>
                  </a:lnTo>
                  <a:lnTo>
                    <a:pt x="18390" y="163853"/>
                  </a:lnTo>
                  <a:lnTo>
                    <a:pt x="16456" y="155409"/>
                  </a:lnTo>
                  <a:lnTo>
                    <a:pt x="16456" y="150676"/>
                  </a:lnTo>
                  <a:lnTo>
                    <a:pt x="18023" y="147520"/>
                  </a:lnTo>
                  <a:lnTo>
                    <a:pt x="18807" y="143576"/>
                  </a:lnTo>
                  <a:lnTo>
                    <a:pt x="35263" y="101765"/>
                  </a:lnTo>
                  <a:lnTo>
                    <a:pt x="39585" y="91473"/>
                  </a:lnTo>
                  <a:lnTo>
                    <a:pt x="42217" y="84508"/>
                  </a:lnTo>
                  <a:lnTo>
                    <a:pt x="43528" y="79467"/>
                  </a:lnTo>
                  <a:lnTo>
                    <a:pt x="43883" y="74943"/>
                  </a:lnTo>
                  <a:lnTo>
                    <a:pt x="43883" y="67843"/>
                  </a:lnTo>
                  <a:lnTo>
                    <a:pt x="41532" y="66265"/>
                  </a:lnTo>
                  <a:lnTo>
                    <a:pt x="56570" y="66265"/>
                  </a:lnTo>
                  <a:lnTo>
                    <a:pt x="60865" y="72355"/>
                  </a:lnTo>
                  <a:lnTo>
                    <a:pt x="62690" y="81254"/>
                  </a:lnTo>
                  <a:lnTo>
                    <a:pt x="62690" y="83621"/>
                  </a:lnTo>
                  <a:lnTo>
                    <a:pt x="48584" y="123065"/>
                  </a:lnTo>
                  <a:lnTo>
                    <a:pt x="45450" y="129376"/>
                  </a:lnTo>
                  <a:lnTo>
                    <a:pt x="42315" y="136476"/>
                  </a:lnTo>
                  <a:lnTo>
                    <a:pt x="39964" y="143576"/>
                  </a:lnTo>
                  <a:lnTo>
                    <a:pt x="37614" y="149887"/>
                  </a:lnTo>
                  <a:lnTo>
                    <a:pt x="36046" y="154620"/>
                  </a:lnTo>
                  <a:lnTo>
                    <a:pt x="36046" y="166453"/>
                  </a:lnTo>
                  <a:lnTo>
                    <a:pt x="36830" y="170398"/>
                  </a:lnTo>
                  <a:lnTo>
                    <a:pt x="59561" y="170398"/>
                  </a:lnTo>
                  <a:lnTo>
                    <a:pt x="58318" y="171766"/>
                  </a:lnTo>
                  <a:lnTo>
                    <a:pt x="41532" y="177498"/>
                  </a:lnTo>
                  <a:close/>
                </a:path>
                <a:path w="79375" h="177800">
                  <a:moveTo>
                    <a:pt x="59561" y="170398"/>
                  </a:moveTo>
                  <a:lnTo>
                    <a:pt x="42315" y="170398"/>
                  </a:lnTo>
                  <a:lnTo>
                    <a:pt x="50127" y="168339"/>
                  </a:lnTo>
                  <a:lnTo>
                    <a:pt x="57792" y="162213"/>
                  </a:lnTo>
                  <a:lnTo>
                    <a:pt x="64575" y="152093"/>
                  </a:lnTo>
                  <a:lnTo>
                    <a:pt x="69742" y="138054"/>
                  </a:lnTo>
                  <a:lnTo>
                    <a:pt x="71310" y="134898"/>
                  </a:lnTo>
                  <a:lnTo>
                    <a:pt x="71310" y="133320"/>
                  </a:lnTo>
                  <a:lnTo>
                    <a:pt x="79146" y="133320"/>
                  </a:lnTo>
                  <a:lnTo>
                    <a:pt x="79146" y="137265"/>
                  </a:lnTo>
                  <a:lnTo>
                    <a:pt x="76905" y="145215"/>
                  </a:lnTo>
                  <a:lnTo>
                    <a:pt x="70036" y="158860"/>
                  </a:lnTo>
                  <a:lnTo>
                    <a:pt x="59561" y="170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64108" y="3526875"/>
              <a:ext cx="86995" cy="377190"/>
            </a:xfrm>
            <a:custGeom>
              <a:avLst/>
              <a:gdLst/>
              <a:ahLst/>
              <a:cxnLst/>
              <a:rect l="l" t="t" r="r" b="b"/>
              <a:pathLst>
                <a:path w="86995" h="377189">
                  <a:moveTo>
                    <a:pt x="3134" y="377085"/>
                  </a:moveTo>
                  <a:lnTo>
                    <a:pt x="1567" y="377085"/>
                  </a:lnTo>
                  <a:lnTo>
                    <a:pt x="0" y="375507"/>
                  </a:lnTo>
                  <a:lnTo>
                    <a:pt x="0" y="371562"/>
                  </a:lnTo>
                  <a:lnTo>
                    <a:pt x="4701" y="366829"/>
                  </a:lnTo>
                  <a:lnTo>
                    <a:pt x="33634" y="328100"/>
                  </a:lnTo>
                  <a:lnTo>
                    <a:pt x="52209" y="284194"/>
                  </a:lnTo>
                  <a:lnTo>
                    <a:pt x="62114" y="237034"/>
                  </a:lnTo>
                  <a:lnTo>
                    <a:pt x="65041" y="188542"/>
                  </a:lnTo>
                  <a:lnTo>
                    <a:pt x="61159" y="132988"/>
                  </a:lnTo>
                  <a:lnTo>
                    <a:pt x="49858" y="84903"/>
                  </a:lnTo>
                  <a:lnTo>
                    <a:pt x="31651" y="44658"/>
                  </a:lnTo>
                  <a:lnTo>
                    <a:pt x="7052" y="12622"/>
                  </a:lnTo>
                  <a:lnTo>
                    <a:pt x="0" y="5522"/>
                  </a:lnTo>
                  <a:lnTo>
                    <a:pt x="0" y="1577"/>
                  </a:lnTo>
                  <a:lnTo>
                    <a:pt x="1567" y="0"/>
                  </a:lnTo>
                  <a:lnTo>
                    <a:pt x="3134" y="0"/>
                  </a:lnTo>
                  <a:lnTo>
                    <a:pt x="43687" y="40269"/>
                  </a:lnTo>
                  <a:lnTo>
                    <a:pt x="74420" y="103232"/>
                  </a:lnTo>
                  <a:lnTo>
                    <a:pt x="85929" y="163853"/>
                  </a:lnTo>
                  <a:lnTo>
                    <a:pt x="86982" y="188542"/>
                  </a:lnTo>
                  <a:lnTo>
                    <a:pt x="85941" y="214082"/>
                  </a:lnTo>
                  <a:lnTo>
                    <a:pt x="74750" y="272854"/>
                  </a:lnTo>
                  <a:lnTo>
                    <a:pt x="44678" y="335483"/>
                  </a:lnTo>
                  <a:lnTo>
                    <a:pt x="11007" y="372388"/>
                  </a:lnTo>
                  <a:lnTo>
                    <a:pt x="3134" y="377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46222" y="4235803"/>
              <a:ext cx="167640" cy="173990"/>
            </a:xfrm>
            <a:custGeom>
              <a:avLst/>
              <a:gdLst/>
              <a:ahLst/>
              <a:cxnLst/>
              <a:rect l="l" t="t" r="r" b="b"/>
              <a:pathLst>
                <a:path w="167639" h="173989">
                  <a:moveTo>
                    <a:pt x="7955" y="62748"/>
                  </a:moveTo>
                  <a:lnTo>
                    <a:pt x="0" y="62748"/>
                  </a:lnTo>
                  <a:lnTo>
                    <a:pt x="0" y="58726"/>
                  </a:lnTo>
                  <a:lnTo>
                    <a:pt x="2796" y="48192"/>
                  </a:lnTo>
                  <a:lnTo>
                    <a:pt x="11634" y="28156"/>
                  </a:lnTo>
                  <a:lnTo>
                    <a:pt x="27184" y="8723"/>
                  </a:lnTo>
                  <a:lnTo>
                    <a:pt x="50117" y="0"/>
                  </a:lnTo>
                  <a:lnTo>
                    <a:pt x="63020" y="2413"/>
                  </a:lnTo>
                  <a:lnTo>
                    <a:pt x="71310" y="8044"/>
                  </a:lnTo>
                  <a:lnTo>
                    <a:pt x="48526" y="8044"/>
                  </a:lnTo>
                  <a:lnTo>
                    <a:pt x="39763" y="10030"/>
                  </a:lnTo>
                  <a:lnTo>
                    <a:pt x="29732" y="17296"/>
                  </a:lnTo>
                  <a:lnTo>
                    <a:pt x="19552" y="31801"/>
                  </a:lnTo>
                  <a:lnTo>
                    <a:pt x="10341" y="55508"/>
                  </a:lnTo>
                  <a:lnTo>
                    <a:pt x="8750" y="61944"/>
                  </a:lnTo>
                  <a:lnTo>
                    <a:pt x="7955" y="62748"/>
                  </a:lnTo>
                  <a:close/>
                </a:path>
                <a:path w="167639" h="173989">
                  <a:moveTo>
                    <a:pt x="97202" y="165721"/>
                  </a:moveTo>
                  <a:lnTo>
                    <a:pt x="82734" y="165721"/>
                  </a:lnTo>
                  <a:lnTo>
                    <a:pt x="112094" y="151642"/>
                  </a:lnTo>
                  <a:lnTo>
                    <a:pt x="133250" y="119463"/>
                  </a:lnTo>
                  <a:lnTo>
                    <a:pt x="146053" y="84268"/>
                  </a:lnTo>
                  <a:lnTo>
                    <a:pt x="150353" y="61139"/>
                  </a:lnTo>
                  <a:lnTo>
                    <a:pt x="149483" y="51486"/>
                  </a:lnTo>
                  <a:lnTo>
                    <a:pt x="146972" y="43039"/>
                  </a:lnTo>
                  <a:lnTo>
                    <a:pt x="142970" y="35798"/>
                  </a:lnTo>
                  <a:lnTo>
                    <a:pt x="137625" y="29765"/>
                  </a:lnTo>
                  <a:lnTo>
                    <a:pt x="131261" y="23329"/>
                  </a:lnTo>
                  <a:lnTo>
                    <a:pt x="131261" y="17698"/>
                  </a:lnTo>
                  <a:lnTo>
                    <a:pt x="132902" y="11539"/>
                  </a:lnTo>
                  <a:lnTo>
                    <a:pt x="137227" y="5832"/>
                  </a:lnTo>
                  <a:lnTo>
                    <a:pt x="143343" y="1634"/>
                  </a:lnTo>
                  <a:lnTo>
                    <a:pt x="150353" y="0"/>
                  </a:lnTo>
                  <a:lnTo>
                    <a:pt x="155649" y="1206"/>
                  </a:lnTo>
                  <a:lnTo>
                    <a:pt x="161093" y="5430"/>
                  </a:lnTo>
                  <a:lnTo>
                    <a:pt x="165344" y="13575"/>
                  </a:lnTo>
                  <a:lnTo>
                    <a:pt x="167059" y="26547"/>
                  </a:lnTo>
                  <a:lnTo>
                    <a:pt x="162585" y="58035"/>
                  </a:lnTo>
                  <a:lnTo>
                    <a:pt x="147967" y="107698"/>
                  </a:lnTo>
                  <a:lnTo>
                    <a:pt x="121416" y="153591"/>
                  </a:lnTo>
                  <a:lnTo>
                    <a:pt x="97202" y="165721"/>
                  </a:lnTo>
                  <a:close/>
                </a:path>
                <a:path w="167639" h="173989">
                  <a:moveTo>
                    <a:pt x="81143" y="173765"/>
                  </a:moveTo>
                  <a:lnTo>
                    <a:pt x="65804" y="172119"/>
                  </a:lnTo>
                  <a:lnTo>
                    <a:pt x="49123" y="165419"/>
                  </a:lnTo>
                  <a:lnTo>
                    <a:pt x="35723" y="151026"/>
                  </a:lnTo>
                  <a:lnTo>
                    <a:pt x="30229" y="126302"/>
                  </a:lnTo>
                  <a:lnTo>
                    <a:pt x="31236" y="113078"/>
                  </a:lnTo>
                  <a:lnTo>
                    <a:pt x="34704" y="97139"/>
                  </a:lnTo>
                  <a:lnTo>
                    <a:pt x="41305" y="76072"/>
                  </a:lnTo>
                  <a:lnTo>
                    <a:pt x="51708" y="47463"/>
                  </a:lnTo>
                  <a:lnTo>
                    <a:pt x="54045" y="41493"/>
                  </a:lnTo>
                  <a:lnTo>
                    <a:pt x="56084" y="34692"/>
                  </a:lnTo>
                  <a:lnTo>
                    <a:pt x="57526" y="27440"/>
                  </a:lnTo>
                  <a:lnTo>
                    <a:pt x="58073" y="20111"/>
                  </a:lnTo>
                  <a:lnTo>
                    <a:pt x="58073" y="8044"/>
                  </a:lnTo>
                  <a:lnTo>
                    <a:pt x="71310" y="8044"/>
                  </a:lnTo>
                  <a:lnTo>
                    <a:pt x="72790" y="9050"/>
                  </a:lnTo>
                  <a:lnTo>
                    <a:pt x="78980" y="19005"/>
                  </a:lnTo>
                  <a:lnTo>
                    <a:pt x="81143" y="31374"/>
                  </a:lnTo>
                  <a:lnTo>
                    <a:pt x="81143" y="38614"/>
                  </a:lnTo>
                  <a:lnTo>
                    <a:pt x="79552" y="43441"/>
                  </a:lnTo>
                  <a:lnTo>
                    <a:pt x="76370" y="50681"/>
                  </a:lnTo>
                  <a:lnTo>
                    <a:pt x="68315" y="73558"/>
                  </a:lnTo>
                  <a:lnTo>
                    <a:pt x="61454" y="94927"/>
                  </a:lnTo>
                  <a:lnTo>
                    <a:pt x="56681" y="114486"/>
                  </a:lnTo>
                  <a:lnTo>
                    <a:pt x="54891" y="131933"/>
                  </a:lnTo>
                  <a:lnTo>
                    <a:pt x="56556" y="145697"/>
                  </a:lnTo>
                  <a:lnTo>
                    <a:pt x="61653" y="156369"/>
                  </a:lnTo>
                  <a:lnTo>
                    <a:pt x="70329" y="163269"/>
                  </a:lnTo>
                  <a:lnTo>
                    <a:pt x="82734" y="165721"/>
                  </a:lnTo>
                  <a:lnTo>
                    <a:pt x="97202" y="165721"/>
                  </a:lnTo>
                  <a:lnTo>
                    <a:pt x="81143" y="1737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49081" y="4235803"/>
              <a:ext cx="162560" cy="173990"/>
            </a:xfrm>
            <a:custGeom>
              <a:avLst/>
              <a:gdLst/>
              <a:ahLst/>
              <a:cxnLst/>
              <a:rect l="l" t="t" r="r" b="b"/>
              <a:pathLst>
                <a:path w="162560" h="173989">
                  <a:moveTo>
                    <a:pt x="60459" y="173765"/>
                  </a:moveTo>
                  <a:lnTo>
                    <a:pt x="36246" y="169014"/>
                  </a:lnTo>
                  <a:lnTo>
                    <a:pt x="17103" y="155665"/>
                  </a:lnTo>
                  <a:lnTo>
                    <a:pt x="4524" y="135075"/>
                  </a:lnTo>
                  <a:lnTo>
                    <a:pt x="0" y="108603"/>
                  </a:lnTo>
                  <a:lnTo>
                    <a:pt x="8750" y="68556"/>
                  </a:lnTo>
                  <a:lnTo>
                    <a:pt x="31820" y="33787"/>
                  </a:lnTo>
                  <a:lnTo>
                    <a:pt x="64437" y="9276"/>
                  </a:lnTo>
                  <a:lnTo>
                    <a:pt x="101826" y="0"/>
                  </a:lnTo>
                  <a:lnTo>
                    <a:pt x="125705" y="4512"/>
                  </a:lnTo>
                  <a:lnTo>
                    <a:pt x="130963" y="8044"/>
                  </a:lnTo>
                  <a:lnTo>
                    <a:pt x="101031" y="8044"/>
                  </a:lnTo>
                  <a:lnTo>
                    <a:pt x="91398" y="9389"/>
                  </a:lnTo>
                  <a:lnTo>
                    <a:pt x="50117" y="43441"/>
                  </a:lnTo>
                  <a:lnTo>
                    <a:pt x="34207" y="83564"/>
                  </a:lnTo>
                  <a:lnTo>
                    <a:pt x="27843" y="123084"/>
                  </a:lnTo>
                  <a:lnTo>
                    <a:pt x="30714" y="142642"/>
                  </a:lnTo>
                  <a:lnTo>
                    <a:pt x="38284" y="155866"/>
                  </a:lnTo>
                  <a:lnTo>
                    <a:pt x="48986" y="163357"/>
                  </a:lnTo>
                  <a:lnTo>
                    <a:pt x="61255" y="165721"/>
                  </a:lnTo>
                  <a:lnTo>
                    <a:pt x="93239" y="165721"/>
                  </a:lnTo>
                  <a:lnTo>
                    <a:pt x="60459" y="173765"/>
                  </a:lnTo>
                  <a:close/>
                </a:path>
                <a:path w="162560" h="173989">
                  <a:moveTo>
                    <a:pt x="93239" y="165721"/>
                  </a:moveTo>
                  <a:lnTo>
                    <a:pt x="61255" y="165721"/>
                  </a:lnTo>
                  <a:lnTo>
                    <a:pt x="74816" y="163244"/>
                  </a:lnTo>
                  <a:lnTo>
                    <a:pt x="88601" y="156168"/>
                  </a:lnTo>
                  <a:lnTo>
                    <a:pt x="122361" y="109269"/>
                  </a:lnTo>
                  <a:lnTo>
                    <a:pt x="133100" y="65049"/>
                  </a:lnTo>
                  <a:lnTo>
                    <a:pt x="134443" y="49877"/>
                  </a:lnTo>
                  <a:lnTo>
                    <a:pt x="132355" y="33498"/>
                  </a:lnTo>
                  <a:lnTo>
                    <a:pt x="126090" y="20212"/>
                  </a:lnTo>
                  <a:lnTo>
                    <a:pt x="115649" y="11300"/>
                  </a:lnTo>
                  <a:lnTo>
                    <a:pt x="101031" y="8044"/>
                  </a:lnTo>
                  <a:lnTo>
                    <a:pt x="130963" y="8044"/>
                  </a:lnTo>
                  <a:lnTo>
                    <a:pt x="144884" y="17396"/>
                  </a:lnTo>
                  <a:lnTo>
                    <a:pt x="157650" y="37671"/>
                  </a:lnTo>
                  <a:lnTo>
                    <a:pt x="162286" y="64357"/>
                  </a:lnTo>
                  <a:lnTo>
                    <a:pt x="153535" y="105209"/>
                  </a:lnTo>
                  <a:lnTo>
                    <a:pt x="130465" y="140179"/>
                  </a:lnTo>
                  <a:lnTo>
                    <a:pt x="97849" y="164589"/>
                  </a:lnTo>
                  <a:lnTo>
                    <a:pt x="93239" y="1657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34438" y="4138466"/>
              <a:ext cx="81280" cy="271145"/>
            </a:xfrm>
            <a:custGeom>
              <a:avLst/>
              <a:gdLst/>
              <a:ahLst/>
              <a:cxnLst/>
              <a:rect l="l" t="t" r="r" b="b"/>
              <a:pathLst>
                <a:path w="81279" h="271145">
                  <a:moveTo>
                    <a:pt x="34207" y="271106"/>
                  </a:moveTo>
                  <a:lnTo>
                    <a:pt x="21479" y="268630"/>
                  </a:lnTo>
                  <a:lnTo>
                    <a:pt x="10540" y="261553"/>
                  </a:lnTo>
                  <a:lnTo>
                    <a:pt x="2883" y="250404"/>
                  </a:lnTo>
                  <a:lnTo>
                    <a:pt x="0" y="235710"/>
                  </a:lnTo>
                  <a:lnTo>
                    <a:pt x="0" y="229274"/>
                  </a:lnTo>
                  <a:lnTo>
                    <a:pt x="795" y="226860"/>
                  </a:lnTo>
                  <a:lnTo>
                    <a:pt x="1591" y="222838"/>
                  </a:lnTo>
                  <a:lnTo>
                    <a:pt x="49322" y="30569"/>
                  </a:lnTo>
                  <a:lnTo>
                    <a:pt x="50913" y="22525"/>
                  </a:lnTo>
                  <a:lnTo>
                    <a:pt x="50913" y="19307"/>
                  </a:lnTo>
                  <a:lnTo>
                    <a:pt x="50117" y="16089"/>
                  </a:lnTo>
                  <a:lnTo>
                    <a:pt x="22274" y="16089"/>
                  </a:lnTo>
                  <a:lnTo>
                    <a:pt x="22274" y="4826"/>
                  </a:lnTo>
                  <a:lnTo>
                    <a:pt x="27047" y="4022"/>
                  </a:lnTo>
                  <a:lnTo>
                    <a:pt x="30229" y="4022"/>
                  </a:lnTo>
                  <a:lnTo>
                    <a:pt x="53598" y="1709"/>
                  </a:lnTo>
                  <a:lnTo>
                    <a:pt x="66811" y="515"/>
                  </a:lnTo>
                  <a:lnTo>
                    <a:pt x="76370" y="0"/>
                  </a:lnTo>
                  <a:lnTo>
                    <a:pt x="81143" y="0"/>
                  </a:lnTo>
                  <a:lnTo>
                    <a:pt x="81143" y="4022"/>
                  </a:lnTo>
                  <a:lnTo>
                    <a:pt x="26252" y="226860"/>
                  </a:lnTo>
                  <a:lnTo>
                    <a:pt x="24661" y="234101"/>
                  </a:lnTo>
                  <a:lnTo>
                    <a:pt x="23865" y="235710"/>
                  </a:lnTo>
                  <a:lnTo>
                    <a:pt x="23865" y="263062"/>
                  </a:lnTo>
                  <a:lnTo>
                    <a:pt x="53441" y="263062"/>
                  </a:lnTo>
                  <a:lnTo>
                    <a:pt x="50913" y="265676"/>
                  </a:lnTo>
                  <a:lnTo>
                    <a:pt x="43157" y="269749"/>
                  </a:lnTo>
                  <a:lnTo>
                    <a:pt x="34207" y="271106"/>
                  </a:lnTo>
                  <a:close/>
                </a:path>
                <a:path w="81279" h="271145">
                  <a:moveTo>
                    <a:pt x="53441" y="263062"/>
                  </a:moveTo>
                  <a:lnTo>
                    <a:pt x="35798" y="263062"/>
                  </a:lnTo>
                  <a:lnTo>
                    <a:pt x="45754" y="259027"/>
                  </a:lnTo>
                  <a:lnTo>
                    <a:pt x="53399" y="248279"/>
                  </a:lnTo>
                  <a:lnTo>
                    <a:pt x="59403" y="232856"/>
                  </a:lnTo>
                  <a:lnTo>
                    <a:pt x="64437" y="214793"/>
                  </a:lnTo>
                  <a:lnTo>
                    <a:pt x="65232" y="209967"/>
                  </a:lnTo>
                  <a:lnTo>
                    <a:pt x="66028" y="208358"/>
                  </a:lnTo>
                  <a:lnTo>
                    <a:pt x="73983" y="208358"/>
                  </a:lnTo>
                  <a:lnTo>
                    <a:pt x="73983" y="211575"/>
                  </a:lnTo>
                  <a:lnTo>
                    <a:pt x="62846" y="249386"/>
                  </a:lnTo>
                  <a:lnTo>
                    <a:pt x="57476" y="258888"/>
                  </a:lnTo>
                  <a:lnTo>
                    <a:pt x="53441" y="263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76041" y="4116741"/>
              <a:ext cx="88900" cy="384810"/>
            </a:xfrm>
            <a:custGeom>
              <a:avLst/>
              <a:gdLst/>
              <a:ahLst/>
              <a:cxnLst/>
              <a:rect l="l" t="t" r="r" b="b"/>
              <a:pathLst>
                <a:path w="88900" h="384810">
                  <a:moveTo>
                    <a:pt x="86712" y="384537"/>
                  </a:moveTo>
                  <a:lnTo>
                    <a:pt x="84325" y="384537"/>
                  </a:lnTo>
                  <a:lnTo>
                    <a:pt x="76581" y="379899"/>
                  </a:lnTo>
                  <a:lnTo>
                    <a:pt x="43492" y="343471"/>
                  </a:lnTo>
                  <a:lnTo>
                    <a:pt x="12417" y="279377"/>
                  </a:lnTo>
                  <a:lnTo>
                    <a:pt x="957" y="217785"/>
                  </a:lnTo>
                  <a:lnTo>
                    <a:pt x="0" y="192268"/>
                  </a:lnTo>
                  <a:lnTo>
                    <a:pt x="1044" y="166349"/>
                  </a:lnTo>
                  <a:lnTo>
                    <a:pt x="12082" y="106969"/>
                  </a:lnTo>
                  <a:lnTo>
                    <a:pt x="42150" y="43102"/>
                  </a:lnTo>
                  <a:lnTo>
                    <a:pt x="76332" y="4914"/>
                  </a:lnTo>
                  <a:lnTo>
                    <a:pt x="84325" y="0"/>
                  </a:lnTo>
                  <a:lnTo>
                    <a:pt x="86712" y="0"/>
                  </a:lnTo>
                  <a:lnTo>
                    <a:pt x="88303" y="1608"/>
                  </a:lnTo>
                  <a:lnTo>
                    <a:pt x="88303" y="5631"/>
                  </a:lnTo>
                  <a:lnTo>
                    <a:pt x="83529" y="10458"/>
                  </a:lnTo>
                  <a:lnTo>
                    <a:pt x="54157" y="49839"/>
                  </a:lnTo>
                  <a:lnTo>
                    <a:pt x="35301" y="94424"/>
                  </a:lnTo>
                  <a:lnTo>
                    <a:pt x="25245" y="142479"/>
                  </a:lnTo>
                  <a:lnTo>
                    <a:pt x="22274" y="192268"/>
                  </a:lnTo>
                  <a:lnTo>
                    <a:pt x="24884" y="238412"/>
                  </a:lnTo>
                  <a:lnTo>
                    <a:pt x="34207" y="286291"/>
                  </a:lnTo>
                  <a:lnTo>
                    <a:pt x="52479" y="332208"/>
                  </a:lnTo>
                  <a:lnTo>
                    <a:pt x="81938" y="372470"/>
                  </a:lnTo>
                  <a:lnTo>
                    <a:pt x="88303" y="378906"/>
                  </a:lnTo>
                  <a:lnTo>
                    <a:pt x="88303" y="383732"/>
                  </a:lnTo>
                  <a:lnTo>
                    <a:pt x="86712" y="384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03325" y="4134439"/>
              <a:ext cx="212090" cy="317500"/>
            </a:xfrm>
            <a:custGeom>
              <a:avLst/>
              <a:gdLst/>
              <a:ahLst/>
              <a:cxnLst/>
              <a:rect l="l" t="t" r="r" b="b"/>
              <a:pathLst>
                <a:path w="212089" h="317500">
                  <a:moveTo>
                    <a:pt x="66028" y="244559"/>
                  </a:moveTo>
                  <a:lnTo>
                    <a:pt x="34903" y="237796"/>
                  </a:lnTo>
                  <a:lnTo>
                    <a:pt x="14518" y="220022"/>
                  </a:lnTo>
                  <a:lnTo>
                    <a:pt x="3380" y="195008"/>
                  </a:lnTo>
                  <a:lnTo>
                    <a:pt x="0" y="166525"/>
                  </a:lnTo>
                  <a:lnTo>
                    <a:pt x="6113" y="122626"/>
                  </a:lnTo>
                  <a:lnTo>
                    <a:pt x="23188" y="82949"/>
                  </a:lnTo>
                  <a:lnTo>
                    <a:pt x="49322" y="49173"/>
                  </a:lnTo>
                  <a:lnTo>
                    <a:pt x="82616" y="22972"/>
                  </a:lnTo>
                  <a:lnTo>
                    <a:pt x="121169" y="6022"/>
                  </a:lnTo>
                  <a:lnTo>
                    <a:pt x="163082" y="0"/>
                  </a:lnTo>
                  <a:lnTo>
                    <a:pt x="168501" y="75"/>
                  </a:lnTo>
                  <a:lnTo>
                    <a:pt x="209670" y="15800"/>
                  </a:lnTo>
                  <a:lnTo>
                    <a:pt x="210667" y="20916"/>
                  </a:lnTo>
                  <a:lnTo>
                    <a:pt x="137625" y="20916"/>
                  </a:lnTo>
                  <a:lnTo>
                    <a:pt x="109769" y="24259"/>
                  </a:lnTo>
                  <a:lnTo>
                    <a:pt x="75537" y="43315"/>
                  </a:lnTo>
                  <a:lnTo>
                    <a:pt x="51286" y="75871"/>
                  </a:lnTo>
                  <a:lnTo>
                    <a:pt x="34033" y="125849"/>
                  </a:lnTo>
                  <a:lnTo>
                    <a:pt x="31820" y="149631"/>
                  </a:lnTo>
                  <a:lnTo>
                    <a:pt x="35873" y="179522"/>
                  </a:lnTo>
                  <a:lnTo>
                    <a:pt x="47532" y="202927"/>
                  </a:lnTo>
                  <a:lnTo>
                    <a:pt x="66053" y="218187"/>
                  </a:lnTo>
                  <a:lnTo>
                    <a:pt x="90689" y="223643"/>
                  </a:lnTo>
                  <a:lnTo>
                    <a:pt x="129755" y="223643"/>
                  </a:lnTo>
                  <a:lnTo>
                    <a:pt x="129458" y="223856"/>
                  </a:lnTo>
                  <a:lnTo>
                    <a:pt x="108887" y="234805"/>
                  </a:lnTo>
                  <a:lnTo>
                    <a:pt x="87569" y="241982"/>
                  </a:lnTo>
                  <a:lnTo>
                    <a:pt x="66028" y="244559"/>
                  </a:lnTo>
                  <a:close/>
                </a:path>
                <a:path w="212089" h="317500">
                  <a:moveTo>
                    <a:pt x="159900" y="89296"/>
                  </a:moveTo>
                  <a:lnTo>
                    <a:pt x="155126" y="89296"/>
                  </a:lnTo>
                  <a:lnTo>
                    <a:pt x="155126" y="84469"/>
                  </a:lnTo>
                  <a:lnTo>
                    <a:pt x="156718" y="83665"/>
                  </a:lnTo>
                  <a:lnTo>
                    <a:pt x="158309" y="82056"/>
                  </a:lnTo>
                  <a:lnTo>
                    <a:pt x="162212" y="76563"/>
                  </a:lnTo>
                  <a:lnTo>
                    <a:pt x="169247" y="65866"/>
                  </a:lnTo>
                  <a:lnTo>
                    <a:pt x="175984" y="53208"/>
                  </a:lnTo>
                  <a:lnTo>
                    <a:pt x="178992" y="41832"/>
                  </a:lnTo>
                  <a:lnTo>
                    <a:pt x="178992" y="29765"/>
                  </a:lnTo>
                  <a:lnTo>
                    <a:pt x="169446" y="26547"/>
                  </a:lnTo>
                  <a:lnTo>
                    <a:pt x="165468" y="24938"/>
                  </a:lnTo>
                  <a:lnTo>
                    <a:pt x="158097" y="23291"/>
                  </a:lnTo>
                  <a:lnTo>
                    <a:pt x="150652" y="22022"/>
                  </a:lnTo>
                  <a:lnTo>
                    <a:pt x="143654" y="21205"/>
                  </a:lnTo>
                  <a:lnTo>
                    <a:pt x="137625" y="20916"/>
                  </a:lnTo>
                  <a:lnTo>
                    <a:pt x="210667" y="20916"/>
                  </a:lnTo>
                  <a:lnTo>
                    <a:pt x="197513" y="58437"/>
                  </a:lnTo>
                  <a:lnTo>
                    <a:pt x="168029" y="87435"/>
                  </a:lnTo>
                  <a:lnTo>
                    <a:pt x="159900" y="89296"/>
                  </a:lnTo>
                  <a:close/>
                </a:path>
                <a:path w="212089" h="317500">
                  <a:moveTo>
                    <a:pt x="129755" y="223643"/>
                  </a:moveTo>
                  <a:lnTo>
                    <a:pt x="90689" y="223643"/>
                  </a:lnTo>
                  <a:lnTo>
                    <a:pt x="121366" y="214517"/>
                  </a:lnTo>
                  <a:lnTo>
                    <a:pt x="143393" y="193475"/>
                  </a:lnTo>
                  <a:lnTo>
                    <a:pt x="157364" y="170019"/>
                  </a:lnTo>
                  <a:lnTo>
                    <a:pt x="163877" y="153654"/>
                  </a:lnTo>
                  <a:lnTo>
                    <a:pt x="167059" y="144000"/>
                  </a:lnTo>
                  <a:lnTo>
                    <a:pt x="167059" y="142391"/>
                  </a:lnTo>
                  <a:lnTo>
                    <a:pt x="175810" y="136760"/>
                  </a:lnTo>
                  <a:lnTo>
                    <a:pt x="183765" y="131128"/>
                  </a:lnTo>
                  <a:lnTo>
                    <a:pt x="190129" y="128715"/>
                  </a:lnTo>
                  <a:lnTo>
                    <a:pt x="197289" y="128715"/>
                  </a:lnTo>
                  <a:lnTo>
                    <a:pt x="198085" y="130324"/>
                  </a:lnTo>
                  <a:lnTo>
                    <a:pt x="198085" y="132737"/>
                  </a:lnTo>
                  <a:lnTo>
                    <a:pt x="196717" y="138859"/>
                  </a:lnTo>
                  <a:lnTo>
                    <a:pt x="193113" y="152749"/>
                  </a:lnTo>
                  <a:lnTo>
                    <a:pt x="188016" y="171314"/>
                  </a:lnTo>
                  <a:lnTo>
                    <a:pt x="182174" y="191464"/>
                  </a:lnTo>
                  <a:lnTo>
                    <a:pt x="180558" y="197987"/>
                  </a:lnTo>
                  <a:lnTo>
                    <a:pt x="177003" y="209263"/>
                  </a:lnTo>
                  <a:lnTo>
                    <a:pt x="176743" y="209967"/>
                  </a:lnTo>
                  <a:lnTo>
                    <a:pt x="148762" y="209967"/>
                  </a:lnTo>
                  <a:lnTo>
                    <a:pt x="129755" y="223643"/>
                  </a:lnTo>
                  <a:close/>
                </a:path>
                <a:path w="212089" h="317500">
                  <a:moveTo>
                    <a:pt x="121486" y="295240"/>
                  </a:moveTo>
                  <a:lnTo>
                    <a:pt x="89098" y="295240"/>
                  </a:lnTo>
                  <a:lnTo>
                    <a:pt x="97936" y="294713"/>
                  </a:lnTo>
                  <a:lnTo>
                    <a:pt x="106102" y="291620"/>
                  </a:lnTo>
                  <a:lnTo>
                    <a:pt x="134443" y="249888"/>
                  </a:lnTo>
                  <a:lnTo>
                    <a:pt x="148762" y="209967"/>
                  </a:lnTo>
                  <a:lnTo>
                    <a:pt x="176743" y="209967"/>
                  </a:lnTo>
                  <a:lnTo>
                    <a:pt x="171658" y="223705"/>
                  </a:lnTo>
                  <a:lnTo>
                    <a:pt x="164673" y="239732"/>
                  </a:lnTo>
                  <a:lnTo>
                    <a:pt x="140732" y="278271"/>
                  </a:lnTo>
                  <a:lnTo>
                    <a:pt x="121486" y="295240"/>
                  </a:lnTo>
                  <a:close/>
                </a:path>
                <a:path w="212089" h="317500">
                  <a:moveTo>
                    <a:pt x="64437" y="316961"/>
                  </a:moveTo>
                  <a:lnTo>
                    <a:pt x="39763" y="314397"/>
                  </a:lnTo>
                  <a:lnTo>
                    <a:pt x="20385" y="308514"/>
                  </a:lnTo>
                  <a:lnTo>
                    <a:pt x="7719" y="302028"/>
                  </a:lnTo>
                  <a:lnTo>
                    <a:pt x="3182" y="297654"/>
                  </a:lnTo>
                  <a:lnTo>
                    <a:pt x="5444" y="293179"/>
                  </a:lnTo>
                  <a:lnTo>
                    <a:pt x="11733" y="287196"/>
                  </a:lnTo>
                  <a:lnTo>
                    <a:pt x="21305" y="281816"/>
                  </a:lnTo>
                  <a:lnTo>
                    <a:pt x="33411" y="279151"/>
                  </a:lnTo>
                  <a:lnTo>
                    <a:pt x="50615" y="288113"/>
                  </a:lnTo>
                  <a:lnTo>
                    <a:pt x="67221" y="292928"/>
                  </a:lnTo>
                  <a:lnTo>
                    <a:pt x="80845" y="294876"/>
                  </a:lnTo>
                  <a:lnTo>
                    <a:pt x="89098" y="295240"/>
                  </a:lnTo>
                  <a:lnTo>
                    <a:pt x="121486" y="295240"/>
                  </a:lnTo>
                  <a:lnTo>
                    <a:pt x="113958" y="301877"/>
                  </a:lnTo>
                  <a:lnTo>
                    <a:pt x="87482" y="313718"/>
                  </a:lnTo>
                  <a:lnTo>
                    <a:pt x="64437" y="3169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57097" y="4116741"/>
              <a:ext cx="88900" cy="384810"/>
            </a:xfrm>
            <a:custGeom>
              <a:avLst/>
              <a:gdLst/>
              <a:ahLst/>
              <a:cxnLst/>
              <a:rect l="l" t="t" r="r" b="b"/>
              <a:pathLst>
                <a:path w="88900" h="384810">
                  <a:moveTo>
                    <a:pt x="3977" y="384537"/>
                  </a:moveTo>
                  <a:lnTo>
                    <a:pt x="1591" y="384537"/>
                  </a:lnTo>
                  <a:lnTo>
                    <a:pt x="0" y="382928"/>
                  </a:lnTo>
                  <a:lnTo>
                    <a:pt x="0" y="378906"/>
                  </a:lnTo>
                  <a:lnTo>
                    <a:pt x="4773" y="374079"/>
                  </a:lnTo>
                  <a:lnTo>
                    <a:pt x="34145" y="334584"/>
                  </a:lnTo>
                  <a:lnTo>
                    <a:pt x="53001" y="289810"/>
                  </a:lnTo>
                  <a:lnTo>
                    <a:pt x="63057" y="241718"/>
                  </a:lnTo>
                  <a:lnTo>
                    <a:pt x="66028" y="192268"/>
                  </a:lnTo>
                  <a:lnTo>
                    <a:pt x="62088" y="135616"/>
                  </a:lnTo>
                  <a:lnTo>
                    <a:pt x="50615" y="86581"/>
                  </a:lnTo>
                  <a:lnTo>
                    <a:pt x="32131" y="45540"/>
                  </a:lnTo>
                  <a:lnTo>
                    <a:pt x="7159" y="12871"/>
                  </a:lnTo>
                  <a:lnTo>
                    <a:pt x="0" y="5631"/>
                  </a:lnTo>
                  <a:lnTo>
                    <a:pt x="0" y="1608"/>
                  </a:lnTo>
                  <a:lnTo>
                    <a:pt x="1591" y="0"/>
                  </a:lnTo>
                  <a:lnTo>
                    <a:pt x="3977" y="0"/>
                  </a:lnTo>
                  <a:lnTo>
                    <a:pt x="44698" y="41065"/>
                  </a:lnTo>
                  <a:lnTo>
                    <a:pt x="75549" y="105272"/>
                  </a:lnTo>
                  <a:lnTo>
                    <a:pt x="87234" y="167091"/>
                  </a:lnTo>
                  <a:lnTo>
                    <a:pt x="88303" y="192268"/>
                  </a:lnTo>
                  <a:lnTo>
                    <a:pt x="87258" y="218313"/>
                  </a:lnTo>
                  <a:lnTo>
                    <a:pt x="76221" y="278246"/>
                  </a:lnTo>
                  <a:lnTo>
                    <a:pt x="45705" y="342114"/>
                  </a:lnTo>
                  <a:lnTo>
                    <a:pt x="11522" y="379748"/>
                  </a:lnTo>
                  <a:lnTo>
                    <a:pt x="3977" y="384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3966131" y="3592955"/>
              <a:ext cx="2082800" cy="8872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节点</a:t>
              </a:r>
              <a:r>
                <a:rPr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的度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endParaRPr>
            </a:p>
            <a:p>
              <a:pPr>
                <a:spcBef>
                  <a:spcPts val="50"/>
                </a:spcBef>
              </a:pPr>
              <a:endParaRPr sz="2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  <a:p>
              <a:pPr marL="12700">
                <a:lnSpc>
                  <a:spcPts val="2155"/>
                </a:lnSpc>
              </a:pPr>
              <a:r>
                <a:rPr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所有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节点</a:t>
              </a:r>
              <a:r>
                <a:rPr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的度的</a:t>
              </a:r>
              <a:r>
                <a:rPr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总</a:t>
              </a:r>
              <a:r>
                <a:rPr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和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953962" y="4631128"/>
              <a:ext cx="223520" cy="325120"/>
            </a:xfrm>
            <a:custGeom>
              <a:avLst/>
              <a:gdLst/>
              <a:ahLst/>
              <a:cxnLst/>
              <a:rect l="l" t="t" r="r" b="b"/>
              <a:pathLst>
                <a:path w="223520" h="325120">
                  <a:moveTo>
                    <a:pt x="19959" y="324936"/>
                  </a:moveTo>
                  <a:lnTo>
                    <a:pt x="9504" y="324936"/>
                  </a:lnTo>
                  <a:lnTo>
                    <a:pt x="0" y="323008"/>
                  </a:lnTo>
                  <a:lnTo>
                    <a:pt x="0" y="308544"/>
                  </a:lnTo>
                  <a:lnTo>
                    <a:pt x="1900" y="301795"/>
                  </a:lnTo>
                  <a:lnTo>
                    <a:pt x="67481" y="36639"/>
                  </a:lnTo>
                  <a:lnTo>
                    <a:pt x="69382" y="26997"/>
                  </a:lnTo>
                  <a:lnTo>
                    <a:pt x="69382" y="22176"/>
                  </a:lnTo>
                  <a:lnTo>
                    <a:pt x="68431" y="19284"/>
                  </a:lnTo>
                  <a:lnTo>
                    <a:pt x="35166" y="19284"/>
                  </a:lnTo>
                  <a:lnTo>
                    <a:pt x="35166" y="5785"/>
                  </a:lnTo>
                  <a:lnTo>
                    <a:pt x="40869" y="4821"/>
                  </a:lnTo>
                  <a:lnTo>
                    <a:pt x="43720" y="4821"/>
                  </a:lnTo>
                  <a:lnTo>
                    <a:pt x="88361" y="617"/>
                  </a:lnTo>
                  <a:lnTo>
                    <a:pt x="99796" y="0"/>
                  </a:lnTo>
                  <a:lnTo>
                    <a:pt x="105499" y="0"/>
                  </a:lnTo>
                  <a:lnTo>
                    <a:pt x="105499" y="4821"/>
                  </a:lnTo>
                  <a:lnTo>
                    <a:pt x="70332" y="151379"/>
                  </a:lnTo>
                  <a:lnTo>
                    <a:pt x="83673" y="151379"/>
                  </a:lnTo>
                  <a:lnTo>
                    <a:pt x="61778" y="185126"/>
                  </a:lnTo>
                  <a:lnTo>
                    <a:pt x="57026" y="202482"/>
                  </a:lnTo>
                  <a:lnTo>
                    <a:pt x="56076" y="205375"/>
                  </a:lnTo>
                  <a:lnTo>
                    <a:pt x="54487" y="213314"/>
                  </a:lnTo>
                  <a:lnTo>
                    <a:pt x="52630" y="221164"/>
                  </a:lnTo>
                  <a:lnTo>
                    <a:pt x="50596" y="228832"/>
                  </a:lnTo>
                  <a:lnTo>
                    <a:pt x="48472" y="236229"/>
                  </a:lnTo>
                  <a:lnTo>
                    <a:pt x="38968" y="277690"/>
                  </a:lnTo>
                  <a:lnTo>
                    <a:pt x="30414" y="313365"/>
                  </a:lnTo>
                  <a:lnTo>
                    <a:pt x="27562" y="319151"/>
                  </a:lnTo>
                  <a:lnTo>
                    <a:pt x="19959" y="324936"/>
                  </a:lnTo>
                  <a:close/>
                </a:path>
                <a:path w="223520" h="325120">
                  <a:moveTo>
                    <a:pt x="83673" y="151379"/>
                  </a:moveTo>
                  <a:lnTo>
                    <a:pt x="70332" y="151379"/>
                  </a:lnTo>
                  <a:lnTo>
                    <a:pt x="83534" y="137007"/>
                  </a:lnTo>
                  <a:lnTo>
                    <a:pt x="98964" y="126069"/>
                  </a:lnTo>
                  <a:lnTo>
                    <a:pt x="116711" y="119109"/>
                  </a:lnTo>
                  <a:lnTo>
                    <a:pt x="136863" y="116668"/>
                  </a:lnTo>
                  <a:lnTo>
                    <a:pt x="159466" y="120148"/>
                  </a:lnTo>
                  <a:lnTo>
                    <a:pt x="169654" y="126310"/>
                  </a:lnTo>
                  <a:lnTo>
                    <a:pt x="135913" y="126310"/>
                  </a:lnTo>
                  <a:lnTo>
                    <a:pt x="122131" y="127787"/>
                  </a:lnTo>
                  <a:lnTo>
                    <a:pt x="110488" y="131613"/>
                  </a:lnTo>
                  <a:lnTo>
                    <a:pt x="100628" y="136886"/>
                  </a:lnTo>
                  <a:lnTo>
                    <a:pt x="92192" y="142702"/>
                  </a:lnTo>
                  <a:lnTo>
                    <a:pt x="83673" y="151379"/>
                  </a:lnTo>
                  <a:close/>
                </a:path>
                <a:path w="223520" h="325120">
                  <a:moveTo>
                    <a:pt x="163476" y="324936"/>
                  </a:moveTo>
                  <a:lnTo>
                    <a:pt x="148863" y="322043"/>
                  </a:lnTo>
                  <a:lnTo>
                    <a:pt x="137101" y="314089"/>
                  </a:lnTo>
                  <a:lnTo>
                    <a:pt x="129260" y="302157"/>
                  </a:lnTo>
                  <a:lnTo>
                    <a:pt x="126408" y="287332"/>
                  </a:lnTo>
                  <a:lnTo>
                    <a:pt x="126765" y="280839"/>
                  </a:lnTo>
                  <a:lnTo>
                    <a:pt x="127834" y="275159"/>
                  </a:lnTo>
                  <a:lnTo>
                    <a:pt x="129616" y="269298"/>
                  </a:lnTo>
                  <a:lnTo>
                    <a:pt x="132111" y="262263"/>
                  </a:lnTo>
                  <a:lnTo>
                    <a:pt x="141378" y="237329"/>
                  </a:lnTo>
                  <a:lnTo>
                    <a:pt x="150645" y="208870"/>
                  </a:lnTo>
                  <a:lnTo>
                    <a:pt x="157773" y="181315"/>
                  </a:lnTo>
                  <a:lnTo>
                    <a:pt x="160624" y="159093"/>
                  </a:lnTo>
                  <a:lnTo>
                    <a:pt x="159436" y="146649"/>
                  </a:lnTo>
                  <a:lnTo>
                    <a:pt x="155397" y="136193"/>
                  </a:lnTo>
                  <a:lnTo>
                    <a:pt x="147793" y="128992"/>
                  </a:lnTo>
                  <a:lnTo>
                    <a:pt x="135913" y="126310"/>
                  </a:lnTo>
                  <a:lnTo>
                    <a:pt x="169654" y="126310"/>
                  </a:lnTo>
                  <a:lnTo>
                    <a:pt x="175831" y="130046"/>
                  </a:lnTo>
                  <a:lnTo>
                    <a:pt x="185781" y="145549"/>
                  </a:lnTo>
                  <a:lnTo>
                    <a:pt x="189138" y="165842"/>
                  </a:lnTo>
                  <a:lnTo>
                    <a:pt x="185900" y="189797"/>
                  </a:lnTo>
                  <a:lnTo>
                    <a:pt x="178207" y="218633"/>
                  </a:lnTo>
                  <a:lnTo>
                    <a:pt x="169089" y="246384"/>
                  </a:lnTo>
                  <a:lnTo>
                    <a:pt x="161575" y="267084"/>
                  </a:lnTo>
                  <a:lnTo>
                    <a:pt x="158783" y="274647"/>
                  </a:lnTo>
                  <a:lnTo>
                    <a:pt x="156347" y="282752"/>
                  </a:lnTo>
                  <a:lnTo>
                    <a:pt x="154625" y="291219"/>
                  </a:lnTo>
                  <a:lnTo>
                    <a:pt x="153971" y="299867"/>
                  </a:lnTo>
                  <a:lnTo>
                    <a:pt x="153971" y="310473"/>
                  </a:lnTo>
                  <a:lnTo>
                    <a:pt x="156823" y="315294"/>
                  </a:lnTo>
                  <a:lnTo>
                    <a:pt x="188384" y="315294"/>
                  </a:lnTo>
                  <a:lnTo>
                    <a:pt x="163476" y="324936"/>
                  </a:lnTo>
                  <a:close/>
                </a:path>
                <a:path w="223520" h="325120">
                  <a:moveTo>
                    <a:pt x="188384" y="315294"/>
                  </a:moveTo>
                  <a:lnTo>
                    <a:pt x="164426" y="315294"/>
                  </a:lnTo>
                  <a:lnTo>
                    <a:pt x="181192" y="309780"/>
                  </a:lnTo>
                  <a:lnTo>
                    <a:pt x="194484" y="295769"/>
                  </a:lnTo>
                  <a:lnTo>
                    <a:pt x="204389" y="277057"/>
                  </a:lnTo>
                  <a:lnTo>
                    <a:pt x="210998" y="257442"/>
                  </a:lnTo>
                  <a:lnTo>
                    <a:pt x="212899" y="250692"/>
                  </a:lnTo>
                  <a:lnTo>
                    <a:pt x="212899" y="249728"/>
                  </a:lnTo>
                  <a:lnTo>
                    <a:pt x="223354" y="249728"/>
                  </a:lnTo>
                  <a:lnTo>
                    <a:pt x="223354" y="253585"/>
                  </a:lnTo>
                  <a:lnTo>
                    <a:pt x="220012" y="266361"/>
                  </a:lnTo>
                  <a:lnTo>
                    <a:pt x="209453" y="290707"/>
                  </a:lnTo>
                  <a:lnTo>
                    <a:pt x="190875" y="314330"/>
                  </a:lnTo>
                  <a:lnTo>
                    <a:pt x="188384" y="315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05829" y="4806613"/>
              <a:ext cx="96520" cy="217170"/>
            </a:xfrm>
            <a:custGeom>
              <a:avLst/>
              <a:gdLst/>
              <a:ahLst/>
              <a:cxnLst/>
              <a:rect l="l" t="t" r="r" b="b"/>
              <a:pathLst>
                <a:path w="96520" h="217170">
                  <a:moveTo>
                    <a:pt x="78886" y="29890"/>
                  </a:moveTo>
                  <a:lnTo>
                    <a:pt x="61778" y="29890"/>
                  </a:lnTo>
                  <a:lnTo>
                    <a:pt x="57026" y="23140"/>
                  </a:lnTo>
                  <a:lnTo>
                    <a:pt x="57026" y="8677"/>
                  </a:lnTo>
                  <a:lnTo>
                    <a:pt x="66530" y="0"/>
                  </a:lnTo>
                  <a:lnTo>
                    <a:pt x="83638" y="0"/>
                  </a:lnTo>
                  <a:lnTo>
                    <a:pt x="87440" y="6749"/>
                  </a:lnTo>
                  <a:lnTo>
                    <a:pt x="87440" y="21212"/>
                  </a:lnTo>
                  <a:lnTo>
                    <a:pt x="78886" y="29890"/>
                  </a:lnTo>
                  <a:close/>
                </a:path>
                <a:path w="96520" h="217170">
                  <a:moveTo>
                    <a:pt x="9504" y="125346"/>
                  </a:moveTo>
                  <a:lnTo>
                    <a:pt x="0" y="125346"/>
                  </a:lnTo>
                  <a:lnTo>
                    <a:pt x="0" y="120525"/>
                  </a:lnTo>
                  <a:lnTo>
                    <a:pt x="2717" y="110808"/>
                  </a:lnTo>
                  <a:lnTo>
                    <a:pt x="11048" y="94130"/>
                  </a:lnTo>
                  <a:lnTo>
                    <a:pt x="25260" y="78356"/>
                  </a:lnTo>
                  <a:lnTo>
                    <a:pt x="45621" y="71351"/>
                  </a:lnTo>
                  <a:lnTo>
                    <a:pt x="57991" y="73550"/>
                  </a:lnTo>
                  <a:lnTo>
                    <a:pt x="67600" y="79546"/>
                  </a:lnTo>
                  <a:lnTo>
                    <a:pt x="68612" y="80993"/>
                  </a:lnTo>
                  <a:lnTo>
                    <a:pt x="44670" y="80993"/>
                  </a:lnTo>
                  <a:lnTo>
                    <a:pt x="35730" y="83222"/>
                  </a:lnTo>
                  <a:lnTo>
                    <a:pt x="26612" y="90152"/>
                  </a:lnTo>
                  <a:lnTo>
                    <a:pt x="18206" y="102145"/>
                  </a:lnTo>
                  <a:lnTo>
                    <a:pt x="11405" y="119561"/>
                  </a:lnTo>
                  <a:lnTo>
                    <a:pt x="10454" y="123417"/>
                  </a:lnTo>
                  <a:lnTo>
                    <a:pt x="9504" y="125346"/>
                  </a:lnTo>
                  <a:close/>
                </a:path>
                <a:path w="96520" h="217170">
                  <a:moveTo>
                    <a:pt x="50373" y="216945"/>
                  </a:moveTo>
                  <a:lnTo>
                    <a:pt x="38403" y="214761"/>
                  </a:lnTo>
                  <a:lnTo>
                    <a:pt x="28750" y="208870"/>
                  </a:lnTo>
                  <a:lnTo>
                    <a:pt x="22305" y="200267"/>
                  </a:lnTo>
                  <a:lnTo>
                    <a:pt x="19959" y="189947"/>
                  </a:lnTo>
                  <a:lnTo>
                    <a:pt x="19959" y="184162"/>
                  </a:lnTo>
                  <a:lnTo>
                    <a:pt x="21860" y="180305"/>
                  </a:lnTo>
                  <a:lnTo>
                    <a:pt x="22810" y="175484"/>
                  </a:lnTo>
                  <a:lnTo>
                    <a:pt x="42769" y="124382"/>
                  </a:lnTo>
                  <a:lnTo>
                    <a:pt x="48012" y="111802"/>
                  </a:lnTo>
                  <a:lnTo>
                    <a:pt x="51205" y="103290"/>
                  </a:lnTo>
                  <a:lnTo>
                    <a:pt x="52794" y="97128"/>
                  </a:lnTo>
                  <a:lnTo>
                    <a:pt x="53224" y="91599"/>
                  </a:lnTo>
                  <a:lnTo>
                    <a:pt x="53224" y="82921"/>
                  </a:lnTo>
                  <a:lnTo>
                    <a:pt x="50373" y="80993"/>
                  </a:lnTo>
                  <a:lnTo>
                    <a:pt x="68612" y="80993"/>
                  </a:lnTo>
                  <a:lnTo>
                    <a:pt x="73822" y="88435"/>
                  </a:lnTo>
                  <a:lnTo>
                    <a:pt x="76035" y="99312"/>
                  </a:lnTo>
                  <a:lnTo>
                    <a:pt x="76035" y="102205"/>
                  </a:lnTo>
                  <a:lnTo>
                    <a:pt x="58927" y="150415"/>
                  </a:lnTo>
                  <a:lnTo>
                    <a:pt x="56090" y="156366"/>
                  </a:lnTo>
                  <a:lnTo>
                    <a:pt x="53343" y="162588"/>
                  </a:lnTo>
                  <a:lnTo>
                    <a:pt x="50774" y="168991"/>
                  </a:lnTo>
                  <a:lnTo>
                    <a:pt x="48472" y="175484"/>
                  </a:lnTo>
                  <a:lnTo>
                    <a:pt x="45621" y="183198"/>
                  </a:lnTo>
                  <a:lnTo>
                    <a:pt x="43720" y="188983"/>
                  </a:lnTo>
                  <a:lnTo>
                    <a:pt x="43720" y="203446"/>
                  </a:lnTo>
                  <a:lnTo>
                    <a:pt x="44670" y="208267"/>
                  </a:lnTo>
                  <a:lnTo>
                    <a:pt x="72240" y="208267"/>
                  </a:lnTo>
                  <a:lnTo>
                    <a:pt x="70733" y="209940"/>
                  </a:lnTo>
                  <a:lnTo>
                    <a:pt x="50373" y="216945"/>
                  </a:lnTo>
                  <a:close/>
                </a:path>
                <a:path w="96520" h="217170">
                  <a:moveTo>
                    <a:pt x="72240" y="208267"/>
                  </a:moveTo>
                  <a:lnTo>
                    <a:pt x="51323" y="208267"/>
                  </a:lnTo>
                  <a:lnTo>
                    <a:pt x="60798" y="205751"/>
                  </a:lnTo>
                  <a:lnTo>
                    <a:pt x="70095" y="198264"/>
                  </a:lnTo>
                  <a:lnTo>
                    <a:pt x="78322" y="185895"/>
                  </a:lnTo>
                  <a:lnTo>
                    <a:pt x="84589" y="168735"/>
                  </a:lnTo>
                  <a:lnTo>
                    <a:pt x="86490" y="164878"/>
                  </a:lnTo>
                  <a:lnTo>
                    <a:pt x="86490" y="162950"/>
                  </a:lnTo>
                  <a:lnTo>
                    <a:pt x="95994" y="162950"/>
                  </a:lnTo>
                  <a:lnTo>
                    <a:pt x="95994" y="167771"/>
                  </a:lnTo>
                  <a:lnTo>
                    <a:pt x="93277" y="177488"/>
                  </a:lnTo>
                  <a:lnTo>
                    <a:pt x="84945" y="194166"/>
                  </a:lnTo>
                  <a:lnTo>
                    <a:pt x="72240" y="2082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3611115" y="4769028"/>
              <a:ext cx="3607435" cy="2604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155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节点</a:t>
              </a:r>
              <a:r>
                <a:rPr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所属社区的指示函数</a:t>
              </a:r>
              <a:r>
                <a:rPr sz="160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，</a:t>
              </a:r>
              <a:r>
                <a:rPr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取</a:t>
              </a:r>
              <a:r>
                <a:rPr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值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1</a:t>
              </a:r>
              <a:r>
                <a:rPr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或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-</a:t>
              </a:r>
              <a:r>
                <a:rPr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39"/>
              <p:cNvSpPr/>
              <p:nvPr/>
            </p:nvSpPr>
            <p:spPr>
              <a:xfrm>
                <a:off x="845486" y="4280964"/>
                <a:ext cx="5936313" cy="1224335"/>
              </a:xfrm>
              <a:custGeom>
                <a:avLst/>
                <a:gdLst/>
                <a:ahLst/>
                <a:cxnLst/>
                <a:rect l="l" t="t" r="r" b="b"/>
                <a:pathLst>
                  <a:path w="3211195" h="347979">
                    <a:moveTo>
                      <a:pt x="3153156" y="0"/>
                    </a:moveTo>
                    <a:lnTo>
                      <a:pt x="57912" y="0"/>
                    </a:lnTo>
                    <a:lnTo>
                      <a:pt x="35372" y="4551"/>
                    </a:lnTo>
                    <a:lnTo>
                      <a:pt x="16964" y="16964"/>
                    </a:lnTo>
                    <a:lnTo>
                      <a:pt x="4551" y="35372"/>
                    </a:lnTo>
                    <a:lnTo>
                      <a:pt x="0" y="57912"/>
                    </a:lnTo>
                    <a:lnTo>
                      <a:pt x="0" y="289560"/>
                    </a:lnTo>
                    <a:lnTo>
                      <a:pt x="4551" y="312099"/>
                    </a:lnTo>
                    <a:lnTo>
                      <a:pt x="16964" y="330507"/>
                    </a:lnTo>
                    <a:lnTo>
                      <a:pt x="35372" y="342920"/>
                    </a:lnTo>
                    <a:lnTo>
                      <a:pt x="57912" y="347472"/>
                    </a:lnTo>
                    <a:lnTo>
                      <a:pt x="3153156" y="347472"/>
                    </a:lnTo>
                    <a:lnTo>
                      <a:pt x="3175695" y="342920"/>
                    </a:lnTo>
                    <a:lnTo>
                      <a:pt x="3194103" y="330507"/>
                    </a:lnTo>
                    <a:lnTo>
                      <a:pt x="3206516" y="312099"/>
                    </a:lnTo>
                    <a:lnTo>
                      <a:pt x="3211068" y="289560"/>
                    </a:lnTo>
                    <a:lnTo>
                      <a:pt x="3211068" y="57912"/>
                    </a:lnTo>
                    <a:lnTo>
                      <a:pt x="3206516" y="35372"/>
                    </a:lnTo>
                    <a:lnTo>
                      <a:pt x="3194103" y="16964"/>
                    </a:lnTo>
                    <a:lnTo>
                      <a:pt x="3175695" y="4551"/>
                    </a:lnTo>
                    <a:lnTo>
                      <a:pt x="3153156" y="0"/>
                    </a:lnTo>
                    <a:close/>
                  </a:path>
                </a:pathLst>
              </a:custGeom>
              <a:solidFill>
                <a:srgbClr val="9BBB59">
                  <a:alpha val="50195"/>
                </a:srgbClr>
              </a:solidFill>
            </p:spPr>
            <p:txBody>
              <a:bodyPr wrap="square" lIns="0" tIns="0" rIns="0" bIns="0" rtlCol="0"/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/>
                  <a:t>最大化模块度来进行社区发现</a:t>
                </a: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/>
                  <a:t>如果随机生成一 个图，该图与图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具有相同的节点、节点度和边数；但是它的边是在节点之间随机添加的</a:t>
                </a: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/>
                  <a:t>模块度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衡量社区内的边数在给定图和随机图之间的差别</a:t>
                </a:r>
              </a:p>
            </p:txBody>
          </p:sp>
        </mc:Choice>
        <mc:Fallback xmlns="">
          <p:sp>
            <p:nvSpPr>
              <p:cNvPr id="39" name="object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86" y="4280964"/>
                <a:ext cx="5936313" cy="1224335"/>
              </a:xfrm>
              <a:custGeom>
                <a:avLst/>
                <a:gdLst/>
                <a:ahLst/>
                <a:cxnLst/>
                <a:rect l="l" t="t" r="r" b="b"/>
                <a:pathLst>
                  <a:path w="3211195" h="347979">
                    <a:moveTo>
                      <a:pt x="3153156" y="0"/>
                    </a:moveTo>
                    <a:lnTo>
                      <a:pt x="57912" y="0"/>
                    </a:lnTo>
                    <a:lnTo>
                      <a:pt x="35372" y="4551"/>
                    </a:lnTo>
                    <a:lnTo>
                      <a:pt x="16964" y="16964"/>
                    </a:lnTo>
                    <a:lnTo>
                      <a:pt x="4551" y="35372"/>
                    </a:lnTo>
                    <a:lnTo>
                      <a:pt x="0" y="57912"/>
                    </a:lnTo>
                    <a:lnTo>
                      <a:pt x="0" y="289560"/>
                    </a:lnTo>
                    <a:lnTo>
                      <a:pt x="4551" y="312099"/>
                    </a:lnTo>
                    <a:lnTo>
                      <a:pt x="16964" y="330507"/>
                    </a:lnTo>
                    <a:lnTo>
                      <a:pt x="35372" y="342920"/>
                    </a:lnTo>
                    <a:lnTo>
                      <a:pt x="57912" y="347472"/>
                    </a:lnTo>
                    <a:lnTo>
                      <a:pt x="3153156" y="347472"/>
                    </a:lnTo>
                    <a:lnTo>
                      <a:pt x="3175695" y="342920"/>
                    </a:lnTo>
                    <a:lnTo>
                      <a:pt x="3194103" y="330507"/>
                    </a:lnTo>
                    <a:lnTo>
                      <a:pt x="3206516" y="312099"/>
                    </a:lnTo>
                    <a:lnTo>
                      <a:pt x="3211068" y="289560"/>
                    </a:lnTo>
                    <a:lnTo>
                      <a:pt x="3211068" y="57912"/>
                    </a:lnTo>
                    <a:lnTo>
                      <a:pt x="3206516" y="35372"/>
                    </a:lnTo>
                    <a:lnTo>
                      <a:pt x="3194103" y="16964"/>
                    </a:lnTo>
                    <a:lnTo>
                      <a:pt x="3175695" y="4551"/>
                    </a:lnTo>
                    <a:lnTo>
                      <a:pt x="3153156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261" t="-6468" r="-2467"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bject 40"/>
          <p:cNvSpPr/>
          <p:nvPr/>
        </p:nvSpPr>
        <p:spPr>
          <a:xfrm>
            <a:off x="7399020" y="3822374"/>
            <a:ext cx="4213860" cy="377191"/>
          </a:xfrm>
          <a:custGeom>
            <a:avLst/>
            <a:gdLst/>
            <a:ahLst/>
            <a:cxnLst/>
            <a:rect l="l" t="t" r="r" b="b"/>
            <a:pathLst>
              <a:path w="4213859" h="588645">
                <a:moveTo>
                  <a:pt x="4115816" y="0"/>
                </a:moveTo>
                <a:lnTo>
                  <a:pt x="98044" y="0"/>
                </a:lnTo>
                <a:lnTo>
                  <a:pt x="59878" y="7704"/>
                </a:lnTo>
                <a:lnTo>
                  <a:pt x="28714" y="28714"/>
                </a:lnTo>
                <a:lnTo>
                  <a:pt x="7704" y="59878"/>
                </a:lnTo>
                <a:lnTo>
                  <a:pt x="0" y="98043"/>
                </a:lnTo>
                <a:lnTo>
                  <a:pt x="0" y="490219"/>
                </a:lnTo>
                <a:lnTo>
                  <a:pt x="7704" y="528379"/>
                </a:lnTo>
                <a:lnTo>
                  <a:pt x="28714" y="559544"/>
                </a:lnTo>
                <a:lnTo>
                  <a:pt x="59878" y="580558"/>
                </a:lnTo>
                <a:lnTo>
                  <a:pt x="98044" y="588263"/>
                </a:lnTo>
                <a:lnTo>
                  <a:pt x="4115816" y="588263"/>
                </a:lnTo>
                <a:lnTo>
                  <a:pt x="4153981" y="580558"/>
                </a:lnTo>
                <a:lnTo>
                  <a:pt x="4185145" y="559544"/>
                </a:lnTo>
                <a:lnTo>
                  <a:pt x="4206155" y="528379"/>
                </a:lnTo>
                <a:lnTo>
                  <a:pt x="4213860" y="490219"/>
                </a:lnTo>
                <a:lnTo>
                  <a:pt x="4213860" y="98043"/>
                </a:lnTo>
                <a:lnTo>
                  <a:pt x="4206155" y="59878"/>
                </a:lnTo>
                <a:lnTo>
                  <a:pt x="4185145" y="28714"/>
                </a:lnTo>
                <a:lnTo>
                  <a:pt x="4153981" y="7704"/>
                </a:lnTo>
                <a:lnTo>
                  <a:pt x="4115816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r>
              <a:rPr lang="en-US" altLang="zh-CN" dirty="0"/>
              <a:t>h</a:t>
            </a:r>
            <a:r>
              <a:rPr lang="en-US" altLang="zh-CN" baseline="-25000" dirty="0"/>
              <a:t>i</a:t>
            </a:r>
            <a:r>
              <a:rPr lang="zh-CN" altLang="en-US" dirty="0"/>
              <a:t>  </a:t>
            </a:r>
            <a:r>
              <a:rPr lang="en-US" altLang="zh-CN" dirty="0"/>
              <a:t>= 1 </a:t>
            </a:r>
            <a:r>
              <a:rPr lang="zh-CN" altLang="en-US" dirty="0"/>
              <a:t>表示节点 𝑣</a:t>
            </a:r>
            <a:r>
              <a:rPr lang="zh-CN" altLang="en-US" baseline="-25000" dirty="0"/>
              <a:t>𝑖</a:t>
            </a:r>
            <a:r>
              <a:rPr lang="zh-CN" altLang="en-US" dirty="0"/>
              <a:t> 属于第一个社区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8B6A431-03AC-47C2-9855-10CF306E7FE8}"/>
              </a:ext>
            </a:extLst>
          </p:cNvPr>
          <p:cNvGrpSpPr/>
          <p:nvPr/>
        </p:nvGrpSpPr>
        <p:grpSpPr>
          <a:xfrm>
            <a:off x="647367" y="1676400"/>
            <a:ext cx="5628292" cy="2129575"/>
            <a:chOff x="4388072" y="1366353"/>
            <a:chExt cx="5628292" cy="2129575"/>
          </a:xfrm>
        </p:grpSpPr>
        <p:sp>
          <p:nvSpPr>
            <p:cNvPr id="4" name="object 4"/>
            <p:cNvSpPr/>
            <p:nvPr/>
          </p:nvSpPr>
          <p:spPr>
            <a:xfrm>
              <a:off x="6243545" y="1366353"/>
              <a:ext cx="3208602" cy="17876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388072" y="1715487"/>
              <a:ext cx="198120" cy="259079"/>
            </a:xfrm>
            <a:custGeom>
              <a:avLst/>
              <a:gdLst/>
              <a:ahLst/>
              <a:cxnLst/>
              <a:rect l="l" t="t" r="r" b="b"/>
              <a:pathLst>
                <a:path w="198120" h="259080">
                  <a:moveTo>
                    <a:pt x="73187" y="209323"/>
                  </a:moveTo>
                  <a:lnTo>
                    <a:pt x="44289" y="203975"/>
                  </a:lnTo>
                  <a:lnTo>
                    <a:pt x="21071" y="188646"/>
                  </a:lnTo>
                  <a:lnTo>
                    <a:pt x="5614" y="164407"/>
                  </a:lnTo>
                  <a:lnTo>
                    <a:pt x="0" y="132330"/>
                  </a:lnTo>
                  <a:lnTo>
                    <a:pt x="10807" y="83486"/>
                  </a:lnTo>
                  <a:lnTo>
                    <a:pt x="39218" y="41127"/>
                  </a:lnTo>
                  <a:lnTo>
                    <a:pt x="79214" y="11287"/>
                  </a:lnTo>
                  <a:lnTo>
                    <a:pt x="124778" y="0"/>
                  </a:lnTo>
                  <a:lnTo>
                    <a:pt x="154182" y="5610"/>
                  </a:lnTo>
                  <a:lnTo>
                    <a:pt x="156535" y="7218"/>
                  </a:lnTo>
                  <a:lnTo>
                    <a:pt x="122978" y="7218"/>
                  </a:lnTo>
                  <a:lnTo>
                    <a:pt x="106294" y="9746"/>
                  </a:lnTo>
                  <a:lnTo>
                    <a:pt x="70675" y="30817"/>
                  </a:lnTo>
                  <a:lnTo>
                    <a:pt x="40380" y="74614"/>
                  </a:lnTo>
                  <a:lnTo>
                    <a:pt x="26657" y="123092"/>
                  </a:lnTo>
                  <a:lnTo>
                    <a:pt x="25195" y="141353"/>
                  </a:lnTo>
                  <a:lnTo>
                    <a:pt x="27042" y="160009"/>
                  </a:lnTo>
                  <a:lnTo>
                    <a:pt x="32769" y="176466"/>
                  </a:lnTo>
                  <a:lnTo>
                    <a:pt x="42658" y="189652"/>
                  </a:lnTo>
                  <a:lnTo>
                    <a:pt x="56990" y="198496"/>
                  </a:lnTo>
                  <a:lnTo>
                    <a:pt x="61789" y="198496"/>
                  </a:lnTo>
                  <a:lnTo>
                    <a:pt x="61789" y="202105"/>
                  </a:lnTo>
                  <a:lnTo>
                    <a:pt x="111780" y="202105"/>
                  </a:lnTo>
                  <a:lnTo>
                    <a:pt x="112280" y="205112"/>
                  </a:lnTo>
                  <a:lnTo>
                    <a:pt x="101382" y="205112"/>
                  </a:lnTo>
                  <a:lnTo>
                    <a:pt x="93180" y="207039"/>
                  </a:lnTo>
                  <a:lnTo>
                    <a:pt x="85710" y="208345"/>
                  </a:lnTo>
                  <a:lnTo>
                    <a:pt x="79026" y="209088"/>
                  </a:lnTo>
                  <a:lnTo>
                    <a:pt x="73187" y="209323"/>
                  </a:lnTo>
                  <a:close/>
                </a:path>
                <a:path w="198120" h="259080">
                  <a:moveTo>
                    <a:pt x="128263" y="191278"/>
                  </a:moveTo>
                  <a:lnTo>
                    <a:pt x="109780" y="191278"/>
                  </a:lnTo>
                  <a:lnTo>
                    <a:pt x="140122" y="164652"/>
                  </a:lnTo>
                  <a:lnTo>
                    <a:pt x="159497" y="130300"/>
                  </a:lnTo>
                  <a:lnTo>
                    <a:pt x="169761" y="95610"/>
                  </a:lnTo>
                  <a:lnTo>
                    <a:pt x="172770" y="67969"/>
                  </a:lnTo>
                  <a:lnTo>
                    <a:pt x="169039" y="42236"/>
                  </a:lnTo>
                  <a:lnTo>
                    <a:pt x="158672" y="23157"/>
                  </a:lnTo>
                  <a:lnTo>
                    <a:pt x="142906" y="11296"/>
                  </a:lnTo>
                  <a:lnTo>
                    <a:pt x="122978" y="7218"/>
                  </a:lnTo>
                  <a:lnTo>
                    <a:pt x="156535" y="7218"/>
                  </a:lnTo>
                  <a:lnTo>
                    <a:pt x="177344" y="21428"/>
                  </a:lnTo>
                  <a:lnTo>
                    <a:pt x="192519" y="45930"/>
                  </a:lnTo>
                  <a:lnTo>
                    <a:pt x="197965" y="77593"/>
                  </a:lnTo>
                  <a:lnTo>
                    <a:pt x="190710" y="117838"/>
                  </a:lnTo>
                  <a:lnTo>
                    <a:pt x="171420" y="153684"/>
                  </a:lnTo>
                  <a:lnTo>
                    <a:pt x="143806" y="182312"/>
                  </a:lnTo>
                  <a:lnTo>
                    <a:pt x="128263" y="191278"/>
                  </a:lnTo>
                  <a:close/>
                </a:path>
                <a:path w="198120" h="259080">
                  <a:moveTo>
                    <a:pt x="61789" y="198496"/>
                  </a:moveTo>
                  <a:lnTo>
                    <a:pt x="56990" y="198496"/>
                  </a:lnTo>
                  <a:lnTo>
                    <a:pt x="55190" y="195488"/>
                  </a:lnTo>
                  <a:lnTo>
                    <a:pt x="55190" y="189473"/>
                  </a:lnTo>
                  <a:lnTo>
                    <a:pt x="57674" y="178524"/>
                  </a:lnTo>
                  <a:lnTo>
                    <a:pt x="64263" y="169097"/>
                  </a:lnTo>
                  <a:lnTo>
                    <a:pt x="73665" y="162490"/>
                  </a:lnTo>
                  <a:lnTo>
                    <a:pt x="84585" y="159999"/>
                  </a:lnTo>
                  <a:lnTo>
                    <a:pt x="97211" y="163449"/>
                  </a:lnTo>
                  <a:lnTo>
                    <a:pt x="100014" y="166616"/>
                  </a:lnTo>
                  <a:lnTo>
                    <a:pt x="84585" y="166616"/>
                  </a:lnTo>
                  <a:lnTo>
                    <a:pt x="75961" y="168580"/>
                  </a:lnTo>
                  <a:lnTo>
                    <a:pt x="68688" y="173759"/>
                  </a:lnTo>
                  <a:lnTo>
                    <a:pt x="63663" y="181080"/>
                  </a:lnTo>
                  <a:lnTo>
                    <a:pt x="61789" y="189473"/>
                  </a:lnTo>
                  <a:lnTo>
                    <a:pt x="61789" y="198496"/>
                  </a:lnTo>
                  <a:close/>
                </a:path>
                <a:path w="198120" h="259080">
                  <a:moveTo>
                    <a:pt x="111780" y="202105"/>
                  </a:moveTo>
                  <a:lnTo>
                    <a:pt x="82785" y="202105"/>
                  </a:lnTo>
                  <a:lnTo>
                    <a:pt x="91784" y="199699"/>
                  </a:lnTo>
                  <a:lnTo>
                    <a:pt x="98982" y="196691"/>
                  </a:lnTo>
                  <a:lnTo>
                    <a:pt x="101982" y="195488"/>
                  </a:lnTo>
                  <a:lnTo>
                    <a:pt x="101982" y="191278"/>
                  </a:lnTo>
                  <a:lnTo>
                    <a:pt x="100951" y="179812"/>
                  </a:lnTo>
                  <a:lnTo>
                    <a:pt x="97783" y="172180"/>
                  </a:lnTo>
                  <a:lnTo>
                    <a:pt x="92365" y="167932"/>
                  </a:lnTo>
                  <a:lnTo>
                    <a:pt x="84585" y="166616"/>
                  </a:lnTo>
                  <a:lnTo>
                    <a:pt x="100014" y="166616"/>
                  </a:lnTo>
                  <a:lnTo>
                    <a:pt x="104606" y="171804"/>
                  </a:lnTo>
                  <a:lnTo>
                    <a:pt x="108290" y="182077"/>
                  </a:lnTo>
                  <a:lnTo>
                    <a:pt x="109780" y="191278"/>
                  </a:lnTo>
                  <a:lnTo>
                    <a:pt x="128263" y="191278"/>
                  </a:lnTo>
                  <a:lnTo>
                    <a:pt x="111580" y="200902"/>
                  </a:lnTo>
                  <a:lnTo>
                    <a:pt x="111780" y="202105"/>
                  </a:lnTo>
                  <a:close/>
                </a:path>
                <a:path w="198120" h="259080">
                  <a:moveTo>
                    <a:pt x="161055" y="230977"/>
                  </a:moveTo>
                  <a:lnTo>
                    <a:pt x="131977" y="230977"/>
                  </a:lnTo>
                  <a:lnTo>
                    <a:pt x="140253" y="229530"/>
                  </a:lnTo>
                  <a:lnTo>
                    <a:pt x="149599" y="224812"/>
                  </a:lnTo>
                  <a:lnTo>
                    <a:pt x="158381" y="216259"/>
                  </a:lnTo>
                  <a:lnTo>
                    <a:pt x="164971" y="203308"/>
                  </a:lnTo>
                  <a:lnTo>
                    <a:pt x="166171" y="199699"/>
                  </a:lnTo>
                  <a:lnTo>
                    <a:pt x="169770" y="199699"/>
                  </a:lnTo>
                  <a:lnTo>
                    <a:pt x="171570" y="200902"/>
                  </a:lnTo>
                  <a:lnTo>
                    <a:pt x="171570" y="202706"/>
                  </a:lnTo>
                  <a:lnTo>
                    <a:pt x="168973" y="212716"/>
                  </a:lnTo>
                  <a:lnTo>
                    <a:pt x="161055" y="230977"/>
                  </a:lnTo>
                  <a:close/>
                </a:path>
                <a:path w="198120" h="259080">
                  <a:moveTo>
                    <a:pt x="124178" y="258646"/>
                  </a:moveTo>
                  <a:lnTo>
                    <a:pt x="110305" y="255018"/>
                  </a:lnTo>
                  <a:lnTo>
                    <a:pt x="103182" y="246315"/>
                  </a:lnTo>
                  <a:lnTo>
                    <a:pt x="100557" y="235808"/>
                  </a:lnTo>
                  <a:lnTo>
                    <a:pt x="100182" y="226766"/>
                  </a:lnTo>
                  <a:lnTo>
                    <a:pt x="100182" y="222556"/>
                  </a:lnTo>
                  <a:lnTo>
                    <a:pt x="101382" y="205112"/>
                  </a:lnTo>
                  <a:lnTo>
                    <a:pt x="112280" y="205112"/>
                  </a:lnTo>
                  <a:lnTo>
                    <a:pt x="113923" y="214990"/>
                  </a:lnTo>
                  <a:lnTo>
                    <a:pt x="117729" y="224285"/>
                  </a:lnTo>
                  <a:lnTo>
                    <a:pt x="123559" y="229407"/>
                  </a:lnTo>
                  <a:lnTo>
                    <a:pt x="131977" y="230977"/>
                  </a:lnTo>
                  <a:lnTo>
                    <a:pt x="161055" y="230977"/>
                  </a:lnTo>
                  <a:lnTo>
                    <a:pt x="160697" y="231804"/>
                  </a:lnTo>
                  <a:lnTo>
                    <a:pt x="146009" y="250328"/>
                  </a:lnTo>
                  <a:lnTo>
                    <a:pt x="124178" y="2586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96423" y="1818640"/>
              <a:ext cx="191135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766" y="0"/>
                  </a:lnTo>
                </a:path>
              </a:pathLst>
            </a:custGeom>
            <a:ln w="11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6423" y="1874279"/>
              <a:ext cx="191135" cy="0"/>
            </a:xfrm>
            <a:custGeom>
              <a:avLst/>
              <a:gdLst/>
              <a:ahLst/>
              <a:cxnLst/>
              <a:rect l="l" t="t" r="r" b="b"/>
              <a:pathLst>
                <a:path w="191135">
                  <a:moveTo>
                    <a:pt x="0" y="0"/>
                  </a:moveTo>
                  <a:lnTo>
                    <a:pt x="190766" y="0"/>
                  </a:lnTo>
                </a:path>
              </a:pathLst>
            </a:custGeom>
            <a:ln w="120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35072" y="1532029"/>
              <a:ext cx="95250" cy="192405"/>
            </a:xfrm>
            <a:custGeom>
              <a:avLst/>
              <a:gdLst/>
              <a:ahLst/>
              <a:cxnLst/>
              <a:rect l="l" t="t" r="r" b="b"/>
              <a:pathLst>
                <a:path w="95250" h="192405">
                  <a:moveTo>
                    <a:pt x="0" y="27669"/>
                  </a:moveTo>
                  <a:lnTo>
                    <a:pt x="0" y="18646"/>
                  </a:lnTo>
                  <a:lnTo>
                    <a:pt x="9757" y="18355"/>
                  </a:lnTo>
                  <a:lnTo>
                    <a:pt x="23170" y="16315"/>
                  </a:lnTo>
                  <a:lnTo>
                    <a:pt x="38046" y="10780"/>
                  </a:lnTo>
                  <a:lnTo>
                    <a:pt x="52190" y="0"/>
                  </a:lnTo>
                  <a:lnTo>
                    <a:pt x="58789" y="0"/>
                  </a:lnTo>
                  <a:lnTo>
                    <a:pt x="58789" y="19849"/>
                  </a:lnTo>
                  <a:lnTo>
                    <a:pt x="37793" y="19849"/>
                  </a:lnTo>
                  <a:lnTo>
                    <a:pt x="26404" y="24370"/>
                  </a:lnTo>
                  <a:lnTo>
                    <a:pt x="15522" y="26691"/>
                  </a:lnTo>
                  <a:lnTo>
                    <a:pt x="6327" y="27546"/>
                  </a:lnTo>
                  <a:lnTo>
                    <a:pt x="0" y="27669"/>
                  </a:lnTo>
                  <a:close/>
                </a:path>
                <a:path w="95250" h="192405">
                  <a:moveTo>
                    <a:pt x="85785" y="182857"/>
                  </a:moveTo>
                  <a:lnTo>
                    <a:pt x="11398" y="182857"/>
                  </a:lnTo>
                  <a:lnTo>
                    <a:pt x="26404" y="182133"/>
                  </a:lnTo>
                  <a:lnTo>
                    <a:pt x="34269" y="179774"/>
                  </a:lnTo>
                  <a:lnTo>
                    <a:pt x="37296" y="175498"/>
                  </a:lnTo>
                  <a:lnTo>
                    <a:pt x="37793" y="169022"/>
                  </a:lnTo>
                  <a:lnTo>
                    <a:pt x="37793" y="19849"/>
                  </a:lnTo>
                  <a:lnTo>
                    <a:pt x="58789" y="19849"/>
                  </a:lnTo>
                  <a:lnTo>
                    <a:pt x="58789" y="169022"/>
                  </a:lnTo>
                  <a:lnTo>
                    <a:pt x="59380" y="175751"/>
                  </a:lnTo>
                  <a:lnTo>
                    <a:pt x="62614" y="179999"/>
                  </a:lnTo>
                  <a:lnTo>
                    <a:pt x="70684" y="182218"/>
                  </a:lnTo>
                  <a:lnTo>
                    <a:pt x="85785" y="182857"/>
                  </a:lnTo>
                  <a:close/>
                </a:path>
                <a:path w="95250" h="192405">
                  <a:moveTo>
                    <a:pt x="1799" y="191879"/>
                  </a:moveTo>
                  <a:lnTo>
                    <a:pt x="1799" y="182857"/>
                  </a:lnTo>
                  <a:lnTo>
                    <a:pt x="94783" y="182857"/>
                  </a:lnTo>
                  <a:lnTo>
                    <a:pt x="94783" y="190676"/>
                  </a:lnTo>
                  <a:lnTo>
                    <a:pt x="48591" y="190676"/>
                  </a:lnTo>
                  <a:lnTo>
                    <a:pt x="24745" y="190827"/>
                  </a:lnTo>
                  <a:lnTo>
                    <a:pt x="11810" y="191184"/>
                  </a:lnTo>
                  <a:lnTo>
                    <a:pt x="1799" y="191879"/>
                  </a:lnTo>
                  <a:close/>
                </a:path>
                <a:path w="95250" h="192405">
                  <a:moveTo>
                    <a:pt x="94783" y="191879"/>
                  </a:moveTo>
                  <a:lnTo>
                    <a:pt x="84866" y="191184"/>
                  </a:lnTo>
                  <a:lnTo>
                    <a:pt x="72137" y="190827"/>
                  </a:lnTo>
                  <a:lnTo>
                    <a:pt x="48591" y="190676"/>
                  </a:lnTo>
                  <a:lnTo>
                    <a:pt x="94783" y="190676"/>
                  </a:lnTo>
                  <a:lnTo>
                    <a:pt x="94783" y="191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17367" y="1846611"/>
              <a:ext cx="1128395" cy="0"/>
            </a:xfrm>
            <a:custGeom>
              <a:avLst/>
              <a:gdLst/>
              <a:ahLst/>
              <a:cxnLst/>
              <a:rect l="l" t="t" r="r" b="b"/>
              <a:pathLst>
                <a:path w="1128395">
                  <a:moveTo>
                    <a:pt x="0" y="0"/>
                  </a:moveTo>
                  <a:lnTo>
                    <a:pt x="0" y="0"/>
                  </a:lnTo>
                  <a:lnTo>
                    <a:pt x="1128403" y="0"/>
                  </a:lnTo>
                </a:path>
              </a:pathLst>
            </a:custGeom>
            <a:ln w="11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31764" y="1924205"/>
              <a:ext cx="114935" cy="191770"/>
            </a:xfrm>
            <a:custGeom>
              <a:avLst/>
              <a:gdLst/>
              <a:ahLst/>
              <a:cxnLst/>
              <a:rect l="l" t="t" r="r" b="b"/>
              <a:pathLst>
                <a:path w="114935" h="191769">
                  <a:moveTo>
                    <a:pt x="20396" y="67969"/>
                  </a:moveTo>
                  <a:lnTo>
                    <a:pt x="0" y="67969"/>
                  </a:lnTo>
                  <a:lnTo>
                    <a:pt x="0" y="51729"/>
                  </a:lnTo>
                  <a:lnTo>
                    <a:pt x="3880" y="32988"/>
                  </a:lnTo>
                  <a:lnTo>
                    <a:pt x="14847" y="16390"/>
                  </a:lnTo>
                  <a:lnTo>
                    <a:pt x="31888" y="4530"/>
                  </a:lnTo>
                  <a:lnTo>
                    <a:pt x="53990" y="0"/>
                  </a:lnTo>
                  <a:lnTo>
                    <a:pt x="78136" y="4088"/>
                  </a:lnTo>
                  <a:lnTo>
                    <a:pt x="86390" y="9022"/>
                  </a:lnTo>
                  <a:lnTo>
                    <a:pt x="49791" y="9022"/>
                  </a:lnTo>
                  <a:lnTo>
                    <a:pt x="37887" y="10911"/>
                  </a:lnTo>
                  <a:lnTo>
                    <a:pt x="26995" y="16466"/>
                  </a:lnTo>
                  <a:lnTo>
                    <a:pt x="17903" y="25516"/>
                  </a:lnTo>
                  <a:lnTo>
                    <a:pt x="11398" y="37894"/>
                  </a:lnTo>
                  <a:lnTo>
                    <a:pt x="25195" y="37894"/>
                  </a:lnTo>
                  <a:lnTo>
                    <a:pt x="29994" y="45112"/>
                  </a:lnTo>
                  <a:lnTo>
                    <a:pt x="29994" y="64360"/>
                  </a:lnTo>
                  <a:lnTo>
                    <a:pt x="20396" y="67969"/>
                  </a:lnTo>
                  <a:close/>
                </a:path>
                <a:path w="114935" h="191769">
                  <a:moveTo>
                    <a:pt x="106781" y="191278"/>
                  </a:moveTo>
                  <a:lnTo>
                    <a:pt x="0" y="191278"/>
                  </a:lnTo>
                  <a:lnTo>
                    <a:pt x="0" y="184060"/>
                  </a:lnTo>
                  <a:lnTo>
                    <a:pt x="2999" y="181052"/>
                  </a:lnTo>
                  <a:lnTo>
                    <a:pt x="58189" y="119097"/>
                  </a:lnTo>
                  <a:lnTo>
                    <a:pt x="69709" y="105084"/>
                  </a:lnTo>
                  <a:lnTo>
                    <a:pt x="79261" y="89548"/>
                  </a:lnTo>
                  <a:lnTo>
                    <a:pt x="85775" y="72998"/>
                  </a:lnTo>
                  <a:lnTo>
                    <a:pt x="88184" y="55939"/>
                  </a:lnTo>
                  <a:lnTo>
                    <a:pt x="85897" y="38458"/>
                  </a:lnTo>
                  <a:lnTo>
                    <a:pt x="78886" y="23458"/>
                  </a:lnTo>
                  <a:lnTo>
                    <a:pt x="66925" y="12969"/>
                  </a:lnTo>
                  <a:lnTo>
                    <a:pt x="49791" y="9022"/>
                  </a:lnTo>
                  <a:lnTo>
                    <a:pt x="86390" y="9022"/>
                  </a:lnTo>
                  <a:lnTo>
                    <a:pt x="97333" y="15563"/>
                  </a:lnTo>
                  <a:lnTo>
                    <a:pt x="110005" y="33242"/>
                  </a:lnTo>
                  <a:lnTo>
                    <a:pt x="114580" y="55939"/>
                  </a:lnTo>
                  <a:lnTo>
                    <a:pt x="111168" y="75347"/>
                  </a:lnTo>
                  <a:lnTo>
                    <a:pt x="100332" y="93458"/>
                  </a:lnTo>
                  <a:lnTo>
                    <a:pt x="81173" y="113712"/>
                  </a:lnTo>
                  <a:lnTo>
                    <a:pt x="52790" y="139548"/>
                  </a:lnTo>
                  <a:lnTo>
                    <a:pt x="22196" y="169022"/>
                  </a:lnTo>
                  <a:lnTo>
                    <a:pt x="110257" y="169022"/>
                  </a:lnTo>
                  <a:lnTo>
                    <a:pt x="106781" y="191278"/>
                  </a:lnTo>
                  <a:close/>
                </a:path>
                <a:path w="114935" h="191769">
                  <a:moveTo>
                    <a:pt x="110257" y="169022"/>
                  </a:moveTo>
                  <a:lnTo>
                    <a:pt x="73787" y="169022"/>
                  </a:lnTo>
                  <a:lnTo>
                    <a:pt x="80536" y="168994"/>
                  </a:lnTo>
                  <a:lnTo>
                    <a:pt x="89084" y="168796"/>
                  </a:lnTo>
                  <a:lnTo>
                    <a:pt x="107381" y="141353"/>
                  </a:lnTo>
                  <a:lnTo>
                    <a:pt x="114580" y="141353"/>
                  </a:lnTo>
                  <a:lnTo>
                    <a:pt x="110257" y="169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49520" y="2028271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79" h="31115">
                  <a:moveTo>
                    <a:pt x="23395" y="30676"/>
                  </a:moveTo>
                  <a:lnTo>
                    <a:pt x="6598" y="30676"/>
                  </a:lnTo>
                  <a:lnTo>
                    <a:pt x="0" y="24060"/>
                  </a:lnTo>
                  <a:lnTo>
                    <a:pt x="0" y="7218"/>
                  </a:lnTo>
                  <a:lnTo>
                    <a:pt x="6598" y="0"/>
                  </a:lnTo>
                  <a:lnTo>
                    <a:pt x="23395" y="0"/>
                  </a:lnTo>
                  <a:lnTo>
                    <a:pt x="29994" y="7218"/>
                  </a:lnTo>
                  <a:lnTo>
                    <a:pt x="29994" y="24060"/>
                  </a:lnTo>
                  <a:lnTo>
                    <a:pt x="23395" y="30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73698" y="1991574"/>
              <a:ext cx="140970" cy="127000"/>
            </a:xfrm>
            <a:custGeom>
              <a:avLst/>
              <a:gdLst/>
              <a:ahLst/>
              <a:cxnLst/>
              <a:rect l="l" t="t" r="r" b="b"/>
              <a:pathLst>
                <a:path w="140970" h="127000">
                  <a:moveTo>
                    <a:pt x="58789" y="9022"/>
                  </a:moveTo>
                  <a:lnTo>
                    <a:pt x="0" y="9022"/>
                  </a:lnTo>
                  <a:lnTo>
                    <a:pt x="0" y="0"/>
                  </a:lnTo>
                  <a:lnTo>
                    <a:pt x="6758" y="441"/>
                  </a:lnTo>
                  <a:lnTo>
                    <a:pt x="14022" y="827"/>
                  </a:lnTo>
                  <a:lnTo>
                    <a:pt x="21174" y="1099"/>
                  </a:lnTo>
                  <a:lnTo>
                    <a:pt x="27595" y="1203"/>
                  </a:lnTo>
                  <a:lnTo>
                    <a:pt x="58789" y="1203"/>
                  </a:lnTo>
                  <a:lnTo>
                    <a:pt x="58789" y="9022"/>
                  </a:lnTo>
                  <a:close/>
                </a:path>
                <a:path w="140970" h="127000">
                  <a:moveTo>
                    <a:pt x="58789" y="1203"/>
                  </a:moveTo>
                  <a:lnTo>
                    <a:pt x="27595" y="1203"/>
                  </a:lnTo>
                  <a:lnTo>
                    <a:pt x="34072" y="1099"/>
                  </a:lnTo>
                  <a:lnTo>
                    <a:pt x="42517" y="827"/>
                  </a:lnTo>
                  <a:lnTo>
                    <a:pt x="51300" y="441"/>
                  </a:lnTo>
                  <a:lnTo>
                    <a:pt x="58789" y="0"/>
                  </a:lnTo>
                  <a:lnTo>
                    <a:pt x="58789" y="1203"/>
                  </a:lnTo>
                  <a:close/>
                </a:path>
                <a:path w="140970" h="127000">
                  <a:moveTo>
                    <a:pt x="84233" y="101654"/>
                  </a:moveTo>
                  <a:lnTo>
                    <a:pt x="76186" y="101654"/>
                  </a:lnTo>
                  <a:lnTo>
                    <a:pt x="105581" y="28270"/>
                  </a:lnTo>
                  <a:lnTo>
                    <a:pt x="106781" y="25263"/>
                  </a:lnTo>
                  <a:lnTo>
                    <a:pt x="107381" y="24060"/>
                  </a:lnTo>
                  <a:lnTo>
                    <a:pt x="107381" y="15639"/>
                  </a:lnTo>
                  <a:lnTo>
                    <a:pt x="104381" y="9022"/>
                  </a:lnTo>
                  <a:lnTo>
                    <a:pt x="93583" y="9022"/>
                  </a:lnTo>
                  <a:lnTo>
                    <a:pt x="93583" y="0"/>
                  </a:lnTo>
                  <a:lnTo>
                    <a:pt x="98382" y="601"/>
                  </a:lnTo>
                  <a:lnTo>
                    <a:pt x="111580" y="1203"/>
                  </a:lnTo>
                  <a:lnTo>
                    <a:pt x="140375" y="1203"/>
                  </a:lnTo>
                  <a:lnTo>
                    <a:pt x="140375" y="9022"/>
                  </a:lnTo>
                  <a:lnTo>
                    <a:pt x="128490" y="11099"/>
                  </a:lnTo>
                  <a:lnTo>
                    <a:pt x="120879" y="16165"/>
                  </a:lnTo>
                  <a:lnTo>
                    <a:pt x="116417" y="22471"/>
                  </a:lnTo>
                  <a:lnTo>
                    <a:pt x="113980" y="28270"/>
                  </a:lnTo>
                  <a:lnTo>
                    <a:pt x="84233" y="101654"/>
                  </a:lnTo>
                  <a:close/>
                </a:path>
                <a:path w="140970" h="127000">
                  <a:moveTo>
                    <a:pt x="140375" y="1203"/>
                  </a:moveTo>
                  <a:lnTo>
                    <a:pt x="125378" y="1203"/>
                  </a:lnTo>
                  <a:lnTo>
                    <a:pt x="133776" y="601"/>
                  </a:lnTo>
                  <a:lnTo>
                    <a:pt x="140375" y="0"/>
                  </a:lnTo>
                  <a:lnTo>
                    <a:pt x="140375" y="1203"/>
                  </a:lnTo>
                  <a:close/>
                </a:path>
                <a:path w="140970" h="127000">
                  <a:moveTo>
                    <a:pt x="73787" y="126917"/>
                  </a:moveTo>
                  <a:lnTo>
                    <a:pt x="66588" y="126917"/>
                  </a:lnTo>
                  <a:lnTo>
                    <a:pt x="65988" y="125714"/>
                  </a:lnTo>
                  <a:lnTo>
                    <a:pt x="64188" y="121503"/>
                  </a:lnTo>
                  <a:lnTo>
                    <a:pt x="22796" y="19849"/>
                  </a:lnTo>
                  <a:lnTo>
                    <a:pt x="19196" y="10827"/>
                  </a:lnTo>
                  <a:lnTo>
                    <a:pt x="17996" y="9022"/>
                  </a:lnTo>
                  <a:lnTo>
                    <a:pt x="42592" y="9022"/>
                  </a:lnTo>
                  <a:lnTo>
                    <a:pt x="42592" y="17443"/>
                  </a:lnTo>
                  <a:lnTo>
                    <a:pt x="44392" y="21654"/>
                  </a:lnTo>
                  <a:lnTo>
                    <a:pt x="76186" y="101654"/>
                  </a:lnTo>
                  <a:lnTo>
                    <a:pt x="84233" y="101654"/>
                  </a:lnTo>
                  <a:lnTo>
                    <a:pt x="76186" y="121503"/>
                  </a:lnTo>
                  <a:lnTo>
                    <a:pt x="74986" y="124511"/>
                  </a:lnTo>
                  <a:lnTo>
                    <a:pt x="73787" y="126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19478" y="1986763"/>
              <a:ext cx="127635" cy="132080"/>
            </a:xfrm>
            <a:custGeom>
              <a:avLst/>
              <a:gdLst/>
              <a:ahLst/>
              <a:cxnLst/>
              <a:rect l="l" t="t" r="r" b="b"/>
              <a:pathLst>
                <a:path w="127635" h="132080">
                  <a:moveTo>
                    <a:pt x="63588" y="131729"/>
                  </a:moveTo>
                  <a:lnTo>
                    <a:pt x="39480" y="126917"/>
                  </a:lnTo>
                  <a:lnTo>
                    <a:pt x="19196" y="113533"/>
                  </a:lnTo>
                  <a:lnTo>
                    <a:pt x="5211" y="93157"/>
                  </a:lnTo>
                  <a:lnTo>
                    <a:pt x="0" y="67368"/>
                  </a:lnTo>
                  <a:lnTo>
                    <a:pt x="4958" y="41616"/>
                  </a:lnTo>
                  <a:lnTo>
                    <a:pt x="18521" y="20150"/>
                  </a:lnTo>
                  <a:lnTo>
                    <a:pt x="38721" y="5451"/>
                  </a:lnTo>
                  <a:lnTo>
                    <a:pt x="63588" y="0"/>
                  </a:lnTo>
                  <a:lnTo>
                    <a:pt x="88203" y="5366"/>
                  </a:lnTo>
                  <a:lnTo>
                    <a:pt x="89940" y="6616"/>
                  </a:lnTo>
                  <a:lnTo>
                    <a:pt x="63588" y="6616"/>
                  </a:lnTo>
                  <a:lnTo>
                    <a:pt x="54721" y="7763"/>
                  </a:lnTo>
                  <a:lnTo>
                    <a:pt x="26779" y="35695"/>
                  </a:lnTo>
                  <a:lnTo>
                    <a:pt x="23995" y="64962"/>
                  </a:lnTo>
                  <a:lnTo>
                    <a:pt x="24108" y="73796"/>
                  </a:lnTo>
                  <a:lnTo>
                    <a:pt x="37859" y="113947"/>
                  </a:lnTo>
                  <a:lnTo>
                    <a:pt x="63588" y="125112"/>
                  </a:lnTo>
                  <a:lnTo>
                    <a:pt x="90775" y="125112"/>
                  </a:lnTo>
                  <a:lnTo>
                    <a:pt x="88203" y="126832"/>
                  </a:lnTo>
                  <a:lnTo>
                    <a:pt x="63588" y="131729"/>
                  </a:lnTo>
                  <a:close/>
                </a:path>
                <a:path w="127635" h="132080">
                  <a:moveTo>
                    <a:pt x="90775" y="125112"/>
                  </a:moveTo>
                  <a:lnTo>
                    <a:pt x="63588" y="125112"/>
                  </a:lnTo>
                  <a:lnTo>
                    <a:pt x="73984" y="123590"/>
                  </a:lnTo>
                  <a:lnTo>
                    <a:pt x="83310" y="119248"/>
                  </a:lnTo>
                  <a:lnTo>
                    <a:pt x="102432" y="83308"/>
                  </a:lnTo>
                  <a:lnTo>
                    <a:pt x="103182" y="64962"/>
                  </a:lnTo>
                  <a:lnTo>
                    <a:pt x="103069" y="55883"/>
                  </a:lnTo>
                  <a:lnTo>
                    <a:pt x="89403" y="17020"/>
                  </a:lnTo>
                  <a:lnTo>
                    <a:pt x="63588" y="6616"/>
                  </a:lnTo>
                  <a:lnTo>
                    <a:pt x="89940" y="6616"/>
                  </a:lnTo>
                  <a:lnTo>
                    <a:pt x="108431" y="19924"/>
                  </a:lnTo>
                  <a:lnTo>
                    <a:pt x="122135" y="41362"/>
                  </a:lnTo>
                  <a:lnTo>
                    <a:pt x="127177" y="67368"/>
                  </a:lnTo>
                  <a:lnTo>
                    <a:pt x="122135" y="92904"/>
                  </a:lnTo>
                  <a:lnTo>
                    <a:pt x="108431" y="113308"/>
                  </a:lnTo>
                  <a:lnTo>
                    <a:pt x="90775" y="125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4652" y="1915791"/>
              <a:ext cx="64135" cy="200025"/>
            </a:xfrm>
            <a:custGeom>
              <a:avLst/>
              <a:gdLst/>
              <a:ahLst/>
              <a:cxnLst/>
              <a:rect l="l" t="t" r="r" b="b"/>
              <a:pathLst>
                <a:path w="64135" h="200025">
                  <a:moveTo>
                    <a:pt x="0" y="199699"/>
                  </a:moveTo>
                  <a:lnTo>
                    <a:pt x="0" y="190676"/>
                  </a:lnTo>
                  <a:lnTo>
                    <a:pt x="11566" y="190479"/>
                  </a:lnTo>
                  <a:lnTo>
                    <a:pt x="18296" y="189097"/>
                  </a:lnTo>
                  <a:lnTo>
                    <a:pt x="21427" y="185347"/>
                  </a:lnTo>
                  <a:lnTo>
                    <a:pt x="22196" y="178045"/>
                  </a:lnTo>
                  <a:lnTo>
                    <a:pt x="22196" y="28270"/>
                  </a:lnTo>
                  <a:lnTo>
                    <a:pt x="21511" y="19990"/>
                  </a:lnTo>
                  <a:lnTo>
                    <a:pt x="18521" y="15263"/>
                  </a:lnTo>
                  <a:lnTo>
                    <a:pt x="11819" y="13129"/>
                  </a:lnTo>
                  <a:lnTo>
                    <a:pt x="0" y="12631"/>
                  </a:lnTo>
                  <a:lnTo>
                    <a:pt x="0" y="3609"/>
                  </a:lnTo>
                  <a:lnTo>
                    <a:pt x="40792" y="0"/>
                  </a:lnTo>
                  <a:lnTo>
                    <a:pt x="40792" y="178045"/>
                  </a:lnTo>
                  <a:lnTo>
                    <a:pt x="41655" y="185347"/>
                  </a:lnTo>
                  <a:lnTo>
                    <a:pt x="44992" y="189097"/>
                  </a:lnTo>
                  <a:lnTo>
                    <a:pt x="51928" y="190479"/>
                  </a:lnTo>
                  <a:lnTo>
                    <a:pt x="63588" y="190676"/>
                  </a:lnTo>
                  <a:lnTo>
                    <a:pt x="63588" y="199097"/>
                  </a:lnTo>
                  <a:lnTo>
                    <a:pt x="31794" y="199097"/>
                  </a:lnTo>
                  <a:lnTo>
                    <a:pt x="25055" y="199191"/>
                  </a:lnTo>
                  <a:lnTo>
                    <a:pt x="7751" y="199605"/>
                  </a:lnTo>
                  <a:lnTo>
                    <a:pt x="0" y="199699"/>
                  </a:lnTo>
                  <a:close/>
                </a:path>
                <a:path w="64135" h="200025">
                  <a:moveTo>
                    <a:pt x="63588" y="199699"/>
                  </a:moveTo>
                  <a:lnTo>
                    <a:pt x="55077" y="199605"/>
                  </a:lnTo>
                  <a:lnTo>
                    <a:pt x="38280" y="199191"/>
                  </a:lnTo>
                  <a:lnTo>
                    <a:pt x="31794" y="199097"/>
                  </a:lnTo>
                  <a:lnTo>
                    <a:pt x="63588" y="199097"/>
                  </a:lnTo>
                  <a:lnTo>
                    <a:pt x="63588" y="199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63035" y="1900152"/>
              <a:ext cx="66675" cy="287655"/>
            </a:xfrm>
            <a:custGeom>
              <a:avLst/>
              <a:gdLst/>
              <a:ahLst/>
              <a:cxnLst/>
              <a:rect l="l" t="t" r="r" b="b"/>
              <a:pathLst>
                <a:path w="66675" h="287655">
                  <a:moveTo>
                    <a:pt x="65388" y="287518"/>
                  </a:moveTo>
                  <a:lnTo>
                    <a:pt x="63588" y="287518"/>
                  </a:lnTo>
                  <a:lnTo>
                    <a:pt x="57749" y="284050"/>
                  </a:lnTo>
                  <a:lnTo>
                    <a:pt x="19196" y="233383"/>
                  </a:lnTo>
                  <a:lnTo>
                    <a:pt x="3524" y="184736"/>
                  </a:lnTo>
                  <a:lnTo>
                    <a:pt x="0" y="143759"/>
                  </a:lnTo>
                  <a:lnTo>
                    <a:pt x="787" y="124370"/>
                  </a:lnTo>
                  <a:lnTo>
                    <a:pt x="9110" y="79727"/>
                  </a:lnTo>
                  <a:lnTo>
                    <a:pt x="31785" y="31719"/>
                  </a:lnTo>
                  <a:lnTo>
                    <a:pt x="57561" y="3580"/>
                  </a:lnTo>
                  <a:lnTo>
                    <a:pt x="63588" y="0"/>
                  </a:lnTo>
                  <a:lnTo>
                    <a:pt x="65388" y="0"/>
                  </a:lnTo>
                  <a:lnTo>
                    <a:pt x="66588" y="601"/>
                  </a:lnTo>
                  <a:lnTo>
                    <a:pt x="66588" y="4210"/>
                  </a:lnTo>
                  <a:lnTo>
                    <a:pt x="62989" y="7819"/>
                  </a:lnTo>
                  <a:lnTo>
                    <a:pt x="40839" y="37011"/>
                  </a:lnTo>
                  <a:lnTo>
                    <a:pt x="26620" y="70375"/>
                  </a:lnTo>
                  <a:lnTo>
                    <a:pt x="19037" y="106447"/>
                  </a:lnTo>
                  <a:lnTo>
                    <a:pt x="16797" y="143759"/>
                  </a:lnTo>
                  <a:lnTo>
                    <a:pt x="18765" y="178167"/>
                  </a:lnTo>
                  <a:lnTo>
                    <a:pt x="25795" y="213759"/>
                  </a:lnTo>
                  <a:lnTo>
                    <a:pt x="39574" y="247885"/>
                  </a:lnTo>
                  <a:lnTo>
                    <a:pt x="61789" y="277894"/>
                  </a:lnTo>
                  <a:lnTo>
                    <a:pt x="66588" y="283308"/>
                  </a:lnTo>
                  <a:lnTo>
                    <a:pt x="66588" y="286315"/>
                  </a:lnTo>
                  <a:lnTo>
                    <a:pt x="65388" y="287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59013" y="1912779"/>
              <a:ext cx="160020" cy="237490"/>
            </a:xfrm>
            <a:custGeom>
              <a:avLst/>
              <a:gdLst/>
              <a:ahLst/>
              <a:cxnLst/>
              <a:rect l="l" t="t" r="r" b="b"/>
              <a:pathLst>
                <a:path w="160020" h="237489">
                  <a:moveTo>
                    <a:pt x="49791" y="183458"/>
                  </a:moveTo>
                  <a:lnTo>
                    <a:pt x="26320" y="178308"/>
                  </a:lnTo>
                  <a:lnTo>
                    <a:pt x="10948" y="164812"/>
                  </a:lnTo>
                  <a:lnTo>
                    <a:pt x="2549" y="145902"/>
                  </a:lnTo>
                  <a:lnTo>
                    <a:pt x="0" y="124511"/>
                  </a:lnTo>
                  <a:lnTo>
                    <a:pt x="10104" y="76635"/>
                  </a:lnTo>
                  <a:lnTo>
                    <a:pt x="37193" y="36992"/>
                  </a:lnTo>
                  <a:lnTo>
                    <a:pt x="76430" y="9981"/>
                  </a:lnTo>
                  <a:lnTo>
                    <a:pt x="122978" y="0"/>
                  </a:lnTo>
                  <a:lnTo>
                    <a:pt x="136776" y="0"/>
                  </a:lnTo>
                  <a:lnTo>
                    <a:pt x="147574" y="3609"/>
                  </a:lnTo>
                  <a:lnTo>
                    <a:pt x="150573" y="4812"/>
                  </a:lnTo>
                  <a:lnTo>
                    <a:pt x="159572" y="7819"/>
                  </a:lnTo>
                  <a:lnTo>
                    <a:pt x="159572" y="16240"/>
                  </a:lnTo>
                  <a:lnTo>
                    <a:pt x="103781" y="16240"/>
                  </a:lnTo>
                  <a:lnTo>
                    <a:pt x="82776" y="18731"/>
                  </a:lnTo>
                  <a:lnTo>
                    <a:pt x="49791" y="40300"/>
                  </a:lnTo>
                  <a:lnTo>
                    <a:pt x="30594" y="75714"/>
                  </a:lnTo>
                  <a:lnTo>
                    <a:pt x="23995" y="112481"/>
                  </a:lnTo>
                  <a:lnTo>
                    <a:pt x="27051" y="134736"/>
                  </a:lnTo>
                  <a:lnTo>
                    <a:pt x="35843" y="152030"/>
                  </a:lnTo>
                  <a:lnTo>
                    <a:pt x="49810" y="163233"/>
                  </a:lnTo>
                  <a:lnTo>
                    <a:pt x="68388" y="167218"/>
                  </a:lnTo>
                  <a:lnTo>
                    <a:pt x="98312" y="167218"/>
                  </a:lnTo>
                  <a:lnTo>
                    <a:pt x="97623" y="167725"/>
                  </a:lnTo>
                  <a:lnTo>
                    <a:pt x="82110" y="176090"/>
                  </a:lnTo>
                  <a:lnTo>
                    <a:pt x="66035" y="181522"/>
                  </a:lnTo>
                  <a:lnTo>
                    <a:pt x="49791" y="183458"/>
                  </a:lnTo>
                  <a:close/>
                </a:path>
                <a:path w="160020" h="237489">
                  <a:moveTo>
                    <a:pt x="120579" y="66766"/>
                  </a:moveTo>
                  <a:lnTo>
                    <a:pt x="116979" y="66766"/>
                  </a:lnTo>
                  <a:lnTo>
                    <a:pt x="116979" y="63759"/>
                  </a:lnTo>
                  <a:lnTo>
                    <a:pt x="119379" y="61353"/>
                  </a:lnTo>
                  <a:lnTo>
                    <a:pt x="122322" y="57330"/>
                  </a:lnTo>
                  <a:lnTo>
                    <a:pt x="127627" y="49473"/>
                  </a:lnTo>
                  <a:lnTo>
                    <a:pt x="132708" y="40037"/>
                  </a:lnTo>
                  <a:lnTo>
                    <a:pt x="134976" y="31278"/>
                  </a:lnTo>
                  <a:lnTo>
                    <a:pt x="134976" y="22255"/>
                  </a:lnTo>
                  <a:lnTo>
                    <a:pt x="127777" y="19849"/>
                  </a:lnTo>
                  <a:lnTo>
                    <a:pt x="124778" y="19248"/>
                  </a:lnTo>
                  <a:lnTo>
                    <a:pt x="117579" y="16842"/>
                  </a:lnTo>
                  <a:lnTo>
                    <a:pt x="109181" y="16240"/>
                  </a:lnTo>
                  <a:lnTo>
                    <a:pt x="159572" y="16240"/>
                  </a:lnTo>
                  <a:lnTo>
                    <a:pt x="159572" y="19248"/>
                  </a:lnTo>
                  <a:lnTo>
                    <a:pt x="157753" y="27406"/>
                  </a:lnTo>
                  <a:lnTo>
                    <a:pt x="133176" y="61578"/>
                  </a:lnTo>
                  <a:lnTo>
                    <a:pt x="126709" y="65385"/>
                  </a:lnTo>
                  <a:lnTo>
                    <a:pt x="120579" y="66766"/>
                  </a:lnTo>
                  <a:close/>
                </a:path>
                <a:path w="160020" h="237489">
                  <a:moveTo>
                    <a:pt x="98312" y="167218"/>
                  </a:moveTo>
                  <a:lnTo>
                    <a:pt x="68388" y="167218"/>
                  </a:lnTo>
                  <a:lnTo>
                    <a:pt x="91605" y="160479"/>
                  </a:lnTo>
                  <a:lnTo>
                    <a:pt x="108356" y="144887"/>
                  </a:lnTo>
                  <a:lnTo>
                    <a:pt x="118919" y="127377"/>
                  </a:lnTo>
                  <a:lnTo>
                    <a:pt x="123578" y="114887"/>
                  </a:lnTo>
                  <a:lnTo>
                    <a:pt x="125978" y="107669"/>
                  </a:lnTo>
                  <a:lnTo>
                    <a:pt x="125978" y="106466"/>
                  </a:lnTo>
                  <a:lnTo>
                    <a:pt x="132576" y="102255"/>
                  </a:lnTo>
                  <a:lnTo>
                    <a:pt x="138575" y="98045"/>
                  </a:lnTo>
                  <a:lnTo>
                    <a:pt x="143375" y="96842"/>
                  </a:lnTo>
                  <a:lnTo>
                    <a:pt x="148774" y="96842"/>
                  </a:lnTo>
                  <a:lnTo>
                    <a:pt x="149374" y="97443"/>
                  </a:lnTo>
                  <a:lnTo>
                    <a:pt x="149374" y="99248"/>
                  </a:lnTo>
                  <a:lnTo>
                    <a:pt x="148343" y="103825"/>
                  </a:lnTo>
                  <a:lnTo>
                    <a:pt x="145624" y="114210"/>
                  </a:lnTo>
                  <a:lnTo>
                    <a:pt x="141781" y="128092"/>
                  </a:lnTo>
                  <a:lnTo>
                    <a:pt x="137376" y="143157"/>
                  </a:lnTo>
                  <a:lnTo>
                    <a:pt x="136157" y="148035"/>
                  </a:lnTo>
                  <a:lnTo>
                    <a:pt x="133476" y="156466"/>
                  </a:lnTo>
                  <a:lnTo>
                    <a:pt x="133280" y="156992"/>
                  </a:lnTo>
                  <a:lnTo>
                    <a:pt x="112180" y="156992"/>
                  </a:lnTo>
                  <a:lnTo>
                    <a:pt x="98312" y="167218"/>
                  </a:lnTo>
                  <a:close/>
                </a:path>
                <a:path w="160020" h="237489">
                  <a:moveTo>
                    <a:pt x="90923" y="221353"/>
                  </a:moveTo>
                  <a:lnTo>
                    <a:pt x="67188" y="221353"/>
                  </a:lnTo>
                  <a:lnTo>
                    <a:pt x="73852" y="220949"/>
                  </a:lnTo>
                  <a:lnTo>
                    <a:pt x="80011" y="218571"/>
                  </a:lnTo>
                  <a:lnTo>
                    <a:pt x="106500" y="174426"/>
                  </a:lnTo>
                  <a:lnTo>
                    <a:pt x="112180" y="156992"/>
                  </a:lnTo>
                  <a:lnTo>
                    <a:pt x="133280" y="156992"/>
                  </a:lnTo>
                  <a:lnTo>
                    <a:pt x="129446" y="167265"/>
                  </a:lnTo>
                  <a:lnTo>
                    <a:pt x="124178" y="179248"/>
                  </a:lnTo>
                  <a:lnTo>
                    <a:pt x="106125" y="208063"/>
                  </a:lnTo>
                  <a:lnTo>
                    <a:pt x="90923" y="221353"/>
                  </a:lnTo>
                  <a:close/>
                </a:path>
                <a:path w="160020" h="237489">
                  <a:moveTo>
                    <a:pt x="48591" y="236992"/>
                  </a:moveTo>
                  <a:lnTo>
                    <a:pt x="29985" y="235075"/>
                  </a:lnTo>
                  <a:lnTo>
                    <a:pt x="15372" y="230676"/>
                  </a:lnTo>
                  <a:lnTo>
                    <a:pt x="5820" y="225827"/>
                  </a:lnTo>
                  <a:lnTo>
                    <a:pt x="2399" y="222556"/>
                  </a:lnTo>
                  <a:lnTo>
                    <a:pt x="4105" y="219210"/>
                  </a:lnTo>
                  <a:lnTo>
                    <a:pt x="8848" y="214736"/>
                  </a:lnTo>
                  <a:lnTo>
                    <a:pt x="16065" y="210714"/>
                  </a:lnTo>
                  <a:lnTo>
                    <a:pt x="25195" y="208721"/>
                  </a:lnTo>
                  <a:lnTo>
                    <a:pt x="38168" y="215516"/>
                  </a:lnTo>
                  <a:lnTo>
                    <a:pt x="50691" y="219323"/>
                  </a:lnTo>
                  <a:lnTo>
                    <a:pt x="60964" y="220986"/>
                  </a:lnTo>
                  <a:lnTo>
                    <a:pt x="67188" y="221353"/>
                  </a:lnTo>
                  <a:lnTo>
                    <a:pt x="90923" y="221353"/>
                  </a:lnTo>
                  <a:lnTo>
                    <a:pt x="85935" y="225714"/>
                  </a:lnTo>
                  <a:lnTo>
                    <a:pt x="65969" y="234567"/>
                  </a:lnTo>
                  <a:lnTo>
                    <a:pt x="48591" y="2369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50384" y="1900153"/>
              <a:ext cx="66675" cy="287655"/>
            </a:xfrm>
            <a:custGeom>
              <a:avLst/>
              <a:gdLst/>
              <a:ahLst/>
              <a:cxnLst/>
              <a:rect l="l" t="t" r="r" b="b"/>
              <a:pathLst>
                <a:path w="66675" h="287655">
                  <a:moveTo>
                    <a:pt x="2999" y="287518"/>
                  </a:moveTo>
                  <a:lnTo>
                    <a:pt x="1199" y="287518"/>
                  </a:lnTo>
                  <a:lnTo>
                    <a:pt x="0" y="286315"/>
                  </a:lnTo>
                  <a:lnTo>
                    <a:pt x="0" y="283308"/>
                  </a:lnTo>
                  <a:lnTo>
                    <a:pt x="3599" y="279699"/>
                  </a:lnTo>
                  <a:lnTo>
                    <a:pt x="25748" y="250084"/>
                  </a:lnTo>
                  <a:lnTo>
                    <a:pt x="39968" y="216466"/>
                  </a:lnTo>
                  <a:lnTo>
                    <a:pt x="47551" y="180479"/>
                  </a:lnTo>
                  <a:lnTo>
                    <a:pt x="49791" y="143759"/>
                  </a:lnTo>
                  <a:lnTo>
                    <a:pt x="46820" y="101390"/>
                  </a:lnTo>
                  <a:lnTo>
                    <a:pt x="38168" y="64661"/>
                  </a:lnTo>
                  <a:lnTo>
                    <a:pt x="24230" y="33796"/>
                  </a:lnTo>
                  <a:lnTo>
                    <a:pt x="5399" y="9022"/>
                  </a:lnTo>
                  <a:lnTo>
                    <a:pt x="0" y="4210"/>
                  </a:lnTo>
                  <a:lnTo>
                    <a:pt x="0" y="1203"/>
                  </a:lnTo>
                  <a:lnTo>
                    <a:pt x="1199" y="0"/>
                  </a:lnTo>
                  <a:lnTo>
                    <a:pt x="2999" y="0"/>
                  </a:lnTo>
                  <a:lnTo>
                    <a:pt x="33706" y="30704"/>
                  </a:lnTo>
                  <a:lnTo>
                    <a:pt x="56971" y="78627"/>
                  </a:lnTo>
                  <a:lnTo>
                    <a:pt x="65782" y="124680"/>
                  </a:lnTo>
                  <a:lnTo>
                    <a:pt x="66588" y="143759"/>
                  </a:lnTo>
                  <a:lnTo>
                    <a:pt x="65801" y="163148"/>
                  </a:lnTo>
                  <a:lnTo>
                    <a:pt x="57477" y="207791"/>
                  </a:lnTo>
                  <a:lnTo>
                    <a:pt x="34465" y="255545"/>
                  </a:lnTo>
                  <a:lnTo>
                    <a:pt x="8689" y="283853"/>
                  </a:lnTo>
                  <a:lnTo>
                    <a:pt x="2999" y="287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7766" y="1718505"/>
              <a:ext cx="140970" cy="203200"/>
            </a:xfrm>
            <a:custGeom>
              <a:avLst/>
              <a:gdLst/>
              <a:ahLst/>
              <a:cxnLst/>
              <a:rect l="l" t="t" r="r" b="b"/>
              <a:pathLst>
                <a:path w="140970" h="203200">
                  <a:moveTo>
                    <a:pt x="13197" y="202706"/>
                  </a:moveTo>
                  <a:lnTo>
                    <a:pt x="5998" y="202706"/>
                  </a:lnTo>
                  <a:lnTo>
                    <a:pt x="0" y="201503"/>
                  </a:lnTo>
                  <a:lnTo>
                    <a:pt x="0" y="192481"/>
                  </a:lnTo>
                  <a:lnTo>
                    <a:pt x="1199" y="188872"/>
                  </a:lnTo>
                  <a:lnTo>
                    <a:pt x="42592" y="22857"/>
                  </a:lnTo>
                  <a:lnTo>
                    <a:pt x="43792" y="17443"/>
                  </a:lnTo>
                  <a:lnTo>
                    <a:pt x="43792" y="14436"/>
                  </a:lnTo>
                  <a:lnTo>
                    <a:pt x="43192" y="12631"/>
                  </a:lnTo>
                  <a:lnTo>
                    <a:pt x="22196" y="12631"/>
                  </a:lnTo>
                  <a:lnTo>
                    <a:pt x="22196" y="3609"/>
                  </a:lnTo>
                  <a:lnTo>
                    <a:pt x="25795" y="3609"/>
                  </a:lnTo>
                  <a:lnTo>
                    <a:pt x="27595" y="3007"/>
                  </a:lnTo>
                  <a:lnTo>
                    <a:pt x="55771" y="385"/>
                  </a:lnTo>
                  <a:lnTo>
                    <a:pt x="62989" y="0"/>
                  </a:lnTo>
                  <a:lnTo>
                    <a:pt x="66588" y="0"/>
                  </a:lnTo>
                  <a:lnTo>
                    <a:pt x="66588" y="3609"/>
                  </a:lnTo>
                  <a:lnTo>
                    <a:pt x="44392" y="95037"/>
                  </a:lnTo>
                  <a:lnTo>
                    <a:pt x="52286" y="95037"/>
                  </a:lnTo>
                  <a:lnTo>
                    <a:pt x="35993" y="126917"/>
                  </a:lnTo>
                  <a:lnTo>
                    <a:pt x="35393" y="128721"/>
                  </a:lnTo>
                  <a:lnTo>
                    <a:pt x="34194" y="135338"/>
                  </a:lnTo>
                  <a:lnTo>
                    <a:pt x="32394" y="141353"/>
                  </a:lnTo>
                  <a:lnTo>
                    <a:pt x="30594" y="147969"/>
                  </a:lnTo>
                  <a:lnTo>
                    <a:pt x="24595" y="173834"/>
                  </a:lnTo>
                  <a:lnTo>
                    <a:pt x="19196" y="195488"/>
                  </a:lnTo>
                  <a:lnTo>
                    <a:pt x="17396" y="199699"/>
                  </a:lnTo>
                  <a:lnTo>
                    <a:pt x="13197" y="202706"/>
                  </a:lnTo>
                  <a:close/>
                </a:path>
                <a:path w="140970" h="203200">
                  <a:moveTo>
                    <a:pt x="52286" y="95037"/>
                  </a:moveTo>
                  <a:lnTo>
                    <a:pt x="44392" y="95037"/>
                  </a:lnTo>
                  <a:lnTo>
                    <a:pt x="52725" y="85977"/>
                  </a:lnTo>
                  <a:lnTo>
                    <a:pt x="62464" y="78947"/>
                  </a:lnTo>
                  <a:lnTo>
                    <a:pt x="73665" y="74398"/>
                  </a:lnTo>
                  <a:lnTo>
                    <a:pt x="86385" y="72781"/>
                  </a:lnTo>
                  <a:lnTo>
                    <a:pt x="100651" y="74953"/>
                  </a:lnTo>
                  <a:lnTo>
                    <a:pt x="107081" y="78796"/>
                  </a:lnTo>
                  <a:lnTo>
                    <a:pt x="85785" y="78796"/>
                  </a:lnTo>
                  <a:lnTo>
                    <a:pt x="77086" y="79802"/>
                  </a:lnTo>
                  <a:lnTo>
                    <a:pt x="69737" y="82330"/>
                  </a:lnTo>
                  <a:lnTo>
                    <a:pt x="63513" y="85648"/>
                  </a:lnTo>
                  <a:lnTo>
                    <a:pt x="58189" y="89022"/>
                  </a:lnTo>
                  <a:lnTo>
                    <a:pt x="52286" y="95037"/>
                  </a:lnTo>
                  <a:close/>
                </a:path>
                <a:path w="140970" h="203200">
                  <a:moveTo>
                    <a:pt x="103182" y="202706"/>
                  </a:moveTo>
                  <a:lnTo>
                    <a:pt x="93958" y="200986"/>
                  </a:lnTo>
                  <a:lnTo>
                    <a:pt x="86534" y="196165"/>
                  </a:lnTo>
                  <a:lnTo>
                    <a:pt x="81585" y="188749"/>
                  </a:lnTo>
                  <a:lnTo>
                    <a:pt x="79786" y="179248"/>
                  </a:lnTo>
                  <a:lnTo>
                    <a:pt x="79786" y="173834"/>
                  </a:lnTo>
                  <a:lnTo>
                    <a:pt x="80985" y="170225"/>
                  </a:lnTo>
                  <a:lnTo>
                    <a:pt x="83385" y="163609"/>
                  </a:lnTo>
                  <a:lnTo>
                    <a:pt x="89234" y="148392"/>
                  </a:lnTo>
                  <a:lnTo>
                    <a:pt x="95083" y="130751"/>
                  </a:lnTo>
                  <a:lnTo>
                    <a:pt x="99582" y="113449"/>
                  </a:lnTo>
                  <a:lnTo>
                    <a:pt x="101382" y="99248"/>
                  </a:lnTo>
                  <a:lnTo>
                    <a:pt x="100716" y="91738"/>
                  </a:lnTo>
                  <a:lnTo>
                    <a:pt x="98307" y="85187"/>
                  </a:lnTo>
                  <a:lnTo>
                    <a:pt x="93536" y="80554"/>
                  </a:lnTo>
                  <a:lnTo>
                    <a:pt x="85785" y="78796"/>
                  </a:lnTo>
                  <a:lnTo>
                    <a:pt x="107081" y="78796"/>
                  </a:lnTo>
                  <a:lnTo>
                    <a:pt x="110980" y="81127"/>
                  </a:lnTo>
                  <a:lnTo>
                    <a:pt x="117260" y="90798"/>
                  </a:lnTo>
                  <a:lnTo>
                    <a:pt x="119379" y="103458"/>
                  </a:lnTo>
                  <a:lnTo>
                    <a:pt x="117335" y="118740"/>
                  </a:lnTo>
                  <a:lnTo>
                    <a:pt x="112480" y="136842"/>
                  </a:lnTo>
                  <a:lnTo>
                    <a:pt x="106725" y="154041"/>
                  </a:lnTo>
                  <a:lnTo>
                    <a:pt x="101982" y="166616"/>
                  </a:lnTo>
                  <a:lnTo>
                    <a:pt x="97183" y="179849"/>
                  </a:lnTo>
                  <a:lnTo>
                    <a:pt x="97183" y="193684"/>
                  </a:lnTo>
                  <a:lnTo>
                    <a:pt x="98982" y="196691"/>
                  </a:lnTo>
                  <a:lnTo>
                    <a:pt x="119130" y="196691"/>
                  </a:lnTo>
                  <a:lnTo>
                    <a:pt x="103182" y="202706"/>
                  </a:lnTo>
                  <a:close/>
                </a:path>
                <a:path w="140970" h="203200">
                  <a:moveTo>
                    <a:pt x="119130" y="196691"/>
                  </a:moveTo>
                  <a:lnTo>
                    <a:pt x="103781" y="196691"/>
                  </a:lnTo>
                  <a:lnTo>
                    <a:pt x="114364" y="193261"/>
                  </a:lnTo>
                  <a:lnTo>
                    <a:pt x="122753" y="184586"/>
                  </a:lnTo>
                  <a:lnTo>
                    <a:pt x="129005" y="173092"/>
                  </a:lnTo>
                  <a:lnTo>
                    <a:pt x="133176" y="161203"/>
                  </a:lnTo>
                  <a:lnTo>
                    <a:pt x="134376" y="156390"/>
                  </a:lnTo>
                  <a:lnTo>
                    <a:pt x="134376" y="155789"/>
                  </a:lnTo>
                  <a:lnTo>
                    <a:pt x="140975" y="155789"/>
                  </a:lnTo>
                  <a:lnTo>
                    <a:pt x="140975" y="158796"/>
                  </a:lnTo>
                  <a:lnTo>
                    <a:pt x="138866" y="166672"/>
                  </a:lnTo>
                  <a:lnTo>
                    <a:pt x="132202" y="181654"/>
                  </a:lnTo>
                  <a:lnTo>
                    <a:pt x="120475" y="196184"/>
                  </a:lnTo>
                  <a:lnTo>
                    <a:pt x="119130" y="196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76738" y="1828585"/>
              <a:ext cx="60960" cy="135255"/>
            </a:xfrm>
            <a:custGeom>
              <a:avLst/>
              <a:gdLst/>
              <a:ahLst/>
              <a:cxnLst/>
              <a:rect l="l" t="t" r="r" b="b"/>
              <a:pathLst>
                <a:path w="60959" h="135255">
                  <a:moveTo>
                    <a:pt x="50391" y="18646"/>
                  </a:moveTo>
                  <a:lnTo>
                    <a:pt x="38993" y="18646"/>
                  </a:lnTo>
                  <a:lnTo>
                    <a:pt x="35993" y="14436"/>
                  </a:lnTo>
                  <a:lnTo>
                    <a:pt x="35993" y="4812"/>
                  </a:lnTo>
                  <a:lnTo>
                    <a:pt x="41992" y="0"/>
                  </a:lnTo>
                  <a:lnTo>
                    <a:pt x="53390" y="0"/>
                  </a:lnTo>
                  <a:lnTo>
                    <a:pt x="55790" y="4210"/>
                  </a:lnTo>
                  <a:lnTo>
                    <a:pt x="55790" y="12631"/>
                  </a:lnTo>
                  <a:lnTo>
                    <a:pt x="50391" y="18646"/>
                  </a:lnTo>
                  <a:close/>
                </a:path>
                <a:path w="60959" h="135255">
                  <a:moveTo>
                    <a:pt x="5998" y="77593"/>
                  </a:moveTo>
                  <a:lnTo>
                    <a:pt x="0" y="77593"/>
                  </a:lnTo>
                  <a:lnTo>
                    <a:pt x="0" y="75187"/>
                  </a:lnTo>
                  <a:lnTo>
                    <a:pt x="1715" y="68872"/>
                  </a:lnTo>
                  <a:lnTo>
                    <a:pt x="6973" y="58496"/>
                  </a:lnTo>
                  <a:lnTo>
                    <a:pt x="15944" y="48796"/>
                  </a:lnTo>
                  <a:lnTo>
                    <a:pt x="28795" y="44511"/>
                  </a:lnTo>
                  <a:lnTo>
                    <a:pt x="36603" y="45789"/>
                  </a:lnTo>
                  <a:lnTo>
                    <a:pt x="42667" y="49323"/>
                  </a:lnTo>
                  <a:lnTo>
                    <a:pt x="43110" y="49924"/>
                  </a:lnTo>
                  <a:lnTo>
                    <a:pt x="28195" y="49924"/>
                  </a:lnTo>
                  <a:lnTo>
                    <a:pt x="22552" y="51325"/>
                  </a:lnTo>
                  <a:lnTo>
                    <a:pt x="16797" y="55714"/>
                  </a:lnTo>
                  <a:lnTo>
                    <a:pt x="11491" y="63374"/>
                  </a:lnTo>
                  <a:lnTo>
                    <a:pt x="7198" y="74586"/>
                  </a:lnTo>
                  <a:lnTo>
                    <a:pt x="6598" y="76390"/>
                  </a:lnTo>
                  <a:lnTo>
                    <a:pt x="5998" y="77593"/>
                  </a:lnTo>
                  <a:close/>
                </a:path>
                <a:path w="60959" h="135255">
                  <a:moveTo>
                    <a:pt x="31794" y="134736"/>
                  </a:moveTo>
                  <a:lnTo>
                    <a:pt x="24239" y="133458"/>
                  </a:lnTo>
                  <a:lnTo>
                    <a:pt x="18146" y="129924"/>
                  </a:lnTo>
                  <a:lnTo>
                    <a:pt x="14078" y="124586"/>
                  </a:lnTo>
                  <a:lnTo>
                    <a:pt x="12597" y="117894"/>
                  </a:lnTo>
                  <a:lnTo>
                    <a:pt x="12597" y="114285"/>
                  </a:lnTo>
                  <a:lnTo>
                    <a:pt x="13797" y="111879"/>
                  </a:lnTo>
                  <a:lnTo>
                    <a:pt x="14397" y="109473"/>
                  </a:lnTo>
                  <a:lnTo>
                    <a:pt x="26995" y="76992"/>
                  </a:lnTo>
                  <a:lnTo>
                    <a:pt x="32394" y="64360"/>
                  </a:lnTo>
                  <a:lnTo>
                    <a:pt x="33594" y="61353"/>
                  </a:lnTo>
                  <a:lnTo>
                    <a:pt x="33594" y="51729"/>
                  </a:lnTo>
                  <a:lnTo>
                    <a:pt x="31794" y="49924"/>
                  </a:lnTo>
                  <a:lnTo>
                    <a:pt x="43110" y="49924"/>
                  </a:lnTo>
                  <a:lnTo>
                    <a:pt x="46595" y="54661"/>
                  </a:lnTo>
                  <a:lnTo>
                    <a:pt x="47991" y="61353"/>
                  </a:lnTo>
                  <a:lnTo>
                    <a:pt x="47991" y="63157"/>
                  </a:lnTo>
                  <a:lnTo>
                    <a:pt x="46791" y="67969"/>
                  </a:lnTo>
                  <a:lnTo>
                    <a:pt x="45292" y="72255"/>
                  </a:lnTo>
                  <a:lnTo>
                    <a:pt x="42442" y="79699"/>
                  </a:lnTo>
                  <a:lnTo>
                    <a:pt x="39368" y="87593"/>
                  </a:lnTo>
                  <a:lnTo>
                    <a:pt x="37193" y="93233"/>
                  </a:lnTo>
                  <a:lnTo>
                    <a:pt x="32394" y="104060"/>
                  </a:lnTo>
                  <a:lnTo>
                    <a:pt x="30594" y="109473"/>
                  </a:lnTo>
                  <a:lnTo>
                    <a:pt x="28795" y="113684"/>
                  </a:lnTo>
                  <a:lnTo>
                    <a:pt x="27595" y="117894"/>
                  </a:lnTo>
                  <a:lnTo>
                    <a:pt x="27595" y="126917"/>
                  </a:lnTo>
                  <a:lnTo>
                    <a:pt x="28195" y="129323"/>
                  </a:lnTo>
                  <a:lnTo>
                    <a:pt x="45846" y="129323"/>
                  </a:lnTo>
                  <a:lnTo>
                    <a:pt x="44898" y="130366"/>
                  </a:lnTo>
                  <a:lnTo>
                    <a:pt x="31794" y="134736"/>
                  </a:lnTo>
                  <a:close/>
                </a:path>
                <a:path w="60959" h="135255">
                  <a:moveTo>
                    <a:pt x="45846" y="129323"/>
                  </a:moveTo>
                  <a:lnTo>
                    <a:pt x="32394" y="129323"/>
                  </a:lnTo>
                  <a:lnTo>
                    <a:pt x="38383" y="127763"/>
                  </a:lnTo>
                  <a:lnTo>
                    <a:pt x="44317" y="123157"/>
                  </a:lnTo>
                  <a:lnTo>
                    <a:pt x="49688" y="115620"/>
                  </a:lnTo>
                  <a:lnTo>
                    <a:pt x="53990" y="105263"/>
                  </a:lnTo>
                  <a:lnTo>
                    <a:pt x="54590" y="102857"/>
                  </a:lnTo>
                  <a:lnTo>
                    <a:pt x="54590" y="101654"/>
                  </a:lnTo>
                  <a:lnTo>
                    <a:pt x="60589" y="101654"/>
                  </a:lnTo>
                  <a:lnTo>
                    <a:pt x="60589" y="104060"/>
                  </a:lnTo>
                  <a:lnTo>
                    <a:pt x="58958" y="110122"/>
                  </a:lnTo>
                  <a:lnTo>
                    <a:pt x="53840" y="120526"/>
                  </a:lnTo>
                  <a:lnTo>
                    <a:pt x="45846" y="1293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78720" y="1718505"/>
              <a:ext cx="140970" cy="203200"/>
            </a:xfrm>
            <a:custGeom>
              <a:avLst/>
              <a:gdLst/>
              <a:ahLst/>
              <a:cxnLst/>
              <a:rect l="l" t="t" r="r" b="b"/>
              <a:pathLst>
                <a:path w="140970" h="203200">
                  <a:moveTo>
                    <a:pt x="12597" y="202706"/>
                  </a:moveTo>
                  <a:lnTo>
                    <a:pt x="5399" y="202706"/>
                  </a:lnTo>
                  <a:lnTo>
                    <a:pt x="0" y="201503"/>
                  </a:lnTo>
                  <a:lnTo>
                    <a:pt x="0" y="192481"/>
                  </a:lnTo>
                  <a:lnTo>
                    <a:pt x="1199" y="188872"/>
                  </a:lnTo>
                  <a:lnTo>
                    <a:pt x="42592" y="22857"/>
                  </a:lnTo>
                  <a:lnTo>
                    <a:pt x="43792" y="17443"/>
                  </a:lnTo>
                  <a:lnTo>
                    <a:pt x="43792" y="14436"/>
                  </a:lnTo>
                  <a:lnTo>
                    <a:pt x="43192" y="12631"/>
                  </a:lnTo>
                  <a:lnTo>
                    <a:pt x="22196" y="12631"/>
                  </a:lnTo>
                  <a:lnTo>
                    <a:pt x="22196" y="3609"/>
                  </a:lnTo>
                  <a:lnTo>
                    <a:pt x="25195" y="3609"/>
                  </a:lnTo>
                  <a:lnTo>
                    <a:pt x="27595" y="3007"/>
                  </a:lnTo>
                  <a:lnTo>
                    <a:pt x="55771" y="385"/>
                  </a:lnTo>
                  <a:lnTo>
                    <a:pt x="62989" y="0"/>
                  </a:lnTo>
                  <a:lnTo>
                    <a:pt x="66588" y="0"/>
                  </a:lnTo>
                  <a:lnTo>
                    <a:pt x="66588" y="3609"/>
                  </a:lnTo>
                  <a:lnTo>
                    <a:pt x="43792" y="95037"/>
                  </a:lnTo>
                  <a:lnTo>
                    <a:pt x="52278" y="95037"/>
                  </a:lnTo>
                  <a:lnTo>
                    <a:pt x="51216" y="96118"/>
                  </a:lnTo>
                  <a:lnTo>
                    <a:pt x="45142" y="104285"/>
                  </a:lnTo>
                  <a:lnTo>
                    <a:pt x="40642" y="111437"/>
                  </a:lnTo>
                  <a:lnTo>
                    <a:pt x="38393" y="115488"/>
                  </a:lnTo>
                  <a:lnTo>
                    <a:pt x="38393" y="117293"/>
                  </a:lnTo>
                  <a:lnTo>
                    <a:pt x="35993" y="126917"/>
                  </a:lnTo>
                  <a:lnTo>
                    <a:pt x="35393" y="128721"/>
                  </a:lnTo>
                  <a:lnTo>
                    <a:pt x="34194" y="135338"/>
                  </a:lnTo>
                  <a:lnTo>
                    <a:pt x="32394" y="141353"/>
                  </a:lnTo>
                  <a:lnTo>
                    <a:pt x="30594" y="147969"/>
                  </a:lnTo>
                  <a:lnTo>
                    <a:pt x="23995" y="173834"/>
                  </a:lnTo>
                  <a:lnTo>
                    <a:pt x="18596" y="195488"/>
                  </a:lnTo>
                  <a:lnTo>
                    <a:pt x="17396" y="199699"/>
                  </a:lnTo>
                  <a:lnTo>
                    <a:pt x="12597" y="202706"/>
                  </a:lnTo>
                  <a:close/>
                </a:path>
                <a:path w="140970" h="203200">
                  <a:moveTo>
                    <a:pt x="52278" y="95037"/>
                  </a:moveTo>
                  <a:lnTo>
                    <a:pt x="43792" y="95037"/>
                  </a:lnTo>
                  <a:lnTo>
                    <a:pt x="52472" y="85977"/>
                  </a:lnTo>
                  <a:lnTo>
                    <a:pt x="62389" y="78947"/>
                  </a:lnTo>
                  <a:lnTo>
                    <a:pt x="73655" y="74398"/>
                  </a:lnTo>
                  <a:lnTo>
                    <a:pt x="86385" y="72781"/>
                  </a:lnTo>
                  <a:lnTo>
                    <a:pt x="100651" y="74953"/>
                  </a:lnTo>
                  <a:lnTo>
                    <a:pt x="107081" y="78796"/>
                  </a:lnTo>
                  <a:lnTo>
                    <a:pt x="85785" y="78796"/>
                  </a:lnTo>
                  <a:lnTo>
                    <a:pt x="77002" y="79802"/>
                  </a:lnTo>
                  <a:lnTo>
                    <a:pt x="69512" y="82330"/>
                  </a:lnTo>
                  <a:lnTo>
                    <a:pt x="63260" y="85648"/>
                  </a:lnTo>
                  <a:lnTo>
                    <a:pt x="58189" y="89022"/>
                  </a:lnTo>
                  <a:lnTo>
                    <a:pt x="52278" y="95037"/>
                  </a:lnTo>
                  <a:close/>
                </a:path>
                <a:path w="140970" h="203200">
                  <a:moveTo>
                    <a:pt x="103182" y="202706"/>
                  </a:moveTo>
                  <a:lnTo>
                    <a:pt x="93705" y="200986"/>
                  </a:lnTo>
                  <a:lnTo>
                    <a:pt x="86310" y="196165"/>
                  </a:lnTo>
                  <a:lnTo>
                    <a:pt x="81501" y="188749"/>
                  </a:lnTo>
                  <a:lnTo>
                    <a:pt x="79786" y="179248"/>
                  </a:lnTo>
                  <a:lnTo>
                    <a:pt x="79786" y="173834"/>
                  </a:lnTo>
                  <a:lnTo>
                    <a:pt x="80985" y="170225"/>
                  </a:lnTo>
                  <a:lnTo>
                    <a:pt x="83385" y="163609"/>
                  </a:lnTo>
                  <a:lnTo>
                    <a:pt x="88981" y="148392"/>
                  </a:lnTo>
                  <a:lnTo>
                    <a:pt x="94858" y="130751"/>
                  </a:lnTo>
                  <a:lnTo>
                    <a:pt x="99498" y="113449"/>
                  </a:lnTo>
                  <a:lnTo>
                    <a:pt x="101382" y="99248"/>
                  </a:lnTo>
                  <a:lnTo>
                    <a:pt x="100632" y="91738"/>
                  </a:lnTo>
                  <a:lnTo>
                    <a:pt x="98082" y="85187"/>
                  </a:lnTo>
                  <a:lnTo>
                    <a:pt x="93283" y="80554"/>
                  </a:lnTo>
                  <a:lnTo>
                    <a:pt x="85785" y="78796"/>
                  </a:lnTo>
                  <a:lnTo>
                    <a:pt x="107081" y="78796"/>
                  </a:lnTo>
                  <a:lnTo>
                    <a:pt x="110980" y="81127"/>
                  </a:lnTo>
                  <a:lnTo>
                    <a:pt x="117260" y="90798"/>
                  </a:lnTo>
                  <a:lnTo>
                    <a:pt x="119379" y="103458"/>
                  </a:lnTo>
                  <a:lnTo>
                    <a:pt x="117335" y="118740"/>
                  </a:lnTo>
                  <a:lnTo>
                    <a:pt x="112480" y="136842"/>
                  </a:lnTo>
                  <a:lnTo>
                    <a:pt x="106725" y="154041"/>
                  </a:lnTo>
                  <a:lnTo>
                    <a:pt x="101982" y="166616"/>
                  </a:lnTo>
                  <a:lnTo>
                    <a:pt x="99582" y="173233"/>
                  </a:lnTo>
                  <a:lnTo>
                    <a:pt x="96583" y="179849"/>
                  </a:lnTo>
                  <a:lnTo>
                    <a:pt x="96583" y="193684"/>
                  </a:lnTo>
                  <a:lnTo>
                    <a:pt x="98982" y="196691"/>
                  </a:lnTo>
                  <a:lnTo>
                    <a:pt x="119130" y="196691"/>
                  </a:lnTo>
                  <a:lnTo>
                    <a:pt x="103182" y="202706"/>
                  </a:lnTo>
                  <a:close/>
                </a:path>
                <a:path w="140970" h="203200">
                  <a:moveTo>
                    <a:pt x="119130" y="196691"/>
                  </a:moveTo>
                  <a:lnTo>
                    <a:pt x="103781" y="196691"/>
                  </a:lnTo>
                  <a:lnTo>
                    <a:pt x="114280" y="193261"/>
                  </a:lnTo>
                  <a:lnTo>
                    <a:pt x="122528" y="184586"/>
                  </a:lnTo>
                  <a:lnTo>
                    <a:pt x="128752" y="173092"/>
                  </a:lnTo>
                  <a:lnTo>
                    <a:pt x="133176" y="161203"/>
                  </a:lnTo>
                  <a:lnTo>
                    <a:pt x="134376" y="156390"/>
                  </a:lnTo>
                  <a:lnTo>
                    <a:pt x="134376" y="155789"/>
                  </a:lnTo>
                  <a:lnTo>
                    <a:pt x="140975" y="155789"/>
                  </a:lnTo>
                  <a:lnTo>
                    <a:pt x="140975" y="158796"/>
                  </a:lnTo>
                  <a:lnTo>
                    <a:pt x="138866" y="166672"/>
                  </a:lnTo>
                  <a:lnTo>
                    <a:pt x="132202" y="181654"/>
                  </a:lnTo>
                  <a:lnTo>
                    <a:pt x="120475" y="196184"/>
                  </a:lnTo>
                  <a:lnTo>
                    <a:pt x="119130" y="196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28099" y="1828581"/>
              <a:ext cx="88265" cy="173990"/>
            </a:xfrm>
            <a:custGeom>
              <a:avLst/>
              <a:gdLst/>
              <a:ahLst/>
              <a:cxnLst/>
              <a:rect l="l" t="t" r="r" b="b"/>
              <a:pathLst>
                <a:path w="88265" h="173990">
                  <a:moveTo>
                    <a:pt x="82185" y="18646"/>
                  </a:moveTo>
                  <a:lnTo>
                    <a:pt x="71387" y="18646"/>
                  </a:lnTo>
                  <a:lnTo>
                    <a:pt x="68988" y="13834"/>
                  </a:lnTo>
                  <a:lnTo>
                    <a:pt x="68988" y="5413"/>
                  </a:lnTo>
                  <a:lnTo>
                    <a:pt x="74387" y="0"/>
                  </a:lnTo>
                  <a:lnTo>
                    <a:pt x="85185" y="0"/>
                  </a:lnTo>
                  <a:lnTo>
                    <a:pt x="88184" y="4210"/>
                  </a:lnTo>
                  <a:lnTo>
                    <a:pt x="88184" y="13233"/>
                  </a:lnTo>
                  <a:lnTo>
                    <a:pt x="82185" y="18646"/>
                  </a:lnTo>
                  <a:close/>
                </a:path>
                <a:path w="88265" h="173990">
                  <a:moveTo>
                    <a:pt x="29994" y="77593"/>
                  </a:moveTo>
                  <a:lnTo>
                    <a:pt x="23995" y="77593"/>
                  </a:lnTo>
                  <a:lnTo>
                    <a:pt x="23995" y="75187"/>
                  </a:lnTo>
                  <a:lnTo>
                    <a:pt x="26404" y="69125"/>
                  </a:lnTo>
                  <a:lnTo>
                    <a:pt x="33369" y="58721"/>
                  </a:lnTo>
                  <a:lnTo>
                    <a:pt x="44495" y="48881"/>
                  </a:lnTo>
                  <a:lnTo>
                    <a:pt x="59389" y="44511"/>
                  </a:lnTo>
                  <a:lnTo>
                    <a:pt x="67731" y="45902"/>
                  </a:lnTo>
                  <a:lnTo>
                    <a:pt x="74387" y="49774"/>
                  </a:lnTo>
                  <a:lnTo>
                    <a:pt x="74499" y="49924"/>
                  </a:lnTo>
                  <a:lnTo>
                    <a:pt x="58789" y="49924"/>
                  </a:lnTo>
                  <a:lnTo>
                    <a:pt x="50185" y="52077"/>
                  </a:lnTo>
                  <a:lnTo>
                    <a:pt x="42592" y="57669"/>
                  </a:lnTo>
                  <a:lnTo>
                    <a:pt x="36349" y="65404"/>
                  </a:lnTo>
                  <a:lnTo>
                    <a:pt x="31794" y="73984"/>
                  </a:lnTo>
                  <a:lnTo>
                    <a:pt x="29994" y="76992"/>
                  </a:lnTo>
                  <a:lnTo>
                    <a:pt x="29994" y="77593"/>
                  </a:lnTo>
                  <a:close/>
                </a:path>
                <a:path w="88265" h="173990">
                  <a:moveTo>
                    <a:pt x="39775" y="168421"/>
                  </a:moveTo>
                  <a:lnTo>
                    <a:pt x="19796" y="168421"/>
                  </a:lnTo>
                  <a:lnTo>
                    <a:pt x="28382" y="166325"/>
                  </a:lnTo>
                  <a:lnTo>
                    <a:pt x="35843" y="160676"/>
                  </a:lnTo>
                  <a:lnTo>
                    <a:pt x="41730" y="152434"/>
                  </a:lnTo>
                  <a:lnTo>
                    <a:pt x="45592" y="142556"/>
                  </a:lnTo>
                  <a:lnTo>
                    <a:pt x="64788" y="65563"/>
                  </a:lnTo>
                  <a:lnTo>
                    <a:pt x="64788" y="64962"/>
                  </a:lnTo>
                  <a:lnTo>
                    <a:pt x="65388" y="61954"/>
                  </a:lnTo>
                  <a:lnTo>
                    <a:pt x="65388" y="53533"/>
                  </a:lnTo>
                  <a:lnTo>
                    <a:pt x="63588" y="49924"/>
                  </a:lnTo>
                  <a:lnTo>
                    <a:pt x="74499" y="49924"/>
                  </a:lnTo>
                  <a:lnTo>
                    <a:pt x="78792" y="55676"/>
                  </a:lnTo>
                  <a:lnTo>
                    <a:pt x="80386" y="63157"/>
                  </a:lnTo>
                  <a:lnTo>
                    <a:pt x="80386" y="67969"/>
                  </a:lnTo>
                  <a:lnTo>
                    <a:pt x="79786" y="70375"/>
                  </a:lnTo>
                  <a:lnTo>
                    <a:pt x="61789" y="141954"/>
                  </a:lnTo>
                  <a:lnTo>
                    <a:pt x="54131" y="157340"/>
                  </a:lnTo>
                  <a:lnTo>
                    <a:pt x="42817" y="167142"/>
                  </a:lnTo>
                  <a:lnTo>
                    <a:pt x="39775" y="168421"/>
                  </a:lnTo>
                  <a:close/>
                </a:path>
                <a:path w="88265" h="173990">
                  <a:moveTo>
                    <a:pt x="19796" y="173834"/>
                  </a:moveTo>
                  <a:lnTo>
                    <a:pt x="7798" y="173834"/>
                  </a:lnTo>
                  <a:lnTo>
                    <a:pt x="0" y="169022"/>
                  </a:lnTo>
                  <a:lnTo>
                    <a:pt x="0" y="154586"/>
                  </a:lnTo>
                  <a:lnTo>
                    <a:pt x="5399" y="149172"/>
                  </a:lnTo>
                  <a:lnTo>
                    <a:pt x="15597" y="149172"/>
                  </a:lnTo>
                  <a:lnTo>
                    <a:pt x="19196" y="152180"/>
                  </a:lnTo>
                  <a:lnTo>
                    <a:pt x="19196" y="159999"/>
                  </a:lnTo>
                  <a:lnTo>
                    <a:pt x="17396" y="164812"/>
                  </a:lnTo>
                  <a:lnTo>
                    <a:pt x="12597" y="167218"/>
                  </a:lnTo>
                  <a:lnTo>
                    <a:pt x="14397" y="167819"/>
                  </a:lnTo>
                  <a:lnTo>
                    <a:pt x="16797" y="168421"/>
                  </a:lnTo>
                  <a:lnTo>
                    <a:pt x="39775" y="168421"/>
                  </a:lnTo>
                  <a:lnTo>
                    <a:pt x="30491" y="172321"/>
                  </a:lnTo>
                  <a:lnTo>
                    <a:pt x="19796" y="173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67060" y="3016917"/>
              <a:ext cx="201930" cy="262890"/>
            </a:xfrm>
            <a:custGeom>
              <a:avLst/>
              <a:gdLst/>
              <a:ahLst/>
              <a:cxnLst/>
              <a:rect l="l" t="t" r="r" b="b"/>
              <a:pathLst>
                <a:path w="201929" h="262889">
                  <a:moveTo>
                    <a:pt x="74843" y="211949"/>
                  </a:moveTo>
                  <a:lnTo>
                    <a:pt x="45436" y="206614"/>
                  </a:lnTo>
                  <a:lnTo>
                    <a:pt x="21677" y="191258"/>
                  </a:lnTo>
                  <a:lnTo>
                    <a:pt x="5790" y="166854"/>
                  </a:lnTo>
                  <a:lnTo>
                    <a:pt x="0" y="134377"/>
                  </a:lnTo>
                  <a:lnTo>
                    <a:pt x="11057" y="84520"/>
                  </a:lnTo>
                  <a:lnTo>
                    <a:pt x="40083" y="41534"/>
                  </a:lnTo>
                  <a:lnTo>
                    <a:pt x="80861" y="11376"/>
                  </a:lnTo>
                  <a:lnTo>
                    <a:pt x="127173" y="0"/>
                  </a:lnTo>
                  <a:lnTo>
                    <a:pt x="156998" y="5602"/>
                  </a:lnTo>
                  <a:lnTo>
                    <a:pt x="159558" y="7329"/>
                  </a:lnTo>
                  <a:lnTo>
                    <a:pt x="125347" y="7329"/>
                  </a:lnTo>
                  <a:lnTo>
                    <a:pt x="108424" y="9896"/>
                  </a:lnTo>
                  <a:lnTo>
                    <a:pt x="72295" y="31294"/>
                  </a:lnTo>
                  <a:lnTo>
                    <a:pt x="41567" y="75510"/>
                  </a:lnTo>
                  <a:lnTo>
                    <a:pt x="27648" y="124909"/>
                  </a:lnTo>
                  <a:lnTo>
                    <a:pt x="26164" y="143539"/>
                  </a:lnTo>
                  <a:lnTo>
                    <a:pt x="28037" y="162397"/>
                  </a:lnTo>
                  <a:lnTo>
                    <a:pt x="33846" y="178965"/>
                  </a:lnTo>
                  <a:lnTo>
                    <a:pt x="43877" y="192327"/>
                  </a:lnTo>
                  <a:lnTo>
                    <a:pt x="58414" y="201565"/>
                  </a:lnTo>
                  <a:lnTo>
                    <a:pt x="63282" y="201565"/>
                  </a:lnTo>
                  <a:lnTo>
                    <a:pt x="63282" y="204619"/>
                  </a:lnTo>
                  <a:lnTo>
                    <a:pt x="113293" y="204619"/>
                  </a:lnTo>
                  <a:lnTo>
                    <a:pt x="113869" y="207673"/>
                  </a:lnTo>
                  <a:lnTo>
                    <a:pt x="103442" y="207673"/>
                  </a:lnTo>
                  <a:lnTo>
                    <a:pt x="95123" y="209630"/>
                  </a:lnTo>
                  <a:lnTo>
                    <a:pt x="87545" y="210956"/>
                  </a:lnTo>
                  <a:lnTo>
                    <a:pt x="80766" y="211710"/>
                  </a:lnTo>
                  <a:lnTo>
                    <a:pt x="74843" y="211949"/>
                  </a:lnTo>
                  <a:close/>
                </a:path>
                <a:path w="201929" h="262889">
                  <a:moveTo>
                    <a:pt x="130140" y="194236"/>
                  </a:moveTo>
                  <a:lnTo>
                    <a:pt x="111961" y="194236"/>
                  </a:lnTo>
                  <a:lnTo>
                    <a:pt x="142480" y="167198"/>
                  </a:lnTo>
                  <a:lnTo>
                    <a:pt x="162161" y="132315"/>
                  </a:lnTo>
                  <a:lnTo>
                    <a:pt x="172714" y="97089"/>
                  </a:lnTo>
                  <a:lnTo>
                    <a:pt x="175852" y="69020"/>
                  </a:lnTo>
                  <a:lnTo>
                    <a:pt x="172068" y="42889"/>
                  </a:lnTo>
                  <a:lnTo>
                    <a:pt x="161552" y="23516"/>
                  </a:lnTo>
                  <a:lnTo>
                    <a:pt x="145561" y="11471"/>
                  </a:lnTo>
                  <a:lnTo>
                    <a:pt x="125347" y="7329"/>
                  </a:lnTo>
                  <a:lnTo>
                    <a:pt x="159558" y="7329"/>
                  </a:lnTo>
                  <a:lnTo>
                    <a:pt x="180491" y="21454"/>
                  </a:lnTo>
                  <a:lnTo>
                    <a:pt x="195884" y="46125"/>
                  </a:lnTo>
                  <a:lnTo>
                    <a:pt x="201408" y="78183"/>
                  </a:lnTo>
                  <a:lnTo>
                    <a:pt x="193954" y="119402"/>
                  </a:lnTo>
                  <a:lnTo>
                    <a:pt x="174178" y="155984"/>
                  </a:lnTo>
                  <a:lnTo>
                    <a:pt x="145960" y="185121"/>
                  </a:lnTo>
                  <a:lnTo>
                    <a:pt x="130140" y="194236"/>
                  </a:lnTo>
                  <a:close/>
                </a:path>
                <a:path w="201929" h="262889">
                  <a:moveTo>
                    <a:pt x="63282" y="201565"/>
                  </a:moveTo>
                  <a:lnTo>
                    <a:pt x="58414" y="201565"/>
                  </a:lnTo>
                  <a:lnTo>
                    <a:pt x="56589" y="197900"/>
                  </a:lnTo>
                  <a:lnTo>
                    <a:pt x="56589" y="192403"/>
                  </a:lnTo>
                  <a:lnTo>
                    <a:pt x="59108" y="181285"/>
                  </a:lnTo>
                  <a:lnTo>
                    <a:pt x="65792" y="171712"/>
                  </a:lnTo>
                  <a:lnTo>
                    <a:pt x="75328" y="165003"/>
                  </a:lnTo>
                  <a:lnTo>
                    <a:pt x="86404" y="162474"/>
                  </a:lnTo>
                  <a:lnTo>
                    <a:pt x="99211" y="165976"/>
                  </a:lnTo>
                  <a:lnTo>
                    <a:pt x="102055" y="169193"/>
                  </a:lnTo>
                  <a:lnTo>
                    <a:pt x="86404" y="169193"/>
                  </a:lnTo>
                  <a:lnTo>
                    <a:pt x="77657" y="171187"/>
                  </a:lnTo>
                  <a:lnTo>
                    <a:pt x="70280" y="176446"/>
                  </a:lnTo>
                  <a:lnTo>
                    <a:pt x="65183" y="183880"/>
                  </a:lnTo>
                  <a:lnTo>
                    <a:pt x="63282" y="192403"/>
                  </a:lnTo>
                  <a:lnTo>
                    <a:pt x="63282" y="201565"/>
                  </a:lnTo>
                  <a:close/>
                </a:path>
                <a:path w="201929" h="262889">
                  <a:moveTo>
                    <a:pt x="113293" y="204619"/>
                  </a:moveTo>
                  <a:lnTo>
                    <a:pt x="84579" y="204619"/>
                  </a:lnTo>
                  <a:lnTo>
                    <a:pt x="93098" y="202787"/>
                  </a:lnTo>
                  <a:lnTo>
                    <a:pt x="101008" y="199733"/>
                  </a:lnTo>
                  <a:lnTo>
                    <a:pt x="104050" y="198511"/>
                  </a:lnTo>
                  <a:lnTo>
                    <a:pt x="104050" y="193625"/>
                  </a:lnTo>
                  <a:lnTo>
                    <a:pt x="103005" y="182334"/>
                  </a:lnTo>
                  <a:lnTo>
                    <a:pt x="99791" y="174766"/>
                  </a:lnTo>
                  <a:lnTo>
                    <a:pt x="94296" y="170519"/>
                  </a:lnTo>
                  <a:lnTo>
                    <a:pt x="86404" y="169193"/>
                  </a:lnTo>
                  <a:lnTo>
                    <a:pt x="102055" y="169193"/>
                  </a:lnTo>
                  <a:lnTo>
                    <a:pt x="106713" y="174461"/>
                  </a:lnTo>
                  <a:lnTo>
                    <a:pt x="110449" y="184892"/>
                  </a:lnTo>
                  <a:lnTo>
                    <a:pt x="111961" y="194236"/>
                  </a:lnTo>
                  <a:lnTo>
                    <a:pt x="130140" y="194236"/>
                  </a:lnTo>
                  <a:lnTo>
                    <a:pt x="113178" y="204008"/>
                  </a:lnTo>
                  <a:lnTo>
                    <a:pt x="113293" y="204619"/>
                  </a:lnTo>
                  <a:close/>
                </a:path>
                <a:path w="201929" h="262889">
                  <a:moveTo>
                    <a:pt x="163946" y="233938"/>
                  </a:moveTo>
                  <a:lnTo>
                    <a:pt x="133866" y="233938"/>
                  </a:lnTo>
                  <a:lnTo>
                    <a:pt x="142613" y="232468"/>
                  </a:lnTo>
                  <a:lnTo>
                    <a:pt x="152273" y="227677"/>
                  </a:lnTo>
                  <a:lnTo>
                    <a:pt x="161248" y="218992"/>
                  </a:lnTo>
                  <a:lnTo>
                    <a:pt x="167941" y="205841"/>
                  </a:lnTo>
                  <a:lnTo>
                    <a:pt x="168550" y="204008"/>
                  </a:lnTo>
                  <a:lnTo>
                    <a:pt x="169158" y="202787"/>
                  </a:lnTo>
                  <a:lnTo>
                    <a:pt x="172809" y="202787"/>
                  </a:lnTo>
                  <a:lnTo>
                    <a:pt x="174635" y="203398"/>
                  </a:lnTo>
                  <a:lnTo>
                    <a:pt x="174635" y="205841"/>
                  </a:lnTo>
                  <a:lnTo>
                    <a:pt x="171906" y="216005"/>
                  </a:lnTo>
                  <a:lnTo>
                    <a:pt x="163946" y="233938"/>
                  </a:lnTo>
                  <a:close/>
                </a:path>
                <a:path w="201929" h="262889">
                  <a:moveTo>
                    <a:pt x="125956" y="262646"/>
                  </a:moveTo>
                  <a:lnTo>
                    <a:pt x="112236" y="258876"/>
                  </a:lnTo>
                  <a:lnTo>
                    <a:pt x="105191" y="249895"/>
                  </a:lnTo>
                  <a:lnTo>
                    <a:pt x="102596" y="239197"/>
                  </a:lnTo>
                  <a:lnTo>
                    <a:pt x="102225" y="230273"/>
                  </a:lnTo>
                  <a:lnTo>
                    <a:pt x="102225" y="225997"/>
                  </a:lnTo>
                  <a:lnTo>
                    <a:pt x="103442" y="207673"/>
                  </a:lnTo>
                  <a:lnTo>
                    <a:pt x="113869" y="207673"/>
                  </a:lnTo>
                  <a:lnTo>
                    <a:pt x="115811" y="217962"/>
                  </a:lnTo>
                  <a:lnTo>
                    <a:pt x="119643" y="227219"/>
                  </a:lnTo>
                  <a:lnTo>
                    <a:pt x="125414" y="232354"/>
                  </a:lnTo>
                  <a:lnTo>
                    <a:pt x="133866" y="233938"/>
                  </a:lnTo>
                  <a:lnTo>
                    <a:pt x="163946" y="233938"/>
                  </a:lnTo>
                  <a:lnTo>
                    <a:pt x="163302" y="235389"/>
                  </a:lnTo>
                  <a:lnTo>
                    <a:pt x="148194" y="254199"/>
                  </a:lnTo>
                  <a:lnTo>
                    <a:pt x="125956" y="2626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80435" y="3121365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498" y="0"/>
                  </a:lnTo>
                </a:path>
              </a:pathLst>
            </a:custGeom>
            <a:ln w="12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80435" y="3177865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0" y="0"/>
                  </a:moveTo>
                  <a:lnTo>
                    <a:pt x="193498" y="0"/>
                  </a:lnTo>
                </a:path>
              </a:pathLst>
            </a:custGeom>
            <a:ln w="116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31091" y="2830622"/>
              <a:ext cx="96520" cy="194310"/>
            </a:xfrm>
            <a:custGeom>
              <a:avLst/>
              <a:gdLst/>
              <a:ahLst/>
              <a:cxnLst/>
              <a:rect l="l" t="t" r="r" b="b"/>
              <a:pathLst>
                <a:path w="96520" h="194310">
                  <a:moveTo>
                    <a:pt x="0" y="27486"/>
                  </a:moveTo>
                  <a:lnTo>
                    <a:pt x="0" y="18934"/>
                  </a:lnTo>
                  <a:lnTo>
                    <a:pt x="9897" y="18639"/>
                  </a:lnTo>
                  <a:lnTo>
                    <a:pt x="23502" y="16568"/>
                  </a:lnTo>
                  <a:lnTo>
                    <a:pt x="38591" y="10946"/>
                  </a:lnTo>
                  <a:lnTo>
                    <a:pt x="52938" y="0"/>
                  </a:lnTo>
                  <a:lnTo>
                    <a:pt x="59631" y="0"/>
                  </a:lnTo>
                  <a:lnTo>
                    <a:pt x="59631" y="20156"/>
                  </a:lnTo>
                  <a:lnTo>
                    <a:pt x="38334" y="20156"/>
                  </a:lnTo>
                  <a:lnTo>
                    <a:pt x="26782" y="24394"/>
                  </a:lnTo>
                  <a:lnTo>
                    <a:pt x="15744" y="26570"/>
                  </a:lnTo>
                  <a:lnTo>
                    <a:pt x="6417" y="27371"/>
                  </a:lnTo>
                  <a:lnTo>
                    <a:pt x="0" y="27486"/>
                  </a:lnTo>
                  <a:close/>
                </a:path>
                <a:path w="96520" h="194310">
                  <a:moveTo>
                    <a:pt x="87013" y="185684"/>
                  </a:moveTo>
                  <a:lnTo>
                    <a:pt x="10952" y="185684"/>
                  </a:lnTo>
                  <a:lnTo>
                    <a:pt x="26269" y="184949"/>
                  </a:lnTo>
                  <a:lnTo>
                    <a:pt x="34455" y="182554"/>
                  </a:lnTo>
                  <a:lnTo>
                    <a:pt x="37735" y="178211"/>
                  </a:lnTo>
                  <a:lnTo>
                    <a:pt x="38334" y="171636"/>
                  </a:lnTo>
                  <a:lnTo>
                    <a:pt x="38334" y="20156"/>
                  </a:lnTo>
                  <a:lnTo>
                    <a:pt x="59631" y="20156"/>
                  </a:lnTo>
                  <a:lnTo>
                    <a:pt x="59631" y="171636"/>
                  </a:lnTo>
                  <a:lnTo>
                    <a:pt x="60230" y="178211"/>
                  </a:lnTo>
                  <a:lnTo>
                    <a:pt x="63510" y="182554"/>
                  </a:lnTo>
                  <a:lnTo>
                    <a:pt x="71696" y="184949"/>
                  </a:lnTo>
                  <a:lnTo>
                    <a:pt x="87013" y="185684"/>
                  </a:lnTo>
                  <a:close/>
                </a:path>
                <a:path w="96520" h="194310">
                  <a:moveTo>
                    <a:pt x="1825" y="194236"/>
                  </a:moveTo>
                  <a:lnTo>
                    <a:pt x="1825" y="185684"/>
                  </a:lnTo>
                  <a:lnTo>
                    <a:pt x="96140" y="185684"/>
                  </a:lnTo>
                  <a:lnTo>
                    <a:pt x="96140" y="193625"/>
                  </a:lnTo>
                  <a:lnTo>
                    <a:pt x="49287" y="193625"/>
                  </a:lnTo>
                  <a:lnTo>
                    <a:pt x="24871" y="193701"/>
                  </a:lnTo>
                  <a:lnTo>
                    <a:pt x="11893" y="193882"/>
                  </a:lnTo>
                  <a:lnTo>
                    <a:pt x="1825" y="194236"/>
                  </a:lnTo>
                  <a:close/>
                </a:path>
                <a:path w="96520" h="194310">
                  <a:moveTo>
                    <a:pt x="96140" y="194236"/>
                  </a:moveTo>
                  <a:lnTo>
                    <a:pt x="86081" y="193882"/>
                  </a:lnTo>
                  <a:lnTo>
                    <a:pt x="73170" y="193701"/>
                  </a:lnTo>
                  <a:lnTo>
                    <a:pt x="49287" y="193625"/>
                  </a:lnTo>
                  <a:lnTo>
                    <a:pt x="96140" y="193625"/>
                  </a:lnTo>
                  <a:lnTo>
                    <a:pt x="96140" y="194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05969" y="3149463"/>
              <a:ext cx="1144270" cy="0"/>
            </a:xfrm>
            <a:custGeom>
              <a:avLst/>
              <a:gdLst/>
              <a:ahLst/>
              <a:cxnLst/>
              <a:rect l="l" t="t" r="r" b="b"/>
              <a:pathLst>
                <a:path w="1144270">
                  <a:moveTo>
                    <a:pt x="0" y="0"/>
                  </a:moveTo>
                  <a:lnTo>
                    <a:pt x="0" y="0"/>
                  </a:lnTo>
                  <a:lnTo>
                    <a:pt x="1143951" y="0"/>
                  </a:lnTo>
                </a:path>
              </a:pathLst>
            </a:custGeom>
            <a:ln w="116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20576" y="3228868"/>
              <a:ext cx="116839" cy="194310"/>
            </a:xfrm>
            <a:custGeom>
              <a:avLst/>
              <a:gdLst/>
              <a:ahLst/>
              <a:cxnLst/>
              <a:rect l="l" t="t" r="r" b="b"/>
              <a:pathLst>
                <a:path w="116839" h="194310">
                  <a:moveTo>
                    <a:pt x="20080" y="69020"/>
                  </a:moveTo>
                  <a:lnTo>
                    <a:pt x="0" y="69020"/>
                  </a:lnTo>
                  <a:lnTo>
                    <a:pt x="0" y="52529"/>
                  </a:lnTo>
                  <a:lnTo>
                    <a:pt x="3841" y="33241"/>
                  </a:lnTo>
                  <a:lnTo>
                    <a:pt x="14755" y="16415"/>
                  </a:lnTo>
                  <a:lnTo>
                    <a:pt x="31831" y="4514"/>
                  </a:lnTo>
                  <a:lnTo>
                    <a:pt x="54155" y="0"/>
                  </a:lnTo>
                  <a:lnTo>
                    <a:pt x="78998" y="4142"/>
                  </a:lnTo>
                  <a:lnTo>
                    <a:pt x="86477" y="8551"/>
                  </a:lnTo>
                  <a:lnTo>
                    <a:pt x="50504" y="8551"/>
                  </a:lnTo>
                  <a:lnTo>
                    <a:pt x="38172" y="10565"/>
                  </a:lnTo>
                  <a:lnTo>
                    <a:pt x="27153" y="16415"/>
                  </a:lnTo>
                  <a:lnTo>
                    <a:pt x="18073" y="25816"/>
                  </a:lnTo>
                  <a:lnTo>
                    <a:pt x="11561" y="38480"/>
                  </a:lnTo>
                  <a:lnTo>
                    <a:pt x="25556" y="38480"/>
                  </a:lnTo>
                  <a:lnTo>
                    <a:pt x="30424" y="45810"/>
                  </a:lnTo>
                  <a:lnTo>
                    <a:pt x="30424" y="65356"/>
                  </a:lnTo>
                  <a:lnTo>
                    <a:pt x="20080" y="69020"/>
                  </a:lnTo>
                  <a:close/>
                </a:path>
                <a:path w="116839" h="194310">
                  <a:moveTo>
                    <a:pt x="107701" y="194236"/>
                  </a:moveTo>
                  <a:lnTo>
                    <a:pt x="0" y="194236"/>
                  </a:lnTo>
                  <a:lnTo>
                    <a:pt x="0" y="186295"/>
                  </a:lnTo>
                  <a:lnTo>
                    <a:pt x="3042" y="183241"/>
                  </a:lnTo>
                  <a:lnTo>
                    <a:pt x="59023" y="120939"/>
                  </a:lnTo>
                  <a:lnTo>
                    <a:pt x="70451" y="106356"/>
                  </a:lnTo>
                  <a:lnTo>
                    <a:pt x="80167" y="90399"/>
                  </a:lnTo>
                  <a:lnTo>
                    <a:pt x="86918" y="73525"/>
                  </a:lnTo>
                  <a:lnTo>
                    <a:pt x="89447" y="56194"/>
                  </a:lnTo>
                  <a:lnTo>
                    <a:pt x="87127" y="38700"/>
                  </a:lnTo>
                  <a:lnTo>
                    <a:pt x="80015" y="23439"/>
                  </a:lnTo>
                  <a:lnTo>
                    <a:pt x="67884" y="12645"/>
                  </a:lnTo>
                  <a:lnTo>
                    <a:pt x="50504" y="8551"/>
                  </a:lnTo>
                  <a:lnTo>
                    <a:pt x="86477" y="8551"/>
                  </a:lnTo>
                  <a:lnTo>
                    <a:pt x="98650" y="15728"/>
                  </a:lnTo>
                  <a:lnTo>
                    <a:pt x="111571" y="33498"/>
                  </a:lnTo>
                  <a:lnTo>
                    <a:pt x="116220" y="56194"/>
                  </a:lnTo>
                  <a:lnTo>
                    <a:pt x="112750" y="76255"/>
                  </a:lnTo>
                  <a:lnTo>
                    <a:pt x="101693" y="94827"/>
                  </a:lnTo>
                  <a:lnTo>
                    <a:pt x="82078" y="115461"/>
                  </a:lnTo>
                  <a:lnTo>
                    <a:pt x="52938" y="141706"/>
                  </a:lnTo>
                  <a:lnTo>
                    <a:pt x="22513" y="171636"/>
                  </a:lnTo>
                  <a:lnTo>
                    <a:pt x="111499" y="171636"/>
                  </a:lnTo>
                  <a:lnTo>
                    <a:pt x="107701" y="194236"/>
                  </a:lnTo>
                  <a:close/>
                </a:path>
                <a:path w="116839" h="194310">
                  <a:moveTo>
                    <a:pt x="111499" y="171636"/>
                  </a:moveTo>
                  <a:lnTo>
                    <a:pt x="74843" y="171636"/>
                  </a:lnTo>
                  <a:lnTo>
                    <a:pt x="81432" y="171598"/>
                  </a:lnTo>
                  <a:lnTo>
                    <a:pt x="90131" y="171330"/>
                  </a:lnTo>
                  <a:lnTo>
                    <a:pt x="108918" y="143539"/>
                  </a:lnTo>
                  <a:lnTo>
                    <a:pt x="116220" y="143539"/>
                  </a:lnTo>
                  <a:lnTo>
                    <a:pt x="111499" y="1716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41451" y="3334538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79" h="31750">
                  <a:moveTo>
                    <a:pt x="23730" y="31151"/>
                  </a:moveTo>
                  <a:lnTo>
                    <a:pt x="6693" y="31151"/>
                  </a:lnTo>
                  <a:lnTo>
                    <a:pt x="0" y="23821"/>
                  </a:lnTo>
                  <a:lnTo>
                    <a:pt x="0" y="7329"/>
                  </a:lnTo>
                  <a:lnTo>
                    <a:pt x="6693" y="0"/>
                  </a:lnTo>
                  <a:lnTo>
                    <a:pt x="23730" y="0"/>
                  </a:lnTo>
                  <a:lnTo>
                    <a:pt x="30424" y="7329"/>
                  </a:lnTo>
                  <a:lnTo>
                    <a:pt x="30424" y="23821"/>
                  </a:lnTo>
                  <a:lnTo>
                    <a:pt x="23730" y="31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67407" y="3297284"/>
              <a:ext cx="142240" cy="128905"/>
            </a:xfrm>
            <a:custGeom>
              <a:avLst/>
              <a:gdLst/>
              <a:ahLst/>
              <a:cxnLst/>
              <a:rect l="l" t="t" r="r" b="b"/>
              <a:pathLst>
                <a:path w="142239" h="128905">
                  <a:moveTo>
                    <a:pt x="59631" y="9162"/>
                  </a:moveTo>
                  <a:lnTo>
                    <a:pt x="0" y="9162"/>
                  </a:lnTo>
                  <a:lnTo>
                    <a:pt x="0" y="0"/>
                  </a:lnTo>
                  <a:lnTo>
                    <a:pt x="6854" y="353"/>
                  </a:lnTo>
                  <a:lnTo>
                    <a:pt x="14223" y="534"/>
                  </a:lnTo>
                  <a:lnTo>
                    <a:pt x="59631" y="610"/>
                  </a:lnTo>
                  <a:lnTo>
                    <a:pt x="59631" y="9162"/>
                  </a:lnTo>
                  <a:close/>
                </a:path>
                <a:path w="142239" h="128905">
                  <a:moveTo>
                    <a:pt x="59631" y="610"/>
                  </a:moveTo>
                  <a:lnTo>
                    <a:pt x="27990" y="610"/>
                  </a:lnTo>
                  <a:lnTo>
                    <a:pt x="52034" y="95"/>
                  </a:lnTo>
                  <a:lnTo>
                    <a:pt x="59631" y="0"/>
                  </a:lnTo>
                  <a:lnTo>
                    <a:pt x="59631" y="610"/>
                  </a:lnTo>
                  <a:close/>
                </a:path>
                <a:path w="142239" h="128905">
                  <a:moveTo>
                    <a:pt x="85309" y="103226"/>
                  </a:moveTo>
                  <a:lnTo>
                    <a:pt x="77277" y="103226"/>
                  </a:lnTo>
                  <a:lnTo>
                    <a:pt x="107093" y="28707"/>
                  </a:lnTo>
                  <a:lnTo>
                    <a:pt x="108310" y="25043"/>
                  </a:lnTo>
                  <a:lnTo>
                    <a:pt x="108918" y="24432"/>
                  </a:lnTo>
                  <a:lnTo>
                    <a:pt x="108918" y="15880"/>
                  </a:lnTo>
                  <a:lnTo>
                    <a:pt x="105876" y="9162"/>
                  </a:lnTo>
                  <a:lnTo>
                    <a:pt x="94923" y="9162"/>
                  </a:lnTo>
                  <a:lnTo>
                    <a:pt x="94923" y="0"/>
                  </a:lnTo>
                  <a:lnTo>
                    <a:pt x="99943" y="95"/>
                  </a:lnTo>
                  <a:lnTo>
                    <a:pt x="114090" y="515"/>
                  </a:lnTo>
                  <a:lnTo>
                    <a:pt x="120480" y="610"/>
                  </a:lnTo>
                  <a:lnTo>
                    <a:pt x="141776" y="610"/>
                  </a:lnTo>
                  <a:lnTo>
                    <a:pt x="141776" y="9162"/>
                  </a:lnTo>
                  <a:lnTo>
                    <a:pt x="130063" y="11271"/>
                  </a:lnTo>
                  <a:lnTo>
                    <a:pt x="122457" y="16415"/>
                  </a:lnTo>
                  <a:lnTo>
                    <a:pt x="117817" y="22819"/>
                  </a:lnTo>
                  <a:lnTo>
                    <a:pt x="115003" y="28707"/>
                  </a:lnTo>
                  <a:lnTo>
                    <a:pt x="85309" y="103226"/>
                  </a:lnTo>
                  <a:close/>
                </a:path>
                <a:path w="142239" h="128905">
                  <a:moveTo>
                    <a:pt x="141776" y="610"/>
                  </a:moveTo>
                  <a:lnTo>
                    <a:pt x="135083" y="610"/>
                  </a:lnTo>
                  <a:lnTo>
                    <a:pt x="141776" y="0"/>
                  </a:lnTo>
                  <a:lnTo>
                    <a:pt x="141776" y="610"/>
                  </a:lnTo>
                  <a:close/>
                </a:path>
                <a:path w="142239" h="128905">
                  <a:moveTo>
                    <a:pt x="74843" y="128879"/>
                  </a:moveTo>
                  <a:lnTo>
                    <a:pt x="67541" y="128879"/>
                  </a:lnTo>
                  <a:lnTo>
                    <a:pt x="66933" y="127658"/>
                  </a:lnTo>
                  <a:lnTo>
                    <a:pt x="65107" y="123382"/>
                  </a:lnTo>
                  <a:lnTo>
                    <a:pt x="23122" y="19545"/>
                  </a:lnTo>
                  <a:lnTo>
                    <a:pt x="19471" y="10994"/>
                  </a:lnTo>
                  <a:lnTo>
                    <a:pt x="18254" y="9162"/>
                  </a:lnTo>
                  <a:lnTo>
                    <a:pt x="43202" y="9162"/>
                  </a:lnTo>
                  <a:lnTo>
                    <a:pt x="43202" y="17713"/>
                  </a:lnTo>
                  <a:lnTo>
                    <a:pt x="45027" y="21378"/>
                  </a:lnTo>
                  <a:lnTo>
                    <a:pt x="77277" y="103226"/>
                  </a:lnTo>
                  <a:lnTo>
                    <a:pt x="85309" y="103226"/>
                  </a:lnTo>
                  <a:lnTo>
                    <a:pt x="76060" y="126436"/>
                  </a:lnTo>
                  <a:lnTo>
                    <a:pt x="74843" y="128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15273" y="3292398"/>
              <a:ext cx="129539" cy="133985"/>
            </a:xfrm>
            <a:custGeom>
              <a:avLst/>
              <a:gdLst/>
              <a:ahLst/>
              <a:cxnLst/>
              <a:rect l="l" t="t" r="r" b="b"/>
              <a:pathLst>
                <a:path w="129539" h="133985">
                  <a:moveTo>
                    <a:pt x="64499" y="133766"/>
                  </a:moveTo>
                  <a:lnTo>
                    <a:pt x="40045" y="128794"/>
                  </a:lnTo>
                  <a:lnTo>
                    <a:pt x="19471" y="115060"/>
                  </a:lnTo>
                  <a:lnTo>
                    <a:pt x="5286" y="94340"/>
                  </a:lnTo>
                  <a:lnTo>
                    <a:pt x="0" y="68410"/>
                  </a:lnTo>
                  <a:lnTo>
                    <a:pt x="4943" y="42260"/>
                  </a:lnTo>
                  <a:lnTo>
                    <a:pt x="18558" y="20461"/>
                  </a:lnTo>
                  <a:lnTo>
                    <a:pt x="39019" y="5535"/>
                  </a:lnTo>
                  <a:lnTo>
                    <a:pt x="64499" y="0"/>
                  </a:lnTo>
                  <a:lnTo>
                    <a:pt x="89466" y="5363"/>
                  </a:lnTo>
                  <a:lnTo>
                    <a:pt x="90509" y="6108"/>
                  </a:lnTo>
                  <a:lnTo>
                    <a:pt x="64499" y="6108"/>
                  </a:lnTo>
                  <a:lnTo>
                    <a:pt x="55248" y="7272"/>
                  </a:lnTo>
                  <a:lnTo>
                    <a:pt x="27163" y="35732"/>
                  </a:lnTo>
                  <a:lnTo>
                    <a:pt x="24339" y="65966"/>
                  </a:lnTo>
                  <a:lnTo>
                    <a:pt x="24453" y="74938"/>
                  </a:lnTo>
                  <a:lnTo>
                    <a:pt x="38144" y="115613"/>
                  </a:lnTo>
                  <a:lnTo>
                    <a:pt x="64499" y="126436"/>
                  </a:lnTo>
                  <a:lnTo>
                    <a:pt x="92572" y="126436"/>
                  </a:lnTo>
                  <a:lnTo>
                    <a:pt x="89209" y="128708"/>
                  </a:lnTo>
                  <a:lnTo>
                    <a:pt x="64499" y="133766"/>
                  </a:lnTo>
                  <a:close/>
                </a:path>
                <a:path w="129539" h="133985">
                  <a:moveTo>
                    <a:pt x="92572" y="126436"/>
                  </a:moveTo>
                  <a:lnTo>
                    <a:pt x="64499" y="126436"/>
                  </a:lnTo>
                  <a:lnTo>
                    <a:pt x="75043" y="124900"/>
                  </a:lnTo>
                  <a:lnTo>
                    <a:pt x="84503" y="120557"/>
                  </a:lnTo>
                  <a:lnTo>
                    <a:pt x="103898" y="84596"/>
                  </a:lnTo>
                  <a:lnTo>
                    <a:pt x="104659" y="65966"/>
                  </a:lnTo>
                  <a:lnTo>
                    <a:pt x="104545" y="56738"/>
                  </a:lnTo>
                  <a:lnTo>
                    <a:pt x="90683" y="16930"/>
                  </a:lnTo>
                  <a:lnTo>
                    <a:pt x="64499" y="6108"/>
                  </a:lnTo>
                  <a:lnTo>
                    <a:pt x="90509" y="6108"/>
                  </a:lnTo>
                  <a:lnTo>
                    <a:pt x="109983" y="20003"/>
                  </a:lnTo>
                  <a:lnTo>
                    <a:pt x="123883" y="41744"/>
                  </a:lnTo>
                  <a:lnTo>
                    <a:pt x="128998" y="68410"/>
                  </a:lnTo>
                  <a:lnTo>
                    <a:pt x="123798" y="94083"/>
                  </a:lnTo>
                  <a:lnTo>
                    <a:pt x="109755" y="114831"/>
                  </a:lnTo>
                  <a:lnTo>
                    <a:pt x="92572" y="126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61918" y="3220319"/>
              <a:ext cx="65405" cy="203200"/>
            </a:xfrm>
            <a:custGeom>
              <a:avLst/>
              <a:gdLst/>
              <a:ahLst/>
              <a:cxnLst/>
              <a:rect l="l" t="t" r="r" b="b"/>
              <a:pathLst>
                <a:path w="65404" h="203200">
                  <a:moveTo>
                    <a:pt x="0" y="202787"/>
                  </a:moveTo>
                  <a:lnTo>
                    <a:pt x="0" y="193625"/>
                  </a:lnTo>
                  <a:lnTo>
                    <a:pt x="11827" y="193424"/>
                  </a:lnTo>
                  <a:lnTo>
                    <a:pt x="18863" y="192021"/>
                  </a:lnTo>
                  <a:lnTo>
                    <a:pt x="22247" y="188213"/>
                  </a:lnTo>
                  <a:lnTo>
                    <a:pt x="23122" y="180798"/>
                  </a:lnTo>
                  <a:lnTo>
                    <a:pt x="23122" y="28707"/>
                  </a:lnTo>
                  <a:lnTo>
                    <a:pt x="22418" y="20204"/>
                  </a:lnTo>
                  <a:lnTo>
                    <a:pt x="19319" y="15193"/>
                  </a:lnTo>
                  <a:lnTo>
                    <a:pt x="12340" y="12817"/>
                  </a:lnTo>
                  <a:lnTo>
                    <a:pt x="0" y="12216"/>
                  </a:lnTo>
                  <a:lnTo>
                    <a:pt x="0" y="3054"/>
                  </a:lnTo>
                  <a:lnTo>
                    <a:pt x="41985" y="0"/>
                  </a:lnTo>
                  <a:lnTo>
                    <a:pt x="41985" y="180798"/>
                  </a:lnTo>
                  <a:lnTo>
                    <a:pt x="42860" y="188213"/>
                  </a:lnTo>
                  <a:lnTo>
                    <a:pt x="46244" y="192021"/>
                  </a:lnTo>
                  <a:lnTo>
                    <a:pt x="53280" y="193424"/>
                  </a:lnTo>
                  <a:lnTo>
                    <a:pt x="65107" y="193625"/>
                  </a:lnTo>
                  <a:lnTo>
                    <a:pt x="65107" y="201565"/>
                  </a:lnTo>
                  <a:lnTo>
                    <a:pt x="32249" y="201565"/>
                  </a:lnTo>
                  <a:lnTo>
                    <a:pt x="25756" y="201670"/>
                  </a:lnTo>
                  <a:lnTo>
                    <a:pt x="17265" y="201947"/>
                  </a:lnTo>
                  <a:lnTo>
                    <a:pt x="8205" y="202338"/>
                  </a:lnTo>
                  <a:lnTo>
                    <a:pt x="0" y="202787"/>
                  </a:lnTo>
                  <a:close/>
                </a:path>
                <a:path w="65404" h="203200">
                  <a:moveTo>
                    <a:pt x="65107" y="202787"/>
                  </a:moveTo>
                  <a:lnTo>
                    <a:pt x="47309" y="201947"/>
                  </a:lnTo>
                  <a:lnTo>
                    <a:pt x="38924" y="201670"/>
                  </a:lnTo>
                  <a:lnTo>
                    <a:pt x="32249" y="201565"/>
                  </a:lnTo>
                  <a:lnTo>
                    <a:pt x="65107" y="201565"/>
                  </a:lnTo>
                  <a:lnTo>
                    <a:pt x="65107" y="202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62318" y="3203827"/>
              <a:ext cx="67945" cy="292100"/>
            </a:xfrm>
            <a:custGeom>
              <a:avLst/>
              <a:gdLst/>
              <a:ahLst/>
              <a:cxnLst/>
              <a:rect l="l" t="t" r="r" b="b"/>
              <a:pathLst>
                <a:path w="67945" h="292100">
                  <a:moveTo>
                    <a:pt x="66324" y="291964"/>
                  </a:moveTo>
                  <a:lnTo>
                    <a:pt x="64499" y="291964"/>
                  </a:lnTo>
                  <a:lnTo>
                    <a:pt x="58566" y="288452"/>
                  </a:lnTo>
                  <a:lnTo>
                    <a:pt x="18863" y="237603"/>
                  </a:lnTo>
                  <a:lnTo>
                    <a:pt x="3498" y="187898"/>
                  </a:lnTo>
                  <a:lnTo>
                    <a:pt x="0" y="145982"/>
                  </a:lnTo>
                  <a:lnTo>
                    <a:pt x="798" y="126303"/>
                  </a:lnTo>
                  <a:lnTo>
                    <a:pt x="9241" y="81218"/>
                  </a:lnTo>
                  <a:lnTo>
                    <a:pt x="32240" y="32725"/>
                  </a:lnTo>
                  <a:lnTo>
                    <a:pt x="58386" y="3731"/>
                  </a:lnTo>
                  <a:lnTo>
                    <a:pt x="64499" y="0"/>
                  </a:lnTo>
                  <a:lnTo>
                    <a:pt x="66324" y="0"/>
                  </a:lnTo>
                  <a:lnTo>
                    <a:pt x="67541" y="1221"/>
                  </a:lnTo>
                  <a:lnTo>
                    <a:pt x="67541" y="4886"/>
                  </a:lnTo>
                  <a:lnTo>
                    <a:pt x="63890" y="7940"/>
                  </a:lnTo>
                  <a:lnTo>
                    <a:pt x="41424" y="37841"/>
                  </a:lnTo>
                  <a:lnTo>
                    <a:pt x="27001" y="71693"/>
                  </a:lnTo>
                  <a:lnTo>
                    <a:pt x="19309" y="108179"/>
                  </a:lnTo>
                  <a:lnTo>
                    <a:pt x="17037" y="145982"/>
                  </a:lnTo>
                  <a:lnTo>
                    <a:pt x="19034" y="181275"/>
                  </a:lnTo>
                  <a:lnTo>
                    <a:pt x="26164" y="217599"/>
                  </a:lnTo>
                  <a:lnTo>
                    <a:pt x="40140" y="252319"/>
                  </a:lnTo>
                  <a:lnTo>
                    <a:pt x="62673" y="282802"/>
                  </a:lnTo>
                  <a:lnTo>
                    <a:pt x="67541" y="287689"/>
                  </a:lnTo>
                  <a:lnTo>
                    <a:pt x="67541" y="291354"/>
                  </a:lnTo>
                  <a:lnTo>
                    <a:pt x="66324" y="2919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59675" y="3217270"/>
              <a:ext cx="161925" cy="240665"/>
            </a:xfrm>
            <a:custGeom>
              <a:avLst/>
              <a:gdLst/>
              <a:ahLst/>
              <a:cxnLst/>
              <a:rect l="l" t="t" r="r" b="b"/>
              <a:pathLst>
                <a:path w="161925" h="240664">
                  <a:moveTo>
                    <a:pt x="50504" y="185684"/>
                  </a:moveTo>
                  <a:lnTo>
                    <a:pt x="26697" y="180550"/>
                  </a:lnTo>
                  <a:lnTo>
                    <a:pt x="11104" y="167055"/>
                  </a:lnTo>
                  <a:lnTo>
                    <a:pt x="2586" y="148063"/>
                  </a:lnTo>
                  <a:lnTo>
                    <a:pt x="0" y="126436"/>
                  </a:lnTo>
                  <a:lnTo>
                    <a:pt x="10249" y="77820"/>
                  </a:lnTo>
                  <a:lnTo>
                    <a:pt x="37726" y="37564"/>
                  </a:lnTo>
                  <a:lnTo>
                    <a:pt x="77524" y="10135"/>
                  </a:lnTo>
                  <a:lnTo>
                    <a:pt x="124739" y="0"/>
                  </a:lnTo>
                  <a:lnTo>
                    <a:pt x="138734" y="0"/>
                  </a:lnTo>
                  <a:lnTo>
                    <a:pt x="149078" y="3664"/>
                  </a:lnTo>
                  <a:lnTo>
                    <a:pt x="152729" y="4886"/>
                  </a:lnTo>
                  <a:lnTo>
                    <a:pt x="161856" y="7329"/>
                  </a:lnTo>
                  <a:lnTo>
                    <a:pt x="161856" y="15880"/>
                  </a:lnTo>
                  <a:lnTo>
                    <a:pt x="105267" y="15880"/>
                  </a:lnTo>
                  <a:lnTo>
                    <a:pt x="83961" y="18505"/>
                  </a:lnTo>
                  <a:lnTo>
                    <a:pt x="50504" y="40923"/>
                  </a:lnTo>
                  <a:lnTo>
                    <a:pt x="31032" y="76350"/>
                  </a:lnTo>
                  <a:lnTo>
                    <a:pt x="24339" y="113609"/>
                  </a:lnTo>
                  <a:lnTo>
                    <a:pt x="27353" y="136305"/>
                  </a:lnTo>
                  <a:lnTo>
                    <a:pt x="36128" y="154075"/>
                  </a:lnTo>
                  <a:lnTo>
                    <a:pt x="50266" y="165661"/>
                  </a:lnTo>
                  <a:lnTo>
                    <a:pt x="69367" y="169803"/>
                  </a:lnTo>
                  <a:lnTo>
                    <a:pt x="98995" y="169803"/>
                  </a:lnTo>
                  <a:lnTo>
                    <a:pt x="98764" y="169966"/>
                  </a:lnTo>
                  <a:lnTo>
                    <a:pt x="83058" y="178278"/>
                  </a:lnTo>
                  <a:lnTo>
                    <a:pt x="66895" y="183728"/>
                  </a:lnTo>
                  <a:lnTo>
                    <a:pt x="50504" y="185684"/>
                  </a:lnTo>
                  <a:close/>
                </a:path>
                <a:path w="161925" h="240664">
                  <a:moveTo>
                    <a:pt x="121696" y="67799"/>
                  </a:moveTo>
                  <a:lnTo>
                    <a:pt x="118654" y="67799"/>
                  </a:lnTo>
                  <a:lnTo>
                    <a:pt x="118654" y="64745"/>
                  </a:lnTo>
                  <a:lnTo>
                    <a:pt x="119871" y="63523"/>
                  </a:lnTo>
                  <a:lnTo>
                    <a:pt x="120480" y="62302"/>
                  </a:lnTo>
                  <a:lnTo>
                    <a:pt x="123560" y="58131"/>
                  </a:lnTo>
                  <a:lnTo>
                    <a:pt x="129150" y="50009"/>
                  </a:lnTo>
                  <a:lnTo>
                    <a:pt x="134513" y="40399"/>
                  </a:lnTo>
                  <a:lnTo>
                    <a:pt x="136909" y="31761"/>
                  </a:lnTo>
                  <a:lnTo>
                    <a:pt x="136909" y="22599"/>
                  </a:lnTo>
                  <a:lnTo>
                    <a:pt x="129607" y="20156"/>
                  </a:lnTo>
                  <a:lnTo>
                    <a:pt x="126564" y="18934"/>
                  </a:lnTo>
                  <a:lnTo>
                    <a:pt x="119263" y="17102"/>
                  </a:lnTo>
                  <a:lnTo>
                    <a:pt x="110744" y="15880"/>
                  </a:lnTo>
                  <a:lnTo>
                    <a:pt x="161856" y="15880"/>
                  </a:lnTo>
                  <a:lnTo>
                    <a:pt x="161856" y="19545"/>
                  </a:lnTo>
                  <a:lnTo>
                    <a:pt x="160012" y="27820"/>
                  </a:lnTo>
                  <a:lnTo>
                    <a:pt x="135007" y="62454"/>
                  </a:lnTo>
                  <a:lnTo>
                    <a:pt x="128266" y="66386"/>
                  </a:lnTo>
                  <a:lnTo>
                    <a:pt x="121696" y="67799"/>
                  </a:lnTo>
                  <a:close/>
                </a:path>
                <a:path w="161925" h="240664">
                  <a:moveTo>
                    <a:pt x="98995" y="169803"/>
                  </a:moveTo>
                  <a:lnTo>
                    <a:pt x="69367" y="169803"/>
                  </a:lnTo>
                  <a:lnTo>
                    <a:pt x="92831" y="162875"/>
                  </a:lnTo>
                  <a:lnTo>
                    <a:pt x="109679" y="146898"/>
                  </a:lnTo>
                  <a:lnTo>
                    <a:pt x="120365" y="129089"/>
                  </a:lnTo>
                  <a:lnTo>
                    <a:pt x="125347" y="116663"/>
                  </a:lnTo>
                  <a:lnTo>
                    <a:pt x="127173" y="109334"/>
                  </a:lnTo>
                  <a:lnTo>
                    <a:pt x="127781" y="108112"/>
                  </a:lnTo>
                  <a:lnTo>
                    <a:pt x="134475" y="103836"/>
                  </a:lnTo>
                  <a:lnTo>
                    <a:pt x="140560" y="99561"/>
                  </a:lnTo>
                  <a:lnTo>
                    <a:pt x="145427" y="97728"/>
                  </a:lnTo>
                  <a:lnTo>
                    <a:pt x="150904" y="97728"/>
                  </a:lnTo>
                  <a:lnTo>
                    <a:pt x="151512" y="98950"/>
                  </a:lnTo>
                  <a:lnTo>
                    <a:pt x="151512" y="100782"/>
                  </a:lnTo>
                  <a:lnTo>
                    <a:pt x="150466" y="105430"/>
                  </a:lnTo>
                  <a:lnTo>
                    <a:pt x="147709" y="115976"/>
                  </a:lnTo>
                  <a:lnTo>
                    <a:pt x="143811" y="130072"/>
                  </a:lnTo>
                  <a:lnTo>
                    <a:pt x="139343" y="145371"/>
                  </a:lnTo>
                  <a:lnTo>
                    <a:pt x="138021" y="150324"/>
                  </a:lnTo>
                  <a:lnTo>
                    <a:pt x="135159" y="158885"/>
                  </a:lnTo>
                  <a:lnTo>
                    <a:pt x="134959" y="159420"/>
                  </a:lnTo>
                  <a:lnTo>
                    <a:pt x="113786" y="159420"/>
                  </a:lnTo>
                  <a:lnTo>
                    <a:pt x="98995" y="169803"/>
                  </a:lnTo>
                  <a:close/>
                </a:path>
                <a:path w="161925" h="240664">
                  <a:moveTo>
                    <a:pt x="92865" y="224165"/>
                  </a:moveTo>
                  <a:lnTo>
                    <a:pt x="68150" y="224165"/>
                  </a:lnTo>
                  <a:lnTo>
                    <a:pt x="74910" y="223850"/>
                  </a:lnTo>
                  <a:lnTo>
                    <a:pt x="81156" y="221645"/>
                  </a:lnTo>
                  <a:lnTo>
                    <a:pt x="102833" y="189731"/>
                  </a:lnTo>
                  <a:lnTo>
                    <a:pt x="113786" y="159420"/>
                  </a:lnTo>
                  <a:lnTo>
                    <a:pt x="134959" y="159420"/>
                  </a:lnTo>
                  <a:lnTo>
                    <a:pt x="131042" y="169851"/>
                  </a:lnTo>
                  <a:lnTo>
                    <a:pt x="125956" y="182019"/>
                  </a:lnTo>
                  <a:lnTo>
                    <a:pt x="107635" y="211281"/>
                  </a:lnTo>
                  <a:lnTo>
                    <a:pt x="92865" y="224165"/>
                  </a:lnTo>
                  <a:close/>
                </a:path>
                <a:path w="161925" h="240664">
                  <a:moveTo>
                    <a:pt x="48678" y="240657"/>
                  </a:moveTo>
                  <a:lnTo>
                    <a:pt x="30062" y="238710"/>
                  </a:lnTo>
                  <a:lnTo>
                    <a:pt x="15212" y="234243"/>
                  </a:lnTo>
                  <a:lnTo>
                    <a:pt x="5381" y="229319"/>
                  </a:lnTo>
                  <a:lnTo>
                    <a:pt x="1825" y="225997"/>
                  </a:lnTo>
                  <a:lnTo>
                    <a:pt x="3650" y="222600"/>
                  </a:lnTo>
                  <a:lnTo>
                    <a:pt x="8670" y="218057"/>
                  </a:lnTo>
                  <a:lnTo>
                    <a:pt x="16200" y="213972"/>
                  </a:lnTo>
                  <a:lnTo>
                    <a:pt x="25556" y="211949"/>
                  </a:lnTo>
                  <a:lnTo>
                    <a:pt x="38714" y="218754"/>
                  </a:lnTo>
                  <a:lnTo>
                    <a:pt x="51416" y="222409"/>
                  </a:lnTo>
                  <a:lnTo>
                    <a:pt x="61837" y="223888"/>
                  </a:lnTo>
                  <a:lnTo>
                    <a:pt x="68150" y="224165"/>
                  </a:lnTo>
                  <a:lnTo>
                    <a:pt x="92865" y="224165"/>
                  </a:lnTo>
                  <a:lnTo>
                    <a:pt x="87089" y="229204"/>
                  </a:lnTo>
                  <a:lnTo>
                    <a:pt x="66657" y="238194"/>
                  </a:lnTo>
                  <a:lnTo>
                    <a:pt x="48678" y="2406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453781" y="3203828"/>
              <a:ext cx="67945" cy="292100"/>
            </a:xfrm>
            <a:custGeom>
              <a:avLst/>
              <a:gdLst/>
              <a:ahLst/>
              <a:cxnLst/>
              <a:rect l="l" t="t" r="r" b="b"/>
              <a:pathLst>
                <a:path w="67945" h="292100">
                  <a:moveTo>
                    <a:pt x="2433" y="291964"/>
                  </a:moveTo>
                  <a:lnTo>
                    <a:pt x="1216" y="291964"/>
                  </a:lnTo>
                  <a:lnTo>
                    <a:pt x="0" y="290743"/>
                  </a:lnTo>
                  <a:lnTo>
                    <a:pt x="0" y="287689"/>
                  </a:lnTo>
                  <a:lnTo>
                    <a:pt x="3650" y="284024"/>
                  </a:lnTo>
                  <a:lnTo>
                    <a:pt x="26117" y="254037"/>
                  </a:lnTo>
                  <a:lnTo>
                    <a:pt x="40540" y="220042"/>
                  </a:lnTo>
                  <a:lnTo>
                    <a:pt x="48231" y="183527"/>
                  </a:lnTo>
                  <a:lnTo>
                    <a:pt x="50504" y="145982"/>
                  </a:lnTo>
                  <a:lnTo>
                    <a:pt x="47490" y="102968"/>
                  </a:lnTo>
                  <a:lnTo>
                    <a:pt x="38714" y="65737"/>
                  </a:lnTo>
                  <a:lnTo>
                    <a:pt x="24577" y="34577"/>
                  </a:lnTo>
                  <a:lnTo>
                    <a:pt x="5476" y="9772"/>
                  </a:lnTo>
                  <a:lnTo>
                    <a:pt x="0" y="4886"/>
                  </a:lnTo>
                  <a:lnTo>
                    <a:pt x="0" y="1221"/>
                  </a:lnTo>
                  <a:lnTo>
                    <a:pt x="1216" y="0"/>
                  </a:lnTo>
                  <a:lnTo>
                    <a:pt x="2433" y="0"/>
                  </a:lnTo>
                  <a:lnTo>
                    <a:pt x="33923" y="31179"/>
                  </a:lnTo>
                  <a:lnTo>
                    <a:pt x="57787" y="79929"/>
                  </a:lnTo>
                  <a:lnTo>
                    <a:pt x="66724" y="126866"/>
                  </a:lnTo>
                  <a:lnTo>
                    <a:pt x="67541" y="145982"/>
                  </a:lnTo>
                  <a:lnTo>
                    <a:pt x="66733" y="166014"/>
                  </a:lnTo>
                  <a:lnTo>
                    <a:pt x="58043" y="211348"/>
                  </a:lnTo>
                  <a:lnTo>
                    <a:pt x="34693" y="259754"/>
                  </a:lnTo>
                  <a:lnTo>
                    <a:pt x="8547" y="288328"/>
                  </a:lnTo>
                  <a:lnTo>
                    <a:pt x="2433" y="2919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599812" y="3019976"/>
              <a:ext cx="170180" cy="205740"/>
            </a:xfrm>
            <a:custGeom>
              <a:avLst/>
              <a:gdLst/>
              <a:ahLst/>
              <a:cxnLst/>
              <a:rect l="l" t="t" r="r" b="b"/>
              <a:pathLst>
                <a:path w="170179" h="205739">
                  <a:moveTo>
                    <a:pt x="28598" y="205230"/>
                  </a:moveTo>
                  <a:lnTo>
                    <a:pt x="5476" y="205230"/>
                  </a:lnTo>
                  <a:lnTo>
                    <a:pt x="0" y="199122"/>
                  </a:lnTo>
                  <a:lnTo>
                    <a:pt x="0" y="190571"/>
                  </a:lnTo>
                  <a:lnTo>
                    <a:pt x="608" y="186295"/>
                  </a:lnTo>
                  <a:lnTo>
                    <a:pt x="1216" y="185073"/>
                  </a:lnTo>
                  <a:lnTo>
                    <a:pt x="42593" y="16491"/>
                  </a:lnTo>
                  <a:lnTo>
                    <a:pt x="38943" y="15880"/>
                  </a:lnTo>
                  <a:lnTo>
                    <a:pt x="23122" y="15880"/>
                  </a:lnTo>
                  <a:lnTo>
                    <a:pt x="23122" y="2443"/>
                  </a:lnTo>
                  <a:lnTo>
                    <a:pt x="27990" y="2443"/>
                  </a:lnTo>
                  <a:lnTo>
                    <a:pt x="32249" y="1832"/>
                  </a:lnTo>
                  <a:lnTo>
                    <a:pt x="69975" y="610"/>
                  </a:lnTo>
                  <a:lnTo>
                    <a:pt x="70584" y="0"/>
                  </a:lnTo>
                  <a:lnTo>
                    <a:pt x="74843" y="0"/>
                  </a:lnTo>
                  <a:lnTo>
                    <a:pt x="78494" y="1221"/>
                  </a:lnTo>
                  <a:lnTo>
                    <a:pt x="78494" y="6108"/>
                  </a:lnTo>
                  <a:lnTo>
                    <a:pt x="77277" y="10383"/>
                  </a:lnTo>
                  <a:lnTo>
                    <a:pt x="57806" y="88566"/>
                  </a:lnTo>
                  <a:lnTo>
                    <a:pt x="75816" y="88566"/>
                  </a:lnTo>
                  <a:lnTo>
                    <a:pt x="70280" y="91849"/>
                  </a:lnTo>
                  <a:lnTo>
                    <a:pt x="61361" y="100563"/>
                  </a:lnTo>
                  <a:lnTo>
                    <a:pt x="55980" y="107501"/>
                  </a:lnTo>
                  <a:lnTo>
                    <a:pt x="51721" y="113609"/>
                  </a:lnTo>
                  <a:lnTo>
                    <a:pt x="51721" y="114220"/>
                  </a:lnTo>
                  <a:lnTo>
                    <a:pt x="49895" y="119717"/>
                  </a:lnTo>
                  <a:lnTo>
                    <a:pt x="32858" y="188738"/>
                  </a:lnTo>
                  <a:lnTo>
                    <a:pt x="28598" y="205230"/>
                  </a:lnTo>
                  <a:close/>
                </a:path>
                <a:path w="170179" h="205739">
                  <a:moveTo>
                    <a:pt x="75816" y="88566"/>
                  </a:moveTo>
                  <a:lnTo>
                    <a:pt x="57806" y="88566"/>
                  </a:lnTo>
                  <a:lnTo>
                    <a:pt x="71924" y="78326"/>
                  </a:lnTo>
                  <a:lnTo>
                    <a:pt x="84503" y="73067"/>
                  </a:lnTo>
                  <a:lnTo>
                    <a:pt x="94685" y="71130"/>
                  </a:lnTo>
                  <a:lnTo>
                    <a:pt x="101616" y="70853"/>
                  </a:lnTo>
                  <a:lnTo>
                    <a:pt x="117095" y="72323"/>
                  </a:lnTo>
                  <a:lnTo>
                    <a:pt x="130976" y="77572"/>
                  </a:lnTo>
                  <a:lnTo>
                    <a:pt x="134539" y="81237"/>
                  </a:lnTo>
                  <a:lnTo>
                    <a:pt x="99183" y="81237"/>
                  </a:lnTo>
                  <a:lnTo>
                    <a:pt x="82849" y="84396"/>
                  </a:lnTo>
                  <a:lnTo>
                    <a:pt x="75816" y="88566"/>
                  </a:lnTo>
                  <a:close/>
                </a:path>
                <a:path w="170179" h="205739">
                  <a:moveTo>
                    <a:pt x="124130" y="205230"/>
                  </a:moveTo>
                  <a:lnTo>
                    <a:pt x="112322" y="203445"/>
                  </a:lnTo>
                  <a:lnTo>
                    <a:pt x="101769" y="198282"/>
                  </a:lnTo>
                  <a:lnTo>
                    <a:pt x="94182" y="190027"/>
                  </a:lnTo>
                  <a:lnTo>
                    <a:pt x="91272" y="178965"/>
                  </a:lnTo>
                  <a:lnTo>
                    <a:pt x="91272" y="174079"/>
                  </a:lnTo>
                  <a:lnTo>
                    <a:pt x="92489" y="171636"/>
                  </a:lnTo>
                  <a:lnTo>
                    <a:pt x="95532" y="163695"/>
                  </a:lnTo>
                  <a:lnTo>
                    <a:pt x="100694" y="149962"/>
                  </a:lnTo>
                  <a:lnTo>
                    <a:pt x="106713" y="132162"/>
                  </a:lnTo>
                  <a:lnTo>
                    <a:pt x="111704" y="113791"/>
                  </a:lnTo>
                  <a:lnTo>
                    <a:pt x="113786" y="98339"/>
                  </a:lnTo>
                  <a:lnTo>
                    <a:pt x="113786" y="84291"/>
                  </a:lnTo>
                  <a:lnTo>
                    <a:pt x="107093" y="81237"/>
                  </a:lnTo>
                  <a:lnTo>
                    <a:pt x="134539" y="81237"/>
                  </a:lnTo>
                  <a:lnTo>
                    <a:pt x="140978" y="87860"/>
                  </a:lnTo>
                  <a:lnTo>
                    <a:pt x="144819" y="104447"/>
                  </a:lnTo>
                  <a:lnTo>
                    <a:pt x="142642" y="119546"/>
                  </a:lnTo>
                  <a:lnTo>
                    <a:pt x="137441" y="137736"/>
                  </a:lnTo>
                  <a:lnTo>
                    <a:pt x="131214" y="155469"/>
                  </a:lnTo>
                  <a:lnTo>
                    <a:pt x="125956" y="169193"/>
                  </a:lnTo>
                  <a:lnTo>
                    <a:pt x="124130" y="174079"/>
                  </a:lnTo>
                  <a:lnTo>
                    <a:pt x="121088" y="182019"/>
                  </a:lnTo>
                  <a:lnTo>
                    <a:pt x="121088" y="194236"/>
                  </a:lnTo>
                  <a:lnTo>
                    <a:pt x="149021" y="194236"/>
                  </a:lnTo>
                  <a:lnTo>
                    <a:pt x="144353" y="198931"/>
                  </a:lnTo>
                  <a:lnTo>
                    <a:pt x="124130" y="205230"/>
                  </a:lnTo>
                  <a:close/>
                </a:path>
                <a:path w="170179" h="205739">
                  <a:moveTo>
                    <a:pt x="149021" y="194236"/>
                  </a:moveTo>
                  <a:lnTo>
                    <a:pt x="125956" y="194236"/>
                  </a:lnTo>
                  <a:lnTo>
                    <a:pt x="131385" y="193348"/>
                  </a:lnTo>
                  <a:lnTo>
                    <a:pt x="139266" y="188967"/>
                  </a:lnTo>
                  <a:lnTo>
                    <a:pt x="147947" y="178517"/>
                  </a:lnTo>
                  <a:lnTo>
                    <a:pt x="155772" y="159420"/>
                  </a:lnTo>
                  <a:lnTo>
                    <a:pt x="156989" y="155144"/>
                  </a:lnTo>
                  <a:lnTo>
                    <a:pt x="169767" y="155144"/>
                  </a:lnTo>
                  <a:lnTo>
                    <a:pt x="169767" y="159420"/>
                  </a:lnTo>
                  <a:lnTo>
                    <a:pt x="167000" y="169154"/>
                  </a:lnTo>
                  <a:lnTo>
                    <a:pt x="158586" y="184615"/>
                  </a:lnTo>
                  <a:lnTo>
                    <a:pt x="149021" y="194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795140" y="2955537"/>
              <a:ext cx="150495" cy="0"/>
            </a:xfrm>
            <a:custGeom>
              <a:avLst/>
              <a:gdLst/>
              <a:ahLst/>
              <a:cxnLst/>
              <a:rect l="l" t="t" r="r" b="b"/>
              <a:pathLst>
                <a:path w="150495">
                  <a:moveTo>
                    <a:pt x="0" y="0"/>
                  </a:moveTo>
                  <a:lnTo>
                    <a:pt x="150295" y="0"/>
                  </a:lnTo>
                </a:path>
              </a:pathLst>
            </a:custGeom>
            <a:ln w="103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69979" y="2960733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4">
                  <a:moveTo>
                    <a:pt x="0" y="0"/>
                  </a:moveTo>
                  <a:lnTo>
                    <a:pt x="0" y="131323"/>
                  </a:lnTo>
                </a:path>
              </a:pathLst>
            </a:custGeom>
            <a:ln w="9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88025" y="3022420"/>
              <a:ext cx="236220" cy="200660"/>
            </a:xfrm>
            <a:custGeom>
              <a:avLst/>
              <a:gdLst/>
              <a:ahLst/>
              <a:cxnLst/>
              <a:rect l="l" t="t" r="r" b="b"/>
              <a:pathLst>
                <a:path w="236220" h="200660">
                  <a:moveTo>
                    <a:pt x="187992" y="91009"/>
                  </a:moveTo>
                  <a:lnTo>
                    <a:pt x="141168" y="91009"/>
                  </a:lnTo>
                  <a:lnTo>
                    <a:pt x="166506" y="85732"/>
                  </a:lnTo>
                  <a:lnTo>
                    <a:pt x="183686" y="72609"/>
                  </a:lnTo>
                  <a:lnTo>
                    <a:pt x="193450" y="55707"/>
                  </a:lnTo>
                  <a:lnTo>
                    <a:pt x="196540" y="39091"/>
                  </a:lnTo>
                  <a:lnTo>
                    <a:pt x="192832" y="24260"/>
                  </a:lnTo>
                  <a:lnTo>
                    <a:pt x="184218" y="16644"/>
                  </a:lnTo>
                  <a:lnTo>
                    <a:pt x="174464" y="13838"/>
                  </a:lnTo>
                  <a:lnTo>
                    <a:pt x="167333" y="13437"/>
                  </a:lnTo>
                  <a:lnTo>
                    <a:pt x="46853" y="13437"/>
                  </a:lnTo>
                  <a:lnTo>
                    <a:pt x="46853" y="0"/>
                  </a:lnTo>
                  <a:lnTo>
                    <a:pt x="174026" y="0"/>
                  </a:lnTo>
                  <a:lnTo>
                    <a:pt x="201180" y="2949"/>
                  </a:lnTo>
                  <a:lnTo>
                    <a:pt x="220575" y="11223"/>
                  </a:lnTo>
                  <a:lnTo>
                    <a:pt x="232213" y="23964"/>
                  </a:lnTo>
                  <a:lnTo>
                    <a:pt x="236092" y="40313"/>
                  </a:lnTo>
                  <a:lnTo>
                    <a:pt x="232793" y="56041"/>
                  </a:lnTo>
                  <a:lnTo>
                    <a:pt x="222020" y="72227"/>
                  </a:lnTo>
                  <a:lnTo>
                    <a:pt x="202463" y="86352"/>
                  </a:lnTo>
                  <a:lnTo>
                    <a:pt x="187992" y="91009"/>
                  </a:lnTo>
                  <a:close/>
                </a:path>
                <a:path w="236220" h="200660">
                  <a:moveTo>
                    <a:pt x="116220" y="14048"/>
                  </a:moveTo>
                  <a:lnTo>
                    <a:pt x="70584" y="14048"/>
                  </a:lnTo>
                  <a:lnTo>
                    <a:pt x="65107" y="13437"/>
                  </a:lnTo>
                  <a:lnTo>
                    <a:pt x="118654" y="13437"/>
                  </a:lnTo>
                  <a:lnTo>
                    <a:pt x="116220" y="14048"/>
                  </a:lnTo>
                  <a:close/>
                </a:path>
                <a:path w="236220" h="200660">
                  <a:moveTo>
                    <a:pt x="71192" y="186295"/>
                  </a:moveTo>
                  <a:lnTo>
                    <a:pt x="28598" y="186295"/>
                  </a:lnTo>
                  <a:lnTo>
                    <a:pt x="33466" y="185684"/>
                  </a:lnTo>
                  <a:lnTo>
                    <a:pt x="34075" y="185073"/>
                  </a:lnTo>
                  <a:lnTo>
                    <a:pt x="35292" y="180798"/>
                  </a:lnTo>
                  <a:lnTo>
                    <a:pt x="76669" y="14048"/>
                  </a:lnTo>
                  <a:lnTo>
                    <a:pt x="114395" y="14048"/>
                  </a:lnTo>
                  <a:lnTo>
                    <a:pt x="114395" y="14659"/>
                  </a:lnTo>
                  <a:lnTo>
                    <a:pt x="113178" y="18934"/>
                  </a:lnTo>
                  <a:lnTo>
                    <a:pt x="94923" y="91009"/>
                  </a:lnTo>
                  <a:lnTo>
                    <a:pt x="187992" y="91009"/>
                  </a:lnTo>
                  <a:lnTo>
                    <a:pt x="172809" y="95896"/>
                  </a:lnTo>
                  <a:lnTo>
                    <a:pt x="191710" y="99608"/>
                  </a:lnTo>
                  <a:lnTo>
                    <a:pt x="195315" y="101393"/>
                  </a:lnTo>
                  <a:lnTo>
                    <a:pt x="92489" y="101393"/>
                  </a:lnTo>
                  <a:lnTo>
                    <a:pt x="71192" y="186295"/>
                  </a:lnTo>
                  <a:close/>
                </a:path>
                <a:path w="236220" h="200660">
                  <a:moveTo>
                    <a:pt x="133258" y="200344"/>
                  </a:moveTo>
                  <a:lnTo>
                    <a:pt x="0" y="200344"/>
                  </a:lnTo>
                  <a:lnTo>
                    <a:pt x="0" y="189349"/>
                  </a:lnTo>
                  <a:lnTo>
                    <a:pt x="3650" y="186906"/>
                  </a:lnTo>
                  <a:lnTo>
                    <a:pt x="4867" y="186295"/>
                  </a:lnTo>
                  <a:lnTo>
                    <a:pt x="124739" y="186295"/>
                  </a:lnTo>
                  <a:lnTo>
                    <a:pt x="151037" y="180798"/>
                  </a:lnTo>
                  <a:lnTo>
                    <a:pt x="168550" y="167055"/>
                  </a:lnTo>
                  <a:lnTo>
                    <a:pt x="178305" y="149189"/>
                  </a:lnTo>
                  <a:lnTo>
                    <a:pt x="181328" y="131323"/>
                  </a:lnTo>
                  <a:lnTo>
                    <a:pt x="177316" y="114020"/>
                  </a:lnTo>
                  <a:lnTo>
                    <a:pt x="167941" y="105134"/>
                  </a:lnTo>
                  <a:lnTo>
                    <a:pt x="157198" y="101861"/>
                  </a:lnTo>
                  <a:lnTo>
                    <a:pt x="149078" y="101393"/>
                  </a:lnTo>
                  <a:lnTo>
                    <a:pt x="195315" y="101393"/>
                  </a:lnTo>
                  <a:lnTo>
                    <a:pt x="207189" y="107272"/>
                  </a:lnTo>
                  <a:lnTo>
                    <a:pt x="217647" y="119173"/>
                  </a:lnTo>
                  <a:lnTo>
                    <a:pt x="221488" y="135598"/>
                  </a:lnTo>
                  <a:lnTo>
                    <a:pt x="216259" y="156795"/>
                  </a:lnTo>
                  <a:lnTo>
                    <a:pt x="200191" y="177820"/>
                  </a:lnTo>
                  <a:lnTo>
                    <a:pt x="172714" y="193921"/>
                  </a:lnTo>
                  <a:lnTo>
                    <a:pt x="133258" y="200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256366" y="3019977"/>
              <a:ext cx="170180" cy="205740"/>
            </a:xfrm>
            <a:custGeom>
              <a:avLst/>
              <a:gdLst/>
              <a:ahLst/>
              <a:cxnLst/>
              <a:rect l="l" t="t" r="r" b="b"/>
              <a:pathLst>
                <a:path w="170179" h="205739">
                  <a:moveTo>
                    <a:pt x="28598" y="205230"/>
                  </a:moveTo>
                  <a:lnTo>
                    <a:pt x="5475" y="205230"/>
                  </a:lnTo>
                  <a:lnTo>
                    <a:pt x="0" y="199122"/>
                  </a:lnTo>
                  <a:lnTo>
                    <a:pt x="0" y="190571"/>
                  </a:lnTo>
                  <a:lnTo>
                    <a:pt x="608" y="186295"/>
                  </a:lnTo>
                  <a:lnTo>
                    <a:pt x="1216" y="185073"/>
                  </a:lnTo>
                  <a:lnTo>
                    <a:pt x="43202" y="16491"/>
                  </a:lnTo>
                  <a:lnTo>
                    <a:pt x="38943" y="15880"/>
                  </a:lnTo>
                  <a:lnTo>
                    <a:pt x="23122" y="15880"/>
                  </a:lnTo>
                  <a:lnTo>
                    <a:pt x="23122" y="2443"/>
                  </a:lnTo>
                  <a:lnTo>
                    <a:pt x="28598" y="2443"/>
                  </a:lnTo>
                  <a:lnTo>
                    <a:pt x="32249" y="1832"/>
                  </a:lnTo>
                  <a:lnTo>
                    <a:pt x="69975" y="610"/>
                  </a:lnTo>
                  <a:lnTo>
                    <a:pt x="70584" y="0"/>
                  </a:lnTo>
                  <a:lnTo>
                    <a:pt x="75452" y="0"/>
                  </a:lnTo>
                  <a:lnTo>
                    <a:pt x="78493" y="1221"/>
                  </a:lnTo>
                  <a:lnTo>
                    <a:pt x="78493" y="6108"/>
                  </a:lnTo>
                  <a:lnTo>
                    <a:pt x="77277" y="10383"/>
                  </a:lnTo>
                  <a:lnTo>
                    <a:pt x="57805" y="88566"/>
                  </a:lnTo>
                  <a:lnTo>
                    <a:pt x="76056" y="88566"/>
                  </a:lnTo>
                  <a:lnTo>
                    <a:pt x="70508" y="91849"/>
                  </a:lnTo>
                  <a:lnTo>
                    <a:pt x="61447" y="100563"/>
                  </a:lnTo>
                  <a:lnTo>
                    <a:pt x="55980" y="107501"/>
                  </a:lnTo>
                  <a:lnTo>
                    <a:pt x="51721" y="113609"/>
                  </a:lnTo>
                  <a:lnTo>
                    <a:pt x="51721" y="114220"/>
                  </a:lnTo>
                  <a:lnTo>
                    <a:pt x="50504" y="119717"/>
                  </a:lnTo>
                  <a:lnTo>
                    <a:pt x="32857" y="188738"/>
                  </a:lnTo>
                  <a:lnTo>
                    <a:pt x="28598" y="205230"/>
                  </a:lnTo>
                  <a:close/>
                </a:path>
                <a:path w="170179" h="205739">
                  <a:moveTo>
                    <a:pt x="76056" y="88566"/>
                  </a:moveTo>
                  <a:lnTo>
                    <a:pt x="57805" y="88566"/>
                  </a:lnTo>
                  <a:lnTo>
                    <a:pt x="72266" y="78326"/>
                  </a:lnTo>
                  <a:lnTo>
                    <a:pt x="84959" y="73067"/>
                  </a:lnTo>
                  <a:lnTo>
                    <a:pt x="95028" y="71130"/>
                  </a:lnTo>
                  <a:lnTo>
                    <a:pt x="101616" y="70853"/>
                  </a:lnTo>
                  <a:lnTo>
                    <a:pt x="117352" y="72323"/>
                  </a:lnTo>
                  <a:lnTo>
                    <a:pt x="131204" y="77572"/>
                  </a:lnTo>
                  <a:lnTo>
                    <a:pt x="134716" y="81237"/>
                  </a:lnTo>
                  <a:lnTo>
                    <a:pt x="99183" y="81237"/>
                  </a:lnTo>
                  <a:lnTo>
                    <a:pt x="83105" y="84396"/>
                  </a:lnTo>
                  <a:lnTo>
                    <a:pt x="76056" y="88566"/>
                  </a:lnTo>
                  <a:close/>
                </a:path>
                <a:path w="170179" h="205739">
                  <a:moveTo>
                    <a:pt x="124739" y="205230"/>
                  </a:moveTo>
                  <a:lnTo>
                    <a:pt x="112674" y="203445"/>
                  </a:lnTo>
                  <a:lnTo>
                    <a:pt x="102149" y="198282"/>
                  </a:lnTo>
                  <a:lnTo>
                    <a:pt x="94704" y="190027"/>
                  </a:lnTo>
                  <a:lnTo>
                    <a:pt x="91880" y="178965"/>
                  </a:lnTo>
                  <a:lnTo>
                    <a:pt x="91880" y="174079"/>
                  </a:lnTo>
                  <a:lnTo>
                    <a:pt x="92489" y="171636"/>
                  </a:lnTo>
                  <a:lnTo>
                    <a:pt x="95532" y="163695"/>
                  </a:lnTo>
                  <a:lnTo>
                    <a:pt x="100694" y="149962"/>
                  </a:lnTo>
                  <a:lnTo>
                    <a:pt x="106712" y="132162"/>
                  </a:lnTo>
                  <a:lnTo>
                    <a:pt x="111704" y="113791"/>
                  </a:lnTo>
                  <a:lnTo>
                    <a:pt x="113786" y="98339"/>
                  </a:lnTo>
                  <a:lnTo>
                    <a:pt x="113786" y="84291"/>
                  </a:lnTo>
                  <a:lnTo>
                    <a:pt x="107093" y="81237"/>
                  </a:lnTo>
                  <a:lnTo>
                    <a:pt x="134716" y="81237"/>
                  </a:lnTo>
                  <a:lnTo>
                    <a:pt x="141063" y="87860"/>
                  </a:lnTo>
                  <a:lnTo>
                    <a:pt x="144819" y="104447"/>
                  </a:lnTo>
                  <a:lnTo>
                    <a:pt x="142642" y="119546"/>
                  </a:lnTo>
                  <a:lnTo>
                    <a:pt x="137441" y="137736"/>
                  </a:lnTo>
                  <a:lnTo>
                    <a:pt x="131213" y="155469"/>
                  </a:lnTo>
                  <a:lnTo>
                    <a:pt x="125955" y="169193"/>
                  </a:lnTo>
                  <a:lnTo>
                    <a:pt x="124739" y="174079"/>
                  </a:lnTo>
                  <a:lnTo>
                    <a:pt x="121088" y="182019"/>
                  </a:lnTo>
                  <a:lnTo>
                    <a:pt x="121088" y="194236"/>
                  </a:lnTo>
                  <a:lnTo>
                    <a:pt x="149219" y="194236"/>
                  </a:lnTo>
                  <a:lnTo>
                    <a:pt x="144610" y="198931"/>
                  </a:lnTo>
                  <a:lnTo>
                    <a:pt x="124739" y="205230"/>
                  </a:lnTo>
                  <a:close/>
                </a:path>
                <a:path w="170179" h="205739">
                  <a:moveTo>
                    <a:pt x="149219" y="194236"/>
                  </a:moveTo>
                  <a:lnTo>
                    <a:pt x="125955" y="194236"/>
                  </a:lnTo>
                  <a:lnTo>
                    <a:pt x="131394" y="193348"/>
                  </a:lnTo>
                  <a:lnTo>
                    <a:pt x="139342" y="188967"/>
                  </a:lnTo>
                  <a:lnTo>
                    <a:pt x="148203" y="178517"/>
                  </a:lnTo>
                  <a:lnTo>
                    <a:pt x="156380" y="159420"/>
                  </a:lnTo>
                  <a:lnTo>
                    <a:pt x="157597" y="155144"/>
                  </a:lnTo>
                  <a:lnTo>
                    <a:pt x="169767" y="155144"/>
                  </a:lnTo>
                  <a:lnTo>
                    <a:pt x="169767" y="159420"/>
                  </a:lnTo>
                  <a:lnTo>
                    <a:pt x="167010" y="169154"/>
                  </a:lnTo>
                  <a:lnTo>
                    <a:pt x="158662" y="184615"/>
                  </a:lnTo>
                  <a:lnTo>
                    <a:pt x="149219" y="1942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68644" y="2248745"/>
              <a:ext cx="269875" cy="485140"/>
            </a:xfrm>
            <a:custGeom>
              <a:avLst/>
              <a:gdLst/>
              <a:ahLst/>
              <a:cxnLst/>
              <a:rect l="l" t="t" r="r" b="b"/>
              <a:pathLst>
                <a:path w="269875" h="485139">
                  <a:moveTo>
                    <a:pt x="269748" y="349758"/>
                  </a:moveTo>
                  <a:lnTo>
                    <a:pt x="0" y="349758"/>
                  </a:lnTo>
                  <a:lnTo>
                    <a:pt x="134874" y="484632"/>
                  </a:lnTo>
                  <a:lnTo>
                    <a:pt x="269748" y="349758"/>
                  </a:lnTo>
                  <a:close/>
                </a:path>
                <a:path w="269875" h="485139">
                  <a:moveTo>
                    <a:pt x="202311" y="0"/>
                  </a:moveTo>
                  <a:lnTo>
                    <a:pt x="67437" y="0"/>
                  </a:lnTo>
                  <a:lnTo>
                    <a:pt x="67437" y="349758"/>
                  </a:lnTo>
                  <a:lnTo>
                    <a:pt x="202311" y="349758"/>
                  </a:lnTo>
                  <a:lnTo>
                    <a:pt x="202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标题 63">
            <a:extLst>
              <a:ext uri="{FF2B5EF4-FFF2-40B4-BE49-F238E27FC236}">
                <a16:creationId xmlns:a16="http://schemas.microsoft.com/office/drawing/2014/main" id="{8109837C-E4B9-470E-B707-C2E02F0D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基于模块度的社区发现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zh-CN" altLang="en-CN" dirty="0">
                <a:solidFill>
                  <a:srgbClr val="C00000"/>
                </a:solidFill>
              </a:rPr>
              <a:t>选学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98D36BF-89D4-42D4-9760-0E7133553752}"/>
              </a:ext>
            </a:extLst>
          </p:cNvPr>
          <p:cNvSpPr txBox="1"/>
          <p:nvPr/>
        </p:nvSpPr>
        <p:spPr>
          <a:xfrm>
            <a:off x="7242037" y="154418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E159B-753D-44EA-B8A8-84185C1F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拓展到多个社区的情况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zh-CN" altLang="en-CN" dirty="0">
                <a:solidFill>
                  <a:srgbClr val="C00000"/>
                </a:solidFill>
              </a:rPr>
              <a:t>选学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zh-CN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C3A8650-E8EC-4950-9A53-7355BCB74901}"/>
              </a:ext>
            </a:extLst>
          </p:cNvPr>
          <p:cNvSpPr/>
          <p:nvPr/>
        </p:nvSpPr>
        <p:spPr>
          <a:xfrm>
            <a:off x="6263640" y="5431539"/>
            <a:ext cx="3863340" cy="771525"/>
          </a:xfrm>
          <a:custGeom>
            <a:avLst/>
            <a:gdLst/>
            <a:ahLst/>
            <a:cxnLst/>
            <a:rect l="l" t="t" r="r" b="b"/>
            <a:pathLst>
              <a:path w="3863340" h="771525">
                <a:moveTo>
                  <a:pt x="3734816" y="0"/>
                </a:moveTo>
                <a:lnTo>
                  <a:pt x="128523" y="0"/>
                </a:lnTo>
                <a:lnTo>
                  <a:pt x="78497" y="10100"/>
                </a:lnTo>
                <a:lnTo>
                  <a:pt x="37644" y="37644"/>
                </a:lnTo>
                <a:lnTo>
                  <a:pt x="10100" y="78497"/>
                </a:lnTo>
                <a:lnTo>
                  <a:pt x="0" y="128524"/>
                </a:lnTo>
                <a:lnTo>
                  <a:pt x="0" y="642620"/>
                </a:lnTo>
                <a:lnTo>
                  <a:pt x="10100" y="692646"/>
                </a:lnTo>
                <a:lnTo>
                  <a:pt x="37644" y="733499"/>
                </a:lnTo>
                <a:lnTo>
                  <a:pt x="78497" y="761043"/>
                </a:lnTo>
                <a:lnTo>
                  <a:pt x="128523" y="771144"/>
                </a:lnTo>
                <a:lnTo>
                  <a:pt x="3734816" y="771144"/>
                </a:lnTo>
                <a:lnTo>
                  <a:pt x="3784842" y="761043"/>
                </a:lnTo>
                <a:lnTo>
                  <a:pt x="3825695" y="733499"/>
                </a:lnTo>
                <a:lnTo>
                  <a:pt x="3853239" y="692646"/>
                </a:lnTo>
                <a:lnTo>
                  <a:pt x="3863340" y="642620"/>
                </a:lnTo>
                <a:lnTo>
                  <a:pt x="3863340" y="128524"/>
                </a:lnTo>
                <a:lnTo>
                  <a:pt x="3853239" y="78497"/>
                </a:lnTo>
                <a:lnTo>
                  <a:pt x="3825695" y="37644"/>
                </a:lnTo>
                <a:lnTo>
                  <a:pt x="3784842" y="10100"/>
                </a:lnTo>
                <a:lnTo>
                  <a:pt x="3734816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CA68FB2-9B0A-4556-AF35-CEE6E8E051F0}"/>
              </a:ext>
            </a:extLst>
          </p:cNvPr>
          <p:cNvSpPr/>
          <p:nvPr/>
        </p:nvSpPr>
        <p:spPr>
          <a:xfrm>
            <a:off x="1813560" y="2747771"/>
            <a:ext cx="2728398" cy="2292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037BB9D-97F3-4FE4-8A97-9F9BE01E2CC9}"/>
              </a:ext>
            </a:extLst>
          </p:cNvPr>
          <p:cNvSpPr/>
          <p:nvPr/>
        </p:nvSpPr>
        <p:spPr>
          <a:xfrm>
            <a:off x="6385559" y="1505710"/>
            <a:ext cx="3839210" cy="576580"/>
          </a:xfrm>
          <a:custGeom>
            <a:avLst/>
            <a:gdLst/>
            <a:ahLst/>
            <a:cxnLst/>
            <a:rect l="l" t="t" r="r" b="b"/>
            <a:pathLst>
              <a:path w="3839209" h="576580">
                <a:moveTo>
                  <a:pt x="3742944" y="0"/>
                </a:moveTo>
                <a:lnTo>
                  <a:pt x="96012" y="0"/>
                </a:lnTo>
                <a:lnTo>
                  <a:pt x="58641" y="7545"/>
                </a:lnTo>
                <a:lnTo>
                  <a:pt x="28122" y="28122"/>
                </a:lnTo>
                <a:lnTo>
                  <a:pt x="7545" y="58641"/>
                </a:lnTo>
                <a:lnTo>
                  <a:pt x="0" y="96012"/>
                </a:lnTo>
                <a:lnTo>
                  <a:pt x="0" y="480059"/>
                </a:lnTo>
                <a:lnTo>
                  <a:pt x="7545" y="517430"/>
                </a:lnTo>
                <a:lnTo>
                  <a:pt x="28122" y="547949"/>
                </a:lnTo>
                <a:lnTo>
                  <a:pt x="58641" y="568526"/>
                </a:lnTo>
                <a:lnTo>
                  <a:pt x="96012" y="576072"/>
                </a:lnTo>
                <a:lnTo>
                  <a:pt x="3742944" y="576072"/>
                </a:lnTo>
                <a:lnTo>
                  <a:pt x="3780314" y="568526"/>
                </a:lnTo>
                <a:lnTo>
                  <a:pt x="3810833" y="547949"/>
                </a:lnTo>
                <a:lnTo>
                  <a:pt x="3831410" y="517430"/>
                </a:lnTo>
                <a:lnTo>
                  <a:pt x="3838955" y="480059"/>
                </a:lnTo>
                <a:lnTo>
                  <a:pt x="3838955" y="96012"/>
                </a:lnTo>
                <a:lnTo>
                  <a:pt x="3831410" y="58641"/>
                </a:lnTo>
                <a:lnTo>
                  <a:pt x="3810833" y="28122"/>
                </a:lnTo>
                <a:lnTo>
                  <a:pt x="3780314" y="7545"/>
                </a:lnTo>
                <a:lnTo>
                  <a:pt x="3742944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BC05685-1888-40C1-AD91-A41BD1F58907}"/>
              </a:ext>
            </a:extLst>
          </p:cNvPr>
          <p:cNvSpPr txBox="1"/>
          <p:nvPr/>
        </p:nvSpPr>
        <p:spPr>
          <a:xfrm>
            <a:off x="4605097" y="1949873"/>
            <a:ext cx="1397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中有两个社区的情况下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B1EF4FD-1B03-46CA-8CF1-B17CC055B475}"/>
              </a:ext>
            </a:extLst>
          </p:cNvPr>
          <p:cNvSpPr/>
          <p:nvPr/>
        </p:nvSpPr>
        <p:spPr>
          <a:xfrm>
            <a:off x="6385559" y="2196082"/>
            <a:ext cx="3839210" cy="347980"/>
          </a:xfrm>
          <a:custGeom>
            <a:avLst/>
            <a:gdLst/>
            <a:ahLst/>
            <a:cxnLst/>
            <a:rect l="l" t="t" r="r" b="b"/>
            <a:pathLst>
              <a:path w="3839209" h="347980">
                <a:moveTo>
                  <a:pt x="3781044" y="0"/>
                </a:moveTo>
                <a:lnTo>
                  <a:pt x="57912" y="0"/>
                </a:lnTo>
                <a:lnTo>
                  <a:pt x="35372" y="4551"/>
                </a:lnTo>
                <a:lnTo>
                  <a:pt x="16964" y="16964"/>
                </a:lnTo>
                <a:lnTo>
                  <a:pt x="4551" y="35372"/>
                </a:lnTo>
                <a:lnTo>
                  <a:pt x="0" y="57912"/>
                </a:lnTo>
                <a:lnTo>
                  <a:pt x="0" y="289560"/>
                </a:lnTo>
                <a:lnTo>
                  <a:pt x="4551" y="312099"/>
                </a:lnTo>
                <a:lnTo>
                  <a:pt x="16964" y="330507"/>
                </a:lnTo>
                <a:lnTo>
                  <a:pt x="35372" y="342920"/>
                </a:lnTo>
                <a:lnTo>
                  <a:pt x="57912" y="347472"/>
                </a:lnTo>
                <a:lnTo>
                  <a:pt x="3781044" y="347472"/>
                </a:lnTo>
                <a:lnTo>
                  <a:pt x="3803583" y="342920"/>
                </a:lnTo>
                <a:lnTo>
                  <a:pt x="3821991" y="330507"/>
                </a:lnTo>
                <a:lnTo>
                  <a:pt x="3834404" y="312099"/>
                </a:lnTo>
                <a:lnTo>
                  <a:pt x="3838955" y="289560"/>
                </a:lnTo>
                <a:lnTo>
                  <a:pt x="3838955" y="57912"/>
                </a:lnTo>
                <a:lnTo>
                  <a:pt x="3834404" y="35372"/>
                </a:lnTo>
                <a:lnTo>
                  <a:pt x="3821991" y="16964"/>
                </a:lnTo>
                <a:lnTo>
                  <a:pt x="3803583" y="4551"/>
                </a:lnTo>
                <a:lnTo>
                  <a:pt x="3781044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7F136C0-5A64-4C15-8C7C-C4718E2A115D}"/>
              </a:ext>
            </a:extLst>
          </p:cNvPr>
          <p:cNvSpPr txBox="1"/>
          <p:nvPr/>
        </p:nvSpPr>
        <p:spPr>
          <a:xfrm>
            <a:off x="6699975" y="1516447"/>
            <a:ext cx="3141980" cy="1020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040" algn="ctr"/>
            <a:r>
              <a:rPr lang="en-US" altLang="zh-CN" sz="1950" spc="-44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h</a:t>
            </a:r>
            <a:r>
              <a:rPr lang="zh-CN" altLang="en-US" sz="1950" spc="-44" baseline="-150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𝑖</a:t>
            </a:r>
            <a:r>
              <a:rPr lang="en-US" altLang="zh-CN" sz="1950" spc="-44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= 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或者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−</a:t>
            </a:r>
            <a:r>
              <a:rPr lang="zh-CN" altLang="en-US" spc="21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endParaRPr lang="en-US" altLang="zh-CN" spc="-95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66040" algn="ctr"/>
            <a:r>
              <a:rPr spc="-9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</a:t>
            </a:r>
            <a:r>
              <a:rPr lang="zh-CN" altLang="en-US" spc="-9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9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</a:t>
            </a:r>
            <a:r>
              <a:rPr sz="1950" spc="-142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𝑖</a:t>
            </a:r>
            <a:r>
              <a:rPr spc="-9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属于哪个社区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algn="ctr">
              <a:spcBef>
                <a:spcPts val="1290"/>
              </a:spcBef>
            </a:pPr>
            <a:r>
              <a:rPr spc="-8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𝒉</a:t>
            </a:r>
            <a:r>
              <a:rPr spc="-8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包含所有</a:t>
            </a:r>
            <a:r>
              <a:rPr lang="zh-CN" altLang="en-US" spc="-8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8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社区信息的向量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82DD945-726A-4267-8296-1B5CA59142DD}"/>
              </a:ext>
            </a:extLst>
          </p:cNvPr>
          <p:cNvSpPr txBox="1"/>
          <p:nvPr/>
        </p:nvSpPr>
        <p:spPr>
          <a:xfrm>
            <a:off x="4688752" y="3367204"/>
            <a:ext cx="1397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中有多于两个社区的情况下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A778723-BEBA-4F90-81E5-681E8BE6DAE1}"/>
              </a:ext>
            </a:extLst>
          </p:cNvPr>
          <p:cNvSpPr/>
          <p:nvPr/>
        </p:nvSpPr>
        <p:spPr>
          <a:xfrm>
            <a:off x="6385559" y="3313175"/>
            <a:ext cx="3839210" cy="347980"/>
          </a:xfrm>
          <a:custGeom>
            <a:avLst/>
            <a:gdLst/>
            <a:ahLst/>
            <a:cxnLst/>
            <a:rect l="l" t="t" r="r" b="b"/>
            <a:pathLst>
              <a:path w="3839209" h="347980">
                <a:moveTo>
                  <a:pt x="3781044" y="0"/>
                </a:moveTo>
                <a:lnTo>
                  <a:pt x="57912" y="0"/>
                </a:lnTo>
                <a:lnTo>
                  <a:pt x="35372" y="4551"/>
                </a:lnTo>
                <a:lnTo>
                  <a:pt x="16964" y="16964"/>
                </a:lnTo>
                <a:lnTo>
                  <a:pt x="4551" y="35372"/>
                </a:lnTo>
                <a:lnTo>
                  <a:pt x="0" y="57912"/>
                </a:lnTo>
                <a:lnTo>
                  <a:pt x="0" y="289560"/>
                </a:lnTo>
                <a:lnTo>
                  <a:pt x="4551" y="312099"/>
                </a:lnTo>
                <a:lnTo>
                  <a:pt x="16964" y="330507"/>
                </a:lnTo>
                <a:lnTo>
                  <a:pt x="35372" y="342920"/>
                </a:lnTo>
                <a:lnTo>
                  <a:pt x="57912" y="347472"/>
                </a:lnTo>
                <a:lnTo>
                  <a:pt x="3781044" y="347472"/>
                </a:lnTo>
                <a:lnTo>
                  <a:pt x="3803583" y="342920"/>
                </a:lnTo>
                <a:lnTo>
                  <a:pt x="3821991" y="330507"/>
                </a:lnTo>
                <a:lnTo>
                  <a:pt x="3834404" y="312099"/>
                </a:lnTo>
                <a:lnTo>
                  <a:pt x="3838955" y="289560"/>
                </a:lnTo>
                <a:lnTo>
                  <a:pt x="3838955" y="57912"/>
                </a:lnTo>
                <a:lnTo>
                  <a:pt x="3834404" y="35372"/>
                </a:lnTo>
                <a:lnTo>
                  <a:pt x="3821991" y="16964"/>
                </a:lnTo>
                <a:lnTo>
                  <a:pt x="3803583" y="4551"/>
                </a:lnTo>
                <a:lnTo>
                  <a:pt x="3781044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2CE485E-196A-4FDA-91EC-1FEFB5C069E3}"/>
              </a:ext>
            </a:extLst>
          </p:cNvPr>
          <p:cNvSpPr/>
          <p:nvPr/>
        </p:nvSpPr>
        <p:spPr>
          <a:xfrm>
            <a:off x="6385559" y="3774954"/>
            <a:ext cx="3839210" cy="657225"/>
          </a:xfrm>
          <a:custGeom>
            <a:avLst/>
            <a:gdLst/>
            <a:ahLst/>
            <a:cxnLst/>
            <a:rect l="l" t="t" r="r" b="b"/>
            <a:pathLst>
              <a:path w="3839209" h="657225">
                <a:moveTo>
                  <a:pt x="3729482" y="0"/>
                </a:moveTo>
                <a:lnTo>
                  <a:pt x="109473" y="0"/>
                </a:lnTo>
                <a:lnTo>
                  <a:pt x="66860" y="8602"/>
                </a:lnTo>
                <a:lnTo>
                  <a:pt x="32062" y="32062"/>
                </a:lnTo>
                <a:lnTo>
                  <a:pt x="8602" y="66860"/>
                </a:lnTo>
                <a:lnTo>
                  <a:pt x="0" y="109474"/>
                </a:lnTo>
                <a:lnTo>
                  <a:pt x="0" y="547370"/>
                </a:lnTo>
                <a:lnTo>
                  <a:pt x="8602" y="589978"/>
                </a:lnTo>
                <a:lnTo>
                  <a:pt x="32062" y="624776"/>
                </a:lnTo>
                <a:lnTo>
                  <a:pt x="66860" y="648239"/>
                </a:lnTo>
                <a:lnTo>
                  <a:pt x="109473" y="656844"/>
                </a:lnTo>
                <a:lnTo>
                  <a:pt x="3729482" y="656844"/>
                </a:lnTo>
                <a:lnTo>
                  <a:pt x="3772095" y="648239"/>
                </a:lnTo>
                <a:lnTo>
                  <a:pt x="3806893" y="624776"/>
                </a:lnTo>
                <a:lnTo>
                  <a:pt x="3830353" y="589978"/>
                </a:lnTo>
                <a:lnTo>
                  <a:pt x="3838955" y="547370"/>
                </a:lnTo>
                <a:lnTo>
                  <a:pt x="3838955" y="109474"/>
                </a:lnTo>
                <a:lnTo>
                  <a:pt x="3830353" y="66860"/>
                </a:lnTo>
                <a:lnTo>
                  <a:pt x="3806893" y="32062"/>
                </a:lnTo>
                <a:lnTo>
                  <a:pt x="3772095" y="8602"/>
                </a:lnTo>
                <a:lnTo>
                  <a:pt x="3729482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7804A85-AAC3-49BC-A489-D7A07293F090}"/>
              </a:ext>
            </a:extLst>
          </p:cNvPr>
          <p:cNvSpPr txBox="1"/>
          <p:nvPr/>
        </p:nvSpPr>
        <p:spPr>
          <a:xfrm>
            <a:off x="6602153" y="3347064"/>
            <a:ext cx="3404870" cy="1038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pc="-13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𝑯</a:t>
            </a:r>
            <a:r>
              <a:rPr spc="-13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表示社区的分配矩</a:t>
            </a:r>
            <a:r>
              <a:rPr spc="-13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阵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marL="12700" marR="5080" algn="ctr">
              <a:lnSpc>
                <a:spcPct val="103899"/>
              </a:lnSpc>
              <a:spcBef>
                <a:spcPts val="1525"/>
              </a:spcBef>
            </a:pPr>
            <a:r>
              <a:rPr lang="zh-CN" altLang="en-US" spc="-13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𝑯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的每一行都是</a:t>
            </a:r>
            <a:r>
              <a:rPr spc="-2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one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-</a:t>
            </a:r>
            <a:r>
              <a:rPr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hot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向量，表示了相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的社区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归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属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B260839-CB11-4AD9-BF4C-A6DFB7F7A8A0}"/>
              </a:ext>
            </a:extLst>
          </p:cNvPr>
          <p:cNvSpPr/>
          <p:nvPr/>
        </p:nvSpPr>
        <p:spPr>
          <a:xfrm>
            <a:off x="2533137" y="5610701"/>
            <a:ext cx="273050" cy="356870"/>
          </a:xfrm>
          <a:custGeom>
            <a:avLst/>
            <a:gdLst/>
            <a:ahLst/>
            <a:cxnLst/>
            <a:rect l="l" t="t" r="r" b="b"/>
            <a:pathLst>
              <a:path w="273050" h="356870">
                <a:moveTo>
                  <a:pt x="101398" y="288654"/>
                </a:moveTo>
                <a:lnTo>
                  <a:pt x="61557" y="281280"/>
                </a:lnTo>
                <a:lnTo>
                  <a:pt x="29368" y="260141"/>
                </a:lnTo>
                <a:lnTo>
                  <a:pt x="7844" y="226716"/>
                </a:lnTo>
                <a:lnTo>
                  <a:pt x="0" y="182482"/>
                </a:lnTo>
                <a:lnTo>
                  <a:pt x="6808" y="136996"/>
                </a:lnTo>
                <a:lnTo>
                  <a:pt x="25616" y="94252"/>
                </a:lnTo>
                <a:lnTo>
                  <a:pt x="53996" y="56714"/>
                </a:lnTo>
                <a:lnTo>
                  <a:pt x="89521" y="26850"/>
                </a:lnTo>
                <a:lnTo>
                  <a:pt x="129763" y="7123"/>
                </a:lnTo>
                <a:lnTo>
                  <a:pt x="172294" y="0"/>
                </a:lnTo>
                <a:lnTo>
                  <a:pt x="212702" y="7737"/>
                </a:lnTo>
                <a:lnTo>
                  <a:pt x="215936" y="9953"/>
                </a:lnTo>
                <a:lnTo>
                  <a:pt x="169821" y="9953"/>
                </a:lnTo>
                <a:lnTo>
                  <a:pt x="146893" y="13439"/>
                </a:lnTo>
                <a:lnTo>
                  <a:pt x="97946" y="42497"/>
                </a:lnTo>
                <a:lnTo>
                  <a:pt x="56186" y="102542"/>
                </a:lnTo>
                <a:lnTo>
                  <a:pt x="36762" y="169626"/>
                </a:lnTo>
                <a:lnTo>
                  <a:pt x="34623" y="194924"/>
                </a:lnTo>
                <a:lnTo>
                  <a:pt x="37290" y="220651"/>
                </a:lnTo>
                <a:lnTo>
                  <a:pt x="45443" y="243345"/>
                </a:lnTo>
                <a:lnTo>
                  <a:pt x="59316" y="261528"/>
                </a:lnTo>
                <a:lnTo>
                  <a:pt x="79140" y="273724"/>
                </a:lnTo>
                <a:lnTo>
                  <a:pt x="85735" y="273724"/>
                </a:lnTo>
                <a:lnTo>
                  <a:pt x="85735" y="278701"/>
                </a:lnTo>
                <a:lnTo>
                  <a:pt x="153638" y="278701"/>
                </a:lnTo>
                <a:lnTo>
                  <a:pt x="154248" y="282018"/>
                </a:lnTo>
                <a:lnTo>
                  <a:pt x="140144" y="282018"/>
                </a:lnTo>
                <a:lnTo>
                  <a:pt x="128873" y="285155"/>
                </a:lnTo>
                <a:lnTo>
                  <a:pt x="118607" y="287203"/>
                </a:lnTo>
                <a:lnTo>
                  <a:pt x="109423" y="288317"/>
                </a:lnTo>
                <a:lnTo>
                  <a:pt x="101398" y="288654"/>
                </a:lnTo>
                <a:close/>
              </a:path>
              <a:path w="273050" h="356870">
                <a:moveTo>
                  <a:pt x="178020" y="263770"/>
                </a:moveTo>
                <a:lnTo>
                  <a:pt x="151685" y="263770"/>
                </a:lnTo>
                <a:lnTo>
                  <a:pt x="193033" y="227053"/>
                </a:lnTo>
                <a:lnTo>
                  <a:pt x="219696" y="179683"/>
                </a:lnTo>
                <a:lnTo>
                  <a:pt x="233994" y="131846"/>
                </a:lnTo>
                <a:lnTo>
                  <a:pt x="238245" y="93729"/>
                </a:lnTo>
                <a:lnTo>
                  <a:pt x="233118" y="58244"/>
                </a:lnTo>
                <a:lnTo>
                  <a:pt x="218872" y="31934"/>
                </a:lnTo>
                <a:lnTo>
                  <a:pt x="197206" y="15578"/>
                </a:lnTo>
                <a:lnTo>
                  <a:pt x="169821" y="9953"/>
                </a:lnTo>
                <a:lnTo>
                  <a:pt x="215936" y="9953"/>
                </a:lnTo>
                <a:lnTo>
                  <a:pt x="244530" y="29549"/>
                </a:lnTo>
                <a:lnTo>
                  <a:pt x="265385" y="63337"/>
                </a:lnTo>
                <a:lnTo>
                  <a:pt x="272868" y="107001"/>
                </a:lnTo>
                <a:lnTo>
                  <a:pt x="266293" y="151759"/>
                </a:lnTo>
                <a:lnTo>
                  <a:pt x="248361" y="193133"/>
                </a:lnTo>
                <a:lnTo>
                  <a:pt x="221764" y="229132"/>
                </a:lnTo>
                <a:lnTo>
                  <a:pt x="189191" y="257765"/>
                </a:lnTo>
                <a:lnTo>
                  <a:pt x="178020" y="263770"/>
                </a:lnTo>
                <a:close/>
              </a:path>
              <a:path w="273050" h="356870">
                <a:moveTo>
                  <a:pt x="85735" y="273724"/>
                </a:moveTo>
                <a:lnTo>
                  <a:pt x="79140" y="273724"/>
                </a:lnTo>
                <a:lnTo>
                  <a:pt x="76667" y="269576"/>
                </a:lnTo>
                <a:lnTo>
                  <a:pt x="76667" y="261282"/>
                </a:lnTo>
                <a:lnTo>
                  <a:pt x="79964" y="246183"/>
                </a:lnTo>
                <a:lnTo>
                  <a:pt x="88826" y="233184"/>
                </a:lnTo>
                <a:lnTo>
                  <a:pt x="101707" y="224072"/>
                </a:lnTo>
                <a:lnTo>
                  <a:pt x="117061" y="220638"/>
                </a:lnTo>
                <a:lnTo>
                  <a:pt x="134296" y="225394"/>
                </a:lnTo>
                <a:lnTo>
                  <a:pt x="138075" y="229762"/>
                </a:lnTo>
                <a:lnTo>
                  <a:pt x="117061" y="229762"/>
                </a:lnTo>
                <a:lnTo>
                  <a:pt x="105211" y="232471"/>
                </a:lnTo>
                <a:lnTo>
                  <a:pt x="95215" y="239612"/>
                </a:lnTo>
                <a:lnTo>
                  <a:pt x="88311" y="249708"/>
                </a:lnTo>
                <a:lnTo>
                  <a:pt x="85735" y="261282"/>
                </a:lnTo>
                <a:lnTo>
                  <a:pt x="85735" y="273724"/>
                </a:lnTo>
                <a:close/>
              </a:path>
              <a:path w="273050" h="356870">
                <a:moveTo>
                  <a:pt x="153638" y="278701"/>
                </a:moveTo>
                <a:lnTo>
                  <a:pt x="103871" y="278701"/>
                </a:lnTo>
                <a:lnTo>
                  <a:pt x="112038" y="278117"/>
                </a:lnTo>
                <a:lnTo>
                  <a:pt x="120359" y="276523"/>
                </a:lnTo>
                <a:lnTo>
                  <a:pt x="128680" y="274151"/>
                </a:lnTo>
                <a:lnTo>
                  <a:pt x="136846" y="271235"/>
                </a:lnTo>
                <a:lnTo>
                  <a:pt x="140144" y="269576"/>
                </a:lnTo>
                <a:lnTo>
                  <a:pt x="140968" y="269576"/>
                </a:lnTo>
                <a:lnTo>
                  <a:pt x="140968" y="263770"/>
                </a:lnTo>
                <a:lnTo>
                  <a:pt x="139551" y="247958"/>
                </a:lnTo>
                <a:lnTo>
                  <a:pt x="135197" y="237435"/>
                </a:lnTo>
                <a:lnTo>
                  <a:pt x="127752" y="231576"/>
                </a:lnTo>
                <a:lnTo>
                  <a:pt x="117061" y="229762"/>
                </a:lnTo>
                <a:lnTo>
                  <a:pt x="138075" y="229762"/>
                </a:lnTo>
                <a:lnTo>
                  <a:pt x="144266" y="236916"/>
                </a:lnTo>
                <a:lnTo>
                  <a:pt x="149289" y="251082"/>
                </a:lnTo>
                <a:lnTo>
                  <a:pt x="151685" y="263770"/>
                </a:lnTo>
                <a:lnTo>
                  <a:pt x="178020" y="263770"/>
                </a:lnTo>
                <a:lnTo>
                  <a:pt x="153334" y="277042"/>
                </a:lnTo>
                <a:lnTo>
                  <a:pt x="153638" y="278701"/>
                </a:lnTo>
                <a:close/>
              </a:path>
              <a:path w="273050" h="356870">
                <a:moveTo>
                  <a:pt x="221747" y="318515"/>
                </a:moveTo>
                <a:lnTo>
                  <a:pt x="181363" y="318515"/>
                </a:lnTo>
                <a:lnTo>
                  <a:pt x="193213" y="316519"/>
                </a:lnTo>
                <a:lnTo>
                  <a:pt x="206300" y="310013"/>
                </a:lnTo>
                <a:lnTo>
                  <a:pt x="218459" y="298219"/>
                </a:lnTo>
                <a:lnTo>
                  <a:pt x="227528" y="280360"/>
                </a:lnTo>
                <a:lnTo>
                  <a:pt x="229176" y="275383"/>
                </a:lnTo>
                <a:lnTo>
                  <a:pt x="234123" y="275383"/>
                </a:lnTo>
                <a:lnTo>
                  <a:pt x="236596" y="277042"/>
                </a:lnTo>
                <a:lnTo>
                  <a:pt x="236596" y="279530"/>
                </a:lnTo>
                <a:lnTo>
                  <a:pt x="232899" y="293333"/>
                </a:lnTo>
                <a:lnTo>
                  <a:pt x="221747" y="318515"/>
                </a:lnTo>
                <a:close/>
              </a:path>
              <a:path w="273050" h="356870">
                <a:moveTo>
                  <a:pt x="170646" y="356671"/>
                </a:moveTo>
                <a:lnTo>
                  <a:pt x="152058" y="351668"/>
                </a:lnTo>
                <a:lnTo>
                  <a:pt x="142514" y="339666"/>
                </a:lnTo>
                <a:lnTo>
                  <a:pt x="138997" y="325177"/>
                </a:lnTo>
                <a:lnTo>
                  <a:pt x="138495" y="312709"/>
                </a:lnTo>
                <a:lnTo>
                  <a:pt x="138522" y="309287"/>
                </a:lnTo>
                <a:lnTo>
                  <a:pt x="138701" y="304829"/>
                </a:lnTo>
                <a:lnTo>
                  <a:pt x="139190" y="296612"/>
                </a:lnTo>
                <a:lnTo>
                  <a:pt x="140144" y="282018"/>
                </a:lnTo>
                <a:lnTo>
                  <a:pt x="154248" y="282018"/>
                </a:lnTo>
                <a:lnTo>
                  <a:pt x="156902" y="296469"/>
                </a:lnTo>
                <a:lnTo>
                  <a:pt x="162093" y="309287"/>
                </a:lnTo>
                <a:lnTo>
                  <a:pt x="169911" y="316351"/>
                </a:lnTo>
                <a:lnTo>
                  <a:pt x="181363" y="318515"/>
                </a:lnTo>
                <a:lnTo>
                  <a:pt x="221747" y="318515"/>
                </a:lnTo>
                <a:lnTo>
                  <a:pt x="221242" y="319656"/>
                </a:lnTo>
                <a:lnTo>
                  <a:pt x="200774" y="345201"/>
                </a:lnTo>
                <a:lnTo>
                  <a:pt x="170646" y="356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CFCB578-9FAD-43FF-A1F8-0AA0A8FAF4E6}"/>
              </a:ext>
            </a:extLst>
          </p:cNvPr>
          <p:cNvSpPr/>
          <p:nvPr/>
        </p:nvSpPr>
        <p:spPr>
          <a:xfrm>
            <a:off x="2957691" y="575295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>
                <a:moveTo>
                  <a:pt x="0" y="0"/>
                </a:moveTo>
                <a:lnTo>
                  <a:pt x="261327" y="0"/>
                </a:lnTo>
              </a:path>
            </a:pathLst>
          </a:custGeom>
          <a:ln w="157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3C91957-C8AC-4146-84B1-2D070E423A79}"/>
              </a:ext>
            </a:extLst>
          </p:cNvPr>
          <p:cNvSpPr/>
          <p:nvPr/>
        </p:nvSpPr>
        <p:spPr>
          <a:xfrm>
            <a:off x="2957691" y="5829680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>
                <a:moveTo>
                  <a:pt x="0" y="0"/>
                </a:moveTo>
                <a:lnTo>
                  <a:pt x="261327" y="0"/>
                </a:lnTo>
              </a:path>
            </a:pathLst>
          </a:custGeom>
          <a:ln w="16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6F7D45E-BF28-4AEA-A7E0-B154C54E0F05}"/>
              </a:ext>
            </a:extLst>
          </p:cNvPr>
          <p:cNvSpPr/>
          <p:nvPr/>
        </p:nvSpPr>
        <p:spPr>
          <a:xfrm>
            <a:off x="3359168" y="5646373"/>
            <a:ext cx="123189" cy="248285"/>
          </a:xfrm>
          <a:custGeom>
            <a:avLst/>
            <a:gdLst/>
            <a:ahLst/>
            <a:cxnLst/>
            <a:rect l="l" t="t" r="r" b="b"/>
            <a:pathLst>
              <a:path w="123189" h="248285">
                <a:moveTo>
                  <a:pt x="117061" y="85435"/>
                </a:moveTo>
                <a:lnTo>
                  <a:pt x="0" y="85435"/>
                </a:lnTo>
                <a:lnTo>
                  <a:pt x="0" y="76311"/>
                </a:lnTo>
                <a:lnTo>
                  <a:pt x="24203" y="68586"/>
                </a:lnTo>
                <a:lnTo>
                  <a:pt x="39673" y="49975"/>
                </a:lnTo>
                <a:lnTo>
                  <a:pt x="47878" y="25454"/>
                </a:lnTo>
                <a:lnTo>
                  <a:pt x="50287" y="0"/>
                </a:lnTo>
                <a:lnTo>
                  <a:pt x="60179" y="0"/>
                </a:lnTo>
                <a:lnTo>
                  <a:pt x="60179" y="72993"/>
                </a:lnTo>
                <a:lnTo>
                  <a:pt x="117061" y="72993"/>
                </a:lnTo>
                <a:lnTo>
                  <a:pt x="117061" y="85435"/>
                </a:lnTo>
                <a:close/>
              </a:path>
              <a:path w="123189" h="248285">
                <a:moveTo>
                  <a:pt x="84086" y="248010"/>
                </a:moveTo>
                <a:lnTo>
                  <a:pt x="70187" y="246598"/>
                </a:lnTo>
                <a:lnTo>
                  <a:pt x="53275" y="239819"/>
                </a:lnTo>
                <a:lnTo>
                  <a:pt x="38990" y="223865"/>
                </a:lnTo>
                <a:lnTo>
                  <a:pt x="32975" y="194924"/>
                </a:lnTo>
                <a:lnTo>
                  <a:pt x="32975" y="85435"/>
                </a:lnTo>
                <a:lnTo>
                  <a:pt x="60179" y="85435"/>
                </a:lnTo>
                <a:lnTo>
                  <a:pt x="60179" y="195754"/>
                </a:lnTo>
                <a:lnTo>
                  <a:pt x="60591" y="205163"/>
                </a:lnTo>
                <a:lnTo>
                  <a:pt x="63477" y="219394"/>
                </a:lnTo>
                <a:lnTo>
                  <a:pt x="71308" y="232380"/>
                </a:lnTo>
                <a:lnTo>
                  <a:pt x="86559" y="238057"/>
                </a:lnTo>
                <a:lnTo>
                  <a:pt x="106952" y="238057"/>
                </a:lnTo>
                <a:lnTo>
                  <a:pt x="101965" y="243215"/>
                </a:lnTo>
                <a:lnTo>
                  <a:pt x="84086" y="248010"/>
                </a:lnTo>
                <a:close/>
              </a:path>
              <a:path w="123189" h="248285">
                <a:moveTo>
                  <a:pt x="106952" y="238057"/>
                </a:moveTo>
                <a:lnTo>
                  <a:pt x="86559" y="238057"/>
                </a:lnTo>
                <a:lnTo>
                  <a:pt x="96941" y="235270"/>
                </a:lnTo>
                <a:lnTo>
                  <a:pt x="105314" y="226963"/>
                </a:lnTo>
                <a:lnTo>
                  <a:pt x="110904" y="213212"/>
                </a:lnTo>
                <a:lnTo>
                  <a:pt x="112939" y="194095"/>
                </a:lnTo>
                <a:lnTo>
                  <a:pt x="112939" y="172529"/>
                </a:lnTo>
                <a:lnTo>
                  <a:pt x="122832" y="172529"/>
                </a:lnTo>
                <a:lnTo>
                  <a:pt x="122832" y="194924"/>
                </a:lnTo>
                <a:lnTo>
                  <a:pt x="120719" y="213717"/>
                </a:lnTo>
                <a:lnTo>
                  <a:pt x="113970" y="230799"/>
                </a:lnTo>
                <a:lnTo>
                  <a:pt x="106952" y="238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E808A1C-2244-4A29-8F34-BDBBFA86C5DC}"/>
              </a:ext>
            </a:extLst>
          </p:cNvPr>
          <p:cNvSpPr/>
          <p:nvPr/>
        </p:nvSpPr>
        <p:spPr>
          <a:xfrm>
            <a:off x="3515800" y="5715214"/>
            <a:ext cx="132715" cy="175260"/>
          </a:xfrm>
          <a:custGeom>
            <a:avLst/>
            <a:gdLst/>
            <a:ahLst/>
            <a:cxnLst/>
            <a:rect l="l" t="t" r="r" b="b"/>
            <a:pathLst>
              <a:path w="132714" h="175260">
                <a:moveTo>
                  <a:pt x="0" y="175017"/>
                </a:moveTo>
                <a:lnTo>
                  <a:pt x="0" y="162575"/>
                </a:lnTo>
                <a:lnTo>
                  <a:pt x="15895" y="162303"/>
                </a:lnTo>
                <a:lnTo>
                  <a:pt x="25143" y="160398"/>
                </a:lnTo>
                <a:lnTo>
                  <a:pt x="29445" y="155227"/>
                </a:lnTo>
                <a:lnTo>
                  <a:pt x="30501" y="145156"/>
                </a:lnTo>
                <a:lnTo>
                  <a:pt x="30501" y="38984"/>
                </a:lnTo>
                <a:lnTo>
                  <a:pt x="29561" y="27087"/>
                </a:lnTo>
                <a:lnTo>
                  <a:pt x="25452" y="20321"/>
                </a:lnTo>
                <a:lnTo>
                  <a:pt x="16242" y="17289"/>
                </a:lnTo>
                <a:lnTo>
                  <a:pt x="0" y="16589"/>
                </a:lnTo>
                <a:lnTo>
                  <a:pt x="0" y="4147"/>
                </a:lnTo>
                <a:lnTo>
                  <a:pt x="54408" y="0"/>
                </a:lnTo>
                <a:lnTo>
                  <a:pt x="54408" y="43132"/>
                </a:lnTo>
                <a:lnTo>
                  <a:pt x="64298" y="43132"/>
                </a:lnTo>
                <a:lnTo>
                  <a:pt x="59921" y="54835"/>
                </a:lnTo>
                <a:lnTo>
                  <a:pt x="56882" y="82946"/>
                </a:lnTo>
                <a:lnTo>
                  <a:pt x="56882" y="144327"/>
                </a:lnTo>
                <a:lnTo>
                  <a:pt x="57461" y="153127"/>
                </a:lnTo>
                <a:lnTo>
                  <a:pt x="60900" y="158739"/>
                </a:lnTo>
                <a:lnTo>
                  <a:pt x="69750" y="161707"/>
                </a:lnTo>
                <a:lnTo>
                  <a:pt x="86559" y="162575"/>
                </a:lnTo>
                <a:lnTo>
                  <a:pt x="94803" y="162575"/>
                </a:lnTo>
                <a:lnTo>
                  <a:pt x="94803" y="174188"/>
                </a:lnTo>
                <a:lnTo>
                  <a:pt x="44516" y="174188"/>
                </a:lnTo>
                <a:lnTo>
                  <a:pt x="35242" y="174317"/>
                </a:lnTo>
                <a:lnTo>
                  <a:pt x="12056" y="174888"/>
                </a:lnTo>
                <a:lnTo>
                  <a:pt x="0" y="175017"/>
                </a:lnTo>
                <a:close/>
              </a:path>
              <a:path w="132714" h="175260">
                <a:moveTo>
                  <a:pt x="64298" y="43132"/>
                </a:moveTo>
                <a:lnTo>
                  <a:pt x="54408" y="43132"/>
                </a:lnTo>
                <a:lnTo>
                  <a:pt x="60385" y="29394"/>
                </a:lnTo>
                <a:lnTo>
                  <a:pt x="70072" y="15345"/>
                </a:lnTo>
                <a:lnTo>
                  <a:pt x="84086" y="4406"/>
                </a:lnTo>
                <a:lnTo>
                  <a:pt x="103047" y="0"/>
                </a:lnTo>
                <a:lnTo>
                  <a:pt x="114987" y="2008"/>
                </a:lnTo>
                <a:lnTo>
                  <a:pt x="124377" y="7361"/>
                </a:lnTo>
                <a:lnTo>
                  <a:pt x="125123" y="8294"/>
                </a:lnTo>
                <a:lnTo>
                  <a:pt x="103047" y="8294"/>
                </a:lnTo>
                <a:lnTo>
                  <a:pt x="83313" y="14476"/>
                </a:lnTo>
                <a:lnTo>
                  <a:pt x="68835" y="31001"/>
                </a:lnTo>
                <a:lnTo>
                  <a:pt x="64298" y="43132"/>
                </a:lnTo>
                <a:close/>
              </a:path>
              <a:path w="132714" h="175260">
                <a:moveTo>
                  <a:pt x="122832" y="41473"/>
                </a:moveTo>
                <a:lnTo>
                  <a:pt x="107169" y="41473"/>
                </a:lnTo>
                <a:lnTo>
                  <a:pt x="98925" y="35667"/>
                </a:lnTo>
                <a:lnTo>
                  <a:pt x="98925" y="14100"/>
                </a:lnTo>
                <a:lnTo>
                  <a:pt x="106344" y="9124"/>
                </a:lnTo>
                <a:lnTo>
                  <a:pt x="107169" y="9124"/>
                </a:lnTo>
                <a:lnTo>
                  <a:pt x="107169" y="8294"/>
                </a:lnTo>
                <a:lnTo>
                  <a:pt x="125123" y="8294"/>
                </a:lnTo>
                <a:lnTo>
                  <a:pt x="130522" y="15047"/>
                </a:lnTo>
                <a:lnTo>
                  <a:pt x="132724" y="24054"/>
                </a:lnTo>
                <a:lnTo>
                  <a:pt x="132724" y="36496"/>
                </a:lnTo>
                <a:lnTo>
                  <a:pt x="122832" y="41473"/>
                </a:lnTo>
                <a:close/>
              </a:path>
              <a:path w="132714" h="175260">
                <a:moveTo>
                  <a:pt x="94803" y="175017"/>
                </a:moveTo>
                <a:lnTo>
                  <a:pt x="82656" y="174538"/>
                </a:lnTo>
                <a:lnTo>
                  <a:pt x="69969" y="174291"/>
                </a:lnTo>
                <a:lnTo>
                  <a:pt x="44516" y="174188"/>
                </a:lnTo>
                <a:lnTo>
                  <a:pt x="94803" y="174188"/>
                </a:lnTo>
                <a:lnTo>
                  <a:pt x="94803" y="17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A2D9E7F0-A317-4E1D-B2D6-EAC4AE0130AA}"/>
              </a:ext>
            </a:extLst>
          </p:cNvPr>
          <p:cNvSpPr/>
          <p:nvPr/>
        </p:nvSpPr>
        <p:spPr>
          <a:xfrm>
            <a:off x="3796088" y="5434024"/>
            <a:ext cx="149225" cy="713740"/>
          </a:xfrm>
          <a:custGeom>
            <a:avLst/>
            <a:gdLst/>
            <a:ahLst/>
            <a:cxnLst/>
            <a:rect l="l" t="t" r="r" b="b"/>
            <a:pathLst>
              <a:path w="149225" h="713739">
                <a:moveTo>
                  <a:pt x="149212" y="713342"/>
                </a:moveTo>
                <a:lnTo>
                  <a:pt x="136022" y="713342"/>
                </a:lnTo>
                <a:lnTo>
                  <a:pt x="132724" y="709194"/>
                </a:lnTo>
                <a:lnTo>
                  <a:pt x="131900" y="709194"/>
                </a:lnTo>
                <a:lnTo>
                  <a:pt x="103871" y="680992"/>
                </a:lnTo>
                <a:lnTo>
                  <a:pt x="101385" y="677804"/>
                </a:lnTo>
                <a:lnTo>
                  <a:pt x="95112" y="670417"/>
                </a:lnTo>
                <a:lnTo>
                  <a:pt x="51046" y="601555"/>
                </a:lnTo>
                <a:lnTo>
                  <a:pt x="30532" y="552855"/>
                </a:lnTo>
                <a:lnTo>
                  <a:pt x="15972" y="503279"/>
                </a:lnTo>
                <a:lnTo>
                  <a:pt x="6564" y="453565"/>
                </a:lnTo>
                <a:lnTo>
                  <a:pt x="1507" y="404449"/>
                </a:lnTo>
                <a:lnTo>
                  <a:pt x="0" y="356671"/>
                </a:lnTo>
                <a:lnTo>
                  <a:pt x="1674" y="307991"/>
                </a:lnTo>
                <a:lnTo>
                  <a:pt x="6595" y="260867"/>
                </a:lnTo>
                <a:lnTo>
                  <a:pt x="14606" y="216231"/>
                </a:lnTo>
                <a:lnTo>
                  <a:pt x="25555" y="175017"/>
                </a:lnTo>
                <a:lnTo>
                  <a:pt x="48445" y="117395"/>
                </a:lnTo>
                <a:lnTo>
                  <a:pt x="75121" y="69882"/>
                </a:lnTo>
                <a:lnTo>
                  <a:pt x="103807" y="32012"/>
                </a:lnTo>
                <a:lnTo>
                  <a:pt x="132724" y="3317"/>
                </a:lnTo>
                <a:lnTo>
                  <a:pt x="136022" y="0"/>
                </a:lnTo>
                <a:lnTo>
                  <a:pt x="149212" y="0"/>
                </a:lnTo>
                <a:lnTo>
                  <a:pt x="149212" y="5806"/>
                </a:lnTo>
                <a:lnTo>
                  <a:pt x="148387" y="7465"/>
                </a:lnTo>
                <a:lnTo>
                  <a:pt x="123405" y="35262"/>
                </a:lnTo>
                <a:lnTo>
                  <a:pt x="100625" y="66694"/>
                </a:lnTo>
                <a:lnTo>
                  <a:pt x="80396" y="102209"/>
                </a:lnTo>
                <a:lnTo>
                  <a:pt x="63064" y="142253"/>
                </a:lnTo>
                <a:lnTo>
                  <a:pt x="48979" y="187274"/>
                </a:lnTo>
                <a:lnTo>
                  <a:pt x="38488" y="237720"/>
                </a:lnTo>
                <a:lnTo>
                  <a:pt x="31938" y="294036"/>
                </a:lnTo>
                <a:lnTo>
                  <a:pt x="29677" y="356671"/>
                </a:lnTo>
                <a:lnTo>
                  <a:pt x="31036" y="404461"/>
                </a:lnTo>
                <a:lnTo>
                  <a:pt x="35326" y="451998"/>
                </a:lnTo>
                <a:lnTo>
                  <a:pt x="42867" y="498613"/>
                </a:lnTo>
                <a:lnTo>
                  <a:pt x="53981" y="543639"/>
                </a:lnTo>
                <a:lnTo>
                  <a:pt x="68988" y="586406"/>
                </a:lnTo>
                <a:lnTo>
                  <a:pt x="88208" y="626247"/>
                </a:lnTo>
                <a:lnTo>
                  <a:pt x="121595" y="677260"/>
                </a:lnTo>
                <a:lnTo>
                  <a:pt x="147563" y="705876"/>
                </a:lnTo>
                <a:lnTo>
                  <a:pt x="148387" y="707535"/>
                </a:lnTo>
                <a:lnTo>
                  <a:pt x="149212" y="707535"/>
                </a:lnTo>
                <a:lnTo>
                  <a:pt x="149212" y="713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638D770-F808-47A1-A018-00BD6C4A853A}"/>
              </a:ext>
            </a:extLst>
          </p:cNvPr>
          <p:cNvSpPr/>
          <p:nvPr/>
        </p:nvSpPr>
        <p:spPr>
          <a:xfrm>
            <a:off x="3977451" y="5618171"/>
            <a:ext cx="387985" cy="272415"/>
          </a:xfrm>
          <a:custGeom>
            <a:avLst/>
            <a:gdLst/>
            <a:ahLst/>
            <a:cxnLst/>
            <a:rect l="l" t="t" r="r" b="b"/>
            <a:pathLst>
              <a:path w="387985" h="272414">
                <a:moveTo>
                  <a:pt x="197850" y="19077"/>
                </a:moveTo>
                <a:lnTo>
                  <a:pt x="62652" y="19077"/>
                </a:lnTo>
                <a:lnTo>
                  <a:pt x="62652" y="0"/>
                </a:lnTo>
                <a:lnTo>
                  <a:pt x="74193" y="0"/>
                </a:lnTo>
                <a:lnTo>
                  <a:pt x="81755" y="129"/>
                </a:lnTo>
                <a:lnTo>
                  <a:pt x="97495" y="699"/>
                </a:lnTo>
                <a:lnTo>
                  <a:pt x="112952" y="959"/>
                </a:lnTo>
                <a:lnTo>
                  <a:pt x="128126" y="1529"/>
                </a:lnTo>
                <a:lnTo>
                  <a:pt x="136022" y="1658"/>
                </a:lnTo>
                <a:lnTo>
                  <a:pt x="202522" y="1658"/>
                </a:lnTo>
                <a:lnTo>
                  <a:pt x="203621" y="2488"/>
                </a:lnTo>
                <a:lnTo>
                  <a:pt x="203621" y="14930"/>
                </a:lnTo>
                <a:lnTo>
                  <a:pt x="199499" y="17418"/>
                </a:lnTo>
                <a:lnTo>
                  <a:pt x="197850" y="19077"/>
                </a:lnTo>
                <a:close/>
              </a:path>
              <a:path w="387985" h="272414">
                <a:moveTo>
                  <a:pt x="202522" y="1658"/>
                </a:moveTo>
                <a:lnTo>
                  <a:pt x="136022" y="1658"/>
                </a:lnTo>
                <a:lnTo>
                  <a:pt x="143428" y="1529"/>
                </a:lnTo>
                <a:lnTo>
                  <a:pt x="157932" y="959"/>
                </a:lnTo>
                <a:lnTo>
                  <a:pt x="172423" y="699"/>
                </a:lnTo>
                <a:lnTo>
                  <a:pt x="187829" y="129"/>
                </a:lnTo>
                <a:lnTo>
                  <a:pt x="195377" y="0"/>
                </a:lnTo>
                <a:lnTo>
                  <a:pt x="200323" y="0"/>
                </a:lnTo>
                <a:lnTo>
                  <a:pt x="202522" y="1658"/>
                </a:lnTo>
                <a:close/>
              </a:path>
              <a:path w="387985" h="272414">
                <a:moveTo>
                  <a:pt x="381686" y="19077"/>
                </a:moveTo>
                <a:lnTo>
                  <a:pt x="246488" y="19077"/>
                </a:lnTo>
                <a:lnTo>
                  <a:pt x="246488" y="0"/>
                </a:lnTo>
                <a:lnTo>
                  <a:pt x="258030" y="0"/>
                </a:lnTo>
                <a:lnTo>
                  <a:pt x="265591" y="129"/>
                </a:lnTo>
                <a:lnTo>
                  <a:pt x="281331" y="699"/>
                </a:lnTo>
                <a:lnTo>
                  <a:pt x="296775" y="959"/>
                </a:lnTo>
                <a:lnTo>
                  <a:pt x="311614" y="1529"/>
                </a:lnTo>
                <a:lnTo>
                  <a:pt x="319034" y="1658"/>
                </a:lnTo>
                <a:lnTo>
                  <a:pt x="386083" y="1658"/>
                </a:lnTo>
                <a:lnTo>
                  <a:pt x="387457" y="2488"/>
                </a:lnTo>
                <a:lnTo>
                  <a:pt x="387457" y="14930"/>
                </a:lnTo>
                <a:lnTo>
                  <a:pt x="383335" y="17418"/>
                </a:lnTo>
                <a:lnTo>
                  <a:pt x="381686" y="19077"/>
                </a:lnTo>
                <a:close/>
              </a:path>
              <a:path w="387985" h="272414">
                <a:moveTo>
                  <a:pt x="386083" y="1658"/>
                </a:moveTo>
                <a:lnTo>
                  <a:pt x="319034" y="1658"/>
                </a:lnTo>
                <a:lnTo>
                  <a:pt x="326453" y="1529"/>
                </a:lnTo>
                <a:lnTo>
                  <a:pt x="341292" y="959"/>
                </a:lnTo>
                <a:lnTo>
                  <a:pt x="356259" y="699"/>
                </a:lnTo>
                <a:lnTo>
                  <a:pt x="371665" y="129"/>
                </a:lnTo>
                <a:lnTo>
                  <a:pt x="379213" y="0"/>
                </a:lnTo>
                <a:lnTo>
                  <a:pt x="383335" y="0"/>
                </a:lnTo>
                <a:lnTo>
                  <a:pt x="386083" y="1658"/>
                </a:lnTo>
                <a:close/>
              </a:path>
              <a:path w="387985" h="272414">
                <a:moveTo>
                  <a:pt x="116237" y="253817"/>
                </a:moveTo>
                <a:lnTo>
                  <a:pt x="31326" y="253817"/>
                </a:lnTo>
                <a:lnTo>
                  <a:pt x="37921" y="252987"/>
                </a:lnTo>
                <a:lnTo>
                  <a:pt x="45340" y="252158"/>
                </a:lnTo>
                <a:lnTo>
                  <a:pt x="103047" y="19907"/>
                </a:lnTo>
                <a:lnTo>
                  <a:pt x="94803" y="19077"/>
                </a:lnTo>
                <a:lnTo>
                  <a:pt x="184660" y="19077"/>
                </a:lnTo>
                <a:lnTo>
                  <a:pt x="179958" y="19103"/>
                </a:lnTo>
                <a:lnTo>
                  <a:pt x="173016" y="19285"/>
                </a:lnTo>
                <a:lnTo>
                  <a:pt x="165300" y="19777"/>
                </a:lnTo>
                <a:lnTo>
                  <a:pt x="158280" y="20736"/>
                </a:lnTo>
                <a:lnTo>
                  <a:pt x="133549" y="121931"/>
                </a:lnTo>
                <a:lnTo>
                  <a:pt x="316973" y="121931"/>
                </a:lnTo>
                <a:lnTo>
                  <a:pt x="312438" y="140180"/>
                </a:lnTo>
                <a:lnTo>
                  <a:pt x="128602" y="140180"/>
                </a:lnTo>
                <a:lnTo>
                  <a:pt x="100574" y="252987"/>
                </a:lnTo>
                <a:lnTo>
                  <a:pt x="108817" y="252987"/>
                </a:lnTo>
                <a:lnTo>
                  <a:pt x="116237" y="253817"/>
                </a:lnTo>
                <a:close/>
              </a:path>
              <a:path w="387985" h="272414">
                <a:moveTo>
                  <a:pt x="316973" y="121931"/>
                </a:moveTo>
                <a:lnTo>
                  <a:pt x="262151" y="121931"/>
                </a:lnTo>
                <a:lnTo>
                  <a:pt x="286883" y="19907"/>
                </a:lnTo>
                <a:lnTo>
                  <a:pt x="278639" y="19077"/>
                </a:lnTo>
                <a:lnTo>
                  <a:pt x="368496" y="19077"/>
                </a:lnTo>
                <a:lnTo>
                  <a:pt x="363795" y="19103"/>
                </a:lnTo>
                <a:lnTo>
                  <a:pt x="356852" y="19285"/>
                </a:lnTo>
                <a:lnTo>
                  <a:pt x="349136" y="19777"/>
                </a:lnTo>
                <a:lnTo>
                  <a:pt x="342116" y="20736"/>
                </a:lnTo>
                <a:lnTo>
                  <a:pt x="316973" y="121931"/>
                </a:lnTo>
                <a:close/>
              </a:path>
              <a:path w="387985" h="272414">
                <a:moveTo>
                  <a:pt x="300073" y="253817"/>
                </a:moveTo>
                <a:lnTo>
                  <a:pt x="215162" y="253817"/>
                </a:lnTo>
                <a:lnTo>
                  <a:pt x="228352" y="252158"/>
                </a:lnTo>
                <a:lnTo>
                  <a:pt x="229176" y="252158"/>
                </a:lnTo>
                <a:lnTo>
                  <a:pt x="230825" y="245522"/>
                </a:lnTo>
                <a:lnTo>
                  <a:pt x="257205" y="140180"/>
                </a:lnTo>
                <a:lnTo>
                  <a:pt x="312438" y="140180"/>
                </a:lnTo>
                <a:lnTo>
                  <a:pt x="284410" y="252987"/>
                </a:lnTo>
                <a:lnTo>
                  <a:pt x="292653" y="252987"/>
                </a:lnTo>
                <a:lnTo>
                  <a:pt x="300073" y="253817"/>
                </a:lnTo>
                <a:close/>
              </a:path>
              <a:path w="387985" h="272414">
                <a:moveTo>
                  <a:pt x="8243" y="272065"/>
                </a:moveTo>
                <a:lnTo>
                  <a:pt x="0" y="272065"/>
                </a:lnTo>
                <a:lnTo>
                  <a:pt x="0" y="257134"/>
                </a:lnTo>
                <a:lnTo>
                  <a:pt x="4121" y="254646"/>
                </a:lnTo>
                <a:lnTo>
                  <a:pt x="5770" y="253817"/>
                </a:lnTo>
                <a:lnTo>
                  <a:pt x="140968" y="253817"/>
                </a:lnTo>
                <a:lnTo>
                  <a:pt x="140968" y="261282"/>
                </a:lnTo>
                <a:lnTo>
                  <a:pt x="140144" y="267088"/>
                </a:lnTo>
                <a:lnTo>
                  <a:pt x="137396" y="271235"/>
                </a:lnTo>
                <a:lnTo>
                  <a:pt x="38745" y="271235"/>
                </a:lnTo>
                <a:lnTo>
                  <a:pt x="31197" y="271365"/>
                </a:lnTo>
                <a:lnTo>
                  <a:pt x="15791" y="271935"/>
                </a:lnTo>
                <a:lnTo>
                  <a:pt x="8243" y="272065"/>
                </a:lnTo>
                <a:close/>
              </a:path>
              <a:path w="387985" h="272414">
                <a:moveTo>
                  <a:pt x="192079" y="272065"/>
                </a:moveTo>
                <a:lnTo>
                  <a:pt x="183011" y="272065"/>
                </a:lnTo>
                <a:lnTo>
                  <a:pt x="183011" y="257134"/>
                </a:lnTo>
                <a:lnTo>
                  <a:pt x="189606" y="253817"/>
                </a:lnTo>
                <a:lnTo>
                  <a:pt x="324804" y="253817"/>
                </a:lnTo>
                <a:lnTo>
                  <a:pt x="324804" y="261282"/>
                </a:lnTo>
                <a:lnTo>
                  <a:pt x="323980" y="267088"/>
                </a:lnTo>
                <a:lnTo>
                  <a:pt x="322331" y="269576"/>
                </a:lnTo>
                <a:lnTo>
                  <a:pt x="320682" y="271235"/>
                </a:lnTo>
                <a:lnTo>
                  <a:pt x="221757" y="271235"/>
                </a:lnTo>
                <a:lnTo>
                  <a:pt x="214338" y="271365"/>
                </a:lnTo>
                <a:lnTo>
                  <a:pt x="199499" y="271935"/>
                </a:lnTo>
                <a:lnTo>
                  <a:pt x="192079" y="272065"/>
                </a:lnTo>
                <a:close/>
              </a:path>
              <a:path w="387985" h="272414">
                <a:moveTo>
                  <a:pt x="136846" y="272065"/>
                </a:moveTo>
                <a:lnTo>
                  <a:pt x="129427" y="272065"/>
                </a:lnTo>
                <a:lnTo>
                  <a:pt x="121879" y="271935"/>
                </a:lnTo>
                <a:lnTo>
                  <a:pt x="106473" y="271365"/>
                </a:lnTo>
                <a:lnTo>
                  <a:pt x="98925" y="271235"/>
                </a:lnTo>
                <a:lnTo>
                  <a:pt x="137396" y="271235"/>
                </a:lnTo>
                <a:lnTo>
                  <a:pt x="136846" y="272065"/>
                </a:lnTo>
                <a:close/>
              </a:path>
              <a:path w="387985" h="272414">
                <a:moveTo>
                  <a:pt x="319858" y="272065"/>
                </a:moveTo>
                <a:lnTo>
                  <a:pt x="313263" y="272065"/>
                </a:lnTo>
                <a:lnTo>
                  <a:pt x="305702" y="271935"/>
                </a:lnTo>
                <a:lnTo>
                  <a:pt x="289961" y="271365"/>
                </a:lnTo>
                <a:lnTo>
                  <a:pt x="281937" y="271235"/>
                </a:lnTo>
                <a:lnTo>
                  <a:pt x="320682" y="271235"/>
                </a:lnTo>
                <a:lnTo>
                  <a:pt x="319858" y="27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E3FA1C3-D527-4FAC-907F-EFF6FF5466B1}"/>
              </a:ext>
            </a:extLst>
          </p:cNvPr>
          <p:cNvSpPr/>
          <p:nvPr/>
        </p:nvSpPr>
        <p:spPr>
          <a:xfrm>
            <a:off x="4401181" y="5530657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>
                <a:moveTo>
                  <a:pt x="0" y="0"/>
                </a:moveTo>
                <a:lnTo>
                  <a:pt x="203621" y="0"/>
                </a:lnTo>
              </a:path>
            </a:pathLst>
          </a:custGeom>
          <a:ln w="14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F1011C91-768A-4152-BDCE-AD642D5D3770}"/>
              </a:ext>
            </a:extLst>
          </p:cNvPr>
          <p:cNvSpPr/>
          <p:nvPr/>
        </p:nvSpPr>
        <p:spPr>
          <a:xfrm>
            <a:off x="4502986" y="5537713"/>
            <a:ext cx="0" cy="178435"/>
          </a:xfrm>
          <a:custGeom>
            <a:avLst/>
            <a:gdLst/>
            <a:ahLst/>
            <a:cxnLst/>
            <a:rect l="l" t="t" r="r" b="b"/>
            <a:pathLst>
              <a:path h="178435">
                <a:moveTo>
                  <a:pt x="0" y="0"/>
                </a:moveTo>
                <a:lnTo>
                  <a:pt x="0" y="178335"/>
                </a:lnTo>
              </a:path>
            </a:pathLst>
          </a:custGeom>
          <a:ln w="140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4514EB6-2F88-4996-943D-E7153D28B0BF}"/>
              </a:ext>
            </a:extLst>
          </p:cNvPr>
          <p:cNvSpPr/>
          <p:nvPr/>
        </p:nvSpPr>
        <p:spPr>
          <a:xfrm>
            <a:off x="4663333" y="5618171"/>
            <a:ext cx="319405" cy="272415"/>
          </a:xfrm>
          <a:custGeom>
            <a:avLst/>
            <a:gdLst/>
            <a:ahLst/>
            <a:cxnLst/>
            <a:rect l="l" t="t" r="r" b="b"/>
            <a:pathLst>
              <a:path w="319404" h="272414">
                <a:moveTo>
                  <a:pt x="254076" y="123590"/>
                </a:moveTo>
                <a:lnTo>
                  <a:pt x="190431" y="123590"/>
                </a:lnTo>
                <a:lnTo>
                  <a:pt x="224887" y="116540"/>
                </a:lnTo>
                <a:lnTo>
                  <a:pt x="248446" y="98913"/>
                </a:lnTo>
                <a:lnTo>
                  <a:pt x="261958" y="75999"/>
                </a:lnTo>
                <a:lnTo>
                  <a:pt x="266273" y="53085"/>
                </a:lnTo>
                <a:lnTo>
                  <a:pt x="261121" y="33424"/>
                </a:lnTo>
                <a:lnTo>
                  <a:pt x="249168" y="23328"/>
                </a:lnTo>
                <a:lnTo>
                  <a:pt x="235668" y="19609"/>
                </a:lnTo>
                <a:lnTo>
                  <a:pt x="225879" y="19077"/>
                </a:lnTo>
                <a:lnTo>
                  <a:pt x="62652" y="19077"/>
                </a:lnTo>
                <a:lnTo>
                  <a:pt x="62652" y="0"/>
                </a:lnTo>
                <a:lnTo>
                  <a:pt x="234947" y="0"/>
                </a:lnTo>
                <a:lnTo>
                  <a:pt x="271735" y="4017"/>
                </a:lnTo>
                <a:lnTo>
                  <a:pt x="298012" y="15345"/>
                </a:lnTo>
                <a:lnTo>
                  <a:pt x="313778" y="32893"/>
                </a:lnTo>
                <a:lnTo>
                  <a:pt x="319034" y="55574"/>
                </a:lnTo>
                <a:lnTo>
                  <a:pt x="314564" y="76803"/>
                </a:lnTo>
                <a:lnTo>
                  <a:pt x="299970" y="98499"/>
                </a:lnTo>
                <a:lnTo>
                  <a:pt x="273474" y="117395"/>
                </a:lnTo>
                <a:lnTo>
                  <a:pt x="254076" y="123590"/>
                </a:lnTo>
                <a:close/>
              </a:path>
              <a:path w="319404" h="272414">
                <a:moveTo>
                  <a:pt x="98925" y="253817"/>
                </a:moveTo>
                <a:lnTo>
                  <a:pt x="31326" y="253817"/>
                </a:lnTo>
                <a:lnTo>
                  <a:pt x="37921" y="252987"/>
                </a:lnTo>
                <a:lnTo>
                  <a:pt x="45340" y="252158"/>
                </a:lnTo>
                <a:lnTo>
                  <a:pt x="103047" y="19907"/>
                </a:lnTo>
                <a:lnTo>
                  <a:pt x="94803" y="19077"/>
                </a:lnTo>
                <a:lnTo>
                  <a:pt x="156631" y="19077"/>
                </a:lnTo>
                <a:lnTo>
                  <a:pt x="154158" y="19907"/>
                </a:lnTo>
                <a:lnTo>
                  <a:pt x="152509" y="25713"/>
                </a:lnTo>
                <a:lnTo>
                  <a:pt x="127778" y="123590"/>
                </a:lnTo>
                <a:lnTo>
                  <a:pt x="254076" y="123590"/>
                </a:lnTo>
                <a:lnTo>
                  <a:pt x="233298" y="130226"/>
                </a:lnTo>
                <a:lnTo>
                  <a:pt x="258905" y="135280"/>
                </a:lnTo>
                <a:lnTo>
                  <a:pt x="263721" y="137691"/>
                </a:lnTo>
                <a:lnTo>
                  <a:pt x="124480" y="137691"/>
                </a:lnTo>
                <a:lnTo>
                  <a:pt x="96452" y="252987"/>
                </a:lnTo>
                <a:lnTo>
                  <a:pt x="98925" y="253817"/>
                </a:lnTo>
                <a:close/>
              </a:path>
              <a:path w="319404" h="272414">
                <a:moveTo>
                  <a:pt x="179714" y="272065"/>
                </a:moveTo>
                <a:lnTo>
                  <a:pt x="0" y="272065"/>
                </a:lnTo>
                <a:lnTo>
                  <a:pt x="0" y="257134"/>
                </a:lnTo>
                <a:lnTo>
                  <a:pt x="4121" y="254646"/>
                </a:lnTo>
                <a:lnTo>
                  <a:pt x="5770" y="253817"/>
                </a:lnTo>
                <a:lnTo>
                  <a:pt x="168997" y="253817"/>
                </a:lnTo>
                <a:lnTo>
                  <a:pt x="204149" y="246338"/>
                </a:lnTo>
                <a:lnTo>
                  <a:pt x="227631" y="227585"/>
                </a:lnTo>
                <a:lnTo>
                  <a:pt x="240756" y="203076"/>
                </a:lnTo>
                <a:lnTo>
                  <a:pt x="244840" y="178335"/>
                </a:lnTo>
                <a:lnTo>
                  <a:pt x="239520" y="154838"/>
                </a:lnTo>
                <a:lnTo>
                  <a:pt x="227012" y="142772"/>
                </a:lnTo>
                <a:lnTo>
                  <a:pt x="212496" y="138326"/>
                </a:lnTo>
                <a:lnTo>
                  <a:pt x="201148" y="137691"/>
                </a:lnTo>
                <a:lnTo>
                  <a:pt x="263721" y="137691"/>
                </a:lnTo>
                <a:lnTo>
                  <a:pt x="279876" y="145778"/>
                </a:lnTo>
                <a:lnTo>
                  <a:pt x="294045" y="162186"/>
                </a:lnTo>
                <a:lnTo>
                  <a:pt x="299248" y="184971"/>
                </a:lnTo>
                <a:lnTo>
                  <a:pt x="292164" y="213276"/>
                </a:lnTo>
                <a:lnTo>
                  <a:pt x="270395" y="241582"/>
                </a:lnTo>
                <a:lnTo>
                  <a:pt x="233169" y="263355"/>
                </a:lnTo>
                <a:lnTo>
                  <a:pt x="179714" y="27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44A1D24C-CEAC-4704-8A16-84E1558788F3}"/>
              </a:ext>
            </a:extLst>
          </p:cNvPr>
          <p:cNvSpPr/>
          <p:nvPr/>
        </p:nvSpPr>
        <p:spPr>
          <a:xfrm>
            <a:off x="5023585" y="5618171"/>
            <a:ext cx="387985" cy="272415"/>
          </a:xfrm>
          <a:custGeom>
            <a:avLst/>
            <a:gdLst/>
            <a:ahLst/>
            <a:cxnLst/>
            <a:rect l="l" t="t" r="r" b="b"/>
            <a:pathLst>
              <a:path w="387985" h="272414">
                <a:moveTo>
                  <a:pt x="197850" y="19077"/>
                </a:moveTo>
                <a:lnTo>
                  <a:pt x="62652" y="19077"/>
                </a:lnTo>
                <a:lnTo>
                  <a:pt x="62652" y="0"/>
                </a:lnTo>
                <a:lnTo>
                  <a:pt x="74193" y="0"/>
                </a:lnTo>
                <a:lnTo>
                  <a:pt x="82102" y="129"/>
                </a:lnTo>
                <a:lnTo>
                  <a:pt x="97611" y="699"/>
                </a:lnTo>
                <a:lnTo>
                  <a:pt x="112952" y="959"/>
                </a:lnTo>
                <a:lnTo>
                  <a:pt x="128126" y="1529"/>
                </a:lnTo>
                <a:lnTo>
                  <a:pt x="136022" y="1658"/>
                </a:lnTo>
                <a:lnTo>
                  <a:pt x="202522" y="1658"/>
                </a:lnTo>
                <a:lnTo>
                  <a:pt x="203621" y="2488"/>
                </a:lnTo>
                <a:lnTo>
                  <a:pt x="203621" y="14930"/>
                </a:lnTo>
                <a:lnTo>
                  <a:pt x="199499" y="17418"/>
                </a:lnTo>
                <a:lnTo>
                  <a:pt x="197850" y="19077"/>
                </a:lnTo>
                <a:close/>
              </a:path>
              <a:path w="387985" h="272414">
                <a:moveTo>
                  <a:pt x="202522" y="1658"/>
                </a:moveTo>
                <a:lnTo>
                  <a:pt x="136022" y="1658"/>
                </a:lnTo>
                <a:lnTo>
                  <a:pt x="143441" y="1529"/>
                </a:lnTo>
                <a:lnTo>
                  <a:pt x="158280" y="959"/>
                </a:lnTo>
                <a:lnTo>
                  <a:pt x="173119" y="699"/>
                </a:lnTo>
                <a:lnTo>
                  <a:pt x="187958" y="129"/>
                </a:lnTo>
                <a:lnTo>
                  <a:pt x="195377" y="0"/>
                </a:lnTo>
                <a:lnTo>
                  <a:pt x="200323" y="0"/>
                </a:lnTo>
                <a:lnTo>
                  <a:pt x="202522" y="1658"/>
                </a:lnTo>
                <a:close/>
              </a:path>
              <a:path w="387985" h="272414">
                <a:moveTo>
                  <a:pt x="381686" y="19077"/>
                </a:moveTo>
                <a:lnTo>
                  <a:pt x="246488" y="19077"/>
                </a:lnTo>
                <a:lnTo>
                  <a:pt x="246488" y="0"/>
                </a:lnTo>
                <a:lnTo>
                  <a:pt x="258030" y="0"/>
                </a:lnTo>
                <a:lnTo>
                  <a:pt x="265591" y="129"/>
                </a:lnTo>
                <a:lnTo>
                  <a:pt x="281331" y="699"/>
                </a:lnTo>
                <a:lnTo>
                  <a:pt x="296775" y="959"/>
                </a:lnTo>
                <a:lnTo>
                  <a:pt x="311614" y="1529"/>
                </a:lnTo>
                <a:lnTo>
                  <a:pt x="319034" y="1658"/>
                </a:lnTo>
                <a:lnTo>
                  <a:pt x="386083" y="1658"/>
                </a:lnTo>
                <a:lnTo>
                  <a:pt x="387457" y="2488"/>
                </a:lnTo>
                <a:lnTo>
                  <a:pt x="387457" y="14930"/>
                </a:lnTo>
                <a:lnTo>
                  <a:pt x="383335" y="17418"/>
                </a:lnTo>
                <a:lnTo>
                  <a:pt x="381686" y="19077"/>
                </a:lnTo>
                <a:close/>
              </a:path>
              <a:path w="387985" h="272414">
                <a:moveTo>
                  <a:pt x="386083" y="1658"/>
                </a:moveTo>
                <a:lnTo>
                  <a:pt x="319034" y="1658"/>
                </a:lnTo>
                <a:lnTo>
                  <a:pt x="326453" y="1529"/>
                </a:lnTo>
                <a:lnTo>
                  <a:pt x="341292" y="959"/>
                </a:lnTo>
                <a:lnTo>
                  <a:pt x="356259" y="699"/>
                </a:lnTo>
                <a:lnTo>
                  <a:pt x="371665" y="129"/>
                </a:lnTo>
                <a:lnTo>
                  <a:pt x="379213" y="0"/>
                </a:lnTo>
                <a:lnTo>
                  <a:pt x="383335" y="0"/>
                </a:lnTo>
                <a:lnTo>
                  <a:pt x="386083" y="1658"/>
                </a:lnTo>
                <a:close/>
              </a:path>
              <a:path w="387985" h="272414">
                <a:moveTo>
                  <a:pt x="116237" y="253817"/>
                </a:moveTo>
                <a:lnTo>
                  <a:pt x="31326" y="253817"/>
                </a:lnTo>
                <a:lnTo>
                  <a:pt x="37921" y="252987"/>
                </a:lnTo>
                <a:lnTo>
                  <a:pt x="45340" y="252158"/>
                </a:lnTo>
                <a:lnTo>
                  <a:pt x="46989" y="245522"/>
                </a:lnTo>
                <a:lnTo>
                  <a:pt x="103871" y="19907"/>
                </a:lnTo>
                <a:lnTo>
                  <a:pt x="94803" y="19077"/>
                </a:lnTo>
                <a:lnTo>
                  <a:pt x="184660" y="19077"/>
                </a:lnTo>
                <a:lnTo>
                  <a:pt x="133549" y="121931"/>
                </a:lnTo>
                <a:lnTo>
                  <a:pt x="316973" y="121931"/>
                </a:lnTo>
                <a:lnTo>
                  <a:pt x="312438" y="140180"/>
                </a:lnTo>
                <a:lnTo>
                  <a:pt x="128602" y="140180"/>
                </a:lnTo>
                <a:lnTo>
                  <a:pt x="100574" y="252987"/>
                </a:lnTo>
                <a:lnTo>
                  <a:pt x="108817" y="252987"/>
                </a:lnTo>
                <a:lnTo>
                  <a:pt x="116237" y="253817"/>
                </a:lnTo>
                <a:close/>
              </a:path>
              <a:path w="387985" h="272414">
                <a:moveTo>
                  <a:pt x="316973" y="121931"/>
                </a:moveTo>
                <a:lnTo>
                  <a:pt x="262151" y="121931"/>
                </a:lnTo>
                <a:lnTo>
                  <a:pt x="286883" y="19907"/>
                </a:lnTo>
                <a:lnTo>
                  <a:pt x="278639" y="19077"/>
                </a:lnTo>
                <a:lnTo>
                  <a:pt x="368496" y="19077"/>
                </a:lnTo>
                <a:lnTo>
                  <a:pt x="363795" y="19103"/>
                </a:lnTo>
                <a:lnTo>
                  <a:pt x="356852" y="19285"/>
                </a:lnTo>
                <a:lnTo>
                  <a:pt x="349136" y="19777"/>
                </a:lnTo>
                <a:lnTo>
                  <a:pt x="342116" y="20736"/>
                </a:lnTo>
                <a:lnTo>
                  <a:pt x="316973" y="121931"/>
                </a:lnTo>
                <a:close/>
              </a:path>
              <a:path w="387985" h="272414">
                <a:moveTo>
                  <a:pt x="300073" y="253817"/>
                </a:moveTo>
                <a:lnTo>
                  <a:pt x="215162" y="253817"/>
                </a:lnTo>
                <a:lnTo>
                  <a:pt x="221757" y="252987"/>
                </a:lnTo>
                <a:lnTo>
                  <a:pt x="229176" y="252158"/>
                </a:lnTo>
                <a:lnTo>
                  <a:pt x="230825" y="245522"/>
                </a:lnTo>
                <a:lnTo>
                  <a:pt x="257205" y="140180"/>
                </a:lnTo>
                <a:lnTo>
                  <a:pt x="312438" y="140180"/>
                </a:lnTo>
                <a:lnTo>
                  <a:pt x="284410" y="252987"/>
                </a:lnTo>
                <a:lnTo>
                  <a:pt x="292653" y="252987"/>
                </a:lnTo>
                <a:lnTo>
                  <a:pt x="300073" y="253817"/>
                </a:lnTo>
                <a:close/>
              </a:path>
              <a:path w="387985" h="272414">
                <a:moveTo>
                  <a:pt x="8243" y="272065"/>
                </a:moveTo>
                <a:lnTo>
                  <a:pt x="0" y="272065"/>
                </a:lnTo>
                <a:lnTo>
                  <a:pt x="0" y="257134"/>
                </a:lnTo>
                <a:lnTo>
                  <a:pt x="4946" y="254646"/>
                </a:lnTo>
                <a:lnTo>
                  <a:pt x="5770" y="253817"/>
                </a:lnTo>
                <a:lnTo>
                  <a:pt x="140968" y="253817"/>
                </a:lnTo>
                <a:lnTo>
                  <a:pt x="140968" y="261282"/>
                </a:lnTo>
                <a:lnTo>
                  <a:pt x="140144" y="267088"/>
                </a:lnTo>
                <a:lnTo>
                  <a:pt x="137396" y="271235"/>
                </a:lnTo>
                <a:lnTo>
                  <a:pt x="38745" y="271235"/>
                </a:lnTo>
                <a:lnTo>
                  <a:pt x="31197" y="271365"/>
                </a:lnTo>
                <a:lnTo>
                  <a:pt x="15791" y="271935"/>
                </a:lnTo>
                <a:lnTo>
                  <a:pt x="8243" y="272065"/>
                </a:lnTo>
                <a:close/>
              </a:path>
              <a:path w="387985" h="272414">
                <a:moveTo>
                  <a:pt x="192079" y="272065"/>
                </a:moveTo>
                <a:lnTo>
                  <a:pt x="183836" y="272065"/>
                </a:lnTo>
                <a:lnTo>
                  <a:pt x="183836" y="257134"/>
                </a:lnTo>
                <a:lnTo>
                  <a:pt x="187958" y="254646"/>
                </a:lnTo>
                <a:lnTo>
                  <a:pt x="189606" y="253817"/>
                </a:lnTo>
                <a:lnTo>
                  <a:pt x="324804" y="253817"/>
                </a:lnTo>
                <a:lnTo>
                  <a:pt x="324804" y="261282"/>
                </a:lnTo>
                <a:lnTo>
                  <a:pt x="323980" y="267088"/>
                </a:lnTo>
                <a:lnTo>
                  <a:pt x="322331" y="269576"/>
                </a:lnTo>
                <a:lnTo>
                  <a:pt x="320682" y="271235"/>
                </a:lnTo>
                <a:lnTo>
                  <a:pt x="221757" y="271235"/>
                </a:lnTo>
                <a:lnTo>
                  <a:pt x="214338" y="271365"/>
                </a:lnTo>
                <a:lnTo>
                  <a:pt x="199499" y="271935"/>
                </a:lnTo>
                <a:lnTo>
                  <a:pt x="192079" y="272065"/>
                </a:lnTo>
                <a:close/>
              </a:path>
              <a:path w="387985" h="272414">
                <a:moveTo>
                  <a:pt x="136846" y="272065"/>
                </a:moveTo>
                <a:lnTo>
                  <a:pt x="129427" y="272065"/>
                </a:lnTo>
                <a:lnTo>
                  <a:pt x="121879" y="271935"/>
                </a:lnTo>
                <a:lnTo>
                  <a:pt x="106473" y="271365"/>
                </a:lnTo>
                <a:lnTo>
                  <a:pt x="98925" y="271235"/>
                </a:lnTo>
                <a:lnTo>
                  <a:pt x="137396" y="271235"/>
                </a:lnTo>
                <a:lnTo>
                  <a:pt x="136846" y="272065"/>
                </a:lnTo>
                <a:close/>
              </a:path>
              <a:path w="387985" h="272414">
                <a:moveTo>
                  <a:pt x="319858" y="272065"/>
                </a:moveTo>
                <a:lnTo>
                  <a:pt x="313263" y="272065"/>
                </a:lnTo>
                <a:lnTo>
                  <a:pt x="305715" y="271935"/>
                </a:lnTo>
                <a:lnTo>
                  <a:pt x="290309" y="271365"/>
                </a:lnTo>
                <a:lnTo>
                  <a:pt x="282761" y="271235"/>
                </a:lnTo>
                <a:lnTo>
                  <a:pt x="320682" y="271235"/>
                </a:lnTo>
                <a:lnTo>
                  <a:pt x="319858" y="27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C390A46-F033-4A11-B7EC-28D8623F45F3}"/>
              </a:ext>
            </a:extLst>
          </p:cNvPr>
          <p:cNvSpPr/>
          <p:nvPr/>
        </p:nvSpPr>
        <p:spPr>
          <a:xfrm>
            <a:off x="5440720" y="5434024"/>
            <a:ext cx="149225" cy="713740"/>
          </a:xfrm>
          <a:custGeom>
            <a:avLst/>
            <a:gdLst/>
            <a:ahLst/>
            <a:cxnLst/>
            <a:rect l="l" t="t" r="r" b="b"/>
            <a:pathLst>
              <a:path w="149225" h="713739">
                <a:moveTo>
                  <a:pt x="13190" y="713342"/>
                </a:moveTo>
                <a:lnTo>
                  <a:pt x="0" y="713342"/>
                </a:lnTo>
                <a:lnTo>
                  <a:pt x="0" y="708365"/>
                </a:lnTo>
                <a:lnTo>
                  <a:pt x="1648" y="706706"/>
                </a:lnTo>
                <a:lnTo>
                  <a:pt x="27069" y="677751"/>
                </a:lnTo>
                <a:lnTo>
                  <a:pt x="49977" y="645364"/>
                </a:lnTo>
                <a:lnTo>
                  <a:pt x="70104" y="609148"/>
                </a:lnTo>
                <a:lnTo>
                  <a:pt x="87177" y="568703"/>
                </a:lnTo>
                <a:lnTo>
                  <a:pt x="100928" y="523632"/>
                </a:lnTo>
                <a:lnTo>
                  <a:pt x="111084" y="473535"/>
                </a:lnTo>
                <a:lnTo>
                  <a:pt x="117377" y="418014"/>
                </a:lnTo>
                <a:lnTo>
                  <a:pt x="119534" y="356671"/>
                </a:lnTo>
                <a:lnTo>
                  <a:pt x="118176" y="308880"/>
                </a:lnTo>
                <a:lnTo>
                  <a:pt x="113886" y="261343"/>
                </a:lnTo>
                <a:lnTo>
                  <a:pt x="106344" y="214728"/>
                </a:lnTo>
                <a:lnTo>
                  <a:pt x="95230" y="169702"/>
                </a:lnTo>
                <a:lnTo>
                  <a:pt x="80224" y="126935"/>
                </a:lnTo>
                <a:lnTo>
                  <a:pt x="61003" y="87094"/>
                </a:lnTo>
                <a:lnTo>
                  <a:pt x="27719" y="36807"/>
                </a:lnTo>
                <a:lnTo>
                  <a:pt x="0" y="5806"/>
                </a:lnTo>
                <a:lnTo>
                  <a:pt x="0" y="0"/>
                </a:lnTo>
                <a:lnTo>
                  <a:pt x="13190" y="0"/>
                </a:lnTo>
                <a:lnTo>
                  <a:pt x="15663" y="2488"/>
                </a:lnTo>
                <a:lnTo>
                  <a:pt x="23778" y="9836"/>
                </a:lnTo>
                <a:lnTo>
                  <a:pt x="75494" y="72557"/>
                </a:lnTo>
                <a:lnTo>
                  <a:pt x="99821" y="115944"/>
                </a:lnTo>
                <a:lnTo>
                  <a:pt x="118755" y="161825"/>
                </a:lnTo>
                <a:lnTo>
                  <a:pt x="132729" y="209521"/>
                </a:lnTo>
                <a:lnTo>
                  <a:pt x="142175" y="258348"/>
                </a:lnTo>
                <a:lnTo>
                  <a:pt x="147525" y="307626"/>
                </a:lnTo>
                <a:lnTo>
                  <a:pt x="149212" y="356671"/>
                </a:lnTo>
                <a:lnTo>
                  <a:pt x="147653" y="404430"/>
                </a:lnTo>
                <a:lnTo>
                  <a:pt x="142926" y="451333"/>
                </a:lnTo>
                <a:lnTo>
                  <a:pt x="134953" y="496527"/>
                </a:lnTo>
                <a:lnTo>
                  <a:pt x="123656" y="539153"/>
                </a:lnTo>
                <a:lnTo>
                  <a:pt x="100767" y="596646"/>
                </a:lnTo>
                <a:lnTo>
                  <a:pt x="74090" y="643874"/>
                </a:lnTo>
                <a:lnTo>
                  <a:pt x="45405" y="681459"/>
                </a:lnTo>
                <a:lnTo>
                  <a:pt x="16487" y="710024"/>
                </a:lnTo>
                <a:lnTo>
                  <a:pt x="13190" y="713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A8CF0B8A-1100-4279-BE6F-42D6B2D647DD}"/>
              </a:ext>
            </a:extLst>
          </p:cNvPr>
          <p:cNvSpPr/>
          <p:nvPr/>
        </p:nvSpPr>
        <p:spPr>
          <a:xfrm>
            <a:off x="5761403" y="5847933"/>
            <a:ext cx="46355" cy="118745"/>
          </a:xfrm>
          <a:custGeom>
            <a:avLst/>
            <a:gdLst/>
            <a:ahLst/>
            <a:cxnLst/>
            <a:rect l="l" t="t" r="r" b="b"/>
            <a:pathLst>
              <a:path w="46354" h="118745">
                <a:moveTo>
                  <a:pt x="25555" y="42302"/>
                </a:moveTo>
                <a:lnTo>
                  <a:pt x="20609" y="42302"/>
                </a:lnTo>
                <a:lnTo>
                  <a:pt x="12172" y="40579"/>
                </a:lnTo>
                <a:lnTo>
                  <a:pt x="5667" y="35978"/>
                </a:lnTo>
                <a:lnTo>
                  <a:pt x="1481" y="29355"/>
                </a:lnTo>
                <a:lnTo>
                  <a:pt x="0" y="21566"/>
                </a:lnTo>
                <a:lnTo>
                  <a:pt x="1481" y="13297"/>
                </a:lnTo>
                <a:lnTo>
                  <a:pt x="5667" y="6428"/>
                </a:lnTo>
                <a:lnTo>
                  <a:pt x="12172" y="1736"/>
                </a:lnTo>
                <a:lnTo>
                  <a:pt x="20609" y="0"/>
                </a:lnTo>
                <a:lnTo>
                  <a:pt x="31210" y="2877"/>
                </a:lnTo>
                <a:lnTo>
                  <a:pt x="39260" y="11197"/>
                </a:lnTo>
                <a:lnTo>
                  <a:pt x="44374" y="24495"/>
                </a:lnTo>
                <a:lnTo>
                  <a:pt x="45581" y="36496"/>
                </a:lnTo>
                <a:lnTo>
                  <a:pt x="35448" y="36496"/>
                </a:lnTo>
                <a:lnTo>
                  <a:pt x="34623" y="37326"/>
                </a:lnTo>
                <a:lnTo>
                  <a:pt x="30501" y="40643"/>
                </a:lnTo>
                <a:lnTo>
                  <a:pt x="25555" y="42302"/>
                </a:lnTo>
                <a:close/>
              </a:path>
              <a:path w="46354" h="118745">
                <a:moveTo>
                  <a:pt x="9892" y="118613"/>
                </a:moveTo>
                <a:lnTo>
                  <a:pt x="8243" y="118613"/>
                </a:lnTo>
                <a:lnTo>
                  <a:pt x="6595" y="116954"/>
                </a:lnTo>
                <a:lnTo>
                  <a:pt x="6595" y="112807"/>
                </a:lnTo>
                <a:lnTo>
                  <a:pt x="10716" y="107830"/>
                </a:lnTo>
                <a:lnTo>
                  <a:pt x="20403" y="96425"/>
                </a:lnTo>
                <a:lnTo>
                  <a:pt x="28853" y="81287"/>
                </a:lnTo>
                <a:lnTo>
                  <a:pt x="34829" y="63039"/>
                </a:lnTo>
                <a:lnTo>
                  <a:pt x="37096" y="42302"/>
                </a:lnTo>
                <a:lnTo>
                  <a:pt x="37096" y="36496"/>
                </a:lnTo>
                <a:lnTo>
                  <a:pt x="45581" y="36496"/>
                </a:lnTo>
                <a:lnTo>
                  <a:pt x="46165" y="42302"/>
                </a:lnTo>
                <a:lnTo>
                  <a:pt x="41193" y="73822"/>
                </a:lnTo>
                <a:lnTo>
                  <a:pt x="29883" y="97877"/>
                </a:lnTo>
                <a:lnTo>
                  <a:pt x="17646" y="113222"/>
                </a:lnTo>
                <a:lnTo>
                  <a:pt x="9892" y="11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FC8FB48E-2016-4685-918A-174F154843C8}"/>
              </a:ext>
            </a:extLst>
          </p:cNvPr>
          <p:cNvSpPr/>
          <p:nvPr/>
        </p:nvSpPr>
        <p:spPr>
          <a:xfrm>
            <a:off x="6441514" y="5712730"/>
            <a:ext cx="128905" cy="182245"/>
          </a:xfrm>
          <a:custGeom>
            <a:avLst/>
            <a:gdLst/>
            <a:ahLst/>
            <a:cxnLst/>
            <a:rect l="l" t="t" r="r" b="b"/>
            <a:pathLst>
              <a:path w="128904" h="182245">
                <a:moveTo>
                  <a:pt x="100151" y="173358"/>
                </a:moveTo>
                <a:lnTo>
                  <a:pt x="65125" y="173358"/>
                </a:lnTo>
                <a:lnTo>
                  <a:pt x="84949" y="170572"/>
                </a:lnTo>
                <a:lnTo>
                  <a:pt x="98822" y="162886"/>
                </a:lnTo>
                <a:lnTo>
                  <a:pt x="106975" y="151313"/>
                </a:lnTo>
                <a:lnTo>
                  <a:pt x="109642" y="136862"/>
                </a:lnTo>
                <a:lnTo>
                  <a:pt x="104476" y="119495"/>
                </a:lnTo>
                <a:lnTo>
                  <a:pt x="92433" y="108660"/>
                </a:lnTo>
                <a:lnTo>
                  <a:pt x="78689" y="102802"/>
                </a:lnTo>
                <a:lnTo>
                  <a:pt x="68423" y="100365"/>
                </a:lnTo>
                <a:lnTo>
                  <a:pt x="50338" y="96931"/>
                </a:lnTo>
                <a:lnTo>
                  <a:pt x="36890" y="93418"/>
                </a:lnTo>
                <a:lnTo>
                  <a:pt x="4224" y="67705"/>
                </a:lnTo>
                <a:lnTo>
                  <a:pt x="0" y="48938"/>
                </a:lnTo>
                <a:lnTo>
                  <a:pt x="3065" y="31843"/>
                </a:lnTo>
                <a:lnTo>
                  <a:pt x="13396" y="16070"/>
                </a:lnTo>
                <a:lnTo>
                  <a:pt x="32691" y="4497"/>
                </a:lnTo>
                <a:lnTo>
                  <a:pt x="62652" y="0"/>
                </a:lnTo>
                <a:lnTo>
                  <a:pt x="68796" y="168"/>
                </a:lnTo>
                <a:lnTo>
                  <a:pt x="77800" y="1347"/>
                </a:lnTo>
                <a:lnTo>
                  <a:pt x="88504" y="4549"/>
                </a:lnTo>
                <a:lnTo>
                  <a:pt x="93764" y="7465"/>
                </a:lnTo>
                <a:lnTo>
                  <a:pt x="62652" y="7465"/>
                </a:lnTo>
                <a:lnTo>
                  <a:pt x="41566" y="10264"/>
                </a:lnTo>
                <a:lnTo>
                  <a:pt x="28131" y="17418"/>
                </a:lnTo>
                <a:lnTo>
                  <a:pt x="21034" y="27061"/>
                </a:lnTo>
                <a:lnTo>
                  <a:pt x="18960" y="37326"/>
                </a:lnTo>
                <a:lnTo>
                  <a:pt x="23417" y="51608"/>
                </a:lnTo>
                <a:lnTo>
                  <a:pt x="34829" y="60758"/>
                </a:lnTo>
                <a:lnTo>
                  <a:pt x="50261" y="66487"/>
                </a:lnTo>
                <a:lnTo>
                  <a:pt x="66774" y="70504"/>
                </a:lnTo>
                <a:lnTo>
                  <a:pt x="79307" y="72669"/>
                </a:lnTo>
                <a:lnTo>
                  <a:pt x="90990" y="75999"/>
                </a:lnTo>
                <a:lnTo>
                  <a:pt x="122213" y="102024"/>
                </a:lnTo>
                <a:lnTo>
                  <a:pt x="128602" y="126908"/>
                </a:lnTo>
                <a:lnTo>
                  <a:pt x="125060" y="147360"/>
                </a:lnTo>
                <a:lnTo>
                  <a:pt x="113867" y="164856"/>
                </a:lnTo>
                <a:lnTo>
                  <a:pt x="100151" y="173358"/>
                </a:lnTo>
                <a:close/>
              </a:path>
              <a:path w="128904" h="182245">
                <a:moveTo>
                  <a:pt x="118710" y="10783"/>
                </a:moveTo>
                <a:lnTo>
                  <a:pt x="99749" y="10783"/>
                </a:lnTo>
                <a:lnTo>
                  <a:pt x="101398" y="9953"/>
                </a:lnTo>
                <a:lnTo>
                  <a:pt x="105520" y="6635"/>
                </a:lnTo>
                <a:lnTo>
                  <a:pt x="106344" y="4976"/>
                </a:lnTo>
                <a:lnTo>
                  <a:pt x="111290" y="0"/>
                </a:lnTo>
                <a:lnTo>
                  <a:pt x="118710" y="0"/>
                </a:lnTo>
                <a:lnTo>
                  <a:pt x="118710" y="10783"/>
                </a:lnTo>
                <a:close/>
              </a:path>
              <a:path w="128904" h="182245">
                <a:moveTo>
                  <a:pt x="118710" y="58892"/>
                </a:moveTo>
                <a:lnTo>
                  <a:pt x="109642" y="58892"/>
                </a:lnTo>
                <a:lnTo>
                  <a:pt x="108817" y="55574"/>
                </a:lnTo>
                <a:lnTo>
                  <a:pt x="107400" y="42808"/>
                </a:lnTo>
                <a:lnTo>
                  <a:pt x="101810" y="26854"/>
                </a:lnTo>
                <a:lnTo>
                  <a:pt x="88182" y="13232"/>
                </a:lnTo>
                <a:lnTo>
                  <a:pt x="62652" y="7465"/>
                </a:lnTo>
                <a:lnTo>
                  <a:pt x="93764" y="7465"/>
                </a:lnTo>
                <a:lnTo>
                  <a:pt x="99749" y="10783"/>
                </a:lnTo>
                <a:lnTo>
                  <a:pt x="118710" y="10783"/>
                </a:lnTo>
                <a:lnTo>
                  <a:pt x="118710" y="58892"/>
                </a:lnTo>
                <a:close/>
              </a:path>
              <a:path w="128904" h="182245">
                <a:moveTo>
                  <a:pt x="6595" y="181653"/>
                </a:moveTo>
                <a:lnTo>
                  <a:pt x="0" y="181653"/>
                </a:lnTo>
                <a:lnTo>
                  <a:pt x="0" y="110319"/>
                </a:lnTo>
                <a:lnTo>
                  <a:pt x="9068" y="110319"/>
                </a:lnTo>
                <a:lnTo>
                  <a:pt x="9068" y="111978"/>
                </a:lnTo>
                <a:lnTo>
                  <a:pt x="10716" y="116954"/>
                </a:lnTo>
                <a:lnTo>
                  <a:pt x="17711" y="140115"/>
                </a:lnTo>
                <a:lnTo>
                  <a:pt x="28337" y="157909"/>
                </a:lnTo>
                <a:lnTo>
                  <a:pt x="37998" y="165064"/>
                </a:lnTo>
                <a:lnTo>
                  <a:pt x="22258" y="165064"/>
                </a:lnTo>
                <a:lnTo>
                  <a:pt x="14838" y="172529"/>
                </a:lnTo>
                <a:lnTo>
                  <a:pt x="14838" y="173358"/>
                </a:lnTo>
                <a:lnTo>
                  <a:pt x="6595" y="181653"/>
                </a:lnTo>
                <a:close/>
              </a:path>
              <a:path w="128904" h="182245">
                <a:moveTo>
                  <a:pt x="65125" y="181653"/>
                </a:moveTo>
                <a:lnTo>
                  <a:pt x="57384" y="181394"/>
                </a:lnTo>
                <a:lnTo>
                  <a:pt x="47092" y="179579"/>
                </a:lnTo>
                <a:lnTo>
                  <a:pt x="35100" y="174654"/>
                </a:lnTo>
                <a:lnTo>
                  <a:pt x="22258" y="165064"/>
                </a:lnTo>
                <a:lnTo>
                  <a:pt x="37998" y="165064"/>
                </a:lnTo>
                <a:lnTo>
                  <a:pt x="43756" y="169328"/>
                </a:lnTo>
                <a:lnTo>
                  <a:pt x="65125" y="173358"/>
                </a:lnTo>
                <a:lnTo>
                  <a:pt x="100151" y="173358"/>
                </a:lnTo>
                <a:lnTo>
                  <a:pt x="94172" y="177065"/>
                </a:lnTo>
                <a:lnTo>
                  <a:pt x="65125" y="181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C57E4E6A-C794-45E1-9945-4DD53E722DC0}"/>
              </a:ext>
            </a:extLst>
          </p:cNvPr>
          <p:cNvSpPr/>
          <p:nvPr/>
        </p:nvSpPr>
        <p:spPr>
          <a:xfrm>
            <a:off x="6617931" y="5847933"/>
            <a:ext cx="41275" cy="42545"/>
          </a:xfrm>
          <a:custGeom>
            <a:avLst/>
            <a:gdLst/>
            <a:ahLst/>
            <a:cxnLst/>
            <a:rect l="l" t="t" r="r" b="b"/>
            <a:pathLst>
              <a:path w="41275" h="42545">
                <a:moveTo>
                  <a:pt x="20609" y="42302"/>
                </a:moveTo>
                <a:lnTo>
                  <a:pt x="12520" y="40695"/>
                </a:lnTo>
                <a:lnTo>
                  <a:pt x="5976" y="36289"/>
                </a:lnTo>
                <a:lnTo>
                  <a:pt x="1597" y="29705"/>
                </a:lnTo>
                <a:lnTo>
                  <a:pt x="0" y="21566"/>
                </a:lnTo>
                <a:lnTo>
                  <a:pt x="1597" y="13297"/>
                </a:lnTo>
                <a:lnTo>
                  <a:pt x="5976" y="6428"/>
                </a:lnTo>
                <a:lnTo>
                  <a:pt x="12520" y="1736"/>
                </a:lnTo>
                <a:lnTo>
                  <a:pt x="20609" y="0"/>
                </a:lnTo>
                <a:lnTo>
                  <a:pt x="28698" y="1736"/>
                </a:lnTo>
                <a:lnTo>
                  <a:pt x="35242" y="6428"/>
                </a:lnTo>
                <a:lnTo>
                  <a:pt x="39621" y="13297"/>
                </a:lnTo>
                <a:lnTo>
                  <a:pt x="41218" y="21566"/>
                </a:lnTo>
                <a:lnTo>
                  <a:pt x="39621" y="29705"/>
                </a:lnTo>
                <a:lnTo>
                  <a:pt x="35242" y="36289"/>
                </a:lnTo>
                <a:lnTo>
                  <a:pt x="28698" y="40695"/>
                </a:lnTo>
                <a:lnTo>
                  <a:pt x="20609" y="42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3CB6AC2-1568-42AA-ABCA-7EB1825B8098}"/>
              </a:ext>
            </a:extLst>
          </p:cNvPr>
          <p:cNvSpPr/>
          <p:nvPr/>
        </p:nvSpPr>
        <p:spPr>
          <a:xfrm>
            <a:off x="6700369" y="5646373"/>
            <a:ext cx="123825" cy="248285"/>
          </a:xfrm>
          <a:custGeom>
            <a:avLst/>
            <a:gdLst/>
            <a:ahLst/>
            <a:cxnLst/>
            <a:rect l="l" t="t" r="r" b="b"/>
            <a:pathLst>
              <a:path w="123825" h="248285">
                <a:moveTo>
                  <a:pt x="117061" y="85435"/>
                </a:moveTo>
                <a:lnTo>
                  <a:pt x="0" y="85435"/>
                </a:lnTo>
                <a:lnTo>
                  <a:pt x="0" y="76311"/>
                </a:lnTo>
                <a:lnTo>
                  <a:pt x="24216" y="68586"/>
                </a:lnTo>
                <a:lnTo>
                  <a:pt x="39776" y="49975"/>
                </a:lnTo>
                <a:lnTo>
                  <a:pt x="48226" y="25454"/>
                </a:lnTo>
                <a:lnTo>
                  <a:pt x="51111" y="0"/>
                </a:lnTo>
                <a:lnTo>
                  <a:pt x="61003" y="0"/>
                </a:lnTo>
                <a:lnTo>
                  <a:pt x="61003" y="72993"/>
                </a:lnTo>
                <a:lnTo>
                  <a:pt x="117061" y="72993"/>
                </a:lnTo>
                <a:lnTo>
                  <a:pt x="117061" y="85435"/>
                </a:lnTo>
                <a:close/>
              </a:path>
              <a:path w="123825" h="248285">
                <a:moveTo>
                  <a:pt x="84910" y="248010"/>
                </a:moveTo>
                <a:lnTo>
                  <a:pt x="70664" y="246598"/>
                </a:lnTo>
                <a:lnTo>
                  <a:pt x="53790" y="239819"/>
                </a:lnTo>
                <a:lnTo>
                  <a:pt x="39698" y="223865"/>
                </a:lnTo>
                <a:lnTo>
                  <a:pt x="33799" y="194924"/>
                </a:lnTo>
                <a:lnTo>
                  <a:pt x="33799" y="85435"/>
                </a:lnTo>
                <a:lnTo>
                  <a:pt x="61003" y="85435"/>
                </a:lnTo>
                <a:lnTo>
                  <a:pt x="61003" y="195754"/>
                </a:lnTo>
                <a:lnTo>
                  <a:pt x="61416" y="205163"/>
                </a:lnTo>
                <a:lnTo>
                  <a:pt x="64301" y="219394"/>
                </a:lnTo>
                <a:lnTo>
                  <a:pt x="72133" y="232380"/>
                </a:lnTo>
                <a:lnTo>
                  <a:pt x="87383" y="238057"/>
                </a:lnTo>
                <a:lnTo>
                  <a:pt x="107777" y="238057"/>
                </a:lnTo>
                <a:lnTo>
                  <a:pt x="102789" y="243215"/>
                </a:lnTo>
                <a:lnTo>
                  <a:pt x="84910" y="248010"/>
                </a:lnTo>
                <a:close/>
              </a:path>
              <a:path w="123825" h="248285">
                <a:moveTo>
                  <a:pt x="107777" y="238057"/>
                </a:moveTo>
                <a:lnTo>
                  <a:pt x="87383" y="238057"/>
                </a:lnTo>
                <a:lnTo>
                  <a:pt x="97765" y="235270"/>
                </a:lnTo>
                <a:lnTo>
                  <a:pt x="106138" y="226963"/>
                </a:lnTo>
                <a:lnTo>
                  <a:pt x="111728" y="213212"/>
                </a:lnTo>
                <a:lnTo>
                  <a:pt x="113764" y="194095"/>
                </a:lnTo>
                <a:lnTo>
                  <a:pt x="113764" y="172529"/>
                </a:lnTo>
                <a:lnTo>
                  <a:pt x="123656" y="172529"/>
                </a:lnTo>
                <a:lnTo>
                  <a:pt x="123656" y="194924"/>
                </a:lnTo>
                <a:lnTo>
                  <a:pt x="121544" y="213717"/>
                </a:lnTo>
                <a:lnTo>
                  <a:pt x="114794" y="230799"/>
                </a:lnTo>
                <a:lnTo>
                  <a:pt x="107777" y="238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8C58EF3-DD31-48BE-B1AD-7BB2AD1999AF}"/>
              </a:ext>
            </a:extLst>
          </p:cNvPr>
          <p:cNvSpPr/>
          <p:nvPr/>
        </p:nvSpPr>
        <p:spPr>
          <a:xfrm>
            <a:off x="6880907" y="5847933"/>
            <a:ext cx="41275" cy="42545"/>
          </a:xfrm>
          <a:custGeom>
            <a:avLst/>
            <a:gdLst/>
            <a:ahLst/>
            <a:cxnLst/>
            <a:rect l="l" t="t" r="r" b="b"/>
            <a:pathLst>
              <a:path w="41275" h="42545">
                <a:moveTo>
                  <a:pt x="20609" y="42302"/>
                </a:moveTo>
                <a:lnTo>
                  <a:pt x="12520" y="40695"/>
                </a:lnTo>
                <a:lnTo>
                  <a:pt x="5976" y="36289"/>
                </a:lnTo>
                <a:lnTo>
                  <a:pt x="1597" y="29705"/>
                </a:lnTo>
                <a:lnTo>
                  <a:pt x="0" y="21566"/>
                </a:lnTo>
                <a:lnTo>
                  <a:pt x="1597" y="13297"/>
                </a:lnTo>
                <a:lnTo>
                  <a:pt x="5976" y="6428"/>
                </a:lnTo>
                <a:lnTo>
                  <a:pt x="12520" y="1736"/>
                </a:lnTo>
                <a:lnTo>
                  <a:pt x="20609" y="0"/>
                </a:lnTo>
                <a:lnTo>
                  <a:pt x="28698" y="1736"/>
                </a:lnTo>
                <a:lnTo>
                  <a:pt x="35242" y="6428"/>
                </a:lnTo>
                <a:lnTo>
                  <a:pt x="39621" y="13297"/>
                </a:lnTo>
                <a:lnTo>
                  <a:pt x="41218" y="21566"/>
                </a:lnTo>
                <a:lnTo>
                  <a:pt x="39621" y="29705"/>
                </a:lnTo>
                <a:lnTo>
                  <a:pt x="35242" y="36289"/>
                </a:lnTo>
                <a:lnTo>
                  <a:pt x="28698" y="40695"/>
                </a:lnTo>
                <a:lnTo>
                  <a:pt x="20609" y="42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6A0727D6-3639-49AD-9F23-66085FFB0AC5}"/>
              </a:ext>
            </a:extLst>
          </p:cNvPr>
          <p:cNvSpPr/>
          <p:nvPr/>
        </p:nvSpPr>
        <p:spPr>
          <a:xfrm>
            <a:off x="7204063" y="5646373"/>
            <a:ext cx="123825" cy="248285"/>
          </a:xfrm>
          <a:custGeom>
            <a:avLst/>
            <a:gdLst/>
            <a:ahLst/>
            <a:cxnLst/>
            <a:rect l="l" t="t" r="r" b="b"/>
            <a:pathLst>
              <a:path w="123825" h="248285">
                <a:moveTo>
                  <a:pt x="117061" y="85435"/>
                </a:moveTo>
                <a:lnTo>
                  <a:pt x="0" y="85435"/>
                </a:lnTo>
                <a:lnTo>
                  <a:pt x="0" y="76311"/>
                </a:lnTo>
                <a:lnTo>
                  <a:pt x="24332" y="68586"/>
                </a:lnTo>
                <a:lnTo>
                  <a:pt x="40085" y="49975"/>
                </a:lnTo>
                <a:lnTo>
                  <a:pt x="48573" y="25454"/>
                </a:lnTo>
                <a:lnTo>
                  <a:pt x="51111" y="0"/>
                </a:lnTo>
                <a:lnTo>
                  <a:pt x="61003" y="0"/>
                </a:lnTo>
                <a:lnTo>
                  <a:pt x="61003" y="72993"/>
                </a:lnTo>
                <a:lnTo>
                  <a:pt x="117061" y="72993"/>
                </a:lnTo>
                <a:lnTo>
                  <a:pt x="117061" y="85435"/>
                </a:lnTo>
                <a:close/>
              </a:path>
              <a:path w="123825" h="248285">
                <a:moveTo>
                  <a:pt x="84910" y="248010"/>
                </a:moveTo>
                <a:lnTo>
                  <a:pt x="70664" y="246598"/>
                </a:lnTo>
                <a:lnTo>
                  <a:pt x="53790" y="239819"/>
                </a:lnTo>
                <a:lnTo>
                  <a:pt x="39698" y="223865"/>
                </a:lnTo>
                <a:lnTo>
                  <a:pt x="33799" y="194924"/>
                </a:lnTo>
                <a:lnTo>
                  <a:pt x="33799" y="85435"/>
                </a:lnTo>
                <a:lnTo>
                  <a:pt x="61003" y="85435"/>
                </a:lnTo>
                <a:lnTo>
                  <a:pt x="61003" y="195754"/>
                </a:lnTo>
                <a:lnTo>
                  <a:pt x="61416" y="205163"/>
                </a:lnTo>
                <a:lnTo>
                  <a:pt x="64301" y="219394"/>
                </a:lnTo>
                <a:lnTo>
                  <a:pt x="72133" y="232380"/>
                </a:lnTo>
                <a:lnTo>
                  <a:pt x="87383" y="238057"/>
                </a:lnTo>
                <a:lnTo>
                  <a:pt x="107777" y="238057"/>
                </a:lnTo>
                <a:lnTo>
                  <a:pt x="102789" y="243215"/>
                </a:lnTo>
                <a:lnTo>
                  <a:pt x="84910" y="248010"/>
                </a:lnTo>
                <a:close/>
              </a:path>
              <a:path w="123825" h="248285">
                <a:moveTo>
                  <a:pt x="107777" y="238057"/>
                </a:moveTo>
                <a:lnTo>
                  <a:pt x="87383" y="238057"/>
                </a:lnTo>
                <a:lnTo>
                  <a:pt x="97765" y="235270"/>
                </a:lnTo>
                <a:lnTo>
                  <a:pt x="106138" y="226963"/>
                </a:lnTo>
                <a:lnTo>
                  <a:pt x="111728" y="213212"/>
                </a:lnTo>
                <a:lnTo>
                  <a:pt x="113764" y="194095"/>
                </a:lnTo>
                <a:lnTo>
                  <a:pt x="113764" y="172529"/>
                </a:lnTo>
                <a:lnTo>
                  <a:pt x="123656" y="172529"/>
                </a:lnTo>
                <a:lnTo>
                  <a:pt x="123656" y="194924"/>
                </a:lnTo>
                <a:lnTo>
                  <a:pt x="121544" y="213717"/>
                </a:lnTo>
                <a:lnTo>
                  <a:pt x="114794" y="230799"/>
                </a:lnTo>
                <a:lnTo>
                  <a:pt x="107777" y="238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2FC0D6E8-E0DE-4162-8226-F1EB45865E7C}"/>
              </a:ext>
            </a:extLst>
          </p:cNvPr>
          <p:cNvSpPr/>
          <p:nvPr/>
        </p:nvSpPr>
        <p:spPr>
          <a:xfrm>
            <a:off x="7361515" y="5715214"/>
            <a:ext cx="132080" cy="175260"/>
          </a:xfrm>
          <a:custGeom>
            <a:avLst/>
            <a:gdLst/>
            <a:ahLst/>
            <a:cxnLst/>
            <a:rect l="l" t="t" r="r" b="b"/>
            <a:pathLst>
              <a:path w="132079" h="175260">
                <a:moveTo>
                  <a:pt x="0" y="175017"/>
                </a:moveTo>
                <a:lnTo>
                  <a:pt x="0" y="162575"/>
                </a:lnTo>
                <a:lnTo>
                  <a:pt x="15895" y="162303"/>
                </a:lnTo>
                <a:lnTo>
                  <a:pt x="25143" y="160398"/>
                </a:lnTo>
                <a:lnTo>
                  <a:pt x="29445" y="155227"/>
                </a:lnTo>
                <a:lnTo>
                  <a:pt x="30501" y="145156"/>
                </a:lnTo>
                <a:lnTo>
                  <a:pt x="30501" y="38984"/>
                </a:lnTo>
                <a:lnTo>
                  <a:pt x="29561" y="27087"/>
                </a:lnTo>
                <a:lnTo>
                  <a:pt x="25452" y="20321"/>
                </a:lnTo>
                <a:lnTo>
                  <a:pt x="16242" y="17289"/>
                </a:lnTo>
                <a:lnTo>
                  <a:pt x="0" y="16589"/>
                </a:lnTo>
                <a:lnTo>
                  <a:pt x="0" y="4147"/>
                </a:lnTo>
                <a:lnTo>
                  <a:pt x="54408" y="0"/>
                </a:lnTo>
                <a:lnTo>
                  <a:pt x="54408" y="43132"/>
                </a:lnTo>
                <a:lnTo>
                  <a:pt x="64298" y="43132"/>
                </a:lnTo>
                <a:lnTo>
                  <a:pt x="59921" y="54835"/>
                </a:lnTo>
                <a:lnTo>
                  <a:pt x="56882" y="82946"/>
                </a:lnTo>
                <a:lnTo>
                  <a:pt x="56882" y="144327"/>
                </a:lnTo>
                <a:lnTo>
                  <a:pt x="57461" y="153127"/>
                </a:lnTo>
                <a:lnTo>
                  <a:pt x="60900" y="158739"/>
                </a:lnTo>
                <a:lnTo>
                  <a:pt x="69750" y="161707"/>
                </a:lnTo>
                <a:lnTo>
                  <a:pt x="86559" y="162575"/>
                </a:lnTo>
                <a:lnTo>
                  <a:pt x="94803" y="162575"/>
                </a:lnTo>
                <a:lnTo>
                  <a:pt x="94803" y="174188"/>
                </a:lnTo>
                <a:lnTo>
                  <a:pt x="44516" y="174188"/>
                </a:lnTo>
                <a:lnTo>
                  <a:pt x="35242" y="174317"/>
                </a:lnTo>
                <a:lnTo>
                  <a:pt x="12056" y="174888"/>
                </a:lnTo>
                <a:lnTo>
                  <a:pt x="0" y="175017"/>
                </a:lnTo>
                <a:close/>
              </a:path>
              <a:path w="132079" h="175260">
                <a:moveTo>
                  <a:pt x="64298" y="43132"/>
                </a:moveTo>
                <a:lnTo>
                  <a:pt x="54408" y="43132"/>
                </a:lnTo>
                <a:lnTo>
                  <a:pt x="60385" y="29394"/>
                </a:lnTo>
                <a:lnTo>
                  <a:pt x="70072" y="15345"/>
                </a:lnTo>
                <a:lnTo>
                  <a:pt x="84086" y="4406"/>
                </a:lnTo>
                <a:lnTo>
                  <a:pt x="103047" y="0"/>
                </a:lnTo>
                <a:lnTo>
                  <a:pt x="114858" y="2008"/>
                </a:lnTo>
                <a:lnTo>
                  <a:pt x="123965" y="7361"/>
                </a:lnTo>
                <a:lnTo>
                  <a:pt x="124677" y="8294"/>
                </a:lnTo>
                <a:lnTo>
                  <a:pt x="103047" y="8294"/>
                </a:lnTo>
                <a:lnTo>
                  <a:pt x="83313" y="14476"/>
                </a:lnTo>
                <a:lnTo>
                  <a:pt x="68835" y="31001"/>
                </a:lnTo>
                <a:lnTo>
                  <a:pt x="64298" y="43132"/>
                </a:lnTo>
                <a:close/>
              </a:path>
              <a:path w="132079" h="175260">
                <a:moveTo>
                  <a:pt x="122832" y="41473"/>
                </a:moveTo>
                <a:lnTo>
                  <a:pt x="106344" y="41473"/>
                </a:lnTo>
                <a:lnTo>
                  <a:pt x="98100" y="35667"/>
                </a:lnTo>
                <a:lnTo>
                  <a:pt x="98100" y="14100"/>
                </a:lnTo>
                <a:lnTo>
                  <a:pt x="106344" y="9124"/>
                </a:lnTo>
                <a:lnTo>
                  <a:pt x="107169" y="9124"/>
                </a:lnTo>
                <a:lnTo>
                  <a:pt x="106344" y="8294"/>
                </a:lnTo>
                <a:lnTo>
                  <a:pt x="124677" y="8294"/>
                </a:lnTo>
                <a:lnTo>
                  <a:pt x="129826" y="15047"/>
                </a:lnTo>
                <a:lnTo>
                  <a:pt x="131900" y="24054"/>
                </a:lnTo>
                <a:lnTo>
                  <a:pt x="131900" y="36496"/>
                </a:lnTo>
                <a:lnTo>
                  <a:pt x="122832" y="41473"/>
                </a:lnTo>
                <a:close/>
              </a:path>
              <a:path w="132079" h="175260">
                <a:moveTo>
                  <a:pt x="94803" y="175017"/>
                </a:moveTo>
                <a:lnTo>
                  <a:pt x="82540" y="174538"/>
                </a:lnTo>
                <a:lnTo>
                  <a:pt x="69659" y="174291"/>
                </a:lnTo>
                <a:lnTo>
                  <a:pt x="44516" y="174188"/>
                </a:lnTo>
                <a:lnTo>
                  <a:pt x="94803" y="174188"/>
                </a:lnTo>
                <a:lnTo>
                  <a:pt x="94803" y="17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D9A32E6-33C0-46A2-ADB0-14C4E52735E8}"/>
              </a:ext>
            </a:extLst>
          </p:cNvPr>
          <p:cNvSpPr/>
          <p:nvPr/>
        </p:nvSpPr>
        <p:spPr>
          <a:xfrm>
            <a:off x="7640983" y="5434024"/>
            <a:ext cx="150495" cy="713740"/>
          </a:xfrm>
          <a:custGeom>
            <a:avLst/>
            <a:gdLst/>
            <a:ahLst/>
            <a:cxnLst/>
            <a:rect l="l" t="t" r="r" b="b"/>
            <a:pathLst>
              <a:path w="150495" h="713739">
                <a:moveTo>
                  <a:pt x="150036" y="713342"/>
                </a:moveTo>
                <a:lnTo>
                  <a:pt x="136846" y="713342"/>
                </a:lnTo>
                <a:lnTo>
                  <a:pt x="133549" y="709194"/>
                </a:lnTo>
                <a:lnTo>
                  <a:pt x="132724" y="709194"/>
                </a:lnTo>
                <a:lnTo>
                  <a:pt x="117061" y="695093"/>
                </a:lnTo>
                <a:lnTo>
                  <a:pt x="107993" y="685969"/>
                </a:lnTo>
                <a:lnTo>
                  <a:pt x="104695" y="680992"/>
                </a:lnTo>
                <a:lnTo>
                  <a:pt x="102209" y="677804"/>
                </a:lnTo>
                <a:lnTo>
                  <a:pt x="51809" y="601555"/>
                </a:lnTo>
                <a:lnTo>
                  <a:pt x="31143" y="552855"/>
                </a:lnTo>
                <a:lnTo>
                  <a:pt x="16384" y="503279"/>
                </a:lnTo>
                <a:lnTo>
                  <a:pt x="6778" y="453565"/>
                </a:lnTo>
                <a:lnTo>
                  <a:pt x="1568" y="404449"/>
                </a:lnTo>
                <a:lnTo>
                  <a:pt x="0" y="356671"/>
                </a:lnTo>
                <a:lnTo>
                  <a:pt x="1687" y="307991"/>
                </a:lnTo>
                <a:lnTo>
                  <a:pt x="6698" y="260867"/>
                </a:lnTo>
                <a:lnTo>
                  <a:pt x="14954" y="216231"/>
                </a:lnTo>
                <a:lnTo>
                  <a:pt x="26380" y="175017"/>
                </a:lnTo>
                <a:lnTo>
                  <a:pt x="49269" y="117395"/>
                </a:lnTo>
                <a:lnTo>
                  <a:pt x="75945" y="69882"/>
                </a:lnTo>
                <a:lnTo>
                  <a:pt x="104631" y="32012"/>
                </a:lnTo>
                <a:lnTo>
                  <a:pt x="133549" y="3317"/>
                </a:lnTo>
                <a:lnTo>
                  <a:pt x="136846" y="0"/>
                </a:lnTo>
                <a:lnTo>
                  <a:pt x="150036" y="0"/>
                </a:lnTo>
                <a:lnTo>
                  <a:pt x="150036" y="5806"/>
                </a:lnTo>
                <a:lnTo>
                  <a:pt x="149212" y="7465"/>
                </a:lnTo>
                <a:lnTo>
                  <a:pt x="124229" y="35262"/>
                </a:lnTo>
                <a:lnTo>
                  <a:pt x="101449" y="66694"/>
                </a:lnTo>
                <a:lnTo>
                  <a:pt x="81220" y="102209"/>
                </a:lnTo>
                <a:lnTo>
                  <a:pt x="63889" y="142253"/>
                </a:lnTo>
                <a:lnTo>
                  <a:pt x="49803" y="187274"/>
                </a:lnTo>
                <a:lnTo>
                  <a:pt x="39312" y="237720"/>
                </a:lnTo>
                <a:lnTo>
                  <a:pt x="32762" y="294036"/>
                </a:lnTo>
                <a:lnTo>
                  <a:pt x="30501" y="356671"/>
                </a:lnTo>
                <a:lnTo>
                  <a:pt x="31860" y="404461"/>
                </a:lnTo>
                <a:lnTo>
                  <a:pt x="36150" y="451998"/>
                </a:lnTo>
                <a:lnTo>
                  <a:pt x="43691" y="498613"/>
                </a:lnTo>
                <a:lnTo>
                  <a:pt x="54805" y="543639"/>
                </a:lnTo>
                <a:lnTo>
                  <a:pt x="69812" y="586406"/>
                </a:lnTo>
                <a:lnTo>
                  <a:pt x="89032" y="626247"/>
                </a:lnTo>
                <a:lnTo>
                  <a:pt x="122420" y="677260"/>
                </a:lnTo>
                <a:lnTo>
                  <a:pt x="148387" y="705876"/>
                </a:lnTo>
                <a:lnTo>
                  <a:pt x="149212" y="707535"/>
                </a:lnTo>
                <a:lnTo>
                  <a:pt x="150036" y="707535"/>
                </a:lnTo>
                <a:lnTo>
                  <a:pt x="150036" y="713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FD9C2F78-D61E-41C5-BEB5-89874F0EA315}"/>
              </a:ext>
            </a:extLst>
          </p:cNvPr>
          <p:cNvSpPr/>
          <p:nvPr/>
        </p:nvSpPr>
        <p:spPr>
          <a:xfrm>
            <a:off x="7823171" y="5618171"/>
            <a:ext cx="387985" cy="272415"/>
          </a:xfrm>
          <a:custGeom>
            <a:avLst/>
            <a:gdLst/>
            <a:ahLst/>
            <a:cxnLst/>
            <a:rect l="l" t="t" r="r" b="b"/>
            <a:pathLst>
              <a:path w="387984" h="272414">
                <a:moveTo>
                  <a:pt x="197850" y="19077"/>
                </a:moveTo>
                <a:lnTo>
                  <a:pt x="62652" y="19077"/>
                </a:lnTo>
                <a:lnTo>
                  <a:pt x="62652" y="0"/>
                </a:lnTo>
                <a:lnTo>
                  <a:pt x="74193" y="0"/>
                </a:lnTo>
                <a:lnTo>
                  <a:pt x="81755" y="129"/>
                </a:lnTo>
                <a:lnTo>
                  <a:pt x="97495" y="699"/>
                </a:lnTo>
                <a:lnTo>
                  <a:pt x="112952" y="959"/>
                </a:lnTo>
                <a:lnTo>
                  <a:pt x="128126" y="1529"/>
                </a:lnTo>
                <a:lnTo>
                  <a:pt x="136022" y="1658"/>
                </a:lnTo>
                <a:lnTo>
                  <a:pt x="202247" y="1658"/>
                </a:lnTo>
                <a:lnTo>
                  <a:pt x="203621" y="2488"/>
                </a:lnTo>
                <a:lnTo>
                  <a:pt x="203621" y="14930"/>
                </a:lnTo>
                <a:lnTo>
                  <a:pt x="199499" y="17418"/>
                </a:lnTo>
                <a:lnTo>
                  <a:pt x="197850" y="19077"/>
                </a:lnTo>
                <a:close/>
              </a:path>
              <a:path w="387984" h="272414">
                <a:moveTo>
                  <a:pt x="202247" y="1658"/>
                </a:moveTo>
                <a:lnTo>
                  <a:pt x="136022" y="1658"/>
                </a:lnTo>
                <a:lnTo>
                  <a:pt x="142965" y="1529"/>
                </a:lnTo>
                <a:lnTo>
                  <a:pt x="157468" y="959"/>
                </a:lnTo>
                <a:lnTo>
                  <a:pt x="172423" y="699"/>
                </a:lnTo>
                <a:lnTo>
                  <a:pt x="187829" y="129"/>
                </a:lnTo>
                <a:lnTo>
                  <a:pt x="195377" y="0"/>
                </a:lnTo>
                <a:lnTo>
                  <a:pt x="199499" y="0"/>
                </a:lnTo>
                <a:lnTo>
                  <a:pt x="202247" y="1658"/>
                </a:lnTo>
                <a:close/>
              </a:path>
              <a:path w="387984" h="272414">
                <a:moveTo>
                  <a:pt x="381686" y="19077"/>
                </a:moveTo>
                <a:lnTo>
                  <a:pt x="246488" y="19077"/>
                </a:lnTo>
                <a:lnTo>
                  <a:pt x="246488" y="0"/>
                </a:lnTo>
                <a:lnTo>
                  <a:pt x="258030" y="0"/>
                </a:lnTo>
                <a:lnTo>
                  <a:pt x="265578" y="129"/>
                </a:lnTo>
                <a:lnTo>
                  <a:pt x="280983" y="699"/>
                </a:lnTo>
                <a:lnTo>
                  <a:pt x="296080" y="959"/>
                </a:lnTo>
                <a:lnTo>
                  <a:pt x="311485" y="1529"/>
                </a:lnTo>
                <a:lnTo>
                  <a:pt x="319034" y="1658"/>
                </a:lnTo>
                <a:lnTo>
                  <a:pt x="386083" y="1658"/>
                </a:lnTo>
                <a:lnTo>
                  <a:pt x="387457" y="2488"/>
                </a:lnTo>
                <a:lnTo>
                  <a:pt x="387457" y="7465"/>
                </a:lnTo>
                <a:lnTo>
                  <a:pt x="386632" y="14930"/>
                </a:lnTo>
                <a:lnTo>
                  <a:pt x="383335" y="17418"/>
                </a:lnTo>
                <a:lnTo>
                  <a:pt x="381686" y="19077"/>
                </a:lnTo>
                <a:close/>
              </a:path>
              <a:path w="387984" h="272414">
                <a:moveTo>
                  <a:pt x="386083" y="1658"/>
                </a:moveTo>
                <a:lnTo>
                  <a:pt x="319034" y="1658"/>
                </a:lnTo>
                <a:lnTo>
                  <a:pt x="326453" y="1529"/>
                </a:lnTo>
                <a:lnTo>
                  <a:pt x="341292" y="959"/>
                </a:lnTo>
                <a:lnTo>
                  <a:pt x="356130" y="699"/>
                </a:lnTo>
                <a:lnTo>
                  <a:pt x="370969" y="129"/>
                </a:lnTo>
                <a:lnTo>
                  <a:pt x="378389" y="0"/>
                </a:lnTo>
                <a:lnTo>
                  <a:pt x="383335" y="0"/>
                </a:lnTo>
                <a:lnTo>
                  <a:pt x="386083" y="1658"/>
                </a:lnTo>
                <a:close/>
              </a:path>
              <a:path w="387984" h="272414">
                <a:moveTo>
                  <a:pt x="116237" y="253817"/>
                </a:moveTo>
                <a:lnTo>
                  <a:pt x="31326" y="253817"/>
                </a:lnTo>
                <a:lnTo>
                  <a:pt x="37921" y="252987"/>
                </a:lnTo>
                <a:lnTo>
                  <a:pt x="45340" y="252158"/>
                </a:lnTo>
                <a:lnTo>
                  <a:pt x="103047" y="19907"/>
                </a:lnTo>
                <a:lnTo>
                  <a:pt x="94803" y="19077"/>
                </a:lnTo>
                <a:lnTo>
                  <a:pt x="184660" y="19077"/>
                </a:lnTo>
                <a:lnTo>
                  <a:pt x="179958" y="19103"/>
                </a:lnTo>
                <a:lnTo>
                  <a:pt x="173016" y="19285"/>
                </a:lnTo>
                <a:lnTo>
                  <a:pt x="165300" y="19777"/>
                </a:lnTo>
                <a:lnTo>
                  <a:pt x="158280" y="20736"/>
                </a:lnTo>
                <a:lnTo>
                  <a:pt x="133549" y="121931"/>
                </a:lnTo>
                <a:lnTo>
                  <a:pt x="316507" y="121931"/>
                </a:lnTo>
                <a:lnTo>
                  <a:pt x="312038" y="140180"/>
                </a:lnTo>
                <a:lnTo>
                  <a:pt x="128602" y="140180"/>
                </a:lnTo>
                <a:lnTo>
                  <a:pt x="100574" y="252987"/>
                </a:lnTo>
                <a:lnTo>
                  <a:pt x="108817" y="252987"/>
                </a:lnTo>
                <a:lnTo>
                  <a:pt x="116237" y="253817"/>
                </a:lnTo>
                <a:close/>
              </a:path>
              <a:path w="387984" h="272414">
                <a:moveTo>
                  <a:pt x="316507" y="121931"/>
                </a:moveTo>
                <a:lnTo>
                  <a:pt x="261327" y="121931"/>
                </a:lnTo>
                <a:lnTo>
                  <a:pt x="286883" y="19907"/>
                </a:lnTo>
                <a:lnTo>
                  <a:pt x="278639" y="19077"/>
                </a:lnTo>
                <a:lnTo>
                  <a:pt x="368496" y="19077"/>
                </a:lnTo>
                <a:lnTo>
                  <a:pt x="363782" y="19103"/>
                </a:lnTo>
                <a:lnTo>
                  <a:pt x="356749" y="19285"/>
                </a:lnTo>
                <a:lnTo>
                  <a:pt x="348788" y="19777"/>
                </a:lnTo>
                <a:lnTo>
                  <a:pt x="341292" y="20736"/>
                </a:lnTo>
                <a:lnTo>
                  <a:pt x="316507" y="121931"/>
                </a:lnTo>
                <a:close/>
              </a:path>
              <a:path w="387984" h="272414">
                <a:moveTo>
                  <a:pt x="300073" y="253817"/>
                </a:moveTo>
                <a:lnTo>
                  <a:pt x="215162" y="253817"/>
                </a:lnTo>
                <a:lnTo>
                  <a:pt x="228352" y="252158"/>
                </a:lnTo>
                <a:lnTo>
                  <a:pt x="229176" y="252158"/>
                </a:lnTo>
                <a:lnTo>
                  <a:pt x="230825" y="245522"/>
                </a:lnTo>
                <a:lnTo>
                  <a:pt x="257205" y="140180"/>
                </a:lnTo>
                <a:lnTo>
                  <a:pt x="312038" y="140180"/>
                </a:lnTo>
                <a:lnTo>
                  <a:pt x="284410" y="252987"/>
                </a:lnTo>
                <a:lnTo>
                  <a:pt x="292653" y="252987"/>
                </a:lnTo>
                <a:lnTo>
                  <a:pt x="300073" y="253817"/>
                </a:lnTo>
                <a:close/>
              </a:path>
              <a:path w="387984" h="272414">
                <a:moveTo>
                  <a:pt x="8243" y="272065"/>
                </a:moveTo>
                <a:lnTo>
                  <a:pt x="0" y="272065"/>
                </a:lnTo>
                <a:lnTo>
                  <a:pt x="0" y="257134"/>
                </a:lnTo>
                <a:lnTo>
                  <a:pt x="4121" y="254646"/>
                </a:lnTo>
                <a:lnTo>
                  <a:pt x="5770" y="253817"/>
                </a:lnTo>
                <a:lnTo>
                  <a:pt x="140968" y="253817"/>
                </a:lnTo>
                <a:lnTo>
                  <a:pt x="140968" y="261282"/>
                </a:lnTo>
                <a:lnTo>
                  <a:pt x="140144" y="267088"/>
                </a:lnTo>
                <a:lnTo>
                  <a:pt x="138495" y="269576"/>
                </a:lnTo>
                <a:lnTo>
                  <a:pt x="136846" y="271235"/>
                </a:lnTo>
                <a:lnTo>
                  <a:pt x="37921" y="271235"/>
                </a:lnTo>
                <a:lnTo>
                  <a:pt x="30501" y="271365"/>
                </a:lnTo>
                <a:lnTo>
                  <a:pt x="15663" y="271935"/>
                </a:lnTo>
                <a:lnTo>
                  <a:pt x="8243" y="272065"/>
                </a:lnTo>
                <a:close/>
              </a:path>
              <a:path w="387984" h="272414">
                <a:moveTo>
                  <a:pt x="192079" y="272065"/>
                </a:moveTo>
                <a:lnTo>
                  <a:pt x="183011" y="272065"/>
                </a:lnTo>
                <a:lnTo>
                  <a:pt x="183011" y="257134"/>
                </a:lnTo>
                <a:lnTo>
                  <a:pt x="189606" y="253817"/>
                </a:lnTo>
                <a:lnTo>
                  <a:pt x="323980" y="253817"/>
                </a:lnTo>
                <a:lnTo>
                  <a:pt x="323980" y="267088"/>
                </a:lnTo>
                <a:lnTo>
                  <a:pt x="322331" y="269576"/>
                </a:lnTo>
                <a:lnTo>
                  <a:pt x="320682" y="271235"/>
                </a:lnTo>
                <a:lnTo>
                  <a:pt x="221757" y="271235"/>
                </a:lnTo>
                <a:lnTo>
                  <a:pt x="214338" y="271365"/>
                </a:lnTo>
                <a:lnTo>
                  <a:pt x="199499" y="271935"/>
                </a:lnTo>
                <a:lnTo>
                  <a:pt x="192079" y="272065"/>
                </a:lnTo>
                <a:close/>
              </a:path>
              <a:path w="387984" h="272414">
                <a:moveTo>
                  <a:pt x="136022" y="272065"/>
                </a:moveTo>
                <a:lnTo>
                  <a:pt x="129427" y="272065"/>
                </a:lnTo>
                <a:lnTo>
                  <a:pt x="121879" y="271935"/>
                </a:lnTo>
                <a:lnTo>
                  <a:pt x="106473" y="271365"/>
                </a:lnTo>
                <a:lnTo>
                  <a:pt x="98925" y="271235"/>
                </a:lnTo>
                <a:lnTo>
                  <a:pt x="136846" y="271235"/>
                </a:lnTo>
                <a:lnTo>
                  <a:pt x="136022" y="272065"/>
                </a:lnTo>
                <a:close/>
              </a:path>
              <a:path w="387984" h="272414">
                <a:moveTo>
                  <a:pt x="319858" y="272065"/>
                </a:moveTo>
                <a:lnTo>
                  <a:pt x="313263" y="272065"/>
                </a:lnTo>
                <a:lnTo>
                  <a:pt x="305702" y="271935"/>
                </a:lnTo>
                <a:lnTo>
                  <a:pt x="289961" y="271365"/>
                </a:lnTo>
                <a:lnTo>
                  <a:pt x="281937" y="271235"/>
                </a:lnTo>
                <a:lnTo>
                  <a:pt x="320682" y="271235"/>
                </a:lnTo>
                <a:lnTo>
                  <a:pt x="319858" y="27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C246C3F3-C493-4155-BFF7-AA9CBADA07E9}"/>
              </a:ext>
            </a:extLst>
          </p:cNvPr>
          <p:cNvSpPr/>
          <p:nvPr/>
        </p:nvSpPr>
        <p:spPr>
          <a:xfrm>
            <a:off x="8246900" y="5530657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0" y="0"/>
                </a:moveTo>
                <a:lnTo>
                  <a:pt x="203622" y="0"/>
                </a:lnTo>
              </a:path>
            </a:pathLst>
          </a:custGeom>
          <a:ln w="14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E2E2AC27-54B4-47FE-9EE6-F6486EC9AA31}"/>
              </a:ext>
            </a:extLst>
          </p:cNvPr>
          <p:cNvSpPr/>
          <p:nvPr/>
        </p:nvSpPr>
        <p:spPr>
          <a:xfrm>
            <a:off x="8348294" y="5537713"/>
            <a:ext cx="0" cy="178435"/>
          </a:xfrm>
          <a:custGeom>
            <a:avLst/>
            <a:gdLst/>
            <a:ahLst/>
            <a:cxnLst/>
            <a:rect l="l" t="t" r="r" b="b"/>
            <a:pathLst>
              <a:path h="178435">
                <a:moveTo>
                  <a:pt x="0" y="0"/>
                </a:moveTo>
                <a:lnTo>
                  <a:pt x="0" y="178335"/>
                </a:lnTo>
              </a:path>
            </a:pathLst>
          </a:custGeom>
          <a:ln w="131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2B080DD2-C7A7-430A-8566-5AC1B97EE744}"/>
              </a:ext>
            </a:extLst>
          </p:cNvPr>
          <p:cNvSpPr/>
          <p:nvPr/>
        </p:nvSpPr>
        <p:spPr>
          <a:xfrm>
            <a:off x="8508223" y="5618171"/>
            <a:ext cx="388620" cy="272415"/>
          </a:xfrm>
          <a:custGeom>
            <a:avLst/>
            <a:gdLst/>
            <a:ahLst/>
            <a:cxnLst/>
            <a:rect l="l" t="t" r="r" b="b"/>
            <a:pathLst>
              <a:path w="388620" h="272414">
                <a:moveTo>
                  <a:pt x="198674" y="19077"/>
                </a:moveTo>
                <a:lnTo>
                  <a:pt x="63477" y="19077"/>
                </a:lnTo>
                <a:lnTo>
                  <a:pt x="63477" y="0"/>
                </a:lnTo>
                <a:lnTo>
                  <a:pt x="75017" y="0"/>
                </a:lnTo>
                <a:lnTo>
                  <a:pt x="82579" y="129"/>
                </a:lnTo>
                <a:lnTo>
                  <a:pt x="98319" y="699"/>
                </a:lnTo>
                <a:lnTo>
                  <a:pt x="113763" y="959"/>
                </a:lnTo>
                <a:lnTo>
                  <a:pt x="128602" y="1529"/>
                </a:lnTo>
                <a:lnTo>
                  <a:pt x="136021" y="1658"/>
                </a:lnTo>
                <a:lnTo>
                  <a:pt x="203071" y="1658"/>
                </a:lnTo>
                <a:lnTo>
                  <a:pt x="204444" y="2488"/>
                </a:lnTo>
                <a:lnTo>
                  <a:pt x="204444" y="14930"/>
                </a:lnTo>
                <a:lnTo>
                  <a:pt x="200323" y="17418"/>
                </a:lnTo>
                <a:lnTo>
                  <a:pt x="198674" y="19077"/>
                </a:lnTo>
                <a:close/>
              </a:path>
              <a:path w="388620" h="272414">
                <a:moveTo>
                  <a:pt x="203071" y="1658"/>
                </a:moveTo>
                <a:lnTo>
                  <a:pt x="136021" y="1658"/>
                </a:lnTo>
                <a:lnTo>
                  <a:pt x="143441" y="1529"/>
                </a:lnTo>
                <a:lnTo>
                  <a:pt x="158280" y="959"/>
                </a:lnTo>
                <a:lnTo>
                  <a:pt x="173247" y="699"/>
                </a:lnTo>
                <a:lnTo>
                  <a:pt x="188653" y="129"/>
                </a:lnTo>
                <a:lnTo>
                  <a:pt x="196200" y="0"/>
                </a:lnTo>
                <a:lnTo>
                  <a:pt x="200323" y="0"/>
                </a:lnTo>
                <a:lnTo>
                  <a:pt x="203071" y="1658"/>
                </a:lnTo>
                <a:close/>
              </a:path>
              <a:path w="388620" h="272414">
                <a:moveTo>
                  <a:pt x="382511" y="19077"/>
                </a:moveTo>
                <a:lnTo>
                  <a:pt x="247313" y="19077"/>
                </a:lnTo>
                <a:lnTo>
                  <a:pt x="247313" y="0"/>
                </a:lnTo>
                <a:lnTo>
                  <a:pt x="258853" y="0"/>
                </a:lnTo>
                <a:lnTo>
                  <a:pt x="266402" y="129"/>
                </a:lnTo>
                <a:lnTo>
                  <a:pt x="281807" y="699"/>
                </a:lnTo>
                <a:lnTo>
                  <a:pt x="296904" y="959"/>
                </a:lnTo>
                <a:lnTo>
                  <a:pt x="312309" y="1529"/>
                </a:lnTo>
                <a:lnTo>
                  <a:pt x="319857" y="1658"/>
                </a:lnTo>
                <a:lnTo>
                  <a:pt x="386907" y="1658"/>
                </a:lnTo>
                <a:lnTo>
                  <a:pt x="388280" y="2488"/>
                </a:lnTo>
                <a:lnTo>
                  <a:pt x="388280" y="7465"/>
                </a:lnTo>
                <a:lnTo>
                  <a:pt x="387456" y="14930"/>
                </a:lnTo>
                <a:lnTo>
                  <a:pt x="384159" y="17418"/>
                </a:lnTo>
                <a:lnTo>
                  <a:pt x="382511" y="19077"/>
                </a:lnTo>
                <a:close/>
              </a:path>
              <a:path w="388620" h="272414">
                <a:moveTo>
                  <a:pt x="386907" y="1658"/>
                </a:moveTo>
                <a:lnTo>
                  <a:pt x="319857" y="1658"/>
                </a:lnTo>
                <a:lnTo>
                  <a:pt x="327277" y="1529"/>
                </a:lnTo>
                <a:lnTo>
                  <a:pt x="342116" y="959"/>
                </a:lnTo>
                <a:lnTo>
                  <a:pt x="356954" y="699"/>
                </a:lnTo>
                <a:lnTo>
                  <a:pt x="371793" y="129"/>
                </a:lnTo>
                <a:lnTo>
                  <a:pt x="379212" y="0"/>
                </a:lnTo>
                <a:lnTo>
                  <a:pt x="384159" y="0"/>
                </a:lnTo>
                <a:lnTo>
                  <a:pt x="386907" y="1658"/>
                </a:lnTo>
                <a:close/>
              </a:path>
              <a:path w="388620" h="272414">
                <a:moveTo>
                  <a:pt x="117061" y="253817"/>
                </a:moveTo>
                <a:lnTo>
                  <a:pt x="32150" y="253817"/>
                </a:lnTo>
                <a:lnTo>
                  <a:pt x="45339" y="252158"/>
                </a:lnTo>
                <a:lnTo>
                  <a:pt x="46165" y="252158"/>
                </a:lnTo>
                <a:lnTo>
                  <a:pt x="103870" y="19907"/>
                </a:lnTo>
                <a:lnTo>
                  <a:pt x="95627" y="19077"/>
                </a:lnTo>
                <a:lnTo>
                  <a:pt x="185484" y="19077"/>
                </a:lnTo>
                <a:lnTo>
                  <a:pt x="180782" y="19103"/>
                </a:lnTo>
                <a:lnTo>
                  <a:pt x="173839" y="19285"/>
                </a:lnTo>
                <a:lnTo>
                  <a:pt x="166124" y="19777"/>
                </a:lnTo>
                <a:lnTo>
                  <a:pt x="159103" y="20736"/>
                </a:lnTo>
                <a:lnTo>
                  <a:pt x="134372" y="121931"/>
                </a:lnTo>
                <a:lnTo>
                  <a:pt x="317331" y="121931"/>
                </a:lnTo>
                <a:lnTo>
                  <a:pt x="312862" y="140180"/>
                </a:lnTo>
                <a:lnTo>
                  <a:pt x="129426" y="140180"/>
                </a:lnTo>
                <a:lnTo>
                  <a:pt x="101398" y="252987"/>
                </a:lnTo>
                <a:lnTo>
                  <a:pt x="109642" y="252987"/>
                </a:lnTo>
                <a:lnTo>
                  <a:pt x="117061" y="253817"/>
                </a:lnTo>
                <a:close/>
              </a:path>
              <a:path w="388620" h="272414">
                <a:moveTo>
                  <a:pt x="317331" y="121931"/>
                </a:moveTo>
                <a:lnTo>
                  <a:pt x="262151" y="121931"/>
                </a:lnTo>
                <a:lnTo>
                  <a:pt x="287706" y="19907"/>
                </a:lnTo>
                <a:lnTo>
                  <a:pt x="279463" y="19077"/>
                </a:lnTo>
                <a:lnTo>
                  <a:pt x="369321" y="19077"/>
                </a:lnTo>
                <a:lnTo>
                  <a:pt x="364606" y="19103"/>
                </a:lnTo>
                <a:lnTo>
                  <a:pt x="357572" y="19285"/>
                </a:lnTo>
                <a:lnTo>
                  <a:pt x="349612" y="19777"/>
                </a:lnTo>
                <a:lnTo>
                  <a:pt x="342115" y="20736"/>
                </a:lnTo>
                <a:lnTo>
                  <a:pt x="317331" y="121931"/>
                </a:lnTo>
                <a:close/>
              </a:path>
              <a:path w="388620" h="272414">
                <a:moveTo>
                  <a:pt x="300897" y="253817"/>
                </a:moveTo>
                <a:lnTo>
                  <a:pt x="215162" y="253817"/>
                </a:lnTo>
                <a:lnTo>
                  <a:pt x="222581" y="252987"/>
                </a:lnTo>
                <a:lnTo>
                  <a:pt x="229176" y="252158"/>
                </a:lnTo>
                <a:lnTo>
                  <a:pt x="230001" y="252158"/>
                </a:lnTo>
                <a:lnTo>
                  <a:pt x="231650" y="245522"/>
                </a:lnTo>
                <a:lnTo>
                  <a:pt x="258029" y="140180"/>
                </a:lnTo>
                <a:lnTo>
                  <a:pt x="312862" y="140180"/>
                </a:lnTo>
                <a:lnTo>
                  <a:pt x="285234" y="252987"/>
                </a:lnTo>
                <a:lnTo>
                  <a:pt x="293478" y="252987"/>
                </a:lnTo>
                <a:lnTo>
                  <a:pt x="300897" y="253817"/>
                </a:lnTo>
                <a:close/>
              </a:path>
              <a:path w="388620" h="272414">
                <a:moveTo>
                  <a:pt x="9068" y="272065"/>
                </a:moveTo>
                <a:lnTo>
                  <a:pt x="0" y="272065"/>
                </a:lnTo>
                <a:lnTo>
                  <a:pt x="0" y="257134"/>
                </a:lnTo>
                <a:lnTo>
                  <a:pt x="6594" y="253817"/>
                </a:lnTo>
                <a:lnTo>
                  <a:pt x="141792" y="253817"/>
                </a:lnTo>
                <a:lnTo>
                  <a:pt x="141792" y="261282"/>
                </a:lnTo>
                <a:lnTo>
                  <a:pt x="140968" y="267088"/>
                </a:lnTo>
                <a:lnTo>
                  <a:pt x="139319" y="269576"/>
                </a:lnTo>
                <a:lnTo>
                  <a:pt x="137670" y="271235"/>
                </a:lnTo>
                <a:lnTo>
                  <a:pt x="38745" y="271235"/>
                </a:lnTo>
                <a:lnTo>
                  <a:pt x="31325" y="271365"/>
                </a:lnTo>
                <a:lnTo>
                  <a:pt x="16487" y="271935"/>
                </a:lnTo>
                <a:lnTo>
                  <a:pt x="9068" y="272065"/>
                </a:lnTo>
                <a:close/>
              </a:path>
              <a:path w="388620" h="272414">
                <a:moveTo>
                  <a:pt x="192904" y="272065"/>
                </a:moveTo>
                <a:lnTo>
                  <a:pt x="183836" y="272065"/>
                </a:lnTo>
                <a:lnTo>
                  <a:pt x="183836" y="257134"/>
                </a:lnTo>
                <a:lnTo>
                  <a:pt x="190430" y="253817"/>
                </a:lnTo>
                <a:lnTo>
                  <a:pt x="324803" y="253817"/>
                </a:lnTo>
                <a:lnTo>
                  <a:pt x="324803" y="261282"/>
                </a:lnTo>
                <a:lnTo>
                  <a:pt x="323980" y="267088"/>
                </a:lnTo>
                <a:lnTo>
                  <a:pt x="321231" y="271235"/>
                </a:lnTo>
                <a:lnTo>
                  <a:pt x="222581" y="271235"/>
                </a:lnTo>
                <a:lnTo>
                  <a:pt x="215162" y="271365"/>
                </a:lnTo>
                <a:lnTo>
                  <a:pt x="200323" y="271935"/>
                </a:lnTo>
                <a:lnTo>
                  <a:pt x="192904" y="272065"/>
                </a:lnTo>
                <a:close/>
              </a:path>
              <a:path w="388620" h="272414">
                <a:moveTo>
                  <a:pt x="136845" y="272065"/>
                </a:moveTo>
                <a:lnTo>
                  <a:pt x="130251" y="272065"/>
                </a:lnTo>
                <a:lnTo>
                  <a:pt x="122690" y="271935"/>
                </a:lnTo>
                <a:lnTo>
                  <a:pt x="106949" y="271365"/>
                </a:lnTo>
                <a:lnTo>
                  <a:pt x="98924" y="271235"/>
                </a:lnTo>
                <a:lnTo>
                  <a:pt x="137670" y="271235"/>
                </a:lnTo>
                <a:lnTo>
                  <a:pt x="136845" y="272065"/>
                </a:lnTo>
                <a:close/>
              </a:path>
              <a:path w="388620" h="272414">
                <a:moveTo>
                  <a:pt x="320681" y="272065"/>
                </a:moveTo>
                <a:lnTo>
                  <a:pt x="313263" y="272065"/>
                </a:lnTo>
                <a:lnTo>
                  <a:pt x="306178" y="271935"/>
                </a:lnTo>
                <a:lnTo>
                  <a:pt x="290773" y="271365"/>
                </a:lnTo>
                <a:lnTo>
                  <a:pt x="282761" y="271235"/>
                </a:lnTo>
                <a:lnTo>
                  <a:pt x="321231" y="271235"/>
                </a:lnTo>
                <a:lnTo>
                  <a:pt x="320681" y="27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F0159B8-5529-496E-88C3-BEC6280035DE}"/>
              </a:ext>
            </a:extLst>
          </p:cNvPr>
          <p:cNvSpPr/>
          <p:nvPr/>
        </p:nvSpPr>
        <p:spPr>
          <a:xfrm>
            <a:off x="8925362" y="5434024"/>
            <a:ext cx="150495" cy="713740"/>
          </a:xfrm>
          <a:custGeom>
            <a:avLst/>
            <a:gdLst/>
            <a:ahLst/>
            <a:cxnLst/>
            <a:rect l="l" t="t" r="r" b="b"/>
            <a:pathLst>
              <a:path w="150495" h="713739">
                <a:moveTo>
                  <a:pt x="13190" y="713342"/>
                </a:moveTo>
                <a:lnTo>
                  <a:pt x="0" y="713342"/>
                </a:lnTo>
                <a:lnTo>
                  <a:pt x="0" y="708365"/>
                </a:lnTo>
                <a:lnTo>
                  <a:pt x="1648" y="706706"/>
                </a:lnTo>
                <a:lnTo>
                  <a:pt x="27104" y="677751"/>
                </a:lnTo>
                <a:lnTo>
                  <a:pt x="50107" y="645364"/>
                </a:lnTo>
                <a:lnTo>
                  <a:pt x="70365" y="609148"/>
                </a:lnTo>
                <a:lnTo>
                  <a:pt x="87590" y="568703"/>
                </a:lnTo>
                <a:lnTo>
                  <a:pt x="101492" y="523632"/>
                </a:lnTo>
                <a:lnTo>
                  <a:pt x="111781" y="473535"/>
                </a:lnTo>
                <a:lnTo>
                  <a:pt x="118166" y="418014"/>
                </a:lnTo>
                <a:lnTo>
                  <a:pt x="120359" y="356671"/>
                </a:lnTo>
                <a:lnTo>
                  <a:pt x="118943" y="308880"/>
                </a:lnTo>
                <a:lnTo>
                  <a:pt x="114528" y="261343"/>
                </a:lnTo>
                <a:lnTo>
                  <a:pt x="106860" y="214728"/>
                </a:lnTo>
                <a:lnTo>
                  <a:pt x="95689" y="169702"/>
                </a:lnTo>
                <a:lnTo>
                  <a:pt x="80762" y="126935"/>
                </a:lnTo>
                <a:lnTo>
                  <a:pt x="61828" y="87094"/>
                </a:lnTo>
                <a:lnTo>
                  <a:pt x="27823" y="36807"/>
                </a:lnTo>
                <a:lnTo>
                  <a:pt x="2473" y="8294"/>
                </a:lnTo>
                <a:lnTo>
                  <a:pt x="0" y="5806"/>
                </a:lnTo>
                <a:lnTo>
                  <a:pt x="0" y="0"/>
                </a:lnTo>
                <a:lnTo>
                  <a:pt x="13190" y="0"/>
                </a:lnTo>
                <a:lnTo>
                  <a:pt x="16487" y="2488"/>
                </a:lnTo>
                <a:lnTo>
                  <a:pt x="46165" y="32349"/>
                </a:lnTo>
                <a:lnTo>
                  <a:pt x="76318" y="72557"/>
                </a:lnTo>
                <a:lnTo>
                  <a:pt x="100646" y="115944"/>
                </a:lnTo>
                <a:lnTo>
                  <a:pt x="119580" y="161825"/>
                </a:lnTo>
                <a:lnTo>
                  <a:pt x="133554" y="209521"/>
                </a:lnTo>
                <a:lnTo>
                  <a:pt x="143000" y="258348"/>
                </a:lnTo>
                <a:lnTo>
                  <a:pt x="148350" y="307626"/>
                </a:lnTo>
                <a:lnTo>
                  <a:pt x="150037" y="356671"/>
                </a:lnTo>
                <a:lnTo>
                  <a:pt x="148350" y="404430"/>
                </a:lnTo>
                <a:lnTo>
                  <a:pt x="143339" y="451333"/>
                </a:lnTo>
                <a:lnTo>
                  <a:pt x="135082" y="496527"/>
                </a:lnTo>
                <a:lnTo>
                  <a:pt x="123656" y="539153"/>
                </a:lnTo>
                <a:lnTo>
                  <a:pt x="100780" y="596646"/>
                </a:lnTo>
                <a:lnTo>
                  <a:pt x="74194" y="643874"/>
                </a:lnTo>
                <a:lnTo>
                  <a:pt x="45753" y="681459"/>
                </a:lnTo>
                <a:lnTo>
                  <a:pt x="17311" y="710024"/>
                </a:lnTo>
                <a:lnTo>
                  <a:pt x="13190" y="713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0EA857E3-B9D9-4D5B-AC51-1E856540F4B2}"/>
              </a:ext>
            </a:extLst>
          </p:cNvPr>
          <p:cNvSpPr/>
          <p:nvPr/>
        </p:nvSpPr>
        <p:spPr>
          <a:xfrm>
            <a:off x="9278196" y="5752954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52" y="0"/>
                </a:lnTo>
              </a:path>
            </a:pathLst>
          </a:custGeom>
          <a:ln w="157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935BF069-0E3C-4DC4-A0AF-3D0E0BDCBFC9}"/>
              </a:ext>
            </a:extLst>
          </p:cNvPr>
          <p:cNvSpPr/>
          <p:nvPr/>
        </p:nvSpPr>
        <p:spPr>
          <a:xfrm>
            <a:off x="9278196" y="5829680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52" y="0"/>
                </a:lnTo>
              </a:path>
            </a:pathLst>
          </a:custGeom>
          <a:ln w="16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E9AEDBAA-F091-4102-883C-0EAEAAD3B5D0}"/>
              </a:ext>
            </a:extLst>
          </p:cNvPr>
          <p:cNvSpPr/>
          <p:nvPr/>
        </p:nvSpPr>
        <p:spPr>
          <a:xfrm>
            <a:off x="9687907" y="5619825"/>
            <a:ext cx="331470" cy="270510"/>
          </a:xfrm>
          <a:custGeom>
            <a:avLst/>
            <a:gdLst/>
            <a:ahLst/>
            <a:cxnLst/>
            <a:rect l="l" t="t" r="r" b="b"/>
            <a:pathLst>
              <a:path w="331470" h="270510">
                <a:moveTo>
                  <a:pt x="84086" y="257964"/>
                </a:moveTo>
                <a:lnTo>
                  <a:pt x="6595" y="257964"/>
                </a:lnTo>
                <a:lnTo>
                  <a:pt x="26277" y="255281"/>
                </a:lnTo>
                <a:lnTo>
                  <a:pt x="38540" y="248943"/>
                </a:lnTo>
                <a:lnTo>
                  <a:pt x="45547" y="239651"/>
                </a:lnTo>
                <a:lnTo>
                  <a:pt x="49462" y="228103"/>
                </a:lnTo>
                <a:lnTo>
                  <a:pt x="102222" y="15759"/>
                </a:lnTo>
                <a:lnTo>
                  <a:pt x="98319" y="13362"/>
                </a:lnTo>
                <a:lnTo>
                  <a:pt x="89548" y="12130"/>
                </a:lnTo>
                <a:lnTo>
                  <a:pt x="80312" y="11677"/>
                </a:lnTo>
                <a:lnTo>
                  <a:pt x="75019" y="11612"/>
                </a:lnTo>
                <a:lnTo>
                  <a:pt x="64301" y="11612"/>
                </a:lnTo>
                <a:lnTo>
                  <a:pt x="64301" y="0"/>
                </a:lnTo>
                <a:lnTo>
                  <a:pt x="137671" y="0"/>
                </a:lnTo>
                <a:lnTo>
                  <a:pt x="140968" y="7465"/>
                </a:lnTo>
                <a:lnTo>
                  <a:pt x="147285" y="22395"/>
                </a:lnTo>
                <a:lnTo>
                  <a:pt x="112116" y="22395"/>
                </a:lnTo>
                <a:lnTo>
                  <a:pt x="59355" y="231421"/>
                </a:lnTo>
                <a:lnTo>
                  <a:pt x="58531" y="236398"/>
                </a:lnTo>
                <a:lnTo>
                  <a:pt x="58531" y="240545"/>
                </a:lnTo>
                <a:lnTo>
                  <a:pt x="59278" y="246649"/>
                </a:lnTo>
                <a:lnTo>
                  <a:pt x="62653" y="252054"/>
                </a:lnTo>
                <a:lnTo>
                  <a:pt x="70355" y="256059"/>
                </a:lnTo>
                <a:lnTo>
                  <a:pt x="84086" y="257964"/>
                </a:lnTo>
                <a:close/>
              </a:path>
              <a:path w="331470" h="270510">
                <a:moveTo>
                  <a:pt x="331399" y="11612"/>
                </a:moveTo>
                <a:lnTo>
                  <a:pt x="239069" y="11612"/>
                </a:lnTo>
                <a:lnTo>
                  <a:pt x="239069" y="0"/>
                </a:lnTo>
                <a:lnTo>
                  <a:pt x="246488" y="0"/>
                </a:lnTo>
                <a:lnTo>
                  <a:pt x="256510" y="129"/>
                </a:lnTo>
                <a:lnTo>
                  <a:pt x="276862" y="699"/>
                </a:lnTo>
                <a:lnTo>
                  <a:pt x="286883" y="829"/>
                </a:lnTo>
                <a:lnTo>
                  <a:pt x="331399" y="829"/>
                </a:lnTo>
                <a:lnTo>
                  <a:pt x="331399" y="11612"/>
                </a:lnTo>
                <a:close/>
              </a:path>
              <a:path w="331470" h="270510">
                <a:moveTo>
                  <a:pt x="331399" y="829"/>
                </a:moveTo>
                <a:lnTo>
                  <a:pt x="286883" y="829"/>
                </a:lnTo>
                <a:lnTo>
                  <a:pt x="296775" y="699"/>
                </a:lnTo>
                <a:lnTo>
                  <a:pt x="316561" y="129"/>
                </a:lnTo>
                <a:lnTo>
                  <a:pt x="326454" y="0"/>
                </a:lnTo>
                <a:lnTo>
                  <a:pt x="331399" y="0"/>
                </a:lnTo>
                <a:lnTo>
                  <a:pt x="331399" y="829"/>
                </a:lnTo>
                <a:close/>
              </a:path>
              <a:path w="331470" h="270510">
                <a:moveTo>
                  <a:pt x="239572" y="214002"/>
                </a:moveTo>
                <a:lnTo>
                  <a:pt x="228353" y="214002"/>
                </a:lnTo>
                <a:lnTo>
                  <a:pt x="272044" y="38155"/>
                </a:lnTo>
                <a:lnTo>
                  <a:pt x="272869" y="36496"/>
                </a:lnTo>
                <a:lnTo>
                  <a:pt x="273694" y="30690"/>
                </a:lnTo>
                <a:lnTo>
                  <a:pt x="273694" y="29860"/>
                </a:lnTo>
                <a:lnTo>
                  <a:pt x="272573" y="23276"/>
                </a:lnTo>
                <a:lnTo>
                  <a:pt x="268438" y="17626"/>
                </a:lnTo>
                <a:lnTo>
                  <a:pt x="260129" y="13530"/>
                </a:lnTo>
                <a:lnTo>
                  <a:pt x="246488" y="11612"/>
                </a:lnTo>
                <a:lnTo>
                  <a:pt x="324804" y="11612"/>
                </a:lnTo>
                <a:lnTo>
                  <a:pt x="305483" y="14761"/>
                </a:lnTo>
                <a:lnTo>
                  <a:pt x="293272" y="21255"/>
                </a:lnTo>
                <a:lnTo>
                  <a:pt x="286316" y="30392"/>
                </a:lnTo>
                <a:lnTo>
                  <a:pt x="282761" y="41473"/>
                </a:lnTo>
                <a:lnTo>
                  <a:pt x="239572" y="214002"/>
                </a:lnTo>
                <a:close/>
              </a:path>
              <a:path w="331470" h="270510">
                <a:moveTo>
                  <a:pt x="225054" y="270406"/>
                </a:moveTo>
                <a:lnTo>
                  <a:pt x="217635" y="270406"/>
                </a:lnTo>
                <a:lnTo>
                  <a:pt x="215986" y="269576"/>
                </a:lnTo>
                <a:lnTo>
                  <a:pt x="213513" y="262941"/>
                </a:lnTo>
                <a:lnTo>
                  <a:pt x="115412" y="29860"/>
                </a:lnTo>
                <a:lnTo>
                  <a:pt x="113764" y="25713"/>
                </a:lnTo>
                <a:lnTo>
                  <a:pt x="113764" y="24884"/>
                </a:lnTo>
                <a:lnTo>
                  <a:pt x="112116" y="22395"/>
                </a:lnTo>
                <a:lnTo>
                  <a:pt x="147285" y="22395"/>
                </a:lnTo>
                <a:lnTo>
                  <a:pt x="228353" y="214002"/>
                </a:lnTo>
                <a:lnTo>
                  <a:pt x="239572" y="214002"/>
                </a:lnTo>
                <a:lnTo>
                  <a:pt x="227528" y="262111"/>
                </a:lnTo>
                <a:lnTo>
                  <a:pt x="225054" y="269576"/>
                </a:lnTo>
                <a:lnTo>
                  <a:pt x="225054" y="270406"/>
                </a:lnTo>
                <a:close/>
              </a:path>
              <a:path w="331470" h="270510">
                <a:moveTo>
                  <a:pt x="4947" y="270406"/>
                </a:moveTo>
                <a:lnTo>
                  <a:pt x="1648" y="270406"/>
                </a:lnTo>
                <a:lnTo>
                  <a:pt x="0" y="268747"/>
                </a:lnTo>
                <a:lnTo>
                  <a:pt x="0" y="258793"/>
                </a:lnTo>
                <a:lnTo>
                  <a:pt x="4121" y="257964"/>
                </a:lnTo>
                <a:lnTo>
                  <a:pt x="88208" y="257964"/>
                </a:lnTo>
                <a:lnTo>
                  <a:pt x="92330" y="258793"/>
                </a:lnTo>
                <a:lnTo>
                  <a:pt x="92330" y="269576"/>
                </a:lnTo>
                <a:lnTo>
                  <a:pt x="44517" y="269576"/>
                </a:lnTo>
                <a:lnTo>
                  <a:pt x="34508" y="269706"/>
                </a:lnTo>
                <a:lnTo>
                  <a:pt x="14491" y="270276"/>
                </a:lnTo>
                <a:lnTo>
                  <a:pt x="4947" y="270406"/>
                </a:lnTo>
                <a:close/>
              </a:path>
              <a:path w="331470" h="270510">
                <a:moveTo>
                  <a:pt x="92330" y="270406"/>
                </a:moveTo>
                <a:lnTo>
                  <a:pt x="84910" y="270406"/>
                </a:lnTo>
                <a:lnTo>
                  <a:pt x="74889" y="270276"/>
                </a:lnTo>
                <a:lnTo>
                  <a:pt x="54538" y="269706"/>
                </a:lnTo>
                <a:lnTo>
                  <a:pt x="44517" y="269576"/>
                </a:lnTo>
                <a:lnTo>
                  <a:pt x="92330" y="269576"/>
                </a:lnTo>
                <a:lnTo>
                  <a:pt x="92330" y="270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891990C6-0401-4494-A604-69CC0C77B75F}"/>
              </a:ext>
            </a:extLst>
          </p:cNvPr>
          <p:cNvSpPr/>
          <p:nvPr/>
        </p:nvSpPr>
        <p:spPr>
          <a:xfrm>
            <a:off x="8679180" y="4479034"/>
            <a:ext cx="449580" cy="905510"/>
          </a:xfrm>
          <a:custGeom>
            <a:avLst/>
            <a:gdLst/>
            <a:ahLst/>
            <a:cxnLst/>
            <a:rect l="l" t="t" r="r" b="b"/>
            <a:pathLst>
              <a:path w="449579" h="905510">
                <a:moveTo>
                  <a:pt x="449580" y="680465"/>
                </a:moveTo>
                <a:lnTo>
                  <a:pt x="0" y="680465"/>
                </a:lnTo>
                <a:lnTo>
                  <a:pt x="224790" y="905255"/>
                </a:lnTo>
                <a:lnTo>
                  <a:pt x="449580" y="680465"/>
                </a:lnTo>
                <a:close/>
              </a:path>
              <a:path w="449579" h="905510">
                <a:moveTo>
                  <a:pt x="337185" y="224789"/>
                </a:moveTo>
                <a:lnTo>
                  <a:pt x="112395" y="224789"/>
                </a:lnTo>
                <a:lnTo>
                  <a:pt x="112395" y="680465"/>
                </a:lnTo>
                <a:lnTo>
                  <a:pt x="337185" y="680465"/>
                </a:lnTo>
                <a:lnTo>
                  <a:pt x="337185" y="224789"/>
                </a:lnTo>
                <a:close/>
              </a:path>
              <a:path w="449579" h="905510">
                <a:moveTo>
                  <a:pt x="224790" y="0"/>
                </a:moveTo>
                <a:lnTo>
                  <a:pt x="0" y="224789"/>
                </a:lnTo>
                <a:lnTo>
                  <a:pt x="449580" y="224789"/>
                </a:lnTo>
                <a:lnTo>
                  <a:pt x="224790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C59A1A60-ECFF-4084-8B05-5AB8722386A8}"/>
              </a:ext>
            </a:extLst>
          </p:cNvPr>
          <p:cNvSpPr txBox="1"/>
          <p:nvPr/>
        </p:nvSpPr>
        <p:spPr>
          <a:xfrm>
            <a:off x="6239509" y="4826710"/>
            <a:ext cx="2540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每个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只属于一个社区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2C7A8FAB-B94A-442F-9927-1063C5B2E656}"/>
              </a:ext>
            </a:extLst>
          </p:cNvPr>
          <p:cNvSpPr/>
          <p:nvPr/>
        </p:nvSpPr>
        <p:spPr>
          <a:xfrm>
            <a:off x="2065019" y="5326386"/>
            <a:ext cx="3886200" cy="922019"/>
          </a:xfrm>
          <a:custGeom>
            <a:avLst/>
            <a:gdLst/>
            <a:ahLst/>
            <a:cxnLst/>
            <a:rect l="l" t="t" r="r" b="b"/>
            <a:pathLst>
              <a:path w="3886200" h="922020">
                <a:moveTo>
                  <a:pt x="3732529" y="0"/>
                </a:moveTo>
                <a:lnTo>
                  <a:pt x="153670" y="0"/>
                </a:lnTo>
                <a:lnTo>
                  <a:pt x="105096" y="7833"/>
                </a:lnTo>
                <a:lnTo>
                  <a:pt x="62912" y="29648"/>
                </a:lnTo>
                <a:lnTo>
                  <a:pt x="29648" y="62912"/>
                </a:lnTo>
                <a:lnTo>
                  <a:pt x="7833" y="105096"/>
                </a:lnTo>
                <a:lnTo>
                  <a:pt x="0" y="153669"/>
                </a:lnTo>
                <a:lnTo>
                  <a:pt x="0" y="768349"/>
                </a:lnTo>
                <a:lnTo>
                  <a:pt x="7833" y="816918"/>
                </a:lnTo>
                <a:lnTo>
                  <a:pt x="29648" y="859101"/>
                </a:lnTo>
                <a:lnTo>
                  <a:pt x="62912" y="892368"/>
                </a:lnTo>
                <a:lnTo>
                  <a:pt x="105096" y="914185"/>
                </a:lnTo>
                <a:lnTo>
                  <a:pt x="153670" y="922019"/>
                </a:lnTo>
                <a:lnTo>
                  <a:pt x="3732529" y="922019"/>
                </a:lnTo>
                <a:lnTo>
                  <a:pt x="3781103" y="914185"/>
                </a:lnTo>
                <a:lnTo>
                  <a:pt x="3823287" y="892368"/>
                </a:lnTo>
                <a:lnTo>
                  <a:pt x="3856551" y="859101"/>
                </a:lnTo>
                <a:lnTo>
                  <a:pt x="3878366" y="816918"/>
                </a:lnTo>
                <a:lnTo>
                  <a:pt x="3886200" y="768349"/>
                </a:lnTo>
                <a:lnTo>
                  <a:pt x="3886200" y="153669"/>
                </a:lnTo>
                <a:lnTo>
                  <a:pt x="3878366" y="105096"/>
                </a:lnTo>
                <a:lnTo>
                  <a:pt x="3856551" y="62912"/>
                </a:lnTo>
                <a:lnTo>
                  <a:pt x="3823287" y="29648"/>
                </a:lnTo>
                <a:lnTo>
                  <a:pt x="3781103" y="7833"/>
                </a:lnTo>
                <a:lnTo>
                  <a:pt x="3732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0974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236AB-DBE7-40D7-831B-2FD80B9D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保留社区结构的图嵌入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zh-CN" altLang="en-CN" dirty="0">
                <a:solidFill>
                  <a:srgbClr val="C00000"/>
                </a:solidFill>
              </a:rPr>
              <a:t>选学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zh-CN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C9DAF25-A986-4519-9D19-3DD6DC16CBD3}"/>
              </a:ext>
            </a:extLst>
          </p:cNvPr>
          <p:cNvSpPr/>
          <p:nvPr/>
        </p:nvSpPr>
        <p:spPr>
          <a:xfrm>
            <a:off x="2634996" y="2061975"/>
            <a:ext cx="1775460" cy="1012190"/>
          </a:xfrm>
          <a:custGeom>
            <a:avLst/>
            <a:gdLst/>
            <a:ahLst/>
            <a:cxnLst/>
            <a:rect l="l" t="t" r="r" b="b"/>
            <a:pathLst>
              <a:path w="1775460" h="1012189">
                <a:moveTo>
                  <a:pt x="1606804" y="0"/>
                </a:moveTo>
                <a:lnTo>
                  <a:pt x="168656" y="0"/>
                </a:lnTo>
                <a:lnTo>
                  <a:pt x="123822" y="6024"/>
                </a:lnTo>
                <a:lnTo>
                  <a:pt x="83534" y="23027"/>
                </a:lnTo>
                <a:lnTo>
                  <a:pt x="49399" y="49399"/>
                </a:lnTo>
                <a:lnTo>
                  <a:pt x="23027" y="83534"/>
                </a:lnTo>
                <a:lnTo>
                  <a:pt x="6024" y="123822"/>
                </a:lnTo>
                <a:lnTo>
                  <a:pt x="0" y="168655"/>
                </a:lnTo>
                <a:lnTo>
                  <a:pt x="0" y="843279"/>
                </a:lnTo>
                <a:lnTo>
                  <a:pt x="6024" y="888113"/>
                </a:lnTo>
                <a:lnTo>
                  <a:pt x="23027" y="928401"/>
                </a:lnTo>
                <a:lnTo>
                  <a:pt x="49399" y="962536"/>
                </a:lnTo>
                <a:lnTo>
                  <a:pt x="83534" y="988908"/>
                </a:lnTo>
                <a:lnTo>
                  <a:pt x="123822" y="1005911"/>
                </a:lnTo>
                <a:lnTo>
                  <a:pt x="168656" y="1011935"/>
                </a:lnTo>
                <a:lnTo>
                  <a:pt x="1606804" y="1011935"/>
                </a:lnTo>
                <a:lnTo>
                  <a:pt x="1651637" y="1005911"/>
                </a:lnTo>
                <a:lnTo>
                  <a:pt x="1691925" y="988908"/>
                </a:lnTo>
                <a:lnTo>
                  <a:pt x="1726060" y="962536"/>
                </a:lnTo>
                <a:lnTo>
                  <a:pt x="1752432" y="928401"/>
                </a:lnTo>
                <a:lnTo>
                  <a:pt x="1769435" y="888113"/>
                </a:lnTo>
                <a:lnTo>
                  <a:pt x="1775460" y="843279"/>
                </a:lnTo>
                <a:lnTo>
                  <a:pt x="1775460" y="168655"/>
                </a:lnTo>
                <a:lnTo>
                  <a:pt x="1769435" y="123822"/>
                </a:lnTo>
                <a:lnTo>
                  <a:pt x="1752432" y="83534"/>
                </a:lnTo>
                <a:lnTo>
                  <a:pt x="1726060" y="49399"/>
                </a:lnTo>
                <a:lnTo>
                  <a:pt x="1691925" y="23027"/>
                </a:lnTo>
                <a:lnTo>
                  <a:pt x="1651637" y="6024"/>
                </a:lnTo>
                <a:lnTo>
                  <a:pt x="1606804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864A7D9-1B41-4916-83FC-CFE01E0878F7}"/>
              </a:ext>
            </a:extLst>
          </p:cNvPr>
          <p:cNvSpPr/>
          <p:nvPr/>
        </p:nvSpPr>
        <p:spPr>
          <a:xfrm>
            <a:off x="5075682" y="555421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9C41DF2-3DE8-4B2D-8E1D-86A29EC7F9F5}"/>
              </a:ext>
            </a:extLst>
          </p:cNvPr>
          <p:cNvSpPr/>
          <p:nvPr/>
        </p:nvSpPr>
        <p:spPr>
          <a:xfrm>
            <a:off x="2902458" y="512902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D90BE51-9A25-40B0-AA43-FAF1DBD0693B}"/>
              </a:ext>
            </a:extLst>
          </p:cNvPr>
          <p:cNvSpPr/>
          <p:nvPr/>
        </p:nvSpPr>
        <p:spPr>
          <a:xfrm>
            <a:off x="4484370" y="46794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384F707-55D9-441C-B0F8-A60DEC5D7DC1}"/>
              </a:ext>
            </a:extLst>
          </p:cNvPr>
          <p:cNvSpPr/>
          <p:nvPr/>
        </p:nvSpPr>
        <p:spPr>
          <a:xfrm>
            <a:off x="3569970" y="426186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A6BEE3F-1F75-4933-8173-E6C2D7310C43}"/>
              </a:ext>
            </a:extLst>
          </p:cNvPr>
          <p:cNvSpPr/>
          <p:nvPr/>
        </p:nvSpPr>
        <p:spPr>
          <a:xfrm>
            <a:off x="3703320" y="4395222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971F705-1F53-43E2-8D5A-9DC1B6546A94}"/>
              </a:ext>
            </a:extLst>
          </p:cNvPr>
          <p:cNvSpPr/>
          <p:nvPr/>
        </p:nvSpPr>
        <p:spPr>
          <a:xfrm>
            <a:off x="3060191" y="4814318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FEE7F71-C51B-4437-9A51-B1CC6ED8EB7B}"/>
              </a:ext>
            </a:extLst>
          </p:cNvPr>
          <p:cNvSpPr/>
          <p:nvPr/>
        </p:nvSpPr>
        <p:spPr>
          <a:xfrm>
            <a:off x="3646930" y="4418080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90044F2-8F2B-49AC-93D0-781E99F13C1A}"/>
              </a:ext>
            </a:extLst>
          </p:cNvPr>
          <p:cNvSpPr/>
          <p:nvPr/>
        </p:nvSpPr>
        <p:spPr>
          <a:xfrm>
            <a:off x="3060196" y="5207509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53BD83B-615F-4E92-8695-527CB3364CDF}"/>
              </a:ext>
            </a:extLst>
          </p:cNvPr>
          <p:cNvSpPr/>
          <p:nvPr/>
        </p:nvSpPr>
        <p:spPr>
          <a:xfrm>
            <a:off x="5083302" y="41033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D36C3C-1640-451E-9893-B40CA81FA1BF}"/>
              </a:ext>
            </a:extLst>
          </p:cNvPr>
          <p:cNvSpPr/>
          <p:nvPr/>
        </p:nvSpPr>
        <p:spPr>
          <a:xfrm>
            <a:off x="5161789" y="426110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137067F-A37F-4AA4-A818-6C3E1C675F57}"/>
              </a:ext>
            </a:extLst>
          </p:cNvPr>
          <p:cNvSpPr/>
          <p:nvPr/>
        </p:nvSpPr>
        <p:spPr>
          <a:xfrm>
            <a:off x="4561337" y="4837185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529D5CF-C840-4E09-BBED-8E8F2EF26869}"/>
              </a:ext>
            </a:extLst>
          </p:cNvPr>
          <p:cNvSpPr/>
          <p:nvPr/>
        </p:nvSpPr>
        <p:spPr>
          <a:xfrm>
            <a:off x="3703320" y="4238256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CE9EC9A-36C2-43BF-801B-7DD0731C0D9A}"/>
              </a:ext>
            </a:extLst>
          </p:cNvPr>
          <p:cNvSpPr/>
          <p:nvPr/>
        </p:nvSpPr>
        <p:spPr>
          <a:xfrm>
            <a:off x="3037332" y="4418080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48A75B6D-3570-4D1B-AB25-430C3682AD7F}"/>
              </a:ext>
            </a:extLst>
          </p:cNvPr>
          <p:cNvSpPr/>
          <p:nvPr/>
        </p:nvSpPr>
        <p:spPr>
          <a:xfrm>
            <a:off x="5507740" y="4564380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29">
                <a:moveTo>
                  <a:pt x="1131570" y="0"/>
                </a:moveTo>
                <a:lnTo>
                  <a:pt x="1131570" y="152018"/>
                </a:lnTo>
                <a:lnTo>
                  <a:pt x="0" y="152018"/>
                </a:lnTo>
                <a:lnTo>
                  <a:pt x="0" y="456056"/>
                </a:lnTo>
                <a:lnTo>
                  <a:pt x="1131570" y="456056"/>
                </a:lnTo>
                <a:lnTo>
                  <a:pt x="1131570" y="608075"/>
                </a:lnTo>
                <a:lnTo>
                  <a:pt x="1435608" y="304037"/>
                </a:lnTo>
                <a:lnTo>
                  <a:pt x="113157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E78FF0B-FAA2-4497-A51F-B35F294E8EF4}"/>
              </a:ext>
            </a:extLst>
          </p:cNvPr>
          <p:cNvSpPr/>
          <p:nvPr/>
        </p:nvSpPr>
        <p:spPr>
          <a:xfrm>
            <a:off x="7567421" y="443407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FA504DD-C383-4F84-80B6-F51CEE956695}"/>
              </a:ext>
            </a:extLst>
          </p:cNvPr>
          <p:cNvSpPr/>
          <p:nvPr/>
        </p:nvSpPr>
        <p:spPr>
          <a:xfrm>
            <a:off x="7567421" y="443407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91620A6-4616-4731-9A6D-80302358FF57}"/>
              </a:ext>
            </a:extLst>
          </p:cNvPr>
          <p:cNvSpPr/>
          <p:nvPr/>
        </p:nvSpPr>
        <p:spPr>
          <a:xfrm>
            <a:off x="7567421" y="459562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90FE041-F7AF-40A5-AC05-A63FF2371081}"/>
              </a:ext>
            </a:extLst>
          </p:cNvPr>
          <p:cNvSpPr/>
          <p:nvPr/>
        </p:nvSpPr>
        <p:spPr>
          <a:xfrm>
            <a:off x="7567421" y="459562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00B3120-70C3-4684-A309-85C18E121AEE}"/>
              </a:ext>
            </a:extLst>
          </p:cNvPr>
          <p:cNvSpPr/>
          <p:nvPr/>
        </p:nvSpPr>
        <p:spPr>
          <a:xfrm>
            <a:off x="7567421" y="474802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0D3CA84-B28A-4153-B465-630C36A5D779}"/>
              </a:ext>
            </a:extLst>
          </p:cNvPr>
          <p:cNvSpPr/>
          <p:nvPr/>
        </p:nvSpPr>
        <p:spPr>
          <a:xfrm>
            <a:off x="7567421" y="474802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983B90E4-8BF9-4690-9BFD-A66483DD4CE9}"/>
              </a:ext>
            </a:extLst>
          </p:cNvPr>
          <p:cNvSpPr/>
          <p:nvPr/>
        </p:nvSpPr>
        <p:spPr>
          <a:xfrm>
            <a:off x="7567421" y="490042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A87D9167-344E-4A87-ACA5-10959D6A895B}"/>
              </a:ext>
            </a:extLst>
          </p:cNvPr>
          <p:cNvSpPr/>
          <p:nvPr/>
        </p:nvSpPr>
        <p:spPr>
          <a:xfrm>
            <a:off x="7567421" y="490042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9BDB2C65-D57D-40C5-9A6D-8B9EF59F08FC}"/>
              </a:ext>
            </a:extLst>
          </p:cNvPr>
          <p:cNvSpPr/>
          <p:nvPr/>
        </p:nvSpPr>
        <p:spPr>
          <a:xfrm>
            <a:off x="7223764" y="4171194"/>
            <a:ext cx="2078989" cy="1729739"/>
          </a:xfrm>
          <a:custGeom>
            <a:avLst/>
            <a:gdLst/>
            <a:ahLst/>
            <a:cxnLst/>
            <a:rect l="l" t="t" r="r" b="b"/>
            <a:pathLst>
              <a:path w="2078990" h="1729739">
                <a:moveTo>
                  <a:pt x="0" y="0"/>
                </a:moveTo>
                <a:lnTo>
                  <a:pt x="2078736" y="0"/>
                </a:lnTo>
                <a:lnTo>
                  <a:pt x="2078736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35235C62-4D98-4B0C-86FB-16044D1D1DAD}"/>
              </a:ext>
            </a:extLst>
          </p:cNvPr>
          <p:cNvSpPr txBox="1"/>
          <p:nvPr/>
        </p:nvSpPr>
        <p:spPr>
          <a:xfrm>
            <a:off x="3068651" y="5880221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3432D878-5607-46F8-A5F7-CAE7DE64D360}"/>
              </a:ext>
            </a:extLst>
          </p:cNvPr>
          <p:cNvSpPr txBox="1"/>
          <p:nvPr/>
        </p:nvSpPr>
        <p:spPr>
          <a:xfrm>
            <a:off x="7728433" y="5973261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73ED3258-6A19-49A1-8950-CD126A7DD253}"/>
              </a:ext>
            </a:extLst>
          </p:cNvPr>
          <p:cNvSpPr txBox="1"/>
          <p:nvPr/>
        </p:nvSpPr>
        <p:spPr>
          <a:xfrm>
            <a:off x="5902148" y="4335800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B403B970-0BD7-40EF-94FF-24F76252501B}"/>
              </a:ext>
            </a:extLst>
          </p:cNvPr>
          <p:cNvSpPr/>
          <p:nvPr/>
        </p:nvSpPr>
        <p:spPr>
          <a:xfrm>
            <a:off x="4390644" y="2852928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7"/>
                </a:moveTo>
                <a:lnTo>
                  <a:pt x="152019" y="304037"/>
                </a:lnTo>
                <a:lnTo>
                  <a:pt x="152019" y="1188719"/>
                </a:lnTo>
                <a:lnTo>
                  <a:pt x="456056" y="1188719"/>
                </a:lnTo>
                <a:lnTo>
                  <a:pt x="456056" y="304037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7"/>
                </a:lnTo>
                <a:lnTo>
                  <a:pt x="608076" y="304037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9D2DD662-FEF9-48ED-95BB-1CD6481B2F73}"/>
              </a:ext>
            </a:extLst>
          </p:cNvPr>
          <p:cNvSpPr/>
          <p:nvPr/>
        </p:nvSpPr>
        <p:spPr>
          <a:xfrm>
            <a:off x="7963661" y="461848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06BE918D-ED2B-46DC-B716-1EE1793C724D}"/>
              </a:ext>
            </a:extLst>
          </p:cNvPr>
          <p:cNvSpPr/>
          <p:nvPr/>
        </p:nvSpPr>
        <p:spPr>
          <a:xfrm>
            <a:off x="7963661" y="461848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D2C33FB1-9E4F-404A-8743-C79D5DD89B1C}"/>
              </a:ext>
            </a:extLst>
          </p:cNvPr>
          <p:cNvSpPr/>
          <p:nvPr/>
        </p:nvSpPr>
        <p:spPr>
          <a:xfrm>
            <a:off x="7963661" y="47800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E38A30D9-042F-41AB-8789-34EA95EBB2CD}"/>
              </a:ext>
            </a:extLst>
          </p:cNvPr>
          <p:cNvSpPr/>
          <p:nvPr/>
        </p:nvSpPr>
        <p:spPr>
          <a:xfrm>
            <a:off x="7963661" y="47800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26BFB2CE-5EF7-4A16-BFDB-BBFEB55F7F3B}"/>
              </a:ext>
            </a:extLst>
          </p:cNvPr>
          <p:cNvSpPr/>
          <p:nvPr/>
        </p:nvSpPr>
        <p:spPr>
          <a:xfrm>
            <a:off x="7963661" y="49324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2B0BFB2-CACC-4B41-8082-CD900A343777}"/>
              </a:ext>
            </a:extLst>
          </p:cNvPr>
          <p:cNvSpPr/>
          <p:nvPr/>
        </p:nvSpPr>
        <p:spPr>
          <a:xfrm>
            <a:off x="7963661" y="49324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FA9479AC-0CD2-4D69-ADBA-97AD0BA9E70D}"/>
              </a:ext>
            </a:extLst>
          </p:cNvPr>
          <p:cNvSpPr/>
          <p:nvPr/>
        </p:nvSpPr>
        <p:spPr>
          <a:xfrm>
            <a:off x="7963661" y="50848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7F20591B-C07B-4877-B95E-939D2184FBBD}"/>
              </a:ext>
            </a:extLst>
          </p:cNvPr>
          <p:cNvSpPr/>
          <p:nvPr/>
        </p:nvSpPr>
        <p:spPr>
          <a:xfrm>
            <a:off x="7963661" y="50848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88FCFFB8-5F2C-48DA-8395-0B9FE6E2A5E9}"/>
              </a:ext>
            </a:extLst>
          </p:cNvPr>
          <p:cNvSpPr/>
          <p:nvPr/>
        </p:nvSpPr>
        <p:spPr>
          <a:xfrm>
            <a:off x="8401050" y="429539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6A7CC905-C7F8-4869-8244-24B74C694063}"/>
              </a:ext>
            </a:extLst>
          </p:cNvPr>
          <p:cNvSpPr/>
          <p:nvPr/>
        </p:nvSpPr>
        <p:spPr>
          <a:xfrm>
            <a:off x="8401050" y="429539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18764425-8F9B-4DB2-98BF-DC15844AB91E}"/>
              </a:ext>
            </a:extLst>
          </p:cNvPr>
          <p:cNvSpPr/>
          <p:nvPr/>
        </p:nvSpPr>
        <p:spPr>
          <a:xfrm>
            <a:off x="8401050" y="445693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3FA922B-7650-4B71-AF24-87451B4E4BC6}"/>
              </a:ext>
            </a:extLst>
          </p:cNvPr>
          <p:cNvSpPr/>
          <p:nvPr/>
        </p:nvSpPr>
        <p:spPr>
          <a:xfrm>
            <a:off x="8401050" y="445693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F00A54CD-5E57-4F72-B0EF-A0689EF462BB}"/>
              </a:ext>
            </a:extLst>
          </p:cNvPr>
          <p:cNvSpPr/>
          <p:nvPr/>
        </p:nvSpPr>
        <p:spPr>
          <a:xfrm>
            <a:off x="8401050" y="460933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80251F5A-32F7-42A3-BCB2-4536D4E737B9}"/>
              </a:ext>
            </a:extLst>
          </p:cNvPr>
          <p:cNvSpPr/>
          <p:nvPr/>
        </p:nvSpPr>
        <p:spPr>
          <a:xfrm>
            <a:off x="8401050" y="460933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56E465F8-0A09-4C04-B438-E90971B49CF6}"/>
              </a:ext>
            </a:extLst>
          </p:cNvPr>
          <p:cNvSpPr/>
          <p:nvPr/>
        </p:nvSpPr>
        <p:spPr>
          <a:xfrm>
            <a:off x="8401050" y="476173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36AA6DBC-4497-4450-A781-868C2E597587}"/>
              </a:ext>
            </a:extLst>
          </p:cNvPr>
          <p:cNvSpPr/>
          <p:nvPr/>
        </p:nvSpPr>
        <p:spPr>
          <a:xfrm>
            <a:off x="8401050" y="476173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0B0FB59-E0B7-49B5-A848-28D1AD9A50F8}"/>
              </a:ext>
            </a:extLst>
          </p:cNvPr>
          <p:cNvSpPr/>
          <p:nvPr/>
        </p:nvSpPr>
        <p:spPr>
          <a:xfrm>
            <a:off x="8487918" y="517321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6CDB1CCE-6F69-41C1-BB2C-BC4D77EF0376}"/>
              </a:ext>
            </a:extLst>
          </p:cNvPr>
          <p:cNvSpPr/>
          <p:nvPr/>
        </p:nvSpPr>
        <p:spPr>
          <a:xfrm>
            <a:off x="8487918" y="517321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4E53D5F3-01F4-4604-8BEA-BD419F204D9B}"/>
              </a:ext>
            </a:extLst>
          </p:cNvPr>
          <p:cNvSpPr/>
          <p:nvPr/>
        </p:nvSpPr>
        <p:spPr>
          <a:xfrm>
            <a:off x="8487918" y="533476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BB02F827-ABE9-4964-A84D-51820F829A49}"/>
              </a:ext>
            </a:extLst>
          </p:cNvPr>
          <p:cNvSpPr/>
          <p:nvPr/>
        </p:nvSpPr>
        <p:spPr>
          <a:xfrm>
            <a:off x="8487918" y="533476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A4B58B0E-9C21-4705-8286-4193D1B3C708}"/>
              </a:ext>
            </a:extLst>
          </p:cNvPr>
          <p:cNvSpPr/>
          <p:nvPr/>
        </p:nvSpPr>
        <p:spPr>
          <a:xfrm>
            <a:off x="8487918" y="548716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F15A1D6A-58BD-4121-9831-0A4C0968BEF9}"/>
              </a:ext>
            </a:extLst>
          </p:cNvPr>
          <p:cNvSpPr/>
          <p:nvPr/>
        </p:nvSpPr>
        <p:spPr>
          <a:xfrm>
            <a:off x="8487918" y="548716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CA035DAE-E419-4243-8765-6AE15BC4AEB1}"/>
              </a:ext>
            </a:extLst>
          </p:cNvPr>
          <p:cNvSpPr/>
          <p:nvPr/>
        </p:nvSpPr>
        <p:spPr>
          <a:xfrm>
            <a:off x="8487918" y="563956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2B5A32E6-2F94-463F-8E77-4E9DDAF71E58}"/>
              </a:ext>
            </a:extLst>
          </p:cNvPr>
          <p:cNvSpPr/>
          <p:nvPr/>
        </p:nvSpPr>
        <p:spPr>
          <a:xfrm>
            <a:off x="8487918" y="563956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9E168796-8BE7-4270-B867-2A8B481CC6BA}"/>
              </a:ext>
            </a:extLst>
          </p:cNvPr>
          <p:cNvSpPr/>
          <p:nvPr/>
        </p:nvSpPr>
        <p:spPr>
          <a:xfrm>
            <a:off x="7941564" y="2852928"/>
            <a:ext cx="608330" cy="1187450"/>
          </a:xfrm>
          <a:custGeom>
            <a:avLst/>
            <a:gdLst/>
            <a:ahLst/>
            <a:cxnLst/>
            <a:rect l="l" t="t" r="r" b="b"/>
            <a:pathLst>
              <a:path w="608329" h="1187450">
                <a:moveTo>
                  <a:pt x="456057" y="304038"/>
                </a:moveTo>
                <a:lnTo>
                  <a:pt x="152019" y="304038"/>
                </a:lnTo>
                <a:lnTo>
                  <a:pt x="152019" y="1187196"/>
                </a:lnTo>
                <a:lnTo>
                  <a:pt x="456057" y="1187196"/>
                </a:lnTo>
                <a:lnTo>
                  <a:pt x="456057" y="304038"/>
                </a:lnTo>
                <a:close/>
              </a:path>
              <a:path w="608329" h="118745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D663FD9-8335-460B-81DD-D8B0A06E26A6}"/>
              </a:ext>
            </a:extLst>
          </p:cNvPr>
          <p:cNvSpPr txBox="1"/>
          <p:nvPr/>
        </p:nvSpPr>
        <p:spPr>
          <a:xfrm>
            <a:off x="8925516" y="2904568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DE66D755-61EF-4D5E-A36E-4A84949B3BC8}"/>
              </a:ext>
            </a:extLst>
          </p:cNvPr>
          <p:cNvSpPr/>
          <p:nvPr/>
        </p:nvSpPr>
        <p:spPr>
          <a:xfrm>
            <a:off x="4543044" y="2340865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9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6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9"/>
                </a:lnTo>
                <a:lnTo>
                  <a:pt x="264591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4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5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3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3" y="258684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4"/>
                </a:lnTo>
                <a:lnTo>
                  <a:pt x="255628" y="270734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7B9282BC-87A6-44B0-A32A-3240FEB8C8E9}"/>
              </a:ext>
            </a:extLst>
          </p:cNvPr>
          <p:cNvSpPr/>
          <p:nvPr/>
        </p:nvSpPr>
        <p:spPr>
          <a:xfrm>
            <a:off x="8077582" y="2388325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37731BC3-1764-4D41-9017-AB1E264F5C6C}"/>
              </a:ext>
            </a:extLst>
          </p:cNvPr>
          <p:cNvSpPr/>
          <p:nvPr/>
        </p:nvSpPr>
        <p:spPr>
          <a:xfrm>
            <a:off x="8386988" y="2336310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19"/>
                </a:moveTo>
                <a:lnTo>
                  <a:pt x="9549" y="162819"/>
                </a:lnTo>
                <a:lnTo>
                  <a:pt x="0" y="159928"/>
                </a:lnTo>
                <a:lnTo>
                  <a:pt x="0" y="156074"/>
                </a:lnTo>
                <a:lnTo>
                  <a:pt x="954" y="151256"/>
                </a:lnTo>
                <a:lnTo>
                  <a:pt x="42972" y="11547"/>
                </a:lnTo>
                <a:lnTo>
                  <a:pt x="47550" y="0"/>
                </a:lnTo>
                <a:lnTo>
                  <a:pt x="74367" y="0"/>
                </a:lnTo>
                <a:lnTo>
                  <a:pt x="79259" y="3839"/>
                </a:lnTo>
                <a:lnTo>
                  <a:pt x="79259" y="19255"/>
                </a:lnTo>
                <a:lnTo>
                  <a:pt x="76395" y="24072"/>
                </a:lnTo>
                <a:lnTo>
                  <a:pt x="17188" y="158001"/>
                </a:lnTo>
                <a:lnTo>
                  <a:pt x="14324" y="162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C137D934-BFB2-4900-9332-10036C1C37AA}"/>
              </a:ext>
            </a:extLst>
          </p:cNvPr>
          <p:cNvSpPr/>
          <p:nvPr/>
        </p:nvSpPr>
        <p:spPr>
          <a:xfrm>
            <a:off x="5000522" y="1698954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8F027BB5-2574-4DAF-A35C-0A2C205792FA}"/>
              </a:ext>
            </a:extLst>
          </p:cNvPr>
          <p:cNvSpPr/>
          <p:nvPr/>
        </p:nvSpPr>
        <p:spPr>
          <a:xfrm>
            <a:off x="7057140" y="1723467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3558103E-E7E1-4657-9A18-0634A416FE1A}"/>
              </a:ext>
            </a:extLst>
          </p:cNvPr>
          <p:cNvSpPr txBox="1"/>
          <p:nvPr/>
        </p:nvSpPr>
        <p:spPr>
          <a:xfrm>
            <a:off x="5943600" y="1219200"/>
            <a:ext cx="1039494" cy="33278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2545">
              <a:spcBef>
                <a:spcPts val="434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0DFA5B66-FC71-4512-AE96-0F71D35BE653}"/>
              </a:ext>
            </a:extLst>
          </p:cNvPr>
          <p:cNvSpPr/>
          <p:nvPr/>
        </p:nvSpPr>
        <p:spPr>
          <a:xfrm>
            <a:off x="8876538" y="447827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0F8E8E87-AA4B-42F3-8B7C-5CF8863F2C6D}"/>
              </a:ext>
            </a:extLst>
          </p:cNvPr>
          <p:cNvSpPr/>
          <p:nvPr/>
        </p:nvSpPr>
        <p:spPr>
          <a:xfrm>
            <a:off x="8876538" y="447827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D7DBC7A3-EDCF-4633-B752-951599A963A9}"/>
              </a:ext>
            </a:extLst>
          </p:cNvPr>
          <p:cNvSpPr/>
          <p:nvPr/>
        </p:nvSpPr>
        <p:spPr>
          <a:xfrm>
            <a:off x="8876538" y="463981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93460D3B-5EEF-4DC1-A2E9-8B8D9BE1A54C}"/>
              </a:ext>
            </a:extLst>
          </p:cNvPr>
          <p:cNvSpPr/>
          <p:nvPr/>
        </p:nvSpPr>
        <p:spPr>
          <a:xfrm>
            <a:off x="8876538" y="463981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925A0034-ADB7-4080-99B0-A376D4611F7F}"/>
              </a:ext>
            </a:extLst>
          </p:cNvPr>
          <p:cNvSpPr/>
          <p:nvPr/>
        </p:nvSpPr>
        <p:spPr>
          <a:xfrm>
            <a:off x="8876538" y="479221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4E4CECFB-F83D-4259-8B73-697C004A68A9}"/>
              </a:ext>
            </a:extLst>
          </p:cNvPr>
          <p:cNvSpPr/>
          <p:nvPr/>
        </p:nvSpPr>
        <p:spPr>
          <a:xfrm>
            <a:off x="8876538" y="479221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84BEF16A-1063-4797-8E63-E92774CAA735}"/>
              </a:ext>
            </a:extLst>
          </p:cNvPr>
          <p:cNvSpPr/>
          <p:nvPr/>
        </p:nvSpPr>
        <p:spPr>
          <a:xfrm>
            <a:off x="8876538" y="494461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0C579781-A85C-43E2-B29B-3944DBF51A53}"/>
              </a:ext>
            </a:extLst>
          </p:cNvPr>
          <p:cNvSpPr/>
          <p:nvPr/>
        </p:nvSpPr>
        <p:spPr>
          <a:xfrm>
            <a:off x="8876538" y="494461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5E77AD86-B191-4069-8F11-725152B15540}"/>
              </a:ext>
            </a:extLst>
          </p:cNvPr>
          <p:cNvSpPr/>
          <p:nvPr/>
        </p:nvSpPr>
        <p:spPr>
          <a:xfrm>
            <a:off x="5402415" y="5256992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C9DA0011-5E13-411F-A9BF-11022F6DA6FF}"/>
              </a:ext>
            </a:extLst>
          </p:cNvPr>
          <p:cNvSpPr/>
          <p:nvPr/>
        </p:nvSpPr>
        <p:spPr>
          <a:xfrm>
            <a:off x="5696781" y="5345769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639CFB12-CA2D-4C18-A8A6-7E8970A26565}"/>
              </a:ext>
            </a:extLst>
          </p:cNvPr>
          <p:cNvSpPr/>
          <p:nvPr/>
        </p:nvSpPr>
        <p:spPr>
          <a:xfrm>
            <a:off x="5860238" y="5263765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51887B10-58EF-43FD-9DD9-60A9E58CF35D}"/>
              </a:ext>
            </a:extLst>
          </p:cNvPr>
          <p:cNvSpPr/>
          <p:nvPr/>
        </p:nvSpPr>
        <p:spPr>
          <a:xfrm>
            <a:off x="6182418" y="5320015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91EB0E74-F3E6-452F-853C-7853D49F44C9}"/>
              </a:ext>
            </a:extLst>
          </p:cNvPr>
          <p:cNvSpPr/>
          <p:nvPr/>
        </p:nvSpPr>
        <p:spPr>
          <a:xfrm>
            <a:off x="6583945" y="5263092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348B2BC1-660B-4818-B9AF-11E7B11CB3F9}"/>
              </a:ext>
            </a:extLst>
          </p:cNvPr>
          <p:cNvSpPr/>
          <p:nvPr/>
        </p:nvSpPr>
        <p:spPr>
          <a:xfrm>
            <a:off x="6827447" y="5195315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E11CACCE-5C24-4D51-9882-0CA17F60141A}"/>
              </a:ext>
            </a:extLst>
          </p:cNvPr>
          <p:cNvSpPr/>
          <p:nvPr/>
        </p:nvSpPr>
        <p:spPr>
          <a:xfrm>
            <a:off x="8557259" y="6002898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9D3D66A2-A8FD-48DA-AD66-1D4FBF53F16F}"/>
              </a:ext>
            </a:extLst>
          </p:cNvPr>
          <p:cNvSpPr/>
          <p:nvPr/>
        </p:nvSpPr>
        <p:spPr>
          <a:xfrm>
            <a:off x="8792391" y="5937510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3C7A6B77-42F6-4AC9-96BF-559FFDFDD10D}"/>
              </a:ext>
            </a:extLst>
          </p:cNvPr>
          <p:cNvSpPr/>
          <p:nvPr/>
        </p:nvSpPr>
        <p:spPr>
          <a:xfrm>
            <a:off x="3707014" y="5876539"/>
            <a:ext cx="163830" cy="244475"/>
          </a:xfrm>
          <a:custGeom>
            <a:avLst/>
            <a:gdLst/>
            <a:ahLst/>
            <a:cxnLst/>
            <a:rect l="l" t="t" r="r" b="b"/>
            <a:pathLst>
              <a:path w="163830" h="244475">
                <a:moveTo>
                  <a:pt x="51079" y="188632"/>
                </a:moveTo>
                <a:lnTo>
                  <a:pt x="27260" y="183416"/>
                </a:lnTo>
                <a:lnTo>
                  <a:pt x="11462" y="169707"/>
                </a:lnTo>
                <a:lnTo>
                  <a:pt x="2702" y="150413"/>
                </a:lnTo>
                <a:lnTo>
                  <a:pt x="0" y="128444"/>
                </a:lnTo>
                <a:lnTo>
                  <a:pt x="10365" y="78794"/>
                </a:lnTo>
                <a:lnTo>
                  <a:pt x="38155" y="37928"/>
                </a:lnTo>
                <a:lnTo>
                  <a:pt x="78407" y="10209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5"/>
                </a:lnTo>
                <a:lnTo>
                  <a:pt x="143380" y="1570"/>
                </a:lnTo>
                <a:lnTo>
                  <a:pt x="151390" y="3723"/>
                </a:lnTo>
                <a:lnTo>
                  <a:pt x="155083" y="4343"/>
                </a:lnTo>
                <a:lnTo>
                  <a:pt x="163699" y="7446"/>
                </a:lnTo>
                <a:lnTo>
                  <a:pt x="163699" y="16133"/>
                </a:lnTo>
                <a:lnTo>
                  <a:pt x="107081" y="16133"/>
                </a:lnTo>
                <a:lnTo>
                  <a:pt x="85436" y="18712"/>
                </a:lnTo>
                <a:lnTo>
                  <a:pt x="51079" y="41573"/>
                </a:lnTo>
                <a:lnTo>
                  <a:pt x="31924" y="77562"/>
                </a:lnTo>
                <a:lnTo>
                  <a:pt x="25231" y="115413"/>
                </a:lnTo>
                <a:lnTo>
                  <a:pt x="28270" y="138469"/>
                </a:lnTo>
                <a:lnTo>
                  <a:pt x="37078" y="156521"/>
                </a:lnTo>
                <a:lnTo>
                  <a:pt x="51194" y="168292"/>
                </a:lnTo>
                <a:lnTo>
                  <a:pt x="70156" y="172499"/>
                </a:lnTo>
                <a:lnTo>
                  <a:pt x="100378" y="172499"/>
                </a:lnTo>
                <a:lnTo>
                  <a:pt x="100148" y="172664"/>
                </a:lnTo>
                <a:lnTo>
                  <a:pt x="84234" y="181109"/>
                </a:lnTo>
                <a:lnTo>
                  <a:pt x="67743" y="186645"/>
                </a:lnTo>
                <a:lnTo>
                  <a:pt x="51079" y="188632"/>
                </a:lnTo>
                <a:close/>
              </a:path>
              <a:path w="163830" h="244475">
                <a:moveTo>
                  <a:pt x="123697" y="68875"/>
                </a:moveTo>
                <a:lnTo>
                  <a:pt x="120620" y="68875"/>
                </a:lnTo>
                <a:lnTo>
                  <a:pt x="120620" y="65152"/>
                </a:lnTo>
                <a:lnTo>
                  <a:pt x="122466" y="63291"/>
                </a:lnTo>
                <a:lnTo>
                  <a:pt x="125582" y="59054"/>
                </a:lnTo>
                <a:lnTo>
                  <a:pt x="131236" y="50803"/>
                </a:lnTo>
                <a:lnTo>
                  <a:pt x="136659" y="41040"/>
                </a:lnTo>
                <a:lnTo>
                  <a:pt x="139082" y="32266"/>
                </a:lnTo>
                <a:lnTo>
                  <a:pt x="139082" y="22958"/>
                </a:lnTo>
                <a:lnTo>
                  <a:pt x="131697" y="20476"/>
                </a:lnTo>
                <a:lnTo>
                  <a:pt x="128620" y="19235"/>
                </a:lnTo>
                <a:lnTo>
                  <a:pt x="121235" y="17374"/>
                </a:lnTo>
                <a:lnTo>
                  <a:pt x="112620" y="16133"/>
                </a:lnTo>
                <a:lnTo>
                  <a:pt x="163699" y="16133"/>
                </a:lnTo>
                <a:lnTo>
                  <a:pt x="163699" y="19856"/>
                </a:lnTo>
                <a:lnTo>
                  <a:pt x="161833" y="28261"/>
                </a:lnTo>
                <a:lnTo>
                  <a:pt x="137082" y="63446"/>
                </a:lnTo>
                <a:lnTo>
                  <a:pt x="130332" y="67440"/>
                </a:lnTo>
                <a:lnTo>
                  <a:pt x="123697" y="68875"/>
                </a:lnTo>
                <a:close/>
              </a:path>
              <a:path w="163830" h="244475">
                <a:moveTo>
                  <a:pt x="100378" y="172499"/>
                </a:moveTo>
                <a:lnTo>
                  <a:pt x="70156" y="172499"/>
                </a:lnTo>
                <a:lnTo>
                  <a:pt x="94244" y="165460"/>
                </a:lnTo>
                <a:lnTo>
                  <a:pt x="111466" y="149230"/>
                </a:lnTo>
                <a:lnTo>
                  <a:pt x="122341" y="131139"/>
                </a:lnTo>
                <a:lnTo>
                  <a:pt x="127389" y="118516"/>
                </a:lnTo>
                <a:lnTo>
                  <a:pt x="129236" y="111070"/>
                </a:lnTo>
                <a:lnTo>
                  <a:pt x="129236" y="109829"/>
                </a:lnTo>
                <a:lnTo>
                  <a:pt x="136005" y="105485"/>
                </a:lnTo>
                <a:lnTo>
                  <a:pt x="142159" y="101141"/>
                </a:lnTo>
                <a:lnTo>
                  <a:pt x="147698" y="99280"/>
                </a:lnTo>
                <a:lnTo>
                  <a:pt x="152621" y="99280"/>
                </a:lnTo>
                <a:lnTo>
                  <a:pt x="153237" y="100521"/>
                </a:lnTo>
                <a:lnTo>
                  <a:pt x="153237" y="102382"/>
                </a:lnTo>
                <a:lnTo>
                  <a:pt x="141544" y="147679"/>
                </a:lnTo>
                <a:lnTo>
                  <a:pt x="136886" y="161951"/>
                </a:lnTo>
                <a:lnTo>
                  <a:pt x="115081" y="161951"/>
                </a:lnTo>
                <a:lnTo>
                  <a:pt x="100378" y="172499"/>
                </a:lnTo>
                <a:close/>
              </a:path>
              <a:path w="163830" h="244475">
                <a:moveTo>
                  <a:pt x="94347" y="227724"/>
                </a:moveTo>
                <a:lnTo>
                  <a:pt x="68925" y="227724"/>
                </a:lnTo>
                <a:lnTo>
                  <a:pt x="76108" y="227317"/>
                </a:lnTo>
                <a:lnTo>
                  <a:pt x="82541" y="224932"/>
                </a:lnTo>
                <a:lnTo>
                  <a:pt x="104235" y="192743"/>
                </a:lnTo>
                <a:lnTo>
                  <a:pt x="115081" y="161951"/>
                </a:lnTo>
                <a:lnTo>
                  <a:pt x="136886" y="161951"/>
                </a:lnTo>
                <a:lnTo>
                  <a:pt x="133063" y="172548"/>
                </a:lnTo>
                <a:lnTo>
                  <a:pt x="128005" y="184909"/>
                </a:lnTo>
                <a:lnTo>
                  <a:pt x="109389" y="214635"/>
                </a:lnTo>
                <a:lnTo>
                  <a:pt x="94347" y="227724"/>
                </a:lnTo>
                <a:close/>
              </a:path>
              <a:path w="163830" h="244475">
                <a:moveTo>
                  <a:pt x="49848" y="244478"/>
                </a:moveTo>
                <a:lnTo>
                  <a:pt x="30760" y="242500"/>
                </a:lnTo>
                <a:lnTo>
                  <a:pt x="15769" y="237962"/>
                </a:lnTo>
                <a:lnTo>
                  <a:pt x="5971" y="232960"/>
                </a:lnTo>
                <a:lnTo>
                  <a:pt x="2461" y="229586"/>
                </a:lnTo>
                <a:lnTo>
                  <a:pt x="4298" y="226134"/>
                </a:lnTo>
                <a:lnTo>
                  <a:pt x="9308" y="221519"/>
                </a:lnTo>
                <a:lnTo>
                  <a:pt x="16741" y="217369"/>
                </a:lnTo>
                <a:lnTo>
                  <a:pt x="25847" y="215314"/>
                </a:lnTo>
                <a:lnTo>
                  <a:pt x="39155" y="222227"/>
                </a:lnTo>
                <a:lnTo>
                  <a:pt x="52002" y="225940"/>
                </a:lnTo>
                <a:lnTo>
                  <a:pt x="62541" y="227443"/>
                </a:lnTo>
                <a:lnTo>
                  <a:pt x="68925" y="227724"/>
                </a:lnTo>
                <a:lnTo>
                  <a:pt x="94347" y="227724"/>
                </a:lnTo>
                <a:lnTo>
                  <a:pt x="88465" y="232843"/>
                </a:lnTo>
                <a:lnTo>
                  <a:pt x="67772" y="241976"/>
                </a:lnTo>
                <a:lnTo>
                  <a:pt x="49848" y="244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53538FFE-2F85-4CA6-80D9-9EAEC6AAA2AA}"/>
              </a:ext>
            </a:extLst>
          </p:cNvPr>
          <p:cNvSpPr/>
          <p:nvPr/>
        </p:nvSpPr>
        <p:spPr>
          <a:xfrm>
            <a:off x="3984569" y="5982330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C4BF60DD-20CF-4EC1-B118-9E4F58D87925}"/>
              </a:ext>
            </a:extLst>
          </p:cNvPr>
          <p:cNvSpPr/>
          <p:nvPr/>
        </p:nvSpPr>
        <p:spPr>
          <a:xfrm>
            <a:off x="3984569" y="6040036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B5267797-6ABB-48AF-8BEE-ADBDE6C0EAF2}"/>
              </a:ext>
            </a:extLst>
          </p:cNvPr>
          <p:cNvSpPr/>
          <p:nvPr/>
        </p:nvSpPr>
        <p:spPr>
          <a:xfrm>
            <a:off x="4300275" y="5862883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104619" y="296600"/>
                </a:moveTo>
                <a:lnTo>
                  <a:pt x="99081" y="296600"/>
                </a:lnTo>
                <a:lnTo>
                  <a:pt x="89071" y="295979"/>
                </a:lnTo>
                <a:lnTo>
                  <a:pt x="48434" y="276608"/>
                </a:lnTo>
                <a:lnTo>
                  <a:pt x="42463" y="251303"/>
                </a:lnTo>
                <a:lnTo>
                  <a:pt x="42463" y="181186"/>
                </a:lnTo>
                <a:lnTo>
                  <a:pt x="41232" y="178084"/>
                </a:lnTo>
                <a:lnTo>
                  <a:pt x="36943" y="168078"/>
                </a:lnTo>
                <a:lnTo>
                  <a:pt x="29078" y="159934"/>
                </a:lnTo>
                <a:lnTo>
                  <a:pt x="18212" y="154350"/>
                </a:lnTo>
                <a:lnTo>
                  <a:pt x="4923" y="152023"/>
                </a:lnTo>
                <a:lnTo>
                  <a:pt x="1846" y="151402"/>
                </a:lnTo>
                <a:lnTo>
                  <a:pt x="0" y="151402"/>
                </a:lnTo>
                <a:lnTo>
                  <a:pt x="0" y="146438"/>
                </a:lnTo>
                <a:lnTo>
                  <a:pt x="2461" y="145197"/>
                </a:lnTo>
                <a:lnTo>
                  <a:pt x="8269" y="144965"/>
                </a:lnTo>
                <a:lnTo>
                  <a:pt x="15231" y="143801"/>
                </a:lnTo>
                <a:lnTo>
                  <a:pt x="42280" y="113290"/>
                </a:lnTo>
                <a:lnTo>
                  <a:pt x="42463" y="104865"/>
                </a:lnTo>
                <a:lnTo>
                  <a:pt x="42463" y="37230"/>
                </a:lnTo>
                <a:lnTo>
                  <a:pt x="47155" y="22250"/>
                </a:lnTo>
                <a:lnTo>
                  <a:pt x="59694" y="10470"/>
                </a:lnTo>
                <a:lnTo>
                  <a:pt x="77772" y="2763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64"/>
                </a:lnTo>
                <a:lnTo>
                  <a:pt x="103388" y="6205"/>
                </a:lnTo>
                <a:lnTo>
                  <a:pt x="101542" y="6825"/>
                </a:lnTo>
                <a:lnTo>
                  <a:pt x="81888" y="11091"/>
                </a:lnTo>
                <a:lnTo>
                  <a:pt x="69849" y="19545"/>
                </a:lnTo>
                <a:lnTo>
                  <a:pt x="63810" y="29861"/>
                </a:lnTo>
                <a:lnTo>
                  <a:pt x="62156" y="39712"/>
                </a:lnTo>
                <a:lnTo>
                  <a:pt x="62156" y="111070"/>
                </a:lnTo>
                <a:lnTo>
                  <a:pt x="60137" y="122995"/>
                </a:lnTo>
                <a:lnTo>
                  <a:pt x="53848" y="133408"/>
                </a:lnTo>
                <a:lnTo>
                  <a:pt x="42944" y="141959"/>
                </a:lnTo>
                <a:lnTo>
                  <a:pt x="27078" y="148300"/>
                </a:lnTo>
                <a:lnTo>
                  <a:pt x="33501" y="150316"/>
                </a:lnTo>
                <a:lnTo>
                  <a:pt x="61627" y="179199"/>
                </a:lnTo>
                <a:lnTo>
                  <a:pt x="62156" y="188012"/>
                </a:lnTo>
                <a:lnTo>
                  <a:pt x="62156" y="261852"/>
                </a:lnTo>
                <a:lnTo>
                  <a:pt x="62771" y="264334"/>
                </a:lnTo>
                <a:lnTo>
                  <a:pt x="67502" y="274776"/>
                </a:lnTo>
                <a:lnTo>
                  <a:pt x="75695" y="282716"/>
                </a:lnTo>
                <a:lnTo>
                  <a:pt x="86657" y="287981"/>
                </a:lnTo>
                <a:lnTo>
                  <a:pt x="99696" y="290395"/>
                </a:lnTo>
                <a:lnTo>
                  <a:pt x="104619" y="290395"/>
                </a:lnTo>
                <a:lnTo>
                  <a:pt x="104619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BEC40299-26D7-458D-9C24-8D8CBFCD616F}"/>
              </a:ext>
            </a:extLst>
          </p:cNvPr>
          <p:cNvSpPr/>
          <p:nvPr/>
        </p:nvSpPr>
        <p:spPr>
          <a:xfrm>
            <a:off x="4436275" y="5882744"/>
            <a:ext cx="184150" cy="216535"/>
          </a:xfrm>
          <a:custGeom>
            <a:avLst/>
            <a:gdLst/>
            <a:ahLst/>
            <a:cxnLst/>
            <a:rect l="l" t="t" r="r" b="b"/>
            <a:pathLst>
              <a:path w="184150" h="216535">
                <a:moveTo>
                  <a:pt x="46155" y="215935"/>
                </a:moveTo>
                <a:lnTo>
                  <a:pt x="44309" y="215935"/>
                </a:lnTo>
                <a:lnTo>
                  <a:pt x="44309" y="206006"/>
                </a:lnTo>
                <a:lnTo>
                  <a:pt x="47021" y="188438"/>
                </a:lnTo>
                <a:lnTo>
                  <a:pt x="49386" y="166915"/>
                </a:lnTo>
                <a:lnTo>
                  <a:pt x="51059" y="143530"/>
                </a:lnTo>
                <a:lnTo>
                  <a:pt x="51694" y="120377"/>
                </a:lnTo>
                <a:lnTo>
                  <a:pt x="50540" y="90283"/>
                </a:lnTo>
                <a:lnTo>
                  <a:pt x="44771" y="56465"/>
                </a:lnTo>
                <a:lnTo>
                  <a:pt x="30924" y="28232"/>
                </a:lnTo>
                <a:lnTo>
                  <a:pt x="5538" y="14892"/>
                </a:lnTo>
                <a:lnTo>
                  <a:pt x="0" y="14892"/>
                </a:lnTo>
                <a:lnTo>
                  <a:pt x="0" y="8687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194"/>
                </a:lnTo>
                <a:lnTo>
                  <a:pt x="67156" y="47003"/>
                </a:lnTo>
                <a:lnTo>
                  <a:pt x="73012" y="83767"/>
                </a:lnTo>
                <a:lnTo>
                  <a:pt x="73849" y="109829"/>
                </a:lnTo>
                <a:lnTo>
                  <a:pt x="73781" y="117081"/>
                </a:lnTo>
                <a:lnTo>
                  <a:pt x="73310" y="131546"/>
                </a:lnTo>
                <a:lnTo>
                  <a:pt x="72031" y="152062"/>
                </a:lnTo>
                <a:lnTo>
                  <a:pt x="69541" y="177463"/>
                </a:lnTo>
                <a:lnTo>
                  <a:pt x="93301" y="177463"/>
                </a:lnTo>
                <a:lnTo>
                  <a:pt x="89234" y="181497"/>
                </a:lnTo>
                <a:lnTo>
                  <a:pt x="59675" y="206511"/>
                </a:lnTo>
                <a:lnTo>
                  <a:pt x="46155" y="215935"/>
                </a:lnTo>
                <a:close/>
              </a:path>
              <a:path w="184150" h="216535">
                <a:moveTo>
                  <a:pt x="93301" y="177463"/>
                </a:moveTo>
                <a:lnTo>
                  <a:pt x="69541" y="177463"/>
                </a:lnTo>
                <a:lnTo>
                  <a:pt x="106696" y="144625"/>
                </a:lnTo>
                <a:lnTo>
                  <a:pt x="139236" y="109286"/>
                </a:lnTo>
                <a:lnTo>
                  <a:pt x="162314" y="76855"/>
                </a:lnTo>
                <a:lnTo>
                  <a:pt x="171084" y="52742"/>
                </a:lnTo>
                <a:lnTo>
                  <a:pt x="170199" y="45975"/>
                </a:lnTo>
                <a:lnTo>
                  <a:pt x="166776" y="38160"/>
                </a:lnTo>
                <a:lnTo>
                  <a:pt x="159660" y="31277"/>
                </a:lnTo>
                <a:lnTo>
                  <a:pt x="147698" y="27302"/>
                </a:lnTo>
                <a:lnTo>
                  <a:pt x="142775" y="27302"/>
                </a:lnTo>
                <a:lnTo>
                  <a:pt x="142775" y="22958"/>
                </a:lnTo>
                <a:lnTo>
                  <a:pt x="143582" y="17538"/>
                </a:lnTo>
                <a:lnTo>
                  <a:pt x="146006" y="9850"/>
                </a:lnTo>
                <a:lnTo>
                  <a:pt x="150044" y="2976"/>
                </a:lnTo>
                <a:lnTo>
                  <a:pt x="155698" y="0"/>
                </a:lnTo>
                <a:lnTo>
                  <a:pt x="165054" y="1851"/>
                </a:lnTo>
                <a:lnTo>
                  <a:pt x="174238" y="7833"/>
                </a:lnTo>
                <a:lnTo>
                  <a:pt x="181228" y="18586"/>
                </a:lnTo>
                <a:lnTo>
                  <a:pt x="184007" y="34748"/>
                </a:lnTo>
                <a:lnTo>
                  <a:pt x="182046" y="50667"/>
                </a:lnTo>
                <a:lnTo>
                  <a:pt x="176622" y="68100"/>
                </a:lnTo>
                <a:lnTo>
                  <a:pt x="168430" y="86230"/>
                </a:lnTo>
                <a:lnTo>
                  <a:pt x="158160" y="104244"/>
                </a:lnTo>
                <a:lnTo>
                  <a:pt x="125255" y="145779"/>
                </a:lnTo>
                <a:lnTo>
                  <a:pt x="93301" y="177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6557B188-6BA1-44C9-B2C2-11B8690EB630}"/>
              </a:ext>
            </a:extLst>
          </p:cNvPr>
          <p:cNvSpPr/>
          <p:nvPr/>
        </p:nvSpPr>
        <p:spPr>
          <a:xfrm>
            <a:off x="4655982" y="6053997"/>
            <a:ext cx="34925" cy="88900"/>
          </a:xfrm>
          <a:custGeom>
            <a:avLst/>
            <a:gdLst/>
            <a:ahLst/>
            <a:cxnLst/>
            <a:rect l="l" t="t" r="r" b="b"/>
            <a:pathLst>
              <a:path w="34925" h="88900">
                <a:moveTo>
                  <a:pt x="19077" y="31645"/>
                </a:moveTo>
                <a:lnTo>
                  <a:pt x="6154" y="31645"/>
                </a:lnTo>
                <a:lnTo>
                  <a:pt x="0" y="23579"/>
                </a:lnTo>
                <a:lnTo>
                  <a:pt x="0" y="7446"/>
                </a:lnTo>
                <a:lnTo>
                  <a:pt x="6154" y="0"/>
                </a:lnTo>
                <a:lnTo>
                  <a:pt x="15385" y="0"/>
                </a:lnTo>
                <a:lnTo>
                  <a:pt x="23299" y="2142"/>
                </a:lnTo>
                <a:lnTo>
                  <a:pt x="29308" y="8299"/>
                </a:lnTo>
                <a:lnTo>
                  <a:pt x="33126" y="18062"/>
                </a:lnTo>
                <a:lnTo>
                  <a:pt x="34015" y="26681"/>
                </a:lnTo>
                <a:lnTo>
                  <a:pt x="27078" y="26681"/>
                </a:lnTo>
                <a:lnTo>
                  <a:pt x="27078" y="27302"/>
                </a:lnTo>
                <a:lnTo>
                  <a:pt x="25847" y="27922"/>
                </a:lnTo>
                <a:lnTo>
                  <a:pt x="22770" y="30404"/>
                </a:lnTo>
                <a:lnTo>
                  <a:pt x="19077" y="31645"/>
                </a:lnTo>
                <a:close/>
              </a:path>
              <a:path w="34925" h="88900">
                <a:moveTo>
                  <a:pt x="8000" y="88731"/>
                </a:moveTo>
                <a:lnTo>
                  <a:pt x="6154" y="88731"/>
                </a:lnTo>
                <a:lnTo>
                  <a:pt x="4923" y="87490"/>
                </a:lnTo>
                <a:lnTo>
                  <a:pt x="4923" y="83767"/>
                </a:lnTo>
                <a:lnTo>
                  <a:pt x="8000" y="80665"/>
                </a:lnTo>
                <a:lnTo>
                  <a:pt x="15231" y="71861"/>
                </a:lnTo>
                <a:lnTo>
                  <a:pt x="21539" y="60499"/>
                </a:lnTo>
                <a:lnTo>
                  <a:pt x="26001" y="46809"/>
                </a:lnTo>
                <a:lnTo>
                  <a:pt x="27693" y="31025"/>
                </a:lnTo>
                <a:lnTo>
                  <a:pt x="27693" y="26681"/>
                </a:lnTo>
                <a:lnTo>
                  <a:pt x="34015" y="26681"/>
                </a:lnTo>
                <a:lnTo>
                  <a:pt x="34462" y="31025"/>
                </a:lnTo>
                <a:lnTo>
                  <a:pt x="30760" y="54701"/>
                </a:lnTo>
                <a:lnTo>
                  <a:pt x="22385" y="72909"/>
                </a:lnTo>
                <a:lnTo>
                  <a:pt x="13433" y="84601"/>
                </a:lnTo>
                <a:lnTo>
                  <a:pt x="8000" y="88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C26F559F-78B1-4009-ABAA-CAD08227CE17}"/>
              </a:ext>
            </a:extLst>
          </p:cNvPr>
          <p:cNvSpPr/>
          <p:nvPr/>
        </p:nvSpPr>
        <p:spPr>
          <a:xfrm>
            <a:off x="4769828" y="5876533"/>
            <a:ext cx="158750" cy="215900"/>
          </a:xfrm>
          <a:custGeom>
            <a:avLst/>
            <a:gdLst/>
            <a:ahLst/>
            <a:cxnLst/>
            <a:rect l="l" t="t" r="r" b="b"/>
            <a:pathLst>
              <a:path w="158750" h="215900">
                <a:moveTo>
                  <a:pt x="49848" y="215314"/>
                </a:moveTo>
                <a:lnTo>
                  <a:pt x="30116" y="212735"/>
                </a:lnTo>
                <a:lnTo>
                  <a:pt x="14308" y="205386"/>
                </a:lnTo>
                <a:lnTo>
                  <a:pt x="3807" y="193849"/>
                </a:lnTo>
                <a:lnTo>
                  <a:pt x="0" y="178704"/>
                </a:lnTo>
                <a:lnTo>
                  <a:pt x="1403" y="168243"/>
                </a:lnTo>
                <a:lnTo>
                  <a:pt x="8923" y="149463"/>
                </a:lnTo>
                <a:lnTo>
                  <a:pt x="27520" y="125913"/>
                </a:lnTo>
                <a:lnTo>
                  <a:pt x="62156" y="101141"/>
                </a:lnTo>
                <a:lnTo>
                  <a:pt x="51598" y="96352"/>
                </a:lnTo>
                <a:lnTo>
                  <a:pt x="42771" y="89352"/>
                </a:lnTo>
                <a:lnTo>
                  <a:pt x="36713" y="80025"/>
                </a:lnTo>
                <a:lnTo>
                  <a:pt x="34462" y="68255"/>
                </a:lnTo>
                <a:lnTo>
                  <a:pt x="42876" y="42145"/>
                </a:lnTo>
                <a:lnTo>
                  <a:pt x="64387" y="20399"/>
                </a:lnTo>
                <a:lnTo>
                  <a:pt x="93398" y="5516"/>
                </a:lnTo>
                <a:lnTo>
                  <a:pt x="124312" y="0"/>
                </a:lnTo>
                <a:lnTo>
                  <a:pt x="135313" y="659"/>
                </a:lnTo>
                <a:lnTo>
                  <a:pt x="146313" y="3412"/>
                </a:lnTo>
                <a:lnTo>
                  <a:pt x="154775" y="9423"/>
                </a:lnTo>
                <a:lnTo>
                  <a:pt x="156952" y="16133"/>
                </a:lnTo>
                <a:lnTo>
                  <a:pt x="105235" y="16133"/>
                </a:lnTo>
                <a:lnTo>
                  <a:pt x="80628" y="21281"/>
                </a:lnTo>
                <a:lnTo>
                  <a:pt x="66695" y="33119"/>
                </a:lnTo>
                <a:lnTo>
                  <a:pt x="60492" y="46237"/>
                </a:lnTo>
                <a:lnTo>
                  <a:pt x="59079" y="55224"/>
                </a:lnTo>
                <a:lnTo>
                  <a:pt x="61069" y="65269"/>
                </a:lnTo>
                <a:lnTo>
                  <a:pt x="68541" y="76011"/>
                </a:lnTo>
                <a:lnTo>
                  <a:pt x="83743" y="84892"/>
                </a:lnTo>
                <a:lnTo>
                  <a:pt x="108927" y="89352"/>
                </a:lnTo>
                <a:lnTo>
                  <a:pt x="110773" y="89352"/>
                </a:lnTo>
                <a:lnTo>
                  <a:pt x="112004" y="89972"/>
                </a:lnTo>
                <a:lnTo>
                  <a:pt x="112004" y="91834"/>
                </a:lnTo>
                <a:lnTo>
                  <a:pt x="110158" y="95276"/>
                </a:lnTo>
                <a:lnTo>
                  <a:pt x="105081" y="99823"/>
                </a:lnTo>
                <a:lnTo>
                  <a:pt x="97465" y="103788"/>
                </a:lnTo>
                <a:lnTo>
                  <a:pt x="88003" y="105485"/>
                </a:lnTo>
                <a:lnTo>
                  <a:pt x="58463" y="113668"/>
                </a:lnTo>
                <a:lnTo>
                  <a:pt x="39078" y="130926"/>
                </a:lnTo>
                <a:lnTo>
                  <a:pt x="28462" y="150510"/>
                </a:lnTo>
                <a:lnTo>
                  <a:pt x="25231" y="165674"/>
                </a:lnTo>
                <a:lnTo>
                  <a:pt x="29116" y="180333"/>
                </a:lnTo>
                <a:lnTo>
                  <a:pt x="39232" y="190804"/>
                </a:lnTo>
                <a:lnTo>
                  <a:pt x="53271" y="197087"/>
                </a:lnTo>
                <a:lnTo>
                  <a:pt x="68925" y="199181"/>
                </a:lnTo>
                <a:lnTo>
                  <a:pt x="99262" y="199181"/>
                </a:lnTo>
                <a:lnTo>
                  <a:pt x="84465" y="207946"/>
                </a:lnTo>
                <a:lnTo>
                  <a:pt x="49848" y="215314"/>
                </a:lnTo>
                <a:close/>
              </a:path>
              <a:path w="158750" h="215900">
                <a:moveTo>
                  <a:pt x="131082" y="48399"/>
                </a:moveTo>
                <a:lnTo>
                  <a:pt x="128005" y="48399"/>
                </a:lnTo>
                <a:lnTo>
                  <a:pt x="128005" y="45296"/>
                </a:lnTo>
                <a:lnTo>
                  <a:pt x="128620" y="44055"/>
                </a:lnTo>
                <a:lnTo>
                  <a:pt x="129236" y="43435"/>
                </a:lnTo>
                <a:lnTo>
                  <a:pt x="130466" y="41573"/>
                </a:lnTo>
                <a:lnTo>
                  <a:pt x="132928" y="37230"/>
                </a:lnTo>
                <a:lnTo>
                  <a:pt x="132928" y="32266"/>
                </a:lnTo>
                <a:lnTo>
                  <a:pt x="129380" y="23462"/>
                </a:lnTo>
                <a:lnTo>
                  <a:pt x="121158" y="18615"/>
                </a:lnTo>
                <a:lnTo>
                  <a:pt x="111898" y="16559"/>
                </a:lnTo>
                <a:lnTo>
                  <a:pt x="105235" y="16133"/>
                </a:lnTo>
                <a:lnTo>
                  <a:pt x="156952" y="16133"/>
                </a:lnTo>
                <a:lnTo>
                  <a:pt x="158160" y="19856"/>
                </a:lnTo>
                <a:lnTo>
                  <a:pt x="155141" y="31645"/>
                </a:lnTo>
                <a:lnTo>
                  <a:pt x="147852" y="40642"/>
                </a:lnTo>
                <a:lnTo>
                  <a:pt x="138948" y="46382"/>
                </a:lnTo>
                <a:lnTo>
                  <a:pt x="131082" y="48399"/>
                </a:lnTo>
                <a:close/>
              </a:path>
              <a:path w="158750" h="215900">
                <a:moveTo>
                  <a:pt x="99262" y="199181"/>
                </a:moveTo>
                <a:lnTo>
                  <a:pt x="68925" y="199181"/>
                </a:lnTo>
                <a:lnTo>
                  <a:pt x="86243" y="196331"/>
                </a:lnTo>
                <a:lnTo>
                  <a:pt x="99004" y="189408"/>
                </a:lnTo>
                <a:lnTo>
                  <a:pt x="107956" y="180857"/>
                </a:lnTo>
                <a:lnTo>
                  <a:pt x="113850" y="173120"/>
                </a:lnTo>
                <a:lnTo>
                  <a:pt x="120620" y="164433"/>
                </a:lnTo>
                <a:lnTo>
                  <a:pt x="131697" y="160089"/>
                </a:lnTo>
                <a:lnTo>
                  <a:pt x="136621" y="160089"/>
                </a:lnTo>
                <a:lnTo>
                  <a:pt x="138467" y="160710"/>
                </a:lnTo>
                <a:lnTo>
                  <a:pt x="138467" y="162571"/>
                </a:lnTo>
                <a:lnTo>
                  <a:pt x="131543" y="173430"/>
                </a:lnTo>
                <a:lnTo>
                  <a:pt x="112620" y="191270"/>
                </a:lnTo>
                <a:lnTo>
                  <a:pt x="99262" y="19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2AB02ED2-B205-49B3-BD68-41893768A20E}"/>
              </a:ext>
            </a:extLst>
          </p:cNvPr>
          <p:cNvSpPr/>
          <p:nvPr/>
        </p:nvSpPr>
        <p:spPr>
          <a:xfrm>
            <a:off x="4964303" y="5862882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5538" y="296600"/>
                </a:moveTo>
                <a:lnTo>
                  <a:pt x="0" y="296600"/>
                </a:lnTo>
                <a:lnTo>
                  <a:pt x="0" y="291636"/>
                </a:lnTo>
                <a:lnTo>
                  <a:pt x="1230" y="290395"/>
                </a:lnTo>
                <a:lnTo>
                  <a:pt x="2461" y="290395"/>
                </a:lnTo>
                <a:lnTo>
                  <a:pt x="22212" y="285867"/>
                </a:lnTo>
                <a:lnTo>
                  <a:pt x="34462" y="277442"/>
                </a:lnTo>
                <a:lnTo>
                  <a:pt x="40713" y="267271"/>
                </a:lnTo>
                <a:lnTo>
                  <a:pt x="42463" y="257508"/>
                </a:lnTo>
                <a:lnTo>
                  <a:pt x="42463" y="186150"/>
                </a:lnTo>
                <a:lnTo>
                  <a:pt x="44473" y="173866"/>
                </a:lnTo>
                <a:lnTo>
                  <a:pt x="50694" y="163269"/>
                </a:lnTo>
                <a:lnTo>
                  <a:pt x="61416" y="154650"/>
                </a:lnTo>
                <a:lnTo>
                  <a:pt x="76926" y="148300"/>
                </a:lnTo>
                <a:lnTo>
                  <a:pt x="68925" y="145818"/>
                </a:lnTo>
                <a:lnTo>
                  <a:pt x="42992" y="117410"/>
                </a:lnTo>
                <a:lnTo>
                  <a:pt x="42463" y="108588"/>
                </a:lnTo>
                <a:lnTo>
                  <a:pt x="42463" y="35368"/>
                </a:lnTo>
                <a:lnTo>
                  <a:pt x="41232" y="32266"/>
                </a:lnTo>
                <a:lnTo>
                  <a:pt x="36597" y="22182"/>
                </a:lnTo>
                <a:lnTo>
                  <a:pt x="28616" y="14426"/>
                </a:lnTo>
                <a:lnTo>
                  <a:pt x="17866" y="9229"/>
                </a:lnTo>
                <a:lnTo>
                  <a:pt x="4923" y="6825"/>
                </a:lnTo>
                <a:lnTo>
                  <a:pt x="1846" y="6205"/>
                </a:lnTo>
                <a:lnTo>
                  <a:pt x="0" y="6205"/>
                </a:lnTo>
                <a:lnTo>
                  <a:pt x="0" y="0"/>
                </a:lnTo>
                <a:lnTo>
                  <a:pt x="5538" y="0"/>
                </a:lnTo>
                <a:lnTo>
                  <a:pt x="14942" y="630"/>
                </a:lnTo>
                <a:lnTo>
                  <a:pt x="56185" y="20515"/>
                </a:lnTo>
                <a:lnTo>
                  <a:pt x="62156" y="45296"/>
                </a:lnTo>
                <a:lnTo>
                  <a:pt x="62156" y="115413"/>
                </a:lnTo>
                <a:lnTo>
                  <a:pt x="62771" y="119136"/>
                </a:lnTo>
                <a:lnTo>
                  <a:pt x="67070" y="129054"/>
                </a:lnTo>
                <a:lnTo>
                  <a:pt x="75003" y="137053"/>
                </a:lnTo>
                <a:lnTo>
                  <a:pt x="86051" y="142609"/>
                </a:lnTo>
                <a:lnTo>
                  <a:pt x="99696" y="145197"/>
                </a:lnTo>
                <a:lnTo>
                  <a:pt x="102773" y="145818"/>
                </a:lnTo>
                <a:lnTo>
                  <a:pt x="104619" y="145818"/>
                </a:lnTo>
                <a:lnTo>
                  <a:pt x="104619" y="150161"/>
                </a:lnTo>
                <a:lnTo>
                  <a:pt x="103388" y="151402"/>
                </a:lnTo>
                <a:lnTo>
                  <a:pt x="101542" y="152023"/>
                </a:lnTo>
                <a:lnTo>
                  <a:pt x="96090" y="152255"/>
                </a:lnTo>
                <a:lnTo>
                  <a:pt x="89311" y="153419"/>
                </a:lnTo>
                <a:lnTo>
                  <a:pt x="62339" y="183930"/>
                </a:lnTo>
                <a:lnTo>
                  <a:pt x="62156" y="192355"/>
                </a:lnTo>
                <a:lnTo>
                  <a:pt x="62156" y="259990"/>
                </a:lnTo>
                <a:lnTo>
                  <a:pt x="57117" y="275134"/>
                </a:lnTo>
                <a:lnTo>
                  <a:pt x="44463" y="286672"/>
                </a:lnTo>
                <a:lnTo>
                  <a:pt x="26501" y="294021"/>
                </a:lnTo>
                <a:lnTo>
                  <a:pt x="5538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6FA7773D-37F3-4445-BF33-C4FDFAC86D07}"/>
              </a:ext>
            </a:extLst>
          </p:cNvPr>
          <p:cNvSpPr/>
          <p:nvPr/>
        </p:nvSpPr>
        <p:spPr>
          <a:xfrm>
            <a:off x="8487161" y="3296414"/>
            <a:ext cx="2078989" cy="646430"/>
          </a:xfrm>
          <a:custGeom>
            <a:avLst/>
            <a:gdLst/>
            <a:ahLst/>
            <a:cxnLst/>
            <a:rect l="l" t="t" r="r" b="b"/>
            <a:pathLst>
              <a:path w="2078990" h="646429">
                <a:moveTo>
                  <a:pt x="1971039" y="0"/>
                </a:moveTo>
                <a:lnTo>
                  <a:pt x="107696" y="0"/>
                </a:lnTo>
                <a:lnTo>
                  <a:pt x="65777" y="8463"/>
                </a:lnTo>
                <a:lnTo>
                  <a:pt x="31545" y="31545"/>
                </a:lnTo>
                <a:lnTo>
                  <a:pt x="8463" y="65777"/>
                </a:lnTo>
                <a:lnTo>
                  <a:pt x="0" y="107696"/>
                </a:lnTo>
                <a:lnTo>
                  <a:pt x="0" y="538480"/>
                </a:lnTo>
                <a:lnTo>
                  <a:pt x="8463" y="580398"/>
                </a:lnTo>
                <a:lnTo>
                  <a:pt x="31545" y="614630"/>
                </a:lnTo>
                <a:lnTo>
                  <a:pt x="65777" y="637712"/>
                </a:lnTo>
                <a:lnTo>
                  <a:pt x="107696" y="646176"/>
                </a:lnTo>
                <a:lnTo>
                  <a:pt x="1971039" y="646176"/>
                </a:lnTo>
                <a:lnTo>
                  <a:pt x="2012958" y="637712"/>
                </a:lnTo>
                <a:lnTo>
                  <a:pt x="2047190" y="614630"/>
                </a:lnTo>
                <a:lnTo>
                  <a:pt x="2070272" y="580398"/>
                </a:lnTo>
                <a:lnTo>
                  <a:pt x="2078736" y="538480"/>
                </a:lnTo>
                <a:lnTo>
                  <a:pt x="2078736" y="107696"/>
                </a:lnTo>
                <a:lnTo>
                  <a:pt x="2070272" y="65777"/>
                </a:lnTo>
                <a:lnTo>
                  <a:pt x="2047190" y="31545"/>
                </a:lnTo>
                <a:lnTo>
                  <a:pt x="2012958" y="8463"/>
                </a:lnTo>
                <a:lnTo>
                  <a:pt x="1971039" y="0"/>
                </a:lnTo>
                <a:close/>
              </a:path>
            </a:pathLst>
          </a:custGeom>
          <a:solidFill>
            <a:srgbClr val="B3A2C7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45AAFAB8-2573-45D1-9C55-CF629CCB4FDE}"/>
              </a:ext>
            </a:extLst>
          </p:cNvPr>
          <p:cNvSpPr txBox="1"/>
          <p:nvPr/>
        </p:nvSpPr>
        <p:spPr>
          <a:xfrm>
            <a:off x="8683903" y="3353349"/>
            <a:ext cx="1684020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A855F639-FE4A-40B0-81CC-44A237ECFFC4}"/>
              </a:ext>
            </a:extLst>
          </p:cNvPr>
          <p:cNvSpPr txBox="1"/>
          <p:nvPr/>
        </p:nvSpPr>
        <p:spPr>
          <a:xfrm>
            <a:off x="2763009" y="1752921"/>
            <a:ext cx="1455420" cy="1249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067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信息提取</a:t>
            </a:r>
          </a:p>
          <a:p>
            <a:pPr marL="299085" indent="-286385">
              <a:spcBef>
                <a:spcPts val="1075"/>
              </a:spcBef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</a:t>
            </a:r>
          </a:p>
          <a:p>
            <a:pPr marL="299085" marR="5080" indent="-286385">
              <a:buFont typeface="Wingdings"/>
              <a:buChar char=""/>
              <a:tabLst>
                <a:tab pos="29972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相关的信息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4653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22726" y="316153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29">
                <a:moveTo>
                  <a:pt x="0" y="56387"/>
                </a:moveTo>
                <a:lnTo>
                  <a:pt x="4431" y="34440"/>
                </a:lnTo>
                <a:lnTo>
                  <a:pt x="16516" y="16516"/>
                </a:lnTo>
                <a:lnTo>
                  <a:pt x="34440" y="4431"/>
                </a:lnTo>
                <a:lnTo>
                  <a:pt x="56388" y="0"/>
                </a:lnTo>
                <a:lnTo>
                  <a:pt x="78335" y="4431"/>
                </a:lnTo>
                <a:lnTo>
                  <a:pt x="96259" y="16516"/>
                </a:lnTo>
                <a:lnTo>
                  <a:pt x="108344" y="34440"/>
                </a:lnTo>
                <a:lnTo>
                  <a:pt x="112776" y="56387"/>
                </a:lnTo>
                <a:lnTo>
                  <a:pt x="108344" y="78335"/>
                </a:lnTo>
                <a:lnTo>
                  <a:pt x="96259" y="96259"/>
                </a:lnTo>
                <a:lnTo>
                  <a:pt x="78335" y="108344"/>
                </a:lnTo>
                <a:lnTo>
                  <a:pt x="56388" y="112775"/>
                </a:lnTo>
                <a:lnTo>
                  <a:pt x="34440" y="108344"/>
                </a:lnTo>
                <a:lnTo>
                  <a:pt x="16516" y="96259"/>
                </a:lnTo>
                <a:lnTo>
                  <a:pt x="4431" y="78335"/>
                </a:lnTo>
                <a:lnTo>
                  <a:pt x="0" y="5638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6722" y="285673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91" y="34906"/>
                </a:lnTo>
                <a:lnTo>
                  <a:pt x="16740" y="16740"/>
                </a:lnTo>
                <a:lnTo>
                  <a:pt x="34906" y="4491"/>
                </a:lnTo>
                <a:lnTo>
                  <a:pt x="57150" y="0"/>
                </a:lnTo>
                <a:lnTo>
                  <a:pt x="79393" y="4491"/>
                </a:lnTo>
                <a:lnTo>
                  <a:pt x="97559" y="16740"/>
                </a:lnTo>
                <a:lnTo>
                  <a:pt x="109808" y="34906"/>
                </a:lnTo>
                <a:lnTo>
                  <a:pt x="114300" y="57150"/>
                </a:lnTo>
                <a:lnTo>
                  <a:pt x="109808" y="79393"/>
                </a:lnTo>
                <a:lnTo>
                  <a:pt x="97559" y="97559"/>
                </a:lnTo>
                <a:lnTo>
                  <a:pt x="79393" y="109808"/>
                </a:lnTo>
                <a:lnTo>
                  <a:pt x="57150" y="114300"/>
                </a:lnTo>
                <a:lnTo>
                  <a:pt x="34906" y="109808"/>
                </a:lnTo>
                <a:lnTo>
                  <a:pt x="16740" y="97559"/>
                </a:lnTo>
                <a:lnTo>
                  <a:pt x="4491" y="79393"/>
                </a:lnTo>
                <a:lnTo>
                  <a:pt x="0" y="571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9053" y="2535173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30">
                <a:moveTo>
                  <a:pt x="0" y="56387"/>
                </a:moveTo>
                <a:lnTo>
                  <a:pt x="4431" y="34440"/>
                </a:lnTo>
                <a:lnTo>
                  <a:pt x="16516" y="16516"/>
                </a:lnTo>
                <a:lnTo>
                  <a:pt x="34440" y="4431"/>
                </a:lnTo>
                <a:lnTo>
                  <a:pt x="56388" y="0"/>
                </a:lnTo>
                <a:lnTo>
                  <a:pt x="78335" y="4431"/>
                </a:lnTo>
                <a:lnTo>
                  <a:pt x="96259" y="16516"/>
                </a:lnTo>
                <a:lnTo>
                  <a:pt x="108344" y="34440"/>
                </a:lnTo>
                <a:lnTo>
                  <a:pt x="112776" y="56387"/>
                </a:lnTo>
                <a:lnTo>
                  <a:pt x="108344" y="78335"/>
                </a:lnTo>
                <a:lnTo>
                  <a:pt x="96259" y="96259"/>
                </a:lnTo>
                <a:lnTo>
                  <a:pt x="78335" y="108344"/>
                </a:lnTo>
                <a:lnTo>
                  <a:pt x="56388" y="112775"/>
                </a:lnTo>
                <a:lnTo>
                  <a:pt x="34440" y="108344"/>
                </a:lnTo>
                <a:lnTo>
                  <a:pt x="16516" y="96259"/>
                </a:lnTo>
                <a:lnTo>
                  <a:pt x="4431" y="78335"/>
                </a:lnTo>
                <a:lnTo>
                  <a:pt x="0" y="5638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3733" y="2236470"/>
            <a:ext cx="114300" cy="113030"/>
          </a:xfrm>
          <a:custGeom>
            <a:avLst/>
            <a:gdLst/>
            <a:ahLst/>
            <a:cxnLst/>
            <a:rect l="l" t="t" r="r" b="b"/>
            <a:pathLst>
              <a:path w="114300" h="113030">
                <a:moveTo>
                  <a:pt x="0" y="56387"/>
                </a:moveTo>
                <a:lnTo>
                  <a:pt x="4491" y="34440"/>
                </a:lnTo>
                <a:lnTo>
                  <a:pt x="16740" y="16516"/>
                </a:lnTo>
                <a:lnTo>
                  <a:pt x="34906" y="4431"/>
                </a:lnTo>
                <a:lnTo>
                  <a:pt x="57150" y="0"/>
                </a:lnTo>
                <a:lnTo>
                  <a:pt x="79393" y="4431"/>
                </a:lnTo>
                <a:lnTo>
                  <a:pt x="97559" y="16516"/>
                </a:lnTo>
                <a:lnTo>
                  <a:pt x="109808" y="34440"/>
                </a:lnTo>
                <a:lnTo>
                  <a:pt x="114300" y="56387"/>
                </a:lnTo>
                <a:lnTo>
                  <a:pt x="109808" y="78335"/>
                </a:lnTo>
                <a:lnTo>
                  <a:pt x="97559" y="96259"/>
                </a:lnTo>
                <a:lnTo>
                  <a:pt x="79393" y="108344"/>
                </a:lnTo>
                <a:lnTo>
                  <a:pt x="57150" y="112775"/>
                </a:lnTo>
                <a:lnTo>
                  <a:pt x="34906" y="108344"/>
                </a:lnTo>
                <a:lnTo>
                  <a:pt x="16740" y="96259"/>
                </a:lnTo>
                <a:lnTo>
                  <a:pt x="4491" y="78335"/>
                </a:lnTo>
                <a:lnTo>
                  <a:pt x="0" y="5638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0513" y="2331720"/>
            <a:ext cx="574675" cy="219710"/>
          </a:xfrm>
          <a:custGeom>
            <a:avLst/>
            <a:gdLst/>
            <a:ahLst/>
            <a:cxnLst/>
            <a:rect l="l" t="t" r="r" b="b"/>
            <a:pathLst>
              <a:path w="574675" h="219710">
                <a:moveTo>
                  <a:pt x="0" y="0"/>
                </a:moveTo>
                <a:lnTo>
                  <a:pt x="574560" y="2195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80259" y="2631946"/>
            <a:ext cx="1035050" cy="281940"/>
          </a:xfrm>
          <a:custGeom>
            <a:avLst/>
            <a:gdLst/>
            <a:ahLst/>
            <a:cxnLst/>
            <a:rect l="l" t="t" r="r" b="b"/>
            <a:pathLst>
              <a:path w="1035050" h="281939">
                <a:moveTo>
                  <a:pt x="0" y="281736"/>
                </a:moveTo>
                <a:lnTo>
                  <a:pt x="10350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00892" y="2348486"/>
            <a:ext cx="1021715" cy="869315"/>
          </a:xfrm>
          <a:custGeom>
            <a:avLst/>
            <a:gdLst/>
            <a:ahLst/>
            <a:cxnLst/>
            <a:rect l="l" t="t" r="r" b="b"/>
            <a:pathLst>
              <a:path w="1021714" h="869314">
                <a:moveTo>
                  <a:pt x="1021422" y="868883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80264" y="2912369"/>
            <a:ext cx="1442085" cy="304165"/>
          </a:xfrm>
          <a:custGeom>
            <a:avLst/>
            <a:gdLst/>
            <a:ahLst/>
            <a:cxnLst/>
            <a:rect l="l" t="t" r="r" b="b"/>
            <a:pathLst>
              <a:path w="1442085" h="304164">
                <a:moveTo>
                  <a:pt x="0" y="0"/>
                </a:moveTo>
                <a:lnTo>
                  <a:pt x="1441919" y="30416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8822" y="2122170"/>
            <a:ext cx="113030" cy="114300"/>
          </a:xfrm>
          <a:custGeom>
            <a:avLst/>
            <a:gdLst/>
            <a:ahLst/>
            <a:cxnLst/>
            <a:rect l="l" t="t" r="r" b="b"/>
            <a:pathLst>
              <a:path w="113030" h="114300">
                <a:moveTo>
                  <a:pt x="0" y="57150"/>
                </a:moveTo>
                <a:lnTo>
                  <a:pt x="4431" y="34906"/>
                </a:lnTo>
                <a:lnTo>
                  <a:pt x="16516" y="16740"/>
                </a:lnTo>
                <a:lnTo>
                  <a:pt x="34440" y="4491"/>
                </a:lnTo>
                <a:lnTo>
                  <a:pt x="56388" y="0"/>
                </a:lnTo>
                <a:lnTo>
                  <a:pt x="78335" y="4491"/>
                </a:lnTo>
                <a:lnTo>
                  <a:pt x="96259" y="16740"/>
                </a:lnTo>
                <a:lnTo>
                  <a:pt x="108344" y="34906"/>
                </a:lnTo>
                <a:lnTo>
                  <a:pt x="112776" y="57150"/>
                </a:lnTo>
                <a:lnTo>
                  <a:pt x="108344" y="79393"/>
                </a:lnTo>
                <a:lnTo>
                  <a:pt x="96259" y="97559"/>
                </a:lnTo>
                <a:lnTo>
                  <a:pt x="78335" y="109808"/>
                </a:lnTo>
                <a:lnTo>
                  <a:pt x="56388" y="114300"/>
                </a:lnTo>
                <a:lnTo>
                  <a:pt x="34440" y="109808"/>
                </a:lnTo>
                <a:lnTo>
                  <a:pt x="16516" y="97559"/>
                </a:lnTo>
                <a:lnTo>
                  <a:pt x="4431" y="79393"/>
                </a:lnTo>
                <a:lnTo>
                  <a:pt x="0" y="571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84453" y="2235714"/>
            <a:ext cx="34290" cy="942340"/>
          </a:xfrm>
          <a:custGeom>
            <a:avLst/>
            <a:gdLst/>
            <a:ahLst/>
            <a:cxnLst/>
            <a:rect l="l" t="t" r="r" b="b"/>
            <a:pathLst>
              <a:path w="34289" h="942339">
                <a:moveTo>
                  <a:pt x="33693" y="94200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4686" y="2647186"/>
            <a:ext cx="383540" cy="529590"/>
          </a:xfrm>
          <a:custGeom>
            <a:avLst/>
            <a:gdLst/>
            <a:ahLst/>
            <a:cxnLst/>
            <a:rect l="l" t="t" r="r" b="b"/>
            <a:pathLst>
              <a:path w="383539" h="529589">
                <a:moveTo>
                  <a:pt x="383425" y="52933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40513" y="2218947"/>
            <a:ext cx="1004569" cy="113664"/>
          </a:xfrm>
          <a:custGeom>
            <a:avLst/>
            <a:gdLst/>
            <a:ahLst/>
            <a:cxnLst/>
            <a:rect l="l" t="t" r="r" b="b"/>
            <a:pathLst>
              <a:path w="1004569" h="113664">
                <a:moveTo>
                  <a:pt x="0" y="113131"/>
                </a:moveTo>
                <a:lnTo>
                  <a:pt x="100429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3500" y="2348488"/>
            <a:ext cx="437515" cy="525145"/>
          </a:xfrm>
          <a:custGeom>
            <a:avLst/>
            <a:gdLst/>
            <a:ahLst/>
            <a:cxnLst/>
            <a:rect l="l" t="t" r="r" b="b"/>
            <a:pathLst>
              <a:path w="437515" h="525144">
                <a:moveTo>
                  <a:pt x="0" y="524713"/>
                </a:moveTo>
                <a:lnTo>
                  <a:pt x="43705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92345" y="2503175"/>
            <a:ext cx="716280" cy="353695"/>
          </a:xfrm>
          <a:custGeom>
            <a:avLst/>
            <a:gdLst/>
            <a:ahLst/>
            <a:cxnLst/>
            <a:rect l="l" t="t" r="r" b="b"/>
            <a:pathLst>
              <a:path w="716279" h="353694">
                <a:moveTo>
                  <a:pt x="0" y="88391"/>
                </a:moveTo>
                <a:lnTo>
                  <a:pt x="539496" y="88391"/>
                </a:lnTo>
                <a:lnTo>
                  <a:pt x="539496" y="0"/>
                </a:lnTo>
                <a:lnTo>
                  <a:pt x="716280" y="176783"/>
                </a:lnTo>
                <a:lnTo>
                  <a:pt x="539496" y="353567"/>
                </a:lnTo>
                <a:lnTo>
                  <a:pt x="539496" y="265175"/>
                </a:lnTo>
                <a:lnTo>
                  <a:pt x="0" y="265175"/>
                </a:lnTo>
                <a:lnTo>
                  <a:pt x="0" y="8839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64382" y="2333575"/>
            <a:ext cx="643087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400" spc="-2200" dirty="0">
                <a:latin typeface="Cambria Math"/>
                <a:cs typeface="Cambria Math"/>
              </a:rPr>
              <a:t>𝐴</a:t>
            </a:r>
            <a:endParaRPr sz="44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72656" y="1585619"/>
            <a:ext cx="1394441" cy="543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接矩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阵</a:t>
            </a:r>
          </a:p>
          <a:p>
            <a:pPr algn="ctr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（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的信息）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61801" y="1724150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域重合度信息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59834" y="2510794"/>
            <a:ext cx="1800225" cy="353695"/>
          </a:xfrm>
          <a:custGeom>
            <a:avLst/>
            <a:gdLst/>
            <a:ahLst/>
            <a:cxnLst/>
            <a:rect l="l" t="t" r="r" b="b"/>
            <a:pathLst>
              <a:path w="1800225" h="353694">
                <a:moveTo>
                  <a:pt x="0" y="88391"/>
                </a:moveTo>
                <a:lnTo>
                  <a:pt x="1623060" y="88391"/>
                </a:lnTo>
                <a:lnTo>
                  <a:pt x="1623060" y="0"/>
                </a:lnTo>
                <a:lnTo>
                  <a:pt x="1799844" y="176783"/>
                </a:lnTo>
                <a:lnTo>
                  <a:pt x="1623060" y="353567"/>
                </a:lnTo>
                <a:lnTo>
                  <a:pt x="1623060" y="265175"/>
                </a:lnTo>
                <a:lnTo>
                  <a:pt x="0" y="265175"/>
                </a:lnTo>
                <a:lnTo>
                  <a:pt x="0" y="8839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440911" y="2294567"/>
            <a:ext cx="32131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400" spc="-2200" dirty="0">
                <a:latin typeface="Cambria Math"/>
                <a:cs typeface="Cambria Math"/>
              </a:rPr>
              <a:t>𝑆𝑆</a:t>
            </a:r>
            <a:endParaRPr sz="44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38406" y="3044244"/>
            <a:ext cx="131445" cy="146050"/>
          </a:xfrm>
          <a:custGeom>
            <a:avLst/>
            <a:gdLst/>
            <a:ahLst/>
            <a:cxnLst/>
            <a:rect l="l" t="t" r="r" b="b"/>
            <a:pathLst>
              <a:path w="131445" h="146050">
                <a:moveTo>
                  <a:pt x="87754" y="136637"/>
                </a:moveTo>
                <a:lnTo>
                  <a:pt x="57905" y="136637"/>
                </a:lnTo>
                <a:lnTo>
                  <a:pt x="74376" y="133169"/>
                </a:lnTo>
                <a:lnTo>
                  <a:pt x="85061" y="124809"/>
                </a:lnTo>
                <a:lnTo>
                  <a:pt x="90833" y="114618"/>
                </a:lnTo>
                <a:lnTo>
                  <a:pt x="92563" y="105660"/>
                </a:lnTo>
                <a:lnTo>
                  <a:pt x="92563" y="90808"/>
                </a:lnTo>
                <a:lnTo>
                  <a:pt x="79883" y="88262"/>
                </a:lnTo>
                <a:lnTo>
                  <a:pt x="76502" y="87414"/>
                </a:lnTo>
                <a:lnTo>
                  <a:pt x="70585" y="86141"/>
                </a:lnTo>
                <a:lnTo>
                  <a:pt x="65513" y="84868"/>
                </a:lnTo>
                <a:lnTo>
                  <a:pt x="60863" y="83594"/>
                </a:lnTo>
                <a:lnTo>
                  <a:pt x="51228" y="81400"/>
                </a:lnTo>
                <a:lnTo>
                  <a:pt x="24091" y="60680"/>
                </a:lnTo>
                <a:lnTo>
                  <a:pt x="24091" y="49647"/>
                </a:lnTo>
                <a:lnTo>
                  <a:pt x="27578" y="33297"/>
                </a:lnTo>
                <a:lnTo>
                  <a:pt x="38039" y="17185"/>
                </a:lnTo>
                <a:lnTo>
                  <a:pt x="55474" y="4893"/>
                </a:lnTo>
                <a:lnTo>
                  <a:pt x="79883" y="0"/>
                </a:lnTo>
                <a:lnTo>
                  <a:pt x="89479" y="722"/>
                </a:lnTo>
                <a:lnTo>
                  <a:pt x="98005" y="2917"/>
                </a:lnTo>
                <a:lnTo>
                  <a:pt x="105501" y="6623"/>
                </a:lnTo>
                <a:lnTo>
                  <a:pt x="108331" y="8911"/>
                </a:lnTo>
                <a:lnTo>
                  <a:pt x="79461" y="8911"/>
                </a:lnTo>
                <a:lnTo>
                  <a:pt x="63901" y="11848"/>
                </a:lnTo>
                <a:lnTo>
                  <a:pt x="53572" y="19042"/>
                </a:lnTo>
                <a:lnTo>
                  <a:pt x="47840" y="28066"/>
                </a:lnTo>
                <a:lnTo>
                  <a:pt x="46070" y="36493"/>
                </a:lnTo>
                <a:lnTo>
                  <a:pt x="46070" y="44555"/>
                </a:lnTo>
                <a:lnTo>
                  <a:pt x="51565" y="50920"/>
                </a:lnTo>
                <a:lnTo>
                  <a:pt x="60441" y="53042"/>
                </a:lnTo>
                <a:lnTo>
                  <a:pt x="76079" y="56437"/>
                </a:lnTo>
                <a:lnTo>
                  <a:pt x="86699" y="58956"/>
                </a:lnTo>
                <a:lnTo>
                  <a:pt x="114119" y="81473"/>
                </a:lnTo>
                <a:lnTo>
                  <a:pt x="114119" y="92506"/>
                </a:lnTo>
                <a:lnTo>
                  <a:pt x="110791" y="109453"/>
                </a:lnTo>
                <a:lnTo>
                  <a:pt x="100488" y="126877"/>
                </a:lnTo>
                <a:lnTo>
                  <a:pt x="87754" y="136637"/>
                </a:lnTo>
                <a:close/>
              </a:path>
              <a:path w="131445" h="146050">
                <a:moveTo>
                  <a:pt x="128993" y="11881"/>
                </a:moveTo>
                <a:lnTo>
                  <a:pt x="112006" y="11881"/>
                </a:lnTo>
                <a:lnTo>
                  <a:pt x="122995" y="2546"/>
                </a:lnTo>
                <a:lnTo>
                  <a:pt x="125531" y="0"/>
                </a:lnTo>
                <a:lnTo>
                  <a:pt x="128913" y="0"/>
                </a:lnTo>
                <a:lnTo>
                  <a:pt x="131026" y="424"/>
                </a:lnTo>
                <a:lnTo>
                  <a:pt x="131026" y="3394"/>
                </a:lnTo>
                <a:lnTo>
                  <a:pt x="130603" y="6789"/>
                </a:lnTo>
                <a:lnTo>
                  <a:pt x="130181" y="7213"/>
                </a:lnTo>
                <a:lnTo>
                  <a:pt x="128993" y="11881"/>
                </a:lnTo>
                <a:close/>
              </a:path>
              <a:path w="131445" h="146050">
                <a:moveTo>
                  <a:pt x="119614" y="49647"/>
                </a:moveTo>
                <a:lnTo>
                  <a:pt x="110738" y="49647"/>
                </a:lnTo>
                <a:lnTo>
                  <a:pt x="110738" y="46253"/>
                </a:lnTo>
                <a:lnTo>
                  <a:pt x="111583" y="42434"/>
                </a:lnTo>
                <a:lnTo>
                  <a:pt x="111583" y="39039"/>
                </a:lnTo>
                <a:lnTo>
                  <a:pt x="108882" y="24664"/>
                </a:lnTo>
                <a:lnTo>
                  <a:pt x="101704" y="15382"/>
                </a:lnTo>
                <a:lnTo>
                  <a:pt x="91434" y="10396"/>
                </a:lnTo>
                <a:lnTo>
                  <a:pt x="79461" y="8911"/>
                </a:lnTo>
                <a:lnTo>
                  <a:pt x="108331" y="8911"/>
                </a:lnTo>
                <a:lnTo>
                  <a:pt x="112006" y="11881"/>
                </a:lnTo>
                <a:lnTo>
                  <a:pt x="128993" y="11881"/>
                </a:lnTo>
                <a:lnTo>
                  <a:pt x="120459" y="45404"/>
                </a:lnTo>
                <a:lnTo>
                  <a:pt x="119614" y="49223"/>
                </a:lnTo>
                <a:lnTo>
                  <a:pt x="119614" y="49647"/>
                </a:lnTo>
                <a:close/>
              </a:path>
              <a:path w="131445" h="146050">
                <a:moveTo>
                  <a:pt x="5071" y="145972"/>
                </a:moveTo>
                <a:lnTo>
                  <a:pt x="1690" y="145972"/>
                </a:lnTo>
                <a:lnTo>
                  <a:pt x="0" y="145548"/>
                </a:lnTo>
                <a:lnTo>
                  <a:pt x="0" y="143426"/>
                </a:lnTo>
                <a:lnTo>
                  <a:pt x="10143" y="100992"/>
                </a:lnTo>
                <a:lnTo>
                  <a:pt x="10989" y="97173"/>
                </a:lnTo>
                <a:lnTo>
                  <a:pt x="11411" y="96325"/>
                </a:lnTo>
                <a:lnTo>
                  <a:pt x="19865" y="96325"/>
                </a:lnTo>
                <a:lnTo>
                  <a:pt x="19865" y="101417"/>
                </a:lnTo>
                <a:lnTo>
                  <a:pt x="19019" y="105236"/>
                </a:lnTo>
                <a:lnTo>
                  <a:pt x="19019" y="123482"/>
                </a:lnTo>
                <a:lnTo>
                  <a:pt x="30431" y="130696"/>
                </a:lnTo>
                <a:lnTo>
                  <a:pt x="37934" y="133773"/>
                </a:lnTo>
                <a:lnTo>
                  <a:pt x="41154" y="134515"/>
                </a:lnTo>
                <a:lnTo>
                  <a:pt x="19019" y="134515"/>
                </a:lnTo>
                <a:lnTo>
                  <a:pt x="15638" y="137061"/>
                </a:lnTo>
                <a:lnTo>
                  <a:pt x="8030" y="143851"/>
                </a:lnTo>
                <a:lnTo>
                  <a:pt x="7185" y="144275"/>
                </a:lnTo>
                <a:lnTo>
                  <a:pt x="5071" y="145972"/>
                </a:lnTo>
                <a:close/>
              </a:path>
              <a:path w="131445" h="146050">
                <a:moveTo>
                  <a:pt x="57059" y="145972"/>
                </a:moveTo>
                <a:lnTo>
                  <a:pt x="48560" y="145614"/>
                </a:lnTo>
                <a:lnTo>
                  <a:pt x="38515" y="144063"/>
                </a:lnTo>
                <a:lnTo>
                  <a:pt x="28232" y="140602"/>
                </a:lnTo>
                <a:lnTo>
                  <a:pt x="19019" y="134515"/>
                </a:lnTo>
                <a:lnTo>
                  <a:pt x="41154" y="134515"/>
                </a:lnTo>
                <a:lnTo>
                  <a:pt x="45753" y="135576"/>
                </a:lnTo>
                <a:lnTo>
                  <a:pt x="52780" y="136425"/>
                </a:lnTo>
                <a:lnTo>
                  <a:pt x="57905" y="136637"/>
                </a:lnTo>
                <a:lnTo>
                  <a:pt x="87754" y="136637"/>
                </a:lnTo>
                <a:lnTo>
                  <a:pt x="82736" y="140483"/>
                </a:lnTo>
                <a:lnTo>
                  <a:pt x="57059" y="145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82954" y="3123596"/>
            <a:ext cx="43180" cy="95250"/>
          </a:xfrm>
          <a:custGeom>
            <a:avLst/>
            <a:gdLst/>
            <a:ahLst/>
            <a:cxnLst/>
            <a:rect l="l" t="t" r="r" b="b"/>
            <a:pathLst>
              <a:path w="43179" h="95250">
                <a:moveTo>
                  <a:pt x="35081" y="13154"/>
                </a:moveTo>
                <a:lnTo>
                  <a:pt x="27473" y="13154"/>
                </a:lnTo>
                <a:lnTo>
                  <a:pt x="25359" y="10184"/>
                </a:lnTo>
                <a:lnTo>
                  <a:pt x="25359" y="3394"/>
                </a:lnTo>
                <a:lnTo>
                  <a:pt x="29586" y="0"/>
                </a:lnTo>
                <a:lnTo>
                  <a:pt x="37194" y="0"/>
                </a:lnTo>
                <a:lnTo>
                  <a:pt x="38885" y="2970"/>
                </a:lnTo>
                <a:lnTo>
                  <a:pt x="38885" y="8911"/>
                </a:lnTo>
                <a:lnTo>
                  <a:pt x="35081" y="13154"/>
                </a:lnTo>
                <a:close/>
              </a:path>
              <a:path w="43179" h="95250">
                <a:moveTo>
                  <a:pt x="4226" y="54739"/>
                </a:moveTo>
                <a:lnTo>
                  <a:pt x="0" y="54739"/>
                </a:lnTo>
                <a:lnTo>
                  <a:pt x="0" y="53042"/>
                </a:lnTo>
                <a:lnTo>
                  <a:pt x="1208" y="48586"/>
                </a:lnTo>
                <a:lnTo>
                  <a:pt x="4913" y="41267"/>
                </a:lnTo>
                <a:lnTo>
                  <a:pt x="11233" y="34424"/>
                </a:lnTo>
                <a:lnTo>
                  <a:pt x="20287" y="31401"/>
                </a:lnTo>
                <a:lnTo>
                  <a:pt x="28318" y="31401"/>
                </a:lnTo>
                <a:lnTo>
                  <a:pt x="32439" y="35220"/>
                </a:lnTo>
                <a:lnTo>
                  <a:pt x="14793" y="35220"/>
                </a:lnTo>
                <a:lnTo>
                  <a:pt x="8453" y="40312"/>
                </a:lnTo>
                <a:lnTo>
                  <a:pt x="4649" y="52618"/>
                </a:lnTo>
                <a:lnTo>
                  <a:pt x="4226" y="54315"/>
                </a:lnTo>
                <a:lnTo>
                  <a:pt x="4226" y="54739"/>
                </a:lnTo>
                <a:close/>
              </a:path>
              <a:path w="43179" h="95250">
                <a:moveTo>
                  <a:pt x="22401" y="95052"/>
                </a:moveTo>
                <a:lnTo>
                  <a:pt x="14370" y="95052"/>
                </a:lnTo>
                <a:lnTo>
                  <a:pt x="8875" y="89960"/>
                </a:lnTo>
                <a:lnTo>
                  <a:pt x="8875" y="80624"/>
                </a:lnTo>
                <a:lnTo>
                  <a:pt x="9721" y="78927"/>
                </a:lnTo>
                <a:lnTo>
                  <a:pt x="10143" y="77229"/>
                </a:lnTo>
                <a:lnTo>
                  <a:pt x="19019" y="54315"/>
                </a:lnTo>
                <a:lnTo>
                  <a:pt x="22401" y="45404"/>
                </a:lnTo>
                <a:lnTo>
                  <a:pt x="23246" y="43282"/>
                </a:lnTo>
                <a:lnTo>
                  <a:pt x="23246" y="36493"/>
                </a:lnTo>
                <a:lnTo>
                  <a:pt x="21978" y="35220"/>
                </a:lnTo>
                <a:lnTo>
                  <a:pt x="32439" y="35220"/>
                </a:lnTo>
                <a:lnTo>
                  <a:pt x="33813" y="36493"/>
                </a:lnTo>
                <a:lnTo>
                  <a:pt x="33813" y="44555"/>
                </a:lnTo>
                <a:lnTo>
                  <a:pt x="32545" y="49647"/>
                </a:lnTo>
                <a:lnTo>
                  <a:pt x="27473" y="62377"/>
                </a:lnTo>
                <a:lnTo>
                  <a:pt x="26205" y="65772"/>
                </a:lnTo>
                <a:lnTo>
                  <a:pt x="22823" y="73410"/>
                </a:lnTo>
                <a:lnTo>
                  <a:pt x="21555" y="77229"/>
                </a:lnTo>
                <a:lnTo>
                  <a:pt x="19019" y="83170"/>
                </a:lnTo>
                <a:lnTo>
                  <a:pt x="19019" y="89535"/>
                </a:lnTo>
                <a:lnTo>
                  <a:pt x="19865" y="91233"/>
                </a:lnTo>
                <a:lnTo>
                  <a:pt x="32125" y="91233"/>
                </a:lnTo>
                <a:lnTo>
                  <a:pt x="31455" y="91969"/>
                </a:lnTo>
                <a:lnTo>
                  <a:pt x="22401" y="95052"/>
                </a:lnTo>
                <a:close/>
              </a:path>
              <a:path w="43179" h="95250">
                <a:moveTo>
                  <a:pt x="32125" y="91233"/>
                </a:moveTo>
                <a:lnTo>
                  <a:pt x="28318" y="91233"/>
                </a:lnTo>
                <a:lnTo>
                  <a:pt x="34658" y="85292"/>
                </a:lnTo>
                <a:lnTo>
                  <a:pt x="37617" y="74259"/>
                </a:lnTo>
                <a:lnTo>
                  <a:pt x="38462" y="72562"/>
                </a:lnTo>
                <a:lnTo>
                  <a:pt x="38462" y="71713"/>
                </a:lnTo>
                <a:lnTo>
                  <a:pt x="42689" y="71713"/>
                </a:lnTo>
                <a:lnTo>
                  <a:pt x="42689" y="73410"/>
                </a:lnTo>
                <a:lnTo>
                  <a:pt x="41480" y="77687"/>
                </a:lnTo>
                <a:lnTo>
                  <a:pt x="37775" y="85027"/>
                </a:lnTo>
                <a:lnTo>
                  <a:pt x="32125" y="9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49313" y="3201255"/>
            <a:ext cx="17780" cy="43815"/>
          </a:xfrm>
          <a:custGeom>
            <a:avLst/>
            <a:gdLst/>
            <a:ahLst/>
            <a:cxnLst/>
            <a:rect l="l" t="t" r="r" b="b"/>
            <a:pathLst>
              <a:path w="17779" h="43814">
                <a:moveTo>
                  <a:pt x="11411" y="16124"/>
                </a:moveTo>
                <a:lnTo>
                  <a:pt x="2958" y="16124"/>
                </a:lnTo>
                <a:lnTo>
                  <a:pt x="0" y="12305"/>
                </a:lnTo>
                <a:lnTo>
                  <a:pt x="0" y="3394"/>
                </a:lnTo>
                <a:lnTo>
                  <a:pt x="3381" y="0"/>
                </a:lnTo>
                <a:lnTo>
                  <a:pt x="14370" y="0"/>
                </a:lnTo>
                <a:lnTo>
                  <a:pt x="17751" y="6365"/>
                </a:lnTo>
                <a:lnTo>
                  <a:pt x="17751" y="14003"/>
                </a:lnTo>
                <a:lnTo>
                  <a:pt x="13525" y="14003"/>
                </a:lnTo>
                <a:lnTo>
                  <a:pt x="11411" y="16124"/>
                </a:lnTo>
                <a:close/>
              </a:path>
              <a:path w="17779" h="43814">
                <a:moveTo>
                  <a:pt x="3803" y="43282"/>
                </a:moveTo>
                <a:lnTo>
                  <a:pt x="2958" y="43282"/>
                </a:lnTo>
                <a:lnTo>
                  <a:pt x="1690" y="42434"/>
                </a:lnTo>
                <a:lnTo>
                  <a:pt x="1690" y="40736"/>
                </a:lnTo>
                <a:lnTo>
                  <a:pt x="2113" y="40312"/>
                </a:lnTo>
                <a:lnTo>
                  <a:pt x="2958" y="39887"/>
                </a:lnTo>
                <a:lnTo>
                  <a:pt x="8598" y="32979"/>
                </a:lnTo>
                <a:lnTo>
                  <a:pt x="11940" y="26309"/>
                </a:lnTo>
                <a:lnTo>
                  <a:pt x="13538" y="19957"/>
                </a:lnTo>
                <a:lnTo>
                  <a:pt x="13947" y="14003"/>
                </a:lnTo>
                <a:lnTo>
                  <a:pt x="17751" y="14003"/>
                </a:lnTo>
                <a:lnTo>
                  <a:pt x="17751" y="15276"/>
                </a:lnTo>
                <a:lnTo>
                  <a:pt x="15869" y="26812"/>
                </a:lnTo>
                <a:lnTo>
                  <a:pt x="11570" y="35644"/>
                </a:lnTo>
                <a:lnTo>
                  <a:pt x="6874" y="41293"/>
                </a:lnTo>
                <a:lnTo>
                  <a:pt x="3803" y="432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81437" y="3123601"/>
            <a:ext cx="62230" cy="123189"/>
          </a:xfrm>
          <a:custGeom>
            <a:avLst/>
            <a:gdLst/>
            <a:ahLst/>
            <a:cxnLst/>
            <a:rect l="l" t="t" r="r" b="b"/>
            <a:pathLst>
              <a:path w="62229" h="123189">
                <a:moveTo>
                  <a:pt x="57905" y="13154"/>
                </a:moveTo>
                <a:lnTo>
                  <a:pt x="49874" y="13154"/>
                </a:lnTo>
                <a:lnTo>
                  <a:pt x="48183" y="9759"/>
                </a:lnTo>
                <a:lnTo>
                  <a:pt x="48183" y="3819"/>
                </a:lnTo>
                <a:lnTo>
                  <a:pt x="51987" y="0"/>
                </a:lnTo>
                <a:lnTo>
                  <a:pt x="60018" y="0"/>
                </a:lnTo>
                <a:lnTo>
                  <a:pt x="62131" y="2970"/>
                </a:lnTo>
                <a:lnTo>
                  <a:pt x="62131" y="9335"/>
                </a:lnTo>
                <a:lnTo>
                  <a:pt x="57905" y="13154"/>
                </a:lnTo>
                <a:close/>
              </a:path>
              <a:path w="62229" h="123189">
                <a:moveTo>
                  <a:pt x="21133" y="54739"/>
                </a:moveTo>
                <a:lnTo>
                  <a:pt x="16906" y="54739"/>
                </a:lnTo>
                <a:lnTo>
                  <a:pt x="16906" y="53042"/>
                </a:lnTo>
                <a:lnTo>
                  <a:pt x="18537" y="48765"/>
                </a:lnTo>
                <a:lnTo>
                  <a:pt x="23299" y="41426"/>
                </a:lnTo>
                <a:lnTo>
                  <a:pt x="30993" y="34484"/>
                </a:lnTo>
                <a:lnTo>
                  <a:pt x="41421" y="31401"/>
                </a:lnTo>
                <a:lnTo>
                  <a:pt x="49874" y="31401"/>
                </a:lnTo>
                <a:lnTo>
                  <a:pt x="54556" y="35220"/>
                </a:lnTo>
                <a:lnTo>
                  <a:pt x="40998" y="35220"/>
                </a:lnTo>
                <a:lnTo>
                  <a:pt x="35173" y="36738"/>
                </a:lnTo>
                <a:lnTo>
                  <a:pt x="29903" y="40683"/>
                </a:lnTo>
                <a:lnTo>
                  <a:pt x="25426" y="46140"/>
                </a:lnTo>
                <a:lnTo>
                  <a:pt x="21978" y="52193"/>
                </a:lnTo>
                <a:lnTo>
                  <a:pt x="21133" y="54315"/>
                </a:lnTo>
                <a:lnTo>
                  <a:pt x="21133" y="54739"/>
                </a:lnTo>
                <a:close/>
              </a:path>
              <a:path w="62229" h="123189">
                <a:moveTo>
                  <a:pt x="27982" y="118815"/>
                </a:moveTo>
                <a:lnTo>
                  <a:pt x="13947" y="118815"/>
                </a:lnTo>
                <a:lnTo>
                  <a:pt x="19819" y="117336"/>
                </a:lnTo>
                <a:lnTo>
                  <a:pt x="25095" y="113351"/>
                </a:lnTo>
                <a:lnTo>
                  <a:pt x="29342" y="107537"/>
                </a:lnTo>
                <a:lnTo>
                  <a:pt x="32122" y="100568"/>
                </a:lnTo>
                <a:lnTo>
                  <a:pt x="45647" y="46253"/>
                </a:lnTo>
                <a:lnTo>
                  <a:pt x="45647" y="45828"/>
                </a:lnTo>
                <a:lnTo>
                  <a:pt x="46070" y="43707"/>
                </a:lnTo>
                <a:lnTo>
                  <a:pt x="46070" y="37766"/>
                </a:lnTo>
                <a:lnTo>
                  <a:pt x="44802" y="35220"/>
                </a:lnTo>
                <a:lnTo>
                  <a:pt x="54556" y="35220"/>
                </a:lnTo>
                <a:lnTo>
                  <a:pt x="56637" y="36917"/>
                </a:lnTo>
                <a:lnTo>
                  <a:pt x="56637" y="46677"/>
                </a:lnTo>
                <a:lnTo>
                  <a:pt x="56214" y="47950"/>
                </a:lnTo>
                <a:lnTo>
                  <a:pt x="55791" y="49647"/>
                </a:lnTo>
                <a:lnTo>
                  <a:pt x="43111" y="100144"/>
                </a:lnTo>
                <a:lnTo>
                  <a:pt x="37960" y="110998"/>
                </a:lnTo>
                <a:lnTo>
                  <a:pt x="30114" y="117913"/>
                </a:lnTo>
                <a:lnTo>
                  <a:pt x="27982" y="118815"/>
                </a:lnTo>
                <a:close/>
              </a:path>
              <a:path w="62229" h="123189">
                <a:moveTo>
                  <a:pt x="13947" y="122634"/>
                </a:moveTo>
                <a:lnTo>
                  <a:pt x="5494" y="122634"/>
                </a:lnTo>
                <a:lnTo>
                  <a:pt x="0" y="119239"/>
                </a:lnTo>
                <a:lnTo>
                  <a:pt x="0" y="109055"/>
                </a:lnTo>
                <a:lnTo>
                  <a:pt x="3803" y="105236"/>
                </a:lnTo>
                <a:lnTo>
                  <a:pt x="10989" y="105236"/>
                </a:lnTo>
                <a:lnTo>
                  <a:pt x="13525" y="107358"/>
                </a:lnTo>
                <a:lnTo>
                  <a:pt x="13525" y="112874"/>
                </a:lnTo>
                <a:lnTo>
                  <a:pt x="12257" y="116269"/>
                </a:lnTo>
                <a:lnTo>
                  <a:pt x="8875" y="117966"/>
                </a:lnTo>
                <a:lnTo>
                  <a:pt x="10143" y="118390"/>
                </a:lnTo>
                <a:lnTo>
                  <a:pt x="11834" y="118815"/>
                </a:lnTo>
                <a:lnTo>
                  <a:pt x="27982" y="118815"/>
                </a:lnTo>
                <a:lnTo>
                  <a:pt x="21476" y="121566"/>
                </a:lnTo>
                <a:lnTo>
                  <a:pt x="13947" y="122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34021" y="3116594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407" y="0"/>
                </a:lnTo>
              </a:path>
            </a:pathLst>
          </a:custGeom>
          <a:ln w="80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34021" y="3156058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407" y="0"/>
                </a:lnTo>
              </a:path>
            </a:pathLst>
          </a:custGeom>
          <a:ln w="80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62610" y="2885970"/>
            <a:ext cx="159385" cy="144145"/>
          </a:xfrm>
          <a:custGeom>
            <a:avLst/>
            <a:gdLst/>
            <a:ahLst/>
            <a:cxnLst/>
            <a:rect l="l" t="t" r="r" b="b"/>
            <a:pathLst>
              <a:path w="159385" h="144144">
                <a:moveTo>
                  <a:pt x="38462" y="134515"/>
                </a:moveTo>
                <a:lnTo>
                  <a:pt x="21555" y="134515"/>
                </a:lnTo>
                <a:lnTo>
                  <a:pt x="23669" y="130696"/>
                </a:lnTo>
                <a:lnTo>
                  <a:pt x="26205" y="126877"/>
                </a:lnTo>
                <a:lnTo>
                  <a:pt x="105666" y="5092"/>
                </a:lnTo>
                <a:lnTo>
                  <a:pt x="108625" y="848"/>
                </a:lnTo>
                <a:lnTo>
                  <a:pt x="109892" y="0"/>
                </a:lnTo>
                <a:lnTo>
                  <a:pt x="119614" y="0"/>
                </a:lnTo>
                <a:lnTo>
                  <a:pt x="120459" y="848"/>
                </a:lnTo>
                <a:lnTo>
                  <a:pt x="121305" y="5516"/>
                </a:lnTo>
                <a:lnTo>
                  <a:pt x="125963" y="36068"/>
                </a:lnTo>
                <a:lnTo>
                  <a:pt x="96790" y="36068"/>
                </a:lnTo>
                <a:lnTo>
                  <a:pt x="58750" y="94203"/>
                </a:lnTo>
                <a:lnTo>
                  <a:pt x="134825" y="94203"/>
                </a:lnTo>
                <a:lnTo>
                  <a:pt x="136313" y="103963"/>
                </a:lnTo>
                <a:lnTo>
                  <a:pt x="52833" y="103963"/>
                </a:lnTo>
                <a:lnTo>
                  <a:pt x="34235" y="132394"/>
                </a:lnTo>
                <a:lnTo>
                  <a:pt x="38462" y="134515"/>
                </a:lnTo>
                <a:close/>
              </a:path>
              <a:path w="159385" h="144144">
                <a:moveTo>
                  <a:pt x="134825" y="94203"/>
                </a:moveTo>
                <a:lnTo>
                  <a:pt x="105666" y="94203"/>
                </a:lnTo>
                <a:lnTo>
                  <a:pt x="96790" y="36068"/>
                </a:lnTo>
                <a:lnTo>
                  <a:pt x="125963" y="36068"/>
                </a:lnTo>
                <a:lnTo>
                  <a:pt x="134825" y="94203"/>
                </a:lnTo>
                <a:close/>
              </a:path>
              <a:path w="159385" h="144144">
                <a:moveTo>
                  <a:pt x="143706" y="134515"/>
                </a:moveTo>
                <a:lnTo>
                  <a:pt x="108202" y="134515"/>
                </a:lnTo>
                <a:lnTo>
                  <a:pt x="112006" y="133667"/>
                </a:lnTo>
                <a:lnTo>
                  <a:pt x="107357" y="103963"/>
                </a:lnTo>
                <a:lnTo>
                  <a:pt x="136313" y="103963"/>
                </a:lnTo>
                <a:lnTo>
                  <a:pt x="140324" y="130272"/>
                </a:lnTo>
                <a:lnTo>
                  <a:pt x="140747" y="134091"/>
                </a:lnTo>
                <a:lnTo>
                  <a:pt x="141170" y="134091"/>
                </a:lnTo>
                <a:lnTo>
                  <a:pt x="143706" y="134515"/>
                </a:lnTo>
                <a:close/>
              </a:path>
              <a:path w="159385" h="144144">
                <a:moveTo>
                  <a:pt x="10143" y="143851"/>
                </a:moveTo>
                <a:lnTo>
                  <a:pt x="1690" y="143851"/>
                </a:lnTo>
                <a:lnTo>
                  <a:pt x="0" y="142153"/>
                </a:lnTo>
                <a:lnTo>
                  <a:pt x="0" y="134515"/>
                </a:lnTo>
                <a:lnTo>
                  <a:pt x="51142" y="134515"/>
                </a:lnTo>
                <a:lnTo>
                  <a:pt x="51142" y="143426"/>
                </a:lnTo>
                <a:lnTo>
                  <a:pt x="16906" y="143426"/>
                </a:lnTo>
                <a:lnTo>
                  <a:pt x="10143" y="143851"/>
                </a:lnTo>
                <a:close/>
              </a:path>
              <a:path w="159385" h="144144">
                <a:moveTo>
                  <a:pt x="95522" y="143851"/>
                </a:moveTo>
                <a:lnTo>
                  <a:pt x="93408" y="143851"/>
                </a:lnTo>
                <a:lnTo>
                  <a:pt x="91295" y="143002"/>
                </a:lnTo>
                <a:lnTo>
                  <a:pt x="91295" y="134515"/>
                </a:lnTo>
                <a:lnTo>
                  <a:pt x="159344" y="134515"/>
                </a:lnTo>
                <a:lnTo>
                  <a:pt x="159344" y="143426"/>
                </a:lnTo>
                <a:lnTo>
                  <a:pt x="125954" y="143426"/>
                </a:lnTo>
                <a:lnTo>
                  <a:pt x="95522" y="143851"/>
                </a:lnTo>
                <a:close/>
              </a:path>
              <a:path w="159385" h="144144">
                <a:moveTo>
                  <a:pt x="51142" y="143851"/>
                </a:moveTo>
                <a:lnTo>
                  <a:pt x="38462" y="143851"/>
                </a:lnTo>
                <a:lnTo>
                  <a:pt x="30431" y="143426"/>
                </a:lnTo>
                <a:lnTo>
                  <a:pt x="51142" y="143426"/>
                </a:lnTo>
                <a:lnTo>
                  <a:pt x="51142" y="143851"/>
                </a:lnTo>
                <a:close/>
              </a:path>
              <a:path w="159385" h="144144">
                <a:moveTo>
                  <a:pt x="159344" y="143851"/>
                </a:moveTo>
                <a:lnTo>
                  <a:pt x="135253" y="143851"/>
                </a:lnTo>
                <a:lnTo>
                  <a:pt x="130603" y="143426"/>
                </a:lnTo>
                <a:lnTo>
                  <a:pt x="159344" y="143426"/>
                </a:lnTo>
                <a:lnTo>
                  <a:pt x="159344" y="143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35899" y="2966595"/>
            <a:ext cx="43180" cy="95885"/>
          </a:xfrm>
          <a:custGeom>
            <a:avLst/>
            <a:gdLst/>
            <a:ahLst/>
            <a:cxnLst/>
            <a:rect l="l" t="t" r="r" b="b"/>
            <a:pathLst>
              <a:path w="43179" h="95885">
                <a:moveTo>
                  <a:pt x="35503" y="13154"/>
                </a:moveTo>
                <a:lnTo>
                  <a:pt x="27473" y="13154"/>
                </a:lnTo>
                <a:lnTo>
                  <a:pt x="25782" y="10184"/>
                </a:lnTo>
                <a:lnTo>
                  <a:pt x="25782" y="3394"/>
                </a:lnTo>
                <a:lnTo>
                  <a:pt x="29586" y="0"/>
                </a:lnTo>
                <a:lnTo>
                  <a:pt x="37617" y="0"/>
                </a:lnTo>
                <a:lnTo>
                  <a:pt x="39307" y="2970"/>
                </a:lnTo>
                <a:lnTo>
                  <a:pt x="39307" y="8911"/>
                </a:lnTo>
                <a:lnTo>
                  <a:pt x="35503" y="13154"/>
                </a:lnTo>
                <a:close/>
              </a:path>
              <a:path w="43179" h="95885">
                <a:moveTo>
                  <a:pt x="4649" y="54739"/>
                </a:moveTo>
                <a:lnTo>
                  <a:pt x="0" y="54739"/>
                </a:lnTo>
                <a:lnTo>
                  <a:pt x="0" y="53042"/>
                </a:lnTo>
                <a:lnTo>
                  <a:pt x="1274" y="48586"/>
                </a:lnTo>
                <a:lnTo>
                  <a:pt x="5124" y="41267"/>
                </a:lnTo>
                <a:lnTo>
                  <a:pt x="11590" y="34424"/>
                </a:lnTo>
                <a:lnTo>
                  <a:pt x="20711" y="31401"/>
                </a:lnTo>
                <a:lnTo>
                  <a:pt x="28319" y="31401"/>
                </a:lnTo>
                <a:lnTo>
                  <a:pt x="32123" y="35220"/>
                </a:lnTo>
                <a:lnTo>
                  <a:pt x="14793" y="35220"/>
                </a:lnTo>
                <a:lnTo>
                  <a:pt x="8875" y="40312"/>
                </a:lnTo>
                <a:lnTo>
                  <a:pt x="5072" y="52618"/>
                </a:lnTo>
                <a:lnTo>
                  <a:pt x="4649" y="54315"/>
                </a:lnTo>
                <a:lnTo>
                  <a:pt x="4649" y="54739"/>
                </a:lnTo>
                <a:close/>
              </a:path>
              <a:path w="43179" h="95885">
                <a:moveTo>
                  <a:pt x="22401" y="95476"/>
                </a:moveTo>
                <a:lnTo>
                  <a:pt x="14793" y="95476"/>
                </a:lnTo>
                <a:lnTo>
                  <a:pt x="9298" y="89960"/>
                </a:lnTo>
                <a:lnTo>
                  <a:pt x="9298" y="80624"/>
                </a:lnTo>
                <a:lnTo>
                  <a:pt x="9721" y="78927"/>
                </a:lnTo>
                <a:lnTo>
                  <a:pt x="10567" y="77229"/>
                </a:lnTo>
                <a:lnTo>
                  <a:pt x="19442" y="54315"/>
                </a:lnTo>
                <a:lnTo>
                  <a:pt x="23669" y="43707"/>
                </a:lnTo>
                <a:lnTo>
                  <a:pt x="23669" y="36493"/>
                </a:lnTo>
                <a:lnTo>
                  <a:pt x="22401" y="35220"/>
                </a:lnTo>
                <a:lnTo>
                  <a:pt x="32123" y="35220"/>
                </a:lnTo>
                <a:lnTo>
                  <a:pt x="33813" y="36917"/>
                </a:lnTo>
                <a:lnTo>
                  <a:pt x="33813" y="44980"/>
                </a:lnTo>
                <a:lnTo>
                  <a:pt x="33391" y="46677"/>
                </a:lnTo>
                <a:lnTo>
                  <a:pt x="32967" y="47950"/>
                </a:lnTo>
                <a:lnTo>
                  <a:pt x="32545" y="49647"/>
                </a:lnTo>
                <a:lnTo>
                  <a:pt x="27473" y="62377"/>
                </a:lnTo>
                <a:lnTo>
                  <a:pt x="26205" y="65772"/>
                </a:lnTo>
                <a:lnTo>
                  <a:pt x="24515" y="69591"/>
                </a:lnTo>
                <a:lnTo>
                  <a:pt x="23246" y="73410"/>
                </a:lnTo>
                <a:lnTo>
                  <a:pt x="21556" y="77229"/>
                </a:lnTo>
                <a:lnTo>
                  <a:pt x="20288" y="80200"/>
                </a:lnTo>
                <a:lnTo>
                  <a:pt x="19442" y="83170"/>
                </a:lnTo>
                <a:lnTo>
                  <a:pt x="19442" y="89535"/>
                </a:lnTo>
                <a:lnTo>
                  <a:pt x="20288" y="91233"/>
                </a:lnTo>
                <a:lnTo>
                  <a:pt x="32606" y="91233"/>
                </a:lnTo>
                <a:lnTo>
                  <a:pt x="31633" y="92327"/>
                </a:lnTo>
                <a:lnTo>
                  <a:pt x="22401" y="95476"/>
                </a:lnTo>
                <a:close/>
              </a:path>
              <a:path w="43179" h="95885">
                <a:moveTo>
                  <a:pt x="32606" y="91233"/>
                </a:moveTo>
                <a:lnTo>
                  <a:pt x="28319" y="91233"/>
                </a:lnTo>
                <a:lnTo>
                  <a:pt x="34659" y="85292"/>
                </a:lnTo>
                <a:lnTo>
                  <a:pt x="38040" y="74259"/>
                </a:lnTo>
                <a:lnTo>
                  <a:pt x="38462" y="72562"/>
                </a:lnTo>
                <a:lnTo>
                  <a:pt x="38462" y="71713"/>
                </a:lnTo>
                <a:lnTo>
                  <a:pt x="42689" y="71713"/>
                </a:lnTo>
                <a:lnTo>
                  <a:pt x="42689" y="73410"/>
                </a:lnTo>
                <a:lnTo>
                  <a:pt x="41540" y="77753"/>
                </a:lnTo>
                <a:lnTo>
                  <a:pt x="37934" y="85239"/>
                </a:lnTo>
                <a:lnTo>
                  <a:pt x="32606" y="9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05645" y="2885970"/>
            <a:ext cx="159385" cy="144145"/>
          </a:xfrm>
          <a:custGeom>
            <a:avLst/>
            <a:gdLst/>
            <a:ahLst/>
            <a:cxnLst/>
            <a:rect l="l" t="t" r="r" b="b"/>
            <a:pathLst>
              <a:path w="159385" h="144144">
                <a:moveTo>
                  <a:pt x="38462" y="134515"/>
                </a:moveTo>
                <a:lnTo>
                  <a:pt x="21133" y="134515"/>
                </a:lnTo>
                <a:lnTo>
                  <a:pt x="26205" y="126877"/>
                </a:lnTo>
                <a:lnTo>
                  <a:pt x="105666" y="5092"/>
                </a:lnTo>
                <a:lnTo>
                  <a:pt x="108625" y="848"/>
                </a:lnTo>
                <a:lnTo>
                  <a:pt x="109893" y="0"/>
                </a:lnTo>
                <a:lnTo>
                  <a:pt x="119614" y="0"/>
                </a:lnTo>
                <a:lnTo>
                  <a:pt x="120460" y="848"/>
                </a:lnTo>
                <a:lnTo>
                  <a:pt x="121305" y="5516"/>
                </a:lnTo>
                <a:lnTo>
                  <a:pt x="125963" y="36068"/>
                </a:lnTo>
                <a:lnTo>
                  <a:pt x="96790" y="36068"/>
                </a:lnTo>
                <a:lnTo>
                  <a:pt x="58750" y="94203"/>
                </a:lnTo>
                <a:lnTo>
                  <a:pt x="134826" y="94203"/>
                </a:lnTo>
                <a:lnTo>
                  <a:pt x="136314" y="103963"/>
                </a:lnTo>
                <a:lnTo>
                  <a:pt x="52833" y="103963"/>
                </a:lnTo>
                <a:lnTo>
                  <a:pt x="34236" y="132394"/>
                </a:lnTo>
                <a:lnTo>
                  <a:pt x="38462" y="134515"/>
                </a:lnTo>
                <a:close/>
              </a:path>
              <a:path w="159385" h="144144">
                <a:moveTo>
                  <a:pt x="134826" y="94203"/>
                </a:moveTo>
                <a:lnTo>
                  <a:pt x="105666" y="94203"/>
                </a:lnTo>
                <a:lnTo>
                  <a:pt x="96790" y="36068"/>
                </a:lnTo>
                <a:lnTo>
                  <a:pt x="125963" y="36068"/>
                </a:lnTo>
                <a:lnTo>
                  <a:pt x="134826" y="94203"/>
                </a:lnTo>
                <a:close/>
              </a:path>
              <a:path w="159385" h="144144">
                <a:moveTo>
                  <a:pt x="143706" y="134515"/>
                </a:moveTo>
                <a:lnTo>
                  <a:pt x="108202" y="134515"/>
                </a:lnTo>
                <a:lnTo>
                  <a:pt x="112006" y="133667"/>
                </a:lnTo>
                <a:lnTo>
                  <a:pt x="107357" y="103963"/>
                </a:lnTo>
                <a:lnTo>
                  <a:pt x="136314" y="103963"/>
                </a:lnTo>
                <a:lnTo>
                  <a:pt x="140325" y="130272"/>
                </a:lnTo>
                <a:lnTo>
                  <a:pt x="140747" y="134091"/>
                </a:lnTo>
                <a:lnTo>
                  <a:pt x="141170" y="134091"/>
                </a:lnTo>
                <a:lnTo>
                  <a:pt x="143706" y="134515"/>
                </a:lnTo>
                <a:close/>
              </a:path>
              <a:path w="159385" h="144144">
                <a:moveTo>
                  <a:pt x="10144" y="143851"/>
                </a:moveTo>
                <a:lnTo>
                  <a:pt x="1690" y="143851"/>
                </a:lnTo>
                <a:lnTo>
                  <a:pt x="0" y="142153"/>
                </a:lnTo>
                <a:lnTo>
                  <a:pt x="0" y="134515"/>
                </a:lnTo>
                <a:lnTo>
                  <a:pt x="51142" y="134515"/>
                </a:lnTo>
                <a:lnTo>
                  <a:pt x="51142" y="143426"/>
                </a:lnTo>
                <a:lnTo>
                  <a:pt x="16907" y="143426"/>
                </a:lnTo>
                <a:lnTo>
                  <a:pt x="10144" y="143851"/>
                </a:lnTo>
                <a:close/>
              </a:path>
              <a:path w="159385" h="144144">
                <a:moveTo>
                  <a:pt x="95522" y="143851"/>
                </a:moveTo>
                <a:lnTo>
                  <a:pt x="93409" y="143851"/>
                </a:lnTo>
                <a:lnTo>
                  <a:pt x="91295" y="143002"/>
                </a:lnTo>
                <a:lnTo>
                  <a:pt x="91295" y="134515"/>
                </a:lnTo>
                <a:lnTo>
                  <a:pt x="159345" y="134515"/>
                </a:lnTo>
                <a:lnTo>
                  <a:pt x="159345" y="143426"/>
                </a:lnTo>
                <a:lnTo>
                  <a:pt x="125954" y="143426"/>
                </a:lnTo>
                <a:lnTo>
                  <a:pt x="95522" y="143851"/>
                </a:lnTo>
                <a:close/>
              </a:path>
              <a:path w="159385" h="144144">
                <a:moveTo>
                  <a:pt x="51142" y="143851"/>
                </a:moveTo>
                <a:lnTo>
                  <a:pt x="38462" y="143851"/>
                </a:lnTo>
                <a:lnTo>
                  <a:pt x="30432" y="143426"/>
                </a:lnTo>
                <a:lnTo>
                  <a:pt x="51142" y="143426"/>
                </a:lnTo>
                <a:lnTo>
                  <a:pt x="51142" y="143851"/>
                </a:lnTo>
                <a:close/>
              </a:path>
              <a:path w="159385" h="144144">
                <a:moveTo>
                  <a:pt x="159345" y="143851"/>
                </a:moveTo>
                <a:lnTo>
                  <a:pt x="135253" y="143851"/>
                </a:lnTo>
                <a:lnTo>
                  <a:pt x="130603" y="143426"/>
                </a:lnTo>
                <a:lnTo>
                  <a:pt x="159345" y="143426"/>
                </a:lnTo>
                <a:lnTo>
                  <a:pt x="159345" y="143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83166" y="2846077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8" y="0"/>
                </a:lnTo>
              </a:path>
            </a:pathLst>
          </a:custGeom>
          <a:ln w="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35572" y="2849477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657"/>
                </a:lnTo>
              </a:path>
            </a:pathLst>
          </a:custGeom>
          <a:ln w="6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72596" y="2986114"/>
            <a:ext cx="62230" cy="123189"/>
          </a:xfrm>
          <a:custGeom>
            <a:avLst/>
            <a:gdLst/>
            <a:ahLst/>
            <a:cxnLst/>
            <a:rect l="l" t="t" r="r" b="b"/>
            <a:pathLst>
              <a:path w="62229" h="123189">
                <a:moveTo>
                  <a:pt x="57904" y="13154"/>
                </a:moveTo>
                <a:lnTo>
                  <a:pt x="49874" y="13154"/>
                </a:lnTo>
                <a:lnTo>
                  <a:pt x="48183" y="10184"/>
                </a:lnTo>
                <a:lnTo>
                  <a:pt x="48183" y="4243"/>
                </a:lnTo>
                <a:lnTo>
                  <a:pt x="51987" y="0"/>
                </a:lnTo>
                <a:lnTo>
                  <a:pt x="60018" y="0"/>
                </a:lnTo>
                <a:lnTo>
                  <a:pt x="61708" y="2970"/>
                </a:lnTo>
                <a:lnTo>
                  <a:pt x="61708" y="9759"/>
                </a:lnTo>
                <a:lnTo>
                  <a:pt x="57904" y="13154"/>
                </a:lnTo>
                <a:close/>
              </a:path>
              <a:path w="62229" h="123189">
                <a:moveTo>
                  <a:pt x="20710" y="55164"/>
                </a:moveTo>
                <a:lnTo>
                  <a:pt x="16906" y="55164"/>
                </a:lnTo>
                <a:lnTo>
                  <a:pt x="16906" y="53466"/>
                </a:lnTo>
                <a:lnTo>
                  <a:pt x="18537" y="49123"/>
                </a:lnTo>
                <a:lnTo>
                  <a:pt x="23299" y="41638"/>
                </a:lnTo>
                <a:lnTo>
                  <a:pt x="30992" y="34550"/>
                </a:lnTo>
                <a:lnTo>
                  <a:pt x="41420" y="31401"/>
                </a:lnTo>
                <a:lnTo>
                  <a:pt x="49874" y="31401"/>
                </a:lnTo>
                <a:lnTo>
                  <a:pt x="55076" y="35644"/>
                </a:lnTo>
                <a:lnTo>
                  <a:pt x="40998" y="35644"/>
                </a:lnTo>
                <a:lnTo>
                  <a:pt x="35114" y="37103"/>
                </a:lnTo>
                <a:lnTo>
                  <a:pt x="29744" y="40948"/>
                </a:lnTo>
                <a:lnTo>
                  <a:pt x="25247" y="46385"/>
                </a:lnTo>
                <a:lnTo>
                  <a:pt x="21978" y="52618"/>
                </a:lnTo>
                <a:lnTo>
                  <a:pt x="21132" y="54739"/>
                </a:lnTo>
                <a:lnTo>
                  <a:pt x="20710" y="55164"/>
                </a:lnTo>
                <a:close/>
              </a:path>
              <a:path w="62229" h="123189">
                <a:moveTo>
                  <a:pt x="28986" y="118815"/>
                </a:moveTo>
                <a:lnTo>
                  <a:pt x="13524" y="118815"/>
                </a:lnTo>
                <a:lnTo>
                  <a:pt x="19633" y="117402"/>
                </a:lnTo>
                <a:lnTo>
                  <a:pt x="24989" y="113564"/>
                </a:lnTo>
                <a:lnTo>
                  <a:pt x="29156" y="107895"/>
                </a:lnTo>
                <a:lnTo>
                  <a:pt x="31699" y="100992"/>
                </a:lnTo>
                <a:lnTo>
                  <a:pt x="45224" y="46677"/>
                </a:lnTo>
                <a:lnTo>
                  <a:pt x="45647" y="45828"/>
                </a:lnTo>
                <a:lnTo>
                  <a:pt x="45647" y="37766"/>
                </a:lnTo>
                <a:lnTo>
                  <a:pt x="44379" y="35644"/>
                </a:lnTo>
                <a:lnTo>
                  <a:pt x="55076" y="35644"/>
                </a:lnTo>
                <a:lnTo>
                  <a:pt x="56636" y="36917"/>
                </a:lnTo>
                <a:lnTo>
                  <a:pt x="56636" y="47101"/>
                </a:lnTo>
                <a:lnTo>
                  <a:pt x="55791" y="49647"/>
                </a:lnTo>
                <a:lnTo>
                  <a:pt x="43111" y="100568"/>
                </a:lnTo>
                <a:lnTo>
                  <a:pt x="37960" y="111422"/>
                </a:lnTo>
                <a:lnTo>
                  <a:pt x="30114" y="118337"/>
                </a:lnTo>
                <a:lnTo>
                  <a:pt x="28986" y="118815"/>
                </a:lnTo>
                <a:close/>
              </a:path>
              <a:path w="62229" h="123189">
                <a:moveTo>
                  <a:pt x="13947" y="123058"/>
                </a:moveTo>
                <a:lnTo>
                  <a:pt x="5494" y="123058"/>
                </a:lnTo>
                <a:lnTo>
                  <a:pt x="0" y="119239"/>
                </a:lnTo>
                <a:lnTo>
                  <a:pt x="0" y="109479"/>
                </a:lnTo>
                <a:lnTo>
                  <a:pt x="3380" y="105660"/>
                </a:lnTo>
                <a:lnTo>
                  <a:pt x="10566" y="105660"/>
                </a:lnTo>
                <a:lnTo>
                  <a:pt x="13524" y="107358"/>
                </a:lnTo>
                <a:lnTo>
                  <a:pt x="13524" y="112874"/>
                </a:lnTo>
                <a:lnTo>
                  <a:pt x="12256" y="116269"/>
                </a:lnTo>
                <a:lnTo>
                  <a:pt x="8452" y="117966"/>
                </a:lnTo>
                <a:lnTo>
                  <a:pt x="10143" y="118815"/>
                </a:lnTo>
                <a:lnTo>
                  <a:pt x="28986" y="118815"/>
                </a:lnTo>
                <a:lnTo>
                  <a:pt x="21476" y="121991"/>
                </a:lnTo>
                <a:lnTo>
                  <a:pt x="13947" y="123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60154" y="3136326"/>
            <a:ext cx="942340" cy="0"/>
          </a:xfrm>
          <a:custGeom>
            <a:avLst/>
            <a:gdLst/>
            <a:ahLst/>
            <a:cxnLst/>
            <a:rect l="l" t="t" r="r" b="b"/>
            <a:pathLst>
              <a:path w="942339">
                <a:moveTo>
                  <a:pt x="0" y="0"/>
                </a:moveTo>
                <a:lnTo>
                  <a:pt x="0" y="0"/>
                </a:lnTo>
                <a:lnTo>
                  <a:pt x="942122" y="0"/>
                </a:lnTo>
              </a:path>
            </a:pathLst>
          </a:custGeom>
          <a:ln w="80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91010" y="317409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834"/>
                </a:lnTo>
              </a:path>
            </a:pathLst>
          </a:custGeom>
          <a:ln w="84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30529" y="317409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834"/>
                </a:lnTo>
              </a:path>
            </a:pathLst>
          </a:custGeom>
          <a:ln w="80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70477" y="3181730"/>
            <a:ext cx="159385" cy="144780"/>
          </a:xfrm>
          <a:custGeom>
            <a:avLst/>
            <a:gdLst/>
            <a:ahLst/>
            <a:cxnLst/>
            <a:rect l="l" t="t" r="r" b="b"/>
            <a:pathLst>
              <a:path w="159385" h="144779">
                <a:moveTo>
                  <a:pt x="38462" y="134940"/>
                </a:moveTo>
                <a:lnTo>
                  <a:pt x="6339" y="134940"/>
                </a:lnTo>
                <a:lnTo>
                  <a:pt x="21133" y="134515"/>
                </a:lnTo>
                <a:lnTo>
                  <a:pt x="23669" y="131121"/>
                </a:lnTo>
                <a:lnTo>
                  <a:pt x="26205" y="127302"/>
                </a:lnTo>
                <a:lnTo>
                  <a:pt x="105666" y="5092"/>
                </a:lnTo>
                <a:lnTo>
                  <a:pt x="108202" y="848"/>
                </a:lnTo>
                <a:lnTo>
                  <a:pt x="109893" y="0"/>
                </a:lnTo>
                <a:lnTo>
                  <a:pt x="119614" y="0"/>
                </a:lnTo>
                <a:lnTo>
                  <a:pt x="120459" y="848"/>
                </a:lnTo>
                <a:lnTo>
                  <a:pt x="121305" y="5940"/>
                </a:lnTo>
                <a:lnTo>
                  <a:pt x="125963" y="36493"/>
                </a:lnTo>
                <a:lnTo>
                  <a:pt x="96790" y="36493"/>
                </a:lnTo>
                <a:lnTo>
                  <a:pt x="58750" y="94627"/>
                </a:lnTo>
                <a:lnTo>
                  <a:pt x="134826" y="94627"/>
                </a:lnTo>
                <a:lnTo>
                  <a:pt x="136314" y="104387"/>
                </a:lnTo>
                <a:lnTo>
                  <a:pt x="52410" y="104387"/>
                </a:lnTo>
                <a:lnTo>
                  <a:pt x="33813" y="132818"/>
                </a:lnTo>
                <a:lnTo>
                  <a:pt x="38462" y="134940"/>
                </a:lnTo>
                <a:close/>
              </a:path>
              <a:path w="159385" h="144779">
                <a:moveTo>
                  <a:pt x="134826" y="94627"/>
                </a:moveTo>
                <a:lnTo>
                  <a:pt x="105666" y="94627"/>
                </a:lnTo>
                <a:lnTo>
                  <a:pt x="96790" y="36493"/>
                </a:lnTo>
                <a:lnTo>
                  <a:pt x="125963" y="36493"/>
                </a:lnTo>
                <a:lnTo>
                  <a:pt x="134826" y="94627"/>
                </a:lnTo>
                <a:close/>
              </a:path>
              <a:path w="159385" h="144779">
                <a:moveTo>
                  <a:pt x="146242" y="134940"/>
                </a:moveTo>
                <a:lnTo>
                  <a:pt x="101439" y="134940"/>
                </a:lnTo>
                <a:lnTo>
                  <a:pt x="107779" y="134515"/>
                </a:lnTo>
                <a:lnTo>
                  <a:pt x="111583" y="133667"/>
                </a:lnTo>
                <a:lnTo>
                  <a:pt x="106934" y="104387"/>
                </a:lnTo>
                <a:lnTo>
                  <a:pt x="136314" y="104387"/>
                </a:lnTo>
                <a:lnTo>
                  <a:pt x="140325" y="130696"/>
                </a:lnTo>
                <a:lnTo>
                  <a:pt x="140747" y="134091"/>
                </a:lnTo>
                <a:lnTo>
                  <a:pt x="141170" y="134515"/>
                </a:lnTo>
                <a:lnTo>
                  <a:pt x="143283" y="134515"/>
                </a:lnTo>
                <a:lnTo>
                  <a:pt x="146242" y="134940"/>
                </a:lnTo>
                <a:close/>
              </a:path>
              <a:path w="159385" h="144779">
                <a:moveTo>
                  <a:pt x="9721" y="144275"/>
                </a:moveTo>
                <a:lnTo>
                  <a:pt x="1267" y="144275"/>
                </a:lnTo>
                <a:lnTo>
                  <a:pt x="0" y="142578"/>
                </a:lnTo>
                <a:lnTo>
                  <a:pt x="0" y="134940"/>
                </a:lnTo>
                <a:lnTo>
                  <a:pt x="50719" y="134940"/>
                </a:lnTo>
                <a:lnTo>
                  <a:pt x="50719" y="143851"/>
                </a:lnTo>
                <a:lnTo>
                  <a:pt x="16906" y="143851"/>
                </a:lnTo>
                <a:lnTo>
                  <a:pt x="9721" y="144275"/>
                </a:lnTo>
                <a:close/>
              </a:path>
              <a:path w="159385" h="144779">
                <a:moveTo>
                  <a:pt x="95522" y="144275"/>
                </a:moveTo>
                <a:lnTo>
                  <a:pt x="93409" y="144275"/>
                </a:lnTo>
                <a:lnTo>
                  <a:pt x="91295" y="143426"/>
                </a:lnTo>
                <a:lnTo>
                  <a:pt x="91295" y="134940"/>
                </a:lnTo>
                <a:lnTo>
                  <a:pt x="159344" y="134940"/>
                </a:lnTo>
                <a:lnTo>
                  <a:pt x="159344" y="143851"/>
                </a:lnTo>
                <a:lnTo>
                  <a:pt x="125531" y="143851"/>
                </a:lnTo>
                <a:lnTo>
                  <a:pt x="95522" y="144275"/>
                </a:lnTo>
                <a:close/>
              </a:path>
              <a:path w="159385" h="144779">
                <a:moveTo>
                  <a:pt x="50719" y="144275"/>
                </a:moveTo>
                <a:lnTo>
                  <a:pt x="38039" y="144275"/>
                </a:lnTo>
                <a:lnTo>
                  <a:pt x="30431" y="143851"/>
                </a:lnTo>
                <a:lnTo>
                  <a:pt x="50719" y="143851"/>
                </a:lnTo>
                <a:lnTo>
                  <a:pt x="50719" y="144275"/>
                </a:lnTo>
                <a:close/>
              </a:path>
              <a:path w="159385" h="144779">
                <a:moveTo>
                  <a:pt x="159344" y="144275"/>
                </a:moveTo>
                <a:lnTo>
                  <a:pt x="149200" y="144275"/>
                </a:lnTo>
                <a:lnTo>
                  <a:pt x="144129" y="143851"/>
                </a:lnTo>
                <a:lnTo>
                  <a:pt x="159344" y="143851"/>
                </a:lnTo>
                <a:lnTo>
                  <a:pt x="159344" y="144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43767" y="3262779"/>
            <a:ext cx="43180" cy="95250"/>
          </a:xfrm>
          <a:custGeom>
            <a:avLst/>
            <a:gdLst/>
            <a:ahLst/>
            <a:cxnLst/>
            <a:rect l="l" t="t" r="r" b="b"/>
            <a:pathLst>
              <a:path w="43179" h="95250">
                <a:moveTo>
                  <a:pt x="35080" y="13154"/>
                </a:moveTo>
                <a:lnTo>
                  <a:pt x="27473" y="13154"/>
                </a:lnTo>
                <a:lnTo>
                  <a:pt x="25359" y="10184"/>
                </a:lnTo>
                <a:lnTo>
                  <a:pt x="25359" y="3394"/>
                </a:lnTo>
                <a:lnTo>
                  <a:pt x="29586" y="0"/>
                </a:lnTo>
                <a:lnTo>
                  <a:pt x="37194" y="0"/>
                </a:lnTo>
                <a:lnTo>
                  <a:pt x="38884" y="2970"/>
                </a:lnTo>
                <a:lnTo>
                  <a:pt x="38884" y="8911"/>
                </a:lnTo>
                <a:lnTo>
                  <a:pt x="35080" y="13154"/>
                </a:lnTo>
                <a:close/>
              </a:path>
              <a:path w="43179" h="95250">
                <a:moveTo>
                  <a:pt x="4226" y="54739"/>
                </a:moveTo>
                <a:lnTo>
                  <a:pt x="0" y="54739"/>
                </a:lnTo>
                <a:lnTo>
                  <a:pt x="0" y="53042"/>
                </a:lnTo>
                <a:lnTo>
                  <a:pt x="1208" y="48586"/>
                </a:lnTo>
                <a:lnTo>
                  <a:pt x="4913" y="41267"/>
                </a:lnTo>
                <a:lnTo>
                  <a:pt x="11233" y="34424"/>
                </a:lnTo>
                <a:lnTo>
                  <a:pt x="20287" y="31401"/>
                </a:lnTo>
                <a:lnTo>
                  <a:pt x="28318" y="31401"/>
                </a:lnTo>
                <a:lnTo>
                  <a:pt x="32439" y="35220"/>
                </a:lnTo>
                <a:lnTo>
                  <a:pt x="14793" y="35220"/>
                </a:lnTo>
                <a:lnTo>
                  <a:pt x="8453" y="40312"/>
                </a:lnTo>
                <a:lnTo>
                  <a:pt x="5071" y="52618"/>
                </a:lnTo>
                <a:lnTo>
                  <a:pt x="4649" y="54315"/>
                </a:lnTo>
                <a:lnTo>
                  <a:pt x="4226" y="54739"/>
                </a:lnTo>
                <a:close/>
              </a:path>
              <a:path w="43179" h="95250">
                <a:moveTo>
                  <a:pt x="22400" y="95052"/>
                </a:moveTo>
                <a:lnTo>
                  <a:pt x="14793" y="95052"/>
                </a:lnTo>
                <a:lnTo>
                  <a:pt x="8875" y="89960"/>
                </a:lnTo>
                <a:lnTo>
                  <a:pt x="8875" y="80624"/>
                </a:lnTo>
                <a:lnTo>
                  <a:pt x="9721" y="78927"/>
                </a:lnTo>
                <a:lnTo>
                  <a:pt x="10143" y="77229"/>
                </a:lnTo>
                <a:lnTo>
                  <a:pt x="19019" y="54315"/>
                </a:lnTo>
                <a:lnTo>
                  <a:pt x="22823" y="45828"/>
                </a:lnTo>
                <a:lnTo>
                  <a:pt x="23669" y="43707"/>
                </a:lnTo>
                <a:lnTo>
                  <a:pt x="23669" y="36493"/>
                </a:lnTo>
                <a:lnTo>
                  <a:pt x="22400" y="35220"/>
                </a:lnTo>
                <a:lnTo>
                  <a:pt x="32439" y="35220"/>
                </a:lnTo>
                <a:lnTo>
                  <a:pt x="33813" y="36493"/>
                </a:lnTo>
                <a:lnTo>
                  <a:pt x="33813" y="44980"/>
                </a:lnTo>
                <a:lnTo>
                  <a:pt x="33390" y="46677"/>
                </a:lnTo>
                <a:lnTo>
                  <a:pt x="32967" y="47950"/>
                </a:lnTo>
                <a:lnTo>
                  <a:pt x="32544" y="49647"/>
                </a:lnTo>
                <a:lnTo>
                  <a:pt x="27473" y="62377"/>
                </a:lnTo>
                <a:lnTo>
                  <a:pt x="26205" y="65772"/>
                </a:lnTo>
                <a:lnTo>
                  <a:pt x="22823" y="73410"/>
                </a:lnTo>
                <a:lnTo>
                  <a:pt x="21555" y="77229"/>
                </a:lnTo>
                <a:lnTo>
                  <a:pt x="20287" y="80200"/>
                </a:lnTo>
                <a:lnTo>
                  <a:pt x="19442" y="83170"/>
                </a:lnTo>
                <a:lnTo>
                  <a:pt x="19442" y="89535"/>
                </a:lnTo>
                <a:lnTo>
                  <a:pt x="19865" y="91233"/>
                </a:lnTo>
                <a:lnTo>
                  <a:pt x="32125" y="91233"/>
                </a:lnTo>
                <a:lnTo>
                  <a:pt x="31455" y="91969"/>
                </a:lnTo>
                <a:lnTo>
                  <a:pt x="22400" y="95052"/>
                </a:lnTo>
                <a:close/>
              </a:path>
              <a:path w="43179" h="95250">
                <a:moveTo>
                  <a:pt x="32125" y="91233"/>
                </a:moveTo>
                <a:lnTo>
                  <a:pt x="28318" y="91233"/>
                </a:lnTo>
                <a:lnTo>
                  <a:pt x="34658" y="85292"/>
                </a:lnTo>
                <a:lnTo>
                  <a:pt x="37617" y="74259"/>
                </a:lnTo>
                <a:lnTo>
                  <a:pt x="38462" y="72562"/>
                </a:lnTo>
                <a:lnTo>
                  <a:pt x="38462" y="71713"/>
                </a:lnTo>
                <a:lnTo>
                  <a:pt x="42689" y="71713"/>
                </a:lnTo>
                <a:lnTo>
                  <a:pt x="42689" y="73410"/>
                </a:lnTo>
                <a:lnTo>
                  <a:pt x="41480" y="77687"/>
                </a:lnTo>
                <a:lnTo>
                  <a:pt x="37775" y="85027"/>
                </a:lnTo>
                <a:lnTo>
                  <a:pt x="32125" y="9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35275" y="317409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834"/>
                </a:lnTo>
              </a:path>
            </a:pathLst>
          </a:custGeom>
          <a:ln w="80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74583" y="317409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834"/>
                </a:lnTo>
              </a:path>
            </a:pathLst>
          </a:custGeom>
          <a:ln w="80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70106" y="317409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834"/>
                </a:lnTo>
              </a:path>
            </a:pathLst>
          </a:custGeom>
          <a:ln w="80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09414" y="317409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834"/>
                </a:lnTo>
              </a:path>
            </a:pathLst>
          </a:custGeom>
          <a:ln w="80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49363" y="3181730"/>
            <a:ext cx="159385" cy="144780"/>
          </a:xfrm>
          <a:custGeom>
            <a:avLst/>
            <a:gdLst/>
            <a:ahLst/>
            <a:cxnLst/>
            <a:rect l="l" t="t" r="r" b="b"/>
            <a:pathLst>
              <a:path w="159385" h="144779">
                <a:moveTo>
                  <a:pt x="38462" y="134940"/>
                </a:moveTo>
                <a:lnTo>
                  <a:pt x="6339" y="134940"/>
                </a:lnTo>
                <a:lnTo>
                  <a:pt x="21132" y="134515"/>
                </a:lnTo>
                <a:lnTo>
                  <a:pt x="23668" y="131121"/>
                </a:lnTo>
                <a:lnTo>
                  <a:pt x="26205" y="127302"/>
                </a:lnTo>
                <a:lnTo>
                  <a:pt x="105243" y="5092"/>
                </a:lnTo>
                <a:lnTo>
                  <a:pt x="108202" y="848"/>
                </a:lnTo>
                <a:lnTo>
                  <a:pt x="109892" y="0"/>
                </a:lnTo>
                <a:lnTo>
                  <a:pt x="119191" y="0"/>
                </a:lnTo>
                <a:lnTo>
                  <a:pt x="120459" y="848"/>
                </a:lnTo>
                <a:lnTo>
                  <a:pt x="121304" y="5940"/>
                </a:lnTo>
                <a:lnTo>
                  <a:pt x="125962" y="36493"/>
                </a:lnTo>
                <a:lnTo>
                  <a:pt x="96790" y="36493"/>
                </a:lnTo>
                <a:lnTo>
                  <a:pt x="58750" y="94627"/>
                </a:lnTo>
                <a:lnTo>
                  <a:pt x="134825" y="94627"/>
                </a:lnTo>
                <a:lnTo>
                  <a:pt x="136313" y="104387"/>
                </a:lnTo>
                <a:lnTo>
                  <a:pt x="52410" y="104387"/>
                </a:lnTo>
                <a:lnTo>
                  <a:pt x="33812" y="132818"/>
                </a:lnTo>
                <a:lnTo>
                  <a:pt x="38462" y="134940"/>
                </a:lnTo>
                <a:close/>
              </a:path>
              <a:path w="159385" h="144779">
                <a:moveTo>
                  <a:pt x="134825" y="94627"/>
                </a:moveTo>
                <a:lnTo>
                  <a:pt x="105666" y="94627"/>
                </a:lnTo>
                <a:lnTo>
                  <a:pt x="96790" y="36493"/>
                </a:lnTo>
                <a:lnTo>
                  <a:pt x="125962" y="36493"/>
                </a:lnTo>
                <a:lnTo>
                  <a:pt x="134825" y="94627"/>
                </a:lnTo>
                <a:close/>
              </a:path>
              <a:path w="159385" h="144779">
                <a:moveTo>
                  <a:pt x="146242" y="134940"/>
                </a:moveTo>
                <a:lnTo>
                  <a:pt x="101439" y="134940"/>
                </a:lnTo>
                <a:lnTo>
                  <a:pt x="107779" y="134515"/>
                </a:lnTo>
                <a:lnTo>
                  <a:pt x="111583" y="133667"/>
                </a:lnTo>
                <a:lnTo>
                  <a:pt x="106934" y="104387"/>
                </a:lnTo>
                <a:lnTo>
                  <a:pt x="136313" y="104387"/>
                </a:lnTo>
                <a:lnTo>
                  <a:pt x="140324" y="130696"/>
                </a:lnTo>
                <a:lnTo>
                  <a:pt x="140747" y="134091"/>
                </a:lnTo>
                <a:lnTo>
                  <a:pt x="141170" y="134515"/>
                </a:lnTo>
                <a:lnTo>
                  <a:pt x="143283" y="134515"/>
                </a:lnTo>
                <a:lnTo>
                  <a:pt x="146242" y="134940"/>
                </a:lnTo>
                <a:close/>
              </a:path>
              <a:path w="159385" h="144779">
                <a:moveTo>
                  <a:pt x="9721" y="144275"/>
                </a:moveTo>
                <a:lnTo>
                  <a:pt x="1267" y="144275"/>
                </a:lnTo>
                <a:lnTo>
                  <a:pt x="0" y="142578"/>
                </a:lnTo>
                <a:lnTo>
                  <a:pt x="0" y="134940"/>
                </a:lnTo>
                <a:lnTo>
                  <a:pt x="50719" y="134940"/>
                </a:lnTo>
                <a:lnTo>
                  <a:pt x="50719" y="143851"/>
                </a:lnTo>
                <a:lnTo>
                  <a:pt x="16906" y="143851"/>
                </a:lnTo>
                <a:lnTo>
                  <a:pt x="9721" y="144275"/>
                </a:lnTo>
                <a:close/>
              </a:path>
              <a:path w="159385" h="144779">
                <a:moveTo>
                  <a:pt x="95522" y="144275"/>
                </a:moveTo>
                <a:lnTo>
                  <a:pt x="93408" y="144275"/>
                </a:lnTo>
                <a:lnTo>
                  <a:pt x="90872" y="143426"/>
                </a:lnTo>
                <a:lnTo>
                  <a:pt x="90872" y="134940"/>
                </a:lnTo>
                <a:lnTo>
                  <a:pt x="159344" y="134940"/>
                </a:lnTo>
                <a:lnTo>
                  <a:pt x="159344" y="143851"/>
                </a:lnTo>
                <a:lnTo>
                  <a:pt x="125531" y="143851"/>
                </a:lnTo>
                <a:lnTo>
                  <a:pt x="95522" y="144275"/>
                </a:lnTo>
                <a:close/>
              </a:path>
              <a:path w="159385" h="144779">
                <a:moveTo>
                  <a:pt x="50719" y="144275"/>
                </a:moveTo>
                <a:lnTo>
                  <a:pt x="38039" y="144275"/>
                </a:lnTo>
                <a:lnTo>
                  <a:pt x="30431" y="143851"/>
                </a:lnTo>
                <a:lnTo>
                  <a:pt x="50719" y="143851"/>
                </a:lnTo>
                <a:lnTo>
                  <a:pt x="50719" y="144275"/>
                </a:lnTo>
                <a:close/>
              </a:path>
              <a:path w="159385" h="144779">
                <a:moveTo>
                  <a:pt x="159344" y="144275"/>
                </a:moveTo>
                <a:lnTo>
                  <a:pt x="149200" y="144275"/>
                </a:lnTo>
                <a:lnTo>
                  <a:pt x="144128" y="143851"/>
                </a:lnTo>
                <a:lnTo>
                  <a:pt x="159344" y="143851"/>
                </a:lnTo>
                <a:lnTo>
                  <a:pt x="159344" y="144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15889" y="3262784"/>
            <a:ext cx="62230" cy="123189"/>
          </a:xfrm>
          <a:custGeom>
            <a:avLst/>
            <a:gdLst/>
            <a:ahLst/>
            <a:cxnLst/>
            <a:rect l="l" t="t" r="r" b="b"/>
            <a:pathLst>
              <a:path w="62229" h="123189">
                <a:moveTo>
                  <a:pt x="57905" y="13154"/>
                </a:moveTo>
                <a:lnTo>
                  <a:pt x="50297" y="13154"/>
                </a:lnTo>
                <a:lnTo>
                  <a:pt x="48606" y="9759"/>
                </a:lnTo>
                <a:lnTo>
                  <a:pt x="48606" y="3819"/>
                </a:lnTo>
                <a:lnTo>
                  <a:pt x="52410" y="0"/>
                </a:lnTo>
                <a:lnTo>
                  <a:pt x="60018" y="0"/>
                </a:lnTo>
                <a:lnTo>
                  <a:pt x="62131" y="2970"/>
                </a:lnTo>
                <a:lnTo>
                  <a:pt x="62131" y="9335"/>
                </a:lnTo>
                <a:lnTo>
                  <a:pt x="57905" y="13154"/>
                </a:lnTo>
                <a:close/>
              </a:path>
              <a:path w="62229" h="123189">
                <a:moveTo>
                  <a:pt x="21133" y="54739"/>
                </a:moveTo>
                <a:lnTo>
                  <a:pt x="16906" y="54739"/>
                </a:lnTo>
                <a:lnTo>
                  <a:pt x="16906" y="53042"/>
                </a:lnTo>
                <a:lnTo>
                  <a:pt x="18603" y="48765"/>
                </a:lnTo>
                <a:lnTo>
                  <a:pt x="23510" y="41426"/>
                </a:lnTo>
                <a:lnTo>
                  <a:pt x="31350" y="34484"/>
                </a:lnTo>
                <a:lnTo>
                  <a:pt x="41844" y="31401"/>
                </a:lnTo>
                <a:lnTo>
                  <a:pt x="50297" y="31401"/>
                </a:lnTo>
                <a:lnTo>
                  <a:pt x="54686" y="35220"/>
                </a:lnTo>
                <a:lnTo>
                  <a:pt x="41421" y="35220"/>
                </a:lnTo>
                <a:lnTo>
                  <a:pt x="35358" y="36738"/>
                </a:lnTo>
                <a:lnTo>
                  <a:pt x="30009" y="40683"/>
                </a:lnTo>
                <a:lnTo>
                  <a:pt x="25610" y="46140"/>
                </a:lnTo>
                <a:lnTo>
                  <a:pt x="22401" y="52193"/>
                </a:lnTo>
                <a:lnTo>
                  <a:pt x="21133" y="54315"/>
                </a:lnTo>
                <a:lnTo>
                  <a:pt x="21133" y="54739"/>
                </a:lnTo>
                <a:close/>
              </a:path>
              <a:path w="62229" h="123189">
                <a:moveTo>
                  <a:pt x="28024" y="118815"/>
                </a:moveTo>
                <a:lnTo>
                  <a:pt x="13947" y="118815"/>
                </a:lnTo>
                <a:lnTo>
                  <a:pt x="19997" y="117336"/>
                </a:lnTo>
                <a:lnTo>
                  <a:pt x="25254" y="113351"/>
                </a:lnTo>
                <a:lnTo>
                  <a:pt x="29401" y="107537"/>
                </a:lnTo>
                <a:lnTo>
                  <a:pt x="32122" y="100568"/>
                </a:lnTo>
                <a:lnTo>
                  <a:pt x="45647" y="46677"/>
                </a:lnTo>
                <a:lnTo>
                  <a:pt x="45647" y="45828"/>
                </a:lnTo>
                <a:lnTo>
                  <a:pt x="46070" y="43707"/>
                </a:lnTo>
                <a:lnTo>
                  <a:pt x="46070" y="37766"/>
                </a:lnTo>
                <a:lnTo>
                  <a:pt x="44803" y="35220"/>
                </a:lnTo>
                <a:lnTo>
                  <a:pt x="54686" y="35220"/>
                </a:lnTo>
                <a:lnTo>
                  <a:pt x="56637" y="36917"/>
                </a:lnTo>
                <a:lnTo>
                  <a:pt x="56637" y="47950"/>
                </a:lnTo>
                <a:lnTo>
                  <a:pt x="56214" y="49647"/>
                </a:lnTo>
                <a:lnTo>
                  <a:pt x="43534" y="100144"/>
                </a:lnTo>
                <a:lnTo>
                  <a:pt x="38139" y="110998"/>
                </a:lnTo>
                <a:lnTo>
                  <a:pt x="30167" y="117913"/>
                </a:lnTo>
                <a:lnTo>
                  <a:pt x="28024" y="118815"/>
                </a:lnTo>
                <a:close/>
              </a:path>
              <a:path w="62229" h="123189">
                <a:moveTo>
                  <a:pt x="13947" y="122634"/>
                </a:moveTo>
                <a:lnTo>
                  <a:pt x="5494" y="122634"/>
                </a:lnTo>
                <a:lnTo>
                  <a:pt x="0" y="119239"/>
                </a:lnTo>
                <a:lnTo>
                  <a:pt x="0" y="109055"/>
                </a:lnTo>
                <a:lnTo>
                  <a:pt x="3803" y="105236"/>
                </a:lnTo>
                <a:lnTo>
                  <a:pt x="10989" y="105236"/>
                </a:lnTo>
                <a:lnTo>
                  <a:pt x="13525" y="107358"/>
                </a:lnTo>
                <a:lnTo>
                  <a:pt x="13525" y="112874"/>
                </a:lnTo>
                <a:lnTo>
                  <a:pt x="12679" y="116269"/>
                </a:lnTo>
                <a:lnTo>
                  <a:pt x="8875" y="117966"/>
                </a:lnTo>
                <a:lnTo>
                  <a:pt x="12257" y="118815"/>
                </a:lnTo>
                <a:lnTo>
                  <a:pt x="28024" y="118815"/>
                </a:lnTo>
                <a:lnTo>
                  <a:pt x="21483" y="121566"/>
                </a:lnTo>
                <a:lnTo>
                  <a:pt x="13947" y="122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31912" y="317409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834"/>
                </a:lnTo>
              </a:path>
            </a:pathLst>
          </a:custGeom>
          <a:ln w="80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71220" y="317409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834"/>
                </a:lnTo>
              </a:path>
            </a:pathLst>
          </a:custGeom>
          <a:ln w="80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743156" y="4541526"/>
            <a:ext cx="21590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提取的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83783" y="4364210"/>
            <a:ext cx="315087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400" spc="-1365" dirty="0">
                <a:latin typeface="Cambria Math"/>
                <a:cs typeface="Cambria Math"/>
              </a:rPr>
              <a:t>𝑃</a:t>
            </a:r>
            <a:r>
              <a:rPr sz="4400" spc="335" dirty="0">
                <a:latin typeface="Cambria Math"/>
                <a:cs typeface="Cambria Math"/>
              </a:rPr>
              <a:t> </a:t>
            </a:r>
            <a:r>
              <a:rPr sz="4400" dirty="0">
                <a:latin typeface="Cambria Math"/>
                <a:cs typeface="Cambria Math"/>
              </a:rPr>
              <a:t>= </a:t>
            </a:r>
            <a:r>
              <a:rPr sz="4400" spc="-1395" dirty="0">
                <a:latin typeface="Cambria Math"/>
                <a:cs typeface="Cambria Math"/>
              </a:rPr>
              <a:t>𝐴</a:t>
            </a:r>
            <a:r>
              <a:rPr sz="4400" spc="30" dirty="0">
                <a:latin typeface="Cambria Math"/>
                <a:cs typeface="Cambria Math"/>
              </a:rPr>
              <a:t> </a:t>
            </a:r>
            <a:r>
              <a:rPr sz="4400" dirty="0">
                <a:latin typeface="Cambria Math"/>
                <a:cs typeface="Cambria Math"/>
              </a:rPr>
              <a:t>+ </a:t>
            </a:r>
            <a:r>
              <a:rPr sz="4400" spc="-1155" dirty="0">
                <a:latin typeface="Cambria Math"/>
                <a:cs typeface="Cambria Math"/>
              </a:rPr>
              <a:t>𝜂</a:t>
            </a:r>
            <a:r>
              <a:rPr sz="4400" spc="130" dirty="0">
                <a:latin typeface="Cambria Math"/>
                <a:cs typeface="Cambria Math"/>
              </a:rPr>
              <a:t> </a:t>
            </a:r>
            <a:r>
              <a:rPr sz="4400" dirty="0">
                <a:latin typeface="Cambria Math"/>
                <a:cs typeface="Cambria Math"/>
              </a:rPr>
              <a:t>⋅</a:t>
            </a:r>
            <a:r>
              <a:rPr sz="4400" spc="220" dirty="0">
                <a:latin typeface="Cambria Math"/>
                <a:cs typeface="Cambria Math"/>
              </a:rPr>
              <a:t> </a:t>
            </a:r>
            <a:r>
              <a:rPr sz="4400" spc="-1165" dirty="0">
                <a:latin typeface="Cambria Math"/>
                <a:cs typeface="Cambria Math"/>
              </a:rPr>
              <a:t>𝑆</a:t>
            </a:r>
            <a:endParaRPr sz="4400" dirty="0">
              <a:latin typeface="Cambria Math"/>
              <a:cs typeface="Cambria Math"/>
            </a:endParaRPr>
          </a:p>
        </p:txBody>
      </p:sp>
      <p:sp>
        <p:nvSpPr>
          <p:cNvPr id="53" name="标题 52">
            <a:extLst>
              <a:ext uri="{FF2B5EF4-FFF2-40B4-BE49-F238E27FC236}">
                <a16:creationId xmlns:a16="http://schemas.microsoft.com/office/drawing/2014/main" id="{F4D20538-B55C-4C44-B397-FA3F681C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提取节点相关的信息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zh-CN" altLang="en-CN" dirty="0">
                <a:solidFill>
                  <a:srgbClr val="C00000"/>
                </a:solidFill>
              </a:rPr>
              <a:t>选学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4590B-FE18-4954-A242-EA80EFF3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重构器和目标函数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zh-CN" altLang="en-CN" dirty="0">
                <a:solidFill>
                  <a:srgbClr val="C00000"/>
                </a:solidFill>
              </a:rPr>
              <a:t>选学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zh-CN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1A20E56-0F95-497C-A3AB-0451B92ED7D1}"/>
              </a:ext>
            </a:extLst>
          </p:cNvPr>
          <p:cNvSpPr/>
          <p:nvPr/>
        </p:nvSpPr>
        <p:spPr>
          <a:xfrm>
            <a:off x="9624059" y="6137840"/>
            <a:ext cx="524510" cy="373380"/>
          </a:xfrm>
          <a:custGeom>
            <a:avLst/>
            <a:gdLst/>
            <a:ahLst/>
            <a:cxnLst/>
            <a:rect l="l" t="t" r="r" b="b"/>
            <a:pathLst>
              <a:path w="524509" h="373379">
                <a:moveTo>
                  <a:pt x="462026" y="0"/>
                </a:moveTo>
                <a:lnTo>
                  <a:pt x="62230" y="0"/>
                </a:lnTo>
                <a:lnTo>
                  <a:pt x="38008" y="4890"/>
                </a:lnTo>
                <a:lnTo>
                  <a:pt x="18227" y="18227"/>
                </a:lnTo>
                <a:lnTo>
                  <a:pt x="4890" y="38008"/>
                </a:lnTo>
                <a:lnTo>
                  <a:pt x="0" y="62230"/>
                </a:lnTo>
                <a:lnTo>
                  <a:pt x="0" y="311150"/>
                </a:lnTo>
                <a:lnTo>
                  <a:pt x="4890" y="335371"/>
                </a:lnTo>
                <a:lnTo>
                  <a:pt x="18227" y="355152"/>
                </a:lnTo>
                <a:lnTo>
                  <a:pt x="38008" y="368489"/>
                </a:lnTo>
                <a:lnTo>
                  <a:pt x="62230" y="373380"/>
                </a:lnTo>
                <a:lnTo>
                  <a:pt x="462026" y="373380"/>
                </a:lnTo>
                <a:lnTo>
                  <a:pt x="486247" y="368489"/>
                </a:lnTo>
                <a:lnTo>
                  <a:pt x="506028" y="355152"/>
                </a:lnTo>
                <a:lnTo>
                  <a:pt x="519365" y="335371"/>
                </a:lnTo>
                <a:lnTo>
                  <a:pt x="524256" y="311150"/>
                </a:lnTo>
                <a:lnTo>
                  <a:pt x="524256" y="62230"/>
                </a:lnTo>
                <a:lnTo>
                  <a:pt x="519365" y="38008"/>
                </a:lnTo>
                <a:lnTo>
                  <a:pt x="506028" y="18227"/>
                </a:lnTo>
                <a:lnTo>
                  <a:pt x="486247" y="4890"/>
                </a:lnTo>
                <a:lnTo>
                  <a:pt x="462026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D7BA4E8-1C6F-4041-A4A3-7CDE9701F564}"/>
              </a:ext>
            </a:extLst>
          </p:cNvPr>
          <p:cNvSpPr/>
          <p:nvPr/>
        </p:nvSpPr>
        <p:spPr>
          <a:xfrm>
            <a:off x="4028581" y="1856811"/>
            <a:ext cx="1074420" cy="716280"/>
          </a:xfrm>
          <a:custGeom>
            <a:avLst/>
            <a:gdLst/>
            <a:ahLst/>
            <a:cxnLst/>
            <a:rect l="l" t="t" r="r" b="b"/>
            <a:pathLst>
              <a:path w="1074420" h="716280">
                <a:moveTo>
                  <a:pt x="955040" y="0"/>
                </a:moveTo>
                <a:lnTo>
                  <a:pt x="119380" y="0"/>
                </a:lnTo>
                <a:lnTo>
                  <a:pt x="72914" y="9380"/>
                </a:lnTo>
                <a:lnTo>
                  <a:pt x="34967" y="34963"/>
                </a:lnTo>
                <a:lnTo>
                  <a:pt x="9382" y="72909"/>
                </a:lnTo>
                <a:lnTo>
                  <a:pt x="0" y="119379"/>
                </a:lnTo>
                <a:lnTo>
                  <a:pt x="0" y="596899"/>
                </a:lnTo>
                <a:lnTo>
                  <a:pt x="9382" y="643365"/>
                </a:lnTo>
                <a:lnTo>
                  <a:pt x="34967" y="681312"/>
                </a:lnTo>
                <a:lnTo>
                  <a:pt x="72914" y="706897"/>
                </a:lnTo>
                <a:lnTo>
                  <a:pt x="119380" y="716279"/>
                </a:lnTo>
                <a:lnTo>
                  <a:pt x="955040" y="716279"/>
                </a:lnTo>
                <a:lnTo>
                  <a:pt x="1001505" y="706897"/>
                </a:lnTo>
                <a:lnTo>
                  <a:pt x="1039452" y="681312"/>
                </a:lnTo>
                <a:lnTo>
                  <a:pt x="1065037" y="643365"/>
                </a:lnTo>
                <a:lnTo>
                  <a:pt x="1074420" y="596899"/>
                </a:lnTo>
                <a:lnTo>
                  <a:pt x="1074420" y="119379"/>
                </a:lnTo>
                <a:lnTo>
                  <a:pt x="1065037" y="72909"/>
                </a:lnTo>
                <a:lnTo>
                  <a:pt x="1039452" y="34963"/>
                </a:lnTo>
                <a:lnTo>
                  <a:pt x="1001505" y="9380"/>
                </a:lnTo>
                <a:lnTo>
                  <a:pt x="95504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A0C7A12C-1860-4130-8EC3-9CF6B5092B44}"/>
              </a:ext>
            </a:extLst>
          </p:cNvPr>
          <p:cNvSpPr/>
          <p:nvPr/>
        </p:nvSpPr>
        <p:spPr>
          <a:xfrm>
            <a:off x="4497733" y="3928472"/>
            <a:ext cx="1013460" cy="596265"/>
          </a:xfrm>
          <a:custGeom>
            <a:avLst/>
            <a:gdLst/>
            <a:ahLst/>
            <a:cxnLst/>
            <a:rect l="l" t="t" r="r" b="b"/>
            <a:pathLst>
              <a:path w="1013460" h="596264">
                <a:moveTo>
                  <a:pt x="914146" y="0"/>
                </a:moveTo>
                <a:lnTo>
                  <a:pt x="99314" y="0"/>
                </a:lnTo>
                <a:lnTo>
                  <a:pt x="60655" y="7804"/>
                </a:lnTo>
                <a:lnTo>
                  <a:pt x="29087" y="29087"/>
                </a:lnTo>
                <a:lnTo>
                  <a:pt x="7804" y="60655"/>
                </a:lnTo>
                <a:lnTo>
                  <a:pt x="0" y="99313"/>
                </a:lnTo>
                <a:lnTo>
                  <a:pt x="0" y="496569"/>
                </a:lnTo>
                <a:lnTo>
                  <a:pt x="7804" y="535228"/>
                </a:lnTo>
                <a:lnTo>
                  <a:pt x="29087" y="566796"/>
                </a:lnTo>
                <a:lnTo>
                  <a:pt x="60655" y="588079"/>
                </a:lnTo>
                <a:lnTo>
                  <a:pt x="99314" y="595883"/>
                </a:lnTo>
                <a:lnTo>
                  <a:pt x="914146" y="595883"/>
                </a:lnTo>
                <a:lnTo>
                  <a:pt x="952804" y="588079"/>
                </a:lnTo>
                <a:lnTo>
                  <a:pt x="984372" y="566796"/>
                </a:lnTo>
                <a:lnTo>
                  <a:pt x="1005655" y="535228"/>
                </a:lnTo>
                <a:lnTo>
                  <a:pt x="1013460" y="496569"/>
                </a:lnTo>
                <a:lnTo>
                  <a:pt x="1013460" y="99313"/>
                </a:lnTo>
                <a:lnTo>
                  <a:pt x="1005655" y="60655"/>
                </a:lnTo>
                <a:lnTo>
                  <a:pt x="984372" y="29087"/>
                </a:lnTo>
                <a:lnTo>
                  <a:pt x="952804" y="7804"/>
                </a:lnTo>
                <a:lnTo>
                  <a:pt x="914146" y="0"/>
                </a:lnTo>
                <a:close/>
              </a:path>
            </a:pathLst>
          </a:custGeom>
          <a:solidFill>
            <a:srgbClr val="4F81BD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9ACEFDB-F21C-4DD9-ACB0-30A5FC4802B8}"/>
              </a:ext>
            </a:extLst>
          </p:cNvPr>
          <p:cNvSpPr/>
          <p:nvPr/>
        </p:nvSpPr>
        <p:spPr>
          <a:xfrm>
            <a:off x="7246620" y="3900613"/>
            <a:ext cx="1013460" cy="596265"/>
          </a:xfrm>
          <a:custGeom>
            <a:avLst/>
            <a:gdLst/>
            <a:ahLst/>
            <a:cxnLst/>
            <a:rect l="l" t="t" r="r" b="b"/>
            <a:pathLst>
              <a:path w="1013459" h="596264">
                <a:moveTo>
                  <a:pt x="914146" y="0"/>
                </a:moveTo>
                <a:lnTo>
                  <a:pt x="99314" y="0"/>
                </a:lnTo>
                <a:lnTo>
                  <a:pt x="60655" y="7804"/>
                </a:lnTo>
                <a:lnTo>
                  <a:pt x="29087" y="29087"/>
                </a:lnTo>
                <a:lnTo>
                  <a:pt x="7804" y="60655"/>
                </a:lnTo>
                <a:lnTo>
                  <a:pt x="0" y="99313"/>
                </a:lnTo>
                <a:lnTo>
                  <a:pt x="0" y="496569"/>
                </a:lnTo>
                <a:lnTo>
                  <a:pt x="7804" y="535228"/>
                </a:lnTo>
                <a:lnTo>
                  <a:pt x="29087" y="566796"/>
                </a:lnTo>
                <a:lnTo>
                  <a:pt x="60655" y="588079"/>
                </a:lnTo>
                <a:lnTo>
                  <a:pt x="99314" y="595883"/>
                </a:lnTo>
                <a:lnTo>
                  <a:pt x="914146" y="595883"/>
                </a:lnTo>
                <a:lnTo>
                  <a:pt x="952804" y="588079"/>
                </a:lnTo>
                <a:lnTo>
                  <a:pt x="984372" y="566796"/>
                </a:lnTo>
                <a:lnTo>
                  <a:pt x="1005655" y="535228"/>
                </a:lnTo>
                <a:lnTo>
                  <a:pt x="1013460" y="496569"/>
                </a:lnTo>
                <a:lnTo>
                  <a:pt x="1013460" y="99313"/>
                </a:lnTo>
                <a:lnTo>
                  <a:pt x="1005655" y="60655"/>
                </a:lnTo>
                <a:lnTo>
                  <a:pt x="984372" y="29087"/>
                </a:lnTo>
                <a:lnTo>
                  <a:pt x="952804" y="7804"/>
                </a:lnTo>
                <a:lnTo>
                  <a:pt x="91414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399EBAD2-8284-439C-87B8-0159E9480482}"/>
              </a:ext>
            </a:extLst>
          </p:cNvPr>
          <p:cNvSpPr/>
          <p:nvPr/>
        </p:nvSpPr>
        <p:spPr>
          <a:xfrm>
            <a:off x="6777228" y="5211253"/>
            <a:ext cx="2291080" cy="596265"/>
          </a:xfrm>
          <a:custGeom>
            <a:avLst/>
            <a:gdLst/>
            <a:ahLst/>
            <a:cxnLst/>
            <a:rect l="l" t="t" r="r" b="b"/>
            <a:pathLst>
              <a:path w="2291079" h="596264">
                <a:moveTo>
                  <a:pt x="2191258" y="0"/>
                </a:moveTo>
                <a:lnTo>
                  <a:pt x="99314" y="0"/>
                </a:lnTo>
                <a:lnTo>
                  <a:pt x="60655" y="7804"/>
                </a:lnTo>
                <a:lnTo>
                  <a:pt x="29087" y="29087"/>
                </a:lnTo>
                <a:lnTo>
                  <a:pt x="7804" y="60655"/>
                </a:lnTo>
                <a:lnTo>
                  <a:pt x="0" y="99313"/>
                </a:lnTo>
                <a:lnTo>
                  <a:pt x="0" y="496569"/>
                </a:lnTo>
                <a:lnTo>
                  <a:pt x="7804" y="535228"/>
                </a:lnTo>
                <a:lnTo>
                  <a:pt x="29087" y="566796"/>
                </a:lnTo>
                <a:lnTo>
                  <a:pt x="60655" y="588079"/>
                </a:lnTo>
                <a:lnTo>
                  <a:pt x="99314" y="595883"/>
                </a:lnTo>
                <a:lnTo>
                  <a:pt x="2191258" y="595883"/>
                </a:lnTo>
                <a:lnTo>
                  <a:pt x="2229916" y="588079"/>
                </a:lnTo>
                <a:lnTo>
                  <a:pt x="2261484" y="566796"/>
                </a:lnTo>
                <a:lnTo>
                  <a:pt x="2282767" y="535228"/>
                </a:lnTo>
                <a:lnTo>
                  <a:pt x="2290572" y="496569"/>
                </a:lnTo>
                <a:lnTo>
                  <a:pt x="2290572" y="99313"/>
                </a:lnTo>
                <a:lnTo>
                  <a:pt x="2282767" y="60655"/>
                </a:lnTo>
                <a:lnTo>
                  <a:pt x="2261484" y="29087"/>
                </a:lnTo>
                <a:lnTo>
                  <a:pt x="2229916" y="7804"/>
                </a:lnTo>
                <a:lnTo>
                  <a:pt x="219125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0D28C2A5-2C2A-4575-A3BE-01DAE6A1E004}"/>
              </a:ext>
            </a:extLst>
          </p:cNvPr>
          <p:cNvSpPr/>
          <p:nvPr/>
        </p:nvSpPr>
        <p:spPr>
          <a:xfrm>
            <a:off x="3819149" y="5218873"/>
            <a:ext cx="2289175" cy="596265"/>
          </a:xfrm>
          <a:custGeom>
            <a:avLst/>
            <a:gdLst/>
            <a:ahLst/>
            <a:cxnLst/>
            <a:rect l="l" t="t" r="r" b="b"/>
            <a:pathLst>
              <a:path w="2289175" h="596264">
                <a:moveTo>
                  <a:pt x="2189734" y="0"/>
                </a:moveTo>
                <a:lnTo>
                  <a:pt x="99314" y="0"/>
                </a:lnTo>
                <a:lnTo>
                  <a:pt x="60655" y="7804"/>
                </a:lnTo>
                <a:lnTo>
                  <a:pt x="29087" y="29087"/>
                </a:lnTo>
                <a:lnTo>
                  <a:pt x="7804" y="60655"/>
                </a:lnTo>
                <a:lnTo>
                  <a:pt x="0" y="99313"/>
                </a:lnTo>
                <a:lnTo>
                  <a:pt x="0" y="496569"/>
                </a:lnTo>
                <a:lnTo>
                  <a:pt x="7804" y="535228"/>
                </a:lnTo>
                <a:lnTo>
                  <a:pt x="29087" y="566796"/>
                </a:lnTo>
                <a:lnTo>
                  <a:pt x="60655" y="588079"/>
                </a:lnTo>
                <a:lnTo>
                  <a:pt x="99314" y="595883"/>
                </a:lnTo>
                <a:lnTo>
                  <a:pt x="2189734" y="595883"/>
                </a:lnTo>
                <a:lnTo>
                  <a:pt x="2228392" y="588079"/>
                </a:lnTo>
                <a:lnTo>
                  <a:pt x="2259960" y="566796"/>
                </a:lnTo>
                <a:lnTo>
                  <a:pt x="2281243" y="535228"/>
                </a:lnTo>
                <a:lnTo>
                  <a:pt x="2289048" y="496569"/>
                </a:lnTo>
                <a:lnTo>
                  <a:pt x="2289048" y="99313"/>
                </a:lnTo>
                <a:lnTo>
                  <a:pt x="2281243" y="60655"/>
                </a:lnTo>
                <a:lnTo>
                  <a:pt x="2259960" y="29087"/>
                </a:lnTo>
                <a:lnTo>
                  <a:pt x="2228392" y="7804"/>
                </a:lnTo>
                <a:lnTo>
                  <a:pt x="2189734" y="0"/>
                </a:lnTo>
                <a:close/>
              </a:path>
            </a:pathLst>
          </a:custGeom>
          <a:solidFill>
            <a:srgbClr val="4F81B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32D8E3E-2B68-43E0-9B7A-A48203DF509F}"/>
              </a:ext>
            </a:extLst>
          </p:cNvPr>
          <p:cNvSpPr/>
          <p:nvPr/>
        </p:nvSpPr>
        <p:spPr>
          <a:xfrm>
            <a:off x="6462776" y="1980660"/>
            <a:ext cx="203200" cy="373380"/>
          </a:xfrm>
          <a:custGeom>
            <a:avLst/>
            <a:gdLst/>
            <a:ahLst/>
            <a:cxnLst/>
            <a:rect l="l" t="t" r="r" b="b"/>
            <a:pathLst>
              <a:path w="203200" h="373380">
                <a:moveTo>
                  <a:pt x="129704" y="112329"/>
                </a:moveTo>
                <a:lnTo>
                  <a:pt x="102577" y="112329"/>
                </a:lnTo>
                <a:lnTo>
                  <a:pt x="108140" y="81782"/>
                </a:lnTo>
                <a:lnTo>
                  <a:pt x="126830" y="23151"/>
                </a:lnTo>
                <a:lnTo>
                  <a:pt x="167005" y="0"/>
                </a:lnTo>
                <a:lnTo>
                  <a:pt x="179721" y="1768"/>
                </a:lnTo>
                <a:lnTo>
                  <a:pt x="191166" y="7074"/>
                </a:lnTo>
                <a:lnTo>
                  <a:pt x="192568" y="8574"/>
                </a:lnTo>
                <a:lnTo>
                  <a:pt x="158528" y="8574"/>
                </a:lnTo>
                <a:lnTo>
                  <a:pt x="151746" y="15434"/>
                </a:lnTo>
                <a:lnTo>
                  <a:pt x="140129" y="55588"/>
                </a:lnTo>
                <a:lnTo>
                  <a:pt x="138182" y="65168"/>
                </a:lnTo>
                <a:lnTo>
                  <a:pt x="129704" y="112329"/>
                </a:lnTo>
                <a:close/>
              </a:path>
              <a:path w="203200" h="373380">
                <a:moveTo>
                  <a:pt x="179721" y="52306"/>
                </a:moveTo>
                <a:lnTo>
                  <a:pt x="172092" y="52306"/>
                </a:lnTo>
                <a:lnTo>
                  <a:pt x="165310" y="48018"/>
                </a:lnTo>
                <a:lnTo>
                  <a:pt x="186503" y="16292"/>
                </a:lnTo>
                <a:lnTo>
                  <a:pt x="178874" y="8574"/>
                </a:lnTo>
                <a:lnTo>
                  <a:pt x="192568" y="8574"/>
                </a:lnTo>
                <a:lnTo>
                  <a:pt x="199431" y="15916"/>
                </a:lnTo>
                <a:lnTo>
                  <a:pt x="202610" y="28296"/>
                </a:lnTo>
                <a:lnTo>
                  <a:pt x="200584" y="38559"/>
                </a:lnTo>
                <a:lnTo>
                  <a:pt x="195299" y="46089"/>
                </a:lnTo>
                <a:lnTo>
                  <a:pt x="187947" y="50725"/>
                </a:lnTo>
                <a:lnTo>
                  <a:pt x="179721" y="52306"/>
                </a:lnTo>
                <a:close/>
              </a:path>
              <a:path w="203200" h="373380">
                <a:moveTo>
                  <a:pt x="174635" y="125191"/>
                </a:moveTo>
                <a:lnTo>
                  <a:pt x="61885" y="125191"/>
                </a:lnTo>
                <a:lnTo>
                  <a:pt x="61885" y="112329"/>
                </a:lnTo>
                <a:lnTo>
                  <a:pt x="174635" y="112329"/>
                </a:lnTo>
                <a:lnTo>
                  <a:pt x="174635" y="125191"/>
                </a:lnTo>
                <a:close/>
              </a:path>
              <a:path w="203200" h="373380">
                <a:moveTo>
                  <a:pt x="57119" y="363570"/>
                </a:moveTo>
                <a:lnTo>
                  <a:pt x="34757" y="363570"/>
                </a:lnTo>
                <a:lnTo>
                  <a:pt x="48175" y="357180"/>
                </a:lnTo>
                <a:lnTo>
                  <a:pt x="57540" y="340097"/>
                </a:lnTo>
                <a:lnTo>
                  <a:pt x="64203" y="315458"/>
                </a:lnTo>
                <a:lnTo>
                  <a:pt x="69515" y="286397"/>
                </a:lnTo>
                <a:lnTo>
                  <a:pt x="100033" y="125191"/>
                </a:lnTo>
                <a:lnTo>
                  <a:pt x="127161" y="125191"/>
                </a:lnTo>
                <a:lnTo>
                  <a:pt x="102577" y="254671"/>
                </a:lnTo>
                <a:lnTo>
                  <a:pt x="100921" y="264331"/>
                </a:lnTo>
                <a:lnTo>
                  <a:pt x="89344" y="310018"/>
                </a:lnTo>
                <a:lnTo>
                  <a:pt x="73263" y="345872"/>
                </a:lnTo>
                <a:lnTo>
                  <a:pt x="63050" y="358961"/>
                </a:lnTo>
                <a:lnTo>
                  <a:pt x="57119" y="363570"/>
                </a:lnTo>
                <a:close/>
              </a:path>
              <a:path w="203200" h="373380">
                <a:moveTo>
                  <a:pt x="34757" y="373003"/>
                </a:moveTo>
                <a:lnTo>
                  <a:pt x="22173" y="371114"/>
                </a:lnTo>
                <a:lnTo>
                  <a:pt x="11020" y="365607"/>
                </a:lnTo>
                <a:lnTo>
                  <a:pt x="3046" y="356724"/>
                </a:lnTo>
                <a:lnTo>
                  <a:pt x="0" y="344706"/>
                </a:lnTo>
                <a:lnTo>
                  <a:pt x="2013" y="334309"/>
                </a:lnTo>
                <a:lnTo>
                  <a:pt x="7205" y="326484"/>
                </a:lnTo>
                <a:lnTo>
                  <a:pt x="14305" y="321554"/>
                </a:lnTo>
                <a:lnTo>
                  <a:pt x="22041" y="319839"/>
                </a:lnTo>
                <a:lnTo>
                  <a:pt x="29671" y="319839"/>
                </a:lnTo>
                <a:lnTo>
                  <a:pt x="37300" y="324984"/>
                </a:lnTo>
                <a:lnTo>
                  <a:pt x="37300" y="334416"/>
                </a:lnTo>
                <a:lnTo>
                  <a:pt x="36479" y="340191"/>
                </a:lnTo>
                <a:lnTo>
                  <a:pt x="33273" y="347171"/>
                </a:lnTo>
                <a:lnTo>
                  <a:pt x="26571" y="353348"/>
                </a:lnTo>
                <a:lnTo>
                  <a:pt x="15259" y="356711"/>
                </a:lnTo>
                <a:lnTo>
                  <a:pt x="22889" y="363570"/>
                </a:lnTo>
                <a:lnTo>
                  <a:pt x="57119" y="363570"/>
                </a:lnTo>
                <a:lnTo>
                  <a:pt x="50136" y="368997"/>
                </a:lnTo>
                <a:lnTo>
                  <a:pt x="34757" y="373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8FEB50B5-7F2D-4D0B-B658-86DFCCA0EA26}"/>
              </a:ext>
            </a:extLst>
          </p:cNvPr>
          <p:cNvSpPr/>
          <p:nvPr/>
        </p:nvSpPr>
        <p:spPr>
          <a:xfrm>
            <a:off x="6657762" y="2204467"/>
            <a:ext cx="122555" cy="129539"/>
          </a:xfrm>
          <a:custGeom>
            <a:avLst/>
            <a:gdLst/>
            <a:ahLst/>
            <a:cxnLst/>
            <a:rect l="l" t="t" r="r" b="b"/>
            <a:pathLst>
              <a:path w="122554" h="129539">
                <a:moveTo>
                  <a:pt x="51712" y="129479"/>
                </a:moveTo>
                <a:lnTo>
                  <a:pt x="28969" y="125205"/>
                </a:lnTo>
                <a:lnTo>
                  <a:pt x="12822" y="113937"/>
                </a:lnTo>
                <a:lnTo>
                  <a:pt x="3192" y="98007"/>
                </a:lnTo>
                <a:lnTo>
                  <a:pt x="0" y="79745"/>
                </a:lnTo>
                <a:lnTo>
                  <a:pt x="6755" y="50283"/>
                </a:lnTo>
                <a:lnTo>
                  <a:pt x="24796" y="24759"/>
                </a:lnTo>
                <a:lnTo>
                  <a:pt x="50785" y="6792"/>
                </a:lnTo>
                <a:lnTo>
                  <a:pt x="81383" y="0"/>
                </a:lnTo>
                <a:lnTo>
                  <a:pt x="93649" y="1232"/>
                </a:lnTo>
                <a:lnTo>
                  <a:pt x="105756" y="5359"/>
                </a:lnTo>
                <a:lnTo>
                  <a:pt x="109635" y="8574"/>
                </a:lnTo>
                <a:lnTo>
                  <a:pt x="81383" y="8574"/>
                </a:lnTo>
                <a:lnTo>
                  <a:pt x="70627" y="9994"/>
                </a:lnTo>
                <a:lnTo>
                  <a:pt x="32545" y="46491"/>
                </a:lnTo>
                <a:lnTo>
                  <a:pt x="22889" y="89177"/>
                </a:lnTo>
                <a:lnTo>
                  <a:pt x="24664" y="101865"/>
                </a:lnTo>
                <a:lnTo>
                  <a:pt x="30094" y="112222"/>
                </a:lnTo>
                <a:lnTo>
                  <a:pt x="39340" y="119202"/>
                </a:lnTo>
                <a:lnTo>
                  <a:pt x="52560" y="121761"/>
                </a:lnTo>
                <a:lnTo>
                  <a:pt x="90034" y="121761"/>
                </a:lnTo>
                <a:lnTo>
                  <a:pt x="83092" y="124990"/>
                </a:lnTo>
                <a:lnTo>
                  <a:pt x="51712" y="129479"/>
                </a:lnTo>
                <a:close/>
              </a:path>
              <a:path w="122554" h="129539">
                <a:moveTo>
                  <a:pt x="108511" y="43731"/>
                </a:moveTo>
                <a:lnTo>
                  <a:pt x="97490" y="43731"/>
                </a:lnTo>
                <a:lnTo>
                  <a:pt x="91556" y="40301"/>
                </a:lnTo>
                <a:lnTo>
                  <a:pt x="91556" y="26581"/>
                </a:lnTo>
                <a:lnTo>
                  <a:pt x="95795" y="18864"/>
                </a:lnTo>
                <a:lnTo>
                  <a:pt x="105968" y="17149"/>
                </a:lnTo>
                <a:lnTo>
                  <a:pt x="99861" y="12192"/>
                </a:lnTo>
                <a:lnTo>
                  <a:pt x="92722" y="9646"/>
                </a:lnTo>
                <a:lnTo>
                  <a:pt x="86059" y="8708"/>
                </a:lnTo>
                <a:lnTo>
                  <a:pt x="81383" y="8574"/>
                </a:lnTo>
                <a:lnTo>
                  <a:pt x="109635" y="8574"/>
                </a:lnTo>
                <a:lnTo>
                  <a:pt x="115001" y="13022"/>
                </a:lnTo>
                <a:lnTo>
                  <a:pt x="118684" y="24866"/>
                </a:lnTo>
                <a:lnTo>
                  <a:pt x="118684" y="38586"/>
                </a:lnTo>
                <a:lnTo>
                  <a:pt x="108511" y="43731"/>
                </a:lnTo>
                <a:close/>
              </a:path>
              <a:path w="122554" h="129539">
                <a:moveTo>
                  <a:pt x="90034" y="121761"/>
                </a:moveTo>
                <a:lnTo>
                  <a:pt x="52560" y="121761"/>
                </a:lnTo>
                <a:lnTo>
                  <a:pt x="61011" y="121346"/>
                </a:lnTo>
                <a:lnTo>
                  <a:pt x="76296" y="118439"/>
                </a:lnTo>
                <a:lnTo>
                  <a:pt x="94761" y="110547"/>
                </a:lnTo>
                <a:lnTo>
                  <a:pt x="112749" y="95180"/>
                </a:lnTo>
                <a:lnTo>
                  <a:pt x="115293" y="92607"/>
                </a:lnTo>
                <a:lnTo>
                  <a:pt x="115293" y="91750"/>
                </a:lnTo>
                <a:lnTo>
                  <a:pt x="119531" y="91750"/>
                </a:lnTo>
                <a:lnTo>
                  <a:pt x="122075" y="95180"/>
                </a:lnTo>
                <a:lnTo>
                  <a:pt x="122075" y="96895"/>
                </a:lnTo>
                <a:lnTo>
                  <a:pt x="117876" y="103795"/>
                </a:lnTo>
                <a:lnTo>
                  <a:pt x="105014" y="114794"/>
                </a:lnTo>
                <a:lnTo>
                  <a:pt x="90034" y="121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F4BC707F-154F-45BF-B2B9-D3527D97D554}"/>
              </a:ext>
            </a:extLst>
          </p:cNvPr>
          <p:cNvSpPr/>
          <p:nvPr/>
        </p:nvSpPr>
        <p:spPr>
          <a:xfrm>
            <a:off x="6801874" y="2204467"/>
            <a:ext cx="133350" cy="129539"/>
          </a:xfrm>
          <a:custGeom>
            <a:avLst/>
            <a:gdLst/>
            <a:ahLst/>
            <a:cxnLst/>
            <a:rect l="l" t="t" r="r" b="b"/>
            <a:pathLst>
              <a:path w="133350" h="129539">
                <a:moveTo>
                  <a:pt x="51712" y="129479"/>
                </a:moveTo>
                <a:lnTo>
                  <a:pt x="30757" y="125674"/>
                </a:lnTo>
                <a:lnTo>
                  <a:pt x="14411" y="115116"/>
                </a:lnTo>
                <a:lnTo>
                  <a:pt x="3788" y="99092"/>
                </a:lnTo>
                <a:lnTo>
                  <a:pt x="0" y="78888"/>
                </a:lnTo>
                <a:lnTo>
                  <a:pt x="6887" y="50283"/>
                </a:lnTo>
                <a:lnTo>
                  <a:pt x="25220" y="24974"/>
                </a:lnTo>
                <a:lnTo>
                  <a:pt x="51500" y="6900"/>
                </a:lnTo>
                <a:lnTo>
                  <a:pt x="82231" y="0"/>
                </a:lnTo>
                <a:lnTo>
                  <a:pt x="101623" y="3443"/>
                </a:lnTo>
                <a:lnTo>
                  <a:pt x="109980" y="8574"/>
                </a:lnTo>
                <a:lnTo>
                  <a:pt x="81383" y="8574"/>
                </a:lnTo>
                <a:lnTo>
                  <a:pt x="71329" y="9927"/>
                </a:lnTo>
                <a:lnTo>
                  <a:pt x="40691" y="33441"/>
                </a:lnTo>
                <a:lnTo>
                  <a:pt x="24836" y="78057"/>
                </a:lnTo>
                <a:lnTo>
                  <a:pt x="23736" y="89177"/>
                </a:lnTo>
                <a:lnTo>
                  <a:pt x="26213" y="104036"/>
                </a:lnTo>
                <a:lnTo>
                  <a:pt x="32744" y="114151"/>
                </a:lnTo>
                <a:lnTo>
                  <a:pt x="41976" y="119926"/>
                </a:lnTo>
                <a:lnTo>
                  <a:pt x="52560" y="121761"/>
                </a:lnTo>
                <a:lnTo>
                  <a:pt x="83354" y="121761"/>
                </a:lnTo>
                <a:lnTo>
                  <a:pt x="81595" y="122941"/>
                </a:lnTo>
                <a:lnTo>
                  <a:pt x="51712" y="129479"/>
                </a:lnTo>
                <a:close/>
              </a:path>
              <a:path w="133350" h="129539">
                <a:moveTo>
                  <a:pt x="83354" y="121761"/>
                </a:moveTo>
                <a:lnTo>
                  <a:pt x="52560" y="121761"/>
                </a:lnTo>
                <a:lnTo>
                  <a:pt x="63223" y="120020"/>
                </a:lnTo>
                <a:lnTo>
                  <a:pt x="74283" y="114902"/>
                </a:lnTo>
                <a:lnTo>
                  <a:pt x="101980" y="79249"/>
                </a:lnTo>
                <a:lnTo>
                  <a:pt x="110206" y="40301"/>
                </a:lnTo>
                <a:lnTo>
                  <a:pt x="107848" y="26300"/>
                </a:lnTo>
                <a:lnTo>
                  <a:pt x="101517" y="16399"/>
                </a:lnTo>
                <a:lnTo>
                  <a:pt x="92324" y="10517"/>
                </a:lnTo>
                <a:lnTo>
                  <a:pt x="81383" y="8574"/>
                </a:lnTo>
                <a:lnTo>
                  <a:pt x="109980" y="8574"/>
                </a:lnTo>
                <a:lnTo>
                  <a:pt x="117836" y="13398"/>
                </a:lnTo>
                <a:lnTo>
                  <a:pt x="128963" y="29301"/>
                </a:lnTo>
                <a:lnTo>
                  <a:pt x="133095" y="50591"/>
                </a:lnTo>
                <a:lnTo>
                  <a:pt x="126101" y="80281"/>
                </a:lnTo>
                <a:lnTo>
                  <a:pt x="107663" y="105469"/>
                </a:lnTo>
                <a:lnTo>
                  <a:pt x="83354" y="121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05001859-BA11-4E3A-93DE-5047D36E1ADF}"/>
              </a:ext>
            </a:extLst>
          </p:cNvPr>
          <p:cNvSpPr/>
          <p:nvPr/>
        </p:nvSpPr>
        <p:spPr>
          <a:xfrm>
            <a:off x="6957864" y="2204467"/>
            <a:ext cx="173355" cy="129539"/>
          </a:xfrm>
          <a:custGeom>
            <a:avLst/>
            <a:gdLst/>
            <a:ahLst/>
            <a:cxnLst/>
            <a:rect l="l" t="t" r="r" b="b"/>
            <a:pathLst>
              <a:path w="173354" h="129539">
                <a:moveTo>
                  <a:pt x="8477" y="48018"/>
                </a:moveTo>
                <a:lnTo>
                  <a:pt x="0" y="48018"/>
                </a:lnTo>
                <a:lnTo>
                  <a:pt x="0" y="43731"/>
                </a:lnTo>
                <a:lnTo>
                  <a:pt x="18014" y="5466"/>
                </a:lnTo>
                <a:lnTo>
                  <a:pt x="32214" y="0"/>
                </a:lnTo>
                <a:lnTo>
                  <a:pt x="41751" y="1380"/>
                </a:lnTo>
                <a:lnTo>
                  <a:pt x="51288" y="5895"/>
                </a:lnTo>
                <a:lnTo>
                  <a:pt x="53777" y="8574"/>
                </a:lnTo>
                <a:lnTo>
                  <a:pt x="31366" y="8574"/>
                </a:lnTo>
                <a:lnTo>
                  <a:pt x="24134" y="10986"/>
                </a:lnTo>
                <a:lnTo>
                  <a:pt x="18650" y="17578"/>
                </a:lnTo>
                <a:lnTo>
                  <a:pt x="14438" y="27385"/>
                </a:lnTo>
                <a:lnTo>
                  <a:pt x="11020" y="39444"/>
                </a:lnTo>
                <a:lnTo>
                  <a:pt x="9325" y="47161"/>
                </a:lnTo>
                <a:lnTo>
                  <a:pt x="8477" y="48018"/>
                </a:lnTo>
                <a:close/>
              </a:path>
              <a:path w="173354" h="129539">
                <a:moveTo>
                  <a:pt x="73359" y="26581"/>
                </a:moveTo>
                <a:lnTo>
                  <a:pt x="62733" y="26581"/>
                </a:lnTo>
                <a:lnTo>
                  <a:pt x="70521" y="17363"/>
                </a:lnTo>
                <a:lnTo>
                  <a:pt x="81171" y="8789"/>
                </a:lnTo>
                <a:lnTo>
                  <a:pt x="94682" y="2465"/>
                </a:lnTo>
                <a:lnTo>
                  <a:pt x="111054" y="0"/>
                </a:lnTo>
                <a:lnTo>
                  <a:pt x="122830" y="1232"/>
                </a:lnTo>
                <a:lnTo>
                  <a:pt x="134685" y="6002"/>
                </a:lnTo>
                <a:lnTo>
                  <a:pt x="137060" y="8574"/>
                </a:lnTo>
                <a:lnTo>
                  <a:pt x="109358" y="8574"/>
                </a:lnTo>
                <a:lnTo>
                  <a:pt x="94987" y="11026"/>
                </a:lnTo>
                <a:lnTo>
                  <a:pt x="83396" y="17256"/>
                </a:lnTo>
                <a:lnTo>
                  <a:pt x="74190" y="25576"/>
                </a:lnTo>
                <a:lnTo>
                  <a:pt x="73359" y="26581"/>
                </a:lnTo>
                <a:close/>
              </a:path>
              <a:path w="173354" h="129539">
                <a:moveTo>
                  <a:pt x="33062" y="129479"/>
                </a:moveTo>
                <a:lnTo>
                  <a:pt x="23736" y="129479"/>
                </a:lnTo>
                <a:lnTo>
                  <a:pt x="18650" y="126906"/>
                </a:lnTo>
                <a:lnTo>
                  <a:pt x="18650" y="119189"/>
                </a:lnTo>
                <a:lnTo>
                  <a:pt x="21193" y="108899"/>
                </a:lnTo>
                <a:lnTo>
                  <a:pt x="30518" y="72028"/>
                </a:lnTo>
                <a:lnTo>
                  <a:pt x="31565" y="66200"/>
                </a:lnTo>
                <a:lnTo>
                  <a:pt x="33167" y="59487"/>
                </a:lnTo>
                <a:lnTo>
                  <a:pt x="34929" y="52614"/>
                </a:lnTo>
                <a:lnTo>
                  <a:pt x="36452" y="46303"/>
                </a:lnTo>
                <a:lnTo>
                  <a:pt x="38148" y="38586"/>
                </a:lnTo>
                <a:lnTo>
                  <a:pt x="40691" y="27439"/>
                </a:lnTo>
                <a:lnTo>
                  <a:pt x="40691" y="14577"/>
                </a:lnTo>
                <a:lnTo>
                  <a:pt x="38996" y="8574"/>
                </a:lnTo>
                <a:lnTo>
                  <a:pt x="53777" y="8574"/>
                </a:lnTo>
                <a:lnTo>
                  <a:pt x="58918" y="14108"/>
                </a:lnTo>
                <a:lnTo>
                  <a:pt x="62733" y="26581"/>
                </a:lnTo>
                <a:lnTo>
                  <a:pt x="73359" y="26581"/>
                </a:lnTo>
                <a:lnTo>
                  <a:pt x="55103" y="60023"/>
                </a:lnTo>
                <a:lnTo>
                  <a:pt x="54255" y="66883"/>
                </a:lnTo>
                <a:lnTo>
                  <a:pt x="52560" y="72885"/>
                </a:lnTo>
                <a:lnTo>
                  <a:pt x="44082" y="105469"/>
                </a:lnTo>
                <a:lnTo>
                  <a:pt x="42387" y="111472"/>
                </a:lnTo>
                <a:lnTo>
                  <a:pt x="40691" y="120904"/>
                </a:lnTo>
                <a:lnTo>
                  <a:pt x="37300" y="126049"/>
                </a:lnTo>
                <a:lnTo>
                  <a:pt x="33062" y="129479"/>
                </a:lnTo>
                <a:close/>
              </a:path>
              <a:path w="173354" h="129539">
                <a:moveTo>
                  <a:pt x="132248" y="129479"/>
                </a:moveTo>
                <a:lnTo>
                  <a:pt x="121929" y="127764"/>
                </a:lnTo>
                <a:lnTo>
                  <a:pt x="113279" y="122833"/>
                </a:lnTo>
                <a:lnTo>
                  <a:pt x="107332" y="115009"/>
                </a:lnTo>
                <a:lnTo>
                  <a:pt x="105120" y="104612"/>
                </a:lnTo>
                <a:lnTo>
                  <a:pt x="105120" y="100325"/>
                </a:lnTo>
                <a:lnTo>
                  <a:pt x="106815" y="97752"/>
                </a:lnTo>
                <a:lnTo>
                  <a:pt x="109358" y="89177"/>
                </a:lnTo>
                <a:lnTo>
                  <a:pt x="114154" y="77012"/>
                </a:lnTo>
                <a:lnTo>
                  <a:pt x="119743" y="60666"/>
                </a:lnTo>
                <a:lnTo>
                  <a:pt x="124379" y="43356"/>
                </a:lnTo>
                <a:lnTo>
                  <a:pt x="126313" y="28296"/>
                </a:lnTo>
                <a:lnTo>
                  <a:pt x="126048" y="23044"/>
                </a:lnTo>
                <a:lnTo>
                  <a:pt x="124194" y="16506"/>
                </a:lnTo>
                <a:lnTo>
                  <a:pt x="119161" y="10932"/>
                </a:lnTo>
                <a:lnTo>
                  <a:pt x="109358" y="8574"/>
                </a:lnTo>
                <a:lnTo>
                  <a:pt x="137060" y="8574"/>
                </a:lnTo>
                <a:lnTo>
                  <a:pt x="143838" y="15916"/>
                </a:lnTo>
                <a:lnTo>
                  <a:pt x="147507" y="32584"/>
                </a:lnTo>
                <a:lnTo>
                  <a:pt x="145600" y="46839"/>
                </a:lnTo>
                <a:lnTo>
                  <a:pt x="141149" y="63024"/>
                </a:lnTo>
                <a:lnTo>
                  <a:pt x="136062" y="77923"/>
                </a:lnTo>
                <a:lnTo>
                  <a:pt x="132248" y="88320"/>
                </a:lnTo>
                <a:lnTo>
                  <a:pt x="127161" y="101182"/>
                </a:lnTo>
                <a:lnTo>
                  <a:pt x="126313" y="104612"/>
                </a:lnTo>
                <a:lnTo>
                  <a:pt x="126313" y="117474"/>
                </a:lnTo>
                <a:lnTo>
                  <a:pt x="127161" y="121761"/>
                </a:lnTo>
                <a:lnTo>
                  <a:pt x="151752" y="121761"/>
                </a:lnTo>
                <a:lnTo>
                  <a:pt x="150408" y="123249"/>
                </a:lnTo>
                <a:lnTo>
                  <a:pt x="132248" y="129479"/>
                </a:lnTo>
                <a:close/>
              </a:path>
              <a:path w="173354" h="129539">
                <a:moveTo>
                  <a:pt x="151752" y="121761"/>
                </a:moveTo>
                <a:lnTo>
                  <a:pt x="133095" y="121761"/>
                </a:lnTo>
                <a:lnTo>
                  <a:pt x="141546" y="119524"/>
                </a:lnTo>
                <a:lnTo>
                  <a:pt x="149838" y="112865"/>
                </a:lnTo>
                <a:lnTo>
                  <a:pt x="157177" y="101865"/>
                </a:lnTo>
                <a:lnTo>
                  <a:pt x="162766" y="86605"/>
                </a:lnTo>
                <a:lnTo>
                  <a:pt x="164462" y="83175"/>
                </a:lnTo>
                <a:lnTo>
                  <a:pt x="164462" y="81460"/>
                </a:lnTo>
                <a:lnTo>
                  <a:pt x="172939" y="81460"/>
                </a:lnTo>
                <a:lnTo>
                  <a:pt x="172939" y="85747"/>
                </a:lnTo>
                <a:lnTo>
                  <a:pt x="170515" y="94389"/>
                </a:lnTo>
                <a:lnTo>
                  <a:pt x="163084" y="109221"/>
                </a:lnTo>
                <a:lnTo>
                  <a:pt x="151752" y="121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5389D129-858B-4E40-8811-D17710215DF2}"/>
              </a:ext>
            </a:extLst>
          </p:cNvPr>
          <p:cNvSpPr/>
          <p:nvPr/>
        </p:nvSpPr>
        <p:spPr>
          <a:xfrm>
            <a:off x="7205406" y="1961801"/>
            <a:ext cx="94615" cy="410209"/>
          </a:xfrm>
          <a:custGeom>
            <a:avLst/>
            <a:gdLst/>
            <a:ahLst/>
            <a:cxnLst/>
            <a:rect l="l" t="t" r="r" b="b"/>
            <a:pathLst>
              <a:path w="94614" h="410210">
                <a:moveTo>
                  <a:pt x="92404" y="409874"/>
                </a:moveTo>
                <a:lnTo>
                  <a:pt x="89860" y="409874"/>
                </a:lnTo>
                <a:lnTo>
                  <a:pt x="81608" y="404930"/>
                </a:lnTo>
                <a:lnTo>
                  <a:pt x="46347" y="366103"/>
                </a:lnTo>
                <a:lnTo>
                  <a:pt x="27127" y="332701"/>
                </a:lnTo>
                <a:lnTo>
                  <a:pt x="4980" y="263674"/>
                </a:lnTo>
                <a:lnTo>
                  <a:pt x="0" y="204937"/>
                </a:lnTo>
                <a:lnTo>
                  <a:pt x="1112" y="177310"/>
                </a:lnTo>
                <a:lnTo>
                  <a:pt x="12875" y="114017"/>
                </a:lnTo>
                <a:lnTo>
                  <a:pt x="44917" y="45942"/>
                </a:lnTo>
                <a:lnTo>
                  <a:pt x="81343" y="5238"/>
                </a:lnTo>
                <a:lnTo>
                  <a:pt x="89860" y="0"/>
                </a:lnTo>
                <a:lnTo>
                  <a:pt x="92404" y="0"/>
                </a:lnTo>
                <a:lnTo>
                  <a:pt x="94099" y="1714"/>
                </a:lnTo>
                <a:lnTo>
                  <a:pt x="94099" y="6002"/>
                </a:lnTo>
                <a:lnTo>
                  <a:pt x="89013" y="11147"/>
                </a:lnTo>
                <a:lnTo>
                  <a:pt x="57712" y="53123"/>
                </a:lnTo>
                <a:lnTo>
                  <a:pt x="37618" y="100646"/>
                </a:lnTo>
                <a:lnTo>
                  <a:pt x="26902" y="151867"/>
                </a:lnTo>
                <a:lnTo>
                  <a:pt x="23736" y="204937"/>
                </a:lnTo>
                <a:lnTo>
                  <a:pt x="26518" y="254121"/>
                </a:lnTo>
                <a:lnTo>
                  <a:pt x="36452" y="305155"/>
                </a:lnTo>
                <a:lnTo>
                  <a:pt x="55924" y="354098"/>
                </a:lnTo>
                <a:lnTo>
                  <a:pt x="87317" y="397012"/>
                </a:lnTo>
                <a:lnTo>
                  <a:pt x="94099" y="403872"/>
                </a:lnTo>
                <a:lnTo>
                  <a:pt x="94099" y="409017"/>
                </a:lnTo>
                <a:lnTo>
                  <a:pt x="92404" y="409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206EC9EC-8D49-45CA-B088-AAA52B81BB89}"/>
              </a:ext>
            </a:extLst>
          </p:cNvPr>
          <p:cNvSpPr/>
          <p:nvPr/>
        </p:nvSpPr>
        <p:spPr>
          <a:xfrm>
            <a:off x="7335106" y="2088703"/>
            <a:ext cx="177800" cy="185420"/>
          </a:xfrm>
          <a:custGeom>
            <a:avLst/>
            <a:gdLst/>
            <a:ahLst/>
            <a:cxnLst/>
            <a:rect l="l" t="t" r="r" b="b"/>
            <a:pathLst>
              <a:path w="177800" h="185419">
                <a:moveTo>
                  <a:pt x="8477" y="66883"/>
                </a:moveTo>
                <a:lnTo>
                  <a:pt x="0" y="66883"/>
                </a:lnTo>
                <a:lnTo>
                  <a:pt x="0" y="62595"/>
                </a:lnTo>
                <a:lnTo>
                  <a:pt x="2980" y="51368"/>
                </a:lnTo>
                <a:lnTo>
                  <a:pt x="12398" y="30011"/>
                </a:lnTo>
                <a:lnTo>
                  <a:pt x="28969" y="9298"/>
                </a:lnTo>
                <a:lnTo>
                  <a:pt x="53407" y="0"/>
                </a:lnTo>
                <a:lnTo>
                  <a:pt x="67157" y="2572"/>
                </a:lnTo>
                <a:lnTo>
                  <a:pt x="75991" y="8574"/>
                </a:lnTo>
                <a:lnTo>
                  <a:pt x="51712" y="8574"/>
                </a:lnTo>
                <a:lnTo>
                  <a:pt x="42016" y="10691"/>
                </a:lnTo>
                <a:lnTo>
                  <a:pt x="31366" y="18435"/>
                </a:lnTo>
                <a:lnTo>
                  <a:pt x="20716" y="33897"/>
                </a:lnTo>
                <a:lnTo>
                  <a:pt x="11020" y="59166"/>
                </a:lnTo>
                <a:lnTo>
                  <a:pt x="9325" y="66025"/>
                </a:lnTo>
                <a:lnTo>
                  <a:pt x="8477" y="66883"/>
                </a:lnTo>
                <a:close/>
              </a:path>
              <a:path w="177800" h="185419">
                <a:moveTo>
                  <a:pt x="103530" y="176640"/>
                </a:moveTo>
                <a:lnTo>
                  <a:pt x="88165" y="176640"/>
                </a:lnTo>
                <a:lnTo>
                  <a:pt x="119452" y="161634"/>
                </a:lnTo>
                <a:lnTo>
                  <a:pt x="141997" y="127335"/>
                </a:lnTo>
                <a:lnTo>
                  <a:pt x="155640" y="89820"/>
                </a:lnTo>
                <a:lnTo>
                  <a:pt x="160223" y="65168"/>
                </a:lnTo>
                <a:lnTo>
                  <a:pt x="159296" y="54878"/>
                </a:lnTo>
                <a:lnTo>
                  <a:pt x="156620" y="45875"/>
                </a:lnTo>
                <a:lnTo>
                  <a:pt x="152355" y="38157"/>
                </a:lnTo>
                <a:lnTo>
                  <a:pt x="146659" y="31726"/>
                </a:lnTo>
                <a:lnTo>
                  <a:pt x="141573" y="27439"/>
                </a:lnTo>
                <a:lnTo>
                  <a:pt x="139877" y="24866"/>
                </a:lnTo>
                <a:lnTo>
                  <a:pt x="159375" y="0"/>
                </a:lnTo>
                <a:lnTo>
                  <a:pt x="165376" y="1286"/>
                </a:lnTo>
                <a:lnTo>
                  <a:pt x="171138" y="5787"/>
                </a:lnTo>
                <a:lnTo>
                  <a:pt x="175469" y="14469"/>
                </a:lnTo>
                <a:lnTo>
                  <a:pt x="177178" y="28296"/>
                </a:lnTo>
                <a:lnTo>
                  <a:pt x="172542" y="61859"/>
                </a:lnTo>
                <a:lnTo>
                  <a:pt x="157256" y="114794"/>
                </a:lnTo>
                <a:lnTo>
                  <a:pt x="129254" y="163711"/>
                </a:lnTo>
                <a:lnTo>
                  <a:pt x="103530" y="176640"/>
                </a:lnTo>
                <a:close/>
              </a:path>
              <a:path w="177800" h="185419">
                <a:moveTo>
                  <a:pt x="86469" y="185215"/>
                </a:moveTo>
                <a:lnTo>
                  <a:pt x="70124" y="183460"/>
                </a:lnTo>
                <a:lnTo>
                  <a:pt x="52348" y="176319"/>
                </a:lnTo>
                <a:lnTo>
                  <a:pt x="38069" y="160978"/>
                </a:lnTo>
                <a:lnTo>
                  <a:pt x="32214" y="134624"/>
                </a:lnTo>
                <a:lnTo>
                  <a:pt x="33287" y="120529"/>
                </a:lnTo>
                <a:lnTo>
                  <a:pt x="36982" y="103540"/>
                </a:lnTo>
                <a:lnTo>
                  <a:pt x="44016" y="81085"/>
                </a:lnTo>
                <a:lnTo>
                  <a:pt x="55103" y="50591"/>
                </a:lnTo>
                <a:lnTo>
                  <a:pt x="57235" y="44227"/>
                </a:lnTo>
                <a:lnTo>
                  <a:pt x="59448" y="36978"/>
                </a:lnTo>
                <a:lnTo>
                  <a:pt x="61183" y="29248"/>
                </a:lnTo>
                <a:lnTo>
                  <a:pt x="61885" y="21436"/>
                </a:lnTo>
                <a:lnTo>
                  <a:pt x="61885" y="8574"/>
                </a:lnTo>
                <a:lnTo>
                  <a:pt x="75991" y="8574"/>
                </a:lnTo>
                <a:lnTo>
                  <a:pt x="77568" y="9646"/>
                </a:lnTo>
                <a:lnTo>
                  <a:pt x="84165" y="20257"/>
                </a:lnTo>
                <a:lnTo>
                  <a:pt x="86469" y="33441"/>
                </a:lnTo>
                <a:lnTo>
                  <a:pt x="86469" y="41158"/>
                </a:lnTo>
                <a:lnTo>
                  <a:pt x="84774" y="46303"/>
                </a:lnTo>
                <a:lnTo>
                  <a:pt x="81383" y="54021"/>
                </a:lnTo>
                <a:lnTo>
                  <a:pt x="72309" y="78405"/>
                </a:lnTo>
                <a:lnTo>
                  <a:pt x="64746" y="101182"/>
                </a:lnTo>
                <a:lnTo>
                  <a:pt x="59567" y="122029"/>
                </a:lnTo>
                <a:lnTo>
                  <a:pt x="57646" y="140626"/>
                </a:lnTo>
                <a:lnTo>
                  <a:pt x="59434" y="155297"/>
                </a:lnTo>
                <a:lnTo>
                  <a:pt x="64958" y="166672"/>
                </a:lnTo>
                <a:lnTo>
                  <a:pt x="74455" y="174027"/>
                </a:lnTo>
                <a:lnTo>
                  <a:pt x="88165" y="176640"/>
                </a:lnTo>
                <a:lnTo>
                  <a:pt x="103530" y="176640"/>
                </a:lnTo>
                <a:lnTo>
                  <a:pt x="86469" y="185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0">
            <a:extLst>
              <a:ext uri="{FF2B5EF4-FFF2-40B4-BE49-F238E27FC236}">
                <a16:creationId xmlns:a16="http://schemas.microsoft.com/office/drawing/2014/main" id="{AE94A431-A77E-4987-A79C-415F06AC5608}"/>
              </a:ext>
            </a:extLst>
          </p:cNvPr>
          <p:cNvSpPr/>
          <p:nvPr/>
        </p:nvSpPr>
        <p:spPr>
          <a:xfrm>
            <a:off x="7532636" y="2141009"/>
            <a:ext cx="85725" cy="193040"/>
          </a:xfrm>
          <a:custGeom>
            <a:avLst/>
            <a:gdLst/>
            <a:ahLst/>
            <a:cxnLst/>
            <a:rect l="l" t="t" r="r" b="b"/>
            <a:pathLst>
              <a:path w="85725" h="193039">
                <a:moveTo>
                  <a:pt x="71210" y="26581"/>
                </a:moveTo>
                <a:lnTo>
                  <a:pt x="55103" y="26581"/>
                </a:lnTo>
                <a:lnTo>
                  <a:pt x="51712" y="20579"/>
                </a:lnTo>
                <a:lnTo>
                  <a:pt x="51712" y="7717"/>
                </a:lnTo>
                <a:lnTo>
                  <a:pt x="59342" y="0"/>
                </a:lnTo>
                <a:lnTo>
                  <a:pt x="75449" y="0"/>
                </a:lnTo>
                <a:lnTo>
                  <a:pt x="78840" y="6002"/>
                </a:lnTo>
                <a:lnTo>
                  <a:pt x="78840" y="18864"/>
                </a:lnTo>
                <a:lnTo>
                  <a:pt x="71210" y="26581"/>
                </a:lnTo>
                <a:close/>
              </a:path>
              <a:path w="85725" h="193039">
                <a:moveTo>
                  <a:pt x="9325" y="111472"/>
                </a:moveTo>
                <a:lnTo>
                  <a:pt x="0" y="111472"/>
                </a:lnTo>
                <a:lnTo>
                  <a:pt x="0" y="107184"/>
                </a:lnTo>
                <a:lnTo>
                  <a:pt x="2556" y="98543"/>
                </a:lnTo>
                <a:lnTo>
                  <a:pt x="10278" y="83711"/>
                </a:lnTo>
                <a:lnTo>
                  <a:pt x="23246" y="69683"/>
                </a:lnTo>
                <a:lnTo>
                  <a:pt x="41539" y="63453"/>
                </a:lnTo>
                <a:lnTo>
                  <a:pt x="52083" y="65409"/>
                </a:lnTo>
                <a:lnTo>
                  <a:pt x="60401" y="70741"/>
                </a:lnTo>
                <a:lnTo>
                  <a:pt x="61289" y="72028"/>
                </a:lnTo>
                <a:lnTo>
                  <a:pt x="40691" y="72028"/>
                </a:lnTo>
                <a:lnTo>
                  <a:pt x="32346" y="74011"/>
                </a:lnTo>
                <a:lnTo>
                  <a:pt x="24160" y="80174"/>
                </a:lnTo>
                <a:lnTo>
                  <a:pt x="16610" y="90839"/>
                </a:lnTo>
                <a:lnTo>
                  <a:pt x="10172" y="106327"/>
                </a:lnTo>
                <a:lnTo>
                  <a:pt x="9325" y="109757"/>
                </a:lnTo>
                <a:lnTo>
                  <a:pt x="9325" y="111472"/>
                </a:lnTo>
                <a:close/>
              </a:path>
              <a:path w="85725" h="193039">
                <a:moveTo>
                  <a:pt x="44930" y="192932"/>
                </a:moveTo>
                <a:lnTo>
                  <a:pt x="34386" y="190989"/>
                </a:lnTo>
                <a:lnTo>
                  <a:pt x="26068" y="185751"/>
                </a:lnTo>
                <a:lnTo>
                  <a:pt x="20610" y="178100"/>
                </a:lnTo>
                <a:lnTo>
                  <a:pt x="18650" y="168923"/>
                </a:lnTo>
                <a:lnTo>
                  <a:pt x="18650" y="163778"/>
                </a:lnTo>
                <a:lnTo>
                  <a:pt x="19498" y="160348"/>
                </a:lnTo>
                <a:lnTo>
                  <a:pt x="21193" y="156061"/>
                </a:lnTo>
                <a:lnTo>
                  <a:pt x="38996" y="110614"/>
                </a:lnTo>
                <a:lnTo>
                  <a:pt x="43181" y="99427"/>
                </a:lnTo>
                <a:lnTo>
                  <a:pt x="45778" y="91857"/>
                </a:lnTo>
                <a:lnTo>
                  <a:pt x="47102" y="86377"/>
                </a:lnTo>
                <a:lnTo>
                  <a:pt x="47473" y="81460"/>
                </a:lnTo>
                <a:lnTo>
                  <a:pt x="47473" y="73743"/>
                </a:lnTo>
                <a:lnTo>
                  <a:pt x="44930" y="72028"/>
                </a:lnTo>
                <a:lnTo>
                  <a:pt x="61289" y="72028"/>
                </a:lnTo>
                <a:lnTo>
                  <a:pt x="65859" y="78646"/>
                </a:lnTo>
                <a:lnTo>
                  <a:pt x="67819" y="88320"/>
                </a:lnTo>
                <a:lnTo>
                  <a:pt x="67819" y="90892"/>
                </a:lnTo>
                <a:lnTo>
                  <a:pt x="52560" y="133766"/>
                </a:lnTo>
                <a:lnTo>
                  <a:pt x="49169" y="140626"/>
                </a:lnTo>
                <a:lnTo>
                  <a:pt x="46625" y="148343"/>
                </a:lnTo>
                <a:lnTo>
                  <a:pt x="43234" y="156061"/>
                </a:lnTo>
                <a:lnTo>
                  <a:pt x="40691" y="162920"/>
                </a:lnTo>
                <a:lnTo>
                  <a:pt x="38996" y="168065"/>
                </a:lnTo>
                <a:lnTo>
                  <a:pt x="38996" y="180927"/>
                </a:lnTo>
                <a:lnTo>
                  <a:pt x="40691" y="185215"/>
                </a:lnTo>
                <a:lnTo>
                  <a:pt x="64788" y="185215"/>
                </a:lnTo>
                <a:lnTo>
                  <a:pt x="63448" y="186702"/>
                </a:lnTo>
                <a:lnTo>
                  <a:pt x="44930" y="192932"/>
                </a:lnTo>
                <a:close/>
              </a:path>
              <a:path w="85725" h="193039">
                <a:moveTo>
                  <a:pt x="64788" y="185215"/>
                </a:moveTo>
                <a:lnTo>
                  <a:pt x="45778" y="185215"/>
                </a:lnTo>
                <a:lnTo>
                  <a:pt x="54242" y="182977"/>
                </a:lnTo>
                <a:lnTo>
                  <a:pt x="62627" y="176319"/>
                </a:lnTo>
                <a:lnTo>
                  <a:pt x="70217" y="165319"/>
                </a:lnTo>
                <a:lnTo>
                  <a:pt x="76296" y="150058"/>
                </a:lnTo>
                <a:lnTo>
                  <a:pt x="77144" y="146628"/>
                </a:lnTo>
                <a:lnTo>
                  <a:pt x="77144" y="144913"/>
                </a:lnTo>
                <a:lnTo>
                  <a:pt x="85622" y="144913"/>
                </a:lnTo>
                <a:lnTo>
                  <a:pt x="85622" y="149201"/>
                </a:lnTo>
                <a:lnTo>
                  <a:pt x="83317" y="157843"/>
                </a:lnTo>
                <a:lnTo>
                  <a:pt x="76085" y="172674"/>
                </a:lnTo>
                <a:lnTo>
                  <a:pt x="64788" y="185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C3364251-B177-44FB-91C1-140E0C62CFB4}"/>
              </a:ext>
            </a:extLst>
          </p:cNvPr>
          <p:cNvSpPr/>
          <p:nvPr/>
        </p:nvSpPr>
        <p:spPr>
          <a:xfrm>
            <a:off x="7677600" y="1961801"/>
            <a:ext cx="94615" cy="410209"/>
          </a:xfrm>
          <a:custGeom>
            <a:avLst/>
            <a:gdLst/>
            <a:ahLst/>
            <a:cxnLst/>
            <a:rect l="l" t="t" r="r" b="b"/>
            <a:pathLst>
              <a:path w="94614" h="410210">
                <a:moveTo>
                  <a:pt x="4238" y="409874"/>
                </a:moveTo>
                <a:lnTo>
                  <a:pt x="1695" y="409874"/>
                </a:lnTo>
                <a:lnTo>
                  <a:pt x="0" y="408159"/>
                </a:lnTo>
                <a:lnTo>
                  <a:pt x="0" y="403872"/>
                </a:lnTo>
                <a:lnTo>
                  <a:pt x="5086" y="398727"/>
                </a:lnTo>
                <a:lnTo>
                  <a:pt x="36744" y="356630"/>
                </a:lnTo>
                <a:lnTo>
                  <a:pt x="56798" y="308906"/>
                </a:lnTo>
                <a:lnTo>
                  <a:pt x="67316" y="257645"/>
                </a:lnTo>
                <a:lnTo>
                  <a:pt x="70362" y="204937"/>
                </a:lnTo>
                <a:lnTo>
                  <a:pt x="66163" y="144552"/>
                </a:lnTo>
                <a:lnTo>
                  <a:pt x="53937" y="92286"/>
                </a:lnTo>
                <a:lnTo>
                  <a:pt x="34240" y="48541"/>
                </a:lnTo>
                <a:lnTo>
                  <a:pt x="7629" y="13719"/>
                </a:lnTo>
                <a:lnTo>
                  <a:pt x="0" y="6002"/>
                </a:lnTo>
                <a:lnTo>
                  <a:pt x="0" y="1714"/>
                </a:lnTo>
                <a:lnTo>
                  <a:pt x="1695" y="0"/>
                </a:lnTo>
                <a:lnTo>
                  <a:pt x="4238" y="0"/>
                </a:lnTo>
                <a:lnTo>
                  <a:pt x="47751" y="43771"/>
                </a:lnTo>
                <a:lnTo>
                  <a:pt x="66971" y="77173"/>
                </a:lnTo>
                <a:lnTo>
                  <a:pt x="89119" y="146521"/>
                </a:lnTo>
                <a:lnTo>
                  <a:pt x="94099" y="204937"/>
                </a:lnTo>
                <a:lnTo>
                  <a:pt x="92986" y="232698"/>
                </a:lnTo>
                <a:lnTo>
                  <a:pt x="81224" y="296580"/>
                </a:lnTo>
                <a:lnTo>
                  <a:pt x="49182" y="364656"/>
                </a:lnTo>
                <a:lnTo>
                  <a:pt x="12755" y="404770"/>
                </a:lnTo>
                <a:lnTo>
                  <a:pt x="4238" y="409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16DA10DD-9224-4E52-87BD-AABAC7076B81}"/>
              </a:ext>
            </a:extLst>
          </p:cNvPr>
          <p:cNvSpPr/>
          <p:nvPr/>
        </p:nvSpPr>
        <p:spPr>
          <a:xfrm>
            <a:off x="7947183" y="2126861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582" y="0"/>
                </a:lnTo>
              </a:path>
            </a:pathLst>
          </a:custGeom>
          <a:ln w="16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3">
            <a:extLst>
              <a:ext uri="{FF2B5EF4-FFF2-40B4-BE49-F238E27FC236}">
                <a16:creationId xmlns:a16="http://schemas.microsoft.com/office/drawing/2014/main" id="{D039BDD8-9E54-498C-91DE-0EEAD0666A0B}"/>
              </a:ext>
            </a:extLst>
          </p:cNvPr>
          <p:cNvSpPr/>
          <p:nvPr/>
        </p:nvSpPr>
        <p:spPr>
          <a:xfrm>
            <a:off x="7947183" y="2206606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582" y="0"/>
                </a:lnTo>
              </a:path>
            </a:pathLst>
          </a:custGeom>
          <a:ln w="162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0">
            <a:extLst>
              <a:ext uri="{FF2B5EF4-FFF2-40B4-BE49-F238E27FC236}">
                <a16:creationId xmlns:a16="http://schemas.microsoft.com/office/drawing/2014/main" id="{0C2E46A4-1170-4FEA-9D75-13D9CA9C80CC}"/>
              </a:ext>
            </a:extLst>
          </p:cNvPr>
          <p:cNvSpPr/>
          <p:nvPr/>
        </p:nvSpPr>
        <p:spPr>
          <a:xfrm>
            <a:off x="2226748" y="1979222"/>
            <a:ext cx="203835" cy="374650"/>
          </a:xfrm>
          <a:custGeom>
            <a:avLst/>
            <a:gdLst/>
            <a:ahLst/>
            <a:cxnLst/>
            <a:rect l="l" t="t" r="r" b="b"/>
            <a:pathLst>
              <a:path w="203834" h="374650">
                <a:moveTo>
                  <a:pt x="130320" y="112738"/>
                </a:moveTo>
                <a:lnTo>
                  <a:pt x="103063" y="112738"/>
                </a:lnTo>
                <a:lnTo>
                  <a:pt x="108786" y="82079"/>
                </a:lnTo>
                <a:lnTo>
                  <a:pt x="127791" y="23236"/>
                </a:lnTo>
                <a:lnTo>
                  <a:pt x="167797" y="0"/>
                </a:lnTo>
                <a:lnTo>
                  <a:pt x="180574" y="1774"/>
                </a:lnTo>
                <a:lnTo>
                  <a:pt x="192072" y="7099"/>
                </a:lnTo>
                <a:lnTo>
                  <a:pt x="193482" y="8605"/>
                </a:lnTo>
                <a:lnTo>
                  <a:pt x="159280" y="8605"/>
                </a:lnTo>
                <a:lnTo>
                  <a:pt x="152465" y="15490"/>
                </a:lnTo>
                <a:lnTo>
                  <a:pt x="140794" y="55790"/>
                </a:lnTo>
                <a:lnTo>
                  <a:pt x="138837" y="65405"/>
                </a:lnTo>
                <a:lnTo>
                  <a:pt x="130320" y="112738"/>
                </a:lnTo>
                <a:close/>
              </a:path>
              <a:path w="203834" h="374650">
                <a:moveTo>
                  <a:pt x="181425" y="52496"/>
                </a:moveTo>
                <a:lnTo>
                  <a:pt x="173760" y="52496"/>
                </a:lnTo>
                <a:lnTo>
                  <a:pt x="166094" y="48193"/>
                </a:lnTo>
                <a:lnTo>
                  <a:pt x="188240" y="16351"/>
                </a:lnTo>
                <a:lnTo>
                  <a:pt x="180574" y="8605"/>
                </a:lnTo>
                <a:lnTo>
                  <a:pt x="193482" y="8605"/>
                </a:lnTo>
                <a:lnTo>
                  <a:pt x="200377" y="15974"/>
                </a:lnTo>
                <a:lnTo>
                  <a:pt x="203571" y="28399"/>
                </a:lnTo>
                <a:lnTo>
                  <a:pt x="201548" y="38699"/>
                </a:lnTo>
                <a:lnTo>
                  <a:pt x="196331" y="46257"/>
                </a:lnTo>
                <a:lnTo>
                  <a:pt x="189198" y="50909"/>
                </a:lnTo>
                <a:lnTo>
                  <a:pt x="181425" y="52496"/>
                </a:lnTo>
                <a:close/>
              </a:path>
              <a:path w="203834" h="374650">
                <a:moveTo>
                  <a:pt x="175463" y="125647"/>
                </a:moveTo>
                <a:lnTo>
                  <a:pt x="63030" y="125647"/>
                </a:lnTo>
                <a:lnTo>
                  <a:pt x="63030" y="112738"/>
                </a:lnTo>
                <a:lnTo>
                  <a:pt x="175463" y="112738"/>
                </a:lnTo>
                <a:lnTo>
                  <a:pt x="175463" y="125647"/>
                </a:lnTo>
                <a:close/>
              </a:path>
              <a:path w="203834" h="374650">
                <a:moveTo>
                  <a:pt x="57390" y="364892"/>
                </a:moveTo>
                <a:lnTo>
                  <a:pt x="34922" y="364892"/>
                </a:lnTo>
                <a:lnTo>
                  <a:pt x="48417" y="358478"/>
                </a:lnTo>
                <a:lnTo>
                  <a:pt x="57920" y="341334"/>
                </a:lnTo>
                <a:lnTo>
                  <a:pt x="64867" y="316605"/>
                </a:lnTo>
                <a:lnTo>
                  <a:pt x="70696" y="287439"/>
                </a:lnTo>
                <a:lnTo>
                  <a:pt x="100508" y="125647"/>
                </a:lnTo>
                <a:lnTo>
                  <a:pt x="127764" y="125647"/>
                </a:lnTo>
                <a:lnTo>
                  <a:pt x="103915" y="255597"/>
                </a:lnTo>
                <a:lnTo>
                  <a:pt x="89781" y="311145"/>
                </a:lnTo>
                <a:lnTo>
                  <a:pt x="73611" y="347129"/>
                </a:lnTo>
                <a:lnTo>
                  <a:pt x="63350" y="360267"/>
                </a:lnTo>
                <a:lnTo>
                  <a:pt x="57390" y="364892"/>
                </a:lnTo>
                <a:close/>
              </a:path>
              <a:path w="203834" h="374650">
                <a:moveTo>
                  <a:pt x="34922" y="374359"/>
                </a:moveTo>
                <a:lnTo>
                  <a:pt x="22278" y="372463"/>
                </a:lnTo>
                <a:lnTo>
                  <a:pt x="11072" y="366936"/>
                </a:lnTo>
                <a:lnTo>
                  <a:pt x="3061" y="358021"/>
                </a:lnTo>
                <a:lnTo>
                  <a:pt x="0" y="345959"/>
                </a:lnTo>
                <a:lnTo>
                  <a:pt x="2036" y="335525"/>
                </a:lnTo>
                <a:lnTo>
                  <a:pt x="7346" y="327672"/>
                </a:lnTo>
                <a:lnTo>
                  <a:pt x="14732" y="322723"/>
                </a:lnTo>
                <a:lnTo>
                  <a:pt x="22997" y="321002"/>
                </a:lnTo>
                <a:lnTo>
                  <a:pt x="30663" y="321002"/>
                </a:lnTo>
                <a:lnTo>
                  <a:pt x="37477" y="326166"/>
                </a:lnTo>
                <a:lnTo>
                  <a:pt x="37477" y="335632"/>
                </a:lnTo>
                <a:lnTo>
                  <a:pt x="36652" y="341428"/>
                </a:lnTo>
                <a:lnTo>
                  <a:pt x="33431" y="348433"/>
                </a:lnTo>
                <a:lnTo>
                  <a:pt x="26697" y="354632"/>
                </a:lnTo>
                <a:lnTo>
                  <a:pt x="15331" y="358008"/>
                </a:lnTo>
                <a:lnTo>
                  <a:pt x="22997" y="364892"/>
                </a:lnTo>
                <a:lnTo>
                  <a:pt x="57390" y="364892"/>
                </a:lnTo>
                <a:lnTo>
                  <a:pt x="50373" y="370338"/>
                </a:lnTo>
                <a:lnTo>
                  <a:pt x="34922" y="374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1">
            <a:extLst>
              <a:ext uri="{FF2B5EF4-FFF2-40B4-BE49-F238E27FC236}">
                <a16:creationId xmlns:a16="http://schemas.microsoft.com/office/drawing/2014/main" id="{50BB3664-3A78-453B-8366-DADD0A5C0711}"/>
              </a:ext>
            </a:extLst>
          </p:cNvPr>
          <p:cNvSpPr/>
          <p:nvPr/>
        </p:nvSpPr>
        <p:spPr>
          <a:xfrm>
            <a:off x="2422654" y="2203843"/>
            <a:ext cx="123825" cy="130175"/>
          </a:xfrm>
          <a:custGeom>
            <a:avLst/>
            <a:gdLst/>
            <a:ahLst/>
            <a:cxnLst/>
            <a:rect l="l" t="t" r="r" b="b"/>
            <a:pathLst>
              <a:path w="123825" h="130175">
                <a:moveTo>
                  <a:pt x="52809" y="129950"/>
                </a:moveTo>
                <a:lnTo>
                  <a:pt x="29465" y="125660"/>
                </a:lnTo>
                <a:lnTo>
                  <a:pt x="12989" y="114351"/>
                </a:lnTo>
                <a:lnTo>
                  <a:pt x="3220" y="98363"/>
                </a:lnTo>
                <a:lnTo>
                  <a:pt x="0" y="80035"/>
                </a:lnTo>
                <a:lnTo>
                  <a:pt x="6787" y="50465"/>
                </a:lnTo>
                <a:lnTo>
                  <a:pt x="24914" y="24849"/>
                </a:lnTo>
                <a:lnTo>
                  <a:pt x="51026" y="6817"/>
                </a:lnTo>
                <a:lnTo>
                  <a:pt x="81769" y="0"/>
                </a:lnTo>
                <a:lnTo>
                  <a:pt x="94226" y="1237"/>
                </a:lnTo>
                <a:lnTo>
                  <a:pt x="106683" y="5378"/>
                </a:lnTo>
                <a:lnTo>
                  <a:pt x="110704" y="8605"/>
                </a:lnTo>
                <a:lnTo>
                  <a:pt x="81769" y="8605"/>
                </a:lnTo>
                <a:lnTo>
                  <a:pt x="71335" y="10031"/>
                </a:lnTo>
                <a:lnTo>
                  <a:pt x="33192" y="46660"/>
                </a:lnTo>
                <a:lnTo>
                  <a:pt x="23849" y="89502"/>
                </a:lnTo>
                <a:lnTo>
                  <a:pt x="25499" y="102236"/>
                </a:lnTo>
                <a:lnTo>
                  <a:pt x="30663" y="112630"/>
                </a:lnTo>
                <a:lnTo>
                  <a:pt x="39660" y="119636"/>
                </a:lnTo>
                <a:lnTo>
                  <a:pt x="52809" y="122204"/>
                </a:lnTo>
                <a:lnTo>
                  <a:pt x="90966" y="122204"/>
                </a:lnTo>
                <a:lnTo>
                  <a:pt x="83978" y="125445"/>
                </a:lnTo>
                <a:lnTo>
                  <a:pt x="52809" y="129950"/>
                </a:lnTo>
                <a:close/>
              </a:path>
              <a:path w="123825" h="130175">
                <a:moveTo>
                  <a:pt x="103063" y="43890"/>
                </a:moveTo>
                <a:lnTo>
                  <a:pt x="97952" y="43890"/>
                </a:lnTo>
                <a:lnTo>
                  <a:pt x="91990" y="40448"/>
                </a:lnTo>
                <a:lnTo>
                  <a:pt x="91990" y="26678"/>
                </a:lnTo>
                <a:lnTo>
                  <a:pt x="96249" y="18933"/>
                </a:lnTo>
                <a:lnTo>
                  <a:pt x="106470" y="17211"/>
                </a:lnTo>
                <a:lnTo>
                  <a:pt x="100335" y="12236"/>
                </a:lnTo>
                <a:lnTo>
                  <a:pt x="93161" y="9681"/>
                </a:lnTo>
                <a:lnTo>
                  <a:pt x="86467" y="8740"/>
                </a:lnTo>
                <a:lnTo>
                  <a:pt x="81769" y="8605"/>
                </a:lnTo>
                <a:lnTo>
                  <a:pt x="110704" y="8605"/>
                </a:lnTo>
                <a:lnTo>
                  <a:pt x="116265" y="13070"/>
                </a:lnTo>
                <a:lnTo>
                  <a:pt x="120098" y="24957"/>
                </a:lnTo>
                <a:lnTo>
                  <a:pt x="118395" y="33724"/>
                </a:lnTo>
                <a:lnTo>
                  <a:pt x="114136" y="39587"/>
                </a:lnTo>
                <a:lnTo>
                  <a:pt x="108600" y="42868"/>
                </a:lnTo>
                <a:lnTo>
                  <a:pt x="103063" y="43890"/>
                </a:lnTo>
                <a:close/>
              </a:path>
              <a:path w="123825" h="130175">
                <a:moveTo>
                  <a:pt x="90966" y="122204"/>
                </a:moveTo>
                <a:lnTo>
                  <a:pt x="52809" y="122204"/>
                </a:lnTo>
                <a:lnTo>
                  <a:pt x="61313" y="121787"/>
                </a:lnTo>
                <a:lnTo>
                  <a:pt x="76765" y="118869"/>
                </a:lnTo>
                <a:lnTo>
                  <a:pt x="95570" y="110949"/>
                </a:lnTo>
                <a:lnTo>
                  <a:pt x="114136" y="95526"/>
                </a:lnTo>
                <a:lnTo>
                  <a:pt x="115840" y="92944"/>
                </a:lnTo>
                <a:lnTo>
                  <a:pt x="116691" y="92083"/>
                </a:lnTo>
                <a:lnTo>
                  <a:pt x="120950" y="92083"/>
                </a:lnTo>
                <a:lnTo>
                  <a:pt x="123505" y="95526"/>
                </a:lnTo>
                <a:lnTo>
                  <a:pt x="123505" y="97247"/>
                </a:lnTo>
                <a:lnTo>
                  <a:pt x="119167" y="104172"/>
                </a:lnTo>
                <a:lnTo>
                  <a:pt x="106044" y="115212"/>
                </a:lnTo>
                <a:lnTo>
                  <a:pt x="90966" y="122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2">
            <a:extLst>
              <a:ext uri="{FF2B5EF4-FFF2-40B4-BE49-F238E27FC236}">
                <a16:creationId xmlns:a16="http://schemas.microsoft.com/office/drawing/2014/main" id="{EB798F5C-8C45-4003-AFBA-DB36D012D665}"/>
              </a:ext>
            </a:extLst>
          </p:cNvPr>
          <p:cNvSpPr/>
          <p:nvPr/>
        </p:nvSpPr>
        <p:spPr>
          <a:xfrm>
            <a:off x="2569152" y="2203843"/>
            <a:ext cx="121920" cy="130175"/>
          </a:xfrm>
          <a:custGeom>
            <a:avLst/>
            <a:gdLst/>
            <a:ahLst/>
            <a:cxnLst/>
            <a:rect l="l" t="t" r="r" b="b"/>
            <a:pathLst>
              <a:path w="121919" h="130175">
                <a:moveTo>
                  <a:pt x="51957" y="129950"/>
                </a:moveTo>
                <a:lnTo>
                  <a:pt x="29825" y="125593"/>
                </a:lnTo>
                <a:lnTo>
                  <a:pt x="13521" y="113813"/>
                </a:lnTo>
                <a:lnTo>
                  <a:pt x="3446" y="96548"/>
                </a:lnTo>
                <a:lnTo>
                  <a:pt x="0" y="75732"/>
                </a:lnTo>
                <a:lnTo>
                  <a:pt x="7852" y="43204"/>
                </a:lnTo>
                <a:lnTo>
                  <a:pt x="27682" y="19470"/>
                </a:lnTo>
                <a:lnTo>
                  <a:pt x="53900" y="4934"/>
                </a:lnTo>
                <a:lnTo>
                  <a:pt x="80917" y="0"/>
                </a:lnTo>
                <a:lnTo>
                  <a:pt x="94639" y="1734"/>
                </a:lnTo>
                <a:lnTo>
                  <a:pt x="105725" y="6777"/>
                </a:lnTo>
                <a:lnTo>
                  <a:pt x="107397" y="8605"/>
                </a:lnTo>
                <a:lnTo>
                  <a:pt x="80917" y="8605"/>
                </a:lnTo>
                <a:lnTo>
                  <a:pt x="70896" y="9789"/>
                </a:lnTo>
                <a:lnTo>
                  <a:pt x="56322" y="15490"/>
                </a:lnTo>
                <a:lnTo>
                  <a:pt x="41270" y="28937"/>
                </a:lnTo>
                <a:lnTo>
                  <a:pt x="29811" y="53356"/>
                </a:lnTo>
                <a:lnTo>
                  <a:pt x="94567" y="53356"/>
                </a:lnTo>
                <a:lnTo>
                  <a:pt x="91138" y="55078"/>
                </a:lnTo>
                <a:lnTo>
                  <a:pt x="78562" y="58560"/>
                </a:lnTo>
                <a:lnTo>
                  <a:pt x="65266" y="60349"/>
                </a:lnTo>
                <a:lnTo>
                  <a:pt x="53408" y="61008"/>
                </a:lnTo>
                <a:lnTo>
                  <a:pt x="45143" y="61102"/>
                </a:lnTo>
                <a:lnTo>
                  <a:pt x="27256" y="61102"/>
                </a:lnTo>
                <a:lnTo>
                  <a:pt x="25286" y="71429"/>
                </a:lnTo>
                <a:lnTo>
                  <a:pt x="24275" y="78529"/>
                </a:lnTo>
                <a:lnTo>
                  <a:pt x="23902" y="83370"/>
                </a:lnTo>
                <a:lnTo>
                  <a:pt x="23849" y="86920"/>
                </a:lnTo>
                <a:lnTo>
                  <a:pt x="25845" y="102236"/>
                </a:lnTo>
                <a:lnTo>
                  <a:pt x="31515" y="113276"/>
                </a:lnTo>
                <a:lnTo>
                  <a:pt x="40378" y="119959"/>
                </a:lnTo>
                <a:lnTo>
                  <a:pt x="51957" y="122204"/>
                </a:lnTo>
                <a:lnTo>
                  <a:pt x="89889" y="122204"/>
                </a:lnTo>
                <a:lnTo>
                  <a:pt x="82993" y="125445"/>
                </a:lnTo>
                <a:lnTo>
                  <a:pt x="51957" y="129950"/>
                </a:lnTo>
                <a:close/>
              </a:path>
              <a:path w="121919" h="130175">
                <a:moveTo>
                  <a:pt x="94567" y="53356"/>
                </a:moveTo>
                <a:lnTo>
                  <a:pt x="43440" y="53356"/>
                </a:lnTo>
                <a:lnTo>
                  <a:pt x="57920" y="52926"/>
                </a:lnTo>
                <a:lnTo>
                  <a:pt x="78149" y="49914"/>
                </a:lnTo>
                <a:lnTo>
                  <a:pt x="96142" y="41738"/>
                </a:lnTo>
                <a:lnTo>
                  <a:pt x="103915" y="25817"/>
                </a:lnTo>
                <a:lnTo>
                  <a:pt x="101998" y="18408"/>
                </a:lnTo>
                <a:lnTo>
                  <a:pt x="96888" y="13016"/>
                </a:lnTo>
                <a:lnTo>
                  <a:pt x="89541" y="9722"/>
                </a:lnTo>
                <a:lnTo>
                  <a:pt x="80917" y="8605"/>
                </a:lnTo>
                <a:lnTo>
                  <a:pt x="107397" y="8605"/>
                </a:lnTo>
                <a:lnTo>
                  <a:pt x="113138" y="14885"/>
                </a:lnTo>
                <a:lnTo>
                  <a:pt x="115840" y="25817"/>
                </a:lnTo>
                <a:lnTo>
                  <a:pt x="114855" y="33052"/>
                </a:lnTo>
                <a:lnTo>
                  <a:pt x="111155" y="41093"/>
                </a:lnTo>
                <a:lnTo>
                  <a:pt x="103622" y="48811"/>
                </a:lnTo>
                <a:lnTo>
                  <a:pt x="94567" y="53356"/>
                </a:lnTo>
                <a:close/>
              </a:path>
              <a:path w="121919" h="130175">
                <a:moveTo>
                  <a:pt x="89889" y="122204"/>
                </a:moveTo>
                <a:lnTo>
                  <a:pt x="51957" y="122204"/>
                </a:lnTo>
                <a:lnTo>
                  <a:pt x="60448" y="121787"/>
                </a:lnTo>
                <a:lnTo>
                  <a:pt x="75807" y="118869"/>
                </a:lnTo>
                <a:lnTo>
                  <a:pt x="94359" y="110949"/>
                </a:lnTo>
                <a:lnTo>
                  <a:pt x="112432" y="95526"/>
                </a:lnTo>
                <a:lnTo>
                  <a:pt x="115840" y="92083"/>
                </a:lnTo>
                <a:lnTo>
                  <a:pt x="119247" y="92083"/>
                </a:lnTo>
                <a:lnTo>
                  <a:pt x="121802" y="95526"/>
                </a:lnTo>
                <a:lnTo>
                  <a:pt x="121802" y="97247"/>
                </a:lnTo>
                <a:lnTo>
                  <a:pt x="117596" y="104172"/>
                </a:lnTo>
                <a:lnTo>
                  <a:pt x="104767" y="115212"/>
                </a:lnTo>
                <a:lnTo>
                  <a:pt x="89889" y="122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3">
            <a:extLst>
              <a:ext uri="{FF2B5EF4-FFF2-40B4-BE49-F238E27FC236}">
                <a16:creationId xmlns:a16="http://schemas.microsoft.com/office/drawing/2014/main" id="{CE31D12C-0CBE-4BF8-9AF2-83448C79A28E}"/>
              </a:ext>
            </a:extLst>
          </p:cNvPr>
          <p:cNvSpPr/>
          <p:nvPr/>
        </p:nvSpPr>
        <p:spPr>
          <a:xfrm>
            <a:off x="2718211" y="2203843"/>
            <a:ext cx="173990" cy="130175"/>
          </a:xfrm>
          <a:custGeom>
            <a:avLst/>
            <a:gdLst/>
            <a:ahLst/>
            <a:cxnLst/>
            <a:rect l="l" t="t" r="r" b="b"/>
            <a:pathLst>
              <a:path w="173990" h="130175">
                <a:moveTo>
                  <a:pt x="9369" y="48193"/>
                </a:moveTo>
                <a:lnTo>
                  <a:pt x="0" y="48193"/>
                </a:lnTo>
                <a:lnTo>
                  <a:pt x="0" y="43890"/>
                </a:lnTo>
                <a:lnTo>
                  <a:pt x="18525" y="5486"/>
                </a:lnTo>
                <a:lnTo>
                  <a:pt x="33218" y="0"/>
                </a:lnTo>
                <a:lnTo>
                  <a:pt x="42308" y="1385"/>
                </a:lnTo>
                <a:lnTo>
                  <a:pt x="51638" y="5916"/>
                </a:lnTo>
                <a:lnTo>
                  <a:pt x="54108" y="8605"/>
                </a:lnTo>
                <a:lnTo>
                  <a:pt x="32367" y="8605"/>
                </a:lnTo>
                <a:lnTo>
                  <a:pt x="24967" y="11026"/>
                </a:lnTo>
                <a:lnTo>
                  <a:pt x="19164" y="17642"/>
                </a:lnTo>
                <a:lnTo>
                  <a:pt x="14639" y="27485"/>
                </a:lnTo>
                <a:lnTo>
                  <a:pt x="11072" y="39587"/>
                </a:lnTo>
                <a:lnTo>
                  <a:pt x="9369" y="47332"/>
                </a:lnTo>
                <a:lnTo>
                  <a:pt x="9369" y="48193"/>
                </a:lnTo>
                <a:close/>
              </a:path>
              <a:path w="173990" h="130175">
                <a:moveTo>
                  <a:pt x="73707" y="26678"/>
                </a:moveTo>
                <a:lnTo>
                  <a:pt x="63030" y="26678"/>
                </a:lnTo>
                <a:lnTo>
                  <a:pt x="70856" y="17427"/>
                </a:lnTo>
                <a:lnTo>
                  <a:pt x="81556" y="8821"/>
                </a:lnTo>
                <a:lnTo>
                  <a:pt x="95131" y="2474"/>
                </a:lnTo>
                <a:lnTo>
                  <a:pt x="111581" y="0"/>
                </a:lnTo>
                <a:lnTo>
                  <a:pt x="123772" y="1237"/>
                </a:lnTo>
                <a:lnTo>
                  <a:pt x="135643" y="6024"/>
                </a:lnTo>
                <a:lnTo>
                  <a:pt x="137977" y="8605"/>
                </a:lnTo>
                <a:lnTo>
                  <a:pt x="109877" y="8605"/>
                </a:lnTo>
                <a:lnTo>
                  <a:pt x="95437" y="11066"/>
                </a:lnTo>
                <a:lnTo>
                  <a:pt x="83792" y="17319"/>
                </a:lnTo>
                <a:lnTo>
                  <a:pt x="74542" y="25669"/>
                </a:lnTo>
                <a:lnTo>
                  <a:pt x="73707" y="26678"/>
                </a:lnTo>
                <a:close/>
              </a:path>
              <a:path w="173990" h="130175">
                <a:moveTo>
                  <a:pt x="33218" y="129950"/>
                </a:moveTo>
                <a:lnTo>
                  <a:pt x="23849" y="129950"/>
                </a:lnTo>
                <a:lnTo>
                  <a:pt x="18738" y="127368"/>
                </a:lnTo>
                <a:lnTo>
                  <a:pt x="18738" y="119622"/>
                </a:lnTo>
                <a:lnTo>
                  <a:pt x="21294" y="109295"/>
                </a:lnTo>
                <a:lnTo>
                  <a:pt x="30663" y="72290"/>
                </a:lnTo>
                <a:lnTo>
                  <a:pt x="32074" y="66440"/>
                </a:lnTo>
                <a:lnTo>
                  <a:pt x="33644" y="59703"/>
                </a:lnTo>
                <a:lnTo>
                  <a:pt x="35215" y="52805"/>
                </a:lnTo>
                <a:lnTo>
                  <a:pt x="36625" y="46472"/>
                </a:lnTo>
                <a:lnTo>
                  <a:pt x="39181" y="38726"/>
                </a:lnTo>
                <a:lnTo>
                  <a:pt x="41736" y="27539"/>
                </a:lnTo>
                <a:lnTo>
                  <a:pt x="41736" y="14630"/>
                </a:lnTo>
                <a:lnTo>
                  <a:pt x="39181" y="8605"/>
                </a:lnTo>
                <a:lnTo>
                  <a:pt x="54108" y="8605"/>
                </a:lnTo>
                <a:lnTo>
                  <a:pt x="59210" y="14159"/>
                </a:lnTo>
                <a:lnTo>
                  <a:pt x="63030" y="26678"/>
                </a:lnTo>
                <a:lnTo>
                  <a:pt x="73707" y="26678"/>
                </a:lnTo>
                <a:lnTo>
                  <a:pt x="55364" y="60241"/>
                </a:lnTo>
                <a:lnTo>
                  <a:pt x="54512" y="67126"/>
                </a:lnTo>
                <a:lnTo>
                  <a:pt x="52809" y="73150"/>
                </a:lnTo>
                <a:lnTo>
                  <a:pt x="44291" y="105853"/>
                </a:lnTo>
                <a:lnTo>
                  <a:pt x="43440" y="111877"/>
                </a:lnTo>
                <a:lnTo>
                  <a:pt x="40884" y="121344"/>
                </a:lnTo>
                <a:lnTo>
                  <a:pt x="39181" y="123925"/>
                </a:lnTo>
                <a:lnTo>
                  <a:pt x="38329" y="126507"/>
                </a:lnTo>
                <a:lnTo>
                  <a:pt x="33218" y="129950"/>
                </a:lnTo>
                <a:close/>
              </a:path>
              <a:path w="173990" h="130175">
                <a:moveTo>
                  <a:pt x="132875" y="129950"/>
                </a:moveTo>
                <a:lnTo>
                  <a:pt x="122507" y="128228"/>
                </a:lnTo>
                <a:lnTo>
                  <a:pt x="113817" y="123280"/>
                </a:lnTo>
                <a:lnTo>
                  <a:pt x="107841" y="115427"/>
                </a:lnTo>
                <a:lnTo>
                  <a:pt x="105618" y="104992"/>
                </a:lnTo>
                <a:lnTo>
                  <a:pt x="105618" y="100689"/>
                </a:lnTo>
                <a:lnTo>
                  <a:pt x="107322" y="98107"/>
                </a:lnTo>
                <a:lnTo>
                  <a:pt x="109877" y="89502"/>
                </a:lnTo>
                <a:lnTo>
                  <a:pt x="114695" y="77292"/>
                </a:lnTo>
                <a:lnTo>
                  <a:pt x="120311" y="60887"/>
                </a:lnTo>
                <a:lnTo>
                  <a:pt x="124969" y="43513"/>
                </a:lnTo>
                <a:lnTo>
                  <a:pt x="126912" y="28399"/>
                </a:lnTo>
                <a:lnTo>
                  <a:pt x="126646" y="23128"/>
                </a:lnTo>
                <a:lnTo>
                  <a:pt x="124783" y="16566"/>
                </a:lnTo>
                <a:lnTo>
                  <a:pt x="119726" y="10972"/>
                </a:lnTo>
                <a:lnTo>
                  <a:pt x="109877" y="8605"/>
                </a:lnTo>
                <a:lnTo>
                  <a:pt x="137977" y="8605"/>
                </a:lnTo>
                <a:lnTo>
                  <a:pt x="144640" y="15974"/>
                </a:lnTo>
                <a:lnTo>
                  <a:pt x="148207" y="32702"/>
                </a:lnTo>
                <a:lnTo>
                  <a:pt x="146423" y="47010"/>
                </a:lnTo>
                <a:lnTo>
                  <a:pt x="133727" y="88641"/>
                </a:lnTo>
                <a:lnTo>
                  <a:pt x="126912" y="104992"/>
                </a:lnTo>
                <a:lnTo>
                  <a:pt x="126912" y="117901"/>
                </a:lnTo>
                <a:lnTo>
                  <a:pt x="127764" y="122204"/>
                </a:lnTo>
                <a:lnTo>
                  <a:pt x="152827" y="122204"/>
                </a:lnTo>
                <a:lnTo>
                  <a:pt x="151481" y="123697"/>
                </a:lnTo>
                <a:lnTo>
                  <a:pt x="132875" y="129950"/>
                </a:lnTo>
                <a:close/>
              </a:path>
              <a:path w="173990" h="130175">
                <a:moveTo>
                  <a:pt x="152827" y="122204"/>
                </a:moveTo>
                <a:lnTo>
                  <a:pt x="133727" y="122204"/>
                </a:lnTo>
                <a:lnTo>
                  <a:pt x="142590" y="119959"/>
                </a:lnTo>
                <a:lnTo>
                  <a:pt x="150975" y="113276"/>
                </a:lnTo>
                <a:lnTo>
                  <a:pt x="158401" y="102236"/>
                </a:lnTo>
                <a:lnTo>
                  <a:pt x="164390" y="86920"/>
                </a:lnTo>
                <a:lnTo>
                  <a:pt x="165242" y="83477"/>
                </a:lnTo>
                <a:lnTo>
                  <a:pt x="165242" y="81756"/>
                </a:lnTo>
                <a:lnTo>
                  <a:pt x="173760" y="81756"/>
                </a:lnTo>
                <a:lnTo>
                  <a:pt x="173760" y="86059"/>
                </a:lnTo>
                <a:lnTo>
                  <a:pt x="171444" y="94732"/>
                </a:lnTo>
                <a:lnTo>
                  <a:pt x="164177" y="109618"/>
                </a:lnTo>
                <a:lnTo>
                  <a:pt x="152827" y="122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4">
            <a:extLst>
              <a:ext uri="{FF2B5EF4-FFF2-40B4-BE49-F238E27FC236}">
                <a16:creationId xmlns:a16="http://schemas.microsoft.com/office/drawing/2014/main" id="{3C977715-DAFD-4C7B-83C4-008408D575EB}"/>
              </a:ext>
            </a:extLst>
          </p:cNvPr>
          <p:cNvSpPr/>
          <p:nvPr/>
        </p:nvSpPr>
        <p:spPr>
          <a:xfrm>
            <a:off x="2966932" y="1960289"/>
            <a:ext cx="94615" cy="411480"/>
          </a:xfrm>
          <a:custGeom>
            <a:avLst/>
            <a:gdLst/>
            <a:ahLst/>
            <a:cxnLst/>
            <a:rect l="l" t="t" r="r" b="b"/>
            <a:pathLst>
              <a:path w="94615" h="411480">
                <a:moveTo>
                  <a:pt x="92842" y="411365"/>
                </a:moveTo>
                <a:lnTo>
                  <a:pt x="90287" y="411365"/>
                </a:lnTo>
                <a:lnTo>
                  <a:pt x="81995" y="406403"/>
                </a:lnTo>
                <a:lnTo>
                  <a:pt x="46567" y="367434"/>
                </a:lnTo>
                <a:lnTo>
                  <a:pt x="27256" y="333911"/>
                </a:lnTo>
                <a:lnTo>
                  <a:pt x="5004" y="264633"/>
                </a:lnTo>
                <a:lnTo>
                  <a:pt x="0" y="205682"/>
                </a:lnTo>
                <a:lnTo>
                  <a:pt x="1117" y="177955"/>
                </a:lnTo>
                <a:lnTo>
                  <a:pt x="12936" y="114432"/>
                </a:lnTo>
                <a:lnTo>
                  <a:pt x="45130" y="46109"/>
                </a:lnTo>
                <a:lnTo>
                  <a:pt x="81729" y="5257"/>
                </a:lnTo>
                <a:lnTo>
                  <a:pt x="90287" y="0"/>
                </a:lnTo>
                <a:lnTo>
                  <a:pt x="92842" y="0"/>
                </a:lnTo>
                <a:lnTo>
                  <a:pt x="94545" y="1721"/>
                </a:lnTo>
                <a:lnTo>
                  <a:pt x="94545" y="6024"/>
                </a:lnTo>
                <a:lnTo>
                  <a:pt x="89435" y="11187"/>
                </a:lnTo>
                <a:lnTo>
                  <a:pt x="57986" y="53316"/>
                </a:lnTo>
                <a:lnTo>
                  <a:pt x="37797" y="101012"/>
                </a:lnTo>
                <a:lnTo>
                  <a:pt x="27030" y="152419"/>
                </a:lnTo>
                <a:lnTo>
                  <a:pt x="23849" y="205682"/>
                </a:lnTo>
                <a:lnTo>
                  <a:pt x="26644" y="255045"/>
                </a:lnTo>
                <a:lnTo>
                  <a:pt x="36625" y="306264"/>
                </a:lnTo>
                <a:lnTo>
                  <a:pt x="56189" y="355385"/>
                </a:lnTo>
                <a:lnTo>
                  <a:pt x="87731" y="398456"/>
                </a:lnTo>
                <a:lnTo>
                  <a:pt x="94545" y="405340"/>
                </a:lnTo>
                <a:lnTo>
                  <a:pt x="94545" y="410504"/>
                </a:lnTo>
                <a:lnTo>
                  <a:pt x="92842" y="411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2A0F1A7D-4A73-419C-8E3C-F6E848FC496D}"/>
              </a:ext>
            </a:extLst>
          </p:cNvPr>
          <p:cNvSpPr/>
          <p:nvPr/>
        </p:nvSpPr>
        <p:spPr>
          <a:xfrm>
            <a:off x="3097252" y="2087662"/>
            <a:ext cx="178435" cy="186055"/>
          </a:xfrm>
          <a:custGeom>
            <a:avLst/>
            <a:gdLst/>
            <a:ahLst/>
            <a:cxnLst/>
            <a:rect l="l" t="t" r="r" b="b"/>
            <a:pathLst>
              <a:path w="178435" h="186055">
                <a:moveTo>
                  <a:pt x="8517" y="67126"/>
                </a:moveTo>
                <a:lnTo>
                  <a:pt x="0" y="67126"/>
                </a:lnTo>
                <a:lnTo>
                  <a:pt x="0" y="62823"/>
                </a:lnTo>
                <a:lnTo>
                  <a:pt x="2994" y="51555"/>
                </a:lnTo>
                <a:lnTo>
                  <a:pt x="12457" y="30120"/>
                </a:lnTo>
                <a:lnTo>
                  <a:pt x="29106" y="9332"/>
                </a:lnTo>
                <a:lnTo>
                  <a:pt x="53661" y="0"/>
                </a:lnTo>
                <a:lnTo>
                  <a:pt x="67475" y="2581"/>
                </a:lnTo>
                <a:lnTo>
                  <a:pt x="76351" y="8605"/>
                </a:lnTo>
                <a:lnTo>
                  <a:pt x="51957" y="8605"/>
                </a:lnTo>
                <a:lnTo>
                  <a:pt x="42215" y="10730"/>
                </a:lnTo>
                <a:lnTo>
                  <a:pt x="31515" y="18502"/>
                </a:lnTo>
                <a:lnTo>
                  <a:pt x="20815" y="34020"/>
                </a:lnTo>
                <a:lnTo>
                  <a:pt x="11072" y="59381"/>
                </a:lnTo>
                <a:lnTo>
                  <a:pt x="9369" y="66265"/>
                </a:lnTo>
                <a:lnTo>
                  <a:pt x="8517" y="67126"/>
                </a:lnTo>
                <a:close/>
              </a:path>
              <a:path w="178435" h="186055">
                <a:moveTo>
                  <a:pt x="104021" y="177282"/>
                </a:moveTo>
                <a:lnTo>
                  <a:pt x="88583" y="177282"/>
                </a:lnTo>
                <a:lnTo>
                  <a:pt x="120018" y="162222"/>
                </a:lnTo>
                <a:lnTo>
                  <a:pt x="142670" y="127798"/>
                </a:lnTo>
                <a:lnTo>
                  <a:pt x="156378" y="90147"/>
                </a:lnTo>
                <a:lnTo>
                  <a:pt x="160983" y="65405"/>
                </a:lnTo>
                <a:lnTo>
                  <a:pt x="160051" y="55078"/>
                </a:lnTo>
                <a:lnTo>
                  <a:pt x="157363" y="46041"/>
                </a:lnTo>
                <a:lnTo>
                  <a:pt x="153078" y="38296"/>
                </a:lnTo>
                <a:lnTo>
                  <a:pt x="147355" y="31842"/>
                </a:lnTo>
                <a:lnTo>
                  <a:pt x="142244" y="27539"/>
                </a:lnTo>
                <a:lnTo>
                  <a:pt x="140541" y="24957"/>
                </a:lnTo>
                <a:lnTo>
                  <a:pt x="160131" y="0"/>
                </a:lnTo>
                <a:lnTo>
                  <a:pt x="166160" y="1290"/>
                </a:lnTo>
                <a:lnTo>
                  <a:pt x="171950" y="5809"/>
                </a:lnTo>
                <a:lnTo>
                  <a:pt x="176302" y="14522"/>
                </a:lnTo>
                <a:lnTo>
                  <a:pt x="178018" y="28399"/>
                </a:lnTo>
                <a:lnTo>
                  <a:pt x="173360" y="62083"/>
                </a:lnTo>
                <a:lnTo>
                  <a:pt x="158002" y="115212"/>
                </a:lnTo>
                <a:lnTo>
                  <a:pt x="129867" y="164306"/>
                </a:lnTo>
                <a:lnTo>
                  <a:pt x="104021" y="177282"/>
                </a:lnTo>
                <a:close/>
              </a:path>
              <a:path w="178435" h="186055">
                <a:moveTo>
                  <a:pt x="86880" y="185888"/>
                </a:moveTo>
                <a:lnTo>
                  <a:pt x="70456" y="184127"/>
                </a:lnTo>
                <a:lnTo>
                  <a:pt x="52596" y="176960"/>
                </a:lnTo>
                <a:lnTo>
                  <a:pt x="38249" y="161563"/>
                </a:lnTo>
                <a:lnTo>
                  <a:pt x="32367" y="135113"/>
                </a:lnTo>
                <a:lnTo>
                  <a:pt x="33445" y="120967"/>
                </a:lnTo>
                <a:lnTo>
                  <a:pt x="37158" y="103917"/>
                </a:lnTo>
                <a:lnTo>
                  <a:pt x="44225" y="81380"/>
                </a:lnTo>
                <a:lnTo>
                  <a:pt x="55364" y="50775"/>
                </a:lnTo>
                <a:lnTo>
                  <a:pt x="57507" y="44387"/>
                </a:lnTo>
                <a:lnTo>
                  <a:pt x="59730" y="37113"/>
                </a:lnTo>
                <a:lnTo>
                  <a:pt x="61473" y="29354"/>
                </a:lnTo>
                <a:lnTo>
                  <a:pt x="62178" y="21514"/>
                </a:lnTo>
                <a:lnTo>
                  <a:pt x="62178" y="8605"/>
                </a:lnTo>
                <a:lnTo>
                  <a:pt x="76351" y="8605"/>
                </a:lnTo>
                <a:lnTo>
                  <a:pt x="77936" y="9681"/>
                </a:lnTo>
                <a:lnTo>
                  <a:pt x="84564" y="20331"/>
                </a:lnTo>
                <a:lnTo>
                  <a:pt x="86880" y="33563"/>
                </a:lnTo>
                <a:lnTo>
                  <a:pt x="86880" y="41308"/>
                </a:lnTo>
                <a:lnTo>
                  <a:pt x="85176" y="46472"/>
                </a:lnTo>
                <a:lnTo>
                  <a:pt x="81769" y="54217"/>
                </a:lnTo>
                <a:lnTo>
                  <a:pt x="72652" y="78690"/>
                </a:lnTo>
                <a:lnTo>
                  <a:pt x="65053" y="101550"/>
                </a:lnTo>
                <a:lnTo>
                  <a:pt x="59849" y="122473"/>
                </a:lnTo>
                <a:lnTo>
                  <a:pt x="57920" y="141137"/>
                </a:lnTo>
                <a:lnTo>
                  <a:pt x="59716" y="155862"/>
                </a:lnTo>
                <a:lnTo>
                  <a:pt x="65266" y="167278"/>
                </a:lnTo>
                <a:lnTo>
                  <a:pt x="74808" y="174660"/>
                </a:lnTo>
                <a:lnTo>
                  <a:pt x="88583" y="177282"/>
                </a:lnTo>
                <a:lnTo>
                  <a:pt x="104021" y="177282"/>
                </a:lnTo>
                <a:lnTo>
                  <a:pt x="86880" y="185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6">
            <a:extLst>
              <a:ext uri="{FF2B5EF4-FFF2-40B4-BE49-F238E27FC236}">
                <a16:creationId xmlns:a16="http://schemas.microsoft.com/office/drawing/2014/main" id="{27BE6C5A-9C54-4EC8-8BB1-FEE5AC00ED09}"/>
              </a:ext>
            </a:extLst>
          </p:cNvPr>
          <p:cNvSpPr/>
          <p:nvPr/>
        </p:nvSpPr>
        <p:spPr>
          <a:xfrm>
            <a:off x="3295708" y="2140159"/>
            <a:ext cx="86360" cy="193675"/>
          </a:xfrm>
          <a:custGeom>
            <a:avLst/>
            <a:gdLst/>
            <a:ahLst/>
            <a:cxnLst/>
            <a:rect l="l" t="t" r="r" b="b"/>
            <a:pathLst>
              <a:path w="86360" h="193675">
                <a:moveTo>
                  <a:pt x="71548" y="26678"/>
                </a:moveTo>
                <a:lnTo>
                  <a:pt x="55364" y="26678"/>
                </a:lnTo>
                <a:lnTo>
                  <a:pt x="51957" y="20654"/>
                </a:lnTo>
                <a:lnTo>
                  <a:pt x="51957" y="7745"/>
                </a:lnTo>
                <a:lnTo>
                  <a:pt x="59623" y="0"/>
                </a:lnTo>
                <a:lnTo>
                  <a:pt x="75807" y="0"/>
                </a:lnTo>
                <a:lnTo>
                  <a:pt x="79214" y="6024"/>
                </a:lnTo>
                <a:lnTo>
                  <a:pt x="79214" y="18933"/>
                </a:lnTo>
                <a:lnTo>
                  <a:pt x="71548" y="26678"/>
                </a:lnTo>
                <a:close/>
              </a:path>
              <a:path w="86360" h="193675">
                <a:moveTo>
                  <a:pt x="9369" y="111877"/>
                </a:moveTo>
                <a:lnTo>
                  <a:pt x="0" y="111877"/>
                </a:lnTo>
                <a:lnTo>
                  <a:pt x="0" y="107574"/>
                </a:lnTo>
                <a:lnTo>
                  <a:pt x="2568" y="98901"/>
                </a:lnTo>
                <a:lnTo>
                  <a:pt x="10327" y="84015"/>
                </a:lnTo>
                <a:lnTo>
                  <a:pt x="23356" y="69936"/>
                </a:lnTo>
                <a:lnTo>
                  <a:pt x="41736" y="63684"/>
                </a:lnTo>
                <a:lnTo>
                  <a:pt x="52330" y="65647"/>
                </a:lnTo>
                <a:lnTo>
                  <a:pt x="60688" y="70999"/>
                </a:lnTo>
                <a:lnTo>
                  <a:pt x="61580" y="72290"/>
                </a:lnTo>
                <a:lnTo>
                  <a:pt x="40884" y="72290"/>
                </a:lnTo>
                <a:lnTo>
                  <a:pt x="32500" y="74280"/>
                </a:lnTo>
                <a:lnTo>
                  <a:pt x="24275" y="80465"/>
                </a:lnTo>
                <a:lnTo>
                  <a:pt x="16689" y="91169"/>
                </a:lnTo>
                <a:lnTo>
                  <a:pt x="10221" y="106713"/>
                </a:lnTo>
                <a:lnTo>
                  <a:pt x="9369" y="110156"/>
                </a:lnTo>
                <a:lnTo>
                  <a:pt x="9369" y="111877"/>
                </a:lnTo>
                <a:close/>
              </a:path>
              <a:path w="86360" h="193675">
                <a:moveTo>
                  <a:pt x="45143" y="193634"/>
                </a:moveTo>
                <a:lnTo>
                  <a:pt x="34549" y="191684"/>
                </a:lnTo>
                <a:lnTo>
                  <a:pt x="26191" y="186426"/>
                </a:lnTo>
                <a:lnTo>
                  <a:pt x="20708" y="178748"/>
                </a:lnTo>
                <a:lnTo>
                  <a:pt x="18738" y="169537"/>
                </a:lnTo>
                <a:lnTo>
                  <a:pt x="18738" y="164373"/>
                </a:lnTo>
                <a:lnTo>
                  <a:pt x="19590" y="160931"/>
                </a:lnTo>
                <a:lnTo>
                  <a:pt x="21294" y="156628"/>
                </a:lnTo>
                <a:lnTo>
                  <a:pt x="39181" y="111016"/>
                </a:lnTo>
                <a:lnTo>
                  <a:pt x="43386" y="99788"/>
                </a:lnTo>
                <a:lnTo>
                  <a:pt x="45995" y="92191"/>
                </a:lnTo>
                <a:lnTo>
                  <a:pt x="47326" y="86691"/>
                </a:lnTo>
                <a:lnTo>
                  <a:pt x="47698" y="81756"/>
                </a:lnTo>
                <a:lnTo>
                  <a:pt x="47698" y="74011"/>
                </a:lnTo>
                <a:lnTo>
                  <a:pt x="45143" y="72290"/>
                </a:lnTo>
                <a:lnTo>
                  <a:pt x="61580" y="72290"/>
                </a:lnTo>
                <a:lnTo>
                  <a:pt x="66171" y="78932"/>
                </a:lnTo>
                <a:lnTo>
                  <a:pt x="68141" y="88641"/>
                </a:lnTo>
                <a:lnTo>
                  <a:pt x="68141" y="91223"/>
                </a:lnTo>
                <a:lnTo>
                  <a:pt x="52809" y="134253"/>
                </a:lnTo>
                <a:lnTo>
                  <a:pt x="49402" y="141137"/>
                </a:lnTo>
                <a:lnTo>
                  <a:pt x="46847" y="148883"/>
                </a:lnTo>
                <a:lnTo>
                  <a:pt x="43440" y="156628"/>
                </a:lnTo>
                <a:lnTo>
                  <a:pt x="40884" y="163513"/>
                </a:lnTo>
                <a:lnTo>
                  <a:pt x="39181" y="168676"/>
                </a:lnTo>
                <a:lnTo>
                  <a:pt x="39181" y="181585"/>
                </a:lnTo>
                <a:lnTo>
                  <a:pt x="40884" y="185888"/>
                </a:lnTo>
                <a:lnTo>
                  <a:pt x="65095" y="185888"/>
                </a:lnTo>
                <a:lnTo>
                  <a:pt x="63749" y="187381"/>
                </a:lnTo>
                <a:lnTo>
                  <a:pt x="45143" y="193634"/>
                </a:lnTo>
                <a:close/>
              </a:path>
              <a:path w="86360" h="193675">
                <a:moveTo>
                  <a:pt x="65095" y="185888"/>
                </a:moveTo>
                <a:lnTo>
                  <a:pt x="45995" y="185888"/>
                </a:lnTo>
                <a:lnTo>
                  <a:pt x="54499" y="183643"/>
                </a:lnTo>
                <a:lnTo>
                  <a:pt x="62924" y="176960"/>
                </a:lnTo>
                <a:lnTo>
                  <a:pt x="70550" y="165920"/>
                </a:lnTo>
                <a:lnTo>
                  <a:pt x="76658" y="150604"/>
                </a:lnTo>
                <a:lnTo>
                  <a:pt x="77510" y="147161"/>
                </a:lnTo>
                <a:lnTo>
                  <a:pt x="77510" y="145440"/>
                </a:lnTo>
                <a:lnTo>
                  <a:pt x="86028" y="145440"/>
                </a:lnTo>
                <a:lnTo>
                  <a:pt x="86028" y="149743"/>
                </a:lnTo>
                <a:lnTo>
                  <a:pt x="83712" y="158416"/>
                </a:lnTo>
                <a:lnTo>
                  <a:pt x="76445" y="173302"/>
                </a:lnTo>
                <a:lnTo>
                  <a:pt x="65095" y="185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7">
            <a:extLst>
              <a:ext uri="{FF2B5EF4-FFF2-40B4-BE49-F238E27FC236}">
                <a16:creationId xmlns:a16="http://schemas.microsoft.com/office/drawing/2014/main" id="{E5A57C58-7CD7-4463-8B15-E4DC0434465D}"/>
              </a:ext>
            </a:extLst>
          </p:cNvPr>
          <p:cNvSpPr/>
          <p:nvPr/>
        </p:nvSpPr>
        <p:spPr>
          <a:xfrm>
            <a:off x="3441365" y="1960289"/>
            <a:ext cx="94615" cy="411480"/>
          </a:xfrm>
          <a:custGeom>
            <a:avLst/>
            <a:gdLst/>
            <a:ahLst/>
            <a:cxnLst/>
            <a:rect l="l" t="t" r="r" b="b"/>
            <a:pathLst>
              <a:path w="94614" h="411480">
                <a:moveTo>
                  <a:pt x="4258" y="411365"/>
                </a:moveTo>
                <a:lnTo>
                  <a:pt x="1703" y="411365"/>
                </a:lnTo>
                <a:lnTo>
                  <a:pt x="0" y="409643"/>
                </a:lnTo>
                <a:lnTo>
                  <a:pt x="0" y="405340"/>
                </a:lnTo>
                <a:lnTo>
                  <a:pt x="5110" y="400177"/>
                </a:lnTo>
                <a:lnTo>
                  <a:pt x="36918" y="357927"/>
                </a:lnTo>
                <a:lnTo>
                  <a:pt x="57068" y="310029"/>
                </a:lnTo>
                <a:lnTo>
                  <a:pt x="67635" y="258582"/>
                </a:lnTo>
                <a:lnTo>
                  <a:pt x="70696" y="205682"/>
                </a:lnTo>
                <a:lnTo>
                  <a:pt x="66477" y="145077"/>
                </a:lnTo>
                <a:lnTo>
                  <a:pt x="54193" y="92621"/>
                </a:lnTo>
                <a:lnTo>
                  <a:pt x="34403" y="48717"/>
                </a:lnTo>
                <a:lnTo>
                  <a:pt x="7665" y="13769"/>
                </a:lnTo>
                <a:lnTo>
                  <a:pt x="0" y="6024"/>
                </a:lnTo>
                <a:lnTo>
                  <a:pt x="0" y="1721"/>
                </a:lnTo>
                <a:lnTo>
                  <a:pt x="1703" y="0"/>
                </a:lnTo>
                <a:lnTo>
                  <a:pt x="4258" y="0"/>
                </a:lnTo>
                <a:lnTo>
                  <a:pt x="47978" y="43930"/>
                </a:lnTo>
                <a:lnTo>
                  <a:pt x="67289" y="77453"/>
                </a:lnTo>
                <a:lnTo>
                  <a:pt x="89541" y="147054"/>
                </a:lnTo>
                <a:lnTo>
                  <a:pt x="94545" y="205682"/>
                </a:lnTo>
                <a:lnTo>
                  <a:pt x="93427" y="233544"/>
                </a:lnTo>
                <a:lnTo>
                  <a:pt x="81609" y="297658"/>
                </a:lnTo>
                <a:lnTo>
                  <a:pt x="49415" y="365982"/>
                </a:lnTo>
                <a:lnTo>
                  <a:pt x="12816" y="406241"/>
                </a:lnTo>
                <a:lnTo>
                  <a:pt x="4258" y="411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8">
            <a:extLst>
              <a:ext uri="{FF2B5EF4-FFF2-40B4-BE49-F238E27FC236}">
                <a16:creationId xmlns:a16="http://schemas.microsoft.com/office/drawing/2014/main" id="{E9C41F57-084C-463D-A1A7-33481EF48498}"/>
              </a:ext>
            </a:extLst>
          </p:cNvPr>
          <p:cNvSpPr/>
          <p:nvPr/>
        </p:nvSpPr>
        <p:spPr>
          <a:xfrm>
            <a:off x="3712226" y="2125954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4">
                <a:moveTo>
                  <a:pt x="0" y="0"/>
                </a:moveTo>
                <a:lnTo>
                  <a:pt x="270861" y="0"/>
                </a:lnTo>
              </a:path>
            </a:pathLst>
          </a:custGeom>
          <a:ln w="1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9">
            <a:extLst>
              <a:ext uri="{FF2B5EF4-FFF2-40B4-BE49-F238E27FC236}">
                <a16:creationId xmlns:a16="http://schemas.microsoft.com/office/drawing/2014/main" id="{1684D91C-404A-4BB1-B872-382E51305B51}"/>
              </a:ext>
            </a:extLst>
          </p:cNvPr>
          <p:cNvSpPr/>
          <p:nvPr/>
        </p:nvSpPr>
        <p:spPr>
          <a:xfrm>
            <a:off x="3712226" y="2205989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4">
                <a:moveTo>
                  <a:pt x="0" y="0"/>
                </a:moveTo>
                <a:lnTo>
                  <a:pt x="270861" y="0"/>
                </a:lnTo>
              </a:path>
            </a:pathLst>
          </a:custGeom>
          <a:ln w="16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EEFEC911-8A9D-44D6-8127-E527DB7AC9FF}"/>
              </a:ext>
            </a:extLst>
          </p:cNvPr>
          <p:cNvSpPr/>
          <p:nvPr/>
        </p:nvSpPr>
        <p:spPr>
          <a:xfrm>
            <a:off x="5138932" y="2082499"/>
            <a:ext cx="188595" cy="189865"/>
          </a:xfrm>
          <a:custGeom>
            <a:avLst/>
            <a:gdLst/>
            <a:ahLst/>
            <a:cxnLst/>
            <a:rect l="l" t="t" r="r" b="b"/>
            <a:pathLst>
              <a:path w="188595" h="189864">
                <a:moveTo>
                  <a:pt x="106470" y="189331"/>
                </a:moveTo>
                <a:lnTo>
                  <a:pt x="62165" y="182150"/>
                </a:lnTo>
                <a:lnTo>
                  <a:pt x="28640" y="162222"/>
                </a:lnTo>
                <a:lnTo>
                  <a:pt x="7413" y="131967"/>
                </a:lnTo>
                <a:lnTo>
                  <a:pt x="0" y="93805"/>
                </a:lnTo>
                <a:lnTo>
                  <a:pt x="6481" y="57727"/>
                </a:lnTo>
                <a:lnTo>
                  <a:pt x="25659" y="27861"/>
                </a:lnTo>
                <a:lnTo>
                  <a:pt x="57134" y="7516"/>
                </a:lnTo>
                <a:lnTo>
                  <a:pt x="100508" y="0"/>
                </a:lnTo>
                <a:lnTo>
                  <a:pt x="120325" y="1438"/>
                </a:lnTo>
                <a:lnTo>
                  <a:pt x="137666" y="5701"/>
                </a:lnTo>
                <a:lnTo>
                  <a:pt x="152612" y="12707"/>
                </a:lnTo>
                <a:lnTo>
                  <a:pt x="155124" y="14630"/>
                </a:lnTo>
                <a:lnTo>
                  <a:pt x="100508" y="14630"/>
                </a:lnTo>
                <a:lnTo>
                  <a:pt x="90925" y="15692"/>
                </a:lnTo>
                <a:lnTo>
                  <a:pt x="56748" y="47050"/>
                </a:lnTo>
                <a:lnTo>
                  <a:pt x="51957" y="83477"/>
                </a:lnTo>
                <a:lnTo>
                  <a:pt x="188091" y="83477"/>
                </a:lnTo>
                <a:lnTo>
                  <a:pt x="188240" y="86059"/>
                </a:lnTo>
                <a:lnTo>
                  <a:pt x="188240" y="97247"/>
                </a:lnTo>
                <a:lnTo>
                  <a:pt x="51957" y="97247"/>
                </a:lnTo>
                <a:lnTo>
                  <a:pt x="52982" y="117794"/>
                </a:lnTo>
                <a:lnTo>
                  <a:pt x="59517" y="142859"/>
                </a:lnTo>
                <a:lnTo>
                  <a:pt x="76752" y="164051"/>
                </a:lnTo>
                <a:lnTo>
                  <a:pt x="109877" y="172979"/>
                </a:lnTo>
                <a:lnTo>
                  <a:pt x="161078" y="172979"/>
                </a:lnTo>
                <a:lnTo>
                  <a:pt x="146197" y="182365"/>
                </a:lnTo>
                <a:lnTo>
                  <a:pt x="106470" y="189331"/>
                </a:lnTo>
                <a:close/>
              </a:path>
              <a:path w="188595" h="189864">
                <a:moveTo>
                  <a:pt x="188091" y="83477"/>
                </a:moveTo>
                <a:lnTo>
                  <a:pt x="149058" y="83477"/>
                </a:lnTo>
                <a:lnTo>
                  <a:pt x="148180" y="66548"/>
                </a:lnTo>
                <a:lnTo>
                  <a:pt x="142670" y="43567"/>
                </a:lnTo>
                <a:lnTo>
                  <a:pt x="128217" y="23330"/>
                </a:lnTo>
                <a:lnTo>
                  <a:pt x="100508" y="14630"/>
                </a:lnTo>
                <a:lnTo>
                  <a:pt x="155124" y="14630"/>
                </a:lnTo>
                <a:lnTo>
                  <a:pt x="165242" y="22375"/>
                </a:lnTo>
                <a:lnTo>
                  <a:pt x="177459" y="39224"/>
                </a:lnTo>
                <a:lnTo>
                  <a:pt x="184407" y="57122"/>
                </a:lnTo>
                <a:lnTo>
                  <a:pt x="187521" y="73567"/>
                </a:lnTo>
                <a:lnTo>
                  <a:pt x="188091" y="83477"/>
                </a:lnTo>
                <a:close/>
              </a:path>
              <a:path w="188595" h="189864">
                <a:moveTo>
                  <a:pt x="161078" y="172979"/>
                </a:moveTo>
                <a:lnTo>
                  <a:pt x="109877" y="172979"/>
                </a:lnTo>
                <a:lnTo>
                  <a:pt x="128869" y="170519"/>
                </a:lnTo>
                <a:lnTo>
                  <a:pt x="145545" y="163620"/>
                </a:lnTo>
                <a:lnTo>
                  <a:pt x="158867" y="153011"/>
                </a:lnTo>
                <a:lnTo>
                  <a:pt x="167797" y="139416"/>
                </a:lnTo>
                <a:lnTo>
                  <a:pt x="170352" y="133392"/>
                </a:lnTo>
                <a:lnTo>
                  <a:pt x="171204" y="130810"/>
                </a:lnTo>
                <a:lnTo>
                  <a:pt x="188240" y="130810"/>
                </a:lnTo>
                <a:lnTo>
                  <a:pt x="188240" y="138556"/>
                </a:lnTo>
                <a:lnTo>
                  <a:pt x="184447" y="149394"/>
                </a:lnTo>
                <a:lnTo>
                  <a:pt x="171311" y="166525"/>
                </a:lnTo>
                <a:lnTo>
                  <a:pt x="161078" y="172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DB721642-E7E3-4105-95C3-59314803E609}"/>
              </a:ext>
            </a:extLst>
          </p:cNvPr>
          <p:cNvSpPr/>
          <p:nvPr/>
        </p:nvSpPr>
        <p:spPr>
          <a:xfrm>
            <a:off x="5353577" y="2140159"/>
            <a:ext cx="86995" cy="193675"/>
          </a:xfrm>
          <a:custGeom>
            <a:avLst/>
            <a:gdLst/>
            <a:ahLst/>
            <a:cxnLst/>
            <a:rect l="l" t="t" r="r" b="b"/>
            <a:pathLst>
              <a:path w="86995" h="193675">
                <a:moveTo>
                  <a:pt x="71548" y="26678"/>
                </a:moveTo>
                <a:lnTo>
                  <a:pt x="55364" y="26678"/>
                </a:lnTo>
                <a:lnTo>
                  <a:pt x="51957" y="20654"/>
                </a:lnTo>
                <a:lnTo>
                  <a:pt x="51957" y="7745"/>
                </a:lnTo>
                <a:lnTo>
                  <a:pt x="59623" y="0"/>
                </a:lnTo>
                <a:lnTo>
                  <a:pt x="75807" y="0"/>
                </a:lnTo>
                <a:lnTo>
                  <a:pt x="79214" y="6024"/>
                </a:lnTo>
                <a:lnTo>
                  <a:pt x="79214" y="18933"/>
                </a:lnTo>
                <a:lnTo>
                  <a:pt x="71548" y="26678"/>
                </a:lnTo>
                <a:close/>
              </a:path>
              <a:path w="86995" h="193675">
                <a:moveTo>
                  <a:pt x="9369" y="111877"/>
                </a:moveTo>
                <a:lnTo>
                  <a:pt x="0" y="111877"/>
                </a:lnTo>
                <a:lnTo>
                  <a:pt x="0" y="107574"/>
                </a:lnTo>
                <a:lnTo>
                  <a:pt x="2568" y="98901"/>
                </a:lnTo>
                <a:lnTo>
                  <a:pt x="10327" y="84015"/>
                </a:lnTo>
                <a:lnTo>
                  <a:pt x="23356" y="69936"/>
                </a:lnTo>
                <a:lnTo>
                  <a:pt x="41736" y="63684"/>
                </a:lnTo>
                <a:lnTo>
                  <a:pt x="52330" y="65647"/>
                </a:lnTo>
                <a:lnTo>
                  <a:pt x="60688" y="70999"/>
                </a:lnTo>
                <a:lnTo>
                  <a:pt x="61580" y="72290"/>
                </a:lnTo>
                <a:lnTo>
                  <a:pt x="40884" y="72290"/>
                </a:lnTo>
                <a:lnTo>
                  <a:pt x="32500" y="74280"/>
                </a:lnTo>
                <a:lnTo>
                  <a:pt x="24275" y="80465"/>
                </a:lnTo>
                <a:lnTo>
                  <a:pt x="16689" y="91169"/>
                </a:lnTo>
                <a:lnTo>
                  <a:pt x="10221" y="106713"/>
                </a:lnTo>
                <a:lnTo>
                  <a:pt x="9369" y="110156"/>
                </a:lnTo>
                <a:lnTo>
                  <a:pt x="9369" y="111877"/>
                </a:lnTo>
                <a:close/>
              </a:path>
              <a:path w="86995" h="193675">
                <a:moveTo>
                  <a:pt x="45143" y="193634"/>
                </a:moveTo>
                <a:lnTo>
                  <a:pt x="34549" y="191684"/>
                </a:lnTo>
                <a:lnTo>
                  <a:pt x="26191" y="186426"/>
                </a:lnTo>
                <a:lnTo>
                  <a:pt x="20708" y="178748"/>
                </a:lnTo>
                <a:lnTo>
                  <a:pt x="18738" y="169537"/>
                </a:lnTo>
                <a:lnTo>
                  <a:pt x="18738" y="164373"/>
                </a:lnTo>
                <a:lnTo>
                  <a:pt x="19590" y="160931"/>
                </a:lnTo>
                <a:lnTo>
                  <a:pt x="21294" y="156628"/>
                </a:lnTo>
                <a:lnTo>
                  <a:pt x="39181" y="111016"/>
                </a:lnTo>
                <a:lnTo>
                  <a:pt x="43386" y="99788"/>
                </a:lnTo>
                <a:lnTo>
                  <a:pt x="45995" y="92191"/>
                </a:lnTo>
                <a:lnTo>
                  <a:pt x="47326" y="86691"/>
                </a:lnTo>
                <a:lnTo>
                  <a:pt x="47698" y="81756"/>
                </a:lnTo>
                <a:lnTo>
                  <a:pt x="47698" y="74011"/>
                </a:lnTo>
                <a:lnTo>
                  <a:pt x="45143" y="72290"/>
                </a:lnTo>
                <a:lnTo>
                  <a:pt x="61580" y="72290"/>
                </a:lnTo>
                <a:lnTo>
                  <a:pt x="66171" y="78932"/>
                </a:lnTo>
                <a:lnTo>
                  <a:pt x="68141" y="88641"/>
                </a:lnTo>
                <a:lnTo>
                  <a:pt x="68141" y="91223"/>
                </a:lnTo>
                <a:lnTo>
                  <a:pt x="52809" y="134253"/>
                </a:lnTo>
                <a:lnTo>
                  <a:pt x="49402" y="141137"/>
                </a:lnTo>
                <a:lnTo>
                  <a:pt x="46847" y="148883"/>
                </a:lnTo>
                <a:lnTo>
                  <a:pt x="43440" y="156628"/>
                </a:lnTo>
                <a:lnTo>
                  <a:pt x="40884" y="163513"/>
                </a:lnTo>
                <a:lnTo>
                  <a:pt x="39181" y="168676"/>
                </a:lnTo>
                <a:lnTo>
                  <a:pt x="39181" y="181585"/>
                </a:lnTo>
                <a:lnTo>
                  <a:pt x="40884" y="185888"/>
                </a:lnTo>
                <a:lnTo>
                  <a:pt x="65259" y="185888"/>
                </a:lnTo>
                <a:lnTo>
                  <a:pt x="63882" y="187381"/>
                </a:lnTo>
                <a:lnTo>
                  <a:pt x="45143" y="193634"/>
                </a:lnTo>
                <a:close/>
              </a:path>
              <a:path w="86995" h="193675">
                <a:moveTo>
                  <a:pt x="65259" y="185888"/>
                </a:moveTo>
                <a:lnTo>
                  <a:pt x="45995" y="185888"/>
                </a:lnTo>
                <a:lnTo>
                  <a:pt x="54499" y="183643"/>
                </a:lnTo>
                <a:lnTo>
                  <a:pt x="62924" y="176960"/>
                </a:lnTo>
                <a:lnTo>
                  <a:pt x="70550" y="165920"/>
                </a:lnTo>
                <a:lnTo>
                  <a:pt x="76658" y="150604"/>
                </a:lnTo>
                <a:lnTo>
                  <a:pt x="77510" y="147161"/>
                </a:lnTo>
                <a:lnTo>
                  <a:pt x="77510" y="145440"/>
                </a:lnTo>
                <a:lnTo>
                  <a:pt x="86880" y="145440"/>
                </a:lnTo>
                <a:lnTo>
                  <a:pt x="86880" y="149743"/>
                </a:lnTo>
                <a:lnTo>
                  <a:pt x="84431" y="158416"/>
                </a:lnTo>
                <a:lnTo>
                  <a:pt x="76871" y="173302"/>
                </a:lnTo>
                <a:lnTo>
                  <a:pt x="65259" y="185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6">
            <a:extLst>
              <a:ext uri="{FF2B5EF4-FFF2-40B4-BE49-F238E27FC236}">
                <a16:creationId xmlns:a16="http://schemas.microsoft.com/office/drawing/2014/main" id="{61F699DC-F666-4B46-9157-FC8481880F9D}"/>
              </a:ext>
            </a:extLst>
          </p:cNvPr>
          <p:cNvSpPr txBox="1"/>
          <p:nvPr/>
        </p:nvSpPr>
        <p:spPr>
          <a:xfrm>
            <a:off x="4023108" y="1378662"/>
            <a:ext cx="3929632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pc="1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两个映射函数（和DeepWalk一</a:t>
            </a:r>
            <a:r>
              <a:rPr spc="1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样</a:t>
            </a:r>
            <a:r>
              <a:rPr spc="1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）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4" name="object 47">
            <a:extLst>
              <a:ext uri="{FF2B5EF4-FFF2-40B4-BE49-F238E27FC236}">
                <a16:creationId xmlns:a16="http://schemas.microsoft.com/office/drawing/2014/main" id="{2EB5303D-04B6-4DCB-AE10-01139BF8A3C5}"/>
              </a:ext>
            </a:extLst>
          </p:cNvPr>
          <p:cNvSpPr/>
          <p:nvPr/>
        </p:nvSpPr>
        <p:spPr>
          <a:xfrm>
            <a:off x="5452871" y="2541205"/>
            <a:ext cx="1485900" cy="506095"/>
          </a:xfrm>
          <a:custGeom>
            <a:avLst/>
            <a:gdLst/>
            <a:ahLst/>
            <a:cxnLst/>
            <a:rect l="l" t="t" r="r" b="b"/>
            <a:pathLst>
              <a:path w="1485900" h="506094">
                <a:moveTo>
                  <a:pt x="1401572" y="0"/>
                </a:moveTo>
                <a:lnTo>
                  <a:pt x="84328" y="0"/>
                </a:lnTo>
                <a:lnTo>
                  <a:pt x="51504" y="6627"/>
                </a:lnTo>
                <a:lnTo>
                  <a:pt x="24699" y="24699"/>
                </a:lnTo>
                <a:lnTo>
                  <a:pt x="6627" y="51504"/>
                </a:lnTo>
                <a:lnTo>
                  <a:pt x="0" y="84327"/>
                </a:lnTo>
                <a:lnTo>
                  <a:pt x="0" y="421639"/>
                </a:lnTo>
                <a:lnTo>
                  <a:pt x="6627" y="454463"/>
                </a:lnTo>
                <a:lnTo>
                  <a:pt x="24699" y="481268"/>
                </a:lnTo>
                <a:lnTo>
                  <a:pt x="51504" y="499340"/>
                </a:lnTo>
                <a:lnTo>
                  <a:pt x="84328" y="505967"/>
                </a:lnTo>
                <a:lnTo>
                  <a:pt x="1401572" y="505967"/>
                </a:lnTo>
                <a:lnTo>
                  <a:pt x="1434395" y="499340"/>
                </a:lnTo>
                <a:lnTo>
                  <a:pt x="1461200" y="481268"/>
                </a:lnTo>
                <a:lnTo>
                  <a:pt x="1479272" y="454463"/>
                </a:lnTo>
                <a:lnTo>
                  <a:pt x="1485900" y="421639"/>
                </a:lnTo>
                <a:lnTo>
                  <a:pt x="1485900" y="84327"/>
                </a:lnTo>
                <a:lnTo>
                  <a:pt x="1479272" y="51504"/>
                </a:lnTo>
                <a:lnTo>
                  <a:pt x="1461200" y="24699"/>
                </a:lnTo>
                <a:lnTo>
                  <a:pt x="1434395" y="6627"/>
                </a:lnTo>
                <a:lnTo>
                  <a:pt x="1401572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8">
            <a:extLst>
              <a:ext uri="{FF2B5EF4-FFF2-40B4-BE49-F238E27FC236}">
                <a16:creationId xmlns:a16="http://schemas.microsoft.com/office/drawing/2014/main" id="{F48AA880-308D-45B8-B5FD-971DB50A481B}"/>
              </a:ext>
            </a:extLst>
          </p:cNvPr>
          <p:cNvSpPr txBox="1"/>
          <p:nvPr/>
        </p:nvSpPr>
        <p:spPr>
          <a:xfrm>
            <a:off x="5725286" y="266475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6" name="object 49">
            <a:extLst>
              <a:ext uri="{FF2B5EF4-FFF2-40B4-BE49-F238E27FC236}">
                <a16:creationId xmlns:a16="http://schemas.microsoft.com/office/drawing/2014/main" id="{BBF37298-3E23-4BB3-806C-0A488638CA0D}"/>
              </a:ext>
            </a:extLst>
          </p:cNvPr>
          <p:cNvSpPr txBox="1"/>
          <p:nvPr/>
        </p:nvSpPr>
        <p:spPr>
          <a:xfrm>
            <a:off x="1831314" y="4107910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提取的信息</a:t>
            </a:r>
          </a:p>
        </p:txBody>
      </p:sp>
      <p:sp>
        <p:nvSpPr>
          <p:cNvPr id="47" name="object 50">
            <a:extLst>
              <a:ext uri="{FF2B5EF4-FFF2-40B4-BE49-F238E27FC236}">
                <a16:creationId xmlns:a16="http://schemas.microsoft.com/office/drawing/2014/main" id="{7AE21B55-F51D-43B1-A245-909AE4B41442}"/>
              </a:ext>
            </a:extLst>
          </p:cNvPr>
          <p:cNvSpPr txBox="1"/>
          <p:nvPr/>
        </p:nvSpPr>
        <p:spPr>
          <a:xfrm>
            <a:off x="1831314" y="5464194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重构的信息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8" name="object 51">
            <a:extLst>
              <a:ext uri="{FF2B5EF4-FFF2-40B4-BE49-F238E27FC236}">
                <a16:creationId xmlns:a16="http://schemas.microsoft.com/office/drawing/2014/main" id="{A4AFEB43-7927-4711-A238-791C3259DF43}"/>
              </a:ext>
            </a:extLst>
          </p:cNvPr>
          <p:cNvSpPr txBox="1"/>
          <p:nvPr/>
        </p:nvSpPr>
        <p:spPr>
          <a:xfrm>
            <a:off x="4429810" y="3528637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相关信息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9" name="object 52">
            <a:extLst>
              <a:ext uri="{FF2B5EF4-FFF2-40B4-BE49-F238E27FC236}">
                <a16:creationId xmlns:a16="http://schemas.microsoft.com/office/drawing/2014/main" id="{6BBDA0B6-7766-4B7D-8A69-B2D2F0AC91C6}"/>
              </a:ext>
            </a:extLst>
          </p:cNvPr>
          <p:cNvSpPr txBox="1"/>
          <p:nvPr/>
        </p:nvSpPr>
        <p:spPr>
          <a:xfrm>
            <a:off x="4881305" y="3885910"/>
            <a:ext cx="37274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400" spc="-2200" dirty="0">
                <a:latin typeface="Cambria Math"/>
                <a:cs typeface="Cambria Math"/>
              </a:rPr>
              <a:t>𝑃</a:t>
            </a:r>
            <a:endParaRPr sz="4400" dirty="0">
              <a:latin typeface="Cambria Math"/>
              <a:cs typeface="Cambria Math"/>
            </a:endParaRPr>
          </a:p>
        </p:txBody>
      </p:sp>
      <p:sp>
        <p:nvSpPr>
          <p:cNvPr id="53" name="object 56">
            <a:extLst>
              <a:ext uri="{FF2B5EF4-FFF2-40B4-BE49-F238E27FC236}">
                <a16:creationId xmlns:a16="http://schemas.microsoft.com/office/drawing/2014/main" id="{A6CF8879-DA7D-4CA4-85F1-D3370712F183}"/>
              </a:ext>
            </a:extLst>
          </p:cNvPr>
          <p:cNvSpPr/>
          <p:nvPr/>
        </p:nvSpPr>
        <p:spPr>
          <a:xfrm>
            <a:off x="4814320" y="4536120"/>
            <a:ext cx="352425" cy="641985"/>
          </a:xfrm>
          <a:custGeom>
            <a:avLst/>
            <a:gdLst/>
            <a:ahLst/>
            <a:cxnLst/>
            <a:rect l="l" t="t" r="r" b="b"/>
            <a:pathLst>
              <a:path w="352425" h="641985">
                <a:moveTo>
                  <a:pt x="352044" y="465581"/>
                </a:moveTo>
                <a:lnTo>
                  <a:pt x="0" y="465581"/>
                </a:lnTo>
                <a:lnTo>
                  <a:pt x="176022" y="641603"/>
                </a:lnTo>
                <a:lnTo>
                  <a:pt x="352044" y="465581"/>
                </a:lnTo>
                <a:close/>
              </a:path>
              <a:path w="352425" h="641985">
                <a:moveTo>
                  <a:pt x="264033" y="176021"/>
                </a:moveTo>
                <a:lnTo>
                  <a:pt x="88011" y="176021"/>
                </a:lnTo>
                <a:lnTo>
                  <a:pt x="88011" y="465581"/>
                </a:lnTo>
                <a:lnTo>
                  <a:pt x="264033" y="465581"/>
                </a:lnTo>
                <a:lnTo>
                  <a:pt x="264033" y="176021"/>
                </a:lnTo>
                <a:close/>
              </a:path>
              <a:path w="352425" h="641985">
                <a:moveTo>
                  <a:pt x="176022" y="0"/>
                </a:moveTo>
                <a:lnTo>
                  <a:pt x="0" y="176021"/>
                </a:lnTo>
                <a:lnTo>
                  <a:pt x="352044" y="176021"/>
                </a:lnTo>
                <a:lnTo>
                  <a:pt x="17602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7">
            <a:extLst>
              <a:ext uri="{FF2B5EF4-FFF2-40B4-BE49-F238E27FC236}">
                <a16:creationId xmlns:a16="http://schemas.microsoft.com/office/drawing/2014/main" id="{38827575-2C01-4396-B727-F5CFEF5348D9}"/>
              </a:ext>
            </a:extLst>
          </p:cNvPr>
          <p:cNvSpPr txBox="1"/>
          <p:nvPr/>
        </p:nvSpPr>
        <p:spPr>
          <a:xfrm>
            <a:off x="5245069" y="4700177"/>
            <a:ext cx="4826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MS UI Gothic"/>
                <a:cs typeface="MS UI Gothic"/>
              </a:rPr>
              <a:t>接近</a:t>
            </a:r>
            <a:endParaRPr>
              <a:latin typeface="MS UI Gothic"/>
              <a:cs typeface="MS UI Gothic"/>
            </a:endParaRPr>
          </a:p>
        </p:txBody>
      </p:sp>
      <p:sp>
        <p:nvSpPr>
          <p:cNvPr id="55" name="object 58">
            <a:extLst>
              <a:ext uri="{FF2B5EF4-FFF2-40B4-BE49-F238E27FC236}">
                <a16:creationId xmlns:a16="http://schemas.microsoft.com/office/drawing/2014/main" id="{27A60AE7-574A-4032-A129-FA66EAF5E031}"/>
              </a:ext>
            </a:extLst>
          </p:cNvPr>
          <p:cNvSpPr/>
          <p:nvPr/>
        </p:nvSpPr>
        <p:spPr>
          <a:xfrm>
            <a:off x="7581905" y="4536120"/>
            <a:ext cx="352425" cy="641985"/>
          </a:xfrm>
          <a:custGeom>
            <a:avLst/>
            <a:gdLst/>
            <a:ahLst/>
            <a:cxnLst/>
            <a:rect l="l" t="t" r="r" b="b"/>
            <a:pathLst>
              <a:path w="352425" h="641985">
                <a:moveTo>
                  <a:pt x="352044" y="465581"/>
                </a:moveTo>
                <a:lnTo>
                  <a:pt x="0" y="465581"/>
                </a:lnTo>
                <a:lnTo>
                  <a:pt x="176022" y="641603"/>
                </a:lnTo>
                <a:lnTo>
                  <a:pt x="352044" y="465581"/>
                </a:lnTo>
                <a:close/>
              </a:path>
              <a:path w="352425" h="641985">
                <a:moveTo>
                  <a:pt x="264033" y="176021"/>
                </a:moveTo>
                <a:lnTo>
                  <a:pt x="88011" y="176021"/>
                </a:lnTo>
                <a:lnTo>
                  <a:pt x="88011" y="465581"/>
                </a:lnTo>
                <a:lnTo>
                  <a:pt x="264033" y="465581"/>
                </a:lnTo>
                <a:lnTo>
                  <a:pt x="264033" y="176021"/>
                </a:lnTo>
                <a:close/>
              </a:path>
              <a:path w="352425" h="641985">
                <a:moveTo>
                  <a:pt x="176022" y="0"/>
                </a:moveTo>
                <a:lnTo>
                  <a:pt x="0" y="176021"/>
                </a:lnTo>
                <a:lnTo>
                  <a:pt x="352044" y="176021"/>
                </a:lnTo>
                <a:lnTo>
                  <a:pt x="176022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9">
            <a:extLst>
              <a:ext uri="{FF2B5EF4-FFF2-40B4-BE49-F238E27FC236}">
                <a16:creationId xmlns:a16="http://schemas.microsoft.com/office/drawing/2014/main" id="{F5F10419-AAF6-4F20-A94D-232AFB13BC2B}"/>
              </a:ext>
            </a:extLst>
          </p:cNvPr>
          <p:cNvSpPr txBox="1"/>
          <p:nvPr/>
        </p:nvSpPr>
        <p:spPr>
          <a:xfrm>
            <a:off x="7085954" y="3540296"/>
            <a:ext cx="1651000" cy="1756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77800" algn="ctr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R="231775" algn="ctr">
              <a:spcBef>
                <a:spcPts val="560"/>
              </a:spcBef>
            </a:pPr>
            <a:r>
              <a:rPr lang="zh-CN" altLang="en-US" sz="4400" spc="-16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𝐻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  <a:p>
            <a:pPr marL="939165">
              <a:spcBef>
                <a:spcPts val="1130"/>
              </a:spcBef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接近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>
              <a:spcBef>
                <a:spcPts val="45"/>
              </a:spcBef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1" name="object 65">
            <a:extLst>
              <a:ext uri="{FF2B5EF4-FFF2-40B4-BE49-F238E27FC236}">
                <a16:creationId xmlns:a16="http://schemas.microsoft.com/office/drawing/2014/main" id="{C141BC93-C4F9-4600-A867-8A8416418246}"/>
              </a:ext>
            </a:extLst>
          </p:cNvPr>
          <p:cNvSpPr txBox="1"/>
          <p:nvPr/>
        </p:nvSpPr>
        <p:spPr>
          <a:xfrm>
            <a:off x="2062171" y="6246377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最小化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2" name="object 66">
            <a:extLst>
              <a:ext uri="{FF2B5EF4-FFF2-40B4-BE49-F238E27FC236}">
                <a16:creationId xmlns:a16="http://schemas.microsoft.com/office/drawing/2014/main" id="{BEF94562-C568-43CD-8581-B27E746F31B4}"/>
              </a:ext>
            </a:extLst>
          </p:cNvPr>
          <p:cNvSpPr txBox="1"/>
          <p:nvPr/>
        </p:nvSpPr>
        <p:spPr>
          <a:xfrm>
            <a:off x="9284461" y="6130107"/>
            <a:ext cx="2533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7">
            <a:extLst>
              <a:ext uri="{FF2B5EF4-FFF2-40B4-BE49-F238E27FC236}">
                <a16:creationId xmlns:a16="http://schemas.microsoft.com/office/drawing/2014/main" id="{76BEA51D-0E98-4D1F-A481-FC32554BC361}"/>
              </a:ext>
            </a:extLst>
          </p:cNvPr>
          <p:cNvSpPr txBox="1"/>
          <p:nvPr/>
        </p:nvSpPr>
        <p:spPr>
          <a:xfrm>
            <a:off x="9526841" y="5789251"/>
            <a:ext cx="711200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模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块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</a:t>
            </a:r>
          </a:p>
          <a:p>
            <a:pPr marR="49530" algn="ctr">
              <a:spcBef>
                <a:spcPts val="370"/>
              </a:spcBef>
            </a:pPr>
            <a:r>
              <a:rPr sz="2400" spc="-81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69CD18C-73F1-496B-9402-3CFD1589D257}"/>
                  </a:ext>
                </a:extLst>
              </p:cNvPr>
              <p:cNvSpPr/>
              <p:nvPr/>
            </p:nvSpPr>
            <p:spPr>
              <a:xfrm>
                <a:off x="3899060" y="5225348"/>
                <a:ext cx="19522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69CD18C-73F1-496B-9402-3CFD1589D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060" y="5225348"/>
                <a:ext cx="195226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A77759-83CC-412D-A87F-9CD399D51676}"/>
                  </a:ext>
                </a:extLst>
              </p:cNvPr>
              <p:cNvSpPr/>
              <p:nvPr/>
            </p:nvSpPr>
            <p:spPr>
              <a:xfrm>
                <a:off x="7092617" y="5210869"/>
                <a:ext cx="15874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A77759-83CC-412D-A87F-9CD399D51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617" y="5210869"/>
                <a:ext cx="158748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86C7EAC4-5CFE-4DCF-BDDB-F2197C1830AB}"/>
                  </a:ext>
                </a:extLst>
              </p:cNvPr>
              <p:cNvSpPr/>
              <p:nvPr/>
            </p:nvSpPr>
            <p:spPr>
              <a:xfrm>
                <a:off x="3953989" y="1874517"/>
                <a:ext cx="11077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86C7EAC4-5CFE-4DCF-BDDB-F2197C18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89" y="1874517"/>
                <a:ext cx="11077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7">
            <a:extLst>
              <a:ext uri="{FF2B5EF4-FFF2-40B4-BE49-F238E27FC236}">
                <a16:creationId xmlns:a16="http://schemas.microsoft.com/office/drawing/2014/main" id="{BF870789-34AF-4E09-8AEC-E51AED311297}"/>
              </a:ext>
            </a:extLst>
          </p:cNvPr>
          <p:cNvSpPr/>
          <p:nvPr/>
        </p:nvSpPr>
        <p:spPr>
          <a:xfrm>
            <a:off x="8243490" y="1839110"/>
            <a:ext cx="1074420" cy="716280"/>
          </a:xfrm>
          <a:custGeom>
            <a:avLst/>
            <a:gdLst/>
            <a:ahLst/>
            <a:cxnLst/>
            <a:rect l="l" t="t" r="r" b="b"/>
            <a:pathLst>
              <a:path w="1074420" h="716280">
                <a:moveTo>
                  <a:pt x="955040" y="0"/>
                </a:moveTo>
                <a:lnTo>
                  <a:pt x="119380" y="0"/>
                </a:lnTo>
                <a:lnTo>
                  <a:pt x="72914" y="9380"/>
                </a:lnTo>
                <a:lnTo>
                  <a:pt x="34967" y="34963"/>
                </a:lnTo>
                <a:lnTo>
                  <a:pt x="9382" y="72909"/>
                </a:lnTo>
                <a:lnTo>
                  <a:pt x="0" y="119379"/>
                </a:lnTo>
                <a:lnTo>
                  <a:pt x="0" y="596899"/>
                </a:lnTo>
                <a:lnTo>
                  <a:pt x="9382" y="643365"/>
                </a:lnTo>
                <a:lnTo>
                  <a:pt x="34967" y="681312"/>
                </a:lnTo>
                <a:lnTo>
                  <a:pt x="72914" y="706897"/>
                </a:lnTo>
                <a:lnTo>
                  <a:pt x="119380" y="716279"/>
                </a:lnTo>
                <a:lnTo>
                  <a:pt x="955040" y="716279"/>
                </a:lnTo>
                <a:lnTo>
                  <a:pt x="1001505" y="706897"/>
                </a:lnTo>
                <a:lnTo>
                  <a:pt x="1039452" y="681312"/>
                </a:lnTo>
                <a:lnTo>
                  <a:pt x="1065037" y="643365"/>
                </a:lnTo>
                <a:lnTo>
                  <a:pt x="1074420" y="596899"/>
                </a:lnTo>
                <a:lnTo>
                  <a:pt x="1074420" y="119379"/>
                </a:lnTo>
                <a:lnTo>
                  <a:pt x="1065037" y="72909"/>
                </a:lnTo>
                <a:lnTo>
                  <a:pt x="1039452" y="34963"/>
                </a:lnTo>
                <a:lnTo>
                  <a:pt x="1001505" y="9380"/>
                </a:lnTo>
                <a:lnTo>
                  <a:pt x="95504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44">
            <a:extLst>
              <a:ext uri="{FF2B5EF4-FFF2-40B4-BE49-F238E27FC236}">
                <a16:creationId xmlns:a16="http://schemas.microsoft.com/office/drawing/2014/main" id="{653CB981-36CB-4AEF-B8C5-79D7B91060A7}"/>
              </a:ext>
            </a:extLst>
          </p:cNvPr>
          <p:cNvSpPr/>
          <p:nvPr/>
        </p:nvSpPr>
        <p:spPr>
          <a:xfrm>
            <a:off x="9353841" y="2064798"/>
            <a:ext cx="188595" cy="189865"/>
          </a:xfrm>
          <a:custGeom>
            <a:avLst/>
            <a:gdLst/>
            <a:ahLst/>
            <a:cxnLst/>
            <a:rect l="l" t="t" r="r" b="b"/>
            <a:pathLst>
              <a:path w="188595" h="189864">
                <a:moveTo>
                  <a:pt x="106470" y="189331"/>
                </a:moveTo>
                <a:lnTo>
                  <a:pt x="62165" y="182150"/>
                </a:lnTo>
                <a:lnTo>
                  <a:pt x="28640" y="162222"/>
                </a:lnTo>
                <a:lnTo>
                  <a:pt x="7413" y="131967"/>
                </a:lnTo>
                <a:lnTo>
                  <a:pt x="0" y="93805"/>
                </a:lnTo>
                <a:lnTo>
                  <a:pt x="6481" y="57727"/>
                </a:lnTo>
                <a:lnTo>
                  <a:pt x="25659" y="27861"/>
                </a:lnTo>
                <a:lnTo>
                  <a:pt x="57134" y="7516"/>
                </a:lnTo>
                <a:lnTo>
                  <a:pt x="100508" y="0"/>
                </a:lnTo>
                <a:lnTo>
                  <a:pt x="120325" y="1438"/>
                </a:lnTo>
                <a:lnTo>
                  <a:pt x="137666" y="5701"/>
                </a:lnTo>
                <a:lnTo>
                  <a:pt x="152612" y="12707"/>
                </a:lnTo>
                <a:lnTo>
                  <a:pt x="155124" y="14630"/>
                </a:lnTo>
                <a:lnTo>
                  <a:pt x="100508" y="14630"/>
                </a:lnTo>
                <a:lnTo>
                  <a:pt x="90925" y="15692"/>
                </a:lnTo>
                <a:lnTo>
                  <a:pt x="56748" y="47050"/>
                </a:lnTo>
                <a:lnTo>
                  <a:pt x="51957" y="83477"/>
                </a:lnTo>
                <a:lnTo>
                  <a:pt x="188091" y="83477"/>
                </a:lnTo>
                <a:lnTo>
                  <a:pt x="188240" y="86059"/>
                </a:lnTo>
                <a:lnTo>
                  <a:pt x="188240" y="97247"/>
                </a:lnTo>
                <a:lnTo>
                  <a:pt x="51957" y="97247"/>
                </a:lnTo>
                <a:lnTo>
                  <a:pt x="52982" y="117794"/>
                </a:lnTo>
                <a:lnTo>
                  <a:pt x="59517" y="142859"/>
                </a:lnTo>
                <a:lnTo>
                  <a:pt x="76752" y="164051"/>
                </a:lnTo>
                <a:lnTo>
                  <a:pt x="109877" y="172979"/>
                </a:lnTo>
                <a:lnTo>
                  <a:pt x="161078" y="172979"/>
                </a:lnTo>
                <a:lnTo>
                  <a:pt x="146197" y="182365"/>
                </a:lnTo>
                <a:lnTo>
                  <a:pt x="106470" y="189331"/>
                </a:lnTo>
                <a:close/>
              </a:path>
              <a:path w="188595" h="189864">
                <a:moveTo>
                  <a:pt x="188091" y="83477"/>
                </a:moveTo>
                <a:lnTo>
                  <a:pt x="149058" y="83477"/>
                </a:lnTo>
                <a:lnTo>
                  <a:pt x="148180" y="66548"/>
                </a:lnTo>
                <a:lnTo>
                  <a:pt x="142670" y="43567"/>
                </a:lnTo>
                <a:lnTo>
                  <a:pt x="128217" y="23330"/>
                </a:lnTo>
                <a:lnTo>
                  <a:pt x="100508" y="14630"/>
                </a:lnTo>
                <a:lnTo>
                  <a:pt x="155124" y="14630"/>
                </a:lnTo>
                <a:lnTo>
                  <a:pt x="165242" y="22375"/>
                </a:lnTo>
                <a:lnTo>
                  <a:pt x="177459" y="39224"/>
                </a:lnTo>
                <a:lnTo>
                  <a:pt x="184407" y="57122"/>
                </a:lnTo>
                <a:lnTo>
                  <a:pt x="187521" y="73567"/>
                </a:lnTo>
                <a:lnTo>
                  <a:pt x="188091" y="83477"/>
                </a:lnTo>
                <a:close/>
              </a:path>
              <a:path w="188595" h="189864">
                <a:moveTo>
                  <a:pt x="161078" y="172979"/>
                </a:moveTo>
                <a:lnTo>
                  <a:pt x="109877" y="172979"/>
                </a:lnTo>
                <a:lnTo>
                  <a:pt x="128869" y="170519"/>
                </a:lnTo>
                <a:lnTo>
                  <a:pt x="145545" y="163620"/>
                </a:lnTo>
                <a:lnTo>
                  <a:pt x="158867" y="153011"/>
                </a:lnTo>
                <a:lnTo>
                  <a:pt x="167797" y="139416"/>
                </a:lnTo>
                <a:lnTo>
                  <a:pt x="170352" y="133392"/>
                </a:lnTo>
                <a:lnTo>
                  <a:pt x="171204" y="130810"/>
                </a:lnTo>
                <a:lnTo>
                  <a:pt x="188240" y="130810"/>
                </a:lnTo>
                <a:lnTo>
                  <a:pt x="188240" y="138556"/>
                </a:lnTo>
                <a:lnTo>
                  <a:pt x="184447" y="149394"/>
                </a:lnTo>
                <a:lnTo>
                  <a:pt x="171311" y="166525"/>
                </a:lnTo>
                <a:lnTo>
                  <a:pt x="161078" y="172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5">
            <a:extLst>
              <a:ext uri="{FF2B5EF4-FFF2-40B4-BE49-F238E27FC236}">
                <a16:creationId xmlns:a16="http://schemas.microsoft.com/office/drawing/2014/main" id="{86BB40E3-E6CC-45B5-AAEA-17252F3B148D}"/>
              </a:ext>
            </a:extLst>
          </p:cNvPr>
          <p:cNvSpPr/>
          <p:nvPr/>
        </p:nvSpPr>
        <p:spPr>
          <a:xfrm>
            <a:off x="9568486" y="2122458"/>
            <a:ext cx="86995" cy="193675"/>
          </a:xfrm>
          <a:custGeom>
            <a:avLst/>
            <a:gdLst/>
            <a:ahLst/>
            <a:cxnLst/>
            <a:rect l="l" t="t" r="r" b="b"/>
            <a:pathLst>
              <a:path w="86995" h="193675">
                <a:moveTo>
                  <a:pt x="71548" y="26678"/>
                </a:moveTo>
                <a:lnTo>
                  <a:pt x="55364" y="26678"/>
                </a:lnTo>
                <a:lnTo>
                  <a:pt x="51957" y="20654"/>
                </a:lnTo>
                <a:lnTo>
                  <a:pt x="51957" y="7745"/>
                </a:lnTo>
                <a:lnTo>
                  <a:pt x="59623" y="0"/>
                </a:lnTo>
                <a:lnTo>
                  <a:pt x="75807" y="0"/>
                </a:lnTo>
                <a:lnTo>
                  <a:pt x="79214" y="6024"/>
                </a:lnTo>
                <a:lnTo>
                  <a:pt x="79214" y="18933"/>
                </a:lnTo>
                <a:lnTo>
                  <a:pt x="71548" y="26678"/>
                </a:lnTo>
                <a:close/>
              </a:path>
              <a:path w="86995" h="193675">
                <a:moveTo>
                  <a:pt x="9369" y="111877"/>
                </a:moveTo>
                <a:lnTo>
                  <a:pt x="0" y="111877"/>
                </a:lnTo>
                <a:lnTo>
                  <a:pt x="0" y="107574"/>
                </a:lnTo>
                <a:lnTo>
                  <a:pt x="2568" y="98901"/>
                </a:lnTo>
                <a:lnTo>
                  <a:pt x="10327" y="84015"/>
                </a:lnTo>
                <a:lnTo>
                  <a:pt x="23356" y="69936"/>
                </a:lnTo>
                <a:lnTo>
                  <a:pt x="41736" y="63684"/>
                </a:lnTo>
                <a:lnTo>
                  <a:pt x="52330" y="65647"/>
                </a:lnTo>
                <a:lnTo>
                  <a:pt x="60688" y="70999"/>
                </a:lnTo>
                <a:lnTo>
                  <a:pt x="61580" y="72290"/>
                </a:lnTo>
                <a:lnTo>
                  <a:pt x="40884" y="72290"/>
                </a:lnTo>
                <a:lnTo>
                  <a:pt x="32500" y="74280"/>
                </a:lnTo>
                <a:lnTo>
                  <a:pt x="24275" y="80465"/>
                </a:lnTo>
                <a:lnTo>
                  <a:pt x="16689" y="91169"/>
                </a:lnTo>
                <a:lnTo>
                  <a:pt x="10221" y="106713"/>
                </a:lnTo>
                <a:lnTo>
                  <a:pt x="9369" y="110156"/>
                </a:lnTo>
                <a:lnTo>
                  <a:pt x="9369" y="111877"/>
                </a:lnTo>
                <a:close/>
              </a:path>
              <a:path w="86995" h="193675">
                <a:moveTo>
                  <a:pt x="45143" y="193634"/>
                </a:moveTo>
                <a:lnTo>
                  <a:pt x="34549" y="191684"/>
                </a:lnTo>
                <a:lnTo>
                  <a:pt x="26191" y="186426"/>
                </a:lnTo>
                <a:lnTo>
                  <a:pt x="20708" y="178748"/>
                </a:lnTo>
                <a:lnTo>
                  <a:pt x="18738" y="169537"/>
                </a:lnTo>
                <a:lnTo>
                  <a:pt x="18738" y="164373"/>
                </a:lnTo>
                <a:lnTo>
                  <a:pt x="19590" y="160931"/>
                </a:lnTo>
                <a:lnTo>
                  <a:pt x="21294" y="156628"/>
                </a:lnTo>
                <a:lnTo>
                  <a:pt x="39181" y="111016"/>
                </a:lnTo>
                <a:lnTo>
                  <a:pt x="43386" y="99788"/>
                </a:lnTo>
                <a:lnTo>
                  <a:pt x="45995" y="92191"/>
                </a:lnTo>
                <a:lnTo>
                  <a:pt x="47326" y="86691"/>
                </a:lnTo>
                <a:lnTo>
                  <a:pt x="47698" y="81756"/>
                </a:lnTo>
                <a:lnTo>
                  <a:pt x="47698" y="74011"/>
                </a:lnTo>
                <a:lnTo>
                  <a:pt x="45143" y="72290"/>
                </a:lnTo>
                <a:lnTo>
                  <a:pt x="61580" y="72290"/>
                </a:lnTo>
                <a:lnTo>
                  <a:pt x="66171" y="78932"/>
                </a:lnTo>
                <a:lnTo>
                  <a:pt x="68141" y="88641"/>
                </a:lnTo>
                <a:lnTo>
                  <a:pt x="68141" y="91223"/>
                </a:lnTo>
                <a:lnTo>
                  <a:pt x="52809" y="134253"/>
                </a:lnTo>
                <a:lnTo>
                  <a:pt x="49402" y="141137"/>
                </a:lnTo>
                <a:lnTo>
                  <a:pt x="46847" y="148883"/>
                </a:lnTo>
                <a:lnTo>
                  <a:pt x="43440" y="156628"/>
                </a:lnTo>
                <a:lnTo>
                  <a:pt x="40884" y="163513"/>
                </a:lnTo>
                <a:lnTo>
                  <a:pt x="39181" y="168676"/>
                </a:lnTo>
                <a:lnTo>
                  <a:pt x="39181" y="181585"/>
                </a:lnTo>
                <a:lnTo>
                  <a:pt x="40884" y="185888"/>
                </a:lnTo>
                <a:lnTo>
                  <a:pt x="65259" y="185888"/>
                </a:lnTo>
                <a:lnTo>
                  <a:pt x="63882" y="187381"/>
                </a:lnTo>
                <a:lnTo>
                  <a:pt x="45143" y="193634"/>
                </a:lnTo>
                <a:close/>
              </a:path>
              <a:path w="86995" h="193675">
                <a:moveTo>
                  <a:pt x="65259" y="185888"/>
                </a:moveTo>
                <a:lnTo>
                  <a:pt x="45995" y="185888"/>
                </a:lnTo>
                <a:lnTo>
                  <a:pt x="54499" y="183643"/>
                </a:lnTo>
                <a:lnTo>
                  <a:pt x="62924" y="176960"/>
                </a:lnTo>
                <a:lnTo>
                  <a:pt x="70550" y="165920"/>
                </a:lnTo>
                <a:lnTo>
                  <a:pt x="76658" y="150604"/>
                </a:lnTo>
                <a:lnTo>
                  <a:pt x="77510" y="147161"/>
                </a:lnTo>
                <a:lnTo>
                  <a:pt x="77510" y="145440"/>
                </a:lnTo>
                <a:lnTo>
                  <a:pt x="86880" y="145440"/>
                </a:lnTo>
                <a:lnTo>
                  <a:pt x="86880" y="149743"/>
                </a:lnTo>
                <a:lnTo>
                  <a:pt x="84431" y="158416"/>
                </a:lnTo>
                <a:lnTo>
                  <a:pt x="76871" y="173302"/>
                </a:lnTo>
                <a:lnTo>
                  <a:pt x="65259" y="185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1472F77-7EE7-4DE7-B871-D34FB30E76FA}"/>
                  </a:ext>
                </a:extLst>
              </p:cNvPr>
              <p:cNvSpPr/>
              <p:nvPr/>
            </p:nvSpPr>
            <p:spPr>
              <a:xfrm>
                <a:off x="8168898" y="1856816"/>
                <a:ext cx="11221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1472F77-7EE7-4DE7-B871-D34FB30E7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898" y="1856816"/>
                <a:ext cx="11221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D6F80FC-D2E6-4655-9F5D-A4DA1DEAE6A8}"/>
                  </a:ext>
                </a:extLst>
              </p:cNvPr>
              <p:cNvSpPr txBox="1"/>
              <p:nvPr/>
            </p:nvSpPr>
            <p:spPr>
              <a:xfrm>
                <a:off x="3921390" y="6171095"/>
                <a:ext cx="4917810" cy="374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𝑐𝑜𝑛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𝑐𝑒𝑛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𝑐𝑒𝑛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ED6F80FC-D2E6-4655-9F5D-A4DA1DEA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390" y="6171095"/>
                <a:ext cx="4917810" cy="374526"/>
              </a:xfrm>
              <a:prstGeom prst="rect">
                <a:avLst/>
              </a:prstGeom>
              <a:blipFill>
                <a:blip r:embed="rId7"/>
                <a:stretch>
                  <a:fillRect l="-1983" r="-248" b="-3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bject 5">
            <a:extLst>
              <a:ext uri="{FF2B5EF4-FFF2-40B4-BE49-F238E27FC236}">
                <a16:creationId xmlns:a16="http://schemas.microsoft.com/office/drawing/2014/main" id="{BF2AE21D-F7BF-4C40-9BEB-A94C44320971}"/>
              </a:ext>
            </a:extLst>
          </p:cNvPr>
          <p:cNvSpPr/>
          <p:nvPr/>
        </p:nvSpPr>
        <p:spPr>
          <a:xfrm>
            <a:off x="3981607" y="6167446"/>
            <a:ext cx="2289175" cy="419100"/>
          </a:xfrm>
          <a:custGeom>
            <a:avLst/>
            <a:gdLst/>
            <a:ahLst/>
            <a:cxnLst/>
            <a:rect l="l" t="t" r="r" b="b"/>
            <a:pathLst>
              <a:path w="2289175" h="419100">
                <a:moveTo>
                  <a:pt x="2219198" y="0"/>
                </a:moveTo>
                <a:lnTo>
                  <a:pt x="69850" y="0"/>
                </a:lnTo>
                <a:lnTo>
                  <a:pt x="42658" y="5488"/>
                </a:lnTo>
                <a:lnTo>
                  <a:pt x="20456" y="20456"/>
                </a:lnTo>
                <a:lnTo>
                  <a:pt x="5488" y="42658"/>
                </a:lnTo>
                <a:lnTo>
                  <a:pt x="0" y="69850"/>
                </a:lnTo>
                <a:lnTo>
                  <a:pt x="0" y="349250"/>
                </a:lnTo>
                <a:lnTo>
                  <a:pt x="5488" y="376435"/>
                </a:lnTo>
                <a:lnTo>
                  <a:pt x="20456" y="398638"/>
                </a:lnTo>
                <a:lnTo>
                  <a:pt x="42658" y="413609"/>
                </a:lnTo>
                <a:lnTo>
                  <a:pt x="69850" y="419100"/>
                </a:lnTo>
                <a:lnTo>
                  <a:pt x="2219198" y="419100"/>
                </a:lnTo>
                <a:lnTo>
                  <a:pt x="2246389" y="413609"/>
                </a:lnTo>
                <a:lnTo>
                  <a:pt x="2268591" y="398638"/>
                </a:lnTo>
                <a:lnTo>
                  <a:pt x="2283559" y="376435"/>
                </a:lnTo>
                <a:lnTo>
                  <a:pt x="2289048" y="349250"/>
                </a:lnTo>
                <a:lnTo>
                  <a:pt x="2289048" y="69850"/>
                </a:lnTo>
                <a:lnTo>
                  <a:pt x="2283559" y="42658"/>
                </a:lnTo>
                <a:lnTo>
                  <a:pt x="2268591" y="20456"/>
                </a:lnTo>
                <a:lnTo>
                  <a:pt x="2246389" y="5488"/>
                </a:lnTo>
                <a:lnTo>
                  <a:pt x="2219198" y="0"/>
                </a:lnTo>
                <a:close/>
              </a:path>
            </a:pathLst>
          </a:custGeom>
          <a:solidFill>
            <a:srgbClr val="4F81B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6">
            <a:extLst>
              <a:ext uri="{FF2B5EF4-FFF2-40B4-BE49-F238E27FC236}">
                <a16:creationId xmlns:a16="http://schemas.microsoft.com/office/drawing/2014/main" id="{9221E48E-1921-4423-A7B4-BE8BE5756778}"/>
              </a:ext>
            </a:extLst>
          </p:cNvPr>
          <p:cNvSpPr/>
          <p:nvPr/>
        </p:nvSpPr>
        <p:spPr>
          <a:xfrm>
            <a:off x="6591239" y="6167451"/>
            <a:ext cx="2291080" cy="421005"/>
          </a:xfrm>
          <a:custGeom>
            <a:avLst/>
            <a:gdLst/>
            <a:ahLst/>
            <a:cxnLst/>
            <a:rect l="l" t="t" r="r" b="b"/>
            <a:pathLst>
              <a:path w="2291079" h="421004">
                <a:moveTo>
                  <a:pt x="2220468" y="0"/>
                </a:moveTo>
                <a:lnTo>
                  <a:pt x="70104" y="0"/>
                </a:lnTo>
                <a:lnTo>
                  <a:pt x="42814" y="5508"/>
                </a:lnTo>
                <a:lnTo>
                  <a:pt x="20531" y="20531"/>
                </a:lnTo>
                <a:lnTo>
                  <a:pt x="5508" y="42814"/>
                </a:lnTo>
                <a:lnTo>
                  <a:pt x="0" y="70103"/>
                </a:lnTo>
                <a:lnTo>
                  <a:pt x="0" y="350519"/>
                </a:lnTo>
                <a:lnTo>
                  <a:pt x="5508" y="377804"/>
                </a:lnTo>
                <a:lnTo>
                  <a:pt x="20531" y="400088"/>
                </a:lnTo>
                <a:lnTo>
                  <a:pt x="42814" y="415113"/>
                </a:lnTo>
                <a:lnTo>
                  <a:pt x="70104" y="420623"/>
                </a:lnTo>
                <a:lnTo>
                  <a:pt x="2220468" y="420623"/>
                </a:lnTo>
                <a:lnTo>
                  <a:pt x="2247757" y="415113"/>
                </a:lnTo>
                <a:lnTo>
                  <a:pt x="2270040" y="400088"/>
                </a:lnTo>
                <a:lnTo>
                  <a:pt x="2285063" y="377804"/>
                </a:lnTo>
                <a:lnTo>
                  <a:pt x="2290572" y="350519"/>
                </a:lnTo>
                <a:lnTo>
                  <a:pt x="2290572" y="70103"/>
                </a:lnTo>
                <a:lnTo>
                  <a:pt x="2285063" y="42814"/>
                </a:lnTo>
                <a:lnTo>
                  <a:pt x="2270040" y="20531"/>
                </a:lnTo>
                <a:lnTo>
                  <a:pt x="2247757" y="5508"/>
                </a:lnTo>
                <a:lnTo>
                  <a:pt x="222046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51">
                <a:extLst>
                  <a:ext uri="{FF2B5EF4-FFF2-40B4-BE49-F238E27FC236}">
                    <a16:creationId xmlns:a16="http://schemas.microsoft.com/office/drawing/2014/main" id="{05890865-77D3-4743-A5ED-822E3B2B25EC}"/>
                  </a:ext>
                </a:extLst>
              </p:cNvPr>
              <p:cNvSpPr txBox="1"/>
              <p:nvPr/>
            </p:nvSpPr>
            <p:spPr>
              <a:xfrm>
                <a:off x="8655336" y="4079428"/>
                <a:ext cx="1397000" cy="26654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2155"/>
                  </a:lnSpc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是额外参数</a:t>
                </a:r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endParaRPr>
              </a:p>
            </p:txBody>
          </p:sp>
        </mc:Choice>
        <mc:Fallback xmlns="">
          <p:sp>
            <p:nvSpPr>
              <p:cNvPr id="80" name="object 51">
                <a:extLst>
                  <a:ext uri="{FF2B5EF4-FFF2-40B4-BE49-F238E27FC236}">
                    <a16:creationId xmlns:a16="http://schemas.microsoft.com/office/drawing/2014/main" id="{05890865-77D3-4743-A5ED-822E3B2B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336" y="4079428"/>
                <a:ext cx="1397000" cy="266548"/>
              </a:xfrm>
              <a:prstGeom prst="rect">
                <a:avLst/>
              </a:prstGeom>
              <a:blipFill>
                <a:blip r:embed="rId8"/>
                <a:stretch>
                  <a:fillRect l="-5240" t="-34091" r="-4367" b="-5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5495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>
            <a:normAutofit/>
          </a:bodyPr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保留共性信息</a:t>
            </a:r>
            <a:endParaRPr lang="en-US" altLang="zh-CN" dirty="0"/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异质图嵌入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624787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8153F-3596-4613-9A69-17E79B01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异质图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FEA6F410-1D91-413E-906D-6C4CFC55CE14}"/>
              </a:ext>
            </a:extLst>
          </p:cNvPr>
          <p:cNvSpPr/>
          <p:nvPr/>
        </p:nvSpPr>
        <p:spPr>
          <a:xfrm>
            <a:off x="4555240" y="4105660"/>
            <a:ext cx="713231" cy="71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DE24CE9-3000-40D6-9550-F8B505E35A56}"/>
              </a:ext>
            </a:extLst>
          </p:cNvPr>
          <p:cNvSpPr/>
          <p:nvPr/>
        </p:nvSpPr>
        <p:spPr>
          <a:xfrm>
            <a:off x="2060453" y="2903225"/>
            <a:ext cx="713231" cy="71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F751F29-180E-4D81-8895-D2C56E9CDB8C}"/>
              </a:ext>
            </a:extLst>
          </p:cNvPr>
          <p:cNvSpPr/>
          <p:nvPr/>
        </p:nvSpPr>
        <p:spPr>
          <a:xfrm>
            <a:off x="1746509" y="1798325"/>
            <a:ext cx="713231" cy="713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7466EA9-A7CA-498F-841C-F9EADD0DEAE7}"/>
              </a:ext>
            </a:extLst>
          </p:cNvPr>
          <p:cNvSpPr/>
          <p:nvPr/>
        </p:nvSpPr>
        <p:spPr>
          <a:xfrm>
            <a:off x="4465325" y="2546609"/>
            <a:ext cx="713231" cy="711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AD27D04-3BEE-415F-9307-4532DF3A6A56}"/>
              </a:ext>
            </a:extLst>
          </p:cNvPr>
          <p:cNvSpPr/>
          <p:nvPr/>
        </p:nvSpPr>
        <p:spPr>
          <a:xfrm>
            <a:off x="3046480" y="1999493"/>
            <a:ext cx="713231" cy="713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08E991E-6DDA-415B-8AE8-ED6DA4164896}"/>
              </a:ext>
            </a:extLst>
          </p:cNvPr>
          <p:cNvSpPr/>
          <p:nvPr/>
        </p:nvSpPr>
        <p:spPr>
          <a:xfrm>
            <a:off x="2298197" y="3861820"/>
            <a:ext cx="713231" cy="713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F74F4D8D-4CEF-4477-A92A-771A0A94EE15}"/>
              </a:ext>
            </a:extLst>
          </p:cNvPr>
          <p:cNvSpPr/>
          <p:nvPr/>
        </p:nvSpPr>
        <p:spPr>
          <a:xfrm>
            <a:off x="3486916" y="3576833"/>
            <a:ext cx="711707" cy="713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EA9FCB99-51D8-4A42-8832-D241552D7F37}"/>
              </a:ext>
            </a:extLst>
          </p:cNvPr>
          <p:cNvSpPr/>
          <p:nvPr/>
        </p:nvSpPr>
        <p:spPr>
          <a:xfrm>
            <a:off x="3998981" y="1303025"/>
            <a:ext cx="713231" cy="7117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1B0D4FC-2B80-4BBE-BBDC-A6472F04EBB0}"/>
              </a:ext>
            </a:extLst>
          </p:cNvPr>
          <p:cNvSpPr/>
          <p:nvPr/>
        </p:nvSpPr>
        <p:spPr>
          <a:xfrm>
            <a:off x="3282700" y="2615188"/>
            <a:ext cx="615683" cy="1034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FB530EF8-764B-47D6-94FD-7F426AA042C1}"/>
              </a:ext>
            </a:extLst>
          </p:cNvPr>
          <p:cNvSpPr/>
          <p:nvPr/>
        </p:nvSpPr>
        <p:spPr>
          <a:xfrm>
            <a:off x="3433245" y="2771203"/>
            <a:ext cx="410845" cy="807085"/>
          </a:xfrm>
          <a:custGeom>
            <a:avLst/>
            <a:gdLst/>
            <a:ahLst/>
            <a:cxnLst/>
            <a:rect l="l" t="t" r="r" b="b"/>
            <a:pathLst>
              <a:path w="410844" h="807085">
                <a:moveTo>
                  <a:pt x="410794" y="807072"/>
                </a:move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524B568B-86DE-42FE-99E5-9474FE6877E4}"/>
              </a:ext>
            </a:extLst>
          </p:cNvPr>
          <p:cNvSpPr/>
          <p:nvPr/>
        </p:nvSpPr>
        <p:spPr>
          <a:xfrm>
            <a:off x="3403856" y="2713489"/>
            <a:ext cx="70485" cy="86995"/>
          </a:xfrm>
          <a:custGeom>
            <a:avLst/>
            <a:gdLst/>
            <a:ahLst/>
            <a:cxnLst/>
            <a:rect l="l" t="t" r="r" b="b"/>
            <a:pathLst>
              <a:path w="70485" h="86994">
                <a:moveTo>
                  <a:pt x="0" y="0"/>
                </a:moveTo>
                <a:lnTo>
                  <a:pt x="622" y="86893"/>
                </a:lnTo>
                <a:lnTo>
                  <a:pt x="69888" y="516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51E57E5E-9573-4358-B44E-5622A3306914}"/>
              </a:ext>
            </a:extLst>
          </p:cNvPr>
          <p:cNvSpPr/>
          <p:nvPr/>
        </p:nvSpPr>
        <p:spPr>
          <a:xfrm>
            <a:off x="3799336" y="4258060"/>
            <a:ext cx="879347" cy="3474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8A809898-5E57-4A15-8D69-C323C399E9A7}"/>
              </a:ext>
            </a:extLst>
          </p:cNvPr>
          <p:cNvSpPr/>
          <p:nvPr/>
        </p:nvSpPr>
        <p:spPr>
          <a:xfrm>
            <a:off x="3844289" y="4290821"/>
            <a:ext cx="650240" cy="156210"/>
          </a:xfrm>
          <a:custGeom>
            <a:avLst/>
            <a:gdLst/>
            <a:ahLst/>
            <a:cxnLst/>
            <a:rect l="l" t="t" r="r" b="b"/>
            <a:pathLst>
              <a:path w="650239" h="156210">
                <a:moveTo>
                  <a:pt x="0" y="0"/>
                </a:moveTo>
                <a:lnTo>
                  <a:pt x="649973" y="156044"/>
                </a:lnTo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44580109-F817-4077-9D62-5823A9954413}"/>
              </a:ext>
            </a:extLst>
          </p:cNvPr>
          <p:cNvSpPr/>
          <p:nvPr/>
        </p:nvSpPr>
        <p:spPr>
          <a:xfrm>
            <a:off x="4472588" y="4406051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18148" y="0"/>
                </a:moveTo>
                <a:lnTo>
                  <a:pt x="0" y="75577"/>
                </a:lnTo>
                <a:lnTo>
                  <a:pt x="84645" y="55930"/>
                </a:lnTo>
                <a:lnTo>
                  <a:pt x="1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9A8AF4BB-066F-4820-82A2-877C164B0114}"/>
              </a:ext>
            </a:extLst>
          </p:cNvPr>
          <p:cNvSpPr/>
          <p:nvPr/>
        </p:nvSpPr>
        <p:spPr>
          <a:xfrm>
            <a:off x="2414021" y="2124460"/>
            <a:ext cx="752843" cy="376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3A06F922-DC32-4397-A03F-C86810BF90B5}"/>
              </a:ext>
            </a:extLst>
          </p:cNvPr>
          <p:cNvSpPr/>
          <p:nvPr/>
        </p:nvSpPr>
        <p:spPr>
          <a:xfrm>
            <a:off x="2460502" y="2155698"/>
            <a:ext cx="525145" cy="180340"/>
          </a:xfrm>
          <a:custGeom>
            <a:avLst/>
            <a:gdLst/>
            <a:ahLst/>
            <a:cxnLst/>
            <a:rect l="l" t="t" r="r" b="b"/>
            <a:pathLst>
              <a:path w="525144" h="180339">
                <a:moveTo>
                  <a:pt x="0" y="0"/>
                </a:moveTo>
                <a:lnTo>
                  <a:pt x="524967" y="18011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89D0A71A-2986-4ECB-AE80-77BB957BC88B}"/>
              </a:ext>
            </a:extLst>
          </p:cNvPr>
          <p:cNvSpPr/>
          <p:nvPr/>
        </p:nvSpPr>
        <p:spPr>
          <a:xfrm>
            <a:off x="2960604" y="2294839"/>
            <a:ext cx="86360" cy="73660"/>
          </a:xfrm>
          <a:custGeom>
            <a:avLst/>
            <a:gdLst/>
            <a:ahLst/>
            <a:cxnLst/>
            <a:rect l="l" t="t" r="r" b="b"/>
            <a:pathLst>
              <a:path w="86359" h="73660">
                <a:moveTo>
                  <a:pt x="25222" y="0"/>
                </a:moveTo>
                <a:lnTo>
                  <a:pt x="0" y="73520"/>
                </a:lnTo>
                <a:lnTo>
                  <a:pt x="86131" y="61988"/>
                </a:lnTo>
                <a:lnTo>
                  <a:pt x="2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2CD5AC75-A39F-4DD0-904B-6D47CFB84BAF}"/>
              </a:ext>
            </a:extLst>
          </p:cNvPr>
          <p:cNvSpPr/>
          <p:nvPr/>
        </p:nvSpPr>
        <p:spPr>
          <a:xfrm>
            <a:off x="2554228" y="2258572"/>
            <a:ext cx="614171" cy="996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1DCEC867-B442-4F13-A92D-C47AF7E42B99}"/>
              </a:ext>
            </a:extLst>
          </p:cNvPr>
          <p:cNvSpPr/>
          <p:nvPr/>
        </p:nvSpPr>
        <p:spPr>
          <a:xfrm>
            <a:off x="2608325" y="2414065"/>
            <a:ext cx="408940" cy="769620"/>
          </a:xfrm>
          <a:custGeom>
            <a:avLst/>
            <a:gdLst/>
            <a:ahLst/>
            <a:cxnLst/>
            <a:rect l="l" t="t" r="r" b="b"/>
            <a:pathLst>
              <a:path w="408940" h="769619">
                <a:moveTo>
                  <a:pt x="0" y="769327"/>
                </a:moveTo>
                <a:lnTo>
                  <a:pt x="40877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78EDD09C-591C-4503-89DB-8291049AB67B}"/>
              </a:ext>
            </a:extLst>
          </p:cNvPr>
          <p:cNvSpPr/>
          <p:nvPr/>
        </p:nvSpPr>
        <p:spPr>
          <a:xfrm>
            <a:off x="2976702" y="2356874"/>
            <a:ext cx="71120" cy="86995"/>
          </a:xfrm>
          <a:custGeom>
            <a:avLst/>
            <a:gdLst/>
            <a:ahLst/>
            <a:cxnLst/>
            <a:rect l="l" t="t" r="r" b="b"/>
            <a:pathLst>
              <a:path w="71119" h="86994">
                <a:moveTo>
                  <a:pt x="70789" y="0"/>
                </a:moveTo>
                <a:lnTo>
                  <a:pt x="0" y="50406"/>
                </a:lnTo>
                <a:lnTo>
                  <a:pt x="68643" y="86867"/>
                </a:lnTo>
                <a:lnTo>
                  <a:pt x="70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689F4469-7995-4CFA-96A5-3C8DBEB41C06}"/>
              </a:ext>
            </a:extLst>
          </p:cNvPr>
          <p:cNvSpPr/>
          <p:nvPr/>
        </p:nvSpPr>
        <p:spPr>
          <a:xfrm>
            <a:off x="3704848" y="1562105"/>
            <a:ext cx="417575" cy="8656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CE4BF2E-96D5-4125-9AF4-242629815A9B}"/>
              </a:ext>
            </a:extLst>
          </p:cNvPr>
          <p:cNvSpPr/>
          <p:nvPr/>
        </p:nvSpPr>
        <p:spPr>
          <a:xfrm>
            <a:off x="3748229" y="1717401"/>
            <a:ext cx="244475" cy="644525"/>
          </a:xfrm>
          <a:custGeom>
            <a:avLst/>
            <a:gdLst/>
            <a:ahLst/>
            <a:cxnLst/>
            <a:rect l="l" t="t" r="r" b="b"/>
            <a:pathLst>
              <a:path w="244475" h="644525">
                <a:moveTo>
                  <a:pt x="235750" y="5638"/>
                </a:moveTo>
                <a:lnTo>
                  <a:pt x="16332" y="641629"/>
                </a:lnTo>
                <a:lnTo>
                  <a:pt x="24485" y="644436"/>
                </a:lnTo>
                <a:lnTo>
                  <a:pt x="243916" y="8458"/>
                </a:lnTo>
                <a:lnTo>
                  <a:pt x="235750" y="5638"/>
                </a:lnTo>
                <a:close/>
              </a:path>
              <a:path w="244475" h="644525">
                <a:moveTo>
                  <a:pt x="219430" y="0"/>
                </a:moveTo>
                <a:lnTo>
                  <a:pt x="0" y="635990"/>
                </a:lnTo>
                <a:lnTo>
                  <a:pt x="8166" y="638809"/>
                </a:lnTo>
                <a:lnTo>
                  <a:pt x="227596" y="2819"/>
                </a:lnTo>
                <a:lnTo>
                  <a:pt x="219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F99C62E0-57AA-4DE3-BD42-5976DC38B21D}"/>
              </a:ext>
            </a:extLst>
          </p:cNvPr>
          <p:cNvSpPr/>
          <p:nvPr/>
        </p:nvSpPr>
        <p:spPr>
          <a:xfrm>
            <a:off x="3938944" y="1660401"/>
            <a:ext cx="73660" cy="86360"/>
          </a:xfrm>
          <a:custGeom>
            <a:avLst/>
            <a:gdLst/>
            <a:ahLst/>
            <a:cxnLst/>
            <a:rect l="l" t="t" r="r" b="b"/>
            <a:pathLst>
              <a:path w="73660" h="86360">
                <a:moveTo>
                  <a:pt x="62077" y="0"/>
                </a:moveTo>
                <a:lnTo>
                  <a:pt x="0" y="60794"/>
                </a:lnTo>
                <a:lnTo>
                  <a:pt x="73469" y="86144"/>
                </a:lnTo>
                <a:lnTo>
                  <a:pt x="62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5D97FCB4-39E6-4AA6-8694-28EAF3462E25}"/>
              </a:ext>
            </a:extLst>
          </p:cNvPr>
          <p:cNvSpPr/>
          <p:nvPr/>
        </p:nvSpPr>
        <p:spPr>
          <a:xfrm>
            <a:off x="3639316" y="2258572"/>
            <a:ext cx="877823" cy="7208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4797FA2A-6CDC-46CE-AD8C-E3358F9F9345}"/>
              </a:ext>
            </a:extLst>
          </p:cNvPr>
          <p:cNvSpPr/>
          <p:nvPr/>
        </p:nvSpPr>
        <p:spPr>
          <a:xfrm>
            <a:off x="3811715" y="2396477"/>
            <a:ext cx="655955" cy="506730"/>
          </a:xfrm>
          <a:custGeom>
            <a:avLst/>
            <a:gdLst/>
            <a:ahLst/>
            <a:cxnLst/>
            <a:rect l="l" t="t" r="r" b="b"/>
            <a:pathLst>
              <a:path w="655955" h="506730">
                <a:moveTo>
                  <a:pt x="655370" y="50664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31EA47E5-F531-4F5B-A7E9-49BABC250C94}"/>
              </a:ext>
            </a:extLst>
          </p:cNvPr>
          <p:cNvSpPr/>
          <p:nvPr/>
        </p:nvSpPr>
        <p:spPr>
          <a:xfrm>
            <a:off x="3760476" y="2356867"/>
            <a:ext cx="85725" cy="78740"/>
          </a:xfrm>
          <a:custGeom>
            <a:avLst/>
            <a:gdLst/>
            <a:ahLst/>
            <a:cxnLst/>
            <a:rect l="l" t="t" r="r" b="b"/>
            <a:pathLst>
              <a:path w="85725" h="78739">
                <a:moveTo>
                  <a:pt x="0" y="0"/>
                </a:moveTo>
                <a:lnTo>
                  <a:pt x="37718" y="78282"/>
                </a:lnTo>
                <a:lnTo>
                  <a:pt x="85255" y="167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71D8AC-D041-42C7-B8D0-6BE55A9DA66A}"/>
              </a:ext>
            </a:extLst>
          </p:cNvPr>
          <p:cNvSpPr/>
          <p:nvPr/>
        </p:nvSpPr>
        <p:spPr>
          <a:xfrm>
            <a:off x="4078228" y="3230884"/>
            <a:ext cx="795527" cy="8473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289EAA56-680E-4780-8F5F-2A2460B6F2D1}"/>
              </a:ext>
            </a:extLst>
          </p:cNvPr>
          <p:cNvSpPr/>
          <p:nvPr/>
        </p:nvSpPr>
        <p:spPr>
          <a:xfrm>
            <a:off x="4243307" y="3259078"/>
            <a:ext cx="579120" cy="628015"/>
          </a:xfrm>
          <a:custGeom>
            <a:avLst/>
            <a:gdLst/>
            <a:ahLst/>
            <a:cxnLst/>
            <a:rect l="l" t="t" r="r" b="b"/>
            <a:pathLst>
              <a:path w="579120" h="628014">
                <a:moveTo>
                  <a:pt x="578980" y="0"/>
                </a:moveTo>
                <a:lnTo>
                  <a:pt x="0" y="62741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52AB5801-DAB0-4B38-86E2-6D010AF8A650}"/>
              </a:ext>
            </a:extLst>
          </p:cNvPr>
          <p:cNvSpPr/>
          <p:nvPr/>
        </p:nvSpPr>
        <p:spPr>
          <a:xfrm>
            <a:off x="4199385" y="3850609"/>
            <a:ext cx="81280" cy="83820"/>
          </a:xfrm>
          <a:custGeom>
            <a:avLst/>
            <a:gdLst/>
            <a:ahLst/>
            <a:cxnLst/>
            <a:rect l="l" t="t" r="r" b="b"/>
            <a:pathLst>
              <a:path w="81280" h="83820">
                <a:moveTo>
                  <a:pt x="24142" y="0"/>
                </a:moveTo>
                <a:lnTo>
                  <a:pt x="0" y="83477"/>
                </a:lnTo>
                <a:lnTo>
                  <a:pt x="81267" y="52705"/>
                </a:lnTo>
                <a:lnTo>
                  <a:pt x="24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F7A7C71A-4CF4-4AD7-813C-00929156AD81}"/>
              </a:ext>
            </a:extLst>
          </p:cNvPr>
          <p:cNvSpPr/>
          <p:nvPr/>
        </p:nvSpPr>
        <p:spPr>
          <a:xfrm>
            <a:off x="4767076" y="3238504"/>
            <a:ext cx="266699" cy="101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5DD0A1E-0177-4B15-B7B0-85A06FF1EC6F}"/>
              </a:ext>
            </a:extLst>
          </p:cNvPr>
          <p:cNvSpPr/>
          <p:nvPr/>
        </p:nvSpPr>
        <p:spPr>
          <a:xfrm>
            <a:off x="4822702" y="3259073"/>
            <a:ext cx="83185" cy="782320"/>
          </a:xfrm>
          <a:custGeom>
            <a:avLst/>
            <a:gdLst/>
            <a:ahLst/>
            <a:cxnLst/>
            <a:rect l="l" t="t" r="r" b="b"/>
            <a:pathLst>
              <a:path w="83185" h="782320">
                <a:moveTo>
                  <a:pt x="0" y="0"/>
                </a:moveTo>
                <a:lnTo>
                  <a:pt x="83185" y="78176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E71DCED2-A66C-4F98-AFFC-B0433BE1852F}"/>
              </a:ext>
            </a:extLst>
          </p:cNvPr>
          <p:cNvSpPr/>
          <p:nvPr/>
        </p:nvSpPr>
        <p:spPr>
          <a:xfrm>
            <a:off x="4865871" y="4023852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70" h="81914">
                <a:moveTo>
                  <a:pt x="77292" y="0"/>
                </a:moveTo>
                <a:lnTo>
                  <a:pt x="0" y="8216"/>
                </a:lnTo>
                <a:lnTo>
                  <a:pt x="46863" y="81394"/>
                </a:lnTo>
                <a:lnTo>
                  <a:pt x="77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77C50484-621F-40B4-A852-592BD1132880}"/>
              </a:ext>
            </a:extLst>
          </p:cNvPr>
          <p:cNvSpPr/>
          <p:nvPr/>
        </p:nvSpPr>
        <p:spPr>
          <a:xfrm>
            <a:off x="2365252" y="3587500"/>
            <a:ext cx="411479" cy="417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734891F7-D939-434A-8F63-126014C24169}"/>
              </a:ext>
            </a:extLst>
          </p:cNvPr>
          <p:cNvSpPr/>
          <p:nvPr/>
        </p:nvSpPr>
        <p:spPr>
          <a:xfrm>
            <a:off x="2408519" y="3606679"/>
            <a:ext cx="212090" cy="217804"/>
          </a:xfrm>
          <a:custGeom>
            <a:avLst/>
            <a:gdLst/>
            <a:ahLst/>
            <a:cxnLst/>
            <a:rect l="l" t="t" r="r" b="b"/>
            <a:pathLst>
              <a:path w="212090" h="217804">
                <a:moveTo>
                  <a:pt x="3098" y="15024"/>
                </a:moveTo>
                <a:lnTo>
                  <a:pt x="0" y="18021"/>
                </a:lnTo>
                <a:lnTo>
                  <a:pt x="193319" y="217690"/>
                </a:lnTo>
                <a:lnTo>
                  <a:pt x="196418" y="214680"/>
                </a:lnTo>
                <a:lnTo>
                  <a:pt x="3098" y="15024"/>
                </a:lnTo>
                <a:close/>
              </a:path>
              <a:path w="212090" h="217804">
                <a:moveTo>
                  <a:pt x="12407" y="6007"/>
                </a:moveTo>
                <a:lnTo>
                  <a:pt x="6210" y="12014"/>
                </a:lnTo>
                <a:lnTo>
                  <a:pt x="199517" y="211683"/>
                </a:lnTo>
                <a:lnTo>
                  <a:pt x="205727" y="205676"/>
                </a:lnTo>
                <a:lnTo>
                  <a:pt x="12407" y="6007"/>
                </a:lnTo>
                <a:close/>
              </a:path>
              <a:path w="212090" h="217804">
                <a:moveTo>
                  <a:pt x="18618" y="0"/>
                </a:moveTo>
                <a:lnTo>
                  <a:pt x="15506" y="2997"/>
                </a:lnTo>
                <a:lnTo>
                  <a:pt x="208826" y="202666"/>
                </a:lnTo>
                <a:lnTo>
                  <a:pt x="211924" y="199669"/>
                </a:lnTo>
                <a:lnTo>
                  <a:pt x="18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E6AFF03B-3AD0-40BA-8448-A7DDF7A647A6}"/>
              </a:ext>
            </a:extLst>
          </p:cNvPr>
          <p:cNvSpPr/>
          <p:nvPr/>
        </p:nvSpPr>
        <p:spPr>
          <a:xfrm>
            <a:off x="2574213" y="3779019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55841" y="0"/>
                </a:moveTo>
                <a:lnTo>
                  <a:pt x="0" y="54063"/>
                </a:lnTo>
                <a:lnTo>
                  <a:pt x="81978" y="82867"/>
                </a:lnTo>
                <a:lnTo>
                  <a:pt x="5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609ECB7A-F21A-43B8-830C-FEEEEEA8FBFF}"/>
              </a:ext>
            </a:extLst>
          </p:cNvPr>
          <p:cNvSpPr/>
          <p:nvPr/>
        </p:nvSpPr>
        <p:spPr>
          <a:xfrm>
            <a:off x="2414021" y="1562099"/>
            <a:ext cx="1706879" cy="6720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F88A7A04-DD81-418F-99AF-2B3916BF18CD}"/>
              </a:ext>
            </a:extLst>
          </p:cNvPr>
          <p:cNvSpPr/>
          <p:nvPr/>
        </p:nvSpPr>
        <p:spPr>
          <a:xfrm>
            <a:off x="2456530" y="1667936"/>
            <a:ext cx="1486535" cy="501015"/>
          </a:xfrm>
          <a:custGeom>
            <a:avLst/>
            <a:gdLst/>
            <a:ahLst/>
            <a:cxnLst/>
            <a:rect l="l" t="t" r="r" b="b"/>
            <a:pathLst>
              <a:path w="1486535" h="501014">
                <a:moveTo>
                  <a:pt x="1484706" y="20548"/>
                </a:moveTo>
                <a:lnTo>
                  <a:pt x="6616" y="496773"/>
                </a:lnTo>
                <a:lnTo>
                  <a:pt x="7950" y="500887"/>
                </a:lnTo>
                <a:lnTo>
                  <a:pt x="1486027" y="24663"/>
                </a:lnTo>
                <a:lnTo>
                  <a:pt x="1484706" y="20548"/>
                </a:lnTo>
                <a:close/>
              </a:path>
              <a:path w="1486535" h="501014">
                <a:moveTo>
                  <a:pt x="1480731" y="8216"/>
                </a:moveTo>
                <a:lnTo>
                  <a:pt x="2654" y="484441"/>
                </a:lnTo>
                <a:lnTo>
                  <a:pt x="5295" y="492658"/>
                </a:lnTo>
                <a:lnTo>
                  <a:pt x="1483385" y="16433"/>
                </a:lnTo>
                <a:lnTo>
                  <a:pt x="1480731" y="8216"/>
                </a:lnTo>
                <a:close/>
              </a:path>
              <a:path w="1486535" h="501014">
                <a:moveTo>
                  <a:pt x="1478089" y="0"/>
                </a:moveTo>
                <a:lnTo>
                  <a:pt x="0" y="476224"/>
                </a:lnTo>
                <a:lnTo>
                  <a:pt x="1320" y="480339"/>
                </a:lnTo>
                <a:lnTo>
                  <a:pt x="1479410" y="4114"/>
                </a:lnTo>
                <a:lnTo>
                  <a:pt x="1478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E3FF8189-6B0B-4CC5-9022-D0984C98646F}"/>
              </a:ext>
            </a:extLst>
          </p:cNvPr>
          <p:cNvSpPr/>
          <p:nvPr/>
        </p:nvSpPr>
        <p:spPr>
          <a:xfrm>
            <a:off x="3914335" y="1647253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4">
                <a:moveTo>
                  <a:pt x="0" y="0"/>
                </a:moveTo>
                <a:lnTo>
                  <a:pt x="23837" y="73977"/>
                </a:lnTo>
                <a:lnTo>
                  <a:pt x="85890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09343A52-9418-4963-A516-B9BE866C1D35}"/>
              </a:ext>
            </a:extLst>
          </p:cNvPr>
          <p:cNvSpPr/>
          <p:nvPr/>
        </p:nvSpPr>
        <p:spPr>
          <a:xfrm>
            <a:off x="4235200" y="1917196"/>
            <a:ext cx="640079" cy="7025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00E3AEA0-E122-4087-A03B-AF9902567288}"/>
              </a:ext>
            </a:extLst>
          </p:cNvPr>
          <p:cNvSpPr/>
          <p:nvPr/>
        </p:nvSpPr>
        <p:spPr>
          <a:xfrm>
            <a:off x="4389372" y="2055610"/>
            <a:ext cx="443230" cy="499109"/>
          </a:xfrm>
          <a:custGeom>
            <a:avLst/>
            <a:gdLst/>
            <a:ahLst/>
            <a:cxnLst/>
            <a:rect l="l" t="t" r="r" b="b"/>
            <a:pathLst>
              <a:path w="443229" h="499110">
                <a:moveTo>
                  <a:pt x="3238" y="14249"/>
                </a:moveTo>
                <a:lnTo>
                  <a:pt x="0" y="17094"/>
                </a:lnTo>
                <a:lnTo>
                  <a:pt x="423303" y="498944"/>
                </a:lnTo>
                <a:lnTo>
                  <a:pt x="426554" y="496100"/>
                </a:lnTo>
                <a:lnTo>
                  <a:pt x="3238" y="14249"/>
                </a:lnTo>
                <a:close/>
              </a:path>
              <a:path w="443229" h="499110">
                <a:moveTo>
                  <a:pt x="12979" y="5689"/>
                </a:moveTo>
                <a:lnTo>
                  <a:pt x="6489" y="11391"/>
                </a:lnTo>
                <a:lnTo>
                  <a:pt x="429793" y="493255"/>
                </a:lnTo>
                <a:lnTo>
                  <a:pt x="436283" y="487552"/>
                </a:lnTo>
                <a:lnTo>
                  <a:pt x="12979" y="5689"/>
                </a:lnTo>
                <a:close/>
              </a:path>
              <a:path w="443229" h="499110">
                <a:moveTo>
                  <a:pt x="19456" y="0"/>
                </a:moveTo>
                <a:lnTo>
                  <a:pt x="16217" y="2844"/>
                </a:lnTo>
                <a:lnTo>
                  <a:pt x="439534" y="484695"/>
                </a:lnTo>
                <a:lnTo>
                  <a:pt x="442772" y="481850"/>
                </a:lnTo>
                <a:lnTo>
                  <a:pt x="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DB774AB8-429B-4A28-AE38-3B3E1D96E86C}"/>
              </a:ext>
            </a:extLst>
          </p:cNvPr>
          <p:cNvSpPr/>
          <p:nvPr/>
        </p:nvSpPr>
        <p:spPr>
          <a:xfrm>
            <a:off x="4356359" y="2015499"/>
            <a:ext cx="80645" cy="84455"/>
          </a:xfrm>
          <a:custGeom>
            <a:avLst/>
            <a:gdLst/>
            <a:ahLst/>
            <a:cxnLst/>
            <a:rect l="l" t="t" r="r" b="b"/>
            <a:pathLst>
              <a:path w="80644" h="84455">
                <a:moveTo>
                  <a:pt x="0" y="0"/>
                </a:moveTo>
                <a:lnTo>
                  <a:pt x="22098" y="84035"/>
                </a:lnTo>
                <a:lnTo>
                  <a:pt x="80492" y="32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DA31909B-CA7C-450D-A9E2-7653FE8E9A80}"/>
              </a:ext>
            </a:extLst>
          </p:cNvPr>
          <p:cNvSpPr/>
          <p:nvPr/>
        </p:nvSpPr>
        <p:spPr>
          <a:xfrm>
            <a:off x="2891032" y="3902963"/>
            <a:ext cx="644651" cy="4587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EEAAB34-4AC8-4A04-B55A-C9000E8D1FF9}"/>
              </a:ext>
            </a:extLst>
          </p:cNvPr>
          <p:cNvSpPr/>
          <p:nvPr/>
        </p:nvSpPr>
        <p:spPr>
          <a:xfrm>
            <a:off x="3061097" y="3923099"/>
            <a:ext cx="432434" cy="273685"/>
          </a:xfrm>
          <a:custGeom>
            <a:avLst/>
            <a:gdLst/>
            <a:ahLst/>
            <a:cxnLst/>
            <a:rect l="l" t="t" r="r" b="b"/>
            <a:pathLst>
              <a:path w="432435" h="273685">
                <a:moveTo>
                  <a:pt x="427888" y="14820"/>
                </a:moveTo>
                <a:lnTo>
                  <a:pt x="8877" y="265684"/>
                </a:lnTo>
                <a:lnTo>
                  <a:pt x="13309" y="273088"/>
                </a:lnTo>
                <a:lnTo>
                  <a:pt x="432320" y="22225"/>
                </a:lnTo>
                <a:lnTo>
                  <a:pt x="427888" y="14820"/>
                </a:lnTo>
                <a:close/>
              </a:path>
              <a:path w="432435" h="273685">
                <a:moveTo>
                  <a:pt x="419011" y="0"/>
                </a:moveTo>
                <a:lnTo>
                  <a:pt x="0" y="250863"/>
                </a:lnTo>
                <a:lnTo>
                  <a:pt x="4444" y="258267"/>
                </a:lnTo>
                <a:lnTo>
                  <a:pt x="423443" y="7404"/>
                </a:lnTo>
                <a:lnTo>
                  <a:pt x="419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205D96EC-4131-4597-A20A-70000F6B8490}"/>
              </a:ext>
            </a:extLst>
          </p:cNvPr>
          <p:cNvSpPr/>
          <p:nvPr/>
        </p:nvSpPr>
        <p:spPr>
          <a:xfrm>
            <a:off x="3012187" y="4145070"/>
            <a:ext cx="86995" cy="73660"/>
          </a:xfrm>
          <a:custGeom>
            <a:avLst/>
            <a:gdLst/>
            <a:ahLst/>
            <a:cxnLst/>
            <a:rect l="l" t="t" r="r" b="b"/>
            <a:pathLst>
              <a:path w="86994" h="73660">
                <a:moveTo>
                  <a:pt x="46723" y="0"/>
                </a:moveTo>
                <a:lnTo>
                  <a:pt x="0" y="73266"/>
                </a:lnTo>
                <a:lnTo>
                  <a:pt x="86652" y="66687"/>
                </a:lnTo>
                <a:lnTo>
                  <a:pt x="467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EBDE3B88-0FEA-4C67-B9D1-B0B3CAE7A7F2}"/>
              </a:ext>
            </a:extLst>
          </p:cNvPr>
          <p:cNvSpPr/>
          <p:nvPr/>
        </p:nvSpPr>
        <p:spPr>
          <a:xfrm>
            <a:off x="5529076" y="2712725"/>
            <a:ext cx="713231" cy="713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CC232F51-33AD-43E7-B2C0-4CEC48CD3E4B}"/>
              </a:ext>
            </a:extLst>
          </p:cNvPr>
          <p:cNvSpPr/>
          <p:nvPr/>
        </p:nvSpPr>
        <p:spPr>
          <a:xfrm>
            <a:off x="5215132" y="3328420"/>
            <a:ext cx="790955" cy="12070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DBCEA47-3F0E-41B1-A59E-171025A7E828}"/>
              </a:ext>
            </a:extLst>
          </p:cNvPr>
          <p:cNvSpPr/>
          <p:nvPr/>
        </p:nvSpPr>
        <p:spPr>
          <a:xfrm>
            <a:off x="5258098" y="3475756"/>
            <a:ext cx="605790" cy="993775"/>
          </a:xfrm>
          <a:custGeom>
            <a:avLst/>
            <a:gdLst/>
            <a:ahLst/>
            <a:cxnLst/>
            <a:rect l="l" t="t" r="r" b="b"/>
            <a:pathLst>
              <a:path w="605789" h="993775">
                <a:moveTo>
                  <a:pt x="598284" y="8826"/>
                </a:moveTo>
                <a:lnTo>
                  <a:pt x="14846" y="989126"/>
                </a:lnTo>
                <a:lnTo>
                  <a:pt x="22263" y="993533"/>
                </a:lnTo>
                <a:lnTo>
                  <a:pt x="605701" y="13246"/>
                </a:lnTo>
                <a:lnTo>
                  <a:pt x="598284" y="8826"/>
                </a:lnTo>
                <a:close/>
              </a:path>
              <a:path w="605789" h="993775">
                <a:moveTo>
                  <a:pt x="583438" y="0"/>
                </a:moveTo>
                <a:lnTo>
                  <a:pt x="0" y="980287"/>
                </a:lnTo>
                <a:lnTo>
                  <a:pt x="7416" y="984707"/>
                </a:lnTo>
                <a:lnTo>
                  <a:pt x="590867" y="4406"/>
                </a:lnTo>
                <a:lnTo>
                  <a:pt x="583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D1D6728A-74C7-41B9-8A7F-5A7A866D5AEE}"/>
              </a:ext>
            </a:extLst>
          </p:cNvPr>
          <p:cNvSpPr/>
          <p:nvPr/>
        </p:nvSpPr>
        <p:spPr>
          <a:xfrm>
            <a:off x="5812656" y="3426719"/>
            <a:ext cx="73660" cy="86995"/>
          </a:xfrm>
          <a:custGeom>
            <a:avLst/>
            <a:gdLst/>
            <a:ahLst/>
            <a:cxnLst/>
            <a:rect l="l" t="t" r="r" b="b"/>
            <a:pathLst>
              <a:path w="73660" h="86995">
                <a:moveTo>
                  <a:pt x="73139" y="0"/>
                </a:moveTo>
                <a:lnTo>
                  <a:pt x="0" y="46913"/>
                </a:lnTo>
                <a:lnTo>
                  <a:pt x="66789" y="86664"/>
                </a:lnTo>
                <a:lnTo>
                  <a:pt x="73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FCC478D9-BD83-4773-BE72-5F6C926815DC}"/>
              </a:ext>
            </a:extLst>
          </p:cNvPr>
          <p:cNvSpPr/>
          <p:nvPr/>
        </p:nvSpPr>
        <p:spPr>
          <a:xfrm>
            <a:off x="5131312" y="2872744"/>
            <a:ext cx="519683" cy="3413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A57029FE-8DE5-486F-B0CA-78E2B1D1D4C7}"/>
              </a:ext>
            </a:extLst>
          </p:cNvPr>
          <p:cNvSpPr/>
          <p:nvPr/>
        </p:nvSpPr>
        <p:spPr>
          <a:xfrm>
            <a:off x="5173751" y="2892285"/>
            <a:ext cx="302895" cy="162560"/>
          </a:xfrm>
          <a:custGeom>
            <a:avLst/>
            <a:gdLst/>
            <a:ahLst/>
            <a:cxnLst/>
            <a:rect l="l" t="t" r="r" b="b"/>
            <a:pathLst>
              <a:path w="302895" h="162560">
                <a:moveTo>
                  <a:pt x="1854" y="19494"/>
                </a:moveTo>
                <a:lnTo>
                  <a:pt x="0" y="23393"/>
                </a:lnTo>
                <a:lnTo>
                  <a:pt x="291655" y="162242"/>
                </a:lnTo>
                <a:lnTo>
                  <a:pt x="293509" y="158343"/>
                </a:lnTo>
                <a:lnTo>
                  <a:pt x="1854" y="19494"/>
                </a:lnTo>
                <a:close/>
              </a:path>
              <a:path w="302895" h="162560">
                <a:moveTo>
                  <a:pt x="7429" y="7797"/>
                </a:moveTo>
                <a:lnTo>
                  <a:pt x="3708" y="15595"/>
                </a:lnTo>
                <a:lnTo>
                  <a:pt x="295363" y="154444"/>
                </a:lnTo>
                <a:lnTo>
                  <a:pt x="299085" y="146659"/>
                </a:lnTo>
                <a:lnTo>
                  <a:pt x="7429" y="7797"/>
                </a:lnTo>
                <a:close/>
              </a:path>
              <a:path w="302895" h="162560">
                <a:moveTo>
                  <a:pt x="11137" y="0"/>
                </a:moveTo>
                <a:lnTo>
                  <a:pt x="9283" y="3898"/>
                </a:lnTo>
                <a:lnTo>
                  <a:pt x="300939" y="142760"/>
                </a:lnTo>
                <a:lnTo>
                  <a:pt x="302793" y="138861"/>
                </a:lnTo>
                <a:lnTo>
                  <a:pt x="11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C7C0CA2F-A75D-49E6-89F2-C40F0E9F844F}"/>
              </a:ext>
            </a:extLst>
          </p:cNvPr>
          <p:cNvSpPr/>
          <p:nvPr/>
        </p:nvSpPr>
        <p:spPr>
          <a:xfrm>
            <a:off x="5442573" y="3002182"/>
            <a:ext cx="86995" cy="70485"/>
          </a:xfrm>
          <a:custGeom>
            <a:avLst/>
            <a:gdLst/>
            <a:ahLst/>
            <a:cxnLst/>
            <a:rect l="l" t="t" r="r" b="b"/>
            <a:pathLst>
              <a:path w="86995" h="70485">
                <a:moveTo>
                  <a:pt x="33413" y="0"/>
                </a:moveTo>
                <a:lnTo>
                  <a:pt x="0" y="70180"/>
                </a:lnTo>
                <a:lnTo>
                  <a:pt x="86880" y="68503"/>
                </a:lnTo>
                <a:lnTo>
                  <a:pt x="33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89BB41D1-3B74-4BB8-AFA9-7D2182D254D6}"/>
              </a:ext>
            </a:extLst>
          </p:cNvPr>
          <p:cNvSpPr txBox="1"/>
          <p:nvPr/>
        </p:nvSpPr>
        <p:spPr>
          <a:xfrm>
            <a:off x="5607591" y="3876764"/>
            <a:ext cx="8870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latin typeface="Arial"/>
                <a:cs typeface="Arial"/>
              </a:rPr>
              <a:t>published_at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1886B746-56BA-4715-92EC-99DEBB62272B}"/>
              </a:ext>
            </a:extLst>
          </p:cNvPr>
          <p:cNvSpPr txBox="1"/>
          <p:nvPr/>
        </p:nvSpPr>
        <p:spPr>
          <a:xfrm>
            <a:off x="4805362" y="4751236"/>
            <a:ext cx="4184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paper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7DA26A40-E403-4D3A-8B47-0C43ED8BB130}"/>
              </a:ext>
            </a:extLst>
          </p:cNvPr>
          <p:cNvSpPr txBox="1"/>
          <p:nvPr/>
        </p:nvSpPr>
        <p:spPr>
          <a:xfrm>
            <a:off x="2360861" y="2640196"/>
            <a:ext cx="1573530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authored</a:t>
            </a:r>
            <a:endParaRPr sz="12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R="5080" algn="r"/>
            <a:r>
              <a:rPr sz="120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086AB787-FDF9-4155-8751-4F185D690394}"/>
              </a:ext>
            </a:extLst>
          </p:cNvPr>
          <p:cNvSpPr txBox="1"/>
          <p:nvPr/>
        </p:nvSpPr>
        <p:spPr>
          <a:xfrm>
            <a:off x="1969503" y="1196054"/>
            <a:ext cx="2930525" cy="66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2175"/>
            <a:r>
              <a:rPr sz="1200" spc="-5" dirty="0">
                <a:latin typeface="Arial"/>
                <a:cs typeface="Arial"/>
              </a:rPr>
              <a:t>conference</a:t>
            </a:r>
            <a:endParaRPr sz="12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200" dirty="0">
                <a:latin typeface="Arial"/>
                <a:cs typeface="Arial"/>
              </a:rPr>
              <a:t>author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60">
            <a:extLst>
              <a:ext uri="{FF2B5EF4-FFF2-40B4-BE49-F238E27FC236}">
                <a16:creationId xmlns:a16="http://schemas.microsoft.com/office/drawing/2014/main" id="{17FE514B-FBB7-43DF-8EB1-DD2F503CF529}"/>
              </a:ext>
            </a:extLst>
          </p:cNvPr>
          <p:cNvSpPr txBox="1"/>
          <p:nvPr/>
        </p:nvSpPr>
        <p:spPr>
          <a:xfrm>
            <a:off x="4872108" y="2376996"/>
            <a:ext cx="4521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att</a:t>
            </a:r>
            <a:r>
              <a:rPr sz="1200" spc="-5" dirty="0"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92982976-9464-4DA3-AB30-07D03B343E6C}"/>
              </a:ext>
            </a:extLst>
          </p:cNvPr>
          <p:cNvSpPr/>
          <p:nvPr/>
        </p:nvSpPr>
        <p:spPr>
          <a:xfrm>
            <a:off x="8102618" y="1307212"/>
            <a:ext cx="287655" cy="331470"/>
          </a:xfrm>
          <a:custGeom>
            <a:avLst/>
            <a:gdLst/>
            <a:ahLst/>
            <a:cxnLst/>
            <a:rect l="l" t="t" r="r" b="b"/>
            <a:pathLst>
              <a:path w="287654" h="331469">
                <a:moveTo>
                  <a:pt x="72079" y="331341"/>
                </a:moveTo>
                <a:lnTo>
                  <a:pt x="69196" y="331341"/>
                </a:lnTo>
                <a:lnTo>
                  <a:pt x="69196" y="320867"/>
                </a:lnTo>
                <a:lnTo>
                  <a:pt x="70157" y="315155"/>
                </a:lnTo>
                <a:lnTo>
                  <a:pt x="73986" y="288346"/>
                </a:lnTo>
                <a:lnTo>
                  <a:pt x="77725" y="255647"/>
                </a:lnTo>
                <a:lnTo>
                  <a:pt x="80563" y="220090"/>
                </a:lnTo>
                <a:lnTo>
                  <a:pt x="81690" y="184713"/>
                </a:lnTo>
                <a:lnTo>
                  <a:pt x="79737" y="138534"/>
                </a:lnTo>
                <a:lnTo>
                  <a:pt x="70397" y="86643"/>
                </a:lnTo>
                <a:lnTo>
                  <a:pt x="48443" y="43321"/>
                </a:lnTo>
                <a:lnTo>
                  <a:pt x="8649" y="22851"/>
                </a:lnTo>
                <a:lnTo>
                  <a:pt x="1922" y="21899"/>
                </a:lnTo>
                <a:lnTo>
                  <a:pt x="0" y="21899"/>
                </a:lnTo>
                <a:lnTo>
                  <a:pt x="0" y="19042"/>
                </a:lnTo>
                <a:lnTo>
                  <a:pt x="2793" y="13255"/>
                </a:lnTo>
                <a:lnTo>
                  <a:pt x="10091" y="7021"/>
                </a:lnTo>
                <a:lnTo>
                  <a:pt x="20272" y="2038"/>
                </a:lnTo>
                <a:lnTo>
                  <a:pt x="31714" y="0"/>
                </a:lnTo>
                <a:lnTo>
                  <a:pt x="72517" y="14320"/>
                </a:lnTo>
                <a:lnTo>
                  <a:pt x="97266" y="49663"/>
                </a:lnTo>
                <a:lnTo>
                  <a:pt x="109975" y="94603"/>
                </a:lnTo>
                <a:lnTo>
                  <a:pt x="114658" y="137716"/>
                </a:lnTo>
                <a:lnTo>
                  <a:pt x="115327" y="167574"/>
                </a:lnTo>
                <a:lnTo>
                  <a:pt x="115222" y="179238"/>
                </a:lnTo>
                <a:lnTo>
                  <a:pt x="114486" y="201613"/>
                </a:lnTo>
                <a:lnTo>
                  <a:pt x="112489" y="232914"/>
                </a:lnTo>
                <a:lnTo>
                  <a:pt x="108599" y="271357"/>
                </a:lnTo>
                <a:lnTo>
                  <a:pt x="146506" y="271357"/>
                </a:lnTo>
                <a:lnTo>
                  <a:pt x="118840" y="296181"/>
                </a:lnTo>
                <a:lnTo>
                  <a:pt x="86487" y="321919"/>
                </a:lnTo>
                <a:lnTo>
                  <a:pt x="72079" y="331341"/>
                </a:lnTo>
                <a:close/>
              </a:path>
              <a:path w="287654" h="331469">
                <a:moveTo>
                  <a:pt x="146506" y="271357"/>
                </a:moveTo>
                <a:lnTo>
                  <a:pt x="108599" y="271357"/>
                </a:lnTo>
                <a:lnTo>
                  <a:pt x="155353" y="231626"/>
                </a:lnTo>
                <a:lnTo>
                  <a:pt x="198462" y="188422"/>
                </a:lnTo>
                <a:lnTo>
                  <a:pt x="234052" y="146041"/>
                </a:lnTo>
                <a:lnTo>
                  <a:pt x="258248" y="108778"/>
                </a:lnTo>
                <a:lnTo>
                  <a:pt x="267174" y="80931"/>
                </a:lnTo>
                <a:lnTo>
                  <a:pt x="265793" y="70546"/>
                </a:lnTo>
                <a:lnTo>
                  <a:pt x="260447" y="58556"/>
                </a:lnTo>
                <a:lnTo>
                  <a:pt x="249334" y="47993"/>
                </a:lnTo>
                <a:lnTo>
                  <a:pt x="230654" y="41893"/>
                </a:lnTo>
                <a:lnTo>
                  <a:pt x="222965" y="41893"/>
                </a:lnTo>
                <a:lnTo>
                  <a:pt x="222965" y="34276"/>
                </a:lnTo>
                <a:lnTo>
                  <a:pt x="224227" y="26510"/>
                </a:lnTo>
                <a:lnTo>
                  <a:pt x="228011" y="14996"/>
                </a:lnTo>
                <a:lnTo>
                  <a:pt x="234318" y="4552"/>
                </a:lnTo>
                <a:lnTo>
                  <a:pt x="243148" y="0"/>
                </a:lnTo>
                <a:lnTo>
                  <a:pt x="257759" y="2826"/>
                </a:lnTo>
                <a:lnTo>
                  <a:pt x="272100" y="11901"/>
                </a:lnTo>
                <a:lnTo>
                  <a:pt x="283017" y="28117"/>
                </a:lnTo>
                <a:lnTo>
                  <a:pt x="287356" y="52367"/>
                </a:lnTo>
                <a:lnTo>
                  <a:pt x="284293" y="76929"/>
                </a:lnTo>
                <a:lnTo>
                  <a:pt x="263030" y="131765"/>
                </a:lnTo>
                <a:lnTo>
                  <a:pt x="206750" y="210931"/>
                </a:lnTo>
                <a:lnTo>
                  <a:pt x="161481" y="257920"/>
                </a:lnTo>
                <a:lnTo>
                  <a:pt x="146506" y="271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5989209B-8BA4-4497-95D6-A90389BFE6AA}"/>
              </a:ext>
            </a:extLst>
          </p:cNvPr>
          <p:cNvSpPr/>
          <p:nvPr/>
        </p:nvSpPr>
        <p:spPr>
          <a:xfrm>
            <a:off x="8445716" y="1570005"/>
            <a:ext cx="53975" cy="136525"/>
          </a:xfrm>
          <a:custGeom>
            <a:avLst/>
            <a:gdLst/>
            <a:ahLst/>
            <a:cxnLst/>
            <a:rect l="l" t="t" r="r" b="b"/>
            <a:pathLst>
              <a:path w="53975" h="136525">
                <a:moveTo>
                  <a:pt x="29792" y="47606"/>
                </a:moveTo>
                <a:lnTo>
                  <a:pt x="24987" y="47606"/>
                </a:lnTo>
                <a:lnTo>
                  <a:pt x="14596" y="45627"/>
                </a:lnTo>
                <a:lnTo>
                  <a:pt x="6727" y="40346"/>
                </a:lnTo>
                <a:lnTo>
                  <a:pt x="1741" y="32744"/>
                </a:lnTo>
                <a:lnTo>
                  <a:pt x="0" y="23803"/>
                </a:lnTo>
                <a:lnTo>
                  <a:pt x="1741" y="14862"/>
                </a:lnTo>
                <a:lnTo>
                  <a:pt x="6727" y="7259"/>
                </a:lnTo>
                <a:lnTo>
                  <a:pt x="14596" y="1978"/>
                </a:lnTo>
                <a:lnTo>
                  <a:pt x="24987" y="0"/>
                </a:lnTo>
                <a:lnTo>
                  <a:pt x="36790" y="3153"/>
                </a:lnTo>
                <a:lnTo>
                  <a:pt x="45890" y="12377"/>
                </a:lnTo>
                <a:lnTo>
                  <a:pt x="51747" y="27314"/>
                </a:lnTo>
                <a:lnTo>
                  <a:pt x="53138" y="40941"/>
                </a:lnTo>
                <a:lnTo>
                  <a:pt x="42286" y="40941"/>
                </a:lnTo>
                <a:lnTo>
                  <a:pt x="40364" y="41893"/>
                </a:lnTo>
                <a:lnTo>
                  <a:pt x="35559" y="46654"/>
                </a:lnTo>
                <a:lnTo>
                  <a:pt x="29792" y="47606"/>
                </a:lnTo>
                <a:close/>
              </a:path>
              <a:path w="53975" h="136525">
                <a:moveTo>
                  <a:pt x="12493" y="136154"/>
                </a:moveTo>
                <a:lnTo>
                  <a:pt x="9610" y="136154"/>
                </a:lnTo>
                <a:lnTo>
                  <a:pt x="7688" y="134250"/>
                </a:lnTo>
                <a:lnTo>
                  <a:pt x="7688" y="128537"/>
                </a:lnTo>
                <a:lnTo>
                  <a:pt x="12493" y="123776"/>
                </a:lnTo>
                <a:lnTo>
                  <a:pt x="23936" y="110134"/>
                </a:lnTo>
                <a:lnTo>
                  <a:pt x="34117" y="92475"/>
                </a:lnTo>
                <a:lnTo>
                  <a:pt x="41415" y="71424"/>
                </a:lnTo>
                <a:lnTo>
                  <a:pt x="44208" y="47606"/>
                </a:lnTo>
                <a:lnTo>
                  <a:pt x="44208" y="40941"/>
                </a:lnTo>
                <a:lnTo>
                  <a:pt x="53138" y="40941"/>
                </a:lnTo>
                <a:lnTo>
                  <a:pt x="53819" y="47606"/>
                </a:lnTo>
                <a:lnTo>
                  <a:pt x="48037" y="83936"/>
                </a:lnTo>
                <a:lnTo>
                  <a:pt x="34958" y="111875"/>
                </a:lnTo>
                <a:lnTo>
                  <a:pt x="20978" y="129817"/>
                </a:lnTo>
                <a:lnTo>
                  <a:pt x="12493" y="136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48F646A7-456E-49D2-BA71-B223FF8D3694}"/>
              </a:ext>
            </a:extLst>
          </p:cNvPr>
          <p:cNvSpPr/>
          <p:nvPr/>
        </p:nvSpPr>
        <p:spPr>
          <a:xfrm>
            <a:off x="8623507" y="1301514"/>
            <a:ext cx="245110" cy="327025"/>
          </a:xfrm>
          <a:custGeom>
            <a:avLst/>
            <a:gdLst/>
            <a:ahLst/>
            <a:cxnLst/>
            <a:rect l="l" t="t" r="r" b="b"/>
            <a:pathLst>
              <a:path w="245109" h="327025">
                <a:moveTo>
                  <a:pt x="77845" y="326571"/>
                </a:moveTo>
                <a:lnTo>
                  <a:pt x="47031" y="322614"/>
                </a:lnTo>
                <a:lnTo>
                  <a:pt x="22344" y="311337"/>
                </a:lnTo>
                <a:lnTo>
                  <a:pt x="5946" y="293633"/>
                </a:lnTo>
                <a:lnTo>
                  <a:pt x="0" y="270395"/>
                </a:lnTo>
                <a:lnTo>
                  <a:pt x="2192" y="253941"/>
                </a:lnTo>
                <a:lnTo>
                  <a:pt x="13935" y="225169"/>
                </a:lnTo>
                <a:lnTo>
                  <a:pt x="42977" y="189256"/>
                </a:lnTo>
                <a:lnTo>
                  <a:pt x="97067" y="151379"/>
                </a:lnTo>
                <a:lnTo>
                  <a:pt x="80578" y="144015"/>
                </a:lnTo>
                <a:lnTo>
                  <a:pt x="66793" y="133170"/>
                </a:lnTo>
                <a:lnTo>
                  <a:pt x="57333" y="118575"/>
                </a:lnTo>
                <a:lnTo>
                  <a:pt x="53819" y="99964"/>
                </a:lnTo>
                <a:lnTo>
                  <a:pt x="66958" y="60451"/>
                </a:lnTo>
                <a:lnTo>
                  <a:pt x="100550" y="27364"/>
                </a:lnTo>
                <a:lnTo>
                  <a:pt x="145855" y="4632"/>
                </a:lnTo>
                <a:lnTo>
                  <a:pt x="172323" y="0"/>
                </a:lnTo>
                <a:lnTo>
                  <a:pt x="222721" y="0"/>
                </a:lnTo>
                <a:lnTo>
                  <a:pt x="228491" y="1419"/>
                </a:lnTo>
                <a:lnTo>
                  <a:pt x="241706" y="10642"/>
                </a:lnTo>
                <a:lnTo>
                  <a:pt x="244647" y="19550"/>
                </a:lnTo>
                <a:lnTo>
                  <a:pt x="244647" y="20937"/>
                </a:lnTo>
                <a:lnTo>
                  <a:pt x="164341" y="20937"/>
                </a:lnTo>
                <a:lnTo>
                  <a:pt x="126064" y="28837"/>
                </a:lnTo>
                <a:lnTo>
                  <a:pt x="104635" y="47002"/>
                </a:lnTo>
                <a:lnTo>
                  <a:pt x="95280" y="67131"/>
                </a:lnTo>
                <a:lnTo>
                  <a:pt x="93222" y="80922"/>
                </a:lnTo>
                <a:lnTo>
                  <a:pt x="96181" y="96334"/>
                </a:lnTo>
                <a:lnTo>
                  <a:pt x="107518" y="112818"/>
                </a:lnTo>
                <a:lnTo>
                  <a:pt x="130929" y="126445"/>
                </a:lnTo>
                <a:lnTo>
                  <a:pt x="170107" y="133289"/>
                </a:lnTo>
                <a:lnTo>
                  <a:pt x="174912" y="133289"/>
                </a:lnTo>
                <a:lnTo>
                  <a:pt x="174912" y="136145"/>
                </a:lnTo>
                <a:lnTo>
                  <a:pt x="172029" y="141441"/>
                </a:lnTo>
                <a:lnTo>
                  <a:pt x="164100" y="148523"/>
                </a:lnTo>
                <a:lnTo>
                  <a:pt x="152207" y="154890"/>
                </a:lnTo>
                <a:lnTo>
                  <a:pt x="137431" y="158044"/>
                </a:lnTo>
                <a:lnTo>
                  <a:pt x="91300" y="170600"/>
                </a:lnTo>
                <a:lnTo>
                  <a:pt x="61027" y="197081"/>
                </a:lnTo>
                <a:lnTo>
                  <a:pt x="44449" y="227133"/>
                </a:lnTo>
                <a:lnTo>
                  <a:pt x="39403" y="250401"/>
                </a:lnTo>
                <a:lnTo>
                  <a:pt x="45470" y="272895"/>
                </a:lnTo>
                <a:lnTo>
                  <a:pt x="61267" y="288962"/>
                </a:lnTo>
                <a:lnTo>
                  <a:pt x="83191" y="298602"/>
                </a:lnTo>
                <a:lnTo>
                  <a:pt x="107638" y="301816"/>
                </a:lnTo>
                <a:lnTo>
                  <a:pt x="154470" y="301816"/>
                </a:lnTo>
                <a:lnTo>
                  <a:pt x="131905" y="315116"/>
                </a:lnTo>
                <a:lnTo>
                  <a:pt x="77845" y="326571"/>
                </a:lnTo>
                <a:close/>
              </a:path>
              <a:path w="245109" h="327025">
                <a:moveTo>
                  <a:pt x="204705" y="70448"/>
                </a:moveTo>
                <a:lnTo>
                  <a:pt x="199900" y="70448"/>
                </a:lnTo>
                <a:lnTo>
                  <a:pt x="199900" y="65687"/>
                </a:lnTo>
                <a:lnTo>
                  <a:pt x="201822" y="61879"/>
                </a:lnTo>
                <a:lnTo>
                  <a:pt x="207588" y="53310"/>
                </a:lnTo>
                <a:lnTo>
                  <a:pt x="207588" y="45693"/>
                </a:lnTo>
                <a:lnTo>
                  <a:pt x="202047" y="31783"/>
                </a:lnTo>
                <a:lnTo>
                  <a:pt x="189208" y="24389"/>
                </a:lnTo>
                <a:lnTo>
                  <a:pt x="174747" y="21458"/>
                </a:lnTo>
                <a:lnTo>
                  <a:pt x="164341" y="20937"/>
                </a:lnTo>
                <a:lnTo>
                  <a:pt x="244647" y="20937"/>
                </a:lnTo>
                <a:lnTo>
                  <a:pt x="244647" y="35445"/>
                </a:lnTo>
                <a:lnTo>
                  <a:pt x="242277" y="44339"/>
                </a:lnTo>
                <a:lnTo>
                  <a:pt x="230894" y="58189"/>
                </a:lnTo>
                <a:lnTo>
                  <a:pt x="216989" y="67220"/>
                </a:lnTo>
                <a:lnTo>
                  <a:pt x="204705" y="70448"/>
                </a:lnTo>
                <a:close/>
              </a:path>
              <a:path w="245109" h="327025">
                <a:moveTo>
                  <a:pt x="154470" y="301816"/>
                </a:moveTo>
                <a:lnTo>
                  <a:pt x="107638" y="301816"/>
                </a:lnTo>
                <a:lnTo>
                  <a:pt x="134683" y="297442"/>
                </a:lnTo>
                <a:lnTo>
                  <a:pt x="154610" y="286820"/>
                </a:lnTo>
                <a:lnTo>
                  <a:pt x="168590" y="273698"/>
                </a:lnTo>
                <a:lnTo>
                  <a:pt x="177796" y="261826"/>
                </a:lnTo>
                <a:lnTo>
                  <a:pt x="186700" y="252677"/>
                </a:lnTo>
                <a:lnTo>
                  <a:pt x="196416" y="246473"/>
                </a:lnTo>
                <a:lnTo>
                  <a:pt x="205231" y="242947"/>
                </a:lnTo>
                <a:lnTo>
                  <a:pt x="211433" y="241832"/>
                </a:lnTo>
                <a:lnTo>
                  <a:pt x="213355" y="241832"/>
                </a:lnTo>
                <a:lnTo>
                  <a:pt x="216238" y="242784"/>
                </a:lnTo>
                <a:lnTo>
                  <a:pt x="216238" y="244688"/>
                </a:lnTo>
                <a:lnTo>
                  <a:pt x="205426" y="261499"/>
                </a:lnTo>
                <a:lnTo>
                  <a:pt x="175873" y="289200"/>
                </a:lnTo>
                <a:lnTo>
                  <a:pt x="154470" y="30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933AD8F1-E4CE-45AD-A27F-4970B06038D8}"/>
              </a:ext>
            </a:extLst>
          </p:cNvPr>
          <p:cNvSpPr txBox="1"/>
          <p:nvPr/>
        </p:nvSpPr>
        <p:spPr>
          <a:xfrm>
            <a:off x="6426735" y="2111152"/>
            <a:ext cx="411746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包含</a:t>
            </a:r>
            <a:r>
              <a:rPr sz="2800" spc="-5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不同种</a:t>
            </a:r>
            <a:r>
              <a:rPr sz="2800" spc="-5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类</a:t>
            </a:r>
            <a:r>
              <a:rPr sz="2800" spc="-5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lang="zh-CN" altLang="en-US" sz="2800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lang="zh-CN" altLang="en-US" sz="2800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或</a:t>
            </a:r>
            <a:r>
              <a:rPr sz="2800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7B924947-7C33-4FF2-BF83-4AFC546AD132}"/>
              </a:ext>
            </a:extLst>
          </p:cNvPr>
          <p:cNvSpPr/>
          <p:nvPr/>
        </p:nvSpPr>
        <p:spPr>
          <a:xfrm>
            <a:off x="3154363" y="5156720"/>
            <a:ext cx="348615" cy="345440"/>
          </a:xfrm>
          <a:custGeom>
            <a:avLst/>
            <a:gdLst/>
            <a:ahLst/>
            <a:cxnLst/>
            <a:rect l="l" t="t" r="r" b="b"/>
            <a:pathLst>
              <a:path w="348614" h="345439">
                <a:moveTo>
                  <a:pt x="3649" y="103022"/>
                </a:moveTo>
                <a:lnTo>
                  <a:pt x="0" y="103022"/>
                </a:lnTo>
                <a:lnTo>
                  <a:pt x="0" y="98422"/>
                </a:lnTo>
                <a:lnTo>
                  <a:pt x="10249" y="69821"/>
                </a:lnTo>
                <a:lnTo>
                  <a:pt x="36836" y="42772"/>
                </a:lnTo>
                <a:lnTo>
                  <a:pt x="73516" y="22622"/>
                </a:lnTo>
                <a:lnTo>
                  <a:pt x="114045" y="14717"/>
                </a:lnTo>
                <a:lnTo>
                  <a:pt x="313853" y="14717"/>
                </a:lnTo>
                <a:lnTo>
                  <a:pt x="317502" y="11957"/>
                </a:lnTo>
                <a:lnTo>
                  <a:pt x="325756" y="6985"/>
                </a:lnTo>
                <a:lnTo>
                  <a:pt x="333583" y="3219"/>
                </a:lnTo>
                <a:lnTo>
                  <a:pt x="340212" y="833"/>
                </a:lnTo>
                <a:lnTo>
                  <a:pt x="344873" y="0"/>
                </a:lnTo>
                <a:lnTo>
                  <a:pt x="346698" y="0"/>
                </a:lnTo>
                <a:lnTo>
                  <a:pt x="348523" y="919"/>
                </a:lnTo>
                <a:lnTo>
                  <a:pt x="348523" y="2759"/>
                </a:lnTo>
                <a:lnTo>
                  <a:pt x="344203" y="11656"/>
                </a:lnTo>
                <a:lnTo>
                  <a:pt x="330389" y="24950"/>
                </a:lnTo>
                <a:lnTo>
                  <a:pt x="305798" y="37037"/>
                </a:lnTo>
                <a:lnTo>
                  <a:pt x="269147" y="42312"/>
                </a:lnTo>
                <a:lnTo>
                  <a:pt x="79375" y="42312"/>
                </a:lnTo>
                <a:lnTo>
                  <a:pt x="67657" y="42973"/>
                </a:lnTo>
                <a:lnTo>
                  <a:pt x="42767" y="72466"/>
                </a:lnTo>
                <a:lnTo>
                  <a:pt x="41968" y="78186"/>
                </a:lnTo>
                <a:lnTo>
                  <a:pt x="37007" y="86723"/>
                </a:lnTo>
                <a:lnTo>
                  <a:pt x="26230" y="94743"/>
                </a:lnTo>
                <a:lnTo>
                  <a:pt x="13742" y="100693"/>
                </a:lnTo>
                <a:lnTo>
                  <a:pt x="3649" y="103022"/>
                </a:lnTo>
                <a:close/>
              </a:path>
              <a:path w="348614" h="345439">
                <a:moveTo>
                  <a:pt x="80288" y="344940"/>
                </a:moveTo>
                <a:lnTo>
                  <a:pt x="76638" y="344940"/>
                </a:lnTo>
                <a:lnTo>
                  <a:pt x="76638" y="340341"/>
                </a:lnTo>
                <a:lnTo>
                  <a:pt x="79375" y="334821"/>
                </a:lnTo>
                <a:lnTo>
                  <a:pt x="88256" y="313694"/>
                </a:lnTo>
                <a:lnTo>
                  <a:pt x="95684" y="293429"/>
                </a:lnTo>
                <a:lnTo>
                  <a:pt x="101571" y="274543"/>
                </a:lnTo>
                <a:lnTo>
                  <a:pt x="156014" y="57949"/>
                </a:lnTo>
                <a:lnTo>
                  <a:pt x="156926" y="53350"/>
                </a:lnTo>
                <a:lnTo>
                  <a:pt x="158751" y="46911"/>
                </a:lnTo>
                <a:lnTo>
                  <a:pt x="166050" y="42312"/>
                </a:lnTo>
                <a:lnTo>
                  <a:pt x="197070" y="42312"/>
                </a:lnTo>
                <a:lnTo>
                  <a:pt x="147802" y="238238"/>
                </a:lnTo>
                <a:lnTo>
                  <a:pt x="129897" y="293429"/>
                </a:lnTo>
                <a:lnTo>
                  <a:pt x="109669" y="330970"/>
                </a:lnTo>
                <a:lnTo>
                  <a:pt x="88941" y="342928"/>
                </a:lnTo>
                <a:lnTo>
                  <a:pt x="80288" y="344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C19FC73-6054-406C-8A44-FD71AA8C6C75}"/>
              </a:ext>
            </a:extLst>
          </p:cNvPr>
          <p:cNvSpPr/>
          <p:nvPr/>
        </p:nvSpPr>
        <p:spPr>
          <a:xfrm>
            <a:off x="3391573" y="5402322"/>
            <a:ext cx="186690" cy="139065"/>
          </a:xfrm>
          <a:custGeom>
            <a:avLst/>
            <a:gdLst/>
            <a:ahLst/>
            <a:cxnLst/>
            <a:rect l="l" t="t" r="r" b="b"/>
            <a:pathLst>
              <a:path w="186689" h="139064">
                <a:moveTo>
                  <a:pt x="9123" y="51511"/>
                </a:moveTo>
                <a:lnTo>
                  <a:pt x="0" y="51511"/>
                </a:lnTo>
                <a:lnTo>
                  <a:pt x="0" y="46911"/>
                </a:lnTo>
                <a:lnTo>
                  <a:pt x="14398" y="11253"/>
                </a:lnTo>
                <a:lnTo>
                  <a:pt x="34669" y="0"/>
                </a:lnTo>
                <a:lnTo>
                  <a:pt x="44805" y="1480"/>
                </a:lnTo>
                <a:lnTo>
                  <a:pt x="54855" y="6323"/>
                </a:lnTo>
                <a:lnTo>
                  <a:pt x="57520" y="9198"/>
                </a:lnTo>
                <a:lnTo>
                  <a:pt x="33757" y="9198"/>
                </a:lnTo>
                <a:lnTo>
                  <a:pt x="25973" y="11785"/>
                </a:lnTo>
                <a:lnTo>
                  <a:pt x="20072" y="18856"/>
                </a:lnTo>
                <a:lnTo>
                  <a:pt x="15538" y="29377"/>
                </a:lnTo>
                <a:lnTo>
                  <a:pt x="11860" y="42312"/>
                </a:lnTo>
                <a:lnTo>
                  <a:pt x="9123" y="50591"/>
                </a:lnTo>
                <a:lnTo>
                  <a:pt x="9123" y="51511"/>
                </a:lnTo>
                <a:close/>
              </a:path>
              <a:path w="186689" h="139064">
                <a:moveTo>
                  <a:pt x="78610" y="28515"/>
                </a:moveTo>
                <a:lnTo>
                  <a:pt x="67514" y="28515"/>
                </a:lnTo>
                <a:lnTo>
                  <a:pt x="75754" y="18626"/>
                </a:lnTo>
                <a:lnTo>
                  <a:pt x="86902" y="9428"/>
                </a:lnTo>
                <a:lnTo>
                  <a:pt x="101129" y="2644"/>
                </a:lnTo>
                <a:lnTo>
                  <a:pt x="118607" y="0"/>
                </a:lnTo>
                <a:lnTo>
                  <a:pt x="131808" y="1322"/>
                </a:lnTo>
                <a:lnTo>
                  <a:pt x="144837" y="6438"/>
                </a:lnTo>
                <a:lnTo>
                  <a:pt x="147419" y="9198"/>
                </a:lnTo>
                <a:lnTo>
                  <a:pt x="117694" y="9198"/>
                </a:lnTo>
                <a:lnTo>
                  <a:pt x="102099" y="11828"/>
                </a:lnTo>
                <a:lnTo>
                  <a:pt x="89411" y="18511"/>
                </a:lnTo>
                <a:lnTo>
                  <a:pt x="79461" y="27437"/>
                </a:lnTo>
                <a:lnTo>
                  <a:pt x="78610" y="28515"/>
                </a:lnTo>
                <a:close/>
              </a:path>
              <a:path w="186689" h="139064">
                <a:moveTo>
                  <a:pt x="35582" y="138895"/>
                </a:moveTo>
                <a:lnTo>
                  <a:pt x="24633" y="138895"/>
                </a:lnTo>
                <a:lnTo>
                  <a:pt x="19159" y="136136"/>
                </a:lnTo>
                <a:lnTo>
                  <a:pt x="19159" y="127857"/>
                </a:lnTo>
                <a:lnTo>
                  <a:pt x="20984" y="120499"/>
                </a:lnTo>
                <a:lnTo>
                  <a:pt x="22809" y="116819"/>
                </a:lnTo>
                <a:lnTo>
                  <a:pt x="31932" y="77266"/>
                </a:lnTo>
                <a:lnTo>
                  <a:pt x="33458" y="71014"/>
                </a:lnTo>
                <a:lnTo>
                  <a:pt x="35240" y="63813"/>
                </a:lnTo>
                <a:lnTo>
                  <a:pt x="37193" y="56440"/>
                </a:lnTo>
                <a:lnTo>
                  <a:pt x="39231" y="49671"/>
                </a:lnTo>
                <a:lnTo>
                  <a:pt x="40714" y="42930"/>
                </a:lnTo>
                <a:lnTo>
                  <a:pt x="42196" y="35758"/>
                </a:lnTo>
                <a:lnTo>
                  <a:pt x="43337" y="29104"/>
                </a:lnTo>
                <a:lnTo>
                  <a:pt x="43793" y="23915"/>
                </a:lnTo>
                <a:lnTo>
                  <a:pt x="43793" y="15637"/>
                </a:lnTo>
                <a:lnTo>
                  <a:pt x="41968" y="9198"/>
                </a:lnTo>
                <a:lnTo>
                  <a:pt x="57520" y="9198"/>
                </a:lnTo>
                <a:lnTo>
                  <a:pt x="63024" y="15134"/>
                </a:lnTo>
                <a:lnTo>
                  <a:pt x="67514" y="28515"/>
                </a:lnTo>
                <a:lnTo>
                  <a:pt x="78610" y="28515"/>
                </a:lnTo>
                <a:lnTo>
                  <a:pt x="57478" y="71747"/>
                </a:lnTo>
                <a:lnTo>
                  <a:pt x="55654" y="78186"/>
                </a:lnTo>
                <a:lnTo>
                  <a:pt x="47442" y="113140"/>
                </a:lnTo>
                <a:lnTo>
                  <a:pt x="45618" y="119579"/>
                </a:lnTo>
                <a:lnTo>
                  <a:pt x="42881" y="129697"/>
                </a:lnTo>
                <a:lnTo>
                  <a:pt x="41968" y="132457"/>
                </a:lnTo>
                <a:lnTo>
                  <a:pt x="40144" y="135216"/>
                </a:lnTo>
                <a:lnTo>
                  <a:pt x="35582" y="138895"/>
                </a:lnTo>
                <a:close/>
              </a:path>
              <a:path w="186689" h="139064">
                <a:moveTo>
                  <a:pt x="142328" y="138895"/>
                </a:moveTo>
                <a:lnTo>
                  <a:pt x="131223" y="137056"/>
                </a:lnTo>
                <a:lnTo>
                  <a:pt x="121914" y="131767"/>
                </a:lnTo>
                <a:lnTo>
                  <a:pt x="115513" y="123373"/>
                </a:lnTo>
                <a:lnTo>
                  <a:pt x="113133" y="112220"/>
                </a:lnTo>
                <a:lnTo>
                  <a:pt x="113133" y="107621"/>
                </a:lnTo>
                <a:lnTo>
                  <a:pt x="114045" y="104861"/>
                </a:lnTo>
                <a:lnTo>
                  <a:pt x="117694" y="95663"/>
                </a:lnTo>
                <a:lnTo>
                  <a:pt x="122470" y="82613"/>
                </a:lnTo>
                <a:lnTo>
                  <a:pt x="128529" y="65078"/>
                </a:lnTo>
                <a:lnTo>
                  <a:pt x="133732" y="46509"/>
                </a:lnTo>
                <a:lnTo>
                  <a:pt x="135942" y="30354"/>
                </a:lnTo>
                <a:lnTo>
                  <a:pt x="135528" y="24720"/>
                </a:lnTo>
                <a:lnTo>
                  <a:pt x="133319" y="17706"/>
                </a:lnTo>
                <a:lnTo>
                  <a:pt x="127859" y="11727"/>
                </a:lnTo>
                <a:lnTo>
                  <a:pt x="117694" y="9198"/>
                </a:lnTo>
                <a:lnTo>
                  <a:pt x="147419" y="9198"/>
                </a:lnTo>
                <a:lnTo>
                  <a:pt x="154788" y="17074"/>
                </a:lnTo>
                <a:lnTo>
                  <a:pt x="158751" y="34953"/>
                </a:lnTo>
                <a:lnTo>
                  <a:pt x="156698" y="50246"/>
                </a:lnTo>
                <a:lnTo>
                  <a:pt x="151908" y="67608"/>
                </a:lnTo>
                <a:lnTo>
                  <a:pt x="146434" y="83590"/>
                </a:lnTo>
                <a:lnTo>
                  <a:pt x="142328" y="94743"/>
                </a:lnTo>
                <a:lnTo>
                  <a:pt x="138878" y="103410"/>
                </a:lnTo>
                <a:lnTo>
                  <a:pt x="136626" y="109576"/>
                </a:lnTo>
                <a:lnTo>
                  <a:pt x="135400" y="114534"/>
                </a:lnTo>
                <a:lnTo>
                  <a:pt x="135029" y="119579"/>
                </a:lnTo>
                <a:lnTo>
                  <a:pt x="135029" y="126018"/>
                </a:lnTo>
                <a:lnTo>
                  <a:pt x="136854" y="130617"/>
                </a:lnTo>
                <a:lnTo>
                  <a:pt x="163319" y="130617"/>
                </a:lnTo>
                <a:lnTo>
                  <a:pt x="161873" y="132212"/>
                </a:lnTo>
                <a:lnTo>
                  <a:pt x="142328" y="138895"/>
                </a:lnTo>
                <a:close/>
              </a:path>
              <a:path w="186689" h="139064">
                <a:moveTo>
                  <a:pt x="163319" y="130617"/>
                </a:moveTo>
                <a:lnTo>
                  <a:pt x="143241" y="130617"/>
                </a:lnTo>
                <a:lnTo>
                  <a:pt x="152208" y="128217"/>
                </a:lnTo>
                <a:lnTo>
                  <a:pt x="160918" y="121074"/>
                </a:lnTo>
                <a:lnTo>
                  <a:pt x="168773" y="109274"/>
                </a:lnTo>
                <a:lnTo>
                  <a:pt x="175173" y="92903"/>
                </a:lnTo>
                <a:lnTo>
                  <a:pt x="176086" y="89224"/>
                </a:lnTo>
                <a:lnTo>
                  <a:pt x="176998" y="87384"/>
                </a:lnTo>
                <a:lnTo>
                  <a:pt x="186122" y="87384"/>
                </a:lnTo>
                <a:lnTo>
                  <a:pt x="186122" y="91984"/>
                </a:lnTo>
                <a:lnTo>
                  <a:pt x="183513" y="101254"/>
                </a:lnTo>
                <a:lnTo>
                  <a:pt x="175516" y="117164"/>
                </a:lnTo>
                <a:lnTo>
                  <a:pt x="163319" y="130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56829385-9781-4FFA-B4F5-2BC8CE7D1A04}"/>
              </a:ext>
            </a:extLst>
          </p:cNvPr>
          <p:cNvSpPr/>
          <p:nvPr/>
        </p:nvSpPr>
        <p:spPr>
          <a:xfrm>
            <a:off x="3760173" y="5319071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4">
                <a:moveTo>
                  <a:pt x="0" y="0"/>
                </a:moveTo>
                <a:lnTo>
                  <a:pt x="290131" y="0"/>
                </a:lnTo>
              </a:path>
            </a:pathLst>
          </a:custGeom>
          <a:ln w="1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8">
            <a:extLst>
              <a:ext uri="{FF2B5EF4-FFF2-40B4-BE49-F238E27FC236}">
                <a16:creationId xmlns:a16="http://schemas.microsoft.com/office/drawing/2014/main" id="{842DEC4D-7D5D-4D58-A20F-58A0EB824E2D}"/>
              </a:ext>
            </a:extLst>
          </p:cNvPr>
          <p:cNvSpPr/>
          <p:nvPr/>
        </p:nvSpPr>
        <p:spPr>
          <a:xfrm>
            <a:off x="3760173" y="5404617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4">
                <a:moveTo>
                  <a:pt x="0" y="0"/>
                </a:moveTo>
                <a:lnTo>
                  <a:pt x="290131" y="0"/>
                </a:lnTo>
              </a:path>
            </a:pathLst>
          </a:custGeom>
          <a:ln w="1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9">
            <a:extLst>
              <a:ext uri="{FF2B5EF4-FFF2-40B4-BE49-F238E27FC236}">
                <a16:creationId xmlns:a16="http://schemas.microsoft.com/office/drawing/2014/main" id="{E8B0CE88-6F87-410E-ADDD-7665F4E43F91}"/>
              </a:ext>
            </a:extLst>
          </p:cNvPr>
          <p:cNvSpPr/>
          <p:nvPr/>
        </p:nvSpPr>
        <p:spPr>
          <a:xfrm>
            <a:off x="4227304" y="5142007"/>
            <a:ext cx="155575" cy="440055"/>
          </a:xfrm>
          <a:custGeom>
            <a:avLst/>
            <a:gdLst/>
            <a:ahLst/>
            <a:cxnLst/>
            <a:rect l="l" t="t" r="r" b="b"/>
            <a:pathLst>
              <a:path w="155575" h="440054">
                <a:moveTo>
                  <a:pt x="155101" y="439683"/>
                </a:moveTo>
                <a:lnTo>
                  <a:pt x="146890" y="439683"/>
                </a:lnTo>
                <a:lnTo>
                  <a:pt x="132178" y="438763"/>
                </a:lnTo>
                <a:lnTo>
                  <a:pt x="83937" y="422206"/>
                </a:lnTo>
                <a:lnTo>
                  <a:pt x="63281" y="385729"/>
                </a:lnTo>
                <a:lnTo>
                  <a:pt x="62953" y="372535"/>
                </a:lnTo>
                <a:lnTo>
                  <a:pt x="62953" y="268593"/>
                </a:lnTo>
                <a:lnTo>
                  <a:pt x="62040" y="263994"/>
                </a:lnTo>
                <a:lnTo>
                  <a:pt x="55155" y="249161"/>
                </a:lnTo>
                <a:lnTo>
                  <a:pt x="43223" y="237088"/>
                </a:lnTo>
                <a:lnTo>
                  <a:pt x="27014" y="228810"/>
                </a:lnTo>
                <a:lnTo>
                  <a:pt x="7298" y="225360"/>
                </a:lnTo>
                <a:lnTo>
                  <a:pt x="2737" y="224441"/>
                </a:lnTo>
                <a:lnTo>
                  <a:pt x="0" y="224441"/>
                </a:lnTo>
                <a:lnTo>
                  <a:pt x="0" y="217082"/>
                </a:lnTo>
                <a:lnTo>
                  <a:pt x="1824" y="216162"/>
                </a:lnTo>
                <a:lnTo>
                  <a:pt x="4561" y="215242"/>
                </a:lnTo>
                <a:lnTo>
                  <a:pt x="12644" y="214897"/>
                </a:lnTo>
                <a:lnTo>
                  <a:pt x="22695" y="213173"/>
                </a:lnTo>
                <a:lnTo>
                  <a:pt x="55639" y="190507"/>
                </a:lnTo>
                <a:lnTo>
                  <a:pt x="62953" y="155453"/>
                </a:lnTo>
                <a:lnTo>
                  <a:pt x="62953" y="55190"/>
                </a:lnTo>
                <a:lnTo>
                  <a:pt x="70294" y="32984"/>
                </a:lnTo>
                <a:lnTo>
                  <a:pt x="88841" y="15522"/>
                </a:lnTo>
                <a:lnTo>
                  <a:pt x="115428" y="4096"/>
                </a:lnTo>
                <a:lnTo>
                  <a:pt x="146890" y="0"/>
                </a:lnTo>
                <a:lnTo>
                  <a:pt x="155101" y="0"/>
                </a:lnTo>
                <a:lnTo>
                  <a:pt x="155101" y="7358"/>
                </a:lnTo>
                <a:lnTo>
                  <a:pt x="153277" y="9198"/>
                </a:lnTo>
                <a:lnTo>
                  <a:pt x="151452" y="10118"/>
                </a:lnTo>
                <a:lnTo>
                  <a:pt x="122171" y="16442"/>
                </a:lnTo>
                <a:lnTo>
                  <a:pt x="104009" y="28974"/>
                </a:lnTo>
                <a:lnTo>
                  <a:pt x="94743" y="44267"/>
                </a:lnTo>
                <a:lnTo>
                  <a:pt x="92148" y="58869"/>
                </a:lnTo>
                <a:lnTo>
                  <a:pt x="92148" y="164651"/>
                </a:lnTo>
                <a:lnTo>
                  <a:pt x="89169" y="182329"/>
                </a:lnTo>
                <a:lnTo>
                  <a:pt x="79945" y="197765"/>
                </a:lnTo>
                <a:lnTo>
                  <a:pt x="64050" y="210442"/>
                </a:lnTo>
                <a:lnTo>
                  <a:pt x="41056" y="219841"/>
                </a:lnTo>
                <a:lnTo>
                  <a:pt x="50051" y="222831"/>
                </a:lnTo>
                <a:lnTo>
                  <a:pt x="83295" y="246761"/>
                </a:lnTo>
                <a:lnTo>
                  <a:pt x="92148" y="278711"/>
                </a:lnTo>
                <a:lnTo>
                  <a:pt x="92148" y="388172"/>
                </a:lnTo>
                <a:lnTo>
                  <a:pt x="93973" y="391852"/>
                </a:lnTo>
                <a:lnTo>
                  <a:pt x="100844" y="407331"/>
                </a:lnTo>
                <a:lnTo>
                  <a:pt x="112676" y="419102"/>
                </a:lnTo>
                <a:lnTo>
                  <a:pt x="128614" y="426906"/>
                </a:lnTo>
                <a:lnTo>
                  <a:pt x="147802" y="430485"/>
                </a:lnTo>
                <a:lnTo>
                  <a:pt x="155101" y="430485"/>
                </a:lnTo>
                <a:lnTo>
                  <a:pt x="155101" y="439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70">
            <a:extLst>
              <a:ext uri="{FF2B5EF4-FFF2-40B4-BE49-F238E27FC236}">
                <a16:creationId xmlns:a16="http://schemas.microsoft.com/office/drawing/2014/main" id="{D324506D-5C27-4568-9B57-912D38F2B6C5}"/>
              </a:ext>
            </a:extLst>
          </p:cNvPr>
          <p:cNvSpPr/>
          <p:nvPr/>
        </p:nvSpPr>
        <p:spPr>
          <a:xfrm>
            <a:off x="4432585" y="5275378"/>
            <a:ext cx="197485" cy="201930"/>
          </a:xfrm>
          <a:custGeom>
            <a:avLst/>
            <a:gdLst/>
            <a:ahLst/>
            <a:cxnLst/>
            <a:rect l="l" t="t" r="r" b="b"/>
            <a:pathLst>
              <a:path w="197485" h="201929">
                <a:moveTo>
                  <a:pt x="32845" y="69907"/>
                </a:moveTo>
                <a:lnTo>
                  <a:pt x="24705" y="68556"/>
                </a:lnTo>
                <a:lnTo>
                  <a:pt x="18361" y="64618"/>
                </a:lnTo>
                <a:lnTo>
                  <a:pt x="14241" y="58266"/>
                </a:lnTo>
                <a:lnTo>
                  <a:pt x="12773" y="49671"/>
                </a:lnTo>
                <a:lnTo>
                  <a:pt x="18033" y="29492"/>
                </a:lnTo>
                <a:lnTo>
                  <a:pt x="32274" y="13797"/>
                </a:lnTo>
                <a:lnTo>
                  <a:pt x="53187" y="3621"/>
                </a:lnTo>
                <a:lnTo>
                  <a:pt x="78463" y="0"/>
                </a:lnTo>
                <a:lnTo>
                  <a:pt x="94287" y="1279"/>
                </a:lnTo>
                <a:lnTo>
                  <a:pt x="109939" y="5404"/>
                </a:lnTo>
                <a:lnTo>
                  <a:pt x="117613" y="9198"/>
                </a:lnTo>
                <a:lnTo>
                  <a:pt x="77550" y="9198"/>
                </a:lnTo>
                <a:lnTo>
                  <a:pt x="66032" y="10161"/>
                </a:lnTo>
                <a:lnTo>
                  <a:pt x="53145" y="13452"/>
                </a:lnTo>
                <a:lnTo>
                  <a:pt x="40600" y="19675"/>
                </a:lnTo>
                <a:lnTo>
                  <a:pt x="30108" y="29434"/>
                </a:lnTo>
                <a:lnTo>
                  <a:pt x="42139" y="32208"/>
                </a:lnTo>
                <a:lnTo>
                  <a:pt x="49039" y="37828"/>
                </a:lnTo>
                <a:lnTo>
                  <a:pt x="52175" y="44310"/>
                </a:lnTo>
                <a:lnTo>
                  <a:pt x="52917" y="49671"/>
                </a:lnTo>
                <a:lnTo>
                  <a:pt x="51448" y="57878"/>
                </a:lnTo>
                <a:lnTo>
                  <a:pt x="47328" y="64273"/>
                </a:lnTo>
                <a:lnTo>
                  <a:pt x="40985" y="68427"/>
                </a:lnTo>
                <a:lnTo>
                  <a:pt x="32845" y="69907"/>
                </a:lnTo>
                <a:close/>
              </a:path>
              <a:path w="197485" h="201929">
                <a:moveTo>
                  <a:pt x="69339" y="201445"/>
                </a:moveTo>
                <a:lnTo>
                  <a:pt x="46958" y="199159"/>
                </a:lnTo>
                <a:lnTo>
                  <a:pt x="24405" y="191441"/>
                </a:lnTo>
                <a:lnTo>
                  <a:pt x="6985" y="176997"/>
                </a:lnTo>
                <a:lnTo>
                  <a:pt x="0" y="154533"/>
                </a:lnTo>
                <a:lnTo>
                  <a:pt x="2223" y="139672"/>
                </a:lnTo>
                <a:lnTo>
                  <a:pt x="43793" y="97503"/>
                </a:lnTo>
                <a:lnTo>
                  <a:pt x="85648" y="85200"/>
                </a:lnTo>
                <a:lnTo>
                  <a:pt x="124081" y="81865"/>
                </a:lnTo>
                <a:lnTo>
                  <a:pt x="124081" y="65308"/>
                </a:lnTo>
                <a:lnTo>
                  <a:pt x="119890" y="40243"/>
                </a:lnTo>
                <a:lnTo>
                  <a:pt x="109027" y="22766"/>
                </a:lnTo>
                <a:lnTo>
                  <a:pt x="94059" y="12532"/>
                </a:lnTo>
                <a:lnTo>
                  <a:pt x="77550" y="9198"/>
                </a:lnTo>
                <a:lnTo>
                  <a:pt x="117613" y="9198"/>
                </a:lnTo>
                <a:lnTo>
                  <a:pt x="147646" y="36362"/>
                </a:lnTo>
                <a:lnTo>
                  <a:pt x="154189" y="75426"/>
                </a:lnTo>
                <a:lnTo>
                  <a:pt x="154189" y="91064"/>
                </a:lnTo>
                <a:lnTo>
                  <a:pt x="124081" y="91064"/>
                </a:lnTo>
                <a:lnTo>
                  <a:pt x="79561" y="98782"/>
                </a:lnTo>
                <a:lnTo>
                  <a:pt x="51890" y="114865"/>
                </a:lnTo>
                <a:lnTo>
                  <a:pt x="37734" y="134914"/>
                </a:lnTo>
                <a:lnTo>
                  <a:pt x="33757" y="154533"/>
                </a:lnTo>
                <a:lnTo>
                  <a:pt x="36808" y="169739"/>
                </a:lnTo>
                <a:lnTo>
                  <a:pt x="45162" y="181668"/>
                </a:lnTo>
                <a:lnTo>
                  <a:pt x="57621" y="189458"/>
                </a:lnTo>
                <a:lnTo>
                  <a:pt x="72989" y="192246"/>
                </a:lnTo>
                <a:lnTo>
                  <a:pt x="101625" y="192246"/>
                </a:lnTo>
                <a:lnTo>
                  <a:pt x="89482" y="198383"/>
                </a:lnTo>
                <a:lnTo>
                  <a:pt x="69339" y="201445"/>
                </a:lnTo>
                <a:close/>
              </a:path>
              <a:path w="197485" h="201929">
                <a:moveTo>
                  <a:pt x="101625" y="192246"/>
                </a:moveTo>
                <a:lnTo>
                  <a:pt x="72989" y="192246"/>
                </a:lnTo>
                <a:lnTo>
                  <a:pt x="89055" y="189156"/>
                </a:lnTo>
                <a:lnTo>
                  <a:pt x="105720" y="179253"/>
                </a:lnTo>
                <a:lnTo>
                  <a:pt x="118792" y="161590"/>
                </a:lnTo>
                <a:lnTo>
                  <a:pt x="124081" y="135216"/>
                </a:lnTo>
                <a:lnTo>
                  <a:pt x="124081" y="91064"/>
                </a:lnTo>
                <a:lnTo>
                  <a:pt x="154189" y="91064"/>
                </a:lnTo>
                <a:lnTo>
                  <a:pt x="154189" y="162811"/>
                </a:lnTo>
                <a:lnTo>
                  <a:pt x="126818" y="162811"/>
                </a:lnTo>
                <a:lnTo>
                  <a:pt x="118479" y="177773"/>
                </a:lnTo>
                <a:lnTo>
                  <a:pt x="105948" y="190062"/>
                </a:lnTo>
                <a:lnTo>
                  <a:pt x="101625" y="192246"/>
                </a:lnTo>
                <a:close/>
              </a:path>
              <a:path w="197485" h="201929">
                <a:moveTo>
                  <a:pt x="187174" y="185807"/>
                </a:moveTo>
                <a:lnTo>
                  <a:pt x="169699" y="185807"/>
                </a:lnTo>
                <a:lnTo>
                  <a:pt x="174575" y="184974"/>
                </a:lnTo>
                <a:lnTo>
                  <a:pt x="179963" y="181208"/>
                </a:lnTo>
                <a:lnTo>
                  <a:pt x="184326" y="172613"/>
                </a:lnTo>
                <a:lnTo>
                  <a:pt x="186122" y="157292"/>
                </a:lnTo>
                <a:lnTo>
                  <a:pt x="186122" y="132457"/>
                </a:lnTo>
                <a:lnTo>
                  <a:pt x="197070" y="132457"/>
                </a:lnTo>
                <a:lnTo>
                  <a:pt x="197070" y="157292"/>
                </a:lnTo>
                <a:lnTo>
                  <a:pt x="192651" y="179038"/>
                </a:lnTo>
                <a:lnTo>
                  <a:pt x="187174" y="185807"/>
                </a:lnTo>
                <a:close/>
              </a:path>
              <a:path w="197485" h="201929">
                <a:moveTo>
                  <a:pt x="160576" y="199605"/>
                </a:moveTo>
                <a:lnTo>
                  <a:pt x="147090" y="196443"/>
                </a:lnTo>
                <a:lnTo>
                  <a:pt x="136854" y="188107"/>
                </a:lnTo>
                <a:lnTo>
                  <a:pt x="130040" y="176321"/>
                </a:lnTo>
                <a:lnTo>
                  <a:pt x="126818" y="162811"/>
                </a:lnTo>
                <a:lnTo>
                  <a:pt x="154189" y="162811"/>
                </a:lnTo>
                <a:lnTo>
                  <a:pt x="154189" y="163731"/>
                </a:lnTo>
                <a:lnTo>
                  <a:pt x="154688" y="167957"/>
                </a:lnTo>
                <a:lnTo>
                  <a:pt x="156812" y="175459"/>
                </a:lnTo>
                <a:lnTo>
                  <a:pt x="161502" y="182617"/>
                </a:lnTo>
                <a:lnTo>
                  <a:pt x="169699" y="185807"/>
                </a:lnTo>
                <a:lnTo>
                  <a:pt x="187174" y="185807"/>
                </a:lnTo>
                <a:lnTo>
                  <a:pt x="182244" y="191901"/>
                </a:lnTo>
                <a:lnTo>
                  <a:pt x="170127" y="198038"/>
                </a:lnTo>
                <a:lnTo>
                  <a:pt x="160576" y="199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1">
            <a:extLst>
              <a:ext uri="{FF2B5EF4-FFF2-40B4-BE49-F238E27FC236}">
                <a16:creationId xmlns:a16="http://schemas.microsoft.com/office/drawing/2014/main" id="{7B7BAAB9-0A35-4CAB-B697-4BBCF177BE3D}"/>
              </a:ext>
            </a:extLst>
          </p:cNvPr>
          <p:cNvSpPr/>
          <p:nvPr/>
        </p:nvSpPr>
        <p:spPr>
          <a:xfrm>
            <a:off x="4646079" y="5278142"/>
            <a:ext cx="220345" cy="198755"/>
          </a:xfrm>
          <a:custGeom>
            <a:avLst/>
            <a:gdLst/>
            <a:ahLst/>
            <a:cxnLst/>
            <a:rect l="l" t="t" r="r" b="b"/>
            <a:pathLst>
              <a:path w="220345" h="198754">
                <a:moveTo>
                  <a:pt x="100360" y="198685"/>
                </a:moveTo>
                <a:lnTo>
                  <a:pt x="62382" y="191959"/>
                </a:lnTo>
                <a:lnTo>
                  <a:pt x="42881" y="174539"/>
                </a:lnTo>
                <a:lnTo>
                  <a:pt x="35696" y="150566"/>
                </a:lnTo>
                <a:lnTo>
                  <a:pt x="34669" y="124178"/>
                </a:lnTo>
                <a:lnTo>
                  <a:pt x="34669" y="58869"/>
                </a:lnTo>
                <a:lnTo>
                  <a:pt x="34128" y="35859"/>
                </a:lnTo>
                <a:lnTo>
                  <a:pt x="30336" y="23800"/>
                </a:lnTo>
                <a:lnTo>
                  <a:pt x="20043" y="19158"/>
                </a:lnTo>
                <a:lnTo>
                  <a:pt x="0" y="18396"/>
                </a:lnTo>
                <a:lnTo>
                  <a:pt x="0" y="4599"/>
                </a:lnTo>
                <a:lnTo>
                  <a:pt x="64777" y="0"/>
                </a:lnTo>
                <a:lnTo>
                  <a:pt x="64777" y="145334"/>
                </a:lnTo>
                <a:lnTo>
                  <a:pt x="65633" y="161935"/>
                </a:lnTo>
                <a:lnTo>
                  <a:pt x="70252" y="176034"/>
                </a:lnTo>
                <a:lnTo>
                  <a:pt x="81713" y="185822"/>
                </a:lnTo>
                <a:lnTo>
                  <a:pt x="103097" y="189487"/>
                </a:lnTo>
                <a:lnTo>
                  <a:pt x="132597" y="189487"/>
                </a:lnTo>
                <a:lnTo>
                  <a:pt x="117794" y="196385"/>
                </a:lnTo>
                <a:lnTo>
                  <a:pt x="100360" y="198685"/>
                </a:lnTo>
                <a:close/>
              </a:path>
              <a:path w="220345" h="198754">
                <a:moveTo>
                  <a:pt x="132597" y="189487"/>
                </a:moveTo>
                <a:lnTo>
                  <a:pt x="103097" y="189487"/>
                </a:lnTo>
                <a:lnTo>
                  <a:pt x="124837" y="184140"/>
                </a:lnTo>
                <a:lnTo>
                  <a:pt x="141530" y="169480"/>
                </a:lnTo>
                <a:lnTo>
                  <a:pt x="152236" y="147576"/>
                </a:lnTo>
                <a:lnTo>
                  <a:pt x="156014" y="120499"/>
                </a:lnTo>
                <a:lnTo>
                  <a:pt x="156014" y="42312"/>
                </a:lnTo>
                <a:lnTo>
                  <a:pt x="154959" y="29650"/>
                </a:lnTo>
                <a:lnTo>
                  <a:pt x="150311" y="22421"/>
                </a:lnTo>
                <a:lnTo>
                  <a:pt x="139848" y="19158"/>
                </a:lnTo>
                <a:lnTo>
                  <a:pt x="121344" y="18396"/>
                </a:lnTo>
                <a:lnTo>
                  <a:pt x="121344" y="4599"/>
                </a:lnTo>
                <a:lnTo>
                  <a:pt x="185209" y="0"/>
                </a:lnTo>
                <a:lnTo>
                  <a:pt x="185209" y="155453"/>
                </a:lnTo>
                <a:lnTo>
                  <a:pt x="185504" y="159132"/>
                </a:lnTo>
                <a:lnTo>
                  <a:pt x="156926" y="159132"/>
                </a:lnTo>
                <a:lnTo>
                  <a:pt x="146163" y="176954"/>
                </a:lnTo>
                <a:lnTo>
                  <a:pt x="133091" y="189257"/>
                </a:lnTo>
                <a:lnTo>
                  <a:pt x="132597" y="189487"/>
                </a:lnTo>
                <a:close/>
              </a:path>
              <a:path w="220345" h="198754">
                <a:moveTo>
                  <a:pt x="156926" y="198685"/>
                </a:moveTo>
                <a:lnTo>
                  <a:pt x="156926" y="159132"/>
                </a:lnTo>
                <a:lnTo>
                  <a:pt x="185504" y="159132"/>
                </a:lnTo>
                <a:lnTo>
                  <a:pt x="186264" y="168647"/>
                </a:lnTo>
                <a:lnTo>
                  <a:pt x="190912" y="176149"/>
                </a:lnTo>
                <a:lnTo>
                  <a:pt x="201375" y="179512"/>
                </a:lnTo>
                <a:lnTo>
                  <a:pt x="219879" y="180288"/>
                </a:lnTo>
                <a:lnTo>
                  <a:pt x="219879" y="194086"/>
                </a:lnTo>
                <a:lnTo>
                  <a:pt x="156926" y="198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2">
            <a:extLst>
              <a:ext uri="{FF2B5EF4-FFF2-40B4-BE49-F238E27FC236}">
                <a16:creationId xmlns:a16="http://schemas.microsoft.com/office/drawing/2014/main" id="{61437D55-EFBF-4CB2-A34E-C8F43002F7B5}"/>
              </a:ext>
            </a:extLst>
          </p:cNvPr>
          <p:cNvSpPr/>
          <p:nvPr/>
        </p:nvSpPr>
        <p:spPr>
          <a:xfrm>
            <a:off x="4883294" y="5201790"/>
            <a:ext cx="136525" cy="275590"/>
          </a:xfrm>
          <a:custGeom>
            <a:avLst/>
            <a:gdLst/>
            <a:ahLst/>
            <a:cxnLst/>
            <a:rect l="l" t="t" r="r" b="b"/>
            <a:pathLst>
              <a:path w="136525" h="275589">
                <a:moveTo>
                  <a:pt x="129555" y="94743"/>
                </a:moveTo>
                <a:lnTo>
                  <a:pt x="0" y="94743"/>
                </a:lnTo>
                <a:lnTo>
                  <a:pt x="0" y="84625"/>
                </a:lnTo>
                <a:lnTo>
                  <a:pt x="26786" y="75671"/>
                </a:lnTo>
                <a:lnTo>
                  <a:pt x="43907" y="55075"/>
                </a:lnTo>
                <a:lnTo>
                  <a:pt x="52988" y="28098"/>
                </a:lnTo>
                <a:lnTo>
                  <a:pt x="55654" y="0"/>
                </a:lnTo>
                <a:lnTo>
                  <a:pt x="66602" y="0"/>
                </a:lnTo>
                <a:lnTo>
                  <a:pt x="66602" y="80945"/>
                </a:lnTo>
                <a:lnTo>
                  <a:pt x="129555" y="80945"/>
                </a:lnTo>
                <a:lnTo>
                  <a:pt x="129555" y="94743"/>
                </a:lnTo>
                <a:close/>
              </a:path>
              <a:path w="136525" h="275589">
                <a:moveTo>
                  <a:pt x="93061" y="275032"/>
                </a:moveTo>
                <a:lnTo>
                  <a:pt x="77679" y="273336"/>
                </a:lnTo>
                <a:lnTo>
                  <a:pt x="58961" y="265603"/>
                </a:lnTo>
                <a:lnTo>
                  <a:pt x="43151" y="247868"/>
                </a:lnTo>
                <a:lnTo>
                  <a:pt x="36494" y="216162"/>
                </a:lnTo>
                <a:lnTo>
                  <a:pt x="36494" y="94743"/>
                </a:lnTo>
                <a:lnTo>
                  <a:pt x="66602" y="94743"/>
                </a:lnTo>
                <a:lnTo>
                  <a:pt x="66602" y="216162"/>
                </a:lnTo>
                <a:lnTo>
                  <a:pt x="67058" y="227128"/>
                </a:lnTo>
                <a:lnTo>
                  <a:pt x="70252" y="243182"/>
                </a:lnTo>
                <a:lnTo>
                  <a:pt x="78919" y="257684"/>
                </a:lnTo>
                <a:lnTo>
                  <a:pt x="95798" y="263994"/>
                </a:lnTo>
                <a:lnTo>
                  <a:pt x="118367" y="263994"/>
                </a:lnTo>
                <a:lnTo>
                  <a:pt x="112848" y="269714"/>
                </a:lnTo>
                <a:lnTo>
                  <a:pt x="93061" y="275032"/>
                </a:lnTo>
                <a:close/>
              </a:path>
              <a:path w="136525" h="275589">
                <a:moveTo>
                  <a:pt x="118367" y="263994"/>
                </a:moveTo>
                <a:lnTo>
                  <a:pt x="95798" y="263994"/>
                </a:lnTo>
                <a:lnTo>
                  <a:pt x="107288" y="260904"/>
                </a:lnTo>
                <a:lnTo>
                  <a:pt x="116554" y="251691"/>
                </a:lnTo>
                <a:lnTo>
                  <a:pt x="122741" y="236442"/>
                </a:lnTo>
                <a:lnTo>
                  <a:pt x="124993" y="215242"/>
                </a:lnTo>
                <a:lnTo>
                  <a:pt x="124993" y="190407"/>
                </a:lnTo>
                <a:lnTo>
                  <a:pt x="135942" y="190407"/>
                </a:lnTo>
                <a:lnTo>
                  <a:pt x="135942" y="216162"/>
                </a:lnTo>
                <a:lnTo>
                  <a:pt x="133604" y="237002"/>
                </a:lnTo>
                <a:lnTo>
                  <a:pt x="126134" y="255945"/>
                </a:lnTo>
                <a:lnTo>
                  <a:pt x="118367" y="26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3">
            <a:extLst>
              <a:ext uri="{FF2B5EF4-FFF2-40B4-BE49-F238E27FC236}">
                <a16:creationId xmlns:a16="http://schemas.microsoft.com/office/drawing/2014/main" id="{6C75B0B5-BAF3-4E21-BC02-D654A662A13B}"/>
              </a:ext>
            </a:extLst>
          </p:cNvPr>
          <p:cNvSpPr/>
          <p:nvPr/>
        </p:nvSpPr>
        <p:spPr>
          <a:xfrm>
            <a:off x="5058468" y="5166841"/>
            <a:ext cx="219075" cy="305435"/>
          </a:xfrm>
          <a:custGeom>
            <a:avLst/>
            <a:gdLst/>
            <a:ahLst/>
            <a:cxnLst/>
            <a:rect l="l" t="t" r="r" b="b"/>
            <a:pathLst>
              <a:path w="219075" h="305435">
                <a:moveTo>
                  <a:pt x="0" y="305387"/>
                </a:moveTo>
                <a:lnTo>
                  <a:pt x="0" y="291589"/>
                </a:lnTo>
                <a:lnTo>
                  <a:pt x="17591" y="291273"/>
                </a:lnTo>
                <a:lnTo>
                  <a:pt x="27827" y="289059"/>
                </a:lnTo>
                <a:lnTo>
                  <a:pt x="32588" y="283052"/>
                </a:lnTo>
                <a:lnTo>
                  <a:pt x="33757" y="271352"/>
                </a:lnTo>
                <a:lnTo>
                  <a:pt x="33757" y="43232"/>
                </a:lnTo>
                <a:lnTo>
                  <a:pt x="32716" y="30038"/>
                </a:lnTo>
                <a:lnTo>
                  <a:pt x="28169" y="22536"/>
                </a:lnTo>
                <a:lnTo>
                  <a:pt x="17976" y="19172"/>
                </a:lnTo>
                <a:lnTo>
                  <a:pt x="0" y="18396"/>
                </a:lnTo>
                <a:lnTo>
                  <a:pt x="0" y="4599"/>
                </a:lnTo>
                <a:lnTo>
                  <a:pt x="62953" y="0"/>
                </a:lnTo>
                <a:lnTo>
                  <a:pt x="62953" y="153613"/>
                </a:lnTo>
                <a:lnTo>
                  <a:pt x="73644" y="153613"/>
                </a:lnTo>
                <a:lnTo>
                  <a:pt x="69154" y="160857"/>
                </a:lnTo>
                <a:lnTo>
                  <a:pt x="63865" y="191326"/>
                </a:lnTo>
                <a:lnTo>
                  <a:pt x="63865" y="271352"/>
                </a:lnTo>
                <a:lnTo>
                  <a:pt x="65177" y="283052"/>
                </a:lnTo>
                <a:lnTo>
                  <a:pt x="70252" y="289059"/>
                </a:lnTo>
                <a:lnTo>
                  <a:pt x="80801" y="291273"/>
                </a:lnTo>
                <a:lnTo>
                  <a:pt x="98535" y="291589"/>
                </a:lnTo>
                <a:lnTo>
                  <a:pt x="98535" y="303547"/>
                </a:lnTo>
                <a:lnTo>
                  <a:pt x="49267" y="303547"/>
                </a:lnTo>
                <a:lnTo>
                  <a:pt x="38746" y="303705"/>
                </a:lnTo>
                <a:lnTo>
                  <a:pt x="26002" y="304122"/>
                </a:lnTo>
                <a:lnTo>
                  <a:pt x="0" y="305387"/>
                </a:lnTo>
                <a:close/>
              </a:path>
              <a:path w="219075" h="305435">
                <a:moveTo>
                  <a:pt x="73644" y="153613"/>
                </a:moveTo>
                <a:lnTo>
                  <a:pt x="62953" y="153613"/>
                </a:lnTo>
                <a:lnTo>
                  <a:pt x="70736" y="140016"/>
                </a:lnTo>
                <a:lnTo>
                  <a:pt x="83481" y="126248"/>
                </a:lnTo>
                <a:lnTo>
                  <a:pt x="101700" y="115583"/>
                </a:lnTo>
                <a:lnTo>
                  <a:pt x="125906" y="111300"/>
                </a:lnTo>
                <a:lnTo>
                  <a:pt x="143041" y="112709"/>
                </a:lnTo>
                <a:lnTo>
                  <a:pt x="156242" y="116359"/>
                </a:lnTo>
                <a:lnTo>
                  <a:pt x="164007" y="120499"/>
                </a:lnTo>
                <a:lnTo>
                  <a:pt x="123169" y="120499"/>
                </a:lnTo>
                <a:lnTo>
                  <a:pt x="101970" y="125098"/>
                </a:lnTo>
                <a:lnTo>
                  <a:pt x="82911" y="138665"/>
                </a:lnTo>
                <a:lnTo>
                  <a:pt x="73644" y="153613"/>
                </a:lnTo>
                <a:close/>
              </a:path>
              <a:path w="219075" h="305435">
                <a:moveTo>
                  <a:pt x="121344" y="305387"/>
                </a:moveTo>
                <a:lnTo>
                  <a:pt x="121344" y="291589"/>
                </a:lnTo>
                <a:lnTo>
                  <a:pt x="138935" y="291273"/>
                </a:lnTo>
                <a:lnTo>
                  <a:pt x="149171" y="289059"/>
                </a:lnTo>
                <a:lnTo>
                  <a:pt x="153932" y="283052"/>
                </a:lnTo>
                <a:lnTo>
                  <a:pt x="155101" y="271352"/>
                </a:lnTo>
                <a:lnTo>
                  <a:pt x="155101" y="169250"/>
                </a:lnTo>
                <a:lnTo>
                  <a:pt x="153961" y="151155"/>
                </a:lnTo>
                <a:lnTo>
                  <a:pt x="149399" y="135561"/>
                </a:lnTo>
                <a:lnTo>
                  <a:pt x="139705" y="124624"/>
                </a:lnTo>
                <a:lnTo>
                  <a:pt x="123169" y="120499"/>
                </a:lnTo>
                <a:lnTo>
                  <a:pt x="164007" y="120499"/>
                </a:lnTo>
                <a:lnTo>
                  <a:pt x="184996" y="169883"/>
                </a:lnTo>
                <a:lnTo>
                  <a:pt x="185209" y="194086"/>
                </a:lnTo>
                <a:lnTo>
                  <a:pt x="185209" y="278711"/>
                </a:lnTo>
                <a:lnTo>
                  <a:pt x="187790" y="286156"/>
                </a:lnTo>
                <a:lnTo>
                  <a:pt x="194219" y="289979"/>
                </a:lnTo>
                <a:lnTo>
                  <a:pt x="204583" y="291388"/>
                </a:lnTo>
                <a:lnTo>
                  <a:pt x="218967" y="291589"/>
                </a:lnTo>
                <a:lnTo>
                  <a:pt x="218967" y="303547"/>
                </a:lnTo>
                <a:lnTo>
                  <a:pt x="170612" y="303547"/>
                </a:lnTo>
                <a:lnTo>
                  <a:pt x="160091" y="303705"/>
                </a:lnTo>
                <a:lnTo>
                  <a:pt x="147346" y="304122"/>
                </a:lnTo>
                <a:lnTo>
                  <a:pt x="121344" y="305387"/>
                </a:lnTo>
                <a:close/>
              </a:path>
              <a:path w="219075" h="305435">
                <a:moveTo>
                  <a:pt x="98535" y="305387"/>
                </a:moveTo>
                <a:lnTo>
                  <a:pt x="72190" y="304122"/>
                </a:lnTo>
                <a:lnTo>
                  <a:pt x="59403" y="303705"/>
                </a:lnTo>
                <a:lnTo>
                  <a:pt x="49267" y="303547"/>
                </a:lnTo>
                <a:lnTo>
                  <a:pt x="98535" y="303547"/>
                </a:lnTo>
                <a:lnTo>
                  <a:pt x="98535" y="305387"/>
                </a:lnTo>
                <a:close/>
              </a:path>
              <a:path w="219075" h="305435">
                <a:moveTo>
                  <a:pt x="218967" y="305387"/>
                </a:moveTo>
                <a:lnTo>
                  <a:pt x="206793" y="304711"/>
                </a:lnTo>
                <a:lnTo>
                  <a:pt x="193421" y="304122"/>
                </a:lnTo>
                <a:lnTo>
                  <a:pt x="180733" y="303705"/>
                </a:lnTo>
                <a:lnTo>
                  <a:pt x="170612" y="303547"/>
                </a:lnTo>
                <a:lnTo>
                  <a:pt x="218967" y="303547"/>
                </a:lnTo>
                <a:lnTo>
                  <a:pt x="218967" y="305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4">
            <a:extLst>
              <a:ext uri="{FF2B5EF4-FFF2-40B4-BE49-F238E27FC236}">
                <a16:creationId xmlns:a16="http://schemas.microsoft.com/office/drawing/2014/main" id="{F2A2855C-A7BA-41B9-A83D-338D32766CA4}"/>
              </a:ext>
            </a:extLst>
          </p:cNvPr>
          <p:cNvSpPr/>
          <p:nvPr/>
        </p:nvSpPr>
        <p:spPr>
          <a:xfrm>
            <a:off x="5299332" y="5275377"/>
            <a:ext cx="193675" cy="201930"/>
          </a:xfrm>
          <a:custGeom>
            <a:avLst/>
            <a:gdLst/>
            <a:ahLst/>
            <a:cxnLst/>
            <a:rect l="l" t="t" r="r" b="b"/>
            <a:pathLst>
              <a:path w="193675" h="201929">
                <a:moveTo>
                  <a:pt x="95798" y="201445"/>
                </a:moveTo>
                <a:lnTo>
                  <a:pt x="59275" y="193957"/>
                </a:lnTo>
                <a:lnTo>
                  <a:pt x="28739" y="173274"/>
                </a:lnTo>
                <a:lnTo>
                  <a:pt x="7783" y="142072"/>
                </a:lnTo>
                <a:lnTo>
                  <a:pt x="0" y="103022"/>
                </a:lnTo>
                <a:lnTo>
                  <a:pt x="7412" y="63641"/>
                </a:lnTo>
                <a:lnTo>
                  <a:pt x="27827" y="30814"/>
                </a:lnTo>
                <a:lnTo>
                  <a:pt x="58505" y="8336"/>
                </a:lnTo>
                <a:lnTo>
                  <a:pt x="96710" y="0"/>
                </a:lnTo>
                <a:lnTo>
                  <a:pt x="134146" y="8077"/>
                </a:lnTo>
                <a:lnTo>
                  <a:pt x="135710" y="9198"/>
                </a:lnTo>
                <a:lnTo>
                  <a:pt x="95798" y="9198"/>
                </a:lnTo>
                <a:lnTo>
                  <a:pt x="82454" y="10951"/>
                </a:lnTo>
                <a:lnTo>
                  <a:pt x="46530" y="38633"/>
                </a:lnTo>
                <a:lnTo>
                  <a:pt x="35753" y="85200"/>
                </a:lnTo>
                <a:lnTo>
                  <a:pt x="35582" y="99342"/>
                </a:lnTo>
                <a:lnTo>
                  <a:pt x="35753" y="112852"/>
                </a:lnTo>
                <a:lnTo>
                  <a:pt x="46530" y="160972"/>
                </a:lnTo>
                <a:lnTo>
                  <a:pt x="82454" y="188653"/>
                </a:lnTo>
                <a:lnTo>
                  <a:pt x="96710" y="190407"/>
                </a:lnTo>
                <a:lnTo>
                  <a:pt x="138463" y="190407"/>
                </a:lnTo>
                <a:lnTo>
                  <a:pt x="133376" y="193827"/>
                </a:lnTo>
                <a:lnTo>
                  <a:pt x="95798" y="201445"/>
                </a:lnTo>
                <a:close/>
              </a:path>
              <a:path w="193675" h="201929">
                <a:moveTo>
                  <a:pt x="138463" y="190407"/>
                </a:moveTo>
                <a:lnTo>
                  <a:pt x="96710" y="190407"/>
                </a:lnTo>
                <a:lnTo>
                  <a:pt x="112505" y="188093"/>
                </a:lnTo>
                <a:lnTo>
                  <a:pt x="126590" y="181553"/>
                </a:lnTo>
                <a:lnTo>
                  <a:pt x="152692" y="143063"/>
                </a:lnTo>
                <a:lnTo>
                  <a:pt x="156926" y="99342"/>
                </a:lnTo>
                <a:lnTo>
                  <a:pt x="156741" y="85444"/>
                </a:lnTo>
                <a:lnTo>
                  <a:pt x="145065" y="37713"/>
                </a:lnTo>
                <a:lnTo>
                  <a:pt x="110039" y="11066"/>
                </a:lnTo>
                <a:lnTo>
                  <a:pt x="95798" y="9198"/>
                </a:lnTo>
                <a:lnTo>
                  <a:pt x="135710" y="9198"/>
                </a:lnTo>
                <a:lnTo>
                  <a:pt x="164909" y="30124"/>
                </a:lnTo>
                <a:lnTo>
                  <a:pt x="185751" y="62865"/>
                </a:lnTo>
                <a:lnTo>
                  <a:pt x="193421" y="103022"/>
                </a:lnTo>
                <a:lnTo>
                  <a:pt x="185609" y="141684"/>
                </a:lnTo>
                <a:lnTo>
                  <a:pt x="164453" y="172930"/>
                </a:lnTo>
                <a:lnTo>
                  <a:pt x="138463" y="190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5">
            <a:extLst>
              <a:ext uri="{FF2B5EF4-FFF2-40B4-BE49-F238E27FC236}">
                <a16:creationId xmlns:a16="http://schemas.microsoft.com/office/drawing/2014/main" id="{04ECEB39-92DC-4872-BBB0-41157E741D73}"/>
              </a:ext>
            </a:extLst>
          </p:cNvPr>
          <p:cNvSpPr/>
          <p:nvPr/>
        </p:nvSpPr>
        <p:spPr>
          <a:xfrm>
            <a:off x="5517382" y="5278136"/>
            <a:ext cx="146050" cy="194310"/>
          </a:xfrm>
          <a:custGeom>
            <a:avLst/>
            <a:gdLst/>
            <a:ahLst/>
            <a:cxnLst/>
            <a:rect l="l" t="t" r="r" b="b"/>
            <a:pathLst>
              <a:path w="146050" h="194310">
                <a:moveTo>
                  <a:pt x="0" y="194086"/>
                </a:moveTo>
                <a:lnTo>
                  <a:pt x="0" y="180288"/>
                </a:lnTo>
                <a:lnTo>
                  <a:pt x="17591" y="179972"/>
                </a:lnTo>
                <a:lnTo>
                  <a:pt x="27827" y="177759"/>
                </a:lnTo>
                <a:lnTo>
                  <a:pt x="32588" y="171751"/>
                </a:lnTo>
                <a:lnTo>
                  <a:pt x="33757" y="160052"/>
                </a:lnTo>
                <a:lnTo>
                  <a:pt x="33757" y="42312"/>
                </a:lnTo>
                <a:lnTo>
                  <a:pt x="32716" y="29650"/>
                </a:lnTo>
                <a:lnTo>
                  <a:pt x="28169" y="22421"/>
                </a:lnTo>
                <a:lnTo>
                  <a:pt x="17976" y="19158"/>
                </a:lnTo>
                <a:lnTo>
                  <a:pt x="0" y="18396"/>
                </a:lnTo>
                <a:lnTo>
                  <a:pt x="0" y="4599"/>
                </a:lnTo>
                <a:lnTo>
                  <a:pt x="60216" y="0"/>
                </a:lnTo>
                <a:lnTo>
                  <a:pt x="60216" y="47831"/>
                </a:lnTo>
                <a:lnTo>
                  <a:pt x="71161" y="47831"/>
                </a:lnTo>
                <a:lnTo>
                  <a:pt x="66317" y="60810"/>
                </a:lnTo>
                <a:lnTo>
                  <a:pt x="62953" y="91984"/>
                </a:lnTo>
                <a:lnTo>
                  <a:pt x="62953" y="160052"/>
                </a:lnTo>
                <a:lnTo>
                  <a:pt x="63594" y="169811"/>
                </a:lnTo>
                <a:lnTo>
                  <a:pt x="67400" y="176034"/>
                </a:lnTo>
                <a:lnTo>
                  <a:pt x="77194" y="179325"/>
                </a:lnTo>
                <a:lnTo>
                  <a:pt x="95798" y="180288"/>
                </a:lnTo>
                <a:lnTo>
                  <a:pt x="104921" y="180288"/>
                </a:lnTo>
                <a:lnTo>
                  <a:pt x="104921" y="192246"/>
                </a:lnTo>
                <a:lnTo>
                  <a:pt x="49267" y="192246"/>
                </a:lnTo>
                <a:lnTo>
                  <a:pt x="39003" y="192404"/>
                </a:lnTo>
                <a:lnTo>
                  <a:pt x="26686" y="192821"/>
                </a:lnTo>
                <a:lnTo>
                  <a:pt x="0" y="194086"/>
                </a:lnTo>
                <a:close/>
              </a:path>
              <a:path w="146050" h="194310">
                <a:moveTo>
                  <a:pt x="71161" y="47831"/>
                </a:moveTo>
                <a:lnTo>
                  <a:pt x="60216" y="47831"/>
                </a:lnTo>
                <a:lnTo>
                  <a:pt x="66830" y="32596"/>
                </a:lnTo>
                <a:lnTo>
                  <a:pt x="77550" y="17017"/>
                </a:lnTo>
                <a:lnTo>
                  <a:pt x="93061" y="4886"/>
                </a:lnTo>
                <a:lnTo>
                  <a:pt x="114045" y="0"/>
                </a:lnTo>
                <a:lnTo>
                  <a:pt x="127117" y="2098"/>
                </a:lnTo>
                <a:lnTo>
                  <a:pt x="137196" y="7818"/>
                </a:lnTo>
                <a:lnTo>
                  <a:pt x="138252" y="9198"/>
                </a:lnTo>
                <a:lnTo>
                  <a:pt x="114045" y="9198"/>
                </a:lnTo>
                <a:lnTo>
                  <a:pt x="92205" y="16054"/>
                </a:lnTo>
                <a:lnTo>
                  <a:pt x="76182" y="34379"/>
                </a:lnTo>
                <a:lnTo>
                  <a:pt x="71161" y="47831"/>
                </a:lnTo>
                <a:close/>
              </a:path>
              <a:path w="146050" h="194310">
                <a:moveTo>
                  <a:pt x="127730" y="45992"/>
                </a:moveTo>
                <a:lnTo>
                  <a:pt x="120503" y="44784"/>
                </a:lnTo>
                <a:lnTo>
                  <a:pt x="114387" y="41162"/>
                </a:lnTo>
                <a:lnTo>
                  <a:pt x="110153" y="35126"/>
                </a:lnTo>
                <a:lnTo>
                  <a:pt x="108571" y="26675"/>
                </a:lnTo>
                <a:lnTo>
                  <a:pt x="108571" y="15637"/>
                </a:lnTo>
                <a:lnTo>
                  <a:pt x="117694" y="10118"/>
                </a:lnTo>
                <a:lnTo>
                  <a:pt x="118607" y="10118"/>
                </a:lnTo>
                <a:lnTo>
                  <a:pt x="117694" y="9198"/>
                </a:lnTo>
                <a:lnTo>
                  <a:pt x="138252" y="9198"/>
                </a:lnTo>
                <a:lnTo>
                  <a:pt x="143683" y="16298"/>
                </a:lnTo>
                <a:lnTo>
                  <a:pt x="145978" y="26675"/>
                </a:lnTo>
                <a:lnTo>
                  <a:pt x="144281" y="35514"/>
                </a:lnTo>
                <a:lnTo>
                  <a:pt x="139933" y="41507"/>
                </a:lnTo>
                <a:lnTo>
                  <a:pt x="134046" y="44914"/>
                </a:lnTo>
                <a:lnTo>
                  <a:pt x="127730" y="45992"/>
                </a:lnTo>
                <a:close/>
              </a:path>
              <a:path w="146050" h="194310">
                <a:moveTo>
                  <a:pt x="104921" y="194086"/>
                </a:moveTo>
                <a:lnTo>
                  <a:pt x="91350" y="193022"/>
                </a:lnTo>
                <a:lnTo>
                  <a:pt x="77094" y="192476"/>
                </a:lnTo>
                <a:lnTo>
                  <a:pt x="62839" y="192275"/>
                </a:lnTo>
                <a:lnTo>
                  <a:pt x="49267" y="192246"/>
                </a:lnTo>
                <a:lnTo>
                  <a:pt x="104921" y="192246"/>
                </a:lnTo>
                <a:lnTo>
                  <a:pt x="104921" y="19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6">
            <a:extLst>
              <a:ext uri="{FF2B5EF4-FFF2-40B4-BE49-F238E27FC236}">
                <a16:creationId xmlns:a16="http://schemas.microsoft.com/office/drawing/2014/main" id="{0485B923-BD4D-4166-B091-7BF53B56A11C}"/>
              </a:ext>
            </a:extLst>
          </p:cNvPr>
          <p:cNvSpPr/>
          <p:nvPr/>
        </p:nvSpPr>
        <p:spPr>
          <a:xfrm>
            <a:off x="5713546" y="5425310"/>
            <a:ext cx="51435" cy="132080"/>
          </a:xfrm>
          <a:custGeom>
            <a:avLst/>
            <a:gdLst/>
            <a:ahLst/>
            <a:cxnLst/>
            <a:rect l="l" t="t" r="r" b="b"/>
            <a:pathLst>
              <a:path w="51435" h="132079">
                <a:moveTo>
                  <a:pt x="28283" y="46911"/>
                </a:moveTo>
                <a:lnTo>
                  <a:pt x="22809" y="46911"/>
                </a:lnTo>
                <a:lnTo>
                  <a:pt x="13086" y="44856"/>
                </a:lnTo>
                <a:lnTo>
                  <a:pt x="5930" y="39438"/>
                </a:lnTo>
                <a:lnTo>
                  <a:pt x="1511" y="31777"/>
                </a:lnTo>
                <a:lnTo>
                  <a:pt x="0" y="22996"/>
                </a:lnTo>
                <a:lnTo>
                  <a:pt x="1511" y="14358"/>
                </a:lnTo>
                <a:lnTo>
                  <a:pt x="5930" y="7013"/>
                </a:lnTo>
                <a:lnTo>
                  <a:pt x="13086" y="1911"/>
                </a:lnTo>
                <a:lnTo>
                  <a:pt x="22809" y="0"/>
                </a:lnTo>
                <a:lnTo>
                  <a:pt x="34541" y="3176"/>
                </a:lnTo>
                <a:lnTo>
                  <a:pt x="43451" y="12302"/>
                </a:lnTo>
                <a:lnTo>
                  <a:pt x="49110" y="26775"/>
                </a:lnTo>
                <a:lnTo>
                  <a:pt x="50428" y="39553"/>
                </a:lnTo>
                <a:lnTo>
                  <a:pt x="40144" y="39553"/>
                </a:lnTo>
                <a:lnTo>
                  <a:pt x="38319" y="41392"/>
                </a:lnTo>
                <a:lnTo>
                  <a:pt x="33757" y="45072"/>
                </a:lnTo>
                <a:lnTo>
                  <a:pt x="28283" y="46911"/>
                </a:lnTo>
                <a:close/>
              </a:path>
              <a:path w="51435" h="132079">
                <a:moveTo>
                  <a:pt x="10948" y="131537"/>
                </a:moveTo>
                <a:lnTo>
                  <a:pt x="9123" y="131537"/>
                </a:lnTo>
                <a:lnTo>
                  <a:pt x="7298" y="129697"/>
                </a:lnTo>
                <a:lnTo>
                  <a:pt x="7298" y="124178"/>
                </a:lnTo>
                <a:lnTo>
                  <a:pt x="11860" y="119579"/>
                </a:lnTo>
                <a:lnTo>
                  <a:pt x="22581" y="106529"/>
                </a:lnTo>
                <a:lnTo>
                  <a:pt x="31932" y="89684"/>
                </a:lnTo>
                <a:lnTo>
                  <a:pt x="38547" y="69390"/>
                </a:lnTo>
                <a:lnTo>
                  <a:pt x="41056" y="45992"/>
                </a:lnTo>
                <a:lnTo>
                  <a:pt x="41056" y="39553"/>
                </a:lnTo>
                <a:lnTo>
                  <a:pt x="50428" y="39553"/>
                </a:lnTo>
                <a:lnTo>
                  <a:pt x="51092" y="45992"/>
                </a:lnTo>
                <a:lnTo>
                  <a:pt x="45589" y="81089"/>
                </a:lnTo>
                <a:lnTo>
                  <a:pt x="33073" y="108081"/>
                </a:lnTo>
                <a:lnTo>
                  <a:pt x="19530" y="125414"/>
                </a:lnTo>
                <a:lnTo>
                  <a:pt x="10948" y="131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7">
            <a:extLst>
              <a:ext uri="{FF2B5EF4-FFF2-40B4-BE49-F238E27FC236}">
                <a16:creationId xmlns:a16="http://schemas.microsoft.com/office/drawing/2014/main" id="{847EC5D0-1E8D-43B5-8C93-7E7D66979620}"/>
              </a:ext>
            </a:extLst>
          </p:cNvPr>
          <p:cNvSpPr/>
          <p:nvPr/>
        </p:nvSpPr>
        <p:spPr>
          <a:xfrm>
            <a:off x="5882333" y="5278140"/>
            <a:ext cx="214629" cy="280035"/>
          </a:xfrm>
          <a:custGeom>
            <a:avLst/>
            <a:gdLst/>
            <a:ahLst/>
            <a:cxnLst/>
            <a:rect l="l" t="t" r="r" b="b"/>
            <a:pathLst>
              <a:path w="214629" h="280035">
                <a:moveTo>
                  <a:pt x="0" y="279631"/>
                </a:moveTo>
                <a:lnTo>
                  <a:pt x="0" y="265833"/>
                </a:lnTo>
                <a:lnTo>
                  <a:pt x="17591" y="265517"/>
                </a:lnTo>
                <a:lnTo>
                  <a:pt x="27827" y="263304"/>
                </a:lnTo>
                <a:lnTo>
                  <a:pt x="32588" y="257296"/>
                </a:lnTo>
                <a:lnTo>
                  <a:pt x="33757" y="245597"/>
                </a:lnTo>
                <a:lnTo>
                  <a:pt x="33757" y="40472"/>
                </a:lnTo>
                <a:lnTo>
                  <a:pt x="32845" y="28486"/>
                </a:lnTo>
                <a:lnTo>
                  <a:pt x="28511" y="21846"/>
                </a:lnTo>
                <a:lnTo>
                  <a:pt x="18361" y="19000"/>
                </a:lnTo>
                <a:lnTo>
                  <a:pt x="0" y="18396"/>
                </a:lnTo>
                <a:lnTo>
                  <a:pt x="0" y="4599"/>
                </a:lnTo>
                <a:lnTo>
                  <a:pt x="62953" y="0"/>
                </a:lnTo>
                <a:lnTo>
                  <a:pt x="62953" y="28515"/>
                </a:lnTo>
                <a:lnTo>
                  <a:pt x="77488" y="28515"/>
                </a:lnTo>
                <a:lnTo>
                  <a:pt x="74885" y="30685"/>
                </a:lnTo>
                <a:lnTo>
                  <a:pt x="63865" y="45992"/>
                </a:lnTo>
                <a:lnTo>
                  <a:pt x="63865" y="152693"/>
                </a:lnTo>
                <a:lnTo>
                  <a:pt x="70252" y="161891"/>
                </a:lnTo>
                <a:lnTo>
                  <a:pt x="75422" y="168330"/>
                </a:lnTo>
                <a:lnTo>
                  <a:pt x="63865" y="168330"/>
                </a:lnTo>
                <a:lnTo>
                  <a:pt x="63865" y="245597"/>
                </a:lnTo>
                <a:lnTo>
                  <a:pt x="65034" y="257296"/>
                </a:lnTo>
                <a:lnTo>
                  <a:pt x="69795" y="263304"/>
                </a:lnTo>
                <a:lnTo>
                  <a:pt x="80031" y="265517"/>
                </a:lnTo>
                <a:lnTo>
                  <a:pt x="97622" y="265833"/>
                </a:lnTo>
                <a:lnTo>
                  <a:pt x="97622" y="277791"/>
                </a:lnTo>
                <a:lnTo>
                  <a:pt x="48355" y="277791"/>
                </a:lnTo>
                <a:lnTo>
                  <a:pt x="38233" y="277949"/>
                </a:lnTo>
                <a:lnTo>
                  <a:pt x="25546" y="278366"/>
                </a:lnTo>
                <a:lnTo>
                  <a:pt x="12174" y="278956"/>
                </a:lnTo>
                <a:lnTo>
                  <a:pt x="0" y="279631"/>
                </a:lnTo>
                <a:close/>
              </a:path>
              <a:path w="214629" h="280035">
                <a:moveTo>
                  <a:pt x="77488" y="28515"/>
                </a:moveTo>
                <a:lnTo>
                  <a:pt x="62953" y="28515"/>
                </a:lnTo>
                <a:lnTo>
                  <a:pt x="71078" y="20179"/>
                </a:lnTo>
                <a:lnTo>
                  <a:pt x="83481" y="10808"/>
                </a:lnTo>
                <a:lnTo>
                  <a:pt x="100673" y="3161"/>
                </a:lnTo>
                <a:lnTo>
                  <a:pt x="123169" y="0"/>
                </a:lnTo>
                <a:lnTo>
                  <a:pt x="158209" y="7631"/>
                </a:lnTo>
                <a:lnTo>
                  <a:pt x="161649" y="10118"/>
                </a:lnTo>
                <a:lnTo>
                  <a:pt x="120432" y="10118"/>
                </a:lnTo>
                <a:lnTo>
                  <a:pt x="103767" y="12489"/>
                </a:lnTo>
                <a:lnTo>
                  <a:pt x="88385" y="19431"/>
                </a:lnTo>
                <a:lnTo>
                  <a:pt x="77488" y="28515"/>
                </a:lnTo>
                <a:close/>
              </a:path>
              <a:path w="214629" h="280035">
                <a:moveTo>
                  <a:pt x="157043" y="189487"/>
                </a:moveTo>
                <a:lnTo>
                  <a:pt x="115870" y="189487"/>
                </a:lnTo>
                <a:lnTo>
                  <a:pt x="139178" y="182775"/>
                </a:lnTo>
                <a:lnTo>
                  <a:pt x="159321" y="164076"/>
                </a:lnTo>
                <a:lnTo>
                  <a:pt x="173477" y="135547"/>
                </a:lnTo>
                <a:lnTo>
                  <a:pt x="178823" y="99342"/>
                </a:lnTo>
                <a:lnTo>
                  <a:pt x="174190" y="64446"/>
                </a:lnTo>
                <a:lnTo>
                  <a:pt x="161602" y="36103"/>
                </a:lnTo>
                <a:lnTo>
                  <a:pt x="143027" y="17074"/>
                </a:lnTo>
                <a:lnTo>
                  <a:pt x="120432" y="10118"/>
                </a:lnTo>
                <a:lnTo>
                  <a:pt x="161649" y="10118"/>
                </a:lnTo>
                <a:lnTo>
                  <a:pt x="187262" y="28630"/>
                </a:lnTo>
                <a:lnTo>
                  <a:pt x="207078" y="60148"/>
                </a:lnTo>
                <a:lnTo>
                  <a:pt x="214405" y="99342"/>
                </a:lnTo>
                <a:lnTo>
                  <a:pt x="206607" y="138536"/>
                </a:lnTo>
                <a:lnTo>
                  <a:pt x="185552" y="170055"/>
                </a:lnTo>
                <a:lnTo>
                  <a:pt x="157043" y="189487"/>
                </a:lnTo>
                <a:close/>
              </a:path>
              <a:path w="214629" h="280035">
                <a:moveTo>
                  <a:pt x="117694" y="198685"/>
                </a:moveTo>
                <a:lnTo>
                  <a:pt x="95299" y="194848"/>
                </a:lnTo>
                <a:lnTo>
                  <a:pt x="78805" y="185922"/>
                </a:lnTo>
                <a:lnTo>
                  <a:pt x="68299" y="175790"/>
                </a:lnTo>
                <a:lnTo>
                  <a:pt x="63865" y="168330"/>
                </a:lnTo>
                <a:lnTo>
                  <a:pt x="75422" y="168330"/>
                </a:lnTo>
                <a:lnTo>
                  <a:pt x="79945" y="173964"/>
                </a:lnTo>
                <a:lnTo>
                  <a:pt x="91008" y="182588"/>
                </a:lnTo>
                <a:lnTo>
                  <a:pt x="103097" y="187762"/>
                </a:lnTo>
                <a:lnTo>
                  <a:pt x="115870" y="189487"/>
                </a:lnTo>
                <a:lnTo>
                  <a:pt x="157043" y="189487"/>
                </a:lnTo>
                <a:lnTo>
                  <a:pt x="154745" y="191053"/>
                </a:lnTo>
                <a:lnTo>
                  <a:pt x="117694" y="198685"/>
                </a:lnTo>
                <a:close/>
              </a:path>
              <a:path w="214629" h="280035">
                <a:moveTo>
                  <a:pt x="97622" y="279631"/>
                </a:moveTo>
                <a:lnTo>
                  <a:pt x="85434" y="278956"/>
                </a:lnTo>
                <a:lnTo>
                  <a:pt x="71962" y="278366"/>
                </a:lnTo>
                <a:lnTo>
                  <a:pt x="59004" y="277949"/>
                </a:lnTo>
                <a:lnTo>
                  <a:pt x="48355" y="277791"/>
                </a:lnTo>
                <a:lnTo>
                  <a:pt x="97622" y="277791"/>
                </a:lnTo>
                <a:lnTo>
                  <a:pt x="97622" y="279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5DC7B279-FEB1-4E8D-8D16-A2E99B72786C}"/>
              </a:ext>
            </a:extLst>
          </p:cNvPr>
          <p:cNvSpPr/>
          <p:nvPr/>
        </p:nvSpPr>
        <p:spPr>
          <a:xfrm>
            <a:off x="6130497" y="5275375"/>
            <a:ext cx="197485" cy="201930"/>
          </a:xfrm>
          <a:custGeom>
            <a:avLst/>
            <a:gdLst/>
            <a:ahLst/>
            <a:cxnLst/>
            <a:rect l="l" t="t" r="r" b="b"/>
            <a:pathLst>
              <a:path w="197485" h="201929">
                <a:moveTo>
                  <a:pt x="32845" y="69907"/>
                </a:moveTo>
                <a:lnTo>
                  <a:pt x="24705" y="68556"/>
                </a:lnTo>
                <a:lnTo>
                  <a:pt x="18361" y="64618"/>
                </a:lnTo>
                <a:lnTo>
                  <a:pt x="14241" y="58266"/>
                </a:lnTo>
                <a:lnTo>
                  <a:pt x="12773" y="49671"/>
                </a:lnTo>
                <a:lnTo>
                  <a:pt x="18033" y="29492"/>
                </a:lnTo>
                <a:lnTo>
                  <a:pt x="32274" y="13797"/>
                </a:lnTo>
                <a:lnTo>
                  <a:pt x="53187" y="3621"/>
                </a:lnTo>
                <a:lnTo>
                  <a:pt x="78463" y="0"/>
                </a:lnTo>
                <a:lnTo>
                  <a:pt x="94287" y="1279"/>
                </a:lnTo>
                <a:lnTo>
                  <a:pt x="109939" y="5404"/>
                </a:lnTo>
                <a:lnTo>
                  <a:pt x="117613" y="9198"/>
                </a:lnTo>
                <a:lnTo>
                  <a:pt x="77550" y="9198"/>
                </a:lnTo>
                <a:lnTo>
                  <a:pt x="66046" y="10161"/>
                </a:lnTo>
                <a:lnTo>
                  <a:pt x="53259" y="13452"/>
                </a:lnTo>
                <a:lnTo>
                  <a:pt x="40985" y="19675"/>
                </a:lnTo>
                <a:lnTo>
                  <a:pt x="31020" y="29434"/>
                </a:lnTo>
                <a:lnTo>
                  <a:pt x="42909" y="32208"/>
                </a:lnTo>
                <a:lnTo>
                  <a:pt x="49495" y="37828"/>
                </a:lnTo>
                <a:lnTo>
                  <a:pt x="52318" y="44310"/>
                </a:lnTo>
                <a:lnTo>
                  <a:pt x="52917" y="49671"/>
                </a:lnTo>
                <a:lnTo>
                  <a:pt x="51448" y="57878"/>
                </a:lnTo>
                <a:lnTo>
                  <a:pt x="47328" y="64273"/>
                </a:lnTo>
                <a:lnTo>
                  <a:pt x="40985" y="68427"/>
                </a:lnTo>
                <a:lnTo>
                  <a:pt x="32845" y="69907"/>
                </a:lnTo>
                <a:close/>
              </a:path>
              <a:path w="197485" h="201929">
                <a:moveTo>
                  <a:pt x="70252" y="201445"/>
                </a:moveTo>
                <a:lnTo>
                  <a:pt x="47343" y="199159"/>
                </a:lnTo>
                <a:lnTo>
                  <a:pt x="24519" y="191441"/>
                </a:lnTo>
                <a:lnTo>
                  <a:pt x="6999" y="176997"/>
                </a:lnTo>
                <a:lnTo>
                  <a:pt x="0" y="154533"/>
                </a:lnTo>
                <a:lnTo>
                  <a:pt x="2223" y="139672"/>
                </a:lnTo>
                <a:lnTo>
                  <a:pt x="43793" y="97503"/>
                </a:lnTo>
                <a:lnTo>
                  <a:pt x="85648" y="85200"/>
                </a:lnTo>
                <a:lnTo>
                  <a:pt x="124081" y="81865"/>
                </a:lnTo>
                <a:lnTo>
                  <a:pt x="124081" y="65308"/>
                </a:lnTo>
                <a:lnTo>
                  <a:pt x="119890" y="40243"/>
                </a:lnTo>
                <a:lnTo>
                  <a:pt x="109027" y="22766"/>
                </a:lnTo>
                <a:lnTo>
                  <a:pt x="94059" y="12532"/>
                </a:lnTo>
                <a:lnTo>
                  <a:pt x="77550" y="9198"/>
                </a:lnTo>
                <a:lnTo>
                  <a:pt x="117613" y="9198"/>
                </a:lnTo>
                <a:lnTo>
                  <a:pt x="147646" y="36362"/>
                </a:lnTo>
                <a:lnTo>
                  <a:pt x="154189" y="75426"/>
                </a:lnTo>
                <a:lnTo>
                  <a:pt x="154189" y="91064"/>
                </a:lnTo>
                <a:lnTo>
                  <a:pt x="124081" y="91064"/>
                </a:lnTo>
                <a:lnTo>
                  <a:pt x="79561" y="98782"/>
                </a:lnTo>
                <a:lnTo>
                  <a:pt x="51890" y="114865"/>
                </a:lnTo>
                <a:lnTo>
                  <a:pt x="37734" y="134914"/>
                </a:lnTo>
                <a:lnTo>
                  <a:pt x="33757" y="154533"/>
                </a:lnTo>
                <a:lnTo>
                  <a:pt x="36808" y="169739"/>
                </a:lnTo>
                <a:lnTo>
                  <a:pt x="45162" y="181668"/>
                </a:lnTo>
                <a:lnTo>
                  <a:pt x="57621" y="189458"/>
                </a:lnTo>
                <a:lnTo>
                  <a:pt x="72989" y="192246"/>
                </a:lnTo>
                <a:lnTo>
                  <a:pt x="101810" y="192246"/>
                </a:lnTo>
                <a:lnTo>
                  <a:pt x="89867" y="198383"/>
                </a:lnTo>
                <a:lnTo>
                  <a:pt x="70252" y="201445"/>
                </a:lnTo>
                <a:close/>
              </a:path>
              <a:path w="197485" h="201929">
                <a:moveTo>
                  <a:pt x="101810" y="192246"/>
                </a:moveTo>
                <a:lnTo>
                  <a:pt x="72989" y="192246"/>
                </a:lnTo>
                <a:lnTo>
                  <a:pt x="89055" y="189156"/>
                </a:lnTo>
                <a:lnTo>
                  <a:pt x="105720" y="179253"/>
                </a:lnTo>
                <a:lnTo>
                  <a:pt x="118792" y="161590"/>
                </a:lnTo>
                <a:lnTo>
                  <a:pt x="124081" y="135216"/>
                </a:lnTo>
                <a:lnTo>
                  <a:pt x="124081" y="91064"/>
                </a:lnTo>
                <a:lnTo>
                  <a:pt x="154189" y="91064"/>
                </a:lnTo>
                <a:lnTo>
                  <a:pt x="154189" y="162811"/>
                </a:lnTo>
                <a:lnTo>
                  <a:pt x="126818" y="162811"/>
                </a:lnTo>
                <a:lnTo>
                  <a:pt x="118493" y="177773"/>
                </a:lnTo>
                <a:lnTo>
                  <a:pt x="106062" y="190062"/>
                </a:lnTo>
                <a:lnTo>
                  <a:pt x="101810" y="192246"/>
                </a:lnTo>
                <a:close/>
              </a:path>
              <a:path w="197485" h="201929">
                <a:moveTo>
                  <a:pt x="187174" y="185807"/>
                </a:moveTo>
                <a:lnTo>
                  <a:pt x="169699" y="185807"/>
                </a:lnTo>
                <a:lnTo>
                  <a:pt x="174575" y="184974"/>
                </a:lnTo>
                <a:lnTo>
                  <a:pt x="179963" y="181208"/>
                </a:lnTo>
                <a:lnTo>
                  <a:pt x="184326" y="172613"/>
                </a:lnTo>
                <a:lnTo>
                  <a:pt x="186122" y="157292"/>
                </a:lnTo>
                <a:lnTo>
                  <a:pt x="186122" y="132457"/>
                </a:lnTo>
                <a:lnTo>
                  <a:pt x="197070" y="132457"/>
                </a:lnTo>
                <a:lnTo>
                  <a:pt x="197070" y="157292"/>
                </a:lnTo>
                <a:lnTo>
                  <a:pt x="192651" y="179038"/>
                </a:lnTo>
                <a:lnTo>
                  <a:pt x="187174" y="185807"/>
                </a:lnTo>
                <a:close/>
              </a:path>
              <a:path w="197485" h="201929">
                <a:moveTo>
                  <a:pt x="160576" y="199605"/>
                </a:moveTo>
                <a:lnTo>
                  <a:pt x="147090" y="196443"/>
                </a:lnTo>
                <a:lnTo>
                  <a:pt x="136854" y="188107"/>
                </a:lnTo>
                <a:lnTo>
                  <a:pt x="130040" y="176321"/>
                </a:lnTo>
                <a:lnTo>
                  <a:pt x="126818" y="162811"/>
                </a:lnTo>
                <a:lnTo>
                  <a:pt x="154189" y="162811"/>
                </a:lnTo>
                <a:lnTo>
                  <a:pt x="154189" y="163731"/>
                </a:lnTo>
                <a:lnTo>
                  <a:pt x="154688" y="167957"/>
                </a:lnTo>
                <a:lnTo>
                  <a:pt x="156812" y="175459"/>
                </a:lnTo>
                <a:lnTo>
                  <a:pt x="161502" y="182617"/>
                </a:lnTo>
                <a:lnTo>
                  <a:pt x="169699" y="185807"/>
                </a:lnTo>
                <a:lnTo>
                  <a:pt x="187174" y="185807"/>
                </a:lnTo>
                <a:lnTo>
                  <a:pt x="182244" y="191901"/>
                </a:lnTo>
                <a:lnTo>
                  <a:pt x="170127" y="198038"/>
                </a:lnTo>
                <a:lnTo>
                  <a:pt x="160576" y="199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A8F25BF3-D475-4E62-94EA-5905E60E5607}"/>
              </a:ext>
            </a:extLst>
          </p:cNvPr>
          <p:cNvSpPr/>
          <p:nvPr/>
        </p:nvSpPr>
        <p:spPr>
          <a:xfrm>
            <a:off x="6342160" y="5278139"/>
            <a:ext cx="215900" cy="280035"/>
          </a:xfrm>
          <a:custGeom>
            <a:avLst/>
            <a:gdLst/>
            <a:ahLst/>
            <a:cxnLst/>
            <a:rect l="l" t="t" r="r" b="b"/>
            <a:pathLst>
              <a:path w="215900" h="280035">
                <a:moveTo>
                  <a:pt x="0" y="279631"/>
                </a:moveTo>
                <a:lnTo>
                  <a:pt x="0" y="265833"/>
                </a:lnTo>
                <a:lnTo>
                  <a:pt x="18118" y="265517"/>
                </a:lnTo>
                <a:lnTo>
                  <a:pt x="28625" y="263304"/>
                </a:lnTo>
                <a:lnTo>
                  <a:pt x="33486" y="257296"/>
                </a:lnTo>
                <a:lnTo>
                  <a:pt x="34669" y="245597"/>
                </a:lnTo>
                <a:lnTo>
                  <a:pt x="34669" y="40472"/>
                </a:lnTo>
                <a:lnTo>
                  <a:pt x="33614" y="28486"/>
                </a:lnTo>
                <a:lnTo>
                  <a:pt x="28967" y="21846"/>
                </a:lnTo>
                <a:lnTo>
                  <a:pt x="18503" y="19000"/>
                </a:lnTo>
                <a:lnTo>
                  <a:pt x="0" y="18396"/>
                </a:lnTo>
                <a:lnTo>
                  <a:pt x="0" y="4599"/>
                </a:lnTo>
                <a:lnTo>
                  <a:pt x="62953" y="0"/>
                </a:lnTo>
                <a:lnTo>
                  <a:pt x="62953" y="28515"/>
                </a:lnTo>
                <a:lnTo>
                  <a:pt x="78367" y="28515"/>
                </a:lnTo>
                <a:lnTo>
                  <a:pt x="75783" y="30685"/>
                </a:lnTo>
                <a:lnTo>
                  <a:pt x="64777" y="45992"/>
                </a:lnTo>
                <a:lnTo>
                  <a:pt x="64777" y="152693"/>
                </a:lnTo>
                <a:lnTo>
                  <a:pt x="70252" y="161891"/>
                </a:lnTo>
                <a:lnTo>
                  <a:pt x="75498" y="168330"/>
                </a:lnTo>
                <a:lnTo>
                  <a:pt x="64777" y="168330"/>
                </a:lnTo>
                <a:lnTo>
                  <a:pt x="64777" y="245597"/>
                </a:lnTo>
                <a:lnTo>
                  <a:pt x="65946" y="257296"/>
                </a:lnTo>
                <a:lnTo>
                  <a:pt x="70708" y="263304"/>
                </a:lnTo>
                <a:lnTo>
                  <a:pt x="80943" y="265517"/>
                </a:lnTo>
                <a:lnTo>
                  <a:pt x="98535" y="265833"/>
                </a:lnTo>
                <a:lnTo>
                  <a:pt x="98535" y="277791"/>
                </a:lnTo>
                <a:lnTo>
                  <a:pt x="49267" y="277791"/>
                </a:lnTo>
                <a:lnTo>
                  <a:pt x="39131" y="277949"/>
                </a:lnTo>
                <a:lnTo>
                  <a:pt x="26344" y="278366"/>
                </a:lnTo>
                <a:lnTo>
                  <a:pt x="0" y="279631"/>
                </a:lnTo>
                <a:close/>
              </a:path>
              <a:path w="215900" h="280035">
                <a:moveTo>
                  <a:pt x="78367" y="28515"/>
                </a:moveTo>
                <a:lnTo>
                  <a:pt x="62953" y="28515"/>
                </a:lnTo>
                <a:lnTo>
                  <a:pt x="71606" y="20179"/>
                </a:lnTo>
                <a:lnTo>
                  <a:pt x="84279" y="10808"/>
                </a:lnTo>
                <a:lnTo>
                  <a:pt x="101571" y="3161"/>
                </a:lnTo>
                <a:lnTo>
                  <a:pt x="124081" y="0"/>
                </a:lnTo>
                <a:lnTo>
                  <a:pt x="159122" y="7631"/>
                </a:lnTo>
                <a:lnTo>
                  <a:pt x="162562" y="10118"/>
                </a:lnTo>
                <a:lnTo>
                  <a:pt x="120432" y="10118"/>
                </a:lnTo>
                <a:lnTo>
                  <a:pt x="104294" y="12489"/>
                </a:lnTo>
                <a:lnTo>
                  <a:pt x="89183" y="19431"/>
                </a:lnTo>
                <a:lnTo>
                  <a:pt x="78367" y="28515"/>
                </a:lnTo>
                <a:close/>
              </a:path>
              <a:path w="215900" h="280035">
                <a:moveTo>
                  <a:pt x="157574" y="189487"/>
                </a:moveTo>
                <a:lnTo>
                  <a:pt x="116782" y="189487"/>
                </a:lnTo>
                <a:lnTo>
                  <a:pt x="139948" y="182775"/>
                </a:lnTo>
                <a:lnTo>
                  <a:pt x="159777" y="164076"/>
                </a:lnTo>
                <a:lnTo>
                  <a:pt x="173620" y="135547"/>
                </a:lnTo>
                <a:lnTo>
                  <a:pt x="178823" y="99342"/>
                </a:lnTo>
                <a:lnTo>
                  <a:pt x="174190" y="64446"/>
                </a:lnTo>
                <a:lnTo>
                  <a:pt x="161602" y="36103"/>
                </a:lnTo>
                <a:lnTo>
                  <a:pt x="143027" y="17074"/>
                </a:lnTo>
                <a:lnTo>
                  <a:pt x="120432" y="10118"/>
                </a:lnTo>
                <a:lnTo>
                  <a:pt x="162562" y="10118"/>
                </a:lnTo>
                <a:lnTo>
                  <a:pt x="188175" y="28630"/>
                </a:lnTo>
                <a:lnTo>
                  <a:pt x="207990" y="60148"/>
                </a:lnTo>
                <a:lnTo>
                  <a:pt x="215317" y="99342"/>
                </a:lnTo>
                <a:lnTo>
                  <a:pt x="207391" y="138536"/>
                </a:lnTo>
                <a:lnTo>
                  <a:pt x="186122" y="170055"/>
                </a:lnTo>
                <a:lnTo>
                  <a:pt x="157574" y="189487"/>
                </a:lnTo>
                <a:close/>
              </a:path>
              <a:path w="215900" h="280035">
                <a:moveTo>
                  <a:pt x="118607" y="198685"/>
                </a:moveTo>
                <a:lnTo>
                  <a:pt x="96211" y="194848"/>
                </a:lnTo>
                <a:lnTo>
                  <a:pt x="79717" y="185922"/>
                </a:lnTo>
                <a:lnTo>
                  <a:pt x="69211" y="175790"/>
                </a:lnTo>
                <a:lnTo>
                  <a:pt x="64777" y="168330"/>
                </a:lnTo>
                <a:lnTo>
                  <a:pt x="75498" y="168330"/>
                </a:lnTo>
                <a:lnTo>
                  <a:pt x="80088" y="173964"/>
                </a:lnTo>
                <a:lnTo>
                  <a:pt x="91464" y="182588"/>
                </a:lnTo>
                <a:lnTo>
                  <a:pt x="103866" y="187762"/>
                </a:lnTo>
                <a:lnTo>
                  <a:pt x="116782" y="189487"/>
                </a:lnTo>
                <a:lnTo>
                  <a:pt x="157574" y="189487"/>
                </a:lnTo>
                <a:lnTo>
                  <a:pt x="155272" y="191053"/>
                </a:lnTo>
                <a:lnTo>
                  <a:pt x="118607" y="198685"/>
                </a:lnTo>
                <a:close/>
              </a:path>
              <a:path w="215900" h="280035">
                <a:moveTo>
                  <a:pt x="98535" y="279631"/>
                </a:moveTo>
                <a:lnTo>
                  <a:pt x="72532" y="278366"/>
                </a:lnTo>
                <a:lnTo>
                  <a:pt x="59788" y="277949"/>
                </a:lnTo>
                <a:lnTo>
                  <a:pt x="49267" y="277791"/>
                </a:lnTo>
                <a:lnTo>
                  <a:pt x="98535" y="277791"/>
                </a:lnTo>
                <a:lnTo>
                  <a:pt x="98535" y="279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80">
            <a:extLst>
              <a:ext uri="{FF2B5EF4-FFF2-40B4-BE49-F238E27FC236}">
                <a16:creationId xmlns:a16="http://schemas.microsoft.com/office/drawing/2014/main" id="{BCDF1509-BD6B-40B9-BEC5-99EC435A7F87}"/>
              </a:ext>
            </a:extLst>
          </p:cNvPr>
          <p:cNvSpPr/>
          <p:nvPr/>
        </p:nvSpPr>
        <p:spPr>
          <a:xfrm>
            <a:off x="6597622" y="5275374"/>
            <a:ext cx="168910" cy="201930"/>
          </a:xfrm>
          <a:custGeom>
            <a:avLst/>
            <a:gdLst/>
            <a:ahLst/>
            <a:cxnLst/>
            <a:rect l="l" t="t" r="r" b="b"/>
            <a:pathLst>
              <a:path w="168910" h="201929">
                <a:moveTo>
                  <a:pt x="95798" y="201445"/>
                </a:moveTo>
                <a:lnTo>
                  <a:pt x="59660" y="193913"/>
                </a:lnTo>
                <a:lnTo>
                  <a:pt x="29081" y="172930"/>
                </a:lnTo>
                <a:lnTo>
                  <a:pt x="7911" y="140908"/>
                </a:lnTo>
                <a:lnTo>
                  <a:pt x="0" y="100262"/>
                </a:lnTo>
                <a:lnTo>
                  <a:pt x="7056" y="61313"/>
                </a:lnTo>
                <a:lnTo>
                  <a:pt x="26344" y="29434"/>
                </a:lnTo>
                <a:lnTo>
                  <a:pt x="55041" y="7904"/>
                </a:lnTo>
                <a:lnTo>
                  <a:pt x="90324" y="0"/>
                </a:lnTo>
                <a:lnTo>
                  <a:pt x="125678" y="7286"/>
                </a:lnTo>
                <a:lnTo>
                  <a:pt x="128098" y="9198"/>
                </a:lnTo>
                <a:lnTo>
                  <a:pt x="90324" y="9198"/>
                </a:lnTo>
                <a:lnTo>
                  <a:pt x="76139" y="11943"/>
                </a:lnTo>
                <a:lnTo>
                  <a:pt x="58961" y="22881"/>
                </a:lnTo>
                <a:lnTo>
                  <a:pt x="44007" y="46063"/>
                </a:lnTo>
                <a:lnTo>
                  <a:pt x="36494" y="85545"/>
                </a:lnTo>
                <a:lnTo>
                  <a:pt x="168787" y="85545"/>
                </a:lnTo>
                <a:lnTo>
                  <a:pt x="168787" y="94743"/>
                </a:lnTo>
                <a:lnTo>
                  <a:pt x="35582" y="94743"/>
                </a:lnTo>
                <a:lnTo>
                  <a:pt x="35796" y="109101"/>
                </a:lnTo>
                <a:lnTo>
                  <a:pt x="49267" y="160972"/>
                </a:lnTo>
                <a:lnTo>
                  <a:pt x="83010" y="188136"/>
                </a:lnTo>
                <a:lnTo>
                  <a:pt x="98535" y="190407"/>
                </a:lnTo>
                <a:lnTo>
                  <a:pt x="133740" y="190407"/>
                </a:lnTo>
                <a:lnTo>
                  <a:pt x="129527" y="193698"/>
                </a:lnTo>
                <a:lnTo>
                  <a:pt x="95798" y="201445"/>
                </a:lnTo>
                <a:close/>
              </a:path>
              <a:path w="168910" h="201929">
                <a:moveTo>
                  <a:pt x="168787" y="85545"/>
                </a:moveTo>
                <a:lnTo>
                  <a:pt x="139591" y="85545"/>
                </a:lnTo>
                <a:lnTo>
                  <a:pt x="138180" y="66630"/>
                </a:lnTo>
                <a:lnTo>
                  <a:pt x="131722" y="41162"/>
                </a:lnTo>
                <a:lnTo>
                  <a:pt x="116882" y="18799"/>
                </a:lnTo>
                <a:lnTo>
                  <a:pt x="90324" y="9198"/>
                </a:lnTo>
                <a:lnTo>
                  <a:pt x="128098" y="9198"/>
                </a:lnTo>
                <a:lnTo>
                  <a:pt x="150083" y="26560"/>
                </a:lnTo>
                <a:lnTo>
                  <a:pt x="164225" y="53940"/>
                </a:lnTo>
                <a:lnTo>
                  <a:pt x="168787" y="85545"/>
                </a:lnTo>
                <a:close/>
              </a:path>
              <a:path w="168910" h="201929">
                <a:moveTo>
                  <a:pt x="133740" y="190407"/>
                </a:moveTo>
                <a:lnTo>
                  <a:pt x="98535" y="190407"/>
                </a:lnTo>
                <a:lnTo>
                  <a:pt x="107017" y="189702"/>
                </a:lnTo>
                <a:lnTo>
                  <a:pt x="123283" y="184772"/>
                </a:lnTo>
                <a:lnTo>
                  <a:pt x="141772" y="171392"/>
                </a:lnTo>
                <a:lnTo>
                  <a:pt x="156926" y="145334"/>
                </a:lnTo>
                <a:lnTo>
                  <a:pt x="157838" y="141655"/>
                </a:lnTo>
                <a:lnTo>
                  <a:pt x="158751" y="138895"/>
                </a:lnTo>
                <a:lnTo>
                  <a:pt x="165137" y="138895"/>
                </a:lnTo>
                <a:lnTo>
                  <a:pt x="168787" y="139815"/>
                </a:lnTo>
                <a:lnTo>
                  <a:pt x="168787" y="144414"/>
                </a:lnTo>
                <a:lnTo>
                  <a:pt x="164824" y="156818"/>
                </a:lnTo>
                <a:lnTo>
                  <a:pt x="152136" y="176034"/>
                </a:lnTo>
                <a:lnTo>
                  <a:pt x="133740" y="190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1">
            <a:extLst>
              <a:ext uri="{FF2B5EF4-FFF2-40B4-BE49-F238E27FC236}">
                <a16:creationId xmlns:a16="http://schemas.microsoft.com/office/drawing/2014/main" id="{64F9A0C1-F2E5-42AC-8AF0-9F7DED8590B3}"/>
              </a:ext>
            </a:extLst>
          </p:cNvPr>
          <p:cNvSpPr/>
          <p:nvPr/>
        </p:nvSpPr>
        <p:spPr>
          <a:xfrm>
            <a:off x="6791044" y="5278134"/>
            <a:ext cx="147320" cy="194310"/>
          </a:xfrm>
          <a:custGeom>
            <a:avLst/>
            <a:gdLst/>
            <a:ahLst/>
            <a:cxnLst/>
            <a:rect l="l" t="t" r="r" b="b"/>
            <a:pathLst>
              <a:path w="147320" h="194310">
                <a:moveTo>
                  <a:pt x="0" y="194086"/>
                </a:moveTo>
                <a:lnTo>
                  <a:pt x="0" y="180288"/>
                </a:lnTo>
                <a:lnTo>
                  <a:pt x="17591" y="179972"/>
                </a:lnTo>
                <a:lnTo>
                  <a:pt x="27827" y="177759"/>
                </a:lnTo>
                <a:lnTo>
                  <a:pt x="32588" y="171751"/>
                </a:lnTo>
                <a:lnTo>
                  <a:pt x="33757" y="160052"/>
                </a:lnTo>
                <a:lnTo>
                  <a:pt x="33757" y="42312"/>
                </a:lnTo>
                <a:lnTo>
                  <a:pt x="32845" y="29650"/>
                </a:lnTo>
                <a:lnTo>
                  <a:pt x="28511" y="22421"/>
                </a:lnTo>
                <a:lnTo>
                  <a:pt x="18361" y="19158"/>
                </a:lnTo>
                <a:lnTo>
                  <a:pt x="0" y="18396"/>
                </a:lnTo>
                <a:lnTo>
                  <a:pt x="0" y="4599"/>
                </a:lnTo>
                <a:lnTo>
                  <a:pt x="61128" y="0"/>
                </a:lnTo>
                <a:lnTo>
                  <a:pt x="61128" y="47831"/>
                </a:lnTo>
                <a:lnTo>
                  <a:pt x="71161" y="47831"/>
                </a:lnTo>
                <a:lnTo>
                  <a:pt x="66317" y="60810"/>
                </a:lnTo>
                <a:lnTo>
                  <a:pt x="62953" y="91984"/>
                </a:lnTo>
                <a:lnTo>
                  <a:pt x="62953" y="160052"/>
                </a:lnTo>
                <a:lnTo>
                  <a:pt x="63594" y="169811"/>
                </a:lnTo>
                <a:lnTo>
                  <a:pt x="67400" y="176034"/>
                </a:lnTo>
                <a:lnTo>
                  <a:pt x="77194" y="179325"/>
                </a:lnTo>
                <a:lnTo>
                  <a:pt x="95798" y="180288"/>
                </a:lnTo>
                <a:lnTo>
                  <a:pt x="104921" y="180288"/>
                </a:lnTo>
                <a:lnTo>
                  <a:pt x="104921" y="192246"/>
                </a:lnTo>
                <a:lnTo>
                  <a:pt x="50180" y="192246"/>
                </a:lnTo>
                <a:lnTo>
                  <a:pt x="39388" y="192404"/>
                </a:lnTo>
                <a:lnTo>
                  <a:pt x="26800" y="192821"/>
                </a:lnTo>
                <a:lnTo>
                  <a:pt x="0" y="194086"/>
                </a:lnTo>
                <a:close/>
              </a:path>
              <a:path w="147320" h="194310">
                <a:moveTo>
                  <a:pt x="71161" y="47831"/>
                </a:moveTo>
                <a:lnTo>
                  <a:pt x="61128" y="47831"/>
                </a:lnTo>
                <a:lnTo>
                  <a:pt x="67215" y="32596"/>
                </a:lnTo>
                <a:lnTo>
                  <a:pt x="77664" y="17017"/>
                </a:lnTo>
                <a:lnTo>
                  <a:pt x="93075" y="4886"/>
                </a:lnTo>
                <a:lnTo>
                  <a:pt x="114045" y="0"/>
                </a:lnTo>
                <a:lnTo>
                  <a:pt x="127260" y="2098"/>
                </a:lnTo>
                <a:lnTo>
                  <a:pt x="137652" y="7818"/>
                </a:lnTo>
                <a:lnTo>
                  <a:pt x="138759" y="9198"/>
                </a:lnTo>
                <a:lnTo>
                  <a:pt x="114045" y="9198"/>
                </a:lnTo>
                <a:lnTo>
                  <a:pt x="92205" y="16054"/>
                </a:lnTo>
                <a:lnTo>
                  <a:pt x="76182" y="34379"/>
                </a:lnTo>
                <a:lnTo>
                  <a:pt x="71161" y="47831"/>
                </a:lnTo>
                <a:close/>
              </a:path>
              <a:path w="147320" h="194310">
                <a:moveTo>
                  <a:pt x="127730" y="45992"/>
                </a:moveTo>
                <a:lnTo>
                  <a:pt x="121030" y="44784"/>
                </a:lnTo>
                <a:lnTo>
                  <a:pt x="115185" y="41162"/>
                </a:lnTo>
                <a:lnTo>
                  <a:pt x="111051" y="35126"/>
                </a:lnTo>
                <a:lnTo>
                  <a:pt x="109483" y="26675"/>
                </a:lnTo>
                <a:lnTo>
                  <a:pt x="109483" y="15637"/>
                </a:lnTo>
                <a:lnTo>
                  <a:pt x="117694" y="10118"/>
                </a:lnTo>
                <a:lnTo>
                  <a:pt x="119519" y="10118"/>
                </a:lnTo>
                <a:lnTo>
                  <a:pt x="118607" y="9198"/>
                </a:lnTo>
                <a:lnTo>
                  <a:pt x="138759" y="9198"/>
                </a:lnTo>
                <a:lnTo>
                  <a:pt x="144452" y="16298"/>
                </a:lnTo>
                <a:lnTo>
                  <a:pt x="146890" y="26675"/>
                </a:lnTo>
                <a:lnTo>
                  <a:pt x="145051" y="35514"/>
                </a:lnTo>
                <a:lnTo>
                  <a:pt x="140390" y="41507"/>
                </a:lnTo>
                <a:lnTo>
                  <a:pt x="134188" y="44914"/>
                </a:lnTo>
                <a:lnTo>
                  <a:pt x="127730" y="45992"/>
                </a:lnTo>
                <a:close/>
              </a:path>
              <a:path w="147320" h="194310">
                <a:moveTo>
                  <a:pt x="104921" y="194086"/>
                </a:moveTo>
                <a:lnTo>
                  <a:pt x="91493" y="193022"/>
                </a:lnTo>
                <a:lnTo>
                  <a:pt x="77550" y="192476"/>
                </a:lnTo>
                <a:lnTo>
                  <a:pt x="63608" y="192275"/>
                </a:lnTo>
                <a:lnTo>
                  <a:pt x="50180" y="192246"/>
                </a:lnTo>
                <a:lnTo>
                  <a:pt x="104921" y="192246"/>
                </a:lnTo>
                <a:lnTo>
                  <a:pt x="104921" y="19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2">
            <a:extLst>
              <a:ext uri="{FF2B5EF4-FFF2-40B4-BE49-F238E27FC236}">
                <a16:creationId xmlns:a16="http://schemas.microsoft.com/office/drawing/2014/main" id="{2501C376-BDF4-4A81-A514-10FD86A53654}"/>
              </a:ext>
            </a:extLst>
          </p:cNvPr>
          <p:cNvSpPr/>
          <p:nvPr/>
        </p:nvSpPr>
        <p:spPr>
          <a:xfrm>
            <a:off x="6987207" y="5425307"/>
            <a:ext cx="51435" cy="132080"/>
          </a:xfrm>
          <a:custGeom>
            <a:avLst/>
            <a:gdLst/>
            <a:ahLst/>
            <a:cxnLst/>
            <a:rect l="l" t="t" r="r" b="b"/>
            <a:pathLst>
              <a:path w="51435" h="132079">
                <a:moveTo>
                  <a:pt x="28283" y="46911"/>
                </a:moveTo>
                <a:lnTo>
                  <a:pt x="22809" y="46911"/>
                </a:lnTo>
                <a:lnTo>
                  <a:pt x="13471" y="44856"/>
                </a:lnTo>
                <a:lnTo>
                  <a:pt x="6272" y="39438"/>
                </a:lnTo>
                <a:lnTo>
                  <a:pt x="1639" y="31777"/>
                </a:lnTo>
                <a:lnTo>
                  <a:pt x="0" y="22996"/>
                </a:lnTo>
                <a:lnTo>
                  <a:pt x="1639" y="14358"/>
                </a:lnTo>
                <a:lnTo>
                  <a:pt x="6272" y="7013"/>
                </a:lnTo>
                <a:lnTo>
                  <a:pt x="13471" y="1911"/>
                </a:lnTo>
                <a:lnTo>
                  <a:pt x="22809" y="0"/>
                </a:lnTo>
                <a:lnTo>
                  <a:pt x="34541" y="3176"/>
                </a:lnTo>
                <a:lnTo>
                  <a:pt x="43451" y="12302"/>
                </a:lnTo>
                <a:lnTo>
                  <a:pt x="49110" y="26775"/>
                </a:lnTo>
                <a:lnTo>
                  <a:pt x="50428" y="39553"/>
                </a:lnTo>
                <a:lnTo>
                  <a:pt x="40144" y="39553"/>
                </a:lnTo>
                <a:lnTo>
                  <a:pt x="38319" y="41392"/>
                </a:lnTo>
                <a:lnTo>
                  <a:pt x="33757" y="45072"/>
                </a:lnTo>
                <a:lnTo>
                  <a:pt x="28283" y="46911"/>
                </a:lnTo>
                <a:close/>
              </a:path>
              <a:path w="51435" h="132079">
                <a:moveTo>
                  <a:pt x="10948" y="131537"/>
                </a:moveTo>
                <a:lnTo>
                  <a:pt x="9123" y="131537"/>
                </a:lnTo>
                <a:lnTo>
                  <a:pt x="7298" y="129697"/>
                </a:lnTo>
                <a:lnTo>
                  <a:pt x="7298" y="124178"/>
                </a:lnTo>
                <a:lnTo>
                  <a:pt x="11860" y="119579"/>
                </a:lnTo>
                <a:lnTo>
                  <a:pt x="22581" y="106529"/>
                </a:lnTo>
                <a:lnTo>
                  <a:pt x="31932" y="89684"/>
                </a:lnTo>
                <a:lnTo>
                  <a:pt x="38547" y="69390"/>
                </a:lnTo>
                <a:lnTo>
                  <a:pt x="41056" y="45992"/>
                </a:lnTo>
                <a:lnTo>
                  <a:pt x="41056" y="39553"/>
                </a:lnTo>
                <a:lnTo>
                  <a:pt x="50428" y="39553"/>
                </a:lnTo>
                <a:lnTo>
                  <a:pt x="51092" y="45992"/>
                </a:lnTo>
                <a:lnTo>
                  <a:pt x="45589" y="81089"/>
                </a:lnTo>
                <a:lnTo>
                  <a:pt x="33073" y="108081"/>
                </a:lnTo>
                <a:lnTo>
                  <a:pt x="19530" y="125414"/>
                </a:lnTo>
                <a:lnTo>
                  <a:pt x="10948" y="131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3">
            <a:extLst>
              <a:ext uri="{FF2B5EF4-FFF2-40B4-BE49-F238E27FC236}">
                <a16:creationId xmlns:a16="http://schemas.microsoft.com/office/drawing/2014/main" id="{B21FEFD1-CD7F-4367-8166-80A393FDAD07}"/>
              </a:ext>
            </a:extLst>
          </p:cNvPr>
          <p:cNvSpPr/>
          <p:nvPr/>
        </p:nvSpPr>
        <p:spPr>
          <a:xfrm>
            <a:off x="7158731" y="5141997"/>
            <a:ext cx="2147707" cy="43968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12052766-5C66-44B7-8117-93B83DCE6BFC}"/>
              </a:ext>
            </a:extLst>
          </p:cNvPr>
          <p:cNvSpPr/>
          <p:nvPr/>
        </p:nvSpPr>
        <p:spPr>
          <a:xfrm>
            <a:off x="2851217" y="5799175"/>
            <a:ext cx="363855" cy="360680"/>
          </a:xfrm>
          <a:custGeom>
            <a:avLst/>
            <a:gdLst/>
            <a:ahLst/>
            <a:cxnLst/>
            <a:rect l="l" t="t" r="r" b="b"/>
            <a:pathLst>
              <a:path w="363855" h="360679">
                <a:moveTo>
                  <a:pt x="3809" y="107562"/>
                </a:moveTo>
                <a:lnTo>
                  <a:pt x="0" y="107562"/>
                </a:lnTo>
                <a:lnTo>
                  <a:pt x="0" y="102760"/>
                </a:lnTo>
                <a:lnTo>
                  <a:pt x="10715" y="72898"/>
                </a:lnTo>
                <a:lnTo>
                  <a:pt x="38574" y="44657"/>
                </a:lnTo>
                <a:lnTo>
                  <a:pt x="77149" y="23619"/>
                </a:lnTo>
                <a:lnTo>
                  <a:pt x="120009" y="15366"/>
                </a:lnTo>
                <a:lnTo>
                  <a:pt x="328597" y="15366"/>
                </a:lnTo>
                <a:lnTo>
                  <a:pt x="331454" y="12484"/>
                </a:lnTo>
                <a:lnTo>
                  <a:pt x="340071" y="7292"/>
                </a:lnTo>
                <a:lnTo>
                  <a:pt x="348242" y="3361"/>
                </a:lnTo>
                <a:lnTo>
                  <a:pt x="355162" y="870"/>
                </a:lnTo>
                <a:lnTo>
                  <a:pt x="360028" y="0"/>
                </a:lnTo>
                <a:lnTo>
                  <a:pt x="361933" y="0"/>
                </a:lnTo>
                <a:lnTo>
                  <a:pt x="363838" y="960"/>
                </a:lnTo>
                <a:lnTo>
                  <a:pt x="363838" y="2881"/>
                </a:lnTo>
                <a:lnTo>
                  <a:pt x="359329" y="12169"/>
                </a:lnTo>
                <a:lnTo>
                  <a:pt x="344908" y="26050"/>
                </a:lnTo>
                <a:lnTo>
                  <a:pt x="319236" y="38670"/>
                </a:lnTo>
                <a:lnTo>
                  <a:pt x="280974" y="44177"/>
                </a:lnTo>
                <a:lnTo>
                  <a:pt x="82863" y="44177"/>
                </a:lnTo>
                <a:lnTo>
                  <a:pt x="70630" y="44867"/>
                </a:lnTo>
                <a:lnTo>
                  <a:pt x="44646" y="75659"/>
                </a:lnTo>
                <a:lnTo>
                  <a:pt x="43813" y="81632"/>
                </a:lnTo>
                <a:lnTo>
                  <a:pt x="38634" y="90545"/>
                </a:lnTo>
                <a:lnTo>
                  <a:pt x="27383" y="98918"/>
                </a:lnTo>
                <a:lnTo>
                  <a:pt x="14346" y="105131"/>
                </a:lnTo>
                <a:lnTo>
                  <a:pt x="3809" y="107562"/>
                </a:lnTo>
                <a:close/>
              </a:path>
              <a:path w="363855" h="360679">
                <a:moveTo>
                  <a:pt x="83816" y="360141"/>
                </a:moveTo>
                <a:lnTo>
                  <a:pt x="80006" y="360141"/>
                </a:lnTo>
                <a:lnTo>
                  <a:pt x="80006" y="355339"/>
                </a:lnTo>
                <a:lnTo>
                  <a:pt x="82863" y="349577"/>
                </a:lnTo>
                <a:lnTo>
                  <a:pt x="92150" y="327518"/>
                </a:lnTo>
                <a:lnTo>
                  <a:pt x="106437" y="286642"/>
                </a:lnTo>
                <a:lnTo>
                  <a:pt x="162870" y="60503"/>
                </a:lnTo>
                <a:lnTo>
                  <a:pt x="163822" y="55701"/>
                </a:lnTo>
                <a:lnTo>
                  <a:pt x="165727" y="48979"/>
                </a:lnTo>
                <a:lnTo>
                  <a:pt x="173347" y="44177"/>
                </a:lnTo>
                <a:lnTo>
                  <a:pt x="205730" y="44177"/>
                </a:lnTo>
                <a:lnTo>
                  <a:pt x="155250" y="248737"/>
                </a:lnTo>
                <a:lnTo>
                  <a:pt x="135844" y="306360"/>
                </a:lnTo>
                <a:lnTo>
                  <a:pt x="114890" y="345555"/>
                </a:lnTo>
                <a:lnTo>
                  <a:pt x="92864" y="358040"/>
                </a:lnTo>
                <a:lnTo>
                  <a:pt x="83816" y="3601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FA59D5C-1C28-4CD4-ACE1-504C1AD49310}"/>
              </a:ext>
            </a:extLst>
          </p:cNvPr>
          <p:cNvSpPr/>
          <p:nvPr/>
        </p:nvSpPr>
        <p:spPr>
          <a:xfrm>
            <a:off x="3105523" y="6055601"/>
            <a:ext cx="136525" cy="145415"/>
          </a:xfrm>
          <a:custGeom>
            <a:avLst/>
            <a:gdLst/>
            <a:ahLst/>
            <a:cxnLst/>
            <a:rect l="l" t="t" r="r" b="b"/>
            <a:pathLst>
              <a:path w="136525" h="145414">
                <a:moveTo>
                  <a:pt x="57147" y="145016"/>
                </a:moveTo>
                <a:lnTo>
                  <a:pt x="32547" y="140154"/>
                </a:lnTo>
                <a:lnTo>
                  <a:pt x="14644" y="127009"/>
                </a:lnTo>
                <a:lnTo>
                  <a:pt x="3705" y="107742"/>
                </a:lnTo>
                <a:lnTo>
                  <a:pt x="0" y="84513"/>
                </a:lnTo>
                <a:lnTo>
                  <a:pt x="8631" y="48213"/>
                </a:lnTo>
                <a:lnTo>
                  <a:pt x="30478" y="21728"/>
                </a:lnTo>
                <a:lnTo>
                  <a:pt x="59469" y="5507"/>
                </a:lnTo>
                <a:lnTo>
                  <a:pt x="89530" y="0"/>
                </a:lnTo>
                <a:lnTo>
                  <a:pt x="104874" y="1935"/>
                </a:lnTo>
                <a:lnTo>
                  <a:pt x="117271" y="7562"/>
                </a:lnTo>
                <a:lnTo>
                  <a:pt x="119140" y="9603"/>
                </a:lnTo>
                <a:lnTo>
                  <a:pt x="89530" y="9603"/>
                </a:lnTo>
                <a:lnTo>
                  <a:pt x="78324" y="10924"/>
                </a:lnTo>
                <a:lnTo>
                  <a:pt x="62028" y="17286"/>
                </a:lnTo>
                <a:lnTo>
                  <a:pt x="45197" y="32292"/>
                </a:lnTo>
                <a:lnTo>
                  <a:pt x="32383" y="59543"/>
                </a:lnTo>
                <a:lnTo>
                  <a:pt x="104794" y="59543"/>
                </a:lnTo>
                <a:lnTo>
                  <a:pt x="100960" y="61464"/>
                </a:lnTo>
                <a:lnTo>
                  <a:pt x="86896" y="65350"/>
                </a:lnTo>
                <a:lnTo>
                  <a:pt x="72029" y="67346"/>
                </a:lnTo>
                <a:lnTo>
                  <a:pt x="58769" y="68081"/>
                </a:lnTo>
                <a:lnTo>
                  <a:pt x="49527" y="68186"/>
                </a:lnTo>
                <a:lnTo>
                  <a:pt x="29526" y="68186"/>
                </a:lnTo>
                <a:lnTo>
                  <a:pt x="27323" y="79711"/>
                </a:lnTo>
                <a:lnTo>
                  <a:pt x="26192" y="87634"/>
                </a:lnTo>
                <a:lnTo>
                  <a:pt x="25775" y="93036"/>
                </a:lnTo>
                <a:lnTo>
                  <a:pt x="25716" y="96998"/>
                </a:lnTo>
                <a:lnTo>
                  <a:pt x="27948" y="114089"/>
                </a:lnTo>
                <a:lnTo>
                  <a:pt x="34288" y="126409"/>
                </a:lnTo>
                <a:lnTo>
                  <a:pt x="44199" y="133867"/>
                </a:lnTo>
                <a:lnTo>
                  <a:pt x="57147" y="136373"/>
                </a:lnTo>
                <a:lnTo>
                  <a:pt x="99815" y="136373"/>
                </a:lnTo>
                <a:lnTo>
                  <a:pt x="92001" y="139989"/>
                </a:lnTo>
                <a:lnTo>
                  <a:pt x="57147" y="145016"/>
                </a:lnTo>
                <a:close/>
              </a:path>
              <a:path w="136525" h="145414">
                <a:moveTo>
                  <a:pt x="104794" y="59543"/>
                </a:moveTo>
                <a:lnTo>
                  <a:pt x="47622" y="59543"/>
                </a:lnTo>
                <a:lnTo>
                  <a:pt x="63814" y="59063"/>
                </a:lnTo>
                <a:lnTo>
                  <a:pt x="86435" y="55701"/>
                </a:lnTo>
                <a:lnTo>
                  <a:pt x="106556" y="46578"/>
                </a:lnTo>
                <a:lnTo>
                  <a:pt x="115247" y="28811"/>
                </a:lnTo>
                <a:lnTo>
                  <a:pt x="113104" y="20543"/>
                </a:lnTo>
                <a:lnTo>
                  <a:pt x="107389" y="14525"/>
                </a:lnTo>
                <a:lnTo>
                  <a:pt x="99174" y="10849"/>
                </a:lnTo>
                <a:lnTo>
                  <a:pt x="89530" y="9603"/>
                </a:lnTo>
                <a:lnTo>
                  <a:pt x="119140" y="9603"/>
                </a:lnTo>
                <a:lnTo>
                  <a:pt x="125560" y="16611"/>
                </a:lnTo>
                <a:lnTo>
                  <a:pt x="128581" y="28811"/>
                </a:lnTo>
                <a:lnTo>
                  <a:pt x="127480" y="36884"/>
                </a:lnTo>
                <a:lnTo>
                  <a:pt x="123343" y="45857"/>
                </a:lnTo>
                <a:lnTo>
                  <a:pt x="114919" y="54471"/>
                </a:lnTo>
                <a:lnTo>
                  <a:pt x="104794" y="59543"/>
                </a:lnTo>
                <a:close/>
              </a:path>
              <a:path w="136525" h="145414">
                <a:moveTo>
                  <a:pt x="99815" y="136373"/>
                </a:moveTo>
                <a:lnTo>
                  <a:pt x="57147" y="136373"/>
                </a:lnTo>
                <a:lnTo>
                  <a:pt x="66642" y="135908"/>
                </a:lnTo>
                <a:lnTo>
                  <a:pt x="83816" y="132652"/>
                </a:lnTo>
                <a:lnTo>
                  <a:pt x="104561" y="123813"/>
                </a:lnTo>
                <a:lnTo>
                  <a:pt x="124771" y="106601"/>
                </a:lnTo>
                <a:lnTo>
                  <a:pt x="128581" y="102760"/>
                </a:lnTo>
                <a:lnTo>
                  <a:pt x="133343" y="102760"/>
                </a:lnTo>
                <a:lnTo>
                  <a:pt x="136201" y="106601"/>
                </a:lnTo>
                <a:lnTo>
                  <a:pt x="136201" y="108522"/>
                </a:lnTo>
                <a:lnTo>
                  <a:pt x="131349" y="116250"/>
                </a:lnTo>
                <a:lnTo>
                  <a:pt x="116675" y="128570"/>
                </a:lnTo>
                <a:lnTo>
                  <a:pt x="99815" y="136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1049141D-D410-4181-919C-1F1793AD31A9}"/>
              </a:ext>
            </a:extLst>
          </p:cNvPr>
          <p:cNvSpPr/>
          <p:nvPr/>
        </p:nvSpPr>
        <p:spPr>
          <a:xfrm>
            <a:off x="3431263" y="5968682"/>
            <a:ext cx="302895" cy="0"/>
          </a:xfrm>
          <a:custGeom>
            <a:avLst/>
            <a:gdLst/>
            <a:ahLst/>
            <a:cxnLst/>
            <a:rect l="l" t="t" r="r" b="b"/>
            <a:pathLst>
              <a:path w="302894">
                <a:moveTo>
                  <a:pt x="0" y="0"/>
                </a:moveTo>
                <a:lnTo>
                  <a:pt x="302881" y="0"/>
                </a:lnTo>
              </a:path>
            </a:pathLst>
          </a:custGeom>
          <a:ln w="1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7">
            <a:extLst>
              <a:ext uri="{FF2B5EF4-FFF2-40B4-BE49-F238E27FC236}">
                <a16:creationId xmlns:a16="http://schemas.microsoft.com/office/drawing/2014/main" id="{23EDB12A-FA7F-4533-B317-3AC4C33EAD2D}"/>
              </a:ext>
            </a:extLst>
          </p:cNvPr>
          <p:cNvSpPr/>
          <p:nvPr/>
        </p:nvSpPr>
        <p:spPr>
          <a:xfrm>
            <a:off x="3431263" y="6057997"/>
            <a:ext cx="302895" cy="0"/>
          </a:xfrm>
          <a:custGeom>
            <a:avLst/>
            <a:gdLst/>
            <a:ahLst/>
            <a:cxnLst/>
            <a:rect l="l" t="t" r="r" b="b"/>
            <a:pathLst>
              <a:path w="302894">
                <a:moveTo>
                  <a:pt x="0" y="0"/>
                </a:moveTo>
                <a:lnTo>
                  <a:pt x="302881" y="0"/>
                </a:lnTo>
              </a:path>
            </a:pathLst>
          </a:custGeom>
          <a:ln w="1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8">
            <a:extLst>
              <a:ext uri="{FF2B5EF4-FFF2-40B4-BE49-F238E27FC236}">
                <a16:creationId xmlns:a16="http://schemas.microsoft.com/office/drawing/2014/main" id="{6C797EB9-79D6-42EC-98F3-44A6CF241205}"/>
              </a:ext>
            </a:extLst>
          </p:cNvPr>
          <p:cNvSpPr/>
          <p:nvPr/>
        </p:nvSpPr>
        <p:spPr>
          <a:xfrm>
            <a:off x="3919869" y="5783814"/>
            <a:ext cx="161290" cy="459105"/>
          </a:xfrm>
          <a:custGeom>
            <a:avLst/>
            <a:gdLst/>
            <a:ahLst/>
            <a:cxnLst/>
            <a:rect l="l" t="t" r="r" b="b"/>
            <a:pathLst>
              <a:path w="161289" h="459104">
                <a:moveTo>
                  <a:pt x="160965" y="459059"/>
                </a:moveTo>
                <a:lnTo>
                  <a:pt x="152393" y="459059"/>
                </a:lnTo>
                <a:lnTo>
                  <a:pt x="137436" y="458099"/>
                </a:lnTo>
                <a:lnTo>
                  <a:pt x="86673" y="440812"/>
                </a:lnTo>
                <a:lnTo>
                  <a:pt x="65109" y="402727"/>
                </a:lnTo>
                <a:lnTo>
                  <a:pt x="64767" y="388952"/>
                </a:lnTo>
                <a:lnTo>
                  <a:pt x="64767" y="280429"/>
                </a:lnTo>
                <a:lnTo>
                  <a:pt x="63814" y="275628"/>
                </a:lnTo>
                <a:lnTo>
                  <a:pt x="57162" y="260141"/>
                </a:lnTo>
                <a:lnTo>
                  <a:pt x="44884" y="247537"/>
                </a:lnTo>
                <a:lnTo>
                  <a:pt x="27784" y="238893"/>
                </a:lnTo>
                <a:lnTo>
                  <a:pt x="6667" y="235292"/>
                </a:lnTo>
                <a:lnTo>
                  <a:pt x="1904" y="234331"/>
                </a:lnTo>
                <a:lnTo>
                  <a:pt x="0" y="234331"/>
                </a:lnTo>
                <a:lnTo>
                  <a:pt x="0" y="226648"/>
                </a:lnTo>
                <a:lnTo>
                  <a:pt x="952" y="225688"/>
                </a:lnTo>
                <a:lnTo>
                  <a:pt x="3809" y="224728"/>
                </a:lnTo>
                <a:lnTo>
                  <a:pt x="12381" y="224367"/>
                </a:lnTo>
                <a:lnTo>
                  <a:pt x="23097" y="222567"/>
                </a:lnTo>
                <a:lnTo>
                  <a:pt x="57132" y="198902"/>
                </a:lnTo>
                <a:lnTo>
                  <a:pt x="64767" y="162303"/>
                </a:lnTo>
                <a:lnTo>
                  <a:pt x="64767" y="57622"/>
                </a:lnTo>
                <a:lnTo>
                  <a:pt x="72431" y="34438"/>
                </a:lnTo>
                <a:lnTo>
                  <a:pt x="91793" y="16206"/>
                </a:lnTo>
                <a:lnTo>
                  <a:pt x="119548" y="4276"/>
                </a:lnTo>
                <a:lnTo>
                  <a:pt x="152393" y="0"/>
                </a:lnTo>
                <a:lnTo>
                  <a:pt x="160965" y="0"/>
                </a:lnTo>
                <a:lnTo>
                  <a:pt x="160965" y="7683"/>
                </a:lnTo>
                <a:lnTo>
                  <a:pt x="159060" y="9603"/>
                </a:lnTo>
                <a:lnTo>
                  <a:pt x="157155" y="10564"/>
                </a:lnTo>
                <a:lnTo>
                  <a:pt x="126587" y="17166"/>
                </a:lnTo>
                <a:lnTo>
                  <a:pt x="107627" y="30251"/>
                </a:lnTo>
                <a:lnTo>
                  <a:pt x="97954" y="46218"/>
                </a:lnTo>
                <a:lnTo>
                  <a:pt x="95245" y="61464"/>
                </a:lnTo>
                <a:lnTo>
                  <a:pt x="95245" y="171907"/>
                </a:lnTo>
                <a:lnTo>
                  <a:pt x="92135" y="190364"/>
                </a:lnTo>
                <a:lnTo>
                  <a:pt x="82506" y="206480"/>
                </a:lnTo>
                <a:lnTo>
                  <a:pt x="65912" y="219716"/>
                </a:lnTo>
                <a:lnTo>
                  <a:pt x="41908" y="229529"/>
                </a:lnTo>
                <a:lnTo>
                  <a:pt x="51298" y="232651"/>
                </a:lnTo>
                <a:lnTo>
                  <a:pt x="86405" y="257636"/>
                </a:lnTo>
                <a:lnTo>
                  <a:pt x="95245" y="290994"/>
                </a:lnTo>
                <a:lnTo>
                  <a:pt x="95245" y="405278"/>
                </a:lnTo>
                <a:lnTo>
                  <a:pt x="97150" y="409120"/>
                </a:lnTo>
                <a:lnTo>
                  <a:pt x="104472" y="425281"/>
                </a:lnTo>
                <a:lnTo>
                  <a:pt x="117152" y="437571"/>
                </a:lnTo>
                <a:lnTo>
                  <a:pt x="134117" y="445719"/>
                </a:lnTo>
                <a:lnTo>
                  <a:pt x="154298" y="449456"/>
                </a:lnTo>
                <a:lnTo>
                  <a:pt x="160965" y="449456"/>
                </a:lnTo>
                <a:lnTo>
                  <a:pt x="160965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9">
            <a:extLst>
              <a:ext uri="{FF2B5EF4-FFF2-40B4-BE49-F238E27FC236}">
                <a16:creationId xmlns:a16="http://schemas.microsoft.com/office/drawing/2014/main" id="{C91E8435-D774-4671-96D1-99AC40EFCFF3}"/>
              </a:ext>
            </a:extLst>
          </p:cNvPr>
          <p:cNvSpPr/>
          <p:nvPr/>
        </p:nvSpPr>
        <p:spPr>
          <a:xfrm>
            <a:off x="4133219" y="5923064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34288" y="72988"/>
                </a:moveTo>
                <a:lnTo>
                  <a:pt x="26192" y="71578"/>
                </a:lnTo>
                <a:lnTo>
                  <a:pt x="19525" y="67466"/>
                </a:lnTo>
                <a:lnTo>
                  <a:pt x="15001" y="60833"/>
                </a:lnTo>
                <a:lnTo>
                  <a:pt x="13334" y="51860"/>
                </a:lnTo>
                <a:lnTo>
                  <a:pt x="18825" y="30792"/>
                </a:lnTo>
                <a:lnTo>
                  <a:pt x="33693" y="14405"/>
                </a:lnTo>
                <a:lnTo>
                  <a:pt x="55525" y="3781"/>
                </a:lnTo>
                <a:lnTo>
                  <a:pt x="81911" y="0"/>
                </a:lnTo>
                <a:lnTo>
                  <a:pt x="98430" y="1335"/>
                </a:lnTo>
                <a:lnTo>
                  <a:pt x="114771" y="5642"/>
                </a:lnTo>
                <a:lnTo>
                  <a:pt x="122781" y="9603"/>
                </a:lnTo>
                <a:lnTo>
                  <a:pt x="80958" y="9603"/>
                </a:lnTo>
                <a:lnTo>
                  <a:pt x="69082" y="10609"/>
                </a:lnTo>
                <a:lnTo>
                  <a:pt x="55956" y="14045"/>
                </a:lnTo>
                <a:lnTo>
                  <a:pt x="43187" y="20543"/>
                </a:lnTo>
                <a:lnTo>
                  <a:pt x="32383" y="30732"/>
                </a:lnTo>
                <a:lnTo>
                  <a:pt x="44795" y="33628"/>
                </a:lnTo>
                <a:lnTo>
                  <a:pt x="51670" y="39495"/>
                </a:lnTo>
                <a:lnTo>
                  <a:pt x="54617" y="46263"/>
                </a:lnTo>
                <a:lnTo>
                  <a:pt x="55242" y="51860"/>
                </a:lnTo>
                <a:lnTo>
                  <a:pt x="53843" y="60428"/>
                </a:lnTo>
                <a:lnTo>
                  <a:pt x="49765" y="67106"/>
                </a:lnTo>
                <a:lnTo>
                  <a:pt x="43187" y="71443"/>
                </a:lnTo>
                <a:lnTo>
                  <a:pt x="34288" y="72988"/>
                </a:lnTo>
                <a:close/>
              </a:path>
              <a:path w="205739" h="210820">
                <a:moveTo>
                  <a:pt x="73339" y="210322"/>
                </a:moveTo>
                <a:lnTo>
                  <a:pt x="49825" y="207936"/>
                </a:lnTo>
                <a:lnTo>
                  <a:pt x="25954" y="199878"/>
                </a:lnTo>
                <a:lnTo>
                  <a:pt x="7441" y="184797"/>
                </a:lnTo>
                <a:lnTo>
                  <a:pt x="0" y="161343"/>
                </a:lnTo>
                <a:lnTo>
                  <a:pt x="2321" y="145827"/>
                </a:lnTo>
                <a:lnTo>
                  <a:pt x="45717" y="101799"/>
                </a:lnTo>
                <a:lnTo>
                  <a:pt x="89769" y="88954"/>
                </a:lnTo>
                <a:lnTo>
                  <a:pt x="129534" y="85473"/>
                </a:lnTo>
                <a:lnTo>
                  <a:pt x="129534" y="68186"/>
                </a:lnTo>
                <a:lnTo>
                  <a:pt x="125158" y="42016"/>
                </a:lnTo>
                <a:lnTo>
                  <a:pt x="113818" y="23769"/>
                </a:lnTo>
                <a:lnTo>
                  <a:pt x="98192" y="13085"/>
                </a:lnTo>
                <a:lnTo>
                  <a:pt x="80958" y="9603"/>
                </a:lnTo>
                <a:lnTo>
                  <a:pt x="122781" y="9603"/>
                </a:lnTo>
                <a:lnTo>
                  <a:pt x="154134" y="37964"/>
                </a:lnTo>
                <a:lnTo>
                  <a:pt x="160965" y="78750"/>
                </a:lnTo>
                <a:lnTo>
                  <a:pt x="160965" y="95077"/>
                </a:lnTo>
                <a:lnTo>
                  <a:pt x="129534" y="95077"/>
                </a:lnTo>
                <a:lnTo>
                  <a:pt x="83057" y="103135"/>
                </a:lnTo>
                <a:lnTo>
                  <a:pt x="54170" y="119927"/>
                </a:lnTo>
                <a:lnTo>
                  <a:pt x="39393" y="140860"/>
                </a:lnTo>
                <a:lnTo>
                  <a:pt x="35240" y="161343"/>
                </a:lnTo>
                <a:lnTo>
                  <a:pt x="38559" y="177219"/>
                </a:lnTo>
                <a:lnTo>
                  <a:pt x="47503" y="189674"/>
                </a:lnTo>
                <a:lnTo>
                  <a:pt x="60555" y="197807"/>
                </a:lnTo>
                <a:lnTo>
                  <a:pt x="76196" y="200718"/>
                </a:lnTo>
                <a:lnTo>
                  <a:pt x="106284" y="200718"/>
                </a:lnTo>
                <a:lnTo>
                  <a:pt x="93816" y="207126"/>
                </a:lnTo>
                <a:lnTo>
                  <a:pt x="73339" y="210322"/>
                </a:lnTo>
                <a:close/>
              </a:path>
              <a:path w="205739" h="210820">
                <a:moveTo>
                  <a:pt x="106284" y="200718"/>
                </a:moveTo>
                <a:lnTo>
                  <a:pt x="76196" y="200718"/>
                </a:lnTo>
                <a:lnTo>
                  <a:pt x="93370" y="197492"/>
                </a:lnTo>
                <a:lnTo>
                  <a:pt x="110723" y="187153"/>
                </a:lnTo>
                <a:lnTo>
                  <a:pt x="124146" y="168711"/>
                </a:lnTo>
                <a:lnTo>
                  <a:pt x="129534" y="141175"/>
                </a:lnTo>
                <a:lnTo>
                  <a:pt x="129534" y="95077"/>
                </a:lnTo>
                <a:lnTo>
                  <a:pt x="160965" y="95077"/>
                </a:lnTo>
                <a:lnTo>
                  <a:pt x="160965" y="169986"/>
                </a:lnTo>
                <a:lnTo>
                  <a:pt x="132391" y="169986"/>
                </a:lnTo>
                <a:lnTo>
                  <a:pt x="123700" y="185607"/>
                </a:lnTo>
                <a:lnTo>
                  <a:pt x="110723" y="198437"/>
                </a:lnTo>
                <a:lnTo>
                  <a:pt x="106284" y="200718"/>
                </a:lnTo>
                <a:close/>
              </a:path>
              <a:path w="205739" h="210820">
                <a:moveTo>
                  <a:pt x="195721" y="193996"/>
                </a:moveTo>
                <a:lnTo>
                  <a:pt x="178109" y="193996"/>
                </a:lnTo>
                <a:lnTo>
                  <a:pt x="182648" y="193125"/>
                </a:lnTo>
                <a:lnTo>
                  <a:pt x="187991" y="189194"/>
                </a:lnTo>
                <a:lnTo>
                  <a:pt x="192440" y="180220"/>
                </a:lnTo>
                <a:lnTo>
                  <a:pt x="194301" y="164224"/>
                </a:lnTo>
                <a:lnTo>
                  <a:pt x="194301" y="138294"/>
                </a:lnTo>
                <a:lnTo>
                  <a:pt x="205730" y="138294"/>
                </a:lnTo>
                <a:lnTo>
                  <a:pt x="205730" y="164224"/>
                </a:lnTo>
                <a:lnTo>
                  <a:pt x="201266" y="186928"/>
                </a:lnTo>
                <a:lnTo>
                  <a:pt x="195721" y="193996"/>
                </a:lnTo>
                <a:close/>
              </a:path>
              <a:path w="205739" h="210820">
                <a:moveTo>
                  <a:pt x="168584" y="208401"/>
                </a:moveTo>
                <a:lnTo>
                  <a:pt x="153955" y="205100"/>
                </a:lnTo>
                <a:lnTo>
                  <a:pt x="142987" y="196396"/>
                </a:lnTo>
                <a:lnTo>
                  <a:pt x="135769" y="184092"/>
                </a:lnTo>
                <a:lnTo>
                  <a:pt x="132391" y="169986"/>
                </a:lnTo>
                <a:lnTo>
                  <a:pt x="160965" y="169986"/>
                </a:lnTo>
                <a:lnTo>
                  <a:pt x="160965" y="170947"/>
                </a:lnTo>
                <a:lnTo>
                  <a:pt x="161500" y="175358"/>
                </a:lnTo>
                <a:lnTo>
                  <a:pt x="163822" y="183191"/>
                </a:lnTo>
                <a:lnTo>
                  <a:pt x="169001" y="190664"/>
                </a:lnTo>
                <a:lnTo>
                  <a:pt x="178109" y="193996"/>
                </a:lnTo>
                <a:lnTo>
                  <a:pt x="195721" y="193996"/>
                </a:lnTo>
                <a:lnTo>
                  <a:pt x="190729" y="200358"/>
                </a:lnTo>
                <a:lnTo>
                  <a:pt x="178407" y="206766"/>
                </a:lnTo>
                <a:lnTo>
                  <a:pt x="168584" y="208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90">
            <a:extLst>
              <a:ext uri="{FF2B5EF4-FFF2-40B4-BE49-F238E27FC236}">
                <a16:creationId xmlns:a16="http://schemas.microsoft.com/office/drawing/2014/main" id="{910B015B-79B2-4D73-BF41-4F081EF0C1A7}"/>
              </a:ext>
            </a:extLst>
          </p:cNvPr>
          <p:cNvSpPr/>
          <p:nvPr/>
        </p:nvSpPr>
        <p:spPr>
          <a:xfrm>
            <a:off x="4357047" y="5925950"/>
            <a:ext cx="228600" cy="207645"/>
          </a:xfrm>
          <a:custGeom>
            <a:avLst/>
            <a:gdLst/>
            <a:ahLst/>
            <a:cxnLst/>
            <a:rect l="l" t="t" r="r" b="b"/>
            <a:pathLst>
              <a:path w="228600" h="207645">
                <a:moveTo>
                  <a:pt x="104770" y="207441"/>
                </a:moveTo>
                <a:lnTo>
                  <a:pt x="64573" y="200418"/>
                </a:lnTo>
                <a:lnTo>
                  <a:pt x="43932" y="182231"/>
                </a:lnTo>
                <a:lnTo>
                  <a:pt x="36327" y="157201"/>
                </a:lnTo>
                <a:lnTo>
                  <a:pt x="35240" y="129650"/>
                </a:lnTo>
                <a:lnTo>
                  <a:pt x="35240" y="61464"/>
                </a:lnTo>
                <a:lnTo>
                  <a:pt x="34690" y="37439"/>
                </a:lnTo>
                <a:lnTo>
                  <a:pt x="30835" y="24849"/>
                </a:lnTo>
                <a:lnTo>
                  <a:pt x="20373" y="20002"/>
                </a:lnTo>
                <a:lnTo>
                  <a:pt x="0" y="19207"/>
                </a:lnTo>
                <a:lnTo>
                  <a:pt x="0" y="4801"/>
                </a:lnTo>
                <a:lnTo>
                  <a:pt x="66671" y="0"/>
                </a:lnTo>
                <a:lnTo>
                  <a:pt x="66671" y="151739"/>
                </a:lnTo>
                <a:lnTo>
                  <a:pt x="67564" y="169071"/>
                </a:lnTo>
                <a:lnTo>
                  <a:pt x="72386" y="183792"/>
                </a:lnTo>
                <a:lnTo>
                  <a:pt x="84351" y="194011"/>
                </a:lnTo>
                <a:lnTo>
                  <a:pt x="106675" y="197837"/>
                </a:lnTo>
                <a:lnTo>
                  <a:pt x="137600" y="197837"/>
                </a:lnTo>
                <a:lnTo>
                  <a:pt x="122420" y="205040"/>
                </a:lnTo>
                <a:lnTo>
                  <a:pt x="104770" y="207441"/>
                </a:lnTo>
                <a:close/>
              </a:path>
              <a:path w="228600" h="207645">
                <a:moveTo>
                  <a:pt x="137600" y="197837"/>
                </a:moveTo>
                <a:lnTo>
                  <a:pt x="106675" y="197837"/>
                </a:lnTo>
                <a:lnTo>
                  <a:pt x="129370" y="192255"/>
                </a:lnTo>
                <a:lnTo>
                  <a:pt x="146797" y="176949"/>
                </a:lnTo>
                <a:lnTo>
                  <a:pt x="157973" y="154080"/>
                </a:lnTo>
                <a:lnTo>
                  <a:pt x="161917" y="125809"/>
                </a:lnTo>
                <a:lnTo>
                  <a:pt x="161917" y="44177"/>
                </a:lnTo>
                <a:lnTo>
                  <a:pt x="160831" y="30957"/>
                </a:lnTo>
                <a:lnTo>
                  <a:pt x="156083" y="23409"/>
                </a:lnTo>
                <a:lnTo>
                  <a:pt x="145443" y="20002"/>
                </a:lnTo>
                <a:lnTo>
                  <a:pt x="126676" y="19207"/>
                </a:lnTo>
                <a:lnTo>
                  <a:pt x="126676" y="4801"/>
                </a:lnTo>
                <a:lnTo>
                  <a:pt x="193348" y="0"/>
                </a:lnTo>
                <a:lnTo>
                  <a:pt x="193348" y="162303"/>
                </a:lnTo>
                <a:lnTo>
                  <a:pt x="193651" y="166145"/>
                </a:lnTo>
                <a:lnTo>
                  <a:pt x="162870" y="166145"/>
                </a:lnTo>
                <a:lnTo>
                  <a:pt x="151648" y="184752"/>
                </a:lnTo>
                <a:lnTo>
                  <a:pt x="138106" y="197597"/>
                </a:lnTo>
                <a:lnTo>
                  <a:pt x="137600" y="197837"/>
                </a:lnTo>
                <a:close/>
              </a:path>
              <a:path w="228600" h="207645">
                <a:moveTo>
                  <a:pt x="162870" y="207441"/>
                </a:moveTo>
                <a:lnTo>
                  <a:pt x="162870" y="166145"/>
                </a:lnTo>
                <a:lnTo>
                  <a:pt x="193651" y="166145"/>
                </a:lnTo>
                <a:lnTo>
                  <a:pt x="194435" y="176079"/>
                </a:lnTo>
                <a:lnTo>
                  <a:pt x="199182" y="183912"/>
                </a:lnTo>
                <a:lnTo>
                  <a:pt x="209823" y="187423"/>
                </a:lnTo>
                <a:lnTo>
                  <a:pt x="228589" y="188233"/>
                </a:lnTo>
                <a:lnTo>
                  <a:pt x="228589" y="202639"/>
                </a:lnTo>
                <a:lnTo>
                  <a:pt x="162870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F025F29E-DE77-43AB-A6C8-2AA31F7AB0F6}"/>
              </a:ext>
            </a:extLst>
          </p:cNvPr>
          <p:cNvSpPr/>
          <p:nvPr/>
        </p:nvSpPr>
        <p:spPr>
          <a:xfrm>
            <a:off x="4603738" y="5846238"/>
            <a:ext cx="142875" cy="287655"/>
          </a:xfrm>
          <a:custGeom>
            <a:avLst/>
            <a:gdLst/>
            <a:ahLst/>
            <a:cxnLst/>
            <a:rect l="l" t="t" r="r" b="b"/>
            <a:pathLst>
              <a:path w="142875" h="287654">
                <a:moveTo>
                  <a:pt x="135248" y="98918"/>
                </a:moveTo>
                <a:lnTo>
                  <a:pt x="0" y="98918"/>
                </a:lnTo>
                <a:lnTo>
                  <a:pt x="0" y="88354"/>
                </a:lnTo>
                <a:lnTo>
                  <a:pt x="27978" y="79005"/>
                </a:lnTo>
                <a:lnTo>
                  <a:pt x="45956" y="57502"/>
                </a:lnTo>
                <a:lnTo>
                  <a:pt x="55718" y="29336"/>
                </a:lnTo>
                <a:lnTo>
                  <a:pt x="59052" y="0"/>
                </a:lnTo>
                <a:lnTo>
                  <a:pt x="70481" y="0"/>
                </a:lnTo>
                <a:lnTo>
                  <a:pt x="70481" y="84513"/>
                </a:lnTo>
                <a:lnTo>
                  <a:pt x="135248" y="84513"/>
                </a:lnTo>
                <a:lnTo>
                  <a:pt x="135248" y="98918"/>
                </a:lnTo>
                <a:close/>
              </a:path>
              <a:path w="142875" h="287654">
                <a:moveTo>
                  <a:pt x="97150" y="287152"/>
                </a:moveTo>
                <a:lnTo>
                  <a:pt x="81241" y="285381"/>
                </a:lnTo>
                <a:lnTo>
                  <a:pt x="62028" y="277308"/>
                </a:lnTo>
                <a:lnTo>
                  <a:pt x="45851" y="258791"/>
                </a:lnTo>
                <a:lnTo>
                  <a:pt x="39050" y="225688"/>
                </a:lnTo>
                <a:lnTo>
                  <a:pt x="39050" y="98918"/>
                </a:lnTo>
                <a:lnTo>
                  <a:pt x="70481" y="98918"/>
                </a:lnTo>
                <a:lnTo>
                  <a:pt x="70481" y="225688"/>
                </a:lnTo>
                <a:lnTo>
                  <a:pt x="70958" y="237137"/>
                </a:lnTo>
                <a:lnTo>
                  <a:pt x="74291" y="253899"/>
                </a:lnTo>
                <a:lnTo>
                  <a:pt x="83339" y="269040"/>
                </a:lnTo>
                <a:lnTo>
                  <a:pt x="100960" y="275628"/>
                </a:lnTo>
                <a:lnTo>
                  <a:pt x="123854" y="275628"/>
                </a:lnTo>
                <a:lnTo>
                  <a:pt x="117955" y="281600"/>
                </a:lnTo>
                <a:lnTo>
                  <a:pt x="97150" y="287152"/>
                </a:lnTo>
                <a:close/>
              </a:path>
              <a:path w="142875" h="287654">
                <a:moveTo>
                  <a:pt x="123854" y="275628"/>
                </a:moveTo>
                <a:lnTo>
                  <a:pt x="100960" y="275628"/>
                </a:lnTo>
                <a:lnTo>
                  <a:pt x="112553" y="272401"/>
                </a:lnTo>
                <a:lnTo>
                  <a:pt x="122271" y="262783"/>
                </a:lnTo>
                <a:lnTo>
                  <a:pt x="128953" y="246861"/>
                </a:lnTo>
                <a:lnTo>
                  <a:pt x="131439" y="224728"/>
                </a:lnTo>
                <a:lnTo>
                  <a:pt x="131439" y="198797"/>
                </a:lnTo>
                <a:lnTo>
                  <a:pt x="142868" y="198797"/>
                </a:lnTo>
                <a:lnTo>
                  <a:pt x="142868" y="225688"/>
                </a:lnTo>
                <a:lnTo>
                  <a:pt x="140279" y="247447"/>
                </a:lnTo>
                <a:lnTo>
                  <a:pt x="132153" y="267224"/>
                </a:lnTo>
                <a:lnTo>
                  <a:pt x="123854" y="275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2">
            <a:extLst>
              <a:ext uri="{FF2B5EF4-FFF2-40B4-BE49-F238E27FC236}">
                <a16:creationId xmlns:a16="http://schemas.microsoft.com/office/drawing/2014/main" id="{B9E39B51-50CD-44C1-AEA6-F6340C62CCFC}"/>
              </a:ext>
            </a:extLst>
          </p:cNvPr>
          <p:cNvSpPr/>
          <p:nvPr/>
        </p:nvSpPr>
        <p:spPr>
          <a:xfrm>
            <a:off x="4786605" y="5809744"/>
            <a:ext cx="229870" cy="319405"/>
          </a:xfrm>
          <a:custGeom>
            <a:avLst/>
            <a:gdLst/>
            <a:ahLst/>
            <a:cxnLst/>
            <a:rect l="l" t="t" r="r" b="b"/>
            <a:pathLst>
              <a:path w="229870" h="319404">
                <a:moveTo>
                  <a:pt x="0" y="318844"/>
                </a:moveTo>
                <a:lnTo>
                  <a:pt x="0" y="304439"/>
                </a:lnTo>
                <a:lnTo>
                  <a:pt x="18513" y="304109"/>
                </a:lnTo>
                <a:lnTo>
                  <a:pt x="29526" y="301798"/>
                </a:lnTo>
                <a:lnTo>
                  <a:pt x="34824" y="295525"/>
                </a:lnTo>
                <a:lnTo>
                  <a:pt x="36193" y="283311"/>
                </a:lnTo>
                <a:lnTo>
                  <a:pt x="36193" y="45137"/>
                </a:lnTo>
                <a:lnTo>
                  <a:pt x="35092" y="31362"/>
                </a:lnTo>
                <a:lnTo>
                  <a:pt x="30240" y="23529"/>
                </a:lnTo>
                <a:lnTo>
                  <a:pt x="19317" y="20017"/>
                </a:lnTo>
                <a:lnTo>
                  <a:pt x="0" y="19207"/>
                </a:lnTo>
                <a:lnTo>
                  <a:pt x="0" y="4801"/>
                </a:lnTo>
                <a:lnTo>
                  <a:pt x="65719" y="0"/>
                </a:lnTo>
                <a:lnTo>
                  <a:pt x="65719" y="160382"/>
                </a:lnTo>
                <a:lnTo>
                  <a:pt x="77784" y="160382"/>
                </a:lnTo>
                <a:lnTo>
                  <a:pt x="73130" y="167945"/>
                </a:lnTo>
                <a:lnTo>
                  <a:pt x="67624" y="199758"/>
                </a:lnTo>
                <a:lnTo>
                  <a:pt x="67624" y="283311"/>
                </a:lnTo>
                <a:lnTo>
                  <a:pt x="68844" y="295525"/>
                </a:lnTo>
                <a:lnTo>
                  <a:pt x="73815" y="301798"/>
                </a:lnTo>
                <a:lnTo>
                  <a:pt x="84500" y="304109"/>
                </a:lnTo>
                <a:lnTo>
                  <a:pt x="102865" y="304439"/>
                </a:lnTo>
                <a:lnTo>
                  <a:pt x="102865" y="316924"/>
                </a:lnTo>
                <a:lnTo>
                  <a:pt x="51432" y="316924"/>
                </a:lnTo>
                <a:lnTo>
                  <a:pt x="40449" y="317089"/>
                </a:lnTo>
                <a:lnTo>
                  <a:pt x="27145" y="317524"/>
                </a:lnTo>
                <a:lnTo>
                  <a:pt x="0" y="318844"/>
                </a:lnTo>
                <a:close/>
              </a:path>
              <a:path w="229870" h="319404">
                <a:moveTo>
                  <a:pt x="77784" y="160382"/>
                </a:moveTo>
                <a:lnTo>
                  <a:pt x="65719" y="160382"/>
                </a:lnTo>
                <a:lnTo>
                  <a:pt x="73845" y="146187"/>
                </a:lnTo>
                <a:lnTo>
                  <a:pt x="87149" y="131811"/>
                </a:lnTo>
                <a:lnTo>
                  <a:pt x="106169" y="120677"/>
                </a:lnTo>
                <a:lnTo>
                  <a:pt x="131439" y="116205"/>
                </a:lnTo>
                <a:lnTo>
                  <a:pt x="149342" y="117676"/>
                </a:lnTo>
                <a:lnTo>
                  <a:pt x="163227" y="121487"/>
                </a:lnTo>
                <a:lnTo>
                  <a:pt x="171566" y="125809"/>
                </a:lnTo>
                <a:lnTo>
                  <a:pt x="128581" y="125809"/>
                </a:lnTo>
                <a:lnTo>
                  <a:pt x="107002" y="130611"/>
                </a:lnTo>
                <a:lnTo>
                  <a:pt x="87387" y="144776"/>
                </a:lnTo>
                <a:lnTo>
                  <a:pt x="77784" y="160382"/>
                </a:lnTo>
                <a:close/>
              </a:path>
              <a:path w="229870" h="319404">
                <a:moveTo>
                  <a:pt x="126676" y="318844"/>
                </a:moveTo>
                <a:lnTo>
                  <a:pt x="126676" y="304439"/>
                </a:lnTo>
                <a:lnTo>
                  <a:pt x="145041" y="304109"/>
                </a:lnTo>
                <a:lnTo>
                  <a:pt x="155726" y="301798"/>
                </a:lnTo>
                <a:lnTo>
                  <a:pt x="160697" y="295525"/>
                </a:lnTo>
                <a:lnTo>
                  <a:pt x="161917" y="283311"/>
                </a:lnTo>
                <a:lnTo>
                  <a:pt x="161917" y="176709"/>
                </a:lnTo>
                <a:lnTo>
                  <a:pt x="160727" y="157816"/>
                </a:lnTo>
                <a:lnTo>
                  <a:pt x="155964" y="141535"/>
                </a:lnTo>
                <a:lnTo>
                  <a:pt x="145844" y="130116"/>
                </a:lnTo>
                <a:lnTo>
                  <a:pt x="128581" y="125809"/>
                </a:lnTo>
                <a:lnTo>
                  <a:pt x="171566" y="125809"/>
                </a:lnTo>
                <a:lnTo>
                  <a:pt x="191681" y="158942"/>
                </a:lnTo>
                <a:lnTo>
                  <a:pt x="193348" y="202639"/>
                </a:lnTo>
                <a:lnTo>
                  <a:pt x="193348" y="290994"/>
                </a:lnTo>
                <a:lnTo>
                  <a:pt x="196057" y="298767"/>
                </a:lnTo>
                <a:lnTo>
                  <a:pt x="202873" y="302758"/>
                </a:lnTo>
                <a:lnTo>
                  <a:pt x="213975" y="304229"/>
                </a:lnTo>
                <a:lnTo>
                  <a:pt x="229542" y="304439"/>
                </a:lnTo>
                <a:lnTo>
                  <a:pt x="229542" y="316924"/>
                </a:lnTo>
                <a:lnTo>
                  <a:pt x="178109" y="316924"/>
                </a:lnTo>
                <a:lnTo>
                  <a:pt x="167126" y="317089"/>
                </a:lnTo>
                <a:lnTo>
                  <a:pt x="153821" y="317524"/>
                </a:lnTo>
                <a:lnTo>
                  <a:pt x="126676" y="318844"/>
                </a:lnTo>
                <a:close/>
              </a:path>
              <a:path w="229870" h="319404">
                <a:moveTo>
                  <a:pt x="102865" y="318844"/>
                </a:moveTo>
                <a:lnTo>
                  <a:pt x="90141" y="318139"/>
                </a:lnTo>
                <a:lnTo>
                  <a:pt x="76077" y="317524"/>
                </a:lnTo>
                <a:lnTo>
                  <a:pt x="62549" y="317089"/>
                </a:lnTo>
                <a:lnTo>
                  <a:pt x="51432" y="316924"/>
                </a:lnTo>
                <a:lnTo>
                  <a:pt x="102865" y="316924"/>
                </a:lnTo>
                <a:lnTo>
                  <a:pt x="102865" y="318844"/>
                </a:lnTo>
                <a:close/>
              </a:path>
              <a:path w="229870" h="319404">
                <a:moveTo>
                  <a:pt x="229542" y="318844"/>
                </a:moveTo>
                <a:lnTo>
                  <a:pt x="216817" y="318139"/>
                </a:lnTo>
                <a:lnTo>
                  <a:pt x="202754" y="317524"/>
                </a:lnTo>
                <a:lnTo>
                  <a:pt x="189226" y="317089"/>
                </a:lnTo>
                <a:lnTo>
                  <a:pt x="178109" y="316924"/>
                </a:lnTo>
                <a:lnTo>
                  <a:pt x="229542" y="316924"/>
                </a:lnTo>
                <a:lnTo>
                  <a:pt x="229542" y="318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3">
            <a:extLst>
              <a:ext uri="{FF2B5EF4-FFF2-40B4-BE49-F238E27FC236}">
                <a16:creationId xmlns:a16="http://schemas.microsoft.com/office/drawing/2014/main" id="{E995CB16-BF5B-4B4A-8FE5-C711CE388922}"/>
              </a:ext>
            </a:extLst>
          </p:cNvPr>
          <p:cNvSpPr/>
          <p:nvPr/>
        </p:nvSpPr>
        <p:spPr>
          <a:xfrm>
            <a:off x="5038053" y="5923064"/>
            <a:ext cx="201930" cy="210820"/>
          </a:xfrm>
          <a:custGeom>
            <a:avLst/>
            <a:gdLst/>
            <a:ahLst/>
            <a:cxnLst/>
            <a:rect l="l" t="t" r="r" b="b"/>
            <a:pathLst>
              <a:path w="201929" h="210820">
                <a:moveTo>
                  <a:pt x="100960" y="210322"/>
                </a:moveTo>
                <a:lnTo>
                  <a:pt x="62683" y="202504"/>
                </a:lnTo>
                <a:lnTo>
                  <a:pt x="30478" y="180910"/>
                </a:lnTo>
                <a:lnTo>
                  <a:pt x="8274" y="148333"/>
                </a:lnTo>
                <a:lnTo>
                  <a:pt x="0" y="107562"/>
                </a:lnTo>
                <a:lnTo>
                  <a:pt x="7738" y="66446"/>
                </a:lnTo>
                <a:lnTo>
                  <a:pt x="29049" y="32172"/>
                </a:lnTo>
                <a:lnTo>
                  <a:pt x="61076" y="8703"/>
                </a:lnTo>
                <a:lnTo>
                  <a:pt x="100960" y="0"/>
                </a:lnTo>
                <a:lnTo>
                  <a:pt x="140040" y="8433"/>
                </a:lnTo>
                <a:lnTo>
                  <a:pt x="141673" y="9603"/>
                </a:lnTo>
                <a:lnTo>
                  <a:pt x="100960" y="9603"/>
                </a:lnTo>
                <a:lnTo>
                  <a:pt x="86881" y="11434"/>
                </a:lnTo>
                <a:lnTo>
                  <a:pt x="48575" y="40335"/>
                </a:lnTo>
                <a:lnTo>
                  <a:pt x="38261" y="88954"/>
                </a:lnTo>
                <a:lnTo>
                  <a:pt x="38098" y="103720"/>
                </a:lnTo>
                <a:lnTo>
                  <a:pt x="38276" y="117826"/>
                </a:lnTo>
                <a:lnTo>
                  <a:pt x="49527" y="168065"/>
                </a:lnTo>
                <a:lnTo>
                  <a:pt x="86628" y="196967"/>
                </a:lnTo>
                <a:lnTo>
                  <a:pt x="100960" y="198797"/>
                </a:lnTo>
                <a:lnTo>
                  <a:pt x="145297" y="198797"/>
                </a:lnTo>
                <a:lnTo>
                  <a:pt x="140040" y="202369"/>
                </a:lnTo>
                <a:lnTo>
                  <a:pt x="100960" y="210322"/>
                </a:lnTo>
                <a:close/>
              </a:path>
              <a:path w="201929" h="210820">
                <a:moveTo>
                  <a:pt x="145297" y="198797"/>
                </a:moveTo>
                <a:lnTo>
                  <a:pt x="100960" y="198797"/>
                </a:lnTo>
                <a:lnTo>
                  <a:pt x="117464" y="196381"/>
                </a:lnTo>
                <a:lnTo>
                  <a:pt x="132272" y="189554"/>
                </a:lnTo>
                <a:lnTo>
                  <a:pt x="159804" y="149368"/>
                </a:lnTo>
                <a:lnTo>
                  <a:pt x="163822" y="103720"/>
                </a:lnTo>
                <a:lnTo>
                  <a:pt x="163643" y="89209"/>
                </a:lnTo>
                <a:lnTo>
                  <a:pt x="152393" y="39375"/>
                </a:lnTo>
                <a:lnTo>
                  <a:pt x="115693" y="11554"/>
                </a:lnTo>
                <a:lnTo>
                  <a:pt x="100960" y="9603"/>
                </a:lnTo>
                <a:lnTo>
                  <a:pt x="141673" y="9603"/>
                </a:lnTo>
                <a:lnTo>
                  <a:pt x="172156" y="31452"/>
                </a:lnTo>
                <a:lnTo>
                  <a:pt x="193914" y="65635"/>
                </a:lnTo>
                <a:lnTo>
                  <a:pt x="201920" y="107562"/>
                </a:lnTo>
                <a:lnTo>
                  <a:pt x="193914" y="147927"/>
                </a:lnTo>
                <a:lnTo>
                  <a:pt x="172156" y="180550"/>
                </a:lnTo>
                <a:lnTo>
                  <a:pt x="145297" y="198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4">
            <a:extLst>
              <a:ext uri="{FF2B5EF4-FFF2-40B4-BE49-F238E27FC236}">
                <a16:creationId xmlns:a16="http://schemas.microsoft.com/office/drawing/2014/main" id="{A08F8F5B-F703-487D-B48F-2603604CA7FA}"/>
              </a:ext>
            </a:extLst>
          </p:cNvPr>
          <p:cNvSpPr/>
          <p:nvPr/>
        </p:nvSpPr>
        <p:spPr>
          <a:xfrm>
            <a:off x="5265690" y="5925945"/>
            <a:ext cx="153670" cy="203200"/>
          </a:xfrm>
          <a:custGeom>
            <a:avLst/>
            <a:gdLst/>
            <a:ahLst/>
            <a:cxnLst/>
            <a:rect l="l" t="t" r="r" b="b"/>
            <a:pathLst>
              <a:path w="153670" h="203200">
                <a:moveTo>
                  <a:pt x="0" y="202639"/>
                </a:moveTo>
                <a:lnTo>
                  <a:pt x="0" y="188233"/>
                </a:lnTo>
                <a:lnTo>
                  <a:pt x="18364" y="187903"/>
                </a:lnTo>
                <a:lnTo>
                  <a:pt x="29049" y="185592"/>
                </a:lnTo>
                <a:lnTo>
                  <a:pt x="34020" y="179320"/>
                </a:lnTo>
                <a:lnTo>
                  <a:pt x="35240" y="167105"/>
                </a:lnTo>
                <a:lnTo>
                  <a:pt x="35240" y="44177"/>
                </a:lnTo>
                <a:lnTo>
                  <a:pt x="34288" y="30957"/>
                </a:lnTo>
                <a:lnTo>
                  <a:pt x="29764" y="23409"/>
                </a:lnTo>
                <a:lnTo>
                  <a:pt x="19168" y="20002"/>
                </a:lnTo>
                <a:lnTo>
                  <a:pt x="0" y="19207"/>
                </a:lnTo>
                <a:lnTo>
                  <a:pt x="0" y="4801"/>
                </a:lnTo>
                <a:lnTo>
                  <a:pt x="63814" y="0"/>
                </a:lnTo>
                <a:lnTo>
                  <a:pt x="63814" y="49939"/>
                </a:lnTo>
                <a:lnTo>
                  <a:pt x="74288" y="49939"/>
                </a:lnTo>
                <a:lnTo>
                  <a:pt x="69231" y="63489"/>
                </a:lnTo>
                <a:lnTo>
                  <a:pt x="65719" y="96037"/>
                </a:lnTo>
                <a:lnTo>
                  <a:pt x="65719" y="167105"/>
                </a:lnTo>
                <a:lnTo>
                  <a:pt x="66389" y="177294"/>
                </a:lnTo>
                <a:lnTo>
                  <a:pt x="70362" y="183792"/>
                </a:lnTo>
                <a:lnTo>
                  <a:pt x="80586" y="187228"/>
                </a:lnTo>
                <a:lnTo>
                  <a:pt x="100007" y="188233"/>
                </a:lnTo>
                <a:lnTo>
                  <a:pt x="109532" y="188233"/>
                </a:lnTo>
                <a:lnTo>
                  <a:pt x="109532" y="200718"/>
                </a:lnTo>
                <a:lnTo>
                  <a:pt x="52385" y="200718"/>
                </a:lnTo>
                <a:lnTo>
                  <a:pt x="41119" y="200883"/>
                </a:lnTo>
                <a:lnTo>
                  <a:pt x="27978" y="201318"/>
                </a:lnTo>
                <a:lnTo>
                  <a:pt x="0" y="202639"/>
                </a:lnTo>
                <a:close/>
              </a:path>
              <a:path w="153670" h="203200">
                <a:moveTo>
                  <a:pt x="74288" y="49939"/>
                </a:moveTo>
                <a:lnTo>
                  <a:pt x="63814" y="49939"/>
                </a:lnTo>
                <a:lnTo>
                  <a:pt x="70303" y="34033"/>
                </a:lnTo>
                <a:lnTo>
                  <a:pt x="81435" y="17766"/>
                </a:lnTo>
                <a:lnTo>
                  <a:pt x="97567" y="5102"/>
                </a:lnTo>
                <a:lnTo>
                  <a:pt x="119057" y="0"/>
                </a:lnTo>
                <a:lnTo>
                  <a:pt x="132852" y="2190"/>
                </a:lnTo>
                <a:lnTo>
                  <a:pt x="143701" y="8163"/>
                </a:lnTo>
                <a:lnTo>
                  <a:pt x="144856" y="9603"/>
                </a:lnTo>
                <a:lnTo>
                  <a:pt x="119057" y="9603"/>
                </a:lnTo>
                <a:lnTo>
                  <a:pt x="96257" y="16761"/>
                </a:lnTo>
                <a:lnTo>
                  <a:pt x="79530" y="35894"/>
                </a:lnTo>
                <a:lnTo>
                  <a:pt x="74288" y="49939"/>
                </a:lnTo>
                <a:close/>
              </a:path>
              <a:path w="153670" h="203200">
                <a:moveTo>
                  <a:pt x="133343" y="48018"/>
                </a:moveTo>
                <a:lnTo>
                  <a:pt x="126349" y="46758"/>
                </a:lnTo>
                <a:lnTo>
                  <a:pt x="120247" y="42976"/>
                </a:lnTo>
                <a:lnTo>
                  <a:pt x="115931" y="36674"/>
                </a:lnTo>
                <a:lnTo>
                  <a:pt x="114294" y="27850"/>
                </a:lnTo>
                <a:lnTo>
                  <a:pt x="114294" y="16326"/>
                </a:lnTo>
                <a:lnTo>
                  <a:pt x="122866" y="10564"/>
                </a:lnTo>
                <a:lnTo>
                  <a:pt x="124771" y="10564"/>
                </a:lnTo>
                <a:lnTo>
                  <a:pt x="123819" y="9603"/>
                </a:lnTo>
                <a:lnTo>
                  <a:pt x="144856" y="9603"/>
                </a:lnTo>
                <a:lnTo>
                  <a:pt x="150800" y="17016"/>
                </a:lnTo>
                <a:lnTo>
                  <a:pt x="153345" y="27850"/>
                </a:lnTo>
                <a:lnTo>
                  <a:pt x="151425" y="37079"/>
                </a:lnTo>
                <a:lnTo>
                  <a:pt x="146559" y="43336"/>
                </a:lnTo>
                <a:lnTo>
                  <a:pt x="140085" y="46893"/>
                </a:lnTo>
                <a:lnTo>
                  <a:pt x="133343" y="48018"/>
                </a:lnTo>
                <a:close/>
              </a:path>
              <a:path w="153670" h="203200">
                <a:moveTo>
                  <a:pt x="109532" y="202639"/>
                </a:moveTo>
                <a:lnTo>
                  <a:pt x="95513" y="201529"/>
                </a:lnTo>
                <a:lnTo>
                  <a:pt x="80958" y="200958"/>
                </a:lnTo>
                <a:lnTo>
                  <a:pt x="66404" y="200748"/>
                </a:lnTo>
                <a:lnTo>
                  <a:pt x="52385" y="200718"/>
                </a:lnTo>
                <a:lnTo>
                  <a:pt x="109532" y="200718"/>
                </a:lnTo>
                <a:lnTo>
                  <a:pt x="109532" y="202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E44C0FFF-28B5-4930-8EEF-A5D372E6DE29}"/>
              </a:ext>
            </a:extLst>
          </p:cNvPr>
          <p:cNvSpPr/>
          <p:nvPr/>
        </p:nvSpPr>
        <p:spPr>
          <a:xfrm>
            <a:off x="5444752" y="5923064"/>
            <a:ext cx="175260" cy="210820"/>
          </a:xfrm>
          <a:custGeom>
            <a:avLst/>
            <a:gdLst/>
            <a:ahLst/>
            <a:cxnLst/>
            <a:rect l="l" t="t" r="r" b="b"/>
            <a:pathLst>
              <a:path w="175260" h="210820">
                <a:moveTo>
                  <a:pt x="100007" y="210322"/>
                </a:moveTo>
                <a:lnTo>
                  <a:pt x="62281" y="202459"/>
                </a:lnTo>
                <a:lnTo>
                  <a:pt x="30359" y="180550"/>
                </a:lnTo>
                <a:lnTo>
                  <a:pt x="8259" y="147117"/>
                </a:lnTo>
                <a:lnTo>
                  <a:pt x="0" y="104681"/>
                </a:lnTo>
                <a:lnTo>
                  <a:pt x="7232" y="64015"/>
                </a:lnTo>
                <a:lnTo>
                  <a:pt x="27145" y="30732"/>
                </a:lnTo>
                <a:lnTo>
                  <a:pt x="57058" y="8253"/>
                </a:lnTo>
                <a:lnTo>
                  <a:pt x="94293" y="0"/>
                </a:lnTo>
                <a:lnTo>
                  <a:pt x="131052" y="7607"/>
                </a:lnTo>
                <a:lnTo>
                  <a:pt x="133546" y="9603"/>
                </a:lnTo>
                <a:lnTo>
                  <a:pt x="94293" y="9603"/>
                </a:lnTo>
                <a:lnTo>
                  <a:pt x="79485" y="12469"/>
                </a:lnTo>
                <a:lnTo>
                  <a:pt x="61552" y="23889"/>
                </a:lnTo>
                <a:lnTo>
                  <a:pt x="45941" y="48093"/>
                </a:lnTo>
                <a:lnTo>
                  <a:pt x="38098" y="89315"/>
                </a:lnTo>
                <a:lnTo>
                  <a:pt x="175252" y="89315"/>
                </a:lnTo>
                <a:lnTo>
                  <a:pt x="175252" y="98918"/>
                </a:lnTo>
                <a:lnTo>
                  <a:pt x="37145" y="98918"/>
                </a:lnTo>
                <a:lnTo>
                  <a:pt x="37369" y="113909"/>
                </a:lnTo>
                <a:lnTo>
                  <a:pt x="51432" y="168065"/>
                </a:lnTo>
                <a:lnTo>
                  <a:pt x="86658" y="196427"/>
                </a:lnTo>
                <a:lnTo>
                  <a:pt x="102865" y="198797"/>
                </a:lnTo>
                <a:lnTo>
                  <a:pt x="139407" y="198797"/>
                </a:lnTo>
                <a:lnTo>
                  <a:pt x="135070" y="202234"/>
                </a:lnTo>
                <a:lnTo>
                  <a:pt x="100007" y="210322"/>
                </a:lnTo>
                <a:close/>
              </a:path>
              <a:path w="175260" h="210820">
                <a:moveTo>
                  <a:pt x="175252" y="89315"/>
                </a:moveTo>
                <a:lnTo>
                  <a:pt x="145725" y="89315"/>
                </a:lnTo>
                <a:lnTo>
                  <a:pt x="144252" y="69567"/>
                </a:lnTo>
                <a:lnTo>
                  <a:pt x="137510" y="42976"/>
                </a:lnTo>
                <a:lnTo>
                  <a:pt x="122018" y="19627"/>
                </a:lnTo>
                <a:lnTo>
                  <a:pt x="94293" y="9603"/>
                </a:lnTo>
                <a:lnTo>
                  <a:pt x="133546" y="9603"/>
                </a:lnTo>
                <a:lnTo>
                  <a:pt x="156202" y="27730"/>
                </a:lnTo>
                <a:lnTo>
                  <a:pt x="170638" y="56317"/>
                </a:lnTo>
                <a:lnTo>
                  <a:pt x="175252" y="89315"/>
                </a:lnTo>
                <a:close/>
              </a:path>
              <a:path w="175260" h="210820">
                <a:moveTo>
                  <a:pt x="139407" y="198797"/>
                </a:moveTo>
                <a:lnTo>
                  <a:pt x="102865" y="198797"/>
                </a:lnTo>
                <a:lnTo>
                  <a:pt x="111720" y="198062"/>
                </a:lnTo>
                <a:lnTo>
                  <a:pt x="128700" y="192915"/>
                </a:lnTo>
                <a:lnTo>
                  <a:pt x="148002" y="178945"/>
                </a:lnTo>
                <a:lnTo>
                  <a:pt x="163822" y="151739"/>
                </a:lnTo>
                <a:lnTo>
                  <a:pt x="164775" y="147897"/>
                </a:lnTo>
                <a:lnTo>
                  <a:pt x="165727" y="145016"/>
                </a:lnTo>
                <a:lnTo>
                  <a:pt x="172394" y="145016"/>
                </a:lnTo>
                <a:lnTo>
                  <a:pt x="175252" y="145977"/>
                </a:lnTo>
                <a:lnTo>
                  <a:pt x="175252" y="150779"/>
                </a:lnTo>
                <a:lnTo>
                  <a:pt x="171263" y="163729"/>
                </a:lnTo>
                <a:lnTo>
                  <a:pt x="158345" y="183792"/>
                </a:lnTo>
                <a:lnTo>
                  <a:pt x="139407" y="198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6">
            <a:extLst>
              <a:ext uri="{FF2B5EF4-FFF2-40B4-BE49-F238E27FC236}">
                <a16:creationId xmlns:a16="http://schemas.microsoft.com/office/drawing/2014/main" id="{E671AD97-DC26-4A8B-954E-85890C6A4561}"/>
              </a:ext>
            </a:extLst>
          </p:cNvPr>
          <p:cNvSpPr/>
          <p:nvPr/>
        </p:nvSpPr>
        <p:spPr>
          <a:xfrm>
            <a:off x="5649530" y="5809739"/>
            <a:ext cx="224790" cy="323850"/>
          </a:xfrm>
          <a:custGeom>
            <a:avLst/>
            <a:gdLst/>
            <a:ahLst/>
            <a:cxnLst/>
            <a:rect l="l" t="t" r="r" b="b"/>
            <a:pathLst>
              <a:path w="224789" h="323850">
                <a:moveTo>
                  <a:pt x="188586" y="144056"/>
                </a:moveTo>
                <a:lnTo>
                  <a:pt x="159060" y="144056"/>
                </a:lnTo>
                <a:lnTo>
                  <a:pt x="159060" y="45137"/>
                </a:lnTo>
                <a:lnTo>
                  <a:pt x="157959" y="31362"/>
                </a:lnTo>
                <a:lnTo>
                  <a:pt x="153107" y="23529"/>
                </a:lnTo>
                <a:lnTo>
                  <a:pt x="142183" y="20017"/>
                </a:lnTo>
                <a:lnTo>
                  <a:pt x="122866" y="19207"/>
                </a:lnTo>
                <a:lnTo>
                  <a:pt x="122866" y="4801"/>
                </a:lnTo>
                <a:lnTo>
                  <a:pt x="188586" y="0"/>
                </a:lnTo>
                <a:lnTo>
                  <a:pt x="188586" y="144056"/>
                </a:lnTo>
                <a:close/>
              </a:path>
              <a:path w="224789" h="323850">
                <a:moveTo>
                  <a:pt x="96198" y="323646"/>
                </a:moveTo>
                <a:lnTo>
                  <a:pt x="59469" y="315678"/>
                </a:lnTo>
                <a:lnTo>
                  <a:pt x="28811" y="293755"/>
                </a:lnTo>
                <a:lnTo>
                  <a:pt x="7798" y="260847"/>
                </a:lnTo>
                <a:lnTo>
                  <a:pt x="0" y="219926"/>
                </a:lnTo>
                <a:lnTo>
                  <a:pt x="8274" y="178600"/>
                </a:lnTo>
                <a:lnTo>
                  <a:pt x="30478" y="145737"/>
                </a:lnTo>
                <a:lnTo>
                  <a:pt x="62683" y="124038"/>
                </a:lnTo>
                <a:lnTo>
                  <a:pt x="100960" y="116205"/>
                </a:lnTo>
                <a:lnTo>
                  <a:pt x="118610" y="118261"/>
                </a:lnTo>
                <a:lnTo>
                  <a:pt x="134296" y="124008"/>
                </a:lnTo>
                <a:lnTo>
                  <a:pt x="137064" y="125809"/>
                </a:lnTo>
                <a:lnTo>
                  <a:pt x="102865" y="125809"/>
                </a:lnTo>
                <a:lnTo>
                  <a:pt x="86122" y="128435"/>
                </a:lnTo>
                <a:lnTo>
                  <a:pt x="51432" y="155580"/>
                </a:lnTo>
                <a:lnTo>
                  <a:pt x="38440" y="206225"/>
                </a:lnTo>
                <a:lnTo>
                  <a:pt x="38098" y="220886"/>
                </a:lnTo>
                <a:lnTo>
                  <a:pt x="38425" y="235787"/>
                </a:lnTo>
                <a:lnTo>
                  <a:pt x="50480" y="284271"/>
                </a:lnTo>
                <a:lnTo>
                  <a:pt x="84232" y="311822"/>
                </a:lnTo>
                <a:lnTo>
                  <a:pt x="99055" y="314043"/>
                </a:lnTo>
                <a:lnTo>
                  <a:pt x="133632" y="314043"/>
                </a:lnTo>
                <a:lnTo>
                  <a:pt x="133463" y="314163"/>
                </a:lnTo>
                <a:lnTo>
                  <a:pt x="116571" y="321020"/>
                </a:lnTo>
                <a:lnTo>
                  <a:pt x="96198" y="323646"/>
                </a:lnTo>
                <a:close/>
              </a:path>
              <a:path w="224789" h="323850">
                <a:moveTo>
                  <a:pt x="133632" y="314043"/>
                </a:moveTo>
                <a:lnTo>
                  <a:pt x="99055" y="314043"/>
                </a:lnTo>
                <a:lnTo>
                  <a:pt x="113550" y="312047"/>
                </a:lnTo>
                <a:lnTo>
                  <a:pt x="127867" y="305999"/>
                </a:lnTo>
                <a:lnTo>
                  <a:pt x="141112" y="295810"/>
                </a:lnTo>
                <a:lnTo>
                  <a:pt x="152393" y="281390"/>
                </a:lnTo>
                <a:lnTo>
                  <a:pt x="157155" y="273707"/>
                </a:lnTo>
                <a:lnTo>
                  <a:pt x="157155" y="161343"/>
                </a:lnTo>
                <a:lnTo>
                  <a:pt x="128343" y="131811"/>
                </a:lnTo>
                <a:lnTo>
                  <a:pt x="102865" y="125809"/>
                </a:lnTo>
                <a:lnTo>
                  <a:pt x="137064" y="125809"/>
                </a:lnTo>
                <a:lnTo>
                  <a:pt x="147839" y="132817"/>
                </a:lnTo>
                <a:lnTo>
                  <a:pt x="159060" y="144056"/>
                </a:lnTo>
                <a:lnTo>
                  <a:pt x="188586" y="144056"/>
                </a:lnTo>
                <a:lnTo>
                  <a:pt x="188586" y="278509"/>
                </a:lnTo>
                <a:lnTo>
                  <a:pt x="189687" y="292284"/>
                </a:lnTo>
                <a:lnTo>
                  <a:pt x="190672" y="293875"/>
                </a:lnTo>
                <a:lnTo>
                  <a:pt x="157155" y="293875"/>
                </a:lnTo>
                <a:lnTo>
                  <a:pt x="146961" y="304604"/>
                </a:lnTo>
                <a:lnTo>
                  <a:pt x="133632" y="314043"/>
                </a:lnTo>
                <a:close/>
              </a:path>
              <a:path w="224789" h="323850">
                <a:moveTo>
                  <a:pt x="157155" y="323646"/>
                </a:moveTo>
                <a:lnTo>
                  <a:pt x="157155" y="293875"/>
                </a:lnTo>
                <a:lnTo>
                  <a:pt x="190672" y="293875"/>
                </a:lnTo>
                <a:lnTo>
                  <a:pt x="194539" y="300117"/>
                </a:lnTo>
                <a:lnTo>
                  <a:pt x="205462" y="303629"/>
                </a:lnTo>
                <a:lnTo>
                  <a:pt x="224779" y="304439"/>
                </a:lnTo>
                <a:lnTo>
                  <a:pt x="224779" y="318844"/>
                </a:lnTo>
                <a:lnTo>
                  <a:pt x="157155" y="323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7">
            <a:extLst>
              <a:ext uri="{FF2B5EF4-FFF2-40B4-BE49-F238E27FC236}">
                <a16:creationId xmlns:a16="http://schemas.microsoft.com/office/drawing/2014/main" id="{5B099B7B-0424-4C8A-B5BF-22DC47B77017}"/>
              </a:ext>
            </a:extLst>
          </p:cNvPr>
          <p:cNvSpPr/>
          <p:nvPr/>
        </p:nvSpPr>
        <p:spPr>
          <a:xfrm>
            <a:off x="5925743" y="6079610"/>
            <a:ext cx="53340" cy="137795"/>
          </a:xfrm>
          <a:custGeom>
            <a:avLst/>
            <a:gdLst/>
            <a:ahLst/>
            <a:cxnLst/>
            <a:rect l="l" t="t" r="r" b="b"/>
            <a:pathLst>
              <a:path w="53339" h="137795">
                <a:moveTo>
                  <a:pt x="29526" y="48979"/>
                </a:moveTo>
                <a:lnTo>
                  <a:pt x="24763" y="48979"/>
                </a:lnTo>
                <a:lnTo>
                  <a:pt x="14465" y="46833"/>
                </a:lnTo>
                <a:lnTo>
                  <a:pt x="6667" y="41176"/>
                </a:lnTo>
                <a:lnTo>
                  <a:pt x="1726" y="33178"/>
                </a:lnTo>
                <a:lnTo>
                  <a:pt x="0" y="24009"/>
                </a:lnTo>
                <a:lnTo>
                  <a:pt x="1726" y="14990"/>
                </a:lnTo>
                <a:lnTo>
                  <a:pt x="6667" y="7322"/>
                </a:lnTo>
                <a:lnTo>
                  <a:pt x="14465" y="1995"/>
                </a:lnTo>
                <a:lnTo>
                  <a:pt x="24763" y="0"/>
                </a:lnTo>
                <a:lnTo>
                  <a:pt x="36461" y="3316"/>
                </a:lnTo>
                <a:lnTo>
                  <a:pt x="45479" y="12845"/>
                </a:lnTo>
                <a:lnTo>
                  <a:pt x="51283" y="27955"/>
                </a:lnTo>
                <a:lnTo>
                  <a:pt x="52649" y="41296"/>
                </a:lnTo>
                <a:lnTo>
                  <a:pt x="41908" y="41296"/>
                </a:lnTo>
                <a:lnTo>
                  <a:pt x="41908" y="42256"/>
                </a:lnTo>
                <a:lnTo>
                  <a:pt x="40003" y="43216"/>
                </a:lnTo>
                <a:lnTo>
                  <a:pt x="36193" y="47058"/>
                </a:lnTo>
                <a:lnTo>
                  <a:pt x="29526" y="48979"/>
                </a:lnTo>
                <a:close/>
              </a:path>
              <a:path w="53339" h="137795">
                <a:moveTo>
                  <a:pt x="12381" y="137333"/>
                </a:moveTo>
                <a:lnTo>
                  <a:pt x="9524" y="137333"/>
                </a:lnTo>
                <a:lnTo>
                  <a:pt x="7619" y="135413"/>
                </a:lnTo>
                <a:lnTo>
                  <a:pt x="7619" y="129650"/>
                </a:lnTo>
                <a:lnTo>
                  <a:pt x="12381" y="124848"/>
                </a:lnTo>
                <a:lnTo>
                  <a:pt x="23722" y="111223"/>
                </a:lnTo>
                <a:lnTo>
                  <a:pt x="33812" y="93636"/>
                </a:lnTo>
                <a:lnTo>
                  <a:pt x="41044" y="72448"/>
                </a:lnTo>
                <a:lnTo>
                  <a:pt x="43813" y="48018"/>
                </a:lnTo>
                <a:lnTo>
                  <a:pt x="43813" y="42256"/>
                </a:lnTo>
                <a:lnTo>
                  <a:pt x="42860" y="41296"/>
                </a:lnTo>
                <a:lnTo>
                  <a:pt x="52649" y="41296"/>
                </a:lnTo>
                <a:lnTo>
                  <a:pt x="53337" y="48018"/>
                </a:lnTo>
                <a:lnTo>
                  <a:pt x="47607" y="84663"/>
                </a:lnTo>
                <a:lnTo>
                  <a:pt x="34645" y="112844"/>
                </a:lnTo>
                <a:lnTo>
                  <a:pt x="20790" y="130941"/>
                </a:lnTo>
                <a:lnTo>
                  <a:pt x="12381" y="137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8">
            <a:extLst>
              <a:ext uri="{FF2B5EF4-FFF2-40B4-BE49-F238E27FC236}">
                <a16:creationId xmlns:a16="http://schemas.microsoft.com/office/drawing/2014/main" id="{7CA199FB-90B4-46FE-A30C-4B99D8C5B965}"/>
              </a:ext>
            </a:extLst>
          </p:cNvPr>
          <p:cNvSpPr/>
          <p:nvPr/>
        </p:nvSpPr>
        <p:spPr>
          <a:xfrm>
            <a:off x="6104809" y="5923064"/>
            <a:ext cx="173355" cy="210820"/>
          </a:xfrm>
          <a:custGeom>
            <a:avLst/>
            <a:gdLst/>
            <a:ahLst/>
            <a:cxnLst/>
            <a:rect l="l" t="t" r="r" b="b"/>
            <a:pathLst>
              <a:path w="173354" h="210820">
                <a:moveTo>
                  <a:pt x="98103" y="210322"/>
                </a:moveTo>
                <a:lnTo>
                  <a:pt x="60272" y="202354"/>
                </a:lnTo>
                <a:lnTo>
                  <a:pt x="29049" y="180430"/>
                </a:lnTo>
                <a:lnTo>
                  <a:pt x="7828" y="147522"/>
                </a:lnTo>
                <a:lnTo>
                  <a:pt x="0" y="106601"/>
                </a:lnTo>
                <a:lnTo>
                  <a:pt x="7441" y="65635"/>
                </a:lnTo>
                <a:lnTo>
                  <a:pt x="28097" y="31692"/>
                </a:lnTo>
                <a:lnTo>
                  <a:pt x="59469" y="8553"/>
                </a:lnTo>
                <a:lnTo>
                  <a:pt x="99055" y="0"/>
                </a:lnTo>
                <a:lnTo>
                  <a:pt x="124786" y="3196"/>
                </a:lnTo>
                <a:lnTo>
                  <a:pt x="144480" y="11524"/>
                </a:lnTo>
                <a:lnTo>
                  <a:pt x="99055" y="11524"/>
                </a:lnTo>
                <a:lnTo>
                  <a:pt x="79485" y="15696"/>
                </a:lnTo>
                <a:lnTo>
                  <a:pt x="59647" y="30491"/>
                </a:lnTo>
                <a:lnTo>
                  <a:pt x="44274" y="59333"/>
                </a:lnTo>
                <a:lnTo>
                  <a:pt x="38098" y="105641"/>
                </a:lnTo>
                <a:lnTo>
                  <a:pt x="44720" y="151394"/>
                </a:lnTo>
                <a:lnTo>
                  <a:pt x="61076" y="179950"/>
                </a:lnTo>
                <a:lnTo>
                  <a:pt x="81896" y="194641"/>
                </a:lnTo>
                <a:lnTo>
                  <a:pt x="101912" y="198797"/>
                </a:lnTo>
                <a:lnTo>
                  <a:pt x="139021" y="198797"/>
                </a:lnTo>
                <a:lnTo>
                  <a:pt x="135576" y="201694"/>
                </a:lnTo>
                <a:lnTo>
                  <a:pt x="98103" y="210322"/>
                </a:lnTo>
                <a:close/>
              </a:path>
              <a:path w="173354" h="210820">
                <a:moveTo>
                  <a:pt x="147630" y="70107"/>
                </a:moveTo>
                <a:lnTo>
                  <a:pt x="139133" y="68561"/>
                </a:lnTo>
                <a:lnTo>
                  <a:pt x="132510" y="64225"/>
                </a:lnTo>
                <a:lnTo>
                  <a:pt x="128209" y="57547"/>
                </a:lnTo>
                <a:lnTo>
                  <a:pt x="126676" y="48979"/>
                </a:lnTo>
                <a:lnTo>
                  <a:pt x="127405" y="43517"/>
                </a:lnTo>
                <a:lnTo>
                  <a:pt x="130367" y="36974"/>
                </a:lnTo>
                <a:lnTo>
                  <a:pt x="136722" y="31152"/>
                </a:lnTo>
                <a:lnTo>
                  <a:pt x="147630" y="27850"/>
                </a:lnTo>
                <a:lnTo>
                  <a:pt x="134281" y="18412"/>
                </a:lnTo>
                <a:lnTo>
                  <a:pt x="119414" y="13565"/>
                </a:lnTo>
                <a:lnTo>
                  <a:pt x="106511" y="11779"/>
                </a:lnTo>
                <a:lnTo>
                  <a:pt x="99055" y="11524"/>
                </a:lnTo>
                <a:lnTo>
                  <a:pt x="144480" y="11524"/>
                </a:lnTo>
                <a:lnTo>
                  <a:pt x="147035" y="12604"/>
                </a:lnTo>
                <a:lnTo>
                  <a:pt x="162676" y="27955"/>
                </a:lnTo>
                <a:lnTo>
                  <a:pt x="168584" y="48979"/>
                </a:lnTo>
                <a:lnTo>
                  <a:pt x="166918" y="57952"/>
                </a:lnTo>
                <a:lnTo>
                  <a:pt x="162393" y="64585"/>
                </a:lnTo>
                <a:lnTo>
                  <a:pt x="155726" y="68696"/>
                </a:lnTo>
                <a:lnTo>
                  <a:pt x="147630" y="70107"/>
                </a:lnTo>
                <a:close/>
              </a:path>
              <a:path w="173354" h="210820">
                <a:moveTo>
                  <a:pt x="139021" y="198797"/>
                </a:moveTo>
                <a:lnTo>
                  <a:pt x="101912" y="198797"/>
                </a:lnTo>
                <a:lnTo>
                  <a:pt x="116646" y="197237"/>
                </a:lnTo>
                <a:lnTo>
                  <a:pt x="133343" y="190634"/>
                </a:lnTo>
                <a:lnTo>
                  <a:pt x="149327" y="176109"/>
                </a:lnTo>
                <a:lnTo>
                  <a:pt x="161917" y="150779"/>
                </a:lnTo>
                <a:lnTo>
                  <a:pt x="162870" y="147897"/>
                </a:lnTo>
                <a:lnTo>
                  <a:pt x="163822" y="145977"/>
                </a:lnTo>
                <a:lnTo>
                  <a:pt x="173347" y="145977"/>
                </a:lnTo>
                <a:lnTo>
                  <a:pt x="173347" y="150779"/>
                </a:lnTo>
                <a:lnTo>
                  <a:pt x="170162" y="162108"/>
                </a:lnTo>
                <a:lnTo>
                  <a:pt x="158584" y="182351"/>
                </a:lnTo>
                <a:lnTo>
                  <a:pt x="139021" y="198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9">
            <a:extLst>
              <a:ext uri="{FF2B5EF4-FFF2-40B4-BE49-F238E27FC236}">
                <a16:creationId xmlns:a16="http://schemas.microsoft.com/office/drawing/2014/main" id="{A1FF69C2-BD1D-4122-9FAE-8C19D832D13A}"/>
              </a:ext>
            </a:extLst>
          </p:cNvPr>
          <p:cNvSpPr/>
          <p:nvPr/>
        </p:nvSpPr>
        <p:spPr>
          <a:xfrm>
            <a:off x="6306731" y="5821264"/>
            <a:ext cx="97155" cy="307340"/>
          </a:xfrm>
          <a:custGeom>
            <a:avLst/>
            <a:gdLst/>
            <a:ahLst/>
            <a:cxnLst/>
            <a:rect l="l" t="t" r="r" b="b"/>
            <a:pathLst>
              <a:path w="97154" h="307339">
                <a:moveTo>
                  <a:pt x="0" y="307320"/>
                </a:moveTo>
                <a:lnTo>
                  <a:pt x="0" y="292914"/>
                </a:lnTo>
                <a:lnTo>
                  <a:pt x="18364" y="292584"/>
                </a:lnTo>
                <a:lnTo>
                  <a:pt x="29049" y="290273"/>
                </a:lnTo>
                <a:lnTo>
                  <a:pt x="34020" y="284001"/>
                </a:lnTo>
                <a:lnTo>
                  <a:pt x="35240" y="271786"/>
                </a:lnTo>
                <a:lnTo>
                  <a:pt x="35240" y="148858"/>
                </a:lnTo>
                <a:lnTo>
                  <a:pt x="34184" y="135233"/>
                </a:lnTo>
                <a:lnTo>
                  <a:pt x="29645" y="127730"/>
                </a:lnTo>
                <a:lnTo>
                  <a:pt x="19570" y="124548"/>
                </a:lnTo>
                <a:lnTo>
                  <a:pt x="1904" y="123888"/>
                </a:lnTo>
                <a:lnTo>
                  <a:pt x="1904" y="109482"/>
                </a:lnTo>
                <a:lnTo>
                  <a:pt x="65719" y="104681"/>
                </a:lnTo>
                <a:lnTo>
                  <a:pt x="65719" y="272746"/>
                </a:lnTo>
                <a:lnTo>
                  <a:pt x="66478" y="283596"/>
                </a:lnTo>
                <a:lnTo>
                  <a:pt x="70362" y="289673"/>
                </a:lnTo>
                <a:lnTo>
                  <a:pt x="79783" y="292329"/>
                </a:lnTo>
                <a:lnTo>
                  <a:pt x="97150" y="292914"/>
                </a:lnTo>
                <a:lnTo>
                  <a:pt x="97150" y="305399"/>
                </a:lnTo>
                <a:lnTo>
                  <a:pt x="50480" y="305399"/>
                </a:lnTo>
                <a:lnTo>
                  <a:pt x="39779" y="305564"/>
                </a:lnTo>
                <a:lnTo>
                  <a:pt x="26311" y="305999"/>
                </a:lnTo>
                <a:lnTo>
                  <a:pt x="12307" y="306615"/>
                </a:lnTo>
                <a:lnTo>
                  <a:pt x="0" y="307320"/>
                </a:lnTo>
                <a:close/>
              </a:path>
              <a:path w="97154" h="307339">
                <a:moveTo>
                  <a:pt x="97150" y="307320"/>
                </a:moveTo>
                <a:lnTo>
                  <a:pt x="73815" y="305999"/>
                </a:lnTo>
                <a:lnTo>
                  <a:pt x="62058" y="305564"/>
                </a:lnTo>
                <a:lnTo>
                  <a:pt x="50480" y="305399"/>
                </a:lnTo>
                <a:lnTo>
                  <a:pt x="97150" y="305399"/>
                </a:lnTo>
                <a:lnTo>
                  <a:pt x="97150" y="307320"/>
                </a:lnTo>
                <a:close/>
              </a:path>
              <a:path w="97154" h="307339">
                <a:moveTo>
                  <a:pt x="43813" y="48979"/>
                </a:moveTo>
                <a:lnTo>
                  <a:pt x="33916" y="46833"/>
                </a:lnTo>
                <a:lnTo>
                  <a:pt x="26073" y="41176"/>
                </a:lnTo>
                <a:lnTo>
                  <a:pt x="20909" y="33178"/>
                </a:lnTo>
                <a:lnTo>
                  <a:pt x="19049" y="24009"/>
                </a:lnTo>
                <a:lnTo>
                  <a:pt x="20909" y="15396"/>
                </a:lnTo>
                <a:lnTo>
                  <a:pt x="26073" y="7683"/>
                </a:lnTo>
                <a:lnTo>
                  <a:pt x="33916" y="2130"/>
                </a:lnTo>
                <a:lnTo>
                  <a:pt x="43813" y="0"/>
                </a:lnTo>
                <a:lnTo>
                  <a:pt x="52757" y="1725"/>
                </a:lnTo>
                <a:lnTo>
                  <a:pt x="60361" y="6602"/>
                </a:lnTo>
                <a:lnTo>
                  <a:pt x="65645" y="14180"/>
                </a:lnTo>
                <a:lnTo>
                  <a:pt x="67624" y="24009"/>
                </a:lnTo>
                <a:lnTo>
                  <a:pt x="65645" y="34393"/>
                </a:lnTo>
                <a:lnTo>
                  <a:pt x="60361" y="42256"/>
                </a:lnTo>
                <a:lnTo>
                  <a:pt x="52757" y="47238"/>
                </a:lnTo>
                <a:lnTo>
                  <a:pt x="43813" y="48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100">
            <a:extLst>
              <a:ext uri="{FF2B5EF4-FFF2-40B4-BE49-F238E27FC236}">
                <a16:creationId xmlns:a16="http://schemas.microsoft.com/office/drawing/2014/main" id="{03006317-B48B-47BC-B1AB-D35DBFE79F83}"/>
              </a:ext>
            </a:extLst>
          </p:cNvPr>
          <p:cNvSpPr/>
          <p:nvPr/>
        </p:nvSpPr>
        <p:spPr>
          <a:xfrm>
            <a:off x="6426740" y="5846238"/>
            <a:ext cx="142875" cy="287655"/>
          </a:xfrm>
          <a:custGeom>
            <a:avLst/>
            <a:gdLst/>
            <a:ahLst/>
            <a:cxnLst/>
            <a:rect l="l" t="t" r="r" b="b"/>
            <a:pathLst>
              <a:path w="142875" h="287654">
                <a:moveTo>
                  <a:pt x="135248" y="98918"/>
                </a:moveTo>
                <a:lnTo>
                  <a:pt x="0" y="98918"/>
                </a:lnTo>
                <a:lnTo>
                  <a:pt x="0" y="88354"/>
                </a:lnTo>
                <a:lnTo>
                  <a:pt x="27978" y="79005"/>
                </a:lnTo>
                <a:lnTo>
                  <a:pt x="45956" y="57502"/>
                </a:lnTo>
                <a:lnTo>
                  <a:pt x="55718" y="29336"/>
                </a:lnTo>
                <a:lnTo>
                  <a:pt x="59052" y="0"/>
                </a:lnTo>
                <a:lnTo>
                  <a:pt x="70481" y="0"/>
                </a:lnTo>
                <a:lnTo>
                  <a:pt x="70481" y="84513"/>
                </a:lnTo>
                <a:lnTo>
                  <a:pt x="135248" y="84513"/>
                </a:lnTo>
                <a:lnTo>
                  <a:pt x="135248" y="98918"/>
                </a:lnTo>
                <a:close/>
              </a:path>
              <a:path w="142875" h="287654">
                <a:moveTo>
                  <a:pt x="97150" y="287152"/>
                </a:moveTo>
                <a:lnTo>
                  <a:pt x="81241" y="285381"/>
                </a:lnTo>
                <a:lnTo>
                  <a:pt x="62028" y="277308"/>
                </a:lnTo>
                <a:lnTo>
                  <a:pt x="45851" y="258791"/>
                </a:lnTo>
                <a:lnTo>
                  <a:pt x="39050" y="225688"/>
                </a:lnTo>
                <a:lnTo>
                  <a:pt x="39050" y="98918"/>
                </a:lnTo>
                <a:lnTo>
                  <a:pt x="70481" y="98918"/>
                </a:lnTo>
                <a:lnTo>
                  <a:pt x="70481" y="225688"/>
                </a:lnTo>
                <a:lnTo>
                  <a:pt x="70958" y="237137"/>
                </a:lnTo>
                <a:lnTo>
                  <a:pt x="74291" y="253899"/>
                </a:lnTo>
                <a:lnTo>
                  <a:pt x="83339" y="269040"/>
                </a:lnTo>
                <a:lnTo>
                  <a:pt x="100960" y="275628"/>
                </a:lnTo>
                <a:lnTo>
                  <a:pt x="123854" y="275628"/>
                </a:lnTo>
                <a:lnTo>
                  <a:pt x="117955" y="281600"/>
                </a:lnTo>
                <a:lnTo>
                  <a:pt x="97150" y="287152"/>
                </a:lnTo>
                <a:close/>
              </a:path>
              <a:path w="142875" h="287654">
                <a:moveTo>
                  <a:pt x="123854" y="275628"/>
                </a:moveTo>
                <a:lnTo>
                  <a:pt x="100960" y="275628"/>
                </a:lnTo>
                <a:lnTo>
                  <a:pt x="112553" y="272401"/>
                </a:lnTo>
                <a:lnTo>
                  <a:pt x="122271" y="262783"/>
                </a:lnTo>
                <a:lnTo>
                  <a:pt x="128953" y="246861"/>
                </a:lnTo>
                <a:lnTo>
                  <a:pt x="131439" y="224728"/>
                </a:lnTo>
                <a:lnTo>
                  <a:pt x="131439" y="198797"/>
                </a:lnTo>
                <a:lnTo>
                  <a:pt x="142868" y="198797"/>
                </a:lnTo>
                <a:lnTo>
                  <a:pt x="142868" y="225688"/>
                </a:lnTo>
                <a:lnTo>
                  <a:pt x="140279" y="247447"/>
                </a:lnTo>
                <a:lnTo>
                  <a:pt x="132153" y="267224"/>
                </a:lnTo>
                <a:lnTo>
                  <a:pt x="123854" y="275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1">
            <a:extLst>
              <a:ext uri="{FF2B5EF4-FFF2-40B4-BE49-F238E27FC236}">
                <a16:creationId xmlns:a16="http://schemas.microsoft.com/office/drawing/2014/main" id="{A5AC76FD-6F96-4014-8BD5-FE69DD3F727B}"/>
              </a:ext>
            </a:extLst>
          </p:cNvPr>
          <p:cNvSpPr/>
          <p:nvPr/>
        </p:nvSpPr>
        <p:spPr>
          <a:xfrm>
            <a:off x="6608654" y="5923064"/>
            <a:ext cx="176530" cy="210820"/>
          </a:xfrm>
          <a:custGeom>
            <a:avLst/>
            <a:gdLst/>
            <a:ahLst/>
            <a:cxnLst/>
            <a:rect l="l" t="t" r="r" b="b"/>
            <a:pathLst>
              <a:path w="176529" h="210820">
                <a:moveTo>
                  <a:pt x="100007" y="210322"/>
                </a:moveTo>
                <a:lnTo>
                  <a:pt x="62281" y="202459"/>
                </a:lnTo>
                <a:lnTo>
                  <a:pt x="30359" y="180550"/>
                </a:lnTo>
                <a:lnTo>
                  <a:pt x="8259" y="147117"/>
                </a:lnTo>
                <a:lnTo>
                  <a:pt x="0" y="104681"/>
                </a:lnTo>
                <a:lnTo>
                  <a:pt x="7366" y="64015"/>
                </a:lnTo>
                <a:lnTo>
                  <a:pt x="27502" y="30732"/>
                </a:lnTo>
                <a:lnTo>
                  <a:pt x="57459" y="8253"/>
                </a:lnTo>
                <a:lnTo>
                  <a:pt x="94293" y="0"/>
                </a:lnTo>
                <a:lnTo>
                  <a:pt x="131200" y="7607"/>
                </a:lnTo>
                <a:lnTo>
                  <a:pt x="133727" y="9603"/>
                </a:lnTo>
                <a:lnTo>
                  <a:pt x="94293" y="9603"/>
                </a:lnTo>
                <a:lnTo>
                  <a:pt x="79485" y="12469"/>
                </a:lnTo>
                <a:lnTo>
                  <a:pt x="61552" y="23889"/>
                </a:lnTo>
                <a:lnTo>
                  <a:pt x="45941" y="48093"/>
                </a:lnTo>
                <a:lnTo>
                  <a:pt x="38098" y="89315"/>
                </a:lnTo>
                <a:lnTo>
                  <a:pt x="176204" y="89315"/>
                </a:lnTo>
                <a:lnTo>
                  <a:pt x="176204" y="98918"/>
                </a:lnTo>
                <a:lnTo>
                  <a:pt x="37145" y="98918"/>
                </a:lnTo>
                <a:lnTo>
                  <a:pt x="37369" y="113909"/>
                </a:lnTo>
                <a:lnTo>
                  <a:pt x="51432" y="168065"/>
                </a:lnTo>
                <a:lnTo>
                  <a:pt x="86658" y="196427"/>
                </a:lnTo>
                <a:lnTo>
                  <a:pt x="102865" y="198797"/>
                </a:lnTo>
                <a:lnTo>
                  <a:pt x="139617" y="198797"/>
                </a:lnTo>
                <a:lnTo>
                  <a:pt x="135219" y="202234"/>
                </a:lnTo>
                <a:lnTo>
                  <a:pt x="100007" y="210322"/>
                </a:lnTo>
                <a:close/>
              </a:path>
              <a:path w="176529" h="210820">
                <a:moveTo>
                  <a:pt x="176204" y="89315"/>
                </a:moveTo>
                <a:lnTo>
                  <a:pt x="145725" y="89315"/>
                </a:lnTo>
                <a:lnTo>
                  <a:pt x="144252" y="69567"/>
                </a:lnTo>
                <a:lnTo>
                  <a:pt x="137510" y="42976"/>
                </a:lnTo>
                <a:lnTo>
                  <a:pt x="122018" y="19627"/>
                </a:lnTo>
                <a:lnTo>
                  <a:pt x="94293" y="9603"/>
                </a:lnTo>
                <a:lnTo>
                  <a:pt x="133727" y="9603"/>
                </a:lnTo>
                <a:lnTo>
                  <a:pt x="156679" y="27730"/>
                </a:lnTo>
                <a:lnTo>
                  <a:pt x="171442" y="56317"/>
                </a:lnTo>
                <a:lnTo>
                  <a:pt x="176204" y="89315"/>
                </a:lnTo>
                <a:close/>
              </a:path>
              <a:path w="176529" h="210820">
                <a:moveTo>
                  <a:pt x="139617" y="198797"/>
                </a:moveTo>
                <a:lnTo>
                  <a:pt x="102865" y="198797"/>
                </a:lnTo>
                <a:lnTo>
                  <a:pt x="111720" y="198062"/>
                </a:lnTo>
                <a:lnTo>
                  <a:pt x="128700" y="192915"/>
                </a:lnTo>
                <a:lnTo>
                  <a:pt x="148002" y="178945"/>
                </a:lnTo>
                <a:lnTo>
                  <a:pt x="163822" y="151739"/>
                </a:lnTo>
                <a:lnTo>
                  <a:pt x="164775" y="147897"/>
                </a:lnTo>
                <a:lnTo>
                  <a:pt x="165727" y="145016"/>
                </a:lnTo>
                <a:lnTo>
                  <a:pt x="172394" y="145016"/>
                </a:lnTo>
                <a:lnTo>
                  <a:pt x="176204" y="145977"/>
                </a:lnTo>
                <a:lnTo>
                  <a:pt x="176204" y="150779"/>
                </a:lnTo>
                <a:lnTo>
                  <a:pt x="172067" y="163729"/>
                </a:lnTo>
                <a:lnTo>
                  <a:pt x="158822" y="183792"/>
                </a:lnTo>
                <a:lnTo>
                  <a:pt x="139617" y="198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2">
            <a:extLst>
              <a:ext uri="{FF2B5EF4-FFF2-40B4-BE49-F238E27FC236}">
                <a16:creationId xmlns:a16="http://schemas.microsoft.com/office/drawing/2014/main" id="{DA044944-0299-49D0-82A7-DFCA8F52798E}"/>
              </a:ext>
            </a:extLst>
          </p:cNvPr>
          <p:cNvSpPr/>
          <p:nvPr/>
        </p:nvSpPr>
        <p:spPr>
          <a:xfrm>
            <a:off x="6837243" y="6079610"/>
            <a:ext cx="53340" cy="137795"/>
          </a:xfrm>
          <a:custGeom>
            <a:avLst/>
            <a:gdLst/>
            <a:ahLst/>
            <a:cxnLst/>
            <a:rect l="l" t="t" r="r" b="b"/>
            <a:pathLst>
              <a:path w="53339" h="137795">
                <a:moveTo>
                  <a:pt x="29526" y="48979"/>
                </a:moveTo>
                <a:lnTo>
                  <a:pt x="23811" y="48979"/>
                </a:lnTo>
                <a:lnTo>
                  <a:pt x="13661" y="46833"/>
                </a:lnTo>
                <a:lnTo>
                  <a:pt x="6190" y="41176"/>
                </a:lnTo>
                <a:lnTo>
                  <a:pt x="1577" y="33178"/>
                </a:lnTo>
                <a:lnTo>
                  <a:pt x="0" y="24009"/>
                </a:lnTo>
                <a:lnTo>
                  <a:pt x="1577" y="14990"/>
                </a:lnTo>
                <a:lnTo>
                  <a:pt x="6190" y="7322"/>
                </a:lnTo>
                <a:lnTo>
                  <a:pt x="13661" y="1995"/>
                </a:lnTo>
                <a:lnTo>
                  <a:pt x="23811" y="0"/>
                </a:lnTo>
                <a:lnTo>
                  <a:pt x="36059" y="3316"/>
                </a:lnTo>
                <a:lnTo>
                  <a:pt x="45360" y="12845"/>
                </a:lnTo>
                <a:lnTo>
                  <a:pt x="51268" y="27955"/>
                </a:lnTo>
                <a:lnTo>
                  <a:pt x="52644" y="41296"/>
                </a:lnTo>
                <a:lnTo>
                  <a:pt x="41908" y="41296"/>
                </a:lnTo>
                <a:lnTo>
                  <a:pt x="40003" y="43216"/>
                </a:lnTo>
                <a:lnTo>
                  <a:pt x="35240" y="47058"/>
                </a:lnTo>
                <a:lnTo>
                  <a:pt x="29526" y="48979"/>
                </a:lnTo>
                <a:close/>
              </a:path>
              <a:path w="53339" h="137795">
                <a:moveTo>
                  <a:pt x="11429" y="137333"/>
                </a:moveTo>
                <a:lnTo>
                  <a:pt x="9524" y="137333"/>
                </a:lnTo>
                <a:lnTo>
                  <a:pt x="6667" y="135413"/>
                </a:lnTo>
                <a:lnTo>
                  <a:pt x="6667" y="129650"/>
                </a:lnTo>
                <a:lnTo>
                  <a:pt x="12381" y="124848"/>
                </a:lnTo>
                <a:lnTo>
                  <a:pt x="23171" y="111223"/>
                </a:lnTo>
                <a:lnTo>
                  <a:pt x="32978" y="93636"/>
                </a:lnTo>
                <a:lnTo>
                  <a:pt x="40107" y="72448"/>
                </a:lnTo>
                <a:lnTo>
                  <a:pt x="42860" y="48018"/>
                </a:lnTo>
                <a:lnTo>
                  <a:pt x="42860" y="41296"/>
                </a:lnTo>
                <a:lnTo>
                  <a:pt x="52644" y="41296"/>
                </a:lnTo>
                <a:lnTo>
                  <a:pt x="53337" y="48018"/>
                </a:lnTo>
                <a:lnTo>
                  <a:pt x="47593" y="84663"/>
                </a:lnTo>
                <a:lnTo>
                  <a:pt x="34526" y="112844"/>
                </a:lnTo>
                <a:lnTo>
                  <a:pt x="20388" y="130941"/>
                </a:lnTo>
                <a:lnTo>
                  <a:pt x="11429" y="137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89FD7C91-69B0-4BAE-9659-795EEF30FF27}"/>
              </a:ext>
            </a:extLst>
          </p:cNvPr>
          <p:cNvSpPr/>
          <p:nvPr/>
        </p:nvSpPr>
        <p:spPr>
          <a:xfrm>
            <a:off x="7013448" y="5925945"/>
            <a:ext cx="224154" cy="292100"/>
          </a:xfrm>
          <a:custGeom>
            <a:avLst/>
            <a:gdLst/>
            <a:ahLst/>
            <a:cxnLst/>
            <a:rect l="l" t="t" r="r" b="b"/>
            <a:pathLst>
              <a:path w="224154" h="292100">
                <a:moveTo>
                  <a:pt x="0" y="291954"/>
                </a:moveTo>
                <a:lnTo>
                  <a:pt x="0" y="277548"/>
                </a:lnTo>
                <a:lnTo>
                  <a:pt x="18364" y="277218"/>
                </a:lnTo>
                <a:lnTo>
                  <a:pt x="29049" y="274907"/>
                </a:lnTo>
                <a:lnTo>
                  <a:pt x="34020" y="268635"/>
                </a:lnTo>
                <a:lnTo>
                  <a:pt x="35240" y="256420"/>
                </a:lnTo>
                <a:lnTo>
                  <a:pt x="35240" y="42256"/>
                </a:lnTo>
                <a:lnTo>
                  <a:pt x="34288" y="29741"/>
                </a:lnTo>
                <a:lnTo>
                  <a:pt x="29764" y="22808"/>
                </a:lnTo>
                <a:lnTo>
                  <a:pt x="19168" y="19837"/>
                </a:lnTo>
                <a:lnTo>
                  <a:pt x="0" y="19207"/>
                </a:lnTo>
                <a:lnTo>
                  <a:pt x="0" y="4801"/>
                </a:lnTo>
                <a:lnTo>
                  <a:pt x="64767" y="0"/>
                </a:lnTo>
                <a:lnTo>
                  <a:pt x="64767" y="29771"/>
                </a:lnTo>
                <a:lnTo>
                  <a:pt x="80893" y="29771"/>
                </a:lnTo>
                <a:lnTo>
                  <a:pt x="78175" y="32037"/>
                </a:lnTo>
                <a:lnTo>
                  <a:pt x="66671" y="48018"/>
                </a:lnTo>
                <a:lnTo>
                  <a:pt x="66671" y="159422"/>
                </a:lnTo>
                <a:lnTo>
                  <a:pt x="73339" y="169026"/>
                </a:lnTo>
                <a:lnTo>
                  <a:pt x="78522" y="175748"/>
                </a:lnTo>
                <a:lnTo>
                  <a:pt x="66671" y="175748"/>
                </a:lnTo>
                <a:lnTo>
                  <a:pt x="66671" y="256420"/>
                </a:lnTo>
                <a:lnTo>
                  <a:pt x="67892" y="268635"/>
                </a:lnTo>
                <a:lnTo>
                  <a:pt x="72862" y="274907"/>
                </a:lnTo>
                <a:lnTo>
                  <a:pt x="83548" y="277218"/>
                </a:lnTo>
                <a:lnTo>
                  <a:pt x="101912" y="277548"/>
                </a:lnTo>
                <a:lnTo>
                  <a:pt x="101912" y="290033"/>
                </a:lnTo>
                <a:lnTo>
                  <a:pt x="50480" y="290033"/>
                </a:lnTo>
                <a:lnTo>
                  <a:pt x="39913" y="290198"/>
                </a:lnTo>
                <a:lnTo>
                  <a:pt x="26668" y="290633"/>
                </a:lnTo>
                <a:lnTo>
                  <a:pt x="12709" y="291249"/>
                </a:lnTo>
                <a:lnTo>
                  <a:pt x="0" y="291954"/>
                </a:lnTo>
                <a:close/>
              </a:path>
              <a:path w="224154" h="292100">
                <a:moveTo>
                  <a:pt x="80893" y="29771"/>
                </a:moveTo>
                <a:lnTo>
                  <a:pt x="64767" y="29771"/>
                </a:lnTo>
                <a:lnTo>
                  <a:pt x="73800" y="21068"/>
                </a:lnTo>
                <a:lnTo>
                  <a:pt x="87030" y="11284"/>
                </a:lnTo>
                <a:lnTo>
                  <a:pt x="105082" y="3301"/>
                </a:lnTo>
                <a:lnTo>
                  <a:pt x="128581" y="0"/>
                </a:lnTo>
                <a:lnTo>
                  <a:pt x="165161" y="7968"/>
                </a:lnTo>
                <a:lnTo>
                  <a:pt x="168753" y="10564"/>
                </a:lnTo>
                <a:lnTo>
                  <a:pt x="125724" y="10564"/>
                </a:lnTo>
                <a:lnTo>
                  <a:pt x="108327" y="13040"/>
                </a:lnTo>
                <a:lnTo>
                  <a:pt x="92269" y="20287"/>
                </a:lnTo>
                <a:lnTo>
                  <a:pt x="80893" y="29771"/>
                </a:lnTo>
                <a:close/>
              </a:path>
              <a:path w="224154" h="292100">
                <a:moveTo>
                  <a:pt x="163944" y="197837"/>
                </a:moveTo>
                <a:lnTo>
                  <a:pt x="120962" y="197837"/>
                </a:lnTo>
                <a:lnTo>
                  <a:pt x="145294" y="190829"/>
                </a:lnTo>
                <a:lnTo>
                  <a:pt x="166322" y="171307"/>
                </a:lnTo>
                <a:lnTo>
                  <a:pt x="181100" y="141520"/>
                </a:lnTo>
                <a:lnTo>
                  <a:pt x="186681" y="103720"/>
                </a:lnTo>
                <a:lnTo>
                  <a:pt x="181710" y="67286"/>
                </a:lnTo>
                <a:lnTo>
                  <a:pt x="168346" y="37694"/>
                </a:lnTo>
                <a:lnTo>
                  <a:pt x="148910" y="17826"/>
                </a:lnTo>
                <a:lnTo>
                  <a:pt x="125724" y="10564"/>
                </a:lnTo>
                <a:lnTo>
                  <a:pt x="168753" y="10564"/>
                </a:lnTo>
                <a:lnTo>
                  <a:pt x="195491" y="29891"/>
                </a:lnTo>
                <a:lnTo>
                  <a:pt x="216177" y="62799"/>
                </a:lnTo>
                <a:lnTo>
                  <a:pt x="223827" y="103720"/>
                </a:lnTo>
                <a:lnTo>
                  <a:pt x="215686" y="144641"/>
                </a:lnTo>
                <a:lnTo>
                  <a:pt x="193705" y="177549"/>
                </a:lnTo>
                <a:lnTo>
                  <a:pt x="163944" y="197837"/>
                </a:lnTo>
                <a:close/>
              </a:path>
              <a:path w="224154" h="292100">
                <a:moveTo>
                  <a:pt x="122866" y="207441"/>
                </a:moveTo>
                <a:lnTo>
                  <a:pt x="99487" y="203434"/>
                </a:lnTo>
                <a:lnTo>
                  <a:pt x="82268" y="194116"/>
                </a:lnTo>
                <a:lnTo>
                  <a:pt x="71300" y="183536"/>
                </a:lnTo>
                <a:lnTo>
                  <a:pt x="66671" y="175748"/>
                </a:lnTo>
                <a:lnTo>
                  <a:pt x="78522" y="175748"/>
                </a:lnTo>
                <a:lnTo>
                  <a:pt x="83057" y="181631"/>
                </a:lnTo>
                <a:lnTo>
                  <a:pt x="94650" y="190634"/>
                </a:lnTo>
                <a:lnTo>
                  <a:pt x="107493" y="196036"/>
                </a:lnTo>
                <a:lnTo>
                  <a:pt x="120962" y="197837"/>
                </a:lnTo>
                <a:lnTo>
                  <a:pt x="163944" y="197837"/>
                </a:lnTo>
                <a:lnTo>
                  <a:pt x="161545" y="199473"/>
                </a:lnTo>
                <a:lnTo>
                  <a:pt x="122866" y="207441"/>
                </a:lnTo>
                <a:close/>
              </a:path>
              <a:path w="224154" h="292100">
                <a:moveTo>
                  <a:pt x="101912" y="291954"/>
                </a:moveTo>
                <a:lnTo>
                  <a:pt x="74767" y="290633"/>
                </a:lnTo>
                <a:lnTo>
                  <a:pt x="61463" y="290198"/>
                </a:lnTo>
                <a:lnTo>
                  <a:pt x="50480" y="290033"/>
                </a:lnTo>
                <a:lnTo>
                  <a:pt x="101912" y="290033"/>
                </a:lnTo>
                <a:lnTo>
                  <a:pt x="101912" y="291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4">
            <a:extLst>
              <a:ext uri="{FF2B5EF4-FFF2-40B4-BE49-F238E27FC236}">
                <a16:creationId xmlns:a16="http://schemas.microsoft.com/office/drawing/2014/main" id="{6ECB862F-974F-415B-AFC0-C4C3DDB96D55}"/>
              </a:ext>
            </a:extLst>
          </p:cNvPr>
          <p:cNvSpPr/>
          <p:nvPr/>
        </p:nvSpPr>
        <p:spPr>
          <a:xfrm>
            <a:off x="7267754" y="5925950"/>
            <a:ext cx="229870" cy="207645"/>
          </a:xfrm>
          <a:custGeom>
            <a:avLst/>
            <a:gdLst/>
            <a:ahLst/>
            <a:cxnLst/>
            <a:rect l="l" t="t" r="r" b="b"/>
            <a:pathLst>
              <a:path w="229870" h="207645">
                <a:moveTo>
                  <a:pt x="104770" y="207441"/>
                </a:moveTo>
                <a:lnTo>
                  <a:pt x="65124" y="200418"/>
                </a:lnTo>
                <a:lnTo>
                  <a:pt x="44765" y="182231"/>
                </a:lnTo>
                <a:lnTo>
                  <a:pt x="37264" y="157201"/>
                </a:lnTo>
                <a:lnTo>
                  <a:pt x="36193" y="129650"/>
                </a:lnTo>
                <a:lnTo>
                  <a:pt x="36193" y="61464"/>
                </a:lnTo>
                <a:lnTo>
                  <a:pt x="35627" y="37439"/>
                </a:lnTo>
                <a:lnTo>
                  <a:pt x="31669" y="24849"/>
                </a:lnTo>
                <a:lnTo>
                  <a:pt x="20924" y="20002"/>
                </a:lnTo>
                <a:lnTo>
                  <a:pt x="0" y="19207"/>
                </a:lnTo>
                <a:lnTo>
                  <a:pt x="0" y="4801"/>
                </a:lnTo>
                <a:lnTo>
                  <a:pt x="67624" y="0"/>
                </a:lnTo>
                <a:lnTo>
                  <a:pt x="67624" y="151739"/>
                </a:lnTo>
                <a:lnTo>
                  <a:pt x="68383" y="169071"/>
                </a:lnTo>
                <a:lnTo>
                  <a:pt x="72982" y="183792"/>
                </a:lnTo>
                <a:lnTo>
                  <a:pt x="84902" y="194011"/>
                </a:lnTo>
                <a:lnTo>
                  <a:pt x="107627" y="197837"/>
                </a:lnTo>
                <a:lnTo>
                  <a:pt x="138424" y="197837"/>
                </a:lnTo>
                <a:lnTo>
                  <a:pt x="122971" y="205040"/>
                </a:lnTo>
                <a:lnTo>
                  <a:pt x="104770" y="207441"/>
                </a:lnTo>
                <a:close/>
              </a:path>
              <a:path w="229870" h="207645">
                <a:moveTo>
                  <a:pt x="138424" y="197837"/>
                </a:moveTo>
                <a:lnTo>
                  <a:pt x="107627" y="197837"/>
                </a:lnTo>
                <a:lnTo>
                  <a:pt x="129772" y="192255"/>
                </a:lnTo>
                <a:lnTo>
                  <a:pt x="146916" y="176949"/>
                </a:lnTo>
                <a:lnTo>
                  <a:pt x="157988" y="154080"/>
                </a:lnTo>
                <a:lnTo>
                  <a:pt x="161917" y="125809"/>
                </a:lnTo>
                <a:lnTo>
                  <a:pt x="161917" y="44177"/>
                </a:lnTo>
                <a:lnTo>
                  <a:pt x="160965" y="30957"/>
                </a:lnTo>
                <a:lnTo>
                  <a:pt x="156441" y="23409"/>
                </a:lnTo>
                <a:lnTo>
                  <a:pt x="145844" y="20002"/>
                </a:lnTo>
                <a:lnTo>
                  <a:pt x="126676" y="19207"/>
                </a:lnTo>
                <a:lnTo>
                  <a:pt x="126676" y="4801"/>
                </a:lnTo>
                <a:lnTo>
                  <a:pt x="193348" y="0"/>
                </a:lnTo>
                <a:lnTo>
                  <a:pt x="193348" y="162303"/>
                </a:lnTo>
                <a:lnTo>
                  <a:pt x="193655" y="166145"/>
                </a:lnTo>
                <a:lnTo>
                  <a:pt x="163822" y="166145"/>
                </a:lnTo>
                <a:lnTo>
                  <a:pt x="152586" y="184752"/>
                </a:lnTo>
                <a:lnTo>
                  <a:pt x="138939" y="197597"/>
                </a:lnTo>
                <a:lnTo>
                  <a:pt x="138424" y="197837"/>
                </a:lnTo>
                <a:close/>
              </a:path>
              <a:path w="229870" h="207645">
                <a:moveTo>
                  <a:pt x="163822" y="207441"/>
                </a:moveTo>
                <a:lnTo>
                  <a:pt x="163822" y="166145"/>
                </a:lnTo>
                <a:lnTo>
                  <a:pt x="193655" y="166145"/>
                </a:lnTo>
                <a:lnTo>
                  <a:pt x="194450" y="176079"/>
                </a:lnTo>
                <a:lnTo>
                  <a:pt x="199301" y="183912"/>
                </a:lnTo>
                <a:lnTo>
                  <a:pt x="210225" y="187423"/>
                </a:lnTo>
                <a:lnTo>
                  <a:pt x="229542" y="188233"/>
                </a:lnTo>
                <a:lnTo>
                  <a:pt x="229542" y="202639"/>
                </a:lnTo>
                <a:lnTo>
                  <a:pt x="163822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C666CC41-5B7E-46C7-AFD0-22DAFFE9ADEE}"/>
              </a:ext>
            </a:extLst>
          </p:cNvPr>
          <p:cNvSpPr/>
          <p:nvPr/>
        </p:nvSpPr>
        <p:spPr>
          <a:xfrm>
            <a:off x="7519203" y="5809739"/>
            <a:ext cx="224790" cy="323850"/>
          </a:xfrm>
          <a:custGeom>
            <a:avLst/>
            <a:gdLst/>
            <a:ahLst/>
            <a:cxnLst/>
            <a:rect l="l" t="t" r="r" b="b"/>
            <a:pathLst>
              <a:path w="224789" h="323850">
                <a:moveTo>
                  <a:pt x="46670" y="318844"/>
                </a:moveTo>
                <a:lnTo>
                  <a:pt x="35240" y="318844"/>
                </a:lnTo>
                <a:lnTo>
                  <a:pt x="35240" y="45137"/>
                </a:lnTo>
                <a:lnTo>
                  <a:pt x="34154" y="31362"/>
                </a:lnTo>
                <a:lnTo>
                  <a:pt x="29407" y="23529"/>
                </a:lnTo>
                <a:lnTo>
                  <a:pt x="18766" y="20017"/>
                </a:lnTo>
                <a:lnTo>
                  <a:pt x="0" y="19207"/>
                </a:lnTo>
                <a:lnTo>
                  <a:pt x="0" y="4801"/>
                </a:lnTo>
                <a:lnTo>
                  <a:pt x="65719" y="0"/>
                </a:lnTo>
                <a:lnTo>
                  <a:pt x="65719" y="145977"/>
                </a:lnTo>
                <a:lnTo>
                  <a:pt x="80985" y="145977"/>
                </a:lnTo>
                <a:lnTo>
                  <a:pt x="72386" y="155580"/>
                </a:lnTo>
                <a:lnTo>
                  <a:pt x="66671" y="162303"/>
                </a:lnTo>
                <a:lnTo>
                  <a:pt x="66671" y="275628"/>
                </a:lnTo>
                <a:lnTo>
                  <a:pt x="73339" y="285231"/>
                </a:lnTo>
                <a:lnTo>
                  <a:pt x="77022" y="290033"/>
                </a:lnTo>
                <a:lnTo>
                  <a:pt x="62862" y="290033"/>
                </a:lnTo>
                <a:lnTo>
                  <a:pt x="55644" y="303719"/>
                </a:lnTo>
                <a:lnTo>
                  <a:pt x="50837" y="312362"/>
                </a:lnTo>
                <a:lnTo>
                  <a:pt x="47994" y="317044"/>
                </a:lnTo>
                <a:lnTo>
                  <a:pt x="46670" y="318844"/>
                </a:lnTo>
                <a:close/>
              </a:path>
              <a:path w="224789" h="323850">
                <a:moveTo>
                  <a:pt x="80985" y="145977"/>
                </a:moveTo>
                <a:lnTo>
                  <a:pt x="65719" y="145977"/>
                </a:lnTo>
                <a:lnTo>
                  <a:pt x="73249" y="137678"/>
                </a:lnTo>
                <a:lnTo>
                  <a:pt x="85959" y="127850"/>
                </a:lnTo>
                <a:lnTo>
                  <a:pt x="104026" y="119641"/>
                </a:lnTo>
                <a:lnTo>
                  <a:pt x="127629" y="116205"/>
                </a:lnTo>
                <a:lnTo>
                  <a:pt x="164908" y="124173"/>
                </a:lnTo>
                <a:lnTo>
                  <a:pt x="167217" y="125809"/>
                </a:lnTo>
                <a:lnTo>
                  <a:pt x="125724" y="125809"/>
                </a:lnTo>
                <a:lnTo>
                  <a:pt x="114979" y="126814"/>
                </a:lnTo>
                <a:lnTo>
                  <a:pt x="101198" y="130971"/>
                </a:lnTo>
                <a:lnTo>
                  <a:pt x="86346" y="139989"/>
                </a:lnTo>
                <a:lnTo>
                  <a:pt x="80985" y="145977"/>
                </a:lnTo>
                <a:close/>
              </a:path>
              <a:path w="224789" h="323850">
                <a:moveTo>
                  <a:pt x="164118" y="314043"/>
                </a:moveTo>
                <a:lnTo>
                  <a:pt x="120962" y="314043"/>
                </a:lnTo>
                <a:lnTo>
                  <a:pt x="138106" y="311417"/>
                </a:lnTo>
                <a:lnTo>
                  <a:pt x="152393" y="304559"/>
                </a:lnTo>
                <a:lnTo>
                  <a:pt x="180252" y="267584"/>
                </a:lnTo>
                <a:lnTo>
                  <a:pt x="186681" y="218965"/>
                </a:lnTo>
                <a:lnTo>
                  <a:pt x="186339" y="203524"/>
                </a:lnTo>
                <a:lnTo>
                  <a:pt x="173347" y="155580"/>
                </a:lnTo>
                <a:lnTo>
                  <a:pt x="140130" y="127895"/>
                </a:lnTo>
                <a:lnTo>
                  <a:pt x="125724" y="125809"/>
                </a:lnTo>
                <a:lnTo>
                  <a:pt x="167217" y="125809"/>
                </a:lnTo>
                <a:lnTo>
                  <a:pt x="195848" y="146097"/>
                </a:lnTo>
                <a:lnTo>
                  <a:pt x="216966" y="179005"/>
                </a:lnTo>
                <a:lnTo>
                  <a:pt x="224779" y="219926"/>
                </a:lnTo>
                <a:lnTo>
                  <a:pt x="216490" y="260847"/>
                </a:lnTo>
                <a:lnTo>
                  <a:pt x="194182" y="293755"/>
                </a:lnTo>
                <a:lnTo>
                  <a:pt x="164118" y="314043"/>
                </a:lnTo>
                <a:close/>
              </a:path>
              <a:path w="224789" h="323850">
                <a:moveTo>
                  <a:pt x="122866" y="323646"/>
                </a:moveTo>
                <a:lnTo>
                  <a:pt x="100499" y="319880"/>
                </a:lnTo>
                <a:lnTo>
                  <a:pt x="83220" y="310801"/>
                </a:lnTo>
                <a:lnTo>
                  <a:pt x="70764" y="299742"/>
                </a:lnTo>
                <a:lnTo>
                  <a:pt x="62862" y="290033"/>
                </a:lnTo>
                <a:lnTo>
                  <a:pt x="77022" y="290033"/>
                </a:lnTo>
                <a:lnTo>
                  <a:pt x="82387" y="297026"/>
                </a:lnTo>
                <a:lnTo>
                  <a:pt x="93578" y="306120"/>
                </a:lnTo>
                <a:lnTo>
                  <a:pt x="106556" y="311972"/>
                </a:lnTo>
                <a:lnTo>
                  <a:pt x="120962" y="314043"/>
                </a:lnTo>
                <a:lnTo>
                  <a:pt x="164118" y="314043"/>
                </a:lnTo>
                <a:lnTo>
                  <a:pt x="161694" y="315678"/>
                </a:lnTo>
                <a:lnTo>
                  <a:pt x="122866" y="323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F53953F5-24B5-4A53-9B50-6AC5ED19C0CA}"/>
              </a:ext>
            </a:extLst>
          </p:cNvPr>
          <p:cNvSpPr/>
          <p:nvPr/>
        </p:nvSpPr>
        <p:spPr>
          <a:xfrm>
            <a:off x="7774466" y="5809744"/>
            <a:ext cx="100965" cy="319405"/>
          </a:xfrm>
          <a:custGeom>
            <a:avLst/>
            <a:gdLst/>
            <a:ahLst/>
            <a:cxnLst/>
            <a:rect l="l" t="t" r="r" b="b"/>
            <a:pathLst>
              <a:path w="100964" h="319404">
                <a:moveTo>
                  <a:pt x="0" y="318844"/>
                </a:moveTo>
                <a:lnTo>
                  <a:pt x="0" y="304439"/>
                </a:lnTo>
                <a:lnTo>
                  <a:pt x="18364" y="304109"/>
                </a:lnTo>
                <a:lnTo>
                  <a:pt x="29049" y="301798"/>
                </a:lnTo>
                <a:lnTo>
                  <a:pt x="34020" y="295525"/>
                </a:lnTo>
                <a:lnTo>
                  <a:pt x="35240" y="283311"/>
                </a:lnTo>
                <a:lnTo>
                  <a:pt x="35240" y="45137"/>
                </a:lnTo>
                <a:lnTo>
                  <a:pt x="34288" y="31362"/>
                </a:lnTo>
                <a:lnTo>
                  <a:pt x="29764" y="23529"/>
                </a:lnTo>
                <a:lnTo>
                  <a:pt x="19168" y="20017"/>
                </a:lnTo>
                <a:lnTo>
                  <a:pt x="0" y="19207"/>
                </a:lnTo>
                <a:lnTo>
                  <a:pt x="0" y="4801"/>
                </a:lnTo>
                <a:lnTo>
                  <a:pt x="65719" y="0"/>
                </a:lnTo>
                <a:lnTo>
                  <a:pt x="65719" y="283311"/>
                </a:lnTo>
                <a:lnTo>
                  <a:pt x="66939" y="295525"/>
                </a:lnTo>
                <a:lnTo>
                  <a:pt x="71910" y="301798"/>
                </a:lnTo>
                <a:lnTo>
                  <a:pt x="82595" y="304109"/>
                </a:lnTo>
                <a:lnTo>
                  <a:pt x="100960" y="304439"/>
                </a:lnTo>
                <a:lnTo>
                  <a:pt x="100960" y="316924"/>
                </a:lnTo>
                <a:lnTo>
                  <a:pt x="50480" y="316924"/>
                </a:lnTo>
                <a:lnTo>
                  <a:pt x="39913" y="317089"/>
                </a:lnTo>
                <a:lnTo>
                  <a:pt x="26668" y="317524"/>
                </a:lnTo>
                <a:lnTo>
                  <a:pt x="12709" y="318139"/>
                </a:lnTo>
                <a:lnTo>
                  <a:pt x="0" y="318844"/>
                </a:lnTo>
                <a:close/>
              </a:path>
              <a:path w="100964" h="319404">
                <a:moveTo>
                  <a:pt x="100960" y="318844"/>
                </a:moveTo>
                <a:lnTo>
                  <a:pt x="73934" y="317524"/>
                </a:lnTo>
                <a:lnTo>
                  <a:pt x="60912" y="317089"/>
                </a:lnTo>
                <a:lnTo>
                  <a:pt x="50480" y="316924"/>
                </a:lnTo>
                <a:lnTo>
                  <a:pt x="100960" y="316924"/>
                </a:lnTo>
                <a:lnTo>
                  <a:pt x="100960" y="318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4734DB96-29E5-40C3-9492-FFD5F4214C42}"/>
              </a:ext>
            </a:extLst>
          </p:cNvPr>
          <p:cNvSpPr/>
          <p:nvPr/>
        </p:nvSpPr>
        <p:spPr>
          <a:xfrm>
            <a:off x="7901143" y="5821264"/>
            <a:ext cx="97155" cy="307340"/>
          </a:xfrm>
          <a:custGeom>
            <a:avLst/>
            <a:gdLst/>
            <a:ahLst/>
            <a:cxnLst/>
            <a:rect l="l" t="t" r="r" b="b"/>
            <a:pathLst>
              <a:path w="97154" h="307339">
                <a:moveTo>
                  <a:pt x="0" y="307320"/>
                </a:moveTo>
                <a:lnTo>
                  <a:pt x="0" y="292914"/>
                </a:lnTo>
                <a:lnTo>
                  <a:pt x="18364" y="292584"/>
                </a:lnTo>
                <a:lnTo>
                  <a:pt x="29049" y="290273"/>
                </a:lnTo>
                <a:lnTo>
                  <a:pt x="34020" y="284001"/>
                </a:lnTo>
                <a:lnTo>
                  <a:pt x="35240" y="271786"/>
                </a:lnTo>
                <a:lnTo>
                  <a:pt x="35240" y="148858"/>
                </a:lnTo>
                <a:lnTo>
                  <a:pt x="34184" y="135233"/>
                </a:lnTo>
                <a:lnTo>
                  <a:pt x="29645" y="127730"/>
                </a:lnTo>
                <a:lnTo>
                  <a:pt x="19570" y="124548"/>
                </a:lnTo>
                <a:lnTo>
                  <a:pt x="1904" y="123888"/>
                </a:lnTo>
                <a:lnTo>
                  <a:pt x="1904" y="109482"/>
                </a:lnTo>
                <a:lnTo>
                  <a:pt x="65719" y="104681"/>
                </a:lnTo>
                <a:lnTo>
                  <a:pt x="65719" y="272746"/>
                </a:lnTo>
                <a:lnTo>
                  <a:pt x="66478" y="283596"/>
                </a:lnTo>
                <a:lnTo>
                  <a:pt x="70362" y="289673"/>
                </a:lnTo>
                <a:lnTo>
                  <a:pt x="79783" y="292329"/>
                </a:lnTo>
                <a:lnTo>
                  <a:pt x="97150" y="292914"/>
                </a:lnTo>
                <a:lnTo>
                  <a:pt x="97150" y="305399"/>
                </a:lnTo>
                <a:lnTo>
                  <a:pt x="49527" y="305399"/>
                </a:lnTo>
                <a:lnTo>
                  <a:pt x="39378" y="305564"/>
                </a:lnTo>
                <a:lnTo>
                  <a:pt x="26192" y="305999"/>
                </a:lnTo>
                <a:lnTo>
                  <a:pt x="12292" y="306615"/>
                </a:lnTo>
                <a:lnTo>
                  <a:pt x="0" y="307320"/>
                </a:lnTo>
                <a:close/>
              </a:path>
              <a:path w="97154" h="307339">
                <a:moveTo>
                  <a:pt x="97150" y="307320"/>
                </a:moveTo>
                <a:lnTo>
                  <a:pt x="73696" y="305999"/>
                </a:lnTo>
                <a:lnTo>
                  <a:pt x="61656" y="305564"/>
                </a:lnTo>
                <a:lnTo>
                  <a:pt x="49527" y="305399"/>
                </a:lnTo>
                <a:lnTo>
                  <a:pt x="97150" y="305399"/>
                </a:lnTo>
                <a:lnTo>
                  <a:pt x="97150" y="307320"/>
                </a:lnTo>
                <a:close/>
              </a:path>
              <a:path w="97154" h="307339">
                <a:moveTo>
                  <a:pt x="42860" y="48979"/>
                </a:moveTo>
                <a:lnTo>
                  <a:pt x="33112" y="46833"/>
                </a:lnTo>
                <a:lnTo>
                  <a:pt x="25597" y="41176"/>
                </a:lnTo>
                <a:lnTo>
                  <a:pt x="20760" y="33178"/>
                </a:lnTo>
                <a:lnTo>
                  <a:pt x="19049" y="24009"/>
                </a:lnTo>
                <a:lnTo>
                  <a:pt x="20760" y="15396"/>
                </a:lnTo>
                <a:lnTo>
                  <a:pt x="25597" y="7683"/>
                </a:lnTo>
                <a:lnTo>
                  <a:pt x="33112" y="2130"/>
                </a:lnTo>
                <a:lnTo>
                  <a:pt x="42860" y="0"/>
                </a:lnTo>
                <a:lnTo>
                  <a:pt x="52355" y="1725"/>
                </a:lnTo>
                <a:lnTo>
                  <a:pt x="60242" y="6602"/>
                </a:lnTo>
                <a:lnTo>
                  <a:pt x="65630" y="14180"/>
                </a:lnTo>
                <a:lnTo>
                  <a:pt x="67624" y="24009"/>
                </a:lnTo>
                <a:lnTo>
                  <a:pt x="65630" y="34393"/>
                </a:lnTo>
                <a:lnTo>
                  <a:pt x="60242" y="42256"/>
                </a:lnTo>
                <a:lnTo>
                  <a:pt x="52355" y="47238"/>
                </a:lnTo>
                <a:lnTo>
                  <a:pt x="42860" y="48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C56768F5-92D0-4B37-8707-3735A1A8FD7E}"/>
              </a:ext>
            </a:extLst>
          </p:cNvPr>
          <p:cNvSpPr/>
          <p:nvPr/>
        </p:nvSpPr>
        <p:spPr>
          <a:xfrm>
            <a:off x="8027815" y="5923064"/>
            <a:ext cx="148590" cy="210820"/>
          </a:xfrm>
          <a:custGeom>
            <a:avLst/>
            <a:gdLst/>
            <a:ahLst/>
            <a:cxnLst/>
            <a:rect l="l" t="t" r="r" b="b"/>
            <a:pathLst>
              <a:path w="148590" h="210820">
                <a:moveTo>
                  <a:pt x="115711" y="200718"/>
                </a:moveTo>
                <a:lnTo>
                  <a:pt x="75244" y="200718"/>
                </a:lnTo>
                <a:lnTo>
                  <a:pt x="98147" y="197357"/>
                </a:lnTo>
                <a:lnTo>
                  <a:pt x="114175" y="188233"/>
                </a:lnTo>
                <a:lnTo>
                  <a:pt x="123596" y="174788"/>
                </a:lnTo>
                <a:lnTo>
                  <a:pt x="126676" y="158462"/>
                </a:lnTo>
                <a:lnTo>
                  <a:pt x="120709" y="138354"/>
                </a:lnTo>
                <a:lnTo>
                  <a:pt x="106794" y="125809"/>
                </a:lnTo>
                <a:lnTo>
                  <a:pt x="90914" y="119026"/>
                </a:lnTo>
                <a:lnTo>
                  <a:pt x="79053" y="116205"/>
                </a:lnTo>
                <a:lnTo>
                  <a:pt x="58025" y="111823"/>
                </a:lnTo>
                <a:lnTo>
                  <a:pt x="42265" y="107802"/>
                </a:lnTo>
                <a:lnTo>
                  <a:pt x="4881" y="77910"/>
                </a:lnTo>
                <a:lnTo>
                  <a:pt x="0" y="55701"/>
                </a:lnTo>
                <a:lnTo>
                  <a:pt x="3541" y="36464"/>
                </a:lnTo>
                <a:lnTo>
                  <a:pt x="15477" y="18487"/>
                </a:lnTo>
                <a:lnTo>
                  <a:pt x="37770" y="5192"/>
                </a:lnTo>
                <a:lnTo>
                  <a:pt x="72386" y="0"/>
                </a:lnTo>
                <a:lnTo>
                  <a:pt x="79485" y="195"/>
                </a:lnTo>
                <a:lnTo>
                  <a:pt x="89888" y="1560"/>
                </a:lnTo>
                <a:lnTo>
                  <a:pt x="102255" y="5267"/>
                </a:lnTo>
                <a:lnTo>
                  <a:pt x="108332" y="8643"/>
                </a:lnTo>
                <a:lnTo>
                  <a:pt x="72386" y="8643"/>
                </a:lnTo>
                <a:lnTo>
                  <a:pt x="48024" y="11749"/>
                </a:lnTo>
                <a:lnTo>
                  <a:pt x="32502" y="19807"/>
                </a:lnTo>
                <a:lnTo>
                  <a:pt x="24302" y="30927"/>
                </a:lnTo>
                <a:lnTo>
                  <a:pt x="21906" y="43216"/>
                </a:lnTo>
                <a:lnTo>
                  <a:pt x="27055" y="59738"/>
                </a:lnTo>
                <a:lnTo>
                  <a:pt x="40241" y="70227"/>
                </a:lnTo>
                <a:lnTo>
                  <a:pt x="58070" y="76575"/>
                </a:lnTo>
                <a:lnTo>
                  <a:pt x="91227" y="83717"/>
                </a:lnTo>
                <a:lnTo>
                  <a:pt x="104770" y="87754"/>
                </a:lnTo>
                <a:lnTo>
                  <a:pt x="141201" y="117646"/>
                </a:lnTo>
                <a:lnTo>
                  <a:pt x="148583" y="146937"/>
                </a:lnTo>
                <a:lnTo>
                  <a:pt x="144490" y="170616"/>
                </a:lnTo>
                <a:lnTo>
                  <a:pt x="131558" y="190874"/>
                </a:lnTo>
                <a:lnTo>
                  <a:pt x="115711" y="200718"/>
                </a:lnTo>
                <a:close/>
              </a:path>
              <a:path w="148590" h="210820">
                <a:moveTo>
                  <a:pt x="137153" y="12484"/>
                </a:moveTo>
                <a:lnTo>
                  <a:pt x="115247" y="12484"/>
                </a:lnTo>
                <a:lnTo>
                  <a:pt x="117152" y="11524"/>
                </a:lnTo>
                <a:lnTo>
                  <a:pt x="121914" y="6722"/>
                </a:lnTo>
                <a:lnTo>
                  <a:pt x="122866" y="4801"/>
                </a:lnTo>
                <a:lnTo>
                  <a:pt x="128581" y="0"/>
                </a:lnTo>
                <a:lnTo>
                  <a:pt x="137153" y="0"/>
                </a:lnTo>
                <a:lnTo>
                  <a:pt x="137153" y="12484"/>
                </a:lnTo>
                <a:close/>
              </a:path>
              <a:path w="148590" h="210820">
                <a:moveTo>
                  <a:pt x="137153" y="68186"/>
                </a:moveTo>
                <a:lnTo>
                  <a:pt x="125724" y="68186"/>
                </a:lnTo>
                <a:lnTo>
                  <a:pt x="125724" y="64345"/>
                </a:lnTo>
                <a:lnTo>
                  <a:pt x="124087" y="49564"/>
                </a:lnTo>
                <a:lnTo>
                  <a:pt x="117628" y="31092"/>
                </a:lnTo>
                <a:lnTo>
                  <a:pt x="101883" y="15321"/>
                </a:lnTo>
                <a:lnTo>
                  <a:pt x="72386" y="8643"/>
                </a:lnTo>
                <a:lnTo>
                  <a:pt x="108332" y="8643"/>
                </a:lnTo>
                <a:lnTo>
                  <a:pt x="115247" y="12484"/>
                </a:lnTo>
                <a:lnTo>
                  <a:pt x="137153" y="12484"/>
                </a:lnTo>
                <a:lnTo>
                  <a:pt x="137153" y="68186"/>
                </a:lnTo>
                <a:close/>
              </a:path>
              <a:path w="148590" h="210820">
                <a:moveTo>
                  <a:pt x="7619" y="210322"/>
                </a:moveTo>
                <a:lnTo>
                  <a:pt x="0" y="210322"/>
                </a:lnTo>
                <a:lnTo>
                  <a:pt x="0" y="127730"/>
                </a:lnTo>
                <a:lnTo>
                  <a:pt x="10477" y="127730"/>
                </a:lnTo>
                <a:lnTo>
                  <a:pt x="10477" y="128690"/>
                </a:lnTo>
                <a:lnTo>
                  <a:pt x="12381" y="135413"/>
                </a:lnTo>
                <a:lnTo>
                  <a:pt x="20462" y="161823"/>
                </a:lnTo>
                <a:lnTo>
                  <a:pt x="32740" y="182471"/>
                </a:lnTo>
                <a:lnTo>
                  <a:pt x="44192" y="191114"/>
                </a:lnTo>
                <a:lnTo>
                  <a:pt x="24763" y="191114"/>
                </a:lnTo>
                <a:lnTo>
                  <a:pt x="17144" y="199758"/>
                </a:lnTo>
                <a:lnTo>
                  <a:pt x="17144" y="200718"/>
                </a:lnTo>
                <a:lnTo>
                  <a:pt x="7619" y="210322"/>
                </a:lnTo>
                <a:close/>
              </a:path>
              <a:path w="148590" h="210820">
                <a:moveTo>
                  <a:pt x="75244" y="210322"/>
                </a:moveTo>
                <a:lnTo>
                  <a:pt x="66151" y="210022"/>
                </a:lnTo>
                <a:lnTo>
                  <a:pt x="53932" y="207921"/>
                </a:lnTo>
                <a:lnTo>
                  <a:pt x="39750" y="202219"/>
                </a:lnTo>
                <a:lnTo>
                  <a:pt x="24763" y="191114"/>
                </a:lnTo>
                <a:lnTo>
                  <a:pt x="44192" y="191114"/>
                </a:lnTo>
                <a:lnTo>
                  <a:pt x="50554" y="195916"/>
                </a:lnTo>
                <a:lnTo>
                  <a:pt x="75244" y="200718"/>
                </a:lnTo>
                <a:lnTo>
                  <a:pt x="115711" y="200718"/>
                </a:lnTo>
                <a:lnTo>
                  <a:pt x="108803" y="205010"/>
                </a:lnTo>
                <a:lnTo>
                  <a:pt x="75244" y="210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9458A561-3B9A-4C0E-80B7-83612CFB55C5}"/>
              </a:ext>
            </a:extLst>
          </p:cNvPr>
          <p:cNvSpPr/>
          <p:nvPr/>
        </p:nvSpPr>
        <p:spPr>
          <a:xfrm>
            <a:off x="8206877" y="5809744"/>
            <a:ext cx="228600" cy="319405"/>
          </a:xfrm>
          <a:custGeom>
            <a:avLst/>
            <a:gdLst/>
            <a:ahLst/>
            <a:cxnLst/>
            <a:rect l="l" t="t" r="r" b="b"/>
            <a:pathLst>
              <a:path w="228600" h="319404">
                <a:moveTo>
                  <a:pt x="0" y="318844"/>
                </a:moveTo>
                <a:lnTo>
                  <a:pt x="0" y="304439"/>
                </a:lnTo>
                <a:lnTo>
                  <a:pt x="18364" y="304109"/>
                </a:lnTo>
                <a:lnTo>
                  <a:pt x="29049" y="301798"/>
                </a:lnTo>
                <a:lnTo>
                  <a:pt x="34020" y="295525"/>
                </a:lnTo>
                <a:lnTo>
                  <a:pt x="35240" y="283311"/>
                </a:lnTo>
                <a:lnTo>
                  <a:pt x="35240" y="45137"/>
                </a:lnTo>
                <a:lnTo>
                  <a:pt x="34154" y="31362"/>
                </a:lnTo>
                <a:lnTo>
                  <a:pt x="29407" y="23529"/>
                </a:lnTo>
                <a:lnTo>
                  <a:pt x="18766" y="20017"/>
                </a:lnTo>
                <a:lnTo>
                  <a:pt x="0" y="19207"/>
                </a:lnTo>
                <a:lnTo>
                  <a:pt x="0" y="4801"/>
                </a:lnTo>
                <a:lnTo>
                  <a:pt x="65719" y="0"/>
                </a:lnTo>
                <a:lnTo>
                  <a:pt x="65719" y="160382"/>
                </a:lnTo>
                <a:lnTo>
                  <a:pt x="76881" y="160382"/>
                </a:lnTo>
                <a:lnTo>
                  <a:pt x="72193" y="167945"/>
                </a:lnTo>
                <a:lnTo>
                  <a:pt x="66671" y="199758"/>
                </a:lnTo>
                <a:lnTo>
                  <a:pt x="66671" y="283311"/>
                </a:lnTo>
                <a:lnTo>
                  <a:pt x="67892" y="295525"/>
                </a:lnTo>
                <a:lnTo>
                  <a:pt x="72862" y="301798"/>
                </a:lnTo>
                <a:lnTo>
                  <a:pt x="83548" y="304109"/>
                </a:lnTo>
                <a:lnTo>
                  <a:pt x="101912" y="304439"/>
                </a:lnTo>
                <a:lnTo>
                  <a:pt x="101912" y="316924"/>
                </a:lnTo>
                <a:lnTo>
                  <a:pt x="51432" y="316924"/>
                </a:lnTo>
                <a:lnTo>
                  <a:pt x="40449" y="317089"/>
                </a:lnTo>
                <a:lnTo>
                  <a:pt x="27145" y="317524"/>
                </a:lnTo>
                <a:lnTo>
                  <a:pt x="0" y="318844"/>
                </a:lnTo>
                <a:close/>
              </a:path>
              <a:path w="228600" h="319404">
                <a:moveTo>
                  <a:pt x="76881" y="160382"/>
                </a:moveTo>
                <a:lnTo>
                  <a:pt x="65719" y="160382"/>
                </a:lnTo>
                <a:lnTo>
                  <a:pt x="73845" y="146187"/>
                </a:lnTo>
                <a:lnTo>
                  <a:pt x="87149" y="131811"/>
                </a:lnTo>
                <a:lnTo>
                  <a:pt x="106169" y="120677"/>
                </a:lnTo>
                <a:lnTo>
                  <a:pt x="131439" y="116205"/>
                </a:lnTo>
                <a:lnTo>
                  <a:pt x="149193" y="117676"/>
                </a:lnTo>
                <a:lnTo>
                  <a:pt x="162751" y="121487"/>
                </a:lnTo>
                <a:lnTo>
                  <a:pt x="170821" y="125809"/>
                </a:lnTo>
                <a:lnTo>
                  <a:pt x="128581" y="125809"/>
                </a:lnTo>
                <a:lnTo>
                  <a:pt x="106451" y="130611"/>
                </a:lnTo>
                <a:lnTo>
                  <a:pt x="86554" y="144776"/>
                </a:lnTo>
                <a:lnTo>
                  <a:pt x="76881" y="160382"/>
                </a:lnTo>
                <a:close/>
              </a:path>
              <a:path w="228600" h="319404">
                <a:moveTo>
                  <a:pt x="126676" y="318844"/>
                </a:moveTo>
                <a:lnTo>
                  <a:pt x="126676" y="304439"/>
                </a:lnTo>
                <a:lnTo>
                  <a:pt x="145041" y="304109"/>
                </a:lnTo>
                <a:lnTo>
                  <a:pt x="155726" y="301798"/>
                </a:lnTo>
                <a:lnTo>
                  <a:pt x="160697" y="295525"/>
                </a:lnTo>
                <a:lnTo>
                  <a:pt x="161917" y="283311"/>
                </a:lnTo>
                <a:lnTo>
                  <a:pt x="161917" y="176709"/>
                </a:lnTo>
                <a:lnTo>
                  <a:pt x="160727" y="157816"/>
                </a:lnTo>
                <a:lnTo>
                  <a:pt x="155964" y="141535"/>
                </a:lnTo>
                <a:lnTo>
                  <a:pt x="145844" y="130116"/>
                </a:lnTo>
                <a:lnTo>
                  <a:pt x="128581" y="125809"/>
                </a:lnTo>
                <a:lnTo>
                  <a:pt x="170821" y="125809"/>
                </a:lnTo>
                <a:lnTo>
                  <a:pt x="191562" y="158942"/>
                </a:lnTo>
                <a:lnTo>
                  <a:pt x="193348" y="202639"/>
                </a:lnTo>
                <a:lnTo>
                  <a:pt x="193348" y="290994"/>
                </a:lnTo>
                <a:lnTo>
                  <a:pt x="195506" y="298767"/>
                </a:lnTo>
                <a:lnTo>
                  <a:pt x="202039" y="302758"/>
                </a:lnTo>
                <a:lnTo>
                  <a:pt x="213037" y="304229"/>
                </a:lnTo>
                <a:lnTo>
                  <a:pt x="228589" y="304439"/>
                </a:lnTo>
                <a:lnTo>
                  <a:pt x="228589" y="316924"/>
                </a:lnTo>
                <a:lnTo>
                  <a:pt x="178109" y="316924"/>
                </a:lnTo>
                <a:lnTo>
                  <a:pt x="166992" y="317089"/>
                </a:lnTo>
                <a:lnTo>
                  <a:pt x="153464" y="317524"/>
                </a:lnTo>
                <a:lnTo>
                  <a:pt x="139400" y="318139"/>
                </a:lnTo>
                <a:lnTo>
                  <a:pt x="126676" y="318844"/>
                </a:lnTo>
                <a:close/>
              </a:path>
              <a:path w="228600" h="319404">
                <a:moveTo>
                  <a:pt x="101912" y="318844"/>
                </a:moveTo>
                <a:lnTo>
                  <a:pt x="89203" y="318139"/>
                </a:lnTo>
                <a:lnTo>
                  <a:pt x="75244" y="317524"/>
                </a:lnTo>
                <a:lnTo>
                  <a:pt x="61998" y="317089"/>
                </a:lnTo>
                <a:lnTo>
                  <a:pt x="51432" y="316924"/>
                </a:lnTo>
                <a:lnTo>
                  <a:pt x="101912" y="316924"/>
                </a:lnTo>
                <a:lnTo>
                  <a:pt x="101912" y="318844"/>
                </a:lnTo>
                <a:close/>
              </a:path>
              <a:path w="228600" h="319404">
                <a:moveTo>
                  <a:pt x="228589" y="318844"/>
                </a:moveTo>
                <a:lnTo>
                  <a:pt x="215880" y="318139"/>
                </a:lnTo>
                <a:lnTo>
                  <a:pt x="201920" y="317524"/>
                </a:lnTo>
                <a:lnTo>
                  <a:pt x="188675" y="317089"/>
                </a:lnTo>
                <a:lnTo>
                  <a:pt x="178109" y="316924"/>
                </a:lnTo>
                <a:lnTo>
                  <a:pt x="228589" y="316924"/>
                </a:lnTo>
                <a:lnTo>
                  <a:pt x="228589" y="318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10">
            <a:extLst>
              <a:ext uri="{FF2B5EF4-FFF2-40B4-BE49-F238E27FC236}">
                <a16:creationId xmlns:a16="http://schemas.microsoft.com/office/drawing/2014/main" id="{5140F024-8447-4BFF-A948-8B92ACC42CFF}"/>
              </a:ext>
            </a:extLst>
          </p:cNvPr>
          <p:cNvSpPr/>
          <p:nvPr/>
        </p:nvSpPr>
        <p:spPr>
          <a:xfrm>
            <a:off x="8458325" y="5923064"/>
            <a:ext cx="176530" cy="210820"/>
          </a:xfrm>
          <a:custGeom>
            <a:avLst/>
            <a:gdLst/>
            <a:ahLst/>
            <a:cxnLst/>
            <a:rect l="l" t="t" r="r" b="b"/>
            <a:pathLst>
              <a:path w="176529" h="210820">
                <a:moveTo>
                  <a:pt x="100007" y="210322"/>
                </a:moveTo>
                <a:lnTo>
                  <a:pt x="62281" y="202459"/>
                </a:lnTo>
                <a:lnTo>
                  <a:pt x="30359" y="180550"/>
                </a:lnTo>
                <a:lnTo>
                  <a:pt x="8259" y="147117"/>
                </a:lnTo>
                <a:lnTo>
                  <a:pt x="0" y="104681"/>
                </a:lnTo>
                <a:lnTo>
                  <a:pt x="7366" y="64015"/>
                </a:lnTo>
                <a:lnTo>
                  <a:pt x="27502" y="30732"/>
                </a:lnTo>
                <a:lnTo>
                  <a:pt x="57459" y="8253"/>
                </a:lnTo>
                <a:lnTo>
                  <a:pt x="94293" y="0"/>
                </a:lnTo>
                <a:lnTo>
                  <a:pt x="131200" y="7607"/>
                </a:lnTo>
                <a:lnTo>
                  <a:pt x="133727" y="9603"/>
                </a:lnTo>
                <a:lnTo>
                  <a:pt x="94293" y="9603"/>
                </a:lnTo>
                <a:lnTo>
                  <a:pt x="79485" y="12469"/>
                </a:lnTo>
                <a:lnTo>
                  <a:pt x="61552" y="23889"/>
                </a:lnTo>
                <a:lnTo>
                  <a:pt x="45941" y="48093"/>
                </a:lnTo>
                <a:lnTo>
                  <a:pt x="38098" y="89315"/>
                </a:lnTo>
                <a:lnTo>
                  <a:pt x="176204" y="89315"/>
                </a:lnTo>
                <a:lnTo>
                  <a:pt x="176204" y="98918"/>
                </a:lnTo>
                <a:lnTo>
                  <a:pt x="37145" y="98918"/>
                </a:lnTo>
                <a:lnTo>
                  <a:pt x="37369" y="113909"/>
                </a:lnTo>
                <a:lnTo>
                  <a:pt x="51432" y="168065"/>
                </a:lnTo>
                <a:lnTo>
                  <a:pt x="86658" y="196427"/>
                </a:lnTo>
                <a:lnTo>
                  <a:pt x="102865" y="198797"/>
                </a:lnTo>
                <a:lnTo>
                  <a:pt x="139617" y="198797"/>
                </a:lnTo>
                <a:lnTo>
                  <a:pt x="135219" y="202234"/>
                </a:lnTo>
                <a:lnTo>
                  <a:pt x="100007" y="210322"/>
                </a:lnTo>
                <a:close/>
              </a:path>
              <a:path w="176529" h="210820">
                <a:moveTo>
                  <a:pt x="176204" y="89315"/>
                </a:moveTo>
                <a:lnTo>
                  <a:pt x="145725" y="89315"/>
                </a:lnTo>
                <a:lnTo>
                  <a:pt x="144252" y="69567"/>
                </a:lnTo>
                <a:lnTo>
                  <a:pt x="137510" y="42976"/>
                </a:lnTo>
                <a:lnTo>
                  <a:pt x="122018" y="19627"/>
                </a:lnTo>
                <a:lnTo>
                  <a:pt x="94293" y="9603"/>
                </a:lnTo>
                <a:lnTo>
                  <a:pt x="133727" y="9603"/>
                </a:lnTo>
                <a:lnTo>
                  <a:pt x="156679" y="27730"/>
                </a:lnTo>
                <a:lnTo>
                  <a:pt x="171442" y="56317"/>
                </a:lnTo>
                <a:lnTo>
                  <a:pt x="176204" y="89315"/>
                </a:lnTo>
                <a:close/>
              </a:path>
              <a:path w="176529" h="210820">
                <a:moveTo>
                  <a:pt x="139617" y="198797"/>
                </a:moveTo>
                <a:lnTo>
                  <a:pt x="102865" y="198797"/>
                </a:lnTo>
                <a:lnTo>
                  <a:pt x="111720" y="198062"/>
                </a:lnTo>
                <a:lnTo>
                  <a:pt x="128700" y="192915"/>
                </a:lnTo>
                <a:lnTo>
                  <a:pt x="148002" y="178945"/>
                </a:lnTo>
                <a:lnTo>
                  <a:pt x="163822" y="151739"/>
                </a:lnTo>
                <a:lnTo>
                  <a:pt x="164775" y="147897"/>
                </a:lnTo>
                <a:lnTo>
                  <a:pt x="165727" y="145016"/>
                </a:lnTo>
                <a:lnTo>
                  <a:pt x="172394" y="145016"/>
                </a:lnTo>
                <a:lnTo>
                  <a:pt x="176204" y="145977"/>
                </a:lnTo>
                <a:lnTo>
                  <a:pt x="176204" y="150779"/>
                </a:lnTo>
                <a:lnTo>
                  <a:pt x="172067" y="163729"/>
                </a:lnTo>
                <a:lnTo>
                  <a:pt x="158822" y="183792"/>
                </a:lnTo>
                <a:lnTo>
                  <a:pt x="139617" y="198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1">
            <a:extLst>
              <a:ext uri="{FF2B5EF4-FFF2-40B4-BE49-F238E27FC236}">
                <a16:creationId xmlns:a16="http://schemas.microsoft.com/office/drawing/2014/main" id="{6A55D30C-6166-4C7A-8608-65A76E00F14C}"/>
              </a:ext>
            </a:extLst>
          </p:cNvPr>
          <p:cNvSpPr/>
          <p:nvPr/>
        </p:nvSpPr>
        <p:spPr>
          <a:xfrm>
            <a:off x="8663103" y="5809739"/>
            <a:ext cx="224790" cy="323850"/>
          </a:xfrm>
          <a:custGeom>
            <a:avLst/>
            <a:gdLst/>
            <a:ahLst/>
            <a:cxnLst/>
            <a:rect l="l" t="t" r="r" b="b"/>
            <a:pathLst>
              <a:path w="224790" h="323850">
                <a:moveTo>
                  <a:pt x="188586" y="144056"/>
                </a:moveTo>
                <a:lnTo>
                  <a:pt x="159060" y="144056"/>
                </a:lnTo>
                <a:lnTo>
                  <a:pt x="159060" y="45137"/>
                </a:lnTo>
                <a:lnTo>
                  <a:pt x="157973" y="31362"/>
                </a:lnTo>
                <a:lnTo>
                  <a:pt x="153226" y="23529"/>
                </a:lnTo>
                <a:lnTo>
                  <a:pt x="142585" y="20017"/>
                </a:lnTo>
                <a:lnTo>
                  <a:pt x="123819" y="19207"/>
                </a:lnTo>
                <a:lnTo>
                  <a:pt x="123819" y="4801"/>
                </a:lnTo>
                <a:lnTo>
                  <a:pt x="188586" y="0"/>
                </a:lnTo>
                <a:lnTo>
                  <a:pt x="188586" y="144056"/>
                </a:lnTo>
                <a:close/>
              </a:path>
              <a:path w="224790" h="323850">
                <a:moveTo>
                  <a:pt x="96198" y="323646"/>
                </a:moveTo>
                <a:lnTo>
                  <a:pt x="59469" y="315678"/>
                </a:lnTo>
                <a:lnTo>
                  <a:pt x="28811" y="293755"/>
                </a:lnTo>
                <a:lnTo>
                  <a:pt x="7798" y="260847"/>
                </a:lnTo>
                <a:lnTo>
                  <a:pt x="0" y="219926"/>
                </a:lnTo>
                <a:lnTo>
                  <a:pt x="8289" y="178600"/>
                </a:lnTo>
                <a:lnTo>
                  <a:pt x="30597" y="145737"/>
                </a:lnTo>
                <a:lnTo>
                  <a:pt x="63085" y="124038"/>
                </a:lnTo>
                <a:lnTo>
                  <a:pt x="101912" y="116205"/>
                </a:lnTo>
                <a:lnTo>
                  <a:pt x="119012" y="118261"/>
                </a:lnTo>
                <a:lnTo>
                  <a:pt x="134415" y="124008"/>
                </a:lnTo>
                <a:lnTo>
                  <a:pt x="137162" y="125809"/>
                </a:lnTo>
                <a:lnTo>
                  <a:pt x="103817" y="125809"/>
                </a:lnTo>
                <a:lnTo>
                  <a:pt x="86673" y="128435"/>
                </a:lnTo>
                <a:lnTo>
                  <a:pt x="52385" y="155580"/>
                </a:lnTo>
                <a:lnTo>
                  <a:pt x="38455" y="206225"/>
                </a:lnTo>
                <a:lnTo>
                  <a:pt x="38098" y="220886"/>
                </a:lnTo>
                <a:lnTo>
                  <a:pt x="38440" y="235787"/>
                </a:lnTo>
                <a:lnTo>
                  <a:pt x="51432" y="284271"/>
                </a:lnTo>
                <a:lnTo>
                  <a:pt x="84247" y="311822"/>
                </a:lnTo>
                <a:lnTo>
                  <a:pt x="99055" y="314043"/>
                </a:lnTo>
                <a:lnTo>
                  <a:pt x="133990" y="314043"/>
                </a:lnTo>
                <a:lnTo>
                  <a:pt x="133820" y="314163"/>
                </a:lnTo>
                <a:lnTo>
                  <a:pt x="116705" y="321020"/>
                </a:lnTo>
                <a:lnTo>
                  <a:pt x="96198" y="323646"/>
                </a:lnTo>
                <a:close/>
              </a:path>
              <a:path w="224790" h="323850">
                <a:moveTo>
                  <a:pt x="133990" y="314043"/>
                </a:moveTo>
                <a:lnTo>
                  <a:pt x="99055" y="314043"/>
                </a:lnTo>
                <a:lnTo>
                  <a:pt x="113550" y="312047"/>
                </a:lnTo>
                <a:lnTo>
                  <a:pt x="127867" y="305999"/>
                </a:lnTo>
                <a:lnTo>
                  <a:pt x="141112" y="295810"/>
                </a:lnTo>
                <a:lnTo>
                  <a:pt x="152393" y="281390"/>
                </a:lnTo>
                <a:lnTo>
                  <a:pt x="157155" y="273707"/>
                </a:lnTo>
                <a:lnTo>
                  <a:pt x="157155" y="161343"/>
                </a:lnTo>
                <a:lnTo>
                  <a:pt x="128462" y="131811"/>
                </a:lnTo>
                <a:lnTo>
                  <a:pt x="103817" y="125809"/>
                </a:lnTo>
                <a:lnTo>
                  <a:pt x="137162" y="125809"/>
                </a:lnTo>
                <a:lnTo>
                  <a:pt x="147854" y="132817"/>
                </a:lnTo>
                <a:lnTo>
                  <a:pt x="159060" y="144056"/>
                </a:lnTo>
                <a:lnTo>
                  <a:pt x="188586" y="144056"/>
                </a:lnTo>
                <a:lnTo>
                  <a:pt x="188586" y="278509"/>
                </a:lnTo>
                <a:lnTo>
                  <a:pt x="189687" y="292284"/>
                </a:lnTo>
                <a:lnTo>
                  <a:pt x="190672" y="293875"/>
                </a:lnTo>
                <a:lnTo>
                  <a:pt x="157155" y="293875"/>
                </a:lnTo>
                <a:lnTo>
                  <a:pt x="147362" y="304604"/>
                </a:lnTo>
                <a:lnTo>
                  <a:pt x="133990" y="314043"/>
                </a:lnTo>
                <a:close/>
              </a:path>
              <a:path w="224790" h="323850">
                <a:moveTo>
                  <a:pt x="157155" y="323646"/>
                </a:moveTo>
                <a:lnTo>
                  <a:pt x="157155" y="293875"/>
                </a:lnTo>
                <a:lnTo>
                  <a:pt x="190672" y="293875"/>
                </a:lnTo>
                <a:lnTo>
                  <a:pt x="194539" y="300117"/>
                </a:lnTo>
                <a:lnTo>
                  <a:pt x="205462" y="303629"/>
                </a:lnTo>
                <a:lnTo>
                  <a:pt x="224779" y="304439"/>
                </a:lnTo>
                <a:lnTo>
                  <a:pt x="224779" y="318844"/>
                </a:lnTo>
                <a:lnTo>
                  <a:pt x="157155" y="323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2">
            <a:extLst>
              <a:ext uri="{FF2B5EF4-FFF2-40B4-BE49-F238E27FC236}">
                <a16:creationId xmlns:a16="http://schemas.microsoft.com/office/drawing/2014/main" id="{F0C274B9-7145-46C5-891F-044DA87A32F3}"/>
              </a:ext>
            </a:extLst>
          </p:cNvPr>
          <p:cNvSpPr/>
          <p:nvPr/>
        </p:nvSpPr>
        <p:spPr>
          <a:xfrm>
            <a:off x="8927886" y="6118980"/>
            <a:ext cx="137160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0" y="0"/>
                </a:lnTo>
                <a:lnTo>
                  <a:pt x="137153" y="0"/>
                </a:lnTo>
              </a:path>
            </a:pathLst>
          </a:custGeom>
          <a:ln w="1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3">
            <a:extLst>
              <a:ext uri="{FF2B5EF4-FFF2-40B4-BE49-F238E27FC236}">
                <a16:creationId xmlns:a16="http://schemas.microsoft.com/office/drawing/2014/main" id="{04AE3623-BF24-4CBC-9F09-55EFA6C23A02}"/>
              </a:ext>
            </a:extLst>
          </p:cNvPr>
          <p:cNvSpPr/>
          <p:nvPr/>
        </p:nvSpPr>
        <p:spPr>
          <a:xfrm>
            <a:off x="9084089" y="5923064"/>
            <a:ext cx="205104" cy="210820"/>
          </a:xfrm>
          <a:custGeom>
            <a:avLst/>
            <a:gdLst/>
            <a:ahLst/>
            <a:cxnLst/>
            <a:rect l="l" t="t" r="r" b="b"/>
            <a:pathLst>
              <a:path w="205104" h="210820">
                <a:moveTo>
                  <a:pt x="34288" y="72988"/>
                </a:moveTo>
                <a:lnTo>
                  <a:pt x="25790" y="71578"/>
                </a:lnTo>
                <a:lnTo>
                  <a:pt x="19168" y="67466"/>
                </a:lnTo>
                <a:lnTo>
                  <a:pt x="14867" y="60833"/>
                </a:lnTo>
                <a:lnTo>
                  <a:pt x="13334" y="51860"/>
                </a:lnTo>
                <a:lnTo>
                  <a:pt x="18825" y="30792"/>
                </a:lnTo>
                <a:lnTo>
                  <a:pt x="33693" y="14405"/>
                </a:lnTo>
                <a:lnTo>
                  <a:pt x="55525" y="3781"/>
                </a:lnTo>
                <a:lnTo>
                  <a:pt x="81911" y="0"/>
                </a:lnTo>
                <a:lnTo>
                  <a:pt x="98415" y="1335"/>
                </a:lnTo>
                <a:lnTo>
                  <a:pt x="114651" y="5642"/>
                </a:lnTo>
                <a:lnTo>
                  <a:pt x="122517" y="9603"/>
                </a:lnTo>
                <a:lnTo>
                  <a:pt x="80958" y="9603"/>
                </a:lnTo>
                <a:lnTo>
                  <a:pt x="68532" y="10609"/>
                </a:lnTo>
                <a:lnTo>
                  <a:pt x="55123" y="14045"/>
                </a:lnTo>
                <a:lnTo>
                  <a:pt x="42250" y="20543"/>
                </a:lnTo>
                <a:lnTo>
                  <a:pt x="31431" y="30732"/>
                </a:lnTo>
                <a:lnTo>
                  <a:pt x="43842" y="33628"/>
                </a:lnTo>
                <a:lnTo>
                  <a:pt x="50718" y="39495"/>
                </a:lnTo>
                <a:lnTo>
                  <a:pt x="53664" y="46263"/>
                </a:lnTo>
                <a:lnTo>
                  <a:pt x="54290" y="51860"/>
                </a:lnTo>
                <a:lnTo>
                  <a:pt x="52905" y="60428"/>
                </a:lnTo>
                <a:lnTo>
                  <a:pt x="48932" y="67106"/>
                </a:lnTo>
                <a:lnTo>
                  <a:pt x="42637" y="71443"/>
                </a:lnTo>
                <a:lnTo>
                  <a:pt x="34288" y="72988"/>
                </a:lnTo>
                <a:close/>
              </a:path>
              <a:path w="205104" h="210820">
                <a:moveTo>
                  <a:pt x="72386" y="210322"/>
                </a:moveTo>
                <a:lnTo>
                  <a:pt x="49021" y="207936"/>
                </a:lnTo>
                <a:lnTo>
                  <a:pt x="25478" y="199878"/>
                </a:lnTo>
                <a:lnTo>
                  <a:pt x="7292" y="184797"/>
                </a:lnTo>
                <a:lnTo>
                  <a:pt x="0" y="161343"/>
                </a:lnTo>
                <a:lnTo>
                  <a:pt x="2306" y="145827"/>
                </a:lnTo>
                <a:lnTo>
                  <a:pt x="44765" y="101799"/>
                </a:lnTo>
                <a:lnTo>
                  <a:pt x="89173" y="88954"/>
                </a:lnTo>
                <a:lnTo>
                  <a:pt x="128581" y="85473"/>
                </a:lnTo>
                <a:lnTo>
                  <a:pt x="128581" y="68186"/>
                </a:lnTo>
                <a:lnTo>
                  <a:pt x="124221" y="42016"/>
                </a:lnTo>
                <a:lnTo>
                  <a:pt x="112985" y="23769"/>
                </a:lnTo>
                <a:lnTo>
                  <a:pt x="97641" y="13085"/>
                </a:lnTo>
                <a:lnTo>
                  <a:pt x="80958" y="9603"/>
                </a:lnTo>
                <a:lnTo>
                  <a:pt x="122517" y="9603"/>
                </a:lnTo>
                <a:lnTo>
                  <a:pt x="153181" y="37964"/>
                </a:lnTo>
                <a:lnTo>
                  <a:pt x="160012" y="78750"/>
                </a:lnTo>
                <a:lnTo>
                  <a:pt x="160012" y="95077"/>
                </a:lnTo>
                <a:lnTo>
                  <a:pt x="128581" y="95077"/>
                </a:lnTo>
                <a:lnTo>
                  <a:pt x="82506" y="103135"/>
                </a:lnTo>
                <a:lnTo>
                  <a:pt x="53575" y="119927"/>
                </a:lnTo>
                <a:lnTo>
                  <a:pt x="38574" y="140860"/>
                </a:lnTo>
                <a:lnTo>
                  <a:pt x="34288" y="161343"/>
                </a:lnTo>
                <a:lnTo>
                  <a:pt x="37607" y="177219"/>
                </a:lnTo>
                <a:lnTo>
                  <a:pt x="46551" y="189674"/>
                </a:lnTo>
                <a:lnTo>
                  <a:pt x="59602" y="197807"/>
                </a:lnTo>
                <a:lnTo>
                  <a:pt x="75244" y="200718"/>
                </a:lnTo>
                <a:lnTo>
                  <a:pt x="106091" y="200718"/>
                </a:lnTo>
                <a:lnTo>
                  <a:pt x="93415" y="207126"/>
                </a:lnTo>
                <a:lnTo>
                  <a:pt x="72386" y="210322"/>
                </a:lnTo>
                <a:close/>
              </a:path>
              <a:path w="205104" h="210820">
                <a:moveTo>
                  <a:pt x="106091" y="200718"/>
                </a:moveTo>
                <a:lnTo>
                  <a:pt x="75244" y="200718"/>
                </a:lnTo>
                <a:lnTo>
                  <a:pt x="92418" y="197492"/>
                </a:lnTo>
                <a:lnTo>
                  <a:pt x="109770" y="187153"/>
                </a:lnTo>
                <a:lnTo>
                  <a:pt x="123194" y="168711"/>
                </a:lnTo>
                <a:lnTo>
                  <a:pt x="128581" y="141175"/>
                </a:lnTo>
                <a:lnTo>
                  <a:pt x="128581" y="95077"/>
                </a:lnTo>
                <a:lnTo>
                  <a:pt x="160012" y="95077"/>
                </a:lnTo>
                <a:lnTo>
                  <a:pt x="160012" y="169986"/>
                </a:lnTo>
                <a:lnTo>
                  <a:pt x="132391" y="169986"/>
                </a:lnTo>
                <a:lnTo>
                  <a:pt x="123685" y="185607"/>
                </a:lnTo>
                <a:lnTo>
                  <a:pt x="110604" y="198437"/>
                </a:lnTo>
                <a:lnTo>
                  <a:pt x="106091" y="200718"/>
                </a:lnTo>
                <a:close/>
              </a:path>
              <a:path w="205104" h="210820">
                <a:moveTo>
                  <a:pt x="194768" y="193996"/>
                </a:moveTo>
                <a:lnTo>
                  <a:pt x="177156" y="193996"/>
                </a:lnTo>
                <a:lnTo>
                  <a:pt x="181696" y="193125"/>
                </a:lnTo>
                <a:lnTo>
                  <a:pt x="187038" y="189194"/>
                </a:lnTo>
                <a:lnTo>
                  <a:pt x="191488" y="180220"/>
                </a:lnTo>
                <a:lnTo>
                  <a:pt x="193348" y="164224"/>
                </a:lnTo>
                <a:lnTo>
                  <a:pt x="193348" y="138294"/>
                </a:lnTo>
                <a:lnTo>
                  <a:pt x="204778" y="138294"/>
                </a:lnTo>
                <a:lnTo>
                  <a:pt x="204778" y="164224"/>
                </a:lnTo>
                <a:lnTo>
                  <a:pt x="200313" y="186928"/>
                </a:lnTo>
                <a:lnTo>
                  <a:pt x="194768" y="193996"/>
                </a:lnTo>
                <a:close/>
              </a:path>
              <a:path w="205104" h="210820">
                <a:moveTo>
                  <a:pt x="167632" y="208401"/>
                </a:moveTo>
                <a:lnTo>
                  <a:pt x="153553" y="205100"/>
                </a:lnTo>
                <a:lnTo>
                  <a:pt x="142868" y="196396"/>
                </a:lnTo>
                <a:lnTo>
                  <a:pt x="135754" y="184092"/>
                </a:lnTo>
                <a:lnTo>
                  <a:pt x="132391" y="169986"/>
                </a:lnTo>
                <a:lnTo>
                  <a:pt x="160012" y="169986"/>
                </a:lnTo>
                <a:lnTo>
                  <a:pt x="160012" y="170947"/>
                </a:lnTo>
                <a:lnTo>
                  <a:pt x="160548" y="175358"/>
                </a:lnTo>
                <a:lnTo>
                  <a:pt x="162870" y="183191"/>
                </a:lnTo>
                <a:lnTo>
                  <a:pt x="168049" y="190664"/>
                </a:lnTo>
                <a:lnTo>
                  <a:pt x="177156" y="193996"/>
                </a:lnTo>
                <a:lnTo>
                  <a:pt x="194768" y="193996"/>
                </a:lnTo>
                <a:lnTo>
                  <a:pt x="189777" y="200358"/>
                </a:lnTo>
                <a:lnTo>
                  <a:pt x="177454" y="206766"/>
                </a:lnTo>
                <a:lnTo>
                  <a:pt x="167632" y="208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4">
            <a:extLst>
              <a:ext uri="{FF2B5EF4-FFF2-40B4-BE49-F238E27FC236}">
                <a16:creationId xmlns:a16="http://schemas.microsoft.com/office/drawing/2014/main" id="{31DF3615-7763-4474-83B6-6CD1FF07B431}"/>
              </a:ext>
            </a:extLst>
          </p:cNvPr>
          <p:cNvSpPr/>
          <p:nvPr/>
        </p:nvSpPr>
        <p:spPr>
          <a:xfrm>
            <a:off x="9301250" y="5846238"/>
            <a:ext cx="142240" cy="287655"/>
          </a:xfrm>
          <a:custGeom>
            <a:avLst/>
            <a:gdLst/>
            <a:ahLst/>
            <a:cxnLst/>
            <a:rect l="l" t="t" r="r" b="b"/>
            <a:pathLst>
              <a:path w="142240" h="287654">
                <a:moveTo>
                  <a:pt x="135248" y="98918"/>
                </a:moveTo>
                <a:lnTo>
                  <a:pt x="0" y="98918"/>
                </a:lnTo>
                <a:lnTo>
                  <a:pt x="0" y="88354"/>
                </a:lnTo>
                <a:lnTo>
                  <a:pt x="27963" y="79005"/>
                </a:lnTo>
                <a:lnTo>
                  <a:pt x="45836" y="57502"/>
                </a:lnTo>
                <a:lnTo>
                  <a:pt x="55316" y="29336"/>
                </a:lnTo>
                <a:lnTo>
                  <a:pt x="58099" y="0"/>
                </a:lnTo>
                <a:lnTo>
                  <a:pt x="69529" y="0"/>
                </a:lnTo>
                <a:lnTo>
                  <a:pt x="69529" y="84513"/>
                </a:lnTo>
                <a:lnTo>
                  <a:pt x="135248" y="84513"/>
                </a:lnTo>
                <a:lnTo>
                  <a:pt x="135248" y="98918"/>
                </a:lnTo>
                <a:close/>
              </a:path>
              <a:path w="142240" h="287654">
                <a:moveTo>
                  <a:pt x="97150" y="287152"/>
                </a:moveTo>
                <a:lnTo>
                  <a:pt x="81092" y="285381"/>
                </a:lnTo>
                <a:lnTo>
                  <a:pt x="61552" y="277308"/>
                </a:lnTo>
                <a:lnTo>
                  <a:pt x="45048" y="258791"/>
                </a:lnTo>
                <a:lnTo>
                  <a:pt x="38098" y="225688"/>
                </a:lnTo>
                <a:lnTo>
                  <a:pt x="38098" y="98918"/>
                </a:lnTo>
                <a:lnTo>
                  <a:pt x="69529" y="98918"/>
                </a:lnTo>
                <a:lnTo>
                  <a:pt x="69529" y="225688"/>
                </a:lnTo>
                <a:lnTo>
                  <a:pt x="70005" y="237137"/>
                </a:lnTo>
                <a:lnTo>
                  <a:pt x="73339" y="253899"/>
                </a:lnTo>
                <a:lnTo>
                  <a:pt x="82387" y="269040"/>
                </a:lnTo>
                <a:lnTo>
                  <a:pt x="100007" y="275628"/>
                </a:lnTo>
                <a:lnTo>
                  <a:pt x="123569" y="275628"/>
                </a:lnTo>
                <a:lnTo>
                  <a:pt x="117806" y="281600"/>
                </a:lnTo>
                <a:lnTo>
                  <a:pt x="97150" y="287152"/>
                </a:lnTo>
                <a:close/>
              </a:path>
              <a:path w="142240" h="287654">
                <a:moveTo>
                  <a:pt x="123569" y="275628"/>
                </a:moveTo>
                <a:lnTo>
                  <a:pt x="100007" y="275628"/>
                </a:lnTo>
                <a:lnTo>
                  <a:pt x="112002" y="272401"/>
                </a:lnTo>
                <a:lnTo>
                  <a:pt x="121676" y="262783"/>
                </a:lnTo>
                <a:lnTo>
                  <a:pt x="128135" y="246861"/>
                </a:lnTo>
                <a:lnTo>
                  <a:pt x="130486" y="224728"/>
                </a:lnTo>
                <a:lnTo>
                  <a:pt x="130486" y="198797"/>
                </a:lnTo>
                <a:lnTo>
                  <a:pt x="141916" y="198797"/>
                </a:lnTo>
                <a:lnTo>
                  <a:pt x="141916" y="225688"/>
                </a:lnTo>
                <a:lnTo>
                  <a:pt x="139475" y="247447"/>
                </a:lnTo>
                <a:lnTo>
                  <a:pt x="131677" y="267224"/>
                </a:lnTo>
                <a:lnTo>
                  <a:pt x="123569" y="275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5">
            <a:extLst>
              <a:ext uri="{FF2B5EF4-FFF2-40B4-BE49-F238E27FC236}">
                <a16:creationId xmlns:a16="http://schemas.microsoft.com/office/drawing/2014/main" id="{3BDC4F2F-0A19-49D8-9D21-2D3A11FC1A73}"/>
              </a:ext>
            </a:extLst>
          </p:cNvPr>
          <p:cNvSpPr/>
          <p:nvPr/>
        </p:nvSpPr>
        <p:spPr>
          <a:xfrm>
            <a:off x="9502223" y="5783814"/>
            <a:ext cx="161925" cy="459105"/>
          </a:xfrm>
          <a:custGeom>
            <a:avLst/>
            <a:gdLst/>
            <a:ahLst/>
            <a:cxnLst/>
            <a:rect l="l" t="t" r="r" b="b"/>
            <a:pathLst>
              <a:path w="161925" h="459104">
                <a:moveTo>
                  <a:pt x="9524" y="459059"/>
                </a:moveTo>
                <a:lnTo>
                  <a:pt x="0" y="459059"/>
                </a:lnTo>
                <a:lnTo>
                  <a:pt x="0" y="451376"/>
                </a:lnTo>
                <a:lnTo>
                  <a:pt x="1904" y="449456"/>
                </a:lnTo>
                <a:lnTo>
                  <a:pt x="3809" y="449456"/>
                </a:lnTo>
                <a:lnTo>
                  <a:pt x="34377" y="442448"/>
                </a:lnTo>
                <a:lnTo>
                  <a:pt x="53337" y="429408"/>
                </a:lnTo>
                <a:lnTo>
                  <a:pt x="63010" y="413667"/>
                </a:lnTo>
                <a:lnTo>
                  <a:pt x="65719" y="398556"/>
                </a:lnTo>
                <a:lnTo>
                  <a:pt x="65719" y="288112"/>
                </a:lnTo>
                <a:lnTo>
                  <a:pt x="68829" y="269100"/>
                </a:lnTo>
                <a:lnTo>
                  <a:pt x="78458" y="252699"/>
                </a:lnTo>
                <a:lnTo>
                  <a:pt x="95052" y="239358"/>
                </a:lnTo>
                <a:lnTo>
                  <a:pt x="119057" y="229529"/>
                </a:lnTo>
                <a:lnTo>
                  <a:pt x="109666" y="226558"/>
                </a:lnTo>
                <a:lnTo>
                  <a:pt x="74961" y="201829"/>
                </a:lnTo>
                <a:lnTo>
                  <a:pt x="65719" y="168065"/>
                </a:lnTo>
                <a:lnTo>
                  <a:pt x="65719" y="54741"/>
                </a:lnTo>
                <a:lnTo>
                  <a:pt x="63814" y="49939"/>
                </a:lnTo>
                <a:lnTo>
                  <a:pt x="56641" y="34333"/>
                </a:lnTo>
                <a:lnTo>
                  <a:pt x="44289" y="22328"/>
                </a:lnTo>
                <a:lnTo>
                  <a:pt x="27651" y="14285"/>
                </a:lnTo>
                <a:lnTo>
                  <a:pt x="7619" y="10564"/>
                </a:lnTo>
                <a:lnTo>
                  <a:pt x="2857" y="9603"/>
                </a:lnTo>
                <a:lnTo>
                  <a:pt x="0" y="9603"/>
                </a:lnTo>
                <a:lnTo>
                  <a:pt x="0" y="0"/>
                </a:lnTo>
                <a:lnTo>
                  <a:pt x="9524" y="0"/>
                </a:lnTo>
                <a:lnTo>
                  <a:pt x="23528" y="975"/>
                </a:lnTo>
                <a:lnTo>
                  <a:pt x="74291" y="19207"/>
                </a:lnTo>
                <a:lnTo>
                  <a:pt x="95855" y="56482"/>
                </a:lnTo>
                <a:lnTo>
                  <a:pt x="96198" y="70107"/>
                </a:lnTo>
                <a:lnTo>
                  <a:pt x="96198" y="178630"/>
                </a:lnTo>
                <a:lnTo>
                  <a:pt x="97150" y="184392"/>
                </a:lnTo>
                <a:lnTo>
                  <a:pt x="104338" y="199743"/>
                </a:lnTo>
                <a:lnTo>
                  <a:pt x="116795" y="212123"/>
                </a:lnTo>
                <a:lnTo>
                  <a:pt x="133716" y="220721"/>
                </a:lnTo>
                <a:lnTo>
                  <a:pt x="159060" y="225688"/>
                </a:lnTo>
                <a:lnTo>
                  <a:pt x="161917" y="225688"/>
                </a:lnTo>
                <a:lnTo>
                  <a:pt x="161917" y="232411"/>
                </a:lnTo>
                <a:lnTo>
                  <a:pt x="160012" y="234331"/>
                </a:lnTo>
                <a:lnTo>
                  <a:pt x="157155" y="235292"/>
                </a:lnTo>
                <a:lnTo>
                  <a:pt x="148717" y="235652"/>
                </a:lnTo>
                <a:lnTo>
                  <a:pt x="138225" y="237453"/>
                </a:lnTo>
                <a:lnTo>
                  <a:pt x="103832" y="261117"/>
                </a:lnTo>
                <a:lnTo>
                  <a:pt x="96198" y="297716"/>
                </a:lnTo>
                <a:lnTo>
                  <a:pt x="96198" y="402397"/>
                </a:lnTo>
                <a:lnTo>
                  <a:pt x="88414" y="425836"/>
                </a:lnTo>
                <a:lnTo>
                  <a:pt x="68934" y="443693"/>
                </a:lnTo>
                <a:lnTo>
                  <a:pt x="41416" y="455068"/>
                </a:lnTo>
                <a:lnTo>
                  <a:pt x="9524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6">
            <a:extLst>
              <a:ext uri="{FF2B5EF4-FFF2-40B4-BE49-F238E27FC236}">
                <a16:creationId xmlns:a16="http://schemas.microsoft.com/office/drawing/2014/main" id="{CC2D6FDD-F88A-4AAA-9E81-7178E385BAC7}"/>
              </a:ext>
            </a:extLst>
          </p:cNvPr>
          <p:cNvSpPr/>
          <p:nvPr/>
        </p:nvSpPr>
        <p:spPr>
          <a:xfrm>
            <a:off x="7385130" y="3031870"/>
            <a:ext cx="240029" cy="411480"/>
          </a:xfrm>
          <a:custGeom>
            <a:avLst/>
            <a:gdLst/>
            <a:ahLst/>
            <a:cxnLst/>
            <a:rect l="l" t="t" r="r" b="b"/>
            <a:pathLst>
              <a:path w="240029" h="411479">
                <a:moveTo>
                  <a:pt x="75503" y="411402"/>
                </a:moveTo>
                <a:lnTo>
                  <a:pt x="66901" y="411402"/>
                </a:lnTo>
                <a:lnTo>
                  <a:pt x="66901" y="406619"/>
                </a:lnTo>
                <a:lnTo>
                  <a:pt x="67737" y="402493"/>
                </a:lnTo>
                <a:lnTo>
                  <a:pt x="70007" y="393702"/>
                </a:lnTo>
                <a:lnTo>
                  <a:pt x="73352" y="381324"/>
                </a:lnTo>
                <a:lnTo>
                  <a:pt x="77414" y="366435"/>
                </a:lnTo>
                <a:lnTo>
                  <a:pt x="80132" y="355672"/>
                </a:lnTo>
                <a:lnTo>
                  <a:pt x="85210" y="334145"/>
                </a:lnTo>
                <a:lnTo>
                  <a:pt x="87927" y="323381"/>
                </a:lnTo>
                <a:lnTo>
                  <a:pt x="50803" y="315353"/>
                </a:lnTo>
                <a:lnTo>
                  <a:pt x="23176" y="297190"/>
                </a:lnTo>
                <a:lnTo>
                  <a:pt x="5943" y="271313"/>
                </a:lnTo>
                <a:lnTo>
                  <a:pt x="0" y="240144"/>
                </a:lnTo>
                <a:lnTo>
                  <a:pt x="11588" y="194728"/>
                </a:lnTo>
                <a:lnTo>
                  <a:pt x="42530" y="155232"/>
                </a:lnTo>
                <a:lnTo>
                  <a:pt x="87091" y="126859"/>
                </a:lnTo>
                <a:lnTo>
                  <a:pt x="139537" y="114810"/>
                </a:lnTo>
                <a:lnTo>
                  <a:pt x="166298" y="9567"/>
                </a:lnTo>
                <a:lnTo>
                  <a:pt x="168209" y="1913"/>
                </a:lnTo>
                <a:lnTo>
                  <a:pt x="169165" y="0"/>
                </a:lnTo>
                <a:lnTo>
                  <a:pt x="178723" y="0"/>
                </a:lnTo>
                <a:lnTo>
                  <a:pt x="178723" y="5740"/>
                </a:lnTo>
                <a:lnTo>
                  <a:pt x="177767" y="10524"/>
                </a:lnTo>
                <a:lnTo>
                  <a:pt x="177767" y="11481"/>
                </a:lnTo>
                <a:lnTo>
                  <a:pt x="151962" y="114810"/>
                </a:lnTo>
                <a:lnTo>
                  <a:pt x="192312" y="124721"/>
                </a:lnTo>
                <a:lnTo>
                  <a:pt x="193153" y="125334"/>
                </a:lnTo>
                <a:lnTo>
                  <a:pt x="137626" y="125334"/>
                </a:lnTo>
                <a:lnTo>
                  <a:pt x="91721" y="139521"/>
                </a:lnTo>
                <a:lnTo>
                  <a:pt x="57822" y="169225"/>
                </a:lnTo>
                <a:lnTo>
                  <a:pt x="36825" y="208078"/>
                </a:lnTo>
                <a:lnTo>
                  <a:pt x="29627" y="249711"/>
                </a:lnTo>
                <a:lnTo>
                  <a:pt x="35272" y="278818"/>
                </a:lnTo>
                <a:lnTo>
                  <a:pt x="49698" y="298147"/>
                </a:lnTo>
                <a:lnTo>
                  <a:pt x="69141" y="309045"/>
                </a:lnTo>
                <a:lnTo>
                  <a:pt x="89839" y="312857"/>
                </a:lnTo>
                <a:lnTo>
                  <a:pt x="145177" y="312857"/>
                </a:lnTo>
                <a:lnTo>
                  <a:pt x="99396" y="323381"/>
                </a:lnTo>
                <a:lnTo>
                  <a:pt x="82193" y="391311"/>
                </a:lnTo>
                <a:lnTo>
                  <a:pt x="81237" y="398008"/>
                </a:lnTo>
                <a:lnTo>
                  <a:pt x="78370" y="408532"/>
                </a:lnTo>
                <a:lnTo>
                  <a:pt x="75503" y="411402"/>
                </a:lnTo>
                <a:close/>
              </a:path>
              <a:path w="240029" h="411479">
                <a:moveTo>
                  <a:pt x="102264" y="312857"/>
                </a:moveTo>
                <a:lnTo>
                  <a:pt x="89839" y="312857"/>
                </a:lnTo>
                <a:lnTo>
                  <a:pt x="137626" y="125334"/>
                </a:lnTo>
                <a:lnTo>
                  <a:pt x="149095" y="125334"/>
                </a:lnTo>
                <a:lnTo>
                  <a:pt x="102264" y="312857"/>
                </a:lnTo>
                <a:close/>
              </a:path>
              <a:path w="240029" h="411479">
                <a:moveTo>
                  <a:pt x="145177" y="312857"/>
                </a:moveTo>
                <a:lnTo>
                  <a:pt x="102264" y="312857"/>
                </a:lnTo>
                <a:lnTo>
                  <a:pt x="147766" y="298939"/>
                </a:lnTo>
                <a:lnTo>
                  <a:pt x="181709" y="268966"/>
                </a:lnTo>
                <a:lnTo>
                  <a:pt x="202930" y="229844"/>
                </a:lnTo>
                <a:lnTo>
                  <a:pt x="210262" y="188479"/>
                </a:lnTo>
                <a:lnTo>
                  <a:pt x="205543" y="161930"/>
                </a:lnTo>
                <a:lnTo>
                  <a:pt x="192581" y="142555"/>
                </a:lnTo>
                <a:lnTo>
                  <a:pt x="173167" y="130357"/>
                </a:lnTo>
                <a:lnTo>
                  <a:pt x="149095" y="125334"/>
                </a:lnTo>
                <a:lnTo>
                  <a:pt x="193153" y="125334"/>
                </a:lnTo>
                <a:lnTo>
                  <a:pt x="219580" y="144588"/>
                </a:lnTo>
                <a:lnTo>
                  <a:pt x="235022" y="170376"/>
                </a:lnTo>
                <a:lnTo>
                  <a:pt x="239890" y="198047"/>
                </a:lnTo>
                <a:lnTo>
                  <a:pt x="228287" y="243059"/>
                </a:lnTo>
                <a:lnTo>
                  <a:pt x="197240" y="282600"/>
                </a:lnTo>
                <a:lnTo>
                  <a:pt x="152395" y="311198"/>
                </a:lnTo>
                <a:lnTo>
                  <a:pt x="145177" y="312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7">
            <a:extLst>
              <a:ext uri="{FF2B5EF4-FFF2-40B4-BE49-F238E27FC236}">
                <a16:creationId xmlns:a16="http://schemas.microsoft.com/office/drawing/2014/main" id="{50F8C59D-BBE7-4741-BCE8-D728B6117BEF}"/>
              </a:ext>
            </a:extLst>
          </p:cNvPr>
          <p:cNvSpPr/>
          <p:nvPr/>
        </p:nvSpPr>
        <p:spPr>
          <a:xfrm>
            <a:off x="7649865" y="3277754"/>
            <a:ext cx="195580" cy="143510"/>
          </a:xfrm>
          <a:custGeom>
            <a:avLst/>
            <a:gdLst/>
            <a:ahLst/>
            <a:cxnLst/>
            <a:rect l="l" t="t" r="r" b="b"/>
            <a:pathLst>
              <a:path w="195579" h="143510">
                <a:moveTo>
                  <a:pt x="10513" y="52621"/>
                </a:moveTo>
                <a:lnTo>
                  <a:pt x="0" y="52621"/>
                </a:lnTo>
                <a:lnTo>
                  <a:pt x="0" y="48794"/>
                </a:lnTo>
                <a:lnTo>
                  <a:pt x="15500" y="11301"/>
                </a:lnTo>
                <a:lnTo>
                  <a:pt x="37273" y="0"/>
                </a:lnTo>
                <a:lnTo>
                  <a:pt x="47473" y="1390"/>
                </a:lnTo>
                <a:lnTo>
                  <a:pt x="57941" y="6099"/>
                </a:lnTo>
                <a:lnTo>
                  <a:pt x="60357" y="8610"/>
                </a:lnTo>
                <a:lnTo>
                  <a:pt x="36318" y="8610"/>
                </a:lnTo>
                <a:lnTo>
                  <a:pt x="28015" y="11301"/>
                </a:lnTo>
                <a:lnTo>
                  <a:pt x="21504" y="18656"/>
                </a:lnTo>
                <a:lnTo>
                  <a:pt x="16426" y="29599"/>
                </a:lnTo>
                <a:lnTo>
                  <a:pt x="12424" y="43053"/>
                </a:lnTo>
                <a:lnTo>
                  <a:pt x="10513" y="51664"/>
                </a:lnTo>
                <a:lnTo>
                  <a:pt x="10513" y="52621"/>
                </a:lnTo>
                <a:close/>
              </a:path>
              <a:path w="195579" h="143510">
                <a:moveTo>
                  <a:pt x="83654" y="28702"/>
                </a:moveTo>
                <a:lnTo>
                  <a:pt x="70724" y="28702"/>
                </a:lnTo>
                <a:lnTo>
                  <a:pt x="79908" y="18970"/>
                </a:lnTo>
                <a:lnTo>
                  <a:pt x="91870" y="9687"/>
                </a:lnTo>
                <a:lnTo>
                  <a:pt x="106878" y="2735"/>
                </a:lnTo>
                <a:lnTo>
                  <a:pt x="125201" y="0"/>
                </a:lnTo>
                <a:lnTo>
                  <a:pt x="138880" y="1240"/>
                </a:lnTo>
                <a:lnTo>
                  <a:pt x="152201" y="6338"/>
                </a:lnTo>
                <a:lnTo>
                  <a:pt x="154283" y="8610"/>
                </a:lnTo>
                <a:lnTo>
                  <a:pt x="124246" y="8610"/>
                </a:lnTo>
                <a:lnTo>
                  <a:pt x="107908" y="11361"/>
                </a:lnTo>
                <a:lnTo>
                  <a:pt x="94618" y="18417"/>
                </a:lnTo>
                <a:lnTo>
                  <a:pt x="84194" y="27984"/>
                </a:lnTo>
                <a:lnTo>
                  <a:pt x="83654" y="28702"/>
                </a:lnTo>
                <a:close/>
              </a:path>
              <a:path w="195579" h="143510">
                <a:moveTo>
                  <a:pt x="37273" y="143512"/>
                </a:moveTo>
                <a:lnTo>
                  <a:pt x="26760" y="143512"/>
                </a:lnTo>
                <a:lnTo>
                  <a:pt x="21026" y="140642"/>
                </a:lnTo>
                <a:lnTo>
                  <a:pt x="21026" y="132988"/>
                </a:lnTo>
                <a:lnTo>
                  <a:pt x="22937" y="124377"/>
                </a:lnTo>
                <a:lnTo>
                  <a:pt x="23893" y="120550"/>
                </a:lnTo>
                <a:lnTo>
                  <a:pt x="34406" y="79410"/>
                </a:lnTo>
                <a:lnTo>
                  <a:pt x="35989" y="73311"/>
                </a:lnTo>
                <a:lnTo>
                  <a:pt x="37751" y="65776"/>
                </a:lnTo>
                <a:lnTo>
                  <a:pt x="39513" y="57883"/>
                </a:lnTo>
                <a:lnTo>
                  <a:pt x="41096" y="50707"/>
                </a:lnTo>
                <a:lnTo>
                  <a:pt x="43202" y="43831"/>
                </a:lnTo>
                <a:lnTo>
                  <a:pt x="45039" y="36595"/>
                </a:lnTo>
                <a:lnTo>
                  <a:pt x="46338" y="29719"/>
                </a:lnTo>
                <a:lnTo>
                  <a:pt x="46831" y="23918"/>
                </a:lnTo>
                <a:lnTo>
                  <a:pt x="46831" y="15308"/>
                </a:lnTo>
                <a:lnTo>
                  <a:pt x="43963" y="8610"/>
                </a:lnTo>
                <a:lnTo>
                  <a:pt x="60357" y="8610"/>
                </a:lnTo>
                <a:lnTo>
                  <a:pt x="66438" y="14934"/>
                </a:lnTo>
                <a:lnTo>
                  <a:pt x="70724" y="28702"/>
                </a:lnTo>
                <a:lnTo>
                  <a:pt x="83654" y="28702"/>
                </a:lnTo>
                <a:lnTo>
                  <a:pt x="62123" y="66972"/>
                </a:lnTo>
                <a:lnTo>
                  <a:pt x="61167" y="73669"/>
                </a:lnTo>
                <a:lnTo>
                  <a:pt x="59255" y="81323"/>
                </a:lnTo>
                <a:lnTo>
                  <a:pt x="57344" y="88021"/>
                </a:lnTo>
                <a:lnTo>
                  <a:pt x="55612" y="94927"/>
                </a:lnTo>
                <a:lnTo>
                  <a:pt x="53521" y="103089"/>
                </a:lnTo>
                <a:lnTo>
                  <a:pt x="51430" y="110893"/>
                </a:lnTo>
                <a:lnTo>
                  <a:pt x="49698" y="116723"/>
                </a:lnTo>
                <a:lnTo>
                  <a:pt x="48742" y="123420"/>
                </a:lnTo>
                <a:lnTo>
                  <a:pt x="45875" y="133945"/>
                </a:lnTo>
                <a:lnTo>
                  <a:pt x="43963" y="136815"/>
                </a:lnTo>
                <a:lnTo>
                  <a:pt x="43008" y="139685"/>
                </a:lnTo>
                <a:lnTo>
                  <a:pt x="37273" y="143512"/>
                </a:lnTo>
                <a:close/>
              </a:path>
              <a:path w="195579" h="143510">
                <a:moveTo>
                  <a:pt x="149095" y="143512"/>
                </a:moveTo>
                <a:lnTo>
                  <a:pt x="137611" y="141614"/>
                </a:lnTo>
                <a:lnTo>
                  <a:pt x="128188" y="136217"/>
                </a:lnTo>
                <a:lnTo>
                  <a:pt x="121811" y="127771"/>
                </a:lnTo>
                <a:lnTo>
                  <a:pt x="119467" y="116723"/>
                </a:lnTo>
                <a:lnTo>
                  <a:pt x="119467" y="110983"/>
                </a:lnTo>
                <a:lnTo>
                  <a:pt x="120423" y="108112"/>
                </a:lnTo>
                <a:lnTo>
                  <a:pt x="124246" y="98545"/>
                </a:lnTo>
                <a:lnTo>
                  <a:pt x="129099" y="84971"/>
                </a:lnTo>
                <a:lnTo>
                  <a:pt x="135117" y="66733"/>
                </a:lnTo>
                <a:lnTo>
                  <a:pt x="140239" y="47418"/>
                </a:lnTo>
                <a:lnTo>
                  <a:pt x="142405" y="30616"/>
                </a:lnTo>
                <a:lnTo>
                  <a:pt x="142121" y="24755"/>
                </a:lnTo>
                <a:lnTo>
                  <a:pt x="140135" y="17460"/>
                </a:lnTo>
                <a:lnTo>
                  <a:pt x="134744" y="11241"/>
                </a:lnTo>
                <a:lnTo>
                  <a:pt x="124246" y="8610"/>
                </a:lnTo>
                <a:lnTo>
                  <a:pt x="154283" y="8610"/>
                </a:lnTo>
                <a:lnTo>
                  <a:pt x="162296" y="17356"/>
                </a:lnTo>
                <a:lnTo>
                  <a:pt x="166298" y="36356"/>
                </a:lnTo>
                <a:lnTo>
                  <a:pt x="164297" y="51843"/>
                </a:lnTo>
                <a:lnTo>
                  <a:pt x="159608" y="69842"/>
                </a:lnTo>
                <a:lnTo>
                  <a:pt x="154202" y="86406"/>
                </a:lnTo>
                <a:lnTo>
                  <a:pt x="150050" y="97588"/>
                </a:lnTo>
                <a:lnTo>
                  <a:pt x="146437" y="106737"/>
                </a:lnTo>
                <a:lnTo>
                  <a:pt x="144077" y="113374"/>
                </a:lnTo>
                <a:lnTo>
                  <a:pt x="142793" y="118577"/>
                </a:lnTo>
                <a:lnTo>
                  <a:pt x="142405" y="123420"/>
                </a:lnTo>
                <a:lnTo>
                  <a:pt x="142405" y="130118"/>
                </a:lnTo>
                <a:lnTo>
                  <a:pt x="143360" y="134901"/>
                </a:lnTo>
                <a:lnTo>
                  <a:pt x="171482" y="134901"/>
                </a:lnTo>
                <a:lnTo>
                  <a:pt x="169972" y="136561"/>
                </a:lnTo>
                <a:lnTo>
                  <a:pt x="149095" y="143512"/>
                </a:lnTo>
                <a:close/>
              </a:path>
              <a:path w="195579" h="143510">
                <a:moveTo>
                  <a:pt x="171482" y="134901"/>
                </a:moveTo>
                <a:lnTo>
                  <a:pt x="150050" y="134901"/>
                </a:lnTo>
                <a:lnTo>
                  <a:pt x="159996" y="132405"/>
                </a:lnTo>
                <a:lnTo>
                  <a:pt x="169404" y="124975"/>
                </a:lnTo>
                <a:lnTo>
                  <a:pt x="177737" y="112702"/>
                </a:lnTo>
                <a:lnTo>
                  <a:pt x="184457" y="95675"/>
                </a:lnTo>
                <a:lnTo>
                  <a:pt x="185413" y="92804"/>
                </a:lnTo>
                <a:lnTo>
                  <a:pt x="185413" y="90891"/>
                </a:lnTo>
                <a:lnTo>
                  <a:pt x="194970" y="90891"/>
                </a:lnTo>
                <a:lnTo>
                  <a:pt x="194970" y="94718"/>
                </a:lnTo>
                <a:lnTo>
                  <a:pt x="192372" y="104360"/>
                </a:lnTo>
                <a:lnTo>
                  <a:pt x="184218" y="120909"/>
                </a:lnTo>
                <a:lnTo>
                  <a:pt x="171482" y="134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8">
            <a:extLst>
              <a:ext uri="{FF2B5EF4-FFF2-40B4-BE49-F238E27FC236}">
                <a16:creationId xmlns:a16="http://schemas.microsoft.com/office/drawing/2014/main" id="{E11C5924-FE25-4F3C-9E10-6DFF7DE10117}"/>
              </a:ext>
            </a:extLst>
          </p:cNvPr>
          <p:cNvSpPr/>
          <p:nvPr/>
        </p:nvSpPr>
        <p:spPr>
          <a:xfrm>
            <a:off x="8050324" y="3152425"/>
            <a:ext cx="48895" cy="197485"/>
          </a:xfrm>
          <a:custGeom>
            <a:avLst/>
            <a:gdLst/>
            <a:ahLst/>
            <a:cxnLst/>
            <a:rect l="l" t="t" r="r" b="b"/>
            <a:pathLst>
              <a:path w="48895" h="197485">
                <a:moveTo>
                  <a:pt x="23893" y="48794"/>
                </a:moveTo>
                <a:lnTo>
                  <a:pt x="14515" y="46791"/>
                </a:lnTo>
                <a:lnTo>
                  <a:pt x="6929" y="41379"/>
                </a:lnTo>
                <a:lnTo>
                  <a:pt x="1851" y="33456"/>
                </a:lnTo>
                <a:lnTo>
                  <a:pt x="0" y="23918"/>
                </a:lnTo>
                <a:lnTo>
                  <a:pt x="1851" y="14934"/>
                </a:lnTo>
                <a:lnTo>
                  <a:pt x="6929" y="7295"/>
                </a:lnTo>
                <a:lnTo>
                  <a:pt x="14515" y="1988"/>
                </a:lnTo>
                <a:lnTo>
                  <a:pt x="23893" y="0"/>
                </a:lnTo>
                <a:lnTo>
                  <a:pt x="33420" y="1988"/>
                </a:lnTo>
                <a:lnTo>
                  <a:pt x="41335" y="7295"/>
                </a:lnTo>
                <a:lnTo>
                  <a:pt x="46741" y="14934"/>
                </a:lnTo>
                <a:lnTo>
                  <a:pt x="48742" y="23918"/>
                </a:lnTo>
                <a:lnTo>
                  <a:pt x="46741" y="33456"/>
                </a:lnTo>
                <a:lnTo>
                  <a:pt x="41335" y="41379"/>
                </a:lnTo>
                <a:lnTo>
                  <a:pt x="33420" y="46791"/>
                </a:lnTo>
                <a:lnTo>
                  <a:pt x="23893" y="48794"/>
                </a:lnTo>
                <a:close/>
              </a:path>
              <a:path w="48895" h="197485">
                <a:moveTo>
                  <a:pt x="23893" y="197090"/>
                </a:moveTo>
                <a:lnTo>
                  <a:pt x="14515" y="195236"/>
                </a:lnTo>
                <a:lnTo>
                  <a:pt x="6929" y="190154"/>
                </a:lnTo>
                <a:lnTo>
                  <a:pt x="1851" y="182559"/>
                </a:lnTo>
                <a:lnTo>
                  <a:pt x="0" y="173171"/>
                </a:lnTo>
                <a:lnTo>
                  <a:pt x="1851" y="163634"/>
                </a:lnTo>
                <a:lnTo>
                  <a:pt x="6929" y="155711"/>
                </a:lnTo>
                <a:lnTo>
                  <a:pt x="14515" y="150299"/>
                </a:lnTo>
                <a:lnTo>
                  <a:pt x="23893" y="148296"/>
                </a:lnTo>
                <a:lnTo>
                  <a:pt x="33420" y="150299"/>
                </a:lnTo>
                <a:lnTo>
                  <a:pt x="41335" y="155711"/>
                </a:lnTo>
                <a:lnTo>
                  <a:pt x="46741" y="163634"/>
                </a:lnTo>
                <a:lnTo>
                  <a:pt x="48742" y="173171"/>
                </a:lnTo>
                <a:lnTo>
                  <a:pt x="46741" y="182559"/>
                </a:lnTo>
                <a:lnTo>
                  <a:pt x="41335" y="190154"/>
                </a:lnTo>
                <a:lnTo>
                  <a:pt x="33420" y="195236"/>
                </a:lnTo>
                <a:lnTo>
                  <a:pt x="23893" y="197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9">
            <a:extLst>
              <a:ext uri="{FF2B5EF4-FFF2-40B4-BE49-F238E27FC236}">
                <a16:creationId xmlns:a16="http://schemas.microsoft.com/office/drawing/2014/main" id="{1E75F535-27C3-428E-B9AA-1BEE8B7A2981}"/>
              </a:ext>
            </a:extLst>
          </p:cNvPr>
          <p:cNvSpPr/>
          <p:nvPr/>
        </p:nvSpPr>
        <p:spPr>
          <a:xfrm>
            <a:off x="8280657" y="3037614"/>
            <a:ext cx="286385" cy="333375"/>
          </a:xfrm>
          <a:custGeom>
            <a:avLst/>
            <a:gdLst/>
            <a:ahLst/>
            <a:cxnLst/>
            <a:rect l="l" t="t" r="r" b="b"/>
            <a:pathLst>
              <a:path w="286384" h="333375">
                <a:moveTo>
                  <a:pt x="71680" y="332949"/>
                </a:moveTo>
                <a:lnTo>
                  <a:pt x="67857" y="332949"/>
                </a:lnTo>
                <a:lnTo>
                  <a:pt x="67857" y="322424"/>
                </a:lnTo>
                <a:lnTo>
                  <a:pt x="68813" y="316684"/>
                </a:lnTo>
                <a:lnTo>
                  <a:pt x="73024" y="289731"/>
                </a:lnTo>
                <a:lnTo>
                  <a:pt x="76698" y="256767"/>
                </a:lnTo>
                <a:lnTo>
                  <a:pt x="79296" y="220755"/>
                </a:lnTo>
                <a:lnTo>
                  <a:pt x="80282" y="184652"/>
                </a:lnTo>
                <a:lnTo>
                  <a:pt x="78490" y="138399"/>
                </a:lnTo>
                <a:lnTo>
                  <a:pt x="69529" y="86585"/>
                </a:lnTo>
                <a:lnTo>
                  <a:pt x="48025" y="43382"/>
                </a:lnTo>
                <a:lnTo>
                  <a:pt x="8601" y="22962"/>
                </a:lnTo>
                <a:lnTo>
                  <a:pt x="1911" y="22005"/>
                </a:lnTo>
                <a:lnTo>
                  <a:pt x="0" y="22005"/>
                </a:lnTo>
                <a:lnTo>
                  <a:pt x="0" y="19135"/>
                </a:lnTo>
                <a:lnTo>
                  <a:pt x="2643" y="13319"/>
                </a:lnTo>
                <a:lnTo>
                  <a:pt x="9676" y="7056"/>
                </a:lnTo>
                <a:lnTo>
                  <a:pt x="19756" y="2048"/>
                </a:lnTo>
                <a:lnTo>
                  <a:pt x="31539" y="0"/>
                </a:lnTo>
                <a:lnTo>
                  <a:pt x="72116" y="14389"/>
                </a:lnTo>
                <a:lnTo>
                  <a:pt x="96728" y="49904"/>
                </a:lnTo>
                <a:lnTo>
                  <a:pt x="109367" y="95062"/>
                </a:lnTo>
                <a:lnTo>
                  <a:pt x="114023" y="138384"/>
                </a:lnTo>
                <a:lnTo>
                  <a:pt x="114688" y="168388"/>
                </a:lnTo>
                <a:lnTo>
                  <a:pt x="114584" y="179570"/>
                </a:lnTo>
                <a:lnTo>
                  <a:pt x="113852" y="201874"/>
                </a:lnTo>
                <a:lnTo>
                  <a:pt x="111866" y="233506"/>
                </a:lnTo>
                <a:lnTo>
                  <a:pt x="107998" y="272673"/>
                </a:lnTo>
                <a:lnTo>
                  <a:pt x="145140" y="272673"/>
                </a:lnTo>
                <a:lnTo>
                  <a:pt x="118121" y="297342"/>
                </a:lnTo>
                <a:lnTo>
                  <a:pt x="86001" y="323389"/>
                </a:lnTo>
                <a:lnTo>
                  <a:pt x="71680" y="332949"/>
                </a:lnTo>
                <a:close/>
              </a:path>
              <a:path w="286384" h="333375">
                <a:moveTo>
                  <a:pt x="145140" y="272673"/>
                </a:moveTo>
                <a:lnTo>
                  <a:pt x="107998" y="272673"/>
                </a:lnTo>
                <a:lnTo>
                  <a:pt x="154493" y="232742"/>
                </a:lnTo>
                <a:lnTo>
                  <a:pt x="197363" y="189275"/>
                </a:lnTo>
                <a:lnTo>
                  <a:pt x="232756" y="146543"/>
                </a:lnTo>
                <a:lnTo>
                  <a:pt x="256818" y="108816"/>
                </a:lnTo>
                <a:lnTo>
                  <a:pt x="265695" y="80367"/>
                </a:lnTo>
                <a:lnTo>
                  <a:pt x="264321" y="70351"/>
                </a:lnTo>
                <a:lnTo>
                  <a:pt x="259005" y="58361"/>
                </a:lnTo>
                <a:lnTo>
                  <a:pt x="247954" y="47807"/>
                </a:lnTo>
                <a:lnTo>
                  <a:pt x="229377" y="42097"/>
                </a:lnTo>
                <a:lnTo>
                  <a:pt x="223642" y="41140"/>
                </a:lnTo>
                <a:lnTo>
                  <a:pt x="221731" y="41140"/>
                </a:lnTo>
                <a:lnTo>
                  <a:pt x="221731" y="34443"/>
                </a:lnTo>
                <a:lnTo>
                  <a:pt x="222985" y="26639"/>
                </a:lnTo>
                <a:lnTo>
                  <a:pt x="226748" y="15068"/>
                </a:lnTo>
                <a:lnTo>
                  <a:pt x="233020" y="4574"/>
                </a:lnTo>
                <a:lnTo>
                  <a:pt x="241801" y="0"/>
                </a:lnTo>
                <a:lnTo>
                  <a:pt x="256332" y="2705"/>
                </a:lnTo>
                <a:lnTo>
                  <a:pt x="270593" y="11600"/>
                </a:lnTo>
                <a:lnTo>
                  <a:pt x="281450" y="27850"/>
                </a:lnTo>
                <a:lnTo>
                  <a:pt x="285765" y="52621"/>
                </a:lnTo>
                <a:lnTo>
                  <a:pt x="282704" y="77302"/>
                </a:lnTo>
                <a:lnTo>
                  <a:pt x="261170" y="132405"/>
                </a:lnTo>
                <a:lnTo>
                  <a:pt x="205116" y="211587"/>
                </a:lnTo>
                <a:lnTo>
                  <a:pt x="160380" y="258758"/>
                </a:lnTo>
                <a:lnTo>
                  <a:pt x="145140" y="272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20">
            <a:extLst>
              <a:ext uri="{FF2B5EF4-FFF2-40B4-BE49-F238E27FC236}">
                <a16:creationId xmlns:a16="http://schemas.microsoft.com/office/drawing/2014/main" id="{D5E71EA7-3FEC-4226-853A-6DF893A65AD0}"/>
              </a:ext>
            </a:extLst>
          </p:cNvPr>
          <p:cNvSpPr/>
          <p:nvPr/>
        </p:nvSpPr>
        <p:spPr>
          <a:xfrm>
            <a:off x="8734633" y="3116063"/>
            <a:ext cx="405765" cy="238760"/>
          </a:xfrm>
          <a:custGeom>
            <a:avLst/>
            <a:gdLst/>
            <a:ahLst/>
            <a:cxnLst/>
            <a:rect l="l" t="t" r="r" b="b"/>
            <a:pathLst>
              <a:path w="405765" h="238760">
                <a:moveTo>
                  <a:pt x="307747" y="238230"/>
                </a:moveTo>
                <a:lnTo>
                  <a:pt x="290544" y="238230"/>
                </a:lnTo>
                <a:lnTo>
                  <a:pt x="290544" y="233447"/>
                </a:lnTo>
                <a:lnTo>
                  <a:pt x="302237" y="194967"/>
                </a:lnTo>
                <a:lnTo>
                  <a:pt x="327101" y="155232"/>
                </a:lnTo>
                <a:lnTo>
                  <a:pt x="355534" y="128204"/>
                </a:lnTo>
                <a:lnTo>
                  <a:pt x="0" y="128204"/>
                </a:lnTo>
                <a:lnTo>
                  <a:pt x="0" y="110026"/>
                </a:lnTo>
                <a:lnTo>
                  <a:pt x="355534" y="110026"/>
                </a:lnTo>
                <a:lnTo>
                  <a:pt x="342243" y="98978"/>
                </a:lnTo>
                <a:lnTo>
                  <a:pt x="313482" y="66015"/>
                </a:lnTo>
                <a:lnTo>
                  <a:pt x="294845" y="24755"/>
                </a:lnTo>
                <a:lnTo>
                  <a:pt x="290544" y="5740"/>
                </a:lnTo>
                <a:lnTo>
                  <a:pt x="290544" y="0"/>
                </a:lnTo>
                <a:lnTo>
                  <a:pt x="307747" y="0"/>
                </a:lnTo>
                <a:lnTo>
                  <a:pt x="307747" y="956"/>
                </a:lnTo>
                <a:lnTo>
                  <a:pt x="309659" y="6697"/>
                </a:lnTo>
                <a:lnTo>
                  <a:pt x="328579" y="54654"/>
                </a:lnTo>
                <a:lnTo>
                  <a:pt x="354937" y="86107"/>
                </a:lnTo>
                <a:lnTo>
                  <a:pt x="381832" y="104644"/>
                </a:lnTo>
                <a:lnTo>
                  <a:pt x="402365" y="113853"/>
                </a:lnTo>
                <a:lnTo>
                  <a:pt x="403321" y="114810"/>
                </a:lnTo>
                <a:lnTo>
                  <a:pt x="405233" y="115766"/>
                </a:lnTo>
                <a:lnTo>
                  <a:pt x="405233" y="122464"/>
                </a:lnTo>
                <a:lnTo>
                  <a:pt x="404277" y="123420"/>
                </a:lnTo>
                <a:lnTo>
                  <a:pt x="398542" y="125334"/>
                </a:lnTo>
                <a:lnTo>
                  <a:pt x="364360" y="144185"/>
                </a:lnTo>
                <a:lnTo>
                  <a:pt x="338689" y="168507"/>
                </a:lnTo>
                <a:lnTo>
                  <a:pt x="320724" y="197314"/>
                </a:lnTo>
                <a:lnTo>
                  <a:pt x="309659" y="229620"/>
                </a:lnTo>
                <a:lnTo>
                  <a:pt x="307747" y="237274"/>
                </a:lnTo>
                <a:lnTo>
                  <a:pt x="307747" y="238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1">
            <a:extLst>
              <a:ext uri="{FF2B5EF4-FFF2-40B4-BE49-F238E27FC236}">
                <a16:creationId xmlns:a16="http://schemas.microsoft.com/office/drawing/2014/main" id="{8535EF3F-F375-4A21-87D6-67AF26101122}"/>
              </a:ext>
            </a:extLst>
          </p:cNvPr>
          <p:cNvSpPr/>
          <p:nvPr/>
        </p:nvSpPr>
        <p:spPr>
          <a:xfrm>
            <a:off x="9309031" y="3021349"/>
            <a:ext cx="365125" cy="360045"/>
          </a:xfrm>
          <a:custGeom>
            <a:avLst/>
            <a:gdLst/>
            <a:ahLst/>
            <a:cxnLst/>
            <a:rect l="l" t="t" r="r" b="b"/>
            <a:pathLst>
              <a:path w="365125" h="360045">
                <a:moveTo>
                  <a:pt x="3822" y="108112"/>
                </a:moveTo>
                <a:lnTo>
                  <a:pt x="0" y="108112"/>
                </a:lnTo>
                <a:lnTo>
                  <a:pt x="0" y="102372"/>
                </a:lnTo>
                <a:lnTo>
                  <a:pt x="10752" y="73176"/>
                </a:lnTo>
                <a:lnTo>
                  <a:pt x="38707" y="45326"/>
                </a:lnTo>
                <a:lnTo>
                  <a:pt x="77414" y="24471"/>
                </a:lnTo>
                <a:lnTo>
                  <a:pt x="120423" y="16264"/>
                </a:lnTo>
                <a:lnTo>
                  <a:pt x="329729" y="16264"/>
                </a:lnTo>
                <a:lnTo>
                  <a:pt x="332596" y="13394"/>
                </a:lnTo>
                <a:lnTo>
                  <a:pt x="341243" y="7668"/>
                </a:lnTo>
                <a:lnTo>
                  <a:pt x="349441" y="3468"/>
                </a:lnTo>
                <a:lnTo>
                  <a:pt x="356385" y="882"/>
                </a:lnTo>
                <a:lnTo>
                  <a:pt x="361269" y="0"/>
                </a:lnTo>
                <a:lnTo>
                  <a:pt x="363181" y="0"/>
                </a:lnTo>
                <a:lnTo>
                  <a:pt x="365092" y="956"/>
                </a:lnTo>
                <a:lnTo>
                  <a:pt x="365092" y="3827"/>
                </a:lnTo>
                <a:lnTo>
                  <a:pt x="360567" y="12527"/>
                </a:lnTo>
                <a:lnTo>
                  <a:pt x="346097" y="26071"/>
                </a:lnTo>
                <a:lnTo>
                  <a:pt x="320337" y="38539"/>
                </a:lnTo>
                <a:lnTo>
                  <a:pt x="281943" y="44010"/>
                </a:lnTo>
                <a:lnTo>
                  <a:pt x="83150" y="44010"/>
                </a:lnTo>
                <a:lnTo>
                  <a:pt x="70874" y="44698"/>
                </a:lnTo>
                <a:lnTo>
                  <a:pt x="44800" y="75777"/>
                </a:lnTo>
                <a:lnTo>
                  <a:pt x="43963" y="82280"/>
                </a:lnTo>
                <a:lnTo>
                  <a:pt x="38767" y="90756"/>
                </a:lnTo>
                <a:lnTo>
                  <a:pt x="27477" y="99143"/>
                </a:lnTo>
                <a:lnTo>
                  <a:pt x="14395" y="105556"/>
                </a:lnTo>
                <a:lnTo>
                  <a:pt x="3822" y="108112"/>
                </a:lnTo>
                <a:close/>
              </a:path>
              <a:path w="365125" h="360045">
                <a:moveTo>
                  <a:pt x="84104" y="359738"/>
                </a:moveTo>
                <a:lnTo>
                  <a:pt x="82193" y="359738"/>
                </a:lnTo>
                <a:lnTo>
                  <a:pt x="80282" y="358781"/>
                </a:lnTo>
                <a:lnTo>
                  <a:pt x="80282" y="353997"/>
                </a:lnTo>
                <a:lnTo>
                  <a:pt x="83150" y="349213"/>
                </a:lnTo>
                <a:lnTo>
                  <a:pt x="92468" y="327089"/>
                </a:lnTo>
                <a:lnTo>
                  <a:pt x="106803" y="285709"/>
                </a:lnTo>
                <a:lnTo>
                  <a:pt x="163431" y="61232"/>
                </a:lnTo>
                <a:lnTo>
                  <a:pt x="164387" y="56448"/>
                </a:lnTo>
                <a:lnTo>
                  <a:pt x="166298" y="49751"/>
                </a:lnTo>
                <a:lnTo>
                  <a:pt x="173944" y="44010"/>
                </a:lnTo>
                <a:lnTo>
                  <a:pt x="206439" y="44010"/>
                </a:lnTo>
                <a:lnTo>
                  <a:pt x="154829" y="247798"/>
                </a:lnTo>
                <a:lnTo>
                  <a:pt x="136192" y="305323"/>
                </a:lnTo>
                <a:lnTo>
                  <a:pt x="115286" y="345207"/>
                </a:lnTo>
                <a:lnTo>
                  <a:pt x="93184" y="357645"/>
                </a:lnTo>
                <a:lnTo>
                  <a:pt x="84104" y="3597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2">
            <a:extLst>
              <a:ext uri="{FF2B5EF4-FFF2-40B4-BE49-F238E27FC236}">
                <a16:creationId xmlns:a16="http://schemas.microsoft.com/office/drawing/2014/main" id="{F4F2493D-A5AE-46EA-A567-80255960A634}"/>
              </a:ext>
            </a:extLst>
          </p:cNvPr>
          <p:cNvSpPr/>
          <p:nvPr/>
        </p:nvSpPr>
        <p:spPr>
          <a:xfrm>
            <a:off x="9557518" y="3277753"/>
            <a:ext cx="195580" cy="143510"/>
          </a:xfrm>
          <a:custGeom>
            <a:avLst/>
            <a:gdLst/>
            <a:ahLst/>
            <a:cxnLst/>
            <a:rect l="l" t="t" r="r" b="b"/>
            <a:pathLst>
              <a:path w="195579" h="143510">
                <a:moveTo>
                  <a:pt x="9557" y="52621"/>
                </a:moveTo>
                <a:lnTo>
                  <a:pt x="0" y="52621"/>
                </a:lnTo>
                <a:lnTo>
                  <a:pt x="0" y="48794"/>
                </a:lnTo>
                <a:lnTo>
                  <a:pt x="15082" y="11301"/>
                </a:lnTo>
                <a:lnTo>
                  <a:pt x="36318" y="0"/>
                </a:lnTo>
                <a:lnTo>
                  <a:pt x="47070" y="1390"/>
                </a:lnTo>
                <a:lnTo>
                  <a:pt x="57822" y="6099"/>
                </a:lnTo>
                <a:lnTo>
                  <a:pt x="60267" y="8610"/>
                </a:lnTo>
                <a:lnTo>
                  <a:pt x="35362" y="8610"/>
                </a:lnTo>
                <a:lnTo>
                  <a:pt x="27208" y="11301"/>
                </a:lnTo>
                <a:lnTo>
                  <a:pt x="21026" y="18656"/>
                </a:lnTo>
                <a:lnTo>
                  <a:pt x="16277" y="29599"/>
                </a:lnTo>
                <a:lnTo>
                  <a:pt x="12424" y="43053"/>
                </a:lnTo>
                <a:lnTo>
                  <a:pt x="10513" y="51664"/>
                </a:lnTo>
                <a:lnTo>
                  <a:pt x="9557" y="52621"/>
                </a:lnTo>
                <a:close/>
              </a:path>
              <a:path w="195579" h="143510">
                <a:moveTo>
                  <a:pt x="82699" y="28702"/>
                </a:moveTo>
                <a:lnTo>
                  <a:pt x="70724" y="28702"/>
                </a:lnTo>
                <a:lnTo>
                  <a:pt x="79490" y="18970"/>
                </a:lnTo>
                <a:lnTo>
                  <a:pt x="91392" y="9687"/>
                </a:lnTo>
                <a:lnTo>
                  <a:pt x="106341" y="2735"/>
                </a:lnTo>
                <a:lnTo>
                  <a:pt x="124246" y="0"/>
                </a:lnTo>
                <a:lnTo>
                  <a:pt x="138074" y="1240"/>
                </a:lnTo>
                <a:lnTo>
                  <a:pt x="151723" y="6338"/>
                </a:lnTo>
                <a:lnTo>
                  <a:pt x="153873" y="8610"/>
                </a:lnTo>
                <a:lnTo>
                  <a:pt x="123290" y="8610"/>
                </a:lnTo>
                <a:lnTo>
                  <a:pt x="106953" y="11361"/>
                </a:lnTo>
                <a:lnTo>
                  <a:pt x="93662" y="18417"/>
                </a:lnTo>
                <a:lnTo>
                  <a:pt x="83238" y="27984"/>
                </a:lnTo>
                <a:lnTo>
                  <a:pt x="82699" y="28702"/>
                </a:lnTo>
                <a:close/>
              </a:path>
              <a:path w="195579" h="143510">
                <a:moveTo>
                  <a:pt x="37274" y="143512"/>
                </a:moveTo>
                <a:lnTo>
                  <a:pt x="26760" y="143512"/>
                </a:lnTo>
                <a:lnTo>
                  <a:pt x="21027" y="140642"/>
                </a:lnTo>
                <a:lnTo>
                  <a:pt x="21027" y="132988"/>
                </a:lnTo>
                <a:lnTo>
                  <a:pt x="22937" y="124377"/>
                </a:lnTo>
                <a:lnTo>
                  <a:pt x="23893" y="120550"/>
                </a:lnTo>
                <a:lnTo>
                  <a:pt x="34406" y="79410"/>
                </a:lnTo>
                <a:lnTo>
                  <a:pt x="35586" y="73311"/>
                </a:lnTo>
                <a:lnTo>
                  <a:pt x="37393" y="65776"/>
                </a:lnTo>
                <a:lnTo>
                  <a:pt x="39379" y="57883"/>
                </a:lnTo>
                <a:lnTo>
                  <a:pt x="41097" y="50707"/>
                </a:lnTo>
                <a:lnTo>
                  <a:pt x="42650" y="43831"/>
                </a:lnTo>
                <a:lnTo>
                  <a:pt x="44203" y="36595"/>
                </a:lnTo>
                <a:lnTo>
                  <a:pt x="45398" y="29719"/>
                </a:lnTo>
                <a:lnTo>
                  <a:pt x="45876" y="23918"/>
                </a:lnTo>
                <a:lnTo>
                  <a:pt x="45876" y="15308"/>
                </a:lnTo>
                <a:lnTo>
                  <a:pt x="43963" y="8610"/>
                </a:lnTo>
                <a:lnTo>
                  <a:pt x="60267" y="8610"/>
                </a:lnTo>
                <a:lnTo>
                  <a:pt x="66423" y="14934"/>
                </a:lnTo>
                <a:lnTo>
                  <a:pt x="70724" y="28702"/>
                </a:lnTo>
                <a:lnTo>
                  <a:pt x="82699" y="28702"/>
                </a:lnTo>
                <a:lnTo>
                  <a:pt x="62123" y="66972"/>
                </a:lnTo>
                <a:lnTo>
                  <a:pt x="60211" y="73669"/>
                </a:lnTo>
                <a:lnTo>
                  <a:pt x="58300" y="81323"/>
                </a:lnTo>
                <a:lnTo>
                  <a:pt x="56388" y="88021"/>
                </a:lnTo>
                <a:lnTo>
                  <a:pt x="54805" y="94927"/>
                </a:lnTo>
                <a:lnTo>
                  <a:pt x="53043" y="103089"/>
                </a:lnTo>
                <a:lnTo>
                  <a:pt x="51281" y="110893"/>
                </a:lnTo>
                <a:lnTo>
                  <a:pt x="49699" y="116723"/>
                </a:lnTo>
                <a:lnTo>
                  <a:pt x="47786" y="123420"/>
                </a:lnTo>
                <a:lnTo>
                  <a:pt x="45876" y="133945"/>
                </a:lnTo>
                <a:lnTo>
                  <a:pt x="42052" y="139685"/>
                </a:lnTo>
                <a:lnTo>
                  <a:pt x="37274" y="143512"/>
                </a:lnTo>
                <a:close/>
              </a:path>
              <a:path w="195579" h="143510">
                <a:moveTo>
                  <a:pt x="149095" y="143512"/>
                </a:moveTo>
                <a:lnTo>
                  <a:pt x="137462" y="141614"/>
                </a:lnTo>
                <a:lnTo>
                  <a:pt x="127711" y="136217"/>
                </a:lnTo>
                <a:lnTo>
                  <a:pt x="121006" y="127771"/>
                </a:lnTo>
                <a:lnTo>
                  <a:pt x="118512" y="116723"/>
                </a:lnTo>
                <a:lnTo>
                  <a:pt x="118512" y="110983"/>
                </a:lnTo>
                <a:lnTo>
                  <a:pt x="119467" y="108112"/>
                </a:lnTo>
                <a:lnTo>
                  <a:pt x="123290" y="98545"/>
                </a:lnTo>
                <a:lnTo>
                  <a:pt x="128293" y="84971"/>
                </a:lnTo>
                <a:lnTo>
                  <a:pt x="134640" y="66733"/>
                </a:lnTo>
                <a:lnTo>
                  <a:pt x="140091" y="47418"/>
                </a:lnTo>
                <a:lnTo>
                  <a:pt x="142405" y="30616"/>
                </a:lnTo>
                <a:lnTo>
                  <a:pt x="141972" y="24755"/>
                </a:lnTo>
                <a:lnTo>
                  <a:pt x="139657" y="17460"/>
                </a:lnTo>
                <a:lnTo>
                  <a:pt x="133937" y="11241"/>
                </a:lnTo>
                <a:lnTo>
                  <a:pt x="123290" y="8610"/>
                </a:lnTo>
                <a:lnTo>
                  <a:pt x="153873" y="8610"/>
                </a:lnTo>
                <a:lnTo>
                  <a:pt x="162147" y="17356"/>
                </a:lnTo>
                <a:lnTo>
                  <a:pt x="166298" y="36356"/>
                </a:lnTo>
                <a:lnTo>
                  <a:pt x="164148" y="51843"/>
                </a:lnTo>
                <a:lnTo>
                  <a:pt x="159130" y="69842"/>
                </a:lnTo>
                <a:lnTo>
                  <a:pt x="153396" y="86406"/>
                </a:lnTo>
                <a:lnTo>
                  <a:pt x="149095" y="97588"/>
                </a:lnTo>
                <a:lnTo>
                  <a:pt x="145481" y="106737"/>
                </a:lnTo>
                <a:lnTo>
                  <a:pt x="143122" y="113374"/>
                </a:lnTo>
                <a:lnTo>
                  <a:pt x="141837" y="118577"/>
                </a:lnTo>
                <a:lnTo>
                  <a:pt x="141449" y="123420"/>
                </a:lnTo>
                <a:lnTo>
                  <a:pt x="141449" y="130118"/>
                </a:lnTo>
                <a:lnTo>
                  <a:pt x="143361" y="134901"/>
                </a:lnTo>
                <a:lnTo>
                  <a:pt x="171084" y="134901"/>
                </a:lnTo>
                <a:lnTo>
                  <a:pt x="169568" y="136561"/>
                </a:lnTo>
                <a:lnTo>
                  <a:pt x="149095" y="143512"/>
                </a:lnTo>
                <a:close/>
              </a:path>
              <a:path w="195579" h="143510">
                <a:moveTo>
                  <a:pt x="171084" y="134901"/>
                </a:moveTo>
                <a:lnTo>
                  <a:pt x="150050" y="134901"/>
                </a:lnTo>
                <a:lnTo>
                  <a:pt x="159578" y="132405"/>
                </a:lnTo>
                <a:lnTo>
                  <a:pt x="168926" y="124975"/>
                </a:lnTo>
                <a:lnTo>
                  <a:pt x="177199" y="112702"/>
                </a:lnTo>
                <a:lnTo>
                  <a:pt x="183501" y="95675"/>
                </a:lnTo>
                <a:lnTo>
                  <a:pt x="185413" y="92804"/>
                </a:lnTo>
                <a:lnTo>
                  <a:pt x="185413" y="90891"/>
                </a:lnTo>
                <a:lnTo>
                  <a:pt x="194970" y="90891"/>
                </a:lnTo>
                <a:lnTo>
                  <a:pt x="194970" y="94718"/>
                </a:lnTo>
                <a:lnTo>
                  <a:pt x="192237" y="104360"/>
                </a:lnTo>
                <a:lnTo>
                  <a:pt x="183860" y="120909"/>
                </a:lnTo>
                <a:lnTo>
                  <a:pt x="171084" y="134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3">
            <a:extLst>
              <a:ext uri="{FF2B5EF4-FFF2-40B4-BE49-F238E27FC236}">
                <a16:creationId xmlns:a16="http://schemas.microsoft.com/office/drawing/2014/main" id="{4C71C0C4-1CBA-4D74-A1E3-7D59F359753E}"/>
              </a:ext>
            </a:extLst>
          </p:cNvPr>
          <p:cNvSpPr/>
          <p:nvPr/>
        </p:nvSpPr>
        <p:spPr>
          <a:xfrm>
            <a:off x="7391817" y="3800016"/>
            <a:ext cx="240029" cy="413384"/>
          </a:xfrm>
          <a:custGeom>
            <a:avLst/>
            <a:gdLst/>
            <a:ahLst/>
            <a:cxnLst/>
            <a:rect l="l" t="t" r="r" b="b"/>
            <a:pathLst>
              <a:path w="240029" h="413385">
                <a:moveTo>
                  <a:pt x="75477" y="412856"/>
                </a:moveTo>
                <a:lnTo>
                  <a:pt x="66879" y="412856"/>
                </a:lnTo>
                <a:lnTo>
                  <a:pt x="66879" y="408055"/>
                </a:lnTo>
                <a:lnTo>
                  <a:pt x="67715" y="403915"/>
                </a:lnTo>
                <a:lnTo>
                  <a:pt x="69984" y="395094"/>
                </a:lnTo>
                <a:lnTo>
                  <a:pt x="73328" y="382672"/>
                </a:lnTo>
                <a:lnTo>
                  <a:pt x="77388" y="367730"/>
                </a:lnTo>
                <a:lnTo>
                  <a:pt x="80105" y="356928"/>
                </a:lnTo>
                <a:lnTo>
                  <a:pt x="85181" y="335325"/>
                </a:lnTo>
                <a:lnTo>
                  <a:pt x="87898" y="324524"/>
                </a:lnTo>
                <a:lnTo>
                  <a:pt x="50786" y="316468"/>
                </a:lnTo>
                <a:lnTo>
                  <a:pt x="23168" y="298240"/>
                </a:lnTo>
                <a:lnTo>
                  <a:pt x="5941" y="272272"/>
                </a:lnTo>
                <a:lnTo>
                  <a:pt x="0" y="240992"/>
                </a:lnTo>
                <a:lnTo>
                  <a:pt x="11584" y="195416"/>
                </a:lnTo>
                <a:lnTo>
                  <a:pt x="42516" y="155781"/>
                </a:lnTo>
                <a:lnTo>
                  <a:pt x="87062" y="127307"/>
                </a:lnTo>
                <a:lnTo>
                  <a:pt x="139490" y="115215"/>
                </a:lnTo>
                <a:lnTo>
                  <a:pt x="166242" y="9601"/>
                </a:lnTo>
                <a:lnTo>
                  <a:pt x="168153" y="1920"/>
                </a:lnTo>
                <a:lnTo>
                  <a:pt x="168153" y="0"/>
                </a:lnTo>
                <a:lnTo>
                  <a:pt x="178663" y="0"/>
                </a:lnTo>
                <a:lnTo>
                  <a:pt x="178663" y="5760"/>
                </a:lnTo>
                <a:lnTo>
                  <a:pt x="177707" y="10561"/>
                </a:lnTo>
                <a:lnTo>
                  <a:pt x="177707" y="11521"/>
                </a:lnTo>
                <a:lnTo>
                  <a:pt x="151911" y="115215"/>
                </a:lnTo>
                <a:lnTo>
                  <a:pt x="192247" y="125162"/>
                </a:lnTo>
                <a:lnTo>
                  <a:pt x="193088" y="125777"/>
                </a:lnTo>
                <a:lnTo>
                  <a:pt x="137580" y="125777"/>
                </a:lnTo>
                <a:lnTo>
                  <a:pt x="91690" y="140014"/>
                </a:lnTo>
                <a:lnTo>
                  <a:pt x="57802" y="169823"/>
                </a:lnTo>
                <a:lnTo>
                  <a:pt x="36813" y="208813"/>
                </a:lnTo>
                <a:lnTo>
                  <a:pt x="29617" y="250594"/>
                </a:lnTo>
                <a:lnTo>
                  <a:pt x="35260" y="279803"/>
                </a:lnTo>
                <a:lnTo>
                  <a:pt x="49681" y="299200"/>
                </a:lnTo>
                <a:lnTo>
                  <a:pt x="69118" y="310137"/>
                </a:lnTo>
                <a:lnTo>
                  <a:pt x="89809" y="313962"/>
                </a:lnTo>
                <a:lnTo>
                  <a:pt x="145128" y="313962"/>
                </a:lnTo>
                <a:lnTo>
                  <a:pt x="99363" y="324524"/>
                </a:lnTo>
                <a:lnTo>
                  <a:pt x="82165" y="392693"/>
                </a:lnTo>
                <a:lnTo>
                  <a:pt x="81210" y="399414"/>
                </a:lnTo>
                <a:lnTo>
                  <a:pt x="78344" y="409976"/>
                </a:lnTo>
                <a:lnTo>
                  <a:pt x="75477" y="412856"/>
                </a:lnTo>
                <a:close/>
              </a:path>
              <a:path w="240029" h="413385">
                <a:moveTo>
                  <a:pt x="102229" y="313962"/>
                </a:moveTo>
                <a:lnTo>
                  <a:pt x="89809" y="313962"/>
                </a:lnTo>
                <a:lnTo>
                  <a:pt x="137580" y="125777"/>
                </a:lnTo>
                <a:lnTo>
                  <a:pt x="149045" y="125777"/>
                </a:lnTo>
                <a:lnTo>
                  <a:pt x="102229" y="313962"/>
                </a:lnTo>
                <a:close/>
              </a:path>
              <a:path w="240029" h="413385">
                <a:moveTo>
                  <a:pt x="145128" y="313962"/>
                </a:moveTo>
                <a:lnTo>
                  <a:pt x="102229" y="313962"/>
                </a:lnTo>
                <a:lnTo>
                  <a:pt x="147716" y="299996"/>
                </a:lnTo>
                <a:lnTo>
                  <a:pt x="181648" y="269916"/>
                </a:lnTo>
                <a:lnTo>
                  <a:pt x="202861" y="230656"/>
                </a:lnTo>
                <a:lnTo>
                  <a:pt x="210191" y="189145"/>
                </a:lnTo>
                <a:lnTo>
                  <a:pt x="205474" y="162502"/>
                </a:lnTo>
                <a:lnTo>
                  <a:pt x="192516" y="143059"/>
                </a:lnTo>
                <a:lnTo>
                  <a:pt x="173109" y="130817"/>
                </a:lnTo>
                <a:lnTo>
                  <a:pt x="149045" y="125777"/>
                </a:lnTo>
                <a:lnTo>
                  <a:pt x="193088" y="125777"/>
                </a:lnTo>
                <a:lnTo>
                  <a:pt x="219507" y="145099"/>
                </a:lnTo>
                <a:lnTo>
                  <a:pt x="234943" y="170978"/>
                </a:lnTo>
                <a:lnTo>
                  <a:pt x="239809" y="198747"/>
                </a:lnTo>
                <a:lnTo>
                  <a:pt x="228210" y="243918"/>
                </a:lnTo>
                <a:lnTo>
                  <a:pt x="197174" y="283598"/>
                </a:lnTo>
                <a:lnTo>
                  <a:pt x="152344" y="312297"/>
                </a:lnTo>
                <a:lnTo>
                  <a:pt x="145128" y="313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4">
            <a:extLst>
              <a:ext uri="{FF2B5EF4-FFF2-40B4-BE49-F238E27FC236}">
                <a16:creationId xmlns:a16="http://schemas.microsoft.com/office/drawing/2014/main" id="{96FC9D79-4241-457E-BD5A-70A4F85742A6}"/>
              </a:ext>
            </a:extLst>
          </p:cNvPr>
          <p:cNvSpPr/>
          <p:nvPr/>
        </p:nvSpPr>
        <p:spPr>
          <a:xfrm>
            <a:off x="7663150" y="4046775"/>
            <a:ext cx="137160" cy="144145"/>
          </a:xfrm>
          <a:custGeom>
            <a:avLst/>
            <a:gdLst/>
            <a:ahLst/>
            <a:cxnLst/>
            <a:rect l="l" t="t" r="r" b="b"/>
            <a:pathLst>
              <a:path w="137160" h="144145">
                <a:moveTo>
                  <a:pt x="57325" y="144019"/>
                </a:moveTo>
                <a:lnTo>
                  <a:pt x="32648" y="139159"/>
                </a:lnTo>
                <a:lnTo>
                  <a:pt x="14689" y="126017"/>
                </a:lnTo>
                <a:lnTo>
                  <a:pt x="3717" y="106754"/>
                </a:lnTo>
                <a:lnTo>
                  <a:pt x="0" y="83531"/>
                </a:lnTo>
                <a:lnTo>
                  <a:pt x="8658" y="47391"/>
                </a:lnTo>
                <a:lnTo>
                  <a:pt x="30573" y="21242"/>
                </a:lnTo>
                <a:lnTo>
                  <a:pt x="59653" y="5355"/>
                </a:lnTo>
                <a:lnTo>
                  <a:pt x="89809" y="0"/>
                </a:lnTo>
                <a:lnTo>
                  <a:pt x="105349" y="1920"/>
                </a:lnTo>
                <a:lnTo>
                  <a:pt x="118113" y="7441"/>
                </a:lnTo>
                <a:lnTo>
                  <a:pt x="119297" y="8641"/>
                </a:lnTo>
                <a:lnTo>
                  <a:pt x="89809" y="8641"/>
                </a:lnTo>
                <a:lnTo>
                  <a:pt x="79105" y="9961"/>
                </a:lnTo>
                <a:lnTo>
                  <a:pt x="62938" y="16322"/>
                </a:lnTo>
                <a:lnTo>
                  <a:pt x="45874" y="31324"/>
                </a:lnTo>
                <a:lnTo>
                  <a:pt x="32484" y="58568"/>
                </a:lnTo>
                <a:lnTo>
                  <a:pt x="106830" y="58568"/>
                </a:lnTo>
                <a:lnTo>
                  <a:pt x="101274" y="61448"/>
                </a:lnTo>
                <a:lnTo>
                  <a:pt x="87301" y="64928"/>
                </a:lnTo>
                <a:lnTo>
                  <a:pt x="72611" y="66969"/>
                </a:lnTo>
                <a:lnTo>
                  <a:pt x="59355" y="67929"/>
                </a:lnTo>
                <a:lnTo>
                  <a:pt x="49681" y="68169"/>
                </a:lnTo>
                <a:lnTo>
                  <a:pt x="29617" y="68169"/>
                </a:lnTo>
                <a:lnTo>
                  <a:pt x="27408" y="79270"/>
                </a:lnTo>
                <a:lnTo>
                  <a:pt x="26273" y="87131"/>
                </a:lnTo>
                <a:lnTo>
                  <a:pt x="25855" y="92472"/>
                </a:lnTo>
                <a:lnTo>
                  <a:pt x="25796" y="96013"/>
                </a:lnTo>
                <a:lnTo>
                  <a:pt x="28184" y="113505"/>
                </a:lnTo>
                <a:lnTo>
                  <a:pt x="34872" y="125777"/>
                </a:lnTo>
                <a:lnTo>
                  <a:pt x="45143" y="133008"/>
                </a:lnTo>
                <a:lnTo>
                  <a:pt x="58280" y="135378"/>
                </a:lnTo>
                <a:lnTo>
                  <a:pt x="100514" y="135378"/>
                </a:lnTo>
                <a:lnTo>
                  <a:pt x="92690" y="138994"/>
                </a:lnTo>
                <a:lnTo>
                  <a:pt x="57325" y="144019"/>
                </a:lnTo>
                <a:close/>
              </a:path>
              <a:path w="137160" h="144145">
                <a:moveTo>
                  <a:pt x="106830" y="58568"/>
                </a:moveTo>
                <a:lnTo>
                  <a:pt x="47770" y="58568"/>
                </a:lnTo>
                <a:lnTo>
                  <a:pt x="64416" y="58087"/>
                </a:lnTo>
                <a:lnTo>
                  <a:pt x="87062" y="54727"/>
                </a:lnTo>
                <a:lnTo>
                  <a:pt x="107021" y="45606"/>
                </a:lnTo>
                <a:lnTo>
                  <a:pt x="115605" y="27843"/>
                </a:lnTo>
                <a:lnTo>
                  <a:pt x="113590" y="19577"/>
                </a:lnTo>
                <a:lnTo>
                  <a:pt x="108081" y="13561"/>
                </a:lnTo>
                <a:lnTo>
                  <a:pt x="99885" y="9886"/>
                </a:lnTo>
                <a:lnTo>
                  <a:pt x="89809" y="8641"/>
                </a:lnTo>
                <a:lnTo>
                  <a:pt x="119297" y="8641"/>
                </a:lnTo>
                <a:lnTo>
                  <a:pt x="126756" y="16202"/>
                </a:lnTo>
                <a:lnTo>
                  <a:pt x="129936" y="27843"/>
                </a:lnTo>
                <a:lnTo>
                  <a:pt x="128817" y="35929"/>
                </a:lnTo>
                <a:lnTo>
                  <a:pt x="124562" y="45006"/>
                </a:lnTo>
                <a:lnTo>
                  <a:pt x="115829" y="53902"/>
                </a:lnTo>
                <a:lnTo>
                  <a:pt x="106830" y="58568"/>
                </a:lnTo>
                <a:close/>
              </a:path>
              <a:path w="137160" h="144145">
                <a:moveTo>
                  <a:pt x="100514" y="135378"/>
                </a:moveTo>
                <a:lnTo>
                  <a:pt x="58280" y="135378"/>
                </a:lnTo>
                <a:lnTo>
                  <a:pt x="67804" y="134913"/>
                </a:lnTo>
                <a:lnTo>
                  <a:pt x="85032" y="131658"/>
                </a:lnTo>
                <a:lnTo>
                  <a:pt x="105842" y="122821"/>
                </a:lnTo>
                <a:lnTo>
                  <a:pt x="126115" y="105614"/>
                </a:lnTo>
                <a:lnTo>
                  <a:pt x="128981" y="102734"/>
                </a:lnTo>
                <a:lnTo>
                  <a:pt x="133758" y="102734"/>
                </a:lnTo>
                <a:lnTo>
                  <a:pt x="136624" y="105614"/>
                </a:lnTo>
                <a:lnTo>
                  <a:pt x="136624" y="107534"/>
                </a:lnTo>
                <a:lnTo>
                  <a:pt x="131892" y="115260"/>
                </a:lnTo>
                <a:lnTo>
                  <a:pt x="117396" y="127577"/>
                </a:lnTo>
                <a:lnTo>
                  <a:pt x="100514" y="135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5">
            <a:extLst>
              <a:ext uri="{FF2B5EF4-FFF2-40B4-BE49-F238E27FC236}">
                <a16:creationId xmlns:a16="http://schemas.microsoft.com/office/drawing/2014/main" id="{7ABB22B7-943D-41B6-BA39-70E06E6863E5}"/>
              </a:ext>
            </a:extLst>
          </p:cNvPr>
          <p:cNvSpPr/>
          <p:nvPr/>
        </p:nvSpPr>
        <p:spPr>
          <a:xfrm>
            <a:off x="8004238" y="3920993"/>
            <a:ext cx="48895" cy="198120"/>
          </a:xfrm>
          <a:custGeom>
            <a:avLst/>
            <a:gdLst/>
            <a:ahLst/>
            <a:cxnLst/>
            <a:rect l="l" t="t" r="r" b="b"/>
            <a:pathLst>
              <a:path w="48895" h="198120">
                <a:moveTo>
                  <a:pt x="23885" y="48966"/>
                </a:moveTo>
                <a:lnTo>
                  <a:pt x="14510" y="46956"/>
                </a:lnTo>
                <a:lnTo>
                  <a:pt x="6926" y="41525"/>
                </a:lnTo>
                <a:lnTo>
                  <a:pt x="1851" y="33574"/>
                </a:lnTo>
                <a:lnTo>
                  <a:pt x="0" y="24003"/>
                </a:lnTo>
                <a:lnTo>
                  <a:pt x="1851" y="14987"/>
                </a:lnTo>
                <a:lnTo>
                  <a:pt x="6926" y="7321"/>
                </a:lnTo>
                <a:lnTo>
                  <a:pt x="14510" y="1995"/>
                </a:lnTo>
                <a:lnTo>
                  <a:pt x="23885" y="0"/>
                </a:lnTo>
                <a:lnTo>
                  <a:pt x="33409" y="1995"/>
                </a:lnTo>
                <a:lnTo>
                  <a:pt x="41321" y="7321"/>
                </a:lnTo>
                <a:lnTo>
                  <a:pt x="46725" y="14987"/>
                </a:lnTo>
                <a:lnTo>
                  <a:pt x="48726" y="24003"/>
                </a:lnTo>
                <a:lnTo>
                  <a:pt x="46725" y="33574"/>
                </a:lnTo>
                <a:lnTo>
                  <a:pt x="41321" y="41525"/>
                </a:lnTo>
                <a:lnTo>
                  <a:pt x="33409" y="46956"/>
                </a:lnTo>
                <a:lnTo>
                  <a:pt x="23885" y="48966"/>
                </a:lnTo>
                <a:close/>
              </a:path>
              <a:path w="48895" h="198120">
                <a:moveTo>
                  <a:pt x="23885" y="197787"/>
                </a:moveTo>
                <a:lnTo>
                  <a:pt x="14510" y="195926"/>
                </a:lnTo>
                <a:lnTo>
                  <a:pt x="6926" y="190826"/>
                </a:lnTo>
                <a:lnTo>
                  <a:pt x="1851" y="183205"/>
                </a:lnTo>
                <a:lnTo>
                  <a:pt x="0" y="173783"/>
                </a:lnTo>
                <a:lnTo>
                  <a:pt x="1851" y="164212"/>
                </a:lnTo>
                <a:lnTo>
                  <a:pt x="6926" y="156261"/>
                </a:lnTo>
                <a:lnTo>
                  <a:pt x="14510" y="150830"/>
                </a:lnTo>
                <a:lnTo>
                  <a:pt x="23885" y="148820"/>
                </a:lnTo>
                <a:lnTo>
                  <a:pt x="33409" y="150830"/>
                </a:lnTo>
                <a:lnTo>
                  <a:pt x="41321" y="156261"/>
                </a:lnTo>
                <a:lnTo>
                  <a:pt x="46725" y="164212"/>
                </a:lnTo>
                <a:lnTo>
                  <a:pt x="48726" y="173783"/>
                </a:lnTo>
                <a:lnTo>
                  <a:pt x="46725" y="183205"/>
                </a:lnTo>
                <a:lnTo>
                  <a:pt x="41321" y="190826"/>
                </a:lnTo>
                <a:lnTo>
                  <a:pt x="33409" y="195926"/>
                </a:lnTo>
                <a:lnTo>
                  <a:pt x="23885" y="197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7">
            <a:extLst>
              <a:ext uri="{FF2B5EF4-FFF2-40B4-BE49-F238E27FC236}">
                <a16:creationId xmlns:a16="http://schemas.microsoft.com/office/drawing/2014/main" id="{37EB58C8-A6DE-4743-8A93-BB3A7600FD5B}"/>
              </a:ext>
            </a:extLst>
          </p:cNvPr>
          <p:cNvSpPr/>
          <p:nvPr/>
        </p:nvSpPr>
        <p:spPr>
          <a:xfrm>
            <a:off x="8688311" y="3884513"/>
            <a:ext cx="405130" cy="239395"/>
          </a:xfrm>
          <a:custGeom>
            <a:avLst/>
            <a:gdLst/>
            <a:ahLst/>
            <a:cxnLst/>
            <a:rect l="l" t="t" r="r" b="b"/>
            <a:pathLst>
              <a:path w="405129" h="239395">
                <a:moveTo>
                  <a:pt x="307644" y="239072"/>
                </a:moveTo>
                <a:lnTo>
                  <a:pt x="290446" y="239072"/>
                </a:lnTo>
                <a:lnTo>
                  <a:pt x="290446" y="234272"/>
                </a:lnTo>
                <a:lnTo>
                  <a:pt x="302135" y="195656"/>
                </a:lnTo>
                <a:lnTo>
                  <a:pt x="326991" y="155781"/>
                </a:lnTo>
                <a:lnTo>
                  <a:pt x="355415" y="128657"/>
                </a:lnTo>
                <a:lnTo>
                  <a:pt x="0" y="128657"/>
                </a:lnTo>
                <a:lnTo>
                  <a:pt x="0" y="110415"/>
                </a:lnTo>
                <a:lnTo>
                  <a:pt x="355415" y="110415"/>
                </a:lnTo>
                <a:lnTo>
                  <a:pt x="342128" y="99328"/>
                </a:lnTo>
                <a:lnTo>
                  <a:pt x="313376" y="66249"/>
                </a:lnTo>
                <a:lnTo>
                  <a:pt x="294746" y="24843"/>
                </a:lnTo>
                <a:lnTo>
                  <a:pt x="290446" y="5760"/>
                </a:lnTo>
                <a:lnTo>
                  <a:pt x="290446" y="0"/>
                </a:lnTo>
                <a:lnTo>
                  <a:pt x="307644" y="0"/>
                </a:lnTo>
                <a:lnTo>
                  <a:pt x="307644" y="960"/>
                </a:lnTo>
                <a:lnTo>
                  <a:pt x="309555" y="6720"/>
                </a:lnTo>
                <a:lnTo>
                  <a:pt x="328469" y="54847"/>
                </a:lnTo>
                <a:lnTo>
                  <a:pt x="354818" y="86411"/>
                </a:lnTo>
                <a:lnTo>
                  <a:pt x="381704" y="105014"/>
                </a:lnTo>
                <a:lnTo>
                  <a:pt x="402230" y="114255"/>
                </a:lnTo>
                <a:lnTo>
                  <a:pt x="403186" y="115215"/>
                </a:lnTo>
                <a:lnTo>
                  <a:pt x="405096" y="116175"/>
                </a:lnTo>
                <a:lnTo>
                  <a:pt x="405096" y="122896"/>
                </a:lnTo>
                <a:lnTo>
                  <a:pt x="404141" y="123856"/>
                </a:lnTo>
                <a:lnTo>
                  <a:pt x="398408" y="125777"/>
                </a:lnTo>
                <a:lnTo>
                  <a:pt x="364237" y="144694"/>
                </a:lnTo>
                <a:lnTo>
                  <a:pt x="338575" y="169103"/>
                </a:lnTo>
                <a:lnTo>
                  <a:pt x="320617" y="198012"/>
                </a:lnTo>
                <a:lnTo>
                  <a:pt x="309555" y="230431"/>
                </a:lnTo>
                <a:lnTo>
                  <a:pt x="307644" y="238112"/>
                </a:lnTo>
                <a:lnTo>
                  <a:pt x="307644" y="239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A4A6BF5B-9976-49D7-8B31-BD4DFE7B88E8}"/>
              </a:ext>
            </a:extLst>
          </p:cNvPr>
          <p:cNvSpPr/>
          <p:nvPr/>
        </p:nvSpPr>
        <p:spPr>
          <a:xfrm>
            <a:off x="9262521" y="3789460"/>
            <a:ext cx="365125" cy="361315"/>
          </a:xfrm>
          <a:custGeom>
            <a:avLst/>
            <a:gdLst/>
            <a:ahLst/>
            <a:cxnLst/>
            <a:rect l="l" t="t" r="r" b="b"/>
            <a:pathLst>
              <a:path w="365125" h="361314">
                <a:moveTo>
                  <a:pt x="3821" y="108494"/>
                </a:moveTo>
                <a:lnTo>
                  <a:pt x="0" y="108494"/>
                </a:lnTo>
                <a:lnTo>
                  <a:pt x="0" y="102734"/>
                </a:lnTo>
                <a:lnTo>
                  <a:pt x="10748" y="73435"/>
                </a:lnTo>
                <a:lnTo>
                  <a:pt x="38694" y="45486"/>
                </a:lnTo>
                <a:lnTo>
                  <a:pt x="77388" y="24558"/>
                </a:lnTo>
                <a:lnTo>
                  <a:pt x="120382" y="16322"/>
                </a:lnTo>
                <a:lnTo>
                  <a:pt x="329618" y="16322"/>
                </a:lnTo>
                <a:lnTo>
                  <a:pt x="332485" y="13441"/>
                </a:lnTo>
                <a:lnTo>
                  <a:pt x="341128" y="7696"/>
                </a:lnTo>
                <a:lnTo>
                  <a:pt x="349324" y="3480"/>
                </a:lnTo>
                <a:lnTo>
                  <a:pt x="356266" y="885"/>
                </a:lnTo>
                <a:lnTo>
                  <a:pt x="361147" y="0"/>
                </a:lnTo>
                <a:lnTo>
                  <a:pt x="363058" y="0"/>
                </a:lnTo>
                <a:lnTo>
                  <a:pt x="364969" y="960"/>
                </a:lnTo>
                <a:lnTo>
                  <a:pt x="364969" y="3840"/>
                </a:lnTo>
                <a:lnTo>
                  <a:pt x="360446" y="12571"/>
                </a:lnTo>
                <a:lnTo>
                  <a:pt x="345980" y="26163"/>
                </a:lnTo>
                <a:lnTo>
                  <a:pt x="320228" y="38675"/>
                </a:lnTo>
                <a:lnTo>
                  <a:pt x="281848" y="44166"/>
                </a:lnTo>
                <a:lnTo>
                  <a:pt x="83121" y="44166"/>
                </a:lnTo>
                <a:lnTo>
                  <a:pt x="70850" y="44856"/>
                </a:lnTo>
                <a:lnTo>
                  <a:pt x="44785" y="76045"/>
                </a:lnTo>
                <a:lnTo>
                  <a:pt x="43949" y="82571"/>
                </a:lnTo>
                <a:lnTo>
                  <a:pt x="38754" y="91077"/>
                </a:lnTo>
                <a:lnTo>
                  <a:pt x="27468" y="99493"/>
                </a:lnTo>
                <a:lnTo>
                  <a:pt x="14390" y="105929"/>
                </a:lnTo>
                <a:lnTo>
                  <a:pt x="3821" y="108494"/>
                </a:lnTo>
                <a:close/>
              </a:path>
              <a:path w="365125" h="361314">
                <a:moveTo>
                  <a:pt x="84076" y="361009"/>
                </a:moveTo>
                <a:lnTo>
                  <a:pt x="82165" y="361009"/>
                </a:lnTo>
                <a:lnTo>
                  <a:pt x="80255" y="360049"/>
                </a:lnTo>
                <a:lnTo>
                  <a:pt x="80255" y="355248"/>
                </a:lnTo>
                <a:lnTo>
                  <a:pt x="83121" y="350447"/>
                </a:lnTo>
                <a:lnTo>
                  <a:pt x="92436" y="328244"/>
                </a:lnTo>
                <a:lnTo>
                  <a:pt x="106767" y="286719"/>
                </a:lnTo>
                <a:lnTo>
                  <a:pt x="163376" y="61448"/>
                </a:lnTo>
                <a:lnTo>
                  <a:pt x="164331" y="56647"/>
                </a:lnTo>
                <a:lnTo>
                  <a:pt x="166242" y="49926"/>
                </a:lnTo>
                <a:lnTo>
                  <a:pt x="173885" y="44166"/>
                </a:lnTo>
                <a:lnTo>
                  <a:pt x="206370" y="44166"/>
                </a:lnTo>
                <a:lnTo>
                  <a:pt x="154777" y="248674"/>
                </a:lnTo>
                <a:lnTo>
                  <a:pt x="136146" y="306401"/>
                </a:lnTo>
                <a:lnTo>
                  <a:pt x="115247" y="346427"/>
                </a:lnTo>
                <a:lnTo>
                  <a:pt x="93153" y="358909"/>
                </a:lnTo>
                <a:lnTo>
                  <a:pt x="84076" y="361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9">
            <a:extLst>
              <a:ext uri="{FF2B5EF4-FFF2-40B4-BE49-F238E27FC236}">
                <a16:creationId xmlns:a16="http://schemas.microsoft.com/office/drawing/2014/main" id="{A713E04C-2AB3-4F22-AA17-F7BE3AEEB466}"/>
              </a:ext>
            </a:extLst>
          </p:cNvPr>
          <p:cNvSpPr/>
          <p:nvPr/>
        </p:nvSpPr>
        <p:spPr>
          <a:xfrm>
            <a:off x="9517612" y="4046775"/>
            <a:ext cx="135890" cy="144145"/>
          </a:xfrm>
          <a:custGeom>
            <a:avLst/>
            <a:gdLst/>
            <a:ahLst/>
            <a:cxnLst/>
            <a:rect l="l" t="t" r="r" b="b"/>
            <a:pathLst>
              <a:path w="135890" h="144145">
                <a:moveTo>
                  <a:pt x="57325" y="144019"/>
                </a:moveTo>
                <a:lnTo>
                  <a:pt x="32648" y="139159"/>
                </a:lnTo>
                <a:lnTo>
                  <a:pt x="14689" y="126017"/>
                </a:lnTo>
                <a:lnTo>
                  <a:pt x="3717" y="106754"/>
                </a:lnTo>
                <a:lnTo>
                  <a:pt x="0" y="83531"/>
                </a:lnTo>
                <a:lnTo>
                  <a:pt x="8658" y="47391"/>
                </a:lnTo>
                <a:lnTo>
                  <a:pt x="30573" y="21242"/>
                </a:lnTo>
                <a:lnTo>
                  <a:pt x="59653" y="5355"/>
                </a:lnTo>
                <a:lnTo>
                  <a:pt x="89809" y="0"/>
                </a:lnTo>
                <a:lnTo>
                  <a:pt x="105200" y="1920"/>
                </a:lnTo>
                <a:lnTo>
                  <a:pt x="117635" y="7441"/>
                </a:lnTo>
                <a:lnTo>
                  <a:pt x="118774" y="8641"/>
                </a:lnTo>
                <a:lnTo>
                  <a:pt x="89809" y="8641"/>
                </a:lnTo>
                <a:lnTo>
                  <a:pt x="78568" y="9961"/>
                </a:lnTo>
                <a:lnTo>
                  <a:pt x="62221" y="16322"/>
                </a:lnTo>
                <a:lnTo>
                  <a:pt x="45337" y="31324"/>
                </a:lnTo>
                <a:lnTo>
                  <a:pt x="32484" y="58568"/>
                </a:lnTo>
                <a:lnTo>
                  <a:pt x="106619" y="58568"/>
                </a:lnTo>
                <a:lnTo>
                  <a:pt x="101274" y="61448"/>
                </a:lnTo>
                <a:lnTo>
                  <a:pt x="87166" y="64928"/>
                </a:lnTo>
                <a:lnTo>
                  <a:pt x="72253" y="66969"/>
                </a:lnTo>
                <a:lnTo>
                  <a:pt x="58952" y="67929"/>
                </a:lnTo>
                <a:lnTo>
                  <a:pt x="49681" y="68169"/>
                </a:lnTo>
                <a:lnTo>
                  <a:pt x="29617" y="68169"/>
                </a:lnTo>
                <a:lnTo>
                  <a:pt x="27408" y="79270"/>
                </a:lnTo>
                <a:lnTo>
                  <a:pt x="26273" y="87131"/>
                </a:lnTo>
                <a:lnTo>
                  <a:pt x="25855" y="92472"/>
                </a:lnTo>
                <a:lnTo>
                  <a:pt x="25796" y="96013"/>
                </a:lnTo>
                <a:lnTo>
                  <a:pt x="28035" y="113505"/>
                </a:lnTo>
                <a:lnTo>
                  <a:pt x="34395" y="125777"/>
                </a:lnTo>
                <a:lnTo>
                  <a:pt x="44337" y="133008"/>
                </a:lnTo>
                <a:lnTo>
                  <a:pt x="57325" y="135378"/>
                </a:lnTo>
                <a:lnTo>
                  <a:pt x="99872" y="135378"/>
                </a:lnTo>
                <a:lnTo>
                  <a:pt x="92138" y="138994"/>
                </a:lnTo>
                <a:lnTo>
                  <a:pt x="57325" y="144019"/>
                </a:lnTo>
                <a:close/>
              </a:path>
              <a:path w="135890" h="144145">
                <a:moveTo>
                  <a:pt x="106619" y="58568"/>
                </a:moveTo>
                <a:lnTo>
                  <a:pt x="47770" y="58568"/>
                </a:lnTo>
                <a:lnTo>
                  <a:pt x="64012" y="58087"/>
                </a:lnTo>
                <a:lnTo>
                  <a:pt x="86704" y="54727"/>
                </a:lnTo>
                <a:lnTo>
                  <a:pt x="106887" y="45606"/>
                </a:lnTo>
                <a:lnTo>
                  <a:pt x="115605" y="27843"/>
                </a:lnTo>
                <a:lnTo>
                  <a:pt x="113455" y="19577"/>
                </a:lnTo>
                <a:lnTo>
                  <a:pt x="107723" y="13561"/>
                </a:lnTo>
                <a:lnTo>
                  <a:pt x="99482" y="9886"/>
                </a:lnTo>
                <a:lnTo>
                  <a:pt x="89809" y="8641"/>
                </a:lnTo>
                <a:lnTo>
                  <a:pt x="118774" y="8641"/>
                </a:lnTo>
                <a:lnTo>
                  <a:pt x="125950" y="16202"/>
                </a:lnTo>
                <a:lnTo>
                  <a:pt x="128981" y="27843"/>
                </a:lnTo>
                <a:lnTo>
                  <a:pt x="127876" y="35929"/>
                </a:lnTo>
                <a:lnTo>
                  <a:pt x="123726" y="45006"/>
                </a:lnTo>
                <a:lnTo>
                  <a:pt x="115277" y="53902"/>
                </a:lnTo>
                <a:lnTo>
                  <a:pt x="106619" y="58568"/>
                </a:lnTo>
                <a:close/>
              </a:path>
              <a:path w="135890" h="144145">
                <a:moveTo>
                  <a:pt x="99872" y="135378"/>
                </a:moveTo>
                <a:lnTo>
                  <a:pt x="57325" y="135378"/>
                </a:lnTo>
                <a:lnTo>
                  <a:pt x="66849" y="134913"/>
                </a:lnTo>
                <a:lnTo>
                  <a:pt x="84076" y="131658"/>
                </a:lnTo>
                <a:lnTo>
                  <a:pt x="104886" y="122821"/>
                </a:lnTo>
                <a:lnTo>
                  <a:pt x="125159" y="105614"/>
                </a:lnTo>
                <a:lnTo>
                  <a:pt x="128025" y="102734"/>
                </a:lnTo>
                <a:lnTo>
                  <a:pt x="132802" y="102734"/>
                </a:lnTo>
                <a:lnTo>
                  <a:pt x="135669" y="105614"/>
                </a:lnTo>
                <a:lnTo>
                  <a:pt x="135669" y="107534"/>
                </a:lnTo>
                <a:lnTo>
                  <a:pt x="130951" y="115260"/>
                </a:lnTo>
                <a:lnTo>
                  <a:pt x="116560" y="127577"/>
                </a:lnTo>
                <a:lnTo>
                  <a:pt x="99872" y="135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63">
            <a:extLst>
              <a:ext uri="{FF2B5EF4-FFF2-40B4-BE49-F238E27FC236}">
                <a16:creationId xmlns:a16="http://schemas.microsoft.com/office/drawing/2014/main" id="{0926FC39-6EC1-D446-CD41-07D9C50D1F07}"/>
              </a:ext>
            </a:extLst>
          </p:cNvPr>
          <p:cNvSpPr/>
          <p:nvPr/>
        </p:nvSpPr>
        <p:spPr>
          <a:xfrm>
            <a:off x="8245387" y="3836049"/>
            <a:ext cx="245110" cy="327025"/>
          </a:xfrm>
          <a:custGeom>
            <a:avLst/>
            <a:gdLst/>
            <a:ahLst/>
            <a:cxnLst/>
            <a:rect l="l" t="t" r="r" b="b"/>
            <a:pathLst>
              <a:path w="245109" h="327025">
                <a:moveTo>
                  <a:pt x="77845" y="326571"/>
                </a:moveTo>
                <a:lnTo>
                  <a:pt x="47031" y="322614"/>
                </a:lnTo>
                <a:lnTo>
                  <a:pt x="22344" y="311337"/>
                </a:lnTo>
                <a:lnTo>
                  <a:pt x="5946" y="293633"/>
                </a:lnTo>
                <a:lnTo>
                  <a:pt x="0" y="270395"/>
                </a:lnTo>
                <a:lnTo>
                  <a:pt x="2192" y="253941"/>
                </a:lnTo>
                <a:lnTo>
                  <a:pt x="13935" y="225169"/>
                </a:lnTo>
                <a:lnTo>
                  <a:pt x="42977" y="189256"/>
                </a:lnTo>
                <a:lnTo>
                  <a:pt x="97067" y="151379"/>
                </a:lnTo>
                <a:lnTo>
                  <a:pt x="80578" y="144015"/>
                </a:lnTo>
                <a:lnTo>
                  <a:pt x="66793" y="133170"/>
                </a:lnTo>
                <a:lnTo>
                  <a:pt x="57333" y="118575"/>
                </a:lnTo>
                <a:lnTo>
                  <a:pt x="53819" y="99964"/>
                </a:lnTo>
                <a:lnTo>
                  <a:pt x="66958" y="60451"/>
                </a:lnTo>
                <a:lnTo>
                  <a:pt x="100550" y="27364"/>
                </a:lnTo>
                <a:lnTo>
                  <a:pt x="145855" y="4632"/>
                </a:lnTo>
                <a:lnTo>
                  <a:pt x="172323" y="0"/>
                </a:lnTo>
                <a:lnTo>
                  <a:pt x="222721" y="0"/>
                </a:lnTo>
                <a:lnTo>
                  <a:pt x="228491" y="1419"/>
                </a:lnTo>
                <a:lnTo>
                  <a:pt x="241706" y="10642"/>
                </a:lnTo>
                <a:lnTo>
                  <a:pt x="244647" y="19550"/>
                </a:lnTo>
                <a:lnTo>
                  <a:pt x="244647" y="20937"/>
                </a:lnTo>
                <a:lnTo>
                  <a:pt x="164341" y="20937"/>
                </a:lnTo>
                <a:lnTo>
                  <a:pt x="126064" y="28837"/>
                </a:lnTo>
                <a:lnTo>
                  <a:pt x="104635" y="47002"/>
                </a:lnTo>
                <a:lnTo>
                  <a:pt x="95280" y="67131"/>
                </a:lnTo>
                <a:lnTo>
                  <a:pt x="93222" y="80922"/>
                </a:lnTo>
                <a:lnTo>
                  <a:pt x="96181" y="96334"/>
                </a:lnTo>
                <a:lnTo>
                  <a:pt x="107518" y="112818"/>
                </a:lnTo>
                <a:lnTo>
                  <a:pt x="130929" y="126445"/>
                </a:lnTo>
                <a:lnTo>
                  <a:pt x="170107" y="133289"/>
                </a:lnTo>
                <a:lnTo>
                  <a:pt x="174912" y="133289"/>
                </a:lnTo>
                <a:lnTo>
                  <a:pt x="174912" y="136145"/>
                </a:lnTo>
                <a:lnTo>
                  <a:pt x="172029" y="141441"/>
                </a:lnTo>
                <a:lnTo>
                  <a:pt x="164100" y="148523"/>
                </a:lnTo>
                <a:lnTo>
                  <a:pt x="152207" y="154890"/>
                </a:lnTo>
                <a:lnTo>
                  <a:pt x="137431" y="158044"/>
                </a:lnTo>
                <a:lnTo>
                  <a:pt x="91300" y="170600"/>
                </a:lnTo>
                <a:lnTo>
                  <a:pt x="61027" y="197081"/>
                </a:lnTo>
                <a:lnTo>
                  <a:pt x="44449" y="227133"/>
                </a:lnTo>
                <a:lnTo>
                  <a:pt x="39403" y="250401"/>
                </a:lnTo>
                <a:lnTo>
                  <a:pt x="45470" y="272895"/>
                </a:lnTo>
                <a:lnTo>
                  <a:pt x="61267" y="288962"/>
                </a:lnTo>
                <a:lnTo>
                  <a:pt x="83191" y="298602"/>
                </a:lnTo>
                <a:lnTo>
                  <a:pt x="107638" y="301816"/>
                </a:lnTo>
                <a:lnTo>
                  <a:pt x="154470" y="301816"/>
                </a:lnTo>
                <a:lnTo>
                  <a:pt x="131905" y="315116"/>
                </a:lnTo>
                <a:lnTo>
                  <a:pt x="77845" y="326571"/>
                </a:lnTo>
                <a:close/>
              </a:path>
              <a:path w="245109" h="327025">
                <a:moveTo>
                  <a:pt x="204705" y="70448"/>
                </a:moveTo>
                <a:lnTo>
                  <a:pt x="199900" y="70448"/>
                </a:lnTo>
                <a:lnTo>
                  <a:pt x="199900" y="65687"/>
                </a:lnTo>
                <a:lnTo>
                  <a:pt x="201822" y="61879"/>
                </a:lnTo>
                <a:lnTo>
                  <a:pt x="207588" y="53310"/>
                </a:lnTo>
                <a:lnTo>
                  <a:pt x="207588" y="45693"/>
                </a:lnTo>
                <a:lnTo>
                  <a:pt x="202047" y="31783"/>
                </a:lnTo>
                <a:lnTo>
                  <a:pt x="189208" y="24389"/>
                </a:lnTo>
                <a:lnTo>
                  <a:pt x="174747" y="21458"/>
                </a:lnTo>
                <a:lnTo>
                  <a:pt x="164341" y="20937"/>
                </a:lnTo>
                <a:lnTo>
                  <a:pt x="244647" y="20937"/>
                </a:lnTo>
                <a:lnTo>
                  <a:pt x="244647" y="35445"/>
                </a:lnTo>
                <a:lnTo>
                  <a:pt x="242277" y="44339"/>
                </a:lnTo>
                <a:lnTo>
                  <a:pt x="230894" y="58189"/>
                </a:lnTo>
                <a:lnTo>
                  <a:pt x="216989" y="67220"/>
                </a:lnTo>
                <a:lnTo>
                  <a:pt x="204705" y="70448"/>
                </a:lnTo>
                <a:close/>
              </a:path>
              <a:path w="245109" h="327025">
                <a:moveTo>
                  <a:pt x="154470" y="301816"/>
                </a:moveTo>
                <a:lnTo>
                  <a:pt x="107638" y="301816"/>
                </a:lnTo>
                <a:lnTo>
                  <a:pt x="134683" y="297442"/>
                </a:lnTo>
                <a:lnTo>
                  <a:pt x="154610" y="286820"/>
                </a:lnTo>
                <a:lnTo>
                  <a:pt x="168590" y="273698"/>
                </a:lnTo>
                <a:lnTo>
                  <a:pt x="177796" y="261826"/>
                </a:lnTo>
                <a:lnTo>
                  <a:pt x="186700" y="252677"/>
                </a:lnTo>
                <a:lnTo>
                  <a:pt x="196416" y="246473"/>
                </a:lnTo>
                <a:lnTo>
                  <a:pt x="205231" y="242947"/>
                </a:lnTo>
                <a:lnTo>
                  <a:pt x="211433" y="241832"/>
                </a:lnTo>
                <a:lnTo>
                  <a:pt x="213355" y="241832"/>
                </a:lnTo>
                <a:lnTo>
                  <a:pt x="216238" y="242784"/>
                </a:lnTo>
                <a:lnTo>
                  <a:pt x="216238" y="244688"/>
                </a:lnTo>
                <a:lnTo>
                  <a:pt x="205426" y="261499"/>
                </a:lnTo>
                <a:lnTo>
                  <a:pt x="175873" y="289200"/>
                </a:lnTo>
                <a:lnTo>
                  <a:pt x="154470" y="30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35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7CFF-6F60-0170-F2EA-AE3580E7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vectors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A8AFE-31D1-5D34-3A1D-7D1E463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196311"/>
            <a:ext cx="3365500" cy="360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BEE88-3FC4-1855-A666-A91AE874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66" y="1434311"/>
            <a:ext cx="6426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967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5D072-1434-4349-BE45-6C13EDA7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Meta-path</a:t>
            </a:r>
            <a:r>
              <a:rPr lang="zh-CN" altLang="en-US" dirty="0"/>
              <a:t>模式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31D3B4-1B63-42CD-9A9A-D2FDA022F32F}"/>
              </a:ext>
            </a:extLst>
          </p:cNvPr>
          <p:cNvSpPr/>
          <p:nvPr/>
        </p:nvSpPr>
        <p:spPr>
          <a:xfrm>
            <a:off x="6678172" y="4007744"/>
            <a:ext cx="659891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B8606C2-6463-48AE-A909-8DBC681AF7E6}"/>
              </a:ext>
            </a:extLst>
          </p:cNvPr>
          <p:cNvSpPr/>
          <p:nvPr/>
        </p:nvSpPr>
        <p:spPr>
          <a:xfrm>
            <a:off x="4364740" y="2892175"/>
            <a:ext cx="661415" cy="66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C63E881-EF5B-4AED-B9FA-376CAECE7712}"/>
              </a:ext>
            </a:extLst>
          </p:cNvPr>
          <p:cNvSpPr/>
          <p:nvPr/>
        </p:nvSpPr>
        <p:spPr>
          <a:xfrm>
            <a:off x="4075180" y="1869571"/>
            <a:ext cx="659891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42ACB37-EEDC-4779-89BF-5F83FC841EBA}"/>
              </a:ext>
            </a:extLst>
          </p:cNvPr>
          <p:cNvSpPr/>
          <p:nvPr/>
        </p:nvSpPr>
        <p:spPr>
          <a:xfrm>
            <a:off x="6594352" y="2561480"/>
            <a:ext cx="661415" cy="661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E421496-A281-485C-8F85-56C1E8E8308B}"/>
              </a:ext>
            </a:extLst>
          </p:cNvPr>
          <p:cNvSpPr/>
          <p:nvPr/>
        </p:nvSpPr>
        <p:spPr>
          <a:xfrm>
            <a:off x="5279140" y="2055499"/>
            <a:ext cx="659891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AA673E1-D42B-49E8-9AB3-D4F36920F568}"/>
              </a:ext>
            </a:extLst>
          </p:cNvPr>
          <p:cNvSpPr/>
          <p:nvPr/>
        </p:nvSpPr>
        <p:spPr>
          <a:xfrm>
            <a:off x="4585721" y="3782192"/>
            <a:ext cx="661415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7D1BC45-3313-4639-8893-3B0DC94CA227}"/>
              </a:ext>
            </a:extLst>
          </p:cNvPr>
          <p:cNvSpPr/>
          <p:nvPr/>
        </p:nvSpPr>
        <p:spPr>
          <a:xfrm>
            <a:off x="5686049" y="3518540"/>
            <a:ext cx="661415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F2EC5BC-1539-4DDE-853D-18CADB6BC2F1}"/>
              </a:ext>
            </a:extLst>
          </p:cNvPr>
          <p:cNvSpPr/>
          <p:nvPr/>
        </p:nvSpPr>
        <p:spPr>
          <a:xfrm>
            <a:off x="6163060" y="1409324"/>
            <a:ext cx="659891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6CB4A5F-916B-4D13-98EE-98664D2D9E88}"/>
              </a:ext>
            </a:extLst>
          </p:cNvPr>
          <p:cNvSpPr/>
          <p:nvPr/>
        </p:nvSpPr>
        <p:spPr>
          <a:xfrm>
            <a:off x="5489447" y="2619379"/>
            <a:ext cx="583692" cy="970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483405D-9548-44E1-A4AD-C0212A44864A}"/>
              </a:ext>
            </a:extLst>
          </p:cNvPr>
          <p:cNvSpPr/>
          <p:nvPr/>
        </p:nvSpPr>
        <p:spPr>
          <a:xfrm>
            <a:off x="5639997" y="2775399"/>
            <a:ext cx="379095" cy="744220"/>
          </a:xfrm>
          <a:custGeom>
            <a:avLst/>
            <a:gdLst/>
            <a:ahLst/>
            <a:cxnLst/>
            <a:rect l="l" t="t" r="r" b="b"/>
            <a:pathLst>
              <a:path w="379095" h="744219">
                <a:moveTo>
                  <a:pt x="378587" y="74378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D9ACEA6-8FA8-4B9C-B3C8-EE1176C491B4}"/>
              </a:ext>
            </a:extLst>
          </p:cNvPr>
          <p:cNvSpPr/>
          <p:nvPr/>
        </p:nvSpPr>
        <p:spPr>
          <a:xfrm>
            <a:off x="5610608" y="2717680"/>
            <a:ext cx="70485" cy="86995"/>
          </a:xfrm>
          <a:custGeom>
            <a:avLst/>
            <a:gdLst/>
            <a:ahLst/>
            <a:cxnLst/>
            <a:rect l="l" t="t" r="r" b="b"/>
            <a:pathLst>
              <a:path w="70485" h="86994">
                <a:moveTo>
                  <a:pt x="0" y="0"/>
                </a:moveTo>
                <a:lnTo>
                  <a:pt x="622" y="86893"/>
                </a:lnTo>
                <a:lnTo>
                  <a:pt x="69888" y="516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9EC1F54-824C-4ADC-8FF7-2487AAAB6BF8}"/>
              </a:ext>
            </a:extLst>
          </p:cNvPr>
          <p:cNvSpPr/>
          <p:nvPr/>
        </p:nvSpPr>
        <p:spPr>
          <a:xfrm>
            <a:off x="5972555" y="4146427"/>
            <a:ext cx="826008" cy="335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DFEA152-9A15-4F70-A84B-41CC23E175B3}"/>
              </a:ext>
            </a:extLst>
          </p:cNvPr>
          <p:cNvSpPr/>
          <p:nvPr/>
        </p:nvSpPr>
        <p:spPr>
          <a:xfrm>
            <a:off x="6017514" y="4179188"/>
            <a:ext cx="598170" cy="143510"/>
          </a:xfrm>
          <a:custGeom>
            <a:avLst/>
            <a:gdLst/>
            <a:ahLst/>
            <a:cxnLst/>
            <a:rect l="l" t="t" r="r" b="b"/>
            <a:pathLst>
              <a:path w="598170" h="143510">
                <a:moveTo>
                  <a:pt x="0" y="0"/>
                </a:moveTo>
                <a:lnTo>
                  <a:pt x="597801" y="143522"/>
                </a:lnTo>
              </a:path>
            </a:pathLst>
          </a:custGeom>
          <a:ln w="2590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218D0D0-84E3-4C36-8513-954CED1E430A}"/>
              </a:ext>
            </a:extLst>
          </p:cNvPr>
          <p:cNvSpPr/>
          <p:nvPr/>
        </p:nvSpPr>
        <p:spPr>
          <a:xfrm>
            <a:off x="6593648" y="4281894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18148" y="0"/>
                </a:moveTo>
                <a:lnTo>
                  <a:pt x="0" y="75577"/>
                </a:lnTo>
                <a:lnTo>
                  <a:pt x="84645" y="55930"/>
                </a:lnTo>
                <a:lnTo>
                  <a:pt x="1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E6CEA1D-2869-4CB3-A861-F6A5D6239AA2}"/>
              </a:ext>
            </a:extLst>
          </p:cNvPr>
          <p:cNvSpPr/>
          <p:nvPr/>
        </p:nvSpPr>
        <p:spPr>
          <a:xfrm>
            <a:off x="4689352" y="2169799"/>
            <a:ext cx="710183" cy="361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CA75270-3C76-45F7-B934-D8DB53748B8B}"/>
              </a:ext>
            </a:extLst>
          </p:cNvPr>
          <p:cNvSpPr/>
          <p:nvPr/>
        </p:nvSpPr>
        <p:spPr>
          <a:xfrm>
            <a:off x="4735829" y="2201042"/>
            <a:ext cx="482600" cy="165735"/>
          </a:xfrm>
          <a:custGeom>
            <a:avLst/>
            <a:gdLst/>
            <a:ahLst/>
            <a:cxnLst/>
            <a:rect l="l" t="t" r="r" b="b"/>
            <a:pathLst>
              <a:path w="482600" h="165735">
                <a:moveTo>
                  <a:pt x="0" y="0"/>
                </a:moveTo>
                <a:lnTo>
                  <a:pt x="482079" y="16539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9310619-04C4-4D45-BB9E-57917EBDDD8D}"/>
              </a:ext>
            </a:extLst>
          </p:cNvPr>
          <p:cNvSpPr/>
          <p:nvPr/>
        </p:nvSpPr>
        <p:spPr>
          <a:xfrm>
            <a:off x="5193042" y="2325462"/>
            <a:ext cx="86360" cy="73660"/>
          </a:xfrm>
          <a:custGeom>
            <a:avLst/>
            <a:gdLst/>
            <a:ahLst/>
            <a:cxnLst/>
            <a:rect l="l" t="t" r="r" b="b"/>
            <a:pathLst>
              <a:path w="86360" h="73660">
                <a:moveTo>
                  <a:pt x="25222" y="0"/>
                </a:moveTo>
                <a:lnTo>
                  <a:pt x="0" y="73520"/>
                </a:lnTo>
                <a:lnTo>
                  <a:pt x="86131" y="61988"/>
                </a:lnTo>
                <a:lnTo>
                  <a:pt x="2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A8189AB-7173-4446-B7BC-1D0A5E8207EF}"/>
              </a:ext>
            </a:extLst>
          </p:cNvPr>
          <p:cNvSpPr/>
          <p:nvPr/>
        </p:nvSpPr>
        <p:spPr>
          <a:xfrm>
            <a:off x="4818892" y="2288666"/>
            <a:ext cx="582167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FE3E43A-F50D-4852-8089-2EE4C5B2F0E2}"/>
              </a:ext>
            </a:extLst>
          </p:cNvPr>
          <p:cNvSpPr/>
          <p:nvPr/>
        </p:nvSpPr>
        <p:spPr>
          <a:xfrm>
            <a:off x="4872990" y="2444172"/>
            <a:ext cx="377190" cy="709295"/>
          </a:xfrm>
          <a:custGeom>
            <a:avLst/>
            <a:gdLst/>
            <a:ahLst/>
            <a:cxnLst/>
            <a:rect l="l" t="t" r="r" b="b"/>
            <a:pathLst>
              <a:path w="377189" h="709294">
                <a:moveTo>
                  <a:pt x="0" y="708850"/>
                </a:moveTo>
                <a:lnTo>
                  <a:pt x="37664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208A9CD-3D82-48C6-A241-48D2A9B790CD}"/>
              </a:ext>
            </a:extLst>
          </p:cNvPr>
          <p:cNvSpPr/>
          <p:nvPr/>
        </p:nvSpPr>
        <p:spPr>
          <a:xfrm>
            <a:off x="5209232" y="2386973"/>
            <a:ext cx="71120" cy="86995"/>
          </a:xfrm>
          <a:custGeom>
            <a:avLst/>
            <a:gdLst/>
            <a:ahLst/>
            <a:cxnLst/>
            <a:rect l="l" t="t" r="r" b="b"/>
            <a:pathLst>
              <a:path w="71120" h="86994">
                <a:moveTo>
                  <a:pt x="70789" y="0"/>
                </a:moveTo>
                <a:lnTo>
                  <a:pt x="0" y="50406"/>
                </a:lnTo>
                <a:lnTo>
                  <a:pt x="68643" y="86867"/>
                </a:lnTo>
                <a:lnTo>
                  <a:pt x="70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D1FC00D-F751-47E6-8C12-EBB192336123}"/>
              </a:ext>
            </a:extLst>
          </p:cNvPr>
          <p:cNvSpPr/>
          <p:nvPr/>
        </p:nvSpPr>
        <p:spPr>
          <a:xfrm>
            <a:off x="5884168" y="1642495"/>
            <a:ext cx="399287" cy="813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91F7103-9455-4985-B5B9-DD1AB378910C}"/>
              </a:ext>
            </a:extLst>
          </p:cNvPr>
          <p:cNvSpPr/>
          <p:nvPr/>
        </p:nvSpPr>
        <p:spPr>
          <a:xfrm>
            <a:off x="5927548" y="1797794"/>
            <a:ext cx="226695" cy="593725"/>
          </a:xfrm>
          <a:custGeom>
            <a:avLst/>
            <a:gdLst/>
            <a:ahLst/>
            <a:cxnLst/>
            <a:rect l="l" t="t" r="r" b="b"/>
            <a:pathLst>
              <a:path w="226695" h="593725">
                <a:moveTo>
                  <a:pt x="218160" y="5638"/>
                </a:moveTo>
                <a:lnTo>
                  <a:pt x="16332" y="590613"/>
                </a:lnTo>
                <a:lnTo>
                  <a:pt x="24485" y="593420"/>
                </a:lnTo>
                <a:lnTo>
                  <a:pt x="226314" y="8458"/>
                </a:lnTo>
                <a:lnTo>
                  <a:pt x="218160" y="5638"/>
                </a:lnTo>
                <a:close/>
              </a:path>
              <a:path w="226695" h="593725">
                <a:moveTo>
                  <a:pt x="201828" y="0"/>
                </a:moveTo>
                <a:lnTo>
                  <a:pt x="0" y="584974"/>
                </a:lnTo>
                <a:lnTo>
                  <a:pt x="8166" y="587794"/>
                </a:lnTo>
                <a:lnTo>
                  <a:pt x="209994" y="2819"/>
                </a:lnTo>
                <a:lnTo>
                  <a:pt x="201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669BE49-06D9-4A45-9007-35D5784E9E53}"/>
              </a:ext>
            </a:extLst>
          </p:cNvPr>
          <p:cNvSpPr/>
          <p:nvPr/>
        </p:nvSpPr>
        <p:spPr>
          <a:xfrm>
            <a:off x="6100664" y="1740792"/>
            <a:ext cx="73660" cy="86360"/>
          </a:xfrm>
          <a:custGeom>
            <a:avLst/>
            <a:gdLst/>
            <a:ahLst/>
            <a:cxnLst/>
            <a:rect l="l" t="t" r="r" b="b"/>
            <a:pathLst>
              <a:path w="73660" h="86359">
                <a:moveTo>
                  <a:pt x="62077" y="0"/>
                </a:moveTo>
                <a:lnTo>
                  <a:pt x="0" y="60794"/>
                </a:lnTo>
                <a:lnTo>
                  <a:pt x="73469" y="86144"/>
                </a:lnTo>
                <a:lnTo>
                  <a:pt x="62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958E425-6D3C-441B-98DA-B8BDEEA57C57}"/>
              </a:ext>
            </a:extLst>
          </p:cNvPr>
          <p:cNvSpPr/>
          <p:nvPr/>
        </p:nvSpPr>
        <p:spPr>
          <a:xfrm>
            <a:off x="5818631" y="2288666"/>
            <a:ext cx="826008" cy="6812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2C7F8494-139B-40D8-BDBC-49BF8AF8D6A4}"/>
              </a:ext>
            </a:extLst>
          </p:cNvPr>
          <p:cNvSpPr/>
          <p:nvPr/>
        </p:nvSpPr>
        <p:spPr>
          <a:xfrm>
            <a:off x="5991036" y="2426580"/>
            <a:ext cx="603885" cy="466725"/>
          </a:xfrm>
          <a:custGeom>
            <a:avLst/>
            <a:gdLst/>
            <a:ahLst/>
            <a:cxnLst/>
            <a:rect l="l" t="t" r="r" b="b"/>
            <a:pathLst>
              <a:path w="603885" h="466725">
                <a:moveTo>
                  <a:pt x="603669" y="466674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D2B809C2-F3E5-463E-971B-832FADFE3497}"/>
              </a:ext>
            </a:extLst>
          </p:cNvPr>
          <p:cNvSpPr/>
          <p:nvPr/>
        </p:nvSpPr>
        <p:spPr>
          <a:xfrm>
            <a:off x="5939796" y="2386966"/>
            <a:ext cx="85725" cy="78740"/>
          </a:xfrm>
          <a:custGeom>
            <a:avLst/>
            <a:gdLst/>
            <a:ahLst/>
            <a:cxnLst/>
            <a:rect l="l" t="t" r="r" b="b"/>
            <a:pathLst>
              <a:path w="85725" h="78739">
                <a:moveTo>
                  <a:pt x="0" y="0"/>
                </a:moveTo>
                <a:lnTo>
                  <a:pt x="37719" y="78282"/>
                </a:lnTo>
                <a:lnTo>
                  <a:pt x="85255" y="167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D901FBBE-C892-4B7D-BC15-214FCD4A9169}"/>
              </a:ext>
            </a:extLst>
          </p:cNvPr>
          <p:cNvSpPr/>
          <p:nvPr/>
        </p:nvSpPr>
        <p:spPr>
          <a:xfrm>
            <a:off x="6227068" y="3195451"/>
            <a:ext cx="751331" cy="7970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5C5553DE-2B23-4F25-80BE-13B192D2FE0D}"/>
              </a:ext>
            </a:extLst>
          </p:cNvPr>
          <p:cNvSpPr/>
          <p:nvPr/>
        </p:nvSpPr>
        <p:spPr>
          <a:xfrm>
            <a:off x="6392151" y="3223645"/>
            <a:ext cx="533400" cy="578485"/>
          </a:xfrm>
          <a:custGeom>
            <a:avLst/>
            <a:gdLst/>
            <a:ahLst/>
            <a:cxnLst/>
            <a:rect l="l" t="t" r="r" b="b"/>
            <a:pathLst>
              <a:path w="533400" h="578485">
                <a:moveTo>
                  <a:pt x="533400" y="0"/>
                </a:moveTo>
                <a:lnTo>
                  <a:pt x="0" y="5780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01F106B-DD07-424C-8771-101D6B080C3D}"/>
              </a:ext>
            </a:extLst>
          </p:cNvPr>
          <p:cNvSpPr/>
          <p:nvPr/>
        </p:nvSpPr>
        <p:spPr>
          <a:xfrm>
            <a:off x="6348225" y="3765787"/>
            <a:ext cx="81280" cy="83820"/>
          </a:xfrm>
          <a:custGeom>
            <a:avLst/>
            <a:gdLst/>
            <a:ahLst/>
            <a:cxnLst/>
            <a:rect l="l" t="t" r="r" b="b"/>
            <a:pathLst>
              <a:path w="81279" h="83820">
                <a:moveTo>
                  <a:pt x="24142" y="0"/>
                </a:moveTo>
                <a:lnTo>
                  <a:pt x="0" y="83477"/>
                </a:lnTo>
                <a:lnTo>
                  <a:pt x="81267" y="52705"/>
                </a:lnTo>
                <a:lnTo>
                  <a:pt x="24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1F2B16D-ADF8-4BF3-8F27-84F1DB3E4788}"/>
              </a:ext>
            </a:extLst>
          </p:cNvPr>
          <p:cNvSpPr/>
          <p:nvPr/>
        </p:nvSpPr>
        <p:spPr>
          <a:xfrm>
            <a:off x="6870196" y="3203071"/>
            <a:ext cx="260603" cy="949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7D13A5D-42F3-4243-BB56-D7B686F61969}"/>
              </a:ext>
            </a:extLst>
          </p:cNvPr>
          <p:cNvSpPr/>
          <p:nvPr/>
        </p:nvSpPr>
        <p:spPr>
          <a:xfrm>
            <a:off x="6925822" y="3223640"/>
            <a:ext cx="76835" cy="720090"/>
          </a:xfrm>
          <a:custGeom>
            <a:avLst/>
            <a:gdLst/>
            <a:ahLst/>
            <a:cxnLst/>
            <a:rect l="l" t="t" r="r" b="b"/>
            <a:pathLst>
              <a:path w="76835" h="720089">
                <a:moveTo>
                  <a:pt x="0" y="0"/>
                </a:moveTo>
                <a:lnTo>
                  <a:pt x="76606" y="71984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490076D2-314C-42AC-9E90-786B25979470}"/>
              </a:ext>
            </a:extLst>
          </p:cNvPr>
          <p:cNvSpPr/>
          <p:nvPr/>
        </p:nvSpPr>
        <p:spPr>
          <a:xfrm>
            <a:off x="6962404" y="3926505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70" h="81914">
                <a:moveTo>
                  <a:pt x="77292" y="0"/>
                </a:moveTo>
                <a:lnTo>
                  <a:pt x="0" y="8216"/>
                </a:lnTo>
                <a:lnTo>
                  <a:pt x="46863" y="81394"/>
                </a:lnTo>
                <a:lnTo>
                  <a:pt x="77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30B37ADE-27A1-4566-9639-FADA28F1D9F8}"/>
              </a:ext>
            </a:extLst>
          </p:cNvPr>
          <p:cNvSpPr/>
          <p:nvPr/>
        </p:nvSpPr>
        <p:spPr>
          <a:xfrm>
            <a:off x="4643632" y="3526167"/>
            <a:ext cx="394715" cy="4007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26ACA9BF-3642-4A56-A6FD-BA175D71CE49}"/>
              </a:ext>
            </a:extLst>
          </p:cNvPr>
          <p:cNvSpPr/>
          <p:nvPr/>
        </p:nvSpPr>
        <p:spPr>
          <a:xfrm>
            <a:off x="4686904" y="3545343"/>
            <a:ext cx="194945" cy="200025"/>
          </a:xfrm>
          <a:custGeom>
            <a:avLst/>
            <a:gdLst/>
            <a:ahLst/>
            <a:cxnLst/>
            <a:rect l="l" t="t" r="r" b="b"/>
            <a:pathLst>
              <a:path w="194945" h="200025">
                <a:moveTo>
                  <a:pt x="3098" y="15011"/>
                </a:moveTo>
                <a:lnTo>
                  <a:pt x="0" y="18021"/>
                </a:lnTo>
                <a:lnTo>
                  <a:pt x="175882" y="199669"/>
                </a:lnTo>
                <a:lnTo>
                  <a:pt x="178981" y="196672"/>
                </a:lnTo>
                <a:lnTo>
                  <a:pt x="3098" y="15011"/>
                </a:lnTo>
                <a:close/>
              </a:path>
              <a:path w="194945" h="200025">
                <a:moveTo>
                  <a:pt x="12407" y="6007"/>
                </a:moveTo>
                <a:lnTo>
                  <a:pt x="6210" y="12014"/>
                </a:lnTo>
                <a:lnTo>
                  <a:pt x="182079" y="193662"/>
                </a:lnTo>
                <a:lnTo>
                  <a:pt x="188290" y="187655"/>
                </a:lnTo>
                <a:lnTo>
                  <a:pt x="12407" y="6007"/>
                </a:lnTo>
                <a:close/>
              </a:path>
              <a:path w="194945" h="200025">
                <a:moveTo>
                  <a:pt x="18618" y="0"/>
                </a:moveTo>
                <a:lnTo>
                  <a:pt x="15506" y="3009"/>
                </a:lnTo>
                <a:lnTo>
                  <a:pt x="191389" y="184657"/>
                </a:lnTo>
                <a:lnTo>
                  <a:pt x="194487" y="181648"/>
                </a:lnTo>
                <a:lnTo>
                  <a:pt x="18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7099FEA-73B3-4885-AB3C-A18A37CF6233}"/>
              </a:ext>
            </a:extLst>
          </p:cNvPr>
          <p:cNvSpPr/>
          <p:nvPr/>
        </p:nvSpPr>
        <p:spPr>
          <a:xfrm>
            <a:off x="4835152" y="3699664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55841" y="0"/>
                </a:moveTo>
                <a:lnTo>
                  <a:pt x="0" y="54063"/>
                </a:lnTo>
                <a:lnTo>
                  <a:pt x="81978" y="82867"/>
                </a:lnTo>
                <a:lnTo>
                  <a:pt x="5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9B3F65B9-B7D7-41C2-A9A1-0DD52F30A8D4}"/>
              </a:ext>
            </a:extLst>
          </p:cNvPr>
          <p:cNvSpPr/>
          <p:nvPr/>
        </p:nvSpPr>
        <p:spPr>
          <a:xfrm>
            <a:off x="4689347" y="1642495"/>
            <a:ext cx="1594104" cy="635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0A9AED8B-F294-4D91-84C3-72C4C68BB8D6}"/>
              </a:ext>
            </a:extLst>
          </p:cNvPr>
          <p:cNvSpPr/>
          <p:nvPr/>
        </p:nvSpPr>
        <p:spPr>
          <a:xfrm>
            <a:off x="4731862" y="1748321"/>
            <a:ext cx="1373505" cy="464820"/>
          </a:xfrm>
          <a:custGeom>
            <a:avLst/>
            <a:gdLst/>
            <a:ahLst/>
            <a:cxnLst/>
            <a:rect l="l" t="t" r="r" b="b"/>
            <a:pathLst>
              <a:path w="1373504" h="464819">
                <a:moveTo>
                  <a:pt x="1372044" y="20548"/>
                </a:moveTo>
                <a:lnTo>
                  <a:pt x="6616" y="460476"/>
                </a:lnTo>
                <a:lnTo>
                  <a:pt x="7950" y="464591"/>
                </a:lnTo>
                <a:lnTo>
                  <a:pt x="1373365" y="24663"/>
                </a:lnTo>
                <a:lnTo>
                  <a:pt x="1372044" y="20548"/>
                </a:lnTo>
                <a:close/>
              </a:path>
              <a:path w="1373504" h="464819">
                <a:moveTo>
                  <a:pt x="1368069" y="8216"/>
                </a:moveTo>
                <a:lnTo>
                  <a:pt x="2654" y="448144"/>
                </a:lnTo>
                <a:lnTo>
                  <a:pt x="5295" y="456361"/>
                </a:lnTo>
                <a:lnTo>
                  <a:pt x="1370723" y="16446"/>
                </a:lnTo>
                <a:lnTo>
                  <a:pt x="1368069" y="8216"/>
                </a:lnTo>
                <a:close/>
              </a:path>
              <a:path w="1373504" h="464819">
                <a:moveTo>
                  <a:pt x="1365427" y="0"/>
                </a:moveTo>
                <a:lnTo>
                  <a:pt x="0" y="439927"/>
                </a:lnTo>
                <a:lnTo>
                  <a:pt x="1320" y="444042"/>
                </a:lnTo>
                <a:lnTo>
                  <a:pt x="1366748" y="4114"/>
                </a:lnTo>
                <a:lnTo>
                  <a:pt x="1365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237F1B5C-8A65-4EAB-8150-15A9A2C6AD3F}"/>
              </a:ext>
            </a:extLst>
          </p:cNvPr>
          <p:cNvSpPr/>
          <p:nvPr/>
        </p:nvSpPr>
        <p:spPr>
          <a:xfrm>
            <a:off x="6077008" y="1727644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4">
                <a:moveTo>
                  <a:pt x="0" y="0"/>
                </a:moveTo>
                <a:lnTo>
                  <a:pt x="23837" y="73977"/>
                </a:lnTo>
                <a:lnTo>
                  <a:pt x="85902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73E9269B-78EA-4467-A3DC-154040840522}"/>
              </a:ext>
            </a:extLst>
          </p:cNvPr>
          <p:cNvSpPr/>
          <p:nvPr/>
        </p:nvSpPr>
        <p:spPr>
          <a:xfrm>
            <a:off x="6371848" y="1973204"/>
            <a:ext cx="605027" cy="664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ED4C279-38AF-466D-89E5-BEF7D82F3543}"/>
              </a:ext>
            </a:extLst>
          </p:cNvPr>
          <p:cNvSpPr/>
          <p:nvPr/>
        </p:nvSpPr>
        <p:spPr>
          <a:xfrm>
            <a:off x="6526018" y="2111613"/>
            <a:ext cx="408940" cy="460375"/>
          </a:xfrm>
          <a:custGeom>
            <a:avLst/>
            <a:gdLst/>
            <a:ahLst/>
            <a:cxnLst/>
            <a:rect l="l" t="t" r="r" b="b"/>
            <a:pathLst>
              <a:path w="408939" h="460375">
                <a:moveTo>
                  <a:pt x="3238" y="14249"/>
                </a:moveTo>
                <a:lnTo>
                  <a:pt x="0" y="17094"/>
                </a:lnTo>
                <a:lnTo>
                  <a:pt x="389204" y="460133"/>
                </a:lnTo>
                <a:lnTo>
                  <a:pt x="392455" y="457288"/>
                </a:lnTo>
                <a:lnTo>
                  <a:pt x="3238" y="14249"/>
                </a:lnTo>
                <a:close/>
              </a:path>
              <a:path w="408939" h="460375">
                <a:moveTo>
                  <a:pt x="12979" y="5702"/>
                </a:moveTo>
                <a:lnTo>
                  <a:pt x="6489" y="11404"/>
                </a:lnTo>
                <a:lnTo>
                  <a:pt x="395693" y="454444"/>
                </a:lnTo>
                <a:lnTo>
                  <a:pt x="402183" y="448741"/>
                </a:lnTo>
                <a:lnTo>
                  <a:pt x="12979" y="5702"/>
                </a:lnTo>
                <a:close/>
              </a:path>
              <a:path w="408939" h="460375">
                <a:moveTo>
                  <a:pt x="19469" y="0"/>
                </a:moveTo>
                <a:lnTo>
                  <a:pt x="16217" y="2844"/>
                </a:lnTo>
                <a:lnTo>
                  <a:pt x="405434" y="445884"/>
                </a:lnTo>
                <a:lnTo>
                  <a:pt x="408673" y="443039"/>
                </a:lnTo>
                <a:lnTo>
                  <a:pt x="19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EA47D4E-D230-480F-A2E1-4621172BDCD4}"/>
              </a:ext>
            </a:extLst>
          </p:cNvPr>
          <p:cNvSpPr/>
          <p:nvPr/>
        </p:nvSpPr>
        <p:spPr>
          <a:xfrm>
            <a:off x="6493005" y="2071508"/>
            <a:ext cx="80645" cy="84455"/>
          </a:xfrm>
          <a:custGeom>
            <a:avLst/>
            <a:gdLst/>
            <a:ahLst/>
            <a:cxnLst/>
            <a:rect l="l" t="t" r="r" b="b"/>
            <a:pathLst>
              <a:path w="80645" h="84455">
                <a:moveTo>
                  <a:pt x="0" y="0"/>
                </a:moveTo>
                <a:lnTo>
                  <a:pt x="22098" y="84035"/>
                </a:lnTo>
                <a:lnTo>
                  <a:pt x="80492" y="32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071235A-DB9D-46CC-88C1-C0AEAA683B2E}"/>
              </a:ext>
            </a:extLst>
          </p:cNvPr>
          <p:cNvSpPr/>
          <p:nvPr/>
        </p:nvSpPr>
        <p:spPr>
          <a:xfrm>
            <a:off x="5126740" y="3818767"/>
            <a:ext cx="609599" cy="4389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A798FDB-328C-4403-A6E3-5CFA9D1ADD0F}"/>
              </a:ext>
            </a:extLst>
          </p:cNvPr>
          <p:cNvSpPr/>
          <p:nvPr/>
        </p:nvSpPr>
        <p:spPr>
          <a:xfrm>
            <a:off x="5296820" y="3838899"/>
            <a:ext cx="398145" cy="252729"/>
          </a:xfrm>
          <a:custGeom>
            <a:avLst/>
            <a:gdLst/>
            <a:ahLst/>
            <a:cxnLst/>
            <a:rect l="l" t="t" r="r" b="b"/>
            <a:pathLst>
              <a:path w="398145" h="252729">
                <a:moveTo>
                  <a:pt x="393153" y="14820"/>
                </a:moveTo>
                <a:lnTo>
                  <a:pt x="8864" y="244894"/>
                </a:lnTo>
                <a:lnTo>
                  <a:pt x="13309" y="252298"/>
                </a:lnTo>
                <a:lnTo>
                  <a:pt x="397586" y="22225"/>
                </a:lnTo>
                <a:lnTo>
                  <a:pt x="393153" y="14820"/>
                </a:lnTo>
                <a:close/>
              </a:path>
              <a:path w="398145" h="252729">
                <a:moveTo>
                  <a:pt x="384276" y="0"/>
                </a:moveTo>
                <a:lnTo>
                  <a:pt x="0" y="230073"/>
                </a:lnTo>
                <a:lnTo>
                  <a:pt x="4432" y="237477"/>
                </a:lnTo>
                <a:lnTo>
                  <a:pt x="388708" y="7404"/>
                </a:lnTo>
                <a:lnTo>
                  <a:pt x="384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3EEE112-B93F-4775-A35E-EA3B56DD9DFD}"/>
              </a:ext>
            </a:extLst>
          </p:cNvPr>
          <p:cNvSpPr/>
          <p:nvPr/>
        </p:nvSpPr>
        <p:spPr>
          <a:xfrm>
            <a:off x="5247895" y="4040079"/>
            <a:ext cx="86995" cy="73660"/>
          </a:xfrm>
          <a:custGeom>
            <a:avLst/>
            <a:gdLst/>
            <a:ahLst/>
            <a:cxnLst/>
            <a:rect l="l" t="t" r="r" b="b"/>
            <a:pathLst>
              <a:path w="86995" h="73660">
                <a:moveTo>
                  <a:pt x="46723" y="0"/>
                </a:moveTo>
                <a:lnTo>
                  <a:pt x="0" y="73266"/>
                </a:lnTo>
                <a:lnTo>
                  <a:pt x="86652" y="66687"/>
                </a:lnTo>
                <a:lnTo>
                  <a:pt x="467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E2956AD-02DA-4A39-B3A3-43AA7E78500E}"/>
              </a:ext>
            </a:extLst>
          </p:cNvPr>
          <p:cNvSpPr/>
          <p:nvPr/>
        </p:nvSpPr>
        <p:spPr>
          <a:xfrm>
            <a:off x="7580380" y="2716915"/>
            <a:ext cx="659891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840C3FCE-DD66-4754-8783-BEE17A30DBDD}"/>
              </a:ext>
            </a:extLst>
          </p:cNvPr>
          <p:cNvSpPr/>
          <p:nvPr/>
        </p:nvSpPr>
        <p:spPr>
          <a:xfrm>
            <a:off x="7284724" y="3279271"/>
            <a:ext cx="746759" cy="11308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4DEF0B5D-387B-4177-87A2-E2698F287669}"/>
              </a:ext>
            </a:extLst>
          </p:cNvPr>
          <p:cNvSpPr/>
          <p:nvPr/>
        </p:nvSpPr>
        <p:spPr>
          <a:xfrm>
            <a:off x="7327695" y="3426597"/>
            <a:ext cx="560705" cy="918210"/>
          </a:xfrm>
          <a:custGeom>
            <a:avLst/>
            <a:gdLst/>
            <a:ahLst/>
            <a:cxnLst/>
            <a:rect l="l" t="t" r="r" b="b"/>
            <a:pathLst>
              <a:path w="560704" h="918210">
                <a:moveTo>
                  <a:pt x="553173" y="8839"/>
                </a:moveTo>
                <a:lnTo>
                  <a:pt x="14846" y="913333"/>
                </a:lnTo>
                <a:lnTo>
                  <a:pt x="22263" y="917740"/>
                </a:lnTo>
                <a:lnTo>
                  <a:pt x="560590" y="13246"/>
                </a:lnTo>
                <a:lnTo>
                  <a:pt x="553173" y="8839"/>
                </a:lnTo>
                <a:close/>
              </a:path>
              <a:path w="560704" h="918210">
                <a:moveTo>
                  <a:pt x="538327" y="0"/>
                </a:moveTo>
                <a:lnTo>
                  <a:pt x="0" y="904494"/>
                </a:lnTo>
                <a:lnTo>
                  <a:pt x="7416" y="908913"/>
                </a:lnTo>
                <a:lnTo>
                  <a:pt x="545744" y="4419"/>
                </a:lnTo>
                <a:lnTo>
                  <a:pt x="538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D22F4890-4967-42D0-9455-8280FF634C61}"/>
              </a:ext>
            </a:extLst>
          </p:cNvPr>
          <p:cNvSpPr/>
          <p:nvPr/>
        </p:nvSpPr>
        <p:spPr>
          <a:xfrm>
            <a:off x="7837135" y="3377570"/>
            <a:ext cx="73660" cy="86995"/>
          </a:xfrm>
          <a:custGeom>
            <a:avLst/>
            <a:gdLst/>
            <a:ahLst/>
            <a:cxnLst/>
            <a:rect l="l" t="t" r="r" b="b"/>
            <a:pathLst>
              <a:path w="73660" h="86994">
                <a:moveTo>
                  <a:pt x="73139" y="0"/>
                </a:moveTo>
                <a:lnTo>
                  <a:pt x="0" y="46913"/>
                </a:lnTo>
                <a:lnTo>
                  <a:pt x="66789" y="86664"/>
                </a:lnTo>
                <a:lnTo>
                  <a:pt x="73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25BCA974-4A0F-485F-9968-6F4904A21316}"/>
              </a:ext>
            </a:extLst>
          </p:cNvPr>
          <p:cNvSpPr/>
          <p:nvPr/>
        </p:nvSpPr>
        <p:spPr>
          <a:xfrm>
            <a:off x="7208524" y="2861695"/>
            <a:ext cx="493775" cy="329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33A2FF0-72CB-4513-AB56-17545149F440}"/>
              </a:ext>
            </a:extLst>
          </p:cNvPr>
          <p:cNvSpPr/>
          <p:nvPr/>
        </p:nvSpPr>
        <p:spPr>
          <a:xfrm>
            <a:off x="7250963" y="2881240"/>
            <a:ext cx="277495" cy="150495"/>
          </a:xfrm>
          <a:custGeom>
            <a:avLst/>
            <a:gdLst/>
            <a:ahLst/>
            <a:cxnLst/>
            <a:rect l="l" t="t" r="r" b="b"/>
            <a:pathLst>
              <a:path w="277495" h="150494">
                <a:moveTo>
                  <a:pt x="1854" y="19494"/>
                </a:moveTo>
                <a:lnTo>
                  <a:pt x="0" y="23393"/>
                </a:lnTo>
                <a:lnTo>
                  <a:pt x="266039" y="150050"/>
                </a:lnTo>
                <a:lnTo>
                  <a:pt x="267893" y="146151"/>
                </a:lnTo>
                <a:lnTo>
                  <a:pt x="1854" y="19494"/>
                </a:lnTo>
                <a:close/>
              </a:path>
              <a:path w="277495" h="150494">
                <a:moveTo>
                  <a:pt x="7429" y="7797"/>
                </a:moveTo>
                <a:lnTo>
                  <a:pt x="3708" y="15595"/>
                </a:lnTo>
                <a:lnTo>
                  <a:pt x="269748" y="142252"/>
                </a:lnTo>
                <a:lnTo>
                  <a:pt x="273456" y="134454"/>
                </a:lnTo>
                <a:lnTo>
                  <a:pt x="7429" y="7797"/>
                </a:lnTo>
                <a:close/>
              </a:path>
              <a:path w="277495" h="150494">
                <a:moveTo>
                  <a:pt x="11137" y="0"/>
                </a:moveTo>
                <a:lnTo>
                  <a:pt x="9283" y="3898"/>
                </a:lnTo>
                <a:lnTo>
                  <a:pt x="275323" y="130555"/>
                </a:lnTo>
                <a:lnTo>
                  <a:pt x="277177" y="126657"/>
                </a:lnTo>
                <a:lnTo>
                  <a:pt x="11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96D8B1A0-9F1F-4BEE-8C18-EA3261000386}"/>
              </a:ext>
            </a:extLst>
          </p:cNvPr>
          <p:cNvSpPr/>
          <p:nvPr/>
        </p:nvSpPr>
        <p:spPr>
          <a:xfrm>
            <a:off x="7494166" y="2978936"/>
            <a:ext cx="86995" cy="70485"/>
          </a:xfrm>
          <a:custGeom>
            <a:avLst/>
            <a:gdLst/>
            <a:ahLst/>
            <a:cxnLst/>
            <a:rect l="l" t="t" r="r" b="b"/>
            <a:pathLst>
              <a:path w="86995" h="70485">
                <a:moveTo>
                  <a:pt x="33413" y="0"/>
                </a:moveTo>
                <a:lnTo>
                  <a:pt x="0" y="70180"/>
                </a:lnTo>
                <a:lnTo>
                  <a:pt x="86880" y="68503"/>
                </a:lnTo>
                <a:lnTo>
                  <a:pt x="33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38BD1DD2-1331-4B0C-A21F-58489320E167}"/>
              </a:ext>
            </a:extLst>
          </p:cNvPr>
          <p:cNvSpPr txBox="1"/>
          <p:nvPr/>
        </p:nvSpPr>
        <p:spPr>
          <a:xfrm>
            <a:off x="7658468" y="3798516"/>
            <a:ext cx="8870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latin typeface="Arial"/>
                <a:cs typeface="Arial"/>
              </a:rPr>
              <a:t>published_at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7162CBD9-BE2F-440F-A85B-EEBF0F7C0E39}"/>
              </a:ext>
            </a:extLst>
          </p:cNvPr>
          <p:cNvSpPr txBox="1"/>
          <p:nvPr/>
        </p:nvSpPr>
        <p:spPr>
          <a:xfrm>
            <a:off x="6914913" y="4608979"/>
            <a:ext cx="4184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paper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E18176A-B12C-4FC4-87D3-CD17B0B3D8D8}"/>
              </a:ext>
            </a:extLst>
          </p:cNvPr>
          <p:cNvSpPr txBox="1"/>
          <p:nvPr/>
        </p:nvSpPr>
        <p:spPr>
          <a:xfrm>
            <a:off x="5863958" y="2963059"/>
            <a:ext cx="262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D0A0EB8B-59A8-4A5F-A49A-1344C4256C36}"/>
              </a:ext>
            </a:extLst>
          </p:cNvPr>
          <p:cNvSpPr txBox="1"/>
          <p:nvPr/>
        </p:nvSpPr>
        <p:spPr>
          <a:xfrm>
            <a:off x="4649177" y="2652468"/>
            <a:ext cx="6286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authored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42288BF9-2A83-4561-9356-43A3AAF697ED}"/>
              </a:ext>
            </a:extLst>
          </p:cNvPr>
          <p:cNvSpPr txBox="1"/>
          <p:nvPr/>
        </p:nvSpPr>
        <p:spPr>
          <a:xfrm>
            <a:off x="6278791" y="1314091"/>
            <a:ext cx="7810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conference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641F2871-3220-4AB3-BFA6-1839FFAA0721}"/>
              </a:ext>
            </a:extLst>
          </p:cNvPr>
          <p:cNvSpPr txBox="1"/>
          <p:nvPr/>
        </p:nvSpPr>
        <p:spPr>
          <a:xfrm>
            <a:off x="4286470" y="1745688"/>
            <a:ext cx="46100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aut</a:t>
            </a:r>
            <a:r>
              <a:rPr sz="1200" spc="-5" dirty="0">
                <a:latin typeface="Arial"/>
                <a:cs typeface="Arial"/>
              </a:rPr>
              <a:t>hor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5A2DD784-122E-464F-980F-DFD3E1FE5B16}"/>
              </a:ext>
            </a:extLst>
          </p:cNvPr>
          <p:cNvSpPr txBox="1"/>
          <p:nvPr/>
        </p:nvSpPr>
        <p:spPr>
          <a:xfrm>
            <a:off x="6976783" y="2408628"/>
            <a:ext cx="4521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att</a:t>
            </a:r>
            <a:r>
              <a:rPr sz="1200" spc="-5" dirty="0"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6648F46E-E217-40A0-AAF8-7C6B7C060221}"/>
              </a:ext>
            </a:extLst>
          </p:cNvPr>
          <p:cNvSpPr/>
          <p:nvPr/>
        </p:nvSpPr>
        <p:spPr>
          <a:xfrm>
            <a:off x="3477772" y="5175129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98AE52CA-9B8A-4DC7-B378-8E5D5FC8812C}"/>
              </a:ext>
            </a:extLst>
          </p:cNvPr>
          <p:cNvSpPr txBox="1"/>
          <p:nvPr/>
        </p:nvSpPr>
        <p:spPr>
          <a:xfrm>
            <a:off x="3613909" y="517202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86EBC587-C7BA-4871-A4B4-CCBB6F2BF5B6}"/>
              </a:ext>
            </a:extLst>
          </p:cNvPr>
          <p:cNvSpPr/>
          <p:nvPr/>
        </p:nvSpPr>
        <p:spPr>
          <a:xfrm>
            <a:off x="5708908" y="5176653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7FF7FEF4-2CB2-425C-8E72-4B5AE965D449}"/>
              </a:ext>
            </a:extLst>
          </p:cNvPr>
          <p:cNvSpPr txBox="1"/>
          <p:nvPr/>
        </p:nvSpPr>
        <p:spPr>
          <a:xfrm>
            <a:off x="5886356" y="5173228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96DFCC76-2B07-464E-A468-7BB7720D33AA}"/>
              </a:ext>
            </a:extLst>
          </p:cNvPr>
          <p:cNvSpPr/>
          <p:nvPr/>
        </p:nvSpPr>
        <p:spPr>
          <a:xfrm>
            <a:off x="7904993" y="5165985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56AB1248-9B9E-42A1-940C-F4DEB56CE7DF}"/>
              </a:ext>
            </a:extLst>
          </p:cNvPr>
          <p:cNvSpPr txBox="1"/>
          <p:nvPr/>
        </p:nvSpPr>
        <p:spPr>
          <a:xfrm>
            <a:off x="8041143" y="5162596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80239809-6755-42D0-88D6-CAB25684C1F1}"/>
              </a:ext>
            </a:extLst>
          </p:cNvPr>
          <p:cNvSpPr/>
          <p:nvPr/>
        </p:nvSpPr>
        <p:spPr>
          <a:xfrm>
            <a:off x="4463800" y="5143119"/>
            <a:ext cx="1205865" cy="342900"/>
          </a:xfrm>
          <a:custGeom>
            <a:avLst/>
            <a:gdLst/>
            <a:ahLst/>
            <a:cxnLst/>
            <a:rect l="l" t="t" r="r" b="b"/>
            <a:pathLst>
              <a:path w="1205864" h="342900">
                <a:moveTo>
                  <a:pt x="1034034" y="0"/>
                </a:moveTo>
                <a:lnTo>
                  <a:pt x="103403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1034034" y="257175"/>
                </a:lnTo>
                <a:lnTo>
                  <a:pt x="1034034" y="342900"/>
                </a:lnTo>
                <a:lnTo>
                  <a:pt x="1205484" y="171450"/>
                </a:lnTo>
                <a:lnTo>
                  <a:pt x="1034034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1FDB0CCE-64E2-4B62-ABF3-F14F69645CD9}"/>
              </a:ext>
            </a:extLst>
          </p:cNvPr>
          <p:cNvSpPr txBox="1"/>
          <p:nvPr/>
        </p:nvSpPr>
        <p:spPr>
          <a:xfrm>
            <a:off x="4581580" y="5162596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3CBC2D41-569E-4339-86F8-3A138C78CA8B}"/>
              </a:ext>
            </a:extLst>
          </p:cNvPr>
          <p:cNvSpPr/>
          <p:nvPr/>
        </p:nvSpPr>
        <p:spPr>
          <a:xfrm>
            <a:off x="6684269" y="5115692"/>
            <a:ext cx="1183005" cy="398145"/>
          </a:xfrm>
          <a:custGeom>
            <a:avLst/>
            <a:gdLst/>
            <a:ahLst/>
            <a:cxnLst/>
            <a:rect l="l" t="t" r="r" b="b"/>
            <a:pathLst>
              <a:path w="1183004" h="398145">
                <a:moveTo>
                  <a:pt x="198882" y="0"/>
                </a:moveTo>
                <a:lnTo>
                  <a:pt x="0" y="198881"/>
                </a:lnTo>
                <a:lnTo>
                  <a:pt x="198882" y="397763"/>
                </a:lnTo>
                <a:lnTo>
                  <a:pt x="198882" y="298322"/>
                </a:lnTo>
                <a:lnTo>
                  <a:pt x="1182624" y="298322"/>
                </a:lnTo>
                <a:lnTo>
                  <a:pt x="1182624" y="99440"/>
                </a:lnTo>
                <a:lnTo>
                  <a:pt x="198882" y="99440"/>
                </a:lnTo>
                <a:lnTo>
                  <a:pt x="198882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3FE98E4C-D394-4951-AE50-E0322830A5BA}"/>
              </a:ext>
            </a:extLst>
          </p:cNvPr>
          <p:cNvSpPr txBox="1"/>
          <p:nvPr/>
        </p:nvSpPr>
        <p:spPr>
          <a:xfrm>
            <a:off x="6883924" y="5162596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1320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5D072-1434-4349-BE45-6C13EDA7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Meta-path</a:t>
            </a:r>
            <a:r>
              <a:rPr lang="zh-CN" altLang="en-US" dirty="0"/>
              <a:t>模式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31D3B4-1B63-42CD-9A9A-D2FDA022F32F}"/>
              </a:ext>
            </a:extLst>
          </p:cNvPr>
          <p:cNvSpPr/>
          <p:nvPr/>
        </p:nvSpPr>
        <p:spPr>
          <a:xfrm>
            <a:off x="6678172" y="4007744"/>
            <a:ext cx="659891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B8606C2-6463-48AE-A909-8DBC681AF7E6}"/>
              </a:ext>
            </a:extLst>
          </p:cNvPr>
          <p:cNvSpPr/>
          <p:nvPr/>
        </p:nvSpPr>
        <p:spPr>
          <a:xfrm>
            <a:off x="4364740" y="2892175"/>
            <a:ext cx="661415" cy="66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C63E881-EF5B-4AED-B9FA-376CAECE7712}"/>
              </a:ext>
            </a:extLst>
          </p:cNvPr>
          <p:cNvSpPr/>
          <p:nvPr/>
        </p:nvSpPr>
        <p:spPr>
          <a:xfrm>
            <a:off x="4075180" y="1869571"/>
            <a:ext cx="659891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42ACB37-EEDC-4779-89BF-5F83FC841EBA}"/>
              </a:ext>
            </a:extLst>
          </p:cNvPr>
          <p:cNvSpPr/>
          <p:nvPr/>
        </p:nvSpPr>
        <p:spPr>
          <a:xfrm>
            <a:off x="6594352" y="2561480"/>
            <a:ext cx="661415" cy="661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E421496-A281-485C-8F85-56C1E8E8308B}"/>
              </a:ext>
            </a:extLst>
          </p:cNvPr>
          <p:cNvSpPr/>
          <p:nvPr/>
        </p:nvSpPr>
        <p:spPr>
          <a:xfrm>
            <a:off x="5279140" y="2055499"/>
            <a:ext cx="659891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AA673E1-D42B-49E8-9AB3-D4F36920F568}"/>
              </a:ext>
            </a:extLst>
          </p:cNvPr>
          <p:cNvSpPr/>
          <p:nvPr/>
        </p:nvSpPr>
        <p:spPr>
          <a:xfrm>
            <a:off x="4585721" y="3782192"/>
            <a:ext cx="661415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7D1BC45-3313-4639-8893-3B0DC94CA227}"/>
              </a:ext>
            </a:extLst>
          </p:cNvPr>
          <p:cNvSpPr/>
          <p:nvPr/>
        </p:nvSpPr>
        <p:spPr>
          <a:xfrm>
            <a:off x="5686049" y="3518540"/>
            <a:ext cx="661415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F2EC5BC-1539-4DDE-853D-18CADB6BC2F1}"/>
              </a:ext>
            </a:extLst>
          </p:cNvPr>
          <p:cNvSpPr/>
          <p:nvPr/>
        </p:nvSpPr>
        <p:spPr>
          <a:xfrm>
            <a:off x="6163060" y="1409324"/>
            <a:ext cx="659891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6CB4A5F-916B-4D13-98EE-98664D2D9E88}"/>
              </a:ext>
            </a:extLst>
          </p:cNvPr>
          <p:cNvSpPr/>
          <p:nvPr/>
        </p:nvSpPr>
        <p:spPr>
          <a:xfrm>
            <a:off x="5489447" y="2619379"/>
            <a:ext cx="583692" cy="970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483405D-9548-44E1-A4AD-C0212A44864A}"/>
              </a:ext>
            </a:extLst>
          </p:cNvPr>
          <p:cNvSpPr/>
          <p:nvPr/>
        </p:nvSpPr>
        <p:spPr>
          <a:xfrm>
            <a:off x="5639997" y="2775399"/>
            <a:ext cx="379095" cy="744220"/>
          </a:xfrm>
          <a:custGeom>
            <a:avLst/>
            <a:gdLst/>
            <a:ahLst/>
            <a:cxnLst/>
            <a:rect l="l" t="t" r="r" b="b"/>
            <a:pathLst>
              <a:path w="379095" h="744219">
                <a:moveTo>
                  <a:pt x="378587" y="74378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D9ACEA6-8FA8-4B9C-B3C8-EE1176C491B4}"/>
              </a:ext>
            </a:extLst>
          </p:cNvPr>
          <p:cNvSpPr/>
          <p:nvPr/>
        </p:nvSpPr>
        <p:spPr>
          <a:xfrm>
            <a:off x="5610608" y="2717680"/>
            <a:ext cx="70485" cy="86995"/>
          </a:xfrm>
          <a:custGeom>
            <a:avLst/>
            <a:gdLst/>
            <a:ahLst/>
            <a:cxnLst/>
            <a:rect l="l" t="t" r="r" b="b"/>
            <a:pathLst>
              <a:path w="70485" h="86994">
                <a:moveTo>
                  <a:pt x="0" y="0"/>
                </a:moveTo>
                <a:lnTo>
                  <a:pt x="622" y="86893"/>
                </a:lnTo>
                <a:lnTo>
                  <a:pt x="69888" y="516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9EC1F54-824C-4ADC-8FF7-2487AAAB6BF8}"/>
              </a:ext>
            </a:extLst>
          </p:cNvPr>
          <p:cNvSpPr/>
          <p:nvPr/>
        </p:nvSpPr>
        <p:spPr>
          <a:xfrm>
            <a:off x="5972555" y="4146427"/>
            <a:ext cx="826008" cy="335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DFEA152-9A15-4F70-A84B-41CC23E175B3}"/>
              </a:ext>
            </a:extLst>
          </p:cNvPr>
          <p:cNvSpPr/>
          <p:nvPr/>
        </p:nvSpPr>
        <p:spPr>
          <a:xfrm>
            <a:off x="6017514" y="4179188"/>
            <a:ext cx="598170" cy="143510"/>
          </a:xfrm>
          <a:custGeom>
            <a:avLst/>
            <a:gdLst/>
            <a:ahLst/>
            <a:cxnLst/>
            <a:rect l="l" t="t" r="r" b="b"/>
            <a:pathLst>
              <a:path w="598170" h="143510">
                <a:moveTo>
                  <a:pt x="0" y="0"/>
                </a:moveTo>
                <a:lnTo>
                  <a:pt x="597801" y="143522"/>
                </a:lnTo>
              </a:path>
            </a:pathLst>
          </a:custGeom>
          <a:ln w="2590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218D0D0-84E3-4C36-8513-954CED1E430A}"/>
              </a:ext>
            </a:extLst>
          </p:cNvPr>
          <p:cNvSpPr/>
          <p:nvPr/>
        </p:nvSpPr>
        <p:spPr>
          <a:xfrm>
            <a:off x="6593648" y="4281894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18148" y="0"/>
                </a:moveTo>
                <a:lnTo>
                  <a:pt x="0" y="75577"/>
                </a:lnTo>
                <a:lnTo>
                  <a:pt x="84645" y="55930"/>
                </a:lnTo>
                <a:lnTo>
                  <a:pt x="1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E6CEA1D-2869-4CB3-A861-F6A5D6239AA2}"/>
              </a:ext>
            </a:extLst>
          </p:cNvPr>
          <p:cNvSpPr/>
          <p:nvPr/>
        </p:nvSpPr>
        <p:spPr>
          <a:xfrm>
            <a:off x="4689352" y="2169799"/>
            <a:ext cx="710183" cy="361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CA75270-3C76-45F7-B934-D8DB53748B8B}"/>
              </a:ext>
            </a:extLst>
          </p:cNvPr>
          <p:cNvSpPr/>
          <p:nvPr/>
        </p:nvSpPr>
        <p:spPr>
          <a:xfrm>
            <a:off x="4735829" y="2201042"/>
            <a:ext cx="482600" cy="165735"/>
          </a:xfrm>
          <a:custGeom>
            <a:avLst/>
            <a:gdLst/>
            <a:ahLst/>
            <a:cxnLst/>
            <a:rect l="l" t="t" r="r" b="b"/>
            <a:pathLst>
              <a:path w="482600" h="165735">
                <a:moveTo>
                  <a:pt x="0" y="0"/>
                </a:moveTo>
                <a:lnTo>
                  <a:pt x="482079" y="16539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9310619-04C4-4D45-BB9E-57917EBDDD8D}"/>
              </a:ext>
            </a:extLst>
          </p:cNvPr>
          <p:cNvSpPr/>
          <p:nvPr/>
        </p:nvSpPr>
        <p:spPr>
          <a:xfrm>
            <a:off x="5193042" y="2325462"/>
            <a:ext cx="86360" cy="73660"/>
          </a:xfrm>
          <a:custGeom>
            <a:avLst/>
            <a:gdLst/>
            <a:ahLst/>
            <a:cxnLst/>
            <a:rect l="l" t="t" r="r" b="b"/>
            <a:pathLst>
              <a:path w="86360" h="73660">
                <a:moveTo>
                  <a:pt x="25222" y="0"/>
                </a:moveTo>
                <a:lnTo>
                  <a:pt x="0" y="73520"/>
                </a:lnTo>
                <a:lnTo>
                  <a:pt x="86131" y="61988"/>
                </a:lnTo>
                <a:lnTo>
                  <a:pt x="2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A8189AB-7173-4446-B7BC-1D0A5E8207EF}"/>
              </a:ext>
            </a:extLst>
          </p:cNvPr>
          <p:cNvSpPr/>
          <p:nvPr/>
        </p:nvSpPr>
        <p:spPr>
          <a:xfrm>
            <a:off x="4818892" y="2288666"/>
            <a:ext cx="582167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FE3E43A-F50D-4852-8089-2EE4C5B2F0E2}"/>
              </a:ext>
            </a:extLst>
          </p:cNvPr>
          <p:cNvSpPr/>
          <p:nvPr/>
        </p:nvSpPr>
        <p:spPr>
          <a:xfrm>
            <a:off x="4872990" y="2444172"/>
            <a:ext cx="377190" cy="709295"/>
          </a:xfrm>
          <a:custGeom>
            <a:avLst/>
            <a:gdLst/>
            <a:ahLst/>
            <a:cxnLst/>
            <a:rect l="l" t="t" r="r" b="b"/>
            <a:pathLst>
              <a:path w="377189" h="709294">
                <a:moveTo>
                  <a:pt x="0" y="708850"/>
                </a:moveTo>
                <a:lnTo>
                  <a:pt x="37664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208A9CD-3D82-48C6-A241-48D2A9B790CD}"/>
              </a:ext>
            </a:extLst>
          </p:cNvPr>
          <p:cNvSpPr/>
          <p:nvPr/>
        </p:nvSpPr>
        <p:spPr>
          <a:xfrm>
            <a:off x="5209232" y="2386973"/>
            <a:ext cx="71120" cy="86995"/>
          </a:xfrm>
          <a:custGeom>
            <a:avLst/>
            <a:gdLst/>
            <a:ahLst/>
            <a:cxnLst/>
            <a:rect l="l" t="t" r="r" b="b"/>
            <a:pathLst>
              <a:path w="71120" h="86994">
                <a:moveTo>
                  <a:pt x="70789" y="0"/>
                </a:moveTo>
                <a:lnTo>
                  <a:pt x="0" y="50406"/>
                </a:lnTo>
                <a:lnTo>
                  <a:pt x="68643" y="86867"/>
                </a:lnTo>
                <a:lnTo>
                  <a:pt x="70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D1FC00D-F751-47E6-8C12-EBB192336123}"/>
              </a:ext>
            </a:extLst>
          </p:cNvPr>
          <p:cNvSpPr/>
          <p:nvPr/>
        </p:nvSpPr>
        <p:spPr>
          <a:xfrm>
            <a:off x="5884168" y="1642495"/>
            <a:ext cx="399287" cy="813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91F7103-9455-4985-B5B9-DD1AB378910C}"/>
              </a:ext>
            </a:extLst>
          </p:cNvPr>
          <p:cNvSpPr/>
          <p:nvPr/>
        </p:nvSpPr>
        <p:spPr>
          <a:xfrm>
            <a:off x="5927548" y="1797794"/>
            <a:ext cx="226695" cy="593725"/>
          </a:xfrm>
          <a:custGeom>
            <a:avLst/>
            <a:gdLst/>
            <a:ahLst/>
            <a:cxnLst/>
            <a:rect l="l" t="t" r="r" b="b"/>
            <a:pathLst>
              <a:path w="226695" h="593725">
                <a:moveTo>
                  <a:pt x="218160" y="5638"/>
                </a:moveTo>
                <a:lnTo>
                  <a:pt x="16332" y="590613"/>
                </a:lnTo>
                <a:lnTo>
                  <a:pt x="24485" y="593420"/>
                </a:lnTo>
                <a:lnTo>
                  <a:pt x="226314" y="8458"/>
                </a:lnTo>
                <a:lnTo>
                  <a:pt x="218160" y="5638"/>
                </a:lnTo>
                <a:close/>
              </a:path>
              <a:path w="226695" h="593725">
                <a:moveTo>
                  <a:pt x="201828" y="0"/>
                </a:moveTo>
                <a:lnTo>
                  <a:pt x="0" y="584974"/>
                </a:lnTo>
                <a:lnTo>
                  <a:pt x="8166" y="587794"/>
                </a:lnTo>
                <a:lnTo>
                  <a:pt x="209994" y="2819"/>
                </a:lnTo>
                <a:lnTo>
                  <a:pt x="201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669BE49-06D9-4A45-9007-35D5784E9E53}"/>
              </a:ext>
            </a:extLst>
          </p:cNvPr>
          <p:cNvSpPr/>
          <p:nvPr/>
        </p:nvSpPr>
        <p:spPr>
          <a:xfrm>
            <a:off x="6100664" y="1740792"/>
            <a:ext cx="73660" cy="86360"/>
          </a:xfrm>
          <a:custGeom>
            <a:avLst/>
            <a:gdLst/>
            <a:ahLst/>
            <a:cxnLst/>
            <a:rect l="l" t="t" r="r" b="b"/>
            <a:pathLst>
              <a:path w="73660" h="86359">
                <a:moveTo>
                  <a:pt x="62077" y="0"/>
                </a:moveTo>
                <a:lnTo>
                  <a:pt x="0" y="60794"/>
                </a:lnTo>
                <a:lnTo>
                  <a:pt x="73469" y="86144"/>
                </a:lnTo>
                <a:lnTo>
                  <a:pt x="62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958E425-6D3C-441B-98DA-B8BDEEA57C57}"/>
              </a:ext>
            </a:extLst>
          </p:cNvPr>
          <p:cNvSpPr/>
          <p:nvPr/>
        </p:nvSpPr>
        <p:spPr>
          <a:xfrm>
            <a:off x="5818631" y="2288666"/>
            <a:ext cx="826008" cy="6812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2C7F8494-139B-40D8-BDBC-49BF8AF8D6A4}"/>
              </a:ext>
            </a:extLst>
          </p:cNvPr>
          <p:cNvSpPr/>
          <p:nvPr/>
        </p:nvSpPr>
        <p:spPr>
          <a:xfrm>
            <a:off x="5991036" y="2426580"/>
            <a:ext cx="603885" cy="466725"/>
          </a:xfrm>
          <a:custGeom>
            <a:avLst/>
            <a:gdLst/>
            <a:ahLst/>
            <a:cxnLst/>
            <a:rect l="l" t="t" r="r" b="b"/>
            <a:pathLst>
              <a:path w="603885" h="466725">
                <a:moveTo>
                  <a:pt x="603669" y="466674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D2B809C2-F3E5-463E-971B-832FADFE3497}"/>
              </a:ext>
            </a:extLst>
          </p:cNvPr>
          <p:cNvSpPr/>
          <p:nvPr/>
        </p:nvSpPr>
        <p:spPr>
          <a:xfrm>
            <a:off x="5939796" y="2386966"/>
            <a:ext cx="85725" cy="78740"/>
          </a:xfrm>
          <a:custGeom>
            <a:avLst/>
            <a:gdLst/>
            <a:ahLst/>
            <a:cxnLst/>
            <a:rect l="l" t="t" r="r" b="b"/>
            <a:pathLst>
              <a:path w="85725" h="78739">
                <a:moveTo>
                  <a:pt x="0" y="0"/>
                </a:moveTo>
                <a:lnTo>
                  <a:pt x="37719" y="78282"/>
                </a:lnTo>
                <a:lnTo>
                  <a:pt x="85255" y="167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D901FBBE-C892-4B7D-BC15-214FCD4A9169}"/>
              </a:ext>
            </a:extLst>
          </p:cNvPr>
          <p:cNvSpPr/>
          <p:nvPr/>
        </p:nvSpPr>
        <p:spPr>
          <a:xfrm>
            <a:off x="6227068" y="3195451"/>
            <a:ext cx="751331" cy="7970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5C5553DE-2B23-4F25-80BE-13B192D2FE0D}"/>
              </a:ext>
            </a:extLst>
          </p:cNvPr>
          <p:cNvSpPr/>
          <p:nvPr/>
        </p:nvSpPr>
        <p:spPr>
          <a:xfrm>
            <a:off x="6392151" y="3223645"/>
            <a:ext cx="533400" cy="578485"/>
          </a:xfrm>
          <a:custGeom>
            <a:avLst/>
            <a:gdLst/>
            <a:ahLst/>
            <a:cxnLst/>
            <a:rect l="l" t="t" r="r" b="b"/>
            <a:pathLst>
              <a:path w="533400" h="578485">
                <a:moveTo>
                  <a:pt x="533400" y="0"/>
                </a:moveTo>
                <a:lnTo>
                  <a:pt x="0" y="5780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01F106B-DD07-424C-8771-101D6B080C3D}"/>
              </a:ext>
            </a:extLst>
          </p:cNvPr>
          <p:cNvSpPr/>
          <p:nvPr/>
        </p:nvSpPr>
        <p:spPr>
          <a:xfrm>
            <a:off x="6348225" y="3765787"/>
            <a:ext cx="81280" cy="83820"/>
          </a:xfrm>
          <a:custGeom>
            <a:avLst/>
            <a:gdLst/>
            <a:ahLst/>
            <a:cxnLst/>
            <a:rect l="l" t="t" r="r" b="b"/>
            <a:pathLst>
              <a:path w="81279" h="83820">
                <a:moveTo>
                  <a:pt x="24142" y="0"/>
                </a:moveTo>
                <a:lnTo>
                  <a:pt x="0" y="83477"/>
                </a:lnTo>
                <a:lnTo>
                  <a:pt x="81267" y="52705"/>
                </a:lnTo>
                <a:lnTo>
                  <a:pt x="24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1F2B16D-ADF8-4BF3-8F27-84F1DB3E4788}"/>
              </a:ext>
            </a:extLst>
          </p:cNvPr>
          <p:cNvSpPr/>
          <p:nvPr/>
        </p:nvSpPr>
        <p:spPr>
          <a:xfrm>
            <a:off x="6870196" y="3203071"/>
            <a:ext cx="260603" cy="949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7D13A5D-42F3-4243-BB56-D7B686F61969}"/>
              </a:ext>
            </a:extLst>
          </p:cNvPr>
          <p:cNvSpPr/>
          <p:nvPr/>
        </p:nvSpPr>
        <p:spPr>
          <a:xfrm>
            <a:off x="6925822" y="3223640"/>
            <a:ext cx="76835" cy="720090"/>
          </a:xfrm>
          <a:custGeom>
            <a:avLst/>
            <a:gdLst/>
            <a:ahLst/>
            <a:cxnLst/>
            <a:rect l="l" t="t" r="r" b="b"/>
            <a:pathLst>
              <a:path w="76835" h="720089">
                <a:moveTo>
                  <a:pt x="0" y="0"/>
                </a:moveTo>
                <a:lnTo>
                  <a:pt x="76606" y="71984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490076D2-314C-42AC-9E90-786B25979470}"/>
              </a:ext>
            </a:extLst>
          </p:cNvPr>
          <p:cNvSpPr/>
          <p:nvPr/>
        </p:nvSpPr>
        <p:spPr>
          <a:xfrm>
            <a:off x="6962404" y="3926505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70" h="81914">
                <a:moveTo>
                  <a:pt x="77292" y="0"/>
                </a:moveTo>
                <a:lnTo>
                  <a:pt x="0" y="8216"/>
                </a:lnTo>
                <a:lnTo>
                  <a:pt x="46863" y="81394"/>
                </a:lnTo>
                <a:lnTo>
                  <a:pt x="77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30B37ADE-27A1-4566-9639-FADA28F1D9F8}"/>
              </a:ext>
            </a:extLst>
          </p:cNvPr>
          <p:cNvSpPr/>
          <p:nvPr/>
        </p:nvSpPr>
        <p:spPr>
          <a:xfrm>
            <a:off x="4643632" y="3526167"/>
            <a:ext cx="394715" cy="4007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26ACA9BF-3642-4A56-A6FD-BA175D71CE49}"/>
              </a:ext>
            </a:extLst>
          </p:cNvPr>
          <p:cNvSpPr/>
          <p:nvPr/>
        </p:nvSpPr>
        <p:spPr>
          <a:xfrm>
            <a:off x="4686904" y="3545343"/>
            <a:ext cx="194945" cy="200025"/>
          </a:xfrm>
          <a:custGeom>
            <a:avLst/>
            <a:gdLst/>
            <a:ahLst/>
            <a:cxnLst/>
            <a:rect l="l" t="t" r="r" b="b"/>
            <a:pathLst>
              <a:path w="194945" h="200025">
                <a:moveTo>
                  <a:pt x="3098" y="15011"/>
                </a:moveTo>
                <a:lnTo>
                  <a:pt x="0" y="18021"/>
                </a:lnTo>
                <a:lnTo>
                  <a:pt x="175882" y="199669"/>
                </a:lnTo>
                <a:lnTo>
                  <a:pt x="178981" y="196672"/>
                </a:lnTo>
                <a:lnTo>
                  <a:pt x="3098" y="15011"/>
                </a:lnTo>
                <a:close/>
              </a:path>
              <a:path w="194945" h="200025">
                <a:moveTo>
                  <a:pt x="12407" y="6007"/>
                </a:moveTo>
                <a:lnTo>
                  <a:pt x="6210" y="12014"/>
                </a:lnTo>
                <a:lnTo>
                  <a:pt x="182079" y="193662"/>
                </a:lnTo>
                <a:lnTo>
                  <a:pt x="188290" y="187655"/>
                </a:lnTo>
                <a:lnTo>
                  <a:pt x="12407" y="6007"/>
                </a:lnTo>
                <a:close/>
              </a:path>
              <a:path w="194945" h="200025">
                <a:moveTo>
                  <a:pt x="18618" y="0"/>
                </a:moveTo>
                <a:lnTo>
                  <a:pt x="15506" y="3009"/>
                </a:lnTo>
                <a:lnTo>
                  <a:pt x="191389" y="184657"/>
                </a:lnTo>
                <a:lnTo>
                  <a:pt x="194487" y="181648"/>
                </a:lnTo>
                <a:lnTo>
                  <a:pt x="18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7099FEA-73B3-4885-AB3C-A18A37CF6233}"/>
              </a:ext>
            </a:extLst>
          </p:cNvPr>
          <p:cNvSpPr/>
          <p:nvPr/>
        </p:nvSpPr>
        <p:spPr>
          <a:xfrm>
            <a:off x="4835152" y="3699664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55841" y="0"/>
                </a:moveTo>
                <a:lnTo>
                  <a:pt x="0" y="54063"/>
                </a:lnTo>
                <a:lnTo>
                  <a:pt x="81978" y="82867"/>
                </a:lnTo>
                <a:lnTo>
                  <a:pt x="5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9B3F65B9-B7D7-41C2-A9A1-0DD52F30A8D4}"/>
              </a:ext>
            </a:extLst>
          </p:cNvPr>
          <p:cNvSpPr/>
          <p:nvPr/>
        </p:nvSpPr>
        <p:spPr>
          <a:xfrm>
            <a:off x="4689347" y="1642495"/>
            <a:ext cx="1594104" cy="635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0A9AED8B-F294-4D91-84C3-72C4C68BB8D6}"/>
              </a:ext>
            </a:extLst>
          </p:cNvPr>
          <p:cNvSpPr/>
          <p:nvPr/>
        </p:nvSpPr>
        <p:spPr>
          <a:xfrm>
            <a:off x="4731862" y="1748321"/>
            <a:ext cx="1373505" cy="464820"/>
          </a:xfrm>
          <a:custGeom>
            <a:avLst/>
            <a:gdLst/>
            <a:ahLst/>
            <a:cxnLst/>
            <a:rect l="l" t="t" r="r" b="b"/>
            <a:pathLst>
              <a:path w="1373504" h="464819">
                <a:moveTo>
                  <a:pt x="1372044" y="20548"/>
                </a:moveTo>
                <a:lnTo>
                  <a:pt x="6616" y="460476"/>
                </a:lnTo>
                <a:lnTo>
                  <a:pt x="7950" y="464591"/>
                </a:lnTo>
                <a:lnTo>
                  <a:pt x="1373365" y="24663"/>
                </a:lnTo>
                <a:lnTo>
                  <a:pt x="1372044" y="20548"/>
                </a:lnTo>
                <a:close/>
              </a:path>
              <a:path w="1373504" h="464819">
                <a:moveTo>
                  <a:pt x="1368069" y="8216"/>
                </a:moveTo>
                <a:lnTo>
                  <a:pt x="2654" y="448144"/>
                </a:lnTo>
                <a:lnTo>
                  <a:pt x="5295" y="456361"/>
                </a:lnTo>
                <a:lnTo>
                  <a:pt x="1370723" y="16446"/>
                </a:lnTo>
                <a:lnTo>
                  <a:pt x="1368069" y="8216"/>
                </a:lnTo>
                <a:close/>
              </a:path>
              <a:path w="1373504" h="464819">
                <a:moveTo>
                  <a:pt x="1365427" y="0"/>
                </a:moveTo>
                <a:lnTo>
                  <a:pt x="0" y="439927"/>
                </a:lnTo>
                <a:lnTo>
                  <a:pt x="1320" y="444042"/>
                </a:lnTo>
                <a:lnTo>
                  <a:pt x="1366748" y="4114"/>
                </a:lnTo>
                <a:lnTo>
                  <a:pt x="1365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237F1B5C-8A65-4EAB-8150-15A9A2C6AD3F}"/>
              </a:ext>
            </a:extLst>
          </p:cNvPr>
          <p:cNvSpPr/>
          <p:nvPr/>
        </p:nvSpPr>
        <p:spPr>
          <a:xfrm>
            <a:off x="6077008" y="1727644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4">
                <a:moveTo>
                  <a:pt x="0" y="0"/>
                </a:moveTo>
                <a:lnTo>
                  <a:pt x="23837" y="73977"/>
                </a:lnTo>
                <a:lnTo>
                  <a:pt x="85902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73E9269B-78EA-4467-A3DC-154040840522}"/>
              </a:ext>
            </a:extLst>
          </p:cNvPr>
          <p:cNvSpPr/>
          <p:nvPr/>
        </p:nvSpPr>
        <p:spPr>
          <a:xfrm>
            <a:off x="6371848" y="1973204"/>
            <a:ext cx="605027" cy="664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ED4C279-38AF-466D-89E5-BEF7D82F3543}"/>
              </a:ext>
            </a:extLst>
          </p:cNvPr>
          <p:cNvSpPr/>
          <p:nvPr/>
        </p:nvSpPr>
        <p:spPr>
          <a:xfrm>
            <a:off x="6526018" y="2111613"/>
            <a:ext cx="408940" cy="460375"/>
          </a:xfrm>
          <a:custGeom>
            <a:avLst/>
            <a:gdLst/>
            <a:ahLst/>
            <a:cxnLst/>
            <a:rect l="l" t="t" r="r" b="b"/>
            <a:pathLst>
              <a:path w="408939" h="460375">
                <a:moveTo>
                  <a:pt x="3238" y="14249"/>
                </a:moveTo>
                <a:lnTo>
                  <a:pt x="0" y="17094"/>
                </a:lnTo>
                <a:lnTo>
                  <a:pt x="389204" y="460133"/>
                </a:lnTo>
                <a:lnTo>
                  <a:pt x="392455" y="457288"/>
                </a:lnTo>
                <a:lnTo>
                  <a:pt x="3238" y="14249"/>
                </a:lnTo>
                <a:close/>
              </a:path>
              <a:path w="408939" h="460375">
                <a:moveTo>
                  <a:pt x="12979" y="5702"/>
                </a:moveTo>
                <a:lnTo>
                  <a:pt x="6489" y="11404"/>
                </a:lnTo>
                <a:lnTo>
                  <a:pt x="395693" y="454444"/>
                </a:lnTo>
                <a:lnTo>
                  <a:pt x="402183" y="448741"/>
                </a:lnTo>
                <a:lnTo>
                  <a:pt x="12979" y="5702"/>
                </a:lnTo>
                <a:close/>
              </a:path>
              <a:path w="408939" h="460375">
                <a:moveTo>
                  <a:pt x="19469" y="0"/>
                </a:moveTo>
                <a:lnTo>
                  <a:pt x="16217" y="2844"/>
                </a:lnTo>
                <a:lnTo>
                  <a:pt x="405434" y="445884"/>
                </a:lnTo>
                <a:lnTo>
                  <a:pt x="408673" y="443039"/>
                </a:lnTo>
                <a:lnTo>
                  <a:pt x="19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EA47D4E-D230-480F-A2E1-4621172BDCD4}"/>
              </a:ext>
            </a:extLst>
          </p:cNvPr>
          <p:cNvSpPr/>
          <p:nvPr/>
        </p:nvSpPr>
        <p:spPr>
          <a:xfrm>
            <a:off x="6493005" y="2071508"/>
            <a:ext cx="80645" cy="84455"/>
          </a:xfrm>
          <a:custGeom>
            <a:avLst/>
            <a:gdLst/>
            <a:ahLst/>
            <a:cxnLst/>
            <a:rect l="l" t="t" r="r" b="b"/>
            <a:pathLst>
              <a:path w="80645" h="84455">
                <a:moveTo>
                  <a:pt x="0" y="0"/>
                </a:moveTo>
                <a:lnTo>
                  <a:pt x="22098" y="84035"/>
                </a:lnTo>
                <a:lnTo>
                  <a:pt x="80492" y="32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071235A-DB9D-46CC-88C1-C0AEAA683B2E}"/>
              </a:ext>
            </a:extLst>
          </p:cNvPr>
          <p:cNvSpPr/>
          <p:nvPr/>
        </p:nvSpPr>
        <p:spPr>
          <a:xfrm>
            <a:off x="5126740" y="3818767"/>
            <a:ext cx="609599" cy="4389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A798FDB-328C-4403-A6E3-5CFA9D1ADD0F}"/>
              </a:ext>
            </a:extLst>
          </p:cNvPr>
          <p:cNvSpPr/>
          <p:nvPr/>
        </p:nvSpPr>
        <p:spPr>
          <a:xfrm>
            <a:off x="5296820" y="3838899"/>
            <a:ext cx="398145" cy="252729"/>
          </a:xfrm>
          <a:custGeom>
            <a:avLst/>
            <a:gdLst/>
            <a:ahLst/>
            <a:cxnLst/>
            <a:rect l="l" t="t" r="r" b="b"/>
            <a:pathLst>
              <a:path w="398145" h="252729">
                <a:moveTo>
                  <a:pt x="393153" y="14820"/>
                </a:moveTo>
                <a:lnTo>
                  <a:pt x="8864" y="244894"/>
                </a:lnTo>
                <a:lnTo>
                  <a:pt x="13309" y="252298"/>
                </a:lnTo>
                <a:lnTo>
                  <a:pt x="397586" y="22225"/>
                </a:lnTo>
                <a:lnTo>
                  <a:pt x="393153" y="14820"/>
                </a:lnTo>
                <a:close/>
              </a:path>
              <a:path w="398145" h="252729">
                <a:moveTo>
                  <a:pt x="384276" y="0"/>
                </a:moveTo>
                <a:lnTo>
                  <a:pt x="0" y="230073"/>
                </a:lnTo>
                <a:lnTo>
                  <a:pt x="4432" y="237477"/>
                </a:lnTo>
                <a:lnTo>
                  <a:pt x="388708" y="7404"/>
                </a:lnTo>
                <a:lnTo>
                  <a:pt x="384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3EEE112-B93F-4775-A35E-EA3B56DD9DFD}"/>
              </a:ext>
            </a:extLst>
          </p:cNvPr>
          <p:cNvSpPr/>
          <p:nvPr/>
        </p:nvSpPr>
        <p:spPr>
          <a:xfrm>
            <a:off x="5247895" y="4040079"/>
            <a:ext cx="86995" cy="73660"/>
          </a:xfrm>
          <a:custGeom>
            <a:avLst/>
            <a:gdLst/>
            <a:ahLst/>
            <a:cxnLst/>
            <a:rect l="l" t="t" r="r" b="b"/>
            <a:pathLst>
              <a:path w="86995" h="73660">
                <a:moveTo>
                  <a:pt x="46723" y="0"/>
                </a:moveTo>
                <a:lnTo>
                  <a:pt x="0" y="73266"/>
                </a:lnTo>
                <a:lnTo>
                  <a:pt x="86652" y="66687"/>
                </a:lnTo>
                <a:lnTo>
                  <a:pt x="467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E2956AD-02DA-4A39-B3A3-43AA7E78500E}"/>
              </a:ext>
            </a:extLst>
          </p:cNvPr>
          <p:cNvSpPr/>
          <p:nvPr/>
        </p:nvSpPr>
        <p:spPr>
          <a:xfrm>
            <a:off x="7580380" y="2716915"/>
            <a:ext cx="659891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840C3FCE-DD66-4754-8783-BEE17A30DBDD}"/>
              </a:ext>
            </a:extLst>
          </p:cNvPr>
          <p:cNvSpPr/>
          <p:nvPr/>
        </p:nvSpPr>
        <p:spPr>
          <a:xfrm>
            <a:off x="7284724" y="3279271"/>
            <a:ext cx="746759" cy="11308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4DEF0B5D-387B-4177-87A2-E2698F287669}"/>
              </a:ext>
            </a:extLst>
          </p:cNvPr>
          <p:cNvSpPr/>
          <p:nvPr/>
        </p:nvSpPr>
        <p:spPr>
          <a:xfrm>
            <a:off x="7327695" y="3426597"/>
            <a:ext cx="560705" cy="918210"/>
          </a:xfrm>
          <a:custGeom>
            <a:avLst/>
            <a:gdLst/>
            <a:ahLst/>
            <a:cxnLst/>
            <a:rect l="l" t="t" r="r" b="b"/>
            <a:pathLst>
              <a:path w="560704" h="918210">
                <a:moveTo>
                  <a:pt x="553173" y="8839"/>
                </a:moveTo>
                <a:lnTo>
                  <a:pt x="14846" y="913333"/>
                </a:lnTo>
                <a:lnTo>
                  <a:pt x="22263" y="917740"/>
                </a:lnTo>
                <a:lnTo>
                  <a:pt x="560590" y="13246"/>
                </a:lnTo>
                <a:lnTo>
                  <a:pt x="553173" y="8839"/>
                </a:lnTo>
                <a:close/>
              </a:path>
              <a:path w="560704" h="918210">
                <a:moveTo>
                  <a:pt x="538327" y="0"/>
                </a:moveTo>
                <a:lnTo>
                  <a:pt x="0" y="904494"/>
                </a:lnTo>
                <a:lnTo>
                  <a:pt x="7416" y="908913"/>
                </a:lnTo>
                <a:lnTo>
                  <a:pt x="545744" y="4419"/>
                </a:lnTo>
                <a:lnTo>
                  <a:pt x="538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D22F4890-4967-42D0-9455-8280FF634C61}"/>
              </a:ext>
            </a:extLst>
          </p:cNvPr>
          <p:cNvSpPr/>
          <p:nvPr/>
        </p:nvSpPr>
        <p:spPr>
          <a:xfrm>
            <a:off x="7837135" y="3377570"/>
            <a:ext cx="73660" cy="86995"/>
          </a:xfrm>
          <a:custGeom>
            <a:avLst/>
            <a:gdLst/>
            <a:ahLst/>
            <a:cxnLst/>
            <a:rect l="l" t="t" r="r" b="b"/>
            <a:pathLst>
              <a:path w="73660" h="86994">
                <a:moveTo>
                  <a:pt x="73139" y="0"/>
                </a:moveTo>
                <a:lnTo>
                  <a:pt x="0" y="46913"/>
                </a:lnTo>
                <a:lnTo>
                  <a:pt x="66789" y="86664"/>
                </a:lnTo>
                <a:lnTo>
                  <a:pt x="73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25BCA974-4A0F-485F-9968-6F4904A21316}"/>
              </a:ext>
            </a:extLst>
          </p:cNvPr>
          <p:cNvSpPr/>
          <p:nvPr/>
        </p:nvSpPr>
        <p:spPr>
          <a:xfrm>
            <a:off x="7208524" y="2861695"/>
            <a:ext cx="493775" cy="329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33A2FF0-72CB-4513-AB56-17545149F440}"/>
              </a:ext>
            </a:extLst>
          </p:cNvPr>
          <p:cNvSpPr/>
          <p:nvPr/>
        </p:nvSpPr>
        <p:spPr>
          <a:xfrm>
            <a:off x="7250963" y="2881240"/>
            <a:ext cx="277495" cy="150495"/>
          </a:xfrm>
          <a:custGeom>
            <a:avLst/>
            <a:gdLst/>
            <a:ahLst/>
            <a:cxnLst/>
            <a:rect l="l" t="t" r="r" b="b"/>
            <a:pathLst>
              <a:path w="277495" h="150494">
                <a:moveTo>
                  <a:pt x="1854" y="19494"/>
                </a:moveTo>
                <a:lnTo>
                  <a:pt x="0" y="23393"/>
                </a:lnTo>
                <a:lnTo>
                  <a:pt x="266039" y="150050"/>
                </a:lnTo>
                <a:lnTo>
                  <a:pt x="267893" y="146151"/>
                </a:lnTo>
                <a:lnTo>
                  <a:pt x="1854" y="19494"/>
                </a:lnTo>
                <a:close/>
              </a:path>
              <a:path w="277495" h="150494">
                <a:moveTo>
                  <a:pt x="7429" y="7797"/>
                </a:moveTo>
                <a:lnTo>
                  <a:pt x="3708" y="15595"/>
                </a:lnTo>
                <a:lnTo>
                  <a:pt x="269748" y="142252"/>
                </a:lnTo>
                <a:lnTo>
                  <a:pt x="273456" y="134454"/>
                </a:lnTo>
                <a:lnTo>
                  <a:pt x="7429" y="7797"/>
                </a:lnTo>
                <a:close/>
              </a:path>
              <a:path w="277495" h="150494">
                <a:moveTo>
                  <a:pt x="11137" y="0"/>
                </a:moveTo>
                <a:lnTo>
                  <a:pt x="9283" y="3898"/>
                </a:lnTo>
                <a:lnTo>
                  <a:pt x="275323" y="130555"/>
                </a:lnTo>
                <a:lnTo>
                  <a:pt x="277177" y="126657"/>
                </a:lnTo>
                <a:lnTo>
                  <a:pt x="11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96D8B1A0-9F1F-4BEE-8C18-EA3261000386}"/>
              </a:ext>
            </a:extLst>
          </p:cNvPr>
          <p:cNvSpPr/>
          <p:nvPr/>
        </p:nvSpPr>
        <p:spPr>
          <a:xfrm>
            <a:off x="7494166" y="2978936"/>
            <a:ext cx="86995" cy="70485"/>
          </a:xfrm>
          <a:custGeom>
            <a:avLst/>
            <a:gdLst/>
            <a:ahLst/>
            <a:cxnLst/>
            <a:rect l="l" t="t" r="r" b="b"/>
            <a:pathLst>
              <a:path w="86995" h="70485">
                <a:moveTo>
                  <a:pt x="33413" y="0"/>
                </a:moveTo>
                <a:lnTo>
                  <a:pt x="0" y="70180"/>
                </a:lnTo>
                <a:lnTo>
                  <a:pt x="86880" y="68503"/>
                </a:lnTo>
                <a:lnTo>
                  <a:pt x="33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38BD1DD2-1331-4B0C-A21F-58489320E167}"/>
              </a:ext>
            </a:extLst>
          </p:cNvPr>
          <p:cNvSpPr txBox="1"/>
          <p:nvPr/>
        </p:nvSpPr>
        <p:spPr>
          <a:xfrm>
            <a:off x="7658468" y="3798516"/>
            <a:ext cx="8870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latin typeface="Arial"/>
                <a:cs typeface="Arial"/>
              </a:rPr>
              <a:t>published_at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7162CBD9-BE2F-440F-A85B-EEBF0F7C0E39}"/>
              </a:ext>
            </a:extLst>
          </p:cNvPr>
          <p:cNvSpPr txBox="1"/>
          <p:nvPr/>
        </p:nvSpPr>
        <p:spPr>
          <a:xfrm>
            <a:off x="6914913" y="4608979"/>
            <a:ext cx="4184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paper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E18176A-B12C-4FC4-87D3-CD17B0B3D8D8}"/>
              </a:ext>
            </a:extLst>
          </p:cNvPr>
          <p:cNvSpPr txBox="1"/>
          <p:nvPr/>
        </p:nvSpPr>
        <p:spPr>
          <a:xfrm>
            <a:off x="5863958" y="2963059"/>
            <a:ext cx="262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D0A0EB8B-59A8-4A5F-A49A-1344C4256C36}"/>
              </a:ext>
            </a:extLst>
          </p:cNvPr>
          <p:cNvSpPr txBox="1"/>
          <p:nvPr/>
        </p:nvSpPr>
        <p:spPr>
          <a:xfrm>
            <a:off x="4649177" y="2652468"/>
            <a:ext cx="6286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authored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42288BF9-2A83-4561-9356-43A3AAF697ED}"/>
              </a:ext>
            </a:extLst>
          </p:cNvPr>
          <p:cNvSpPr txBox="1"/>
          <p:nvPr/>
        </p:nvSpPr>
        <p:spPr>
          <a:xfrm>
            <a:off x="6278791" y="1314091"/>
            <a:ext cx="7810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conference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641F2871-3220-4AB3-BFA6-1839FFAA0721}"/>
              </a:ext>
            </a:extLst>
          </p:cNvPr>
          <p:cNvSpPr txBox="1"/>
          <p:nvPr/>
        </p:nvSpPr>
        <p:spPr>
          <a:xfrm>
            <a:off x="4286470" y="1745688"/>
            <a:ext cx="46100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aut</a:t>
            </a:r>
            <a:r>
              <a:rPr sz="1200" spc="-5" dirty="0">
                <a:latin typeface="Arial"/>
                <a:cs typeface="Arial"/>
              </a:rPr>
              <a:t>hor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5A2DD784-122E-464F-980F-DFD3E1FE5B16}"/>
              </a:ext>
            </a:extLst>
          </p:cNvPr>
          <p:cNvSpPr txBox="1"/>
          <p:nvPr/>
        </p:nvSpPr>
        <p:spPr>
          <a:xfrm>
            <a:off x="6976783" y="2408628"/>
            <a:ext cx="4521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att</a:t>
            </a:r>
            <a:r>
              <a:rPr sz="1200" spc="-5" dirty="0"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6648F46E-E217-40A0-AAF8-7C6B7C060221}"/>
              </a:ext>
            </a:extLst>
          </p:cNvPr>
          <p:cNvSpPr/>
          <p:nvPr/>
        </p:nvSpPr>
        <p:spPr>
          <a:xfrm>
            <a:off x="3477772" y="5175129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98AE52CA-9B8A-4DC7-B378-8E5D5FC8812C}"/>
              </a:ext>
            </a:extLst>
          </p:cNvPr>
          <p:cNvSpPr txBox="1"/>
          <p:nvPr/>
        </p:nvSpPr>
        <p:spPr>
          <a:xfrm>
            <a:off x="3613909" y="517202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86EBC587-C7BA-4871-A4B4-CCBB6F2BF5B6}"/>
              </a:ext>
            </a:extLst>
          </p:cNvPr>
          <p:cNvSpPr/>
          <p:nvPr/>
        </p:nvSpPr>
        <p:spPr>
          <a:xfrm>
            <a:off x="5708908" y="5176653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7FF7FEF4-2CB2-425C-8E72-4B5AE965D449}"/>
              </a:ext>
            </a:extLst>
          </p:cNvPr>
          <p:cNvSpPr txBox="1"/>
          <p:nvPr/>
        </p:nvSpPr>
        <p:spPr>
          <a:xfrm>
            <a:off x="5886356" y="5173228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96DFCC76-2B07-464E-A468-7BB7720D33AA}"/>
              </a:ext>
            </a:extLst>
          </p:cNvPr>
          <p:cNvSpPr/>
          <p:nvPr/>
        </p:nvSpPr>
        <p:spPr>
          <a:xfrm>
            <a:off x="7904993" y="5165985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56AB1248-9B9E-42A1-940C-F4DEB56CE7DF}"/>
              </a:ext>
            </a:extLst>
          </p:cNvPr>
          <p:cNvSpPr txBox="1"/>
          <p:nvPr/>
        </p:nvSpPr>
        <p:spPr>
          <a:xfrm>
            <a:off x="8041143" y="5162596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2AFF199E-1DE6-4A80-AC15-2BCE972B2AEE}"/>
              </a:ext>
            </a:extLst>
          </p:cNvPr>
          <p:cNvSpPr/>
          <p:nvPr/>
        </p:nvSpPr>
        <p:spPr>
          <a:xfrm>
            <a:off x="2455168" y="5929502"/>
            <a:ext cx="923925" cy="297180"/>
          </a:xfrm>
          <a:custGeom>
            <a:avLst/>
            <a:gdLst/>
            <a:ahLst/>
            <a:cxnLst/>
            <a:rect l="l" t="t" r="r" b="b"/>
            <a:pathLst>
              <a:path w="923925" h="297179">
                <a:moveTo>
                  <a:pt x="874013" y="0"/>
                </a:moveTo>
                <a:lnTo>
                  <a:pt x="49530" y="0"/>
                </a:lnTo>
                <a:lnTo>
                  <a:pt x="30250" y="3892"/>
                </a:lnTo>
                <a:lnTo>
                  <a:pt x="14506" y="14506"/>
                </a:lnTo>
                <a:lnTo>
                  <a:pt x="3892" y="30250"/>
                </a:lnTo>
                <a:lnTo>
                  <a:pt x="0" y="49529"/>
                </a:lnTo>
                <a:lnTo>
                  <a:pt x="0" y="247649"/>
                </a:lnTo>
                <a:lnTo>
                  <a:pt x="3892" y="266929"/>
                </a:lnTo>
                <a:lnTo>
                  <a:pt x="14506" y="282673"/>
                </a:lnTo>
                <a:lnTo>
                  <a:pt x="30250" y="293287"/>
                </a:lnTo>
                <a:lnTo>
                  <a:pt x="49530" y="297179"/>
                </a:lnTo>
                <a:lnTo>
                  <a:pt x="874013" y="297179"/>
                </a:lnTo>
                <a:lnTo>
                  <a:pt x="893293" y="293287"/>
                </a:lnTo>
                <a:lnTo>
                  <a:pt x="909037" y="282673"/>
                </a:lnTo>
                <a:lnTo>
                  <a:pt x="919651" y="266929"/>
                </a:lnTo>
                <a:lnTo>
                  <a:pt x="923544" y="247649"/>
                </a:lnTo>
                <a:lnTo>
                  <a:pt x="923544" y="49529"/>
                </a:lnTo>
                <a:lnTo>
                  <a:pt x="919651" y="30250"/>
                </a:lnTo>
                <a:lnTo>
                  <a:pt x="909037" y="14506"/>
                </a:lnTo>
                <a:lnTo>
                  <a:pt x="893293" y="3892"/>
                </a:lnTo>
                <a:lnTo>
                  <a:pt x="874013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610C39D0-F82C-426F-B8F2-C5BD6A4B4C71}"/>
              </a:ext>
            </a:extLst>
          </p:cNvPr>
          <p:cNvSpPr txBox="1"/>
          <p:nvPr/>
        </p:nvSpPr>
        <p:spPr>
          <a:xfrm>
            <a:off x="2591376" y="592590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6907EFDE-2031-4819-A31F-821BD637CFBB}"/>
              </a:ext>
            </a:extLst>
          </p:cNvPr>
          <p:cNvSpPr/>
          <p:nvPr/>
        </p:nvSpPr>
        <p:spPr>
          <a:xfrm>
            <a:off x="4713737" y="5914269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248920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4"/>
                </a:lnTo>
                <a:lnTo>
                  <a:pt x="873760" y="298704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20"/>
                </a:lnTo>
                <a:lnTo>
                  <a:pt x="923544" y="49784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06D3E82D-6224-42B7-844A-527A4B8B9F35}"/>
              </a:ext>
            </a:extLst>
          </p:cNvPr>
          <p:cNvSpPr txBox="1"/>
          <p:nvPr/>
        </p:nvSpPr>
        <p:spPr>
          <a:xfrm>
            <a:off x="4890705" y="5911502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B12DD83E-1A88-471C-81F0-AC2B8DEC42EB}"/>
              </a:ext>
            </a:extLst>
          </p:cNvPr>
          <p:cNvSpPr/>
          <p:nvPr/>
        </p:nvSpPr>
        <p:spPr>
          <a:xfrm>
            <a:off x="6594352" y="5903601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69573EB7-0E14-4B75-8214-38CFF2A6F054}"/>
              </a:ext>
            </a:extLst>
          </p:cNvPr>
          <p:cNvSpPr txBox="1"/>
          <p:nvPr/>
        </p:nvSpPr>
        <p:spPr>
          <a:xfrm>
            <a:off x="6771890" y="5900991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52C7A8CB-8676-48D4-ABE7-69A14EF64FDB}"/>
              </a:ext>
            </a:extLst>
          </p:cNvPr>
          <p:cNvSpPr/>
          <p:nvPr/>
        </p:nvSpPr>
        <p:spPr>
          <a:xfrm>
            <a:off x="8808724" y="5903601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878221AB-9C88-4432-9FA6-7C4D1733FFCD}"/>
              </a:ext>
            </a:extLst>
          </p:cNvPr>
          <p:cNvSpPr txBox="1"/>
          <p:nvPr/>
        </p:nvSpPr>
        <p:spPr>
          <a:xfrm>
            <a:off x="8945214" y="590099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80239809-6755-42D0-88D6-CAB25684C1F1}"/>
              </a:ext>
            </a:extLst>
          </p:cNvPr>
          <p:cNvSpPr/>
          <p:nvPr/>
        </p:nvSpPr>
        <p:spPr>
          <a:xfrm>
            <a:off x="4463800" y="5143119"/>
            <a:ext cx="1205865" cy="342900"/>
          </a:xfrm>
          <a:custGeom>
            <a:avLst/>
            <a:gdLst/>
            <a:ahLst/>
            <a:cxnLst/>
            <a:rect l="l" t="t" r="r" b="b"/>
            <a:pathLst>
              <a:path w="1205864" h="342900">
                <a:moveTo>
                  <a:pt x="1034034" y="0"/>
                </a:moveTo>
                <a:lnTo>
                  <a:pt x="103403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1034034" y="257175"/>
                </a:lnTo>
                <a:lnTo>
                  <a:pt x="1034034" y="342900"/>
                </a:lnTo>
                <a:lnTo>
                  <a:pt x="1205484" y="171450"/>
                </a:lnTo>
                <a:lnTo>
                  <a:pt x="1034034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1FDB0CCE-64E2-4B62-ABF3-F14F69645CD9}"/>
              </a:ext>
            </a:extLst>
          </p:cNvPr>
          <p:cNvSpPr txBox="1"/>
          <p:nvPr/>
        </p:nvSpPr>
        <p:spPr>
          <a:xfrm>
            <a:off x="4581580" y="5162596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3CBC2D41-569E-4339-86F8-3A138C78CA8B}"/>
              </a:ext>
            </a:extLst>
          </p:cNvPr>
          <p:cNvSpPr/>
          <p:nvPr/>
        </p:nvSpPr>
        <p:spPr>
          <a:xfrm>
            <a:off x="6684269" y="5115692"/>
            <a:ext cx="1183005" cy="398145"/>
          </a:xfrm>
          <a:custGeom>
            <a:avLst/>
            <a:gdLst/>
            <a:ahLst/>
            <a:cxnLst/>
            <a:rect l="l" t="t" r="r" b="b"/>
            <a:pathLst>
              <a:path w="1183004" h="398145">
                <a:moveTo>
                  <a:pt x="198882" y="0"/>
                </a:moveTo>
                <a:lnTo>
                  <a:pt x="0" y="198881"/>
                </a:lnTo>
                <a:lnTo>
                  <a:pt x="198882" y="397763"/>
                </a:lnTo>
                <a:lnTo>
                  <a:pt x="198882" y="298322"/>
                </a:lnTo>
                <a:lnTo>
                  <a:pt x="1182624" y="298322"/>
                </a:lnTo>
                <a:lnTo>
                  <a:pt x="1182624" y="99440"/>
                </a:lnTo>
                <a:lnTo>
                  <a:pt x="198882" y="99440"/>
                </a:lnTo>
                <a:lnTo>
                  <a:pt x="198882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3FE98E4C-D394-4951-AE50-E0322830A5BA}"/>
              </a:ext>
            </a:extLst>
          </p:cNvPr>
          <p:cNvSpPr txBox="1"/>
          <p:nvPr/>
        </p:nvSpPr>
        <p:spPr>
          <a:xfrm>
            <a:off x="6883924" y="5162596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915562C7-9A77-482F-A149-083460E5CF47}"/>
              </a:ext>
            </a:extLst>
          </p:cNvPr>
          <p:cNvSpPr/>
          <p:nvPr/>
        </p:nvSpPr>
        <p:spPr>
          <a:xfrm>
            <a:off x="3424427" y="5903600"/>
            <a:ext cx="1203960" cy="344805"/>
          </a:xfrm>
          <a:custGeom>
            <a:avLst/>
            <a:gdLst/>
            <a:ahLst/>
            <a:cxnLst/>
            <a:rect l="l" t="t" r="r" b="b"/>
            <a:pathLst>
              <a:path w="1203960" h="344804">
                <a:moveTo>
                  <a:pt x="1031747" y="0"/>
                </a:moveTo>
                <a:lnTo>
                  <a:pt x="1031747" y="86106"/>
                </a:lnTo>
                <a:lnTo>
                  <a:pt x="0" y="86106"/>
                </a:lnTo>
                <a:lnTo>
                  <a:pt x="0" y="258318"/>
                </a:lnTo>
                <a:lnTo>
                  <a:pt x="1031747" y="258318"/>
                </a:lnTo>
                <a:lnTo>
                  <a:pt x="1031747" y="344424"/>
                </a:lnTo>
                <a:lnTo>
                  <a:pt x="1203960" y="172212"/>
                </a:lnTo>
                <a:lnTo>
                  <a:pt x="1031747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C8A93779-9AB8-4BB1-AFC0-39BB8179E0ED}"/>
              </a:ext>
            </a:extLst>
          </p:cNvPr>
          <p:cNvSpPr txBox="1"/>
          <p:nvPr/>
        </p:nvSpPr>
        <p:spPr>
          <a:xfrm>
            <a:off x="3541082" y="5923402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DC7E2C62-0B42-4A1B-ABDE-6B31FCC86FE4}"/>
              </a:ext>
            </a:extLst>
          </p:cNvPr>
          <p:cNvSpPr/>
          <p:nvPr/>
        </p:nvSpPr>
        <p:spPr>
          <a:xfrm>
            <a:off x="7534660" y="5847207"/>
            <a:ext cx="1184275" cy="396240"/>
          </a:xfrm>
          <a:custGeom>
            <a:avLst/>
            <a:gdLst/>
            <a:ahLst/>
            <a:cxnLst/>
            <a:rect l="l" t="t" r="r" b="b"/>
            <a:pathLst>
              <a:path w="1184275" h="396239">
                <a:moveTo>
                  <a:pt x="198120" y="0"/>
                </a:moveTo>
                <a:lnTo>
                  <a:pt x="0" y="198120"/>
                </a:lnTo>
                <a:lnTo>
                  <a:pt x="198120" y="396240"/>
                </a:lnTo>
                <a:lnTo>
                  <a:pt x="198120" y="297180"/>
                </a:lnTo>
                <a:lnTo>
                  <a:pt x="1184148" y="297180"/>
                </a:lnTo>
                <a:lnTo>
                  <a:pt x="1184148" y="99060"/>
                </a:lnTo>
                <a:lnTo>
                  <a:pt x="198120" y="99060"/>
                </a:lnTo>
                <a:lnTo>
                  <a:pt x="198120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C360C2AC-0495-4656-85AF-5EB92648C13D}"/>
              </a:ext>
            </a:extLst>
          </p:cNvPr>
          <p:cNvSpPr txBox="1"/>
          <p:nvPr/>
        </p:nvSpPr>
        <p:spPr>
          <a:xfrm>
            <a:off x="7735621" y="5892869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D7EC4142-12A1-43AA-ADB9-D501CCC47AC5}"/>
              </a:ext>
            </a:extLst>
          </p:cNvPr>
          <p:cNvSpPr/>
          <p:nvPr/>
        </p:nvSpPr>
        <p:spPr>
          <a:xfrm>
            <a:off x="5686049" y="5885307"/>
            <a:ext cx="923925" cy="342900"/>
          </a:xfrm>
          <a:custGeom>
            <a:avLst/>
            <a:gdLst/>
            <a:ahLst/>
            <a:cxnLst/>
            <a:rect l="l" t="t" r="r" b="b"/>
            <a:pathLst>
              <a:path w="923925" h="342900">
                <a:moveTo>
                  <a:pt x="752094" y="0"/>
                </a:moveTo>
                <a:lnTo>
                  <a:pt x="75209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752094" y="257175"/>
                </a:lnTo>
                <a:lnTo>
                  <a:pt x="752094" y="342900"/>
                </a:lnTo>
                <a:lnTo>
                  <a:pt x="923544" y="171450"/>
                </a:lnTo>
                <a:lnTo>
                  <a:pt x="752094" y="0"/>
                </a:lnTo>
                <a:close/>
              </a:path>
            </a:pathLst>
          </a:custGeom>
          <a:solidFill>
            <a:srgbClr val="B3A2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9AF82486-C527-4B96-AC10-034FC856848A}"/>
              </a:ext>
            </a:extLst>
          </p:cNvPr>
          <p:cNvSpPr txBox="1"/>
          <p:nvPr/>
        </p:nvSpPr>
        <p:spPr>
          <a:xfrm>
            <a:off x="5923198" y="5904572"/>
            <a:ext cx="3606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Calibri"/>
                <a:cs typeface="Calibri"/>
              </a:rPr>
              <a:t>c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10995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5D072-1434-4349-BE45-6C13EDA7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Meta-path</a:t>
            </a:r>
            <a:r>
              <a:rPr lang="zh-CN" altLang="en-US" dirty="0"/>
              <a:t>模式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31D3B4-1B63-42CD-9A9A-D2FDA022F32F}"/>
              </a:ext>
            </a:extLst>
          </p:cNvPr>
          <p:cNvSpPr/>
          <p:nvPr/>
        </p:nvSpPr>
        <p:spPr>
          <a:xfrm>
            <a:off x="6678172" y="4007744"/>
            <a:ext cx="659891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B8606C2-6463-48AE-A909-8DBC681AF7E6}"/>
              </a:ext>
            </a:extLst>
          </p:cNvPr>
          <p:cNvSpPr/>
          <p:nvPr/>
        </p:nvSpPr>
        <p:spPr>
          <a:xfrm>
            <a:off x="4364740" y="2892175"/>
            <a:ext cx="661415" cy="66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C63E881-EF5B-4AED-B9FA-376CAECE7712}"/>
              </a:ext>
            </a:extLst>
          </p:cNvPr>
          <p:cNvSpPr/>
          <p:nvPr/>
        </p:nvSpPr>
        <p:spPr>
          <a:xfrm>
            <a:off x="4075180" y="1869571"/>
            <a:ext cx="659891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42ACB37-EEDC-4779-89BF-5F83FC841EBA}"/>
              </a:ext>
            </a:extLst>
          </p:cNvPr>
          <p:cNvSpPr/>
          <p:nvPr/>
        </p:nvSpPr>
        <p:spPr>
          <a:xfrm>
            <a:off x="6594352" y="2561480"/>
            <a:ext cx="661415" cy="661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E421496-A281-485C-8F85-56C1E8E8308B}"/>
              </a:ext>
            </a:extLst>
          </p:cNvPr>
          <p:cNvSpPr/>
          <p:nvPr/>
        </p:nvSpPr>
        <p:spPr>
          <a:xfrm>
            <a:off x="5279140" y="2055499"/>
            <a:ext cx="659891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AA673E1-D42B-49E8-9AB3-D4F36920F568}"/>
              </a:ext>
            </a:extLst>
          </p:cNvPr>
          <p:cNvSpPr/>
          <p:nvPr/>
        </p:nvSpPr>
        <p:spPr>
          <a:xfrm>
            <a:off x="4585721" y="3782192"/>
            <a:ext cx="661415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7D1BC45-3313-4639-8893-3B0DC94CA227}"/>
              </a:ext>
            </a:extLst>
          </p:cNvPr>
          <p:cNvSpPr/>
          <p:nvPr/>
        </p:nvSpPr>
        <p:spPr>
          <a:xfrm>
            <a:off x="5686049" y="3518540"/>
            <a:ext cx="661415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F2EC5BC-1539-4DDE-853D-18CADB6BC2F1}"/>
              </a:ext>
            </a:extLst>
          </p:cNvPr>
          <p:cNvSpPr/>
          <p:nvPr/>
        </p:nvSpPr>
        <p:spPr>
          <a:xfrm>
            <a:off x="6163060" y="1409324"/>
            <a:ext cx="659891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6CB4A5F-916B-4D13-98EE-98664D2D9E88}"/>
              </a:ext>
            </a:extLst>
          </p:cNvPr>
          <p:cNvSpPr/>
          <p:nvPr/>
        </p:nvSpPr>
        <p:spPr>
          <a:xfrm>
            <a:off x="5489447" y="2619379"/>
            <a:ext cx="583692" cy="970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483405D-9548-44E1-A4AD-C0212A44864A}"/>
              </a:ext>
            </a:extLst>
          </p:cNvPr>
          <p:cNvSpPr/>
          <p:nvPr/>
        </p:nvSpPr>
        <p:spPr>
          <a:xfrm>
            <a:off x="5639997" y="2775399"/>
            <a:ext cx="379095" cy="744220"/>
          </a:xfrm>
          <a:custGeom>
            <a:avLst/>
            <a:gdLst/>
            <a:ahLst/>
            <a:cxnLst/>
            <a:rect l="l" t="t" r="r" b="b"/>
            <a:pathLst>
              <a:path w="379095" h="744219">
                <a:moveTo>
                  <a:pt x="378587" y="74378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D9ACEA6-8FA8-4B9C-B3C8-EE1176C491B4}"/>
              </a:ext>
            </a:extLst>
          </p:cNvPr>
          <p:cNvSpPr/>
          <p:nvPr/>
        </p:nvSpPr>
        <p:spPr>
          <a:xfrm>
            <a:off x="5610608" y="2717680"/>
            <a:ext cx="70485" cy="86995"/>
          </a:xfrm>
          <a:custGeom>
            <a:avLst/>
            <a:gdLst/>
            <a:ahLst/>
            <a:cxnLst/>
            <a:rect l="l" t="t" r="r" b="b"/>
            <a:pathLst>
              <a:path w="70485" h="86994">
                <a:moveTo>
                  <a:pt x="0" y="0"/>
                </a:moveTo>
                <a:lnTo>
                  <a:pt x="622" y="86893"/>
                </a:lnTo>
                <a:lnTo>
                  <a:pt x="69888" y="516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9EC1F54-824C-4ADC-8FF7-2487AAAB6BF8}"/>
              </a:ext>
            </a:extLst>
          </p:cNvPr>
          <p:cNvSpPr/>
          <p:nvPr/>
        </p:nvSpPr>
        <p:spPr>
          <a:xfrm>
            <a:off x="5972555" y="4146427"/>
            <a:ext cx="826008" cy="335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DFEA152-9A15-4F70-A84B-41CC23E175B3}"/>
              </a:ext>
            </a:extLst>
          </p:cNvPr>
          <p:cNvSpPr/>
          <p:nvPr/>
        </p:nvSpPr>
        <p:spPr>
          <a:xfrm>
            <a:off x="6017514" y="4179188"/>
            <a:ext cx="598170" cy="143510"/>
          </a:xfrm>
          <a:custGeom>
            <a:avLst/>
            <a:gdLst/>
            <a:ahLst/>
            <a:cxnLst/>
            <a:rect l="l" t="t" r="r" b="b"/>
            <a:pathLst>
              <a:path w="598170" h="143510">
                <a:moveTo>
                  <a:pt x="0" y="0"/>
                </a:moveTo>
                <a:lnTo>
                  <a:pt x="597801" y="143522"/>
                </a:lnTo>
              </a:path>
            </a:pathLst>
          </a:custGeom>
          <a:ln w="2590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218D0D0-84E3-4C36-8513-954CED1E430A}"/>
              </a:ext>
            </a:extLst>
          </p:cNvPr>
          <p:cNvSpPr/>
          <p:nvPr/>
        </p:nvSpPr>
        <p:spPr>
          <a:xfrm>
            <a:off x="6593648" y="4281894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18148" y="0"/>
                </a:moveTo>
                <a:lnTo>
                  <a:pt x="0" y="75577"/>
                </a:lnTo>
                <a:lnTo>
                  <a:pt x="84645" y="55930"/>
                </a:lnTo>
                <a:lnTo>
                  <a:pt x="1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E6CEA1D-2869-4CB3-A861-F6A5D6239AA2}"/>
              </a:ext>
            </a:extLst>
          </p:cNvPr>
          <p:cNvSpPr/>
          <p:nvPr/>
        </p:nvSpPr>
        <p:spPr>
          <a:xfrm>
            <a:off x="4689352" y="2169799"/>
            <a:ext cx="710183" cy="361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CA75270-3C76-45F7-B934-D8DB53748B8B}"/>
              </a:ext>
            </a:extLst>
          </p:cNvPr>
          <p:cNvSpPr/>
          <p:nvPr/>
        </p:nvSpPr>
        <p:spPr>
          <a:xfrm>
            <a:off x="4735829" y="2201042"/>
            <a:ext cx="482600" cy="165735"/>
          </a:xfrm>
          <a:custGeom>
            <a:avLst/>
            <a:gdLst/>
            <a:ahLst/>
            <a:cxnLst/>
            <a:rect l="l" t="t" r="r" b="b"/>
            <a:pathLst>
              <a:path w="482600" h="165735">
                <a:moveTo>
                  <a:pt x="0" y="0"/>
                </a:moveTo>
                <a:lnTo>
                  <a:pt x="482079" y="16539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9310619-04C4-4D45-BB9E-57917EBDDD8D}"/>
              </a:ext>
            </a:extLst>
          </p:cNvPr>
          <p:cNvSpPr/>
          <p:nvPr/>
        </p:nvSpPr>
        <p:spPr>
          <a:xfrm>
            <a:off x="5193042" y="2325462"/>
            <a:ext cx="86360" cy="73660"/>
          </a:xfrm>
          <a:custGeom>
            <a:avLst/>
            <a:gdLst/>
            <a:ahLst/>
            <a:cxnLst/>
            <a:rect l="l" t="t" r="r" b="b"/>
            <a:pathLst>
              <a:path w="86360" h="73660">
                <a:moveTo>
                  <a:pt x="25222" y="0"/>
                </a:moveTo>
                <a:lnTo>
                  <a:pt x="0" y="73520"/>
                </a:lnTo>
                <a:lnTo>
                  <a:pt x="86131" y="61988"/>
                </a:lnTo>
                <a:lnTo>
                  <a:pt x="2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A8189AB-7173-4446-B7BC-1D0A5E8207EF}"/>
              </a:ext>
            </a:extLst>
          </p:cNvPr>
          <p:cNvSpPr/>
          <p:nvPr/>
        </p:nvSpPr>
        <p:spPr>
          <a:xfrm>
            <a:off x="4818892" y="2288666"/>
            <a:ext cx="582167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FE3E43A-F50D-4852-8089-2EE4C5B2F0E2}"/>
              </a:ext>
            </a:extLst>
          </p:cNvPr>
          <p:cNvSpPr/>
          <p:nvPr/>
        </p:nvSpPr>
        <p:spPr>
          <a:xfrm>
            <a:off x="4872990" y="2444172"/>
            <a:ext cx="377190" cy="709295"/>
          </a:xfrm>
          <a:custGeom>
            <a:avLst/>
            <a:gdLst/>
            <a:ahLst/>
            <a:cxnLst/>
            <a:rect l="l" t="t" r="r" b="b"/>
            <a:pathLst>
              <a:path w="377189" h="709294">
                <a:moveTo>
                  <a:pt x="0" y="708850"/>
                </a:moveTo>
                <a:lnTo>
                  <a:pt x="37664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208A9CD-3D82-48C6-A241-48D2A9B790CD}"/>
              </a:ext>
            </a:extLst>
          </p:cNvPr>
          <p:cNvSpPr/>
          <p:nvPr/>
        </p:nvSpPr>
        <p:spPr>
          <a:xfrm>
            <a:off x="5209232" y="2386973"/>
            <a:ext cx="71120" cy="86995"/>
          </a:xfrm>
          <a:custGeom>
            <a:avLst/>
            <a:gdLst/>
            <a:ahLst/>
            <a:cxnLst/>
            <a:rect l="l" t="t" r="r" b="b"/>
            <a:pathLst>
              <a:path w="71120" h="86994">
                <a:moveTo>
                  <a:pt x="70789" y="0"/>
                </a:moveTo>
                <a:lnTo>
                  <a:pt x="0" y="50406"/>
                </a:lnTo>
                <a:lnTo>
                  <a:pt x="68643" y="86867"/>
                </a:lnTo>
                <a:lnTo>
                  <a:pt x="70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D1FC00D-F751-47E6-8C12-EBB192336123}"/>
              </a:ext>
            </a:extLst>
          </p:cNvPr>
          <p:cNvSpPr/>
          <p:nvPr/>
        </p:nvSpPr>
        <p:spPr>
          <a:xfrm>
            <a:off x="5884168" y="1642495"/>
            <a:ext cx="399287" cy="813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91F7103-9455-4985-B5B9-DD1AB378910C}"/>
              </a:ext>
            </a:extLst>
          </p:cNvPr>
          <p:cNvSpPr/>
          <p:nvPr/>
        </p:nvSpPr>
        <p:spPr>
          <a:xfrm>
            <a:off x="5927548" y="1797794"/>
            <a:ext cx="226695" cy="593725"/>
          </a:xfrm>
          <a:custGeom>
            <a:avLst/>
            <a:gdLst/>
            <a:ahLst/>
            <a:cxnLst/>
            <a:rect l="l" t="t" r="r" b="b"/>
            <a:pathLst>
              <a:path w="226695" h="593725">
                <a:moveTo>
                  <a:pt x="218160" y="5638"/>
                </a:moveTo>
                <a:lnTo>
                  <a:pt x="16332" y="590613"/>
                </a:lnTo>
                <a:lnTo>
                  <a:pt x="24485" y="593420"/>
                </a:lnTo>
                <a:lnTo>
                  <a:pt x="226314" y="8458"/>
                </a:lnTo>
                <a:lnTo>
                  <a:pt x="218160" y="5638"/>
                </a:lnTo>
                <a:close/>
              </a:path>
              <a:path w="226695" h="593725">
                <a:moveTo>
                  <a:pt x="201828" y="0"/>
                </a:moveTo>
                <a:lnTo>
                  <a:pt x="0" y="584974"/>
                </a:lnTo>
                <a:lnTo>
                  <a:pt x="8166" y="587794"/>
                </a:lnTo>
                <a:lnTo>
                  <a:pt x="209994" y="2819"/>
                </a:lnTo>
                <a:lnTo>
                  <a:pt x="201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669BE49-06D9-4A45-9007-35D5784E9E53}"/>
              </a:ext>
            </a:extLst>
          </p:cNvPr>
          <p:cNvSpPr/>
          <p:nvPr/>
        </p:nvSpPr>
        <p:spPr>
          <a:xfrm>
            <a:off x="6100664" y="1740792"/>
            <a:ext cx="73660" cy="86360"/>
          </a:xfrm>
          <a:custGeom>
            <a:avLst/>
            <a:gdLst/>
            <a:ahLst/>
            <a:cxnLst/>
            <a:rect l="l" t="t" r="r" b="b"/>
            <a:pathLst>
              <a:path w="73660" h="86359">
                <a:moveTo>
                  <a:pt x="62077" y="0"/>
                </a:moveTo>
                <a:lnTo>
                  <a:pt x="0" y="60794"/>
                </a:lnTo>
                <a:lnTo>
                  <a:pt x="73469" y="86144"/>
                </a:lnTo>
                <a:lnTo>
                  <a:pt x="62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958E425-6D3C-441B-98DA-B8BDEEA57C57}"/>
              </a:ext>
            </a:extLst>
          </p:cNvPr>
          <p:cNvSpPr/>
          <p:nvPr/>
        </p:nvSpPr>
        <p:spPr>
          <a:xfrm>
            <a:off x="5818631" y="2288666"/>
            <a:ext cx="826008" cy="6812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2C7F8494-139B-40D8-BDBC-49BF8AF8D6A4}"/>
              </a:ext>
            </a:extLst>
          </p:cNvPr>
          <p:cNvSpPr/>
          <p:nvPr/>
        </p:nvSpPr>
        <p:spPr>
          <a:xfrm>
            <a:off x="5991036" y="2426580"/>
            <a:ext cx="603885" cy="466725"/>
          </a:xfrm>
          <a:custGeom>
            <a:avLst/>
            <a:gdLst/>
            <a:ahLst/>
            <a:cxnLst/>
            <a:rect l="l" t="t" r="r" b="b"/>
            <a:pathLst>
              <a:path w="603885" h="466725">
                <a:moveTo>
                  <a:pt x="603669" y="466674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D2B809C2-F3E5-463E-971B-832FADFE3497}"/>
              </a:ext>
            </a:extLst>
          </p:cNvPr>
          <p:cNvSpPr/>
          <p:nvPr/>
        </p:nvSpPr>
        <p:spPr>
          <a:xfrm>
            <a:off x="5939796" y="2386966"/>
            <a:ext cx="85725" cy="78740"/>
          </a:xfrm>
          <a:custGeom>
            <a:avLst/>
            <a:gdLst/>
            <a:ahLst/>
            <a:cxnLst/>
            <a:rect l="l" t="t" r="r" b="b"/>
            <a:pathLst>
              <a:path w="85725" h="78739">
                <a:moveTo>
                  <a:pt x="0" y="0"/>
                </a:moveTo>
                <a:lnTo>
                  <a:pt x="37719" y="78282"/>
                </a:lnTo>
                <a:lnTo>
                  <a:pt x="85255" y="167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D901FBBE-C892-4B7D-BC15-214FCD4A9169}"/>
              </a:ext>
            </a:extLst>
          </p:cNvPr>
          <p:cNvSpPr/>
          <p:nvPr/>
        </p:nvSpPr>
        <p:spPr>
          <a:xfrm>
            <a:off x="6227068" y="3195451"/>
            <a:ext cx="751331" cy="7970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5C5553DE-2B23-4F25-80BE-13B192D2FE0D}"/>
              </a:ext>
            </a:extLst>
          </p:cNvPr>
          <p:cNvSpPr/>
          <p:nvPr/>
        </p:nvSpPr>
        <p:spPr>
          <a:xfrm>
            <a:off x="6392151" y="3223645"/>
            <a:ext cx="533400" cy="578485"/>
          </a:xfrm>
          <a:custGeom>
            <a:avLst/>
            <a:gdLst/>
            <a:ahLst/>
            <a:cxnLst/>
            <a:rect l="l" t="t" r="r" b="b"/>
            <a:pathLst>
              <a:path w="533400" h="578485">
                <a:moveTo>
                  <a:pt x="533400" y="0"/>
                </a:moveTo>
                <a:lnTo>
                  <a:pt x="0" y="5780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01F106B-DD07-424C-8771-101D6B080C3D}"/>
              </a:ext>
            </a:extLst>
          </p:cNvPr>
          <p:cNvSpPr/>
          <p:nvPr/>
        </p:nvSpPr>
        <p:spPr>
          <a:xfrm>
            <a:off x="6348225" y="3765787"/>
            <a:ext cx="81280" cy="83820"/>
          </a:xfrm>
          <a:custGeom>
            <a:avLst/>
            <a:gdLst/>
            <a:ahLst/>
            <a:cxnLst/>
            <a:rect l="l" t="t" r="r" b="b"/>
            <a:pathLst>
              <a:path w="81279" h="83820">
                <a:moveTo>
                  <a:pt x="24142" y="0"/>
                </a:moveTo>
                <a:lnTo>
                  <a:pt x="0" y="83477"/>
                </a:lnTo>
                <a:lnTo>
                  <a:pt x="81267" y="52705"/>
                </a:lnTo>
                <a:lnTo>
                  <a:pt x="24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1F2B16D-ADF8-4BF3-8F27-84F1DB3E4788}"/>
              </a:ext>
            </a:extLst>
          </p:cNvPr>
          <p:cNvSpPr/>
          <p:nvPr/>
        </p:nvSpPr>
        <p:spPr>
          <a:xfrm>
            <a:off x="6870196" y="3203071"/>
            <a:ext cx="260603" cy="949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7D13A5D-42F3-4243-BB56-D7B686F61969}"/>
              </a:ext>
            </a:extLst>
          </p:cNvPr>
          <p:cNvSpPr/>
          <p:nvPr/>
        </p:nvSpPr>
        <p:spPr>
          <a:xfrm>
            <a:off x="6925822" y="3223640"/>
            <a:ext cx="76835" cy="720090"/>
          </a:xfrm>
          <a:custGeom>
            <a:avLst/>
            <a:gdLst/>
            <a:ahLst/>
            <a:cxnLst/>
            <a:rect l="l" t="t" r="r" b="b"/>
            <a:pathLst>
              <a:path w="76835" h="720089">
                <a:moveTo>
                  <a:pt x="0" y="0"/>
                </a:moveTo>
                <a:lnTo>
                  <a:pt x="76606" y="71984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490076D2-314C-42AC-9E90-786B25979470}"/>
              </a:ext>
            </a:extLst>
          </p:cNvPr>
          <p:cNvSpPr/>
          <p:nvPr/>
        </p:nvSpPr>
        <p:spPr>
          <a:xfrm>
            <a:off x="6962404" y="3926505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70" h="81914">
                <a:moveTo>
                  <a:pt x="77292" y="0"/>
                </a:moveTo>
                <a:lnTo>
                  <a:pt x="0" y="8216"/>
                </a:lnTo>
                <a:lnTo>
                  <a:pt x="46863" y="81394"/>
                </a:lnTo>
                <a:lnTo>
                  <a:pt x="77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30B37ADE-27A1-4566-9639-FADA28F1D9F8}"/>
              </a:ext>
            </a:extLst>
          </p:cNvPr>
          <p:cNvSpPr/>
          <p:nvPr/>
        </p:nvSpPr>
        <p:spPr>
          <a:xfrm>
            <a:off x="4643632" y="3526167"/>
            <a:ext cx="394715" cy="4007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26ACA9BF-3642-4A56-A6FD-BA175D71CE49}"/>
              </a:ext>
            </a:extLst>
          </p:cNvPr>
          <p:cNvSpPr/>
          <p:nvPr/>
        </p:nvSpPr>
        <p:spPr>
          <a:xfrm>
            <a:off x="4686904" y="3545343"/>
            <a:ext cx="194945" cy="200025"/>
          </a:xfrm>
          <a:custGeom>
            <a:avLst/>
            <a:gdLst/>
            <a:ahLst/>
            <a:cxnLst/>
            <a:rect l="l" t="t" r="r" b="b"/>
            <a:pathLst>
              <a:path w="194945" h="200025">
                <a:moveTo>
                  <a:pt x="3098" y="15011"/>
                </a:moveTo>
                <a:lnTo>
                  <a:pt x="0" y="18021"/>
                </a:lnTo>
                <a:lnTo>
                  <a:pt x="175882" y="199669"/>
                </a:lnTo>
                <a:lnTo>
                  <a:pt x="178981" y="196672"/>
                </a:lnTo>
                <a:lnTo>
                  <a:pt x="3098" y="15011"/>
                </a:lnTo>
                <a:close/>
              </a:path>
              <a:path w="194945" h="200025">
                <a:moveTo>
                  <a:pt x="12407" y="6007"/>
                </a:moveTo>
                <a:lnTo>
                  <a:pt x="6210" y="12014"/>
                </a:lnTo>
                <a:lnTo>
                  <a:pt x="182079" y="193662"/>
                </a:lnTo>
                <a:lnTo>
                  <a:pt x="188290" y="187655"/>
                </a:lnTo>
                <a:lnTo>
                  <a:pt x="12407" y="6007"/>
                </a:lnTo>
                <a:close/>
              </a:path>
              <a:path w="194945" h="200025">
                <a:moveTo>
                  <a:pt x="18618" y="0"/>
                </a:moveTo>
                <a:lnTo>
                  <a:pt x="15506" y="3009"/>
                </a:lnTo>
                <a:lnTo>
                  <a:pt x="191389" y="184657"/>
                </a:lnTo>
                <a:lnTo>
                  <a:pt x="194487" y="181648"/>
                </a:lnTo>
                <a:lnTo>
                  <a:pt x="18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7099FEA-73B3-4885-AB3C-A18A37CF6233}"/>
              </a:ext>
            </a:extLst>
          </p:cNvPr>
          <p:cNvSpPr/>
          <p:nvPr/>
        </p:nvSpPr>
        <p:spPr>
          <a:xfrm>
            <a:off x="4835152" y="3699664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55841" y="0"/>
                </a:moveTo>
                <a:lnTo>
                  <a:pt x="0" y="54063"/>
                </a:lnTo>
                <a:lnTo>
                  <a:pt x="81978" y="82867"/>
                </a:lnTo>
                <a:lnTo>
                  <a:pt x="5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9B3F65B9-B7D7-41C2-A9A1-0DD52F30A8D4}"/>
              </a:ext>
            </a:extLst>
          </p:cNvPr>
          <p:cNvSpPr/>
          <p:nvPr/>
        </p:nvSpPr>
        <p:spPr>
          <a:xfrm>
            <a:off x="4689347" y="1642495"/>
            <a:ext cx="1594104" cy="635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0A9AED8B-F294-4D91-84C3-72C4C68BB8D6}"/>
              </a:ext>
            </a:extLst>
          </p:cNvPr>
          <p:cNvSpPr/>
          <p:nvPr/>
        </p:nvSpPr>
        <p:spPr>
          <a:xfrm>
            <a:off x="4731862" y="1748321"/>
            <a:ext cx="1373505" cy="464820"/>
          </a:xfrm>
          <a:custGeom>
            <a:avLst/>
            <a:gdLst/>
            <a:ahLst/>
            <a:cxnLst/>
            <a:rect l="l" t="t" r="r" b="b"/>
            <a:pathLst>
              <a:path w="1373504" h="464819">
                <a:moveTo>
                  <a:pt x="1372044" y="20548"/>
                </a:moveTo>
                <a:lnTo>
                  <a:pt x="6616" y="460476"/>
                </a:lnTo>
                <a:lnTo>
                  <a:pt x="7950" y="464591"/>
                </a:lnTo>
                <a:lnTo>
                  <a:pt x="1373365" y="24663"/>
                </a:lnTo>
                <a:lnTo>
                  <a:pt x="1372044" y="20548"/>
                </a:lnTo>
                <a:close/>
              </a:path>
              <a:path w="1373504" h="464819">
                <a:moveTo>
                  <a:pt x="1368069" y="8216"/>
                </a:moveTo>
                <a:lnTo>
                  <a:pt x="2654" y="448144"/>
                </a:lnTo>
                <a:lnTo>
                  <a:pt x="5295" y="456361"/>
                </a:lnTo>
                <a:lnTo>
                  <a:pt x="1370723" y="16446"/>
                </a:lnTo>
                <a:lnTo>
                  <a:pt x="1368069" y="8216"/>
                </a:lnTo>
                <a:close/>
              </a:path>
              <a:path w="1373504" h="464819">
                <a:moveTo>
                  <a:pt x="1365427" y="0"/>
                </a:moveTo>
                <a:lnTo>
                  <a:pt x="0" y="439927"/>
                </a:lnTo>
                <a:lnTo>
                  <a:pt x="1320" y="444042"/>
                </a:lnTo>
                <a:lnTo>
                  <a:pt x="1366748" y="4114"/>
                </a:lnTo>
                <a:lnTo>
                  <a:pt x="1365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237F1B5C-8A65-4EAB-8150-15A9A2C6AD3F}"/>
              </a:ext>
            </a:extLst>
          </p:cNvPr>
          <p:cNvSpPr/>
          <p:nvPr/>
        </p:nvSpPr>
        <p:spPr>
          <a:xfrm>
            <a:off x="6077008" y="1727644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4">
                <a:moveTo>
                  <a:pt x="0" y="0"/>
                </a:moveTo>
                <a:lnTo>
                  <a:pt x="23837" y="73977"/>
                </a:lnTo>
                <a:lnTo>
                  <a:pt x="85902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73E9269B-78EA-4467-A3DC-154040840522}"/>
              </a:ext>
            </a:extLst>
          </p:cNvPr>
          <p:cNvSpPr/>
          <p:nvPr/>
        </p:nvSpPr>
        <p:spPr>
          <a:xfrm>
            <a:off x="6371848" y="1973204"/>
            <a:ext cx="605027" cy="664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ED4C279-38AF-466D-89E5-BEF7D82F3543}"/>
              </a:ext>
            </a:extLst>
          </p:cNvPr>
          <p:cNvSpPr/>
          <p:nvPr/>
        </p:nvSpPr>
        <p:spPr>
          <a:xfrm>
            <a:off x="6526018" y="2111613"/>
            <a:ext cx="408940" cy="460375"/>
          </a:xfrm>
          <a:custGeom>
            <a:avLst/>
            <a:gdLst/>
            <a:ahLst/>
            <a:cxnLst/>
            <a:rect l="l" t="t" r="r" b="b"/>
            <a:pathLst>
              <a:path w="408939" h="460375">
                <a:moveTo>
                  <a:pt x="3238" y="14249"/>
                </a:moveTo>
                <a:lnTo>
                  <a:pt x="0" y="17094"/>
                </a:lnTo>
                <a:lnTo>
                  <a:pt x="389204" y="460133"/>
                </a:lnTo>
                <a:lnTo>
                  <a:pt x="392455" y="457288"/>
                </a:lnTo>
                <a:lnTo>
                  <a:pt x="3238" y="14249"/>
                </a:lnTo>
                <a:close/>
              </a:path>
              <a:path w="408939" h="460375">
                <a:moveTo>
                  <a:pt x="12979" y="5702"/>
                </a:moveTo>
                <a:lnTo>
                  <a:pt x="6489" y="11404"/>
                </a:lnTo>
                <a:lnTo>
                  <a:pt x="395693" y="454444"/>
                </a:lnTo>
                <a:lnTo>
                  <a:pt x="402183" y="448741"/>
                </a:lnTo>
                <a:lnTo>
                  <a:pt x="12979" y="5702"/>
                </a:lnTo>
                <a:close/>
              </a:path>
              <a:path w="408939" h="460375">
                <a:moveTo>
                  <a:pt x="19469" y="0"/>
                </a:moveTo>
                <a:lnTo>
                  <a:pt x="16217" y="2844"/>
                </a:lnTo>
                <a:lnTo>
                  <a:pt x="405434" y="445884"/>
                </a:lnTo>
                <a:lnTo>
                  <a:pt x="408673" y="443039"/>
                </a:lnTo>
                <a:lnTo>
                  <a:pt x="19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EA47D4E-D230-480F-A2E1-4621172BDCD4}"/>
              </a:ext>
            </a:extLst>
          </p:cNvPr>
          <p:cNvSpPr/>
          <p:nvPr/>
        </p:nvSpPr>
        <p:spPr>
          <a:xfrm>
            <a:off x="6493005" y="2071508"/>
            <a:ext cx="80645" cy="84455"/>
          </a:xfrm>
          <a:custGeom>
            <a:avLst/>
            <a:gdLst/>
            <a:ahLst/>
            <a:cxnLst/>
            <a:rect l="l" t="t" r="r" b="b"/>
            <a:pathLst>
              <a:path w="80645" h="84455">
                <a:moveTo>
                  <a:pt x="0" y="0"/>
                </a:moveTo>
                <a:lnTo>
                  <a:pt x="22098" y="84035"/>
                </a:lnTo>
                <a:lnTo>
                  <a:pt x="80492" y="32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071235A-DB9D-46CC-88C1-C0AEAA683B2E}"/>
              </a:ext>
            </a:extLst>
          </p:cNvPr>
          <p:cNvSpPr/>
          <p:nvPr/>
        </p:nvSpPr>
        <p:spPr>
          <a:xfrm>
            <a:off x="5126740" y="3818767"/>
            <a:ext cx="609599" cy="4389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A798FDB-328C-4403-A6E3-5CFA9D1ADD0F}"/>
              </a:ext>
            </a:extLst>
          </p:cNvPr>
          <p:cNvSpPr/>
          <p:nvPr/>
        </p:nvSpPr>
        <p:spPr>
          <a:xfrm>
            <a:off x="5296820" y="3838899"/>
            <a:ext cx="398145" cy="252729"/>
          </a:xfrm>
          <a:custGeom>
            <a:avLst/>
            <a:gdLst/>
            <a:ahLst/>
            <a:cxnLst/>
            <a:rect l="l" t="t" r="r" b="b"/>
            <a:pathLst>
              <a:path w="398145" h="252729">
                <a:moveTo>
                  <a:pt x="393153" y="14820"/>
                </a:moveTo>
                <a:lnTo>
                  <a:pt x="8864" y="244894"/>
                </a:lnTo>
                <a:lnTo>
                  <a:pt x="13309" y="252298"/>
                </a:lnTo>
                <a:lnTo>
                  <a:pt x="397586" y="22225"/>
                </a:lnTo>
                <a:lnTo>
                  <a:pt x="393153" y="14820"/>
                </a:lnTo>
                <a:close/>
              </a:path>
              <a:path w="398145" h="252729">
                <a:moveTo>
                  <a:pt x="384276" y="0"/>
                </a:moveTo>
                <a:lnTo>
                  <a:pt x="0" y="230073"/>
                </a:lnTo>
                <a:lnTo>
                  <a:pt x="4432" y="237477"/>
                </a:lnTo>
                <a:lnTo>
                  <a:pt x="388708" y="7404"/>
                </a:lnTo>
                <a:lnTo>
                  <a:pt x="384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3EEE112-B93F-4775-A35E-EA3B56DD9DFD}"/>
              </a:ext>
            </a:extLst>
          </p:cNvPr>
          <p:cNvSpPr/>
          <p:nvPr/>
        </p:nvSpPr>
        <p:spPr>
          <a:xfrm>
            <a:off x="5247895" y="4040079"/>
            <a:ext cx="86995" cy="73660"/>
          </a:xfrm>
          <a:custGeom>
            <a:avLst/>
            <a:gdLst/>
            <a:ahLst/>
            <a:cxnLst/>
            <a:rect l="l" t="t" r="r" b="b"/>
            <a:pathLst>
              <a:path w="86995" h="73660">
                <a:moveTo>
                  <a:pt x="46723" y="0"/>
                </a:moveTo>
                <a:lnTo>
                  <a:pt x="0" y="73266"/>
                </a:lnTo>
                <a:lnTo>
                  <a:pt x="86652" y="66687"/>
                </a:lnTo>
                <a:lnTo>
                  <a:pt x="467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E2956AD-02DA-4A39-B3A3-43AA7E78500E}"/>
              </a:ext>
            </a:extLst>
          </p:cNvPr>
          <p:cNvSpPr/>
          <p:nvPr/>
        </p:nvSpPr>
        <p:spPr>
          <a:xfrm>
            <a:off x="7580380" y="2716915"/>
            <a:ext cx="659891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840C3FCE-DD66-4754-8783-BEE17A30DBDD}"/>
              </a:ext>
            </a:extLst>
          </p:cNvPr>
          <p:cNvSpPr/>
          <p:nvPr/>
        </p:nvSpPr>
        <p:spPr>
          <a:xfrm>
            <a:off x="7284724" y="3279271"/>
            <a:ext cx="746759" cy="11308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4DEF0B5D-387B-4177-87A2-E2698F287669}"/>
              </a:ext>
            </a:extLst>
          </p:cNvPr>
          <p:cNvSpPr/>
          <p:nvPr/>
        </p:nvSpPr>
        <p:spPr>
          <a:xfrm>
            <a:off x="7327695" y="3426597"/>
            <a:ext cx="560705" cy="918210"/>
          </a:xfrm>
          <a:custGeom>
            <a:avLst/>
            <a:gdLst/>
            <a:ahLst/>
            <a:cxnLst/>
            <a:rect l="l" t="t" r="r" b="b"/>
            <a:pathLst>
              <a:path w="560704" h="918210">
                <a:moveTo>
                  <a:pt x="553173" y="8839"/>
                </a:moveTo>
                <a:lnTo>
                  <a:pt x="14846" y="913333"/>
                </a:lnTo>
                <a:lnTo>
                  <a:pt x="22263" y="917740"/>
                </a:lnTo>
                <a:lnTo>
                  <a:pt x="560590" y="13246"/>
                </a:lnTo>
                <a:lnTo>
                  <a:pt x="553173" y="8839"/>
                </a:lnTo>
                <a:close/>
              </a:path>
              <a:path w="560704" h="918210">
                <a:moveTo>
                  <a:pt x="538327" y="0"/>
                </a:moveTo>
                <a:lnTo>
                  <a:pt x="0" y="904494"/>
                </a:lnTo>
                <a:lnTo>
                  <a:pt x="7416" y="908913"/>
                </a:lnTo>
                <a:lnTo>
                  <a:pt x="545744" y="4419"/>
                </a:lnTo>
                <a:lnTo>
                  <a:pt x="538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D22F4890-4967-42D0-9455-8280FF634C61}"/>
              </a:ext>
            </a:extLst>
          </p:cNvPr>
          <p:cNvSpPr/>
          <p:nvPr/>
        </p:nvSpPr>
        <p:spPr>
          <a:xfrm>
            <a:off x="7837135" y="3377570"/>
            <a:ext cx="73660" cy="86995"/>
          </a:xfrm>
          <a:custGeom>
            <a:avLst/>
            <a:gdLst/>
            <a:ahLst/>
            <a:cxnLst/>
            <a:rect l="l" t="t" r="r" b="b"/>
            <a:pathLst>
              <a:path w="73660" h="86994">
                <a:moveTo>
                  <a:pt x="73139" y="0"/>
                </a:moveTo>
                <a:lnTo>
                  <a:pt x="0" y="46913"/>
                </a:lnTo>
                <a:lnTo>
                  <a:pt x="66789" y="86664"/>
                </a:lnTo>
                <a:lnTo>
                  <a:pt x="73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25BCA974-4A0F-485F-9968-6F4904A21316}"/>
              </a:ext>
            </a:extLst>
          </p:cNvPr>
          <p:cNvSpPr/>
          <p:nvPr/>
        </p:nvSpPr>
        <p:spPr>
          <a:xfrm>
            <a:off x="7208524" y="2861695"/>
            <a:ext cx="493775" cy="329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33A2FF0-72CB-4513-AB56-17545149F440}"/>
              </a:ext>
            </a:extLst>
          </p:cNvPr>
          <p:cNvSpPr/>
          <p:nvPr/>
        </p:nvSpPr>
        <p:spPr>
          <a:xfrm>
            <a:off x="7250963" y="2881240"/>
            <a:ext cx="277495" cy="150495"/>
          </a:xfrm>
          <a:custGeom>
            <a:avLst/>
            <a:gdLst/>
            <a:ahLst/>
            <a:cxnLst/>
            <a:rect l="l" t="t" r="r" b="b"/>
            <a:pathLst>
              <a:path w="277495" h="150494">
                <a:moveTo>
                  <a:pt x="1854" y="19494"/>
                </a:moveTo>
                <a:lnTo>
                  <a:pt x="0" y="23393"/>
                </a:lnTo>
                <a:lnTo>
                  <a:pt x="266039" y="150050"/>
                </a:lnTo>
                <a:lnTo>
                  <a:pt x="267893" y="146151"/>
                </a:lnTo>
                <a:lnTo>
                  <a:pt x="1854" y="19494"/>
                </a:lnTo>
                <a:close/>
              </a:path>
              <a:path w="277495" h="150494">
                <a:moveTo>
                  <a:pt x="7429" y="7797"/>
                </a:moveTo>
                <a:lnTo>
                  <a:pt x="3708" y="15595"/>
                </a:lnTo>
                <a:lnTo>
                  <a:pt x="269748" y="142252"/>
                </a:lnTo>
                <a:lnTo>
                  <a:pt x="273456" y="134454"/>
                </a:lnTo>
                <a:lnTo>
                  <a:pt x="7429" y="7797"/>
                </a:lnTo>
                <a:close/>
              </a:path>
              <a:path w="277495" h="150494">
                <a:moveTo>
                  <a:pt x="11137" y="0"/>
                </a:moveTo>
                <a:lnTo>
                  <a:pt x="9283" y="3898"/>
                </a:lnTo>
                <a:lnTo>
                  <a:pt x="275323" y="130555"/>
                </a:lnTo>
                <a:lnTo>
                  <a:pt x="277177" y="126657"/>
                </a:lnTo>
                <a:lnTo>
                  <a:pt x="11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96D8B1A0-9F1F-4BEE-8C18-EA3261000386}"/>
              </a:ext>
            </a:extLst>
          </p:cNvPr>
          <p:cNvSpPr/>
          <p:nvPr/>
        </p:nvSpPr>
        <p:spPr>
          <a:xfrm>
            <a:off x="7494166" y="2978936"/>
            <a:ext cx="86995" cy="70485"/>
          </a:xfrm>
          <a:custGeom>
            <a:avLst/>
            <a:gdLst/>
            <a:ahLst/>
            <a:cxnLst/>
            <a:rect l="l" t="t" r="r" b="b"/>
            <a:pathLst>
              <a:path w="86995" h="70485">
                <a:moveTo>
                  <a:pt x="33413" y="0"/>
                </a:moveTo>
                <a:lnTo>
                  <a:pt x="0" y="70180"/>
                </a:lnTo>
                <a:lnTo>
                  <a:pt x="86880" y="68503"/>
                </a:lnTo>
                <a:lnTo>
                  <a:pt x="33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38BD1DD2-1331-4B0C-A21F-58489320E167}"/>
              </a:ext>
            </a:extLst>
          </p:cNvPr>
          <p:cNvSpPr txBox="1"/>
          <p:nvPr/>
        </p:nvSpPr>
        <p:spPr>
          <a:xfrm>
            <a:off x="7658468" y="3798516"/>
            <a:ext cx="8870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latin typeface="Arial"/>
                <a:cs typeface="Arial"/>
              </a:rPr>
              <a:t>published_at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7162CBD9-BE2F-440F-A85B-EEBF0F7C0E39}"/>
              </a:ext>
            </a:extLst>
          </p:cNvPr>
          <p:cNvSpPr txBox="1"/>
          <p:nvPr/>
        </p:nvSpPr>
        <p:spPr>
          <a:xfrm>
            <a:off x="6914913" y="4608979"/>
            <a:ext cx="4184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paper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E18176A-B12C-4FC4-87D3-CD17B0B3D8D8}"/>
              </a:ext>
            </a:extLst>
          </p:cNvPr>
          <p:cNvSpPr txBox="1"/>
          <p:nvPr/>
        </p:nvSpPr>
        <p:spPr>
          <a:xfrm>
            <a:off x="5863958" y="2963059"/>
            <a:ext cx="262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D0A0EB8B-59A8-4A5F-A49A-1344C4256C36}"/>
              </a:ext>
            </a:extLst>
          </p:cNvPr>
          <p:cNvSpPr txBox="1"/>
          <p:nvPr/>
        </p:nvSpPr>
        <p:spPr>
          <a:xfrm>
            <a:off x="4649177" y="2652468"/>
            <a:ext cx="6286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authored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42288BF9-2A83-4561-9356-43A3AAF697ED}"/>
              </a:ext>
            </a:extLst>
          </p:cNvPr>
          <p:cNvSpPr txBox="1"/>
          <p:nvPr/>
        </p:nvSpPr>
        <p:spPr>
          <a:xfrm>
            <a:off x="6278791" y="1314091"/>
            <a:ext cx="7810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conference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641F2871-3220-4AB3-BFA6-1839FFAA0721}"/>
              </a:ext>
            </a:extLst>
          </p:cNvPr>
          <p:cNvSpPr txBox="1"/>
          <p:nvPr/>
        </p:nvSpPr>
        <p:spPr>
          <a:xfrm>
            <a:off x="4286470" y="1745688"/>
            <a:ext cx="46100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aut</a:t>
            </a:r>
            <a:r>
              <a:rPr sz="1200" spc="-5" dirty="0">
                <a:latin typeface="Arial"/>
                <a:cs typeface="Arial"/>
              </a:rPr>
              <a:t>hor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5A2DD784-122E-464F-980F-DFD3E1FE5B16}"/>
              </a:ext>
            </a:extLst>
          </p:cNvPr>
          <p:cNvSpPr txBox="1"/>
          <p:nvPr/>
        </p:nvSpPr>
        <p:spPr>
          <a:xfrm>
            <a:off x="6976783" y="2408628"/>
            <a:ext cx="4521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att</a:t>
            </a:r>
            <a:r>
              <a:rPr sz="1200" spc="-5" dirty="0"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6648F46E-E217-40A0-AAF8-7C6B7C060221}"/>
              </a:ext>
            </a:extLst>
          </p:cNvPr>
          <p:cNvSpPr/>
          <p:nvPr/>
        </p:nvSpPr>
        <p:spPr>
          <a:xfrm>
            <a:off x="3477772" y="5175129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98AE52CA-9B8A-4DC7-B378-8E5D5FC8812C}"/>
              </a:ext>
            </a:extLst>
          </p:cNvPr>
          <p:cNvSpPr txBox="1"/>
          <p:nvPr/>
        </p:nvSpPr>
        <p:spPr>
          <a:xfrm>
            <a:off x="3613909" y="517202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86EBC587-C7BA-4871-A4B4-CCBB6F2BF5B6}"/>
              </a:ext>
            </a:extLst>
          </p:cNvPr>
          <p:cNvSpPr/>
          <p:nvPr/>
        </p:nvSpPr>
        <p:spPr>
          <a:xfrm>
            <a:off x="5708908" y="5176653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7FF7FEF4-2CB2-425C-8E72-4B5AE965D449}"/>
              </a:ext>
            </a:extLst>
          </p:cNvPr>
          <p:cNvSpPr txBox="1"/>
          <p:nvPr/>
        </p:nvSpPr>
        <p:spPr>
          <a:xfrm>
            <a:off x="5886356" y="5173228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96DFCC76-2B07-464E-A468-7BB7720D33AA}"/>
              </a:ext>
            </a:extLst>
          </p:cNvPr>
          <p:cNvSpPr/>
          <p:nvPr/>
        </p:nvSpPr>
        <p:spPr>
          <a:xfrm>
            <a:off x="7904993" y="5165985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56AB1248-9B9E-42A1-940C-F4DEB56CE7DF}"/>
              </a:ext>
            </a:extLst>
          </p:cNvPr>
          <p:cNvSpPr txBox="1"/>
          <p:nvPr/>
        </p:nvSpPr>
        <p:spPr>
          <a:xfrm>
            <a:off x="8041143" y="5162596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2AFF199E-1DE6-4A80-AC15-2BCE972B2AEE}"/>
              </a:ext>
            </a:extLst>
          </p:cNvPr>
          <p:cNvSpPr/>
          <p:nvPr/>
        </p:nvSpPr>
        <p:spPr>
          <a:xfrm>
            <a:off x="2455168" y="5929502"/>
            <a:ext cx="923925" cy="297180"/>
          </a:xfrm>
          <a:custGeom>
            <a:avLst/>
            <a:gdLst/>
            <a:ahLst/>
            <a:cxnLst/>
            <a:rect l="l" t="t" r="r" b="b"/>
            <a:pathLst>
              <a:path w="923925" h="297179">
                <a:moveTo>
                  <a:pt x="874013" y="0"/>
                </a:moveTo>
                <a:lnTo>
                  <a:pt x="49530" y="0"/>
                </a:lnTo>
                <a:lnTo>
                  <a:pt x="30250" y="3892"/>
                </a:lnTo>
                <a:lnTo>
                  <a:pt x="14506" y="14506"/>
                </a:lnTo>
                <a:lnTo>
                  <a:pt x="3892" y="30250"/>
                </a:lnTo>
                <a:lnTo>
                  <a:pt x="0" y="49529"/>
                </a:lnTo>
                <a:lnTo>
                  <a:pt x="0" y="247649"/>
                </a:lnTo>
                <a:lnTo>
                  <a:pt x="3892" y="266929"/>
                </a:lnTo>
                <a:lnTo>
                  <a:pt x="14506" y="282673"/>
                </a:lnTo>
                <a:lnTo>
                  <a:pt x="30250" y="293287"/>
                </a:lnTo>
                <a:lnTo>
                  <a:pt x="49530" y="297179"/>
                </a:lnTo>
                <a:lnTo>
                  <a:pt x="874013" y="297179"/>
                </a:lnTo>
                <a:lnTo>
                  <a:pt x="893293" y="293287"/>
                </a:lnTo>
                <a:lnTo>
                  <a:pt x="909037" y="282673"/>
                </a:lnTo>
                <a:lnTo>
                  <a:pt x="919651" y="266929"/>
                </a:lnTo>
                <a:lnTo>
                  <a:pt x="923544" y="247649"/>
                </a:lnTo>
                <a:lnTo>
                  <a:pt x="923544" y="49529"/>
                </a:lnTo>
                <a:lnTo>
                  <a:pt x="919651" y="30250"/>
                </a:lnTo>
                <a:lnTo>
                  <a:pt x="909037" y="14506"/>
                </a:lnTo>
                <a:lnTo>
                  <a:pt x="893293" y="3892"/>
                </a:lnTo>
                <a:lnTo>
                  <a:pt x="874013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610C39D0-F82C-426F-B8F2-C5BD6A4B4C71}"/>
              </a:ext>
            </a:extLst>
          </p:cNvPr>
          <p:cNvSpPr txBox="1"/>
          <p:nvPr/>
        </p:nvSpPr>
        <p:spPr>
          <a:xfrm>
            <a:off x="2591376" y="592590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6907EFDE-2031-4819-A31F-821BD637CFBB}"/>
              </a:ext>
            </a:extLst>
          </p:cNvPr>
          <p:cNvSpPr/>
          <p:nvPr/>
        </p:nvSpPr>
        <p:spPr>
          <a:xfrm>
            <a:off x="4713737" y="5914269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248920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4"/>
                </a:lnTo>
                <a:lnTo>
                  <a:pt x="873760" y="298704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20"/>
                </a:lnTo>
                <a:lnTo>
                  <a:pt x="923544" y="49784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06D3E82D-6224-42B7-844A-527A4B8B9F35}"/>
              </a:ext>
            </a:extLst>
          </p:cNvPr>
          <p:cNvSpPr txBox="1"/>
          <p:nvPr/>
        </p:nvSpPr>
        <p:spPr>
          <a:xfrm>
            <a:off x="4890705" y="5911502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B12DD83E-1A88-471C-81F0-AC2B8DEC42EB}"/>
              </a:ext>
            </a:extLst>
          </p:cNvPr>
          <p:cNvSpPr/>
          <p:nvPr/>
        </p:nvSpPr>
        <p:spPr>
          <a:xfrm>
            <a:off x="6594352" y="5903601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69573EB7-0E14-4B75-8214-38CFF2A6F054}"/>
              </a:ext>
            </a:extLst>
          </p:cNvPr>
          <p:cNvSpPr txBox="1"/>
          <p:nvPr/>
        </p:nvSpPr>
        <p:spPr>
          <a:xfrm>
            <a:off x="6771890" y="5900991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52C7A8CB-8676-48D4-ABE7-69A14EF64FDB}"/>
              </a:ext>
            </a:extLst>
          </p:cNvPr>
          <p:cNvSpPr/>
          <p:nvPr/>
        </p:nvSpPr>
        <p:spPr>
          <a:xfrm>
            <a:off x="8808724" y="5903601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878221AB-9C88-4432-9FA6-7C4D1733FFCD}"/>
              </a:ext>
            </a:extLst>
          </p:cNvPr>
          <p:cNvSpPr txBox="1"/>
          <p:nvPr/>
        </p:nvSpPr>
        <p:spPr>
          <a:xfrm>
            <a:off x="8945214" y="590099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80239809-6755-42D0-88D6-CAB25684C1F1}"/>
              </a:ext>
            </a:extLst>
          </p:cNvPr>
          <p:cNvSpPr/>
          <p:nvPr/>
        </p:nvSpPr>
        <p:spPr>
          <a:xfrm>
            <a:off x="4463800" y="5143119"/>
            <a:ext cx="1205865" cy="342900"/>
          </a:xfrm>
          <a:custGeom>
            <a:avLst/>
            <a:gdLst/>
            <a:ahLst/>
            <a:cxnLst/>
            <a:rect l="l" t="t" r="r" b="b"/>
            <a:pathLst>
              <a:path w="1205864" h="342900">
                <a:moveTo>
                  <a:pt x="1034034" y="0"/>
                </a:moveTo>
                <a:lnTo>
                  <a:pt x="103403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1034034" y="257175"/>
                </a:lnTo>
                <a:lnTo>
                  <a:pt x="1034034" y="342900"/>
                </a:lnTo>
                <a:lnTo>
                  <a:pt x="1205484" y="171450"/>
                </a:lnTo>
                <a:lnTo>
                  <a:pt x="1034034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1FDB0CCE-64E2-4B62-ABF3-F14F69645CD9}"/>
              </a:ext>
            </a:extLst>
          </p:cNvPr>
          <p:cNvSpPr txBox="1"/>
          <p:nvPr/>
        </p:nvSpPr>
        <p:spPr>
          <a:xfrm>
            <a:off x="4581580" y="5162596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3CBC2D41-569E-4339-86F8-3A138C78CA8B}"/>
              </a:ext>
            </a:extLst>
          </p:cNvPr>
          <p:cNvSpPr/>
          <p:nvPr/>
        </p:nvSpPr>
        <p:spPr>
          <a:xfrm>
            <a:off x="6684269" y="5115692"/>
            <a:ext cx="1183005" cy="398145"/>
          </a:xfrm>
          <a:custGeom>
            <a:avLst/>
            <a:gdLst/>
            <a:ahLst/>
            <a:cxnLst/>
            <a:rect l="l" t="t" r="r" b="b"/>
            <a:pathLst>
              <a:path w="1183004" h="398145">
                <a:moveTo>
                  <a:pt x="198882" y="0"/>
                </a:moveTo>
                <a:lnTo>
                  <a:pt x="0" y="198881"/>
                </a:lnTo>
                <a:lnTo>
                  <a:pt x="198882" y="397763"/>
                </a:lnTo>
                <a:lnTo>
                  <a:pt x="198882" y="298322"/>
                </a:lnTo>
                <a:lnTo>
                  <a:pt x="1182624" y="298322"/>
                </a:lnTo>
                <a:lnTo>
                  <a:pt x="1182624" y="99440"/>
                </a:lnTo>
                <a:lnTo>
                  <a:pt x="198882" y="99440"/>
                </a:lnTo>
                <a:lnTo>
                  <a:pt x="198882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3FE98E4C-D394-4951-AE50-E0322830A5BA}"/>
              </a:ext>
            </a:extLst>
          </p:cNvPr>
          <p:cNvSpPr txBox="1"/>
          <p:nvPr/>
        </p:nvSpPr>
        <p:spPr>
          <a:xfrm>
            <a:off x="6883924" y="5162596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915562C7-9A77-482F-A149-083460E5CF47}"/>
              </a:ext>
            </a:extLst>
          </p:cNvPr>
          <p:cNvSpPr/>
          <p:nvPr/>
        </p:nvSpPr>
        <p:spPr>
          <a:xfrm>
            <a:off x="3424427" y="5903600"/>
            <a:ext cx="1203960" cy="344805"/>
          </a:xfrm>
          <a:custGeom>
            <a:avLst/>
            <a:gdLst/>
            <a:ahLst/>
            <a:cxnLst/>
            <a:rect l="l" t="t" r="r" b="b"/>
            <a:pathLst>
              <a:path w="1203960" h="344804">
                <a:moveTo>
                  <a:pt x="1031747" y="0"/>
                </a:moveTo>
                <a:lnTo>
                  <a:pt x="1031747" y="86106"/>
                </a:lnTo>
                <a:lnTo>
                  <a:pt x="0" y="86106"/>
                </a:lnTo>
                <a:lnTo>
                  <a:pt x="0" y="258318"/>
                </a:lnTo>
                <a:lnTo>
                  <a:pt x="1031747" y="258318"/>
                </a:lnTo>
                <a:lnTo>
                  <a:pt x="1031747" y="344424"/>
                </a:lnTo>
                <a:lnTo>
                  <a:pt x="1203960" y="172212"/>
                </a:lnTo>
                <a:lnTo>
                  <a:pt x="1031747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C8A93779-9AB8-4BB1-AFC0-39BB8179E0ED}"/>
              </a:ext>
            </a:extLst>
          </p:cNvPr>
          <p:cNvSpPr txBox="1"/>
          <p:nvPr/>
        </p:nvSpPr>
        <p:spPr>
          <a:xfrm>
            <a:off x="3541082" y="5923402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DC7E2C62-0B42-4A1B-ABDE-6B31FCC86FE4}"/>
              </a:ext>
            </a:extLst>
          </p:cNvPr>
          <p:cNvSpPr/>
          <p:nvPr/>
        </p:nvSpPr>
        <p:spPr>
          <a:xfrm>
            <a:off x="7534660" y="5847207"/>
            <a:ext cx="1184275" cy="396240"/>
          </a:xfrm>
          <a:custGeom>
            <a:avLst/>
            <a:gdLst/>
            <a:ahLst/>
            <a:cxnLst/>
            <a:rect l="l" t="t" r="r" b="b"/>
            <a:pathLst>
              <a:path w="1184275" h="396239">
                <a:moveTo>
                  <a:pt x="198120" y="0"/>
                </a:moveTo>
                <a:lnTo>
                  <a:pt x="0" y="198120"/>
                </a:lnTo>
                <a:lnTo>
                  <a:pt x="198120" y="396240"/>
                </a:lnTo>
                <a:lnTo>
                  <a:pt x="198120" y="297180"/>
                </a:lnTo>
                <a:lnTo>
                  <a:pt x="1184148" y="297180"/>
                </a:lnTo>
                <a:lnTo>
                  <a:pt x="1184148" y="99060"/>
                </a:lnTo>
                <a:lnTo>
                  <a:pt x="198120" y="99060"/>
                </a:lnTo>
                <a:lnTo>
                  <a:pt x="198120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C360C2AC-0495-4656-85AF-5EB92648C13D}"/>
              </a:ext>
            </a:extLst>
          </p:cNvPr>
          <p:cNvSpPr txBox="1"/>
          <p:nvPr/>
        </p:nvSpPr>
        <p:spPr>
          <a:xfrm>
            <a:off x="7735621" y="5892869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D7EC4142-12A1-43AA-ADB9-D501CCC47AC5}"/>
              </a:ext>
            </a:extLst>
          </p:cNvPr>
          <p:cNvSpPr/>
          <p:nvPr/>
        </p:nvSpPr>
        <p:spPr>
          <a:xfrm>
            <a:off x="5686049" y="5885307"/>
            <a:ext cx="923925" cy="342900"/>
          </a:xfrm>
          <a:custGeom>
            <a:avLst/>
            <a:gdLst/>
            <a:ahLst/>
            <a:cxnLst/>
            <a:rect l="l" t="t" r="r" b="b"/>
            <a:pathLst>
              <a:path w="923925" h="342900">
                <a:moveTo>
                  <a:pt x="752094" y="0"/>
                </a:moveTo>
                <a:lnTo>
                  <a:pt x="75209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752094" y="257175"/>
                </a:lnTo>
                <a:lnTo>
                  <a:pt x="752094" y="342900"/>
                </a:lnTo>
                <a:lnTo>
                  <a:pt x="923544" y="171450"/>
                </a:lnTo>
                <a:lnTo>
                  <a:pt x="752094" y="0"/>
                </a:lnTo>
                <a:close/>
              </a:path>
            </a:pathLst>
          </a:custGeom>
          <a:solidFill>
            <a:srgbClr val="B3A2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9AF82486-C527-4B96-AC10-034FC856848A}"/>
              </a:ext>
            </a:extLst>
          </p:cNvPr>
          <p:cNvSpPr txBox="1"/>
          <p:nvPr/>
        </p:nvSpPr>
        <p:spPr>
          <a:xfrm>
            <a:off x="5923198" y="5904572"/>
            <a:ext cx="3606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Calibri"/>
                <a:cs typeface="Calibri"/>
              </a:rPr>
              <a:t>c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7791CB26-F89F-4A21-8299-C75CC9032EF1}"/>
              </a:ext>
            </a:extLst>
          </p:cNvPr>
          <p:cNvSpPr/>
          <p:nvPr/>
        </p:nvSpPr>
        <p:spPr>
          <a:xfrm>
            <a:off x="1726697" y="3957449"/>
            <a:ext cx="2578735" cy="693420"/>
          </a:xfrm>
          <a:custGeom>
            <a:avLst/>
            <a:gdLst/>
            <a:ahLst/>
            <a:cxnLst/>
            <a:rect l="l" t="t" r="r" b="b"/>
            <a:pathLst>
              <a:path w="2578735" h="693420">
                <a:moveTo>
                  <a:pt x="2463038" y="0"/>
                </a:moveTo>
                <a:lnTo>
                  <a:pt x="115570" y="0"/>
                </a:lnTo>
                <a:lnTo>
                  <a:pt x="70583" y="9081"/>
                </a:lnTo>
                <a:lnTo>
                  <a:pt x="33848" y="33848"/>
                </a:lnTo>
                <a:lnTo>
                  <a:pt x="9081" y="70583"/>
                </a:lnTo>
                <a:lnTo>
                  <a:pt x="0" y="115569"/>
                </a:lnTo>
                <a:lnTo>
                  <a:pt x="0" y="577849"/>
                </a:lnTo>
                <a:lnTo>
                  <a:pt x="9081" y="622836"/>
                </a:lnTo>
                <a:lnTo>
                  <a:pt x="33848" y="659571"/>
                </a:lnTo>
                <a:lnTo>
                  <a:pt x="70583" y="684338"/>
                </a:lnTo>
                <a:lnTo>
                  <a:pt x="115570" y="693419"/>
                </a:lnTo>
                <a:lnTo>
                  <a:pt x="2463038" y="693419"/>
                </a:lnTo>
                <a:lnTo>
                  <a:pt x="2508024" y="684338"/>
                </a:lnTo>
                <a:lnTo>
                  <a:pt x="2544759" y="659571"/>
                </a:lnTo>
                <a:lnTo>
                  <a:pt x="2569526" y="622836"/>
                </a:lnTo>
                <a:lnTo>
                  <a:pt x="2578608" y="577849"/>
                </a:lnTo>
                <a:lnTo>
                  <a:pt x="2578608" y="115569"/>
                </a:lnTo>
                <a:lnTo>
                  <a:pt x="2569526" y="70583"/>
                </a:lnTo>
                <a:lnTo>
                  <a:pt x="2544759" y="33848"/>
                </a:lnTo>
                <a:lnTo>
                  <a:pt x="2508024" y="9081"/>
                </a:lnTo>
                <a:lnTo>
                  <a:pt x="2463038" y="0"/>
                </a:lnTo>
                <a:close/>
              </a:path>
            </a:pathLst>
          </a:custGeom>
          <a:solidFill>
            <a:srgbClr val="C0504D">
              <a:alpha val="5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163C50EC-7E80-418A-9229-74D87536E03E}"/>
              </a:ext>
            </a:extLst>
          </p:cNvPr>
          <p:cNvSpPr txBox="1"/>
          <p:nvPr/>
        </p:nvSpPr>
        <p:spPr>
          <a:xfrm>
            <a:off x="1941372" y="4037192"/>
            <a:ext cx="214884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 marR="5080" indent="-32384" algn="ctr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不同的</a:t>
            </a:r>
            <a:r>
              <a:rPr sz="1600" spc="-7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m</a:t>
            </a:r>
            <a:r>
              <a:rPr sz="16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e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t</a:t>
            </a:r>
            <a:r>
              <a:rPr sz="16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a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-</a:t>
            </a:r>
            <a:r>
              <a:rPr sz="16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pat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h模式捕捉不同的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语义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35458633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5D072-1434-4349-BE45-6C13EDA7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Meta-path</a:t>
            </a:r>
            <a:r>
              <a:rPr lang="zh-CN" altLang="en-US" dirty="0"/>
              <a:t>模式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31D3B4-1B63-42CD-9A9A-D2FDA022F32F}"/>
              </a:ext>
            </a:extLst>
          </p:cNvPr>
          <p:cNvSpPr/>
          <p:nvPr/>
        </p:nvSpPr>
        <p:spPr>
          <a:xfrm>
            <a:off x="6678172" y="4007744"/>
            <a:ext cx="659891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B8606C2-6463-48AE-A909-8DBC681AF7E6}"/>
              </a:ext>
            </a:extLst>
          </p:cNvPr>
          <p:cNvSpPr/>
          <p:nvPr/>
        </p:nvSpPr>
        <p:spPr>
          <a:xfrm>
            <a:off x="4364740" y="2892175"/>
            <a:ext cx="661415" cy="66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C63E881-EF5B-4AED-B9FA-376CAECE7712}"/>
              </a:ext>
            </a:extLst>
          </p:cNvPr>
          <p:cNvSpPr/>
          <p:nvPr/>
        </p:nvSpPr>
        <p:spPr>
          <a:xfrm>
            <a:off x="4075180" y="1869571"/>
            <a:ext cx="659891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42ACB37-EEDC-4779-89BF-5F83FC841EBA}"/>
              </a:ext>
            </a:extLst>
          </p:cNvPr>
          <p:cNvSpPr/>
          <p:nvPr/>
        </p:nvSpPr>
        <p:spPr>
          <a:xfrm>
            <a:off x="6594352" y="2561480"/>
            <a:ext cx="661415" cy="661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E421496-A281-485C-8F85-56C1E8E8308B}"/>
              </a:ext>
            </a:extLst>
          </p:cNvPr>
          <p:cNvSpPr/>
          <p:nvPr/>
        </p:nvSpPr>
        <p:spPr>
          <a:xfrm>
            <a:off x="5279140" y="2055499"/>
            <a:ext cx="659891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AA673E1-D42B-49E8-9AB3-D4F36920F568}"/>
              </a:ext>
            </a:extLst>
          </p:cNvPr>
          <p:cNvSpPr/>
          <p:nvPr/>
        </p:nvSpPr>
        <p:spPr>
          <a:xfrm>
            <a:off x="4585721" y="3782192"/>
            <a:ext cx="661415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7D1BC45-3313-4639-8893-3B0DC94CA227}"/>
              </a:ext>
            </a:extLst>
          </p:cNvPr>
          <p:cNvSpPr/>
          <p:nvPr/>
        </p:nvSpPr>
        <p:spPr>
          <a:xfrm>
            <a:off x="5686049" y="3518540"/>
            <a:ext cx="661415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F2EC5BC-1539-4DDE-853D-18CADB6BC2F1}"/>
              </a:ext>
            </a:extLst>
          </p:cNvPr>
          <p:cNvSpPr/>
          <p:nvPr/>
        </p:nvSpPr>
        <p:spPr>
          <a:xfrm>
            <a:off x="6163060" y="1409324"/>
            <a:ext cx="659891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6CB4A5F-916B-4D13-98EE-98664D2D9E88}"/>
              </a:ext>
            </a:extLst>
          </p:cNvPr>
          <p:cNvSpPr/>
          <p:nvPr/>
        </p:nvSpPr>
        <p:spPr>
          <a:xfrm>
            <a:off x="5489447" y="2619379"/>
            <a:ext cx="583692" cy="970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483405D-9548-44E1-A4AD-C0212A44864A}"/>
              </a:ext>
            </a:extLst>
          </p:cNvPr>
          <p:cNvSpPr/>
          <p:nvPr/>
        </p:nvSpPr>
        <p:spPr>
          <a:xfrm>
            <a:off x="5639997" y="2775399"/>
            <a:ext cx="379095" cy="744220"/>
          </a:xfrm>
          <a:custGeom>
            <a:avLst/>
            <a:gdLst/>
            <a:ahLst/>
            <a:cxnLst/>
            <a:rect l="l" t="t" r="r" b="b"/>
            <a:pathLst>
              <a:path w="379095" h="744219">
                <a:moveTo>
                  <a:pt x="378587" y="74378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D9ACEA6-8FA8-4B9C-B3C8-EE1176C491B4}"/>
              </a:ext>
            </a:extLst>
          </p:cNvPr>
          <p:cNvSpPr/>
          <p:nvPr/>
        </p:nvSpPr>
        <p:spPr>
          <a:xfrm>
            <a:off x="5610608" y="2717680"/>
            <a:ext cx="70485" cy="86995"/>
          </a:xfrm>
          <a:custGeom>
            <a:avLst/>
            <a:gdLst/>
            <a:ahLst/>
            <a:cxnLst/>
            <a:rect l="l" t="t" r="r" b="b"/>
            <a:pathLst>
              <a:path w="70485" h="86994">
                <a:moveTo>
                  <a:pt x="0" y="0"/>
                </a:moveTo>
                <a:lnTo>
                  <a:pt x="622" y="86893"/>
                </a:lnTo>
                <a:lnTo>
                  <a:pt x="69888" y="516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9EC1F54-824C-4ADC-8FF7-2487AAAB6BF8}"/>
              </a:ext>
            </a:extLst>
          </p:cNvPr>
          <p:cNvSpPr/>
          <p:nvPr/>
        </p:nvSpPr>
        <p:spPr>
          <a:xfrm>
            <a:off x="5972555" y="4146427"/>
            <a:ext cx="826008" cy="335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DFEA152-9A15-4F70-A84B-41CC23E175B3}"/>
              </a:ext>
            </a:extLst>
          </p:cNvPr>
          <p:cNvSpPr/>
          <p:nvPr/>
        </p:nvSpPr>
        <p:spPr>
          <a:xfrm>
            <a:off x="6017514" y="4179188"/>
            <a:ext cx="598170" cy="143510"/>
          </a:xfrm>
          <a:custGeom>
            <a:avLst/>
            <a:gdLst/>
            <a:ahLst/>
            <a:cxnLst/>
            <a:rect l="l" t="t" r="r" b="b"/>
            <a:pathLst>
              <a:path w="598170" h="143510">
                <a:moveTo>
                  <a:pt x="0" y="0"/>
                </a:moveTo>
                <a:lnTo>
                  <a:pt x="597801" y="143522"/>
                </a:lnTo>
              </a:path>
            </a:pathLst>
          </a:custGeom>
          <a:ln w="2590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218D0D0-84E3-4C36-8513-954CED1E430A}"/>
              </a:ext>
            </a:extLst>
          </p:cNvPr>
          <p:cNvSpPr/>
          <p:nvPr/>
        </p:nvSpPr>
        <p:spPr>
          <a:xfrm>
            <a:off x="6593648" y="4281894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18148" y="0"/>
                </a:moveTo>
                <a:lnTo>
                  <a:pt x="0" y="75577"/>
                </a:lnTo>
                <a:lnTo>
                  <a:pt x="84645" y="55930"/>
                </a:lnTo>
                <a:lnTo>
                  <a:pt x="1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E6CEA1D-2869-4CB3-A861-F6A5D6239AA2}"/>
              </a:ext>
            </a:extLst>
          </p:cNvPr>
          <p:cNvSpPr/>
          <p:nvPr/>
        </p:nvSpPr>
        <p:spPr>
          <a:xfrm>
            <a:off x="4689352" y="2169799"/>
            <a:ext cx="710183" cy="361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CA75270-3C76-45F7-B934-D8DB53748B8B}"/>
              </a:ext>
            </a:extLst>
          </p:cNvPr>
          <p:cNvSpPr/>
          <p:nvPr/>
        </p:nvSpPr>
        <p:spPr>
          <a:xfrm>
            <a:off x="4735829" y="2201042"/>
            <a:ext cx="482600" cy="165735"/>
          </a:xfrm>
          <a:custGeom>
            <a:avLst/>
            <a:gdLst/>
            <a:ahLst/>
            <a:cxnLst/>
            <a:rect l="l" t="t" r="r" b="b"/>
            <a:pathLst>
              <a:path w="482600" h="165735">
                <a:moveTo>
                  <a:pt x="0" y="0"/>
                </a:moveTo>
                <a:lnTo>
                  <a:pt x="482079" y="16539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9310619-04C4-4D45-BB9E-57917EBDDD8D}"/>
              </a:ext>
            </a:extLst>
          </p:cNvPr>
          <p:cNvSpPr/>
          <p:nvPr/>
        </p:nvSpPr>
        <p:spPr>
          <a:xfrm>
            <a:off x="5193042" y="2325462"/>
            <a:ext cx="86360" cy="73660"/>
          </a:xfrm>
          <a:custGeom>
            <a:avLst/>
            <a:gdLst/>
            <a:ahLst/>
            <a:cxnLst/>
            <a:rect l="l" t="t" r="r" b="b"/>
            <a:pathLst>
              <a:path w="86360" h="73660">
                <a:moveTo>
                  <a:pt x="25222" y="0"/>
                </a:moveTo>
                <a:lnTo>
                  <a:pt x="0" y="73520"/>
                </a:lnTo>
                <a:lnTo>
                  <a:pt x="86131" y="61988"/>
                </a:lnTo>
                <a:lnTo>
                  <a:pt x="2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A8189AB-7173-4446-B7BC-1D0A5E8207EF}"/>
              </a:ext>
            </a:extLst>
          </p:cNvPr>
          <p:cNvSpPr/>
          <p:nvPr/>
        </p:nvSpPr>
        <p:spPr>
          <a:xfrm>
            <a:off x="4818892" y="2288666"/>
            <a:ext cx="582167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FE3E43A-F50D-4852-8089-2EE4C5B2F0E2}"/>
              </a:ext>
            </a:extLst>
          </p:cNvPr>
          <p:cNvSpPr/>
          <p:nvPr/>
        </p:nvSpPr>
        <p:spPr>
          <a:xfrm>
            <a:off x="4872990" y="2444172"/>
            <a:ext cx="377190" cy="709295"/>
          </a:xfrm>
          <a:custGeom>
            <a:avLst/>
            <a:gdLst/>
            <a:ahLst/>
            <a:cxnLst/>
            <a:rect l="l" t="t" r="r" b="b"/>
            <a:pathLst>
              <a:path w="377189" h="709294">
                <a:moveTo>
                  <a:pt x="0" y="708850"/>
                </a:moveTo>
                <a:lnTo>
                  <a:pt x="37664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208A9CD-3D82-48C6-A241-48D2A9B790CD}"/>
              </a:ext>
            </a:extLst>
          </p:cNvPr>
          <p:cNvSpPr/>
          <p:nvPr/>
        </p:nvSpPr>
        <p:spPr>
          <a:xfrm>
            <a:off x="5209232" y="2386973"/>
            <a:ext cx="71120" cy="86995"/>
          </a:xfrm>
          <a:custGeom>
            <a:avLst/>
            <a:gdLst/>
            <a:ahLst/>
            <a:cxnLst/>
            <a:rect l="l" t="t" r="r" b="b"/>
            <a:pathLst>
              <a:path w="71120" h="86994">
                <a:moveTo>
                  <a:pt x="70789" y="0"/>
                </a:moveTo>
                <a:lnTo>
                  <a:pt x="0" y="50406"/>
                </a:lnTo>
                <a:lnTo>
                  <a:pt x="68643" y="86867"/>
                </a:lnTo>
                <a:lnTo>
                  <a:pt x="70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D1FC00D-F751-47E6-8C12-EBB192336123}"/>
              </a:ext>
            </a:extLst>
          </p:cNvPr>
          <p:cNvSpPr/>
          <p:nvPr/>
        </p:nvSpPr>
        <p:spPr>
          <a:xfrm>
            <a:off x="5884168" y="1642495"/>
            <a:ext cx="399287" cy="813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91F7103-9455-4985-B5B9-DD1AB378910C}"/>
              </a:ext>
            </a:extLst>
          </p:cNvPr>
          <p:cNvSpPr/>
          <p:nvPr/>
        </p:nvSpPr>
        <p:spPr>
          <a:xfrm>
            <a:off x="5927548" y="1797794"/>
            <a:ext cx="226695" cy="593725"/>
          </a:xfrm>
          <a:custGeom>
            <a:avLst/>
            <a:gdLst/>
            <a:ahLst/>
            <a:cxnLst/>
            <a:rect l="l" t="t" r="r" b="b"/>
            <a:pathLst>
              <a:path w="226695" h="593725">
                <a:moveTo>
                  <a:pt x="218160" y="5638"/>
                </a:moveTo>
                <a:lnTo>
                  <a:pt x="16332" y="590613"/>
                </a:lnTo>
                <a:lnTo>
                  <a:pt x="24485" y="593420"/>
                </a:lnTo>
                <a:lnTo>
                  <a:pt x="226314" y="8458"/>
                </a:lnTo>
                <a:lnTo>
                  <a:pt x="218160" y="5638"/>
                </a:lnTo>
                <a:close/>
              </a:path>
              <a:path w="226695" h="593725">
                <a:moveTo>
                  <a:pt x="201828" y="0"/>
                </a:moveTo>
                <a:lnTo>
                  <a:pt x="0" y="584974"/>
                </a:lnTo>
                <a:lnTo>
                  <a:pt x="8166" y="587794"/>
                </a:lnTo>
                <a:lnTo>
                  <a:pt x="209994" y="2819"/>
                </a:lnTo>
                <a:lnTo>
                  <a:pt x="201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669BE49-06D9-4A45-9007-35D5784E9E53}"/>
              </a:ext>
            </a:extLst>
          </p:cNvPr>
          <p:cNvSpPr/>
          <p:nvPr/>
        </p:nvSpPr>
        <p:spPr>
          <a:xfrm>
            <a:off x="6100664" y="1740792"/>
            <a:ext cx="73660" cy="86360"/>
          </a:xfrm>
          <a:custGeom>
            <a:avLst/>
            <a:gdLst/>
            <a:ahLst/>
            <a:cxnLst/>
            <a:rect l="l" t="t" r="r" b="b"/>
            <a:pathLst>
              <a:path w="73660" h="86359">
                <a:moveTo>
                  <a:pt x="62077" y="0"/>
                </a:moveTo>
                <a:lnTo>
                  <a:pt x="0" y="60794"/>
                </a:lnTo>
                <a:lnTo>
                  <a:pt x="73469" y="86144"/>
                </a:lnTo>
                <a:lnTo>
                  <a:pt x="62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958E425-6D3C-441B-98DA-B8BDEEA57C57}"/>
              </a:ext>
            </a:extLst>
          </p:cNvPr>
          <p:cNvSpPr/>
          <p:nvPr/>
        </p:nvSpPr>
        <p:spPr>
          <a:xfrm>
            <a:off x="5818631" y="2288666"/>
            <a:ext cx="826008" cy="6812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2C7F8494-139B-40D8-BDBC-49BF8AF8D6A4}"/>
              </a:ext>
            </a:extLst>
          </p:cNvPr>
          <p:cNvSpPr/>
          <p:nvPr/>
        </p:nvSpPr>
        <p:spPr>
          <a:xfrm>
            <a:off x="5991036" y="2426580"/>
            <a:ext cx="603885" cy="466725"/>
          </a:xfrm>
          <a:custGeom>
            <a:avLst/>
            <a:gdLst/>
            <a:ahLst/>
            <a:cxnLst/>
            <a:rect l="l" t="t" r="r" b="b"/>
            <a:pathLst>
              <a:path w="603885" h="466725">
                <a:moveTo>
                  <a:pt x="603669" y="466674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D2B809C2-F3E5-463E-971B-832FADFE3497}"/>
              </a:ext>
            </a:extLst>
          </p:cNvPr>
          <p:cNvSpPr/>
          <p:nvPr/>
        </p:nvSpPr>
        <p:spPr>
          <a:xfrm>
            <a:off x="5939796" y="2386966"/>
            <a:ext cx="85725" cy="78740"/>
          </a:xfrm>
          <a:custGeom>
            <a:avLst/>
            <a:gdLst/>
            <a:ahLst/>
            <a:cxnLst/>
            <a:rect l="l" t="t" r="r" b="b"/>
            <a:pathLst>
              <a:path w="85725" h="78739">
                <a:moveTo>
                  <a:pt x="0" y="0"/>
                </a:moveTo>
                <a:lnTo>
                  <a:pt x="37719" y="78282"/>
                </a:lnTo>
                <a:lnTo>
                  <a:pt x="85255" y="167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D901FBBE-C892-4B7D-BC15-214FCD4A9169}"/>
              </a:ext>
            </a:extLst>
          </p:cNvPr>
          <p:cNvSpPr/>
          <p:nvPr/>
        </p:nvSpPr>
        <p:spPr>
          <a:xfrm>
            <a:off x="6227068" y="3195451"/>
            <a:ext cx="751331" cy="7970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5C5553DE-2B23-4F25-80BE-13B192D2FE0D}"/>
              </a:ext>
            </a:extLst>
          </p:cNvPr>
          <p:cNvSpPr/>
          <p:nvPr/>
        </p:nvSpPr>
        <p:spPr>
          <a:xfrm>
            <a:off x="6392151" y="3223645"/>
            <a:ext cx="533400" cy="578485"/>
          </a:xfrm>
          <a:custGeom>
            <a:avLst/>
            <a:gdLst/>
            <a:ahLst/>
            <a:cxnLst/>
            <a:rect l="l" t="t" r="r" b="b"/>
            <a:pathLst>
              <a:path w="533400" h="578485">
                <a:moveTo>
                  <a:pt x="533400" y="0"/>
                </a:moveTo>
                <a:lnTo>
                  <a:pt x="0" y="5780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01F106B-DD07-424C-8771-101D6B080C3D}"/>
              </a:ext>
            </a:extLst>
          </p:cNvPr>
          <p:cNvSpPr/>
          <p:nvPr/>
        </p:nvSpPr>
        <p:spPr>
          <a:xfrm>
            <a:off x="6348225" y="3765787"/>
            <a:ext cx="81280" cy="83820"/>
          </a:xfrm>
          <a:custGeom>
            <a:avLst/>
            <a:gdLst/>
            <a:ahLst/>
            <a:cxnLst/>
            <a:rect l="l" t="t" r="r" b="b"/>
            <a:pathLst>
              <a:path w="81279" h="83820">
                <a:moveTo>
                  <a:pt x="24142" y="0"/>
                </a:moveTo>
                <a:lnTo>
                  <a:pt x="0" y="83477"/>
                </a:lnTo>
                <a:lnTo>
                  <a:pt x="81267" y="52705"/>
                </a:lnTo>
                <a:lnTo>
                  <a:pt x="24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1F2B16D-ADF8-4BF3-8F27-84F1DB3E4788}"/>
              </a:ext>
            </a:extLst>
          </p:cNvPr>
          <p:cNvSpPr/>
          <p:nvPr/>
        </p:nvSpPr>
        <p:spPr>
          <a:xfrm>
            <a:off x="6870196" y="3203071"/>
            <a:ext cx="260603" cy="949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7D13A5D-42F3-4243-BB56-D7B686F61969}"/>
              </a:ext>
            </a:extLst>
          </p:cNvPr>
          <p:cNvSpPr/>
          <p:nvPr/>
        </p:nvSpPr>
        <p:spPr>
          <a:xfrm>
            <a:off x="6925822" y="3223640"/>
            <a:ext cx="76835" cy="720090"/>
          </a:xfrm>
          <a:custGeom>
            <a:avLst/>
            <a:gdLst/>
            <a:ahLst/>
            <a:cxnLst/>
            <a:rect l="l" t="t" r="r" b="b"/>
            <a:pathLst>
              <a:path w="76835" h="720089">
                <a:moveTo>
                  <a:pt x="0" y="0"/>
                </a:moveTo>
                <a:lnTo>
                  <a:pt x="76606" y="71984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490076D2-314C-42AC-9E90-786B25979470}"/>
              </a:ext>
            </a:extLst>
          </p:cNvPr>
          <p:cNvSpPr/>
          <p:nvPr/>
        </p:nvSpPr>
        <p:spPr>
          <a:xfrm>
            <a:off x="6962404" y="3926505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70" h="81914">
                <a:moveTo>
                  <a:pt x="77292" y="0"/>
                </a:moveTo>
                <a:lnTo>
                  <a:pt x="0" y="8216"/>
                </a:lnTo>
                <a:lnTo>
                  <a:pt x="46863" y="81394"/>
                </a:lnTo>
                <a:lnTo>
                  <a:pt x="77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30B37ADE-27A1-4566-9639-FADA28F1D9F8}"/>
              </a:ext>
            </a:extLst>
          </p:cNvPr>
          <p:cNvSpPr/>
          <p:nvPr/>
        </p:nvSpPr>
        <p:spPr>
          <a:xfrm>
            <a:off x="4643632" y="3526167"/>
            <a:ext cx="394715" cy="4007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26ACA9BF-3642-4A56-A6FD-BA175D71CE49}"/>
              </a:ext>
            </a:extLst>
          </p:cNvPr>
          <p:cNvSpPr/>
          <p:nvPr/>
        </p:nvSpPr>
        <p:spPr>
          <a:xfrm>
            <a:off x="4686904" y="3545343"/>
            <a:ext cx="194945" cy="200025"/>
          </a:xfrm>
          <a:custGeom>
            <a:avLst/>
            <a:gdLst/>
            <a:ahLst/>
            <a:cxnLst/>
            <a:rect l="l" t="t" r="r" b="b"/>
            <a:pathLst>
              <a:path w="194945" h="200025">
                <a:moveTo>
                  <a:pt x="3098" y="15011"/>
                </a:moveTo>
                <a:lnTo>
                  <a:pt x="0" y="18021"/>
                </a:lnTo>
                <a:lnTo>
                  <a:pt x="175882" y="199669"/>
                </a:lnTo>
                <a:lnTo>
                  <a:pt x="178981" y="196672"/>
                </a:lnTo>
                <a:lnTo>
                  <a:pt x="3098" y="15011"/>
                </a:lnTo>
                <a:close/>
              </a:path>
              <a:path w="194945" h="200025">
                <a:moveTo>
                  <a:pt x="12407" y="6007"/>
                </a:moveTo>
                <a:lnTo>
                  <a:pt x="6210" y="12014"/>
                </a:lnTo>
                <a:lnTo>
                  <a:pt x="182079" y="193662"/>
                </a:lnTo>
                <a:lnTo>
                  <a:pt x="188290" y="187655"/>
                </a:lnTo>
                <a:lnTo>
                  <a:pt x="12407" y="6007"/>
                </a:lnTo>
                <a:close/>
              </a:path>
              <a:path w="194945" h="200025">
                <a:moveTo>
                  <a:pt x="18618" y="0"/>
                </a:moveTo>
                <a:lnTo>
                  <a:pt x="15506" y="3009"/>
                </a:lnTo>
                <a:lnTo>
                  <a:pt x="191389" y="184657"/>
                </a:lnTo>
                <a:lnTo>
                  <a:pt x="194487" y="181648"/>
                </a:lnTo>
                <a:lnTo>
                  <a:pt x="18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7099FEA-73B3-4885-AB3C-A18A37CF6233}"/>
              </a:ext>
            </a:extLst>
          </p:cNvPr>
          <p:cNvSpPr/>
          <p:nvPr/>
        </p:nvSpPr>
        <p:spPr>
          <a:xfrm>
            <a:off x="4835152" y="3699664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55841" y="0"/>
                </a:moveTo>
                <a:lnTo>
                  <a:pt x="0" y="54063"/>
                </a:lnTo>
                <a:lnTo>
                  <a:pt x="81978" y="82867"/>
                </a:lnTo>
                <a:lnTo>
                  <a:pt x="5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9B3F65B9-B7D7-41C2-A9A1-0DD52F30A8D4}"/>
              </a:ext>
            </a:extLst>
          </p:cNvPr>
          <p:cNvSpPr/>
          <p:nvPr/>
        </p:nvSpPr>
        <p:spPr>
          <a:xfrm>
            <a:off x="4689347" y="1642495"/>
            <a:ext cx="1594104" cy="635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0A9AED8B-F294-4D91-84C3-72C4C68BB8D6}"/>
              </a:ext>
            </a:extLst>
          </p:cNvPr>
          <p:cNvSpPr/>
          <p:nvPr/>
        </p:nvSpPr>
        <p:spPr>
          <a:xfrm>
            <a:off x="4731862" y="1748321"/>
            <a:ext cx="1373505" cy="464820"/>
          </a:xfrm>
          <a:custGeom>
            <a:avLst/>
            <a:gdLst/>
            <a:ahLst/>
            <a:cxnLst/>
            <a:rect l="l" t="t" r="r" b="b"/>
            <a:pathLst>
              <a:path w="1373504" h="464819">
                <a:moveTo>
                  <a:pt x="1372044" y="20548"/>
                </a:moveTo>
                <a:lnTo>
                  <a:pt x="6616" y="460476"/>
                </a:lnTo>
                <a:lnTo>
                  <a:pt x="7950" y="464591"/>
                </a:lnTo>
                <a:lnTo>
                  <a:pt x="1373365" y="24663"/>
                </a:lnTo>
                <a:lnTo>
                  <a:pt x="1372044" y="20548"/>
                </a:lnTo>
                <a:close/>
              </a:path>
              <a:path w="1373504" h="464819">
                <a:moveTo>
                  <a:pt x="1368069" y="8216"/>
                </a:moveTo>
                <a:lnTo>
                  <a:pt x="2654" y="448144"/>
                </a:lnTo>
                <a:lnTo>
                  <a:pt x="5295" y="456361"/>
                </a:lnTo>
                <a:lnTo>
                  <a:pt x="1370723" y="16446"/>
                </a:lnTo>
                <a:lnTo>
                  <a:pt x="1368069" y="8216"/>
                </a:lnTo>
                <a:close/>
              </a:path>
              <a:path w="1373504" h="464819">
                <a:moveTo>
                  <a:pt x="1365427" y="0"/>
                </a:moveTo>
                <a:lnTo>
                  <a:pt x="0" y="439927"/>
                </a:lnTo>
                <a:lnTo>
                  <a:pt x="1320" y="444042"/>
                </a:lnTo>
                <a:lnTo>
                  <a:pt x="1366748" y="4114"/>
                </a:lnTo>
                <a:lnTo>
                  <a:pt x="1365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237F1B5C-8A65-4EAB-8150-15A9A2C6AD3F}"/>
              </a:ext>
            </a:extLst>
          </p:cNvPr>
          <p:cNvSpPr/>
          <p:nvPr/>
        </p:nvSpPr>
        <p:spPr>
          <a:xfrm>
            <a:off x="6077008" y="1727644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4">
                <a:moveTo>
                  <a:pt x="0" y="0"/>
                </a:moveTo>
                <a:lnTo>
                  <a:pt x="23837" y="73977"/>
                </a:lnTo>
                <a:lnTo>
                  <a:pt x="85902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73E9269B-78EA-4467-A3DC-154040840522}"/>
              </a:ext>
            </a:extLst>
          </p:cNvPr>
          <p:cNvSpPr/>
          <p:nvPr/>
        </p:nvSpPr>
        <p:spPr>
          <a:xfrm>
            <a:off x="6371848" y="1973204"/>
            <a:ext cx="605027" cy="664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ED4C279-38AF-466D-89E5-BEF7D82F3543}"/>
              </a:ext>
            </a:extLst>
          </p:cNvPr>
          <p:cNvSpPr/>
          <p:nvPr/>
        </p:nvSpPr>
        <p:spPr>
          <a:xfrm>
            <a:off x="6526018" y="2111613"/>
            <a:ext cx="408940" cy="460375"/>
          </a:xfrm>
          <a:custGeom>
            <a:avLst/>
            <a:gdLst/>
            <a:ahLst/>
            <a:cxnLst/>
            <a:rect l="l" t="t" r="r" b="b"/>
            <a:pathLst>
              <a:path w="408939" h="460375">
                <a:moveTo>
                  <a:pt x="3238" y="14249"/>
                </a:moveTo>
                <a:lnTo>
                  <a:pt x="0" y="17094"/>
                </a:lnTo>
                <a:lnTo>
                  <a:pt x="389204" y="460133"/>
                </a:lnTo>
                <a:lnTo>
                  <a:pt x="392455" y="457288"/>
                </a:lnTo>
                <a:lnTo>
                  <a:pt x="3238" y="14249"/>
                </a:lnTo>
                <a:close/>
              </a:path>
              <a:path w="408939" h="460375">
                <a:moveTo>
                  <a:pt x="12979" y="5702"/>
                </a:moveTo>
                <a:lnTo>
                  <a:pt x="6489" y="11404"/>
                </a:lnTo>
                <a:lnTo>
                  <a:pt x="395693" y="454444"/>
                </a:lnTo>
                <a:lnTo>
                  <a:pt x="402183" y="448741"/>
                </a:lnTo>
                <a:lnTo>
                  <a:pt x="12979" y="5702"/>
                </a:lnTo>
                <a:close/>
              </a:path>
              <a:path w="408939" h="460375">
                <a:moveTo>
                  <a:pt x="19469" y="0"/>
                </a:moveTo>
                <a:lnTo>
                  <a:pt x="16217" y="2844"/>
                </a:lnTo>
                <a:lnTo>
                  <a:pt x="405434" y="445884"/>
                </a:lnTo>
                <a:lnTo>
                  <a:pt x="408673" y="443039"/>
                </a:lnTo>
                <a:lnTo>
                  <a:pt x="19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EA47D4E-D230-480F-A2E1-4621172BDCD4}"/>
              </a:ext>
            </a:extLst>
          </p:cNvPr>
          <p:cNvSpPr/>
          <p:nvPr/>
        </p:nvSpPr>
        <p:spPr>
          <a:xfrm>
            <a:off x="6493005" y="2071508"/>
            <a:ext cx="80645" cy="84455"/>
          </a:xfrm>
          <a:custGeom>
            <a:avLst/>
            <a:gdLst/>
            <a:ahLst/>
            <a:cxnLst/>
            <a:rect l="l" t="t" r="r" b="b"/>
            <a:pathLst>
              <a:path w="80645" h="84455">
                <a:moveTo>
                  <a:pt x="0" y="0"/>
                </a:moveTo>
                <a:lnTo>
                  <a:pt x="22098" y="84035"/>
                </a:lnTo>
                <a:lnTo>
                  <a:pt x="80492" y="32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071235A-DB9D-46CC-88C1-C0AEAA683B2E}"/>
              </a:ext>
            </a:extLst>
          </p:cNvPr>
          <p:cNvSpPr/>
          <p:nvPr/>
        </p:nvSpPr>
        <p:spPr>
          <a:xfrm>
            <a:off x="5126740" y="3818767"/>
            <a:ext cx="609599" cy="4389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A798FDB-328C-4403-A6E3-5CFA9D1ADD0F}"/>
              </a:ext>
            </a:extLst>
          </p:cNvPr>
          <p:cNvSpPr/>
          <p:nvPr/>
        </p:nvSpPr>
        <p:spPr>
          <a:xfrm>
            <a:off x="5296820" y="3838899"/>
            <a:ext cx="398145" cy="252729"/>
          </a:xfrm>
          <a:custGeom>
            <a:avLst/>
            <a:gdLst/>
            <a:ahLst/>
            <a:cxnLst/>
            <a:rect l="l" t="t" r="r" b="b"/>
            <a:pathLst>
              <a:path w="398145" h="252729">
                <a:moveTo>
                  <a:pt x="393153" y="14820"/>
                </a:moveTo>
                <a:lnTo>
                  <a:pt x="8864" y="244894"/>
                </a:lnTo>
                <a:lnTo>
                  <a:pt x="13309" y="252298"/>
                </a:lnTo>
                <a:lnTo>
                  <a:pt x="397586" y="22225"/>
                </a:lnTo>
                <a:lnTo>
                  <a:pt x="393153" y="14820"/>
                </a:lnTo>
                <a:close/>
              </a:path>
              <a:path w="398145" h="252729">
                <a:moveTo>
                  <a:pt x="384276" y="0"/>
                </a:moveTo>
                <a:lnTo>
                  <a:pt x="0" y="230073"/>
                </a:lnTo>
                <a:lnTo>
                  <a:pt x="4432" y="237477"/>
                </a:lnTo>
                <a:lnTo>
                  <a:pt x="388708" y="7404"/>
                </a:lnTo>
                <a:lnTo>
                  <a:pt x="384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3EEE112-B93F-4775-A35E-EA3B56DD9DFD}"/>
              </a:ext>
            </a:extLst>
          </p:cNvPr>
          <p:cNvSpPr/>
          <p:nvPr/>
        </p:nvSpPr>
        <p:spPr>
          <a:xfrm>
            <a:off x="5247895" y="4040079"/>
            <a:ext cx="86995" cy="73660"/>
          </a:xfrm>
          <a:custGeom>
            <a:avLst/>
            <a:gdLst/>
            <a:ahLst/>
            <a:cxnLst/>
            <a:rect l="l" t="t" r="r" b="b"/>
            <a:pathLst>
              <a:path w="86995" h="73660">
                <a:moveTo>
                  <a:pt x="46723" y="0"/>
                </a:moveTo>
                <a:lnTo>
                  <a:pt x="0" y="73266"/>
                </a:lnTo>
                <a:lnTo>
                  <a:pt x="86652" y="66687"/>
                </a:lnTo>
                <a:lnTo>
                  <a:pt x="467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E2956AD-02DA-4A39-B3A3-43AA7E78500E}"/>
              </a:ext>
            </a:extLst>
          </p:cNvPr>
          <p:cNvSpPr/>
          <p:nvPr/>
        </p:nvSpPr>
        <p:spPr>
          <a:xfrm>
            <a:off x="7580380" y="2716915"/>
            <a:ext cx="659891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840C3FCE-DD66-4754-8783-BEE17A30DBDD}"/>
              </a:ext>
            </a:extLst>
          </p:cNvPr>
          <p:cNvSpPr/>
          <p:nvPr/>
        </p:nvSpPr>
        <p:spPr>
          <a:xfrm>
            <a:off x="7284724" y="3279271"/>
            <a:ext cx="746759" cy="11308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4DEF0B5D-387B-4177-87A2-E2698F287669}"/>
              </a:ext>
            </a:extLst>
          </p:cNvPr>
          <p:cNvSpPr/>
          <p:nvPr/>
        </p:nvSpPr>
        <p:spPr>
          <a:xfrm>
            <a:off x="7327695" y="3426597"/>
            <a:ext cx="560705" cy="918210"/>
          </a:xfrm>
          <a:custGeom>
            <a:avLst/>
            <a:gdLst/>
            <a:ahLst/>
            <a:cxnLst/>
            <a:rect l="l" t="t" r="r" b="b"/>
            <a:pathLst>
              <a:path w="560704" h="918210">
                <a:moveTo>
                  <a:pt x="553173" y="8839"/>
                </a:moveTo>
                <a:lnTo>
                  <a:pt x="14846" y="913333"/>
                </a:lnTo>
                <a:lnTo>
                  <a:pt x="22263" y="917740"/>
                </a:lnTo>
                <a:lnTo>
                  <a:pt x="560590" y="13246"/>
                </a:lnTo>
                <a:lnTo>
                  <a:pt x="553173" y="8839"/>
                </a:lnTo>
                <a:close/>
              </a:path>
              <a:path w="560704" h="918210">
                <a:moveTo>
                  <a:pt x="538327" y="0"/>
                </a:moveTo>
                <a:lnTo>
                  <a:pt x="0" y="904494"/>
                </a:lnTo>
                <a:lnTo>
                  <a:pt x="7416" y="908913"/>
                </a:lnTo>
                <a:lnTo>
                  <a:pt x="545744" y="4419"/>
                </a:lnTo>
                <a:lnTo>
                  <a:pt x="538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D22F4890-4967-42D0-9455-8280FF634C61}"/>
              </a:ext>
            </a:extLst>
          </p:cNvPr>
          <p:cNvSpPr/>
          <p:nvPr/>
        </p:nvSpPr>
        <p:spPr>
          <a:xfrm>
            <a:off x="7837135" y="3377570"/>
            <a:ext cx="73660" cy="86995"/>
          </a:xfrm>
          <a:custGeom>
            <a:avLst/>
            <a:gdLst/>
            <a:ahLst/>
            <a:cxnLst/>
            <a:rect l="l" t="t" r="r" b="b"/>
            <a:pathLst>
              <a:path w="73660" h="86994">
                <a:moveTo>
                  <a:pt x="73139" y="0"/>
                </a:moveTo>
                <a:lnTo>
                  <a:pt x="0" y="46913"/>
                </a:lnTo>
                <a:lnTo>
                  <a:pt x="66789" y="86664"/>
                </a:lnTo>
                <a:lnTo>
                  <a:pt x="73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25BCA974-4A0F-485F-9968-6F4904A21316}"/>
              </a:ext>
            </a:extLst>
          </p:cNvPr>
          <p:cNvSpPr/>
          <p:nvPr/>
        </p:nvSpPr>
        <p:spPr>
          <a:xfrm>
            <a:off x="7208524" y="2861695"/>
            <a:ext cx="493775" cy="329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33A2FF0-72CB-4513-AB56-17545149F440}"/>
              </a:ext>
            </a:extLst>
          </p:cNvPr>
          <p:cNvSpPr/>
          <p:nvPr/>
        </p:nvSpPr>
        <p:spPr>
          <a:xfrm>
            <a:off x="7250963" y="2881240"/>
            <a:ext cx="277495" cy="150495"/>
          </a:xfrm>
          <a:custGeom>
            <a:avLst/>
            <a:gdLst/>
            <a:ahLst/>
            <a:cxnLst/>
            <a:rect l="l" t="t" r="r" b="b"/>
            <a:pathLst>
              <a:path w="277495" h="150494">
                <a:moveTo>
                  <a:pt x="1854" y="19494"/>
                </a:moveTo>
                <a:lnTo>
                  <a:pt x="0" y="23393"/>
                </a:lnTo>
                <a:lnTo>
                  <a:pt x="266039" y="150050"/>
                </a:lnTo>
                <a:lnTo>
                  <a:pt x="267893" y="146151"/>
                </a:lnTo>
                <a:lnTo>
                  <a:pt x="1854" y="19494"/>
                </a:lnTo>
                <a:close/>
              </a:path>
              <a:path w="277495" h="150494">
                <a:moveTo>
                  <a:pt x="7429" y="7797"/>
                </a:moveTo>
                <a:lnTo>
                  <a:pt x="3708" y="15595"/>
                </a:lnTo>
                <a:lnTo>
                  <a:pt x="269748" y="142252"/>
                </a:lnTo>
                <a:lnTo>
                  <a:pt x="273456" y="134454"/>
                </a:lnTo>
                <a:lnTo>
                  <a:pt x="7429" y="7797"/>
                </a:lnTo>
                <a:close/>
              </a:path>
              <a:path w="277495" h="150494">
                <a:moveTo>
                  <a:pt x="11137" y="0"/>
                </a:moveTo>
                <a:lnTo>
                  <a:pt x="9283" y="3898"/>
                </a:lnTo>
                <a:lnTo>
                  <a:pt x="275323" y="130555"/>
                </a:lnTo>
                <a:lnTo>
                  <a:pt x="277177" y="126657"/>
                </a:lnTo>
                <a:lnTo>
                  <a:pt x="11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96D8B1A0-9F1F-4BEE-8C18-EA3261000386}"/>
              </a:ext>
            </a:extLst>
          </p:cNvPr>
          <p:cNvSpPr/>
          <p:nvPr/>
        </p:nvSpPr>
        <p:spPr>
          <a:xfrm>
            <a:off x="7494166" y="2978936"/>
            <a:ext cx="86995" cy="70485"/>
          </a:xfrm>
          <a:custGeom>
            <a:avLst/>
            <a:gdLst/>
            <a:ahLst/>
            <a:cxnLst/>
            <a:rect l="l" t="t" r="r" b="b"/>
            <a:pathLst>
              <a:path w="86995" h="70485">
                <a:moveTo>
                  <a:pt x="33413" y="0"/>
                </a:moveTo>
                <a:lnTo>
                  <a:pt x="0" y="70180"/>
                </a:lnTo>
                <a:lnTo>
                  <a:pt x="86880" y="68503"/>
                </a:lnTo>
                <a:lnTo>
                  <a:pt x="33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38BD1DD2-1331-4B0C-A21F-58489320E167}"/>
              </a:ext>
            </a:extLst>
          </p:cNvPr>
          <p:cNvSpPr txBox="1"/>
          <p:nvPr/>
        </p:nvSpPr>
        <p:spPr>
          <a:xfrm>
            <a:off x="7658468" y="3798516"/>
            <a:ext cx="8870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latin typeface="Arial"/>
                <a:cs typeface="Arial"/>
              </a:rPr>
              <a:t>published_at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7162CBD9-BE2F-440F-A85B-EEBF0F7C0E39}"/>
              </a:ext>
            </a:extLst>
          </p:cNvPr>
          <p:cNvSpPr txBox="1"/>
          <p:nvPr/>
        </p:nvSpPr>
        <p:spPr>
          <a:xfrm>
            <a:off x="6914913" y="4608979"/>
            <a:ext cx="4184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paper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E18176A-B12C-4FC4-87D3-CD17B0B3D8D8}"/>
              </a:ext>
            </a:extLst>
          </p:cNvPr>
          <p:cNvSpPr txBox="1"/>
          <p:nvPr/>
        </p:nvSpPr>
        <p:spPr>
          <a:xfrm>
            <a:off x="5863958" y="2963059"/>
            <a:ext cx="262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D0A0EB8B-59A8-4A5F-A49A-1344C4256C36}"/>
              </a:ext>
            </a:extLst>
          </p:cNvPr>
          <p:cNvSpPr txBox="1"/>
          <p:nvPr/>
        </p:nvSpPr>
        <p:spPr>
          <a:xfrm>
            <a:off x="4649177" y="2652468"/>
            <a:ext cx="6286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authored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42288BF9-2A83-4561-9356-43A3AAF697ED}"/>
              </a:ext>
            </a:extLst>
          </p:cNvPr>
          <p:cNvSpPr txBox="1"/>
          <p:nvPr/>
        </p:nvSpPr>
        <p:spPr>
          <a:xfrm>
            <a:off x="6278791" y="1314091"/>
            <a:ext cx="7810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conference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641F2871-3220-4AB3-BFA6-1839FFAA0721}"/>
              </a:ext>
            </a:extLst>
          </p:cNvPr>
          <p:cNvSpPr txBox="1"/>
          <p:nvPr/>
        </p:nvSpPr>
        <p:spPr>
          <a:xfrm>
            <a:off x="4286470" y="1745688"/>
            <a:ext cx="46100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aut</a:t>
            </a:r>
            <a:r>
              <a:rPr sz="1200" spc="-5" dirty="0">
                <a:latin typeface="Arial"/>
                <a:cs typeface="Arial"/>
              </a:rPr>
              <a:t>hor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5A2DD784-122E-464F-980F-DFD3E1FE5B16}"/>
              </a:ext>
            </a:extLst>
          </p:cNvPr>
          <p:cNvSpPr txBox="1"/>
          <p:nvPr/>
        </p:nvSpPr>
        <p:spPr>
          <a:xfrm>
            <a:off x="6976783" y="2408628"/>
            <a:ext cx="4521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att</a:t>
            </a:r>
            <a:r>
              <a:rPr sz="1200" spc="-5" dirty="0"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6648F46E-E217-40A0-AAF8-7C6B7C060221}"/>
              </a:ext>
            </a:extLst>
          </p:cNvPr>
          <p:cNvSpPr/>
          <p:nvPr/>
        </p:nvSpPr>
        <p:spPr>
          <a:xfrm>
            <a:off x="3477772" y="5175129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98AE52CA-9B8A-4DC7-B378-8E5D5FC8812C}"/>
              </a:ext>
            </a:extLst>
          </p:cNvPr>
          <p:cNvSpPr txBox="1"/>
          <p:nvPr/>
        </p:nvSpPr>
        <p:spPr>
          <a:xfrm>
            <a:off x="3613909" y="517202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86EBC587-C7BA-4871-A4B4-CCBB6F2BF5B6}"/>
              </a:ext>
            </a:extLst>
          </p:cNvPr>
          <p:cNvSpPr/>
          <p:nvPr/>
        </p:nvSpPr>
        <p:spPr>
          <a:xfrm>
            <a:off x="5708908" y="5176653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7FF7FEF4-2CB2-425C-8E72-4B5AE965D449}"/>
              </a:ext>
            </a:extLst>
          </p:cNvPr>
          <p:cNvSpPr txBox="1"/>
          <p:nvPr/>
        </p:nvSpPr>
        <p:spPr>
          <a:xfrm>
            <a:off x="5886356" y="5173228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96DFCC76-2B07-464E-A468-7BB7720D33AA}"/>
              </a:ext>
            </a:extLst>
          </p:cNvPr>
          <p:cNvSpPr/>
          <p:nvPr/>
        </p:nvSpPr>
        <p:spPr>
          <a:xfrm>
            <a:off x="7904993" y="5165985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56AB1248-9B9E-42A1-940C-F4DEB56CE7DF}"/>
              </a:ext>
            </a:extLst>
          </p:cNvPr>
          <p:cNvSpPr txBox="1"/>
          <p:nvPr/>
        </p:nvSpPr>
        <p:spPr>
          <a:xfrm>
            <a:off x="8041143" y="5162596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2AFF199E-1DE6-4A80-AC15-2BCE972B2AEE}"/>
              </a:ext>
            </a:extLst>
          </p:cNvPr>
          <p:cNvSpPr/>
          <p:nvPr/>
        </p:nvSpPr>
        <p:spPr>
          <a:xfrm>
            <a:off x="2455168" y="5929502"/>
            <a:ext cx="923925" cy="297180"/>
          </a:xfrm>
          <a:custGeom>
            <a:avLst/>
            <a:gdLst/>
            <a:ahLst/>
            <a:cxnLst/>
            <a:rect l="l" t="t" r="r" b="b"/>
            <a:pathLst>
              <a:path w="923925" h="297179">
                <a:moveTo>
                  <a:pt x="874013" y="0"/>
                </a:moveTo>
                <a:lnTo>
                  <a:pt x="49530" y="0"/>
                </a:lnTo>
                <a:lnTo>
                  <a:pt x="30250" y="3892"/>
                </a:lnTo>
                <a:lnTo>
                  <a:pt x="14506" y="14506"/>
                </a:lnTo>
                <a:lnTo>
                  <a:pt x="3892" y="30250"/>
                </a:lnTo>
                <a:lnTo>
                  <a:pt x="0" y="49529"/>
                </a:lnTo>
                <a:lnTo>
                  <a:pt x="0" y="247649"/>
                </a:lnTo>
                <a:lnTo>
                  <a:pt x="3892" y="266929"/>
                </a:lnTo>
                <a:lnTo>
                  <a:pt x="14506" y="282673"/>
                </a:lnTo>
                <a:lnTo>
                  <a:pt x="30250" y="293287"/>
                </a:lnTo>
                <a:lnTo>
                  <a:pt x="49530" y="297179"/>
                </a:lnTo>
                <a:lnTo>
                  <a:pt x="874013" y="297179"/>
                </a:lnTo>
                <a:lnTo>
                  <a:pt x="893293" y="293287"/>
                </a:lnTo>
                <a:lnTo>
                  <a:pt x="909037" y="282673"/>
                </a:lnTo>
                <a:lnTo>
                  <a:pt x="919651" y="266929"/>
                </a:lnTo>
                <a:lnTo>
                  <a:pt x="923544" y="247649"/>
                </a:lnTo>
                <a:lnTo>
                  <a:pt x="923544" y="49529"/>
                </a:lnTo>
                <a:lnTo>
                  <a:pt x="919651" y="30250"/>
                </a:lnTo>
                <a:lnTo>
                  <a:pt x="909037" y="14506"/>
                </a:lnTo>
                <a:lnTo>
                  <a:pt x="893293" y="3892"/>
                </a:lnTo>
                <a:lnTo>
                  <a:pt x="874013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610C39D0-F82C-426F-B8F2-C5BD6A4B4C71}"/>
              </a:ext>
            </a:extLst>
          </p:cNvPr>
          <p:cNvSpPr txBox="1"/>
          <p:nvPr/>
        </p:nvSpPr>
        <p:spPr>
          <a:xfrm>
            <a:off x="2591376" y="592590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6907EFDE-2031-4819-A31F-821BD637CFBB}"/>
              </a:ext>
            </a:extLst>
          </p:cNvPr>
          <p:cNvSpPr/>
          <p:nvPr/>
        </p:nvSpPr>
        <p:spPr>
          <a:xfrm>
            <a:off x="4713737" y="5914269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248920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4"/>
                </a:lnTo>
                <a:lnTo>
                  <a:pt x="873760" y="298704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20"/>
                </a:lnTo>
                <a:lnTo>
                  <a:pt x="923544" y="49784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06D3E82D-6224-42B7-844A-527A4B8B9F35}"/>
              </a:ext>
            </a:extLst>
          </p:cNvPr>
          <p:cNvSpPr txBox="1"/>
          <p:nvPr/>
        </p:nvSpPr>
        <p:spPr>
          <a:xfrm>
            <a:off x="4890705" y="5911502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B12DD83E-1A88-471C-81F0-AC2B8DEC42EB}"/>
              </a:ext>
            </a:extLst>
          </p:cNvPr>
          <p:cNvSpPr/>
          <p:nvPr/>
        </p:nvSpPr>
        <p:spPr>
          <a:xfrm>
            <a:off x="6594352" y="5903601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69573EB7-0E14-4B75-8214-38CFF2A6F054}"/>
              </a:ext>
            </a:extLst>
          </p:cNvPr>
          <p:cNvSpPr txBox="1"/>
          <p:nvPr/>
        </p:nvSpPr>
        <p:spPr>
          <a:xfrm>
            <a:off x="6771890" y="5900991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52C7A8CB-8676-48D4-ABE7-69A14EF64FDB}"/>
              </a:ext>
            </a:extLst>
          </p:cNvPr>
          <p:cNvSpPr/>
          <p:nvPr/>
        </p:nvSpPr>
        <p:spPr>
          <a:xfrm>
            <a:off x="8808724" y="5903601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878221AB-9C88-4432-9FA6-7C4D1733FFCD}"/>
              </a:ext>
            </a:extLst>
          </p:cNvPr>
          <p:cNvSpPr txBox="1"/>
          <p:nvPr/>
        </p:nvSpPr>
        <p:spPr>
          <a:xfrm>
            <a:off x="8945214" y="5900991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80239809-6755-42D0-88D6-CAB25684C1F1}"/>
              </a:ext>
            </a:extLst>
          </p:cNvPr>
          <p:cNvSpPr/>
          <p:nvPr/>
        </p:nvSpPr>
        <p:spPr>
          <a:xfrm>
            <a:off x="4463800" y="5143119"/>
            <a:ext cx="1205865" cy="342900"/>
          </a:xfrm>
          <a:custGeom>
            <a:avLst/>
            <a:gdLst/>
            <a:ahLst/>
            <a:cxnLst/>
            <a:rect l="l" t="t" r="r" b="b"/>
            <a:pathLst>
              <a:path w="1205864" h="342900">
                <a:moveTo>
                  <a:pt x="1034034" y="0"/>
                </a:moveTo>
                <a:lnTo>
                  <a:pt x="103403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1034034" y="257175"/>
                </a:lnTo>
                <a:lnTo>
                  <a:pt x="1034034" y="342900"/>
                </a:lnTo>
                <a:lnTo>
                  <a:pt x="1205484" y="171450"/>
                </a:lnTo>
                <a:lnTo>
                  <a:pt x="1034034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1FDB0CCE-64E2-4B62-ABF3-F14F69645CD9}"/>
              </a:ext>
            </a:extLst>
          </p:cNvPr>
          <p:cNvSpPr txBox="1"/>
          <p:nvPr/>
        </p:nvSpPr>
        <p:spPr>
          <a:xfrm>
            <a:off x="4581580" y="5162596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3CBC2D41-569E-4339-86F8-3A138C78CA8B}"/>
              </a:ext>
            </a:extLst>
          </p:cNvPr>
          <p:cNvSpPr/>
          <p:nvPr/>
        </p:nvSpPr>
        <p:spPr>
          <a:xfrm>
            <a:off x="6684269" y="5115692"/>
            <a:ext cx="1183005" cy="398145"/>
          </a:xfrm>
          <a:custGeom>
            <a:avLst/>
            <a:gdLst/>
            <a:ahLst/>
            <a:cxnLst/>
            <a:rect l="l" t="t" r="r" b="b"/>
            <a:pathLst>
              <a:path w="1183004" h="398145">
                <a:moveTo>
                  <a:pt x="198882" y="0"/>
                </a:moveTo>
                <a:lnTo>
                  <a:pt x="0" y="198881"/>
                </a:lnTo>
                <a:lnTo>
                  <a:pt x="198882" y="397763"/>
                </a:lnTo>
                <a:lnTo>
                  <a:pt x="198882" y="298322"/>
                </a:lnTo>
                <a:lnTo>
                  <a:pt x="1182624" y="298322"/>
                </a:lnTo>
                <a:lnTo>
                  <a:pt x="1182624" y="99440"/>
                </a:lnTo>
                <a:lnTo>
                  <a:pt x="198882" y="99440"/>
                </a:lnTo>
                <a:lnTo>
                  <a:pt x="198882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3FE98E4C-D394-4951-AE50-E0322830A5BA}"/>
              </a:ext>
            </a:extLst>
          </p:cNvPr>
          <p:cNvSpPr txBox="1"/>
          <p:nvPr/>
        </p:nvSpPr>
        <p:spPr>
          <a:xfrm>
            <a:off x="6883924" y="5162596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915562C7-9A77-482F-A149-083460E5CF47}"/>
              </a:ext>
            </a:extLst>
          </p:cNvPr>
          <p:cNvSpPr/>
          <p:nvPr/>
        </p:nvSpPr>
        <p:spPr>
          <a:xfrm>
            <a:off x="3424427" y="5903600"/>
            <a:ext cx="1203960" cy="344805"/>
          </a:xfrm>
          <a:custGeom>
            <a:avLst/>
            <a:gdLst/>
            <a:ahLst/>
            <a:cxnLst/>
            <a:rect l="l" t="t" r="r" b="b"/>
            <a:pathLst>
              <a:path w="1203960" h="344804">
                <a:moveTo>
                  <a:pt x="1031747" y="0"/>
                </a:moveTo>
                <a:lnTo>
                  <a:pt x="1031747" y="86106"/>
                </a:lnTo>
                <a:lnTo>
                  <a:pt x="0" y="86106"/>
                </a:lnTo>
                <a:lnTo>
                  <a:pt x="0" y="258318"/>
                </a:lnTo>
                <a:lnTo>
                  <a:pt x="1031747" y="258318"/>
                </a:lnTo>
                <a:lnTo>
                  <a:pt x="1031747" y="344424"/>
                </a:lnTo>
                <a:lnTo>
                  <a:pt x="1203960" y="172212"/>
                </a:lnTo>
                <a:lnTo>
                  <a:pt x="1031747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C8A93779-9AB8-4BB1-AFC0-39BB8179E0ED}"/>
              </a:ext>
            </a:extLst>
          </p:cNvPr>
          <p:cNvSpPr txBox="1"/>
          <p:nvPr/>
        </p:nvSpPr>
        <p:spPr>
          <a:xfrm>
            <a:off x="3541082" y="5923402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DC7E2C62-0B42-4A1B-ABDE-6B31FCC86FE4}"/>
              </a:ext>
            </a:extLst>
          </p:cNvPr>
          <p:cNvSpPr/>
          <p:nvPr/>
        </p:nvSpPr>
        <p:spPr>
          <a:xfrm>
            <a:off x="7534660" y="5847207"/>
            <a:ext cx="1184275" cy="396240"/>
          </a:xfrm>
          <a:custGeom>
            <a:avLst/>
            <a:gdLst/>
            <a:ahLst/>
            <a:cxnLst/>
            <a:rect l="l" t="t" r="r" b="b"/>
            <a:pathLst>
              <a:path w="1184275" h="396239">
                <a:moveTo>
                  <a:pt x="198120" y="0"/>
                </a:moveTo>
                <a:lnTo>
                  <a:pt x="0" y="198120"/>
                </a:lnTo>
                <a:lnTo>
                  <a:pt x="198120" y="396240"/>
                </a:lnTo>
                <a:lnTo>
                  <a:pt x="198120" y="297180"/>
                </a:lnTo>
                <a:lnTo>
                  <a:pt x="1184148" y="297180"/>
                </a:lnTo>
                <a:lnTo>
                  <a:pt x="1184148" y="99060"/>
                </a:lnTo>
                <a:lnTo>
                  <a:pt x="198120" y="99060"/>
                </a:lnTo>
                <a:lnTo>
                  <a:pt x="198120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C360C2AC-0495-4656-85AF-5EB92648C13D}"/>
              </a:ext>
            </a:extLst>
          </p:cNvPr>
          <p:cNvSpPr txBox="1"/>
          <p:nvPr/>
        </p:nvSpPr>
        <p:spPr>
          <a:xfrm>
            <a:off x="7735621" y="5892869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D7EC4142-12A1-43AA-ADB9-D501CCC47AC5}"/>
              </a:ext>
            </a:extLst>
          </p:cNvPr>
          <p:cNvSpPr/>
          <p:nvPr/>
        </p:nvSpPr>
        <p:spPr>
          <a:xfrm>
            <a:off x="5686049" y="5885307"/>
            <a:ext cx="923925" cy="342900"/>
          </a:xfrm>
          <a:custGeom>
            <a:avLst/>
            <a:gdLst/>
            <a:ahLst/>
            <a:cxnLst/>
            <a:rect l="l" t="t" r="r" b="b"/>
            <a:pathLst>
              <a:path w="923925" h="342900">
                <a:moveTo>
                  <a:pt x="752094" y="0"/>
                </a:moveTo>
                <a:lnTo>
                  <a:pt x="75209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752094" y="257175"/>
                </a:lnTo>
                <a:lnTo>
                  <a:pt x="752094" y="342900"/>
                </a:lnTo>
                <a:lnTo>
                  <a:pt x="923544" y="171450"/>
                </a:lnTo>
                <a:lnTo>
                  <a:pt x="752094" y="0"/>
                </a:lnTo>
                <a:close/>
              </a:path>
            </a:pathLst>
          </a:custGeom>
          <a:solidFill>
            <a:srgbClr val="B3A2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9AF82486-C527-4B96-AC10-034FC856848A}"/>
              </a:ext>
            </a:extLst>
          </p:cNvPr>
          <p:cNvSpPr txBox="1"/>
          <p:nvPr/>
        </p:nvSpPr>
        <p:spPr>
          <a:xfrm>
            <a:off x="5923198" y="5904572"/>
            <a:ext cx="3606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Calibri"/>
                <a:cs typeface="Calibri"/>
              </a:rPr>
              <a:t>c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7791CB26-F89F-4A21-8299-C75CC9032EF1}"/>
              </a:ext>
            </a:extLst>
          </p:cNvPr>
          <p:cNvSpPr/>
          <p:nvPr/>
        </p:nvSpPr>
        <p:spPr>
          <a:xfrm>
            <a:off x="1726697" y="3957449"/>
            <a:ext cx="2578735" cy="693420"/>
          </a:xfrm>
          <a:custGeom>
            <a:avLst/>
            <a:gdLst/>
            <a:ahLst/>
            <a:cxnLst/>
            <a:rect l="l" t="t" r="r" b="b"/>
            <a:pathLst>
              <a:path w="2578735" h="693420">
                <a:moveTo>
                  <a:pt x="2463038" y="0"/>
                </a:moveTo>
                <a:lnTo>
                  <a:pt x="115570" y="0"/>
                </a:lnTo>
                <a:lnTo>
                  <a:pt x="70583" y="9081"/>
                </a:lnTo>
                <a:lnTo>
                  <a:pt x="33848" y="33848"/>
                </a:lnTo>
                <a:lnTo>
                  <a:pt x="9081" y="70583"/>
                </a:lnTo>
                <a:lnTo>
                  <a:pt x="0" y="115569"/>
                </a:lnTo>
                <a:lnTo>
                  <a:pt x="0" y="577849"/>
                </a:lnTo>
                <a:lnTo>
                  <a:pt x="9081" y="622836"/>
                </a:lnTo>
                <a:lnTo>
                  <a:pt x="33848" y="659571"/>
                </a:lnTo>
                <a:lnTo>
                  <a:pt x="70583" y="684338"/>
                </a:lnTo>
                <a:lnTo>
                  <a:pt x="115570" y="693419"/>
                </a:lnTo>
                <a:lnTo>
                  <a:pt x="2463038" y="693419"/>
                </a:lnTo>
                <a:lnTo>
                  <a:pt x="2508024" y="684338"/>
                </a:lnTo>
                <a:lnTo>
                  <a:pt x="2544759" y="659571"/>
                </a:lnTo>
                <a:lnTo>
                  <a:pt x="2569526" y="622836"/>
                </a:lnTo>
                <a:lnTo>
                  <a:pt x="2578608" y="577849"/>
                </a:lnTo>
                <a:lnTo>
                  <a:pt x="2578608" y="115569"/>
                </a:lnTo>
                <a:lnTo>
                  <a:pt x="2569526" y="70583"/>
                </a:lnTo>
                <a:lnTo>
                  <a:pt x="2544759" y="33848"/>
                </a:lnTo>
                <a:lnTo>
                  <a:pt x="2508024" y="9081"/>
                </a:lnTo>
                <a:lnTo>
                  <a:pt x="2463038" y="0"/>
                </a:lnTo>
                <a:close/>
              </a:path>
            </a:pathLst>
          </a:custGeom>
          <a:solidFill>
            <a:srgbClr val="C0504D">
              <a:alpha val="5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163C50EC-7E80-418A-9229-74D87536E03E}"/>
              </a:ext>
            </a:extLst>
          </p:cNvPr>
          <p:cNvSpPr txBox="1"/>
          <p:nvPr/>
        </p:nvSpPr>
        <p:spPr>
          <a:xfrm>
            <a:off x="1941372" y="4037192"/>
            <a:ext cx="214884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 marR="5080" indent="-32384" algn="ctr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不同的</a:t>
            </a:r>
            <a:r>
              <a:rPr sz="1600" spc="-7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m</a:t>
            </a:r>
            <a:r>
              <a:rPr sz="16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e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t</a:t>
            </a:r>
            <a:r>
              <a:rPr sz="16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a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-</a:t>
            </a:r>
            <a:r>
              <a:rPr sz="16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pat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h模式捕捉不同的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语义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0010E6DD-93D7-4C5A-BD94-8C1C217EA074}"/>
              </a:ext>
            </a:extLst>
          </p:cNvPr>
          <p:cNvSpPr/>
          <p:nvPr/>
        </p:nvSpPr>
        <p:spPr>
          <a:xfrm>
            <a:off x="8156447" y="1647070"/>
            <a:ext cx="2374900" cy="970915"/>
          </a:xfrm>
          <a:custGeom>
            <a:avLst/>
            <a:gdLst/>
            <a:ahLst/>
            <a:cxnLst/>
            <a:rect l="l" t="t" r="r" b="b"/>
            <a:pathLst>
              <a:path w="2374900" h="970914">
                <a:moveTo>
                  <a:pt x="2212594" y="0"/>
                </a:moveTo>
                <a:lnTo>
                  <a:pt x="161798" y="0"/>
                </a:lnTo>
                <a:lnTo>
                  <a:pt x="118786" y="5779"/>
                </a:lnTo>
                <a:lnTo>
                  <a:pt x="80136" y="22090"/>
                </a:lnTo>
                <a:lnTo>
                  <a:pt x="47390" y="47390"/>
                </a:lnTo>
                <a:lnTo>
                  <a:pt x="22090" y="80136"/>
                </a:lnTo>
                <a:lnTo>
                  <a:pt x="5779" y="118786"/>
                </a:lnTo>
                <a:lnTo>
                  <a:pt x="0" y="161798"/>
                </a:lnTo>
                <a:lnTo>
                  <a:pt x="0" y="808990"/>
                </a:lnTo>
                <a:lnTo>
                  <a:pt x="5779" y="852001"/>
                </a:lnTo>
                <a:lnTo>
                  <a:pt x="22090" y="890651"/>
                </a:lnTo>
                <a:lnTo>
                  <a:pt x="47390" y="923397"/>
                </a:lnTo>
                <a:lnTo>
                  <a:pt x="80136" y="948697"/>
                </a:lnTo>
                <a:lnTo>
                  <a:pt x="118786" y="965008"/>
                </a:lnTo>
                <a:lnTo>
                  <a:pt x="161798" y="970788"/>
                </a:lnTo>
                <a:lnTo>
                  <a:pt x="2212594" y="970788"/>
                </a:lnTo>
                <a:lnTo>
                  <a:pt x="2255605" y="965008"/>
                </a:lnTo>
                <a:lnTo>
                  <a:pt x="2294255" y="948697"/>
                </a:lnTo>
                <a:lnTo>
                  <a:pt x="2327001" y="923397"/>
                </a:lnTo>
                <a:lnTo>
                  <a:pt x="2352301" y="890651"/>
                </a:lnTo>
                <a:lnTo>
                  <a:pt x="2368612" y="852001"/>
                </a:lnTo>
                <a:lnTo>
                  <a:pt x="2374392" y="808990"/>
                </a:lnTo>
                <a:lnTo>
                  <a:pt x="2374392" y="161798"/>
                </a:lnTo>
                <a:lnTo>
                  <a:pt x="2368612" y="118786"/>
                </a:lnTo>
                <a:lnTo>
                  <a:pt x="2352301" y="80136"/>
                </a:lnTo>
                <a:lnTo>
                  <a:pt x="2327001" y="47390"/>
                </a:lnTo>
                <a:lnTo>
                  <a:pt x="2294255" y="22090"/>
                </a:lnTo>
                <a:lnTo>
                  <a:pt x="2255605" y="5779"/>
                </a:lnTo>
                <a:lnTo>
                  <a:pt x="2212594" y="0"/>
                </a:lnTo>
                <a:close/>
              </a:path>
            </a:pathLst>
          </a:custGeom>
          <a:solidFill>
            <a:srgbClr val="C0504D">
              <a:alpha val="5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7CF97BD6-1F7D-44D3-BADB-A7549C0A5D7F}"/>
              </a:ext>
            </a:extLst>
          </p:cNvPr>
          <p:cNvSpPr txBox="1"/>
          <p:nvPr/>
        </p:nvSpPr>
        <p:spPr>
          <a:xfrm>
            <a:off x="8282806" y="1728504"/>
            <a:ext cx="20828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/>
            <a:r>
              <a:rPr sz="1600" spc="2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M</a:t>
            </a:r>
            <a:r>
              <a:rPr sz="1600" spc="2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e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t</a:t>
            </a:r>
            <a:r>
              <a:rPr sz="16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a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-</a:t>
            </a:r>
            <a:r>
              <a:rPr sz="16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pat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h模式一般需要利用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专业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知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识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来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先定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义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好的</a:t>
            </a:r>
          </a:p>
        </p:txBody>
      </p:sp>
    </p:spTree>
    <p:extLst>
      <p:ext uri="{BB962C8B-B14F-4D97-AF65-F5344CB8AC3E}">
        <p14:creationId xmlns:p14="http://schemas.microsoft.com/office/powerpoint/2010/main" val="28420452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377945" y="3732280"/>
            <a:ext cx="659891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4512" y="2616712"/>
            <a:ext cx="661403" cy="66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953" y="1594109"/>
            <a:ext cx="659891" cy="66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4125" y="2287528"/>
            <a:ext cx="661415" cy="659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8913" y="1780037"/>
            <a:ext cx="659891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5493" y="3506728"/>
            <a:ext cx="661415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5820" y="3243077"/>
            <a:ext cx="661403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61308" y="1133861"/>
            <a:ext cx="661403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7695" y="2343916"/>
            <a:ext cx="583692" cy="970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8245" y="2499936"/>
            <a:ext cx="379095" cy="744220"/>
          </a:xfrm>
          <a:custGeom>
            <a:avLst/>
            <a:gdLst/>
            <a:ahLst/>
            <a:cxnLst/>
            <a:rect l="l" t="t" r="r" b="b"/>
            <a:pathLst>
              <a:path w="379095" h="744219">
                <a:moveTo>
                  <a:pt x="378587" y="74378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8856" y="2442217"/>
            <a:ext cx="70485" cy="86995"/>
          </a:xfrm>
          <a:custGeom>
            <a:avLst/>
            <a:gdLst/>
            <a:ahLst/>
            <a:cxnLst/>
            <a:rect l="l" t="t" r="r" b="b"/>
            <a:pathLst>
              <a:path w="70485" h="86994">
                <a:moveTo>
                  <a:pt x="0" y="0"/>
                </a:moveTo>
                <a:lnTo>
                  <a:pt x="622" y="86893"/>
                </a:lnTo>
                <a:lnTo>
                  <a:pt x="69888" y="516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72327" y="3872489"/>
            <a:ext cx="826008" cy="335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7285" y="3905250"/>
            <a:ext cx="598170" cy="143510"/>
          </a:xfrm>
          <a:custGeom>
            <a:avLst/>
            <a:gdLst/>
            <a:ahLst/>
            <a:cxnLst/>
            <a:rect l="l" t="t" r="r" b="b"/>
            <a:pathLst>
              <a:path w="598170" h="143510">
                <a:moveTo>
                  <a:pt x="0" y="0"/>
                </a:moveTo>
                <a:lnTo>
                  <a:pt x="597801" y="143522"/>
                </a:lnTo>
              </a:path>
            </a:pathLst>
          </a:custGeom>
          <a:ln w="2590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93418" y="4007956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18148" y="0"/>
                </a:moveTo>
                <a:lnTo>
                  <a:pt x="0" y="75577"/>
                </a:lnTo>
                <a:lnTo>
                  <a:pt x="84645" y="55930"/>
                </a:lnTo>
                <a:lnTo>
                  <a:pt x="1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9124" y="1894336"/>
            <a:ext cx="710183" cy="361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35601" y="1925578"/>
            <a:ext cx="482600" cy="165735"/>
          </a:xfrm>
          <a:custGeom>
            <a:avLst/>
            <a:gdLst/>
            <a:ahLst/>
            <a:cxnLst/>
            <a:rect l="l" t="t" r="r" b="b"/>
            <a:pathLst>
              <a:path w="482600" h="165735">
                <a:moveTo>
                  <a:pt x="0" y="0"/>
                </a:moveTo>
                <a:lnTo>
                  <a:pt x="482079" y="16539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2813" y="2049999"/>
            <a:ext cx="86360" cy="73660"/>
          </a:xfrm>
          <a:custGeom>
            <a:avLst/>
            <a:gdLst/>
            <a:ahLst/>
            <a:cxnLst/>
            <a:rect l="l" t="t" r="r" b="b"/>
            <a:pathLst>
              <a:path w="86360" h="73660">
                <a:moveTo>
                  <a:pt x="25222" y="0"/>
                </a:moveTo>
                <a:lnTo>
                  <a:pt x="0" y="73520"/>
                </a:lnTo>
                <a:lnTo>
                  <a:pt x="86131" y="61988"/>
                </a:lnTo>
                <a:lnTo>
                  <a:pt x="2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18664" y="2013203"/>
            <a:ext cx="582167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761" y="2168709"/>
            <a:ext cx="377190" cy="709295"/>
          </a:xfrm>
          <a:custGeom>
            <a:avLst/>
            <a:gdLst/>
            <a:ahLst/>
            <a:cxnLst/>
            <a:rect l="l" t="t" r="r" b="b"/>
            <a:pathLst>
              <a:path w="377189" h="709294">
                <a:moveTo>
                  <a:pt x="0" y="708850"/>
                </a:moveTo>
                <a:lnTo>
                  <a:pt x="37664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09005" y="2111510"/>
            <a:ext cx="71120" cy="86995"/>
          </a:xfrm>
          <a:custGeom>
            <a:avLst/>
            <a:gdLst/>
            <a:ahLst/>
            <a:cxnLst/>
            <a:rect l="l" t="t" r="r" b="b"/>
            <a:pathLst>
              <a:path w="71120" h="86994">
                <a:moveTo>
                  <a:pt x="70789" y="0"/>
                </a:moveTo>
                <a:lnTo>
                  <a:pt x="0" y="50406"/>
                </a:lnTo>
                <a:lnTo>
                  <a:pt x="68643" y="86867"/>
                </a:lnTo>
                <a:lnTo>
                  <a:pt x="70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83940" y="1367032"/>
            <a:ext cx="399287" cy="813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27321" y="1522331"/>
            <a:ext cx="226695" cy="593725"/>
          </a:xfrm>
          <a:custGeom>
            <a:avLst/>
            <a:gdLst/>
            <a:ahLst/>
            <a:cxnLst/>
            <a:rect l="l" t="t" r="r" b="b"/>
            <a:pathLst>
              <a:path w="226695" h="593725">
                <a:moveTo>
                  <a:pt x="218160" y="5638"/>
                </a:moveTo>
                <a:lnTo>
                  <a:pt x="16332" y="590613"/>
                </a:lnTo>
                <a:lnTo>
                  <a:pt x="24485" y="593420"/>
                </a:lnTo>
                <a:lnTo>
                  <a:pt x="226314" y="8458"/>
                </a:lnTo>
                <a:lnTo>
                  <a:pt x="218160" y="5638"/>
                </a:lnTo>
                <a:close/>
              </a:path>
              <a:path w="226695" h="593725">
                <a:moveTo>
                  <a:pt x="201828" y="0"/>
                </a:moveTo>
                <a:lnTo>
                  <a:pt x="0" y="584974"/>
                </a:lnTo>
                <a:lnTo>
                  <a:pt x="8166" y="587794"/>
                </a:lnTo>
                <a:lnTo>
                  <a:pt x="209994" y="2819"/>
                </a:lnTo>
                <a:lnTo>
                  <a:pt x="201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00436" y="1465329"/>
            <a:ext cx="73660" cy="86360"/>
          </a:xfrm>
          <a:custGeom>
            <a:avLst/>
            <a:gdLst/>
            <a:ahLst/>
            <a:cxnLst/>
            <a:rect l="l" t="t" r="r" b="b"/>
            <a:pathLst>
              <a:path w="73660" h="86359">
                <a:moveTo>
                  <a:pt x="62077" y="0"/>
                </a:moveTo>
                <a:lnTo>
                  <a:pt x="0" y="60794"/>
                </a:lnTo>
                <a:lnTo>
                  <a:pt x="73469" y="86144"/>
                </a:lnTo>
                <a:lnTo>
                  <a:pt x="62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8408" y="2013209"/>
            <a:ext cx="825995" cy="681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0808" y="2151117"/>
            <a:ext cx="603885" cy="466725"/>
          </a:xfrm>
          <a:custGeom>
            <a:avLst/>
            <a:gdLst/>
            <a:ahLst/>
            <a:cxnLst/>
            <a:rect l="l" t="t" r="r" b="b"/>
            <a:pathLst>
              <a:path w="603885" h="466725">
                <a:moveTo>
                  <a:pt x="603669" y="466674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39568" y="2111503"/>
            <a:ext cx="85725" cy="78740"/>
          </a:xfrm>
          <a:custGeom>
            <a:avLst/>
            <a:gdLst/>
            <a:ahLst/>
            <a:cxnLst/>
            <a:rect l="l" t="t" r="r" b="b"/>
            <a:pathLst>
              <a:path w="85725" h="78739">
                <a:moveTo>
                  <a:pt x="0" y="0"/>
                </a:moveTo>
                <a:lnTo>
                  <a:pt x="37719" y="78282"/>
                </a:lnTo>
                <a:lnTo>
                  <a:pt x="85255" y="167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26840" y="2919988"/>
            <a:ext cx="751331" cy="7970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1923" y="2948182"/>
            <a:ext cx="533400" cy="578485"/>
          </a:xfrm>
          <a:custGeom>
            <a:avLst/>
            <a:gdLst/>
            <a:ahLst/>
            <a:cxnLst/>
            <a:rect l="l" t="t" r="r" b="b"/>
            <a:pathLst>
              <a:path w="533400" h="578485">
                <a:moveTo>
                  <a:pt x="533400" y="0"/>
                </a:moveTo>
                <a:lnTo>
                  <a:pt x="0" y="5780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47997" y="3490324"/>
            <a:ext cx="81280" cy="83820"/>
          </a:xfrm>
          <a:custGeom>
            <a:avLst/>
            <a:gdLst/>
            <a:ahLst/>
            <a:cxnLst/>
            <a:rect l="l" t="t" r="r" b="b"/>
            <a:pathLst>
              <a:path w="81279" h="83820">
                <a:moveTo>
                  <a:pt x="24142" y="0"/>
                </a:moveTo>
                <a:lnTo>
                  <a:pt x="0" y="83477"/>
                </a:lnTo>
                <a:lnTo>
                  <a:pt x="81267" y="52705"/>
                </a:lnTo>
                <a:lnTo>
                  <a:pt x="24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69968" y="2927608"/>
            <a:ext cx="260603" cy="949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5595" y="2948177"/>
            <a:ext cx="76835" cy="720090"/>
          </a:xfrm>
          <a:custGeom>
            <a:avLst/>
            <a:gdLst/>
            <a:ahLst/>
            <a:cxnLst/>
            <a:rect l="l" t="t" r="r" b="b"/>
            <a:pathLst>
              <a:path w="76835" h="720089">
                <a:moveTo>
                  <a:pt x="0" y="0"/>
                </a:moveTo>
                <a:lnTo>
                  <a:pt x="76606" y="71984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62176" y="3651042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70" h="81914">
                <a:moveTo>
                  <a:pt x="77292" y="0"/>
                </a:moveTo>
                <a:lnTo>
                  <a:pt x="0" y="8216"/>
                </a:lnTo>
                <a:lnTo>
                  <a:pt x="46863" y="81394"/>
                </a:lnTo>
                <a:lnTo>
                  <a:pt x="77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43404" y="3250696"/>
            <a:ext cx="394715" cy="4008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86676" y="3269880"/>
            <a:ext cx="194945" cy="200025"/>
          </a:xfrm>
          <a:custGeom>
            <a:avLst/>
            <a:gdLst/>
            <a:ahLst/>
            <a:cxnLst/>
            <a:rect l="l" t="t" r="r" b="b"/>
            <a:pathLst>
              <a:path w="194944" h="200025">
                <a:moveTo>
                  <a:pt x="3098" y="15011"/>
                </a:moveTo>
                <a:lnTo>
                  <a:pt x="0" y="18021"/>
                </a:lnTo>
                <a:lnTo>
                  <a:pt x="175882" y="199669"/>
                </a:lnTo>
                <a:lnTo>
                  <a:pt x="178981" y="196672"/>
                </a:lnTo>
                <a:lnTo>
                  <a:pt x="3098" y="15011"/>
                </a:lnTo>
                <a:close/>
              </a:path>
              <a:path w="194944" h="200025">
                <a:moveTo>
                  <a:pt x="12407" y="6007"/>
                </a:moveTo>
                <a:lnTo>
                  <a:pt x="6210" y="12014"/>
                </a:lnTo>
                <a:lnTo>
                  <a:pt x="182079" y="193662"/>
                </a:lnTo>
                <a:lnTo>
                  <a:pt x="188290" y="187655"/>
                </a:lnTo>
                <a:lnTo>
                  <a:pt x="12407" y="6007"/>
                </a:lnTo>
                <a:close/>
              </a:path>
              <a:path w="194944" h="200025">
                <a:moveTo>
                  <a:pt x="18618" y="0"/>
                </a:moveTo>
                <a:lnTo>
                  <a:pt x="15506" y="3009"/>
                </a:lnTo>
                <a:lnTo>
                  <a:pt x="191389" y="184657"/>
                </a:lnTo>
                <a:lnTo>
                  <a:pt x="194487" y="181648"/>
                </a:lnTo>
                <a:lnTo>
                  <a:pt x="18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34924" y="3424201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55841" y="0"/>
                </a:moveTo>
                <a:lnTo>
                  <a:pt x="0" y="54063"/>
                </a:lnTo>
                <a:lnTo>
                  <a:pt x="81978" y="82867"/>
                </a:lnTo>
                <a:lnTo>
                  <a:pt x="5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9125" y="1367032"/>
            <a:ext cx="1594091" cy="635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31634" y="1472858"/>
            <a:ext cx="1373505" cy="464820"/>
          </a:xfrm>
          <a:custGeom>
            <a:avLst/>
            <a:gdLst/>
            <a:ahLst/>
            <a:cxnLst/>
            <a:rect l="l" t="t" r="r" b="b"/>
            <a:pathLst>
              <a:path w="1373504" h="464819">
                <a:moveTo>
                  <a:pt x="1372044" y="20548"/>
                </a:moveTo>
                <a:lnTo>
                  <a:pt x="6616" y="460476"/>
                </a:lnTo>
                <a:lnTo>
                  <a:pt x="7950" y="464591"/>
                </a:lnTo>
                <a:lnTo>
                  <a:pt x="1373365" y="24663"/>
                </a:lnTo>
                <a:lnTo>
                  <a:pt x="1372044" y="20548"/>
                </a:lnTo>
                <a:close/>
              </a:path>
              <a:path w="1373504" h="464819">
                <a:moveTo>
                  <a:pt x="1368069" y="8216"/>
                </a:moveTo>
                <a:lnTo>
                  <a:pt x="2654" y="448144"/>
                </a:lnTo>
                <a:lnTo>
                  <a:pt x="5295" y="456361"/>
                </a:lnTo>
                <a:lnTo>
                  <a:pt x="1370723" y="16446"/>
                </a:lnTo>
                <a:lnTo>
                  <a:pt x="1368069" y="8216"/>
                </a:lnTo>
                <a:close/>
              </a:path>
              <a:path w="1373504" h="464819">
                <a:moveTo>
                  <a:pt x="1365427" y="0"/>
                </a:moveTo>
                <a:lnTo>
                  <a:pt x="0" y="439927"/>
                </a:lnTo>
                <a:lnTo>
                  <a:pt x="1320" y="444042"/>
                </a:lnTo>
                <a:lnTo>
                  <a:pt x="1366748" y="4114"/>
                </a:lnTo>
                <a:lnTo>
                  <a:pt x="1365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76780" y="1452181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4">
                <a:moveTo>
                  <a:pt x="0" y="0"/>
                </a:moveTo>
                <a:lnTo>
                  <a:pt x="23837" y="73977"/>
                </a:lnTo>
                <a:lnTo>
                  <a:pt x="85902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71620" y="1697740"/>
            <a:ext cx="605027" cy="664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25790" y="1836149"/>
            <a:ext cx="408940" cy="460375"/>
          </a:xfrm>
          <a:custGeom>
            <a:avLst/>
            <a:gdLst/>
            <a:ahLst/>
            <a:cxnLst/>
            <a:rect l="l" t="t" r="r" b="b"/>
            <a:pathLst>
              <a:path w="408939" h="460375">
                <a:moveTo>
                  <a:pt x="3238" y="14249"/>
                </a:moveTo>
                <a:lnTo>
                  <a:pt x="0" y="17094"/>
                </a:lnTo>
                <a:lnTo>
                  <a:pt x="389204" y="460133"/>
                </a:lnTo>
                <a:lnTo>
                  <a:pt x="392455" y="457288"/>
                </a:lnTo>
                <a:lnTo>
                  <a:pt x="3238" y="14249"/>
                </a:lnTo>
                <a:close/>
              </a:path>
              <a:path w="408939" h="460375">
                <a:moveTo>
                  <a:pt x="12979" y="5702"/>
                </a:moveTo>
                <a:lnTo>
                  <a:pt x="6489" y="11404"/>
                </a:lnTo>
                <a:lnTo>
                  <a:pt x="395693" y="454444"/>
                </a:lnTo>
                <a:lnTo>
                  <a:pt x="402183" y="448741"/>
                </a:lnTo>
                <a:lnTo>
                  <a:pt x="12979" y="5702"/>
                </a:lnTo>
                <a:close/>
              </a:path>
              <a:path w="408939" h="460375">
                <a:moveTo>
                  <a:pt x="19469" y="0"/>
                </a:moveTo>
                <a:lnTo>
                  <a:pt x="16217" y="2844"/>
                </a:lnTo>
                <a:lnTo>
                  <a:pt x="405434" y="445884"/>
                </a:lnTo>
                <a:lnTo>
                  <a:pt x="408673" y="443039"/>
                </a:lnTo>
                <a:lnTo>
                  <a:pt x="19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92778" y="1796044"/>
            <a:ext cx="80645" cy="84455"/>
          </a:xfrm>
          <a:custGeom>
            <a:avLst/>
            <a:gdLst/>
            <a:ahLst/>
            <a:cxnLst/>
            <a:rect l="l" t="t" r="r" b="b"/>
            <a:pathLst>
              <a:path w="80645" h="84455">
                <a:moveTo>
                  <a:pt x="0" y="0"/>
                </a:moveTo>
                <a:lnTo>
                  <a:pt x="22098" y="84035"/>
                </a:lnTo>
                <a:lnTo>
                  <a:pt x="80492" y="32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26513" y="3543305"/>
            <a:ext cx="609599" cy="4389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96592" y="3563435"/>
            <a:ext cx="398145" cy="252729"/>
          </a:xfrm>
          <a:custGeom>
            <a:avLst/>
            <a:gdLst/>
            <a:ahLst/>
            <a:cxnLst/>
            <a:rect l="l" t="t" r="r" b="b"/>
            <a:pathLst>
              <a:path w="398145" h="252729">
                <a:moveTo>
                  <a:pt x="393153" y="14820"/>
                </a:moveTo>
                <a:lnTo>
                  <a:pt x="8864" y="244894"/>
                </a:lnTo>
                <a:lnTo>
                  <a:pt x="13309" y="252298"/>
                </a:lnTo>
                <a:lnTo>
                  <a:pt x="397586" y="22225"/>
                </a:lnTo>
                <a:lnTo>
                  <a:pt x="393153" y="14820"/>
                </a:lnTo>
                <a:close/>
              </a:path>
              <a:path w="398145" h="252729">
                <a:moveTo>
                  <a:pt x="384276" y="0"/>
                </a:moveTo>
                <a:lnTo>
                  <a:pt x="0" y="230073"/>
                </a:lnTo>
                <a:lnTo>
                  <a:pt x="4432" y="237477"/>
                </a:lnTo>
                <a:lnTo>
                  <a:pt x="388708" y="7404"/>
                </a:lnTo>
                <a:lnTo>
                  <a:pt x="384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47667" y="3764616"/>
            <a:ext cx="86995" cy="73660"/>
          </a:xfrm>
          <a:custGeom>
            <a:avLst/>
            <a:gdLst/>
            <a:ahLst/>
            <a:cxnLst/>
            <a:rect l="l" t="t" r="r" b="b"/>
            <a:pathLst>
              <a:path w="86995" h="73660">
                <a:moveTo>
                  <a:pt x="46723" y="0"/>
                </a:moveTo>
                <a:lnTo>
                  <a:pt x="0" y="73266"/>
                </a:lnTo>
                <a:lnTo>
                  <a:pt x="86652" y="66687"/>
                </a:lnTo>
                <a:lnTo>
                  <a:pt x="467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78628" y="2441453"/>
            <a:ext cx="661403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84496" y="3005332"/>
            <a:ext cx="746759" cy="11308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27467" y="3152658"/>
            <a:ext cx="560705" cy="918210"/>
          </a:xfrm>
          <a:custGeom>
            <a:avLst/>
            <a:gdLst/>
            <a:ahLst/>
            <a:cxnLst/>
            <a:rect l="l" t="t" r="r" b="b"/>
            <a:pathLst>
              <a:path w="560704" h="918210">
                <a:moveTo>
                  <a:pt x="553173" y="8839"/>
                </a:moveTo>
                <a:lnTo>
                  <a:pt x="14846" y="913333"/>
                </a:lnTo>
                <a:lnTo>
                  <a:pt x="22263" y="917740"/>
                </a:lnTo>
                <a:lnTo>
                  <a:pt x="560590" y="13246"/>
                </a:lnTo>
                <a:lnTo>
                  <a:pt x="553173" y="8839"/>
                </a:lnTo>
                <a:close/>
              </a:path>
              <a:path w="560704" h="918210">
                <a:moveTo>
                  <a:pt x="538327" y="0"/>
                </a:moveTo>
                <a:lnTo>
                  <a:pt x="0" y="904493"/>
                </a:lnTo>
                <a:lnTo>
                  <a:pt x="7416" y="908913"/>
                </a:lnTo>
                <a:lnTo>
                  <a:pt x="545744" y="4419"/>
                </a:lnTo>
                <a:lnTo>
                  <a:pt x="538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36906" y="3103631"/>
            <a:ext cx="73660" cy="86995"/>
          </a:xfrm>
          <a:custGeom>
            <a:avLst/>
            <a:gdLst/>
            <a:ahLst/>
            <a:cxnLst/>
            <a:rect l="l" t="t" r="r" b="b"/>
            <a:pathLst>
              <a:path w="73660" h="86994">
                <a:moveTo>
                  <a:pt x="73139" y="0"/>
                </a:moveTo>
                <a:lnTo>
                  <a:pt x="0" y="46913"/>
                </a:lnTo>
                <a:lnTo>
                  <a:pt x="66789" y="86664"/>
                </a:lnTo>
                <a:lnTo>
                  <a:pt x="73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08296" y="2586232"/>
            <a:ext cx="493775" cy="329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50734" y="2605778"/>
            <a:ext cx="277495" cy="150495"/>
          </a:xfrm>
          <a:custGeom>
            <a:avLst/>
            <a:gdLst/>
            <a:ahLst/>
            <a:cxnLst/>
            <a:rect l="l" t="t" r="r" b="b"/>
            <a:pathLst>
              <a:path w="277495" h="150494">
                <a:moveTo>
                  <a:pt x="1854" y="19494"/>
                </a:moveTo>
                <a:lnTo>
                  <a:pt x="0" y="23393"/>
                </a:lnTo>
                <a:lnTo>
                  <a:pt x="266039" y="150050"/>
                </a:lnTo>
                <a:lnTo>
                  <a:pt x="267893" y="146151"/>
                </a:lnTo>
                <a:lnTo>
                  <a:pt x="1854" y="19494"/>
                </a:lnTo>
                <a:close/>
              </a:path>
              <a:path w="277495" h="150494">
                <a:moveTo>
                  <a:pt x="7429" y="7797"/>
                </a:moveTo>
                <a:lnTo>
                  <a:pt x="3708" y="15595"/>
                </a:lnTo>
                <a:lnTo>
                  <a:pt x="269748" y="142252"/>
                </a:lnTo>
                <a:lnTo>
                  <a:pt x="273456" y="134454"/>
                </a:lnTo>
                <a:lnTo>
                  <a:pt x="7429" y="7797"/>
                </a:lnTo>
                <a:close/>
              </a:path>
              <a:path w="277495" h="150494">
                <a:moveTo>
                  <a:pt x="11137" y="0"/>
                </a:moveTo>
                <a:lnTo>
                  <a:pt x="9283" y="3898"/>
                </a:lnTo>
                <a:lnTo>
                  <a:pt x="275323" y="130555"/>
                </a:lnTo>
                <a:lnTo>
                  <a:pt x="277177" y="126657"/>
                </a:lnTo>
                <a:lnTo>
                  <a:pt x="11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93939" y="2703474"/>
            <a:ext cx="86995" cy="70485"/>
          </a:xfrm>
          <a:custGeom>
            <a:avLst/>
            <a:gdLst/>
            <a:ahLst/>
            <a:cxnLst/>
            <a:rect l="l" t="t" r="r" b="b"/>
            <a:pathLst>
              <a:path w="86995" h="70485">
                <a:moveTo>
                  <a:pt x="33413" y="0"/>
                </a:moveTo>
                <a:lnTo>
                  <a:pt x="0" y="70180"/>
                </a:lnTo>
                <a:lnTo>
                  <a:pt x="86880" y="68503"/>
                </a:lnTo>
                <a:lnTo>
                  <a:pt x="33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358047" y="3523493"/>
            <a:ext cx="8870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latin typeface="Arial"/>
                <a:cs typeface="Arial"/>
              </a:rPr>
              <a:t>published_at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614492" y="4333956"/>
            <a:ext cx="4184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paper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63537" y="2688036"/>
            <a:ext cx="262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48756" y="2377445"/>
            <a:ext cx="6286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authored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86049" y="1039073"/>
            <a:ext cx="2773045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04695"/>
            <a:r>
              <a:rPr sz="1200" spc="-5" dirty="0">
                <a:latin typeface="Arial"/>
                <a:cs typeface="Arial"/>
              </a:rPr>
              <a:t>conference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12700"/>
            <a:r>
              <a:rPr sz="1200" dirty="0">
                <a:latin typeface="Arial"/>
                <a:cs typeface="Arial"/>
              </a:rPr>
              <a:t>author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76362" y="2133605"/>
            <a:ext cx="4521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att</a:t>
            </a:r>
            <a:r>
              <a:rPr sz="1200" spc="-5" dirty="0"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444501" y="4826508"/>
            <a:ext cx="923925" cy="297180"/>
          </a:xfrm>
          <a:custGeom>
            <a:avLst/>
            <a:gdLst/>
            <a:ahLst/>
            <a:cxnLst/>
            <a:rect l="l" t="t" r="r" b="b"/>
            <a:pathLst>
              <a:path w="923925" h="297179">
                <a:moveTo>
                  <a:pt x="874013" y="0"/>
                </a:moveTo>
                <a:lnTo>
                  <a:pt x="49530" y="0"/>
                </a:lnTo>
                <a:lnTo>
                  <a:pt x="30250" y="3892"/>
                </a:lnTo>
                <a:lnTo>
                  <a:pt x="14506" y="14506"/>
                </a:lnTo>
                <a:lnTo>
                  <a:pt x="3892" y="30250"/>
                </a:lnTo>
                <a:lnTo>
                  <a:pt x="0" y="49530"/>
                </a:lnTo>
                <a:lnTo>
                  <a:pt x="0" y="247650"/>
                </a:lnTo>
                <a:lnTo>
                  <a:pt x="3892" y="266929"/>
                </a:lnTo>
                <a:lnTo>
                  <a:pt x="14506" y="282673"/>
                </a:lnTo>
                <a:lnTo>
                  <a:pt x="30250" y="293287"/>
                </a:lnTo>
                <a:lnTo>
                  <a:pt x="49530" y="297180"/>
                </a:lnTo>
                <a:lnTo>
                  <a:pt x="874013" y="297180"/>
                </a:lnTo>
                <a:lnTo>
                  <a:pt x="893293" y="293287"/>
                </a:lnTo>
                <a:lnTo>
                  <a:pt x="909037" y="282673"/>
                </a:lnTo>
                <a:lnTo>
                  <a:pt x="919651" y="266929"/>
                </a:lnTo>
                <a:lnTo>
                  <a:pt x="923544" y="247650"/>
                </a:lnTo>
                <a:lnTo>
                  <a:pt x="923544" y="49530"/>
                </a:lnTo>
                <a:lnTo>
                  <a:pt x="919651" y="30250"/>
                </a:lnTo>
                <a:lnTo>
                  <a:pt x="909037" y="14506"/>
                </a:lnTo>
                <a:lnTo>
                  <a:pt x="893293" y="3892"/>
                </a:lnTo>
                <a:lnTo>
                  <a:pt x="874013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580866" y="4822466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703069" y="4811274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880194" y="4808067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583684" y="4800606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248920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4"/>
                </a:lnTo>
                <a:lnTo>
                  <a:pt x="873760" y="298704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20"/>
                </a:lnTo>
                <a:lnTo>
                  <a:pt x="923544" y="49784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761379" y="4797558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798057" y="4800606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248920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4"/>
                </a:lnTo>
                <a:lnTo>
                  <a:pt x="873760" y="298704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20"/>
                </a:lnTo>
                <a:lnTo>
                  <a:pt x="923544" y="49784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934704" y="4797558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13760" y="4800600"/>
            <a:ext cx="1203960" cy="342900"/>
          </a:xfrm>
          <a:custGeom>
            <a:avLst/>
            <a:gdLst/>
            <a:ahLst/>
            <a:cxnLst/>
            <a:rect l="l" t="t" r="r" b="b"/>
            <a:pathLst>
              <a:path w="1203960" h="342900">
                <a:moveTo>
                  <a:pt x="1032510" y="0"/>
                </a:moveTo>
                <a:lnTo>
                  <a:pt x="1032510" y="85725"/>
                </a:lnTo>
                <a:lnTo>
                  <a:pt x="0" y="85725"/>
                </a:lnTo>
                <a:lnTo>
                  <a:pt x="0" y="257175"/>
                </a:lnTo>
                <a:lnTo>
                  <a:pt x="1032510" y="257175"/>
                </a:lnTo>
                <a:lnTo>
                  <a:pt x="1032510" y="342900"/>
                </a:lnTo>
                <a:lnTo>
                  <a:pt x="1203960" y="171450"/>
                </a:lnTo>
                <a:lnTo>
                  <a:pt x="1032510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30572" y="4819968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525516" y="4742693"/>
            <a:ext cx="1183005" cy="398145"/>
          </a:xfrm>
          <a:custGeom>
            <a:avLst/>
            <a:gdLst/>
            <a:ahLst/>
            <a:cxnLst/>
            <a:rect l="l" t="t" r="r" b="b"/>
            <a:pathLst>
              <a:path w="1183004" h="398145">
                <a:moveTo>
                  <a:pt x="198882" y="0"/>
                </a:moveTo>
                <a:lnTo>
                  <a:pt x="0" y="198881"/>
                </a:lnTo>
                <a:lnTo>
                  <a:pt x="198882" y="397763"/>
                </a:lnTo>
                <a:lnTo>
                  <a:pt x="198882" y="298322"/>
                </a:lnTo>
                <a:lnTo>
                  <a:pt x="1182624" y="298322"/>
                </a:lnTo>
                <a:lnTo>
                  <a:pt x="1182624" y="99440"/>
                </a:lnTo>
                <a:lnTo>
                  <a:pt x="198882" y="99440"/>
                </a:lnTo>
                <a:lnTo>
                  <a:pt x="198882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725112" y="4789435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675381" y="4782311"/>
            <a:ext cx="923925" cy="342900"/>
          </a:xfrm>
          <a:custGeom>
            <a:avLst/>
            <a:gdLst/>
            <a:ahLst/>
            <a:cxnLst/>
            <a:rect l="l" t="t" r="r" b="b"/>
            <a:pathLst>
              <a:path w="923925" h="342900">
                <a:moveTo>
                  <a:pt x="752094" y="0"/>
                </a:moveTo>
                <a:lnTo>
                  <a:pt x="75209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752094" y="257175"/>
                </a:lnTo>
                <a:lnTo>
                  <a:pt x="752094" y="342900"/>
                </a:lnTo>
                <a:lnTo>
                  <a:pt x="923544" y="171450"/>
                </a:lnTo>
                <a:lnTo>
                  <a:pt x="752094" y="0"/>
                </a:lnTo>
                <a:close/>
              </a:path>
            </a:pathLst>
          </a:custGeom>
          <a:solidFill>
            <a:srgbClr val="B3A2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912689" y="4801138"/>
            <a:ext cx="3606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Calibri"/>
                <a:cs typeface="Calibri"/>
              </a:rPr>
              <a:t>c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302006" y="4712975"/>
            <a:ext cx="7579359" cy="501650"/>
          </a:xfrm>
          <a:custGeom>
            <a:avLst/>
            <a:gdLst/>
            <a:ahLst/>
            <a:cxnLst/>
            <a:rect l="l" t="t" r="r" b="b"/>
            <a:pathLst>
              <a:path w="7579359" h="501650">
                <a:moveTo>
                  <a:pt x="0" y="83566"/>
                </a:moveTo>
                <a:lnTo>
                  <a:pt x="6567" y="51038"/>
                </a:lnTo>
                <a:lnTo>
                  <a:pt x="24476" y="24476"/>
                </a:lnTo>
                <a:lnTo>
                  <a:pt x="51038" y="6567"/>
                </a:lnTo>
                <a:lnTo>
                  <a:pt x="83566" y="0"/>
                </a:lnTo>
                <a:lnTo>
                  <a:pt x="7495285" y="0"/>
                </a:lnTo>
                <a:lnTo>
                  <a:pt x="7527813" y="6567"/>
                </a:lnTo>
                <a:lnTo>
                  <a:pt x="7554375" y="24476"/>
                </a:lnTo>
                <a:lnTo>
                  <a:pt x="7572284" y="51038"/>
                </a:lnTo>
                <a:lnTo>
                  <a:pt x="7578852" y="83566"/>
                </a:lnTo>
                <a:lnTo>
                  <a:pt x="7578852" y="417817"/>
                </a:lnTo>
                <a:lnTo>
                  <a:pt x="7572284" y="450346"/>
                </a:lnTo>
                <a:lnTo>
                  <a:pt x="7554375" y="476913"/>
                </a:lnTo>
                <a:lnTo>
                  <a:pt x="7527813" y="494826"/>
                </a:lnTo>
                <a:lnTo>
                  <a:pt x="7495285" y="501396"/>
                </a:lnTo>
                <a:lnTo>
                  <a:pt x="83566" y="501396"/>
                </a:lnTo>
                <a:lnTo>
                  <a:pt x="51038" y="494826"/>
                </a:lnTo>
                <a:lnTo>
                  <a:pt x="24476" y="476913"/>
                </a:lnTo>
                <a:lnTo>
                  <a:pt x="6567" y="450346"/>
                </a:lnTo>
                <a:lnTo>
                  <a:pt x="0" y="417817"/>
                </a:lnTo>
                <a:lnTo>
                  <a:pt x="0" y="8356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标题 84">
            <a:extLst>
              <a:ext uri="{FF2B5EF4-FFF2-40B4-BE49-F238E27FC236}">
                <a16:creationId xmlns:a16="http://schemas.microsoft.com/office/drawing/2014/main" id="{E0249890-A00C-4E64-A13B-A36A4EAB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Meta-path</a:t>
            </a:r>
            <a:r>
              <a:rPr lang="zh-CN" altLang="en-US" dirty="0"/>
              <a:t>的随机游走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377945" y="3732280"/>
            <a:ext cx="659891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4512" y="2616712"/>
            <a:ext cx="661403" cy="66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953" y="1594109"/>
            <a:ext cx="659891" cy="66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4125" y="2287528"/>
            <a:ext cx="661415" cy="659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8913" y="1780037"/>
            <a:ext cx="659891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5493" y="3506728"/>
            <a:ext cx="661415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5820" y="3243077"/>
            <a:ext cx="661403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61308" y="1133861"/>
            <a:ext cx="661403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7695" y="2343916"/>
            <a:ext cx="583692" cy="970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8245" y="2499936"/>
            <a:ext cx="379095" cy="744220"/>
          </a:xfrm>
          <a:custGeom>
            <a:avLst/>
            <a:gdLst/>
            <a:ahLst/>
            <a:cxnLst/>
            <a:rect l="l" t="t" r="r" b="b"/>
            <a:pathLst>
              <a:path w="379095" h="744219">
                <a:moveTo>
                  <a:pt x="378587" y="74378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8856" y="2442217"/>
            <a:ext cx="70485" cy="86995"/>
          </a:xfrm>
          <a:custGeom>
            <a:avLst/>
            <a:gdLst/>
            <a:ahLst/>
            <a:cxnLst/>
            <a:rect l="l" t="t" r="r" b="b"/>
            <a:pathLst>
              <a:path w="70485" h="86994">
                <a:moveTo>
                  <a:pt x="0" y="0"/>
                </a:moveTo>
                <a:lnTo>
                  <a:pt x="622" y="86893"/>
                </a:lnTo>
                <a:lnTo>
                  <a:pt x="69888" y="516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72327" y="3872489"/>
            <a:ext cx="826008" cy="335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7285" y="3905250"/>
            <a:ext cx="598170" cy="143510"/>
          </a:xfrm>
          <a:custGeom>
            <a:avLst/>
            <a:gdLst/>
            <a:ahLst/>
            <a:cxnLst/>
            <a:rect l="l" t="t" r="r" b="b"/>
            <a:pathLst>
              <a:path w="598170" h="143510">
                <a:moveTo>
                  <a:pt x="0" y="0"/>
                </a:moveTo>
                <a:lnTo>
                  <a:pt x="597801" y="143522"/>
                </a:lnTo>
              </a:path>
            </a:pathLst>
          </a:custGeom>
          <a:ln w="2590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93418" y="4007956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18148" y="0"/>
                </a:moveTo>
                <a:lnTo>
                  <a:pt x="0" y="75577"/>
                </a:lnTo>
                <a:lnTo>
                  <a:pt x="84645" y="55930"/>
                </a:lnTo>
                <a:lnTo>
                  <a:pt x="1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9124" y="1894336"/>
            <a:ext cx="710183" cy="361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35601" y="1925578"/>
            <a:ext cx="482600" cy="165735"/>
          </a:xfrm>
          <a:custGeom>
            <a:avLst/>
            <a:gdLst/>
            <a:ahLst/>
            <a:cxnLst/>
            <a:rect l="l" t="t" r="r" b="b"/>
            <a:pathLst>
              <a:path w="482600" h="165735">
                <a:moveTo>
                  <a:pt x="0" y="0"/>
                </a:moveTo>
                <a:lnTo>
                  <a:pt x="482079" y="16539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2813" y="2049999"/>
            <a:ext cx="86360" cy="73660"/>
          </a:xfrm>
          <a:custGeom>
            <a:avLst/>
            <a:gdLst/>
            <a:ahLst/>
            <a:cxnLst/>
            <a:rect l="l" t="t" r="r" b="b"/>
            <a:pathLst>
              <a:path w="86360" h="73660">
                <a:moveTo>
                  <a:pt x="25222" y="0"/>
                </a:moveTo>
                <a:lnTo>
                  <a:pt x="0" y="73520"/>
                </a:lnTo>
                <a:lnTo>
                  <a:pt x="86131" y="61988"/>
                </a:lnTo>
                <a:lnTo>
                  <a:pt x="2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18664" y="2013203"/>
            <a:ext cx="582167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761" y="2168709"/>
            <a:ext cx="377190" cy="709295"/>
          </a:xfrm>
          <a:custGeom>
            <a:avLst/>
            <a:gdLst/>
            <a:ahLst/>
            <a:cxnLst/>
            <a:rect l="l" t="t" r="r" b="b"/>
            <a:pathLst>
              <a:path w="377189" h="709294">
                <a:moveTo>
                  <a:pt x="0" y="708850"/>
                </a:moveTo>
                <a:lnTo>
                  <a:pt x="37664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09005" y="2111510"/>
            <a:ext cx="71120" cy="86995"/>
          </a:xfrm>
          <a:custGeom>
            <a:avLst/>
            <a:gdLst/>
            <a:ahLst/>
            <a:cxnLst/>
            <a:rect l="l" t="t" r="r" b="b"/>
            <a:pathLst>
              <a:path w="71120" h="86994">
                <a:moveTo>
                  <a:pt x="70789" y="0"/>
                </a:moveTo>
                <a:lnTo>
                  <a:pt x="0" y="50406"/>
                </a:lnTo>
                <a:lnTo>
                  <a:pt x="68643" y="86867"/>
                </a:lnTo>
                <a:lnTo>
                  <a:pt x="70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83940" y="1367032"/>
            <a:ext cx="399287" cy="813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27321" y="1522331"/>
            <a:ext cx="226695" cy="593725"/>
          </a:xfrm>
          <a:custGeom>
            <a:avLst/>
            <a:gdLst/>
            <a:ahLst/>
            <a:cxnLst/>
            <a:rect l="l" t="t" r="r" b="b"/>
            <a:pathLst>
              <a:path w="226695" h="593725">
                <a:moveTo>
                  <a:pt x="218160" y="5638"/>
                </a:moveTo>
                <a:lnTo>
                  <a:pt x="16332" y="590613"/>
                </a:lnTo>
                <a:lnTo>
                  <a:pt x="24485" y="593420"/>
                </a:lnTo>
                <a:lnTo>
                  <a:pt x="226314" y="8458"/>
                </a:lnTo>
                <a:lnTo>
                  <a:pt x="218160" y="5638"/>
                </a:lnTo>
                <a:close/>
              </a:path>
              <a:path w="226695" h="593725">
                <a:moveTo>
                  <a:pt x="201828" y="0"/>
                </a:moveTo>
                <a:lnTo>
                  <a:pt x="0" y="584974"/>
                </a:lnTo>
                <a:lnTo>
                  <a:pt x="8166" y="587794"/>
                </a:lnTo>
                <a:lnTo>
                  <a:pt x="209994" y="2819"/>
                </a:lnTo>
                <a:lnTo>
                  <a:pt x="201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00436" y="1465329"/>
            <a:ext cx="73660" cy="86360"/>
          </a:xfrm>
          <a:custGeom>
            <a:avLst/>
            <a:gdLst/>
            <a:ahLst/>
            <a:cxnLst/>
            <a:rect l="l" t="t" r="r" b="b"/>
            <a:pathLst>
              <a:path w="73660" h="86359">
                <a:moveTo>
                  <a:pt x="62077" y="0"/>
                </a:moveTo>
                <a:lnTo>
                  <a:pt x="0" y="60794"/>
                </a:lnTo>
                <a:lnTo>
                  <a:pt x="73469" y="86144"/>
                </a:lnTo>
                <a:lnTo>
                  <a:pt x="62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8408" y="2013209"/>
            <a:ext cx="825995" cy="681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0808" y="2151117"/>
            <a:ext cx="603885" cy="466725"/>
          </a:xfrm>
          <a:custGeom>
            <a:avLst/>
            <a:gdLst/>
            <a:ahLst/>
            <a:cxnLst/>
            <a:rect l="l" t="t" r="r" b="b"/>
            <a:pathLst>
              <a:path w="603885" h="466725">
                <a:moveTo>
                  <a:pt x="603669" y="466674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39568" y="2111503"/>
            <a:ext cx="85725" cy="78740"/>
          </a:xfrm>
          <a:custGeom>
            <a:avLst/>
            <a:gdLst/>
            <a:ahLst/>
            <a:cxnLst/>
            <a:rect l="l" t="t" r="r" b="b"/>
            <a:pathLst>
              <a:path w="85725" h="78739">
                <a:moveTo>
                  <a:pt x="0" y="0"/>
                </a:moveTo>
                <a:lnTo>
                  <a:pt x="37719" y="78282"/>
                </a:lnTo>
                <a:lnTo>
                  <a:pt x="85255" y="167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26840" y="2919988"/>
            <a:ext cx="751331" cy="7970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1923" y="2948182"/>
            <a:ext cx="533400" cy="578485"/>
          </a:xfrm>
          <a:custGeom>
            <a:avLst/>
            <a:gdLst/>
            <a:ahLst/>
            <a:cxnLst/>
            <a:rect l="l" t="t" r="r" b="b"/>
            <a:pathLst>
              <a:path w="533400" h="578485">
                <a:moveTo>
                  <a:pt x="533400" y="0"/>
                </a:moveTo>
                <a:lnTo>
                  <a:pt x="0" y="5780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47997" y="3490324"/>
            <a:ext cx="81280" cy="83820"/>
          </a:xfrm>
          <a:custGeom>
            <a:avLst/>
            <a:gdLst/>
            <a:ahLst/>
            <a:cxnLst/>
            <a:rect l="l" t="t" r="r" b="b"/>
            <a:pathLst>
              <a:path w="81279" h="83820">
                <a:moveTo>
                  <a:pt x="24142" y="0"/>
                </a:moveTo>
                <a:lnTo>
                  <a:pt x="0" y="83477"/>
                </a:lnTo>
                <a:lnTo>
                  <a:pt x="81267" y="52705"/>
                </a:lnTo>
                <a:lnTo>
                  <a:pt x="24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69968" y="2927608"/>
            <a:ext cx="260603" cy="949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5595" y="2948177"/>
            <a:ext cx="76835" cy="720090"/>
          </a:xfrm>
          <a:custGeom>
            <a:avLst/>
            <a:gdLst/>
            <a:ahLst/>
            <a:cxnLst/>
            <a:rect l="l" t="t" r="r" b="b"/>
            <a:pathLst>
              <a:path w="76835" h="720089">
                <a:moveTo>
                  <a:pt x="0" y="0"/>
                </a:moveTo>
                <a:lnTo>
                  <a:pt x="76606" y="71984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62176" y="3651042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70" h="81914">
                <a:moveTo>
                  <a:pt x="77292" y="0"/>
                </a:moveTo>
                <a:lnTo>
                  <a:pt x="0" y="8216"/>
                </a:lnTo>
                <a:lnTo>
                  <a:pt x="46863" y="81394"/>
                </a:lnTo>
                <a:lnTo>
                  <a:pt x="77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43404" y="3250696"/>
            <a:ext cx="394715" cy="4008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86676" y="3269880"/>
            <a:ext cx="194945" cy="200025"/>
          </a:xfrm>
          <a:custGeom>
            <a:avLst/>
            <a:gdLst/>
            <a:ahLst/>
            <a:cxnLst/>
            <a:rect l="l" t="t" r="r" b="b"/>
            <a:pathLst>
              <a:path w="194944" h="200025">
                <a:moveTo>
                  <a:pt x="3098" y="15011"/>
                </a:moveTo>
                <a:lnTo>
                  <a:pt x="0" y="18021"/>
                </a:lnTo>
                <a:lnTo>
                  <a:pt x="175882" y="199669"/>
                </a:lnTo>
                <a:lnTo>
                  <a:pt x="178981" y="196672"/>
                </a:lnTo>
                <a:lnTo>
                  <a:pt x="3098" y="15011"/>
                </a:lnTo>
                <a:close/>
              </a:path>
              <a:path w="194944" h="200025">
                <a:moveTo>
                  <a:pt x="12407" y="6007"/>
                </a:moveTo>
                <a:lnTo>
                  <a:pt x="6210" y="12014"/>
                </a:lnTo>
                <a:lnTo>
                  <a:pt x="182079" y="193662"/>
                </a:lnTo>
                <a:lnTo>
                  <a:pt x="188290" y="187655"/>
                </a:lnTo>
                <a:lnTo>
                  <a:pt x="12407" y="6007"/>
                </a:lnTo>
                <a:close/>
              </a:path>
              <a:path w="194944" h="200025">
                <a:moveTo>
                  <a:pt x="18618" y="0"/>
                </a:moveTo>
                <a:lnTo>
                  <a:pt x="15506" y="3009"/>
                </a:lnTo>
                <a:lnTo>
                  <a:pt x="191389" y="184657"/>
                </a:lnTo>
                <a:lnTo>
                  <a:pt x="194487" y="181648"/>
                </a:lnTo>
                <a:lnTo>
                  <a:pt x="18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34924" y="3424201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55841" y="0"/>
                </a:moveTo>
                <a:lnTo>
                  <a:pt x="0" y="54063"/>
                </a:lnTo>
                <a:lnTo>
                  <a:pt x="81978" y="82867"/>
                </a:lnTo>
                <a:lnTo>
                  <a:pt x="5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9125" y="1367032"/>
            <a:ext cx="1594091" cy="635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31634" y="1472858"/>
            <a:ext cx="1373505" cy="464820"/>
          </a:xfrm>
          <a:custGeom>
            <a:avLst/>
            <a:gdLst/>
            <a:ahLst/>
            <a:cxnLst/>
            <a:rect l="l" t="t" r="r" b="b"/>
            <a:pathLst>
              <a:path w="1373504" h="464819">
                <a:moveTo>
                  <a:pt x="1372044" y="20548"/>
                </a:moveTo>
                <a:lnTo>
                  <a:pt x="6616" y="460476"/>
                </a:lnTo>
                <a:lnTo>
                  <a:pt x="7950" y="464591"/>
                </a:lnTo>
                <a:lnTo>
                  <a:pt x="1373365" y="24663"/>
                </a:lnTo>
                <a:lnTo>
                  <a:pt x="1372044" y="20548"/>
                </a:lnTo>
                <a:close/>
              </a:path>
              <a:path w="1373504" h="464819">
                <a:moveTo>
                  <a:pt x="1368069" y="8216"/>
                </a:moveTo>
                <a:lnTo>
                  <a:pt x="2654" y="448144"/>
                </a:lnTo>
                <a:lnTo>
                  <a:pt x="5295" y="456361"/>
                </a:lnTo>
                <a:lnTo>
                  <a:pt x="1370723" y="16446"/>
                </a:lnTo>
                <a:lnTo>
                  <a:pt x="1368069" y="8216"/>
                </a:lnTo>
                <a:close/>
              </a:path>
              <a:path w="1373504" h="464819">
                <a:moveTo>
                  <a:pt x="1365427" y="0"/>
                </a:moveTo>
                <a:lnTo>
                  <a:pt x="0" y="439927"/>
                </a:lnTo>
                <a:lnTo>
                  <a:pt x="1320" y="444042"/>
                </a:lnTo>
                <a:lnTo>
                  <a:pt x="1366748" y="4114"/>
                </a:lnTo>
                <a:lnTo>
                  <a:pt x="1365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76780" y="1452181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4">
                <a:moveTo>
                  <a:pt x="0" y="0"/>
                </a:moveTo>
                <a:lnTo>
                  <a:pt x="23837" y="73977"/>
                </a:lnTo>
                <a:lnTo>
                  <a:pt x="85902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71620" y="1697740"/>
            <a:ext cx="605027" cy="664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25790" y="1836149"/>
            <a:ext cx="408940" cy="460375"/>
          </a:xfrm>
          <a:custGeom>
            <a:avLst/>
            <a:gdLst/>
            <a:ahLst/>
            <a:cxnLst/>
            <a:rect l="l" t="t" r="r" b="b"/>
            <a:pathLst>
              <a:path w="408939" h="460375">
                <a:moveTo>
                  <a:pt x="3238" y="14249"/>
                </a:moveTo>
                <a:lnTo>
                  <a:pt x="0" y="17094"/>
                </a:lnTo>
                <a:lnTo>
                  <a:pt x="389204" y="460133"/>
                </a:lnTo>
                <a:lnTo>
                  <a:pt x="392455" y="457288"/>
                </a:lnTo>
                <a:lnTo>
                  <a:pt x="3238" y="14249"/>
                </a:lnTo>
                <a:close/>
              </a:path>
              <a:path w="408939" h="460375">
                <a:moveTo>
                  <a:pt x="12979" y="5702"/>
                </a:moveTo>
                <a:lnTo>
                  <a:pt x="6489" y="11404"/>
                </a:lnTo>
                <a:lnTo>
                  <a:pt x="395693" y="454444"/>
                </a:lnTo>
                <a:lnTo>
                  <a:pt x="402183" y="448741"/>
                </a:lnTo>
                <a:lnTo>
                  <a:pt x="12979" y="5702"/>
                </a:lnTo>
                <a:close/>
              </a:path>
              <a:path w="408939" h="460375">
                <a:moveTo>
                  <a:pt x="19469" y="0"/>
                </a:moveTo>
                <a:lnTo>
                  <a:pt x="16217" y="2844"/>
                </a:lnTo>
                <a:lnTo>
                  <a:pt x="405434" y="445884"/>
                </a:lnTo>
                <a:lnTo>
                  <a:pt x="408673" y="443039"/>
                </a:lnTo>
                <a:lnTo>
                  <a:pt x="19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92778" y="1796044"/>
            <a:ext cx="80645" cy="84455"/>
          </a:xfrm>
          <a:custGeom>
            <a:avLst/>
            <a:gdLst/>
            <a:ahLst/>
            <a:cxnLst/>
            <a:rect l="l" t="t" r="r" b="b"/>
            <a:pathLst>
              <a:path w="80645" h="84455">
                <a:moveTo>
                  <a:pt x="0" y="0"/>
                </a:moveTo>
                <a:lnTo>
                  <a:pt x="22098" y="84035"/>
                </a:lnTo>
                <a:lnTo>
                  <a:pt x="80492" y="32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26513" y="3543305"/>
            <a:ext cx="609599" cy="4389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96592" y="3563435"/>
            <a:ext cx="398145" cy="252729"/>
          </a:xfrm>
          <a:custGeom>
            <a:avLst/>
            <a:gdLst/>
            <a:ahLst/>
            <a:cxnLst/>
            <a:rect l="l" t="t" r="r" b="b"/>
            <a:pathLst>
              <a:path w="398145" h="252729">
                <a:moveTo>
                  <a:pt x="393153" y="14820"/>
                </a:moveTo>
                <a:lnTo>
                  <a:pt x="8864" y="244894"/>
                </a:lnTo>
                <a:lnTo>
                  <a:pt x="13309" y="252298"/>
                </a:lnTo>
                <a:lnTo>
                  <a:pt x="397586" y="22225"/>
                </a:lnTo>
                <a:lnTo>
                  <a:pt x="393153" y="14820"/>
                </a:lnTo>
                <a:close/>
              </a:path>
              <a:path w="398145" h="252729">
                <a:moveTo>
                  <a:pt x="384276" y="0"/>
                </a:moveTo>
                <a:lnTo>
                  <a:pt x="0" y="230073"/>
                </a:lnTo>
                <a:lnTo>
                  <a:pt x="4432" y="237477"/>
                </a:lnTo>
                <a:lnTo>
                  <a:pt x="388708" y="7404"/>
                </a:lnTo>
                <a:lnTo>
                  <a:pt x="384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47667" y="3764616"/>
            <a:ext cx="86995" cy="73660"/>
          </a:xfrm>
          <a:custGeom>
            <a:avLst/>
            <a:gdLst/>
            <a:ahLst/>
            <a:cxnLst/>
            <a:rect l="l" t="t" r="r" b="b"/>
            <a:pathLst>
              <a:path w="86995" h="73660">
                <a:moveTo>
                  <a:pt x="46723" y="0"/>
                </a:moveTo>
                <a:lnTo>
                  <a:pt x="0" y="73266"/>
                </a:lnTo>
                <a:lnTo>
                  <a:pt x="86652" y="66687"/>
                </a:lnTo>
                <a:lnTo>
                  <a:pt x="467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78628" y="2441453"/>
            <a:ext cx="661403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84496" y="3005332"/>
            <a:ext cx="746759" cy="11308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27467" y="3152658"/>
            <a:ext cx="560705" cy="918210"/>
          </a:xfrm>
          <a:custGeom>
            <a:avLst/>
            <a:gdLst/>
            <a:ahLst/>
            <a:cxnLst/>
            <a:rect l="l" t="t" r="r" b="b"/>
            <a:pathLst>
              <a:path w="560704" h="918210">
                <a:moveTo>
                  <a:pt x="553173" y="8839"/>
                </a:moveTo>
                <a:lnTo>
                  <a:pt x="14846" y="913333"/>
                </a:lnTo>
                <a:lnTo>
                  <a:pt x="22263" y="917740"/>
                </a:lnTo>
                <a:lnTo>
                  <a:pt x="560590" y="13246"/>
                </a:lnTo>
                <a:lnTo>
                  <a:pt x="553173" y="8839"/>
                </a:lnTo>
                <a:close/>
              </a:path>
              <a:path w="560704" h="918210">
                <a:moveTo>
                  <a:pt x="538327" y="0"/>
                </a:moveTo>
                <a:lnTo>
                  <a:pt x="0" y="904493"/>
                </a:lnTo>
                <a:lnTo>
                  <a:pt x="7416" y="908913"/>
                </a:lnTo>
                <a:lnTo>
                  <a:pt x="545744" y="4419"/>
                </a:lnTo>
                <a:lnTo>
                  <a:pt x="538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36906" y="3103631"/>
            <a:ext cx="73660" cy="86995"/>
          </a:xfrm>
          <a:custGeom>
            <a:avLst/>
            <a:gdLst/>
            <a:ahLst/>
            <a:cxnLst/>
            <a:rect l="l" t="t" r="r" b="b"/>
            <a:pathLst>
              <a:path w="73660" h="86994">
                <a:moveTo>
                  <a:pt x="73139" y="0"/>
                </a:moveTo>
                <a:lnTo>
                  <a:pt x="0" y="46913"/>
                </a:lnTo>
                <a:lnTo>
                  <a:pt x="66789" y="86664"/>
                </a:lnTo>
                <a:lnTo>
                  <a:pt x="73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08296" y="2586232"/>
            <a:ext cx="493775" cy="329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50734" y="2605778"/>
            <a:ext cx="277495" cy="150495"/>
          </a:xfrm>
          <a:custGeom>
            <a:avLst/>
            <a:gdLst/>
            <a:ahLst/>
            <a:cxnLst/>
            <a:rect l="l" t="t" r="r" b="b"/>
            <a:pathLst>
              <a:path w="277495" h="150494">
                <a:moveTo>
                  <a:pt x="1854" y="19494"/>
                </a:moveTo>
                <a:lnTo>
                  <a:pt x="0" y="23393"/>
                </a:lnTo>
                <a:lnTo>
                  <a:pt x="266039" y="150050"/>
                </a:lnTo>
                <a:lnTo>
                  <a:pt x="267893" y="146151"/>
                </a:lnTo>
                <a:lnTo>
                  <a:pt x="1854" y="19494"/>
                </a:lnTo>
                <a:close/>
              </a:path>
              <a:path w="277495" h="150494">
                <a:moveTo>
                  <a:pt x="7429" y="7797"/>
                </a:moveTo>
                <a:lnTo>
                  <a:pt x="3708" y="15595"/>
                </a:lnTo>
                <a:lnTo>
                  <a:pt x="269748" y="142252"/>
                </a:lnTo>
                <a:lnTo>
                  <a:pt x="273456" y="134454"/>
                </a:lnTo>
                <a:lnTo>
                  <a:pt x="7429" y="7797"/>
                </a:lnTo>
                <a:close/>
              </a:path>
              <a:path w="277495" h="150494">
                <a:moveTo>
                  <a:pt x="11137" y="0"/>
                </a:moveTo>
                <a:lnTo>
                  <a:pt x="9283" y="3898"/>
                </a:lnTo>
                <a:lnTo>
                  <a:pt x="275323" y="130555"/>
                </a:lnTo>
                <a:lnTo>
                  <a:pt x="277177" y="126657"/>
                </a:lnTo>
                <a:lnTo>
                  <a:pt x="11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93939" y="2703474"/>
            <a:ext cx="86995" cy="70485"/>
          </a:xfrm>
          <a:custGeom>
            <a:avLst/>
            <a:gdLst/>
            <a:ahLst/>
            <a:cxnLst/>
            <a:rect l="l" t="t" r="r" b="b"/>
            <a:pathLst>
              <a:path w="86995" h="70485">
                <a:moveTo>
                  <a:pt x="33413" y="0"/>
                </a:moveTo>
                <a:lnTo>
                  <a:pt x="0" y="70180"/>
                </a:lnTo>
                <a:lnTo>
                  <a:pt x="86880" y="68503"/>
                </a:lnTo>
                <a:lnTo>
                  <a:pt x="33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358047" y="3523493"/>
            <a:ext cx="8870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latin typeface="Arial"/>
                <a:cs typeface="Arial"/>
              </a:rPr>
              <a:t>published_at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614492" y="4333956"/>
            <a:ext cx="4184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paper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63537" y="2688036"/>
            <a:ext cx="262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48756" y="2377445"/>
            <a:ext cx="6286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authored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86049" y="1039073"/>
            <a:ext cx="2773045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04695"/>
            <a:r>
              <a:rPr sz="1200" spc="-5" dirty="0">
                <a:latin typeface="Arial"/>
                <a:cs typeface="Arial"/>
              </a:rPr>
              <a:t>conference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12700"/>
            <a:r>
              <a:rPr sz="1200" dirty="0">
                <a:latin typeface="Arial"/>
                <a:cs typeface="Arial"/>
              </a:rPr>
              <a:t>author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76362" y="2133605"/>
            <a:ext cx="4521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att</a:t>
            </a:r>
            <a:r>
              <a:rPr sz="1200" spc="-5" dirty="0"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444501" y="4826508"/>
            <a:ext cx="923925" cy="297180"/>
          </a:xfrm>
          <a:custGeom>
            <a:avLst/>
            <a:gdLst/>
            <a:ahLst/>
            <a:cxnLst/>
            <a:rect l="l" t="t" r="r" b="b"/>
            <a:pathLst>
              <a:path w="923925" h="297179">
                <a:moveTo>
                  <a:pt x="874013" y="0"/>
                </a:moveTo>
                <a:lnTo>
                  <a:pt x="49530" y="0"/>
                </a:lnTo>
                <a:lnTo>
                  <a:pt x="30250" y="3892"/>
                </a:lnTo>
                <a:lnTo>
                  <a:pt x="14506" y="14506"/>
                </a:lnTo>
                <a:lnTo>
                  <a:pt x="3892" y="30250"/>
                </a:lnTo>
                <a:lnTo>
                  <a:pt x="0" y="49530"/>
                </a:lnTo>
                <a:lnTo>
                  <a:pt x="0" y="247650"/>
                </a:lnTo>
                <a:lnTo>
                  <a:pt x="3892" y="266929"/>
                </a:lnTo>
                <a:lnTo>
                  <a:pt x="14506" y="282673"/>
                </a:lnTo>
                <a:lnTo>
                  <a:pt x="30250" y="293287"/>
                </a:lnTo>
                <a:lnTo>
                  <a:pt x="49530" y="297180"/>
                </a:lnTo>
                <a:lnTo>
                  <a:pt x="874013" y="297180"/>
                </a:lnTo>
                <a:lnTo>
                  <a:pt x="893293" y="293287"/>
                </a:lnTo>
                <a:lnTo>
                  <a:pt x="909037" y="282673"/>
                </a:lnTo>
                <a:lnTo>
                  <a:pt x="919651" y="266929"/>
                </a:lnTo>
                <a:lnTo>
                  <a:pt x="923544" y="247650"/>
                </a:lnTo>
                <a:lnTo>
                  <a:pt x="923544" y="49530"/>
                </a:lnTo>
                <a:lnTo>
                  <a:pt x="919651" y="30250"/>
                </a:lnTo>
                <a:lnTo>
                  <a:pt x="909037" y="14506"/>
                </a:lnTo>
                <a:lnTo>
                  <a:pt x="893293" y="3892"/>
                </a:lnTo>
                <a:lnTo>
                  <a:pt x="874013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580866" y="4822466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703069" y="4811274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880194" y="4808067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583684" y="4800606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248920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4"/>
                </a:lnTo>
                <a:lnTo>
                  <a:pt x="873760" y="298704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20"/>
                </a:lnTo>
                <a:lnTo>
                  <a:pt x="923544" y="49784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761379" y="4797558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798057" y="4800606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248920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4"/>
                </a:lnTo>
                <a:lnTo>
                  <a:pt x="873760" y="298704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20"/>
                </a:lnTo>
                <a:lnTo>
                  <a:pt x="923544" y="49784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934704" y="4797558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13760" y="4800600"/>
            <a:ext cx="1203960" cy="342900"/>
          </a:xfrm>
          <a:custGeom>
            <a:avLst/>
            <a:gdLst/>
            <a:ahLst/>
            <a:cxnLst/>
            <a:rect l="l" t="t" r="r" b="b"/>
            <a:pathLst>
              <a:path w="1203960" h="342900">
                <a:moveTo>
                  <a:pt x="1032510" y="0"/>
                </a:moveTo>
                <a:lnTo>
                  <a:pt x="1032510" y="85725"/>
                </a:lnTo>
                <a:lnTo>
                  <a:pt x="0" y="85725"/>
                </a:lnTo>
                <a:lnTo>
                  <a:pt x="0" y="257175"/>
                </a:lnTo>
                <a:lnTo>
                  <a:pt x="1032510" y="257175"/>
                </a:lnTo>
                <a:lnTo>
                  <a:pt x="1032510" y="342900"/>
                </a:lnTo>
                <a:lnTo>
                  <a:pt x="1203960" y="171450"/>
                </a:lnTo>
                <a:lnTo>
                  <a:pt x="1032510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30572" y="4819968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525516" y="4742693"/>
            <a:ext cx="1183005" cy="398145"/>
          </a:xfrm>
          <a:custGeom>
            <a:avLst/>
            <a:gdLst/>
            <a:ahLst/>
            <a:cxnLst/>
            <a:rect l="l" t="t" r="r" b="b"/>
            <a:pathLst>
              <a:path w="1183004" h="398145">
                <a:moveTo>
                  <a:pt x="198882" y="0"/>
                </a:moveTo>
                <a:lnTo>
                  <a:pt x="0" y="198881"/>
                </a:lnTo>
                <a:lnTo>
                  <a:pt x="198882" y="397763"/>
                </a:lnTo>
                <a:lnTo>
                  <a:pt x="198882" y="298322"/>
                </a:lnTo>
                <a:lnTo>
                  <a:pt x="1182624" y="298322"/>
                </a:lnTo>
                <a:lnTo>
                  <a:pt x="1182624" y="99440"/>
                </a:lnTo>
                <a:lnTo>
                  <a:pt x="198882" y="99440"/>
                </a:lnTo>
                <a:lnTo>
                  <a:pt x="198882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725112" y="4789435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675381" y="4782311"/>
            <a:ext cx="923925" cy="342900"/>
          </a:xfrm>
          <a:custGeom>
            <a:avLst/>
            <a:gdLst/>
            <a:ahLst/>
            <a:cxnLst/>
            <a:rect l="l" t="t" r="r" b="b"/>
            <a:pathLst>
              <a:path w="923925" h="342900">
                <a:moveTo>
                  <a:pt x="752094" y="0"/>
                </a:moveTo>
                <a:lnTo>
                  <a:pt x="75209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752094" y="257175"/>
                </a:lnTo>
                <a:lnTo>
                  <a:pt x="752094" y="342900"/>
                </a:lnTo>
                <a:lnTo>
                  <a:pt x="923544" y="171450"/>
                </a:lnTo>
                <a:lnTo>
                  <a:pt x="752094" y="0"/>
                </a:lnTo>
                <a:close/>
              </a:path>
            </a:pathLst>
          </a:custGeom>
          <a:solidFill>
            <a:srgbClr val="B3A2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912689" y="4801138"/>
            <a:ext cx="3606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Calibri"/>
                <a:cs typeface="Calibri"/>
              </a:rPr>
              <a:t>c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302006" y="4712975"/>
            <a:ext cx="7579359" cy="501650"/>
          </a:xfrm>
          <a:custGeom>
            <a:avLst/>
            <a:gdLst/>
            <a:ahLst/>
            <a:cxnLst/>
            <a:rect l="l" t="t" r="r" b="b"/>
            <a:pathLst>
              <a:path w="7579359" h="501650">
                <a:moveTo>
                  <a:pt x="0" y="83566"/>
                </a:moveTo>
                <a:lnTo>
                  <a:pt x="6567" y="51038"/>
                </a:lnTo>
                <a:lnTo>
                  <a:pt x="24476" y="24476"/>
                </a:lnTo>
                <a:lnTo>
                  <a:pt x="51038" y="6567"/>
                </a:lnTo>
                <a:lnTo>
                  <a:pt x="83566" y="0"/>
                </a:lnTo>
                <a:lnTo>
                  <a:pt x="7495285" y="0"/>
                </a:lnTo>
                <a:lnTo>
                  <a:pt x="7527813" y="6567"/>
                </a:lnTo>
                <a:lnTo>
                  <a:pt x="7554375" y="24476"/>
                </a:lnTo>
                <a:lnTo>
                  <a:pt x="7572284" y="51038"/>
                </a:lnTo>
                <a:lnTo>
                  <a:pt x="7578852" y="83566"/>
                </a:lnTo>
                <a:lnTo>
                  <a:pt x="7578852" y="417817"/>
                </a:lnTo>
                <a:lnTo>
                  <a:pt x="7572284" y="450346"/>
                </a:lnTo>
                <a:lnTo>
                  <a:pt x="7554375" y="476913"/>
                </a:lnTo>
                <a:lnTo>
                  <a:pt x="7527813" y="494826"/>
                </a:lnTo>
                <a:lnTo>
                  <a:pt x="7495285" y="501396"/>
                </a:lnTo>
                <a:lnTo>
                  <a:pt x="83566" y="501396"/>
                </a:lnTo>
                <a:lnTo>
                  <a:pt x="51038" y="494826"/>
                </a:lnTo>
                <a:lnTo>
                  <a:pt x="24476" y="476913"/>
                </a:lnTo>
                <a:lnTo>
                  <a:pt x="6567" y="450346"/>
                </a:lnTo>
                <a:lnTo>
                  <a:pt x="0" y="417817"/>
                </a:lnTo>
                <a:lnTo>
                  <a:pt x="0" y="8356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72739" y="5774435"/>
            <a:ext cx="6400800" cy="501650"/>
          </a:xfrm>
          <a:custGeom>
            <a:avLst/>
            <a:gdLst/>
            <a:ahLst/>
            <a:cxnLst/>
            <a:rect l="l" t="t" r="r" b="b"/>
            <a:pathLst>
              <a:path w="6400800" h="501650">
                <a:moveTo>
                  <a:pt x="6317234" y="0"/>
                </a:moveTo>
                <a:lnTo>
                  <a:pt x="83566" y="0"/>
                </a:lnTo>
                <a:lnTo>
                  <a:pt x="51038" y="6567"/>
                </a:lnTo>
                <a:lnTo>
                  <a:pt x="24476" y="24476"/>
                </a:lnTo>
                <a:lnTo>
                  <a:pt x="6567" y="51038"/>
                </a:lnTo>
                <a:lnTo>
                  <a:pt x="0" y="83565"/>
                </a:lnTo>
                <a:lnTo>
                  <a:pt x="0" y="417830"/>
                </a:lnTo>
                <a:lnTo>
                  <a:pt x="6567" y="450357"/>
                </a:lnTo>
                <a:lnTo>
                  <a:pt x="24476" y="476919"/>
                </a:lnTo>
                <a:lnTo>
                  <a:pt x="51038" y="494828"/>
                </a:lnTo>
                <a:lnTo>
                  <a:pt x="83566" y="501395"/>
                </a:lnTo>
                <a:lnTo>
                  <a:pt x="6317234" y="501395"/>
                </a:lnTo>
                <a:lnTo>
                  <a:pt x="6349761" y="494828"/>
                </a:lnTo>
                <a:lnTo>
                  <a:pt x="6376323" y="476919"/>
                </a:lnTo>
                <a:lnTo>
                  <a:pt x="6394232" y="450357"/>
                </a:lnTo>
                <a:lnTo>
                  <a:pt x="6400800" y="417830"/>
                </a:lnTo>
                <a:lnTo>
                  <a:pt x="6400800" y="83565"/>
                </a:lnTo>
                <a:lnTo>
                  <a:pt x="6394232" y="51038"/>
                </a:lnTo>
                <a:lnTo>
                  <a:pt x="6376323" y="24476"/>
                </a:lnTo>
                <a:lnTo>
                  <a:pt x="6349761" y="6567"/>
                </a:lnTo>
                <a:lnTo>
                  <a:pt x="6317234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056531" y="5895228"/>
            <a:ext cx="603504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155"/>
              </a:lnSpc>
            </a:pP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随机游走中的每个</a:t>
            </a:r>
            <a:r>
              <a:rPr lang="zh-CN" altLang="en-US" sz="16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以及每条</a:t>
            </a: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都与meta-path模式中</a:t>
            </a: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对应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755390" y="5298190"/>
            <a:ext cx="215265" cy="367665"/>
          </a:xfrm>
          <a:custGeom>
            <a:avLst/>
            <a:gdLst/>
            <a:ahLst/>
            <a:cxnLst/>
            <a:rect l="l" t="t" r="r" b="b"/>
            <a:pathLst>
              <a:path w="215264" h="367664">
                <a:moveTo>
                  <a:pt x="214884" y="259841"/>
                </a:moveTo>
                <a:lnTo>
                  <a:pt x="0" y="259841"/>
                </a:lnTo>
                <a:lnTo>
                  <a:pt x="107442" y="367283"/>
                </a:lnTo>
                <a:lnTo>
                  <a:pt x="214884" y="259841"/>
                </a:lnTo>
                <a:close/>
              </a:path>
              <a:path w="215264" h="367664">
                <a:moveTo>
                  <a:pt x="161163" y="107441"/>
                </a:moveTo>
                <a:lnTo>
                  <a:pt x="53721" y="107441"/>
                </a:lnTo>
                <a:lnTo>
                  <a:pt x="53721" y="259841"/>
                </a:lnTo>
                <a:lnTo>
                  <a:pt x="161163" y="259841"/>
                </a:lnTo>
                <a:lnTo>
                  <a:pt x="161163" y="107441"/>
                </a:lnTo>
                <a:close/>
              </a:path>
              <a:path w="215264" h="367664">
                <a:moveTo>
                  <a:pt x="107442" y="0"/>
                </a:moveTo>
                <a:lnTo>
                  <a:pt x="0" y="107441"/>
                </a:lnTo>
                <a:lnTo>
                  <a:pt x="214884" y="107441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55390" y="5298190"/>
            <a:ext cx="215265" cy="367665"/>
          </a:xfrm>
          <a:custGeom>
            <a:avLst/>
            <a:gdLst/>
            <a:ahLst/>
            <a:cxnLst/>
            <a:rect l="l" t="t" r="r" b="b"/>
            <a:pathLst>
              <a:path w="215264" h="367664">
                <a:moveTo>
                  <a:pt x="0" y="107441"/>
                </a:moveTo>
                <a:lnTo>
                  <a:pt x="107442" y="0"/>
                </a:lnTo>
                <a:lnTo>
                  <a:pt x="214884" y="107441"/>
                </a:lnTo>
                <a:lnTo>
                  <a:pt x="161163" y="107441"/>
                </a:lnTo>
                <a:lnTo>
                  <a:pt x="161163" y="259841"/>
                </a:lnTo>
                <a:lnTo>
                  <a:pt x="214884" y="259841"/>
                </a:lnTo>
                <a:lnTo>
                  <a:pt x="107442" y="367283"/>
                </a:lnTo>
                <a:lnTo>
                  <a:pt x="0" y="259841"/>
                </a:lnTo>
                <a:lnTo>
                  <a:pt x="53721" y="259841"/>
                </a:lnTo>
                <a:lnTo>
                  <a:pt x="53721" y="107441"/>
                </a:lnTo>
                <a:lnTo>
                  <a:pt x="0" y="10744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标题 84">
            <a:extLst>
              <a:ext uri="{FF2B5EF4-FFF2-40B4-BE49-F238E27FC236}">
                <a16:creationId xmlns:a16="http://schemas.microsoft.com/office/drawing/2014/main" id="{E0249890-A00C-4E64-A13B-A36A4EAB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Meta-path</a:t>
            </a:r>
            <a:r>
              <a:rPr lang="zh-CN" altLang="en-US" dirty="0"/>
              <a:t>的随机游走</a:t>
            </a:r>
          </a:p>
        </p:txBody>
      </p:sp>
    </p:spTree>
    <p:extLst>
      <p:ext uri="{BB962C8B-B14F-4D97-AF65-F5344CB8AC3E}">
        <p14:creationId xmlns:p14="http://schemas.microsoft.com/office/powerpoint/2010/main" val="3811317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377945" y="3732280"/>
            <a:ext cx="659891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4512" y="2616712"/>
            <a:ext cx="661403" cy="66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953" y="1594109"/>
            <a:ext cx="659891" cy="66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4125" y="2287528"/>
            <a:ext cx="661415" cy="659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8913" y="1780037"/>
            <a:ext cx="659891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5493" y="3506728"/>
            <a:ext cx="661415" cy="65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5820" y="3243077"/>
            <a:ext cx="661403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61308" y="1133861"/>
            <a:ext cx="661403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7695" y="2343916"/>
            <a:ext cx="583692" cy="970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8245" y="2499936"/>
            <a:ext cx="379095" cy="744220"/>
          </a:xfrm>
          <a:custGeom>
            <a:avLst/>
            <a:gdLst/>
            <a:ahLst/>
            <a:cxnLst/>
            <a:rect l="l" t="t" r="r" b="b"/>
            <a:pathLst>
              <a:path w="379095" h="744219">
                <a:moveTo>
                  <a:pt x="378587" y="74378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8856" y="2442217"/>
            <a:ext cx="70485" cy="86995"/>
          </a:xfrm>
          <a:custGeom>
            <a:avLst/>
            <a:gdLst/>
            <a:ahLst/>
            <a:cxnLst/>
            <a:rect l="l" t="t" r="r" b="b"/>
            <a:pathLst>
              <a:path w="70485" h="86994">
                <a:moveTo>
                  <a:pt x="0" y="0"/>
                </a:moveTo>
                <a:lnTo>
                  <a:pt x="622" y="86893"/>
                </a:lnTo>
                <a:lnTo>
                  <a:pt x="69888" y="516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72327" y="3872489"/>
            <a:ext cx="826008" cy="335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7285" y="3905250"/>
            <a:ext cx="598170" cy="143510"/>
          </a:xfrm>
          <a:custGeom>
            <a:avLst/>
            <a:gdLst/>
            <a:ahLst/>
            <a:cxnLst/>
            <a:rect l="l" t="t" r="r" b="b"/>
            <a:pathLst>
              <a:path w="598170" h="143510">
                <a:moveTo>
                  <a:pt x="0" y="0"/>
                </a:moveTo>
                <a:lnTo>
                  <a:pt x="597801" y="143522"/>
                </a:lnTo>
              </a:path>
            </a:pathLst>
          </a:custGeom>
          <a:ln w="2590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93418" y="4007956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18148" y="0"/>
                </a:moveTo>
                <a:lnTo>
                  <a:pt x="0" y="75577"/>
                </a:lnTo>
                <a:lnTo>
                  <a:pt x="84645" y="55930"/>
                </a:lnTo>
                <a:lnTo>
                  <a:pt x="1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9124" y="1894336"/>
            <a:ext cx="710183" cy="3611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35601" y="1925578"/>
            <a:ext cx="482600" cy="165735"/>
          </a:xfrm>
          <a:custGeom>
            <a:avLst/>
            <a:gdLst/>
            <a:ahLst/>
            <a:cxnLst/>
            <a:rect l="l" t="t" r="r" b="b"/>
            <a:pathLst>
              <a:path w="482600" h="165735">
                <a:moveTo>
                  <a:pt x="0" y="0"/>
                </a:moveTo>
                <a:lnTo>
                  <a:pt x="482079" y="16539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2813" y="2049999"/>
            <a:ext cx="86360" cy="73660"/>
          </a:xfrm>
          <a:custGeom>
            <a:avLst/>
            <a:gdLst/>
            <a:ahLst/>
            <a:cxnLst/>
            <a:rect l="l" t="t" r="r" b="b"/>
            <a:pathLst>
              <a:path w="86360" h="73660">
                <a:moveTo>
                  <a:pt x="25222" y="0"/>
                </a:moveTo>
                <a:lnTo>
                  <a:pt x="0" y="73520"/>
                </a:lnTo>
                <a:lnTo>
                  <a:pt x="86131" y="61988"/>
                </a:lnTo>
                <a:lnTo>
                  <a:pt x="25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18664" y="2013203"/>
            <a:ext cx="582167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761" y="2168709"/>
            <a:ext cx="377190" cy="709295"/>
          </a:xfrm>
          <a:custGeom>
            <a:avLst/>
            <a:gdLst/>
            <a:ahLst/>
            <a:cxnLst/>
            <a:rect l="l" t="t" r="r" b="b"/>
            <a:pathLst>
              <a:path w="377189" h="709294">
                <a:moveTo>
                  <a:pt x="0" y="708850"/>
                </a:moveTo>
                <a:lnTo>
                  <a:pt x="37664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09005" y="2111510"/>
            <a:ext cx="71120" cy="86995"/>
          </a:xfrm>
          <a:custGeom>
            <a:avLst/>
            <a:gdLst/>
            <a:ahLst/>
            <a:cxnLst/>
            <a:rect l="l" t="t" r="r" b="b"/>
            <a:pathLst>
              <a:path w="71120" h="86994">
                <a:moveTo>
                  <a:pt x="70789" y="0"/>
                </a:moveTo>
                <a:lnTo>
                  <a:pt x="0" y="50406"/>
                </a:lnTo>
                <a:lnTo>
                  <a:pt x="68643" y="86867"/>
                </a:lnTo>
                <a:lnTo>
                  <a:pt x="70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83940" y="1367032"/>
            <a:ext cx="399287" cy="813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27321" y="1522331"/>
            <a:ext cx="226695" cy="593725"/>
          </a:xfrm>
          <a:custGeom>
            <a:avLst/>
            <a:gdLst/>
            <a:ahLst/>
            <a:cxnLst/>
            <a:rect l="l" t="t" r="r" b="b"/>
            <a:pathLst>
              <a:path w="226695" h="593725">
                <a:moveTo>
                  <a:pt x="218160" y="5638"/>
                </a:moveTo>
                <a:lnTo>
                  <a:pt x="16332" y="590613"/>
                </a:lnTo>
                <a:lnTo>
                  <a:pt x="24485" y="593420"/>
                </a:lnTo>
                <a:lnTo>
                  <a:pt x="226314" y="8458"/>
                </a:lnTo>
                <a:lnTo>
                  <a:pt x="218160" y="5638"/>
                </a:lnTo>
                <a:close/>
              </a:path>
              <a:path w="226695" h="593725">
                <a:moveTo>
                  <a:pt x="201828" y="0"/>
                </a:moveTo>
                <a:lnTo>
                  <a:pt x="0" y="584974"/>
                </a:lnTo>
                <a:lnTo>
                  <a:pt x="8166" y="587794"/>
                </a:lnTo>
                <a:lnTo>
                  <a:pt x="209994" y="2819"/>
                </a:lnTo>
                <a:lnTo>
                  <a:pt x="201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00436" y="1465329"/>
            <a:ext cx="73660" cy="86360"/>
          </a:xfrm>
          <a:custGeom>
            <a:avLst/>
            <a:gdLst/>
            <a:ahLst/>
            <a:cxnLst/>
            <a:rect l="l" t="t" r="r" b="b"/>
            <a:pathLst>
              <a:path w="73660" h="86359">
                <a:moveTo>
                  <a:pt x="62077" y="0"/>
                </a:moveTo>
                <a:lnTo>
                  <a:pt x="0" y="60794"/>
                </a:lnTo>
                <a:lnTo>
                  <a:pt x="73469" y="86144"/>
                </a:lnTo>
                <a:lnTo>
                  <a:pt x="62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8408" y="2013209"/>
            <a:ext cx="825995" cy="681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0808" y="2151117"/>
            <a:ext cx="603885" cy="466725"/>
          </a:xfrm>
          <a:custGeom>
            <a:avLst/>
            <a:gdLst/>
            <a:ahLst/>
            <a:cxnLst/>
            <a:rect l="l" t="t" r="r" b="b"/>
            <a:pathLst>
              <a:path w="603885" h="466725">
                <a:moveTo>
                  <a:pt x="603669" y="466674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39568" y="2111503"/>
            <a:ext cx="85725" cy="78740"/>
          </a:xfrm>
          <a:custGeom>
            <a:avLst/>
            <a:gdLst/>
            <a:ahLst/>
            <a:cxnLst/>
            <a:rect l="l" t="t" r="r" b="b"/>
            <a:pathLst>
              <a:path w="85725" h="78739">
                <a:moveTo>
                  <a:pt x="0" y="0"/>
                </a:moveTo>
                <a:lnTo>
                  <a:pt x="37719" y="78282"/>
                </a:lnTo>
                <a:lnTo>
                  <a:pt x="85255" y="167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26840" y="2919988"/>
            <a:ext cx="751331" cy="7970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1923" y="2948182"/>
            <a:ext cx="533400" cy="578485"/>
          </a:xfrm>
          <a:custGeom>
            <a:avLst/>
            <a:gdLst/>
            <a:ahLst/>
            <a:cxnLst/>
            <a:rect l="l" t="t" r="r" b="b"/>
            <a:pathLst>
              <a:path w="533400" h="578485">
                <a:moveTo>
                  <a:pt x="533400" y="0"/>
                </a:moveTo>
                <a:lnTo>
                  <a:pt x="0" y="57802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47997" y="3490324"/>
            <a:ext cx="81280" cy="83820"/>
          </a:xfrm>
          <a:custGeom>
            <a:avLst/>
            <a:gdLst/>
            <a:ahLst/>
            <a:cxnLst/>
            <a:rect l="l" t="t" r="r" b="b"/>
            <a:pathLst>
              <a:path w="81279" h="83820">
                <a:moveTo>
                  <a:pt x="24142" y="0"/>
                </a:moveTo>
                <a:lnTo>
                  <a:pt x="0" y="83477"/>
                </a:lnTo>
                <a:lnTo>
                  <a:pt x="81267" y="52705"/>
                </a:lnTo>
                <a:lnTo>
                  <a:pt x="24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69968" y="2927608"/>
            <a:ext cx="260603" cy="949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5595" y="2948177"/>
            <a:ext cx="76835" cy="720090"/>
          </a:xfrm>
          <a:custGeom>
            <a:avLst/>
            <a:gdLst/>
            <a:ahLst/>
            <a:cxnLst/>
            <a:rect l="l" t="t" r="r" b="b"/>
            <a:pathLst>
              <a:path w="76835" h="720089">
                <a:moveTo>
                  <a:pt x="0" y="0"/>
                </a:moveTo>
                <a:lnTo>
                  <a:pt x="76606" y="71984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62176" y="3651042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70" h="81914">
                <a:moveTo>
                  <a:pt x="77292" y="0"/>
                </a:moveTo>
                <a:lnTo>
                  <a:pt x="0" y="8216"/>
                </a:lnTo>
                <a:lnTo>
                  <a:pt x="46863" y="81394"/>
                </a:lnTo>
                <a:lnTo>
                  <a:pt x="77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43404" y="3250696"/>
            <a:ext cx="394715" cy="4008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86676" y="3269880"/>
            <a:ext cx="194945" cy="200025"/>
          </a:xfrm>
          <a:custGeom>
            <a:avLst/>
            <a:gdLst/>
            <a:ahLst/>
            <a:cxnLst/>
            <a:rect l="l" t="t" r="r" b="b"/>
            <a:pathLst>
              <a:path w="194944" h="200025">
                <a:moveTo>
                  <a:pt x="3098" y="15011"/>
                </a:moveTo>
                <a:lnTo>
                  <a:pt x="0" y="18021"/>
                </a:lnTo>
                <a:lnTo>
                  <a:pt x="175882" y="199669"/>
                </a:lnTo>
                <a:lnTo>
                  <a:pt x="178981" y="196672"/>
                </a:lnTo>
                <a:lnTo>
                  <a:pt x="3098" y="15011"/>
                </a:lnTo>
                <a:close/>
              </a:path>
              <a:path w="194944" h="200025">
                <a:moveTo>
                  <a:pt x="12407" y="6007"/>
                </a:moveTo>
                <a:lnTo>
                  <a:pt x="6210" y="12014"/>
                </a:lnTo>
                <a:lnTo>
                  <a:pt x="182079" y="193662"/>
                </a:lnTo>
                <a:lnTo>
                  <a:pt x="188290" y="187655"/>
                </a:lnTo>
                <a:lnTo>
                  <a:pt x="12407" y="6007"/>
                </a:lnTo>
                <a:close/>
              </a:path>
              <a:path w="194944" h="200025">
                <a:moveTo>
                  <a:pt x="18618" y="0"/>
                </a:moveTo>
                <a:lnTo>
                  <a:pt x="15506" y="3009"/>
                </a:lnTo>
                <a:lnTo>
                  <a:pt x="191389" y="184657"/>
                </a:lnTo>
                <a:lnTo>
                  <a:pt x="194487" y="181648"/>
                </a:lnTo>
                <a:lnTo>
                  <a:pt x="18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34924" y="3424201"/>
            <a:ext cx="82550" cy="83185"/>
          </a:xfrm>
          <a:custGeom>
            <a:avLst/>
            <a:gdLst/>
            <a:ahLst/>
            <a:cxnLst/>
            <a:rect l="l" t="t" r="r" b="b"/>
            <a:pathLst>
              <a:path w="82550" h="83185">
                <a:moveTo>
                  <a:pt x="55841" y="0"/>
                </a:moveTo>
                <a:lnTo>
                  <a:pt x="0" y="54063"/>
                </a:lnTo>
                <a:lnTo>
                  <a:pt x="81978" y="82867"/>
                </a:lnTo>
                <a:lnTo>
                  <a:pt x="5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9125" y="1367032"/>
            <a:ext cx="1594091" cy="635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31634" y="1472858"/>
            <a:ext cx="1373505" cy="464820"/>
          </a:xfrm>
          <a:custGeom>
            <a:avLst/>
            <a:gdLst/>
            <a:ahLst/>
            <a:cxnLst/>
            <a:rect l="l" t="t" r="r" b="b"/>
            <a:pathLst>
              <a:path w="1373504" h="464819">
                <a:moveTo>
                  <a:pt x="1372044" y="20548"/>
                </a:moveTo>
                <a:lnTo>
                  <a:pt x="6616" y="460476"/>
                </a:lnTo>
                <a:lnTo>
                  <a:pt x="7950" y="464591"/>
                </a:lnTo>
                <a:lnTo>
                  <a:pt x="1373365" y="24663"/>
                </a:lnTo>
                <a:lnTo>
                  <a:pt x="1372044" y="20548"/>
                </a:lnTo>
                <a:close/>
              </a:path>
              <a:path w="1373504" h="464819">
                <a:moveTo>
                  <a:pt x="1368069" y="8216"/>
                </a:moveTo>
                <a:lnTo>
                  <a:pt x="2654" y="448144"/>
                </a:lnTo>
                <a:lnTo>
                  <a:pt x="5295" y="456361"/>
                </a:lnTo>
                <a:lnTo>
                  <a:pt x="1370723" y="16446"/>
                </a:lnTo>
                <a:lnTo>
                  <a:pt x="1368069" y="8216"/>
                </a:lnTo>
                <a:close/>
              </a:path>
              <a:path w="1373504" h="464819">
                <a:moveTo>
                  <a:pt x="1365427" y="0"/>
                </a:moveTo>
                <a:lnTo>
                  <a:pt x="0" y="439927"/>
                </a:lnTo>
                <a:lnTo>
                  <a:pt x="1320" y="444042"/>
                </a:lnTo>
                <a:lnTo>
                  <a:pt x="1366748" y="4114"/>
                </a:lnTo>
                <a:lnTo>
                  <a:pt x="1365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76780" y="1452181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4">
                <a:moveTo>
                  <a:pt x="0" y="0"/>
                </a:moveTo>
                <a:lnTo>
                  <a:pt x="23837" y="73977"/>
                </a:lnTo>
                <a:lnTo>
                  <a:pt x="85902" y="131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71620" y="1697740"/>
            <a:ext cx="605027" cy="6644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25790" y="1836149"/>
            <a:ext cx="408940" cy="460375"/>
          </a:xfrm>
          <a:custGeom>
            <a:avLst/>
            <a:gdLst/>
            <a:ahLst/>
            <a:cxnLst/>
            <a:rect l="l" t="t" r="r" b="b"/>
            <a:pathLst>
              <a:path w="408939" h="460375">
                <a:moveTo>
                  <a:pt x="3238" y="14249"/>
                </a:moveTo>
                <a:lnTo>
                  <a:pt x="0" y="17094"/>
                </a:lnTo>
                <a:lnTo>
                  <a:pt x="389204" y="460133"/>
                </a:lnTo>
                <a:lnTo>
                  <a:pt x="392455" y="457288"/>
                </a:lnTo>
                <a:lnTo>
                  <a:pt x="3238" y="14249"/>
                </a:lnTo>
                <a:close/>
              </a:path>
              <a:path w="408939" h="460375">
                <a:moveTo>
                  <a:pt x="12979" y="5702"/>
                </a:moveTo>
                <a:lnTo>
                  <a:pt x="6489" y="11404"/>
                </a:lnTo>
                <a:lnTo>
                  <a:pt x="395693" y="454444"/>
                </a:lnTo>
                <a:lnTo>
                  <a:pt x="402183" y="448741"/>
                </a:lnTo>
                <a:lnTo>
                  <a:pt x="12979" y="5702"/>
                </a:lnTo>
                <a:close/>
              </a:path>
              <a:path w="408939" h="460375">
                <a:moveTo>
                  <a:pt x="19469" y="0"/>
                </a:moveTo>
                <a:lnTo>
                  <a:pt x="16217" y="2844"/>
                </a:lnTo>
                <a:lnTo>
                  <a:pt x="405434" y="445884"/>
                </a:lnTo>
                <a:lnTo>
                  <a:pt x="408673" y="443039"/>
                </a:lnTo>
                <a:lnTo>
                  <a:pt x="19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92778" y="1796044"/>
            <a:ext cx="80645" cy="84455"/>
          </a:xfrm>
          <a:custGeom>
            <a:avLst/>
            <a:gdLst/>
            <a:ahLst/>
            <a:cxnLst/>
            <a:rect l="l" t="t" r="r" b="b"/>
            <a:pathLst>
              <a:path w="80645" h="84455">
                <a:moveTo>
                  <a:pt x="0" y="0"/>
                </a:moveTo>
                <a:lnTo>
                  <a:pt x="22098" y="84035"/>
                </a:lnTo>
                <a:lnTo>
                  <a:pt x="80492" y="32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26513" y="3543305"/>
            <a:ext cx="609599" cy="4389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96592" y="3563435"/>
            <a:ext cx="398145" cy="252729"/>
          </a:xfrm>
          <a:custGeom>
            <a:avLst/>
            <a:gdLst/>
            <a:ahLst/>
            <a:cxnLst/>
            <a:rect l="l" t="t" r="r" b="b"/>
            <a:pathLst>
              <a:path w="398145" h="252729">
                <a:moveTo>
                  <a:pt x="393153" y="14820"/>
                </a:moveTo>
                <a:lnTo>
                  <a:pt x="8864" y="244894"/>
                </a:lnTo>
                <a:lnTo>
                  <a:pt x="13309" y="252298"/>
                </a:lnTo>
                <a:lnTo>
                  <a:pt x="397586" y="22225"/>
                </a:lnTo>
                <a:lnTo>
                  <a:pt x="393153" y="14820"/>
                </a:lnTo>
                <a:close/>
              </a:path>
              <a:path w="398145" h="252729">
                <a:moveTo>
                  <a:pt x="384276" y="0"/>
                </a:moveTo>
                <a:lnTo>
                  <a:pt x="0" y="230073"/>
                </a:lnTo>
                <a:lnTo>
                  <a:pt x="4432" y="237477"/>
                </a:lnTo>
                <a:lnTo>
                  <a:pt x="388708" y="7404"/>
                </a:lnTo>
                <a:lnTo>
                  <a:pt x="384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47667" y="3764616"/>
            <a:ext cx="86995" cy="73660"/>
          </a:xfrm>
          <a:custGeom>
            <a:avLst/>
            <a:gdLst/>
            <a:ahLst/>
            <a:cxnLst/>
            <a:rect l="l" t="t" r="r" b="b"/>
            <a:pathLst>
              <a:path w="86995" h="73660">
                <a:moveTo>
                  <a:pt x="46723" y="0"/>
                </a:moveTo>
                <a:lnTo>
                  <a:pt x="0" y="73266"/>
                </a:lnTo>
                <a:lnTo>
                  <a:pt x="86652" y="66687"/>
                </a:lnTo>
                <a:lnTo>
                  <a:pt x="467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78628" y="2441453"/>
            <a:ext cx="661403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84496" y="3005332"/>
            <a:ext cx="746759" cy="11308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27467" y="3152658"/>
            <a:ext cx="560705" cy="918210"/>
          </a:xfrm>
          <a:custGeom>
            <a:avLst/>
            <a:gdLst/>
            <a:ahLst/>
            <a:cxnLst/>
            <a:rect l="l" t="t" r="r" b="b"/>
            <a:pathLst>
              <a:path w="560704" h="918210">
                <a:moveTo>
                  <a:pt x="553173" y="8839"/>
                </a:moveTo>
                <a:lnTo>
                  <a:pt x="14846" y="913333"/>
                </a:lnTo>
                <a:lnTo>
                  <a:pt x="22263" y="917740"/>
                </a:lnTo>
                <a:lnTo>
                  <a:pt x="560590" y="13246"/>
                </a:lnTo>
                <a:lnTo>
                  <a:pt x="553173" y="8839"/>
                </a:lnTo>
                <a:close/>
              </a:path>
              <a:path w="560704" h="918210">
                <a:moveTo>
                  <a:pt x="538327" y="0"/>
                </a:moveTo>
                <a:lnTo>
                  <a:pt x="0" y="904493"/>
                </a:lnTo>
                <a:lnTo>
                  <a:pt x="7416" y="908913"/>
                </a:lnTo>
                <a:lnTo>
                  <a:pt x="545744" y="4419"/>
                </a:lnTo>
                <a:lnTo>
                  <a:pt x="538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36906" y="3103631"/>
            <a:ext cx="73660" cy="86995"/>
          </a:xfrm>
          <a:custGeom>
            <a:avLst/>
            <a:gdLst/>
            <a:ahLst/>
            <a:cxnLst/>
            <a:rect l="l" t="t" r="r" b="b"/>
            <a:pathLst>
              <a:path w="73660" h="86994">
                <a:moveTo>
                  <a:pt x="73139" y="0"/>
                </a:moveTo>
                <a:lnTo>
                  <a:pt x="0" y="46913"/>
                </a:lnTo>
                <a:lnTo>
                  <a:pt x="66789" y="86664"/>
                </a:lnTo>
                <a:lnTo>
                  <a:pt x="73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08296" y="2586232"/>
            <a:ext cx="493775" cy="329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50734" y="2605778"/>
            <a:ext cx="277495" cy="150495"/>
          </a:xfrm>
          <a:custGeom>
            <a:avLst/>
            <a:gdLst/>
            <a:ahLst/>
            <a:cxnLst/>
            <a:rect l="l" t="t" r="r" b="b"/>
            <a:pathLst>
              <a:path w="277495" h="150494">
                <a:moveTo>
                  <a:pt x="1854" y="19494"/>
                </a:moveTo>
                <a:lnTo>
                  <a:pt x="0" y="23393"/>
                </a:lnTo>
                <a:lnTo>
                  <a:pt x="266039" y="150050"/>
                </a:lnTo>
                <a:lnTo>
                  <a:pt x="267893" y="146151"/>
                </a:lnTo>
                <a:lnTo>
                  <a:pt x="1854" y="19494"/>
                </a:lnTo>
                <a:close/>
              </a:path>
              <a:path w="277495" h="150494">
                <a:moveTo>
                  <a:pt x="7429" y="7797"/>
                </a:moveTo>
                <a:lnTo>
                  <a:pt x="3708" y="15595"/>
                </a:lnTo>
                <a:lnTo>
                  <a:pt x="269748" y="142252"/>
                </a:lnTo>
                <a:lnTo>
                  <a:pt x="273456" y="134454"/>
                </a:lnTo>
                <a:lnTo>
                  <a:pt x="7429" y="7797"/>
                </a:lnTo>
                <a:close/>
              </a:path>
              <a:path w="277495" h="150494">
                <a:moveTo>
                  <a:pt x="11137" y="0"/>
                </a:moveTo>
                <a:lnTo>
                  <a:pt x="9283" y="3898"/>
                </a:lnTo>
                <a:lnTo>
                  <a:pt x="275323" y="130555"/>
                </a:lnTo>
                <a:lnTo>
                  <a:pt x="277177" y="126657"/>
                </a:lnTo>
                <a:lnTo>
                  <a:pt x="11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93939" y="2703474"/>
            <a:ext cx="86995" cy="70485"/>
          </a:xfrm>
          <a:custGeom>
            <a:avLst/>
            <a:gdLst/>
            <a:ahLst/>
            <a:cxnLst/>
            <a:rect l="l" t="t" r="r" b="b"/>
            <a:pathLst>
              <a:path w="86995" h="70485">
                <a:moveTo>
                  <a:pt x="33413" y="0"/>
                </a:moveTo>
                <a:lnTo>
                  <a:pt x="0" y="70180"/>
                </a:lnTo>
                <a:lnTo>
                  <a:pt x="86880" y="68503"/>
                </a:lnTo>
                <a:lnTo>
                  <a:pt x="33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358047" y="3523493"/>
            <a:ext cx="8870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latin typeface="Arial"/>
                <a:cs typeface="Arial"/>
              </a:rPr>
              <a:t>published_at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614492" y="4333956"/>
            <a:ext cx="4184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paper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63537" y="2688036"/>
            <a:ext cx="262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48756" y="2377445"/>
            <a:ext cx="6286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authored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86049" y="1039073"/>
            <a:ext cx="2773045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04695"/>
            <a:r>
              <a:rPr sz="1200" spc="-5" dirty="0">
                <a:latin typeface="Arial"/>
                <a:cs typeface="Arial"/>
              </a:rPr>
              <a:t>conference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12700"/>
            <a:r>
              <a:rPr sz="1200" dirty="0">
                <a:latin typeface="Arial"/>
                <a:cs typeface="Arial"/>
              </a:rPr>
              <a:t>author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76362" y="2133605"/>
            <a:ext cx="4521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att</a:t>
            </a:r>
            <a:r>
              <a:rPr sz="1200" spc="-5" dirty="0">
                <a:latin typeface="Arial"/>
                <a:cs typeface="Arial"/>
              </a:rPr>
              <a:t>end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444501" y="4826508"/>
            <a:ext cx="923925" cy="297180"/>
          </a:xfrm>
          <a:custGeom>
            <a:avLst/>
            <a:gdLst/>
            <a:ahLst/>
            <a:cxnLst/>
            <a:rect l="l" t="t" r="r" b="b"/>
            <a:pathLst>
              <a:path w="923925" h="297179">
                <a:moveTo>
                  <a:pt x="874013" y="0"/>
                </a:moveTo>
                <a:lnTo>
                  <a:pt x="49530" y="0"/>
                </a:lnTo>
                <a:lnTo>
                  <a:pt x="30250" y="3892"/>
                </a:lnTo>
                <a:lnTo>
                  <a:pt x="14506" y="14506"/>
                </a:lnTo>
                <a:lnTo>
                  <a:pt x="3892" y="30250"/>
                </a:lnTo>
                <a:lnTo>
                  <a:pt x="0" y="49530"/>
                </a:lnTo>
                <a:lnTo>
                  <a:pt x="0" y="247650"/>
                </a:lnTo>
                <a:lnTo>
                  <a:pt x="3892" y="266929"/>
                </a:lnTo>
                <a:lnTo>
                  <a:pt x="14506" y="282673"/>
                </a:lnTo>
                <a:lnTo>
                  <a:pt x="30250" y="293287"/>
                </a:lnTo>
                <a:lnTo>
                  <a:pt x="49530" y="297180"/>
                </a:lnTo>
                <a:lnTo>
                  <a:pt x="874013" y="297180"/>
                </a:lnTo>
                <a:lnTo>
                  <a:pt x="893293" y="293287"/>
                </a:lnTo>
                <a:lnTo>
                  <a:pt x="909037" y="282673"/>
                </a:lnTo>
                <a:lnTo>
                  <a:pt x="919651" y="266929"/>
                </a:lnTo>
                <a:lnTo>
                  <a:pt x="923544" y="247650"/>
                </a:lnTo>
                <a:lnTo>
                  <a:pt x="923544" y="49530"/>
                </a:lnTo>
                <a:lnTo>
                  <a:pt x="919651" y="30250"/>
                </a:lnTo>
                <a:lnTo>
                  <a:pt x="909037" y="14506"/>
                </a:lnTo>
                <a:lnTo>
                  <a:pt x="893293" y="3892"/>
                </a:lnTo>
                <a:lnTo>
                  <a:pt x="874013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580866" y="4822466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703069" y="4811274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3"/>
                </a:lnTo>
                <a:lnTo>
                  <a:pt x="0" y="248919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3"/>
                </a:lnTo>
                <a:lnTo>
                  <a:pt x="873760" y="298703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19"/>
                </a:lnTo>
                <a:lnTo>
                  <a:pt x="923544" y="49783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880194" y="4808067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583684" y="4800606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248920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4"/>
                </a:lnTo>
                <a:lnTo>
                  <a:pt x="873760" y="298704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20"/>
                </a:lnTo>
                <a:lnTo>
                  <a:pt x="923544" y="49784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761379" y="4797558"/>
            <a:ext cx="570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paper</a:t>
            </a:r>
            <a:endParaRPr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798057" y="4800606"/>
            <a:ext cx="923925" cy="299085"/>
          </a:xfrm>
          <a:custGeom>
            <a:avLst/>
            <a:gdLst/>
            <a:ahLst/>
            <a:cxnLst/>
            <a:rect l="l" t="t" r="r" b="b"/>
            <a:pathLst>
              <a:path w="923925" h="299085">
                <a:moveTo>
                  <a:pt x="873760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248920"/>
                </a:lnTo>
                <a:lnTo>
                  <a:pt x="3912" y="268298"/>
                </a:lnTo>
                <a:lnTo>
                  <a:pt x="14581" y="284122"/>
                </a:lnTo>
                <a:lnTo>
                  <a:pt x="30405" y="294791"/>
                </a:lnTo>
                <a:lnTo>
                  <a:pt x="49784" y="298704"/>
                </a:lnTo>
                <a:lnTo>
                  <a:pt x="873760" y="298704"/>
                </a:lnTo>
                <a:lnTo>
                  <a:pt x="893138" y="294791"/>
                </a:lnTo>
                <a:lnTo>
                  <a:pt x="908962" y="284122"/>
                </a:lnTo>
                <a:lnTo>
                  <a:pt x="919631" y="268298"/>
                </a:lnTo>
                <a:lnTo>
                  <a:pt x="923544" y="248920"/>
                </a:lnTo>
                <a:lnTo>
                  <a:pt x="923544" y="49784"/>
                </a:lnTo>
                <a:lnTo>
                  <a:pt x="919631" y="30405"/>
                </a:lnTo>
                <a:lnTo>
                  <a:pt x="908962" y="14581"/>
                </a:lnTo>
                <a:lnTo>
                  <a:pt x="893138" y="3912"/>
                </a:lnTo>
                <a:lnTo>
                  <a:pt x="87376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934704" y="4797558"/>
            <a:ext cx="6527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13760" y="4800600"/>
            <a:ext cx="1203960" cy="342900"/>
          </a:xfrm>
          <a:custGeom>
            <a:avLst/>
            <a:gdLst/>
            <a:ahLst/>
            <a:cxnLst/>
            <a:rect l="l" t="t" r="r" b="b"/>
            <a:pathLst>
              <a:path w="1203960" h="342900">
                <a:moveTo>
                  <a:pt x="1032510" y="0"/>
                </a:moveTo>
                <a:lnTo>
                  <a:pt x="1032510" y="85725"/>
                </a:lnTo>
                <a:lnTo>
                  <a:pt x="0" y="85725"/>
                </a:lnTo>
                <a:lnTo>
                  <a:pt x="0" y="257175"/>
                </a:lnTo>
                <a:lnTo>
                  <a:pt x="1032510" y="257175"/>
                </a:lnTo>
                <a:lnTo>
                  <a:pt x="1032510" y="342900"/>
                </a:lnTo>
                <a:lnTo>
                  <a:pt x="1203960" y="171450"/>
                </a:lnTo>
                <a:lnTo>
                  <a:pt x="1032510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30572" y="4819968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525516" y="4742693"/>
            <a:ext cx="1183005" cy="398145"/>
          </a:xfrm>
          <a:custGeom>
            <a:avLst/>
            <a:gdLst/>
            <a:ahLst/>
            <a:cxnLst/>
            <a:rect l="l" t="t" r="r" b="b"/>
            <a:pathLst>
              <a:path w="1183004" h="398145">
                <a:moveTo>
                  <a:pt x="198882" y="0"/>
                </a:moveTo>
                <a:lnTo>
                  <a:pt x="0" y="198881"/>
                </a:lnTo>
                <a:lnTo>
                  <a:pt x="198882" y="397763"/>
                </a:lnTo>
                <a:lnTo>
                  <a:pt x="198882" y="298322"/>
                </a:lnTo>
                <a:lnTo>
                  <a:pt x="1182624" y="298322"/>
                </a:lnTo>
                <a:lnTo>
                  <a:pt x="1182624" y="99440"/>
                </a:lnTo>
                <a:lnTo>
                  <a:pt x="198882" y="99440"/>
                </a:lnTo>
                <a:lnTo>
                  <a:pt x="198882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725112" y="4789435"/>
            <a:ext cx="8832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675381" y="4782311"/>
            <a:ext cx="923925" cy="342900"/>
          </a:xfrm>
          <a:custGeom>
            <a:avLst/>
            <a:gdLst/>
            <a:ahLst/>
            <a:cxnLst/>
            <a:rect l="l" t="t" r="r" b="b"/>
            <a:pathLst>
              <a:path w="923925" h="342900">
                <a:moveTo>
                  <a:pt x="752094" y="0"/>
                </a:moveTo>
                <a:lnTo>
                  <a:pt x="752094" y="85725"/>
                </a:lnTo>
                <a:lnTo>
                  <a:pt x="0" y="85725"/>
                </a:lnTo>
                <a:lnTo>
                  <a:pt x="0" y="257175"/>
                </a:lnTo>
                <a:lnTo>
                  <a:pt x="752094" y="257175"/>
                </a:lnTo>
                <a:lnTo>
                  <a:pt x="752094" y="342900"/>
                </a:lnTo>
                <a:lnTo>
                  <a:pt x="923544" y="171450"/>
                </a:lnTo>
                <a:lnTo>
                  <a:pt x="752094" y="0"/>
                </a:lnTo>
                <a:close/>
              </a:path>
            </a:pathLst>
          </a:custGeom>
          <a:solidFill>
            <a:srgbClr val="B3A2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912689" y="4801138"/>
            <a:ext cx="3606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Calibri"/>
                <a:cs typeface="Calibri"/>
              </a:rPr>
              <a:t>c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302006" y="4712975"/>
            <a:ext cx="7579359" cy="501650"/>
          </a:xfrm>
          <a:custGeom>
            <a:avLst/>
            <a:gdLst/>
            <a:ahLst/>
            <a:cxnLst/>
            <a:rect l="l" t="t" r="r" b="b"/>
            <a:pathLst>
              <a:path w="7579359" h="501650">
                <a:moveTo>
                  <a:pt x="0" y="83566"/>
                </a:moveTo>
                <a:lnTo>
                  <a:pt x="6567" y="51038"/>
                </a:lnTo>
                <a:lnTo>
                  <a:pt x="24476" y="24476"/>
                </a:lnTo>
                <a:lnTo>
                  <a:pt x="51038" y="6567"/>
                </a:lnTo>
                <a:lnTo>
                  <a:pt x="83566" y="0"/>
                </a:lnTo>
                <a:lnTo>
                  <a:pt x="7495285" y="0"/>
                </a:lnTo>
                <a:lnTo>
                  <a:pt x="7527813" y="6567"/>
                </a:lnTo>
                <a:lnTo>
                  <a:pt x="7554375" y="24476"/>
                </a:lnTo>
                <a:lnTo>
                  <a:pt x="7572284" y="51038"/>
                </a:lnTo>
                <a:lnTo>
                  <a:pt x="7578852" y="83566"/>
                </a:lnTo>
                <a:lnTo>
                  <a:pt x="7578852" y="417817"/>
                </a:lnTo>
                <a:lnTo>
                  <a:pt x="7572284" y="450346"/>
                </a:lnTo>
                <a:lnTo>
                  <a:pt x="7554375" y="476913"/>
                </a:lnTo>
                <a:lnTo>
                  <a:pt x="7527813" y="494826"/>
                </a:lnTo>
                <a:lnTo>
                  <a:pt x="7495285" y="501396"/>
                </a:lnTo>
                <a:lnTo>
                  <a:pt x="83566" y="501396"/>
                </a:lnTo>
                <a:lnTo>
                  <a:pt x="51038" y="494826"/>
                </a:lnTo>
                <a:lnTo>
                  <a:pt x="24476" y="476913"/>
                </a:lnTo>
                <a:lnTo>
                  <a:pt x="6567" y="450346"/>
                </a:lnTo>
                <a:lnTo>
                  <a:pt x="0" y="417817"/>
                </a:lnTo>
                <a:lnTo>
                  <a:pt x="0" y="8356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72739" y="5774435"/>
            <a:ext cx="6400800" cy="501650"/>
          </a:xfrm>
          <a:custGeom>
            <a:avLst/>
            <a:gdLst/>
            <a:ahLst/>
            <a:cxnLst/>
            <a:rect l="l" t="t" r="r" b="b"/>
            <a:pathLst>
              <a:path w="6400800" h="501650">
                <a:moveTo>
                  <a:pt x="6317234" y="0"/>
                </a:moveTo>
                <a:lnTo>
                  <a:pt x="83566" y="0"/>
                </a:lnTo>
                <a:lnTo>
                  <a:pt x="51038" y="6567"/>
                </a:lnTo>
                <a:lnTo>
                  <a:pt x="24476" y="24476"/>
                </a:lnTo>
                <a:lnTo>
                  <a:pt x="6567" y="51038"/>
                </a:lnTo>
                <a:lnTo>
                  <a:pt x="0" y="83565"/>
                </a:lnTo>
                <a:lnTo>
                  <a:pt x="0" y="417830"/>
                </a:lnTo>
                <a:lnTo>
                  <a:pt x="6567" y="450357"/>
                </a:lnTo>
                <a:lnTo>
                  <a:pt x="24476" y="476919"/>
                </a:lnTo>
                <a:lnTo>
                  <a:pt x="51038" y="494828"/>
                </a:lnTo>
                <a:lnTo>
                  <a:pt x="83566" y="501395"/>
                </a:lnTo>
                <a:lnTo>
                  <a:pt x="6317234" y="501395"/>
                </a:lnTo>
                <a:lnTo>
                  <a:pt x="6349761" y="494828"/>
                </a:lnTo>
                <a:lnTo>
                  <a:pt x="6376323" y="476919"/>
                </a:lnTo>
                <a:lnTo>
                  <a:pt x="6394232" y="450357"/>
                </a:lnTo>
                <a:lnTo>
                  <a:pt x="6400800" y="417830"/>
                </a:lnTo>
                <a:lnTo>
                  <a:pt x="6400800" y="83565"/>
                </a:lnTo>
                <a:lnTo>
                  <a:pt x="6394232" y="51038"/>
                </a:lnTo>
                <a:lnTo>
                  <a:pt x="6376323" y="24476"/>
                </a:lnTo>
                <a:lnTo>
                  <a:pt x="6349761" y="6567"/>
                </a:lnTo>
                <a:lnTo>
                  <a:pt x="6317234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056531" y="5895228"/>
            <a:ext cx="603504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155"/>
              </a:lnSpc>
            </a:pP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随机游走中的每个</a:t>
            </a:r>
            <a:r>
              <a:rPr lang="zh-CN" altLang="en-US" sz="16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以及每条</a:t>
            </a: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都与meta-path模式中</a:t>
            </a:r>
            <a:r>
              <a:rPr sz="1600" spc="-1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对应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755390" y="5298190"/>
            <a:ext cx="215265" cy="367665"/>
          </a:xfrm>
          <a:custGeom>
            <a:avLst/>
            <a:gdLst/>
            <a:ahLst/>
            <a:cxnLst/>
            <a:rect l="l" t="t" r="r" b="b"/>
            <a:pathLst>
              <a:path w="215264" h="367664">
                <a:moveTo>
                  <a:pt x="214884" y="259841"/>
                </a:moveTo>
                <a:lnTo>
                  <a:pt x="0" y="259841"/>
                </a:lnTo>
                <a:lnTo>
                  <a:pt x="107442" y="367283"/>
                </a:lnTo>
                <a:lnTo>
                  <a:pt x="214884" y="259841"/>
                </a:lnTo>
                <a:close/>
              </a:path>
              <a:path w="215264" h="367664">
                <a:moveTo>
                  <a:pt x="161163" y="107441"/>
                </a:moveTo>
                <a:lnTo>
                  <a:pt x="53721" y="107441"/>
                </a:lnTo>
                <a:lnTo>
                  <a:pt x="53721" y="259841"/>
                </a:lnTo>
                <a:lnTo>
                  <a:pt x="161163" y="259841"/>
                </a:lnTo>
                <a:lnTo>
                  <a:pt x="161163" y="107441"/>
                </a:lnTo>
                <a:close/>
              </a:path>
              <a:path w="215264" h="367664">
                <a:moveTo>
                  <a:pt x="107442" y="0"/>
                </a:moveTo>
                <a:lnTo>
                  <a:pt x="0" y="107441"/>
                </a:lnTo>
                <a:lnTo>
                  <a:pt x="214884" y="107441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55390" y="5298190"/>
            <a:ext cx="215265" cy="367665"/>
          </a:xfrm>
          <a:custGeom>
            <a:avLst/>
            <a:gdLst/>
            <a:ahLst/>
            <a:cxnLst/>
            <a:rect l="l" t="t" r="r" b="b"/>
            <a:pathLst>
              <a:path w="215264" h="367664">
                <a:moveTo>
                  <a:pt x="0" y="107441"/>
                </a:moveTo>
                <a:lnTo>
                  <a:pt x="107442" y="0"/>
                </a:lnTo>
                <a:lnTo>
                  <a:pt x="214884" y="107441"/>
                </a:lnTo>
                <a:lnTo>
                  <a:pt x="161163" y="107441"/>
                </a:lnTo>
                <a:lnTo>
                  <a:pt x="161163" y="259841"/>
                </a:lnTo>
                <a:lnTo>
                  <a:pt x="214884" y="259841"/>
                </a:lnTo>
                <a:lnTo>
                  <a:pt x="107442" y="367283"/>
                </a:lnTo>
                <a:lnTo>
                  <a:pt x="0" y="259841"/>
                </a:lnTo>
                <a:lnTo>
                  <a:pt x="53721" y="259841"/>
                </a:lnTo>
                <a:lnTo>
                  <a:pt x="53721" y="107441"/>
                </a:lnTo>
                <a:lnTo>
                  <a:pt x="0" y="10744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125968" y="2054362"/>
            <a:ext cx="2405380" cy="955675"/>
          </a:xfrm>
          <a:custGeom>
            <a:avLst/>
            <a:gdLst/>
            <a:ahLst/>
            <a:cxnLst/>
            <a:rect l="l" t="t" r="r" b="b"/>
            <a:pathLst>
              <a:path w="2405379" h="955675">
                <a:moveTo>
                  <a:pt x="2245614" y="0"/>
                </a:moveTo>
                <a:lnTo>
                  <a:pt x="159258" y="0"/>
                </a:lnTo>
                <a:lnTo>
                  <a:pt x="108923" y="8118"/>
                </a:lnTo>
                <a:lnTo>
                  <a:pt x="65205" y="30726"/>
                </a:lnTo>
                <a:lnTo>
                  <a:pt x="30729" y="65200"/>
                </a:lnTo>
                <a:lnTo>
                  <a:pt x="8119" y="108918"/>
                </a:lnTo>
                <a:lnTo>
                  <a:pt x="0" y="159258"/>
                </a:lnTo>
                <a:lnTo>
                  <a:pt x="0" y="796277"/>
                </a:lnTo>
                <a:lnTo>
                  <a:pt x="8119" y="846618"/>
                </a:lnTo>
                <a:lnTo>
                  <a:pt x="30729" y="890339"/>
                </a:lnTo>
                <a:lnTo>
                  <a:pt x="65205" y="924817"/>
                </a:lnTo>
                <a:lnTo>
                  <a:pt x="108923" y="947428"/>
                </a:lnTo>
                <a:lnTo>
                  <a:pt x="159258" y="955548"/>
                </a:lnTo>
                <a:lnTo>
                  <a:pt x="2245614" y="955548"/>
                </a:lnTo>
                <a:lnTo>
                  <a:pt x="2295948" y="947428"/>
                </a:lnTo>
                <a:lnTo>
                  <a:pt x="2339666" y="924817"/>
                </a:lnTo>
                <a:lnTo>
                  <a:pt x="2374142" y="890339"/>
                </a:lnTo>
                <a:lnTo>
                  <a:pt x="2396752" y="846618"/>
                </a:lnTo>
                <a:lnTo>
                  <a:pt x="2404872" y="796277"/>
                </a:lnTo>
                <a:lnTo>
                  <a:pt x="2404872" y="159258"/>
                </a:lnTo>
                <a:lnTo>
                  <a:pt x="2396752" y="108918"/>
                </a:lnTo>
                <a:lnTo>
                  <a:pt x="2374142" y="65200"/>
                </a:lnTo>
                <a:lnTo>
                  <a:pt x="2339666" y="30726"/>
                </a:lnTo>
                <a:lnTo>
                  <a:pt x="2295948" y="8118"/>
                </a:lnTo>
                <a:lnTo>
                  <a:pt x="2245614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250661" y="2127973"/>
            <a:ext cx="214884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一般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选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用多个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先定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义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好的</a:t>
            </a:r>
            <a:r>
              <a:rPr sz="1600" spc="-7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m</a:t>
            </a:r>
            <a:r>
              <a:rPr sz="16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e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t</a:t>
            </a:r>
            <a:r>
              <a:rPr sz="1600" spc="-4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a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-</a:t>
            </a:r>
            <a:r>
              <a:rPr sz="16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pat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h模式来生成随机游走</a:t>
            </a:r>
          </a:p>
        </p:txBody>
      </p:sp>
      <p:sp>
        <p:nvSpPr>
          <p:cNvPr id="85" name="标题 84">
            <a:extLst>
              <a:ext uri="{FF2B5EF4-FFF2-40B4-BE49-F238E27FC236}">
                <a16:creationId xmlns:a16="http://schemas.microsoft.com/office/drawing/2014/main" id="{E0249890-A00C-4E64-A13B-A36A4EAB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Meta-path</a:t>
            </a:r>
            <a:r>
              <a:rPr lang="zh-CN" altLang="en-US" dirty="0"/>
              <a:t>的随机游走</a:t>
            </a:r>
          </a:p>
        </p:txBody>
      </p:sp>
    </p:spTree>
    <p:extLst>
      <p:ext uri="{BB962C8B-B14F-4D97-AF65-F5344CB8AC3E}">
        <p14:creationId xmlns:p14="http://schemas.microsoft.com/office/powerpoint/2010/main" val="16562633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DF56D-E07E-4B96-8F2A-C2B4AC16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异质图嵌入：</a:t>
            </a:r>
            <a:r>
              <a:rPr lang="en-US" altLang="zh-CN" dirty="0"/>
              <a:t>metapath2vec</a:t>
            </a:r>
            <a:endParaRPr lang="zh-CN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016F79-A03A-4C13-A922-D83083DC0B32}"/>
              </a:ext>
            </a:extLst>
          </p:cNvPr>
          <p:cNvSpPr/>
          <p:nvPr/>
        </p:nvSpPr>
        <p:spPr>
          <a:xfrm>
            <a:off x="2976372" y="2101602"/>
            <a:ext cx="1409700" cy="368935"/>
          </a:xfrm>
          <a:custGeom>
            <a:avLst/>
            <a:gdLst/>
            <a:ahLst/>
            <a:cxnLst/>
            <a:rect l="l" t="t" r="r" b="b"/>
            <a:pathLst>
              <a:path w="1409700" h="368935">
                <a:moveTo>
                  <a:pt x="1348232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7"/>
                </a:lnTo>
                <a:lnTo>
                  <a:pt x="0" y="307339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7"/>
                </a:lnTo>
                <a:lnTo>
                  <a:pt x="1348232" y="368807"/>
                </a:lnTo>
                <a:lnTo>
                  <a:pt x="1372157" y="363977"/>
                </a:lnTo>
                <a:lnTo>
                  <a:pt x="1391696" y="350804"/>
                </a:lnTo>
                <a:lnTo>
                  <a:pt x="1404869" y="331265"/>
                </a:lnTo>
                <a:lnTo>
                  <a:pt x="1409700" y="307339"/>
                </a:lnTo>
                <a:lnTo>
                  <a:pt x="1409700" y="61467"/>
                </a:lnTo>
                <a:lnTo>
                  <a:pt x="1404869" y="37542"/>
                </a:lnTo>
                <a:lnTo>
                  <a:pt x="1391696" y="18003"/>
                </a:lnTo>
                <a:lnTo>
                  <a:pt x="1372157" y="4830"/>
                </a:lnTo>
                <a:lnTo>
                  <a:pt x="1348232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E341434-C152-4261-B630-4A7DE4CBF700}"/>
              </a:ext>
            </a:extLst>
          </p:cNvPr>
          <p:cNvSpPr/>
          <p:nvPr/>
        </p:nvSpPr>
        <p:spPr>
          <a:xfrm>
            <a:off x="5089397" y="5479542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D6CD647-C115-4298-BACE-0609245187FC}"/>
              </a:ext>
            </a:extLst>
          </p:cNvPr>
          <p:cNvSpPr/>
          <p:nvPr/>
        </p:nvSpPr>
        <p:spPr>
          <a:xfrm>
            <a:off x="2916174" y="50543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B09A5DB-9644-49BA-9B77-C071EDBA62EA}"/>
              </a:ext>
            </a:extLst>
          </p:cNvPr>
          <p:cNvSpPr/>
          <p:nvPr/>
        </p:nvSpPr>
        <p:spPr>
          <a:xfrm>
            <a:off x="4498085" y="460476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EE344395-0D4B-4BEA-9F18-6B12B283FF58}"/>
              </a:ext>
            </a:extLst>
          </p:cNvPr>
          <p:cNvSpPr/>
          <p:nvPr/>
        </p:nvSpPr>
        <p:spPr>
          <a:xfrm>
            <a:off x="3583685" y="418566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B4FE2C3-9818-464B-B631-FAC8839E566E}"/>
              </a:ext>
            </a:extLst>
          </p:cNvPr>
          <p:cNvSpPr/>
          <p:nvPr/>
        </p:nvSpPr>
        <p:spPr>
          <a:xfrm>
            <a:off x="3717035" y="4320545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B1E5B1B-78AB-4393-ABF3-166E67D1E56A}"/>
              </a:ext>
            </a:extLst>
          </p:cNvPr>
          <p:cNvSpPr/>
          <p:nvPr/>
        </p:nvSpPr>
        <p:spPr>
          <a:xfrm>
            <a:off x="3073908" y="473811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2294C75-2DD8-4958-B7A0-FB26A666E262}"/>
              </a:ext>
            </a:extLst>
          </p:cNvPr>
          <p:cNvSpPr/>
          <p:nvPr/>
        </p:nvSpPr>
        <p:spPr>
          <a:xfrm>
            <a:off x="3662170" y="4343403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1C4F2277-ED6D-4A9D-8BA8-C69026DE4FAE}"/>
              </a:ext>
            </a:extLst>
          </p:cNvPr>
          <p:cNvSpPr/>
          <p:nvPr/>
        </p:nvSpPr>
        <p:spPr>
          <a:xfrm>
            <a:off x="3073913" y="5132831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C1B22EAE-2ED5-4DD9-ABE3-F9C3D2B59B52}"/>
              </a:ext>
            </a:extLst>
          </p:cNvPr>
          <p:cNvSpPr/>
          <p:nvPr/>
        </p:nvSpPr>
        <p:spPr>
          <a:xfrm>
            <a:off x="5098541" y="402869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6931709-D772-4E4A-916A-6461D0CF94FB}"/>
              </a:ext>
            </a:extLst>
          </p:cNvPr>
          <p:cNvSpPr/>
          <p:nvPr/>
        </p:nvSpPr>
        <p:spPr>
          <a:xfrm>
            <a:off x="5177029" y="418490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3BACF331-0D79-4ECE-B553-A8E3F45508FB}"/>
              </a:ext>
            </a:extLst>
          </p:cNvPr>
          <p:cNvSpPr/>
          <p:nvPr/>
        </p:nvSpPr>
        <p:spPr>
          <a:xfrm>
            <a:off x="4576575" y="4762508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31065580-1B8D-4E72-9FE9-C2A5298020B3}"/>
              </a:ext>
            </a:extLst>
          </p:cNvPr>
          <p:cNvSpPr/>
          <p:nvPr/>
        </p:nvSpPr>
        <p:spPr>
          <a:xfrm>
            <a:off x="3717035" y="416205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A0E8380A-F176-41C3-B7FC-548A564BB5B8}"/>
              </a:ext>
            </a:extLst>
          </p:cNvPr>
          <p:cNvSpPr/>
          <p:nvPr/>
        </p:nvSpPr>
        <p:spPr>
          <a:xfrm>
            <a:off x="3051047" y="4343403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1CDC732F-592C-4F94-BE98-8627CF102BAF}"/>
              </a:ext>
            </a:extLst>
          </p:cNvPr>
          <p:cNvSpPr/>
          <p:nvPr/>
        </p:nvSpPr>
        <p:spPr>
          <a:xfrm>
            <a:off x="5521457" y="4489705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45203369-8590-4EF2-8DD1-D85122F21BC0}"/>
              </a:ext>
            </a:extLst>
          </p:cNvPr>
          <p:cNvSpPr/>
          <p:nvPr/>
        </p:nvSpPr>
        <p:spPr>
          <a:xfrm>
            <a:off x="7581138" y="43578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B1383E10-77C7-4BEE-9066-3F1D115562F9}"/>
              </a:ext>
            </a:extLst>
          </p:cNvPr>
          <p:cNvSpPr/>
          <p:nvPr/>
        </p:nvSpPr>
        <p:spPr>
          <a:xfrm>
            <a:off x="7581138" y="43578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736A81CF-D525-474D-B563-BB26DA1FB31A}"/>
              </a:ext>
            </a:extLst>
          </p:cNvPr>
          <p:cNvSpPr/>
          <p:nvPr/>
        </p:nvSpPr>
        <p:spPr>
          <a:xfrm>
            <a:off x="7581138" y="45209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A881168D-C5D4-4117-888E-DBE6E99408AA}"/>
              </a:ext>
            </a:extLst>
          </p:cNvPr>
          <p:cNvSpPr/>
          <p:nvPr/>
        </p:nvSpPr>
        <p:spPr>
          <a:xfrm>
            <a:off x="7581138" y="45209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7F6DA803-5E68-42E2-B953-E46E75F2C424}"/>
              </a:ext>
            </a:extLst>
          </p:cNvPr>
          <p:cNvSpPr/>
          <p:nvPr/>
        </p:nvSpPr>
        <p:spPr>
          <a:xfrm>
            <a:off x="7581138" y="46733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2CBE0864-AFD5-4292-AA8D-ADF6710E4A6A}"/>
              </a:ext>
            </a:extLst>
          </p:cNvPr>
          <p:cNvSpPr/>
          <p:nvPr/>
        </p:nvSpPr>
        <p:spPr>
          <a:xfrm>
            <a:off x="7581138" y="46733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BB2AAC99-34CD-495E-AACF-833754699A31}"/>
              </a:ext>
            </a:extLst>
          </p:cNvPr>
          <p:cNvSpPr/>
          <p:nvPr/>
        </p:nvSpPr>
        <p:spPr>
          <a:xfrm>
            <a:off x="7581138" y="48257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2BCB2D35-4A99-4DE9-97B2-3FF7CFDB4D91}"/>
              </a:ext>
            </a:extLst>
          </p:cNvPr>
          <p:cNvSpPr/>
          <p:nvPr/>
        </p:nvSpPr>
        <p:spPr>
          <a:xfrm>
            <a:off x="7581138" y="48257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23D39933-AC27-4CA9-A2FE-1C83816C8C86}"/>
              </a:ext>
            </a:extLst>
          </p:cNvPr>
          <p:cNvSpPr/>
          <p:nvPr/>
        </p:nvSpPr>
        <p:spPr>
          <a:xfrm>
            <a:off x="7239000" y="4096516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C96DE1C1-0AC2-48BA-A6CF-4B88131E1FB4}"/>
              </a:ext>
            </a:extLst>
          </p:cNvPr>
          <p:cNvSpPr txBox="1"/>
          <p:nvPr/>
        </p:nvSpPr>
        <p:spPr>
          <a:xfrm>
            <a:off x="3082718" y="5805076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02ABF803-912D-4F6E-89AB-1C590D5802A5}"/>
              </a:ext>
            </a:extLst>
          </p:cNvPr>
          <p:cNvSpPr txBox="1"/>
          <p:nvPr/>
        </p:nvSpPr>
        <p:spPr>
          <a:xfrm>
            <a:off x="7742500" y="5898116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96148616-CAE8-45F1-90C7-6F2832059573}"/>
              </a:ext>
            </a:extLst>
          </p:cNvPr>
          <p:cNvSpPr txBox="1"/>
          <p:nvPr/>
        </p:nvSpPr>
        <p:spPr>
          <a:xfrm>
            <a:off x="5916214" y="4260654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8B5199B5-6821-4A60-9D66-80B7F54CC17C}"/>
              </a:ext>
            </a:extLst>
          </p:cNvPr>
          <p:cNvSpPr/>
          <p:nvPr/>
        </p:nvSpPr>
        <p:spPr>
          <a:xfrm>
            <a:off x="4404360" y="2778251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54E71BDA-2670-4DE4-B1D8-637665AF056C}"/>
              </a:ext>
            </a:extLst>
          </p:cNvPr>
          <p:cNvSpPr/>
          <p:nvPr/>
        </p:nvSpPr>
        <p:spPr>
          <a:xfrm>
            <a:off x="7978902" y="45438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EABF6F35-E214-4460-8761-31F7E0C1B2D4}"/>
              </a:ext>
            </a:extLst>
          </p:cNvPr>
          <p:cNvSpPr/>
          <p:nvPr/>
        </p:nvSpPr>
        <p:spPr>
          <a:xfrm>
            <a:off x="7978902" y="45438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7194E7FE-9526-49FD-9A5D-A4BB382AEB8C}"/>
              </a:ext>
            </a:extLst>
          </p:cNvPr>
          <p:cNvSpPr/>
          <p:nvPr/>
        </p:nvSpPr>
        <p:spPr>
          <a:xfrm>
            <a:off x="7978902" y="47053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27F248B4-F983-430B-ABFA-F27DE00F2813}"/>
              </a:ext>
            </a:extLst>
          </p:cNvPr>
          <p:cNvSpPr/>
          <p:nvPr/>
        </p:nvSpPr>
        <p:spPr>
          <a:xfrm>
            <a:off x="7978902" y="47053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D1B063FA-E72F-4A2B-946E-47ED0A7BBCBD}"/>
              </a:ext>
            </a:extLst>
          </p:cNvPr>
          <p:cNvSpPr/>
          <p:nvPr/>
        </p:nvSpPr>
        <p:spPr>
          <a:xfrm>
            <a:off x="7978902" y="48577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2B30BC85-1E8E-474D-A637-D53B924870BC}"/>
              </a:ext>
            </a:extLst>
          </p:cNvPr>
          <p:cNvSpPr/>
          <p:nvPr/>
        </p:nvSpPr>
        <p:spPr>
          <a:xfrm>
            <a:off x="7978902" y="48577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091DC45C-B4BD-4C28-AB8D-C628C92C6EAD}"/>
              </a:ext>
            </a:extLst>
          </p:cNvPr>
          <p:cNvSpPr/>
          <p:nvPr/>
        </p:nvSpPr>
        <p:spPr>
          <a:xfrm>
            <a:off x="7978902" y="50101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72529B5C-8574-4857-AA19-C6DE1D3DDD26}"/>
              </a:ext>
            </a:extLst>
          </p:cNvPr>
          <p:cNvSpPr/>
          <p:nvPr/>
        </p:nvSpPr>
        <p:spPr>
          <a:xfrm>
            <a:off x="7978902" y="50101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939A1182-AE5B-42A2-8023-F4291123A753}"/>
              </a:ext>
            </a:extLst>
          </p:cNvPr>
          <p:cNvSpPr/>
          <p:nvPr/>
        </p:nvSpPr>
        <p:spPr>
          <a:xfrm>
            <a:off x="8414766" y="421919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7D420768-67B2-4095-A145-A8862D3E2910}"/>
              </a:ext>
            </a:extLst>
          </p:cNvPr>
          <p:cNvSpPr/>
          <p:nvPr/>
        </p:nvSpPr>
        <p:spPr>
          <a:xfrm>
            <a:off x="8414766" y="421919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87CCE41C-BFC1-4345-9CE6-61668185CB84}"/>
              </a:ext>
            </a:extLst>
          </p:cNvPr>
          <p:cNvSpPr/>
          <p:nvPr/>
        </p:nvSpPr>
        <p:spPr>
          <a:xfrm>
            <a:off x="8414766" y="43822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D89F90B7-4CE0-4ECF-84A8-C466D9B06AAE}"/>
              </a:ext>
            </a:extLst>
          </p:cNvPr>
          <p:cNvSpPr/>
          <p:nvPr/>
        </p:nvSpPr>
        <p:spPr>
          <a:xfrm>
            <a:off x="8414766" y="43822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CF8CBA3D-3032-4DFC-8449-F57CF9E35B10}"/>
              </a:ext>
            </a:extLst>
          </p:cNvPr>
          <p:cNvSpPr/>
          <p:nvPr/>
        </p:nvSpPr>
        <p:spPr>
          <a:xfrm>
            <a:off x="8414766" y="45346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7EEFF680-6648-433F-86E5-296F7B272A9F}"/>
              </a:ext>
            </a:extLst>
          </p:cNvPr>
          <p:cNvSpPr/>
          <p:nvPr/>
        </p:nvSpPr>
        <p:spPr>
          <a:xfrm>
            <a:off x="8414766" y="45346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61E5F9BE-F784-44FE-B498-881C0EBCC4DE}"/>
              </a:ext>
            </a:extLst>
          </p:cNvPr>
          <p:cNvSpPr/>
          <p:nvPr/>
        </p:nvSpPr>
        <p:spPr>
          <a:xfrm>
            <a:off x="8414766" y="46870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9E010D72-AC26-40AA-AB87-D49A18C4FF55}"/>
              </a:ext>
            </a:extLst>
          </p:cNvPr>
          <p:cNvSpPr/>
          <p:nvPr/>
        </p:nvSpPr>
        <p:spPr>
          <a:xfrm>
            <a:off x="8414766" y="46870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1C272158-09DF-4BC4-BCD3-3A2955823E06}"/>
              </a:ext>
            </a:extLst>
          </p:cNvPr>
          <p:cNvSpPr/>
          <p:nvPr/>
        </p:nvSpPr>
        <p:spPr>
          <a:xfrm>
            <a:off x="8503157" y="509701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A74A4AC9-72FE-4DBA-B395-7AA2AD2811A9}"/>
              </a:ext>
            </a:extLst>
          </p:cNvPr>
          <p:cNvSpPr/>
          <p:nvPr/>
        </p:nvSpPr>
        <p:spPr>
          <a:xfrm>
            <a:off x="8503157" y="509701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FB002CF1-0004-43CA-9B23-9F785315E38D}"/>
              </a:ext>
            </a:extLst>
          </p:cNvPr>
          <p:cNvSpPr/>
          <p:nvPr/>
        </p:nvSpPr>
        <p:spPr>
          <a:xfrm>
            <a:off x="8503157" y="52600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B80EE146-37B1-456E-82E9-B88D78B664B9}"/>
              </a:ext>
            </a:extLst>
          </p:cNvPr>
          <p:cNvSpPr/>
          <p:nvPr/>
        </p:nvSpPr>
        <p:spPr>
          <a:xfrm>
            <a:off x="8503157" y="52600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83EDC300-5032-4917-9203-F5293C290E11}"/>
              </a:ext>
            </a:extLst>
          </p:cNvPr>
          <p:cNvSpPr/>
          <p:nvPr/>
        </p:nvSpPr>
        <p:spPr>
          <a:xfrm>
            <a:off x="8503157" y="54124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0F8EE9FA-ABC9-44F6-9C4F-613A503C3E31}"/>
              </a:ext>
            </a:extLst>
          </p:cNvPr>
          <p:cNvSpPr/>
          <p:nvPr/>
        </p:nvSpPr>
        <p:spPr>
          <a:xfrm>
            <a:off x="8503157" y="54124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72189CA1-218E-4D89-8BC7-E9810812174E}"/>
              </a:ext>
            </a:extLst>
          </p:cNvPr>
          <p:cNvSpPr/>
          <p:nvPr/>
        </p:nvSpPr>
        <p:spPr>
          <a:xfrm>
            <a:off x="8503157" y="55648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3846BC9A-893E-4847-A800-2B6C4CC5BEB2}"/>
              </a:ext>
            </a:extLst>
          </p:cNvPr>
          <p:cNvSpPr/>
          <p:nvPr/>
        </p:nvSpPr>
        <p:spPr>
          <a:xfrm>
            <a:off x="8503157" y="55648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B8069E59-FA21-4913-B32C-A6FBF02521F0}"/>
              </a:ext>
            </a:extLst>
          </p:cNvPr>
          <p:cNvSpPr/>
          <p:nvPr/>
        </p:nvSpPr>
        <p:spPr>
          <a:xfrm>
            <a:off x="7956803" y="2778251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E7F60DDF-1E34-4473-A7AB-29787B6E61F5}"/>
              </a:ext>
            </a:extLst>
          </p:cNvPr>
          <p:cNvSpPr txBox="1"/>
          <p:nvPr/>
        </p:nvSpPr>
        <p:spPr>
          <a:xfrm>
            <a:off x="8605407" y="3163584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15314863-2C96-4139-954C-1412D6489945}"/>
              </a:ext>
            </a:extLst>
          </p:cNvPr>
          <p:cNvSpPr/>
          <p:nvPr/>
        </p:nvSpPr>
        <p:spPr>
          <a:xfrm>
            <a:off x="4556760" y="2266188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1A4027F7-9AF5-4E67-90AD-FF901CF42F76}"/>
              </a:ext>
            </a:extLst>
          </p:cNvPr>
          <p:cNvSpPr/>
          <p:nvPr/>
        </p:nvSpPr>
        <p:spPr>
          <a:xfrm>
            <a:off x="8091298" y="2313648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95F1CEED-138B-462E-9C48-82B7FAFDD47E}"/>
              </a:ext>
            </a:extLst>
          </p:cNvPr>
          <p:cNvSpPr/>
          <p:nvPr/>
        </p:nvSpPr>
        <p:spPr>
          <a:xfrm>
            <a:off x="8400703" y="2261620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5FDAC932-6420-4BD3-B11A-5F24A3428A00}"/>
              </a:ext>
            </a:extLst>
          </p:cNvPr>
          <p:cNvSpPr/>
          <p:nvPr/>
        </p:nvSpPr>
        <p:spPr>
          <a:xfrm>
            <a:off x="5014590" y="1623809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9F1A926A-C821-43BA-A741-A855AFED5141}"/>
              </a:ext>
            </a:extLst>
          </p:cNvPr>
          <p:cNvSpPr/>
          <p:nvPr/>
        </p:nvSpPr>
        <p:spPr>
          <a:xfrm>
            <a:off x="7071207" y="1648321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20EC2C80-F15F-465F-A4B5-774596BDFC2B}"/>
              </a:ext>
            </a:extLst>
          </p:cNvPr>
          <p:cNvSpPr txBox="1"/>
          <p:nvPr/>
        </p:nvSpPr>
        <p:spPr>
          <a:xfrm>
            <a:off x="5957315" y="1143000"/>
            <a:ext cx="1039494" cy="3340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C7D86950-4946-413F-B586-D7803A35146B}"/>
              </a:ext>
            </a:extLst>
          </p:cNvPr>
          <p:cNvSpPr/>
          <p:nvPr/>
        </p:nvSpPr>
        <p:spPr>
          <a:xfrm>
            <a:off x="8891778" y="440207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96DB984A-2FE7-4A7B-95FA-D7A7BA213616}"/>
              </a:ext>
            </a:extLst>
          </p:cNvPr>
          <p:cNvSpPr/>
          <p:nvPr/>
        </p:nvSpPr>
        <p:spPr>
          <a:xfrm>
            <a:off x="8891778" y="440207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07F965B8-8D28-4703-985D-7B8F2A7D95AC}"/>
              </a:ext>
            </a:extLst>
          </p:cNvPr>
          <p:cNvSpPr/>
          <p:nvPr/>
        </p:nvSpPr>
        <p:spPr>
          <a:xfrm>
            <a:off x="8891778" y="45651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01AC7BBE-352F-49BD-A841-35C08EE6BE66}"/>
              </a:ext>
            </a:extLst>
          </p:cNvPr>
          <p:cNvSpPr/>
          <p:nvPr/>
        </p:nvSpPr>
        <p:spPr>
          <a:xfrm>
            <a:off x="8891778" y="45651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DA755349-6ABD-40FA-85D7-E82945EE5FAF}"/>
              </a:ext>
            </a:extLst>
          </p:cNvPr>
          <p:cNvSpPr/>
          <p:nvPr/>
        </p:nvSpPr>
        <p:spPr>
          <a:xfrm>
            <a:off x="8891778" y="47175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B0FD41D3-F4F9-42D7-BBBC-FF9497205D2C}"/>
              </a:ext>
            </a:extLst>
          </p:cNvPr>
          <p:cNvSpPr/>
          <p:nvPr/>
        </p:nvSpPr>
        <p:spPr>
          <a:xfrm>
            <a:off x="8891778" y="47175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3E4F6699-1C11-4134-84C5-E7BFDADF4C15}"/>
              </a:ext>
            </a:extLst>
          </p:cNvPr>
          <p:cNvSpPr/>
          <p:nvPr/>
        </p:nvSpPr>
        <p:spPr>
          <a:xfrm>
            <a:off x="8891778" y="48699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D64D4F9C-3A50-4EE6-B25A-6590D9122508}"/>
              </a:ext>
            </a:extLst>
          </p:cNvPr>
          <p:cNvSpPr/>
          <p:nvPr/>
        </p:nvSpPr>
        <p:spPr>
          <a:xfrm>
            <a:off x="8891778" y="48699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5EC67E12-E6DD-4DFB-97F5-964B750A2216}"/>
              </a:ext>
            </a:extLst>
          </p:cNvPr>
          <p:cNvSpPr/>
          <p:nvPr/>
        </p:nvSpPr>
        <p:spPr>
          <a:xfrm>
            <a:off x="5416130" y="5182316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D074EC85-C80E-4DEC-A96F-4F60FFAFCAE0}"/>
              </a:ext>
            </a:extLst>
          </p:cNvPr>
          <p:cNvSpPr/>
          <p:nvPr/>
        </p:nvSpPr>
        <p:spPr>
          <a:xfrm>
            <a:off x="5710497" y="5271092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64CEE761-004C-4277-976F-95CE5B814A2F}"/>
              </a:ext>
            </a:extLst>
          </p:cNvPr>
          <p:cNvSpPr/>
          <p:nvPr/>
        </p:nvSpPr>
        <p:spPr>
          <a:xfrm>
            <a:off x="5873954" y="5189088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7AA417EA-51FC-417C-869F-937DC9FBDBE3}"/>
              </a:ext>
            </a:extLst>
          </p:cNvPr>
          <p:cNvSpPr/>
          <p:nvPr/>
        </p:nvSpPr>
        <p:spPr>
          <a:xfrm>
            <a:off x="6196135" y="5245338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D31C6DB8-4BF9-4650-BB0A-A08FA7F34C62}"/>
              </a:ext>
            </a:extLst>
          </p:cNvPr>
          <p:cNvSpPr/>
          <p:nvPr/>
        </p:nvSpPr>
        <p:spPr>
          <a:xfrm>
            <a:off x="6597662" y="5188415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7431ACF9-E1D7-4B9D-B4A9-A5D7141B79F8}"/>
              </a:ext>
            </a:extLst>
          </p:cNvPr>
          <p:cNvSpPr/>
          <p:nvPr/>
        </p:nvSpPr>
        <p:spPr>
          <a:xfrm>
            <a:off x="6841164" y="5120638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770FC87E-5E08-45A7-8C83-6D67FEB89B3C}"/>
              </a:ext>
            </a:extLst>
          </p:cNvPr>
          <p:cNvSpPr txBox="1"/>
          <p:nvPr/>
        </p:nvSpPr>
        <p:spPr>
          <a:xfrm>
            <a:off x="3073899" y="2166063"/>
            <a:ext cx="1226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352DDD9F-C0DF-4DC2-8A1C-46D927099934}"/>
              </a:ext>
            </a:extLst>
          </p:cNvPr>
          <p:cNvSpPr/>
          <p:nvPr/>
        </p:nvSpPr>
        <p:spPr>
          <a:xfrm>
            <a:off x="8570975" y="5928220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6721A8C0-71C5-41ED-B8FC-43F60E3411F4}"/>
              </a:ext>
            </a:extLst>
          </p:cNvPr>
          <p:cNvSpPr/>
          <p:nvPr/>
        </p:nvSpPr>
        <p:spPr>
          <a:xfrm>
            <a:off x="8806108" y="5862833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94E43654-6059-4F62-A36B-4790A226C33E}"/>
              </a:ext>
            </a:extLst>
          </p:cNvPr>
          <p:cNvSpPr/>
          <p:nvPr/>
        </p:nvSpPr>
        <p:spPr>
          <a:xfrm>
            <a:off x="3720730" y="5800422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AB7B7C6B-32B2-40D0-89DB-6ACD260411D6}"/>
              </a:ext>
            </a:extLst>
          </p:cNvPr>
          <p:cNvSpPr/>
          <p:nvPr/>
        </p:nvSpPr>
        <p:spPr>
          <a:xfrm>
            <a:off x="3998284" y="590674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4DEFCE39-77B1-4135-AE2F-DE11E7E5EF93}"/>
              </a:ext>
            </a:extLst>
          </p:cNvPr>
          <p:cNvSpPr/>
          <p:nvPr/>
        </p:nvSpPr>
        <p:spPr>
          <a:xfrm>
            <a:off x="3998284" y="596474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6CD5E473-4564-4F87-8E9E-A17182274954}"/>
              </a:ext>
            </a:extLst>
          </p:cNvPr>
          <p:cNvSpPr/>
          <p:nvPr/>
        </p:nvSpPr>
        <p:spPr>
          <a:xfrm>
            <a:off x="4313990" y="578669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F83C2084-B19F-45BE-815F-69541CABBC7C}"/>
              </a:ext>
            </a:extLst>
          </p:cNvPr>
          <p:cNvSpPr/>
          <p:nvPr/>
        </p:nvSpPr>
        <p:spPr>
          <a:xfrm>
            <a:off x="4449990" y="5806654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EC225CBB-8FBE-4E69-A693-B7D9A38C5C68}"/>
              </a:ext>
            </a:extLst>
          </p:cNvPr>
          <p:cNvSpPr/>
          <p:nvPr/>
        </p:nvSpPr>
        <p:spPr>
          <a:xfrm>
            <a:off x="4669696" y="5978778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76541791-A418-4382-9321-5ACCD51C9C11}"/>
              </a:ext>
            </a:extLst>
          </p:cNvPr>
          <p:cNvSpPr/>
          <p:nvPr/>
        </p:nvSpPr>
        <p:spPr>
          <a:xfrm>
            <a:off x="4783542" y="5800423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5C5606A9-8AD2-442D-9A09-EABAD7BA3E88}"/>
              </a:ext>
            </a:extLst>
          </p:cNvPr>
          <p:cNvSpPr/>
          <p:nvPr/>
        </p:nvSpPr>
        <p:spPr>
          <a:xfrm>
            <a:off x="4978017" y="578669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3604107A-F50C-423F-9F4E-9F0F9EF37086}"/>
              </a:ext>
            </a:extLst>
          </p:cNvPr>
          <p:cNvSpPr txBox="1"/>
          <p:nvPr/>
        </p:nvSpPr>
        <p:spPr>
          <a:xfrm>
            <a:off x="3176916" y="2694873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信息提取器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79006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DF56D-E07E-4B96-8F2A-C2B4AC16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异质图嵌入：</a:t>
            </a:r>
            <a:r>
              <a:rPr lang="en-US" altLang="zh-CN" dirty="0"/>
              <a:t>metapath2vec</a:t>
            </a:r>
            <a:endParaRPr lang="zh-CN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7ED568F-568D-4A6D-AE21-436837523C18}"/>
              </a:ext>
            </a:extLst>
          </p:cNvPr>
          <p:cNvSpPr/>
          <p:nvPr/>
        </p:nvSpPr>
        <p:spPr>
          <a:xfrm>
            <a:off x="2976372" y="3026671"/>
            <a:ext cx="1460500" cy="741045"/>
          </a:xfrm>
          <a:custGeom>
            <a:avLst/>
            <a:gdLst/>
            <a:ahLst/>
            <a:cxnLst/>
            <a:rect l="l" t="t" r="r" b="b"/>
            <a:pathLst>
              <a:path w="1460500" h="741045">
                <a:moveTo>
                  <a:pt x="1336548" y="0"/>
                </a:moveTo>
                <a:lnTo>
                  <a:pt x="123444" y="0"/>
                </a:lnTo>
                <a:lnTo>
                  <a:pt x="75395" y="9701"/>
                </a:lnTo>
                <a:lnTo>
                  <a:pt x="36156" y="36156"/>
                </a:lnTo>
                <a:lnTo>
                  <a:pt x="9701" y="75395"/>
                </a:lnTo>
                <a:lnTo>
                  <a:pt x="0" y="123444"/>
                </a:lnTo>
                <a:lnTo>
                  <a:pt x="0" y="617220"/>
                </a:lnTo>
                <a:lnTo>
                  <a:pt x="9701" y="665268"/>
                </a:lnTo>
                <a:lnTo>
                  <a:pt x="36156" y="704507"/>
                </a:lnTo>
                <a:lnTo>
                  <a:pt x="75395" y="730962"/>
                </a:lnTo>
                <a:lnTo>
                  <a:pt x="123444" y="740664"/>
                </a:lnTo>
                <a:lnTo>
                  <a:pt x="1336548" y="740664"/>
                </a:lnTo>
                <a:lnTo>
                  <a:pt x="1384596" y="730962"/>
                </a:lnTo>
                <a:lnTo>
                  <a:pt x="1423835" y="704507"/>
                </a:lnTo>
                <a:lnTo>
                  <a:pt x="1450290" y="665268"/>
                </a:lnTo>
                <a:lnTo>
                  <a:pt x="1459992" y="617220"/>
                </a:lnTo>
                <a:lnTo>
                  <a:pt x="1459992" y="123444"/>
                </a:lnTo>
                <a:lnTo>
                  <a:pt x="1450290" y="75395"/>
                </a:lnTo>
                <a:lnTo>
                  <a:pt x="1423835" y="36156"/>
                </a:lnTo>
                <a:lnTo>
                  <a:pt x="1384596" y="9701"/>
                </a:lnTo>
                <a:lnTo>
                  <a:pt x="1336548" y="0"/>
                </a:lnTo>
                <a:close/>
              </a:path>
            </a:pathLst>
          </a:custGeom>
          <a:solidFill>
            <a:srgbClr val="E6B9B8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016F79-A03A-4C13-A922-D83083DC0B32}"/>
              </a:ext>
            </a:extLst>
          </p:cNvPr>
          <p:cNvSpPr/>
          <p:nvPr/>
        </p:nvSpPr>
        <p:spPr>
          <a:xfrm>
            <a:off x="2976372" y="2101602"/>
            <a:ext cx="1409700" cy="368935"/>
          </a:xfrm>
          <a:custGeom>
            <a:avLst/>
            <a:gdLst/>
            <a:ahLst/>
            <a:cxnLst/>
            <a:rect l="l" t="t" r="r" b="b"/>
            <a:pathLst>
              <a:path w="1409700" h="368935">
                <a:moveTo>
                  <a:pt x="1348232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7"/>
                </a:lnTo>
                <a:lnTo>
                  <a:pt x="0" y="307339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7"/>
                </a:lnTo>
                <a:lnTo>
                  <a:pt x="1348232" y="368807"/>
                </a:lnTo>
                <a:lnTo>
                  <a:pt x="1372157" y="363977"/>
                </a:lnTo>
                <a:lnTo>
                  <a:pt x="1391696" y="350804"/>
                </a:lnTo>
                <a:lnTo>
                  <a:pt x="1404869" y="331265"/>
                </a:lnTo>
                <a:lnTo>
                  <a:pt x="1409700" y="307339"/>
                </a:lnTo>
                <a:lnTo>
                  <a:pt x="1409700" y="61467"/>
                </a:lnTo>
                <a:lnTo>
                  <a:pt x="1404869" y="37542"/>
                </a:lnTo>
                <a:lnTo>
                  <a:pt x="1391696" y="18003"/>
                </a:lnTo>
                <a:lnTo>
                  <a:pt x="1372157" y="4830"/>
                </a:lnTo>
                <a:lnTo>
                  <a:pt x="1348232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E341434-C152-4261-B630-4A7DE4CBF700}"/>
              </a:ext>
            </a:extLst>
          </p:cNvPr>
          <p:cNvSpPr/>
          <p:nvPr/>
        </p:nvSpPr>
        <p:spPr>
          <a:xfrm>
            <a:off x="5089397" y="5479542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D6CD647-C115-4298-BACE-0609245187FC}"/>
              </a:ext>
            </a:extLst>
          </p:cNvPr>
          <p:cNvSpPr/>
          <p:nvPr/>
        </p:nvSpPr>
        <p:spPr>
          <a:xfrm>
            <a:off x="2916174" y="50543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B09A5DB-9644-49BA-9B77-C071EDBA62EA}"/>
              </a:ext>
            </a:extLst>
          </p:cNvPr>
          <p:cNvSpPr/>
          <p:nvPr/>
        </p:nvSpPr>
        <p:spPr>
          <a:xfrm>
            <a:off x="4498085" y="460476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EE344395-0D4B-4BEA-9F18-6B12B283FF58}"/>
              </a:ext>
            </a:extLst>
          </p:cNvPr>
          <p:cNvSpPr/>
          <p:nvPr/>
        </p:nvSpPr>
        <p:spPr>
          <a:xfrm>
            <a:off x="3583685" y="418566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B4FE2C3-9818-464B-B631-FAC8839E566E}"/>
              </a:ext>
            </a:extLst>
          </p:cNvPr>
          <p:cNvSpPr/>
          <p:nvPr/>
        </p:nvSpPr>
        <p:spPr>
          <a:xfrm>
            <a:off x="3717035" y="4320545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B1E5B1B-78AB-4393-ABF3-166E67D1E56A}"/>
              </a:ext>
            </a:extLst>
          </p:cNvPr>
          <p:cNvSpPr/>
          <p:nvPr/>
        </p:nvSpPr>
        <p:spPr>
          <a:xfrm>
            <a:off x="3073908" y="473811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2294C75-2DD8-4958-B7A0-FB26A666E262}"/>
              </a:ext>
            </a:extLst>
          </p:cNvPr>
          <p:cNvSpPr/>
          <p:nvPr/>
        </p:nvSpPr>
        <p:spPr>
          <a:xfrm>
            <a:off x="3662170" y="4343403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1C4F2277-ED6D-4A9D-8BA8-C69026DE4FAE}"/>
              </a:ext>
            </a:extLst>
          </p:cNvPr>
          <p:cNvSpPr/>
          <p:nvPr/>
        </p:nvSpPr>
        <p:spPr>
          <a:xfrm>
            <a:off x="3073913" y="5132831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C1B22EAE-2ED5-4DD9-ABE3-F9C3D2B59B52}"/>
              </a:ext>
            </a:extLst>
          </p:cNvPr>
          <p:cNvSpPr/>
          <p:nvPr/>
        </p:nvSpPr>
        <p:spPr>
          <a:xfrm>
            <a:off x="5098541" y="402869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6931709-D772-4E4A-916A-6461D0CF94FB}"/>
              </a:ext>
            </a:extLst>
          </p:cNvPr>
          <p:cNvSpPr/>
          <p:nvPr/>
        </p:nvSpPr>
        <p:spPr>
          <a:xfrm>
            <a:off x="5177029" y="418490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3BACF331-0D79-4ECE-B553-A8E3F45508FB}"/>
              </a:ext>
            </a:extLst>
          </p:cNvPr>
          <p:cNvSpPr/>
          <p:nvPr/>
        </p:nvSpPr>
        <p:spPr>
          <a:xfrm>
            <a:off x="4576575" y="4762508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31065580-1B8D-4E72-9FE9-C2A5298020B3}"/>
              </a:ext>
            </a:extLst>
          </p:cNvPr>
          <p:cNvSpPr/>
          <p:nvPr/>
        </p:nvSpPr>
        <p:spPr>
          <a:xfrm>
            <a:off x="3717035" y="416205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A0E8380A-F176-41C3-B7FC-548A564BB5B8}"/>
              </a:ext>
            </a:extLst>
          </p:cNvPr>
          <p:cNvSpPr/>
          <p:nvPr/>
        </p:nvSpPr>
        <p:spPr>
          <a:xfrm>
            <a:off x="3051047" y="4343403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1CDC732F-592C-4F94-BE98-8627CF102BAF}"/>
              </a:ext>
            </a:extLst>
          </p:cNvPr>
          <p:cNvSpPr/>
          <p:nvPr/>
        </p:nvSpPr>
        <p:spPr>
          <a:xfrm>
            <a:off x="5521457" y="4489705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45203369-8590-4EF2-8DD1-D85122F21BC0}"/>
              </a:ext>
            </a:extLst>
          </p:cNvPr>
          <p:cNvSpPr/>
          <p:nvPr/>
        </p:nvSpPr>
        <p:spPr>
          <a:xfrm>
            <a:off x="7581138" y="43578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B1383E10-77C7-4BEE-9066-3F1D115562F9}"/>
              </a:ext>
            </a:extLst>
          </p:cNvPr>
          <p:cNvSpPr/>
          <p:nvPr/>
        </p:nvSpPr>
        <p:spPr>
          <a:xfrm>
            <a:off x="7581138" y="43578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736A81CF-D525-474D-B563-BB26DA1FB31A}"/>
              </a:ext>
            </a:extLst>
          </p:cNvPr>
          <p:cNvSpPr/>
          <p:nvPr/>
        </p:nvSpPr>
        <p:spPr>
          <a:xfrm>
            <a:off x="7581138" y="45209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A881168D-C5D4-4117-888E-DBE6E99408AA}"/>
              </a:ext>
            </a:extLst>
          </p:cNvPr>
          <p:cNvSpPr/>
          <p:nvPr/>
        </p:nvSpPr>
        <p:spPr>
          <a:xfrm>
            <a:off x="7581138" y="45209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7F6DA803-5E68-42E2-B953-E46E75F2C424}"/>
              </a:ext>
            </a:extLst>
          </p:cNvPr>
          <p:cNvSpPr/>
          <p:nvPr/>
        </p:nvSpPr>
        <p:spPr>
          <a:xfrm>
            <a:off x="7581138" y="46733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2CBE0864-AFD5-4292-AA8D-ADF6710E4A6A}"/>
              </a:ext>
            </a:extLst>
          </p:cNvPr>
          <p:cNvSpPr/>
          <p:nvPr/>
        </p:nvSpPr>
        <p:spPr>
          <a:xfrm>
            <a:off x="7581138" y="46733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BB2AAC99-34CD-495E-AACF-833754699A31}"/>
              </a:ext>
            </a:extLst>
          </p:cNvPr>
          <p:cNvSpPr/>
          <p:nvPr/>
        </p:nvSpPr>
        <p:spPr>
          <a:xfrm>
            <a:off x="7581138" y="48257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2BCB2D35-4A99-4DE9-97B2-3FF7CFDB4D91}"/>
              </a:ext>
            </a:extLst>
          </p:cNvPr>
          <p:cNvSpPr/>
          <p:nvPr/>
        </p:nvSpPr>
        <p:spPr>
          <a:xfrm>
            <a:off x="7581138" y="482574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23D39933-AC27-4CA9-A2FE-1C83816C8C86}"/>
              </a:ext>
            </a:extLst>
          </p:cNvPr>
          <p:cNvSpPr/>
          <p:nvPr/>
        </p:nvSpPr>
        <p:spPr>
          <a:xfrm>
            <a:off x="7239000" y="4096516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C96DE1C1-0AC2-48BA-A6CF-4B88131E1FB4}"/>
              </a:ext>
            </a:extLst>
          </p:cNvPr>
          <p:cNvSpPr txBox="1"/>
          <p:nvPr/>
        </p:nvSpPr>
        <p:spPr>
          <a:xfrm>
            <a:off x="3082718" y="5805076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02ABF803-912D-4F6E-89AB-1C590D5802A5}"/>
              </a:ext>
            </a:extLst>
          </p:cNvPr>
          <p:cNvSpPr txBox="1"/>
          <p:nvPr/>
        </p:nvSpPr>
        <p:spPr>
          <a:xfrm>
            <a:off x="7742500" y="5898116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96148616-CAE8-45F1-90C7-6F2832059573}"/>
              </a:ext>
            </a:extLst>
          </p:cNvPr>
          <p:cNvSpPr txBox="1"/>
          <p:nvPr/>
        </p:nvSpPr>
        <p:spPr>
          <a:xfrm>
            <a:off x="5916214" y="4260654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B41CFCC5-A14F-4B16-8D05-414B07E8A710}"/>
              </a:ext>
            </a:extLst>
          </p:cNvPr>
          <p:cNvSpPr txBox="1"/>
          <p:nvPr/>
        </p:nvSpPr>
        <p:spPr>
          <a:xfrm>
            <a:off x="3029001" y="3106452"/>
            <a:ext cx="134810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基于</a:t>
            </a:r>
            <a:r>
              <a:rPr sz="1600" spc="-7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m</a:t>
            </a:r>
            <a:r>
              <a:rPr sz="1600" spc="-2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et</a:t>
            </a:r>
            <a:r>
              <a:rPr sz="1600" spc="-3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apa</a:t>
            </a:r>
            <a:r>
              <a:rPr sz="1600" spc="-2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t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h的随机游走</a:t>
            </a: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8B5199B5-6821-4A60-9D66-80B7F54CC17C}"/>
              </a:ext>
            </a:extLst>
          </p:cNvPr>
          <p:cNvSpPr/>
          <p:nvPr/>
        </p:nvSpPr>
        <p:spPr>
          <a:xfrm>
            <a:off x="4404360" y="2778251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54E71BDA-2670-4DE4-B1D8-637665AF056C}"/>
              </a:ext>
            </a:extLst>
          </p:cNvPr>
          <p:cNvSpPr/>
          <p:nvPr/>
        </p:nvSpPr>
        <p:spPr>
          <a:xfrm>
            <a:off x="7978902" y="45438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EABF6F35-E214-4460-8761-31F7E0C1B2D4}"/>
              </a:ext>
            </a:extLst>
          </p:cNvPr>
          <p:cNvSpPr/>
          <p:nvPr/>
        </p:nvSpPr>
        <p:spPr>
          <a:xfrm>
            <a:off x="7978902" y="45438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7194E7FE-9526-49FD-9A5D-A4BB382AEB8C}"/>
              </a:ext>
            </a:extLst>
          </p:cNvPr>
          <p:cNvSpPr/>
          <p:nvPr/>
        </p:nvSpPr>
        <p:spPr>
          <a:xfrm>
            <a:off x="7978902" y="47053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27F248B4-F983-430B-ABFA-F27DE00F2813}"/>
              </a:ext>
            </a:extLst>
          </p:cNvPr>
          <p:cNvSpPr/>
          <p:nvPr/>
        </p:nvSpPr>
        <p:spPr>
          <a:xfrm>
            <a:off x="7978902" y="47053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D1B063FA-E72F-4A2B-946E-47ED0A7BBCBD}"/>
              </a:ext>
            </a:extLst>
          </p:cNvPr>
          <p:cNvSpPr/>
          <p:nvPr/>
        </p:nvSpPr>
        <p:spPr>
          <a:xfrm>
            <a:off x="7978902" y="48577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2B30BC85-1E8E-474D-A637-D53B924870BC}"/>
              </a:ext>
            </a:extLst>
          </p:cNvPr>
          <p:cNvSpPr/>
          <p:nvPr/>
        </p:nvSpPr>
        <p:spPr>
          <a:xfrm>
            <a:off x="7978902" y="48577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091DC45C-B4BD-4C28-AB8D-C628C92C6EAD}"/>
              </a:ext>
            </a:extLst>
          </p:cNvPr>
          <p:cNvSpPr/>
          <p:nvPr/>
        </p:nvSpPr>
        <p:spPr>
          <a:xfrm>
            <a:off x="7978902" y="50101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72529B5C-8574-4857-AA19-C6DE1D3DDD26}"/>
              </a:ext>
            </a:extLst>
          </p:cNvPr>
          <p:cNvSpPr/>
          <p:nvPr/>
        </p:nvSpPr>
        <p:spPr>
          <a:xfrm>
            <a:off x="7978902" y="501014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939A1182-AE5B-42A2-8023-F4291123A753}"/>
              </a:ext>
            </a:extLst>
          </p:cNvPr>
          <p:cNvSpPr/>
          <p:nvPr/>
        </p:nvSpPr>
        <p:spPr>
          <a:xfrm>
            <a:off x="8414766" y="421919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7D420768-67B2-4095-A145-A8862D3E2910}"/>
              </a:ext>
            </a:extLst>
          </p:cNvPr>
          <p:cNvSpPr/>
          <p:nvPr/>
        </p:nvSpPr>
        <p:spPr>
          <a:xfrm>
            <a:off x="8414766" y="421919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87CCE41C-BFC1-4345-9CE6-61668185CB84}"/>
              </a:ext>
            </a:extLst>
          </p:cNvPr>
          <p:cNvSpPr/>
          <p:nvPr/>
        </p:nvSpPr>
        <p:spPr>
          <a:xfrm>
            <a:off x="8414766" y="43822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D89F90B7-4CE0-4ECF-84A8-C466D9B06AAE}"/>
              </a:ext>
            </a:extLst>
          </p:cNvPr>
          <p:cNvSpPr/>
          <p:nvPr/>
        </p:nvSpPr>
        <p:spPr>
          <a:xfrm>
            <a:off x="8414766" y="43822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CF8CBA3D-3032-4DFC-8449-F57CF9E35B10}"/>
              </a:ext>
            </a:extLst>
          </p:cNvPr>
          <p:cNvSpPr/>
          <p:nvPr/>
        </p:nvSpPr>
        <p:spPr>
          <a:xfrm>
            <a:off x="8414766" y="45346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7EEFF680-6648-433F-86E5-296F7B272A9F}"/>
              </a:ext>
            </a:extLst>
          </p:cNvPr>
          <p:cNvSpPr/>
          <p:nvPr/>
        </p:nvSpPr>
        <p:spPr>
          <a:xfrm>
            <a:off x="8414766" y="45346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61E5F9BE-F784-44FE-B498-881C0EBCC4DE}"/>
              </a:ext>
            </a:extLst>
          </p:cNvPr>
          <p:cNvSpPr/>
          <p:nvPr/>
        </p:nvSpPr>
        <p:spPr>
          <a:xfrm>
            <a:off x="8414766" y="46870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9E010D72-AC26-40AA-AB87-D49A18C4FF55}"/>
              </a:ext>
            </a:extLst>
          </p:cNvPr>
          <p:cNvSpPr/>
          <p:nvPr/>
        </p:nvSpPr>
        <p:spPr>
          <a:xfrm>
            <a:off x="8414766" y="468706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1C272158-09DF-4BC4-BCD3-3A2955823E06}"/>
              </a:ext>
            </a:extLst>
          </p:cNvPr>
          <p:cNvSpPr/>
          <p:nvPr/>
        </p:nvSpPr>
        <p:spPr>
          <a:xfrm>
            <a:off x="8503157" y="509701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A74A4AC9-72FE-4DBA-B395-7AA2AD2811A9}"/>
              </a:ext>
            </a:extLst>
          </p:cNvPr>
          <p:cNvSpPr/>
          <p:nvPr/>
        </p:nvSpPr>
        <p:spPr>
          <a:xfrm>
            <a:off x="8503157" y="509701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FB002CF1-0004-43CA-9B23-9F785315E38D}"/>
              </a:ext>
            </a:extLst>
          </p:cNvPr>
          <p:cNvSpPr/>
          <p:nvPr/>
        </p:nvSpPr>
        <p:spPr>
          <a:xfrm>
            <a:off x="8503157" y="52600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B80EE146-37B1-456E-82E9-B88D78B664B9}"/>
              </a:ext>
            </a:extLst>
          </p:cNvPr>
          <p:cNvSpPr/>
          <p:nvPr/>
        </p:nvSpPr>
        <p:spPr>
          <a:xfrm>
            <a:off x="8503157" y="52600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83EDC300-5032-4917-9203-F5293C290E11}"/>
              </a:ext>
            </a:extLst>
          </p:cNvPr>
          <p:cNvSpPr/>
          <p:nvPr/>
        </p:nvSpPr>
        <p:spPr>
          <a:xfrm>
            <a:off x="8503157" y="54124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0F8EE9FA-ABC9-44F6-9C4F-613A503C3E31}"/>
              </a:ext>
            </a:extLst>
          </p:cNvPr>
          <p:cNvSpPr/>
          <p:nvPr/>
        </p:nvSpPr>
        <p:spPr>
          <a:xfrm>
            <a:off x="8503157" y="54124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72189CA1-218E-4D89-8BC7-E9810812174E}"/>
              </a:ext>
            </a:extLst>
          </p:cNvPr>
          <p:cNvSpPr/>
          <p:nvPr/>
        </p:nvSpPr>
        <p:spPr>
          <a:xfrm>
            <a:off x="8503157" y="55648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3846BC9A-893E-4847-A800-2B6C4CC5BEB2}"/>
              </a:ext>
            </a:extLst>
          </p:cNvPr>
          <p:cNvSpPr/>
          <p:nvPr/>
        </p:nvSpPr>
        <p:spPr>
          <a:xfrm>
            <a:off x="8503157" y="55648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B8069E59-FA21-4913-B32C-A6FBF02521F0}"/>
              </a:ext>
            </a:extLst>
          </p:cNvPr>
          <p:cNvSpPr/>
          <p:nvPr/>
        </p:nvSpPr>
        <p:spPr>
          <a:xfrm>
            <a:off x="7956803" y="2778251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E7F60DDF-1E34-4473-A7AB-29787B6E61F5}"/>
              </a:ext>
            </a:extLst>
          </p:cNvPr>
          <p:cNvSpPr txBox="1"/>
          <p:nvPr/>
        </p:nvSpPr>
        <p:spPr>
          <a:xfrm>
            <a:off x="8605407" y="3163584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15314863-2C96-4139-954C-1412D6489945}"/>
              </a:ext>
            </a:extLst>
          </p:cNvPr>
          <p:cNvSpPr/>
          <p:nvPr/>
        </p:nvSpPr>
        <p:spPr>
          <a:xfrm>
            <a:off x="4556760" y="2266188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1A4027F7-9AF5-4E67-90AD-FF901CF42F76}"/>
              </a:ext>
            </a:extLst>
          </p:cNvPr>
          <p:cNvSpPr/>
          <p:nvPr/>
        </p:nvSpPr>
        <p:spPr>
          <a:xfrm>
            <a:off x="8091298" y="2313648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95F1CEED-138B-462E-9C48-82B7FAFDD47E}"/>
              </a:ext>
            </a:extLst>
          </p:cNvPr>
          <p:cNvSpPr/>
          <p:nvPr/>
        </p:nvSpPr>
        <p:spPr>
          <a:xfrm>
            <a:off x="8400703" y="2261620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5FDAC932-6420-4BD3-B11A-5F24A3428A00}"/>
              </a:ext>
            </a:extLst>
          </p:cNvPr>
          <p:cNvSpPr/>
          <p:nvPr/>
        </p:nvSpPr>
        <p:spPr>
          <a:xfrm>
            <a:off x="5014590" y="1623809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9F1A926A-C821-43BA-A741-A855AFED5141}"/>
              </a:ext>
            </a:extLst>
          </p:cNvPr>
          <p:cNvSpPr/>
          <p:nvPr/>
        </p:nvSpPr>
        <p:spPr>
          <a:xfrm>
            <a:off x="7071207" y="1648321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20EC2C80-F15F-465F-A4B5-774596BDFC2B}"/>
              </a:ext>
            </a:extLst>
          </p:cNvPr>
          <p:cNvSpPr txBox="1"/>
          <p:nvPr/>
        </p:nvSpPr>
        <p:spPr>
          <a:xfrm>
            <a:off x="5957315" y="1143000"/>
            <a:ext cx="1039494" cy="3340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C7D86950-4946-413F-B586-D7803A35146B}"/>
              </a:ext>
            </a:extLst>
          </p:cNvPr>
          <p:cNvSpPr/>
          <p:nvPr/>
        </p:nvSpPr>
        <p:spPr>
          <a:xfrm>
            <a:off x="8891778" y="440207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96DB984A-2FE7-4A7B-95FA-D7A7BA213616}"/>
              </a:ext>
            </a:extLst>
          </p:cNvPr>
          <p:cNvSpPr/>
          <p:nvPr/>
        </p:nvSpPr>
        <p:spPr>
          <a:xfrm>
            <a:off x="8891778" y="440207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07F965B8-8D28-4703-985D-7B8F2A7D95AC}"/>
              </a:ext>
            </a:extLst>
          </p:cNvPr>
          <p:cNvSpPr/>
          <p:nvPr/>
        </p:nvSpPr>
        <p:spPr>
          <a:xfrm>
            <a:off x="8891778" y="45651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01AC7BBE-352F-49BD-A841-35C08EE6BE66}"/>
              </a:ext>
            </a:extLst>
          </p:cNvPr>
          <p:cNvSpPr/>
          <p:nvPr/>
        </p:nvSpPr>
        <p:spPr>
          <a:xfrm>
            <a:off x="8891778" y="45651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DA755349-6ABD-40FA-85D7-E82945EE5FAF}"/>
              </a:ext>
            </a:extLst>
          </p:cNvPr>
          <p:cNvSpPr/>
          <p:nvPr/>
        </p:nvSpPr>
        <p:spPr>
          <a:xfrm>
            <a:off x="8891778" y="47175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B0FD41D3-F4F9-42D7-BBBC-FF9497205D2C}"/>
              </a:ext>
            </a:extLst>
          </p:cNvPr>
          <p:cNvSpPr/>
          <p:nvPr/>
        </p:nvSpPr>
        <p:spPr>
          <a:xfrm>
            <a:off x="8891778" y="47175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3E4F6699-1C11-4134-84C5-E7BFDADF4C15}"/>
              </a:ext>
            </a:extLst>
          </p:cNvPr>
          <p:cNvSpPr/>
          <p:nvPr/>
        </p:nvSpPr>
        <p:spPr>
          <a:xfrm>
            <a:off x="8891778" y="48699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D64D4F9C-3A50-4EE6-B25A-6590D9122508}"/>
              </a:ext>
            </a:extLst>
          </p:cNvPr>
          <p:cNvSpPr/>
          <p:nvPr/>
        </p:nvSpPr>
        <p:spPr>
          <a:xfrm>
            <a:off x="8891778" y="48699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5EC67E12-E6DD-4DFB-97F5-964B750A2216}"/>
              </a:ext>
            </a:extLst>
          </p:cNvPr>
          <p:cNvSpPr/>
          <p:nvPr/>
        </p:nvSpPr>
        <p:spPr>
          <a:xfrm>
            <a:off x="5416130" y="5182316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D074EC85-C80E-4DEC-A96F-4F60FFAFCAE0}"/>
              </a:ext>
            </a:extLst>
          </p:cNvPr>
          <p:cNvSpPr/>
          <p:nvPr/>
        </p:nvSpPr>
        <p:spPr>
          <a:xfrm>
            <a:off x="5710497" y="5271092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64CEE761-004C-4277-976F-95CE5B814A2F}"/>
              </a:ext>
            </a:extLst>
          </p:cNvPr>
          <p:cNvSpPr/>
          <p:nvPr/>
        </p:nvSpPr>
        <p:spPr>
          <a:xfrm>
            <a:off x="5873954" y="5189088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7AA417EA-51FC-417C-869F-937DC9FBDBE3}"/>
              </a:ext>
            </a:extLst>
          </p:cNvPr>
          <p:cNvSpPr/>
          <p:nvPr/>
        </p:nvSpPr>
        <p:spPr>
          <a:xfrm>
            <a:off x="6196135" y="5245338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D31C6DB8-4BF9-4650-BB0A-A08FA7F34C62}"/>
              </a:ext>
            </a:extLst>
          </p:cNvPr>
          <p:cNvSpPr/>
          <p:nvPr/>
        </p:nvSpPr>
        <p:spPr>
          <a:xfrm>
            <a:off x="6597662" y="5188415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7431ACF9-E1D7-4B9D-B4A9-A5D7141B79F8}"/>
              </a:ext>
            </a:extLst>
          </p:cNvPr>
          <p:cNvSpPr/>
          <p:nvPr/>
        </p:nvSpPr>
        <p:spPr>
          <a:xfrm>
            <a:off x="6841164" y="5120638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770FC87E-5E08-45A7-8C83-6D67FEB89B3C}"/>
              </a:ext>
            </a:extLst>
          </p:cNvPr>
          <p:cNvSpPr txBox="1"/>
          <p:nvPr/>
        </p:nvSpPr>
        <p:spPr>
          <a:xfrm>
            <a:off x="3073899" y="2166063"/>
            <a:ext cx="1226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352DDD9F-C0DF-4DC2-8A1C-46D927099934}"/>
              </a:ext>
            </a:extLst>
          </p:cNvPr>
          <p:cNvSpPr/>
          <p:nvPr/>
        </p:nvSpPr>
        <p:spPr>
          <a:xfrm>
            <a:off x="8570975" y="5928220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6721A8C0-71C5-41ED-B8FC-43F60E3411F4}"/>
              </a:ext>
            </a:extLst>
          </p:cNvPr>
          <p:cNvSpPr/>
          <p:nvPr/>
        </p:nvSpPr>
        <p:spPr>
          <a:xfrm>
            <a:off x="8806108" y="5862833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94E43654-6059-4F62-A36B-4790A226C33E}"/>
              </a:ext>
            </a:extLst>
          </p:cNvPr>
          <p:cNvSpPr/>
          <p:nvPr/>
        </p:nvSpPr>
        <p:spPr>
          <a:xfrm>
            <a:off x="3720730" y="5800422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AB7B7C6B-32B2-40D0-89DB-6ACD260411D6}"/>
              </a:ext>
            </a:extLst>
          </p:cNvPr>
          <p:cNvSpPr/>
          <p:nvPr/>
        </p:nvSpPr>
        <p:spPr>
          <a:xfrm>
            <a:off x="3998284" y="590674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4DEFCE39-77B1-4135-AE2F-DE11E7E5EF93}"/>
              </a:ext>
            </a:extLst>
          </p:cNvPr>
          <p:cNvSpPr/>
          <p:nvPr/>
        </p:nvSpPr>
        <p:spPr>
          <a:xfrm>
            <a:off x="3998284" y="596474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6CD5E473-4564-4F87-8E9E-A17182274954}"/>
              </a:ext>
            </a:extLst>
          </p:cNvPr>
          <p:cNvSpPr/>
          <p:nvPr/>
        </p:nvSpPr>
        <p:spPr>
          <a:xfrm>
            <a:off x="4313990" y="578669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F83C2084-B19F-45BE-815F-69541CABBC7C}"/>
              </a:ext>
            </a:extLst>
          </p:cNvPr>
          <p:cNvSpPr/>
          <p:nvPr/>
        </p:nvSpPr>
        <p:spPr>
          <a:xfrm>
            <a:off x="4449990" y="5806654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EC225CBB-8FBE-4E69-A693-B7D9A38C5C68}"/>
              </a:ext>
            </a:extLst>
          </p:cNvPr>
          <p:cNvSpPr/>
          <p:nvPr/>
        </p:nvSpPr>
        <p:spPr>
          <a:xfrm>
            <a:off x="4669696" y="5978778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76541791-A418-4382-9321-5ACCD51C9C11}"/>
              </a:ext>
            </a:extLst>
          </p:cNvPr>
          <p:cNvSpPr/>
          <p:nvPr/>
        </p:nvSpPr>
        <p:spPr>
          <a:xfrm>
            <a:off x="4783542" y="5800423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5C5606A9-8AD2-442D-9A09-EABAD7BA3E88}"/>
              </a:ext>
            </a:extLst>
          </p:cNvPr>
          <p:cNvSpPr/>
          <p:nvPr/>
        </p:nvSpPr>
        <p:spPr>
          <a:xfrm>
            <a:off x="4978017" y="578669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3604107A-F50C-423F-9F4E-9F0F9EF37086}"/>
              </a:ext>
            </a:extLst>
          </p:cNvPr>
          <p:cNvSpPr txBox="1"/>
          <p:nvPr/>
        </p:nvSpPr>
        <p:spPr>
          <a:xfrm>
            <a:off x="3176916" y="2694873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信息提取器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4717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>
            <a:normAutofit/>
          </a:bodyPr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保留共性信息</a:t>
            </a:r>
            <a:endParaRPr lang="en-US" altLang="zh-CN" dirty="0"/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二分图嵌入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07122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38D2-5F75-5A09-C316-30AB413D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dense vectors?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CB11-F8CD-BFE0-54DB-758681FBE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vectors are easier to use as features in ML systems </a:t>
            </a:r>
          </a:p>
          <a:p>
            <a:r>
              <a:rPr lang="en-US" dirty="0"/>
              <a:t>Dense vectors may generalize better than storing explicit counts </a:t>
            </a:r>
          </a:p>
          <a:p>
            <a:r>
              <a:rPr lang="en-US" dirty="0"/>
              <a:t>They do better at capturing synonymy</a:t>
            </a:r>
          </a:p>
          <a:p>
            <a:pPr lvl="1"/>
            <a:r>
              <a:rPr lang="en-US" dirty="0"/>
              <a:t>w1 co-occurs with “car”, w2 co-occurs with “automobile”</a:t>
            </a:r>
          </a:p>
          <a:p>
            <a:r>
              <a:rPr lang="en-US" dirty="0"/>
              <a:t>Different methods for getting dense vectors: </a:t>
            </a:r>
          </a:p>
          <a:p>
            <a:pPr lvl="1"/>
            <a:r>
              <a:rPr lang="en-US" dirty="0"/>
              <a:t>Singular value decomposition (SVD)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word2vec and friends: “learn” the vectors!</a:t>
            </a:r>
            <a:endParaRPr lang="en-CN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1AD94-E9DC-99C6-B307-CFC0AF5B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675" y="4209183"/>
            <a:ext cx="3440113" cy="129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05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51BF4-48A5-4EF6-A4B3-46BAEE0D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二分图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3E6751D-6B39-433F-A686-2695E48C05F9}"/>
              </a:ext>
            </a:extLst>
          </p:cNvPr>
          <p:cNvSpPr/>
          <p:nvPr/>
        </p:nvSpPr>
        <p:spPr>
          <a:xfrm>
            <a:off x="2013204" y="1624591"/>
            <a:ext cx="1209040" cy="3472179"/>
          </a:xfrm>
          <a:custGeom>
            <a:avLst/>
            <a:gdLst/>
            <a:ahLst/>
            <a:cxnLst/>
            <a:rect l="l" t="t" r="r" b="b"/>
            <a:pathLst>
              <a:path w="1209039" h="3472179">
                <a:moveTo>
                  <a:pt x="1007110" y="0"/>
                </a:moveTo>
                <a:lnTo>
                  <a:pt x="201422" y="0"/>
                </a:lnTo>
                <a:lnTo>
                  <a:pt x="155238" y="5319"/>
                </a:lnTo>
                <a:lnTo>
                  <a:pt x="112843" y="20473"/>
                </a:lnTo>
                <a:lnTo>
                  <a:pt x="75444" y="44251"/>
                </a:lnTo>
                <a:lnTo>
                  <a:pt x="44251" y="75444"/>
                </a:lnTo>
                <a:lnTo>
                  <a:pt x="20473" y="112843"/>
                </a:lnTo>
                <a:lnTo>
                  <a:pt x="5319" y="155238"/>
                </a:lnTo>
                <a:lnTo>
                  <a:pt x="0" y="201422"/>
                </a:lnTo>
                <a:lnTo>
                  <a:pt x="0" y="3270250"/>
                </a:lnTo>
                <a:lnTo>
                  <a:pt x="5319" y="3316433"/>
                </a:lnTo>
                <a:lnTo>
                  <a:pt x="20473" y="3358828"/>
                </a:lnTo>
                <a:lnTo>
                  <a:pt x="44251" y="3396227"/>
                </a:lnTo>
                <a:lnTo>
                  <a:pt x="75444" y="3427420"/>
                </a:lnTo>
                <a:lnTo>
                  <a:pt x="112843" y="3451198"/>
                </a:lnTo>
                <a:lnTo>
                  <a:pt x="155238" y="3466352"/>
                </a:lnTo>
                <a:lnTo>
                  <a:pt x="201422" y="3471672"/>
                </a:lnTo>
                <a:lnTo>
                  <a:pt x="1007110" y="3471672"/>
                </a:lnTo>
                <a:lnTo>
                  <a:pt x="1053293" y="3466352"/>
                </a:lnTo>
                <a:lnTo>
                  <a:pt x="1095688" y="3451198"/>
                </a:lnTo>
                <a:lnTo>
                  <a:pt x="1133087" y="3427420"/>
                </a:lnTo>
                <a:lnTo>
                  <a:pt x="1164280" y="3396227"/>
                </a:lnTo>
                <a:lnTo>
                  <a:pt x="1188058" y="3358828"/>
                </a:lnTo>
                <a:lnTo>
                  <a:pt x="1203212" y="3316433"/>
                </a:lnTo>
                <a:lnTo>
                  <a:pt x="1208532" y="3270250"/>
                </a:lnTo>
                <a:lnTo>
                  <a:pt x="1208532" y="201422"/>
                </a:lnTo>
                <a:lnTo>
                  <a:pt x="1203212" y="155238"/>
                </a:lnTo>
                <a:lnTo>
                  <a:pt x="1188058" y="112843"/>
                </a:lnTo>
                <a:lnTo>
                  <a:pt x="1164280" y="75444"/>
                </a:lnTo>
                <a:lnTo>
                  <a:pt x="1133087" y="44251"/>
                </a:lnTo>
                <a:lnTo>
                  <a:pt x="1095688" y="20473"/>
                </a:lnTo>
                <a:lnTo>
                  <a:pt x="1053293" y="5319"/>
                </a:lnTo>
                <a:lnTo>
                  <a:pt x="100711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CCA136C-E444-4164-913D-AEF143760A98}"/>
              </a:ext>
            </a:extLst>
          </p:cNvPr>
          <p:cNvSpPr/>
          <p:nvPr/>
        </p:nvSpPr>
        <p:spPr>
          <a:xfrm>
            <a:off x="3800855" y="1173488"/>
            <a:ext cx="1209040" cy="4383405"/>
          </a:xfrm>
          <a:custGeom>
            <a:avLst/>
            <a:gdLst/>
            <a:ahLst/>
            <a:cxnLst/>
            <a:rect l="l" t="t" r="r" b="b"/>
            <a:pathLst>
              <a:path w="1209039" h="4383405">
                <a:moveTo>
                  <a:pt x="1007110" y="0"/>
                </a:moveTo>
                <a:lnTo>
                  <a:pt x="201422" y="0"/>
                </a:lnTo>
                <a:lnTo>
                  <a:pt x="155238" y="5319"/>
                </a:lnTo>
                <a:lnTo>
                  <a:pt x="112843" y="20473"/>
                </a:lnTo>
                <a:lnTo>
                  <a:pt x="75444" y="44251"/>
                </a:lnTo>
                <a:lnTo>
                  <a:pt x="44251" y="75444"/>
                </a:lnTo>
                <a:lnTo>
                  <a:pt x="20473" y="112843"/>
                </a:lnTo>
                <a:lnTo>
                  <a:pt x="5319" y="155238"/>
                </a:lnTo>
                <a:lnTo>
                  <a:pt x="0" y="201422"/>
                </a:lnTo>
                <a:lnTo>
                  <a:pt x="0" y="4181589"/>
                </a:lnTo>
                <a:lnTo>
                  <a:pt x="5319" y="4227777"/>
                </a:lnTo>
                <a:lnTo>
                  <a:pt x="20473" y="4270176"/>
                </a:lnTo>
                <a:lnTo>
                  <a:pt x="44251" y="4307577"/>
                </a:lnTo>
                <a:lnTo>
                  <a:pt x="75444" y="4338771"/>
                </a:lnTo>
                <a:lnTo>
                  <a:pt x="112843" y="4362550"/>
                </a:lnTo>
                <a:lnTo>
                  <a:pt x="155238" y="4377704"/>
                </a:lnTo>
                <a:lnTo>
                  <a:pt x="201422" y="4383024"/>
                </a:lnTo>
                <a:lnTo>
                  <a:pt x="1007110" y="4383024"/>
                </a:lnTo>
                <a:lnTo>
                  <a:pt x="1053293" y="4377704"/>
                </a:lnTo>
                <a:lnTo>
                  <a:pt x="1095688" y="4362550"/>
                </a:lnTo>
                <a:lnTo>
                  <a:pt x="1133087" y="4338771"/>
                </a:lnTo>
                <a:lnTo>
                  <a:pt x="1164280" y="4307577"/>
                </a:lnTo>
                <a:lnTo>
                  <a:pt x="1188058" y="4270176"/>
                </a:lnTo>
                <a:lnTo>
                  <a:pt x="1203212" y="4227777"/>
                </a:lnTo>
                <a:lnTo>
                  <a:pt x="1208532" y="4181589"/>
                </a:lnTo>
                <a:lnTo>
                  <a:pt x="1208532" y="201422"/>
                </a:lnTo>
                <a:lnTo>
                  <a:pt x="1203212" y="155238"/>
                </a:lnTo>
                <a:lnTo>
                  <a:pt x="1188058" y="112843"/>
                </a:lnTo>
                <a:lnTo>
                  <a:pt x="1164280" y="75444"/>
                </a:lnTo>
                <a:lnTo>
                  <a:pt x="1133087" y="44251"/>
                </a:lnTo>
                <a:lnTo>
                  <a:pt x="1095688" y="20473"/>
                </a:lnTo>
                <a:lnTo>
                  <a:pt x="1053293" y="5319"/>
                </a:lnTo>
                <a:lnTo>
                  <a:pt x="100711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F7F282B-B284-40E8-B3E0-A5C9BC28C9F4}"/>
              </a:ext>
            </a:extLst>
          </p:cNvPr>
          <p:cNvSpPr/>
          <p:nvPr/>
        </p:nvSpPr>
        <p:spPr>
          <a:xfrm>
            <a:off x="4082800" y="3057149"/>
            <a:ext cx="646175" cy="644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ED3A48E-C1A8-44A7-99C9-BF8ED98C6EE7}"/>
              </a:ext>
            </a:extLst>
          </p:cNvPr>
          <p:cNvSpPr/>
          <p:nvPr/>
        </p:nvSpPr>
        <p:spPr>
          <a:xfrm>
            <a:off x="2295143" y="4283964"/>
            <a:ext cx="644652" cy="644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594EFDD-7CDB-412E-A38A-759873702E48}"/>
              </a:ext>
            </a:extLst>
          </p:cNvPr>
          <p:cNvSpPr/>
          <p:nvPr/>
        </p:nvSpPr>
        <p:spPr>
          <a:xfrm>
            <a:off x="2295143" y="3445764"/>
            <a:ext cx="644652" cy="644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8D99E0F1-2CD7-4905-B8AF-7AAF606C4115}"/>
              </a:ext>
            </a:extLst>
          </p:cNvPr>
          <p:cNvSpPr/>
          <p:nvPr/>
        </p:nvSpPr>
        <p:spPr>
          <a:xfrm>
            <a:off x="2295149" y="2612141"/>
            <a:ext cx="644651" cy="646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7C510C36-3F50-4D88-B145-0CA49F11E5BD}"/>
              </a:ext>
            </a:extLst>
          </p:cNvPr>
          <p:cNvSpPr/>
          <p:nvPr/>
        </p:nvSpPr>
        <p:spPr>
          <a:xfrm>
            <a:off x="2295149" y="1776988"/>
            <a:ext cx="644651" cy="646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9E6D23F9-93C9-4983-8A9C-DF1ED1943218}"/>
              </a:ext>
            </a:extLst>
          </p:cNvPr>
          <p:cNvSpPr/>
          <p:nvPr/>
        </p:nvSpPr>
        <p:spPr>
          <a:xfrm>
            <a:off x="4082800" y="4847849"/>
            <a:ext cx="646175" cy="6446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27BCC3A-604D-40CF-806C-624570C806DD}"/>
              </a:ext>
            </a:extLst>
          </p:cNvPr>
          <p:cNvSpPr/>
          <p:nvPr/>
        </p:nvSpPr>
        <p:spPr>
          <a:xfrm>
            <a:off x="4082800" y="2203708"/>
            <a:ext cx="646175" cy="646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D2077330-0F10-4230-AD43-9EB9506F17CA}"/>
              </a:ext>
            </a:extLst>
          </p:cNvPr>
          <p:cNvSpPr/>
          <p:nvPr/>
        </p:nvSpPr>
        <p:spPr>
          <a:xfrm>
            <a:off x="4082800" y="1301501"/>
            <a:ext cx="646175" cy="6446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DF4A849B-6F62-4A72-BADC-B151930A646E}"/>
              </a:ext>
            </a:extLst>
          </p:cNvPr>
          <p:cNvSpPr/>
          <p:nvPr/>
        </p:nvSpPr>
        <p:spPr>
          <a:xfrm>
            <a:off x="4082800" y="3854201"/>
            <a:ext cx="646175" cy="644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F8AF7D14-10F5-4590-A157-82334A256DBF}"/>
              </a:ext>
            </a:extLst>
          </p:cNvPr>
          <p:cNvSpPr/>
          <p:nvPr/>
        </p:nvSpPr>
        <p:spPr>
          <a:xfrm>
            <a:off x="2940558" y="1625349"/>
            <a:ext cx="1143000" cy="476250"/>
          </a:xfrm>
          <a:custGeom>
            <a:avLst/>
            <a:gdLst/>
            <a:ahLst/>
            <a:cxnLst/>
            <a:rect l="l" t="t" r="r" b="b"/>
            <a:pathLst>
              <a:path w="1143000" h="476250">
                <a:moveTo>
                  <a:pt x="0" y="475843"/>
                </a:moveTo>
                <a:lnTo>
                  <a:pt x="1142682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37A9326-BE9C-4A72-8858-953830E95A90}"/>
              </a:ext>
            </a:extLst>
          </p:cNvPr>
          <p:cNvSpPr/>
          <p:nvPr/>
        </p:nvSpPr>
        <p:spPr>
          <a:xfrm>
            <a:off x="2940558" y="2100838"/>
            <a:ext cx="1143000" cy="427355"/>
          </a:xfrm>
          <a:custGeom>
            <a:avLst/>
            <a:gdLst/>
            <a:ahLst/>
            <a:cxnLst/>
            <a:rect l="l" t="t" r="r" b="b"/>
            <a:pathLst>
              <a:path w="1143000" h="427355">
                <a:moveTo>
                  <a:pt x="0" y="0"/>
                </a:moveTo>
                <a:lnTo>
                  <a:pt x="1142682" y="42706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A829BE6-A3E8-44DB-AB0F-8F8D34FC831A}"/>
              </a:ext>
            </a:extLst>
          </p:cNvPr>
          <p:cNvSpPr/>
          <p:nvPr/>
        </p:nvSpPr>
        <p:spPr>
          <a:xfrm>
            <a:off x="2940558" y="2100838"/>
            <a:ext cx="1143000" cy="2077085"/>
          </a:xfrm>
          <a:custGeom>
            <a:avLst/>
            <a:gdLst/>
            <a:ahLst/>
            <a:cxnLst/>
            <a:rect l="l" t="t" r="r" b="b"/>
            <a:pathLst>
              <a:path w="1143000" h="2077085">
                <a:moveTo>
                  <a:pt x="0" y="0"/>
                </a:moveTo>
                <a:lnTo>
                  <a:pt x="1142682" y="207647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5AEC6EA-9722-4555-9B45-1E9A132687B1}"/>
              </a:ext>
            </a:extLst>
          </p:cNvPr>
          <p:cNvSpPr/>
          <p:nvPr/>
        </p:nvSpPr>
        <p:spPr>
          <a:xfrm>
            <a:off x="2940558" y="2935985"/>
            <a:ext cx="1143000" cy="444500"/>
          </a:xfrm>
          <a:custGeom>
            <a:avLst/>
            <a:gdLst/>
            <a:ahLst/>
            <a:cxnLst/>
            <a:rect l="l" t="t" r="r" b="b"/>
            <a:pathLst>
              <a:path w="1143000" h="444500">
                <a:moveTo>
                  <a:pt x="0" y="0"/>
                </a:moveTo>
                <a:lnTo>
                  <a:pt x="1142682" y="44408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E24BF7BF-0D4B-45BE-BA73-C63EA245A632}"/>
              </a:ext>
            </a:extLst>
          </p:cNvPr>
          <p:cNvSpPr/>
          <p:nvPr/>
        </p:nvSpPr>
        <p:spPr>
          <a:xfrm>
            <a:off x="2940558" y="2935985"/>
            <a:ext cx="1143000" cy="2235200"/>
          </a:xfrm>
          <a:custGeom>
            <a:avLst/>
            <a:gdLst/>
            <a:ahLst/>
            <a:cxnLst/>
            <a:rect l="l" t="t" r="r" b="b"/>
            <a:pathLst>
              <a:path w="1143000" h="2235200">
                <a:moveTo>
                  <a:pt x="0" y="0"/>
                </a:moveTo>
                <a:lnTo>
                  <a:pt x="1142682" y="223507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A28723-C69E-456F-8EBE-D3C4C2EFF772}"/>
              </a:ext>
            </a:extLst>
          </p:cNvPr>
          <p:cNvSpPr/>
          <p:nvPr/>
        </p:nvSpPr>
        <p:spPr>
          <a:xfrm>
            <a:off x="2940558" y="3379473"/>
            <a:ext cx="1143000" cy="388620"/>
          </a:xfrm>
          <a:custGeom>
            <a:avLst/>
            <a:gdLst/>
            <a:ahLst/>
            <a:cxnLst/>
            <a:rect l="l" t="t" r="r" b="b"/>
            <a:pathLst>
              <a:path w="1143000" h="388620">
                <a:moveTo>
                  <a:pt x="0" y="388416"/>
                </a:moveTo>
                <a:lnTo>
                  <a:pt x="1142682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A82DEFDD-1168-40CF-A220-135EC49CE0A8}"/>
              </a:ext>
            </a:extLst>
          </p:cNvPr>
          <p:cNvSpPr/>
          <p:nvPr/>
        </p:nvSpPr>
        <p:spPr>
          <a:xfrm>
            <a:off x="2940558" y="1625354"/>
            <a:ext cx="1143000" cy="2144395"/>
          </a:xfrm>
          <a:custGeom>
            <a:avLst/>
            <a:gdLst/>
            <a:ahLst/>
            <a:cxnLst/>
            <a:rect l="l" t="t" r="r" b="b"/>
            <a:pathLst>
              <a:path w="1143000" h="2144395">
                <a:moveTo>
                  <a:pt x="0" y="2143861"/>
                </a:moveTo>
                <a:lnTo>
                  <a:pt x="1142682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CEAC14BA-8F0F-46EE-9711-1AF6144538C5}"/>
              </a:ext>
            </a:extLst>
          </p:cNvPr>
          <p:cNvSpPr/>
          <p:nvPr/>
        </p:nvSpPr>
        <p:spPr>
          <a:xfrm>
            <a:off x="2940558" y="3768090"/>
            <a:ext cx="1143000" cy="408940"/>
          </a:xfrm>
          <a:custGeom>
            <a:avLst/>
            <a:gdLst/>
            <a:ahLst/>
            <a:cxnLst/>
            <a:rect l="l" t="t" r="r" b="b"/>
            <a:pathLst>
              <a:path w="1143000" h="408939">
                <a:moveTo>
                  <a:pt x="0" y="0"/>
                </a:moveTo>
                <a:lnTo>
                  <a:pt x="1142682" y="40845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4F040C7E-A407-461F-BD8D-06D18E43FBC7}"/>
              </a:ext>
            </a:extLst>
          </p:cNvPr>
          <p:cNvSpPr/>
          <p:nvPr/>
        </p:nvSpPr>
        <p:spPr>
          <a:xfrm>
            <a:off x="2940558" y="2527562"/>
            <a:ext cx="1143000" cy="2079625"/>
          </a:xfrm>
          <a:custGeom>
            <a:avLst/>
            <a:gdLst/>
            <a:ahLst/>
            <a:cxnLst/>
            <a:rect l="l" t="t" r="r" b="b"/>
            <a:pathLst>
              <a:path w="1143000" h="2079625">
                <a:moveTo>
                  <a:pt x="0" y="2079472"/>
                </a:moveTo>
                <a:lnTo>
                  <a:pt x="1142682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F466ECBB-9F8C-49D3-B849-FF955AC7BB01}"/>
              </a:ext>
            </a:extLst>
          </p:cNvPr>
          <p:cNvSpPr/>
          <p:nvPr/>
        </p:nvSpPr>
        <p:spPr>
          <a:xfrm>
            <a:off x="2940558" y="3379478"/>
            <a:ext cx="1143000" cy="1227455"/>
          </a:xfrm>
          <a:custGeom>
            <a:avLst/>
            <a:gdLst/>
            <a:ahLst/>
            <a:cxnLst/>
            <a:rect l="l" t="t" r="r" b="b"/>
            <a:pathLst>
              <a:path w="1143000" h="1227454">
                <a:moveTo>
                  <a:pt x="0" y="1226934"/>
                </a:moveTo>
                <a:lnTo>
                  <a:pt x="1142682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ECFB324B-5F48-4249-8819-73A343A84DCD}"/>
              </a:ext>
            </a:extLst>
          </p:cNvPr>
          <p:cNvSpPr/>
          <p:nvPr/>
        </p:nvSpPr>
        <p:spPr>
          <a:xfrm>
            <a:off x="2940558" y="4606295"/>
            <a:ext cx="1143000" cy="564515"/>
          </a:xfrm>
          <a:custGeom>
            <a:avLst/>
            <a:gdLst/>
            <a:ahLst/>
            <a:cxnLst/>
            <a:rect l="l" t="t" r="r" b="b"/>
            <a:pathLst>
              <a:path w="1143000" h="564514">
                <a:moveTo>
                  <a:pt x="0" y="0"/>
                </a:moveTo>
                <a:lnTo>
                  <a:pt x="1142682" y="56404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F96C1F7A-7050-40A5-930E-16FE977ECBAA}"/>
              </a:ext>
            </a:extLst>
          </p:cNvPr>
          <p:cNvSpPr/>
          <p:nvPr/>
        </p:nvSpPr>
        <p:spPr>
          <a:xfrm>
            <a:off x="8102618" y="1307212"/>
            <a:ext cx="287655" cy="331470"/>
          </a:xfrm>
          <a:custGeom>
            <a:avLst/>
            <a:gdLst/>
            <a:ahLst/>
            <a:cxnLst/>
            <a:rect l="l" t="t" r="r" b="b"/>
            <a:pathLst>
              <a:path w="287654" h="331469">
                <a:moveTo>
                  <a:pt x="72079" y="331341"/>
                </a:moveTo>
                <a:lnTo>
                  <a:pt x="69196" y="331341"/>
                </a:lnTo>
                <a:lnTo>
                  <a:pt x="69196" y="320867"/>
                </a:lnTo>
                <a:lnTo>
                  <a:pt x="70157" y="315155"/>
                </a:lnTo>
                <a:lnTo>
                  <a:pt x="73986" y="288346"/>
                </a:lnTo>
                <a:lnTo>
                  <a:pt x="77725" y="255647"/>
                </a:lnTo>
                <a:lnTo>
                  <a:pt x="80563" y="220090"/>
                </a:lnTo>
                <a:lnTo>
                  <a:pt x="81690" y="184713"/>
                </a:lnTo>
                <a:lnTo>
                  <a:pt x="79737" y="138534"/>
                </a:lnTo>
                <a:lnTo>
                  <a:pt x="70397" y="86643"/>
                </a:lnTo>
                <a:lnTo>
                  <a:pt x="48443" y="43321"/>
                </a:lnTo>
                <a:lnTo>
                  <a:pt x="8649" y="22851"/>
                </a:lnTo>
                <a:lnTo>
                  <a:pt x="1922" y="21899"/>
                </a:lnTo>
                <a:lnTo>
                  <a:pt x="0" y="21899"/>
                </a:lnTo>
                <a:lnTo>
                  <a:pt x="0" y="19042"/>
                </a:lnTo>
                <a:lnTo>
                  <a:pt x="2793" y="13255"/>
                </a:lnTo>
                <a:lnTo>
                  <a:pt x="10091" y="7021"/>
                </a:lnTo>
                <a:lnTo>
                  <a:pt x="20272" y="2038"/>
                </a:lnTo>
                <a:lnTo>
                  <a:pt x="31714" y="0"/>
                </a:lnTo>
                <a:lnTo>
                  <a:pt x="72517" y="14320"/>
                </a:lnTo>
                <a:lnTo>
                  <a:pt x="97266" y="49663"/>
                </a:lnTo>
                <a:lnTo>
                  <a:pt x="109975" y="94603"/>
                </a:lnTo>
                <a:lnTo>
                  <a:pt x="114658" y="137716"/>
                </a:lnTo>
                <a:lnTo>
                  <a:pt x="115327" y="167574"/>
                </a:lnTo>
                <a:lnTo>
                  <a:pt x="115222" y="179238"/>
                </a:lnTo>
                <a:lnTo>
                  <a:pt x="114486" y="201613"/>
                </a:lnTo>
                <a:lnTo>
                  <a:pt x="112489" y="232914"/>
                </a:lnTo>
                <a:lnTo>
                  <a:pt x="108599" y="271357"/>
                </a:lnTo>
                <a:lnTo>
                  <a:pt x="146506" y="271357"/>
                </a:lnTo>
                <a:lnTo>
                  <a:pt x="118840" y="296181"/>
                </a:lnTo>
                <a:lnTo>
                  <a:pt x="86487" y="321919"/>
                </a:lnTo>
                <a:lnTo>
                  <a:pt x="72079" y="331341"/>
                </a:lnTo>
                <a:close/>
              </a:path>
              <a:path w="287654" h="331469">
                <a:moveTo>
                  <a:pt x="146506" y="271357"/>
                </a:moveTo>
                <a:lnTo>
                  <a:pt x="108599" y="271357"/>
                </a:lnTo>
                <a:lnTo>
                  <a:pt x="155353" y="231626"/>
                </a:lnTo>
                <a:lnTo>
                  <a:pt x="198462" y="188422"/>
                </a:lnTo>
                <a:lnTo>
                  <a:pt x="234052" y="146041"/>
                </a:lnTo>
                <a:lnTo>
                  <a:pt x="258248" y="108778"/>
                </a:lnTo>
                <a:lnTo>
                  <a:pt x="267174" y="80931"/>
                </a:lnTo>
                <a:lnTo>
                  <a:pt x="265793" y="70546"/>
                </a:lnTo>
                <a:lnTo>
                  <a:pt x="260447" y="58556"/>
                </a:lnTo>
                <a:lnTo>
                  <a:pt x="249334" y="47993"/>
                </a:lnTo>
                <a:lnTo>
                  <a:pt x="230654" y="41893"/>
                </a:lnTo>
                <a:lnTo>
                  <a:pt x="222965" y="41893"/>
                </a:lnTo>
                <a:lnTo>
                  <a:pt x="222965" y="34276"/>
                </a:lnTo>
                <a:lnTo>
                  <a:pt x="224227" y="26510"/>
                </a:lnTo>
                <a:lnTo>
                  <a:pt x="228011" y="14996"/>
                </a:lnTo>
                <a:lnTo>
                  <a:pt x="234318" y="4552"/>
                </a:lnTo>
                <a:lnTo>
                  <a:pt x="243148" y="0"/>
                </a:lnTo>
                <a:lnTo>
                  <a:pt x="257759" y="2826"/>
                </a:lnTo>
                <a:lnTo>
                  <a:pt x="272100" y="11901"/>
                </a:lnTo>
                <a:lnTo>
                  <a:pt x="283017" y="28117"/>
                </a:lnTo>
                <a:lnTo>
                  <a:pt x="287356" y="52367"/>
                </a:lnTo>
                <a:lnTo>
                  <a:pt x="284293" y="76929"/>
                </a:lnTo>
                <a:lnTo>
                  <a:pt x="263030" y="131765"/>
                </a:lnTo>
                <a:lnTo>
                  <a:pt x="206750" y="210931"/>
                </a:lnTo>
                <a:lnTo>
                  <a:pt x="161481" y="257920"/>
                </a:lnTo>
                <a:lnTo>
                  <a:pt x="146506" y="271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F6BCAC43-7DF3-46D4-989B-B222F59A9A57}"/>
              </a:ext>
            </a:extLst>
          </p:cNvPr>
          <p:cNvSpPr/>
          <p:nvPr/>
        </p:nvSpPr>
        <p:spPr>
          <a:xfrm>
            <a:off x="8445716" y="1570005"/>
            <a:ext cx="53975" cy="136525"/>
          </a:xfrm>
          <a:custGeom>
            <a:avLst/>
            <a:gdLst/>
            <a:ahLst/>
            <a:cxnLst/>
            <a:rect l="l" t="t" r="r" b="b"/>
            <a:pathLst>
              <a:path w="53975" h="136525">
                <a:moveTo>
                  <a:pt x="29792" y="47606"/>
                </a:moveTo>
                <a:lnTo>
                  <a:pt x="24987" y="47606"/>
                </a:lnTo>
                <a:lnTo>
                  <a:pt x="14596" y="45627"/>
                </a:lnTo>
                <a:lnTo>
                  <a:pt x="6727" y="40346"/>
                </a:lnTo>
                <a:lnTo>
                  <a:pt x="1741" y="32744"/>
                </a:lnTo>
                <a:lnTo>
                  <a:pt x="0" y="23803"/>
                </a:lnTo>
                <a:lnTo>
                  <a:pt x="1741" y="14862"/>
                </a:lnTo>
                <a:lnTo>
                  <a:pt x="6727" y="7259"/>
                </a:lnTo>
                <a:lnTo>
                  <a:pt x="14596" y="1978"/>
                </a:lnTo>
                <a:lnTo>
                  <a:pt x="24987" y="0"/>
                </a:lnTo>
                <a:lnTo>
                  <a:pt x="36790" y="3153"/>
                </a:lnTo>
                <a:lnTo>
                  <a:pt x="45890" y="12377"/>
                </a:lnTo>
                <a:lnTo>
                  <a:pt x="51747" y="27314"/>
                </a:lnTo>
                <a:lnTo>
                  <a:pt x="53138" y="40941"/>
                </a:lnTo>
                <a:lnTo>
                  <a:pt x="42286" y="40941"/>
                </a:lnTo>
                <a:lnTo>
                  <a:pt x="40364" y="41893"/>
                </a:lnTo>
                <a:lnTo>
                  <a:pt x="35559" y="46654"/>
                </a:lnTo>
                <a:lnTo>
                  <a:pt x="29792" y="47606"/>
                </a:lnTo>
                <a:close/>
              </a:path>
              <a:path w="53975" h="136525">
                <a:moveTo>
                  <a:pt x="12493" y="136154"/>
                </a:moveTo>
                <a:lnTo>
                  <a:pt x="9610" y="136154"/>
                </a:lnTo>
                <a:lnTo>
                  <a:pt x="7688" y="134250"/>
                </a:lnTo>
                <a:lnTo>
                  <a:pt x="7688" y="128537"/>
                </a:lnTo>
                <a:lnTo>
                  <a:pt x="12493" y="123776"/>
                </a:lnTo>
                <a:lnTo>
                  <a:pt x="23936" y="110134"/>
                </a:lnTo>
                <a:lnTo>
                  <a:pt x="34117" y="92475"/>
                </a:lnTo>
                <a:lnTo>
                  <a:pt x="41415" y="71424"/>
                </a:lnTo>
                <a:lnTo>
                  <a:pt x="44208" y="47606"/>
                </a:lnTo>
                <a:lnTo>
                  <a:pt x="44208" y="40941"/>
                </a:lnTo>
                <a:lnTo>
                  <a:pt x="53138" y="40941"/>
                </a:lnTo>
                <a:lnTo>
                  <a:pt x="53819" y="47606"/>
                </a:lnTo>
                <a:lnTo>
                  <a:pt x="48037" y="83936"/>
                </a:lnTo>
                <a:lnTo>
                  <a:pt x="34958" y="111875"/>
                </a:lnTo>
                <a:lnTo>
                  <a:pt x="20978" y="129817"/>
                </a:lnTo>
                <a:lnTo>
                  <a:pt x="12493" y="136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BC058C84-8CBC-4020-8A1F-A806C4A9B230}"/>
              </a:ext>
            </a:extLst>
          </p:cNvPr>
          <p:cNvSpPr/>
          <p:nvPr/>
        </p:nvSpPr>
        <p:spPr>
          <a:xfrm>
            <a:off x="8623507" y="1301514"/>
            <a:ext cx="245110" cy="327025"/>
          </a:xfrm>
          <a:custGeom>
            <a:avLst/>
            <a:gdLst/>
            <a:ahLst/>
            <a:cxnLst/>
            <a:rect l="l" t="t" r="r" b="b"/>
            <a:pathLst>
              <a:path w="245109" h="327025">
                <a:moveTo>
                  <a:pt x="77845" y="326571"/>
                </a:moveTo>
                <a:lnTo>
                  <a:pt x="47031" y="322614"/>
                </a:lnTo>
                <a:lnTo>
                  <a:pt x="22344" y="311337"/>
                </a:lnTo>
                <a:lnTo>
                  <a:pt x="5946" y="293633"/>
                </a:lnTo>
                <a:lnTo>
                  <a:pt x="0" y="270395"/>
                </a:lnTo>
                <a:lnTo>
                  <a:pt x="2192" y="253941"/>
                </a:lnTo>
                <a:lnTo>
                  <a:pt x="13935" y="225169"/>
                </a:lnTo>
                <a:lnTo>
                  <a:pt x="42977" y="189256"/>
                </a:lnTo>
                <a:lnTo>
                  <a:pt x="97067" y="151379"/>
                </a:lnTo>
                <a:lnTo>
                  <a:pt x="80578" y="144015"/>
                </a:lnTo>
                <a:lnTo>
                  <a:pt x="66793" y="133170"/>
                </a:lnTo>
                <a:lnTo>
                  <a:pt x="57333" y="118575"/>
                </a:lnTo>
                <a:lnTo>
                  <a:pt x="53819" y="99964"/>
                </a:lnTo>
                <a:lnTo>
                  <a:pt x="66958" y="60451"/>
                </a:lnTo>
                <a:lnTo>
                  <a:pt x="100550" y="27364"/>
                </a:lnTo>
                <a:lnTo>
                  <a:pt x="145855" y="4632"/>
                </a:lnTo>
                <a:lnTo>
                  <a:pt x="172323" y="0"/>
                </a:lnTo>
                <a:lnTo>
                  <a:pt x="222721" y="0"/>
                </a:lnTo>
                <a:lnTo>
                  <a:pt x="228491" y="1419"/>
                </a:lnTo>
                <a:lnTo>
                  <a:pt x="241706" y="10642"/>
                </a:lnTo>
                <a:lnTo>
                  <a:pt x="244647" y="19550"/>
                </a:lnTo>
                <a:lnTo>
                  <a:pt x="244647" y="20937"/>
                </a:lnTo>
                <a:lnTo>
                  <a:pt x="164341" y="20937"/>
                </a:lnTo>
                <a:lnTo>
                  <a:pt x="126064" y="28837"/>
                </a:lnTo>
                <a:lnTo>
                  <a:pt x="104635" y="47002"/>
                </a:lnTo>
                <a:lnTo>
                  <a:pt x="95280" y="67131"/>
                </a:lnTo>
                <a:lnTo>
                  <a:pt x="93222" y="80922"/>
                </a:lnTo>
                <a:lnTo>
                  <a:pt x="96181" y="96334"/>
                </a:lnTo>
                <a:lnTo>
                  <a:pt x="107518" y="112818"/>
                </a:lnTo>
                <a:lnTo>
                  <a:pt x="130929" y="126445"/>
                </a:lnTo>
                <a:lnTo>
                  <a:pt x="170107" y="133289"/>
                </a:lnTo>
                <a:lnTo>
                  <a:pt x="174912" y="133289"/>
                </a:lnTo>
                <a:lnTo>
                  <a:pt x="174912" y="136145"/>
                </a:lnTo>
                <a:lnTo>
                  <a:pt x="172029" y="141441"/>
                </a:lnTo>
                <a:lnTo>
                  <a:pt x="164100" y="148523"/>
                </a:lnTo>
                <a:lnTo>
                  <a:pt x="152207" y="154890"/>
                </a:lnTo>
                <a:lnTo>
                  <a:pt x="137431" y="158044"/>
                </a:lnTo>
                <a:lnTo>
                  <a:pt x="91300" y="170600"/>
                </a:lnTo>
                <a:lnTo>
                  <a:pt x="61027" y="197081"/>
                </a:lnTo>
                <a:lnTo>
                  <a:pt x="44449" y="227133"/>
                </a:lnTo>
                <a:lnTo>
                  <a:pt x="39403" y="250401"/>
                </a:lnTo>
                <a:lnTo>
                  <a:pt x="45470" y="272895"/>
                </a:lnTo>
                <a:lnTo>
                  <a:pt x="61267" y="288962"/>
                </a:lnTo>
                <a:lnTo>
                  <a:pt x="83191" y="298602"/>
                </a:lnTo>
                <a:lnTo>
                  <a:pt x="107638" y="301816"/>
                </a:lnTo>
                <a:lnTo>
                  <a:pt x="154470" y="301816"/>
                </a:lnTo>
                <a:lnTo>
                  <a:pt x="131905" y="315116"/>
                </a:lnTo>
                <a:lnTo>
                  <a:pt x="77845" y="326571"/>
                </a:lnTo>
                <a:close/>
              </a:path>
              <a:path w="245109" h="327025">
                <a:moveTo>
                  <a:pt x="204705" y="70448"/>
                </a:moveTo>
                <a:lnTo>
                  <a:pt x="199900" y="70448"/>
                </a:lnTo>
                <a:lnTo>
                  <a:pt x="199900" y="65687"/>
                </a:lnTo>
                <a:lnTo>
                  <a:pt x="201822" y="61879"/>
                </a:lnTo>
                <a:lnTo>
                  <a:pt x="207588" y="53310"/>
                </a:lnTo>
                <a:lnTo>
                  <a:pt x="207588" y="45693"/>
                </a:lnTo>
                <a:lnTo>
                  <a:pt x="202047" y="31783"/>
                </a:lnTo>
                <a:lnTo>
                  <a:pt x="189208" y="24389"/>
                </a:lnTo>
                <a:lnTo>
                  <a:pt x="174747" y="21458"/>
                </a:lnTo>
                <a:lnTo>
                  <a:pt x="164341" y="20937"/>
                </a:lnTo>
                <a:lnTo>
                  <a:pt x="244647" y="20937"/>
                </a:lnTo>
                <a:lnTo>
                  <a:pt x="244647" y="35445"/>
                </a:lnTo>
                <a:lnTo>
                  <a:pt x="242277" y="44339"/>
                </a:lnTo>
                <a:lnTo>
                  <a:pt x="230894" y="58189"/>
                </a:lnTo>
                <a:lnTo>
                  <a:pt x="216989" y="67220"/>
                </a:lnTo>
                <a:lnTo>
                  <a:pt x="204705" y="70448"/>
                </a:lnTo>
                <a:close/>
              </a:path>
              <a:path w="245109" h="327025">
                <a:moveTo>
                  <a:pt x="154470" y="301816"/>
                </a:moveTo>
                <a:lnTo>
                  <a:pt x="107638" y="301816"/>
                </a:lnTo>
                <a:lnTo>
                  <a:pt x="134683" y="297442"/>
                </a:lnTo>
                <a:lnTo>
                  <a:pt x="154610" y="286820"/>
                </a:lnTo>
                <a:lnTo>
                  <a:pt x="168590" y="273698"/>
                </a:lnTo>
                <a:lnTo>
                  <a:pt x="177796" y="261826"/>
                </a:lnTo>
                <a:lnTo>
                  <a:pt x="186700" y="252677"/>
                </a:lnTo>
                <a:lnTo>
                  <a:pt x="196416" y="246473"/>
                </a:lnTo>
                <a:lnTo>
                  <a:pt x="205231" y="242947"/>
                </a:lnTo>
                <a:lnTo>
                  <a:pt x="211433" y="241832"/>
                </a:lnTo>
                <a:lnTo>
                  <a:pt x="213355" y="241832"/>
                </a:lnTo>
                <a:lnTo>
                  <a:pt x="216238" y="242784"/>
                </a:lnTo>
                <a:lnTo>
                  <a:pt x="216238" y="244688"/>
                </a:lnTo>
                <a:lnTo>
                  <a:pt x="205426" y="261499"/>
                </a:lnTo>
                <a:lnTo>
                  <a:pt x="175873" y="289200"/>
                </a:lnTo>
                <a:lnTo>
                  <a:pt x="154470" y="30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23579EDF-327C-42E0-AB80-E588A71C8227}"/>
              </a:ext>
            </a:extLst>
          </p:cNvPr>
          <p:cNvSpPr txBox="1"/>
          <p:nvPr/>
        </p:nvSpPr>
        <p:spPr>
          <a:xfrm>
            <a:off x="6400063" y="2214186"/>
            <a:ext cx="4145279" cy="2516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121920" indent="-457200">
              <a:lnSpc>
                <a:spcPct val="103699"/>
              </a:lnSpc>
              <a:buFont typeface="Wingdings"/>
              <a:buChar char=""/>
              <a:tabLst>
                <a:tab pos="469900" algn="l"/>
              </a:tabLst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   可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以被分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为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两个不相交的子集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>
              <a:spcBef>
                <a:spcPts val="45"/>
              </a:spcBef>
              <a:buFont typeface="Wingdings"/>
              <a:buChar char=""/>
            </a:pPr>
            <a:endParaRPr sz="33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469900" marR="5080" indent="-457200">
              <a:buFont typeface="Wingdings"/>
              <a:buChar char=""/>
              <a:tabLst>
                <a:tab pos="469900" algn="l"/>
              </a:tabLst>
            </a:pP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每一子集内的任意点之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间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没有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7A49C45B-B403-4292-9160-1DAEE5D6E5C6}"/>
              </a:ext>
            </a:extLst>
          </p:cNvPr>
          <p:cNvSpPr/>
          <p:nvPr/>
        </p:nvSpPr>
        <p:spPr>
          <a:xfrm>
            <a:off x="2232874" y="5705855"/>
            <a:ext cx="286385" cy="332740"/>
          </a:xfrm>
          <a:custGeom>
            <a:avLst/>
            <a:gdLst/>
            <a:ahLst/>
            <a:cxnLst/>
            <a:rect l="l" t="t" r="r" b="b"/>
            <a:pathLst>
              <a:path w="286384" h="332739">
                <a:moveTo>
                  <a:pt x="71721" y="332259"/>
                </a:moveTo>
                <a:lnTo>
                  <a:pt x="67896" y="332259"/>
                </a:lnTo>
                <a:lnTo>
                  <a:pt x="67896" y="321757"/>
                </a:lnTo>
                <a:lnTo>
                  <a:pt x="68852" y="316983"/>
                </a:lnTo>
                <a:lnTo>
                  <a:pt x="73066" y="289951"/>
                </a:lnTo>
                <a:lnTo>
                  <a:pt x="76742" y="256832"/>
                </a:lnTo>
                <a:lnTo>
                  <a:pt x="79342" y="220850"/>
                </a:lnTo>
                <a:lnTo>
                  <a:pt x="80328" y="185225"/>
                </a:lnTo>
                <a:lnTo>
                  <a:pt x="78400" y="138918"/>
                </a:lnTo>
                <a:lnTo>
                  <a:pt x="69211" y="86884"/>
                </a:lnTo>
                <a:lnTo>
                  <a:pt x="47650" y="43442"/>
                </a:lnTo>
                <a:lnTo>
                  <a:pt x="8606" y="22914"/>
                </a:lnTo>
                <a:lnTo>
                  <a:pt x="0" y="22914"/>
                </a:lnTo>
                <a:lnTo>
                  <a:pt x="0" y="19095"/>
                </a:lnTo>
                <a:lnTo>
                  <a:pt x="2644" y="13694"/>
                </a:lnTo>
                <a:lnTo>
                  <a:pt x="9682" y="7399"/>
                </a:lnTo>
                <a:lnTo>
                  <a:pt x="19768" y="2178"/>
                </a:lnTo>
                <a:lnTo>
                  <a:pt x="31557" y="0"/>
                </a:lnTo>
                <a:lnTo>
                  <a:pt x="72157" y="14459"/>
                </a:lnTo>
                <a:lnTo>
                  <a:pt x="96784" y="50136"/>
                </a:lnTo>
                <a:lnTo>
                  <a:pt x="109430" y="95484"/>
                </a:lnTo>
                <a:lnTo>
                  <a:pt x="114089" y="138953"/>
                </a:lnTo>
                <a:lnTo>
                  <a:pt x="114754" y="168994"/>
                </a:lnTo>
                <a:lnTo>
                  <a:pt x="114635" y="180153"/>
                </a:lnTo>
                <a:lnTo>
                  <a:pt x="113798" y="202411"/>
                </a:lnTo>
                <a:lnTo>
                  <a:pt x="111527" y="233978"/>
                </a:lnTo>
                <a:lnTo>
                  <a:pt x="107104" y="273064"/>
                </a:lnTo>
                <a:lnTo>
                  <a:pt x="144739" y="273064"/>
                </a:lnTo>
                <a:lnTo>
                  <a:pt x="118189" y="297063"/>
                </a:lnTo>
                <a:lnTo>
                  <a:pt x="86050" y="322819"/>
                </a:lnTo>
                <a:lnTo>
                  <a:pt x="71721" y="332259"/>
                </a:lnTo>
                <a:close/>
              </a:path>
              <a:path w="286384" h="332739">
                <a:moveTo>
                  <a:pt x="144739" y="273064"/>
                </a:moveTo>
                <a:lnTo>
                  <a:pt x="107104" y="273064"/>
                </a:lnTo>
                <a:lnTo>
                  <a:pt x="154092" y="233215"/>
                </a:lnTo>
                <a:lnTo>
                  <a:pt x="197271" y="189838"/>
                </a:lnTo>
                <a:lnTo>
                  <a:pt x="232829" y="147194"/>
                </a:lnTo>
                <a:lnTo>
                  <a:pt x="256958" y="109546"/>
                </a:lnTo>
                <a:lnTo>
                  <a:pt x="265848" y="81155"/>
                </a:lnTo>
                <a:lnTo>
                  <a:pt x="264473" y="70742"/>
                </a:lnTo>
                <a:lnTo>
                  <a:pt x="259154" y="58718"/>
                </a:lnTo>
                <a:lnTo>
                  <a:pt x="248097" y="48126"/>
                </a:lnTo>
                <a:lnTo>
                  <a:pt x="229509" y="42009"/>
                </a:lnTo>
                <a:lnTo>
                  <a:pt x="221859" y="42009"/>
                </a:lnTo>
                <a:lnTo>
                  <a:pt x="221859" y="35326"/>
                </a:lnTo>
                <a:lnTo>
                  <a:pt x="223099" y="26987"/>
                </a:lnTo>
                <a:lnTo>
                  <a:pt x="226760" y="15156"/>
                </a:lnTo>
                <a:lnTo>
                  <a:pt x="232751" y="4579"/>
                </a:lnTo>
                <a:lnTo>
                  <a:pt x="240984" y="0"/>
                </a:lnTo>
                <a:lnTo>
                  <a:pt x="256076" y="2849"/>
                </a:lnTo>
                <a:lnTo>
                  <a:pt x="270629" y="12053"/>
                </a:lnTo>
                <a:lnTo>
                  <a:pt x="281597" y="28598"/>
                </a:lnTo>
                <a:lnTo>
                  <a:pt x="285930" y="53467"/>
                </a:lnTo>
                <a:lnTo>
                  <a:pt x="282867" y="77962"/>
                </a:lnTo>
                <a:lnTo>
                  <a:pt x="261321" y="132683"/>
                </a:lnTo>
                <a:lnTo>
                  <a:pt x="205235" y="212004"/>
                </a:lnTo>
                <a:lnTo>
                  <a:pt x="160473" y="258841"/>
                </a:lnTo>
                <a:lnTo>
                  <a:pt x="144739" y="273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C5922D78-BC13-4A33-987F-C0FC29107D03}"/>
              </a:ext>
            </a:extLst>
          </p:cNvPr>
          <p:cNvSpPr/>
          <p:nvPr/>
        </p:nvSpPr>
        <p:spPr>
          <a:xfrm>
            <a:off x="2532193" y="5874849"/>
            <a:ext cx="116205" cy="212090"/>
          </a:xfrm>
          <a:custGeom>
            <a:avLst/>
            <a:gdLst/>
            <a:ahLst/>
            <a:cxnLst/>
            <a:rect l="l" t="t" r="r" b="b"/>
            <a:pathLst>
              <a:path w="116205" h="212089">
                <a:moveTo>
                  <a:pt x="0" y="31507"/>
                </a:moveTo>
                <a:lnTo>
                  <a:pt x="0" y="20050"/>
                </a:lnTo>
                <a:lnTo>
                  <a:pt x="12132" y="19736"/>
                </a:lnTo>
                <a:lnTo>
                  <a:pt x="28210" y="17543"/>
                </a:lnTo>
                <a:lnTo>
                  <a:pt x="45722" y="11591"/>
                </a:lnTo>
                <a:lnTo>
                  <a:pt x="62158" y="0"/>
                </a:lnTo>
                <a:lnTo>
                  <a:pt x="71721" y="0"/>
                </a:lnTo>
                <a:lnTo>
                  <a:pt x="71721" y="22914"/>
                </a:lnTo>
                <a:lnTo>
                  <a:pt x="45901" y="22914"/>
                </a:lnTo>
                <a:lnTo>
                  <a:pt x="32543" y="27882"/>
                </a:lnTo>
                <a:lnTo>
                  <a:pt x="19364" y="30433"/>
                </a:lnTo>
                <a:lnTo>
                  <a:pt x="7979" y="31373"/>
                </a:lnTo>
                <a:lnTo>
                  <a:pt x="0" y="31507"/>
                </a:lnTo>
                <a:close/>
              </a:path>
              <a:path w="116205" h="212089">
                <a:moveTo>
                  <a:pt x="104235" y="200501"/>
                </a:moveTo>
                <a:lnTo>
                  <a:pt x="14344" y="200501"/>
                </a:lnTo>
                <a:lnTo>
                  <a:pt x="32588" y="199591"/>
                </a:lnTo>
                <a:lnTo>
                  <a:pt x="41957" y="196801"/>
                </a:lnTo>
                <a:lnTo>
                  <a:pt x="45408" y="192042"/>
                </a:lnTo>
                <a:lnTo>
                  <a:pt x="45901" y="185225"/>
                </a:lnTo>
                <a:lnTo>
                  <a:pt x="45901" y="22914"/>
                </a:lnTo>
                <a:lnTo>
                  <a:pt x="71721" y="22914"/>
                </a:lnTo>
                <a:lnTo>
                  <a:pt x="71721" y="185225"/>
                </a:lnTo>
                <a:lnTo>
                  <a:pt x="72229" y="192042"/>
                </a:lnTo>
                <a:lnTo>
                  <a:pt x="75785" y="196801"/>
                </a:lnTo>
                <a:lnTo>
                  <a:pt x="85438" y="199591"/>
                </a:lnTo>
                <a:lnTo>
                  <a:pt x="104235" y="200501"/>
                </a:lnTo>
                <a:close/>
              </a:path>
              <a:path w="116205" h="212089">
                <a:moveTo>
                  <a:pt x="1912" y="211958"/>
                </a:moveTo>
                <a:lnTo>
                  <a:pt x="1912" y="200501"/>
                </a:lnTo>
                <a:lnTo>
                  <a:pt x="115711" y="200501"/>
                </a:lnTo>
                <a:lnTo>
                  <a:pt x="115711" y="210049"/>
                </a:lnTo>
                <a:lnTo>
                  <a:pt x="59289" y="210049"/>
                </a:lnTo>
                <a:lnTo>
                  <a:pt x="45886" y="210213"/>
                </a:lnTo>
                <a:lnTo>
                  <a:pt x="28091" y="210646"/>
                </a:lnTo>
                <a:lnTo>
                  <a:pt x="11550" y="211257"/>
                </a:lnTo>
                <a:lnTo>
                  <a:pt x="1912" y="211958"/>
                </a:lnTo>
                <a:close/>
              </a:path>
              <a:path w="116205" h="212089">
                <a:moveTo>
                  <a:pt x="115711" y="211958"/>
                </a:moveTo>
                <a:lnTo>
                  <a:pt x="105415" y="211257"/>
                </a:lnTo>
                <a:lnTo>
                  <a:pt x="88576" y="210646"/>
                </a:lnTo>
                <a:lnTo>
                  <a:pt x="71198" y="210213"/>
                </a:lnTo>
                <a:lnTo>
                  <a:pt x="59289" y="210049"/>
                </a:lnTo>
                <a:lnTo>
                  <a:pt x="115711" y="210049"/>
                </a:lnTo>
                <a:lnTo>
                  <a:pt x="115711" y="211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A325CB40-9516-4874-9AA3-389DA188A8C5}"/>
              </a:ext>
            </a:extLst>
          </p:cNvPr>
          <p:cNvSpPr/>
          <p:nvPr/>
        </p:nvSpPr>
        <p:spPr>
          <a:xfrm>
            <a:off x="4119586" y="5718047"/>
            <a:ext cx="286385" cy="332740"/>
          </a:xfrm>
          <a:custGeom>
            <a:avLst/>
            <a:gdLst/>
            <a:ahLst/>
            <a:cxnLst/>
            <a:rect l="l" t="t" r="r" b="b"/>
            <a:pathLst>
              <a:path w="286385" h="332739">
                <a:moveTo>
                  <a:pt x="71721" y="332259"/>
                </a:moveTo>
                <a:lnTo>
                  <a:pt x="67896" y="332259"/>
                </a:lnTo>
                <a:lnTo>
                  <a:pt x="67896" y="321757"/>
                </a:lnTo>
                <a:lnTo>
                  <a:pt x="68852" y="316983"/>
                </a:lnTo>
                <a:lnTo>
                  <a:pt x="73066" y="289951"/>
                </a:lnTo>
                <a:lnTo>
                  <a:pt x="76742" y="256832"/>
                </a:lnTo>
                <a:lnTo>
                  <a:pt x="79342" y="220850"/>
                </a:lnTo>
                <a:lnTo>
                  <a:pt x="80328" y="185225"/>
                </a:lnTo>
                <a:lnTo>
                  <a:pt x="78400" y="138918"/>
                </a:lnTo>
                <a:lnTo>
                  <a:pt x="69211" y="86884"/>
                </a:lnTo>
                <a:lnTo>
                  <a:pt x="47650" y="43442"/>
                </a:lnTo>
                <a:lnTo>
                  <a:pt x="8606" y="22914"/>
                </a:lnTo>
                <a:lnTo>
                  <a:pt x="0" y="22914"/>
                </a:lnTo>
                <a:lnTo>
                  <a:pt x="0" y="19095"/>
                </a:lnTo>
                <a:lnTo>
                  <a:pt x="2644" y="13694"/>
                </a:lnTo>
                <a:lnTo>
                  <a:pt x="9682" y="7399"/>
                </a:lnTo>
                <a:lnTo>
                  <a:pt x="19768" y="2178"/>
                </a:lnTo>
                <a:lnTo>
                  <a:pt x="31557" y="0"/>
                </a:lnTo>
                <a:lnTo>
                  <a:pt x="72157" y="14459"/>
                </a:lnTo>
                <a:lnTo>
                  <a:pt x="96784" y="50136"/>
                </a:lnTo>
                <a:lnTo>
                  <a:pt x="109430" y="95484"/>
                </a:lnTo>
                <a:lnTo>
                  <a:pt x="114089" y="138953"/>
                </a:lnTo>
                <a:lnTo>
                  <a:pt x="114754" y="168994"/>
                </a:lnTo>
                <a:lnTo>
                  <a:pt x="114635" y="180153"/>
                </a:lnTo>
                <a:lnTo>
                  <a:pt x="113798" y="202411"/>
                </a:lnTo>
                <a:lnTo>
                  <a:pt x="111527" y="233978"/>
                </a:lnTo>
                <a:lnTo>
                  <a:pt x="107104" y="273064"/>
                </a:lnTo>
                <a:lnTo>
                  <a:pt x="144739" y="273064"/>
                </a:lnTo>
                <a:lnTo>
                  <a:pt x="118189" y="297063"/>
                </a:lnTo>
                <a:lnTo>
                  <a:pt x="86050" y="322819"/>
                </a:lnTo>
                <a:lnTo>
                  <a:pt x="71721" y="332259"/>
                </a:lnTo>
                <a:close/>
              </a:path>
              <a:path w="286385" h="332739">
                <a:moveTo>
                  <a:pt x="144739" y="273064"/>
                </a:moveTo>
                <a:lnTo>
                  <a:pt x="107104" y="273064"/>
                </a:lnTo>
                <a:lnTo>
                  <a:pt x="154092" y="233215"/>
                </a:lnTo>
                <a:lnTo>
                  <a:pt x="197271" y="189838"/>
                </a:lnTo>
                <a:lnTo>
                  <a:pt x="232829" y="147194"/>
                </a:lnTo>
                <a:lnTo>
                  <a:pt x="256958" y="109546"/>
                </a:lnTo>
                <a:lnTo>
                  <a:pt x="265848" y="81155"/>
                </a:lnTo>
                <a:lnTo>
                  <a:pt x="264473" y="70742"/>
                </a:lnTo>
                <a:lnTo>
                  <a:pt x="259154" y="58718"/>
                </a:lnTo>
                <a:lnTo>
                  <a:pt x="248097" y="48126"/>
                </a:lnTo>
                <a:lnTo>
                  <a:pt x="229509" y="42009"/>
                </a:lnTo>
                <a:lnTo>
                  <a:pt x="221859" y="42009"/>
                </a:lnTo>
                <a:lnTo>
                  <a:pt x="221859" y="35326"/>
                </a:lnTo>
                <a:lnTo>
                  <a:pt x="223099" y="26987"/>
                </a:lnTo>
                <a:lnTo>
                  <a:pt x="226760" y="15156"/>
                </a:lnTo>
                <a:lnTo>
                  <a:pt x="232751" y="4579"/>
                </a:lnTo>
                <a:lnTo>
                  <a:pt x="240984" y="0"/>
                </a:lnTo>
                <a:lnTo>
                  <a:pt x="256076" y="2849"/>
                </a:lnTo>
                <a:lnTo>
                  <a:pt x="270629" y="12053"/>
                </a:lnTo>
                <a:lnTo>
                  <a:pt x="281597" y="28598"/>
                </a:lnTo>
                <a:lnTo>
                  <a:pt x="285930" y="53467"/>
                </a:lnTo>
                <a:lnTo>
                  <a:pt x="282867" y="77962"/>
                </a:lnTo>
                <a:lnTo>
                  <a:pt x="261321" y="132683"/>
                </a:lnTo>
                <a:lnTo>
                  <a:pt x="205235" y="212004"/>
                </a:lnTo>
                <a:lnTo>
                  <a:pt x="160473" y="258841"/>
                </a:lnTo>
                <a:lnTo>
                  <a:pt x="144739" y="273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6639DFF1-45A8-436C-BFC1-9156D7D3A04B}"/>
              </a:ext>
            </a:extLst>
          </p:cNvPr>
          <p:cNvSpPr/>
          <p:nvPr/>
        </p:nvSpPr>
        <p:spPr>
          <a:xfrm>
            <a:off x="4403604" y="5887041"/>
            <a:ext cx="141605" cy="212090"/>
          </a:xfrm>
          <a:custGeom>
            <a:avLst/>
            <a:gdLst/>
            <a:ahLst/>
            <a:cxnLst/>
            <a:rect l="l" t="t" r="r" b="b"/>
            <a:pathLst>
              <a:path w="141605" h="212089">
                <a:moveTo>
                  <a:pt x="24863" y="74472"/>
                </a:moveTo>
                <a:lnTo>
                  <a:pt x="14344" y="74472"/>
                </a:lnTo>
                <a:lnTo>
                  <a:pt x="0" y="73517"/>
                </a:lnTo>
                <a:lnTo>
                  <a:pt x="0" y="57286"/>
                </a:lnTo>
                <a:lnTo>
                  <a:pt x="4811" y="35848"/>
                </a:lnTo>
                <a:lnTo>
                  <a:pt x="18408" y="17543"/>
                </a:lnTo>
                <a:lnTo>
                  <a:pt x="39536" y="4788"/>
                </a:lnTo>
                <a:lnTo>
                  <a:pt x="66940" y="0"/>
                </a:lnTo>
                <a:lnTo>
                  <a:pt x="95942" y="4326"/>
                </a:lnTo>
                <a:lnTo>
                  <a:pt x="109599" y="11457"/>
                </a:lnTo>
                <a:lnTo>
                  <a:pt x="62158" y="11457"/>
                </a:lnTo>
                <a:lnTo>
                  <a:pt x="49727" y="12859"/>
                </a:lnTo>
                <a:lnTo>
                  <a:pt x="36578" y="17663"/>
                </a:lnTo>
                <a:lnTo>
                  <a:pt x="24504" y="26763"/>
                </a:lnTo>
                <a:lnTo>
                  <a:pt x="15300" y="41055"/>
                </a:lnTo>
                <a:lnTo>
                  <a:pt x="25147" y="42934"/>
                </a:lnTo>
                <a:lnTo>
                  <a:pt x="30959" y="47499"/>
                </a:lnTo>
                <a:lnTo>
                  <a:pt x="33724" y="53138"/>
                </a:lnTo>
                <a:lnTo>
                  <a:pt x="34426" y="58240"/>
                </a:lnTo>
                <a:lnTo>
                  <a:pt x="34426" y="69698"/>
                </a:lnTo>
                <a:lnTo>
                  <a:pt x="24863" y="74472"/>
                </a:lnTo>
                <a:close/>
              </a:path>
              <a:path w="141605" h="212089">
                <a:moveTo>
                  <a:pt x="131967" y="211958"/>
                </a:moveTo>
                <a:lnTo>
                  <a:pt x="0" y="211958"/>
                </a:lnTo>
                <a:lnTo>
                  <a:pt x="0" y="202411"/>
                </a:lnTo>
                <a:lnTo>
                  <a:pt x="3825" y="199546"/>
                </a:lnTo>
                <a:lnTo>
                  <a:pt x="80328" y="123165"/>
                </a:lnTo>
                <a:lnTo>
                  <a:pt x="89547" y="112677"/>
                </a:lnTo>
                <a:lnTo>
                  <a:pt x="99573" y="98699"/>
                </a:lnTo>
                <a:lnTo>
                  <a:pt x="107627" y="81677"/>
                </a:lnTo>
                <a:lnTo>
                  <a:pt x="110929" y="62060"/>
                </a:lnTo>
                <a:lnTo>
                  <a:pt x="107746" y="43277"/>
                </a:lnTo>
                <a:lnTo>
                  <a:pt x="98378" y="27091"/>
                </a:lnTo>
                <a:lnTo>
                  <a:pt x="83092" y="15738"/>
                </a:lnTo>
                <a:lnTo>
                  <a:pt x="62158" y="11457"/>
                </a:lnTo>
                <a:lnTo>
                  <a:pt x="109599" y="11457"/>
                </a:lnTo>
                <a:lnTo>
                  <a:pt x="119655" y="16708"/>
                </a:lnTo>
                <a:lnTo>
                  <a:pt x="135658" y="36251"/>
                </a:lnTo>
                <a:lnTo>
                  <a:pt x="141530" y="62060"/>
                </a:lnTo>
                <a:lnTo>
                  <a:pt x="137720" y="83005"/>
                </a:lnTo>
                <a:lnTo>
                  <a:pt x="127545" y="100728"/>
                </a:lnTo>
                <a:lnTo>
                  <a:pt x="112887" y="116302"/>
                </a:lnTo>
                <a:lnTo>
                  <a:pt x="95628" y="130803"/>
                </a:lnTo>
                <a:lnTo>
                  <a:pt x="82390" y="141440"/>
                </a:lnTo>
                <a:lnTo>
                  <a:pt x="69331" y="152166"/>
                </a:lnTo>
                <a:lnTo>
                  <a:pt x="53402" y="165577"/>
                </a:lnTo>
                <a:lnTo>
                  <a:pt x="31557" y="184270"/>
                </a:lnTo>
                <a:lnTo>
                  <a:pt x="136514" y="184270"/>
                </a:lnTo>
                <a:lnTo>
                  <a:pt x="131967" y="211958"/>
                </a:lnTo>
                <a:close/>
              </a:path>
              <a:path w="141605" h="212089">
                <a:moveTo>
                  <a:pt x="136514" y="184270"/>
                </a:moveTo>
                <a:lnTo>
                  <a:pt x="90847" y="184270"/>
                </a:lnTo>
                <a:lnTo>
                  <a:pt x="97392" y="184240"/>
                </a:lnTo>
                <a:lnTo>
                  <a:pt x="107343" y="184031"/>
                </a:lnTo>
                <a:lnTo>
                  <a:pt x="131011" y="153717"/>
                </a:lnTo>
                <a:lnTo>
                  <a:pt x="141530" y="153717"/>
                </a:lnTo>
                <a:lnTo>
                  <a:pt x="136514" y="184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81E6E86E-010B-48D6-BE01-82DFC3B473B2}"/>
              </a:ext>
            </a:extLst>
          </p:cNvPr>
          <p:cNvSpPr/>
          <p:nvPr/>
        </p:nvSpPr>
        <p:spPr>
          <a:xfrm>
            <a:off x="6858005" y="2314510"/>
            <a:ext cx="287655" cy="331470"/>
          </a:xfrm>
          <a:custGeom>
            <a:avLst/>
            <a:gdLst/>
            <a:ahLst/>
            <a:cxnLst/>
            <a:rect l="l" t="t" r="r" b="b"/>
            <a:pathLst>
              <a:path w="287654" h="331469">
                <a:moveTo>
                  <a:pt x="72079" y="331341"/>
                </a:moveTo>
                <a:lnTo>
                  <a:pt x="69196" y="331341"/>
                </a:lnTo>
                <a:lnTo>
                  <a:pt x="69196" y="320867"/>
                </a:lnTo>
                <a:lnTo>
                  <a:pt x="70157" y="315155"/>
                </a:lnTo>
                <a:lnTo>
                  <a:pt x="73986" y="288346"/>
                </a:lnTo>
                <a:lnTo>
                  <a:pt x="77725" y="255647"/>
                </a:lnTo>
                <a:lnTo>
                  <a:pt x="80563" y="220090"/>
                </a:lnTo>
                <a:lnTo>
                  <a:pt x="81690" y="184713"/>
                </a:lnTo>
                <a:lnTo>
                  <a:pt x="79737" y="138534"/>
                </a:lnTo>
                <a:lnTo>
                  <a:pt x="70397" y="86643"/>
                </a:lnTo>
                <a:lnTo>
                  <a:pt x="48443" y="43321"/>
                </a:lnTo>
                <a:lnTo>
                  <a:pt x="8649" y="22851"/>
                </a:lnTo>
                <a:lnTo>
                  <a:pt x="1922" y="21899"/>
                </a:lnTo>
                <a:lnTo>
                  <a:pt x="0" y="21899"/>
                </a:lnTo>
                <a:lnTo>
                  <a:pt x="0" y="19042"/>
                </a:lnTo>
                <a:lnTo>
                  <a:pt x="2793" y="13255"/>
                </a:lnTo>
                <a:lnTo>
                  <a:pt x="10091" y="7021"/>
                </a:lnTo>
                <a:lnTo>
                  <a:pt x="20272" y="2038"/>
                </a:lnTo>
                <a:lnTo>
                  <a:pt x="31714" y="0"/>
                </a:lnTo>
                <a:lnTo>
                  <a:pt x="72517" y="14320"/>
                </a:lnTo>
                <a:lnTo>
                  <a:pt x="97266" y="49663"/>
                </a:lnTo>
                <a:lnTo>
                  <a:pt x="109975" y="94603"/>
                </a:lnTo>
                <a:lnTo>
                  <a:pt x="114658" y="137716"/>
                </a:lnTo>
                <a:lnTo>
                  <a:pt x="115327" y="167574"/>
                </a:lnTo>
                <a:lnTo>
                  <a:pt x="115222" y="179238"/>
                </a:lnTo>
                <a:lnTo>
                  <a:pt x="114486" y="201613"/>
                </a:lnTo>
                <a:lnTo>
                  <a:pt x="112489" y="232914"/>
                </a:lnTo>
                <a:lnTo>
                  <a:pt x="108599" y="271357"/>
                </a:lnTo>
                <a:lnTo>
                  <a:pt x="146506" y="271357"/>
                </a:lnTo>
                <a:lnTo>
                  <a:pt x="118840" y="296181"/>
                </a:lnTo>
                <a:lnTo>
                  <a:pt x="86487" y="321919"/>
                </a:lnTo>
                <a:lnTo>
                  <a:pt x="72079" y="331341"/>
                </a:lnTo>
                <a:close/>
              </a:path>
              <a:path w="287654" h="331469">
                <a:moveTo>
                  <a:pt x="146506" y="271357"/>
                </a:moveTo>
                <a:lnTo>
                  <a:pt x="108599" y="271357"/>
                </a:lnTo>
                <a:lnTo>
                  <a:pt x="155353" y="231626"/>
                </a:lnTo>
                <a:lnTo>
                  <a:pt x="198462" y="188422"/>
                </a:lnTo>
                <a:lnTo>
                  <a:pt x="234052" y="146041"/>
                </a:lnTo>
                <a:lnTo>
                  <a:pt x="258248" y="108778"/>
                </a:lnTo>
                <a:lnTo>
                  <a:pt x="267174" y="80931"/>
                </a:lnTo>
                <a:lnTo>
                  <a:pt x="265793" y="70546"/>
                </a:lnTo>
                <a:lnTo>
                  <a:pt x="260447" y="58556"/>
                </a:lnTo>
                <a:lnTo>
                  <a:pt x="249334" y="47993"/>
                </a:lnTo>
                <a:lnTo>
                  <a:pt x="230654" y="41893"/>
                </a:lnTo>
                <a:lnTo>
                  <a:pt x="222965" y="41893"/>
                </a:lnTo>
                <a:lnTo>
                  <a:pt x="222965" y="34276"/>
                </a:lnTo>
                <a:lnTo>
                  <a:pt x="224227" y="26510"/>
                </a:lnTo>
                <a:lnTo>
                  <a:pt x="228011" y="14996"/>
                </a:lnTo>
                <a:lnTo>
                  <a:pt x="234318" y="4552"/>
                </a:lnTo>
                <a:lnTo>
                  <a:pt x="243148" y="0"/>
                </a:lnTo>
                <a:lnTo>
                  <a:pt x="257759" y="2826"/>
                </a:lnTo>
                <a:lnTo>
                  <a:pt x="272100" y="11901"/>
                </a:lnTo>
                <a:lnTo>
                  <a:pt x="283017" y="28117"/>
                </a:lnTo>
                <a:lnTo>
                  <a:pt x="287356" y="52367"/>
                </a:lnTo>
                <a:lnTo>
                  <a:pt x="284293" y="76929"/>
                </a:lnTo>
                <a:lnTo>
                  <a:pt x="263030" y="131765"/>
                </a:lnTo>
                <a:lnTo>
                  <a:pt x="206750" y="210931"/>
                </a:lnTo>
                <a:lnTo>
                  <a:pt x="161481" y="257920"/>
                </a:lnTo>
                <a:lnTo>
                  <a:pt x="146506" y="271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74090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787644" y="1403610"/>
            <a:ext cx="701040" cy="2013585"/>
          </a:xfrm>
          <a:custGeom>
            <a:avLst/>
            <a:gdLst/>
            <a:ahLst/>
            <a:cxnLst/>
            <a:rect l="l" t="t" r="r" b="b"/>
            <a:pathLst>
              <a:path w="701039" h="2013585">
                <a:moveTo>
                  <a:pt x="584200" y="0"/>
                </a:moveTo>
                <a:lnTo>
                  <a:pt x="116839" y="0"/>
                </a:lnTo>
                <a:lnTo>
                  <a:pt x="71360" y="9181"/>
                </a:lnTo>
                <a:lnTo>
                  <a:pt x="34221" y="34221"/>
                </a:lnTo>
                <a:lnTo>
                  <a:pt x="9181" y="71360"/>
                </a:lnTo>
                <a:lnTo>
                  <a:pt x="0" y="116839"/>
                </a:lnTo>
                <a:lnTo>
                  <a:pt x="0" y="1896364"/>
                </a:lnTo>
                <a:lnTo>
                  <a:pt x="9181" y="1941843"/>
                </a:lnTo>
                <a:lnTo>
                  <a:pt x="34221" y="1978982"/>
                </a:lnTo>
                <a:lnTo>
                  <a:pt x="71360" y="2004022"/>
                </a:lnTo>
                <a:lnTo>
                  <a:pt x="116839" y="2013203"/>
                </a:lnTo>
                <a:lnTo>
                  <a:pt x="584200" y="2013203"/>
                </a:lnTo>
                <a:lnTo>
                  <a:pt x="629679" y="2004022"/>
                </a:lnTo>
                <a:lnTo>
                  <a:pt x="666818" y="1978982"/>
                </a:lnTo>
                <a:lnTo>
                  <a:pt x="691858" y="1941843"/>
                </a:lnTo>
                <a:lnTo>
                  <a:pt x="701040" y="1896364"/>
                </a:lnTo>
                <a:lnTo>
                  <a:pt x="701040" y="116839"/>
                </a:lnTo>
                <a:lnTo>
                  <a:pt x="691858" y="71360"/>
                </a:lnTo>
                <a:lnTo>
                  <a:pt x="666818" y="34221"/>
                </a:lnTo>
                <a:lnTo>
                  <a:pt x="629679" y="9181"/>
                </a:lnTo>
                <a:lnTo>
                  <a:pt x="58420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3963" y="1143005"/>
            <a:ext cx="699770" cy="2540635"/>
          </a:xfrm>
          <a:custGeom>
            <a:avLst/>
            <a:gdLst/>
            <a:ahLst/>
            <a:cxnLst/>
            <a:rect l="l" t="t" r="r" b="b"/>
            <a:pathLst>
              <a:path w="699770" h="2540635">
                <a:moveTo>
                  <a:pt x="582930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2423922"/>
                </a:lnTo>
                <a:lnTo>
                  <a:pt x="9161" y="2469302"/>
                </a:lnTo>
                <a:lnTo>
                  <a:pt x="34147" y="2506360"/>
                </a:lnTo>
                <a:lnTo>
                  <a:pt x="71205" y="2531346"/>
                </a:lnTo>
                <a:lnTo>
                  <a:pt x="116586" y="2540508"/>
                </a:lnTo>
                <a:lnTo>
                  <a:pt x="582930" y="2540508"/>
                </a:lnTo>
                <a:lnTo>
                  <a:pt x="628310" y="2531346"/>
                </a:lnTo>
                <a:lnTo>
                  <a:pt x="665368" y="2506360"/>
                </a:lnTo>
                <a:lnTo>
                  <a:pt x="690354" y="2469302"/>
                </a:lnTo>
                <a:lnTo>
                  <a:pt x="699516" y="2423922"/>
                </a:lnTo>
                <a:lnTo>
                  <a:pt x="699516" y="116586"/>
                </a:lnTo>
                <a:lnTo>
                  <a:pt x="690354" y="71205"/>
                </a:lnTo>
                <a:lnTo>
                  <a:pt x="665368" y="34147"/>
                </a:lnTo>
                <a:lnTo>
                  <a:pt x="628310" y="9161"/>
                </a:lnTo>
                <a:lnTo>
                  <a:pt x="58293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036" y="2234187"/>
            <a:ext cx="373379" cy="374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0716" y="2945896"/>
            <a:ext cx="373379" cy="37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0716" y="2459740"/>
            <a:ext cx="373379" cy="37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0717" y="1976631"/>
            <a:ext cx="373379" cy="374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50717" y="1493531"/>
            <a:ext cx="373379" cy="373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87036" y="3272031"/>
            <a:ext cx="373379" cy="374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7036" y="1740424"/>
            <a:ext cx="373367" cy="373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87036" y="1217680"/>
            <a:ext cx="373367" cy="373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7036" y="2695959"/>
            <a:ext cx="373379" cy="3749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24859" y="1404367"/>
            <a:ext cx="662305" cy="276225"/>
          </a:xfrm>
          <a:custGeom>
            <a:avLst/>
            <a:gdLst/>
            <a:ahLst/>
            <a:cxnLst/>
            <a:rect l="l" t="t" r="r" b="b"/>
            <a:pathLst>
              <a:path w="662304" h="276225">
                <a:moveTo>
                  <a:pt x="0" y="275767"/>
                </a:moveTo>
                <a:lnTo>
                  <a:pt x="662216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24859" y="1680209"/>
            <a:ext cx="662305" cy="247650"/>
          </a:xfrm>
          <a:custGeom>
            <a:avLst/>
            <a:gdLst/>
            <a:ahLst/>
            <a:cxnLst/>
            <a:rect l="l" t="t" r="r" b="b"/>
            <a:pathLst>
              <a:path w="662304" h="247650">
                <a:moveTo>
                  <a:pt x="0" y="0"/>
                </a:moveTo>
                <a:lnTo>
                  <a:pt x="662216" y="24748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4859" y="1680209"/>
            <a:ext cx="662305" cy="1203960"/>
          </a:xfrm>
          <a:custGeom>
            <a:avLst/>
            <a:gdLst/>
            <a:ahLst/>
            <a:cxnLst/>
            <a:rect l="l" t="t" r="r" b="b"/>
            <a:pathLst>
              <a:path w="662304" h="1203960">
                <a:moveTo>
                  <a:pt x="0" y="0"/>
                </a:moveTo>
                <a:lnTo>
                  <a:pt x="662216" y="120336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24859" y="2164841"/>
            <a:ext cx="662305" cy="257810"/>
          </a:xfrm>
          <a:custGeom>
            <a:avLst/>
            <a:gdLst/>
            <a:ahLst/>
            <a:cxnLst/>
            <a:rect l="l" t="t" r="r" b="b"/>
            <a:pathLst>
              <a:path w="662304" h="257810">
                <a:moveTo>
                  <a:pt x="0" y="0"/>
                </a:moveTo>
                <a:lnTo>
                  <a:pt x="662216" y="25735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4859" y="2164841"/>
            <a:ext cx="662305" cy="1295400"/>
          </a:xfrm>
          <a:custGeom>
            <a:avLst/>
            <a:gdLst/>
            <a:ahLst/>
            <a:cxnLst/>
            <a:rect l="l" t="t" r="r" b="b"/>
            <a:pathLst>
              <a:path w="662304" h="1295400">
                <a:moveTo>
                  <a:pt x="0" y="0"/>
                </a:moveTo>
                <a:lnTo>
                  <a:pt x="662216" y="129527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4859" y="2422405"/>
            <a:ext cx="662305" cy="225425"/>
          </a:xfrm>
          <a:custGeom>
            <a:avLst/>
            <a:gdLst/>
            <a:ahLst/>
            <a:cxnLst/>
            <a:rect l="l" t="t" r="r" b="b"/>
            <a:pathLst>
              <a:path w="662304" h="225425">
                <a:moveTo>
                  <a:pt x="0" y="22509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4859" y="1404376"/>
            <a:ext cx="662305" cy="1242695"/>
          </a:xfrm>
          <a:custGeom>
            <a:avLst/>
            <a:gdLst/>
            <a:ahLst/>
            <a:cxnLst/>
            <a:rect l="l" t="t" r="r" b="b"/>
            <a:pathLst>
              <a:path w="662304" h="1242695">
                <a:moveTo>
                  <a:pt x="0" y="1242415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4859" y="2647948"/>
            <a:ext cx="662305" cy="236854"/>
          </a:xfrm>
          <a:custGeom>
            <a:avLst/>
            <a:gdLst/>
            <a:ahLst/>
            <a:cxnLst/>
            <a:rect l="l" t="t" r="r" b="b"/>
            <a:pathLst>
              <a:path w="662304" h="236855">
                <a:moveTo>
                  <a:pt x="0" y="0"/>
                </a:moveTo>
                <a:lnTo>
                  <a:pt x="662216" y="23670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24859" y="1928624"/>
            <a:ext cx="662305" cy="1205230"/>
          </a:xfrm>
          <a:custGeom>
            <a:avLst/>
            <a:gdLst/>
            <a:ahLst/>
            <a:cxnLst/>
            <a:rect l="l" t="t" r="r" b="b"/>
            <a:pathLst>
              <a:path w="662304" h="1205230">
                <a:moveTo>
                  <a:pt x="0" y="1205102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24859" y="2422402"/>
            <a:ext cx="662305" cy="711200"/>
          </a:xfrm>
          <a:custGeom>
            <a:avLst/>
            <a:gdLst/>
            <a:ahLst/>
            <a:cxnLst/>
            <a:rect l="l" t="t" r="r" b="b"/>
            <a:pathLst>
              <a:path w="662304" h="711200">
                <a:moveTo>
                  <a:pt x="0" y="71103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24859" y="3134109"/>
            <a:ext cx="662305" cy="327025"/>
          </a:xfrm>
          <a:custGeom>
            <a:avLst/>
            <a:gdLst/>
            <a:ahLst/>
            <a:cxnLst/>
            <a:rect l="l" t="t" r="r" b="b"/>
            <a:pathLst>
              <a:path w="662304" h="327025">
                <a:moveTo>
                  <a:pt x="0" y="0"/>
                </a:moveTo>
                <a:lnTo>
                  <a:pt x="662216" y="32687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15386" y="3770383"/>
            <a:ext cx="165735" cy="192405"/>
          </a:xfrm>
          <a:custGeom>
            <a:avLst/>
            <a:gdLst/>
            <a:ahLst/>
            <a:cxnLst/>
            <a:rect l="l" t="t" r="r" b="b"/>
            <a:pathLst>
              <a:path w="165735" h="192404">
                <a:moveTo>
                  <a:pt x="41563" y="191886"/>
                </a:moveTo>
                <a:lnTo>
                  <a:pt x="39346" y="191886"/>
                </a:lnTo>
                <a:lnTo>
                  <a:pt x="39346" y="185820"/>
                </a:lnTo>
                <a:lnTo>
                  <a:pt x="39900" y="183063"/>
                </a:lnTo>
                <a:lnTo>
                  <a:pt x="42342" y="167452"/>
                </a:lnTo>
                <a:lnTo>
                  <a:pt x="44472" y="148325"/>
                </a:lnTo>
                <a:lnTo>
                  <a:pt x="45979" y="127545"/>
                </a:lnTo>
                <a:lnTo>
                  <a:pt x="46550" y="106971"/>
                </a:lnTo>
                <a:lnTo>
                  <a:pt x="45433" y="80228"/>
                </a:lnTo>
                <a:lnTo>
                  <a:pt x="40108" y="50177"/>
                </a:lnTo>
                <a:lnTo>
                  <a:pt x="27613" y="25088"/>
                </a:lnTo>
                <a:lnTo>
                  <a:pt x="4987" y="13233"/>
                </a:lnTo>
                <a:lnTo>
                  <a:pt x="0" y="13233"/>
                </a:lnTo>
                <a:lnTo>
                  <a:pt x="0" y="7719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13"/>
                </a:lnTo>
                <a:lnTo>
                  <a:pt x="60474" y="41768"/>
                </a:lnTo>
                <a:lnTo>
                  <a:pt x="65747" y="74438"/>
                </a:lnTo>
                <a:lnTo>
                  <a:pt x="66500" y="97597"/>
                </a:lnTo>
                <a:lnTo>
                  <a:pt x="66431" y="104041"/>
                </a:lnTo>
                <a:lnTo>
                  <a:pt x="65946" y="116896"/>
                </a:lnTo>
                <a:lnTo>
                  <a:pt x="64630" y="135126"/>
                </a:lnTo>
                <a:lnTo>
                  <a:pt x="62067" y="157699"/>
                </a:lnTo>
                <a:lnTo>
                  <a:pt x="83930" y="157699"/>
                </a:lnTo>
                <a:lnTo>
                  <a:pt x="80286" y="161283"/>
                </a:lnTo>
                <a:lnTo>
                  <a:pt x="53728" y="183511"/>
                </a:lnTo>
                <a:lnTo>
                  <a:pt x="41563" y="191886"/>
                </a:lnTo>
                <a:close/>
              </a:path>
              <a:path w="165735" h="192404">
                <a:moveTo>
                  <a:pt x="83930" y="157699"/>
                </a:moveTo>
                <a:lnTo>
                  <a:pt x="62067" y="157699"/>
                </a:lnTo>
                <a:lnTo>
                  <a:pt x="95846" y="128518"/>
                </a:lnTo>
                <a:lnTo>
                  <a:pt x="125312" y="97114"/>
                </a:lnTo>
                <a:lnTo>
                  <a:pt x="146154" y="68295"/>
                </a:lnTo>
                <a:lnTo>
                  <a:pt x="154060" y="46868"/>
                </a:lnTo>
                <a:lnTo>
                  <a:pt x="153263" y="40855"/>
                </a:lnTo>
                <a:lnTo>
                  <a:pt x="150181" y="33910"/>
                </a:lnTo>
                <a:lnTo>
                  <a:pt x="143773" y="27793"/>
                </a:lnTo>
                <a:lnTo>
                  <a:pt x="133001" y="24261"/>
                </a:lnTo>
                <a:lnTo>
                  <a:pt x="128568" y="24261"/>
                </a:lnTo>
                <a:lnTo>
                  <a:pt x="128568" y="16541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45"/>
                </a:lnTo>
                <a:lnTo>
                  <a:pt x="156831" y="6961"/>
                </a:lnTo>
                <a:lnTo>
                  <a:pt x="163187" y="16516"/>
                </a:lnTo>
                <a:lnTo>
                  <a:pt x="165698" y="30878"/>
                </a:lnTo>
                <a:lnTo>
                  <a:pt x="163923" y="45025"/>
                </a:lnTo>
                <a:lnTo>
                  <a:pt x="158978" y="60515"/>
                </a:lnTo>
                <a:lnTo>
                  <a:pt x="151436" y="76626"/>
                </a:lnTo>
                <a:lnTo>
                  <a:pt x="141868" y="92634"/>
                </a:lnTo>
                <a:lnTo>
                  <a:pt x="112558" y="129543"/>
                </a:lnTo>
                <a:lnTo>
                  <a:pt x="83930" y="157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8838" y="3867980"/>
            <a:ext cx="67310" cy="122555"/>
          </a:xfrm>
          <a:custGeom>
            <a:avLst/>
            <a:gdLst/>
            <a:ahLst/>
            <a:cxnLst/>
            <a:rect l="l" t="t" r="r" b="b"/>
            <a:pathLst>
              <a:path w="67310" h="122554">
                <a:moveTo>
                  <a:pt x="0" y="18196"/>
                </a:moveTo>
                <a:lnTo>
                  <a:pt x="0" y="11579"/>
                </a:lnTo>
                <a:lnTo>
                  <a:pt x="7031" y="11398"/>
                </a:lnTo>
                <a:lnTo>
                  <a:pt x="16348" y="10131"/>
                </a:lnTo>
                <a:lnTo>
                  <a:pt x="26496" y="6694"/>
                </a:lnTo>
                <a:lnTo>
                  <a:pt x="36021" y="0"/>
                </a:lnTo>
                <a:lnTo>
                  <a:pt x="41563" y="0"/>
                </a:lnTo>
                <a:lnTo>
                  <a:pt x="41563" y="13233"/>
                </a:lnTo>
                <a:lnTo>
                  <a:pt x="26600" y="13233"/>
                </a:lnTo>
                <a:lnTo>
                  <a:pt x="18859" y="16102"/>
                </a:lnTo>
                <a:lnTo>
                  <a:pt x="11222" y="17575"/>
                </a:lnTo>
                <a:lnTo>
                  <a:pt x="4623" y="18118"/>
                </a:lnTo>
                <a:lnTo>
                  <a:pt x="0" y="18196"/>
                </a:lnTo>
                <a:close/>
              </a:path>
              <a:path w="67310" h="122554">
                <a:moveTo>
                  <a:pt x="41563" y="115793"/>
                </a:moveTo>
                <a:lnTo>
                  <a:pt x="26600" y="115793"/>
                </a:lnTo>
                <a:lnTo>
                  <a:pt x="26600" y="13233"/>
                </a:lnTo>
                <a:lnTo>
                  <a:pt x="41563" y="13233"/>
                </a:lnTo>
                <a:lnTo>
                  <a:pt x="41563" y="115793"/>
                </a:lnTo>
                <a:close/>
              </a:path>
              <a:path w="67310" h="122554">
                <a:moveTo>
                  <a:pt x="1108" y="122410"/>
                </a:moveTo>
                <a:lnTo>
                  <a:pt x="1108" y="115793"/>
                </a:lnTo>
                <a:lnTo>
                  <a:pt x="67055" y="115793"/>
                </a:lnTo>
                <a:lnTo>
                  <a:pt x="67055" y="121307"/>
                </a:lnTo>
                <a:lnTo>
                  <a:pt x="34358" y="121307"/>
                </a:lnTo>
                <a:lnTo>
                  <a:pt x="26591" y="121402"/>
                </a:lnTo>
                <a:lnTo>
                  <a:pt x="16278" y="121652"/>
                </a:lnTo>
                <a:lnTo>
                  <a:pt x="6693" y="122005"/>
                </a:lnTo>
                <a:lnTo>
                  <a:pt x="1108" y="122410"/>
                </a:lnTo>
                <a:close/>
              </a:path>
              <a:path w="67310" h="122554">
                <a:moveTo>
                  <a:pt x="67055" y="122410"/>
                </a:moveTo>
                <a:lnTo>
                  <a:pt x="61089" y="122005"/>
                </a:lnTo>
                <a:lnTo>
                  <a:pt x="51330" y="121652"/>
                </a:lnTo>
                <a:lnTo>
                  <a:pt x="41260" y="121402"/>
                </a:lnTo>
                <a:lnTo>
                  <a:pt x="34358" y="121307"/>
                </a:lnTo>
                <a:lnTo>
                  <a:pt x="67055" y="121307"/>
                </a:lnTo>
                <a:lnTo>
                  <a:pt x="67055" y="122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08093" y="3776478"/>
            <a:ext cx="165735" cy="193675"/>
          </a:xfrm>
          <a:custGeom>
            <a:avLst/>
            <a:gdLst/>
            <a:ahLst/>
            <a:cxnLst/>
            <a:rect l="l" t="t" r="r" b="b"/>
            <a:pathLst>
              <a:path w="165735" h="193675">
                <a:moveTo>
                  <a:pt x="41563" y="193174"/>
                </a:moveTo>
                <a:lnTo>
                  <a:pt x="39346" y="193174"/>
                </a:lnTo>
                <a:lnTo>
                  <a:pt x="39346" y="187068"/>
                </a:lnTo>
                <a:lnTo>
                  <a:pt x="39900" y="184292"/>
                </a:lnTo>
                <a:lnTo>
                  <a:pt x="42342" y="168576"/>
                </a:lnTo>
                <a:lnTo>
                  <a:pt x="44472" y="149321"/>
                </a:lnTo>
                <a:lnTo>
                  <a:pt x="45979" y="128401"/>
                </a:lnTo>
                <a:lnTo>
                  <a:pt x="46550" y="107689"/>
                </a:lnTo>
                <a:lnTo>
                  <a:pt x="45433" y="80766"/>
                </a:lnTo>
                <a:lnTo>
                  <a:pt x="40108" y="50513"/>
                </a:lnTo>
                <a:lnTo>
                  <a:pt x="27613" y="25256"/>
                </a:lnTo>
                <a:lnTo>
                  <a:pt x="4987" y="13322"/>
                </a:lnTo>
                <a:lnTo>
                  <a:pt x="0" y="13322"/>
                </a:lnTo>
                <a:lnTo>
                  <a:pt x="0" y="7771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97"/>
                </a:lnTo>
                <a:lnTo>
                  <a:pt x="60474" y="42048"/>
                </a:lnTo>
                <a:lnTo>
                  <a:pt x="65747" y="74938"/>
                </a:lnTo>
                <a:lnTo>
                  <a:pt x="66500" y="98252"/>
                </a:lnTo>
                <a:lnTo>
                  <a:pt x="66431" y="104740"/>
                </a:lnTo>
                <a:lnTo>
                  <a:pt x="65946" y="117680"/>
                </a:lnTo>
                <a:lnTo>
                  <a:pt x="64630" y="136033"/>
                </a:lnTo>
                <a:lnTo>
                  <a:pt x="62067" y="158758"/>
                </a:lnTo>
                <a:lnTo>
                  <a:pt x="83930" y="158758"/>
                </a:lnTo>
                <a:lnTo>
                  <a:pt x="80286" y="162366"/>
                </a:lnTo>
                <a:lnTo>
                  <a:pt x="53728" y="184743"/>
                </a:lnTo>
                <a:lnTo>
                  <a:pt x="41563" y="193174"/>
                </a:lnTo>
                <a:close/>
              </a:path>
              <a:path w="165735" h="193675">
                <a:moveTo>
                  <a:pt x="83930" y="158758"/>
                </a:moveTo>
                <a:lnTo>
                  <a:pt x="62067" y="158758"/>
                </a:lnTo>
                <a:lnTo>
                  <a:pt x="95846" y="129381"/>
                </a:lnTo>
                <a:lnTo>
                  <a:pt x="125312" y="97766"/>
                </a:lnTo>
                <a:lnTo>
                  <a:pt x="146154" y="68754"/>
                </a:lnTo>
                <a:lnTo>
                  <a:pt x="154060" y="47183"/>
                </a:lnTo>
                <a:lnTo>
                  <a:pt x="153263" y="41129"/>
                </a:lnTo>
                <a:lnTo>
                  <a:pt x="150181" y="34138"/>
                </a:lnTo>
                <a:lnTo>
                  <a:pt x="143773" y="27980"/>
                </a:lnTo>
                <a:lnTo>
                  <a:pt x="133001" y="24424"/>
                </a:lnTo>
                <a:lnTo>
                  <a:pt x="128568" y="24424"/>
                </a:lnTo>
                <a:lnTo>
                  <a:pt x="128568" y="16652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56"/>
                </a:lnTo>
                <a:lnTo>
                  <a:pt x="156831" y="7008"/>
                </a:lnTo>
                <a:lnTo>
                  <a:pt x="163187" y="16626"/>
                </a:lnTo>
                <a:lnTo>
                  <a:pt x="165698" y="31085"/>
                </a:lnTo>
                <a:lnTo>
                  <a:pt x="163923" y="45327"/>
                </a:lnTo>
                <a:lnTo>
                  <a:pt x="158978" y="60921"/>
                </a:lnTo>
                <a:lnTo>
                  <a:pt x="151436" y="77141"/>
                </a:lnTo>
                <a:lnTo>
                  <a:pt x="141868" y="93256"/>
                </a:lnTo>
                <a:lnTo>
                  <a:pt x="112558" y="130413"/>
                </a:lnTo>
                <a:lnTo>
                  <a:pt x="83930" y="158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2678" y="3874730"/>
            <a:ext cx="82550" cy="123825"/>
          </a:xfrm>
          <a:custGeom>
            <a:avLst/>
            <a:gdLst/>
            <a:ahLst/>
            <a:cxnLst/>
            <a:rect l="l" t="t" r="r" b="b"/>
            <a:pathLst>
              <a:path w="82550" h="123825">
                <a:moveTo>
                  <a:pt x="14408" y="43297"/>
                </a:moveTo>
                <a:lnTo>
                  <a:pt x="8312" y="43297"/>
                </a:lnTo>
                <a:lnTo>
                  <a:pt x="0" y="42742"/>
                </a:lnTo>
                <a:lnTo>
                  <a:pt x="0" y="33305"/>
                </a:lnTo>
                <a:lnTo>
                  <a:pt x="2788" y="20842"/>
                </a:lnTo>
                <a:lnTo>
                  <a:pt x="10667" y="10199"/>
                </a:lnTo>
                <a:lnTo>
                  <a:pt x="22911" y="2784"/>
                </a:lnTo>
                <a:lnTo>
                  <a:pt x="38792" y="0"/>
                </a:lnTo>
                <a:lnTo>
                  <a:pt x="55599" y="2515"/>
                </a:lnTo>
                <a:lnTo>
                  <a:pt x="63513" y="6661"/>
                </a:lnTo>
                <a:lnTo>
                  <a:pt x="36021" y="6661"/>
                </a:lnTo>
                <a:lnTo>
                  <a:pt x="28817" y="7476"/>
                </a:lnTo>
                <a:lnTo>
                  <a:pt x="21197" y="10269"/>
                </a:lnTo>
                <a:lnTo>
                  <a:pt x="14200" y="15560"/>
                </a:lnTo>
                <a:lnTo>
                  <a:pt x="8866" y="23869"/>
                </a:lnTo>
                <a:lnTo>
                  <a:pt x="18287" y="23869"/>
                </a:lnTo>
                <a:lnTo>
                  <a:pt x="19950" y="30530"/>
                </a:lnTo>
                <a:lnTo>
                  <a:pt x="19950" y="40522"/>
                </a:lnTo>
                <a:lnTo>
                  <a:pt x="14408" y="43297"/>
                </a:lnTo>
                <a:close/>
              </a:path>
              <a:path w="82550" h="123825">
                <a:moveTo>
                  <a:pt x="76476" y="123231"/>
                </a:moveTo>
                <a:lnTo>
                  <a:pt x="0" y="123231"/>
                </a:lnTo>
                <a:lnTo>
                  <a:pt x="0" y="117680"/>
                </a:lnTo>
                <a:lnTo>
                  <a:pt x="2216" y="116015"/>
                </a:lnTo>
                <a:lnTo>
                  <a:pt x="46550" y="71607"/>
                </a:lnTo>
                <a:lnTo>
                  <a:pt x="51893" y="65510"/>
                </a:lnTo>
                <a:lnTo>
                  <a:pt x="57703" y="57383"/>
                </a:lnTo>
                <a:lnTo>
                  <a:pt x="62370" y="47486"/>
                </a:lnTo>
                <a:lnTo>
                  <a:pt x="64284" y="36081"/>
                </a:lnTo>
                <a:lnTo>
                  <a:pt x="62439" y="25161"/>
                </a:lnTo>
                <a:lnTo>
                  <a:pt x="57010" y="15750"/>
                </a:lnTo>
                <a:lnTo>
                  <a:pt x="48152" y="9150"/>
                </a:lnTo>
                <a:lnTo>
                  <a:pt x="36021" y="6661"/>
                </a:lnTo>
                <a:lnTo>
                  <a:pt x="63513" y="6661"/>
                </a:lnTo>
                <a:lnTo>
                  <a:pt x="69341" y="9714"/>
                </a:lnTo>
                <a:lnTo>
                  <a:pt x="78614" y="21076"/>
                </a:lnTo>
                <a:lnTo>
                  <a:pt x="82017" y="36081"/>
                </a:lnTo>
                <a:lnTo>
                  <a:pt x="79809" y="48258"/>
                </a:lnTo>
                <a:lnTo>
                  <a:pt x="73913" y="58562"/>
                </a:lnTo>
                <a:lnTo>
                  <a:pt x="65418" y="67617"/>
                </a:lnTo>
                <a:lnTo>
                  <a:pt x="55417" y="76048"/>
                </a:lnTo>
                <a:lnTo>
                  <a:pt x="47745" y="82232"/>
                </a:lnTo>
                <a:lnTo>
                  <a:pt x="40177" y="88468"/>
                </a:lnTo>
                <a:lnTo>
                  <a:pt x="30947" y="96266"/>
                </a:lnTo>
                <a:lnTo>
                  <a:pt x="18287" y="107133"/>
                </a:lnTo>
                <a:lnTo>
                  <a:pt x="79110" y="107133"/>
                </a:lnTo>
                <a:lnTo>
                  <a:pt x="76476" y="123231"/>
                </a:lnTo>
                <a:close/>
              </a:path>
              <a:path w="82550" h="123825">
                <a:moveTo>
                  <a:pt x="79110" y="107133"/>
                </a:moveTo>
                <a:lnTo>
                  <a:pt x="69271" y="107133"/>
                </a:lnTo>
                <a:lnTo>
                  <a:pt x="70934" y="106023"/>
                </a:lnTo>
                <a:lnTo>
                  <a:pt x="73151" y="104358"/>
                </a:lnTo>
                <a:lnTo>
                  <a:pt x="75367" y="93256"/>
                </a:lnTo>
                <a:lnTo>
                  <a:pt x="75921" y="89370"/>
                </a:lnTo>
                <a:lnTo>
                  <a:pt x="82017" y="89370"/>
                </a:lnTo>
                <a:lnTo>
                  <a:pt x="79110" y="1071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2874" y="4130800"/>
            <a:ext cx="367665" cy="745490"/>
          </a:xfrm>
          <a:custGeom>
            <a:avLst/>
            <a:gdLst/>
            <a:ahLst/>
            <a:cxnLst/>
            <a:rect l="l" t="t" r="r" b="b"/>
            <a:pathLst>
              <a:path w="367664" h="745489">
                <a:moveTo>
                  <a:pt x="0" y="561594"/>
                </a:moveTo>
                <a:lnTo>
                  <a:pt x="91821" y="561594"/>
                </a:lnTo>
                <a:lnTo>
                  <a:pt x="91821" y="0"/>
                </a:lnTo>
                <a:lnTo>
                  <a:pt x="275463" y="0"/>
                </a:lnTo>
                <a:lnTo>
                  <a:pt x="275463" y="561594"/>
                </a:lnTo>
                <a:lnTo>
                  <a:pt x="367284" y="561594"/>
                </a:lnTo>
                <a:lnTo>
                  <a:pt x="183642" y="745236"/>
                </a:lnTo>
                <a:lnTo>
                  <a:pt x="0" y="56159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99163" y="4952804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4" h="331470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4" h="331470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4" h="331470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997919" y="4911517"/>
            <a:ext cx="16243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dirty="0">
                <a:latin typeface="MS UI Gothic"/>
                <a:cs typeface="MS UI Gothic"/>
              </a:rPr>
              <a:t>：</a:t>
            </a:r>
            <a:r>
              <a:rPr sz="2800" spc="-5" dirty="0">
                <a:latin typeface="宋体"/>
                <a:cs typeface="宋体"/>
              </a:rPr>
              <a:t>边</a:t>
            </a:r>
            <a:r>
              <a:rPr sz="2800" spc="-5" dirty="0">
                <a:latin typeface="MS UI Gothic"/>
                <a:cs typeface="MS UI Gothic"/>
              </a:rPr>
              <a:t>的信息</a:t>
            </a:r>
            <a:endParaRPr sz="2800">
              <a:latin typeface="MS UI Gothic"/>
              <a:cs typeface="MS UI Gothic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10411" y="4832988"/>
            <a:ext cx="2261235" cy="563880"/>
          </a:xfrm>
          <a:custGeom>
            <a:avLst/>
            <a:gdLst/>
            <a:ahLst/>
            <a:cxnLst/>
            <a:rect l="l" t="t" r="r" b="b"/>
            <a:pathLst>
              <a:path w="2261235" h="563879">
                <a:moveTo>
                  <a:pt x="8835" y="107566"/>
                </a:moveTo>
                <a:lnTo>
                  <a:pt x="10247" y="71101"/>
                </a:lnTo>
                <a:lnTo>
                  <a:pt x="27973" y="44213"/>
                </a:lnTo>
                <a:lnTo>
                  <a:pt x="58016" y="27157"/>
                </a:lnTo>
                <a:lnTo>
                  <a:pt x="96376" y="20190"/>
                </a:lnTo>
                <a:lnTo>
                  <a:pt x="140815" y="8323"/>
                </a:lnTo>
                <a:lnTo>
                  <a:pt x="186483" y="1924"/>
                </a:lnTo>
                <a:lnTo>
                  <a:pt x="233125" y="0"/>
                </a:lnTo>
                <a:lnTo>
                  <a:pt x="280483" y="1557"/>
                </a:lnTo>
                <a:lnTo>
                  <a:pt x="328302" y="5604"/>
                </a:lnTo>
                <a:lnTo>
                  <a:pt x="376325" y="11146"/>
                </a:lnTo>
                <a:lnTo>
                  <a:pt x="424295" y="17190"/>
                </a:lnTo>
                <a:lnTo>
                  <a:pt x="471957" y="22744"/>
                </a:lnTo>
                <a:lnTo>
                  <a:pt x="519053" y="26814"/>
                </a:lnTo>
                <a:lnTo>
                  <a:pt x="565328" y="28407"/>
                </a:lnTo>
                <a:lnTo>
                  <a:pt x="610525" y="26530"/>
                </a:lnTo>
                <a:lnTo>
                  <a:pt x="654388" y="20190"/>
                </a:lnTo>
                <a:lnTo>
                  <a:pt x="704338" y="12183"/>
                </a:lnTo>
                <a:lnTo>
                  <a:pt x="751413" y="8822"/>
                </a:lnTo>
                <a:lnTo>
                  <a:pt x="796663" y="9031"/>
                </a:lnTo>
                <a:lnTo>
                  <a:pt x="841137" y="11735"/>
                </a:lnTo>
                <a:lnTo>
                  <a:pt x="885882" y="15860"/>
                </a:lnTo>
                <a:lnTo>
                  <a:pt x="931949" y="20332"/>
                </a:lnTo>
                <a:lnTo>
                  <a:pt x="980385" y="24076"/>
                </a:lnTo>
                <a:lnTo>
                  <a:pt x="1032240" y="26016"/>
                </a:lnTo>
                <a:lnTo>
                  <a:pt x="1088562" y="25079"/>
                </a:lnTo>
                <a:lnTo>
                  <a:pt x="1150399" y="20190"/>
                </a:lnTo>
                <a:lnTo>
                  <a:pt x="1213452" y="15159"/>
                </a:lnTo>
                <a:lnTo>
                  <a:pt x="1272786" y="13868"/>
                </a:lnTo>
                <a:lnTo>
                  <a:pt x="1328504" y="15333"/>
                </a:lnTo>
                <a:lnTo>
                  <a:pt x="1380706" y="18571"/>
                </a:lnTo>
                <a:lnTo>
                  <a:pt x="1429493" y="22599"/>
                </a:lnTo>
                <a:lnTo>
                  <a:pt x="1474967" y="26435"/>
                </a:lnTo>
                <a:lnTo>
                  <a:pt x="1517228" y="29095"/>
                </a:lnTo>
                <a:lnTo>
                  <a:pt x="1556378" y="29596"/>
                </a:lnTo>
                <a:lnTo>
                  <a:pt x="1592517" y="26955"/>
                </a:lnTo>
                <a:lnTo>
                  <a:pt x="1625748" y="20190"/>
                </a:lnTo>
                <a:lnTo>
                  <a:pt x="1658480" y="13370"/>
                </a:lnTo>
                <a:lnTo>
                  <a:pt x="1698040" y="9261"/>
                </a:lnTo>
                <a:lnTo>
                  <a:pt x="1743227" y="7411"/>
                </a:lnTo>
                <a:lnTo>
                  <a:pt x="1792839" y="7374"/>
                </a:lnTo>
                <a:lnTo>
                  <a:pt x="1845674" y="8701"/>
                </a:lnTo>
                <a:lnTo>
                  <a:pt x="1900531" y="10943"/>
                </a:lnTo>
                <a:lnTo>
                  <a:pt x="1956209" y="13652"/>
                </a:lnTo>
                <a:lnTo>
                  <a:pt x="2011506" y="16380"/>
                </a:lnTo>
                <a:lnTo>
                  <a:pt x="2065221" y="18678"/>
                </a:lnTo>
                <a:lnTo>
                  <a:pt x="2116152" y="20097"/>
                </a:lnTo>
                <a:lnTo>
                  <a:pt x="2163097" y="20190"/>
                </a:lnTo>
                <a:lnTo>
                  <a:pt x="2197884" y="22530"/>
                </a:lnTo>
                <a:lnTo>
                  <a:pt x="2240291" y="71478"/>
                </a:lnTo>
                <a:lnTo>
                  <a:pt x="2258639" y="166936"/>
                </a:lnTo>
                <a:lnTo>
                  <a:pt x="2261048" y="221714"/>
                </a:lnTo>
                <a:lnTo>
                  <a:pt x="2259620" y="272767"/>
                </a:lnTo>
                <a:lnTo>
                  <a:pt x="2256110" y="320961"/>
                </a:lnTo>
                <a:lnTo>
                  <a:pt x="2252274" y="367165"/>
                </a:lnTo>
                <a:lnTo>
                  <a:pt x="2249865" y="412245"/>
                </a:lnTo>
                <a:lnTo>
                  <a:pt x="2250639" y="457070"/>
                </a:lnTo>
                <a:lnTo>
                  <a:pt x="2221675" y="518907"/>
                </a:lnTo>
                <a:lnTo>
                  <a:pt x="2163097" y="544446"/>
                </a:lnTo>
                <a:lnTo>
                  <a:pt x="2094701" y="557219"/>
                </a:lnTo>
                <a:lnTo>
                  <a:pt x="2053835" y="558384"/>
                </a:lnTo>
                <a:lnTo>
                  <a:pt x="2009158" y="557145"/>
                </a:lnTo>
                <a:lnTo>
                  <a:pt x="1961147" y="554309"/>
                </a:lnTo>
                <a:lnTo>
                  <a:pt x="1910278" y="550684"/>
                </a:lnTo>
                <a:lnTo>
                  <a:pt x="1857027" y="547077"/>
                </a:lnTo>
                <a:lnTo>
                  <a:pt x="1801871" y="544297"/>
                </a:lnTo>
                <a:lnTo>
                  <a:pt x="1745286" y="543150"/>
                </a:lnTo>
                <a:lnTo>
                  <a:pt x="1687749" y="544446"/>
                </a:lnTo>
                <a:lnTo>
                  <a:pt x="1630533" y="545435"/>
                </a:lnTo>
                <a:lnTo>
                  <a:pt x="1574584" y="543508"/>
                </a:lnTo>
                <a:lnTo>
                  <a:pt x="1519890" y="539675"/>
                </a:lnTo>
                <a:lnTo>
                  <a:pt x="1466438" y="534949"/>
                </a:lnTo>
                <a:lnTo>
                  <a:pt x="1414215" y="530339"/>
                </a:lnTo>
                <a:lnTo>
                  <a:pt x="1363208" y="526858"/>
                </a:lnTo>
                <a:lnTo>
                  <a:pt x="1313403" y="525517"/>
                </a:lnTo>
                <a:lnTo>
                  <a:pt x="1264788" y="527327"/>
                </a:lnTo>
                <a:lnTo>
                  <a:pt x="1217350" y="533299"/>
                </a:lnTo>
                <a:lnTo>
                  <a:pt x="1171075" y="544446"/>
                </a:lnTo>
                <a:lnTo>
                  <a:pt x="1128249" y="553795"/>
                </a:lnTo>
                <a:lnTo>
                  <a:pt x="1083246" y="557173"/>
                </a:lnTo>
                <a:lnTo>
                  <a:pt x="1036640" y="555946"/>
                </a:lnTo>
                <a:lnTo>
                  <a:pt x="989007" y="551482"/>
                </a:lnTo>
                <a:lnTo>
                  <a:pt x="940921" y="545148"/>
                </a:lnTo>
                <a:lnTo>
                  <a:pt x="892956" y="538311"/>
                </a:lnTo>
                <a:lnTo>
                  <a:pt x="845688" y="532340"/>
                </a:lnTo>
                <a:lnTo>
                  <a:pt x="799689" y="528600"/>
                </a:lnTo>
                <a:lnTo>
                  <a:pt x="755536" y="528459"/>
                </a:lnTo>
                <a:lnTo>
                  <a:pt x="713803" y="533285"/>
                </a:lnTo>
                <a:lnTo>
                  <a:pt x="675064" y="544446"/>
                </a:lnTo>
                <a:lnTo>
                  <a:pt x="639818" y="555308"/>
                </a:lnTo>
                <a:lnTo>
                  <a:pt x="602043" y="561360"/>
                </a:lnTo>
                <a:lnTo>
                  <a:pt x="561787" y="563453"/>
                </a:lnTo>
                <a:lnTo>
                  <a:pt x="519104" y="562437"/>
                </a:lnTo>
                <a:lnTo>
                  <a:pt x="474044" y="559163"/>
                </a:lnTo>
                <a:lnTo>
                  <a:pt x="426658" y="554480"/>
                </a:lnTo>
                <a:lnTo>
                  <a:pt x="376998" y="549240"/>
                </a:lnTo>
                <a:lnTo>
                  <a:pt x="325115" y="544293"/>
                </a:lnTo>
                <a:lnTo>
                  <a:pt x="271060" y="540490"/>
                </a:lnTo>
                <a:lnTo>
                  <a:pt x="214884" y="538680"/>
                </a:lnTo>
                <a:lnTo>
                  <a:pt x="156639" y="539715"/>
                </a:lnTo>
                <a:lnTo>
                  <a:pt x="96376" y="544446"/>
                </a:lnTo>
                <a:lnTo>
                  <a:pt x="61925" y="535347"/>
                </a:lnTo>
                <a:lnTo>
                  <a:pt x="31188" y="515731"/>
                </a:lnTo>
                <a:lnTo>
                  <a:pt x="11160" y="488628"/>
                </a:lnTo>
                <a:lnTo>
                  <a:pt x="8835" y="457070"/>
                </a:lnTo>
                <a:lnTo>
                  <a:pt x="749" y="399403"/>
                </a:lnTo>
                <a:lnTo>
                  <a:pt x="0" y="350248"/>
                </a:lnTo>
                <a:lnTo>
                  <a:pt x="4074" y="307344"/>
                </a:lnTo>
                <a:lnTo>
                  <a:pt x="10459" y="268435"/>
                </a:lnTo>
                <a:lnTo>
                  <a:pt x="16640" y="231261"/>
                </a:lnTo>
                <a:lnTo>
                  <a:pt x="20106" y="193563"/>
                </a:lnTo>
                <a:lnTo>
                  <a:pt x="18341" y="153084"/>
                </a:lnTo>
                <a:lnTo>
                  <a:pt x="8835" y="107566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标题 56">
            <a:extLst>
              <a:ext uri="{FF2B5EF4-FFF2-40B4-BE49-F238E27FC236}">
                <a16:creationId xmlns:a16="http://schemas.microsoft.com/office/drawing/2014/main" id="{103E9F14-A348-4976-A225-D41B315E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信息提取器</a:t>
            </a:r>
          </a:p>
        </p:txBody>
      </p:sp>
    </p:spTree>
    <p:extLst>
      <p:ext uri="{BB962C8B-B14F-4D97-AF65-F5344CB8AC3E}">
        <p14:creationId xmlns:p14="http://schemas.microsoft.com/office/powerpoint/2010/main" val="6655106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787644" y="1403610"/>
            <a:ext cx="701040" cy="2013585"/>
          </a:xfrm>
          <a:custGeom>
            <a:avLst/>
            <a:gdLst/>
            <a:ahLst/>
            <a:cxnLst/>
            <a:rect l="l" t="t" r="r" b="b"/>
            <a:pathLst>
              <a:path w="701039" h="2013585">
                <a:moveTo>
                  <a:pt x="584200" y="0"/>
                </a:moveTo>
                <a:lnTo>
                  <a:pt x="116839" y="0"/>
                </a:lnTo>
                <a:lnTo>
                  <a:pt x="71360" y="9181"/>
                </a:lnTo>
                <a:lnTo>
                  <a:pt x="34221" y="34221"/>
                </a:lnTo>
                <a:lnTo>
                  <a:pt x="9181" y="71360"/>
                </a:lnTo>
                <a:lnTo>
                  <a:pt x="0" y="116839"/>
                </a:lnTo>
                <a:lnTo>
                  <a:pt x="0" y="1896364"/>
                </a:lnTo>
                <a:lnTo>
                  <a:pt x="9181" y="1941843"/>
                </a:lnTo>
                <a:lnTo>
                  <a:pt x="34221" y="1978982"/>
                </a:lnTo>
                <a:lnTo>
                  <a:pt x="71360" y="2004022"/>
                </a:lnTo>
                <a:lnTo>
                  <a:pt x="116839" y="2013203"/>
                </a:lnTo>
                <a:lnTo>
                  <a:pt x="584200" y="2013203"/>
                </a:lnTo>
                <a:lnTo>
                  <a:pt x="629679" y="2004022"/>
                </a:lnTo>
                <a:lnTo>
                  <a:pt x="666818" y="1978982"/>
                </a:lnTo>
                <a:lnTo>
                  <a:pt x="691858" y="1941843"/>
                </a:lnTo>
                <a:lnTo>
                  <a:pt x="701040" y="1896364"/>
                </a:lnTo>
                <a:lnTo>
                  <a:pt x="701040" y="116839"/>
                </a:lnTo>
                <a:lnTo>
                  <a:pt x="691858" y="71360"/>
                </a:lnTo>
                <a:lnTo>
                  <a:pt x="666818" y="34221"/>
                </a:lnTo>
                <a:lnTo>
                  <a:pt x="629679" y="9181"/>
                </a:lnTo>
                <a:lnTo>
                  <a:pt x="58420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3963" y="1143005"/>
            <a:ext cx="699770" cy="2540635"/>
          </a:xfrm>
          <a:custGeom>
            <a:avLst/>
            <a:gdLst/>
            <a:ahLst/>
            <a:cxnLst/>
            <a:rect l="l" t="t" r="r" b="b"/>
            <a:pathLst>
              <a:path w="699770" h="2540635">
                <a:moveTo>
                  <a:pt x="582930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2423922"/>
                </a:lnTo>
                <a:lnTo>
                  <a:pt x="9161" y="2469302"/>
                </a:lnTo>
                <a:lnTo>
                  <a:pt x="34147" y="2506360"/>
                </a:lnTo>
                <a:lnTo>
                  <a:pt x="71205" y="2531346"/>
                </a:lnTo>
                <a:lnTo>
                  <a:pt x="116586" y="2540508"/>
                </a:lnTo>
                <a:lnTo>
                  <a:pt x="582930" y="2540508"/>
                </a:lnTo>
                <a:lnTo>
                  <a:pt x="628310" y="2531346"/>
                </a:lnTo>
                <a:lnTo>
                  <a:pt x="665368" y="2506360"/>
                </a:lnTo>
                <a:lnTo>
                  <a:pt x="690354" y="2469302"/>
                </a:lnTo>
                <a:lnTo>
                  <a:pt x="699516" y="2423922"/>
                </a:lnTo>
                <a:lnTo>
                  <a:pt x="699516" y="116586"/>
                </a:lnTo>
                <a:lnTo>
                  <a:pt x="690354" y="71205"/>
                </a:lnTo>
                <a:lnTo>
                  <a:pt x="665368" y="34147"/>
                </a:lnTo>
                <a:lnTo>
                  <a:pt x="628310" y="9161"/>
                </a:lnTo>
                <a:lnTo>
                  <a:pt x="58293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036" y="2234187"/>
            <a:ext cx="373379" cy="374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0716" y="2945896"/>
            <a:ext cx="373379" cy="37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0716" y="2459740"/>
            <a:ext cx="373379" cy="37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0717" y="1976631"/>
            <a:ext cx="373379" cy="374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50717" y="1493531"/>
            <a:ext cx="373379" cy="373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87036" y="3272031"/>
            <a:ext cx="373379" cy="374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7036" y="1740424"/>
            <a:ext cx="373367" cy="373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87036" y="1217680"/>
            <a:ext cx="373367" cy="373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7036" y="2695959"/>
            <a:ext cx="373379" cy="3749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24859" y="1404367"/>
            <a:ext cx="662305" cy="276225"/>
          </a:xfrm>
          <a:custGeom>
            <a:avLst/>
            <a:gdLst/>
            <a:ahLst/>
            <a:cxnLst/>
            <a:rect l="l" t="t" r="r" b="b"/>
            <a:pathLst>
              <a:path w="662304" h="276225">
                <a:moveTo>
                  <a:pt x="0" y="275767"/>
                </a:moveTo>
                <a:lnTo>
                  <a:pt x="662216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24859" y="1680209"/>
            <a:ext cx="662305" cy="247650"/>
          </a:xfrm>
          <a:custGeom>
            <a:avLst/>
            <a:gdLst/>
            <a:ahLst/>
            <a:cxnLst/>
            <a:rect l="l" t="t" r="r" b="b"/>
            <a:pathLst>
              <a:path w="662304" h="247650">
                <a:moveTo>
                  <a:pt x="0" y="0"/>
                </a:moveTo>
                <a:lnTo>
                  <a:pt x="662216" y="24748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4859" y="1680209"/>
            <a:ext cx="662305" cy="1203960"/>
          </a:xfrm>
          <a:custGeom>
            <a:avLst/>
            <a:gdLst/>
            <a:ahLst/>
            <a:cxnLst/>
            <a:rect l="l" t="t" r="r" b="b"/>
            <a:pathLst>
              <a:path w="662304" h="1203960">
                <a:moveTo>
                  <a:pt x="0" y="0"/>
                </a:moveTo>
                <a:lnTo>
                  <a:pt x="662216" y="120336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24859" y="2164841"/>
            <a:ext cx="662305" cy="257810"/>
          </a:xfrm>
          <a:custGeom>
            <a:avLst/>
            <a:gdLst/>
            <a:ahLst/>
            <a:cxnLst/>
            <a:rect l="l" t="t" r="r" b="b"/>
            <a:pathLst>
              <a:path w="662304" h="257810">
                <a:moveTo>
                  <a:pt x="0" y="0"/>
                </a:moveTo>
                <a:lnTo>
                  <a:pt x="662216" y="25735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4859" y="2164841"/>
            <a:ext cx="662305" cy="1295400"/>
          </a:xfrm>
          <a:custGeom>
            <a:avLst/>
            <a:gdLst/>
            <a:ahLst/>
            <a:cxnLst/>
            <a:rect l="l" t="t" r="r" b="b"/>
            <a:pathLst>
              <a:path w="662304" h="1295400">
                <a:moveTo>
                  <a:pt x="0" y="0"/>
                </a:moveTo>
                <a:lnTo>
                  <a:pt x="662216" y="129527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4859" y="2422405"/>
            <a:ext cx="662305" cy="225425"/>
          </a:xfrm>
          <a:custGeom>
            <a:avLst/>
            <a:gdLst/>
            <a:ahLst/>
            <a:cxnLst/>
            <a:rect l="l" t="t" r="r" b="b"/>
            <a:pathLst>
              <a:path w="662304" h="225425">
                <a:moveTo>
                  <a:pt x="0" y="22509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4859" y="1404376"/>
            <a:ext cx="662305" cy="1242695"/>
          </a:xfrm>
          <a:custGeom>
            <a:avLst/>
            <a:gdLst/>
            <a:ahLst/>
            <a:cxnLst/>
            <a:rect l="l" t="t" r="r" b="b"/>
            <a:pathLst>
              <a:path w="662304" h="1242695">
                <a:moveTo>
                  <a:pt x="0" y="1242415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4859" y="2647948"/>
            <a:ext cx="662305" cy="236854"/>
          </a:xfrm>
          <a:custGeom>
            <a:avLst/>
            <a:gdLst/>
            <a:ahLst/>
            <a:cxnLst/>
            <a:rect l="l" t="t" r="r" b="b"/>
            <a:pathLst>
              <a:path w="662304" h="236855">
                <a:moveTo>
                  <a:pt x="0" y="0"/>
                </a:moveTo>
                <a:lnTo>
                  <a:pt x="662216" y="23670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24859" y="1928624"/>
            <a:ext cx="662305" cy="1205230"/>
          </a:xfrm>
          <a:custGeom>
            <a:avLst/>
            <a:gdLst/>
            <a:ahLst/>
            <a:cxnLst/>
            <a:rect l="l" t="t" r="r" b="b"/>
            <a:pathLst>
              <a:path w="662304" h="1205230">
                <a:moveTo>
                  <a:pt x="0" y="1205102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24859" y="2422402"/>
            <a:ext cx="662305" cy="711200"/>
          </a:xfrm>
          <a:custGeom>
            <a:avLst/>
            <a:gdLst/>
            <a:ahLst/>
            <a:cxnLst/>
            <a:rect l="l" t="t" r="r" b="b"/>
            <a:pathLst>
              <a:path w="662304" h="711200">
                <a:moveTo>
                  <a:pt x="0" y="71103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24859" y="3134109"/>
            <a:ext cx="662305" cy="327025"/>
          </a:xfrm>
          <a:custGeom>
            <a:avLst/>
            <a:gdLst/>
            <a:ahLst/>
            <a:cxnLst/>
            <a:rect l="l" t="t" r="r" b="b"/>
            <a:pathLst>
              <a:path w="662304" h="327025">
                <a:moveTo>
                  <a:pt x="0" y="0"/>
                </a:moveTo>
                <a:lnTo>
                  <a:pt x="662216" y="32687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15386" y="3770383"/>
            <a:ext cx="165735" cy="192405"/>
          </a:xfrm>
          <a:custGeom>
            <a:avLst/>
            <a:gdLst/>
            <a:ahLst/>
            <a:cxnLst/>
            <a:rect l="l" t="t" r="r" b="b"/>
            <a:pathLst>
              <a:path w="165735" h="192404">
                <a:moveTo>
                  <a:pt x="41563" y="191886"/>
                </a:moveTo>
                <a:lnTo>
                  <a:pt x="39346" y="191886"/>
                </a:lnTo>
                <a:lnTo>
                  <a:pt x="39346" y="185820"/>
                </a:lnTo>
                <a:lnTo>
                  <a:pt x="39900" y="183063"/>
                </a:lnTo>
                <a:lnTo>
                  <a:pt x="42342" y="167452"/>
                </a:lnTo>
                <a:lnTo>
                  <a:pt x="44472" y="148325"/>
                </a:lnTo>
                <a:lnTo>
                  <a:pt x="45979" y="127545"/>
                </a:lnTo>
                <a:lnTo>
                  <a:pt x="46550" y="106971"/>
                </a:lnTo>
                <a:lnTo>
                  <a:pt x="45433" y="80228"/>
                </a:lnTo>
                <a:lnTo>
                  <a:pt x="40108" y="50177"/>
                </a:lnTo>
                <a:lnTo>
                  <a:pt x="27613" y="25088"/>
                </a:lnTo>
                <a:lnTo>
                  <a:pt x="4987" y="13233"/>
                </a:lnTo>
                <a:lnTo>
                  <a:pt x="0" y="13233"/>
                </a:lnTo>
                <a:lnTo>
                  <a:pt x="0" y="7719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13"/>
                </a:lnTo>
                <a:lnTo>
                  <a:pt x="60474" y="41768"/>
                </a:lnTo>
                <a:lnTo>
                  <a:pt x="65747" y="74438"/>
                </a:lnTo>
                <a:lnTo>
                  <a:pt x="66500" y="97597"/>
                </a:lnTo>
                <a:lnTo>
                  <a:pt x="66431" y="104041"/>
                </a:lnTo>
                <a:lnTo>
                  <a:pt x="65946" y="116896"/>
                </a:lnTo>
                <a:lnTo>
                  <a:pt x="64630" y="135126"/>
                </a:lnTo>
                <a:lnTo>
                  <a:pt x="62067" y="157699"/>
                </a:lnTo>
                <a:lnTo>
                  <a:pt x="83930" y="157699"/>
                </a:lnTo>
                <a:lnTo>
                  <a:pt x="80286" y="161283"/>
                </a:lnTo>
                <a:lnTo>
                  <a:pt x="53728" y="183511"/>
                </a:lnTo>
                <a:lnTo>
                  <a:pt x="41563" y="191886"/>
                </a:lnTo>
                <a:close/>
              </a:path>
              <a:path w="165735" h="192404">
                <a:moveTo>
                  <a:pt x="83930" y="157699"/>
                </a:moveTo>
                <a:lnTo>
                  <a:pt x="62067" y="157699"/>
                </a:lnTo>
                <a:lnTo>
                  <a:pt x="95846" y="128518"/>
                </a:lnTo>
                <a:lnTo>
                  <a:pt x="125312" y="97114"/>
                </a:lnTo>
                <a:lnTo>
                  <a:pt x="146154" y="68295"/>
                </a:lnTo>
                <a:lnTo>
                  <a:pt x="154060" y="46868"/>
                </a:lnTo>
                <a:lnTo>
                  <a:pt x="153263" y="40855"/>
                </a:lnTo>
                <a:lnTo>
                  <a:pt x="150181" y="33910"/>
                </a:lnTo>
                <a:lnTo>
                  <a:pt x="143773" y="27793"/>
                </a:lnTo>
                <a:lnTo>
                  <a:pt x="133001" y="24261"/>
                </a:lnTo>
                <a:lnTo>
                  <a:pt x="128568" y="24261"/>
                </a:lnTo>
                <a:lnTo>
                  <a:pt x="128568" y="16541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45"/>
                </a:lnTo>
                <a:lnTo>
                  <a:pt x="156831" y="6961"/>
                </a:lnTo>
                <a:lnTo>
                  <a:pt x="163187" y="16516"/>
                </a:lnTo>
                <a:lnTo>
                  <a:pt x="165698" y="30878"/>
                </a:lnTo>
                <a:lnTo>
                  <a:pt x="163923" y="45025"/>
                </a:lnTo>
                <a:lnTo>
                  <a:pt x="158978" y="60515"/>
                </a:lnTo>
                <a:lnTo>
                  <a:pt x="151436" y="76626"/>
                </a:lnTo>
                <a:lnTo>
                  <a:pt x="141868" y="92634"/>
                </a:lnTo>
                <a:lnTo>
                  <a:pt x="112558" y="129543"/>
                </a:lnTo>
                <a:lnTo>
                  <a:pt x="83930" y="157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8838" y="3867980"/>
            <a:ext cx="67310" cy="122555"/>
          </a:xfrm>
          <a:custGeom>
            <a:avLst/>
            <a:gdLst/>
            <a:ahLst/>
            <a:cxnLst/>
            <a:rect l="l" t="t" r="r" b="b"/>
            <a:pathLst>
              <a:path w="67310" h="122554">
                <a:moveTo>
                  <a:pt x="0" y="18196"/>
                </a:moveTo>
                <a:lnTo>
                  <a:pt x="0" y="11579"/>
                </a:lnTo>
                <a:lnTo>
                  <a:pt x="7031" y="11398"/>
                </a:lnTo>
                <a:lnTo>
                  <a:pt x="16348" y="10131"/>
                </a:lnTo>
                <a:lnTo>
                  <a:pt x="26496" y="6694"/>
                </a:lnTo>
                <a:lnTo>
                  <a:pt x="36021" y="0"/>
                </a:lnTo>
                <a:lnTo>
                  <a:pt x="41563" y="0"/>
                </a:lnTo>
                <a:lnTo>
                  <a:pt x="41563" y="13233"/>
                </a:lnTo>
                <a:lnTo>
                  <a:pt x="26600" y="13233"/>
                </a:lnTo>
                <a:lnTo>
                  <a:pt x="18859" y="16102"/>
                </a:lnTo>
                <a:lnTo>
                  <a:pt x="11222" y="17575"/>
                </a:lnTo>
                <a:lnTo>
                  <a:pt x="4623" y="18118"/>
                </a:lnTo>
                <a:lnTo>
                  <a:pt x="0" y="18196"/>
                </a:lnTo>
                <a:close/>
              </a:path>
              <a:path w="67310" h="122554">
                <a:moveTo>
                  <a:pt x="41563" y="115793"/>
                </a:moveTo>
                <a:lnTo>
                  <a:pt x="26600" y="115793"/>
                </a:lnTo>
                <a:lnTo>
                  <a:pt x="26600" y="13233"/>
                </a:lnTo>
                <a:lnTo>
                  <a:pt x="41563" y="13233"/>
                </a:lnTo>
                <a:lnTo>
                  <a:pt x="41563" y="115793"/>
                </a:lnTo>
                <a:close/>
              </a:path>
              <a:path w="67310" h="122554">
                <a:moveTo>
                  <a:pt x="1108" y="122410"/>
                </a:moveTo>
                <a:lnTo>
                  <a:pt x="1108" y="115793"/>
                </a:lnTo>
                <a:lnTo>
                  <a:pt x="67055" y="115793"/>
                </a:lnTo>
                <a:lnTo>
                  <a:pt x="67055" y="121307"/>
                </a:lnTo>
                <a:lnTo>
                  <a:pt x="34358" y="121307"/>
                </a:lnTo>
                <a:lnTo>
                  <a:pt x="26591" y="121402"/>
                </a:lnTo>
                <a:lnTo>
                  <a:pt x="16278" y="121652"/>
                </a:lnTo>
                <a:lnTo>
                  <a:pt x="6693" y="122005"/>
                </a:lnTo>
                <a:lnTo>
                  <a:pt x="1108" y="122410"/>
                </a:lnTo>
                <a:close/>
              </a:path>
              <a:path w="67310" h="122554">
                <a:moveTo>
                  <a:pt x="67055" y="122410"/>
                </a:moveTo>
                <a:lnTo>
                  <a:pt x="61089" y="122005"/>
                </a:lnTo>
                <a:lnTo>
                  <a:pt x="51330" y="121652"/>
                </a:lnTo>
                <a:lnTo>
                  <a:pt x="41260" y="121402"/>
                </a:lnTo>
                <a:lnTo>
                  <a:pt x="34358" y="121307"/>
                </a:lnTo>
                <a:lnTo>
                  <a:pt x="67055" y="121307"/>
                </a:lnTo>
                <a:lnTo>
                  <a:pt x="67055" y="122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08093" y="3776478"/>
            <a:ext cx="165735" cy="193675"/>
          </a:xfrm>
          <a:custGeom>
            <a:avLst/>
            <a:gdLst/>
            <a:ahLst/>
            <a:cxnLst/>
            <a:rect l="l" t="t" r="r" b="b"/>
            <a:pathLst>
              <a:path w="165735" h="193675">
                <a:moveTo>
                  <a:pt x="41563" y="193174"/>
                </a:moveTo>
                <a:lnTo>
                  <a:pt x="39346" y="193174"/>
                </a:lnTo>
                <a:lnTo>
                  <a:pt x="39346" y="187068"/>
                </a:lnTo>
                <a:lnTo>
                  <a:pt x="39900" y="184292"/>
                </a:lnTo>
                <a:lnTo>
                  <a:pt x="42342" y="168576"/>
                </a:lnTo>
                <a:lnTo>
                  <a:pt x="44472" y="149321"/>
                </a:lnTo>
                <a:lnTo>
                  <a:pt x="45979" y="128401"/>
                </a:lnTo>
                <a:lnTo>
                  <a:pt x="46550" y="107689"/>
                </a:lnTo>
                <a:lnTo>
                  <a:pt x="45433" y="80766"/>
                </a:lnTo>
                <a:lnTo>
                  <a:pt x="40108" y="50513"/>
                </a:lnTo>
                <a:lnTo>
                  <a:pt x="27613" y="25256"/>
                </a:lnTo>
                <a:lnTo>
                  <a:pt x="4987" y="13322"/>
                </a:lnTo>
                <a:lnTo>
                  <a:pt x="0" y="13322"/>
                </a:lnTo>
                <a:lnTo>
                  <a:pt x="0" y="7771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97"/>
                </a:lnTo>
                <a:lnTo>
                  <a:pt x="60474" y="42048"/>
                </a:lnTo>
                <a:lnTo>
                  <a:pt x="65747" y="74938"/>
                </a:lnTo>
                <a:lnTo>
                  <a:pt x="66500" y="98252"/>
                </a:lnTo>
                <a:lnTo>
                  <a:pt x="66431" y="104740"/>
                </a:lnTo>
                <a:lnTo>
                  <a:pt x="65946" y="117680"/>
                </a:lnTo>
                <a:lnTo>
                  <a:pt x="64630" y="136033"/>
                </a:lnTo>
                <a:lnTo>
                  <a:pt x="62067" y="158758"/>
                </a:lnTo>
                <a:lnTo>
                  <a:pt x="83930" y="158758"/>
                </a:lnTo>
                <a:lnTo>
                  <a:pt x="80286" y="162366"/>
                </a:lnTo>
                <a:lnTo>
                  <a:pt x="53728" y="184743"/>
                </a:lnTo>
                <a:lnTo>
                  <a:pt x="41563" y="193174"/>
                </a:lnTo>
                <a:close/>
              </a:path>
              <a:path w="165735" h="193675">
                <a:moveTo>
                  <a:pt x="83930" y="158758"/>
                </a:moveTo>
                <a:lnTo>
                  <a:pt x="62067" y="158758"/>
                </a:lnTo>
                <a:lnTo>
                  <a:pt x="95846" y="129381"/>
                </a:lnTo>
                <a:lnTo>
                  <a:pt x="125312" y="97766"/>
                </a:lnTo>
                <a:lnTo>
                  <a:pt x="146154" y="68754"/>
                </a:lnTo>
                <a:lnTo>
                  <a:pt x="154060" y="47183"/>
                </a:lnTo>
                <a:lnTo>
                  <a:pt x="153263" y="41129"/>
                </a:lnTo>
                <a:lnTo>
                  <a:pt x="150181" y="34138"/>
                </a:lnTo>
                <a:lnTo>
                  <a:pt x="143773" y="27980"/>
                </a:lnTo>
                <a:lnTo>
                  <a:pt x="133001" y="24424"/>
                </a:lnTo>
                <a:lnTo>
                  <a:pt x="128568" y="24424"/>
                </a:lnTo>
                <a:lnTo>
                  <a:pt x="128568" y="16652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56"/>
                </a:lnTo>
                <a:lnTo>
                  <a:pt x="156831" y="7008"/>
                </a:lnTo>
                <a:lnTo>
                  <a:pt x="163187" y="16626"/>
                </a:lnTo>
                <a:lnTo>
                  <a:pt x="165698" y="31085"/>
                </a:lnTo>
                <a:lnTo>
                  <a:pt x="163923" y="45327"/>
                </a:lnTo>
                <a:lnTo>
                  <a:pt x="158978" y="60921"/>
                </a:lnTo>
                <a:lnTo>
                  <a:pt x="151436" y="77141"/>
                </a:lnTo>
                <a:lnTo>
                  <a:pt x="141868" y="93256"/>
                </a:lnTo>
                <a:lnTo>
                  <a:pt x="112558" y="130413"/>
                </a:lnTo>
                <a:lnTo>
                  <a:pt x="83930" y="158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2678" y="3874730"/>
            <a:ext cx="82550" cy="123825"/>
          </a:xfrm>
          <a:custGeom>
            <a:avLst/>
            <a:gdLst/>
            <a:ahLst/>
            <a:cxnLst/>
            <a:rect l="l" t="t" r="r" b="b"/>
            <a:pathLst>
              <a:path w="82550" h="123825">
                <a:moveTo>
                  <a:pt x="14408" y="43297"/>
                </a:moveTo>
                <a:lnTo>
                  <a:pt x="8312" y="43297"/>
                </a:lnTo>
                <a:lnTo>
                  <a:pt x="0" y="42742"/>
                </a:lnTo>
                <a:lnTo>
                  <a:pt x="0" y="33305"/>
                </a:lnTo>
                <a:lnTo>
                  <a:pt x="2788" y="20842"/>
                </a:lnTo>
                <a:lnTo>
                  <a:pt x="10667" y="10199"/>
                </a:lnTo>
                <a:lnTo>
                  <a:pt x="22911" y="2784"/>
                </a:lnTo>
                <a:lnTo>
                  <a:pt x="38792" y="0"/>
                </a:lnTo>
                <a:lnTo>
                  <a:pt x="55599" y="2515"/>
                </a:lnTo>
                <a:lnTo>
                  <a:pt x="63513" y="6661"/>
                </a:lnTo>
                <a:lnTo>
                  <a:pt x="36021" y="6661"/>
                </a:lnTo>
                <a:lnTo>
                  <a:pt x="28817" y="7476"/>
                </a:lnTo>
                <a:lnTo>
                  <a:pt x="21197" y="10269"/>
                </a:lnTo>
                <a:lnTo>
                  <a:pt x="14200" y="15560"/>
                </a:lnTo>
                <a:lnTo>
                  <a:pt x="8866" y="23869"/>
                </a:lnTo>
                <a:lnTo>
                  <a:pt x="18287" y="23869"/>
                </a:lnTo>
                <a:lnTo>
                  <a:pt x="19950" y="30530"/>
                </a:lnTo>
                <a:lnTo>
                  <a:pt x="19950" y="40522"/>
                </a:lnTo>
                <a:lnTo>
                  <a:pt x="14408" y="43297"/>
                </a:lnTo>
                <a:close/>
              </a:path>
              <a:path w="82550" h="123825">
                <a:moveTo>
                  <a:pt x="76476" y="123231"/>
                </a:moveTo>
                <a:lnTo>
                  <a:pt x="0" y="123231"/>
                </a:lnTo>
                <a:lnTo>
                  <a:pt x="0" y="117680"/>
                </a:lnTo>
                <a:lnTo>
                  <a:pt x="2216" y="116015"/>
                </a:lnTo>
                <a:lnTo>
                  <a:pt x="46550" y="71607"/>
                </a:lnTo>
                <a:lnTo>
                  <a:pt x="51893" y="65510"/>
                </a:lnTo>
                <a:lnTo>
                  <a:pt x="57703" y="57383"/>
                </a:lnTo>
                <a:lnTo>
                  <a:pt x="62370" y="47486"/>
                </a:lnTo>
                <a:lnTo>
                  <a:pt x="64284" y="36081"/>
                </a:lnTo>
                <a:lnTo>
                  <a:pt x="62439" y="25161"/>
                </a:lnTo>
                <a:lnTo>
                  <a:pt x="57010" y="15750"/>
                </a:lnTo>
                <a:lnTo>
                  <a:pt x="48152" y="9150"/>
                </a:lnTo>
                <a:lnTo>
                  <a:pt x="36021" y="6661"/>
                </a:lnTo>
                <a:lnTo>
                  <a:pt x="63513" y="6661"/>
                </a:lnTo>
                <a:lnTo>
                  <a:pt x="69341" y="9714"/>
                </a:lnTo>
                <a:lnTo>
                  <a:pt x="78614" y="21076"/>
                </a:lnTo>
                <a:lnTo>
                  <a:pt x="82017" y="36081"/>
                </a:lnTo>
                <a:lnTo>
                  <a:pt x="79809" y="48258"/>
                </a:lnTo>
                <a:lnTo>
                  <a:pt x="73913" y="58562"/>
                </a:lnTo>
                <a:lnTo>
                  <a:pt x="65418" y="67617"/>
                </a:lnTo>
                <a:lnTo>
                  <a:pt x="55417" y="76048"/>
                </a:lnTo>
                <a:lnTo>
                  <a:pt x="47745" y="82232"/>
                </a:lnTo>
                <a:lnTo>
                  <a:pt x="40177" y="88468"/>
                </a:lnTo>
                <a:lnTo>
                  <a:pt x="30947" y="96266"/>
                </a:lnTo>
                <a:lnTo>
                  <a:pt x="18287" y="107133"/>
                </a:lnTo>
                <a:lnTo>
                  <a:pt x="79110" y="107133"/>
                </a:lnTo>
                <a:lnTo>
                  <a:pt x="76476" y="123231"/>
                </a:lnTo>
                <a:close/>
              </a:path>
              <a:path w="82550" h="123825">
                <a:moveTo>
                  <a:pt x="79110" y="107133"/>
                </a:moveTo>
                <a:lnTo>
                  <a:pt x="69271" y="107133"/>
                </a:lnTo>
                <a:lnTo>
                  <a:pt x="70934" y="106023"/>
                </a:lnTo>
                <a:lnTo>
                  <a:pt x="73151" y="104358"/>
                </a:lnTo>
                <a:lnTo>
                  <a:pt x="75367" y="93256"/>
                </a:lnTo>
                <a:lnTo>
                  <a:pt x="75921" y="89370"/>
                </a:lnTo>
                <a:lnTo>
                  <a:pt x="82017" y="89370"/>
                </a:lnTo>
                <a:lnTo>
                  <a:pt x="79110" y="1071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58339" y="3845884"/>
            <a:ext cx="698500" cy="488315"/>
          </a:xfrm>
          <a:custGeom>
            <a:avLst/>
            <a:gdLst/>
            <a:ahLst/>
            <a:cxnLst/>
            <a:rect l="l" t="t" r="r" b="b"/>
            <a:pathLst>
              <a:path w="698500" h="488314">
                <a:moveTo>
                  <a:pt x="57569" y="230644"/>
                </a:moveTo>
                <a:lnTo>
                  <a:pt x="93167" y="295033"/>
                </a:lnTo>
                <a:lnTo>
                  <a:pt x="626770" y="0"/>
                </a:lnTo>
                <a:lnTo>
                  <a:pt x="697966" y="128778"/>
                </a:lnTo>
                <a:lnTo>
                  <a:pt x="164363" y="423799"/>
                </a:lnTo>
                <a:lnTo>
                  <a:pt x="199961" y="488188"/>
                </a:lnTo>
                <a:lnTo>
                  <a:pt x="0" y="430618"/>
                </a:lnTo>
                <a:lnTo>
                  <a:pt x="57569" y="23064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18158" y="3892035"/>
            <a:ext cx="685165" cy="505459"/>
          </a:xfrm>
          <a:custGeom>
            <a:avLst/>
            <a:gdLst/>
            <a:ahLst/>
            <a:cxnLst/>
            <a:rect l="l" t="t" r="r" b="b"/>
            <a:pathLst>
              <a:path w="685164" h="505460">
                <a:moveTo>
                  <a:pt x="482980" y="505142"/>
                </a:moveTo>
                <a:lnTo>
                  <a:pt x="521169" y="442252"/>
                </a:lnTo>
                <a:lnTo>
                  <a:pt x="0" y="125780"/>
                </a:lnTo>
                <a:lnTo>
                  <a:pt x="76377" y="0"/>
                </a:lnTo>
                <a:lnTo>
                  <a:pt x="597547" y="316484"/>
                </a:lnTo>
                <a:lnTo>
                  <a:pt x="635736" y="253593"/>
                </a:lnTo>
                <a:lnTo>
                  <a:pt x="685126" y="455739"/>
                </a:lnTo>
                <a:lnTo>
                  <a:pt x="482980" y="50514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2874" y="4130800"/>
            <a:ext cx="367665" cy="745490"/>
          </a:xfrm>
          <a:custGeom>
            <a:avLst/>
            <a:gdLst/>
            <a:ahLst/>
            <a:cxnLst/>
            <a:rect l="l" t="t" r="r" b="b"/>
            <a:pathLst>
              <a:path w="367664" h="745489">
                <a:moveTo>
                  <a:pt x="0" y="561594"/>
                </a:moveTo>
                <a:lnTo>
                  <a:pt x="91821" y="561594"/>
                </a:lnTo>
                <a:lnTo>
                  <a:pt x="91821" y="0"/>
                </a:lnTo>
                <a:lnTo>
                  <a:pt x="275463" y="0"/>
                </a:lnTo>
                <a:lnTo>
                  <a:pt x="275463" y="561594"/>
                </a:lnTo>
                <a:lnTo>
                  <a:pt x="367284" y="561594"/>
                </a:lnTo>
                <a:lnTo>
                  <a:pt x="183642" y="745236"/>
                </a:lnTo>
                <a:lnTo>
                  <a:pt x="0" y="56159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99163" y="4952804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4" h="331470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4" h="331470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4" h="331470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997919" y="4911517"/>
            <a:ext cx="16243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dirty="0">
                <a:latin typeface="MS UI Gothic"/>
                <a:cs typeface="MS UI Gothic"/>
              </a:rPr>
              <a:t>：</a:t>
            </a:r>
            <a:r>
              <a:rPr sz="2800" spc="-5" dirty="0">
                <a:latin typeface="宋体"/>
                <a:cs typeface="宋体"/>
              </a:rPr>
              <a:t>边</a:t>
            </a:r>
            <a:r>
              <a:rPr sz="2800" spc="-5" dirty="0">
                <a:latin typeface="MS UI Gothic"/>
                <a:cs typeface="MS UI Gothic"/>
              </a:rPr>
              <a:t>的信息</a:t>
            </a:r>
            <a:endParaRPr sz="2800">
              <a:latin typeface="MS UI Gothic"/>
              <a:cs typeface="MS UI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30243" y="4322065"/>
            <a:ext cx="1758950" cy="532130"/>
          </a:xfrm>
          <a:custGeom>
            <a:avLst/>
            <a:gdLst/>
            <a:ahLst/>
            <a:cxnLst/>
            <a:rect l="l" t="t" r="r" b="b"/>
            <a:pathLst>
              <a:path w="1758950" h="532129">
                <a:moveTo>
                  <a:pt x="1670050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5"/>
                </a:lnTo>
                <a:lnTo>
                  <a:pt x="1670050" y="531875"/>
                </a:lnTo>
                <a:lnTo>
                  <a:pt x="1704555" y="524909"/>
                </a:lnTo>
                <a:lnTo>
                  <a:pt x="1732732" y="505912"/>
                </a:lnTo>
                <a:lnTo>
                  <a:pt x="1751729" y="477735"/>
                </a:lnTo>
                <a:lnTo>
                  <a:pt x="1758695" y="443229"/>
                </a:lnTo>
                <a:lnTo>
                  <a:pt x="1758695" y="88645"/>
                </a:lnTo>
                <a:lnTo>
                  <a:pt x="1751729" y="54140"/>
                </a:lnTo>
                <a:lnTo>
                  <a:pt x="1732732" y="25963"/>
                </a:lnTo>
                <a:lnTo>
                  <a:pt x="1704555" y="6966"/>
                </a:lnTo>
                <a:lnTo>
                  <a:pt x="167005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08262" y="4447935"/>
            <a:ext cx="1403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92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生成的子</a:t>
            </a:r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60283" y="4364737"/>
            <a:ext cx="1760220" cy="532130"/>
          </a:xfrm>
          <a:custGeom>
            <a:avLst/>
            <a:gdLst/>
            <a:ahLst/>
            <a:cxnLst/>
            <a:rect l="l" t="t" r="r" b="b"/>
            <a:pathLst>
              <a:path w="1760220" h="532129">
                <a:moveTo>
                  <a:pt x="1671574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6"/>
                </a:lnTo>
                <a:lnTo>
                  <a:pt x="0" y="443230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6"/>
                </a:lnTo>
                <a:lnTo>
                  <a:pt x="1671574" y="531876"/>
                </a:lnTo>
                <a:lnTo>
                  <a:pt x="1706079" y="524909"/>
                </a:lnTo>
                <a:lnTo>
                  <a:pt x="1734256" y="505912"/>
                </a:lnTo>
                <a:lnTo>
                  <a:pt x="1753253" y="477735"/>
                </a:lnTo>
                <a:lnTo>
                  <a:pt x="1760220" y="443230"/>
                </a:lnTo>
                <a:lnTo>
                  <a:pt x="1760220" y="88646"/>
                </a:lnTo>
                <a:lnTo>
                  <a:pt x="1753253" y="54140"/>
                </a:lnTo>
                <a:lnTo>
                  <a:pt x="1734256" y="25963"/>
                </a:lnTo>
                <a:lnTo>
                  <a:pt x="1706079" y="6966"/>
                </a:lnTo>
                <a:lnTo>
                  <a:pt x="1671574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035860" y="4490423"/>
            <a:ext cx="14097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77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2</a:t>
            </a:r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生成的子</a:t>
            </a:r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10411" y="4832988"/>
            <a:ext cx="2261235" cy="563880"/>
          </a:xfrm>
          <a:custGeom>
            <a:avLst/>
            <a:gdLst/>
            <a:ahLst/>
            <a:cxnLst/>
            <a:rect l="l" t="t" r="r" b="b"/>
            <a:pathLst>
              <a:path w="2261235" h="563879">
                <a:moveTo>
                  <a:pt x="8835" y="107566"/>
                </a:moveTo>
                <a:lnTo>
                  <a:pt x="10247" y="71101"/>
                </a:lnTo>
                <a:lnTo>
                  <a:pt x="27973" y="44213"/>
                </a:lnTo>
                <a:lnTo>
                  <a:pt x="58016" y="27157"/>
                </a:lnTo>
                <a:lnTo>
                  <a:pt x="96376" y="20190"/>
                </a:lnTo>
                <a:lnTo>
                  <a:pt x="140815" y="8323"/>
                </a:lnTo>
                <a:lnTo>
                  <a:pt x="186483" y="1924"/>
                </a:lnTo>
                <a:lnTo>
                  <a:pt x="233125" y="0"/>
                </a:lnTo>
                <a:lnTo>
                  <a:pt x="280483" y="1557"/>
                </a:lnTo>
                <a:lnTo>
                  <a:pt x="328302" y="5604"/>
                </a:lnTo>
                <a:lnTo>
                  <a:pt x="376325" y="11146"/>
                </a:lnTo>
                <a:lnTo>
                  <a:pt x="424295" y="17190"/>
                </a:lnTo>
                <a:lnTo>
                  <a:pt x="471957" y="22744"/>
                </a:lnTo>
                <a:lnTo>
                  <a:pt x="519053" y="26814"/>
                </a:lnTo>
                <a:lnTo>
                  <a:pt x="565328" y="28407"/>
                </a:lnTo>
                <a:lnTo>
                  <a:pt x="610525" y="26530"/>
                </a:lnTo>
                <a:lnTo>
                  <a:pt x="654388" y="20190"/>
                </a:lnTo>
                <a:lnTo>
                  <a:pt x="704338" y="12183"/>
                </a:lnTo>
                <a:lnTo>
                  <a:pt x="751413" y="8822"/>
                </a:lnTo>
                <a:lnTo>
                  <a:pt x="796663" y="9031"/>
                </a:lnTo>
                <a:lnTo>
                  <a:pt x="841137" y="11735"/>
                </a:lnTo>
                <a:lnTo>
                  <a:pt x="885882" y="15860"/>
                </a:lnTo>
                <a:lnTo>
                  <a:pt x="931949" y="20332"/>
                </a:lnTo>
                <a:lnTo>
                  <a:pt x="980385" y="24076"/>
                </a:lnTo>
                <a:lnTo>
                  <a:pt x="1032240" y="26016"/>
                </a:lnTo>
                <a:lnTo>
                  <a:pt x="1088562" y="25079"/>
                </a:lnTo>
                <a:lnTo>
                  <a:pt x="1150399" y="20190"/>
                </a:lnTo>
                <a:lnTo>
                  <a:pt x="1213452" y="15159"/>
                </a:lnTo>
                <a:lnTo>
                  <a:pt x="1272786" y="13868"/>
                </a:lnTo>
                <a:lnTo>
                  <a:pt x="1328504" y="15333"/>
                </a:lnTo>
                <a:lnTo>
                  <a:pt x="1380706" y="18571"/>
                </a:lnTo>
                <a:lnTo>
                  <a:pt x="1429493" y="22599"/>
                </a:lnTo>
                <a:lnTo>
                  <a:pt x="1474967" y="26435"/>
                </a:lnTo>
                <a:lnTo>
                  <a:pt x="1517228" y="29095"/>
                </a:lnTo>
                <a:lnTo>
                  <a:pt x="1556378" y="29596"/>
                </a:lnTo>
                <a:lnTo>
                  <a:pt x="1592517" y="26955"/>
                </a:lnTo>
                <a:lnTo>
                  <a:pt x="1625748" y="20190"/>
                </a:lnTo>
                <a:lnTo>
                  <a:pt x="1658480" y="13370"/>
                </a:lnTo>
                <a:lnTo>
                  <a:pt x="1698040" y="9261"/>
                </a:lnTo>
                <a:lnTo>
                  <a:pt x="1743227" y="7411"/>
                </a:lnTo>
                <a:lnTo>
                  <a:pt x="1792839" y="7374"/>
                </a:lnTo>
                <a:lnTo>
                  <a:pt x="1845674" y="8701"/>
                </a:lnTo>
                <a:lnTo>
                  <a:pt x="1900531" y="10943"/>
                </a:lnTo>
                <a:lnTo>
                  <a:pt x="1956209" y="13652"/>
                </a:lnTo>
                <a:lnTo>
                  <a:pt x="2011506" y="16380"/>
                </a:lnTo>
                <a:lnTo>
                  <a:pt x="2065221" y="18678"/>
                </a:lnTo>
                <a:lnTo>
                  <a:pt x="2116152" y="20097"/>
                </a:lnTo>
                <a:lnTo>
                  <a:pt x="2163097" y="20190"/>
                </a:lnTo>
                <a:lnTo>
                  <a:pt x="2197884" y="22530"/>
                </a:lnTo>
                <a:lnTo>
                  <a:pt x="2240291" y="71478"/>
                </a:lnTo>
                <a:lnTo>
                  <a:pt x="2258639" y="166936"/>
                </a:lnTo>
                <a:lnTo>
                  <a:pt x="2261048" y="221714"/>
                </a:lnTo>
                <a:lnTo>
                  <a:pt x="2259620" y="272767"/>
                </a:lnTo>
                <a:lnTo>
                  <a:pt x="2256110" y="320961"/>
                </a:lnTo>
                <a:lnTo>
                  <a:pt x="2252274" y="367165"/>
                </a:lnTo>
                <a:lnTo>
                  <a:pt x="2249865" y="412245"/>
                </a:lnTo>
                <a:lnTo>
                  <a:pt x="2250639" y="457070"/>
                </a:lnTo>
                <a:lnTo>
                  <a:pt x="2221675" y="518907"/>
                </a:lnTo>
                <a:lnTo>
                  <a:pt x="2163097" y="544446"/>
                </a:lnTo>
                <a:lnTo>
                  <a:pt x="2094701" y="557219"/>
                </a:lnTo>
                <a:lnTo>
                  <a:pt x="2053835" y="558384"/>
                </a:lnTo>
                <a:lnTo>
                  <a:pt x="2009158" y="557145"/>
                </a:lnTo>
                <a:lnTo>
                  <a:pt x="1961147" y="554309"/>
                </a:lnTo>
                <a:lnTo>
                  <a:pt x="1910278" y="550684"/>
                </a:lnTo>
                <a:lnTo>
                  <a:pt x="1857027" y="547077"/>
                </a:lnTo>
                <a:lnTo>
                  <a:pt x="1801871" y="544297"/>
                </a:lnTo>
                <a:lnTo>
                  <a:pt x="1745286" y="543150"/>
                </a:lnTo>
                <a:lnTo>
                  <a:pt x="1687749" y="544446"/>
                </a:lnTo>
                <a:lnTo>
                  <a:pt x="1630533" y="545435"/>
                </a:lnTo>
                <a:lnTo>
                  <a:pt x="1574584" y="543508"/>
                </a:lnTo>
                <a:lnTo>
                  <a:pt x="1519890" y="539675"/>
                </a:lnTo>
                <a:lnTo>
                  <a:pt x="1466438" y="534949"/>
                </a:lnTo>
                <a:lnTo>
                  <a:pt x="1414215" y="530339"/>
                </a:lnTo>
                <a:lnTo>
                  <a:pt x="1363208" y="526858"/>
                </a:lnTo>
                <a:lnTo>
                  <a:pt x="1313403" y="525517"/>
                </a:lnTo>
                <a:lnTo>
                  <a:pt x="1264788" y="527327"/>
                </a:lnTo>
                <a:lnTo>
                  <a:pt x="1217350" y="533299"/>
                </a:lnTo>
                <a:lnTo>
                  <a:pt x="1171075" y="544446"/>
                </a:lnTo>
                <a:lnTo>
                  <a:pt x="1128249" y="553795"/>
                </a:lnTo>
                <a:lnTo>
                  <a:pt x="1083246" y="557173"/>
                </a:lnTo>
                <a:lnTo>
                  <a:pt x="1036640" y="555946"/>
                </a:lnTo>
                <a:lnTo>
                  <a:pt x="989007" y="551482"/>
                </a:lnTo>
                <a:lnTo>
                  <a:pt x="940921" y="545148"/>
                </a:lnTo>
                <a:lnTo>
                  <a:pt x="892956" y="538311"/>
                </a:lnTo>
                <a:lnTo>
                  <a:pt x="845688" y="532340"/>
                </a:lnTo>
                <a:lnTo>
                  <a:pt x="799689" y="528600"/>
                </a:lnTo>
                <a:lnTo>
                  <a:pt x="755536" y="528459"/>
                </a:lnTo>
                <a:lnTo>
                  <a:pt x="713803" y="533285"/>
                </a:lnTo>
                <a:lnTo>
                  <a:pt x="675064" y="544446"/>
                </a:lnTo>
                <a:lnTo>
                  <a:pt x="639818" y="555308"/>
                </a:lnTo>
                <a:lnTo>
                  <a:pt x="602043" y="561360"/>
                </a:lnTo>
                <a:lnTo>
                  <a:pt x="561787" y="563453"/>
                </a:lnTo>
                <a:lnTo>
                  <a:pt x="519104" y="562437"/>
                </a:lnTo>
                <a:lnTo>
                  <a:pt x="474044" y="559163"/>
                </a:lnTo>
                <a:lnTo>
                  <a:pt x="426658" y="554480"/>
                </a:lnTo>
                <a:lnTo>
                  <a:pt x="376998" y="549240"/>
                </a:lnTo>
                <a:lnTo>
                  <a:pt x="325115" y="544293"/>
                </a:lnTo>
                <a:lnTo>
                  <a:pt x="271060" y="540490"/>
                </a:lnTo>
                <a:lnTo>
                  <a:pt x="214884" y="538680"/>
                </a:lnTo>
                <a:lnTo>
                  <a:pt x="156639" y="539715"/>
                </a:lnTo>
                <a:lnTo>
                  <a:pt x="96376" y="544446"/>
                </a:lnTo>
                <a:lnTo>
                  <a:pt x="61925" y="535347"/>
                </a:lnTo>
                <a:lnTo>
                  <a:pt x="31188" y="515731"/>
                </a:lnTo>
                <a:lnTo>
                  <a:pt x="11160" y="488628"/>
                </a:lnTo>
                <a:lnTo>
                  <a:pt x="8835" y="457070"/>
                </a:lnTo>
                <a:lnTo>
                  <a:pt x="749" y="399403"/>
                </a:lnTo>
                <a:lnTo>
                  <a:pt x="0" y="350248"/>
                </a:lnTo>
                <a:lnTo>
                  <a:pt x="4074" y="307344"/>
                </a:lnTo>
                <a:lnTo>
                  <a:pt x="10459" y="268435"/>
                </a:lnTo>
                <a:lnTo>
                  <a:pt x="16640" y="231261"/>
                </a:lnTo>
                <a:lnTo>
                  <a:pt x="20106" y="193563"/>
                </a:lnTo>
                <a:lnTo>
                  <a:pt x="18341" y="153084"/>
                </a:lnTo>
                <a:lnTo>
                  <a:pt x="8835" y="107566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标题 56">
            <a:extLst>
              <a:ext uri="{FF2B5EF4-FFF2-40B4-BE49-F238E27FC236}">
                <a16:creationId xmlns:a16="http://schemas.microsoft.com/office/drawing/2014/main" id="{103E9F14-A348-4976-A225-D41B315E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信息提取器</a:t>
            </a:r>
          </a:p>
        </p:txBody>
      </p:sp>
    </p:spTree>
    <p:extLst>
      <p:ext uri="{BB962C8B-B14F-4D97-AF65-F5344CB8AC3E}">
        <p14:creationId xmlns:p14="http://schemas.microsoft.com/office/powerpoint/2010/main" val="29516898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787644" y="1403610"/>
            <a:ext cx="701040" cy="2013585"/>
          </a:xfrm>
          <a:custGeom>
            <a:avLst/>
            <a:gdLst/>
            <a:ahLst/>
            <a:cxnLst/>
            <a:rect l="l" t="t" r="r" b="b"/>
            <a:pathLst>
              <a:path w="701039" h="2013585">
                <a:moveTo>
                  <a:pt x="584200" y="0"/>
                </a:moveTo>
                <a:lnTo>
                  <a:pt x="116839" y="0"/>
                </a:lnTo>
                <a:lnTo>
                  <a:pt x="71360" y="9181"/>
                </a:lnTo>
                <a:lnTo>
                  <a:pt x="34221" y="34221"/>
                </a:lnTo>
                <a:lnTo>
                  <a:pt x="9181" y="71360"/>
                </a:lnTo>
                <a:lnTo>
                  <a:pt x="0" y="116839"/>
                </a:lnTo>
                <a:lnTo>
                  <a:pt x="0" y="1896364"/>
                </a:lnTo>
                <a:lnTo>
                  <a:pt x="9181" y="1941843"/>
                </a:lnTo>
                <a:lnTo>
                  <a:pt x="34221" y="1978982"/>
                </a:lnTo>
                <a:lnTo>
                  <a:pt x="71360" y="2004022"/>
                </a:lnTo>
                <a:lnTo>
                  <a:pt x="116839" y="2013203"/>
                </a:lnTo>
                <a:lnTo>
                  <a:pt x="584200" y="2013203"/>
                </a:lnTo>
                <a:lnTo>
                  <a:pt x="629679" y="2004022"/>
                </a:lnTo>
                <a:lnTo>
                  <a:pt x="666818" y="1978982"/>
                </a:lnTo>
                <a:lnTo>
                  <a:pt x="691858" y="1941843"/>
                </a:lnTo>
                <a:lnTo>
                  <a:pt x="701040" y="1896364"/>
                </a:lnTo>
                <a:lnTo>
                  <a:pt x="701040" y="116839"/>
                </a:lnTo>
                <a:lnTo>
                  <a:pt x="691858" y="71360"/>
                </a:lnTo>
                <a:lnTo>
                  <a:pt x="666818" y="34221"/>
                </a:lnTo>
                <a:lnTo>
                  <a:pt x="629679" y="9181"/>
                </a:lnTo>
                <a:lnTo>
                  <a:pt x="58420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3963" y="1143005"/>
            <a:ext cx="699770" cy="2540635"/>
          </a:xfrm>
          <a:custGeom>
            <a:avLst/>
            <a:gdLst/>
            <a:ahLst/>
            <a:cxnLst/>
            <a:rect l="l" t="t" r="r" b="b"/>
            <a:pathLst>
              <a:path w="699770" h="2540635">
                <a:moveTo>
                  <a:pt x="582930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2423922"/>
                </a:lnTo>
                <a:lnTo>
                  <a:pt x="9161" y="2469302"/>
                </a:lnTo>
                <a:lnTo>
                  <a:pt x="34147" y="2506360"/>
                </a:lnTo>
                <a:lnTo>
                  <a:pt x="71205" y="2531346"/>
                </a:lnTo>
                <a:lnTo>
                  <a:pt x="116586" y="2540508"/>
                </a:lnTo>
                <a:lnTo>
                  <a:pt x="582930" y="2540508"/>
                </a:lnTo>
                <a:lnTo>
                  <a:pt x="628310" y="2531346"/>
                </a:lnTo>
                <a:lnTo>
                  <a:pt x="665368" y="2506360"/>
                </a:lnTo>
                <a:lnTo>
                  <a:pt x="690354" y="2469302"/>
                </a:lnTo>
                <a:lnTo>
                  <a:pt x="699516" y="2423922"/>
                </a:lnTo>
                <a:lnTo>
                  <a:pt x="699516" y="116586"/>
                </a:lnTo>
                <a:lnTo>
                  <a:pt x="690354" y="71205"/>
                </a:lnTo>
                <a:lnTo>
                  <a:pt x="665368" y="34147"/>
                </a:lnTo>
                <a:lnTo>
                  <a:pt x="628310" y="9161"/>
                </a:lnTo>
                <a:lnTo>
                  <a:pt x="58293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036" y="2234187"/>
            <a:ext cx="373379" cy="374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0716" y="2945896"/>
            <a:ext cx="373379" cy="37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0716" y="2459740"/>
            <a:ext cx="373379" cy="37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0717" y="1976631"/>
            <a:ext cx="373379" cy="374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50717" y="1493531"/>
            <a:ext cx="373379" cy="373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87036" y="3272031"/>
            <a:ext cx="373379" cy="374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7036" y="1740424"/>
            <a:ext cx="373367" cy="373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87036" y="1217680"/>
            <a:ext cx="373367" cy="373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7036" y="2695959"/>
            <a:ext cx="373379" cy="3749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24859" y="1404367"/>
            <a:ext cx="662305" cy="276225"/>
          </a:xfrm>
          <a:custGeom>
            <a:avLst/>
            <a:gdLst/>
            <a:ahLst/>
            <a:cxnLst/>
            <a:rect l="l" t="t" r="r" b="b"/>
            <a:pathLst>
              <a:path w="662304" h="276225">
                <a:moveTo>
                  <a:pt x="0" y="275767"/>
                </a:moveTo>
                <a:lnTo>
                  <a:pt x="662216" y="0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24859" y="1680209"/>
            <a:ext cx="662305" cy="247650"/>
          </a:xfrm>
          <a:custGeom>
            <a:avLst/>
            <a:gdLst/>
            <a:ahLst/>
            <a:cxnLst/>
            <a:rect l="l" t="t" r="r" b="b"/>
            <a:pathLst>
              <a:path w="662304" h="247650">
                <a:moveTo>
                  <a:pt x="0" y="0"/>
                </a:moveTo>
                <a:lnTo>
                  <a:pt x="662216" y="24748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4859" y="1680209"/>
            <a:ext cx="662305" cy="1203960"/>
          </a:xfrm>
          <a:custGeom>
            <a:avLst/>
            <a:gdLst/>
            <a:ahLst/>
            <a:cxnLst/>
            <a:rect l="l" t="t" r="r" b="b"/>
            <a:pathLst>
              <a:path w="662304" h="1203960">
                <a:moveTo>
                  <a:pt x="0" y="0"/>
                </a:moveTo>
                <a:lnTo>
                  <a:pt x="662216" y="120336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24859" y="2164841"/>
            <a:ext cx="662305" cy="257810"/>
          </a:xfrm>
          <a:custGeom>
            <a:avLst/>
            <a:gdLst/>
            <a:ahLst/>
            <a:cxnLst/>
            <a:rect l="l" t="t" r="r" b="b"/>
            <a:pathLst>
              <a:path w="662304" h="257810">
                <a:moveTo>
                  <a:pt x="0" y="0"/>
                </a:moveTo>
                <a:lnTo>
                  <a:pt x="662216" y="25735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4859" y="2164841"/>
            <a:ext cx="662305" cy="1295400"/>
          </a:xfrm>
          <a:custGeom>
            <a:avLst/>
            <a:gdLst/>
            <a:ahLst/>
            <a:cxnLst/>
            <a:rect l="l" t="t" r="r" b="b"/>
            <a:pathLst>
              <a:path w="662304" h="1295400">
                <a:moveTo>
                  <a:pt x="0" y="0"/>
                </a:moveTo>
                <a:lnTo>
                  <a:pt x="662216" y="129527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4859" y="2422405"/>
            <a:ext cx="662305" cy="225425"/>
          </a:xfrm>
          <a:custGeom>
            <a:avLst/>
            <a:gdLst/>
            <a:ahLst/>
            <a:cxnLst/>
            <a:rect l="l" t="t" r="r" b="b"/>
            <a:pathLst>
              <a:path w="662304" h="225425">
                <a:moveTo>
                  <a:pt x="0" y="22509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4859" y="1404376"/>
            <a:ext cx="662305" cy="1242695"/>
          </a:xfrm>
          <a:custGeom>
            <a:avLst/>
            <a:gdLst/>
            <a:ahLst/>
            <a:cxnLst/>
            <a:rect l="l" t="t" r="r" b="b"/>
            <a:pathLst>
              <a:path w="662304" h="1242695">
                <a:moveTo>
                  <a:pt x="0" y="1242415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4859" y="2647948"/>
            <a:ext cx="662305" cy="236854"/>
          </a:xfrm>
          <a:custGeom>
            <a:avLst/>
            <a:gdLst/>
            <a:ahLst/>
            <a:cxnLst/>
            <a:rect l="l" t="t" r="r" b="b"/>
            <a:pathLst>
              <a:path w="662304" h="236855">
                <a:moveTo>
                  <a:pt x="0" y="0"/>
                </a:moveTo>
                <a:lnTo>
                  <a:pt x="662216" y="23670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24859" y="1928624"/>
            <a:ext cx="662305" cy="1205230"/>
          </a:xfrm>
          <a:custGeom>
            <a:avLst/>
            <a:gdLst/>
            <a:ahLst/>
            <a:cxnLst/>
            <a:rect l="l" t="t" r="r" b="b"/>
            <a:pathLst>
              <a:path w="662304" h="1205230">
                <a:moveTo>
                  <a:pt x="0" y="1205102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24859" y="2422402"/>
            <a:ext cx="662305" cy="711200"/>
          </a:xfrm>
          <a:custGeom>
            <a:avLst/>
            <a:gdLst/>
            <a:ahLst/>
            <a:cxnLst/>
            <a:rect l="l" t="t" r="r" b="b"/>
            <a:pathLst>
              <a:path w="662304" h="711200">
                <a:moveTo>
                  <a:pt x="0" y="71103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24859" y="3134109"/>
            <a:ext cx="662305" cy="327025"/>
          </a:xfrm>
          <a:custGeom>
            <a:avLst/>
            <a:gdLst/>
            <a:ahLst/>
            <a:cxnLst/>
            <a:rect l="l" t="t" r="r" b="b"/>
            <a:pathLst>
              <a:path w="662304" h="327025">
                <a:moveTo>
                  <a:pt x="0" y="0"/>
                </a:moveTo>
                <a:lnTo>
                  <a:pt x="662216" y="32687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15386" y="3770383"/>
            <a:ext cx="165735" cy="192405"/>
          </a:xfrm>
          <a:custGeom>
            <a:avLst/>
            <a:gdLst/>
            <a:ahLst/>
            <a:cxnLst/>
            <a:rect l="l" t="t" r="r" b="b"/>
            <a:pathLst>
              <a:path w="165735" h="192404">
                <a:moveTo>
                  <a:pt x="41563" y="191886"/>
                </a:moveTo>
                <a:lnTo>
                  <a:pt x="39346" y="191886"/>
                </a:lnTo>
                <a:lnTo>
                  <a:pt x="39346" y="185820"/>
                </a:lnTo>
                <a:lnTo>
                  <a:pt x="39900" y="183063"/>
                </a:lnTo>
                <a:lnTo>
                  <a:pt x="42342" y="167452"/>
                </a:lnTo>
                <a:lnTo>
                  <a:pt x="44472" y="148325"/>
                </a:lnTo>
                <a:lnTo>
                  <a:pt x="45979" y="127545"/>
                </a:lnTo>
                <a:lnTo>
                  <a:pt x="46550" y="106971"/>
                </a:lnTo>
                <a:lnTo>
                  <a:pt x="45433" y="80228"/>
                </a:lnTo>
                <a:lnTo>
                  <a:pt x="40108" y="50177"/>
                </a:lnTo>
                <a:lnTo>
                  <a:pt x="27613" y="25088"/>
                </a:lnTo>
                <a:lnTo>
                  <a:pt x="4987" y="13233"/>
                </a:lnTo>
                <a:lnTo>
                  <a:pt x="0" y="13233"/>
                </a:lnTo>
                <a:lnTo>
                  <a:pt x="0" y="7719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13"/>
                </a:lnTo>
                <a:lnTo>
                  <a:pt x="60474" y="41768"/>
                </a:lnTo>
                <a:lnTo>
                  <a:pt x="65747" y="74438"/>
                </a:lnTo>
                <a:lnTo>
                  <a:pt x="66500" y="97597"/>
                </a:lnTo>
                <a:lnTo>
                  <a:pt x="66431" y="104041"/>
                </a:lnTo>
                <a:lnTo>
                  <a:pt x="65946" y="116896"/>
                </a:lnTo>
                <a:lnTo>
                  <a:pt x="64630" y="135126"/>
                </a:lnTo>
                <a:lnTo>
                  <a:pt x="62067" y="157699"/>
                </a:lnTo>
                <a:lnTo>
                  <a:pt x="83930" y="157699"/>
                </a:lnTo>
                <a:lnTo>
                  <a:pt x="80286" y="161283"/>
                </a:lnTo>
                <a:lnTo>
                  <a:pt x="53728" y="183511"/>
                </a:lnTo>
                <a:lnTo>
                  <a:pt x="41563" y="191886"/>
                </a:lnTo>
                <a:close/>
              </a:path>
              <a:path w="165735" h="192404">
                <a:moveTo>
                  <a:pt x="83930" y="157699"/>
                </a:moveTo>
                <a:lnTo>
                  <a:pt x="62067" y="157699"/>
                </a:lnTo>
                <a:lnTo>
                  <a:pt x="95846" y="128518"/>
                </a:lnTo>
                <a:lnTo>
                  <a:pt x="125312" y="97114"/>
                </a:lnTo>
                <a:lnTo>
                  <a:pt x="146154" y="68295"/>
                </a:lnTo>
                <a:lnTo>
                  <a:pt x="154060" y="46868"/>
                </a:lnTo>
                <a:lnTo>
                  <a:pt x="153263" y="40855"/>
                </a:lnTo>
                <a:lnTo>
                  <a:pt x="150181" y="33910"/>
                </a:lnTo>
                <a:lnTo>
                  <a:pt x="143773" y="27793"/>
                </a:lnTo>
                <a:lnTo>
                  <a:pt x="133001" y="24261"/>
                </a:lnTo>
                <a:lnTo>
                  <a:pt x="128568" y="24261"/>
                </a:lnTo>
                <a:lnTo>
                  <a:pt x="128568" y="16541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45"/>
                </a:lnTo>
                <a:lnTo>
                  <a:pt x="156831" y="6961"/>
                </a:lnTo>
                <a:lnTo>
                  <a:pt x="163187" y="16516"/>
                </a:lnTo>
                <a:lnTo>
                  <a:pt x="165698" y="30878"/>
                </a:lnTo>
                <a:lnTo>
                  <a:pt x="163923" y="45025"/>
                </a:lnTo>
                <a:lnTo>
                  <a:pt x="158978" y="60515"/>
                </a:lnTo>
                <a:lnTo>
                  <a:pt x="151436" y="76626"/>
                </a:lnTo>
                <a:lnTo>
                  <a:pt x="141868" y="92634"/>
                </a:lnTo>
                <a:lnTo>
                  <a:pt x="112558" y="129543"/>
                </a:lnTo>
                <a:lnTo>
                  <a:pt x="83930" y="157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8838" y="3867980"/>
            <a:ext cx="67310" cy="122555"/>
          </a:xfrm>
          <a:custGeom>
            <a:avLst/>
            <a:gdLst/>
            <a:ahLst/>
            <a:cxnLst/>
            <a:rect l="l" t="t" r="r" b="b"/>
            <a:pathLst>
              <a:path w="67310" h="122554">
                <a:moveTo>
                  <a:pt x="0" y="18196"/>
                </a:moveTo>
                <a:lnTo>
                  <a:pt x="0" y="11579"/>
                </a:lnTo>
                <a:lnTo>
                  <a:pt x="7031" y="11398"/>
                </a:lnTo>
                <a:lnTo>
                  <a:pt x="16348" y="10131"/>
                </a:lnTo>
                <a:lnTo>
                  <a:pt x="26496" y="6694"/>
                </a:lnTo>
                <a:lnTo>
                  <a:pt x="36021" y="0"/>
                </a:lnTo>
                <a:lnTo>
                  <a:pt x="41563" y="0"/>
                </a:lnTo>
                <a:lnTo>
                  <a:pt x="41563" y="13233"/>
                </a:lnTo>
                <a:lnTo>
                  <a:pt x="26600" y="13233"/>
                </a:lnTo>
                <a:lnTo>
                  <a:pt x="18859" y="16102"/>
                </a:lnTo>
                <a:lnTo>
                  <a:pt x="11222" y="17575"/>
                </a:lnTo>
                <a:lnTo>
                  <a:pt x="4623" y="18118"/>
                </a:lnTo>
                <a:lnTo>
                  <a:pt x="0" y="18196"/>
                </a:lnTo>
                <a:close/>
              </a:path>
              <a:path w="67310" h="122554">
                <a:moveTo>
                  <a:pt x="41563" y="115793"/>
                </a:moveTo>
                <a:lnTo>
                  <a:pt x="26600" y="115793"/>
                </a:lnTo>
                <a:lnTo>
                  <a:pt x="26600" y="13233"/>
                </a:lnTo>
                <a:lnTo>
                  <a:pt x="41563" y="13233"/>
                </a:lnTo>
                <a:lnTo>
                  <a:pt x="41563" y="115793"/>
                </a:lnTo>
                <a:close/>
              </a:path>
              <a:path w="67310" h="122554">
                <a:moveTo>
                  <a:pt x="1108" y="122410"/>
                </a:moveTo>
                <a:lnTo>
                  <a:pt x="1108" y="115793"/>
                </a:lnTo>
                <a:lnTo>
                  <a:pt x="67055" y="115793"/>
                </a:lnTo>
                <a:lnTo>
                  <a:pt x="67055" y="121307"/>
                </a:lnTo>
                <a:lnTo>
                  <a:pt x="34358" y="121307"/>
                </a:lnTo>
                <a:lnTo>
                  <a:pt x="26591" y="121402"/>
                </a:lnTo>
                <a:lnTo>
                  <a:pt x="16278" y="121652"/>
                </a:lnTo>
                <a:lnTo>
                  <a:pt x="6693" y="122005"/>
                </a:lnTo>
                <a:lnTo>
                  <a:pt x="1108" y="122410"/>
                </a:lnTo>
                <a:close/>
              </a:path>
              <a:path w="67310" h="122554">
                <a:moveTo>
                  <a:pt x="67055" y="122410"/>
                </a:moveTo>
                <a:lnTo>
                  <a:pt x="61089" y="122005"/>
                </a:lnTo>
                <a:lnTo>
                  <a:pt x="51330" y="121652"/>
                </a:lnTo>
                <a:lnTo>
                  <a:pt x="41260" y="121402"/>
                </a:lnTo>
                <a:lnTo>
                  <a:pt x="34358" y="121307"/>
                </a:lnTo>
                <a:lnTo>
                  <a:pt x="67055" y="121307"/>
                </a:lnTo>
                <a:lnTo>
                  <a:pt x="67055" y="122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08093" y="3776478"/>
            <a:ext cx="165735" cy="193675"/>
          </a:xfrm>
          <a:custGeom>
            <a:avLst/>
            <a:gdLst/>
            <a:ahLst/>
            <a:cxnLst/>
            <a:rect l="l" t="t" r="r" b="b"/>
            <a:pathLst>
              <a:path w="165735" h="193675">
                <a:moveTo>
                  <a:pt x="41563" y="193174"/>
                </a:moveTo>
                <a:lnTo>
                  <a:pt x="39346" y="193174"/>
                </a:lnTo>
                <a:lnTo>
                  <a:pt x="39346" y="187068"/>
                </a:lnTo>
                <a:lnTo>
                  <a:pt x="39900" y="184292"/>
                </a:lnTo>
                <a:lnTo>
                  <a:pt x="42342" y="168576"/>
                </a:lnTo>
                <a:lnTo>
                  <a:pt x="44472" y="149321"/>
                </a:lnTo>
                <a:lnTo>
                  <a:pt x="45979" y="128401"/>
                </a:lnTo>
                <a:lnTo>
                  <a:pt x="46550" y="107689"/>
                </a:lnTo>
                <a:lnTo>
                  <a:pt x="45433" y="80766"/>
                </a:lnTo>
                <a:lnTo>
                  <a:pt x="40108" y="50513"/>
                </a:lnTo>
                <a:lnTo>
                  <a:pt x="27613" y="25256"/>
                </a:lnTo>
                <a:lnTo>
                  <a:pt x="4987" y="13322"/>
                </a:lnTo>
                <a:lnTo>
                  <a:pt x="0" y="13322"/>
                </a:lnTo>
                <a:lnTo>
                  <a:pt x="0" y="7771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97"/>
                </a:lnTo>
                <a:lnTo>
                  <a:pt x="60474" y="42048"/>
                </a:lnTo>
                <a:lnTo>
                  <a:pt x="65747" y="74938"/>
                </a:lnTo>
                <a:lnTo>
                  <a:pt x="66500" y="98252"/>
                </a:lnTo>
                <a:lnTo>
                  <a:pt x="66431" y="104740"/>
                </a:lnTo>
                <a:lnTo>
                  <a:pt x="65946" y="117680"/>
                </a:lnTo>
                <a:lnTo>
                  <a:pt x="64630" y="136033"/>
                </a:lnTo>
                <a:lnTo>
                  <a:pt x="62067" y="158758"/>
                </a:lnTo>
                <a:lnTo>
                  <a:pt x="83930" y="158758"/>
                </a:lnTo>
                <a:lnTo>
                  <a:pt x="80286" y="162366"/>
                </a:lnTo>
                <a:lnTo>
                  <a:pt x="53728" y="184743"/>
                </a:lnTo>
                <a:lnTo>
                  <a:pt x="41563" y="193174"/>
                </a:lnTo>
                <a:close/>
              </a:path>
              <a:path w="165735" h="193675">
                <a:moveTo>
                  <a:pt x="83930" y="158758"/>
                </a:moveTo>
                <a:lnTo>
                  <a:pt x="62067" y="158758"/>
                </a:lnTo>
                <a:lnTo>
                  <a:pt x="95846" y="129381"/>
                </a:lnTo>
                <a:lnTo>
                  <a:pt x="125312" y="97766"/>
                </a:lnTo>
                <a:lnTo>
                  <a:pt x="146154" y="68754"/>
                </a:lnTo>
                <a:lnTo>
                  <a:pt x="154060" y="47183"/>
                </a:lnTo>
                <a:lnTo>
                  <a:pt x="153263" y="41129"/>
                </a:lnTo>
                <a:lnTo>
                  <a:pt x="150181" y="34138"/>
                </a:lnTo>
                <a:lnTo>
                  <a:pt x="143773" y="27980"/>
                </a:lnTo>
                <a:lnTo>
                  <a:pt x="133001" y="24424"/>
                </a:lnTo>
                <a:lnTo>
                  <a:pt x="128568" y="24424"/>
                </a:lnTo>
                <a:lnTo>
                  <a:pt x="128568" y="16652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56"/>
                </a:lnTo>
                <a:lnTo>
                  <a:pt x="156831" y="7008"/>
                </a:lnTo>
                <a:lnTo>
                  <a:pt x="163187" y="16626"/>
                </a:lnTo>
                <a:lnTo>
                  <a:pt x="165698" y="31085"/>
                </a:lnTo>
                <a:lnTo>
                  <a:pt x="163923" y="45327"/>
                </a:lnTo>
                <a:lnTo>
                  <a:pt x="158978" y="60921"/>
                </a:lnTo>
                <a:lnTo>
                  <a:pt x="151436" y="77141"/>
                </a:lnTo>
                <a:lnTo>
                  <a:pt x="141868" y="93256"/>
                </a:lnTo>
                <a:lnTo>
                  <a:pt x="112558" y="130413"/>
                </a:lnTo>
                <a:lnTo>
                  <a:pt x="83930" y="158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2678" y="3874730"/>
            <a:ext cx="82550" cy="123825"/>
          </a:xfrm>
          <a:custGeom>
            <a:avLst/>
            <a:gdLst/>
            <a:ahLst/>
            <a:cxnLst/>
            <a:rect l="l" t="t" r="r" b="b"/>
            <a:pathLst>
              <a:path w="82550" h="123825">
                <a:moveTo>
                  <a:pt x="14408" y="43297"/>
                </a:moveTo>
                <a:lnTo>
                  <a:pt x="8312" y="43297"/>
                </a:lnTo>
                <a:lnTo>
                  <a:pt x="0" y="42742"/>
                </a:lnTo>
                <a:lnTo>
                  <a:pt x="0" y="33305"/>
                </a:lnTo>
                <a:lnTo>
                  <a:pt x="2788" y="20842"/>
                </a:lnTo>
                <a:lnTo>
                  <a:pt x="10667" y="10199"/>
                </a:lnTo>
                <a:lnTo>
                  <a:pt x="22911" y="2784"/>
                </a:lnTo>
                <a:lnTo>
                  <a:pt x="38792" y="0"/>
                </a:lnTo>
                <a:lnTo>
                  <a:pt x="55599" y="2515"/>
                </a:lnTo>
                <a:lnTo>
                  <a:pt x="63513" y="6661"/>
                </a:lnTo>
                <a:lnTo>
                  <a:pt x="36021" y="6661"/>
                </a:lnTo>
                <a:lnTo>
                  <a:pt x="28817" y="7476"/>
                </a:lnTo>
                <a:lnTo>
                  <a:pt x="21197" y="10269"/>
                </a:lnTo>
                <a:lnTo>
                  <a:pt x="14200" y="15560"/>
                </a:lnTo>
                <a:lnTo>
                  <a:pt x="8866" y="23869"/>
                </a:lnTo>
                <a:lnTo>
                  <a:pt x="18287" y="23869"/>
                </a:lnTo>
                <a:lnTo>
                  <a:pt x="19950" y="30530"/>
                </a:lnTo>
                <a:lnTo>
                  <a:pt x="19950" y="40522"/>
                </a:lnTo>
                <a:lnTo>
                  <a:pt x="14408" y="43297"/>
                </a:lnTo>
                <a:close/>
              </a:path>
              <a:path w="82550" h="123825">
                <a:moveTo>
                  <a:pt x="76476" y="123231"/>
                </a:moveTo>
                <a:lnTo>
                  <a:pt x="0" y="123231"/>
                </a:lnTo>
                <a:lnTo>
                  <a:pt x="0" y="117680"/>
                </a:lnTo>
                <a:lnTo>
                  <a:pt x="2216" y="116015"/>
                </a:lnTo>
                <a:lnTo>
                  <a:pt x="46550" y="71607"/>
                </a:lnTo>
                <a:lnTo>
                  <a:pt x="51893" y="65510"/>
                </a:lnTo>
                <a:lnTo>
                  <a:pt x="57703" y="57383"/>
                </a:lnTo>
                <a:lnTo>
                  <a:pt x="62370" y="47486"/>
                </a:lnTo>
                <a:lnTo>
                  <a:pt x="64284" y="36081"/>
                </a:lnTo>
                <a:lnTo>
                  <a:pt x="62439" y="25161"/>
                </a:lnTo>
                <a:lnTo>
                  <a:pt x="57010" y="15750"/>
                </a:lnTo>
                <a:lnTo>
                  <a:pt x="48152" y="9150"/>
                </a:lnTo>
                <a:lnTo>
                  <a:pt x="36021" y="6661"/>
                </a:lnTo>
                <a:lnTo>
                  <a:pt x="63513" y="6661"/>
                </a:lnTo>
                <a:lnTo>
                  <a:pt x="69341" y="9714"/>
                </a:lnTo>
                <a:lnTo>
                  <a:pt x="78614" y="21076"/>
                </a:lnTo>
                <a:lnTo>
                  <a:pt x="82017" y="36081"/>
                </a:lnTo>
                <a:lnTo>
                  <a:pt x="79809" y="48258"/>
                </a:lnTo>
                <a:lnTo>
                  <a:pt x="73913" y="58562"/>
                </a:lnTo>
                <a:lnTo>
                  <a:pt x="65418" y="67617"/>
                </a:lnTo>
                <a:lnTo>
                  <a:pt x="55417" y="76048"/>
                </a:lnTo>
                <a:lnTo>
                  <a:pt x="47745" y="82232"/>
                </a:lnTo>
                <a:lnTo>
                  <a:pt x="40177" y="88468"/>
                </a:lnTo>
                <a:lnTo>
                  <a:pt x="30947" y="96266"/>
                </a:lnTo>
                <a:lnTo>
                  <a:pt x="18287" y="107133"/>
                </a:lnTo>
                <a:lnTo>
                  <a:pt x="79110" y="107133"/>
                </a:lnTo>
                <a:lnTo>
                  <a:pt x="76476" y="123231"/>
                </a:lnTo>
                <a:close/>
              </a:path>
              <a:path w="82550" h="123825">
                <a:moveTo>
                  <a:pt x="79110" y="107133"/>
                </a:moveTo>
                <a:lnTo>
                  <a:pt x="69271" y="107133"/>
                </a:lnTo>
                <a:lnTo>
                  <a:pt x="70934" y="106023"/>
                </a:lnTo>
                <a:lnTo>
                  <a:pt x="73151" y="104358"/>
                </a:lnTo>
                <a:lnTo>
                  <a:pt x="75367" y="93256"/>
                </a:lnTo>
                <a:lnTo>
                  <a:pt x="75921" y="89370"/>
                </a:lnTo>
                <a:lnTo>
                  <a:pt x="82017" y="89370"/>
                </a:lnTo>
                <a:lnTo>
                  <a:pt x="79110" y="1071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58339" y="3845884"/>
            <a:ext cx="698500" cy="488315"/>
          </a:xfrm>
          <a:custGeom>
            <a:avLst/>
            <a:gdLst/>
            <a:ahLst/>
            <a:cxnLst/>
            <a:rect l="l" t="t" r="r" b="b"/>
            <a:pathLst>
              <a:path w="698500" h="488314">
                <a:moveTo>
                  <a:pt x="57569" y="230644"/>
                </a:moveTo>
                <a:lnTo>
                  <a:pt x="93167" y="295033"/>
                </a:lnTo>
                <a:lnTo>
                  <a:pt x="626770" y="0"/>
                </a:lnTo>
                <a:lnTo>
                  <a:pt x="697966" y="128778"/>
                </a:lnTo>
                <a:lnTo>
                  <a:pt x="164363" y="423799"/>
                </a:lnTo>
                <a:lnTo>
                  <a:pt x="199961" y="488188"/>
                </a:lnTo>
                <a:lnTo>
                  <a:pt x="0" y="430618"/>
                </a:lnTo>
                <a:lnTo>
                  <a:pt x="57569" y="23064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18158" y="3892035"/>
            <a:ext cx="685165" cy="505459"/>
          </a:xfrm>
          <a:custGeom>
            <a:avLst/>
            <a:gdLst/>
            <a:ahLst/>
            <a:cxnLst/>
            <a:rect l="l" t="t" r="r" b="b"/>
            <a:pathLst>
              <a:path w="685164" h="505460">
                <a:moveTo>
                  <a:pt x="482980" y="505142"/>
                </a:moveTo>
                <a:lnTo>
                  <a:pt x="521169" y="442252"/>
                </a:lnTo>
                <a:lnTo>
                  <a:pt x="0" y="125780"/>
                </a:lnTo>
                <a:lnTo>
                  <a:pt x="76377" y="0"/>
                </a:lnTo>
                <a:lnTo>
                  <a:pt x="597547" y="316484"/>
                </a:lnTo>
                <a:lnTo>
                  <a:pt x="635736" y="253593"/>
                </a:lnTo>
                <a:lnTo>
                  <a:pt x="685126" y="455739"/>
                </a:lnTo>
                <a:lnTo>
                  <a:pt x="482980" y="50514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2874" y="4130800"/>
            <a:ext cx="367665" cy="745490"/>
          </a:xfrm>
          <a:custGeom>
            <a:avLst/>
            <a:gdLst/>
            <a:ahLst/>
            <a:cxnLst/>
            <a:rect l="l" t="t" r="r" b="b"/>
            <a:pathLst>
              <a:path w="367664" h="745489">
                <a:moveTo>
                  <a:pt x="0" y="561594"/>
                </a:moveTo>
                <a:lnTo>
                  <a:pt x="91821" y="561594"/>
                </a:lnTo>
                <a:lnTo>
                  <a:pt x="91821" y="0"/>
                </a:lnTo>
                <a:lnTo>
                  <a:pt x="275463" y="0"/>
                </a:lnTo>
                <a:lnTo>
                  <a:pt x="275463" y="561594"/>
                </a:lnTo>
                <a:lnTo>
                  <a:pt x="367284" y="561594"/>
                </a:lnTo>
                <a:lnTo>
                  <a:pt x="183642" y="745236"/>
                </a:lnTo>
                <a:lnTo>
                  <a:pt x="0" y="56159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99163" y="4952804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4" h="331470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4" h="331470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4" h="331470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997919" y="4911517"/>
            <a:ext cx="16243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dirty="0">
                <a:latin typeface="MS UI Gothic"/>
                <a:cs typeface="MS UI Gothic"/>
              </a:rPr>
              <a:t>：</a:t>
            </a:r>
            <a:r>
              <a:rPr sz="2800" spc="-5" dirty="0">
                <a:latin typeface="宋体"/>
                <a:cs typeface="宋体"/>
              </a:rPr>
              <a:t>边</a:t>
            </a:r>
            <a:r>
              <a:rPr sz="2800" spc="-5" dirty="0">
                <a:latin typeface="MS UI Gothic"/>
                <a:cs typeface="MS UI Gothic"/>
              </a:rPr>
              <a:t>的信息</a:t>
            </a:r>
            <a:endParaRPr sz="2800">
              <a:latin typeface="MS UI Gothic"/>
              <a:cs typeface="MS UI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30243" y="4322065"/>
            <a:ext cx="1758950" cy="532130"/>
          </a:xfrm>
          <a:custGeom>
            <a:avLst/>
            <a:gdLst/>
            <a:ahLst/>
            <a:cxnLst/>
            <a:rect l="l" t="t" r="r" b="b"/>
            <a:pathLst>
              <a:path w="1758950" h="532129">
                <a:moveTo>
                  <a:pt x="1670050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5"/>
                </a:lnTo>
                <a:lnTo>
                  <a:pt x="1670050" y="531875"/>
                </a:lnTo>
                <a:lnTo>
                  <a:pt x="1704555" y="524909"/>
                </a:lnTo>
                <a:lnTo>
                  <a:pt x="1732732" y="505912"/>
                </a:lnTo>
                <a:lnTo>
                  <a:pt x="1751729" y="477735"/>
                </a:lnTo>
                <a:lnTo>
                  <a:pt x="1758695" y="443229"/>
                </a:lnTo>
                <a:lnTo>
                  <a:pt x="1758695" y="88645"/>
                </a:lnTo>
                <a:lnTo>
                  <a:pt x="1751729" y="54140"/>
                </a:lnTo>
                <a:lnTo>
                  <a:pt x="1732732" y="25963"/>
                </a:lnTo>
                <a:lnTo>
                  <a:pt x="1704555" y="6966"/>
                </a:lnTo>
                <a:lnTo>
                  <a:pt x="167005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08262" y="4447935"/>
            <a:ext cx="1403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92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生成的子</a:t>
            </a:r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60283" y="4364737"/>
            <a:ext cx="1760220" cy="532130"/>
          </a:xfrm>
          <a:custGeom>
            <a:avLst/>
            <a:gdLst/>
            <a:ahLst/>
            <a:cxnLst/>
            <a:rect l="l" t="t" r="r" b="b"/>
            <a:pathLst>
              <a:path w="1760220" h="532129">
                <a:moveTo>
                  <a:pt x="1671574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6"/>
                </a:lnTo>
                <a:lnTo>
                  <a:pt x="0" y="443230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6"/>
                </a:lnTo>
                <a:lnTo>
                  <a:pt x="1671574" y="531876"/>
                </a:lnTo>
                <a:lnTo>
                  <a:pt x="1706079" y="524909"/>
                </a:lnTo>
                <a:lnTo>
                  <a:pt x="1734256" y="505912"/>
                </a:lnTo>
                <a:lnTo>
                  <a:pt x="1753253" y="477735"/>
                </a:lnTo>
                <a:lnTo>
                  <a:pt x="1760220" y="443230"/>
                </a:lnTo>
                <a:lnTo>
                  <a:pt x="1760220" y="88646"/>
                </a:lnTo>
                <a:lnTo>
                  <a:pt x="1753253" y="54140"/>
                </a:lnTo>
                <a:lnTo>
                  <a:pt x="1734256" y="25963"/>
                </a:lnTo>
                <a:lnTo>
                  <a:pt x="1706079" y="6966"/>
                </a:lnTo>
                <a:lnTo>
                  <a:pt x="1671574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035860" y="4490423"/>
            <a:ext cx="14097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77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2</a:t>
            </a:r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生成的子</a:t>
            </a:r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10411" y="4832988"/>
            <a:ext cx="2261235" cy="563880"/>
          </a:xfrm>
          <a:custGeom>
            <a:avLst/>
            <a:gdLst/>
            <a:ahLst/>
            <a:cxnLst/>
            <a:rect l="l" t="t" r="r" b="b"/>
            <a:pathLst>
              <a:path w="2261235" h="563879">
                <a:moveTo>
                  <a:pt x="8835" y="107566"/>
                </a:moveTo>
                <a:lnTo>
                  <a:pt x="10247" y="71101"/>
                </a:lnTo>
                <a:lnTo>
                  <a:pt x="27973" y="44213"/>
                </a:lnTo>
                <a:lnTo>
                  <a:pt x="58016" y="27157"/>
                </a:lnTo>
                <a:lnTo>
                  <a:pt x="96376" y="20190"/>
                </a:lnTo>
                <a:lnTo>
                  <a:pt x="140815" y="8323"/>
                </a:lnTo>
                <a:lnTo>
                  <a:pt x="186483" y="1924"/>
                </a:lnTo>
                <a:lnTo>
                  <a:pt x="233125" y="0"/>
                </a:lnTo>
                <a:lnTo>
                  <a:pt x="280483" y="1557"/>
                </a:lnTo>
                <a:lnTo>
                  <a:pt x="328302" y="5604"/>
                </a:lnTo>
                <a:lnTo>
                  <a:pt x="376325" y="11146"/>
                </a:lnTo>
                <a:lnTo>
                  <a:pt x="424295" y="17190"/>
                </a:lnTo>
                <a:lnTo>
                  <a:pt x="471957" y="22744"/>
                </a:lnTo>
                <a:lnTo>
                  <a:pt x="519053" y="26814"/>
                </a:lnTo>
                <a:lnTo>
                  <a:pt x="565328" y="28407"/>
                </a:lnTo>
                <a:lnTo>
                  <a:pt x="610525" y="26530"/>
                </a:lnTo>
                <a:lnTo>
                  <a:pt x="654388" y="20190"/>
                </a:lnTo>
                <a:lnTo>
                  <a:pt x="704338" y="12183"/>
                </a:lnTo>
                <a:lnTo>
                  <a:pt x="751413" y="8822"/>
                </a:lnTo>
                <a:lnTo>
                  <a:pt x="796663" y="9031"/>
                </a:lnTo>
                <a:lnTo>
                  <a:pt x="841137" y="11735"/>
                </a:lnTo>
                <a:lnTo>
                  <a:pt x="885882" y="15860"/>
                </a:lnTo>
                <a:lnTo>
                  <a:pt x="931949" y="20332"/>
                </a:lnTo>
                <a:lnTo>
                  <a:pt x="980385" y="24076"/>
                </a:lnTo>
                <a:lnTo>
                  <a:pt x="1032240" y="26016"/>
                </a:lnTo>
                <a:lnTo>
                  <a:pt x="1088562" y="25079"/>
                </a:lnTo>
                <a:lnTo>
                  <a:pt x="1150399" y="20190"/>
                </a:lnTo>
                <a:lnTo>
                  <a:pt x="1213452" y="15159"/>
                </a:lnTo>
                <a:lnTo>
                  <a:pt x="1272786" y="13868"/>
                </a:lnTo>
                <a:lnTo>
                  <a:pt x="1328504" y="15333"/>
                </a:lnTo>
                <a:lnTo>
                  <a:pt x="1380706" y="18571"/>
                </a:lnTo>
                <a:lnTo>
                  <a:pt x="1429493" y="22599"/>
                </a:lnTo>
                <a:lnTo>
                  <a:pt x="1474967" y="26435"/>
                </a:lnTo>
                <a:lnTo>
                  <a:pt x="1517228" y="29095"/>
                </a:lnTo>
                <a:lnTo>
                  <a:pt x="1556378" y="29596"/>
                </a:lnTo>
                <a:lnTo>
                  <a:pt x="1592517" y="26955"/>
                </a:lnTo>
                <a:lnTo>
                  <a:pt x="1625748" y="20190"/>
                </a:lnTo>
                <a:lnTo>
                  <a:pt x="1658480" y="13370"/>
                </a:lnTo>
                <a:lnTo>
                  <a:pt x="1698040" y="9261"/>
                </a:lnTo>
                <a:lnTo>
                  <a:pt x="1743227" y="7411"/>
                </a:lnTo>
                <a:lnTo>
                  <a:pt x="1792839" y="7374"/>
                </a:lnTo>
                <a:lnTo>
                  <a:pt x="1845674" y="8701"/>
                </a:lnTo>
                <a:lnTo>
                  <a:pt x="1900531" y="10943"/>
                </a:lnTo>
                <a:lnTo>
                  <a:pt x="1956209" y="13652"/>
                </a:lnTo>
                <a:lnTo>
                  <a:pt x="2011506" y="16380"/>
                </a:lnTo>
                <a:lnTo>
                  <a:pt x="2065221" y="18678"/>
                </a:lnTo>
                <a:lnTo>
                  <a:pt x="2116152" y="20097"/>
                </a:lnTo>
                <a:lnTo>
                  <a:pt x="2163097" y="20190"/>
                </a:lnTo>
                <a:lnTo>
                  <a:pt x="2197884" y="22530"/>
                </a:lnTo>
                <a:lnTo>
                  <a:pt x="2240291" y="71478"/>
                </a:lnTo>
                <a:lnTo>
                  <a:pt x="2258639" y="166936"/>
                </a:lnTo>
                <a:lnTo>
                  <a:pt x="2261048" y="221714"/>
                </a:lnTo>
                <a:lnTo>
                  <a:pt x="2259620" y="272767"/>
                </a:lnTo>
                <a:lnTo>
                  <a:pt x="2256110" y="320961"/>
                </a:lnTo>
                <a:lnTo>
                  <a:pt x="2252274" y="367165"/>
                </a:lnTo>
                <a:lnTo>
                  <a:pt x="2249865" y="412245"/>
                </a:lnTo>
                <a:lnTo>
                  <a:pt x="2250639" y="457070"/>
                </a:lnTo>
                <a:lnTo>
                  <a:pt x="2221675" y="518907"/>
                </a:lnTo>
                <a:lnTo>
                  <a:pt x="2163097" y="544446"/>
                </a:lnTo>
                <a:lnTo>
                  <a:pt x="2094701" y="557219"/>
                </a:lnTo>
                <a:lnTo>
                  <a:pt x="2053835" y="558384"/>
                </a:lnTo>
                <a:lnTo>
                  <a:pt x="2009158" y="557145"/>
                </a:lnTo>
                <a:lnTo>
                  <a:pt x="1961147" y="554309"/>
                </a:lnTo>
                <a:lnTo>
                  <a:pt x="1910278" y="550684"/>
                </a:lnTo>
                <a:lnTo>
                  <a:pt x="1857027" y="547077"/>
                </a:lnTo>
                <a:lnTo>
                  <a:pt x="1801871" y="544297"/>
                </a:lnTo>
                <a:lnTo>
                  <a:pt x="1745286" y="543150"/>
                </a:lnTo>
                <a:lnTo>
                  <a:pt x="1687749" y="544446"/>
                </a:lnTo>
                <a:lnTo>
                  <a:pt x="1630533" y="545435"/>
                </a:lnTo>
                <a:lnTo>
                  <a:pt x="1574584" y="543508"/>
                </a:lnTo>
                <a:lnTo>
                  <a:pt x="1519890" y="539675"/>
                </a:lnTo>
                <a:lnTo>
                  <a:pt x="1466438" y="534949"/>
                </a:lnTo>
                <a:lnTo>
                  <a:pt x="1414215" y="530339"/>
                </a:lnTo>
                <a:lnTo>
                  <a:pt x="1363208" y="526858"/>
                </a:lnTo>
                <a:lnTo>
                  <a:pt x="1313403" y="525517"/>
                </a:lnTo>
                <a:lnTo>
                  <a:pt x="1264788" y="527327"/>
                </a:lnTo>
                <a:lnTo>
                  <a:pt x="1217350" y="533299"/>
                </a:lnTo>
                <a:lnTo>
                  <a:pt x="1171075" y="544446"/>
                </a:lnTo>
                <a:lnTo>
                  <a:pt x="1128249" y="553795"/>
                </a:lnTo>
                <a:lnTo>
                  <a:pt x="1083246" y="557173"/>
                </a:lnTo>
                <a:lnTo>
                  <a:pt x="1036640" y="555946"/>
                </a:lnTo>
                <a:lnTo>
                  <a:pt x="989007" y="551482"/>
                </a:lnTo>
                <a:lnTo>
                  <a:pt x="940921" y="545148"/>
                </a:lnTo>
                <a:lnTo>
                  <a:pt x="892956" y="538311"/>
                </a:lnTo>
                <a:lnTo>
                  <a:pt x="845688" y="532340"/>
                </a:lnTo>
                <a:lnTo>
                  <a:pt x="799689" y="528600"/>
                </a:lnTo>
                <a:lnTo>
                  <a:pt x="755536" y="528459"/>
                </a:lnTo>
                <a:lnTo>
                  <a:pt x="713803" y="533285"/>
                </a:lnTo>
                <a:lnTo>
                  <a:pt x="675064" y="544446"/>
                </a:lnTo>
                <a:lnTo>
                  <a:pt x="639818" y="555308"/>
                </a:lnTo>
                <a:lnTo>
                  <a:pt x="602043" y="561360"/>
                </a:lnTo>
                <a:lnTo>
                  <a:pt x="561787" y="563453"/>
                </a:lnTo>
                <a:lnTo>
                  <a:pt x="519104" y="562437"/>
                </a:lnTo>
                <a:lnTo>
                  <a:pt x="474044" y="559163"/>
                </a:lnTo>
                <a:lnTo>
                  <a:pt x="426658" y="554480"/>
                </a:lnTo>
                <a:lnTo>
                  <a:pt x="376998" y="549240"/>
                </a:lnTo>
                <a:lnTo>
                  <a:pt x="325115" y="544293"/>
                </a:lnTo>
                <a:lnTo>
                  <a:pt x="271060" y="540490"/>
                </a:lnTo>
                <a:lnTo>
                  <a:pt x="214884" y="538680"/>
                </a:lnTo>
                <a:lnTo>
                  <a:pt x="156639" y="539715"/>
                </a:lnTo>
                <a:lnTo>
                  <a:pt x="96376" y="544446"/>
                </a:lnTo>
                <a:lnTo>
                  <a:pt x="61925" y="535347"/>
                </a:lnTo>
                <a:lnTo>
                  <a:pt x="31188" y="515731"/>
                </a:lnTo>
                <a:lnTo>
                  <a:pt x="11160" y="488628"/>
                </a:lnTo>
                <a:lnTo>
                  <a:pt x="8835" y="457070"/>
                </a:lnTo>
                <a:lnTo>
                  <a:pt x="749" y="399403"/>
                </a:lnTo>
                <a:lnTo>
                  <a:pt x="0" y="350248"/>
                </a:lnTo>
                <a:lnTo>
                  <a:pt x="4074" y="307344"/>
                </a:lnTo>
                <a:lnTo>
                  <a:pt x="10459" y="268435"/>
                </a:lnTo>
                <a:lnTo>
                  <a:pt x="16640" y="231261"/>
                </a:lnTo>
                <a:lnTo>
                  <a:pt x="20106" y="193563"/>
                </a:lnTo>
                <a:lnTo>
                  <a:pt x="18341" y="153084"/>
                </a:lnTo>
                <a:lnTo>
                  <a:pt x="8835" y="107566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80160" y="1351789"/>
            <a:ext cx="4209034" cy="2114874"/>
          </a:xfrm>
          <a:custGeom>
            <a:avLst/>
            <a:gdLst/>
            <a:ahLst/>
            <a:cxnLst/>
            <a:rect l="l" t="t" r="r" b="b"/>
            <a:pathLst>
              <a:path w="2764790" h="2447925">
                <a:moveTo>
                  <a:pt x="2356599" y="0"/>
                </a:moveTo>
                <a:lnTo>
                  <a:pt x="407936" y="0"/>
                </a:lnTo>
                <a:lnTo>
                  <a:pt x="360362" y="2744"/>
                </a:lnTo>
                <a:lnTo>
                  <a:pt x="314400" y="10773"/>
                </a:lnTo>
                <a:lnTo>
                  <a:pt x="270356" y="23782"/>
                </a:lnTo>
                <a:lnTo>
                  <a:pt x="228536" y="41463"/>
                </a:lnTo>
                <a:lnTo>
                  <a:pt x="189246" y="63510"/>
                </a:lnTo>
                <a:lnTo>
                  <a:pt x="152792" y="89618"/>
                </a:lnTo>
                <a:lnTo>
                  <a:pt x="119481" y="119481"/>
                </a:lnTo>
                <a:lnTo>
                  <a:pt x="89618" y="152792"/>
                </a:lnTo>
                <a:lnTo>
                  <a:pt x="63510" y="189246"/>
                </a:lnTo>
                <a:lnTo>
                  <a:pt x="41463" y="228536"/>
                </a:lnTo>
                <a:lnTo>
                  <a:pt x="23782" y="270356"/>
                </a:lnTo>
                <a:lnTo>
                  <a:pt x="10773" y="314400"/>
                </a:lnTo>
                <a:lnTo>
                  <a:pt x="2744" y="360362"/>
                </a:lnTo>
                <a:lnTo>
                  <a:pt x="0" y="407936"/>
                </a:lnTo>
                <a:lnTo>
                  <a:pt x="0" y="2039620"/>
                </a:lnTo>
                <a:lnTo>
                  <a:pt x="2744" y="2087191"/>
                </a:lnTo>
                <a:lnTo>
                  <a:pt x="10773" y="2133151"/>
                </a:lnTo>
                <a:lnTo>
                  <a:pt x="23782" y="2177194"/>
                </a:lnTo>
                <a:lnTo>
                  <a:pt x="41463" y="2219012"/>
                </a:lnTo>
                <a:lnTo>
                  <a:pt x="63510" y="2258301"/>
                </a:lnTo>
                <a:lnTo>
                  <a:pt x="89618" y="2294753"/>
                </a:lnTo>
                <a:lnTo>
                  <a:pt x="119481" y="2328063"/>
                </a:lnTo>
                <a:lnTo>
                  <a:pt x="152792" y="2357926"/>
                </a:lnTo>
                <a:lnTo>
                  <a:pt x="189246" y="2384033"/>
                </a:lnTo>
                <a:lnTo>
                  <a:pt x="228536" y="2406081"/>
                </a:lnTo>
                <a:lnTo>
                  <a:pt x="270356" y="2423762"/>
                </a:lnTo>
                <a:lnTo>
                  <a:pt x="314400" y="2436770"/>
                </a:lnTo>
                <a:lnTo>
                  <a:pt x="360362" y="2444799"/>
                </a:lnTo>
                <a:lnTo>
                  <a:pt x="407936" y="2447543"/>
                </a:lnTo>
                <a:lnTo>
                  <a:pt x="2356599" y="2447543"/>
                </a:lnTo>
                <a:lnTo>
                  <a:pt x="2404173" y="2444799"/>
                </a:lnTo>
                <a:lnTo>
                  <a:pt x="2450135" y="2436770"/>
                </a:lnTo>
                <a:lnTo>
                  <a:pt x="2494179" y="2423762"/>
                </a:lnTo>
                <a:lnTo>
                  <a:pt x="2535999" y="2406081"/>
                </a:lnTo>
                <a:lnTo>
                  <a:pt x="2575289" y="2384033"/>
                </a:lnTo>
                <a:lnTo>
                  <a:pt x="2611743" y="2357926"/>
                </a:lnTo>
                <a:lnTo>
                  <a:pt x="2645054" y="2328063"/>
                </a:lnTo>
                <a:lnTo>
                  <a:pt x="2674917" y="2294753"/>
                </a:lnTo>
                <a:lnTo>
                  <a:pt x="2701025" y="2258301"/>
                </a:lnTo>
                <a:lnTo>
                  <a:pt x="2723072" y="2219012"/>
                </a:lnTo>
                <a:lnTo>
                  <a:pt x="2740753" y="2177194"/>
                </a:lnTo>
                <a:lnTo>
                  <a:pt x="2753762" y="2133151"/>
                </a:lnTo>
                <a:lnTo>
                  <a:pt x="2761791" y="2087191"/>
                </a:lnTo>
                <a:lnTo>
                  <a:pt x="2764536" y="2039620"/>
                </a:lnTo>
                <a:lnTo>
                  <a:pt x="2764536" y="407936"/>
                </a:lnTo>
                <a:lnTo>
                  <a:pt x="2761791" y="360362"/>
                </a:lnTo>
                <a:lnTo>
                  <a:pt x="2753762" y="314400"/>
                </a:lnTo>
                <a:lnTo>
                  <a:pt x="2740753" y="270356"/>
                </a:lnTo>
                <a:lnTo>
                  <a:pt x="2723072" y="228536"/>
                </a:lnTo>
                <a:lnTo>
                  <a:pt x="2701025" y="189246"/>
                </a:lnTo>
                <a:lnTo>
                  <a:pt x="2674917" y="152792"/>
                </a:lnTo>
                <a:lnTo>
                  <a:pt x="2645054" y="119481"/>
                </a:lnTo>
                <a:lnTo>
                  <a:pt x="2611743" y="89618"/>
                </a:lnTo>
                <a:lnTo>
                  <a:pt x="2575289" y="63510"/>
                </a:lnTo>
                <a:lnTo>
                  <a:pt x="2535999" y="41463"/>
                </a:lnTo>
                <a:lnTo>
                  <a:pt x="2494179" y="23782"/>
                </a:lnTo>
                <a:lnTo>
                  <a:pt x="2450135" y="10773"/>
                </a:lnTo>
                <a:lnTo>
                  <a:pt x="2404173" y="2744"/>
                </a:lnTo>
                <a:lnTo>
                  <a:pt x="2356599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534059" y="1621290"/>
            <a:ext cx="3717016" cy="1678023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99085" indent="-286385">
              <a:spcBef>
                <a:spcPts val="25"/>
              </a:spcBef>
              <a:buFont typeface="Wingdings"/>
              <a:buChar char=""/>
              <a:tabLst>
                <a:tab pos="299720" algn="l"/>
              </a:tabLst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如果</a:t>
            </a:r>
            <a:r>
              <a:rPr spc="-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 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40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中的两个</a:t>
            </a:r>
            <a:r>
              <a:rPr lang="zh-CN" altLang="en-US" spc="-16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299085" marR="5080">
              <a:spcBef>
                <a:spcPts val="85"/>
              </a:spcBef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享至少一个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spc="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，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则这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两个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在生成子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中相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也就是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跳邻居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)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marL="299085" marR="5080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权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重是两条原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积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（如果共享多个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spc="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，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需要在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些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居上求和)</a:t>
            </a:r>
          </a:p>
        </p:txBody>
      </p:sp>
      <p:sp>
        <p:nvSpPr>
          <p:cNvPr id="57" name="标题 56">
            <a:extLst>
              <a:ext uri="{FF2B5EF4-FFF2-40B4-BE49-F238E27FC236}">
                <a16:creationId xmlns:a16="http://schemas.microsoft.com/office/drawing/2014/main" id="{103E9F14-A348-4976-A225-D41B315E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信息提取器</a:t>
            </a:r>
          </a:p>
        </p:txBody>
      </p:sp>
    </p:spTree>
    <p:extLst>
      <p:ext uri="{BB962C8B-B14F-4D97-AF65-F5344CB8AC3E}">
        <p14:creationId xmlns:p14="http://schemas.microsoft.com/office/powerpoint/2010/main" val="41372992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787644" y="1403610"/>
            <a:ext cx="701040" cy="2013585"/>
          </a:xfrm>
          <a:custGeom>
            <a:avLst/>
            <a:gdLst/>
            <a:ahLst/>
            <a:cxnLst/>
            <a:rect l="l" t="t" r="r" b="b"/>
            <a:pathLst>
              <a:path w="701039" h="2013585">
                <a:moveTo>
                  <a:pt x="584200" y="0"/>
                </a:moveTo>
                <a:lnTo>
                  <a:pt x="116839" y="0"/>
                </a:lnTo>
                <a:lnTo>
                  <a:pt x="71360" y="9181"/>
                </a:lnTo>
                <a:lnTo>
                  <a:pt x="34221" y="34221"/>
                </a:lnTo>
                <a:lnTo>
                  <a:pt x="9181" y="71360"/>
                </a:lnTo>
                <a:lnTo>
                  <a:pt x="0" y="116839"/>
                </a:lnTo>
                <a:lnTo>
                  <a:pt x="0" y="1896364"/>
                </a:lnTo>
                <a:lnTo>
                  <a:pt x="9181" y="1941843"/>
                </a:lnTo>
                <a:lnTo>
                  <a:pt x="34221" y="1978982"/>
                </a:lnTo>
                <a:lnTo>
                  <a:pt x="71360" y="2004022"/>
                </a:lnTo>
                <a:lnTo>
                  <a:pt x="116839" y="2013203"/>
                </a:lnTo>
                <a:lnTo>
                  <a:pt x="584200" y="2013203"/>
                </a:lnTo>
                <a:lnTo>
                  <a:pt x="629679" y="2004022"/>
                </a:lnTo>
                <a:lnTo>
                  <a:pt x="666818" y="1978982"/>
                </a:lnTo>
                <a:lnTo>
                  <a:pt x="691858" y="1941843"/>
                </a:lnTo>
                <a:lnTo>
                  <a:pt x="701040" y="1896364"/>
                </a:lnTo>
                <a:lnTo>
                  <a:pt x="701040" y="116839"/>
                </a:lnTo>
                <a:lnTo>
                  <a:pt x="691858" y="71360"/>
                </a:lnTo>
                <a:lnTo>
                  <a:pt x="666818" y="34221"/>
                </a:lnTo>
                <a:lnTo>
                  <a:pt x="629679" y="9181"/>
                </a:lnTo>
                <a:lnTo>
                  <a:pt x="58420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3963" y="1143005"/>
            <a:ext cx="699770" cy="2540635"/>
          </a:xfrm>
          <a:custGeom>
            <a:avLst/>
            <a:gdLst/>
            <a:ahLst/>
            <a:cxnLst/>
            <a:rect l="l" t="t" r="r" b="b"/>
            <a:pathLst>
              <a:path w="699770" h="2540635">
                <a:moveTo>
                  <a:pt x="582930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2423922"/>
                </a:lnTo>
                <a:lnTo>
                  <a:pt x="9161" y="2469302"/>
                </a:lnTo>
                <a:lnTo>
                  <a:pt x="34147" y="2506360"/>
                </a:lnTo>
                <a:lnTo>
                  <a:pt x="71205" y="2531346"/>
                </a:lnTo>
                <a:lnTo>
                  <a:pt x="116586" y="2540508"/>
                </a:lnTo>
                <a:lnTo>
                  <a:pt x="582930" y="2540508"/>
                </a:lnTo>
                <a:lnTo>
                  <a:pt x="628310" y="2531346"/>
                </a:lnTo>
                <a:lnTo>
                  <a:pt x="665368" y="2506360"/>
                </a:lnTo>
                <a:lnTo>
                  <a:pt x="690354" y="2469302"/>
                </a:lnTo>
                <a:lnTo>
                  <a:pt x="699516" y="2423922"/>
                </a:lnTo>
                <a:lnTo>
                  <a:pt x="699516" y="116586"/>
                </a:lnTo>
                <a:lnTo>
                  <a:pt x="690354" y="71205"/>
                </a:lnTo>
                <a:lnTo>
                  <a:pt x="665368" y="34147"/>
                </a:lnTo>
                <a:lnTo>
                  <a:pt x="628310" y="9161"/>
                </a:lnTo>
                <a:lnTo>
                  <a:pt x="58293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036" y="2234187"/>
            <a:ext cx="373379" cy="374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0716" y="2945896"/>
            <a:ext cx="373379" cy="37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0716" y="2459740"/>
            <a:ext cx="373379" cy="37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0717" y="1976631"/>
            <a:ext cx="373379" cy="374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50717" y="1493531"/>
            <a:ext cx="373379" cy="373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87036" y="3272031"/>
            <a:ext cx="373379" cy="374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7036" y="1740424"/>
            <a:ext cx="373367" cy="373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87036" y="1217680"/>
            <a:ext cx="373367" cy="373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7036" y="2695959"/>
            <a:ext cx="373379" cy="3749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24859" y="1404367"/>
            <a:ext cx="662305" cy="276225"/>
          </a:xfrm>
          <a:custGeom>
            <a:avLst/>
            <a:gdLst/>
            <a:ahLst/>
            <a:cxnLst/>
            <a:rect l="l" t="t" r="r" b="b"/>
            <a:pathLst>
              <a:path w="662304" h="276225">
                <a:moveTo>
                  <a:pt x="0" y="275767"/>
                </a:moveTo>
                <a:lnTo>
                  <a:pt x="662216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24859" y="1680209"/>
            <a:ext cx="662305" cy="247650"/>
          </a:xfrm>
          <a:custGeom>
            <a:avLst/>
            <a:gdLst/>
            <a:ahLst/>
            <a:cxnLst/>
            <a:rect l="l" t="t" r="r" b="b"/>
            <a:pathLst>
              <a:path w="662304" h="247650">
                <a:moveTo>
                  <a:pt x="0" y="0"/>
                </a:moveTo>
                <a:lnTo>
                  <a:pt x="662216" y="24748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4859" y="1680209"/>
            <a:ext cx="662305" cy="1203960"/>
          </a:xfrm>
          <a:custGeom>
            <a:avLst/>
            <a:gdLst/>
            <a:ahLst/>
            <a:cxnLst/>
            <a:rect l="l" t="t" r="r" b="b"/>
            <a:pathLst>
              <a:path w="662304" h="1203960">
                <a:moveTo>
                  <a:pt x="0" y="0"/>
                </a:moveTo>
                <a:lnTo>
                  <a:pt x="662216" y="120336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24859" y="2164841"/>
            <a:ext cx="662305" cy="257810"/>
          </a:xfrm>
          <a:custGeom>
            <a:avLst/>
            <a:gdLst/>
            <a:ahLst/>
            <a:cxnLst/>
            <a:rect l="l" t="t" r="r" b="b"/>
            <a:pathLst>
              <a:path w="662304" h="257810">
                <a:moveTo>
                  <a:pt x="0" y="0"/>
                </a:moveTo>
                <a:lnTo>
                  <a:pt x="662216" y="25735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4859" y="2164841"/>
            <a:ext cx="662305" cy="1295400"/>
          </a:xfrm>
          <a:custGeom>
            <a:avLst/>
            <a:gdLst/>
            <a:ahLst/>
            <a:cxnLst/>
            <a:rect l="l" t="t" r="r" b="b"/>
            <a:pathLst>
              <a:path w="662304" h="1295400">
                <a:moveTo>
                  <a:pt x="0" y="0"/>
                </a:moveTo>
                <a:lnTo>
                  <a:pt x="662216" y="129527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4859" y="2422405"/>
            <a:ext cx="662305" cy="225425"/>
          </a:xfrm>
          <a:custGeom>
            <a:avLst/>
            <a:gdLst/>
            <a:ahLst/>
            <a:cxnLst/>
            <a:rect l="l" t="t" r="r" b="b"/>
            <a:pathLst>
              <a:path w="662304" h="225425">
                <a:moveTo>
                  <a:pt x="0" y="22509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4859" y="1404376"/>
            <a:ext cx="662305" cy="1242695"/>
          </a:xfrm>
          <a:custGeom>
            <a:avLst/>
            <a:gdLst/>
            <a:ahLst/>
            <a:cxnLst/>
            <a:rect l="l" t="t" r="r" b="b"/>
            <a:pathLst>
              <a:path w="662304" h="1242695">
                <a:moveTo>
                  <a:pt x="0" y="1242415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4859" y="2647948"/>
            <a:ext cx="662305" cy="236854"/>
          </a:xfrm>
          <a:custGeom>
            <a:avLst/>
            <a:gdLst/>
            <a:ahLst/>
            <a:cxnLst/>
            <a:rect l="l" t="t" r="r" b="b"/>
            <a:pathLst>
              <a:path w="662304" h="236855">
                <a:moveTo>
                  <a:pt x="0" y="0"/>
                </a:moveTo>
                <a:lnTo>
                  <a:pt x="662216" y="23670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24859" y="1928624"/>
            <a:ext cx="662305" cy="1205230"/>
          </a:xfrm>
          <a:custGeom>
            <a:avLst/>
            <a:gdLst/>
            <a:ahLst/>
            <a:cxnLst/>
            <a:rect l="l" t="t" r="r" b="b"/>
            <a:pathLst>
              <a:path w="662304" h="1205230">
                <a:moveTo>
                  <a:pt x="0" y="1205102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24859" y="2422402"/>
            <a:ext cx="662305" cy="711200"/>
          </a:xfrm>
          <a:custGeom>
            <a:avLst/>
            <a:gdLst/>
            <a:ahLst/>
            <a:cxnLst/>
            <a:rect l="l" t="t" r="r" b="b"/>
            <a:pathLst>
              <a:path w="662304" h="711200">
                <a:moveTo>
                  <a:pt x="0" y="71103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24859" y="3134109"/>
            <a:ext cx="662305" cy="327025"/>
          </a:xfrm>
          <a:custGeom>
            <a:avLst/>
            <a:gdLst/>
            <a:ahLst/>
            <a:cxnLst/>
            <a:rect l="l" t="t" r="r" b="b"/>
            <a:pathLst>
              <a:path w="662304" h="327025">
                <a:moveTo>
                  <a:pt x="0" y="0"/>
                </a:moveTo>
                <a:lnTo>
                  <a:pt x="662216" y="32687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15386" y="3770383"/>
            <a:ext cx="165735" cy="192405"/>
          </a:xfrm>
          <a:custGeom>
            <a:avLst/>
            <a:gdLst/>
            <a:ahLst/>
            <a:cxnLst/>
            <a:rect l="l" t="t" r="r" b="b"/>
            <a:pathLst>
              <a:path w="165735" h="192404">
                <a:moveTo>
                  <a:pt x="41563" y="191886"/>
                </a:moveTo>
                <a:lnTo>
                  <a:pt x="39346" y="191886"/>
                </a:lnTo>
                <a:lnTo>
                  <a:pt x="39346" y="185820"/>
                </a:lnTo>
                <a:lnTo>
                  <a:pt x="39900" y="183063"/>
                </a:lnTo>
                <a:lnTo>
                  <a:pt x="42342" y="167452"/>
                </a:lnTo>
                <a:lnTo>
                  <a:pt x="44472" y="148325"/>
                </a:lnTo>
                <a:lnTo>
                  <a:pt x="45979" y="127545"/>
                </a:lnTo>
                <a:lnTo>
                  <a:pt x="46550" y="106971"/>
                </a:lnTo>
                <a:lnTo>
                  <a:pt x="45433" y="80228"/>
                </a:lnTo>
                <a:lnTo>
                  <a:pt x="40108" y="50177"/>
                </a:lnTo>
                <a:lnTo>
                  <a:pt x="27613" y="25088"/>
                </a:lnTo>
                <a:lnTo>
                  <a:pt x="4987" y="13233"/>
                </a:lnTo>
                <a:lnTo>
                  <a:pt x="0" y="13233"/>
                </a:lnTo>
                <a:lnTo>
                  <a:pt x="0" y="7719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13"/>
                </a:lnTo>
                <a:lnTo>
                  <a:pt x="60474" y="41768"/>
                </a:lnTo>
                <a:lnTo>
                  <a:pt x="65747" y="74438"/>
                </a:lnTo>
                <a:lnTo>
                  <a:pt x="66500" y="97597"/>
                </a:lnTo>
                <a:lnTo>
                  <a:pt x="66431" y="104041"/>
                </a:lnTo>
                <a:lnTo>
                  <a:pt x="65946" y="116896"/>
                </a:lnTo>
                <a:lnTo>
                  <a:pt x="64630" y="135126"/>
                </a:lnTo>
                <a:lnTo>
                  <a:pt x="62067" y="157699"/>
                </a:lnTo>
                <a:lnTo>
                  <a:pt x="83930" y="157699"/>
                </a:lnTo>
                <a:lnTo>
                  <a:pt x="80286" y="161283"/>
                </a:lnTo>
                <a:lnTo>
                  <a:pt x="53728" y="183511"/>
                </a:lnTo>
                <a:lnTo>
                  <a:pt x="41563" y="191886"/>
                </a:lnTo>
                <a:close/>
              </a:path>
              <a:path w="165735" h="192404">
                <a:moveTo>
                  <a:pt x="83930" y="157699"/>
                </a:moveTo>
                <a:lnTo>
                  <a:pt x="62067" y="157699"/>
                </a:lnTo>
                <a:lnTo>
                  <a:pt x="95846" y="128518"/>
                </a:lnTo>
                <a:lnTo>
                  <a:pt x="125312" y="97114"/>
                </a:lnTo>
                <a:lnTo>
                  <a:pt x="146154" y="68295"/>
                </a:lnTo>
                <a:lnTo>
                  <a:pt x="154060" y="46868"/>
                </a:lnTo>
                <a:lnTo>
                  <a:pt x="153263" y="40855"/>
                </a:lnTo>
                <a:lnTo>
                  <a:pt x="150181" y="33910"/>
                </a:lnTo>
                <a:lnTo>
                  <a:pt x="143773" y="27793"/>
                </a:lnTo>
                <a:lnTo>
                  <a:pt x="133001" y="24261"/>
                </a:lnTo>
                <a:lnTo>
                  <a:pt x="128568" y="24261"/>
                </a:lnTo>
                <a:lnTo>
                  <a:pt x="128568" y="16541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45"/>
                </a:lnTo>
                <a:lnTo>
                  <a:pt x="156831" y="6961"/>
                </a:lnTo>
                <a:lnTo>
                  <a:pt x="163187" y="16516"/>
                </a:lnTo>
                <a:lnTo>
                  <a:pt x="165698" y="30878"/>
                </a:lnTo>
                <a:lnTo>
                  <a:pt x="163923" y="45025"/>
                </a:lnTo>
                <a:lnTo>
                  <a:pt x="158978" y="60515"/>
                </a:lnTo>
                <a:lnTo>
                  <a:pt x="151436" y="76626"/>
                </a:lnTo>
                <a:lnTo>
                  <a:pt x="141868" y="92634"/>
                </a:lnTo>
                <a:lnTo>
                  <a:pt x="112558" y="129543"/>
                </a:lnTo>
                <a:lnTo>
                  <a:pt x="83930" y="157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8838" y="3867980"/>
            <a:ext cx="67310" cy="122555"/>
          </a:xfrm>
          <a:custGeom>
            <a:avLst/>
            <a:gdLst/>
            <a:ahLst/>
            <a:cxnLst/>
            <a:rect l="l" t="t" r="r" b="b"/>
            <a:pathLst>
              <a:path w="67310" h="122554">
                <a:moveTo>
                  <a:pt x="0" y="18196"/>
                </a:moveTo>
                <a:lnTo>
                  <a:pt x="0" y="11579"/>
                </a:lnTo>
                <a:lnTo>
                  <a:pt x="7031" y="11398"/>
                </a:lnTo>
                <a:lnTo>
                  <a:pt x="16348" y="10131"/>
                </a:lnTo>
                <a:lnTo>
                  <a:pt x="26496" y="6694"/>
                </a:lnTo>
                <a:lnTo>
                  <a:pt x="36021" y="0"/>
                </a:lnTo>
                <a:lnTo>
                  <a:pt x="41563" y="0"/>
                </a:lnTo>
                <a:lnTo>
                  <a:pt x="41563" y="13233"/>
                </a:lnTo>
                <a:lnTo>
                  <a:pt x="26600" y="13233"/>
                </a:lnTo>
                <a:lnTo>
                  <a:pt x="18859" y="16102"/>
                </a:lnTo>
                <a:lnTo>
                  <a:pt x="11222" y="17575"/>
                </a:lnTo>
                <a:lnTo>
                  <a:pt x="4623" y="18118"/>
                </a:lnTo>
                <a:lnTo>
                  <a:pt x="0" y="18196"/>
                </a:lnTo>
                <a:close/>
              </a:path>
              <a:path w="67310" h="122554">
                <a:moveTo>
                  <a:pt x="41563" y="115793"/>
                </a:moveTo>
                <a:lnTo>
                  <a:pt x="26600" y="115793"/>
                </a:lnTo>
                <a:lnTo>
                  <a:pt x="26600" y="13233"/>
                </a:lnTo>
                <a:lnTo>
                  <a:pt x="41563" y="13233"/>
                </a:lnTo>
                <a:lnTo>
                  <a:pt x="41563" y="115793"/>
                </a:lnTo>
                <a:close/>
              </a:path>
              <a:path w="67310" h="122554">
                <a:moveTo>
                  <a:pt x="1108" y="122410"/>
                </a:moveTo>
                <a:lnTo>
                  <a:pt x="1108" y="115793"/>
                </a:lnTo>
                <a:lnTo>
                  <a:pt x="67055" y="115793"/>
                </a:lnTo>
                <a:lnTo>
                  <a:pt x="67055" y="121307"/>
                </a:lnTo>
                <a:lnTo>
                  <a:pt x="34358" y="121307"/>
                </a:lnTo>
                <a:lnTo>
                  <a:pt x="26591" y="121402"/>
                </a:lnTo>
                <a:lnTo>
                  <a:pt x="16278" y="121652"/>
                </a:lnTo>
                <a:lnTo>
                  <a:pt x="6693" y="122005"/>
                </a:lnTo>
                <a:lnTo>
                  <a:pt x="1108" y="122410"/>
                </a:lnTo>
                <a:close/>
              </a:path>
              <a:path w="67310" h="122554">
                <a:moveTo>
                  <a:pt x="67055" y="122410"/>
                </a:moveTo>
                <a:lnTo>
                  <a:pt x="61089" y="122005"/>
                </a:lnTo>
                <a:lnTo>
                  <a:pt x="51330" y="121652"/>
                </a:lnTo>
                <a:lnTo>
                  <a:pt x="41260" y="121402"/>
                </a:lnTo>
                <a:lnTo>
                  <a:pt x="34358" y="121307"/>
                </a:lnTo>
                <a:lnTo>
                  <a:pt x="67055" y="121307"/>
                </a:lnTo>
                <a:lnTo>
                  <a:pt x="67055" y="122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08093" y="3776478"/>
            <a:ext cx="165735" cy="193675"/>
          </a:xfrm>
          <a:custGeom>
            <a:avLst/>
            <a:gdLst/>
            <a:ahLst/>
            <a:cxnLst/>
            <a:rect l="l" t="t" r="r" b="b"/>
            <a:pathLst>
              <a:path w="165735" h="193675">
                <a:moveTo>
                  <a:pt x="41563" y="193174"/>
                </a:moveTo>
                <a:lnTo>
                  <a:pt x="39346" y="193174"/>
                </a:lnTo>
                <a:lnTo>
                  <a:pt x="39346" y="187068"/>
                </a:lnTo>
                <a:lnTo>
                  <a:pt x="39900" y="184292"/>
                </a:lnTo>
                <a:lnTo>
                  <a:pt x="42342" y="168576"/>
                </a:lnTo>
                <a:lnTo>
                  <a:pt x="44472" y="149321"/>
                </a:lnTo>
                <a:lnTo>
                  <a:pt x="45979" y="128401"/>
                </a:lnTo>
                <a:lnTo>
                  <a:pt x="46550" y="107689"/>
                </a:lnTo>
                <a:lnTo>
                  <a:pt x="45433" y="80766"/>
                </a:lnTo>
                <a:lnTo>
                  <a:pt x="40108" y="50513"/>
                </a:lnTo>
                <a:lnTo>
                  <a:pt x="27613" y="25256"/>
                </a:lnTo>
                <a:lnTo>
                  <a:pt x="4987" y="13322"/>
                </a:lnTo>
                <a:lnTo>
                  <a:pt x="0" y="13322"/>
                </a:lnTo>
                <a:lnTo>
                  <a:pt x="0" y="7771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97"/>
                </a:lnTo>
                <a:lnTo>
                  <a:pt x="60474" y="42048"/>
                </a:lnTo>
                <a:lnTo>
                  <a:pt x="65747" y="74938"/>
                </a:lnTo>
                <a:lnTo>
                  <a:pt x="66500" y="98252"/>
                </a:lnTo>
                <a:lnTo>
                  <a:pt x="66431" y="104740"/>
                </a:lnTo>
                <a:lnTo>
                  <a:pt x="65946" y="117680"/>
                </a:lnTo>
                <a:lnTo>
                  <a:pt x="64630" y="136033"/>
                </a:lnTo>
                <a:lnTo>
                  <a:pt x="62067" y="158758"/>
                </a:lnTo>
                <a:lnTo>
                  <a:pt x="83930" y="158758"/>
                </a:lnTo>
                <a:lnTo>
                  <a:pt x="80286" y="162366"/>
                </a:lnTo>
                <a:lnTo>
                  <a:pt x="53728" y="184743"/>
                </a:lnTo>
                <a:lnTo>
                  <a:pt x="41563" y="193174"/>
                </a:lnTo>
                <a:close/>
              </a:path>
              <a:path w="165735" h="193675">
                <a:moveTo>
                  <a:pt x="83930" y="158758"/>
                </a:moveTo>
                <a:lnTo>
                  <a:pt x="62067" y="158758"/>
                </a:lnTo>
                <a:lnTo>
                  <a:pt x="95846" y="129381"/>
                </a:lnTo>
                <a:lnTo>
                  <a:pt x="125312" y="97766"/>
                </a:lnTo>
                <a:lnTo>
                  <a:pt x="146154" y="68754"/>
                </a:lnTo>
                <a:lnTo>
                  <a:pt x="154060" y="47183"/>
                </a:lnTo>
                <a:lnTo>
                  <a:pt x="153263" y="41129"/>
                </a:lnTo>
                <a:lnTo>
                  <a:pt x="150181" y="34138"/>
                </a:lnTo>
                <a:lnTo>
                  <a:pt x="143773" y="27980"/>
                </a:lnTo>
                <a:lnTo>
                  <a:pt x="133001" y="24424"/>
                </a:lnTo>
                <a:lnTo>
                  <a:pt x="128568" y="24424"/>
                </a:lnTo>
                <a:lnTo>
                  <a:pt x="128568" y="16652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56"/>
                </a:lnTo>
                <a:lnTo>
                  <a:pt x="156831" y="7008"/>
                </a:lnTo>
                <a:lnTo>
                  <a:pt x="163187" y="16626"/>
                </a:lnTo>
                <a:lnTo>
                  <a:pt x="165698" y="31085"/>
                </a:lnTo>
                <a:lnTo>
                  <a:pt x="163923" y="45327"/>
                </a:lnTo>
                <a:lnTo>
                  <a:pt x="158978" y="60921"/>
                </a:lnTo>
                <a:lnTo>
                  <a:pt x="151436" y="77141"/>
                </a:lnTo>
                <a:lnTo>
                  <a:pt x="141868" y="93256"/>
                </a:lnTo>
                <a:lnTo>
                  <a:pt x="112558" y="130413"/>
                </a:lnTo>
                <a:lnTo>
                  <a:pt x="83930" y="158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2678" y="3874730"/>
            <a:ext cx="82550" cy="123825"/>
          </a:xfrm>
          <a:custGeom>
            <a:avLst/>
            <a:gdLst/>
            <a:ahLst/>
            <a:cxnLst/>
            <a:rect l="l" t="t" r="r" b="b"/>
            <a:pathLst>
              <a:path w="82550" h="123825">
                <a:moveTo>
                  <a:pt x="14408" y="43297"/>
                </a:moveTo>
                <a:lnTo>
                  <a:pt x="8312" y="43297"/>
                </a:lnTo>
                <a:lnTo>
                  <a:pt x="0" y="42742"/>
                </a:lnTo>
                <a:lnTo>
                  <a:pt x="0" y="33305"/>
                </a:lnTo>
                <a:lnTo>
                  <a:pt x="2788" y="20842"/>
                </a:lnTo>
                <a:lnTo>
                  <a:pt x="10667" y="10199"/>
                </a:lnTo>
                <a:lnTo>
                  <a:pt x="22911" y="2784"/>
                </a:lnTo>
                <a:lnTo>
                  <a:pt x="38792" y="0"/>
                </a:lnTo>
                <a:lnTo>
                  <a:pt x="55599" y="2515"/>
                </a:lnTo>
                <a:lnTo>
                  <a:pt x="63513" y="6661"/>
                </a:lnTo>
                <a:lnTo>
                  <a:pt x="36021" y="6661"/>
                </a:lnTo>
                <a:lnTo>
                  <a:pt x="28817" y="7476"/>
                </a:lnTo>
                <a:lnTo>
                  <a:pt x="21197" y="10269"/>
                </a:lnTo>
                <a:lnTo>
                  <a:pt x="14200" y="15560"/>
                </a:lnTo>
                <a:lnTo>
                  <a:pt x="8866" y="23869"/>
                </a:lnTo>
                <a:lnTo>
                  <a:pt x="18287" y="23869"/>
                </a:lnTo>
                <a:lnTo>
                  <a:pt x="19950" y="30530"/>
                </a:lnTo>
                <a:lnTo>
                  <a:pt x="19950" y="40522"/>
                </a:lnTo>
                <a:lnTo>
                  <a:pt x="14408" y="43297"/>
                </a:lnTo>
                <a:close/>
              </a:path>
              <a:path w="82550" h="123825">
                <a:moveTo>
                  <a:pt x="76476" y="123231"/>
                </a:moveTo>
                <a:lnTo>
                  <a:pt x="0" y="123231"/>
                </a:lnTo>
                <a:lnTo>
                  <a:pt x="0" y="117680"/>
                </a:lnTo>
                <a:lnTo>
                  <a:pt x="2216" y="116015"/>
                </a:lnTo>
                <a:lnTo>
                  <a:pt x="46550" y="71607"/>
                </a:lnTo>
                <a:lnTo>
                  <a:pt x="51893" y="65510"/>
                </a:lnTo>
                <a:lnTo>
                  <a:pt x="57703" y="57383"/>
                </a:lnTo>
                <a:lnTo>
                  <a:pt x="62370" y="47486"/>
                </a:lnTo>
                <a:lnTo>
                  <a:pt x="64284" y="36081"/>
                </a:lnTo>
                <a:lnTo>
                  <a:pt x="62439" y="25161"/>
                </a:lnTo>
                <a:lnTo>
                  <a:pt x="57010" y="15750"/>
                </a:lnTo>
                <a:lnTo>
                  <a:pt x="48152" y="9150"/>
                </a:lnTo>
                <a:lnTo>
                  <a:pt x="36021" y="6661"/>
                </a:lnTo>
                <a:lnTo>
                  <a:pt x="63513" y="6661"/>
                </a:lnTo>
                <a:lnTo>
                  <a:pt x="69341" y="9714"/>
                </a:lnTo>
                <a:lnTo>
                  <a:pt x="78614" y="21076"/>
                </a:lnTo>
                <a:lnTo>
                  <a:pt x="82017" y="36081"/>
                </a:lnTo>
                <a:lnTo>
                  <a:pt x="79809" y="48258"/>
                </a:lnTo>
                <a:lnTo>
                  <a:pt x="73913" y="58562"/>
                </a:lnTo>
                <a:lnTo>
                  <a:pt x="65418" y="67617"/>
                </a:lnTo>
                <a:lnTo>
                  <a:pt x="55417" y="76048"/>
                </a:lnTo>
                <a:lnTo>
                  <a:pt x="47745" y="82232"/>
                </a:lnTo>
                <a:lnTo>
                  <a:pt x="40177" y="88468"/>
                </a:lnTo>
                <a:lnTo>
                  <a:pt x="30947" y="96266"/>
                </a:lnTo>
                <a:lnTo>
                  <a:pt x="18287" y="107133"/>
                </a:lnTo>
                <a:lnTo>
                  <a:pt x="79110" y="107133"/>
                </a:lnTo>
                <a:lnTo>
                  <a:pt x="76476" y="123231"/>
                </a:lnTo>
                <a:close/>
              </a:path>
              <a:path w="82550" h="123825">
                <a:moveTo>
                  <a:pt x="79110" y="107133"/>
                </a:moveTo>
                <a:lnTo>
                  <a:pt x="69271" y="107133"/>
                </a:lnTo>
                <a:lnTo>
                  <a:pt x="70934" y="106023"/>
                </a:lnTo>
                <a:lnTo>
                  <a:pt x="73151" y="104358"/>
                </a:lnTo>
                <a:lnTo>
                  <a:pt x="75367" y="93256"/>
                </a:lnTo>
                <a:lnTo>
                  <a:pt x="75921" y="89370"/>
                </a:lnTo>
                <a:lnTo>
                  <a:pt x="82017" y="89370"/>
                </a:lnTo>
                <a:lnTo>
                  <a:pt x="79110" y="1071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58339" y="3845884"/>
            <a:ext cx="698500" cy="488315"/>
          </a:xfrm>
          <a:custGeom>
            <a:avLst/>
            <a:gdLst/>
            <a:ahLst/>
            <a:cxnLst/>
            <a:rect l="l" t="t" r="r" b="b"/>
            <a:pathLst>
              <a:path w="698500" h="488314">
                <a:moveTo>
                  <a:pt x="57569" y="230644"/>
                </a:moveTo>
                <a:lnTo>
                  <a:pt x="93167" y="295033"/>
                </a:lnTo>
                <a:lnTo>
                  <a:pt x="626770" y="0"/>
                </a:lnTo>
                <a:lnTo>
                  <a:pt x="697966" y="128778"/>
                </a:lnTo>
                <a:lnTo>
                  <a:pt x="164363" y="423799"/>
                </a:lnTo>
                <a:lnTo>
                  <a:pt x="199961" y="488188"/>
                </a:lnTo>
                <a:lnTo>
                  <a:pt x="0" y="430618"/>
                </a:lnTo>
                <a:lnTo>
                  <a:pt x="57569" y="23064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18158" y="3892035"/>
            <a:ext cx="685165" cy="505459"/>
          </a:xfrm>
          <a:custGeom>
            <a:avLst/>
            <a:gdLst/>
            <a:ahLst/>
            <a:cxnLst/>
            <a:rect l="l" t="t" r="r" b="b"/>
            <a:pathLst>
              <a:path w="685164" h="505460">
                <a:moveTo>
                  <a:pt x="482980" y="505142"/>
                </a:moveTo>
                <a:lnTo>
                  <a:pt x="521169" y="442252"/>
                </a:lnTo>
                <a:lnTo>
                  <a:pt x="0" y="125780"/>
                </a:lnTo>
                <a:lnTo>
                  <a:pt x="76377" y="0"/>
                </a:lnTo>
                <a:lnTo>
                  <a:pt x="597547" y="316484"/>
                </a:lnTo>
                <a:lnTo>
                  <a:pt x="635736" y="253593"/>
                </a:lnTo>
                <a:lnTo>
                  <a:pt x="685126" y="455739"/>
                </a:lnTo>
                <a:lnTo>
                  <a:pt x="482980" y="50514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2874" y="4130800"/>
            <a:ext cx="367665" cy="745490"/>
          </a:xfrm>
          <a:custGeom>
            <a:avLst/>
            <a:gdLst/>
            <a:ahLst/>
            <a:cxnLst/>
            <a:rect l="l" t="t" r="r" b="b"/>
            <a:pathLst>
              <a:path w="367664" h="745489">
                <a:moveTo>
                  <a:pt x="0" y="561594"/>
                </a:moveTo>
                <a:lnTo>
                  <a:pt x="91821" y="561594"/>
                </a:lnTo>
                <a:lnTo>
                  <a:pt x="91821" y="0"/>
                </a:lnTo>
                <a:lnTo>
                  <a:pt x="275463" y="0"/>
                </a:lnTo>
                <a:lnTo>
                  <a:pt x="275463" y="561594"/>
                </a:lnTo>
                <a:lnTo>
                  <a:pt x="367284" y="561594"/>
                </a:lnTo>
                <a:lnTo>
                  <a:pt x="183642" y="745236"/>
                </a:lnTo>
                <a:lnTo>
                  <a:pt x="0" y="56159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99163" y="4952804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4" h="331470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4" h="331470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4" h="331470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997919" y="4911517"/>
            <a:ext cx="16243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dirty="0">
                <a:latin typeface="MS UI Gothic"/>
                <a:cs typeface="MS UI Gothic"/>
              </a:rPr>
              <a:t>：</a:t>
            </a:r>
            <a:r>
              <a:rPr sz="2800" spc="-5" dirty="0">
                <a:latin typeface="宋体"/>
                <a:cs typeface="宋体"/>
              </a:rPr>
              <a:t>边</a:t>
            </a:r>
            <a:r>
              <a:rPr sz="2800" spc="-5" dirty="0">
                <a:latin typeface="MS UI Gothic"/>
                <a:cs typeface="MS UI Gothic"/>
              </a:rPr>
              <a:t>的信息</a:t>
            </a:r>
            <a:endParaRPr sz="2800">
              <a:latin typeface="MS UI Gothic"/>
              <a:cs typeface="MS UI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30243" y="4322065"/>
            <a:ext cx="1758950" cy="532130"/>
          </a:xfrm>
          <a:custGeom>
            <a:avLst/>
            <a:gdLst/>
            <a:ahLst/>
            <a:cxnLst/>
            <a:rect l="l" t="t" r="r" b="b"/>
            <a:pathLst>
              <a:path w="1758950" h="532129">
                <a:moveTo>
                  <a:pt x="1670050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5"/>
                </a:lnTo>
                <a:lnTo>
                  <a:pt x="1670050" y="531875"/>
                </a:lnTo>
                <a:lnTo>
                  <a:pt x="1704555" y="524909"/>
                </a:lnTo>
                <a:lnTo>
                  <a:pt x="1732732" y="505912"/>
                </a:lnTo>
                <a:lnTo>
                  <a:pt x="1751729" y="477735"/>
                </a:lnTo>
                <a:lnTo>
                  <a:pt x="1758695" y="443229"/>
                </a:lnTo>
                <a:lnTo>
                  <a:pt x="1758695" y="88645"/>
                </a:lnTo>
                <a:lnTo>
                  <a:pt x="1751729" y="54140"/>
                </a:lnTo>
                <a:lnTo>
                  <a:pt x="1732732" y="25963"/>
                </a:lnTo>
                <a:lnTo>
                  <a:pt x="1704555" y="6966"/>
                </a:lnTo>
                <a:lnTo>
                  <a:pt x="167005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08262" y="4447935"/>
            <a:ext cx="1403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92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生成的子</a:t>
            </a:r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60283" y="4364737"/>
            <a:ext cx="1760220" cy="532130"/>
          </a:xfrm>
          <a:custGeom>
            <a:avLst/>
            <a:gdLst/>
            <a:ahLst/>
            <a:cxnLst/>
            <a:rect l="l" t="t" r="r" b="b"/>
            <a:pathLst>
              <a:path w="1760220" h="532129">
                <a:moveTo>
                  <a:pt x="1671574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6"/>
                </a:lnTo>
                <a:lnTo>
                  <a:pt x="0" y="443230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6"/>
                </a:lnTo>
                <a:lnTo>
                  <a:pt x="1671574" y="531876"/>
                </a:lnTo>
                <a:lnTo>
                  <a:pt x="1706079" y="524909"/>
                </a:lnTo>
                <a:lnTo>
                  <a:pt x="1734256" y="505912"/>
                </a:lnTo>
                <a:lnTo>
                  <a:pt x="1753253" y="477735"/>
                </a:lnTo>
                <a:lnTo>
                  <a:pt x="1760220" y="443230"/>
                </a:lnTo>
                <a:lnTo>
                  <a:pt x="1760220" y="88646"/>
                </a:lnTo>
                <a:lnTo>
                  <a:pt x="1753253" y="54140"/>
                </a:lnTo>
                <a:lnTo>
                  <a:pt x="1734256" y="25963"/>
                </a:lnTo>
                <a:lnTo>
                  <a:pt x="1706079" y="6966"/>
                </a:lnTo>
                <a:lnTo>
                  <a:pt x="1671574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035860" y="4490423"/>
            <a:ext cx="14097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77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2</a:t>
            </a:r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生成的子</a:t>
            </a:r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64049" y="4853181"/>
            <a:ext cx="294640" cy="452755"/>
          </a:xfrm>
          <a:custGeom>
            <a:avLst/>
            <a:gdLst/>
            <a:ahLst/>
            <a:cxnLst/>
            <a:rect l="l" t="t" r="r" b="b"/>
            <a:pathLst>
              <a:path w="294639" h="452754">
                <a:moveTo>
                  <a:pt x="0" y="305562"/>
                </a:moveTo>
                <a:lnTo>
                  <a:pt x="73533" y="305562"/>
                </a:lnTo>
                <a:lnTo>
                  <a:pt x="73533" y="0"/>
                </a:lnTo>
                <a:lnTo>
                  <a:pt x="220599" y="0"/>
                </a:lnTo>
                <a:lnTo>
                  <a:pt x="220599" y="305562"/>
                </a:lnTo>
                <a:lnTo>
                  <a:pt x="294132" y="305562"/>
                </a:lnTo>
                <a:lnTo>
                  <a:pt x="147066" y="452628"/>
                </a:lnTo>
                <a:lnTo>
                  <a:pt x="0" y="30556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41268" y="5295900"/>
            <a:ext cx="2077720" cy="532130"/>
          </a:xfrm>
          <a:custGeom>
            <a:avLst/>
            <a:gdLst/>
            <a:ahLst/>
            <a:cxnLst/>
            <a:rect l="l" t="t" r="r" b="b"/>
            <a:pathLst>
              <a:path w="2077720" h="532129">
                <a:moveTo>
                  <a:pt x="1988566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5"/>
                </a:lnTo>
                <a:lnTo>
                  <a:pt x="1988566" y="531875"/>
                </a:lnTo>
                <a:lnTo>
                  <a:pt x="2023071" y="524909"/>
                </a:lnTo>
                <a:lnTo>
                  <a:pt x="2051248" y="505912"/>
                </a:lnTo>
                <a:lnTo>
                  <a:pt x="2070245" y="477735"/>
                </a:lnTo>
                <a:lnTo>
                  <a:pt x="2077212" y="443229"/>
                </a:lnTo>
                <a:lnTo>
                  <a:pt x="2077212" y="88645"/>
                </a:lnTo>
                <a:lnTo>
                  <a:pt x="2070245" y="54140"/>
                </a:lnTo>
                <a:lnTo>
                  <a:pt x="2051248" y="25963"/>
                </a:lnTo>
                <a:lnTo>
                  <a:pt x="2023071" y="6966"/>
                </a:lnTo>
                <a:lnTo>
                  <a:pt x="198856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648931" y="5421765"/>
            <a:ext cx="18605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40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</a:t>
            </a:r>
            <a:r>
              <a:rPr lang="zh-CN" altLang="en-US" spc="-16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16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spc="-16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pc="-16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598662" y="4912617"/>
            <a:ext cx="294640" cy="452755"/>
          </a:xfrm>
          <a:custGeom>
            <a:avLst/>
            <a:gdLst/>
            <a:ahLst/>
            <a:cxnLst/>
            <a:rect l="l" t="t" r="r" b="b"/>
            <a:pathLst>
              <a:path w="294640" h="452754">
                <a:moveTo>
                  <a:pt x="0" y="305562"/>
                </a:moveTo>
                <a:lnTo>
                  <a:pt x="73533" y="305562"/>
                </a:lnTo>
                <a:lnTo>
                  <a:pt x="73533" y="0"/>
                </a:lnTo>
                <a:lnTo>
                  <a:pt x="220599" y="0"/>
                </a:lnTo>
                <a:lnTo>
                  <a:pt x="220599" y="305562"/>
                </a:lnTo>
                <a:lnTo>
                  <a:pt x="294132" y="305562"/>
                </a:lnTo>
                <a:lnTo>
                  <a:pt x="147066" y="452628"/>
                </a:lnTo>
                <a:lnTo>
                  <a:pt x="0" y="30556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75880" y="5355336"/>
            <a:ext cx="2077720" cy="532130"/>
          </a:xfrm>
          <a:custGeom>
            <a:avLst/>
            <a:gdLst/>
            <a:ahLst/>
            <a:cxnLst/>
            <a:rect l="l" t="t" r="r" b="b"/>
            <a:pathLst>
              <a:path w="2077720" h="532129">
                <a:moveTo>
                  <a:pt x="1988566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5"/>
                </a:lnTo>
                <a:lnTo>
                  <a:pt x="1988566" y="531875"/>
                </a:lnTo>
                <a:lnTo>
                  <a:pt x="2023071" y="524909"/>
                </a:lnTo>
                <a:lnTo>
                  <a:pt x="2051248" y="505912"/>
                </a:lnTo>
                <a:lnTo>
                  <a:pt x="2070245" y="477735"/>
                </a:lnTo>
                <a:lnTo>
                  <a:pt x="2077212" y="443229"/>
                </a:lnTo>
                <a:lnTo>
                  <a:pt x="2077212" y="88645"/>
                </a:lnTo>
                <a:lnTo>
                  <a:pt x="2070245" y="54140"/>
                </a:lnTo>
                <a:lnTo>
                  <a:pt x="2051248" y="25963"/>
                </a:lnTo>
                <a:lnTo>
                  <a:pt x="2023071" y="6966"/>
                </a:lnTo>
                <a:lnTo>
                  <a:pt x="1988566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781070" y="5481157"/>
            <a:ext cx="18669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25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2</a:t>
            </a:r>
            <a:r>
              <a:rPr spc="-15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</a:t>
            </a:r>
            <a:r>
              <a:rPr lang="zh-CN" altLang="en-US" spc="-15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10411" y="4832988"/>
            <a:ext cx="2261235" cy="563880"/>
          </a:xfrm>
          <a:custGeom>
            <a:avLst/>
            <a:gdLst/>
            <a:ahLst/>
            <a:cxnLst/>
            <a:rect l="l" t="t" r="r" b="b"/>
            <a:pathLst>
              <a:path w="2261235" h="563879">
                <a:moveTo>
                  <a:pt x="8835" y="107566"/>
                </a:moveTo>
                <a:lnTo>
                  <a:pt x="10247" y="71101"/>
                </a:lnTo>
                <a:lnTo>
                  <a:pt x="27973" y="44213"/>
                </a:lnTo>
                <a:lnTo>
                  <a:pt x="58016" y="27157"/>
                </a:lnTo>
                <a:lnTo>
                  <a:pt x="96376" y="20190"/>
                </a:lnTo>
                <a:lnTo>
                  <a:pt x="140815" y="8323"/>
                </a:lnTo>
                <a:lnTo>
                  <a:pt x="186483" y="1924"/>
                </a:lnTo>
                <a:lnTo>
                  <a:pt x="233125" y="0"/>
                </a:lnTo>
                <a:lnTo>
                  <a:pt x="280483" y="1557"/>
                </a:lnTo>
                <a:lnTo>
                  <a:pt x="328302" y="5604"/>
                </a:lnTo>
                <a:lnTo>
                  <a:pt x="376325" y="11146"/>
                </a:lnTo>
                <a:lnTo>
                  <a:pt x="424295" y="17190"/>
                </a:lnTo>
                <a:lnTo>
                  <a:pt x="471957" y="22744"/>
                </a:lnTo>
                <a:lnTo>
                  <a:pt x="519053" y="26814"/>
                </a:lnTo>
                <a:lnTo>
                  <a:pt x="565328" y="28407"/>
                </a:lnTo>
                <a:lnTo>
                  <a:pt x="610525" y="26530"/>
                </a:lnTo>
                <a:lnTo>
                  <a:pt x="654388" y="20190"/>
                </a:lnTo>
                <a:lnTo>
                  <a:pt x="704338" y="12183"/>
                </a:lnTo>
                <a:lnTo>
                  <a:pt x="751413" y="8822"/>
                </a:lnTo>
                <a:lnTo>
                  <a:pt x="796663" y="9031"/>
                </a:lnTo>
                <a:lnTo>
                  <a:pt x="841137" y="11735"/>
                </a:lnTo>
                <a:lnTo>
                  <a:pt x="885882" y="15860"/>
                </a:lnTo>
                <a:lnTo>
                  <a:pt x="931949" y="20332"/>
                </a:lnTo>
                <a:lnTo>
                  <a:pt x="980385" y="24076"/>
                </a:lnTo>
                <a:lnTo>
                  <a:pt x="1032240" y="26016"/>
                </a:lnTo>
                <a:lnTo>
                  <a:pt x="1088562" y="25079"/>
                </a:lnTo>
                <a:lnTo>
                  <a:pt x="1150399" y="20190"/>
                </a:lnTo>
                <a:lnTo>
                  <a:pt x="1213452" y="15159"/>
                </a:lnTo>
                <a:lnTo>
                  <a:pt x="1272786" y="13868"/>
                </a:lnTo>
                <a:lnTo>
                  <a:pt x="1328504" y="15333"/>
                </a:lnTo>
                <a:lnTo>
                  <a:pt x="1380706" y="18571"/>
                </a:lnTo>
                <a:lnTo>
                  <a:pt x="1429493" y="22599"/>
                </a:lnTo>
                <a:lnTo>
                  <a:pt x="1474967" y="26435"/>
                </a:lnTo>
                <a:lnTo>
                  <a:pt x="1517228" y="29095"/>
                </a:lnTo>
                <a:lnTo>
                  <a:pt x="1556378" y="29596"/>
                </a:lnTo>
                <a:lnTo>
                  <a:pt x="1592517" y="26955"/>
                </a:lnTo>
                <a:lnTo>
                  <a:pt x="1625748" y="20190"/>
                </a:lnTo>
                <a:lnTo>
                  <a:pt x="1658480" y="13370"/>
                </a:lnTo>
                <a:lnTo>
                  <a:pt x="1698040" y="9261"/>
                </a:lnTo>
                <a:lnTo>
                  <a:pt x="1743227" y="7411"/>
                </a:lnTo>
                <a:lnTo>
                  <a:pt x="1792839" y="7374"/>
                </a:lnTo>
                <a:lnTo>
                  <a:pt x="1845674" y="8701"/>
                </a:lnTo>
                <a:lnTo>
                  <a:pt x="1900531" y="10943"/>
                </a:lnTo>
                <a:lnTo>
                  <a:pt x="1956209" y="13652"/>
                </a:lnTo>
                <a:lnTo>
                  <a:pt x="2011506" y="16380"/>
                </a:lnTo>
                <a:lnTo>
                  <a:pt x="2065221" y="18678"/>
                </a:lnTo>
                <a:lnTo>
                  <a:pt x="2116152" y="20097"/>
                </a:lnTo>
                <a:lnTo>
                  <a:pt x="2163097" y="20190"/>
                </a:lnTo>
                <a:lnTo>
                  <a:pt x="2197884" y="22530"/>
                </a:lnTo>
                <a:lnTo>
                  <a:pt x="2240291" y="71478"/>
                </a:lnTo>
                <a:lnTo>
                  <a:pt x="2258639" y="166936"/>
                </a:lnTo>
                <a:lnTo>
                  <a:pt x="2261048" y="221714"/>
                </a:lnTo>
                <a:lnTo>
                  <a:pt x="2259620" y="272767"/>
                </a:lnTo>
                <a:lnTo>
                  <a:pt x="2256110" y="320961"/>
                </a:lnTo>
                <a:lnTo>
                  <a:pt x="2252274" y="367165"/>
                </a:lnTo>
                <a:lnTo>
                  <a:pt x="2249865" y="412245"/>
                </a:lnTo>
                <a:lnTo>
                  <a:pt x="2250639" y="457070"/>
                </a:lnTo>
                <a:lnTo>
                  <a:pt x="2221675" y="518907"/>
                </a:lnTo>
                <a:lnTo>
                  <a:pt x="2163097" y="544446"/>
                </a:lnTo>
                <a:lnTo>
                  <a:pt x="2094701" y="557219"/>
                </a:lnTo>
                <a:lnTo>
                  <a:pt x="2053835" y="558384"/>
                </a:lnTo>
                <a:lnTo>
                  <a:pt x="2009158" y="557145"/>
                </a:lnTo>
                <a:lnTo>
                  <a:pt x="1961147" y="554309"/>
                </a:lnTo>
                <a:lnTo>
                  <a:pt x="1910278" y="550684"/>
                </a:lnTo>
                <a:lnTo>
                  <a:pt x="1857027" y="547077"/>
                </a:lnTo>
                <a:lnTo>
                  <a:pt x="1801871" y="544297"/>
                </a:lnTo>
                <a:lnTo>
                  <a:pt x="1745286" y="543150"/>
                </a:lnTo>
                <a:lnTo>
                  <a:pt x="1687749" y="544446"/>
                </a:lnTo>
                <a:lnTo>
                  <a:pt x="1630533" y="545435"/>
                </a:lnTo>
                <a:lnTo>
                  <a:pt x="1574584" y="543508"/>
                </a:lnTo>
                <a:lnTo>
                  <a:pt x="1519890" y="539675"/>
                </a:lnTo>
                <a:lnTo>
                  <a:pt x="1466438" y="534949"/>
                </a:lnTo>
                <a:lnTo>
                  <a:pt x="1414215" y="530339"/>
                </a:lnTo>
                <a:lnTo>
                  <a:pt x="1363208" y="526858"/>
                </a:lnTo>
                <a:lnTo>
                  <a:pt x="1313403" y="525517"/>
                </a:lnTo>
                <a:lnTo>
                  <a:pt x="1264788" y="527327"/>
                </a:lnTo>
                <a:lnTo>
                  <a:pt x="1217350" y="533299"/>
                </a:lnTo>
                <a:lnTo>
                  <a:pt x="1171075" y="544446"/>
                </a:lnTo>
                <a:lnTo>
                  <a:pt x="1128249" y="553795"/>
                </a:lnTo>
                <a:lnTo>
                  <a:pt x="1083246" y="557173"/>
                </a:lnTo>
                <a:lnTo>
                  <a:pt x="1036640" y="555946"/>
                </a:lnTo>
                <a:lnTo>
                  <a:pt x="989007" y="551482"/>
                </a:lnTo>
                <a:lnTo>
                  <a:pt x="940921" y="545148"/>
                </a:lnTo>
                <a:lnTo>
                  <a:pt x="892956" y="538311"/>
                </a:lnTo>
                <a:lnTo>
                  <a:pt x="845688" y="532340"/>
                </a:lnTo>
                <a:lnTo>
                  <a:pt x="799689" y="528600"/>
                </a:lnTo>
                <a:lnTo>
                  <a:pt x="755536" y="528459"/>
                </a:lnTo>
                <a:lnTo>
                  <a:pt x="713803" y="533285"/>
                </a:lnTo>
                <a:lnTo>
                  <a:pt x="675064" y="544446"/>
                </a:lnTo>
                <a:lnTo>
                  <a:pt x="639818" y="555308"/>
                </a:lnTo>
                <a:lnTo>
                  <a:pt x="602043" y="561360"/>
                </a:lnTo>
                <a:lnTo>
                  <a:pt x="561787" y="563453"/>
                </a:lnTo>
                <a:lnTo>
                  <a:pt x="519104" y="562437"/>
                </a:lnTo>
                <a:lnTo>
                  <a:pt x="474044" y="559163"/>
                </a:lnTo>
                <a:lnTo>
                  <a:pt x="426658" y="554480"/>
                </a:lnTo>
                <a:lnTo>
                  <a:pt x="376998" y="549240"/>
                </a:lnTo>
                <a:lnTo>
                  <a:pt x="325115" y="544293"/>
                </a:lnTo>
                <a:lnTo>
                  <a:pt x="271060" y="540490"/>
                </a:lnTo>
                <a:lnTo>
                  <a:pt x="214884" y="538680"/>
                </a:lnTo>
                <a:lnTo>
                  <a:pt x="156639" y="539715"/>
                </a:lnTo>
                <a:lnTo>
                  <a:pt x="96376" y="544446"/>
                </a:lnTo>
                <a:lnTo>
                  <a:pt x="61925" y="535347"/>
                </a:lnTo>
                <a:lnTo>
                  <a:pt x="31188" y="515731"/>
                </a:lnTo>
                <a:lnTo>
                  <a:pt x="11160" y="488628"/>
                </a:lnTo>
                <a:lnTo>
                  <a:pt x="8835" y="457070"/>
                </a:lnTo>
                <a:lnTo>
                  <a:pt x="749" y="399403"/>
                </a:lnTo>
                <a:lnTo>
                  <a:pt x="0" y="350248"/>
                </a:lnTo>
                <a:lnTo>
                  <a:pt x="4074" y="307344"/>
                </a:lnTo>
                <a:lnTo>
                  <a:pt x="10459" y="268435"/>
                </a:lnTo>
                <a:lnTo>
                  <a:pt x="16640" y="231261"/>
                </a:lnTo>
                <a:lnTo>
                  <a:pt x="20106" y="193563"/>
                </a:lnTo>
                <a:lnTo>
                  <a:pt x="18341" y="153084"/>
                </a:lnTo>
                <a:lnTo>
                  <a:pt x="8835" y="107566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80160" y="1351789"/>
            <a:ext cx="4209034" cy="2114874"/>
          </a:xfrm>
          <a:custGeom>
            <a:avLst/>
            <a:gdLst/>
            <a:ahLst/>
            <a:cxnLst/>
            <a:rect l="l" t="t" r="r" b="b"/>
            <a:pathLst>
              <a:path w="2764790" h="2447925">
                <a:moveTo>
                  <a:pt x="2356599" y="0"/>
                </a:moveTo>
                <a:lnTo>
                  <a:pt x="407936" y="0"/>
                </a:lnTo>
                <a:lnTo>
                  <a:pt x="360362" y="2744"/>
                </a:lnTo>
                <a:lnTo>
                  <a:pt x="314400" y="10773"/>
                </a:lnTo>
                <a:lnTo>
                  <a:pt x="270356" y="23782"/>
                </a:lnTo>
                <a:lnTo>
                  <a:pt x="228536" y="41463"/>
                </a:lnTo>
                <a:lnTo>
                  <a:pt x="189246" y="63510"/>
                </a:lnTo>
                <a:lnTo>
                  <a:pt x="152792" y="89618"/>
                </a:lnTo>
                <a:lnTo>
                  <a:pt x="119481" y="119481"/>
                </a:lnTo>
                <a:lnTo>
                  <a:pt x="89618" y="152792"/>
                </a:lnTo>
                <a:lnTo>
                  <a:pt x="63510" y="189246"/>
                </a:lnTo>
                <a:lnTo>
                  <a:pt x="41463" y="228536"/>
                </a:lnTo>
                <a:lnTo>
                  <a:pt x="23782" y="270356"/>
                </a:lnTo>
                <a:lnTo>
                  <a:pt x="10773" y="314400"/>
                </a:lnTo>
                <a:lnTo>
                  <a:pt x="2744" y="360362"/>
                </a:lnTo>
                <a:lnTo>
                  <a:pt x="0" y="407936"/>
                </a:lnTo>
                <a:lnTo>
                  <a:pt x="0" y="2039620"/>
                </a:lnTo>
                <a:lnTo>
                  <a:pt x="2744" y="2087191"/>
                </a:lnTo>
                <a:lnTo>
                  <a:pt x="10773" y="2133151"/>
                </a:lnTo>
                <a:lnTo>
                  <a:pt x="23782" y="2177194"/>
                </a:lnTo>
                <a:lnTo>
                  <a:pt x="41463" y="2219012"/>
                </a:lnTo>
                <a:lnTo>
                  <a:pt x="63510" y="2258301"/>
                </a:lnTo>
                <a:lnTo>
                  <a:pt x="89618" y="2294753"/>
                </a:lnTo>
                <a:lnTo>
                  <a:pt x="119481" y="2328063"/>
                </a:lnTo>
                <a:lnTo>
                  <a:pt x="152792" y="2357926"/>
                </a:lnTo>
                <a:lnTo>
                  <a:pt x="189246" y="2384033"/>
                </a:lnTo>
                <a:lnTo>
                  <a:pt x="228536" y="2406081"/>
                </a:lnTo>
                <a:lnTo>
                  <a:pt x="270356" y="2423762"/>
                </a:lnTo>
                <a:lnTo>
                  <a:pt x="314400" y="2436770"/>
                </a:lnTo>
                <a:lnTo>
                  <a:pt x="360362" y="2444799"/>
                </a:lnTo>
                <a:lnTo>
                  <a:pt x="407936" y="2447543"/>
                </a:lnTo>
                <a:lnTo>
                  <a:pt x="2356599" y="2447543"/>
                </a:lnTo>
                <a:lnTo>
                  <a:pt x="2404173" y="2444799"/>
                </a:lnTo>
                <a:lnTo>
                  <a:pt x="2450135" y="2436770"/>
                </a:lnTo>
                <a:lnTo>
                  <a:pt x="2494179" y="2423762"/>
                </a:lnTo>
                <a:lnTo>
                  <a:pt x="2535999" y="2406081"/>
                </a:lnTo>
                <a:lnTo>
                  <a:pt x="2575289" y="2384033"/>
                </a:lnTo>
                <a:lnTo>
                  <a:pt x="2611743" y="2357926"/>
                </a:lnTo>
                <a:lnTo>
                  <a:pt x="2645054" y="2328063"/>
                </a:lnTo>
                <a:lnTo>
                  <a:pt x="2674917" y="2294753"/>
                </a:lnTo>
                <a:lnTo>
                  <a:pt x="2701025" y="2258301"/>
                </a:lnTo>
                <a:lnTo>
                  <a:pt x="2723072" y="2219012"/>
                </a:lnTo>
                <a:lnTo>
                  <a:pt x="2740753" y="2177194"/>
                </a:lnTo>
                <a:lnTo>
                  <a:pt x="2753762" y="2133151"/>
                </a:lnTo>
                <a:lnTo>
                  <a:pt x="2761791" y="2087191"/>
                </a:lnTo>
                <a:lnTo>
                  <a:pt x="2764536" y="2039620"/>
                </a:lnTo>
                <a:lnTo>
                  <a:pt x="2764536" y="407936"/>
                </a:lnTo>
                <a:lnTo>
                  <a:pt x="2761791" y="360362"/>
                </a:lnTo>
                <a:lnTo>
                  <a:pt x="2753762" y="314400"/>
                </a:lnTo>
                <a:lnTo>
                  <a:pt x="2740753" y="270356"/>
                </a:lnTo>
                <a:lnTo>
                  <a:pt x="2723072" y="228536"/>
                </a:lnTo>
                <a:lnTo>
                  <a:pt x="2701025" y="189246"/>
                </a:lnTo>
                <a:lnTo>
                  <a:pt x="2674917" y="152792"/>
                </a:lnTo>
                <a:lnTo>
                  <a:pt x="2645054" y="119481"/>
                </a:lnTo>
                <a:lnTo>
                  <a:pt x="2611743" y="89618"/>
                </a:lnTo>
                <a:lnTo>
                  <a:pt x="2575289" y="63510"/>
                </a:lnTo>
                <a:lnTo>
                  <a:pt x="2535999" y="41463"/>
                </a:lnTo>
                <a:lnTo>
                  <a:pt x="2494179" y="23782"/>
                </a:lnTo>
                <a:lnTo>
                  <a:pt x="2450135" y="10773"/>
                </a:lnTo>
                <a:lnTo>
                  <a:pt x="2404173" y="2744"/>
                </a:lnTo>
                <a:lnTo>
                  <a:pt x="2356599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534059" y="1621290"/>
            <a:ext cx="3717016" cy="1678023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99085" indent="-286385">
              <a:spcBef>
                <a:spcPts val="25"/>
              </a:spcBef>
              <a:buFont typeface="Wingdings"/>
              <a:buChar char=""/>
              <a:tabLst>
                <a:tab pos="299720" algn="l"/>
              </a:tabLst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如果</a:t>
            </a:r>
            <a:r>
              <a:rPr spc="-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 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40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中的两个</a:t>
            </a:r>
            <a:r>
              <a:rPr lang="zh-CN" altLang="en-US" spc="-16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299085" marR="5080">
              <a:spcBef>
                <a:spcPts val="85"/>
              </a:spcBef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享至少一个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spc="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，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则这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两个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在生成子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中相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也就是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跳邻居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)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marL="299085" marR="5080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权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重是两条原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积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（如果共享多个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spc="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，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需要在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些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居上求和)</a:t>
            </a:r>
          </a:p>
        </p:txBody>
      </p:sp>
      <p:sp>
        <p:nvSpPr>
          <p:cNvPr id="57" name="标题 56">
            <a:extLst>
              <a:ext uri="{FF2B5EF4-FFF2-40B4-BE49-F238E27FC236}">
                <a16:creationId xmlns:a16="http://schemas.microsoft.com/office/drawing/2014/main" id="{103E9F14-A348-4976-A225-D41B315E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信息提取器</a:t>
            </a:r>
          </a:p>
        </p:txBody>
      </p:sp>
    </p:spTree>
    <p:extLst>
      <p:ext uri="{BB962C8B-B14F-4D97-AF65-F5344CB8AC3E}">
        <p14:creationId xmlns:p14="http://schemas.microsoft.com/office/powerpoint/2010/main" val="3010571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787644" y="1403610"/>
            <a:ext cx="701040" cy="2013585"/>
          </a:xfrm>
          <a:custGeom>
            <a:avLst/>
            <a:gdLst/>
            <a:ahLst/>
            <a:cxnLst/>
            <a:rect l="l" t="t" r="r" b="b"/>
            <a:pathLst>
              <a:path w="701039" h="2013585">
                <a:moveTo>
                  <a:pt x="584200" y="0"/>
                </a:moveTo>
                <a:lnTo>
                  <a:pt x="116839" y="0"/>
                </a:lnTo>
                <a:lnTo>
                  <a:pt x="71360" y="9181"/>
                </a:lnTo>
                <a:lnTo>
                  <a:pt x="34221" y="34221"/>
                </a:lnTo>
                <a:lnTo>
                  <a:pt x="9181" y="71360"/>
                </a:lnTo>
                <a:lnTo>
                  <a:pt x="0" y="116839"/>
                </a:lnTo>
                <a:lnTo>
                  <a:pt x="0" y="1896364"/>
                </a:lnTo>
                <a:lnTo>
                  <a:pt x="9181" y="1941843"/>
                </a:lnTo>
                <a:lnTo>
                  <a:pt x="34221" y="1978982"/>
                </a:lnTo>
                <a:lnTo>
                  <a:pt x="71360" y="2004022"/>
                </a:lnTo>
                <a:lnTo>
                  <a:pt x="116839" y="2013203"/>
                </a:lnTo>
                <a:lnTo>
                  <a:pt x="584200" y="2013203"/>
                </a:lnTo>
                <a:lnTo>
                  <a:pt x="629679" y="2004022"/>
                </a:lnTo>
                <a:lnTo>
                  <a:pt x="666818" y="1978982"/>
                </a:lnTo>
                <a:lnTo>
                  <a:pt x="691858" y="1941843"/>
                </a:lnTo>
                <a:lnTo>
                  <a:pt x="701040" y="1896364"/>
                </a:lnTo>
                <a:lnTo>
                  <a:pt x="701040" y="116839"/>
                </a:lnTo>
                <a:lnTo>
                  <a:pt x="691858" y="71360"/>
                </a:lnTo>
                <a:lnTo>
                  <a:pt x="666818" y="34221"/>
                </a:lnTo>
                <a:lnTo>
                  <a:pt x="629679" y="9181"/>
                </a:lnTo>
                <a:lnTo>
                  <a:pt x="58420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3963" y="1143005"/>
            <a:ext cx="699770" cy="2540635"/>
          </a:xfrm>
          <a:custGeom>
            <a:avLst/>
            <a:gdLst/>
            <a:ahLst/>
            <a:cxnLst/>
            <a:rect l="l" t="t" r="r" b="b"/>
            <a:pathLst>
              <a:path w="699770" h="2540635">
                <a:moveTo>
                  <a:pt x="582930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2423922"/>
                </a:lnTo>
                <a:lnTo>
                  <a:pt x="9161" y="2469302"/>
                </a:lnTo>
                <a:lnTo>
                  <a:pt x="34147" y="2506360"/>
                </a:lnTo>
                <a:lnTo>
                  <a:pt x="71205" y="2531346"/>
                </a:lnTo>
                <a:lnTo>
                  <a:pt x="116586" y="2540508"/>
                </a:lnTo>
                <a:lnTo>
                  <a:pt x="582930" y="2540508"/>
                </a:lnTo>
                <a:lnTo>
                  <a:pt x="628310" y="2531346"/>
                </a:lnTo>
                <a:lnTo>
                  <a:pt x="665368" y="2506360"/>
                </a:lnTo>
                <a:lnTo>
                  <a:pt x="690354" y="2469302"/>
                </a:lnTo>
                <a:lnTo>
                  <a:pt x="699516" y="2423922"/>
                </a:lnTo>
                <a:lnTo>
                  <a:pt x="699516" y="116586"/>
                </a:lnTo>
                <a:lnTo>
                  <a:pt x="690354" y="71205"/>
                </a:lnTo>
                <a:lnTo>
                  <a:pt x="665368" y="34147"/>
                </a:lnTo>
                <a:lnTo>
                  <a:pt x="628310" y="9161"/>
                </a:lnTo>
                <a:lnTo>
                  <a:pt x="58293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036" y="2234187"/>
            <a:ext cx="373379" cy="374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0716" y="2945896"/>
            <a:ext cx="373379" cy="37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0716" y="2459740"/>
            <a:ext cx="373379" cy="37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0717" y="1976631"/>
            <a:ext cx="373379" cy="374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50717" y="1493531"/>
            <a:ext cx="373379" cy="373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87036" y="3272031"/>
            <a:ext cx="373379" cy="374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7036" y="1740424"/>
            <a:ext cx="373367" cy="373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87036" y="1217680"/>
            <a:ext cx="373367" cy="373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7036" y="2695959"/>
            <a:ext cx="373379" cy="3749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24859" y="1404367"/>
            <a:ext cx="662305" cy="276225"/>
          </a:xfrm>
          <a:custGeom>
            <a:avLst/>
            <a:gdLst/>
            <a:ahLst/>
            <a:cxnLst/>
            <a:rect l="l" t="t" r="r" b="b"/>
            <a:pathLst>
              <a:path w="662304" h="276225">
                <a:moveTo>
                  <a:pt x="0" y="275767"/>
                </a:moveTo>
                <a:lnTo>
                  <a:pt x="662216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24859" y="1680209"/>
            <a:ext cx="662305" cy="247650"/>
          </a:xfrm>
          <a:custGeom>
            <a:avLst/>
            <a:gdLst/>
            <a:ahLst/>
            <a:cxnLst/>
            <a:rect l="l" t="t" r="r" b="b"/>
            <a:pathLst>
              <a:path w="662304" h="247650">
                <a:moveTo>
                  <a:pt x="0" y="0"/>
                </a:moveTo>
                <a:lnTo>
                  <a:pt x="662216" y="24748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4859" y="1680209"/>
            <a:ext cx="662305" cy="1203960"/>
          </a:xfrm>
          <a:custGeom>
            <a:avLst/>
            <a:gdLst/>
            <a:ahLst/>
            <a:cxnLst/>
            <a:rect l="l" t="t" r="r" b="b"/>
            <a:pathLst>
              <a:path w="662304" h="1203960">
                <a:moveTo>
                  <a:pt x="0" y="0"/>
                </a:moveTo>
                <a:lnTo>
                  <a:pt x="662216" y="120336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24859" y="2164841"/>
            <a:ext cx="662305" cy="257810"/>
          </a:xfrm>
          <a:custGeom>
            <a:avLst/>
            <a:gdLst/>
            <a:ahLst/>
            <a:cxnLst/>
            <a:rect l="l" t="t" r="r" b="b"/>
            <a:pathLst>
              <a:path w="662304" h="257810">
                <a:moveTo>
                  <a:pt x="0" y="0"/>
                </a:moveTo>
                <a:lnTo>
                  <a:pt x="662216" y="25735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4859" y="2164841"/>
            <a:ext cx="662305" cy="1295400"/>
          </a:xfrm>
          <a:custGeom>
            <a:avLst/>
            <a:gdLst/>
            <a:ahLst/>
            <a:cxnLst/>
            <a:rect l="l" t="t" r="r" b="b"/>
            <a:pathLst>
              <a:path w="662304" h="1295400">
                <a:moveTo>
                  <a:pt x="0" y="0"/>
                </a:moveTo>
                <a:lnTo>
                  <a:pt x="662216" y="129527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4859" y="2422405"/>
            <a:ext cx="662305" cy="225425"/>
          </a:xfrm>
          <a:custGeom>
            <a:avLst/>
            <a:gdLst/>
            <a:ahLst/>
            <a:cxnLst/>
            <a:rect l="l" t="t" r="r" b="b"/>
            <a:pathLst>
              <a:path w="662304" h="225425">
                <a:moveTo>
                  <a:pt x="0" y="22509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4859" y="1404376"/>
            <a:ext cx="662305" cy="1242695"/>
          </a:xfrm>
          <a:custGeom>
            <a:avLst/>
            <a:gdLst/>
            <a:ahLst/>
            <a:cxnLst/>
            <a:rect l="l" t="t" r="r" b="b"/>
            <a:pathLst>
              <a:path w="662304" h="1242695">
                <a:moveTo>
                  <a:pt x="0" y="1242415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4859" y="2647948"/>
            <a:ext cx="662305" cy="236854"/>
          </a:xfrm>
          <a:custGeom>
            <a:avLst/>
            <a:gdLst/>
            <a:ahLst/>
            <a:cxnLst/>
            <a:rect l="l" t="t" r="r" b="b"/>
            <a:pathLst>
              <a:path w="662304" h="236855">
                <a:moveTo>
                  <a:pt x="0" y="0"/>
                </a:moveTo>
                <a:lnTo>
                  <a:pt x="662216" y="23670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24859" y="1928624"/>
            <a:ext cx="662305" cy="1205230"/>
          </a:xfrm>
          <a:custGeom>
            <a:avLst/>
            <a:gdLst/>
            <a:ahLst/>
            <a:cxnLst/>
            <a:rect l="l" t="t" r="r" b="b"/>
            <a:pathLst>
              <a:path w="662304" h="1205230">
                <a:moveTo>
                  <a:pt x="0" y="1205102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24859" y="2422402"/>
            <a:ext cx="662305" cy="711200"/>
          </a:xfrm>
          <a:custGeom>
            <a:avLst/>
            <a:gdLst/>
            <a:ahLst/>
            <a:cxnLst/>
            <a:rect l="l" t="t" r="r" b="b"/>
            <a:pathLst>
              <a:path w="662304" h="711200">
                <a:moveTo>
                  <a:pt x="0" y="711034"/>
                </a:moveTo>
                <a:lnTo>
                  <a:pt x="662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24859" y="3134109"/>
            <a:ext cx="662305" cy="327025"/>
          </a:xfrm>
          <a:custGeom>
            <a:avLst/>
            <a:gdLst/>
            <a:ahLst/>
            <a:cxnLst/>
            <a:rect l="l" t="t" r="r" b="b"/>
            <a:pathLst>
              <a:path w="662304" h="327025">
                <a:moveTo>
                  <a:pt x="0" y="0"/>
                </a:moveTo>
                <a:lnTo>
                  <a:pt x="662216" y="32687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15386" y="3770383"/>
            <a:ext cx="165735" cy="192405"/>
          </a:xfrm>
          <a:custGeom>
            <a:avLst/>
            <a:gdLst/>
            <a:ahLst/>
            <a:cxnLst/>
            <a:rect l="l" t="t" r="r" b="b"/>
            <a:pathLst>
              <a:path w="165735" h="192404">
                <a:moveTo>
                  <a:pt x="41563" y="191886"/>
                </a:moveTo>
                <a:lnTo>
                  <a:pt x="39346" y="191886"/>
                </a:lnTo>
                <a:lnTo>
                  <a:pt x="39346" y="185820"/>
                </a:lnTo>
                <a:lnTo>
                  <a:pt x="39900" y="183063"/>
                </a:lnTo>
                <a:lnTo>
                  <a:pt x="42342" y="167452"/>
                </a:lnTo>
                <a:lnTo>
                  <a:pt x="44472" y="148325"/>
                </a:lnTo>
                <a:lnTo>
                  <a:pt x="45979" y="127545"/>
                </a:lnTo>
                <a:lnTo>
                  <a:pt x="46550" y="106971"/>
                </a:lnTo>
                <a:lnTo>
                  <a:pt x="45433" y="80228"/>
                </a:lnTo>
                <a:lnTo>
                  <a:pt x="40108" y="50177"/>
                </a:lnTo>
                <a:lnTo>
                  <a:pt x="27613" y="25088"/>
                </a:lnTo>
                <a:lnTo>
                  <a:pt x="4987" y="13233"/>
                </a:lnTo>
                <a:lnTo>
                  <a:pt x="0" y="13233"/>
                </a:lnTo>
                <a:lnTo>
                  <a:pt x="0" y="7719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13"/>
                </a:lnTo>
                <a:lnTo>
                  <a:pt x="60474" y="41768"/>
                </a:lnTo>
                <a:lnTo>
                  <a:pt x="65747" y="74438"/>
                </a:lnTo>
                <a:lnTo>
                  <a:pt x="66500" y="97597"/>
                </a:lnTo>
                <a:lnTo>
                  <a:pt x="66431" y="104041"/>
                </a:lnTo>
                <a:lnTo>
                  <a:pt x="65946" y="116896"/>
                </a:lnTo>
                <a:lnTo>
                  <a:pt x="64630" y="135126"/>
                </a:lnTo>
                <a:lnTo>
                  <a:pt x="62067" y="157699"/>
                </a:lnTo>
                <a:lnTo>
                  <a:pt x="83930" y="157699"/>
                </a:lnTo>
                <a:lnTo>
                  <a:pt x="80286" y="161283"/>
                </a:lnTo>
                <a:lnTo>
                  <a:pt x="53728" y="183511"/>
                </a:lnTo>
                <a:lnTo>
                  <a:pt x="41563" y="191886"/>
                </a:lnTo>
                <a:close/>
              </a:path>
              <a:path w="165735" h="192404">
                <a:moveTo>
                  <a:pt x="83930" y="157699"/>
                </a:moveTo>
                <a:lnTo>
                  <a:pt x="62067" y="157699"/>
                </a:lnTo>
                <a:lnTo>
                  <a:pt x="95846" y="128518"/>
                </a:lnTo>
                <a:lnTo>
                  <a:pt x="125312" y="97114"/>
                </a:lnTo>
                <a:lnTo>
                  <a:pt x="146154" y="68295"/>
                </a:lnTo>
                <a:lnTo>
                  <a:pt x="154060" y="46868"/>
                </a:lnTo>
                <a:lnTo>
                  <a:pt x="153263" y="40855"/>
                </a:lnTo>
                <a:lnTo>
                  <a:pt x="150181" y="33910"/>
                </a:lnTo>
                <a:lnTo>
                  <a:pt x="143773" y="27793"/>
                </a:lnTo>
                <a:lnTo>
                  <a:pt x="133001" y="24261"/>
                </a:lnTo>
                <a:lnTo>
                  <a:pt x="128568" y="24261"/>
                </a:lnTo>
                <a:lnTo>
                  <a:pt x="128568" y="16541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45"/>
                </a:lnTo>
                <a:lnTo>
                  <a:pt x="156831" y="6961"/>
                </a:lnTo>
                <a:lnTo>
                  <a:pt x="163187" y="16516"/>
                </a:lnTo>
                <a:lnTo>
                  <a:pt x="165698" y="30878"/>
                </a:lnTo>
                <a:lnTo>
                  <a:pt x="163923" y="45025"/>
                </a:lnTo>
                <a:lnTo>
                  <a:pt x="158978" y="60515"/>
                </a:lnTo>
                <a:lnTo>
                  <a:pt x="151436" y="76626"/>
                </a:lnTo>
                <a:lnTo>
                  <a:pt x="141868" y="92634"/>
                </a:lnTo>
                <a:lnTo>
                  <a:pt x="112558" y="129543"/>
                </a:lnTo>
                <a:lnTo>
                  <a:pt x="83930" y="157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8838" y="3867980"/>
            <a:ext cx="67310" cy="122555"/>
          </a:xfrm>
          <a:custGeom>
            <a:avLst/>
            <a:gdLst/>
            <a:ahLst/>
            <a:cxnLst/>
            <a:rect l="l" t="t" r="r" b="b"/>
            <a:pathLst>
              <a:path w="67310" h="122554">
                <a:moveTo>
                  <a:pt x="0" y="18196"/>
                </a:moveTo>
                <a:lnTo>
                  <a:pt x="0" y="11579"/>
                </a:lnTo>
                <a:lnTo>
                  <a:pt x="7031" y="11398"/>
                </a:lnTo>
                <a:lnTo>
                  <a:pt x="16348" y="10131"/>
                </a:lnTo>
                <a:lnTo>
                  <a:pt x="26496" y="6694"/>
                </a:lnTo>
                <a:lnTo>
                  <a:pt x="36021" y="0"/>
                </a:lnTo>
                <a:lnTo>
                  <a:pt x="41563" y="0"/>
                </a:lnTo>
                <a:lnTo>
                  <a:pt x="41563" y="13233"/>
                </a:lnTo>
                <a:lnTo>
                  <a:pt x="26600" y="13233"/>
                </a:lnTo>
                <a:lnTo>
                  <a:pt x="18859" y="16102"/>
                </a:lnTo>
                <a:lnTo>
                  <a:pt x="11222" y="17575"/>
                </a:lnTo>
                <a:lnTo>
                  <a:pt x="4623" y="18118"/>
                </a:lnTo>
                <a:lnTo>
                  <a:pt x="0" y="18196"/>
                </a:lnTo>
                <a:close/>
              </a:path>
              <a:path w="67310" h="122554">
                <a:moveTo>
                  <a:pt x="41563" y="115793"/>
                </a:moveTo>
                <a:lnTo>
                  <a:pt x="26600" y="115793"/>
                </a:lnTo>
                <a:lnTo>
                  <a:pt x="26600" y="13233"/>
                </a:lnTo>
                <a:lnTo>
                  <a:pt x="41563" y="13233"/>
                </a:lnTo>
                <a:lnTo>
                  <a:pt x="41563" y="115793"/>
                </a:lnTo>
                <a:close/>
              </a:path>
              <a:path w="67310" h="122554">
                <a:moveTo>
                  <a:pt x="1108" y="122410"/>
                </a:moveTo>
                <a:lnTo>
                  <a:pt x="1108" y="115793"/>
                </a:lnTo>
                <a:lnTo>
                  <a:pt x="67055" y="115793"/>
                </a:lnTo>
                <a:lnTo>
                  <a:pt x="67055" y="121307"/>
                </a:lnTo>
                <a:lnTo>
                  <a:pt x="34358" y="121307"/>
                </a:lnTo>
                <a:lnTo>
                  <a:pt x="26591" y="121402"/>
                </a:lnTo>
                <a:lnTo>
                  <a:pt x="16278" y="121652"/>
                </a:lnTo>
                <a:lnTo>
                  <a:pt x="6693" y="122005"/>
                </a:lnTo>
                <a:lnTo>
                  <a:pt x="1108" y="122410"/>
                </a:lnTo>
                <a:close/>
              </a:path>
              <a:path w="67310" h="122554">
                <a:moveTo>
                  <a:pt x="67055" y="122410"/>
                </a:moveTo>
                <a:lnTo>
                  <a:pt x="61089" y="122005"/>
                </a:lnTo>
                <a:lnTo>
                  <a:pt x="51330" y="121652"/>
                </a:lnTo>
                <a:lnTo>
                  <a:pt x="41260" y="121402"/>
                </a:lnTo>
                <a:lnTo>
                  <a:pt x="34358" y="121307"/>
                </a:lnTo>
                <a:lnTo>
                  <a:pt x="67055" y="121307"/>
                </a:lnTo>
                <a:lnTo>
                  <a:pt x="67055" y="122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08093" y="3776478"/>
            <a:ext cx="165735" cy="193675"/>
          </a:xfrm>
          <a:custGeom>
            <a:avLst/>
            <a:gdLst/>
            <a:ahLst/>
            <a:cxnLst/>
            <a:rect l="l" t="t" r="r" b="b"/>
            <a:pathLst>
              <a:path w="165735" h="193675">
                <a:moveTo>
                  <a:pt x="41563" y="193174"/>
                </a:moveTo>
                <a:lnTo>
                  <a:pt x="39346" y="193174"/>
                </a:lnTo>
                <a:lnTo>
                  <a:pt x="39346" y="187068"/>
                </a:lnTo>
                <a:lnTo>
                  <a:pt x="39900" y="184292"/>
                </a:lnTo>
                <a:lnTo>
                  <a:pt x="42342" y="168576"/>
                </a:lnTo>
                <a:lnTo>
                  <a:pt x="44472" y="149321"/>
                </a:lnTo>
                <a:lnTo>
                  <a:pt x="45979" y="128401"/>
                </a:lnTo>
                <a:lnTo>
                  <a:pt x="46550" y="107689"/>
                </a:lnTo>
                <a:lnTo>
                  <a:pt x="45433" y="80766"/>
                </a:lnTo>
                <a:lnTo>
                  <a:pt x="40108" y="50513"/>
                </a:lnTo>
                <a:lnTo>
                  <a:pt x="27613" y="25256"/>
                </a:lnTo>
                <a:lnTo>
                  <a:pt x="4987" y="13322"/>
                </a:lnTo>
                <a:lnTo>
                  <a:pt x="0" y="13322"/>
                </a:lnTo>
                <a:lnTo>
                  <a:pt x="0" y="7771"/>
                </a:lnTo>
                <a:lnTo>
                  <a:pt x="8866" y="0"/>
                </a:lnTo>
                <a:lnTo>
                  <a:pt x="18287" y="0"/>
                </a:lnTo>
                <a:lnTo>
                  <a:pt x="46161" y="12697"/>
                </a:lnTo>
                <a:lnTo>
                  <a:pt x="60474" y="42048"/>
                </a:lnTo>
                <a:lnTo>
                  <a:pt x="65747" y="74938"/>
                </a:lnTo>
                <a:lnTo>
                  <a:pt x="66500" y="98252"/>
                </a:lnTo>
                <a:lnTo>
                  <a:pt x="66431" y="104740"/>
                </a:lnTo>
                <a:lnTo>
                  <a:pt x="65946" y="117680"/>
                </a:lnTo>
                <a:lnTo>
                  <a:pt x="64630" y="136033"/>
                </a:lnTo>
                <a:lnTo>
                  <a:pt x="62067" y="158758"/>
                </a:lnTo>
                <a:lnTo>
                  <a:pt x="83930" y="158758"/>
                </a:lnTo>
                <a:lnTo>
                  <a:pt x="80286" y="162366"/>
                </a:lnTo>
                <a:lnTo>
                  <a:pt x="53728" y="184743"/>
                </a:lnTo>
                <a:lnTo>
                  <a:pt x="41563" y="193174"/>
                </a:lnTo>
                <a:close/>
              </a:path>
              <a:path w="165735" h="193675">
                <a:moveTo>
                  <a:pt x="83930" y="158758"/>
                </a:moveTo>
                <a:lnTo>
                  <a:pt x="62067" y="158758"/>
                </a:lnTo>
                <a:lnTo>
                  <a:pt x="95846" y="129381"/>
                </a:lnTo>
                <a:lnTo>
                  <a:pt x="125312" y="97766"/>
                </a:lnTo>
                <a:lnTo>
                  <a:pt x="146154" y="68754"/>
                </a:lnTo>
                <a:lnTo>
                  <a:pt x="154060" y="47183"/>
                </a:lnTo>
                <a:lnTo>
                  <a:pt x="153263" y="41129"/>
                </a:lnTo>
                <a:lnTo>
                  <a:pt x="150181" y="34138"/>
                </a:lnTo>
                <a:lnTo>
                  <a:pt x="143773" y="27980"/>
                </a:lnTo>
                <a:lnTo>
                  <a:pt x="133001" y="24424"/>
                </a:lnTo>
                <a:lnTo>
                  <a:pt x="128568" y="24424"/>
                </a:lnTo>
                <a:lnTo>
                  <a:pt x="128568" y="16652"/>
                </a:lnTo>
                <a:lnTo>
                  <a:pt x="132447" y="0"/>
                </a:lnTo>
                <a:lnTo>
                  <a:pt x="139652" y="0"/>
                </a:lnTo>
                <a:lnTo>
                  <a:pt x="148397" y="1656"/>
                </a:lnTo>
                <a:lnTo>
                  <a:pt x="156831" y="7008"/>
                </a:lnTo>
                <a:lnTo>
                  <a:pt x="163187" y="16626"/>
                </a:lnTo>
                <a:lnTo>
                  <a:pt x="165698" y="31085"/>
                </a:lnTo>
                <a:lnTo>
                  <a:pt x="163923" y="45327"/>
                </a:lnTo>
                <a:lnTo>
                  <a:pt x="158978" y="60921"/>
                </a:lnTo>
                <a:lnTo>
                  <a:pt x="151436" y="77141"/>
                </a:lnTo>
                <a:lnTo>
                  <a:pt x="141868" y="93256"/>
                </a:lnTo>
                <a:lnTo>
                  <a:pt x="112558" y="130413"/>
                </a:lnTo>
                <a:lnTo>
                  <a:pt x="83930" y="158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2678" y="3874730"/>
            <a:ext cx="82550" cy="123825"/>
          </a:xfrm>
          <a:custGeom>
            <a:avLst/>
            <a:gdLst/>
            <a:ahLst/>
            <a:cxnLst/>
            <a:rect l="l" t="t" r="r" b="b"/>
            <a:pathLst>
              <a:path w="82550" h="123825">
                <a:moveTo>
                  <a:pt x="14408" y="43297"/>
                </a:moveTo>
                <a:lnTo>
                  <a:pt x="8312" y="43297"/>
                </a:lnTo>
                <a:lnTo>
                  <a:pt x="0" y="42742"/>
                </a:lnTo>
                <a:lnTo>
                  <a:pt x="0" y="33305"/>
                </a:lnTo>
                <a:lnTo>
                  <a:pt x="2788" y="20842"/>
                </a:lnTo>
                <a:lnTo>
                  <a:pt x="10667" y="10199"/>
                </a:lnTo>
                <a:lnTo>
                  <a:pt x="22911" y="2784"/>
                </a:lnTo>
                <a:lnTo>
                  <a:pt x="38792" y="0"/>
                </a:lnTo>
                <a:lnTo>
                  <a:pt x="55599" y="2515"/>
                </a:lnTo>
                <a:lnTo>
                  <a:pt x="63513" y="6661"/>
                </a:lnTo>
                <a:lnTo>
                  <a:pt x="36021" y="6661"/>
                </a:lnTo>
                <a:lnTo>
                  <a:pt x="28817" y="7476"/>
                </a:lnTo>
                <a:lnTo>
                  <a:pt x="21197" y="10269"/>
                </a:lnTo>
                <a:lnTo>
                  <a:pt x="14200" y="15560"/>
                </a:lnTo>
                <a:lnTo>
                  <a:pt x="8866" y="23869"/>
                </a:lnTo>
                <a:lnTo>
                  <a:pt x="18287" y="23869"/>
                </a:lnTo>
                <a:lnTo>
                  <a:pt x="19950" y="30530"/>
                </a:lnTo>
                <a:lnTo>
                  <a:pt x="19950" y="40522"/>
                </a:lnTo>
                <a:lnTo>
                  <a:pt x="14408" y="43297"/>
                </a:lnTo>
                <a:close/>
              </a:path>
              <a:path w="82550" h="123825">
                <a:moveTo>
                  <a:pt x="76476" y="123231"/>
                </a:moveTo>
                <a:lnTo>
                  <a:pt x="0" y="123231"/>
                </a:lnTo>
                <a:lnTo>
                  <a:pt x="0" y="117680"/>
                </a:lnTo>
                <a:lnTo>
                  <a:pt x="2216" y="116015"/>
                </a:lnTo>
                <a:lnTo>
                  <a:pt x="46550" y="71607"/>
                </a:lnTo>
                <a:lnTo>
                  <a:pt x="51893" y="65510"/>
                </a:lnTo>
                <a:lnTo>
                  <a:pt x="57703" y="57383"/>
                </a:lnTo>
                <a:lnTo>
                  <a:pt x="62370" y="47486"/>
                </a:lnTo>
                <a:lnTo>
                  <a:pt x="64284" y="36081"/>
                </a:lnTo>
                <a:lnTo>
                  <a:pt x="62439" y="25161"/>
                </a:lnTo>
                <a:lnTo>
                  <a:pt x="57010" y="15750"/>
                </a:lnTo>
                <a:lnTo>
                  <a:pt x="48152" y="9150"/>
                </a:lnTo>
                <a:lnTo>
                  <a:pt x="36021" y="6661"/>
                </a:lnTo>
                <a:lnTo>
                  <a:pt x="63513" y="6661"/>
                </a:lnTo>
                <a:lnTo>
                  <a:pt x="69341" y="9714"/>
                </a:lnTo>
                <a:lnTo>
                  <a:pt x="78614" y="21076"/>
                </a:lnTo>
                <a:lnTo>
                  <a:pt x="82017" y="36081"/>
                </a:lnTo>
                <a:lnTo>
                  <a:pt x="79809" y="48258"/>
                </a:lnTo>
                <a:lnTo>
                  <a:pt x="73913" y="58562"/>
                </a:lnTo>
                <a:lnTo>
                  <a:pt x="65418" y="67617"/>
                </a:lnTo>
                <a:lnTo>
                  <a:pt x="55417" y="76048"/>
                </a:lnTo>
                <a:lnTo>
                  <a:pt x="47745" y="82232"/>
                </a:lnTo>
                <a:lnTo>
                  <a:pt x="40177" y="88468"/>
                </a:lnTo>
                <a:lnTo>
                  <a:pt x="30947" y="96266"/>
                </a:lnTo>
                <a:lnTo>
                  <a:pt x="18287" y="107133"/>
                </a:lnTo>
                <a:lnTo>
                  <a:pt x="79110" y="107133"/>
                </a:lnTo>
                <a:lnTo>
                  <a:pt x="76476" y="123231"/>
                </a:lnTo>
                <a:close/>
              </a:path>
              <a:path w="82550" h="123825">
                <a:moveTo>
                  <a:pt x="79110" y="107133"/>
                </a:moveTo>
                <a:lnTo>
                  <a:pt x="69271" y="107133"/>
                </a:lnTo>
                <a:lnTo>
                  <a:pt x="70934" y="106023"/>
                </a:lnTo>
                <a:lnTo>
                  <a:pt x="73151" y="104358"/>
                </a:lnTo>
                <a:lnTo>
                  <a:pt x="75367" y="93256"/>
                </a:lnTo>
                <a:lnTo>
                  <a:pt x="75921" y="89370"/>
                </a:lnTo>
                <a:lnTo>
                  <a:pt x="82017" y="89370"/>
                </a:lnTo>
                <a:lnTo>
                  <a:pt x="79110" y="1071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58339" y="3845884"/>
            <a:ext cx="698500" cy="488315"/>
          </a:xfrm>
          <a:custGeom>
            <a:avLst/>
            <a:gdLst/>
            <a:ahLst/>
            <a:cxnLst/>
            <a:rect l="l" t="t" r="r" b="b"/>
            <a:pathLst>
              <a:path w="698500" h="488314">
                <a:moveTo>
                  <a:pt x="57569" y="230644"/>
                </a:moveTo>
                <a:lnTo>
                  <a:pt x="93167" y="295033"/>
                </a:lnTo>
                <a:lnTo>
                  <a:pt x="626770" y="0"/>
                </a:lnTo>
                <a:lnTo>
                  <a:pt x="697966" y="128778"/>
                </a:lnTo>
                <a:lnTo>
                  <a:pt x="164363" y="423799"/>
                </a:lnTo>
                <a:lnTo>
                  <a:pt x="199961" y="488188"/>
                </a:lnTo>
                <a:lnTo>
                  <a:pt x="0" y="430618"/>
                </a:lnTo>
                <a:lnTo>
                  <a:pt x="57569" y="23064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18158" y="3892035"/>
            <a:ext cx="685165" cy="505459"/>
          </a:xfrm>
          <a:custGeom>
            <a:avLst/>
            <a:gdLst/>
            <a:ahLst/>
            <a:cxnLst/>
            <a:rect l="l" t="t" r="r" b="b"/>
            <a:pathLst>
              <a:path w="685164" h="505460">
                <a:moveTo>
                  <a:pt x="482980" y="505142"/>
                </a:moveTo>
                <a:lnTo>
                  <a:pt x="521169" y="442252"/>
                </a:lnTo>
                <a:lnTo>
                  <a:pt x="0" y="125780"/>
                </a:lnTo>
                <a:lnTo>
                  <a:pt x="76377" y="0"/>
                </a:lnTo>
                <a:lnTo>
                  <a:pt x="597547" y="316484"/>
                </a:lnTo>
                <a:lnTo>
                  <a:pt x="635736" y="253593"/>
                </a:lnTo>
                <a:lnTo>
                  <a:pt x="685126" y="455739"/>
                </a:lnTo>
                <a:lnTo>
                  <a:pt x="482980" y="50514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2874" y="4130800"/>
            <a:ext cx="367665" cy="745490"/>
          </a:xfrm>
          <a:custGeom>
            <a:avLst/>
            <a:gdLst/>
            <a:ahLst/>
            <a:cxnLst/>
            <a:rect l="l" t="t" r="r" b="b"/>
            <a:pathLst>
              <a:path w="367664" h="745489">
                <a:moveTo>
                  <a:pt x="0" y="561594"/>
                </a:moveTo>
                <a:lnTo>
                  <a:pt x="91821" y="561594"/>
                </a:lnTo>
                <a:lnTo>
                  <a:pt x="91821" y="0"/>
                </a:lnTo>
                <a:lnTo>
                  <a:pt x="275463" y="0"/>
                </a:lnTo>
                <a:lnTo>
                  <a:pt x="275463" y="561594"/>
                </a:lnTo>
                <a:lnTo>
                  <a:pt x="367284" y="561594"/>
                </a:lnTo>
                <a:lnTo>
                  <a:pt x="183642" y="745236"/>
                </a:lnTo>
                <a:lnTo>
                  <a:pt x="0" y="56159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99163" y="4952804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4" h="331470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4" h="331470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4" h="331470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997919" y="4911517"/>
            <a:ext cx="16243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dirty="0">
                <a:latin typeface="MS UI Gothic"/>
                <a:cs typeface="MS UI Gothic"/>
              </a:rPr>
              <a:t>：</a:t>
            </a:r>
            <a:r>
              <a:rPr sz="2800" spc="-5" dirty="0">
                <a:latin typeface="宋体"/>
                <a:cs typeface="宋体"/>
              </a:rPr>
              <a:t>边</a:t>
            </a:r>
            <a:r>
              <a:rPr sz="2800" spc="-5" dirty="0">
                <a:latin typeface="MS UI Gothic"/>
                <a:cs typeface="MS UI Gothic"/>
              </a:rPr>
              <a:t>的信息</a:t>
            </a:r>
            <a:endParaRPr sz="2800">
              <a:latin typeface="MS UI Gothic"/>
              <a:cs typeface="MS UI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30243" y="4322065"/>
            <a:ext cx="1758950" cy="532130"/>
          </a:xfrm>
          <a:custGeom>
            <a:avLst/>
            <a:gdLst/>
            <a:ahLst/>
            <a:cxnLst/>
            <a:rect l="l" t="t" r="r" b="b"/>
            <a:pathLst>
              <a:path w="1758950" h="532129">
                <a:moveTo>
                  <a:pt x="1670050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5"/>
                </a:lnTo>
                <a:lnTo>
                  <a:pt x="1670050" y="531875"/>
                </a:lnTo>
                <a:lnTo>
                  <a:pt x="1704555" y="524909"/>
                </a:lnTo>
                <a:lnTo>
                  <a:pt x="1732732" y="505912"/>
                </a:lnTo>
                <a:lnTo>
                  <a:pt x="1751729" y="477735"/>
                </a:lnTo>
                <a:lnTo>
                  <a:pt x="1758695" y="443229"/>
                </a:lnTo>
                <a:lnTo>
                  <a:pt x="1758695" y="88645"/>
                </a:lnTo>
                <a:lnTo>
                  <a:pt x="1751729" y="54140"/>
                </a:lnTo>
                <a:lnTo>
                  <a:pt x="1732732" y="25963"/>
                </a:lnTo>
                <a:lnTo>
                  <a:pt x="1704555" y="6966"/>
                </a:lnTo>
                <a:lnTo>
                  <a:pt x="167005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08262" y="4447935"/>
            <a:ext cx="14033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92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生成的子</a:t>
            </a:r>
            <a:r>
              <a:rPr spc="-19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60283" y="4364737"/>
            <a:ext cx="1760220" cy="532130"/>
          </a:xfrm>
          <a:custGeom>
            <a:avLst/>
            <a:gdLst/>
            <a:ahLst/>
            <a:cxnLst/>
            <a:rect l="l" t="t" r="r" b="b"/>
            <a:pathLst>
              <a:path w="1760220" h="532129">
                <a:moveTo>
                  <a:pt x="1671574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6"/>
                </a:lnTo>
                <a:lnTo>
                  <a:pt x="0" y="443230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6"/>
                </a:lnTo>
                <a:lnTo>
                  <a:pt x="1671574" y="531876"/>
                </a:lnTo>
                <a:lnTo>
                  <a:pt x="1706079" y="524909"/>
                </a:lnTo>
                <a:lnTo>
                  <a:pt x="1734256" y="505912"/>
                </a:lnTo>
                <a:lnTo>
                  <a:pt x="1753253" y="477735"/>
                </a:lnTo>
                <a:lnTo>
                  <a:pt x="1760220" y="443230"/>
                </a:lnTo>
                <a:lnTo>
                  <a:pt x="1760220" y="88646"/>
                </a:lnTo>
                <a:lnTo>
                  <a:pt x="1753253" y="54140"/>
                </a:lnTo>
                <a:lnTo>
                  <a:pt x="1734256" y="25963"/>
                </a:lnTo>
                <a:lnTo>
                  <a:pt x="1706079" y="6966"/>
                </a:lnTo>
                <a:lnTo>
                  <a:pt x="1671574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035860" y="4490423"/>
            <a:ext cx="14097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77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2</a:t>
            </a:r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生成的子</a:t>
            </a:r>
            <a:r>
              <a:rPr spc="-18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64049" y="4853181"/>
            <a:ext cx="294640" cy="452755"/>
          </a:xfrm>
          <a:custGeom>
            <a:avLst/>
            <a:gdLst/>
            <a:ahLst/>
            <a:cxnLst/>
            <a:rect l="l" t="t" r="r" b="b"/>
            <a:pathLst>
              <a:path w="294639" h="452754">
                <a:moveTo>
                  <a:pt x="0" y="305562"/>
                </a:moveTo>
                <a:lnTo>
                  <a:pt x="73533" y="305562"/>
                </a:lnTo>
                <a:lnTo>
                  <a:pt x="73533" y="0"/>
                </a:lnTo>
                <a:lnTo>
                  <a:pt x="220599" y="0"/>
                </a:lnTo>
                <a:lnTo>
                  <a:pt x="220599" y="305562"/>
                </a:lnTo>
                <a:lnTo>
                  <a:pt x="294132" y="305562"/>
                </a:lnTo>
                <a:lnTo>
                  <a:pt x="147066" y="452628"/>
                </a:lnTo>
                <a:lnTo>
                  <a:pt x="0" y="30556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41268" y="5295900"/>
            <a:ext cx="2077720" cy="532130"/>
          </a:xfrm>
          <a:custGeom>
            <a:avLst/>
            <a:gdLst/>
            <a:ahLst/>
            <a:cxnLst/>
            <a:rect l="l" t="t" r="r" b="b"/>
            <a:pathLst>
              <a:path w="2077720" h="532129">
                <a:moveTo>
                  <a:pt x="1988566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5"/>
                </a:lnTo>
                <a:lnTo>
                  <a:pt x="1988566" y="531875"/>
                </a:lnTo>
                <a:lnTo>
                  <a:pt x="2023071" y="524909"/>
                </a:lnTo>
                <a:lnTo>
                  <a:pt x="2051248" y="505912"/>
                </a:lnTo>
                <a:lnTo>
                  <a:pt x="2070245" y="477735"/>
                </a:lnTo>
                <a:lnTo>
                  <a:pt x="2077212" y="443229"/>
                </a:lnTo>
                <a:lnTo>
                  <a:pt x="2077212" y="88645"/>
                </a:lnTo>
                <a:lnTo>
                  <a:pt x="2070245" y="54140"/>
                </a:lnTo>
                <a:lnTo>
                  <a:pt x="2051248" y="25963"/>
                </a:lnTo>
                <a:lnTo>
                  <a:pt x="2023071" y="6966"/>
                </a:lnTo>
                <a:lnTo>
                  <a:pt x="198856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648931" y="5421765"/>
            <a:ext cx="18605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40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</a:t>
            </a:r>
            <a:r>
              <a:rPr lang="zh-CN" altLang="en-US" spc="-16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16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spc="-16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pc="-16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598662" y="4912617"/>
            <a:ext cx="294640" cy="452755"/>
          </a:xfrm>
          <a:custGeom>
            <a:avLst/>
            <a:gdLst/>
            <a:ahLst/>
            <a:cxnLst/>
            <a:rect l="l" t="t" r="r" b="b"/>
            <a:pathLst>
              <a:path w="294640" h="452754">
                <a:moveTo>
                  <a:pt x="0" y="305562"/>
                </a:moveTo>
                <a:lnTo>
                  <a:pt x="73533" y="305562"/>
                </a:lnTo>
                <a:lnTo>
                  <a:pt x="73533" y="0"/>
                </a:lnTo>
                <a:lnTo>
                  <a:pt x="220599" y="0"/>
                </a:lnTo>
                <a:lnTo>
                  <a:pt x="220599" y="305562"/>
                </a:lnTo>
                <a:lnTo>
                  <a:pt x="294132" y="305562"/>
                </a:lnTo>
                <a:lnTo>
                  <a:pt x="147066" y="452628"/>
                </a:lnTo>
                <a:lnTo>
                  <a:pt x="0" y="30556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75880" y="5355336"/>
            <a:ext cx="2077720" cy="532130"/>
          </a:xfrm>
          <a:custGeom>
            <a:avLst/>
            <a:gdLst/>
            <a:ahLst/>
            <a:cxnLst/>
            <a:rect l="l" t="t" r="r" b="b"/>
            <a:pathLst>
              <a:path w="2077720" h="532129">
                <a:moveTo>
                  <a:pt x="1988566" y="0"/>
                </a:moveTo>
                <a:lnTo>
                  <a:pt x="88646" y="0"/>
                </a:lnTo>
                <a:lnTo>
                  <a:pt x="54140" y="6966"/>
                </a:lnTo>
                <a:lnTo>
                  <a:pt x="25963" y="25963"/>
                </a:lnTo>
                <a:lnTo>
                  <a:pt x="6966" y="54140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5"/>
                </a:lnTo>
                <a:lnTo>
                  <a:pt x="1988566" y="531875"/>
                </a:lnTo>
                <a:lnTo>
                  <a:pt x="2023071" y="524909"/>
                </a:lnTo>
                <a:lnTo>
                  <a:pt x="2051248" y="505912"/>
                </a:lnTo>
                <a:lnTo>
                  <a:pt x="2070245" y="477735"/>
                </a:lnTo>
                <a:lnTo>
                  <a:pt x="2077212" y="443229"/>
                </a:lnTo>
                <a:lnTo>
                  <a:pt x="2077212" y="88645"/>
                </a:lnTo>
                <a:lnTo>
                  <a:pt x="2070245" y="54140"/>
                </a:lnTo>
                <a:lnTo>
                  <a:pt x="2051248" y="25963"/>
                </a:lnTo>
                <a:lnTo>
                  <a:pt x="2023071" y="6966"/>
                </a:lnTo>
                <a:lnTo>
                  <a:pt x="1988566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781070" y="5481157"/>
            <a:ext cx="18669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25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2</a:t>
            </a:r>
            <a:r>
              <a:rPr spc="-15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</a:t>
            </a:r>
            <a:r>
              <a:rPr lang="zh-CN" altLang="en-US" spc="-15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10411" y="4832988"/>
            <a:ext cx="2261235" cy="563880"/>
          </a:xfrm>
          <a:custGeom>
            <a:avLst/>
            <a:gdLst/>
            <a:ahLst/>
            <a:cxnLst/>
            <a:rect l="l" t="t" r="r" b="b"/>
            <a:pathLst>
              <a:path w="2261235" h="563879">
                <a:moveTo>
                  <a:pt x="8835" y="107566"/>
                </a:moveTo>
                <a:lnTo>
                  <a:pt x="10247" y="71101"/>
                </a:lnTo>
                <a:lnTo>
                  <a:pt x="27973" y="44213"/>
                </a:lnTo>
                <a:lnTo>
                  <a:pt x="58016" y="27157"/>
                </a:lnTo>
                <a:lnTo>
                  <a:pt x="96376" y="20190"/>
                </a:lnTo>
                <a:lnTo>
                  <a:pt x="140815" y="8323"/>
                </a:lnTo>
                <a:lnTo>
                  <a:pt x="186483" y="1924"/>
                </a:lnTo>
                <a:lnTo>
                  <a:pt x="233125" y="0"/>
                </a:lnTo>
                <a:lnTo>
                  <a:pt x="280483" y="1557"/>
                </a:lnTo>
                <a:lnTo>
                  <a:pt x="328302" y="5604"/>
                </a:lnTo>
                <a:lnTo>
                  <a:pt x="376325" y="11146"/>
                </a:lnTo>
                <a:lnTo>
                  <a:pt x="424295" y="17190"/>
                </a:lnTo>
                <a:lnTo>
                  <a:pt x="471957" y="22744"/>
                </a:lnTo>
                <a:lnTo>
                  <a:pt x="519053" y="26814"/>
                </a:lnTo>
                <a:lnTo>
                  <a:pt x="565328" y="28407"/>
                </a:lnTo>
                <a:lnTo>
                  <a:pt x="610525" y="26530"/>
                </a:lnTo>
                <a:lnTo>
                  <a:pt x="654388" y="20190"/>
                </a:lnTo>
                <a:lnTo>
                  <a:pt x="704338" y="12183"/>
                </a:lnTo>
                <a:lnTo>
                  <a:pt x="751413" y="8822"/>
                </a:lnTo>
                <a:lnTo>
                  <a:pt x="796663" y="9031"/>
                </a:lnTo>
                <a:lnTo>
                  <a:pt x="841137" y="11735"/>
                </a:lnTo>
                <a:lnTo>
                  <a:pt x="885882" y="15860"/>
                </a:lnTo>
                <a:lnTo>
                  <a:pt x="931949" y="20332"/>
                </a:lnTo>
                <a:lnTo>
                  <a:pt x="980385" y="24076"/>
                </a:lnTo>
                <a:lnTo>
                  <a:pt x="1032240" y="26016"/>
                </a:lnTo>
                <a:lnTo>
                  <a:pt x="1088562" y="25079"/>
                </a:lnTo>
                <a:lnTo>
                  <a:pt x="1150399" y="20190"/>
                </a:lnTo>
                <a:lnTo>
                  <a:pt x="1213452" y="15159"/>
                </a:lnTo>
                <a:lnTo>
                  <a:pt x="1272786" y="13868"/>
                </a:lnTo>
                <a:lnTo>
                  <a:pt x="1328504" y="15333"/>
                </a:lnTo>
                <a:lnTo>
                  <a:pt x="1380706" y="18571"/>
                </a:lnTo>
                <a:lnTo>
                  <a:pt x="1429493" y="22599"/>
                </a:lnTo>
                <a:lnTo>
                  <a:pt x="1474967" y="26435"/>
                </a:lnTo>
                <a:lnTo>
                  <a:pt x="1517228" y="29095"/>
                </a:lnTo>
                <a:lnTo>
                  <a:pt x="1556378" y="29596"/>
                </a:lnTo>
                <a:lnTo>
                  <a:pt x="1592517" y="26955"/>
                </a:lnTo>
                <a:lnTo>
                  <a:pt x="1625748" y="20190"/>
                </a:lnTo>
                <a:lnTo>
                  <a:pt x="1658480" y="13370"/>
                </a:lnTo>
                <a:lnTo>
                  <a:pt x="1698040" y="9261"/>
                </a:lnTo>
                <a:lnTo>
                  <a:pt x="1743227" y="7411"/>
                </a:lnTo>
                <a:lnTo>
                  <a:pt x="1792839" y="7374"/>
                </a:lnTo>
                <a:lnTo>
                  <a:pt x="1845674" y="8701"/>
                </a:lnTo>
                <a:lnTo>
                  <a:pt x="1900531" y="10943"/>
                </a:lnTo>
                <a:lnTo>
                  <a:pt x="1956209" y="13652"/>
                </a:lnTo>
                <a:lnTo>
                  <a:pt x="2011506" y="16380"/>
                </a:lnTo>
                <a:lnTo>
                  <a:pt x="2065221" y="18678"/>
                </a:lnTo>
                <a:lnTo>
                  <a:pt x="2116152" y="20097"/>
                </a:lnTo>
                <a:lnTo>
                  <a:pt x="2163097" y="20190"/>
                </a:lnTo>
                <a:lnTo>
                  <a:pt x="2197884" y="22530"/>
                </a:lnTo>
                <a:lnTo>
                  <a:pt x="2240291" y="71478"/>
                </a:lnTo>
                <a:lnTo>
                  <a:pt x="2258639" y="166936"/>
                </a:lnTo>
                <a:lnTo>
                  <a:pt x="2261048" y="221714"/>
                </a:lnTo>
                <a:lnTo>
                  <a:pt x="2259620" y="272767"/>
                </a:lnTo>
                <a:lnTo>
                  <a:pt x="2256110" y="320961"/>
                </a:lnTo>
                <a:lnTo>
                  <a:pt x="2252274" y="367165"/>
                </a:lnTo>
                <a:lnTo>
                  <a:pt x="2249865" y="412245"/>
                </a:lnTo>
                <a:lnTo>
                  <a:pt x="2250639" y="457070"/>
                </a:lnTo>
                <a:lnTo>
                  <a:pt x="2221675" y="518907"/>
                </a:lnTo>
                <a:lnTo>
                  <a:pt x="2163097" y="544446"/>
                </a:lnTo>
                <a:lnTo>
                  <a:pt x="2094701" y="557219"/>
                </a:lnTo>
                <a:lnTo>
                  <a:pt x="2053835" y="558384"/>
                </a:lnTo>
                <a:lnTo>
                  <a:pt x="2009158" y="557145"/>
                </a:lnTo>
                <a:lnTo>
                  <a:pt x="1961147" y="554309"/>
                </a:lnTo>
                <a:lnTo>
                  <a:pt x="1910278" y="550684"/>
                </a:lnTo>
                <a:lnTo>
                  <a:pt x="1857027" y="547077"/>
                </a:lnTo>
                <a:lnTo>
                  <a:pt x="1801871" y="544297"/>
                </a:lnTo>
                <a:lnTo>
                  <a:pt x="1745286" y="543150"/>
                </a:lnTo>
                <a:lnTo>
                  <a:pt x="1687749" y="544446"/>
                </a:lnTo>
                <a:lnTo>
                  <a:pt x="1630533" y="545435"/>
                </a:lnTo>
                <a:lnTo>
                  <a:pt x="1574584" y="543508"/>
                </a:lnTo>
                <a:lnTo>
                  <a:pt x="1519890" y="539675"/>
                </a:lnTo>
                <a:lnTo>
                  <a:pt x="1466438" y="534949"/>
                </a:lnTo>
                <a:lnTo>
                  <a:pt x="1414215" y="530339"/>
                </a:lnTo>
                <a:lnTo>
                  <a:pt x="1363208" y="526858"/>
                </a:lnTo>
                <a:lnTo>
                  <a:pt x="1313403" y="525517"/>
                </a:lnTo>
                <a:lnTo>
                  <a:pt x="1264788" y="527327"/>
                </a:lnTo>
                <a:lnTo>
                  <a:pt x="1217350" y="533299"/>
                </a:lnTo>
                <a:lnTo>
                  <a:pt x="1171075" y="544446"/>
                </a:lnTo>
                <a:lnTo>
                  <a:pt x="1128249" y="553795"/>
                </a:lnTo>
                <a:lnTo>
                  <a:pt x="1083246" y="557173"/>
                </a:lnTo>
                <a:lnTo>
                  <a:pt x="1036640" y="555946"/>
                </a:lnTo>
                <a:lnTo>
                  <a:pt x="989007" y="551482"/>
                </a:lnTo>
                <a:lnTo>
                  <a:pt x="940921" y="545148"/>
                </a:lnTo>
                <a:lnTo>
                  <a:pt x="892956" y="538311"/>
                </a:lnTo>
                <a:lnTo>
                  <a:pt x="845688" y="532340"/>
                </a:lnTo>
                <a:lnTo>
                  <a:pt x="799689" y="528600"/>
                </a:lnTo>
                <a:lnTo>
                  <a:pt x="755536" y="528459"/>
                </a:lnTo>
                <a:lnTo>
                  <a:pt x="713803" y="533285"/>
                </a:lnTo>
                <a:lnTo>
                  <a:pt x="675064" y="544446"/>
                </a:lnTo>
                <a:lnTo>
                  <a:pt x="639818" y="555308"/>
                </a:lnTo>
                <a:lnTo>
                  <a:pt x="602043" y="561360"/>
                </a:lnTo>
                <a:lnTo>
                  <a:pt x="561787" y="563453"/>
                </a:lnTo>
                <a:lnTo>
                  <a:pt x="519104" y="562437"/>
                </a:lnTo>
                <a:lnTo>
                  <a:pt x="474044" y="559163"/>
                </a:lnTo>
                <a:lnTo>
                  <a:pt x="426658" y="554480"/>
                </a:lnTo>
                <a:lnTo>
                  <a:pt x="376998" y="549240"/>
                </a:lnTo>
                <a:lnTo>
                  <a:pt x="325115" y="544293"/>
                </a:lnTo>
                <a:lnTo>
                  <a:pt x="271060" y="540490"/>
                </a:lnTo>
                <a:lnTo>
                  <a:pt x="214884" y="538680"/>
                </a:lnTo>
                <a:lnTo>
                  <a:pt x="156639" y="539715"/>
                </a:lnTo>
                <a:lnTo>
                  <a:pt x="96376" y="544446"/>
                </a:lnTo>
                <a:lnTo>
                  <a:pt x="61925" y="535347"/>
                </a:lnTo>
                <a:lnTo>
                  <a:pt x="31188" y="515731"/>
                </a:lnTo>
                <a:lnTo>
                  <a:pt x="11160" y="488628"/>
                </a:lnTo>
                <a:lnTo>
                  <a:pt x="8835" y="457070"/>
                </a:lnTo>
                <a:lnTo>
                  <a:pt x="749" y="399403"/>
                </a:lnTo>
                <a:lnTo>
                  <a:pt x="0" y="350248"/>
                </a:lnTo>
                <a:lnTo>
                  <a:pt x="4074" y="307344"/>
                </a:lnTo>
                <a:lnTo>
                  <a:pt x="10459" y="268435"/>
                </a:lnTo>
                <a:lnTo>
                  <a:pt x="16640" y="231261"/>
                </a:lnTo>
                <a:lnTo>
                  <a:pt x="20106" y="193563"/>
                </a:lnTo>
                <a:lnTo>
                  <a:pt x="18341" y="153084"/>
                </a:lnTo>
                <a:lnTo>
                  <a:pt x="8835" y="107566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80160" y="1351789"/>
            <a:ext cx="4209034" cy="2114874"/>
          </a:xfrm>
          <a:custGeom>
            <a:avLst/>
            <a:gdLst/>
            <a:ahLst/>
            <a:cxnLst/>
            <a:rect l="l" t="t" r="r" b="b"/>
            <a:pathLst>
              <a:path w="2764790" h="2447925">
                <a:moveTo>
                  <a:pt x="2356599" y="0"/>
                </a:moveTo>
                <a:lnTo>
                  <a:pt x="407936" y="0"/>
                </a:lnTo>
                <a:lnTo>
                  <a:pt x="360362" y="2744"/>
                </a:lnTo>
                <a:lnTo>
                  <a:pt x="314400" y="10773"/>
                </a:lnTo>
                <a:lnTo>
                  <a:pt x="270356" y="23782"/>
                </a:lnTo>
                <a:lnTo>
                  <a:pt x="228536" y="41463"/>
                </a:lnTo>
                <a:lnTo>
                  <a:pt x="189246" y="63510"/>
                </a:lnTo>
                <a:lnTo>
                  <a:pt x="152792" y="89618"/>
                </a:lnTo>
                <a:lnTo>
                  <a:pt x="119481" y="119481"/>
                </a:lnTo>
                <a:lnTo>
                  <a:pt x="89618" y="152792"/>
                </a:lnTo>
                <a:lnTo>
                  <a:pt x="63510" y="189246"/>
                </a:lnTo>
                <a:lnTo>
                  <a:pt x="41463" y="228536"/>
                </a:lnTo>
                <a:lnTo>
                  <a:pt x="23782" y="270356"/>
                </a:lnTo>
                <a:lnTo>
                  <a:pt x="10773" y="314400"/>
                </a:lnTo>
                <a:lnTo>
                  <a:pt x="2744" y="360362"/>
                </a:lnTo>
                <a:lnTo>
                  <a:pt x="0" y="407936"/>
                </a:lnTo>
                <a:lnTo>
                  <a:pt x="0" y="2039620"/>
                </a:lnTo>
                <a:lnTo>
                  <a:pt x="2744" y="2087191"/>
                </a:lnTo>
                <a:lnTo>
                  <a:pt x="10773" y="2133151"/>
                </a:lnTo>
                <a:lnTo>
                  <a:pt x="23782" y="2177194"/>
                </a:lnTo>
                <a:lnTo>
                  <a:pt x="41463" y="2219012"/>
                </a:lnTo>
                <a:lnTo>
                  <a:pt x="63510" y="2258301"/>
                </a:lnTo>
                <a:lnTo>
                  <a:pt x="89618" y="2294753"/>
                </a:lnTo>
                <a:lnTo>
                  <a:pt x="119481" y="2328063"/>
                </a:lnTo>
                <a:lnTo>
                  <a:pt x="152792" y="2357926"/>
                </a:lnTo>
                <a:lnTo>
                  <a:pt x="189246" y="2384033"/>
                </a:lnTo>
                <a:lnTo>
                  <a:pt x="228536" y="2406081"/>
                </a:lnTo>
                <a:lnTo>
                  <a:pt x="270356" y="2423762"/>
                </a:lnTo>
                <a:lnTo>
                  <a:pt x="314400" y="2436770"/>
                </a:lnTo>
                <a:lnTo>
                  <a:pt x="360362" y="2444799"/>
                </a:lnTo>
                <a:lnTo>
                  <a:pt x="407936" y="2447543"/>
                </a:lnTo>
                <a:lnTo>
                  <a:pt x="2356599" y="2447543"/>
                </a:lnTo>
                <a:lnTo>
                  <a:pt x="2404173" y="2444799"/>
                </a:lnTo>
                <a:lnTo>
                  <a:pt x="2450135" y="2436770"/>
                </a:lnTo>
                <a:lnTo>
                  <a:pt x="2494179" y="2423762"/>
                </a:lnTo>
                <a:lnTo>
                  <a:pt x="2535999" y="2406081"/>
                </a:lnTo>
                <a:lnTo>
                  <a:pt x="2575289" y="2384033"/>
                </a:lnTo>
                <a:lnTo>
                  <a:pt x="2611743" y="2357926"/>
                </a:lnTo>
                <a:lnTo>
                  <a:pt x="2645054" y="2328063"/>
                </a:lnTo>
                <a:lnTo>
                  <a:pt x="2674917" y="2294753"/>
                </a:lnTo>
                <a:lnTo>
                  <a:pt x="2701025" y="2258301"/>
                </a:lnTo>
                <a:lnTo>
                  <a:pt x="2723072" y="2219012"/>
                </a:lnTo>
                <a:lnTo>
                  <a:pt x="2740753" y="2177194"/>
                </a:lnTo>
                <a:lnTo>
                  <a:pt x="2753762" y="2133151"/>
                </a:lnTo>
                <a:lnTo>
                  <a:pt x="2761791" y="2087191"/>
                </a:lnTo>
                <a:lnTo>
                  <a:pt x="2764536" y="2039620"/>
                </a:lnTo>
                <a:lnTo>
                  <a:pt x="2764536" y="407936"/>
                </a:lnTo>
                <a:lnTo>
                  <a:pt x="2761791" y="360362"/>
                </a:lnTo>
                <a:lnTo>
                  <a:pt x="2753762" y="314400"/>
                </a:lnTo>
                <a:lnTo>
                  <a:pt x="2740753" y="270356"/>
                </a:lnTo>
                <a:lnTo>
                  <a:pt x="2723072" y="228536"/>
                </a:lnTo>
                <a:lnTo>
                  <a:pt x="2701025" y="189246"/>
                </a:lnTo>
                <a:lnTo>
                  <a:pt x="2674917" y="152792"/>
                </a:lnTo>
                <a:lnTo>
                  <a:pt x="2645054" y="119481"/>
                </a:lnTo>
                <a:lnTo>
                  <a:pt x="2611743" y="89618"/>
                </a:lnTo>
                <a:lnTo>
                  <a:pt x="2575289" y="63510"/>
                </a:lnTo>
                <a:lnTo>
                  <a:pt x="2535999" y="41463"/>
                </a:lnTo>
                <a:lnTo>
                  <a:pt x="2494179" y="23782"/>
                </a:lnTo>
                <a:lnTo>
                  <a:pt x="2450135" y="10773"/>
                </a:lnTo>
                <a:lnTo>
                  <a:pt x="2404173" y="2744"/>
                </a:lnTo>
                <a:lnTo>
                  <a:pt x="2356599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534059" y="1621290"/>
            <a:ext cx="3717016" cy="1678023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99085" indent="-286385">
              <a:spcBef>
                <a:spcPts val="25"/>
              </a:spcBef>
              <a:buFont typeface="Wingdings"/>
              <a:buChar char=""/>
              <a:tabLst>
                <a:tab pos="299720" algn="l"/>
              </a:tabLst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如果</a:t>
            </a:r>
            <a:r>
              <a:rPr spc="-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 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𝒱</a:t>
            </a:r>
            <a:r>
              <a:rPr sz="1950" spc="-240" baseline="-14957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1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中的两个</a:t>
            </a:r>
            <a:r>
              <a:rPr lang="zh-CN" altLang="en-US" spc="-16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1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299085" marR="5080">
              <a:spcBef>
                <a:spcPts val="85"/>
              </a:spcBef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享至少一个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spc="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，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则这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两个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在生成子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中相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也就是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跳邻居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)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marL="299085" marR="5080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权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重是两条原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积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（如果共享多个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spc="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，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需要在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些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居上求和)</a:t>
            </a:r>
          </a:p>
        </p:txBody>
      </p:sp>
      <p:sp>
        <p:nvSpPr>
          <p:cNvPr id="49" name="object 49"/>
          <p:cNvSpPr/>
          <p:nvPr/>
        </p:nvSpPr>
        <p:spPr>
          <a:xfrm>
            <a:off x="3908551" y="6207252"/>
            <a:ext cx="1402080" cy="388620"/>
          </a:xfrm>
          <a:custGeom>
            <a:avLst/>
            <a:gdLst/>
            <a:ahLst/>
            <a:cxnLst/>
            <a:rect l="l" t="t" r="r" b="b"/>
            <a:pathLst>
              <a:path w="1402080" h="388620">
                <a:moveTo>
                  <a:pt x="1337310" y="0"/>
                </a:moveTo>
                <a:lnTo>
                  <a:pt x="64769" y="0"/>
                </a:lnTo>
                <a:lnTo>
                  <a:pt x="39556" y="5089"/>
                </a:lnTo>
                <a:lnTo>
                  <a:pt x="18969" y="18969"/>
                </a:lnTo>
                <a:lnTo>
                  <a:pt x="5089" y="39556"/>
                </a:lnTo>
                <a:lnTo>
                  <a:pt x="0" y="64769"/>
                </a:lnTo>
                <a:lnTo>
                  <a:pt x="0" y="323849"/>
                </a:lnTo>
                <a:lnTo>
                  <a:pt x="5089" y="349063"/>
                </a:lnTo>
                <a:lnTo>
                  <a:pt x="18969" y="369650"/>
                </a:lnTo>
                <a:lnTo>
                  <a:pt x="39556" y="383530"/>
                </a:lnTo>
                <a:lnTo>
                  <a:pt x="64769" y="388619"/>
                </a:lnTo>
                <a:lnTo>
                  <a:pt x="1337310" y="388619"/>
                </a:lnTo>
                <a:lnTo>
                  <a:pt x="1362523" y="383530"/>
                </a:lnTo>
                <a:lnTo>
                  <a:pt x="1383110" y="369650"/>
                </a:lnTo>
                <a:lnTo>
                  <a:pt x="1396990" y="349063"/>
                </a:lnTo>
                <a:lnTo>
                  <a:pt x="1402080" y="323849"/>
                </a:lnTo>
                <a:lnTo>
                  <a:pt x="1402080" y="64769"/>
                </a:lnTo>
                <a:lnTo>
                  <a:pt x="1396990" y="39556"/>
                </a:lnTo>
                <a:lnTo>
                  <a:pt x="1383110" y="18969"/>
                </a:lnTo>
                <a:lnTo>
                  <a:pt x="1362523" y="5089"/>
                </a:lnTo>
                <a:lnTo>
                  <a:pt x="133731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40674" y="6248405"/>
            <a:ext cx="9391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Calibri"/>
                <a:cs typeface="Calibri"/>
              </a:rPr>
              <a:t>Deepwalk</a:t>
            </a:r>
            <a:endParaRPr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040115" y="6240780"/>
            <a:ext cx="1402080" cy="388620"/>
          </a:xfrm>
          <a:custGeom>
            <a:avLst/>
            <a:gdLst/>
            <a:ahLst/>
            <a:cxnLst/>
            <a:rect l="l" t="t" r="r" b="b"/>
            <a:pathLst>
              <a:path w="1402079" h="388620">
                <a:moveTo>
                  <a:pt x="1337310" y="0"/>
                </a:moveTo>
                <a:lnTo>
                  <a:pt x="64769" y="0"/>
                </a:lnTo>
                <a:lnTo>
                  <a:pt x="39556" y="5089"/>
                </a:lnTo>
                <a:lnTo>
                  <a:pt x="18969" y="18969"/>
                </a:lnTo>
                <a:lnTo>
                  <a:pt x="5089" y="39556"/>
                </a:lnTo>
                <a:lnTo>
                  <a:pt x="0" y="64769"/>
                </a:lnTo>
                <a:lnTo>
                  <a:pt x="0" y="323849"/>
                </a:lnTo>
                <a:lnTo>
                  <a:pt x="5089" y="349063"/>
                </a:lnTo>
                <a:lnTo>
                  <a:pt x="18969" y="369650"/>
                </a:lnTo>
                <a:lnTo>
                  <a:pt x="39556" y="383530"/>
                </a:lnTo>
                <a:lnTo>
                  <a:pt x="64769" y="388619"/>
                </a:lnTo>
                <a:lnTo>
                  <a:pt x="1337310" y="388619"/>
                </a:lnTo>
                <a:lnTo>
                  <a:pt x="1362523" y="383530"/>
                </a:lnTo>
                <a:lnTo>
                  <a:pt x="1383110" y="369650"/>
                </a:lnTo>
                <a:lnTo>
                  <a:pt x="1396990" y="349063"/>
                </a:lnTo>
                <a:lnTo>
                  <a:pt x="1402080" y="323849"/>
                </a:lnTo>
                <a:lnTo>
                  <a:pt x="1402080" y="64769"/>
                </a:lnTo>
                <a:lnTo>
                  <a:pt x="1396990" y="39556"/>
                </a:lnTo>
                <a:lnTo>
                  <a:pt x="1383110" y="18969"/>
                </a:lnTo>
                <a:lnTo>
                  <a:pt x="1362523" y="5089"/>
                </a:lnTo>
                <a:lnTo>
                  <a:pt x="133731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271353" y="6281938"/>
            <a:ext cx="9391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Calibri"/>
                <a:cs typeface="Calibri"/>
              </a:rPr>
              <a:t>Deepwalk</a:t>
            </a:r>
            <a:endParaRPr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93005" y="5836156"/>
            <a:ext cx="234950" cy="347980"/>
          </a:xfrm>
          <a:custGeom>
            <a:avLst/>
            <a:gdLst/>
            <a:ahLst/>
            <a:cxnLst/>
            <a:rect l="l" t="t" r="r" b="b"/>
            <a:pathLst>
              <a:path w="234950" h="347979">
                <a:moveTo>
                  <a:pt x="0" y="117347"/>
                </a:moveTo>
                <a:lnTo>
                  <a:pt x="117348" y="0"/>
                </a:lnTo>
                <a:lnTo>
                  <a:pt x="234696" y="117347"/>
                </a:lnTo>
                <a:lnTo>
                  <a:pt x="176022" y="117347"/>
                </a:lnTo>
                <a:lnTo>
                  <a:pt x="176022" y="230123"/>
                </a:lnTo>
                <a:lnTo>
                  <a:pt x="234696" y="230123"/>
                </a:lnTo>
                <a:lnTo>
                  <a:pt x="117348" y="347471"/>
                </a:lnTo>
                <a:lnTo>
                  <a:pt x="0" y="230123"/>
                </a:lnTo>
                <a:lnTo>
                  <a:pt x="58674" y="230123"/>
                </a:lnTo>
                <a:lnTo>
                  <a:pt x="58674" y="117347"/>
                </a:lnTo>
                <a:lnTo>
                  <a:pt x="0" y="11734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24574" y="5878829"/>
            <a:ext cx="233679" cy="347980"/>
          </a:xfrm>
          <a:custGeom>
            <a:avLst/>
            <a:gdLst/>
            <a:ahLst/>
            <a:cxnLst/>
            <a:rect l="l" t="t" r="r" b="b"/>
            <a:pathLst>
              <a:path w="233679" h="347979">
                <a:moveTo>
                  <a:pt x="0" y="116586"/>
                </a:moveTo>
                <a:lnTo>
                  <a:pt x="116586" y="0"/>
                </a:lnTo>
                <a:lnTo>
                  <a:pt x="233172" y="116586"/>
                </a:lnTo>
                <a:lnTo>
                  <a:pt x="174879" y="116586"/>
                </a:lnTo>
                <a:lnTo>
                  <a:pt x="174879" y="230886"/>
                </a:lnTo>
                <a:lnTo>
                  <a:pt x="233172" y="230886"/>
                </a:lnTo>
                <a:lnTo>
                  <a:pt x="116586" y="347472"/>
                </a:lnTo>
                <a:lnTo>
                  <a:pt x="0" y="230886"/>
                </a:lnTo>
                <a:lnTo>
                  <a:pt x="58293" y="230886"/>
                </a:lnTo>
                <a:lnTo>
                  <a:pt x="58293" y="116586"/>
                </a:lnTo>
                <a:lnTo>
                  <a:pt x="0" y="1165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标题 56">
            <a:extLst>
              <a:ext uri="{FF2B5EF4-FFF2-40B4-BE49-F238E27FC236}">
                <a16:creationId xmlns:a16="http://schemas.microsoft.com/office/drawing/2014/main" id="{103E9F14-A348-4976-A225-D41B315E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信息提取器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025992" y="1664014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4" h="331469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4" h="331469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4" h="331469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24325" y="1622145"/>
            <a:ext cx="1624330" cy="39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：</a:t>
            </a:r>
            <a:r>
              <a:rPr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5703" y="1542612"/>
            <a:ext cx="2263140" cy="565150"/>
          </a:xfrm>
          <a:custGeom>
            <a:avLst/>
            <a:gdLst/>
            <a:ahLst/>
            <a:cxnLst/>
            <a:rect l="l" t="t" r="r" b="b"/>
            <a:pathLst>
              <a:path w="2263140" h="565150">
                <a:moveTo>
                  <a:pt x="8842" y="107880"/>
                </a:moveTo>
                <a:lnTo>
                  <a:pt x="10253" y="71308"/>
                </a:lnTo>
                <a:lnTo>
                  <a:pt x="27993" y="44344"/>
                </a:lnTo>
                <a:lnTo>
                  <a:pt x="58059" y="27240"/>
                </a:lnTo>
                <a:lnTo>
                  <a:pt x="96446" y="20250"/>
                </a:lnTo>
                <a:lnTo>
                  <a:pt x="140917" y="8348"/>
                </a:lnTo>
                <a:lnTo>
                  <a:pt x="186617" y="1930"/>
                </a:lnTo>
                <a:lnTo>
                  <a:pt x="233291" y="0"/>
                </a:lnTo>
                <a:lnTo>
                  <a:pt x="280681" y="1561"/>
                </a:lnTo>
                <a:lnTo>
                  <a:pt x="328532" y="5620"/>
                </a:lnTo>
                <a:lnTo>
                  <a:pt x="376586" y="11178"/>
                </a:lnTo>
                <a:lnTo>
                  <a:pt x="424588" y="17240"/>
                </a:lnTo>
                <a:lnTo>
                  <a:pt x="472282" y="22810"/>
                </a:lnTo>
                <a:lnTo>
                  <a:pt x="519410" y="26892"/>
                </a:lnTo>
                <a:lnTo>
                  <a:pt x="565717" y="28490"/>
                </a:lnTo>
                <a:lnTo>
                  <a:pt x="610945" y="26608"/>
                </a:lnTo>
                <a:lnTo>
                  <a:pt x="654840" y="20250"/>
                </a:lnTo>
                <a:lnTo>
                  <a:pt x="704823" y="12221"/>
                </a:lnTo>
                <a:lnTo>
                  <a:pt x="751929" y="8851"/>
                </a:lnTo>
                <a:lnTo>
                  <a:pt x="797210" y="9061"/>
                </a:lnTo>
                <a:lnTo>
                  <a:pt x="841714" y="11774"/>
                </a:lnTo>
                <a:lnTo>
                  <a:pt x="886489" y="15912"/>
                </a:lnTo>
                <a:lnTo>
                  <a:pt x="932587" y="20397"/>
                </a:lnTo>
                <a:lnTo>
                  <a:pt x="981056" y="24151"/>
                </a:lnTo>
                <a:lnTo>
                  <a:pt x="1032945" y="26096"/>
                </a:lnTo>
                <a:lnTo>
                  <a:pt x="1089303" y="25155"/>
                </a:lnTo>
                <a:lnTo>
                  <a:pt x="1151181" y="20250"/>
                </a:lnTo>
                <a:lnTo>
                  <a:pt x="1214278" y="15207"/>
                </a:lnTo>
                <a:lnTo>
                  <a:pt x="1273654" y="13913"/>
                </a:lnTo>
                <a:lnTo>
                  <a:pt x="1329410" y="15382"/>
                </a:lnTo>
                <a:lnTo>
                  <a:pt x="1381647" y="18630"/>
                </a:lnTo>
                <a:lnTo>
                  <a:pt x="1430467" y="22670"/>
                </a:lnTo>
                <a:lnTo>
                  <a:pt x="1475971" y="26516"/>
                </a:lnTo>
                <a:lnTo>
                  <a:pt x="1518259" y="29183"/>
                </a:lnTo>
                <a:lnTo>
                  <a:pt x="1557434" y="29684"/>
                </a:lnTo>
                <a:lnTo>
                  <a:pt x="1593596" y="27036"/>
                </a:lnTo>
                <a:lnTo>
                  <a:pt x="1626847" y="20250"/>
                </a:lnTo>
                <a:lnTo>
                  <a:pt x="1659603" y="13411"/>
                </a:lnTo>
                <a:lnTo>
                  <a:pt x="1699190" y="9290"/>
                </a:lnTo>
                <a:lnTo>
                  <a:pt x="1744408" y="7436"/>
                </a:lnTo>
                <a:lnTo>
                  <a:pt x="1794053" y="7399"/>
                </a:lnTo>
                <a:lnTo>
                  <a:pt x="1846924" y="8730"/>
                </a:lnTo>
                <a:lnTo>
                  <a:pt x="1901819" y="10979"/>
                </a:lnTo>
                <a:lnTo>
                  <a:pt x="1957535" y="13696"/>
                </a:lnTo>
                <a:lnTo>
                  <a:pt x="2012869" y="16432"/>
                </a:lnTo>
                <a:lnTo>
                  <a:pt x="2066621" y="18736"/>
                </a:lnTo>
                <a:lnTo>
                  <a:pt x="2117587" y="20159"/>
                </a:lnTo>
                <a:lnTo>
                  <a:pt x="2164565" y="20250"/>
                </a:lnTo>
                <a:lnTo>
                  <a:pt x="2199376" y="22600"/>
                </a:lnTo>
                <a:lnTo>
                  <a:pt x="2241812" y="71691"/>
                </a:lnTo>
                <a:lnTo>
                  <a:pt x="2260177" y="167427"/>
                </a:lnTo>
                <a:lnTo>
                  <a:pt x="2262588" y="222366"/>
                </a:lnTo>
                <a:lnTo>
                  <a:pt x="2261158" y="273567"/>
                </a:lnTo>
                <a:lnTo>
                  <a:pt x="2257644" y="321900"/>
                </a:lnTo>
                <a:lnTo>
                  <a:pt x="2253804" y="368237"/>
                </a:lnTo>
                <a:lnTo>
                  <a:pt x="2251393" y="413446"/>
                </a:lnTo>
                <a:lnTo>
                  <a:pt x="2252170" y="458400"/>
                </a:lnTo>
                <a:lnTo>
                  <a:pt x="2223184" y="520418"/>
                </a:lnTo>
                <a:lnTo>
                  <a:pt x="2164565" y="546030"/>
                </a:lnTo>
                <a:lnTo>
                  <a:pt x="2096124" y="558845"/>
                </a:lnTo>
                <a:lnTo>
                  <a:pt x="2055230" y="560014"/>
                </a:lnTo>
                <a:lnTo>
                  <a:pt x="2010523" y="558771"/>
                </a:lnTo>
                <a:lnTo>
                  <a:pt x="1962480" y="555927"/>
                </a:lnTo>
                <a:lnTo>
                  <a:pt x="1911576" y="552290"/>
                </a:lnTo>
                <a:lnTo>
                  <a:pt x="1858290" y="548672"/>
                </a:lnTo>
                <a:lnTo>
                  <a:pt x="1803097" y="545883"/>
                </a:lnTo>
                <a:lnTo>
                  <a:pt x="1746475" y="544732"/>
                </a:lnTo>
                <a:lnTo>
                  <a:pt x="1688899" y="546030"/>
                </a:lnTo>
                <a:lnTo>
                  <a:pt x="1631645" y="547022"/>
                </a:lnTo>
                <a:lnTo>
                  <a:pt x="1575659" y="545089"/>
                </a:lnTo>
                <a:lnTo>
                  <a:pt x="1520929" y="541245"/>
                </a:lnTo>
                <a:lnTo>
                  <a:pt x="1467441" y="536504"/>
                </a:lnTo>
                <a:lnTo>
                  <a:pt x="1415183" y="531881"/>
                </a:lnTo>
                <a:lnTo>
                  <a:pt x="1364140" y="528390"/>
                </a:lnTo>
                <a:lnTo>
                  <a:pt x="1314301" y="527045"/>
                </a:lnTo>
                <a:lnTo>
                  <a:pt x="1265651" y="528860"/>
                </a:lnTo>
                <a:lnTo>
                  <a:pt x="1218179" y="534851"/>
                </a:lnTo>
                <a:lnTo>
                  <a:pt x="1171870" y="546030"/>
                </a:lnTo>
                <a:lnTo>
                  <a:pt x="1129015" y="555408"/>
                </a:lnTo>
                <a:lnTo>
                  <a:pt x="1083982" y="558795"/>
                </a:lnTo>
                <a:lnTo>
                  <a:pt x="1037345" y="557564"/>
                </a:lnTo>
                <a:lnTo>
                  <a:pt x="989680" y="553087"/>
                </a:lnTo>
                <a:lnTo>
                  <a:pt x="941561" y="546734"/>
                </a:lnTo>
                <a:lnTo>
                  <a:pt x="893563" y="539876"/>
                </a:lnTo>
                <a:lnTo>
                  <a:pt x="846262" y="533887"/>
                </a:lnTo>
                <a:lnTo>
                  <a:pt x="800231" y="530136"/>
                </a:lnTo>
                <a:lnTo>
                  <a:pt x="756047" y="529995"/>
                </a:lnTo>
                <a:lnTo>
                  <a:pt x="714283" y="534836"/>
                </a:lnTo>
                <a:lnTo>
                  <a:pt x="675515" y="546030"/>
                </a:lnTo>
                <a:lnTo>
                  <a:pt x="640247" y="556923"/>
                </a:lnTo>
                <a:lnTo>
                  <a:pt x="602447" y="562993"/>
                </a:lnTo>
                <a:lnTo>
                  <a:pt x="562165" y="565092"/>
                </a:lnTo>
                <a:lnTo>
                  <a:pt x="519454" y="564073"/>
                </a:lnTo>
                <a:lnTo>
                  <a:pt x="474365" y="560789"/>
                </a:lnTo>
                <a:lnTo>
                  <a:pt x="426948" y="556093"/>
                </a:lnTo>
                <a:lnTo>
                  <a:pt x="377255" y="550839"/>
                </a:lnTo>
                <a:lnTo>
                  <a:pt x="325338" y="545878"/>
                </a:lnTo>
                <a:lnTo>
                  <a:pt x="271247" y="542064"/>
                </a:lnTo>
                <a:lnTo>
                  <a:pt x="215034" y="540249"/>
                </a:lnTo>
                <a:lnTo>
                  <a:pt x="156750" y="541287"/>
                </a:lnTo>
                <a:lnTo>
                  <a:pt x="96446" y="546030"/>
                </a:lnTo>
                <a:lnTo>
                  <a:pt x="61968" y="536905"/>
                </a:lnTo>
                <a:lnTo>
                  <a:pt x="31208" y="517231"/>
                </a:lnTo>
                <a:lnTo>
                  <a:pt x="11166" y="490050"/>
                </a:lnTo>
                <a:lnTo>
                  <a:pt x="8842" y="458400"/>
                </a:lnTo>
                <a:lnTo>
                  <a:pt x="750" y="400567"/>
                </a:lnTo>
                <a:lnTo>
                  <a:pt x="0" y="351270"/>
                </a:lnTo>
                <a:lnTo>
                  <a:pt x="4077" y="308242"/>
                </a:lnTo>
                <a:lnTo>
                  <a:pt x="10466" y="269219"/>
                </a:lnTo>
                <a:lnTo>
                  <a:pt x="16652" y="231937"/>
                </a:lnTo>
                <a:lnTo>
                  <a:pt x="20120" y="194130"/>
                </a:lnTo>
                <a:lnTo>
                  <a:pt x="18355" y="153532"/>
                </a:lnTo>
                <a:lnTo>
                  <a:pt x="8842" y="107880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9937" y="1344667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55408" y="1783086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44626" y="1947877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是否存在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11316" y="2691382"/>
            <a:ext cx="245745" cy="451484"/>
          </a:xfrm>
          <a:custGeom>
            <a:avLst/>
            <a:gdLst/>
            <a:ahLst/>
            <a:cxnLst/>
            <a:rect l="l" t="t" r="r" b="b"/>
            <a:pathLst>
              <a:path w="245745" h="451485">
                <a:moveTo>
                  <a:pt x="245364" y="328422"/>
                </a:moveTo>
                <a:lnTo>
                  <a:pt x="0" y="328422"/>
                </a:lnTo>
                <a:lnTo>
                  <a:pt x="122682" y="451104"/>
                </a:lnTo>
                <a:lnTo>
                  <a:pt x="245364" y="328422"/>
                </a:lnTo>
                <a:close/>
              </a:path>
              <a:path w="245745" h="451485">
                <a:moveTo>
                  <a:pt x="184023" y="122682"/>
                </a:moveTo>
                <a:lnTo>
                  <a:pt x="61341" y="122682"/>
                </a:lnTo>
                <a:lnTo>
                  <a:pt x="61341" y="328422"/>
                </a:lnTo>
                <a:lnTo>
                  <a:pt x="184023" y="328422"/>
                </a:lnTo>
                <a:lnTo>
                  <a:pt x="184023" y="122682"/>
                </a:lnTo>
                <a:close/>
              </a:path>
              <a:path w="245745" h="451485">
                <a:moveTo>
                  <a:pt x="122682" y="0"/>
                </a:moveTo>
                <a:lnTo>
                  <a:pt x="0" y="122682"/>
                </a:lnTo>
                <a:lnTo>
                  <a:pt x="245364" y="122682"/>
                </a:lnTo>
                <a:lnTo>
                  <a:pt x="122682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6130" y="3483082"/>
            <a:ext cx="152400" cy="182245"/>
          </a:xfrm>
          <a:custGeom>
            <a:avLst/>
            <a:gdLst/>
            <a:ahLst/>
            <a:cxnLst/>
            <a:rect l="l" t="t" r="r" b="b"/>
            <a:pathLst>
              <a:path w="152400" h="182245">
                <a:moveTo>
                  <a:pt x="62002" y="181723"/>
                </a:moveTo>
                <a:lnTo>
                  <a:pt x="35922" y="176110"/>
                </a:lnTo>
                <a:lnTo>
                  <a:pt x="16430" y="160683"/>
                </a:lnTo>
                <a:lnTo>
                  <a:pt x="4223" y="137562"/>
                </a:lnTo>
                <a:lnTo>
                  <a:pt x="0" y="108866"/>
                </a:lnTo>
                <a:lnTo>
                  <a:pt x="9985" y="62532"/>
                </a:lnTo>
                <a:lnTo>
                  <a:pt x="35238" y="28368"/>
                </a:lnTo>
                <a:lnTo>
                  <a:pt x="68706" y="7235"/>
                </a:lnTo>
                <a:lnTo>
                  <a:pt x="103337" y="0"/>
                </a:lnTo>
                <a:lnTo>
                  <a:pt x="121434" y="2891"/>
                </a:lnTo>
                <a:lnTo>
                  <a:pt x="132307" y="9211"/>
                </a:lnTo>
                <a:lnTo>
                  <a:pt x="103337" y="9211"/>
                </a:lnTo>
                <a:lnTo>
                  <a:pt x="91027" y="11082"/>
                </a:lnTo>
                <a:lnTo>
                  <a:pt x="72439" y="19784"/>
                </a:lnTo>
                <a:lnTo>
                  <a:pt x="52766" y="39948"/>
                </a:lnTo>
                <a:lnTo>
                  <a:pt x="37201" y="76206"/>
                </a:lnTo>
                <a:lnTo>
                  <a:pt x="113819" y="76206"/>
                </a:lnTo>
                <a:lnTo>
                  <a:pt x="100263" y="80341"/>
                </a:lnTo>
                <a:lnTo>
                  <a:pt x="82876" y="83115"/>
                </a:lnTo>
                <a:lnTo>
                  <a:pt x="67040" y="84319"/>
                </a:lnTo>
                <a:lnTo>
                  <a:pt x="55389" y="84581"/>
                </a:lnTo>
                <a:lnTo>
                  <a:pt x="34721" y="84581"/>
                </a:lnTo>
                <a:lnTo>
                  <a:pt x="31246" y="100662"/>
                </a:lnTo>
                <a:lnTo>
                  <a:pt x="29244" y="112739"/>
                </a:lnTo>
                <a:lnTo>
                  <a:pt x="28327" y="121205"/>
                </a:lnTo>
                <a:lnTo>
                  <a:pt x="28107" y="126452"/>
                </a:lnTo>
                <a:lnTo>
                  <a:pt x="29231" y="138949"/>
                </a:lnTo>
                <a:lnTo>
                  <a:pt x="33998" y="154193"/>
                </a:lnTo>
                <a:lnTo>
                  <a:pt x="44499" y="167081"/>
                </a:lnTo>
                <a:lnTo>
                  <a:pt x="62829" y="172511"/>
                </a:lnTo>
                <a:lnTo>
                  <a:pt x="104375" y="172511"/>
                </a:lnTo>
                <a:lnTo>
                  <a:pt x="99798" y="174971"/>
                </a:lnTo>
                <a:lnTo>
                  <a:pt x="62002" y="181723"/>
                </a:lnTo>
                <a:close/>
              </a:path>
              <a:path w="152400" h="182245">
                <a:moveTo>
                  <a:pt x="113819" y="76206"/>
                </a:moveTo>
                <a:lnTo>
                  <a:pt x="53735" y="76206"/>
                </a:lnTo>
                <a:lnTo>
                  <a:pt x="72762" y="75552"/>
                </a:lnTo>
                <a:lnTo>
                  <a:pt x="99307" y="70972"/>
                </a:lnTo>
                <a:lnTo>
                  <a:pt x="122907" y="58542"/>
                </a:lnTo>
                <a:lnTo>
                  <a:pt x="133099" y="34334"/>
                </a:lnTo>
                <a:lnTo>
                  <a:pt x="131122" y="24756"/>
                </a:lnTo>
                <a:lnTo>
                  <a:pt x="125348" y="16748"/>
                </a:lnTo>
                <a:lnTo>
                  <a:pt x="116009" y="11253"/>
                </a:lnTo>
                <a:lnTo>
                  <a:pt x="103337" y="9211"/>
                </a:lnTo>
                <a:lnTo>
                  <a:pt x="132307" y="9211"/>
                </a:lnTo>
                <a:lnTo>
                  <a:pt x="134649" y="10572"/>
                </a:lnTo>
                <a:lnTo>
                  <a:pt x="142748" y="21550"/>
                </a:lnTo>
                <a:lnTo>
                  <a:pt x="145499" y="34334"/>
                </a:lnTo>
                <a:lnTo>
                  <a:pt x="144815" y="41570"/>
                </a:lnTo>
                <a:lnTo>
                  <a:pt x="141262" y="52653"/>
                </a:lnTo>
                <a:lnTo>
                  <a:pt x="132595" y="64835"/>
                </a:lnTo>
                <a:lnTo>
                  <a:pt x="116565" y="75369"/>
                </a:lnTo>
                <a:lnTo>
                  <a:pt x="113819" y="76206"/>
                </a:lnTo>
                <a:close/>
              </a:path>
              <a:path w="152400" h="182245">
                <a:moveTo>
                  <a:pt x="104375" y="172511"/>
                </a:moveTo>
                <a:lnTo>
                  <a:pt x="62829" y="172511"/>
                </a:lnTo>
                <a:lnTo>
                  <a:pt x="72904" y="171896"/>
                </a:lnTo>
                <a:lnTo>
                  <a:pt x="92590" y="167592"/>
                </a:lnTo>
                <a:lnTo>
                  <a:pt x="117236" y="155907"/>
                </a:lnTo>
                <a:lnTo>
                  <a:pt x="142192" y="133152"/>
                </a:lnTo>
                <a:lnTo>
                  <a:pt x="143846" y="129802"/>
                </a:lnTo>
                <a:lnTo>
                  <a:pt x="144672" y="128965"/>
                </a:lnTo>
                <a:lnTo>
                  <a:pt x="149633" y="128965"/>
                </a:lnTo>
                <a:lnTo>
                  <a:pt x="152113" y="131477"/>
                </a:lnTo>
                <a:lnTo>
                  <a:pt x="152113" y="133989"/>
                </a:lnTo>
                <a:lnTo>
                  <a:pt x="145938" y="143568"/>
                </a:lnTo>
                <a:lnTo>
                  <a:pt x="128138" y="159741"/>
                </a:lnTo>
                <a:lnTo>
                  <a:pt x="104375" y="1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83743" y="3521181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91" y="0"/>
                </a:lnTo>
              </a:path>
            </a:pathLst>
          </a:custGeom>
          <a:ln w="15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83743" y="3599062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91" y="0"/>
                </a:lnTo>
              </a:path>
            </a:pathLst>
          </a:custGeom>
          <a:ln w="15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8594" y="3359979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90110" y="400294"/>
                </a:moveTo>
                <a:lnTo>
                  <a:pt x="87630" y="400294"/>
                </a:lnTo>
                <a:lnTo>
                  <a:pt x="79570" y="395466"/>
                </a:lnTo>
                <a:lnTo>
                  <a:pt x="44848" y="357546"/>
                </a:lnTo>
                <a:lnTo>
                  <a:pt x="12555" y="290708"/>
                </a:lnTo>
                <a:lnTo>
                  <a:pt x="981" y="226356"/>
                </a:lnTo>
                <a:lnTo>
                  <a:pt x="0" y="200147"/>
                </a:lnTo>
                <a:lnTo>
                  <a:pt x="968" y="173153"/>
                </a:lnTo>
                <a:lnTo>
                  <a:pt x="12206" y="110999"/>
                </a:lnTo>
                <a:lnTo>
                  <a:pt x="43802" y="44161"/>
                </a:lnTo>
                <a:lnTo>
                  <a:pt x="79324" y="4985"/>
                </a:lnTo>
                <a:lnTo>
                  <a:pt x="87630" y="0"/>
                </a:lnTo>
                <a:lnTo>
                  <a:pt x="90110" y="0"/>
                </a:lnTo>
                <a:lnTo>
                  <a:pt x="91764" y="837"/>
                </a:lnTo>
                <a:lnTo>
                  <a:pt x="91764" y="5862"/>
                </a:lnTo>
                <a:lnTo>
                  <a:pt x="85977" y="10886"/>
                </a:lnTo>
                <a:lnTo>
                  <a:pt x="55802" y="51881"/>
                </a:lnTo>
                <a:lnTo>
                  <a:pt x="36168" y="98294"/>
                </a:lnTo>
                <a:lnTo>
                  <a:pt x="25524" y="148317"/>
                </a:lnTo>
                <a:lnTo>
                  <a:pt x="22320" y="200147"/>
                </a:lnTo>
                <a:lnTo>
                  <a:pt x="25149" y="248064"/>
                </a:lnTo>
                <a:lnTo>
                  <a:pt x="35031" y="297708"/>
                </a:lnTo>
                <a:lnTo>
                  <a:pt x="54058" y="345468"/>
                </a:lnTo>
                <a:lnTo>
                  <a:pt x="84323" y="387733"/>
                </a:lnTo>
                <a:lnTo>
                  <a:pt x="91764" y="394432"/>
                </a:lnTo>
                <a:lnTo>
                  <a:pt x="91764" y="399457"/>
                </a:lnTo>
                <a:lnTo>
                  <a:pt x="90110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4248" y="3483082"/>
            <a:ext cx="173990" cy="182245"/>
          </a:xfrm>
          <a:custGeom>
            <a:avLst/>
            <a:gdLst/>
            <a:ahLst/>
            <a:cxnLst/>
            <a:rect l="l" t="t" r="r" b="b"/>
            <a:pathLst>
              <a:path w="173989" h="182245">
                <a:moveTo>
                  <a:pt x="909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06" y="50874"/>
                </a:lnTo>
                <a:lnTo>
                  <a:pt x="12090" y="29729"/>
                </a:lnTo>
                <a:lnTo>
                  <a:pt x="28249" y="9211"/>
                </a:lnTo>
                <a:lnTo>
                  <a:pt x="52082" y="0"/>
                </a:lnTo>
                <a:lnTo>
                  <a:pt x="65490" y="2630"/>
                </a:lnTo>
                <a:lnTo>
                  <a:pt x="74895" y="9211"/>
                </a:lnTo>
                <a:lnTo>
                  <a:pt x="51255" y="9211"/>
                </a:lnTo>
                <a:lnTo>
                  <a:pt x="41683" y="11279"/>
                </a:lnTo>
                <a:lnTo>
                  <a:pt x="31104" y="18842"/>
                </a:lnTo>
                <a:lnTo>
                  <a:pt x="20680" y="33942"/>
                </a:lnTo>
                <a:lnTo>
                  <a:pt x="9093" y="65320"/>
                </a:lnTo>
                <a:lnTo>
                  <a:pt x="9093" y="66157"/>
                </a:lnTo>
                <a:close/>
              </a:path>
              <a:path w="173989" h="182245">
                <a:moveTo>
                  <a:pt x="102834" y="172511"/>
                </a:moveTo>
                <a:lnTo>
                  <a:pt x="85977" y="172511"/>
                </a:lnTo>
                <a:lnTo>
                  <a:pt x="116487" y="157987"/>
                </a:lnTo>
                <a:lnTo>
                  <a:pt x="138472" y="124778"/>
                </a:lnTo>
                <a:lnTo>
                  <a:pt x="151777" y="88428"/>
                </a:lnTo>
                <a:lnTo>
                  <a:pt x="156246" y="64482"/>
                </a:lnTo>
                <a:lnTo>
                  <a:pt x="155342" y="54067"/>
                </a:lnTo>
                <a:lnTo>
                  <a:pt x="152733" y="45221"/>
                </a:lnTo>
                <a:lnTo>
                  <a:pt x="148573" y="37632"/>
                </a:lnTo>
                <a:lnTo>
                  <a:pt x="143019" y="30985"/>
                </a:lnTo>
                <a:lnTo>
                  <a:pt x="138886" y="26797"/>
                </a:lnTo>
                <a:lnTo>
                  <a:pt x="137232" y="24285"/>
                </a:lnTo>
                <a:lnTo>
                  <a:pt x="156246" y="0"/>
                </a:lnTo>
                <a:lnTo>
                  <a:pt x="162098" y="1387"/>
                </a:lnTo>
                <a:lnTo>
                  <a:pt x="167717" y="6071"/>
                </a:lnTo>
                <a:lnTo>
                  <a:pt x="171941" y="14838"/>
                </a:lnTo>
                <a:lnTo>
                  <a:pt x="173607" y="28472"/>
                </a:lnTo>
                <a:lnTo>
                  <a:pt x="169073" y="61250"/>
                </a:lnTo>
                <a:lnTo>
                  <a:pt x="154076" y="112949"/>
                </a:lnTo>
                <a:lnTo>
                  <a:pt x="126524" y="160722"/>
                </a:lnTo>
                <a:lnTo>
                  <a:pt x="102834" y="172511"/>
                </a:lnTo>
                <a:close/>
              </a:path>
              <a:path w="173989" h="182245">
                <a:moveTo>
                  <a:pt x="84323" y="181723"/>
                </a:moveTo>
                <a:lnTo>
                  <a:pt x="68383" y="179996"/>
                </a:lnTo>
                <a:lnTo>
                  <a:pt x="51048" y="172930"/>
                </a:lnTo>
                <a:lnTo>
                  <a:pt x="37124" y="157699"/>
                </a:lnTo>
                <a:lnTo>
                  <a:pt x="31414" y="131477"/>
                </a:lnTo>
                <a:lnTo>
                  <a:pt x="32590" y="118183"/>
                </a:lnTo>
                <a:lnTo>
                  <a:pt x="36478" y="101748"/>
                </a:lnTo>
                <a:lnTo>
                  <a:pt x="43621" y="79661"/>
                </a:lnTo>
                <a:lnTo>
                  <a:pt x="56642" y="43677"/>
                </a:lnTo>
                <a:lnTo>
                  <a:pt x="58799" y="36847"/>
                </a:lnTo>
                <a:lnTo>
                  <a:pt x="60491" y="29388"/>
                </a:lnTo>
                <a:lnTo>
                  <a:pt x="61176" y="21773"/>
                </a:lnTo>
                <a:lnTo>
                  <a:pt x="61176" y="9211"/>
                </a:lnTo>
                <a:lnTo>
                  <a:pt x="74895" y="9211"/>
                </a:lnTo>
                <a:lnTo>
                  <a:pt x="75643" y="9735"/>
                </a:lnTo>
                <a:lnTo>
                  <a:pt x="82076" y="20137"/>
                </a:lnTo>
                <a:lnTo>
                  <a:pt x="84323" y="32660"/>
                </a:lnTo>
                <a:lnTo>
                  <a:pt x="84323" y="40196"/>
                </a:lnTo>
                <a:lnTo>
                  <a:pt x="82670" y="46059"/>
                </a:lnTo>
                <a:lnTo>
                  <a:pt x="80190" y="52758"/>
                </a:lnTo>
                <a:lnTo>
                  <a:pt x="71341" y="77057"/>
                </a:lnTo>
                <a:lnTo>
                  <a:pt x="63966" y="99550"/>
                </a:lnTo>
                <a:lnTo>
                  <a:pt x="58915" y="120002"/>
                </a:lnTo>
                <a:lnTo>
                  <a:pt x="57042" y="138177"/>
                </a:lnTo>
                <a:lnTo>
                  <a:pt x="58773" y="152020"/>
                </a:lnTo>
                <a:lnTo>
                  <a:pt x="64069" y="162881"/>
                </a:lnTo>
                <a:lnTo>
                  <a:pt x="73085" y="169973"/>
                </a:lnTo>
                <a:lnTo>
                  <a:pt x="85977" y="172511"/>
                </a:lnTo>
                <a:lnTo>
                  <a:pt x="102834" y="172511"/>
                </a:lnTo>
                <a:lnTo>
                  <a:pt x="84323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70764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19" h="278129">
                <a:moveTo>
                  <a:pt x="71096" y="278029"/>
                </a:moveTo>
                <a:lnTo>
                  <a:pt x="66136" y="278029"/>
                </a:lnTo>
                <a:lnTo>
                  <a:pt x="32783" y="245107"/>
                </a:lnTo>
                <a:lnTo>
                  <a:pt x="12607" y="208103"/>
                </a:lnTo>
                <a:lnTo>
                  <a:pt x="2660" y="171098"/>
                </a:lnTo>
                <a:lnTo>
                  <a:pt x="0" y="138177"/>
                </a:lnTo>
                <a:lnTo>
                  <a:pt x="2893" y="103632"/>
                </a:lnTo>
                <a:lnTo>
                  <a:pt x="13227" y="66576"/>
                </a:lnTo>
                <a:lnTo>
                  <a:pt x="33481" y="30775"/>
                </a:lnTo>
                <a:lnTo>
                  <a:pt x="66136" y="0"/>
                </a:lnTo>
                <a:lnTo>
                  <a:pt x="71096" y="0"/>
                </a:lnTo>
                <a:lnTo>
                  <a:pt x="71096" y="3349"/>
                </a:lnTo>
                <a:lnTo>
                  <a:pt x="70269" y="4187"/>
                </a:lnTo>
                <a:lnTo>
                  <a:pt x="69443" y="5862"/>
                </a:lnTo>
                <a:lnTo>
                  <a:pt x="52017" y="24429"/>
                </a:lnTo>
                <a:lnTo>
                  <a:pt x="35444" y="51397"/>
                </a:lnTo>
                <a:lnTo>
                  <a:pt x="23057" y="88886"/>
                </a:lnTo>
                <a:lnTo>
                  <a:pt x="18187" y="139014"/>
                </a:lnTo>
                <a:lnTo>
                  <a:pt x="20951" y="176044"/>
                </a:lnTo>
                <a:lnTo>
                  <a:pt x="29761" y="211034"/>
                </a:lnTo>
                <a:lnTo>
                  <a:pt x="45391" y="242882"/>
                </a:lnTo>
                <a:lnTo>
                  <a:pt x="68616" y="270492"/>
                </a:lnTo>
                <a:lnTo>
                  <a:pt x="70269" y="273004"/>
                </a:lnTo>
                <a:lnTo>
                  <a:pt x="71096" y="273004"/>
                </a:lnTo>
                <a:lnTo>
                  <a:pt x="7109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92294" y="3308896"/>
            <a:ext cx="100965" cy="186055"/>
          </a:xfrm>
          <a:custGeom>
            <a:avLst/>
            <a:gdLst/>
            <a:ahLst/>
            <a:cxnLst/>
            <a:rect l="l" t="t" r="r" b="b"/>
            <a:pathLst>
              <a:path w="100964" h="186055">
                <a:moveTo>
                  <a:pt x="0" y="28472"/>
                </a:moveTo>
                <a:lnTo>
                  <a:pt x="0" y="18423"/>
                </a:lnTo>
                <a:lnTo>
                  <a:pt x="10850" y="18017"/>
                </a:lnTo>
                <a:lnTo>
                  <a:pt x="24801" y="15806"/>
                </a:lnTo>
                <a:lnTo>
                  <a:pt x="39991" y="10297"/>
                </a:lnTo>
                <a:lnTo>
                  <a:pt x="54562" y="0"/>
                </a:lnTo>
                <a:lnTo>
                  <a:pt x="62002" y="0"/>
                </a:lnTo>
                <a:lnTo>
                  <a:pt x="62829" y="837"/>
                </a:lnTo>
                <a:lnTo>
                  <a:pt x="62829" y="20098"/>
                </a:lnTo>
                <a:lnTo>
                  <a:pt x="39681" y="20098"/>
                </a:lnTo>
                <a:lnTo>
                  <a:pt x="28133" y="24939"/>
                </a:lnTo>
                <a:lnTo>
                  <a:pt x="16740" y="27426"/>
                </a:lnTo>
                <a:lnTo>
                  <a:pt x="6897" y="28342"/>
                </a:lnTo>
                <a:lnTo>
                  <a:pt x="0" y="28472"/>
                </a:lnTo>
                <a:close/>
              </a:path>
              <a:path w="100964" h="186055">
                <a:moveTo>
                  <a:pt x="90110" y="175861"/>
                </a:moveTo>
                <a:lnTo>
                  <a:pt x="12400" y="175861"/>
                </a:lnTo>
                <a:lnTo>
                  <a:pt x="28172" y="175194"/>
                </a:lnTo>
                <a:lnTo>
                  <a:pt x="36271" y="173035"/>
                </a:lnTo>
                <a:lnTo>
                  <a:pt x="39255" y="169149"/>
                </a:lnTo>
                <a:lnTo>
                  <a:pt x="39681" y="163300"/>
                </a:lnTo>
                <a:lnTo>
                  <a:pt x="39681" y="20098"/>
                </a:lnTo>
                <a:lnTo>
                  <a:pt x="62829" y="20098"/>
                </a:lnTo>
                <a:lnTo>
                  <a:pt x="62829" y="163300"/>
                </a:lnTo>
                <a:lnTo>
                  <a:pt x="63255" y="169149"/>
                </a:lnTo>
                <a:lnTo>
                  <a:pt x="66239" y="173035"/>
                </a:lnTo>
                <a:lnTo>
                  <a:pt x="74338" y="175194"/>
                </a:lnTo>
                <a:lnTo>
                  <a:pt x="90110" y="175861"/>
                </a:lnTo>
                <a:close/>
              </a:path>
              <a:path w="100964" h="186055">
                <a:moveTo>
                  <a:pt x="1653" y="185910"/>
                </a:moveTo>
                <a:lnTo>
                  <a:pt x="1653" y="175861"/>
                </a:lnTo>
                <a:lnTo>
                  <a:pt x="100857" y="175861"/>
                </a:lnTo>
                <a:lnTo>
                  <a:pt x="100857" y="185073"/>
                </a:lnTo>
                <a:lnTo>
                  <a:pt x="51255" y="185073"/>
                </a:lnTo>
                <a:lnTo>
                  <a:pt x="1653" y="185910"/>
                </a:lnTo>
                <a:close/>
              </a:path>
              <a:path w="100964" h="186055">
                <a:moveTo>
                  <a:pt x="100857" y="185910"/>
                </a:moveTo>
                <a:lnTo>
                  <a:pt x="51255" y="185073"/>
                </a:lnTo>
                <a:lnTo>
                  <a:pt x="100857" y="185073"/>
                </a:lnTo>
                <a:lnTo>
                  <a:pt x="100857" y="185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9442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19" h="278129">
                <a:moveTo>
                  <a:pt x="3306" y="278029"/>
                </a:moveTo>
                <a:lnTo>
                  <a:pt x="826" y="278029"/>
                </a:lnTo>
                <a:lnTo>
                  <a:pt x="0" y="276354"/>
                </a:lnTo>
                <a:lnTo>
                  <a:pt x="0" y="273004"/>
                </a:lnTo>
                <a:lnTo>
                  <a:pt x="4960" y="268817"/>
                </a:lnTo>
                <a:lnTo>
                  <a:pt x="25007" y="244989"/>
                </a:lnTo>
                <a:lnTo>
                  <a:pt x="40095" y="215116"/>
                </a:lnTo>
                <a:lnTo>
                  <a:pt x="49602" y="179433"/>
                </a:lnTo>
                <a:lnTo>
                  <a:pt x="52908" y="138177"/>
                </a:lnTo>
                <a:lnTo>
                  <a:pt x="48400" y="90312"/>
                </a:lnTo>
                <a:lnTo>
                  <a:pt x="36684" y="53595"/>
                </a:lnTo>
                <a:lnTo>
                  <a:pt x="20473" y="26300"/>
                </a:lnTo>
                <a:lnTo>
                  <a:pt x="2480" y="6699"/>
                </a:lnTo>
                <a:lnTo>
                  <a:pt x="826" y="4187"/>
                </a:lnTo>
                <a:lnTo>
                  <a:pt x="0" y="3349"/>
                </a:lnTo>
                <a:lnTo>
                  <a:pt x="0" y="0"/>
                </a:lnTo>
                <a:lnTo>
                  <a:pt x="4960" y="0"/>
                </a:lnTo>
                <a:lnTo>
                  <a:pt x="38312" y="31966"/>
                </a:lnTo>
                <a:lnTo>
                  <a:pt x="58489" y="68565"/>
                </a:lnTo>
                <a:lnTo>
                  <a:pt x="68435" y="105634"/>
                </a:lnTo>
                <a:lnTo>
                  <a:pt x="71096" y="139014"/>
                </a:lnTo>
                <a:lnTo>
                  <a:pt x="69740" y="162959"/>
                </a:lnTo>
                <a:lnTo>
                  <a:pt x="59587" y="206140"/>
                </a:lnTo>
                <a:lnTo>
                  <a:pt x="36555" y="247645"/>
                </a:lnTo>
                <a:lnTo>
                  <a:pt x="9636" y="274600"/>
                </a:lnTo>
                <a:lnTo>
                  <a:pt x="330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7348" y="3617905"/>
            <a:ext cx="46355" cy="120014"/>
          </a:xfrm>
          <a:custGeom>
            <a:avLst/>
            <a:gdLst/>
            <a:ahLst/>
            <a:cxnLst/>
            <a:rect l="l" t="t" r="r" b="b"/>
            <a:pathLst>
              <a:path w="46354" h="120014">
                <a:moveTo>
                  <a:pt x="25627" y="41871"/>
                </a:moveTo>
                <a:lnTo>
                  <a:pt x="20667" y="41871"/>
                </a:lnTo>
                <a:lnTo>
                  <a:pt x="11858" y="40131"/>
                </a:lnTo>
                <a:lnTo>
                  <a:pt x="5373" y="35486"/>
                </a:lnTo>
                <a:lnTo>
                  <a:pt x="1369" y="28799"/>
                </a:lnTo>
                <a:lnTo>
                  <a:pt x="0" y="20935"/>
                </a:lnTo>
                <a:lnTo>
                  <a:pt x="1369" y="13071"/>
                </a:lnTo>
                <a:lnTo>
                  <a:pt x="5373" y="6385"/>
                </a:lnTo>
                <a:lnTo>
                  <a:pt x="11858" y="1740"/>
                </a:lnTo>
                <a:lnTo>
                  <a:pt x="20667" y="0"/>
                </a:lnTo>
                <a:lnTo>
                  <a:pt x="31298" y="2774"/>
                </a:lnTo>
                <a:lnTo>
                  <a:pt x="39371" y="10886"/>
                </a:lnTo>
                <a:lnTo>
                  <a:pt x="44499" y="24023"/>
                </a:lnTo>
                <a:lnTo>
                  <a:pt x="45705" y="36009"/>
                </a:lnTo>
                <a:lnTo>
                  <a:pt x="35548" y="36009"/>
                </a:lnTo>
                <a:lnTo>
                  <a:pt x="30588" y="41034"/>
                </a:lnTo>
                <a:lnTo>
                  <a:pt x="25627" y="41871"/>
                </a:lnTo>
                <a:close/>
              </a:path>
              <a:path w="46354" h="120014">
                <a:moveTo>
                  <a:pt x="9920" y="119753"/>
                </a:moveTo>
                <a:lnTo>
                  <a:pt x="8267" y="119753"/>
                </a:lnTo>
                <a:lnTo>
                  <a:pt x="5786" y="118078"/>
                </a:lnTo>
                <a:lnTo>
                  <a:pt x="5786" y="113053"/>
                </a:lnTo>
                <a:lnTo>
                  <a:pt x="10747" y="108866"/>
                </a:lnTo>
                <a:lnTo>
                  <a:pt x="20112" y="96867"/>
                </a:lnTo>
                <a:lnTo>
                  <a:pt x="28624" y="81336"/>
                </a:lnTo>
                <a:lnTo>
                  <a:pt x="34811" y="62820"/>
                </a:lnTo>
                <a:lnTo>
                  <a:pt x="37201" y="41871"/>
                </a:lnTo>
                <a:lnTo>
                  <a:pt x="37201" y="36009"/>
                </a:lnTo>
                <a:lnTo>
                  <a:pt x="45705" y="36009"/>
                </a:lnTo>
                <a:lnTo>
                  <a:pt x="46295" y="41871"/>
                </a:lnTo>
                <a:lnTo>
                  <a:pt x="41193" y="73825"/>
                </a:lnTo>
                <a:lnTo>
                  <a:pt x="29657" y="98398"/>
                </a:lnTo>
                <a:lnTo>
                  <a:pt x="17347" y="114179"/>
                </a:lnTo>
                <a:lnTo>
                  <a:pt x="9920" y="11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50283" y="3483082"/>
            <a:ext cx="173990" cy="182245"/>
          </a:xfrm>
          <a:custGeom>
            <a:avLst/>
            <a:gdLst/>
            <a:ahLst/>
            <a:cxnLst/>
            <a:rect l="l" t="t" r="r" b="b"/>
            <a:pathLst>
              <a:path w="173989" h="182245">
                <a:moveTo>
                  <a:pt x="909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06" y="50874"/>
                </a:lnTo>
                <a:lnTo>
                  <a:pt x="12090" y="29729"/>
                </a:lnTo>
                <a:lnTo>
                  <a:pt x="28249" y="9211"/>
                </a:lnTo>
                <a:lnTo>
                  <a:pt x="52082" y="0"/>
                </a:lnTo>
                <a:lnTo>
                  <a:pt x="65490" y="2630"/>
                </a:lnTo>
                <a:lnTo>
                  <a:pt x="74895" y="9211"/>
                </a:lnTo>
                <a:lnTo>
                  <a:pt x="51255" y="9211"/>
                </a:lnTo>
                <a:lnTo>
                  <a:pt x="41683" y="11279"/>
                </a:lnTo>
                <a:lnTo>
                  <a:pt x="31104" y="18842"/>
                </a:lnTo>
                <a:lnTo>
                  <a:pt x="20680" y="33942"/>
                </a:lnTo>
                <a:lnTo>
                  <a:pt x="9093" y="65320"/>
                </a:lnTo>
                <a:lnTo>
                  <a:pt x="9093" y="66157"/>
                </a:lnTo>
                <a:close/>
              </a:path>
              <a:path w="173989" h="182245">
                <a:moveTo>
                  <a:pt x="102834" y="172511"/>
                </a:moveTo>
                <a:lnTo>
                  <a:pt x="85977" y="172511"/>
                </a:lnTo>
                <a:lnTo>
                  <a:pt x="116487" y="157987"/>
                </a:lnTo>
                <a:lnTo>
                  <a:pt x="138472" y="124778"/>
                </a:lnTo>
                <a:lnTo>
                  <a:pt x="151777" y="88428"/>
                </a:lnTo>
                <a:lnTo>
                  <a:pt x="156246" y="64482"/>
                </a:lnTo>
                <a:lnTo>
                  <a:pt x="155342" y="54067"/>
                </a:lnTo>
                <a:lnTo>
                  <a:pt x="152733" y="45221"/>
                </a:lnTo>
                <a:lnTo>
                  <a:pt x="148573" y="37632"/>
                </a:lnTo>
                <a:lnTo>
                  <a:pt x="143019" y="30985"/>
                </a:lnTo>
                <a:lnTo>
                  <a:pt x="138886" y="26797"/>
                </a:lnTo>
                <a:lnTo>
                  <a:pt x="137232" y="24285"/>
                </a:lnTo>
                <a:lnTo>
                  <a:pt x="156246" y="0"/>
                </a:lnTo>
                <a:lnTo>
                  <a:pt x="162098" y="1387"/>
                </a:lnTo>
                <a:lnTo>
                  <a:pt x="167717" y="6071"/>
                </a:lnTo>
                <a:lnTo>
                  <a:pt x="171941" y="14838"/>
                </a:lnTo>
                <a:lnTo>
                  <a:pt x="173607" y="28472"/>
                </a:lnTo>
                <a:lnTo>
                  <a:pt x="169073" y="61250"/>
                </a:lnTo>
                <a:lnTo>
                  <a:pt x="154076" y="112949"/>
                </a:lnTo>
                <a:lnTo>
                  <a:pt x="126524" y="160722"/>
                </a:lnTo>
                <a:lnTo>
                  <a:pt x="102834" y="172511"/>
                </a:lnTo>
                <a:close/>
              </a:path>
              <a:path w="173989" h="182245">
                <a:moveTo>
                  <a:pt x="84323" y="181723"/>
                </a:moveTo>
                <a:lnTo>
                  <a:pt x="68383" y="179996"/>
                </a:lnTo>
                <a:lnTo>
                  <a:pt x="51048" y="172930"/>
                </a:lnTo>
                <a:lnTo>
                  <a:pt x="37124" y="157699"/>
                </a:lnTo>
                <a:lnTo>
                  <a:pt x="31414" y="131477"/>
                </a:lnTo>
                <a:lnTo>
                  <a:pt x="32590" y="118183"/>
                </a:lnTo>
                <a:lnTo>
                  <a:pt x="36478" y="101748"/>
                </a:lnTo>
                <a:lnTo>
                  <a:pt x="43621" y="79661"/>
                </a:lnTo>
                <a:lnTo>
                  <a:pt x="56642" y="43677"/>
                </a:lnTo>
                <a:lnTo>
                  <a:pt x="58799" y="36847"/>
                </a:lnTo>
                <a:lnTo>
                  <a:pt x="60491" y="29388"/>
                </a:lnTo>
                <a:lnTo>
                  <a:pt x="61176" y="21773"/>
                </a:lnTo>
                <a:lnTo>
                  <a:pt x="61176" y="9211"/>
                </a:lnTo>
                <a:lnTo>
                  <a:pt x="74895" y="9211"/>
                </a:lnTo>
                <a:lnTo>
                  <a:pt x="75643" y="9735"/>
                </a:lnTo>
                <a:lnTo>
                  <a:pt x="82076" y="20137"/>
                </a:lnTo>
                <a:lnTo>
                  <a:pt x="84323" y="32660"/>
                </a:lnTo>
                <a:lnTo>
                  <a:pt x="84323" y="40196"/>
                </a:lnTo>
                <a:lnTo>
                  <a:pt x="82670" y="46059"/>
                </a:lnTo>
                <a:lnTo>
                  <a:pt x="80190" y="52758"/>
                </a:lnTo>
                <a:lnTo>
                  <a:pt x="71341" y="77057"/>
                </a:lnTo>
                <a:lnTo>
                  <a:pt x="63966" y="99550"/>
                </a:lnTo>
                <a:lnTo>
                  <a:pt x="58915" y="120002"/>
                </a:lnTo>
                <a:lnTo>
                  <a:pt x="57042" y="138177"/>
                </a:lnTo>
                <a:lnTo>
                  <a:pt x="58773" y="152020"/>
                </a:lnTo>
                <a:lnTo>
                  <a:pt x="64069" y="162881"/>
                </a:lnTo>
                <a:lnTo>
                  <a:pt x="73085" y="169973"/>
                </a:lnTo>
                <a:lnTo>
                  <a:pt x="85977" y="172511"/>
                </a:lnTo>
                <a:lnTo>
                  <a:pt x="102834" y="172511"/>
                </a:lnTo>
                <a:lnTo>
                  <a:pt x="84323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5973" y="3286280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89" h="278129">
                <a:moveTo>
                  <a:pt x="71923" y="278029"/>
                </a:moveTo>
                <a:lnTo>
                  <a:pt x="66962" y="278029"/>
                </a:lnTo>
                <a:lnTo>
                  <a:pt x="33481" y="245107"/>
                </a:lnTo>
                <a:lnTo>
                  <a:pt x="13020" y="208103"/>
                </a:lnTo>
                <a:lnTo>
                  <a:pt x="2790" y="171098"/>
                </a:lnTo>
                <a:lnTo>
                  <a:pt x="0" y="138177"/>
                </a:lnTo>
                <a:lnTo>
                  <a:pt x="3022" y="103632"/>
                </a:lnTo>
                <a:lnTo>
                  <a:pt x="13640" y="66576"/>
                </a:lnTo>
                <a:lnTo>
                  <a:pt x="34178" y="30775"/>
                </a:lnTo>
                <a:lnTo>
                  <a:pt x="66962" y="0"/>
                </a:lnTo>
                <a:lnTo>
                  <a:pt x="71923" y="0"/>
                </a:lnTo>
                <a:lnTo>
                  <a:pt x="71923" y="3349"/>
                </a:lnTo>
                <a:lnTo>
                  <a:pt x="71096" y="4187"/>
                </a:lnTo>
                <a:lnTo>
                  <a:pt x="70269" y="5862"/>
                </a:lnTo>
                <a:lnTo>
                  <a:pt x="52844" y="24429"/>
                </a:lnTo>
                <a:lnTo>
                  <a:pt x="36271" y="51397"/>
                </a:lnTo>
                <a:lnTo>
                  <a:pt x="23883" y="88886"/>
                </a:lnTo>
                <a:lnTo>
                  <a:pt x="19014" y="139014"/>
                </a:lnTo>
                <a:lnTo>
                  <a:pt x="21778" y="176044"/>
                </a:lnTo>
                <a:lnTo>
                  <a:pt x="30588" y="211034"/>
                </a:lnTo>
                <a:lnTo>
                  <a:pt x="46217" y="242882"/>
                </a:lnTo>
                <a:lnTo>
                  <a:pt x="69443" y="270492"/>
                </a:lnTo>
                <a:lnTo>
                  <a:pt x="71096" y="273004"/>
                </a:lnTo>
                <a:lnTo>
                  <a:pt x="71923" y="273004"/>
                </a:lnTo>
                <a:lnTo>
                  <a:pt x="71923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85924" y="3308896"/>
            <a:ext cx="121920" cy="186055"/>
          </a:xfrm>
          <a:custGeom>
            <a:avLst/>
            <a:gdLst/>
            <a:ahLst/>
            <a:cxnLst/>
            <a:rect l="l" t="t" r="r" b="b"/>
            <a:pathLst>
              <a:path w="121920" h="186055">
                <a:moveTo>
                  <a:pt x="20667" y="66157"/>
                </a:moveTo>
                <a:lnTo>
                  <a:pt x="11573" y="66157"/>
                </a:lnTo>
                <a:lnTo>
                  <a:pt x="0" y="64482"/>
                </a:lnTo>
                <a:lnTo>
                  <a:pt x="0" y="50246"/>
                </a:lnTo>
                <a:lnTo>
                  <a:pt x="4146" y="31443"/>
                </a:lnTo>
                <a:lnTo>
                  <a:pt x="15810" y="15387"/>
                </a:lnTo>
                <a:lnTo>
                  <a:pt x="33830" y="4200"/>
                </a:lnTo>
                <a:lnTo>
                  <a:pt x="57042" y="0"/>
                </a:lnTo>
                <a:lnTo>
                  <a:pt x="82114" y="3794"/>
                </a:lnTo>
                <a:lnTo>
                  <a:pt x="93920" y="10049"/>
                </a:lnTo>
                <a:lnTo>
                  <a:pt x="52908" y="10049"/>
                </a:lnTo>
                <a:lnTo>
                  <a:pt x="42278" y="11396"/>
                </a:lnTo>
                <a:lnTo>
                  <a:pt x="31104" y="15806"/>
                </a:lnTo>
                <a:lnTo>
                  <a:pt x="20706" y="23827"/>
                </a:lnTo>
                <a:lnTo>
                  <a:pt x="12400" y="36009"/>
                </a:lnTo>
                <a:lnTo>
                  <a:pt x="27281" y="36009"/>
                </a:lnTo>
                <a:lnTo>
                  <a:pt x="28934" y="46059"/>
                </a:lnTo>
                <a:lnTo>
                  <a:pt x="28934" y="61132"/>
                </a:lnTo>
                <a:lnTo>
                  <a:pt x="20667" y="66157"/>
                </a:lnTo>
                <a:close/>
              </a:path>
              <a:path w="121920" h="186055">
                <a:moveTo>
                  <a:pt x="113258" y="185910"/>
                </a:moveTo>
                <a:lnTo>
                  <a:pt x="0" y="185910"/>
                </a:lnTo>
                <a:lnTo>
                  <a:pt x="0" y="177536"/>
                </a:lnTo>
                <a:lnTo>
                  <a:pt x="2480" y="175024"/>
                </a:lnTo>
                <a:lnTo>
                  <a:pt x="68616" y="108866"/>
                </a:lnTo>
                <a:lnTo>
                  <a:pt x="76586" y="99537"/>
                </a:lnTo>
                <a:lnTo>
                  <a:pt x="85253" y="86988"/>
                </a:lnTo>
                <a:lnTo>
                  <a:pt x="92216" y="71770"/>
                </a:lnTo>
                <a:lnTo>
                  <a:pt x="95070" y="54433"/>
                </a:lnTo>
                <a:lnTo>
                  <a:pt x="92319" y="37959"/>
                </a:lnTo>
                <a:lnTo>
                  <a:pt x="84220" y="23762"/>
                </a:lnTo>
                <a:lnTo>
                  <a:pt x="71006" y="13804"/>
                </a:lnTo>
                <a:lnTo>
                  <a:pt x="52908" y="10049"/>
                </a:lnTo>
                <a:lnTo>
                  <a:pt x="93920" y="10049"/>
                </a:lnTo>
                <a:lnTo>
                  <a:pt x="102614" y="14655"/>
                </a:lnTo>
                <a:lnTo>
                  <a:pt x="116448" y="31796"/>
                </a:lnTo>
                <a:lnTo>
                  <a:pt x="121525" y="54433"/>
                </a:lnTo>
                <a:lnTo>
                  <a:pt x="118231" y="72935"/>
                </a:lnTo>
                <a:lnTo>
                  <a:pt x="109434" y="88768"/>
                </a:lnTo>
                <a:lnTo>
                  <a:pt x="96762" y="102716"/>
                </a:lnTo>
                <a:lnTo>
                  <a:pt x="81843" y="115566"/>
                </a:lnTo>
                <a:lnTo>
                  <a:pt x="70411" y="124542"/>
                </a:lnTo>
                <a:lnTo>
                  <a:pt x="59212" y="133989"/>
                </a:lnTo>
                <a:lnTo>
                  <a:pt x="45688" y="145949"/>
                </a:lnTo>
                <a:lnTo>
                  <a:pt x="27281" y="162462"/>
                </a:lnTo>
                <a:lnTo>
                  <a:pt x="117052" y="162462"/>
                </a:lnTo>
                <a:lnTo>
                  <a:pt x="113258" y="185910"/>
                </a:lnTo>
                <a:close/>
              </a:path>
              <a:path w="121920" h="186055">
                <a:moveTo>
                  <a:pt x="117052" y="162462"/>
                </a:moveTo>
                <a:lnTo>
                  <a:pt x="77710" y="162462"/>
                </a:lnTo>
                <a:lnTo>
                  <a:pt x="83367" y="162436"/>
                </a:lnTo>
                <a:lnTo>
                  <a:pt x="91970" y="162253"/>
                </a:lnTo>
                <a:lnTo>
                  <a:pt x="112431" y="134827"/>
                </a:lnTo>
                <a:lnTo>
                  <a:pt x="121525" y="134827"/>
                </a:lnTo>
                <a:lnTo>
                  <a:pt x="117052" y="162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5478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20" h="278129">
                <a:moveTo>
                  <a:pt x="3306" y="278029"/>
                </a:moveTo>
                <a:lnTo>
                  <a:pt x="826" y="278029"/>
                </a:lnTo>
                <a:lnTo>
                  <a:pt x="0" y="276354"/>
                </a:lnTo>
                <a:lnTo>
                  <a:pt x="0" y="273004"/>
                </a:lnTo>
                <a:lnTo>
                  <a:pt x="4960" y="268817"/>
                </a:lnTo>
                <a:lnTo>
                  <a:pt x="25007" y="244989"/>
                </a:lnTo>
                <a:lnTo>
                  <a:pt x="40095" y="215116"/>
                </a:lnTo>
                <a:lnTo>
                  <a:pt x="49602" y="179433"/>
                </a:lnTo>
                <a:lnTo>
                  <a:pt x="52908" y="138177"/>
                </a:lnTo>
                <a:lnTo>
                  <a:pt x="48400" y="90312"/>
                </a:lnTo>
                <a:lnTo>
                  <a:pt x="36684" y="53595"/>
                </a:lnTo>
                <a:lnTo>
                  <a:pt x="20473" y="26300"/>
                </a:lnTo>
                <a:lnTo>
                  <a:pt x="2480" y="6699"/>
                </a:lnTo>
                <a:lnTo>
                  <a:pt x="826" y="4187"/>
                </a:lnTo>
                <a:lnTo>
                  <a:pt x="0" y="3349"/>
                </a:lnTo>
                <a:lnTo>
                  <a:pt x="0" y="0"/>
                </a:lnTo>
                <a:lnTo>
                  <a:pt x="4960" y="0"/>
                </a:lnTo>
                <a:lnTo>
                  <a:pt x="38312" y="31966"/>
                </a:lnTo>
                <a:lnTo>
                  <a:pt x="58489" y="68565"/>
                </a:lnTo>
                <a:lnTo>
                  <a:pt x="68435" y="105634"/>
                </a:lnTo>
                <a:lnTo>
                  <a:pt x="71096" y="139014"/>
                </a:lnTo>
                <a:lnTo>
                  <a:pt x="69740" y="162959"/>
                </a:lnTo>
                <a:lnTo>
                  <a:pt x="59587" y="206140"/>
                </a:lnTo>
                <a:lnTo>
                  <a:pt x="36555" y="247645"/>
                </a:lnTo>
                <a:lnTo>
                  <a:pt x="9636" y="274600"/>
                </a:lnTo>
                <a:lnTo>
                  <a:pt x="330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1809" y="3359979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4133" y="400294"/>
                </a:moveTo>
                <a:lnTo>
                  <a:pt x="1653" y="400294"/>
                </a:lnTo>
                <a:lnTo>
                  <a:pt x="0" y="398619"/>
                </a:lnTo>
                <a:lnTo>
                  <a:pt x="0" y="394432"/>
                </a:lnTo>
                <a:lnTo>
                  <a:pt x="4960" y="389408"/>
                </a:lnTo>
                <a:lnTo>
                  <a:pt x="35483" y="348295"/>
                </a:lnTo>
                <a:lnTo>
                  <a:pt x="55079" y="301686"/>
                </a:lnTo>
                <a:lnTo>
                  <a:pt x="65529" y="251623"/>
                </a:lnTo>
                <a:lnTo>
                  <a:pt x="68616" y="200147"/>
                </a:lnTo>
                <a:lnTo>
                  <a:pt x="64521" y="141173"/>
                </a:lnTo>
                <a:lnTo>
                  <a:pt x="52598" y="90129"/>
                </a:lnTo>
                <a:lnTo>
                  <a:pt x="33391" y="47406"/>
                </a:lnTo>
                <a:lnTo>
                  <a:pt x="7440" y="13398"/>
                </a:lnTo>
                <a:lnTo>
                  <a:pt x="0" y="5862"/>
                </a:lnTo>
                <a:lnTo>
                  <a:pt x="0" y="1674"/>
                </a:lnTo>
                <a:lnTo>
                  <a:pt x="1653" y="0"/>
                </a:lnTo>
                <a:lnTo>
                  <a:pt x="4133" y="0"/>
                </a:lnTo>
                <a:lnTo>
                  <a:pt x="46101" y="42748"/>
                </a:lnTo>
                <a:lnTo>
                  <a:pt x="78510" y="109586"/>
                </a:lnTo>
                <a:lnTo>
                  <a:pt x="90653" y="173938"/>
                </a:lnTo>
                <a:lnTo>
                  <a:pt x="91764" y="200147"/>
                </a:lnTo>
                <a:lnTo>
                  <a:pt x="90678" y="227141"/>
                </a:lnTo>
                <a:lnTo>
                  <a:pt x="79208" y="289295"/>
                </a:lnTo>
                <a:lnTo>
                  <a:pt x="47496" y="355779"/>
                </a:lnTo>
                <a:lnTo>
                  <a:pt x="11974" y="395191"/>
                </a:lnTo>
                <a:lnTo>
                  <a:pt x="4133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52679" y="3468241"/>
            <a:ext cx="237490" cy="293370"/>
          </a:xfrm>
          <a:custGeom>
            <a:avLst/>
            <a:gdLst/>
            <a:ahLst/>
            <a:cxnLst/>
            <a:rect l="l" t="t" r="r" b="b"/>
            <a:pathLst>
              <a:path w="237489" h="293370">
                <a:moveTo>
                  <a:pt x="38129" y="76155"/>
                </a:moveTo>
                <a:lnTo>
                  <a:pt x="28597" y="76155"/>
                </a:lnTo>
                <a:lnTo>
                  <a:pt x="28597" y="71335"/>
                </a:lnTo>
                <a:lnTo>
                  <a:pt x="42896" y="26027"/>
                </a:lnTo>
                <a:lnTo>
                  <a:pt x="76259" y="0"/>
                </a:lnTo>
                <a:lnTo>
                  <a:pt x="89233" y="1897"/>
                </a:lnTo>
                <a:lnTo>
                  <a:pt x="101401" y="7952"/>
                </a:lnTo>
                <a:lnTo>
                  <a:pt x="103828" y="10603"/>
                </a:lnTo>
                <a:lnTo>
                  <a:pt x="75306" y="10603"/>
                </a:lnTo>
                <a:lnTo>
                  <a:pt x="63927" y="14580"/>
                </a:lnTo>
                <a:lnTo>
                  <a:pt x="55050" y="25786"/>
                </a:lnTo>
                <a:lnTo>
                  <a:pt x="47960" y="43138"/>
                </a:lnTo>
                <a:lnTo>
                  <a:pt x="41942" y="65551"/>
                </a:lnTo>
                <a:lnTo>
                  <a:pt x="39083" y="75191"/>
                </a:lnTo>
                <a:lnTo>
                  <a:pt x="38129" y="76155"/>
                </a:lnTo>
                <a:close/>
              </a:path>
              <a:path w="237489" h="293370">
                <a:moveTo>
                  <a:pt x="131591" y="34703"/>
                </a:moveTo>
                <a:lnTo>
                  <a:pt x="117249" y="34703"/>
                </a:lnTo>
                <a:lnTo>
                  <a:pt x="129850" y="21554"/>
                </a:lnTo>
                <a:lnTo>
                  <a:pt x="144417" y="10483"/>
                </a:lnTo>
                <a:lnTo>
                  <a:pt x="160413" y="2846"/>
                </a:lnTo>
                <a:lnTo>
                  <a:pt x="177304" y="0"/>
                </a:lnTo>
                <a:lnTo>
                  <a:pt x="201165" y="5497"/>
                </a:lnTo>
                <a:lnTo>
                  <a:pt x="207497" y="10603"/>
                </a:lnTo>
                <a:lnTo>
                  <a:pt x="175397" y="10603"/>
                </a:lnTo>
                <a:lnTo>
                  <a:pt x="168665" y="11281"/>
                </a:lnTo>
                <a:lnTo>
                  <a:pt x="160145" y="13857"/>
                </a:lnTo>
                <a:lnTo>
                  <a:pt x="150196" y="19144"/>
                </a:lnTo>
                <a:lnTo>
                  <a:pt x="139174" y="27955"/>
                </a:lnTo>
                <a:lnTo>
                  <a:pt x="132233" y="34010"/>
                </a:lnTo>
                <a:lnTo>
                  <a:pt x="131591" y="34703"/>
                </a:lnTo>
                <a:close/>
              </a:path>
              <a:path w="237489" h="293370">
                <a:moveTo>
                  <a:pt x="63867" y="278594"/>
                </a:moveTo>
                <a:lnTo>
                  <a:pt x="10485" y="278594"/>
                </a:lnTo>
                <a:lnTo>
                  <a:pt x="22267" y="277901"/>
                </a:lnTo>
                <a:lnTo>
                  <a:pt x="28954" y="275220"/>
                </a:lnTo>
                <a:lnTo>
                  <a:pt x="32604" y="269647"/>
                </a:lnTo>
                <a:lnTo>
                  <a:pt x="35270" y="260278"/>
                </a:lnTo>
                <a:lnTo>
                  <a:pt x="85792" y="54947"/>
                </a:lnTo>
                <a:lnTo>
                  <a:pt x="87698" y="47235"/>
                </a:lnTo>
                <a:lnTo>
                  <a:pt x="89605" y="42415"/>
                </a:lnTo>
                <a:lnTo>
                  <a:pt x="89605" y="31811"/>
                </a:lnTo>
                <a:lnTo>
                  <a:pt x="88443" y="21177"/>
                </a:lnTo>
                <a:lnTo>
                  <a:pt x="85315" y="14700"/>
                </a:lnTo>
                <a:lnTo>
                  <a:pt x="80758" y="11477"/>
                </a:lnTo>
                <a:lnTo>
                  <a:pt x="75306" y="10603"/>
                </a:lnTo>
                <a:lnTo>
                  <a:pt x="103828" y="10603"/>
                </a:lnTo>
                <a:lnTo>
                  <a:pt x="111247" y="18707"/>
                </a:lnTo>
                <a:lnTo>
                  <a:pt x="117249" y="34703"/>
                </a:lnTo>
                <a:lnTo>
                  <a:pt x="131591" y="34703"/>
                </a:lnTo>
                <a:lnTo>
                  <a:pt x="92465" y="150383"/>
                </a:lnTo>
                <a:lnTo>
                  <a:pt x="91511" y="156167"/>
                </a:lnTo>
                <a:lnTo>
                  <a:pt x="91511" y="158095"/>
                </a:lnTo>
                <a:lnTo>
                  <a:pt x="92882" y="165641"/>
                </a:lnTo>
                <a:lnTo>
                  <a:pt x="98138" y="179303"/>
                </a:lnTo>
                <a:lnTo>
                  <a:pt x="85792" y="179303"/>
                </a:lnTo>
                <a:lnTo>
                  <a:pt x="81160" y="197829"/>
                </a:lnTo>
                <a:lnTo>
                  <a:pt x="73757" y="227743"/>
                </a:lnTo>
                <a:lnTo>
                  <a:pt x="66891" y="256573"/>
                </a:lnTo>
                <a:lnTo>
                  <a:pt x="63867" y="271846"/>
                </a:lnTo>
                <a:lnTo>
                  <a:pt x="63867" y="278594"/>
                </a:lnTo>
                <a:close/>
              </a:path>
              <a:path w="237489" h="293370">
                <a:moveTo>
                  <a:pt x="163986" y="198582"/>
                </a:moveTo>
                <a:lnTo>
                  <a:pt x="127735" y="198582"/>
                </a:lnTo>
                <a:lnTo>
                  <a:pt x="140782" y="195675"/>
                </a:lnTo>
                <a:lnTo>
                  <a:pt x="154903" y="186894"/>
                </a:lnTo>
                <a:lnTo>
                  <a:pt x="182070" y="151347"/>
                </a:lnTo>
                <a:lnTo>
                  <a:pt x="196369" y="106280"/>
                </a:lnTo>
                <a:lnTo>
                  <a:pt x="204948" y="53983"/>
                </a:lnTo>
                <a:lnTo>
                  <a:pt x="202878" y="35411"/>
                </a:lnTo>
                <a:lnTo>
                  <a:pt x="196965" y="21810"/>
                </a:lnTo>
                <a:lnTo>
                  <a:pt x="187656" y="13450"/>
                </a:lnTo>
                <a:lnTo>
                  <a:pt x="175397" y="10603"/>
                </a:lnTo>
                <a:lnTo>
                  <a:pt x="207497" y="10603"/>
                </a:lnTo>
                <a:lnTo>
                  <a:pt x="220200" y="20846"/>
                </a:lnTo>
                <a:lnTo>
                  <a:pt x="232801" y="44328"/>
                </a:lnTo>
                <a:lnTo>
                  <a:pt x="237359" y="74227"/>
                </a:lnTo>
                <a:lnTo>
                  <a:pt x="227737" y="123782"/>
                </a:lnTo>
                <a:lnTo>
                  <a:pt x="202565" y="167012"/>
                </a:lnTo>
                <a:lnTo>
                  <a:pt x="167384" y="197588"/>
                </a:lnTo>
                <a:lnTo>
                  <a:pt x="163986" y="198582"/>
                </a:lnTo>
                <a:close/>
              </a:path>
              <a:path w="237489" h="293370">
                <a:moveTo>
                  <a:pt x="127735" y="209186"/>
                </a:moveTo>
                <a:lnTo>
                  <a:pt x="112334" y="206415"/>
                </a:lnTo>
                <a:lnTo>
                  <a:pt x="100329" y="199305"/>
                </a:lnTo>
                <a:lnTo>
                  <a:pt x="91541" y="189665"/>
                </a:lnTo>
                <a:lnTo>
                  <a:pt x="85792" y="179303"/>
                </a:lnTo>
                <a:lnTo>
                  <a:pt x="98138" y="179303"/>
                </a:lnTo>
                <a:lnTo>
                  <a:pt x="109206" y="192663"/>
                </a:lnTo>
                <a:lnTo>
                  <a:pt x="127735" y="198582"/>
                </a:lnTo>
                <a:lnTo>
                  <a:pt x="163986" y="198582"/>
                </a:lnTo>
                <a:lnTo>
                  <a:pt x="127735" y="209186"/>
                </a:lnTo>
                <a:close/>
              </a:path>
              <a:path w="237489" h="293370">
                <a:moveTo>
                  <a:pt x="5719" y="293054"/>
                </a:moveTo>
                <a:lnTo>
                  <a:pt x="1906" y="293054"/>
                </a:lnTo>
                <a:lnTo>
                  <a:pt x="0" y="291126"/>
                </a:lnTo>
                <a:lnTo>
                  <a:pt x="0" y="278594"/>
                </a:lnTo>
                <a:lnTo>
                  <a:pt x="97231" y="278594"/>
                </a:lnTo>
                <a:lnTo>
                  <a:pt x="97231" y="292090"/>
                </a:lnTo>
                <a:lnTo>
                  <a:pt x="43849" y="292090"/>
                </a:lnTo>
                <a:lnTo>
                  <a:pt x="34406" y="292241"/>
                </a:lnTo>
                <a:lnTo>
                  <a:pt x="15162" y="292903"/>
                </a:lnTo>
                <a:lnTo>
                  <a:pt x="5719" y="293054"/>
                </a:lnTo>
                <a:close/>
              </a:path>
              <a:path w="237489" h="293370">
                <a:moveTo>
                  <a:pt x="97231" y="293054"/>
                </a:moveTo>
                <a:lnTo>
                  <a:pt x="89605" y="293054"/>
                </a:lnTo>
                <a:lnTo>
                  <a:pt x="78166" y="292903"/>
                </a:lnTo>
                <a:lnTo>
                  <a:pt x="55288" y="292241"/>
                </a:lnTo>
                <a:lnTo>
                  <a:pt x="43849" y="292090"/>
                </a:lnTo>
                <a:lnTo>
                  <a:pt x="97231" y="292090"/>
                </a:lnTo>
                <a:lnTo>
                  <a:pt x="97231" y="293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41518" y="3326538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103904" y="460789"/>
                </a:moveTo>
                <a:lnTo>
                  <a:pt x="101044" y="460789"/>
                </a:lnTo>
                <a:lnTo>
                  <a:pt x="91765" y="455231"/>
                </a:lnTo>
                <a:lnTo>
                  <a:pt x="52115" y="411580"/>
                </a:lnTo>
                <a:lnTo>
                  <a:pt x="30503" y="374029"/>
                </a:lnTo>
                <a:lnTo>
                  <a:pt x="14879" y="334641"/>
                </a:lnTo>
                <a:lnTo>
                  <a:pt x="5600" y="296066"/>
                </a:lnTo>
                <a:lnTo>
                  <a:pt x="0" y="230394"/>
                </a:lnTo>
                <a:lnTo>
                  <a:pt x="1251" y="199320"/>
                </a:lnTo>
                <a:lnTo>
                  <a:pt x="14477" y="127774"/>
                </a:lnTo>
                <a:lnTo>
                  <a:pt x="28597" y="89651"/>
                </a:lnTo>
                <a:lnTo>
                  <a:pt x="50507" y="50835"/>
                </a:lnTo>
                <a:lnTo>
                  <a:pt x="91467" y="5738"/>
                </a:lnTo>
                <a:lnTo>
                  <a:pt x="101044" y="0"/>
                </a:lnTo>
                <a:lnTo>
                  <a:pt x="103904" y="0"/>
                </a:lnTo>
                <a:lnTo>
                  <a:pt x="105810" y="963"/>
                </a:lnTo>
                <a:lnTo>
                  <a:pt x="105810" y="6747"/>
                </a:lnTo>
                <a:lnTo>
                  <a:pt x="100091" y="12531"/>
                </a:lnTo>
                <a:lnTo>
                  <a:pt x="70860" y="49718"/>
                </a:lnTo>
                <a:lnTo>
                  <a:pt x="49957" y="91163"/>
                </a:lnTo>
                <a:lnTo>
                  <a:pt x="36330" y="135799"/>
                </a:lnTo>
                <a:lnTo>
                  <a:pt x="28925" y="182565"/>
                </a:lnTo>
                <a:lnTo>
                  <a:pt x="26690" y="230394"/>
                </a:lnTo>
                <a:lnTo>
                  <a:pt x="28635" y="274229"/>
                </a:lnTo>
                <a:lnTo>
                  <a:pt x="35384" y="319868"/>
                </a:lnTo>
                <a:lnTo>
                  <a:pt x="48310" y="365184"/>
                </a:lnTo>
                <a:lnTo>
                  <a:pt x="68786" y="408047"/>
                </a:lnTo>
                <a:lnTo>
                  <a:pt x="98184" y="446329"/>
                </a:lnTo>
                <a:lnTo>
                  <a:pt x="105810" y="454041"/>
                </a:lnTo>
                <a:lnTo>
                  <a:pt x="105810" y="459825"/>
                </a:lnTo>
                <a:lnTo>
                  <a:pt x="103904" y="460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94991" y="3468240"/>
            <a:ext cx="174625" cy="209550"/>
          </a:xfrm>
          <a:custGeom>
            <a:avLst/>
            <a:gdLst/>
            <a:ahLst/>
            <a:cxnLst/>
            <a:rect l="l" t="t" r="r" b="b"/>
            <a:pathLst>
              <a:path w="174625" h="209550">
                <a:moveTo>
                  <a:pt x="71493" y="209186"/>
                </a:moveTo>
                <a:lnTo>
                  <a:pt x="41421" y="202725"/>
                </a:lnTo>
                <a:lnTo>
                  <a:pt x="18945" y="184966"/>
                </a:lnTo>
                <a:lnTo>
                  <a:pt x="4870" y="158351"/>
                </a:lnTo>
                <a:lnTo>
                  <a:pt x="0" y="125319"/>
                </a:lnTo>
                <a:lnTo>
                  <a:pt x="11513" y="71983"/>
                </a:lnTo>
                <a:lnTo>
                  <a:pt x="40632" y="32655"/>
                </a:lnTo>
                <a:lnTo>
                  <a:pt x="79223" y="8329"/>
                </a:lnTo>
                <a:lnTo>
                  <a:pt x="119156" y="0"/>
                </a:lnTo>
                <a:lnTo>
                  <a:pt x="140023" y="3328"/>
                </a:lnTo>
                <a:lnTo>
                  <a:pt x="152560" y="10603"/>
                </a:lnTo>
                <a:lnTo>
                  <a:pt x="119156" y="10603"/>
                </a:lnTo>
                <a:lnTo>
                  <a:pt x="104425" y="12757"/>
                </a:lnTo>
                <a:lnTo>
                  <a:pt x="82813" y="22774"/>
                </a:lnTo>
                <a:lnTo>
                  <a:pt x="60307" y="45985"/>
                </a:lnTo>
                <a:lnTo>
                  <a:pt x="42896" y="87723"/>
                </a:lnTo>
                <a:lnTo>
                  <a:pt x="130314" y="87723"/>
                </a:lnTo>
                <a:lnTo>
                  <a:pt x="114806" y="92483"/>
                </a:lnTo>
                <a:lnTo>
                  <a:pt x="95086" y="95676"/>
                </a:lnTo>
                <a:lnTo>
                  <a:pt x="77153" y="97062"/>
                </a:lnTo>
                <a:lnTo>
                  <a:pt x="63867" y="97363"/>
                </a:lnTo>
                <a:lnTo>
                  <a:pt x="40036" y="97363"/>
                </a:lnTo>
                <a:lnTo>
                  <a:pt x="36029" y="115875"/>
                </a:lnTo>
                <a:lnTo>
                  <a:pt x="33721" y="129777"/>
                </a:lnTo>
                <a:lnTo>
                  <a:pt x="32663" y="139523"/>
                </a:lnTo>
                <a:lnTo>
                  <a:pt x="32410" y="145563"/>
                </a:lnTo>
                <a:lnTo>
                  <a:pt x="33572" y="159947"/>
                </a:lnTo>
                <a:lnTo>
                  <a:pt x="38844" y="177495"/>
                </a:lnTo>
                <a:lnTo>
                  <a:pt x="50909" y="192332"/>
                </a:lnTo>
                <a:lnTo>
                  <a:pt x="72446" y="198582"/>
                </a:lnTo>
                <a:lnTo>
                  <a:pt x="120151" y="198582"/>
                </a:lnTo>
                <a:lnTo>
                  <a:pt x="114926" y="201414"/>
                </a:lnTo>
                <a:lnTo>
                  <a:pt x="71493" y="209186"/>
                </a:lnTo>
                <a:close/>
              </a:path>
              <a:path w="174625" h="209550">
                <a:moveTo>
                  <a:pt x="130314" y="87723"/>
                </a:moveTo>
                <a:lnTo>
                  <a:pt x="61007" y="87723"/>
                </a:lnTo>
                <a:lnTo>
                  <a:pt x="83349" y="86970"/>
                </a:lnTo>
                <a:lnTo>
                  <a:pt x="113913" y="81698"/>
                </a:lnTo>
                <a:lnTo>
                  <a:pt x="140902" y="67389"/>
                </a:lnTo>
                <a:lnTo>
                  <a:pt x="152519" y="39523"/>
                </a:lnTo>
                <a:lnTo>
                  <a:pt x="150255" y="28498"/>
                </a:lnTo>
                <a:lnTo>
                  <a:pt x="143702" y="19279"/>
                </a:lnTo>
                <a:lnTo>
                  <a:pt x="133216" y="12953"/>
                </a:lnTo>
                <a:lnTo>
                  <a:pt x="119156" y="10603"/>
                </a:lnTo>
                <a:lnTo>
                  <a:pt x="152560" y="10603"/>
                </a:lnTo>
                <a:lnTo>
                  <a:pt x="155260" y="12170"/>
                </a:lnTo>
                <a:lnTo>
                  <a:pt x="164599" y="24807"/>
                </a:lnTo>
                <a:lnTo>
                  <a:pt x="167771" y="39523"/>
                </a:lnTo>
                <a:lnTo>
                  <a:pt x="166967" y="47853"/>
                </a:lnTo>
                <a:lnTo>
                  <a:pt x="162767" y="60611"/>
                </a:lnTo>
                <a:lnTo>
                  <a:pt x="152490" y="74634"/>
                </a:lnTo>
                <a:lnTo>
                  <a:pt x="133454" y="86759"/>
                </a:lnTo>
                <a:lnTo>
                  <a:pt x="130314" y="87723"/>
                </a:lnTo>
                <a:close/>
              </a:path>
              <a:path w="174625" h="209550">
                <a:moveTo>
                  <a:pt x="120151" y="198582"/>
                </a:moveTo>
                <a:lnTo>
                  <a:pt x="72446" y="198582"/>
                </a:lnTo>
                <a:lnTo>
                  <a:pt x="83513" y="197874"/>
                </a:lnTo>
                <a:lnTo>
                  <a:pt x="105929" y="192919"/>
                </a:lnTo>
                <a:lnTo>
                  <a:pt x="134244" y="179468"/>
                </a:lnTo>
                <a:lnTo>
                  <a:pt x="163005" y="153275"/>
                </a:lnTo>
                <a:lnTo>
                  <a:pt x="165865" y="149419"/>
                </a:lnTo>
                <a:lnTo>
                  <a:pt x="166818" y="148455"/>
                </a:lnTo>
                <a:lnTo>
                  <a:pt x="171584" y="148455"/>
                </a:lnTo>
                <a:lnTo>
                  <a:pt x="174444" y="151347"/>
                </a:lnTo>
                <a:lnTo>
                  <a:pt x="174444" y="154239"/>
                </a:lnTo>
                <a:lnTo>
                  <a:pt x="167473" y="165264"/>
                </a:lnTo>
                <a:lnTo>
                  <a:pt x="147277" y="183882"/>
                </a:lnTo>
                <a:lnTo>
                  <a:pt x="120151" y="198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49027" y="3326538"/>
            <a:ext cx="0" cy="461009"/>
          </a:xfrm>
          <a:custGeom>
            <a:avLst/>
            <a:gdLst/>
            <a:ahLst/>
            <a:cxnLst/>
            <a:rect l="l" t="t" r="r" b="b"/>
            <a:pathLst>
              <a:path h="461010">
                <a:moveTo>
                  <a:pt x="0" y="0"/>
                </a:moveTo>
                <a:lnTo>
                  <a:pt x="0" y="460789"/>
                </a:lnTo>
              </a:path>
            </a:pathLst>
          </a:custGeom>
          <a:ln w="181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762" y="3468239"/>
            <a:ext cx="200660" cy="209550"/>
          </a:xfrm>
          <a:custGeom>
            <a:avLst/>
            <a:gdLst/>
            <a:ahLst/>
            <a:cxnLst/>
            <a:rect l="l" t="t" r="r" b="b"/>
            <a:pathLst>
              <a:path w="200660" h="209550">
                <a:moveTo>
                  <a:pt x="10485" y="76155"/>
                </a:moveTo>
                <a:lnTo>
                  <a:pt x="0" y="76155"/>
                </a:lnTo>
                <a:lnTo>
                  <a:pt x="0" y="71335"/>
                </a:lnTo>
                <a:lnTo>
                  <a:pt x="3351" y="58562"/>
                </a:lnTo>
                <a:lnTo>
                  <a:pt x="13941" y="34221"/>
                </a:lnTo>
                <a:lnTo>
                  <a:pt x="32574" y="10603"/>
                </a:lnTo>
                <a:lnTo>
                  <a:pt x="60054" y="0"/>
                </a:lnTo>
                <a:lnTo>
                  <a:pt x="75515" y="3027"/>
                </a:lnTo>
                <a:lnTo>
                  <a:pt x="86359" y="10603"/>
                </a:lnTo>
                <a:lnTo>
                  <a:pt x="59101" y="10603"/>
                </a:lnTo>
                <a:lnTo>
                  <a:pt x="48049" y="12983"/>
                </a:lnTo>
                <a:lnTo>
                  <a:pt x="35746" y="21689"/>
                </a:lnTo>
                <a:lnTo>
                  <a:pt x="23443" y="39071"/>
                </a:lnTo>
                <a:lnTo>
                  <a:pt x="12392" y="67479"/>
                </a:lnTo>
                <a:lnTo>
                  <a:pt x="10485" y="75191"/>
                </a:lnTo>
                <a:lnTo>
                  <a:pt x="10485" y="76155"/>
                </a:lnTo>
                <a:close/>
              </a:path>
              <a:path w="200660" h="209550">
                <a:moveTo>
                  <a:pt x="123922" y="198582"/>
                </a:moveTo>
                <a:lnTo>
                  <a:pt x="99137" y="198582"/>
                </a:lnTo>
                <a:lnTo>
                  <a:pt x="134318" y="181863"/>
                </a:lnTo>
                <a:lnTo>
                  <a:pt x="159669" y="143635"/>
                </a:lnTo>
                <a:lnTo>
                  <a:pt x="175010" y="101791"/>
                </a:lnTo>
                <a:lnTo>
                  <a:pt x="180164" y="74227"/>
                </a:lnTo>
                <a:lnTo>
                  <a:pt x="179121" y="62237"/>
                </a:lnTo>
                <a:lnTo>
                  <a:pt x="176112" y="52055"/>
                </a:lnTo>
                <a:lnTo>
                  <a:pt x="171316" y="43319"/>
                </a:lnTo>
                <a:lnTo>
                  <a:pt x="164912" y="35667"/>
                </a:lnTo>
                <a:lnTo>
                  <a:pt x="157286" y="27955"/>
                </a:lnTo>
                <a:lnTo>
                  <a:pt x="157286" y="22171"/>
                </a:lnTo>
                <a:lnTo>
                  <a:pt x="159252" y="14640"/>
                </a:lnTo>
                <a:lnTo>
                  <a:pt x="164435" y="7470"/>
                </a:lnTo>
                <a:lnTo>
                  <a:pt x="171763" y="2108"/>
                </a:lnTo>
                <a:lnTo>
                  <a:pt x="180164" y="0"/>
                </a:lnTo>
                <a:lnTo>
                  <a:pt x="186509" y="1596"/>
                </a:lnTo>
                <a:lnTo>
                  <a:pt x="193032" y="6988"/>
                </a:lnTo>
                <a:lnTo>
                  <a:pt x="198126" y="17080"/>
                </a:lnTo>
                <a:lnTo>
                  <a:pt x="200182" y="32775"/>
                </a:lnTo>
                <a:lnTo>
                  <a:pt x="196887" y="60376"/>
                </a:lnTo>
                <a:lnTo>
                  <a:pt x="186181" y="105283"/>
                </a:lnTo>
                <a:lnTo>
                  <a:pt x="166826" y="154030"/>
                </a:lnTo>
                <a:lnTo>
                  <a:pt x="137588" y="193153"/>
                </a:lnTo>
                <a:lnTo>
                  <a:pt x="123922" y="198582"/>
                </a:lnTo>
                <a:close/>
              </a:path>
              <a:path w="200660" h="209550">
                <a:moveTo>
                  <a:pt x="97231" y="209186"/>
                </a:moveTo>
                <a:lnTo>
                  <a:pt x="78851" y="207198"/>
                </a:lnTo>
                <a:lnTo>
                  <a:pt x="58863" y="199064"/>
                </a:lnTo>
                <a:lnTo>
                  <a:pt x="42806" y="181532"/>
                </a:lnTo>
                <a:lnTo>
                  <a:pt x="36223" y="151347"/>
                </a:lnTo>
                <a:lnTo>
                  <a:pt x="37444" y="136043"/>
                </a:lnTo>
                <a:lnTo>
                  <a:pt x="41704" y="117125"/>
                </a:lnTo>
                <a:lnTo>
                  <a:pt x="49896" y="91700"/>
                </a:lnTo>
                <a:lnTo>
                  <a:pt x="62914" y="56875"/>
                </a:lnTo>
                <a:lnTo>
                  <a:pt x="65312" y="50278"/>
                </a:lnTo>
                <a:lnTo>
                  <a:pt x="67799" y="42415"/>
                </a:lnTo>
                <a:lnTo>
                  <a:pt x="69751" y="33830"/>
                </a:lnTo>
                <a:lnTo>
                  <a:pt x="70540" y="25063"/>
                </a:lnTo>
                <a:lnTo>
                  <a:pt x="70540" y="10603"/>
                </a:lnTo>
                <a:lnTo>
                  <a:pt x="86359" y="10603"/>
                </a:lnTo>
                <a:lnTo>
                  <a:pt x="87222" y="11206"/>
                </a:lnTo>
                <a:lnTo>
                  <a:pt x="94639" y="23181"/>
                </a:lnTo>
                <a:lnTo>
                  <a:pt x="97231" y="37595"/>
                </a:lnTo>
                <a:lnTo>
                  <a:pt x="97231" y="46271"/>
                </a:lnTo>
                <a:lnTo>
                  <a:pt x="95324" y="53019"/>
                </a:lnTo>
                <a:lnTo>
                  <a:pt x="92465" y="60731"/>
                </a:lnTo>
                <a:lnTo>
                  <a:pt x="82262" y="88702"/>
                </a:lnTo>
                <a:lnTo>
                  <a:pt x="73757" y="114594"/>
                </a:lnTo>
                <a:lnTo>
                  <a:pt x="67933" y="138137"/>
                </a:lnTo>
                <a:lnTo>
                  <a:pt x="65774" y="159059"/>
                </a:lnTo>
                <a:lnTo>
                  <a:pt x="67770" y="174995"/>
                </a:lnTo>
                <a:lnTo>
                  <a:pt x="73876" y="187496"/>
                </a:lnTo>
                <a:lnTo>
                  <a:pt x="84273" y="195660"/>
                </a:lnTo>
                <a:lnTo>
                  <a:pt x="99137" y="198582"/>
                </a:lnTo>
                <a:lnTo>
                  <a:pt x="123922" y="198582"/>
                </a:lnTo>
                <a:lnTo>
                  <a:pt x="97231" y="209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86953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81979" y="317164"/>
                </a:moveTo>
                <a:lnTo>
                  <a:pt x="76259" y="317164"/>
                </a:lnTo>
                <a:lnTo>
                  <a:pt x="37802" y="279267"/>
                </a:lnTo>
                <a:lnTo>
                  <a:pt x="14537" y="236671"/>
                </a:lnTo>
                <a:lnTo>
                  <a:pt x="3068" y="194074"/>
                </a:lnTo>
                <a:lnTo>
                  <a:pt x="0" y="156177"/>
                </a:lnTo>
                <a:lnTo>
                  <a:pt x="3336" y="116413"/>
                </a:lnTo>
                <a:lnTo>
                  <a:pt x="15251" y="73756"/>
                </a:lnTo>
                <a:lnTo>
                  <a:pt x="38606" y="32545"/>
                </a:lnTo>
                <a:lnTo>
                  <a:pt x="73197" y="0"/>
                </a:lnTo>
                <a:lnTo>
                  <a:pt x="81979" y="0"/>
                </a:lnTo>
                <a:lnTo>
                  <a:pt x="81979" y="974"/>
                </a:lnTo>
                <a:lnTo>
                  <a:pt x="81026" y="1938"/>
                </a:lnTo>
                <a:lnTo>
                  <a:pt x="80072" y="3866"/>
                </a:lnTo>
                <a:lnTo>
                  <a:pt x="59980" y="25240"/>
                </a:lnTo>
                <a:lnTo>
                  <a:pt x="40870" y="56283"/>
                </a:lnTo>
                <a:lnTo>
                  <a:pt x="26586" y="99437"/>
                </a:lnTo>
                <a:lnTo>
                  <a:pt x="20971" y="157141"/>
                </a:lnTo>
                <a:lnTo>
                  <a:pt x="24158" y="199768"/>
                </a:lnTo>
                <a:lnTo>
                  <a:pt x="34316" y="240045"/>
                </a:lnTo>
                <a:lnTo>
                  <a:pt x="52339" y="276707"/>
                </a:lnTo>
                <a:lnTo>
                  <a:pt x="79119" y="308488"/>
                </a:lnTo>
                <a:lnTo>
                  <a:pt x="81026" y="311380"/>
                </a:lnTo>
                <a:lnTo>
                  <a:pt x="81979" y="311380"/>
                </a:lnTo>
                <a:lnTo>
                  <a:pt x="81979" y="31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7085" y="3267733"/>
            <a:ext cx="116839" cy="213995"/>
          </a:xfrm>
          <a:custGeom>
            <a:avLst/>
            <a:gdLst/>
            <a:ahLst/>
            <a:cxnLst/>
            <a:rect l="l" t="t" r="r" b="b"/>
            <a:pathLst>
              <a:path w="116840" h="213994">
                <a:moveTo>
                  <a:pt x="0" y="32775"/>
                </a:moveTo>
                <a:lnTo>
                  <a:pt x="0" y="21207"/>
                </a:lnTo>
                <a:lnTo>
                  <a:pt x="12496" y="20740"/>
                </a:lnTo>
                <a:lnTo>
                  <a:pt x="28478" y="18195"/>
                </a:lnTo>
                <a:lnTo>
                  <a:pt x="45711" y="11854"/>
                </a:lnTo>
                <a:lnTo>
                  <a:pt x="61961" y="0"/>
                </a:lnTo>
                <a:lnTo>
                  <a:pt x="71493" y="0"/>
                </a:lnTo>
                <a:lnTo>
                  <a:pt x="71493" y="23135"/>
                </a:lnTo>
                <a:lnTo>
                  <a:pt x="45755" y="23135"/>
                </a:lnTo>
                <a:lnTo>
                  <a:pt x="32440" y="28708"/>
                </a:lnTo>
                <a:lnTo>
                  <a:pt x="19303" y="31570"/>
                </a:lnTo>
                <a:lnTo>
                  <a:pt x="7953" y="32625"/>
                </a:lnTo>
                <a:lnTo>
                  <a:pt x="0" y="32775"/>
                </a:lnTo>
                <a:close/>
              </a:path>
              <a:path w="116840" h="213994">
                <a:moveTo>
                  <a:pt x="103904" y="202438"/>
                </a:moveTo>
                <a:lnTo>
                  <a:pt x="14298" y="202438"/>
                </a:lnTo>
                <a:lnTo>
                  <a:pt x="32484" y="201670"/>
                </a:lnTo>
                <a:lnTo>
                  <a:pt x="41823" y="199185"/>
                </a:lnTo>
                <a:lnTo>
                  <a:pt x="45264" y="194711"/>
                </a:lnTo>
                <a:lnTo>
                  <a:pt x="45755" y="187978"/>
                </a:lnTo>
                <a:lnTo>
                  <a:pt x="45755" y="23135"/>
                </a:lnTo>
                <a:lnTo>
                  <a:pt x="71493" y="23135"/>
                </a:lnTo>
                <a:lnTo>
                  <a:pt x="71493" y="187978"/>
                </a:lnTo>
                <a:lnTo>
                  <a:pt x="72000" y="194711"/>
                </a:lnTo>
                <a:lnTo>
                  <a:pt x="75545" y="199185"/>
                </a:lnTo>
                <a:lnTo>
                  <a:pt x="85166" y="201670"/>
                </a:lnTo>
                <a:lnTo>
                  <a:pt x="103904" y="202438"/>
                </a:lnTo>
                <a:close/>
              </a:path>
              <a:path w="116840" h="213994">
                <a:moveTo>
                  <a:pt x="1906" y="214006"/>
                </a:moveTo>
                <a:lnTo>
                  <a:pt x="1906" y="202438"/>
                </a:lnTo>
                <a:lnTo>
                  <a:pt x="116296" y="202438"/>
                </a:lnTo>
                <a:lnTo>
                  <a:pt x="116296" y="213042"/>
                </a:lnTo>
                <a:lnTo>
                  <a:pt x="59101" y="213042"/>
                </a:lnTo>
                <a:lnTo>
                  <a:pt x="1906" y="214006"/>
                </a:lnTo>
                <a:close/>
              </a:path>
              <a:path w="116840" h="213994">
                <a:moveTo>
                  <a:pt x="116296" y="214006"/>
                </a:moveTo>
                <a:lnTo>
                  <a:pt x="59101" y="213042"/>
                </a:lnTo>
                <a:lnTo>
                  <a:pt x="116296" y="213042"/>
                </a:lnTo>
                <a:lnTo>
                  <a:pt x="116296" y="214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96757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3812" y="317163"/>
                </a:moveTo>
                <a:lnTo>
                  <a:pt x="953" y="317163"/>
                </a:lnTo>
                <a:lnTo>
                  <a:pt x="0" y="315235"/>
                </a:lnTo>
                <a:lnTo>
                  <a:pt x="0" y="311379"/>
                </a:lnTo>
                <a:lnTo>
                  <a:pt x="5719" y="306560"/>
                </a:lnTo>
                <a:lnTo>
                  <a:pt x="28835" y="279131"/>
                </a:lnTo>
                <a:lnTo>
                  <a:pt x="46232" y="244743"/>
                </a:lnTo>
                <a:lnTo>
                  <a:pt x="57194" y="203668"/>
                </a:lnTo>
                <a:lnTo>
                  <a:pt x="61007" y="156176"/>
                </a:lnTo>
                <a:lnTo>
                  <a:pt x="55809" y="101078"/>
                </a:lnTo>
                <a:lnTo>
                  <a:pt x="42300" y="58813"/>
                </a:lnTo>
                <a:lnTo>
                  <a:pt x="23607" y="27393"/>
                </a:lnTo>
                <a:lnTo>
                  <a:pt x="2859" y="4829"/>
                </a:lnTo>
                <a:lnTo>
                  <a:pt x="953" y="1937"/>
                </a:lnTo>
                <a:lnTo>
                  <a:pt x="0" y="973"/>
                </a:lnTo>
                <a:lnTo>
                  <a:pt x="0" y="0"/>
                </a:lnTo>
                <a:lnTo>
                  <a:pt x="8731" y="0"/>
                </a:lnTo>
                <a:lnTo>
                  <a:pt x="44177" y="33915"/>
                </a:lnTo>
                <a:lnTo>
                  <a:pt x="67442" y="76044"/>
                </a:lnTo>
                <a:lnTo>
                  <a:pt x="78911" y="118716"/>
                </a:lnTo>
                <a:lnTo>
                  <a:pt x="81979" y="157140"/>
                </a:lnTo>
                <a:lnTo>
                  <a:pt x="80415" y="184705"/>
                </a:lnTo>
                <a:lnTo>
                  <a:pt x="68708" y="234411"/>
                </a:lnTo>
                <a:lnTo>
                  <a:pt x="42151" y="282189"/>
                </a:lnTo>
                <a:lnTo>
                  <a:pt x="11111" y="313217"/>
                </a:lnTo>
                <a:lnTo>
                  <a:pt x="3812" y="317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78833" y="3623441"/>
            <a:ext cx="53975" cy="138430"/>
          </a:xfrm>
          <a:custGeom>
            <a:avLst/>
            <a:gdLst/>
            <a:ahLst/>
            <a:cxnLst/>
            <a:rect l="l" t="t" r="r" b="b"/>
            <a:pathLst>
              <a:path w="53975" h="138429">
                <a:moveTo>
                  <a:pt x="29550" y="48199"/>
                </a:moveTo>
                <a:lnTo>
                  <a:pt x="23831" y="48199"/>
                </a:lnTo>
                <a:lnTo>
                  <a:pt x="13673" y="46196"/>
                </a:lnTo>
                <a:lnTo>
                  <a:pt x="6196" y="40849"/>
                </a:lnTo>
                <a:lnTo>
                  <a:pt x="1578" y="33152"/>
                </a:lnTo>
                <a:lnTo>
                  <a:pt x="0" y="24099"/>
                </a:lnTo>
                <a:lnTo>
                  <a:pt x="1578" y="15047"/>
                </a:lnTo>
                <a:lnTo>
                  <a:pt x="6196" y="7350"/>
                </a:lnTo>
                <a:lnTo>
                  <a:pt x="13673" y="2003"/>
                </a:lnTo>
                <a:lnTo>
                  <a:pt x="23831" y="0"/>
                </a:lnTo>
                <a:lnTo>
                  <a:pt x="36089" y="3193"/>
                </a:lnTo>
                <a:lnTo>
                  <a:pt x="45398" y="12531"/>
                </a:lnTo>
                <a:lnTo>
                  <a:pt x="51311" y="27654"/>
                </a:lnTo>
                <a:lnTo>
                  <a:pt x="52701" y="41451"/>
                </a:lnTo>
                <a:lnTo>
                  <a:pt x="40989" y="41451"/>
                </a:lnTo>
                <a:lnTo>
                  <a:pt x="35270" y="47235"/>
                </a:lnTo>
                <a:lnTo>
                  <a:pt x="29550" y="48199"/>
                </a:lnTo>
                <a:close/>
              </a:path>
              <a:path w="53975" h="138429">
                <a:moveTo>
                  <a:pt x="11438" y="137851"/>
                </a:moveTo>
                <a:lnTo>
                  <a:pt x="9532" y="137851"/>
                </a:lnTo>
                <a:lnTo>
                  <a:pt x="6672" y="135923"/>
                </a:lnTo>
                <a:lnTo>
                  <a:pt x="6672" y="130139"/>
                </a:lnTo>
                <a:lnTo>
                  <a:pt x="12392" y="125319"/>
                </a:lnTo>
                <a:lnTo>
                  <a:pt x="23190" y="111507"/>
                </a:lnTo>
                <a:lnTo>
                  <a:pt x="33006" y="93627"/>
                </a:lnTo>
                <a:lnTo>
                  <a:pt x="40140" y="72314"/>
                </a:lnTo>
                <a:lnTo>
                  <a:pt x="42896" y="48199"/>
                </a:lnTo>
                <a:lnTo>
                  <a:pt x="42896" y="41451"/>
                </a:lnTo>
                <a:lnTo>
                  <a:pt x="52701" y="41451"/>
                </a:lnTo>
                <a:lnTo>
                  <a:pt x="53381" y="48199"/>
                </a:lnTo>
                <a:lnTo>
                  <a:pt x="47498" y="84982"/>
                </a:lnTo>
                <a:lnTo>
                  <a:pt x="34197" y="113269"/>
                </a:lnTo>
                <a:lnTo>
                  <a:pt x="20003" y="131434"/>
                </a:lnTo>
                <a:lnTo>
                  <a:pt x="11438" y="137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55179" y="3468238"/>
            <a:ext cx="200660" cy="209550"/>
          </a:xfrm>
          <a:custGeom>
            <a:avLst/>
            <a:gdLst/>
            <a:ahLst/>
            <a:cxnLst/>
            <a:rect l="l" t="t" r="r" b="b"/>
            <a:pathLst>
              <a:path w="200659" h="209550">
                <a:moveTo>
                  <a:pt x="10485" y="76155"/>
                </a:moveTo>
                <a:lnTo>
                  <a:pt x="0" y="76155"/>
                </a:lnTo>
                <a:lnTo>
                  <a:pt x="0" y="71335"/>
                </a:lnTo>
                <a:lnTo>
                  <a:pt x="3351" y="58562"/>
                </a:lnTo>
                <a:lnTo>
                  <a:pt x="13941" y="34221"/>
                </a:lnTo>
                <a:lnTo>
                  <a:pt x="32574" y="10603"/>
                </a:lnTo>
                <a:lnTo>
                  <a:pt x="60054" y="0"/>
                </a:lnTo>
                <a:lnTo>
                  <a:pt x="75515" y="3027"/>
                </a:lnTo>
                <a:lnTo>
                  <a:pt x="86359" y="10603"/>
                </a:lnTo>
                <a:lnTo>
                  <a:pt x="59101" y="10603"/>
                </a:lnTo>
                <a:lnTo>
                  <a:pt x="48049" y="12983"/>
                </a:lnTo>
                <a:lnTo>
                  <a:pt x="35746" y="21689"/>
                </a:lnTo>
                <a:lnTo>
                  <a:pt x="23443" y="39071"/>
                </a:lnTo>
                <a:lnTo>
                  <a:pt x="12392" y="67479"/>
                </a:lnTo>
                <a:lnTo>
                  <a:pt x="10485" y="75191"/>
                </a:lnTo>
                <a:lnTo>
                  <a:pt x="10485" y="76155"/>
                </a:lnTo>
                <a:close/>
              </a:path>
              <a:path w="200659" h="209550">
                <a:moveTo>
                  <a:pt x="123922" y="198582"/>
                </a:moveTo>
                <a:lnTo>
                  <a:pt x="99137" y="198582"/>
                </a:lnTo>
                <a:lnTo>
                  <a:pt x="134318" y="181863"/>
                </a:lnTo>
                <a:lnTo>
                  <a:pt x="159669" y="143635"/>
                </a:lnTo>
                <a:lnTo>
                  <a:pt x="175010" y="101791"/>
                </a:lnTo>
                <a:lnTo>
                  <a:pt x="180164" y="74227"/>
                </a:lnTo>
                <a:lnTo>
                  <a:pt x="179121" y="62237"/>
                </a:lnTo>
                <a:lnTo>
                  <a:pt x="176112" y="52055"/>
                </a:lnTo>
                <a:lnTo>
                  <a:pt x="171316" y="43319"/>
                </a:lnTo>
                <a:lnTo>
                  <a:pt x="164912" y="35667"/>
                </a:lnTo>
                <a:lnTo>
                  <a:pt x="157286" y="27955"/>
                </a:lnTo>
                <a:lnTo>
                  <a:pt x="157286" y="22171"/>
                </a:lnTo>
                <a:lnTo>
                  <a:pt x="159252" y="14640"/>
                </a:lnTo>
                <a:lnTo>
                  <a:pt x="164435" y="7470"/>
                </a:lnTo>
                <a:lnTo>
                  <a:pt x="171763" y="2108"/>
                </a:lnTo>
                <a:lnTo>
                  <a:pt x="180164" y="0"/>
                </a:lnTo>
                <a:lnTo>
                  <a:pt x="186911" y="1596"/>
                </a:lnTo>
                <a:lnTo>
                  <a:pt x="193390" y="6988"/>
                </a:lnTo>
                <a:lnTo>
                  <a:pt x="198260" y="17080"/>
                </a:lnTo>
                <a:lnTo>
                  <a:pt x="200182" y="32775"/>
                </a:lnTo>
                <a:lnTo>
                  <a:pt x="196887" y="60376"/>
                </a:lnTo>
                <a:lnTo>
                  <a:pt x="186181" y="105283"/>
                </a:lnTo>
                <a:lnTo>
                  <a:pt x="166826" y="154030"/>
                </a:lnTo>
                <a:lnTo>
                  <a:pt x="137588" y="193153"/>
                </a:lnTo>
                <a:lnTo>
                  <a:pt x="123922" y="198582"/>
                </a:lnTo>
                <a:close/>
              </a:path>
              <a:path w="200659" h="209550">
                <a:moveTo>
                  <a:pt x="97231" y="209186"/>
                </a:moveTo>
                <a:lnTo>
                  <a:pt x="78851" y="207198"/>
                </a:lnTo>
                <a:lnTo>
                  <a:pt x="58863" y="199064"/>
                </a:lnTo>
                <a:lnTo>
                  <a:pt x="42806" y="181532"/>
                </a:lnTo>
                <a:lnTo>
                  <a:pt x="36223" y="151347"/>
                </a:lnTo>
                <a:lnTo>
                  <a:pt x="37578" y="136043"/>
                </a:lnTo>
                <a:lnTo>
                  <a:pt x="42062" y="117125"/>
                </a:lnTo>
                <a:lnTo>
                  <a:pt x="50298" y="91700"/>
                </a:lnTo>
                <a:lnTo>
                  <a:pt x="65312" y="50278"/>
                </a:lnTo>
                <a:lnTo>
                  <a:pt x="67799" y="42415"/>
                </a:lnTo>
                <a:lnTo>
                  <a:pt x="69751" y="33830"/>
                </a:lnTo>
                <a:lnTo>
                  <a:pt x="70540" y="25063"/>
                </a:lnTo>
                <a:lnTo>
                  <a:pt x="70540" y="10603"/>
                </a:lnTo>
                <a:lnTo>
                  <a:pt x="86359" y="10603"/>
                </a:lnTo>
                <a:lnTo>
                  <a:pt x="87222" y="11206"/>
                </a:lnTo>
                <a:lnTo>
                  <a:pt x="94639" y="23181"/>
                </a:lnTo>
                <a:lnTo>
                  <a:pt x="97231" y="37595"/>
                </a:lnTo>
                <a:lnTo>
                  <a:pt x="97231" y="46271"/>
                </a:lnTo>
                <a:lnTo>
                  <a:pt x="95324" y="53019"/>
                </a:lnTo>
                <a:lnTo>
                  <a:pt x="92465" y="60731"/>
                </a:lnTo>
                <a:lnTo>
                  <a:pt x="82262" y="88702"/>
                </a:lnTo>
                <a:lnTo>
                  <a:pt x="73757" y="114594"/>
                </a:lnTo>
                <a:lnTo>
                  <a:pt x="67933" y="138137"/>
                </a:lnTo>
                <a:lnTo>
                  <a:pt x="65774" y="159059"/>
                </a:lnTo>
                <a:lnTo>
                  <a:pt x="67770" y="174995"/>
                </a:lnTo>
                <a:lnTo>
                  <a:pt x="73876" y="187496"/>
                </a:lnTo>
                <a:lnTo>
                  <a:pt x="84273" y="195660"/>
                </a:lnTo>
                <a:lnTo>
                  <a:pt x="99137" y="198582"/>
                </a:lnTo>
                <a:lnTo>
                  <a:pt x="123922" y="198582"/>
                </a:lnTo>
                <a:lnTo>
                  <a:pt x="97231" y="209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15420" y="3244582"/>
            <a:ext cx="83185" cy="317500"/>
          </a:xfrm>
          <a:custGeom>
            <a:avLst/>
            <a:gdLst/>
            <a:ahLst/>
            <a:cxnLst/>
            <a:rect l="l" t="t" r="r" b="b"/>
            <a:pathLst>
              <a:path w="83184" h="317500">
                <a:moveTo>
                  <a:pt x="82932" y="317162"/>
                </a:moveTo>
                <a:lnTo>
                  <a:pt x="77213" y="317162"/>
                </a:lnTo>
                <a:lnTo>
                  <a:pt x="38204" y="279265"/>
                </a:lnTo>
                <a:lnTo>
                  <a:pt x="14656" y="236669"/>
                </a:lnTo>
                <a:lnTo>
                  <a:pt x="3083" y="194072"/>
                </a:lnTo>
                <a:lnTo>
                  <a:pt x="0" y="156175"/>
                </a:lnTo>
                <a:lnTo>
                  <a:pt x="3485" y="116411"/>
                </a:lnTo>
                <a:lnTo>
                  <a:pt x="15728" y="73754"/>
                </a:lnTo>
                <a:lnTo>
                  <a:pt x="39410" y="32543"/>
                </a:lnTo>
                <a:lnTo>
                  <a:pt x="74136" y="0"/>
                </a:lnTo>
                <a:lnTo>
                  <a:pt x="82932" y="0"/>
                </a:lnTo>
                <a:lnTo>
                  <a:pt x="82932" y="972"/>
                </a:lnTo>
                <a:lnTo>
                  <a:pt x="81979" y="1936"/>
                </a:lnTo>
                <a:lnTo>
                  <a:pt x="81026" y="3864"/>
                </a:lnTo>
                <a:lnTo>
                  <a:pt x="60933" y="25238"/>
                </a:lnTo>
                <a:lnTo>
                  <a:pt x="41823" y="56281"/>
                </a:lnTo>
                <a:lnTo>
                  <a:pt x="27539" y="99435"/>
                </a:lnTo>
                <a:lnTo>
                  <a:pt x="21924" y="157139"/>
                </a:lnTo>
                <a:lnTo>
                  <a:pt x="25112" y="199766"/>
                </a:lnTo>
                <a:lnTo>
                  <a:pt x="35270" y="240043"/>
                </a:lnTo>
                <a:lnTo>
                  <a:pt x="53292" y="276705"/>
                </a:lnTo>
                <a:lnTo>
                  <a:pt x="80072" y="308487"/>
                </a:lnTo>
                <a:lnTo>
                  <a:pt x="81979" y="311379"/>
                </a:lnTo>
                <a:lnTo>
                  <a:pt x="82932" y="311379"/>
                </a:lnTo>
                <a:lnTo>
                  <a:pt x="82932" y="317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42202" y="3267731"/>
            <a:ext cx="140335" cy="213995"/>
          </a:xfrm>
          <a:custGeom>
            <a:avLst/>
            <a:gdLst/>
            <a:ahLst/>
            <a:cxnLst/>
            <a:rect l="l" t="t" r="r" b="b"/>
            <a:pathLst>
              <a:path w="140334" h="213994">
                <a:moveTo>
                  <a:pt x="23831" y="76155"/>
                </a:moveTo>
                <a:lnTo>
                  <a:pt x="13345" y="76155"/>
                </a:lnTo>
                <a:lnTo>
                  <a:pt x="0" y="74227"/>
                </a:lnTo>
                <a:lnTo>
                  <a:pt x="0" y="57839"/>
                </a:lnTo>
                <a:lnTo>
                  <a:pt x="4781" y="36194"/>
                </a:lnTo>
                <a:lnTo>
                  <a:pt x="18230" y="17713"/>
                </a:lnTo>
                <a:lnTo>
                  <a:pt x="39008" y="4835"/>
                </a:lnTo>
                <a:lnTo>
                  <a:pt x="65774" y="0"/>
                </a:lnTo>
                <a:lnTo>
                  <a:pt x="94684" y="4368"/>
                </a:lnTo>
                <a:lnTo>
                  <a:pt x="108297" y="11567"/>
                </a:lnTo>
                <a:lnTo>
                  <a:pt x="61007" y="11567"/>
                </a:lnTo>
                <a:lnTo>
                  <a:pt x="48749" y="13119"/>
                </a:lnTo>
                <a:lnTo>
                  <a:pt x="35866" y="18195"/>
                </a:lnTo>
                <a:lnTo>
                  <a:pt x="23875" y="27428"/>
                </a:lnTo>
                <a:lnTo>
                  <a:pt x="14298" y="41451"/>
                </a:lnTo>
                <a:lnTo>
                  <a:pt x="24516" y="43349"/>
                </a:lnTo>
                <a:lnTo>
                  <a:pt x="30265" y="47958"/>
                </a:lnTo>
                <a:lnTo>
                  <a:pt x="32797" y="53652"/>
                </a:lnTo>
                <a:lnTo>
                  <a:pt x="33363" y="58803"/>
                </a:lnTo>
                <a:lnTo>
                  <a:pt x="33363" y="70371"/>
                </a:lnTo>
                <a:lnTo>
                  <a:pt x="23831" y="76155"/>
                </a:lnTo>
                <a:close/>
              </a:path>
              <a:path w="140334" h="213994">
                <a:moveTo>
                  <a:pt x="130595" y="214006"/>
                </a:moveTo>
                <a:lnTo>
                  <a:pt x="0" y="214006"/>
                </a:lnTo>
                <a:lnTo>
                  <a:pt x="0" y="204366"/>
                </a:lnTo>
                <a:lnTo>
                  <a:pt x="2859" y="201474"/>
                </a:lnTo>
                <a:lnTo>
                  <a:pt x="79119" y="125319"/>
                </a:lnTo>
                <a:lnTo>
                  <a:pt x="88309" y="114579"/>
                </a:lnTo>
                <a:lnTo>
                  <a:pt x="98303" y="100134"/>
                </a:lnTo>
                <a:lnTo>
                  <a:pt x="106331" y="82617"/>
                </a:lnTo>
                <a:lnTo>
                  <a:pt x="109623" y="62659"/>
                </a:lnTo>
                <a:lnTo>
                  <a:pt x="106451" y="43696"/>
                </a:lnTo>
                <a:lnTo>
                  <a:pt x="97112" y="27353"/>
                </a:lnTo>
                <a:lnTo>
                  <a:pt x="81875" y="15890"/>
                </a:lnTo>
                <a:lnTo>
                  <a:pt x="61007" y="11567"/>
                </a:lnTo>
                <a:lnTo>
                  <a:pt x="108297" y="11567"/>
                </a:lnTo>
                <a:lnTo>
                  <a:pt x="118322" y="16869"/>
                </a:lnTo>
                <a:lnTo>
                  <a:pt x="134274" y="36601"/>
                </a:lnTo>
                <a:lnTo>
                  <a:pt x="140127" y="62659"/>
                </a:lnTo>
                <a:lnTo>
                  <a:pt x="136329" y="83957"/>
                </a:lnTo>
                <a:lnTo>
                  <a:pt x="126186" y="102183"/>
                </a:lnTo>
                <a:lnTo>
                  <a:pt x="111574" y="118239"/>
                </a:lnTo>
                <a:lnTo>
                  <a:pt x="94371" y="133031"/>
                </a:lnTo>
                <a:lnTo>
                  <a:pt x="81190" y="143364"/>
                </a:lnTo>
                <a:lnTo>
                  <a:pt x="68276" y="154239"/>
                </a:lnTo>
                <a:lnTo>
                  <a:pt x="52681" y="168006"/>
                </a:lnTo>
                <a:lnTo>
                  <a:pt x="31457" y="187014"/>
                </a:lnTo>
                <a:lnTo>
                  <a:pt x="134970" y="187014"/>
                </a:lnTo>
                <a:lnTo>
                  <a:pt x="130595" y="214006"/>
                </a:lnTo>
                <a:close/>
              </a:path>
              <a:path w="140334" h="213994">
                <a:moveTo>
                  <a:pt x="134970" y="187014"/>
                </a:moveTo>
                <a:lnTo>
                  <a:pt x="89605" y="187014"/>
                </a:lnTo>
                <a:lnTo>
                  <a:pt x="96129" y="186984"/>
                </a:lnTo>
                <a:lnTo>
                  <a:pt x="106048" y="186773"/>
                </a:lnTo>
                <a:lnTo>
                  <a:pt x="129641" y="155203"/>
                </a:lnTo>
                <a:lnTo>
                  <a:pt x="140127" y="155203"/>
                </a:lnTo>
                <a:lnTo>
                  <a:pt x="134970" y="187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26174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3812" y="317162"/>
                </a:moveTo>
                <a:lnTo>
                  <a:pt x="953" y="317162"/>
                </a:lnTo>
                <a:lnTo>
                  <a:pt x="0" y="315234"/>
                </a:lnTo>
                <a:lnTo>
                  <a:pt x="0" y="311378"/>
                </a:lnTo>
                <a:lnTo>
                  <a:pt x="5719" y="306558"/>
                </a:lnTo>
                <a:lnTo>
                  <a:pt x="28835" y="279129"/>
                </a:lnTo>
                <a:lnTo>
                  <a:pt x="46232" y="244741"/>
                </a:lnTo>
                <a:lnTo>
                  <a:pt x="57194" y="203666"/>
                </a:lnTo>
                <a:lnTo>
                  <a:pt x="61007" y="156174"/>
                </a:lnTo>
                <a:lnTo>
                  <a:pt x="55809" y="101076"/>
                </a:lnTo>
                <a:lnTo>
                  <a:pt x="42300" y="58811"/>
                </a:lnTo>
                <a:lnTo>
                  <a:pt x="23607" y="27391"/>
                </a:lnTo>
                <a:lnTo>
                  <a:pt x="2859" y="4827"/>
                </a:lnTo>
                <a:lnTo>
                  <a:pt x="953" y="1935"/>
                </a:lnTo>
                <a:lnTo>
                  <a:pt x="0" y="971"/>
                </a:lnTo>
                <a:lnTo>
                  <a:pt x="0" y="0"/>
                </a:lnTo>
                <a:lnTo>
                  <a:pt x="44177" y="33913"/>
                </a:lnTo>
                <a:lnTo>
                  <a:pt x="67442" y="76042"/>
                </a:lnTo>
                <a:lnTo>
                  <a:pt x="78911" y="118714"/>
                </a:lnTo>
                <a:lnTo>
                  <a:pt x="81979" y="157138"/>
                </a:lnTo>
                <a:lnTo>
                  <a:pt x="80415" y="184703"/>
                </a:lnTo>
                <a:lnTo>
                  <a:pt x="68708" y="234409"/>
                </a:lnTo>
                <a:lnTo>
                  <a:pt x="42151" y="282187"/>
                </a:lnTo>
                <a:lnTo>
                  <a:pt x="11111" y="313215"/>
                </a:lnTo>
                <a:lnTo>
                  <a:pt x="3812" y="317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94904" y="3326534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3812" y="460789"/>
                </a:moveTo>
                <a:lnTo>
                  <a:pt x="1906" y="460789"/>
                </a:lnTo>
                <a:lnTo>
                  <a:pt x="0" y="458861"/>
                </a:lnTo>
                <a:lnTo>
                  <a:pt x="0" y="454041"/>
                </a:lnTo>
                <a:lnTo>
                  <a:pt x="5719" y="448257"/>
                </a:lnTo>
                <a:lnTo>
                  <a:pt x="34949" y="410977"/>
                </a:lnTo>
                <a:lnTo>
                  <a:pt x="55852" y="369348"/>
                </a:lnTo>
                <a:lnTo>
                  <a:pt x="69480" y="324573"/>
                </a:lnTo>
                <a:lnTo>
                  <a:pt x="76885" y="277854"/>
                </a:lnTo>
                <a:lnTo>
                  <a:pt x="79119" y="230394"/>
                </a:lnTo>
                <a:lnTo>
                  <a:pt x="76084" y="175369"/>
                </a:lnTo>
                <a:lnTo>
                  <a:pt x="67192" y="126129"/>
                </a:lnTo>
                <a:lnTo>
                  <a:pt x="52764" y="82903"/>
                </a:lnTo>
                <a:lnTo>
                  <a:pt x="33119" y="45924"/>
                </a:lnTo>
                <a:lnTo>
                  <a:pt x="8579" y="15423"/>
                </a:lnTo>
                <a:lnTo>
                  <a:pt x="0" y="6747"/>
                </a:lnTo>
                <a:lnTo>
                  <a:pt x="0" y="1927"/>
                </a:lnTo>
                <a:lnTo>
                  <a:pt x="1906" y="0"/>
                </a:lnTo>
                <a:lnTo>
                  <a:pt x="3812" y="0"/>
                </a:lnTo>
                <a:lnTo>
                  <a:pt x="53143" y="49208"/>
                </a:lnTo>
                <a:lnTo>
                  <a:pt x="75306" y="86759"/>
                </a:lnTo>
                <a:lnTo>
                  <a:pt x="90528" y="126147"/>
                </a:lnTo>
                <a:lnTo>
                  <a:pt x="99852" y="164722"/>
                </a:lnTo>
                <a:lnTo>
                  <a:pt x="105810" y="230394"/>
                </a:lnTo>
                <a:lnTo>
                  <a:pt x="104544" y="261468"/>
                </a:lnTo>
                <a:lnTo>
                  <a:pt x="90931" y="333015"/>
                </a:lnTo>
                <a:lnTo>
                  <a:pt x="76259" y="371137"/>
                </a:lnTo>
                <a:lnTo>
                  <a:pt x="54350" y="409547"/>
                </a:lnTo>
                <a:lnTo>
                  <a:pt x="13390" y="454915"/>
                </a:lnTo>
                <a:lnTo>
                  <a:pt x="3812" y="460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25033" y="3790187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66377" y="4547652"/>
            <a:ext cx="180340" cy="220979"/>
          </a:xfrm>
          <a:custGeom>
            <a:avLst/>
            <a:gdLst/>
            <a:ahLst/>
            <a:cxnLst/>
            <a:rect l="l" t="t" r="r" b="b"/>
            <a:pathLst>
              <a:path w="180339" h="220979">
                <a:moveTo>
                  <a:pt x="29545" y="56662"/>
                </a:moveTo>
                <a:lnTo>
                  <a:pt x="21618" y="56662"/>
                </a:lnTo>
                <a:lnTo>
                  <a:pt x="21618" y="53030"/>
                </a:lnTo>
                <a:lnTo>
                  <a:pt x="35772" y="14097"/>
                </a:lnTo>
                <a:lnTo>
                  <a:pt x="58370" y="0"/>
                </a:lnTo>
                <a:lnTo>
                  <a:pt x="67874" y="1430"/>
                </a:lnTo>
                <a:lnTo>
                  <a:pt x="77107" y="5993"/>
                </a:lnTo>
                <a:lnTo>
                  <a:pt x="78301" y="7264"/>
                </a:lnTo>
                <a:lnTo>
                  <a:pt x="56929" y="7264"/>
                </a:lnTo>
                <a:lnTo>
                  <a:pt x="48631" y="10260"/>
                </a:lnTo>
                <a:lnTo>
                  <a:pt x="41886" y="18705"/>
                </a:lnTo>
                <a:lnTo>
                  <a:pt x="36357" y="31781"/>
                </a:lnTo>
                <a:lnTo>
                  <a:pt x="31707" y="48671"/>
                </a:lnTo>
                <a:lnTo>
                  <a:pt x="29545" y="56662"/>
                </a:lnTo>
                <a:close/>
              </a:path>
              <a:path w="180339" h="220979">
                <a:moveTo>
                  <a:pt x="99896" y="26151"/>
                </a:moveTo>
                <a:lnTo>
                  <a:pt x="89357" y="26151"/>
                </a:lnTo>
                <a:lnTo>
                  <a:pt x="98467" y="16242"/>
                </a:lnTo>
                <a:lnTo>
                  <a:pt x="109265" y="7900"/>
                </a:lnTo>
                <a:lnTo>
                  <a:pt x="121279" y="2145"/>
                </a:lnTo>
                <a:lnTo>
                  <a:pt x="134036" y="0"/>
                </a:lnTo>
                <a:lnTo>
                  <a:pt x="152491" y="4029"/>
                </a:lnTo>
                <a:lnTo>
                  <a:pt x="156666" y="7264"/>
                </a:lnTo>
                <a:lnTo>
                  <a:pt x="133316" y="7264"/>
                </a:lnTo>
                <a:lnTo>
                  <a:pt x="128215" y="7888"/>
                </a:lnTo>
                <a:lnTo>
                  <a:pt x="121696" y="10079"/>
                </a:lnTo>
                <a:lnTo>
                  <a:pt x="113960" y="14313"/>
                </a:lnTo>
                <a:lnTo>
                  <a:pt x="105211" y="21066"/>
                </a:lnTo>
                <a:lnTo>
                  <a:pt x="100370" y="25629"/>
                </a:lnTo>
                <a:lnTo>
                  <a:pt x="99896" y="26151"/>
                </a:lnTo>
                <a:close/>
              </a:path>
              <a:path w="180339" h="220979">
                <a:moveTo>
                  <a:pt x="48282" y="209940"/>
                </a:moveTo>
                <a:lnTo>
                  <a:pt x="23060" y="209940"/>
                </a:lnTo>
                <a:lnTo>
                  <a:pt x="23780" y="207761"/>
                </a:lnTo>
                <a:lnTo>
                  <a:pt x="26663" y="195412"/>
                </a:lnTo>
                <a:lnTo>
                  <a:pt x="65577" y="41407"/>
                </a:lnTo>
                <a:lnTo>
                  <a:pt x="67018" y="35595"/>
                </a:lnTo>
                <a:lnTo>
                  <a:pt x="67739" y="31236"/>
                </a:lnTo>
                <a:lnTo>
                  <a:pt x="67739" y="10170"/>
                </a:lnTo>
                <a:lnTo>
                  <a:pt x="62694" y="7264"/>
                </a:lnTo>
                <a:lnTo>
                  <a:pt x="78301" y="7264"/>
                </a:lnTo>
                <a:lnTo>
                  <a:pt x="84718" y="14097"/>
                </a:lnTo>
                <a:lnTo>
                  <a:pt x="89357" y="26151"/>
                </a:lnTo>
                <a:lnTo>
                  <a:pt x="99896" y="26151"/>
                </a:lnTo>
                <a:lnTo>
                  <a:pt x="95122" y="31418"/>
                </a:lnTo>
                <a:lnTo>
                  <a:pt x="90416" y="38024"/>
                </a:lnTo>
                <a:lnTo>
                  <a:pt x="87196" y="45039"/>
                </a:lnTo>
                <a:lnTo>
                  <a:pt x="70621" y="113324"/>
                </a:lnTo>
                <a:lnTo>
                  <a:pt x="69180" y="116956"/>
                </a:lnTo>
                <a:lnTo>
                  <a:pt x="69180" y="118409"/>
                </a:lnTo>
                <a:lnTo>
                  <a:pt x="70317" y="124209"/>
                </a:lnTo>
                <a:lnTo>
                  <a:pt x="74494" y="134845"/>
                </a:lnTo>
                <a:lnTo>
                  <a:pt x="74717" y="135117"/>
                </a:lnTo>
                <a:lnTo>
                  <a:pt x="65577" y="135117"/>
                </a:lnTo>
                <a:lnTo>
                  <a:pt x="61658" y="149067"/>
                </a:lnTo>
                <a:lnTo>
                  <a:pt x="55848" y="171530"/>
                </a:lnTo>
                <a:lnTo>
                  <a:pt x="50579" y="193039"/>
                </a:lnTo>
                <a:lnTo>
                  <a:pt x="48282" y="204129"/>
                </a:lnTo>
                <a:lnTo>
                  <a:pt x="48282" y="209940"/>
                </a:lnTo>
                <a:close/>
              </a:path>
              <a:path w="180339" h="220979">
                <a:moveTo>
                  <a:pt x="122236" y="149646"/>
                </a:moveTo>
                <a:lnTo>
                  <a:pt x="96564" y="149646"/>
                </a:lnTo>
                <a:lnTo>
                  <a:pt x="106833" y="147455"/>
                </a:lnTo>
                <a:lnTo>
                  <a:pt x="117642" y="140838"/>
                </a:lnTo>
                <a:lnTo>
                  <a:pt x="143078" y="99612"/>
                </a:lnTo>
                <a:lnTo>
                  <a:pt x="153144" y="58478"/>
                </a:lnTo>
                <a:lnTo>
                  <a:pt x="154935" y="39954"/>
                </a:lnTo>
                <a:lnTo>
                  <a:pt x="153482" y="26265"/>
                </a:lnTo>
                <a:lnTo>
                  <a:pt x="149260" y="15981"/>
                </a:lnTo>
                <a:lnTo>
                  <a:pt x="142470" y="9511"/>
                </a:lnTo>
                <a:lnTo>
                  <a:pt x="133316" y="7264"/>
                </a:lnTo>
                <a:lnTo>
                  <a:pt x="156666" y="7264"/>
                </a:lnTo>
                <a:lnTo>
                  <a:pt x="167095" y="15346"/>
                </a:lnTo>
                <a:lnTo>
                  <a:pt x="176700" y="32791"/>
                </a:lnTo>
                <a:lnTo>
                  <a:pt x="180157" y="55209"/>
                </a:lnTo>
                <a:lnTo>
                  <a:pt x="172781" y="92859"/>
                </a:lnTo>
                <a:lnTo>
                  <a:pt x="153583" y="125401"/>
                </a:lnTo>
                <a:lnTo>
                  <a:pt x="126954" y="148272"/>
                </a:lnTo>
                <a:lnTo>
                  <a:pt x="122236" y="149646"/>
                </a:lnTo>
                <a:close/>
              </a:path>
              <a:path w="180339" h="220979">
                <a:moveTo>
                  <a:pt x="97284" y="156910"/>
                </a:moveTo>
                <a:lnTo>
                  <a:pt x="85338" y="154935"/>
                </a:lnTo>
                <a:lnTo>
                  <a:pt x="76296" y="149827"/>
                </a:lnTo>
                <a:lnTo>
                  <a:pt x="69822" y="142813"/>
                </a:lnTo>
                <a:lnTo>
                  <a:pt x="65577" y="135117"/>
                </a:lnTo>
                <a:lnTo>
                  <a:pt x="74717" y="135117"/>
                </a:lnTo>
                <a:lnTo>
                  <a:pt x="82861" y="145072"/>
                </a:lnTo>
                <a:lnTo>
                  <a:pt x="96564" y="149646"/>
                </a:lnTo>
                <a:lnTo>
                  <a:pt x="122236" y="149646"/>
                </a:lnTo>
                <a:lnTo>
                  <a:pt x="97284" y="156910"/>
                </a:lnTo>
                <a:close/>
              </a:path>
              <a:path w="180339" h="220979">
                <a:moveTo>
                  <a:pt x="5044" y="220837"/>
                </a:moveTo>
                <a:lnTo>
                  <a:pt x="2161" y="220837"/>
                </a:lnTo>
                <a:lnTo>
                  <a:pt x="0" y="219384"/>
                </a:lnTo>
                <a:lnTo>
                  <a:pt x="0" y="209940"/>
                </a:lnTo>
                <a:lnTo>
                  <a:pt x="74224" y="209940"/>
                </a:lnTo>
                <a:lnTo>
                  <a:pt x="74224" y="219384"/>
                </a:lnTo>
                <a:lnTo>
                  <a:pt x="33869" y="219384"/>
                </a:lnTo>
                <a:lnTo>
                  <a:pt x="26426" y="219611"/>
                </a:lnTo>
                <a:lnTo>
                  <a:pt x="12081" y="220610"/>
                </a:lnTo>
                <a:lnTo>
                  <a:pt x="5044" y="220837"/>
                </a:lnTo>
                <a:close/>
              </a:path>
              <a:path w="180339" h="220979">
                <a:moveTo>
                  <a:pt x="74224" y="220837"/>
                </a:moveTo>
                <a:lnTo>
                  <a:pt x="67739" y="220837"/>
                </a:lnTo>
                <a:lnTo>
                  <a:pt x="59508" y="220610"/>
                </a:lnTo>
                <a:lnTo>
                  <a:pt x="42505" y="219611"/>
                </a:lnTo>
                <a:lnTo>
                  <a:pt x="33869" y="219384"/>
                </a:lnTo>
                <a:lnTo>
                  <a:pt x="74224" y="219384"/>
                </a:lnTo>
                <a:lnTo>
                  <a:pt x="74224" y="220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85453" y="4440865"/>
            <a:ext cx="79375" cy="347345"/>
          </a:xfrm>
          <a:custGeom>
            <a:avLst/>
            <a:gdLst/>
            <a:ahLst/>
            <a:cxnLst/>
            <a:rect l="l" t="t" r="r" b="b"/>
            <a:pathLst>
              <a:path w="79375" h="347345">
                <a:moveTo>
                  <a:pt x="78548" y="347237"/>
                </a:moveTo>
                <a:lnTo>
                  <a:pt x="76386" y="347237"/>
                </a:lnTo>
                <a:lnTo>
                  <a:pt x="69360" y="343049"/>
                </a:lnTo>
                <a:lnTo>
                  <a:pt x="39094" y="310155"/>
                </a:lnTo>
                <a:lnTo>
                  <a:pt x="10944" y="252176"/>
                </a:lnTo>
                <a:lnTo>
                  <a:pt x="855" y="196354"/>
                </a:lnTo>
                <a:lnTo>
                  <a:pt x="0" y="173618"/>
                </a:lnTo>
                <a:lnTo>
                  <a:pt x="844" y="149793"/>
                </a:lnTo>
                <a:lnTo>
                  <a:pt x="10640" y="95878"/>
                </a:lnTo>
                <a:lnTo>
                  <a:pt x="38182" y="38308"/>
                </a:lnTo>
                <a:lnTo>
                  <a:pt x="69146" y="4324"/>
                </a:lnTo>
                <a:lnTo>
                  <a:pt x="76386" y="0"/>
                </a:lnTo>
                <a:lnTo>
                  <a:pt x="78548" y="0"/>
                </a:lnTo>
                <a:lnTo>
                  <a:pt x="79269" y="726"/>
                </a:lnTo>
                <a:lnTo>
                  <a:pt x="79269" y="5085"/>
                </a:lnTo>
                <a:lnTo>
                  <a:pt x="74945" y="9443"/>
                </a:lnTo>
                <a:lnTo>
                  <a:pt x="48338" y="44596"/>
                </a:lnTo>
                <a:lnTo>
                  <a:pt x="31257" y="84720"/>
                </a:lnTo>
                <a:lnTo>
                  <a:pt x="22148" y="128250"/>
                </a:lnTo>
                <a:lnTo>
                  <a:pt x="19456" y="173618"/>
                </a:lnTo>
                <a:lnTo>
                  <a:pt x="21922" y="215173"/>
                </a:lnTo>
                <a:lnTo>
                  <a:pt x="30536" y="258158"/>
                </a:lnTo>
                <a:lnTo>
                  <a:pt x="47122" y="299372"/>
                </a:lnTo>
                <a:lnTo>
                  <a:pt x="73504" y="335614"/>
                </a:lnTo>
                <a:lnTo>
                  <a:pt x="79269" y="341426"/>
                </a:lnTo>
                <a:lnTo>
                  <a:pt x="79269" y="345784"/>
                </a:lnTo>
                <a:lnTo>
                  <a:pt x="78548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00754" y="4547646"/>
            <a:ext cx="132715" cy="157480"/>
          </a:xfrm>
          <a:custGeom>
            <a:avLst/>
            <a:gdLst/>
            <a:ahLst/>
            <a:cxnLst/>
            <a:rect l="l" t="t" r="r" b="b"/>
            <a:pathLst>
              <a:path w="132714" h="157479">
                <a:moveTo>
                  <a:pt x="54047" y="156910"/>
                </a:moveTo>
                <a:lnTo>
                  <a:pt x="31313" y="152154"/>
                </a:lnTo>
                <a:lnTo>
                  <a:pt x="14322" y="139022"/>
                </a:lnTo>
                <a:lnTo>
                  <a:pt x="3681" y="119215"/>
                </a:lnTo>
                <a:lnTo>
                  <a:pt x="0" y="94437"/>
                </a:lnTo>
                <a:lnTo>
                  <a:pt x="8703" y="53938"/>
                </a:lnTo>
                <a:lnTo>
                  <a:pt x="30716" y="24335"/>
                </a:lnTo>
                <a:lnTo>
                  <a:pt x="59890" y="6174"/>
                </a:lnTo>
                <a:lnTo>
                  <a:pt x="90078" y="0"/>
                </a:lnTo>
                <a:lnTo>
                  <a:pt x="105966" y="2406"/>
                </a:lnTo>
                <a:lnTo>
                  <a:pt x="114770" y="7264"/>
                </a:lnTo>
                <a:lnTo>
                  <a:pt x="90078" y="7264"/>
                </a:lnTo>
                <a:lnTo>
                  <a:pt x="79347" y="8989"/>
                </a:lnTo>
                <a:lnTo>
                  <a:pt x="63145" y="16708"/>
                </a:lnTo>
                <a:lnTo>
                  <a:pt x="45996" y="34233"/>
                </a:lnTo>
                <a:lnTo>
                  <a:pt x="32428" y="65379"/>
                </a:lnTo>
                <a:lnTo>
                  <a:pt x="101608" y="65379"/>
                </a:lnTo>
                <a:lnTo>
                  <a:pt x="87511" y="69692"/>
                </a:lnTo>
                <a:lnTo>
                  <a:pt x="72603" y="72099"/>
                </a:lnTo>
                <a:lnTo>
                  <a:pt x="59046" y="73143"/>
                </a:lnTo>
                <a:lnTo>
                  <a:pt x="49002" y="73370"/>
                </a:lnTo>
                <a:lnTo>
                  <a:pt x="30266" y="73370"/>
                </a:lnTo>
                <a:lnTo>
                  <a:pt x="27350" y="87308"/>
                </a:lnTo>
                <a:lnTo>
                  <a:pt x="25852" y="97706"/>
                </a:lnTo>
                <a:lnTo>
                  <a:pt x="25300" y="104834"/>
                </a:lnTo>
                <a:lnTo>
                  <a:pt x="25221" y="108965"/>
                </a:lnTo>
                <a:lnTo>
                  <a:pt x="26089" y="120225"/>
                </a:lnTo>
                <a:lnTo>
                  <a:pt x="29996" y="133664"/>
                </a:lnTo>
                <a:lnTo>
                  <a:pt x="38902" y="144924"/>
                </a:lnTo>
                <a:lnTo>
                  <a:pt x="54767" y="149646"/>
                </a:lnTo>
                <a:lnTo>
                  <a:pt x="90192" y="149646"/>
                </a:lnTo>
                <a:lnTo>
                  <a:pt x="87297" y="151167"/>
                </a:lnTo>
                <a:lnTo>
                  <a:pt x="54047" y="156910"/>
                </a:lnTo>
                <a:close/>
              </a:path>
              <a:path w="132714" h="157479">
                <a:moveTo>
                  <a:pt x="101608" y="65379"/>
                </a:moveTo>
                <a:lnTo>
                  <a:pt x="46840" y="65379"/>
                </a:lnTo>
                <a:lnTo>
                  <a:pt x="63426" y="64823"/>
                </a:lnTo>
                <a:lnTo>
                  <a:pt x="86565" y="60930"/>
                </a:lnTo>
                <a:lnTo>
                  <a:pt x="107137" y="50362"/>
                </a:lnTo>
                <a:lnTo>
                  <a:pt x="116021" y="29783"/>
                </a:lnTo>
                <a:lnTo>
                  <a:pt x="114298" y="21055"/>
                </a:lnTo>
                <a:lnTo>
                  <a:pt x="109265" y="13893"/>
                </a:lnTo>
                <a:lnTo>
                  <a:pt x="101124" y="9046"/>
                </a:lnTo>
                <a:lnTo>
                  <a:pt x="90078" y="7264"/>
                </a:lnTo>
                <a:lnTo>
                  <a:pt x="114770" y="7264"/>
                </a:lnTo>
                <a:lnTo>
                  <a:pt x="117732" y="8898"/>
                </a:lnTo>
                <a:lnTo>
                  <a:pt x="125040" y="18387"/>
                </a:lnTo>
                <a:lnTo>
                  <a:pt x="127551" y="29783"/>
                </a:lnTo>
                <a:lnTo>
                  <a:pt x="126841" y="35652"/>
                </a:lnTo>
                <a:lnTo>
                  <a:pt x="123497" y="45130"/>
                </a:lnTo>
                <a:lnTo>
                  <a:pt x="115694" y="55833"/>
                </a:lnTo>
                <a:lnTo>
                  <a:pt x="101608" y="65379"/>
                </a:lnTo>
                <a:close/>
              </a:path>
              <a:path w="132714" h="157479">
                <a:moveTo>
                  <a:pt x="90192" y="149646"/>
                </a:moveTo>
                <a:lnTo>
                  <a:pt x="54767" y="149646"/>
                </a:lnTo>
                <a:lnTo>
                  <a:pt x="63550" y="149112"/>
                </a:lnTo>
                <a:lnTo>
                  <a:pt x="80710" y="145378"/>
                </a:lnTo>
                <a:lnTo>
                  <a:pt x="102194" y="135242"/>
                </a:lnTo>
                <a:lnTo>
                  <a:pt x="123948" y="115503"/>
                </a:lnTo>
                <a:lnTo>
                  <a:pt x="126109" y="112598"/>
                </a:lnTo>
                <a:lnTo>
                  <a:pt x="126830" y="111871"/>
                </a:lnTo>
                <a:lnTo>
                  <a:pt x="130433" y="111871"/>
                </a:lnTo>
                <a:lnTo>
                  <a:pt x="132595" y="114050"/>
                </a:lnTo>
                <a:lnTo>
                  <a:pt x="132595" y="116230"/>
                </a:lnTo>
                <a:lnTo>
                  <a:pt x="127314" y="124425"/>
                </a:lnTo>
                <a:lnTo>
                  <a:pt x="111967" y="138204"/>
                </a:lnTo>
                <a:lnTo>
                  <a:pt x="90192" y="149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93517" y="444086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237"/>
                </a:lnTo>
              </a:path>
            </a:pathLst>
          </a:custGeom>
          <a:ln w="13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51528" y="4547645"/>
            <a:ext cx="151130" cy="157480"/>
          </a:xfrm>
          <a:custGeom>
            <a:avLst/>
            <a:gdLst/>
            <a:ahLst/>
            <a:cxnLst/>
            <a:rect l="l" t="t" r="r" b="b"/>
            <a:pathLst>
              <a:path w="151129" h="157479">
                <a:moveTo>
                  <a:pt x="720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9" y="25425"/>
                </a:lnTo>
                <a:lnTo>
                  <a:pt x="24625" y="7877"/>
                </a:lnTo>
                <a:lnTo>
                  <a:pt x="45399" y="0"/>
                </a:lnTo>
                <a:lnTo>
                  <a:pt x="57087" y="2281"/>
                </a:lnTo>
                <a:lnTo>
                  <a:pt x="64242" y="7264"/>
                </a:lnTo>
                <a:lnTo>
                  <a:pt x="43958" y="7264"/>
                </a:lnTo>
                <a:lnTo>
                  <a:pt x="35716" y="9069"/>
                </a:lnTo>
                <a:lnTo>
                  <a:pt x="26663" y="15709"/>
                </a:lnTo>
                <a:lnTo>
                  <a:pt x="17610" y="29023"/>
                </a:lnTo>
                <a:lnTo>
                  <a:pt x="9368" y="50850"/>
                </a:lnTo>
                <a:lnTo>
                  <a:pt x="7926" y="55935"/>
                </a:lnTo>
                <a:lnTo>
                  <a:pt x="7206" y="56662"/>
                </a:lnTo>
                <a:close/>
              </a:path>
              <a:path w="151129" h="157479">
                <a:moveTo>
                  <a:pt x="88006" y="149646"/>
                </a:moveTo>
                <a:lnTo>
                  <a:pt x="74945" y="149646"/>
                </a:lnTo>
                <a:lnTo>
                  <a:pt x="101541" y="136933"/>
                </a:lnTo>
                <a:lnTo>
                  <a:pt x="120705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10" y="46594"/>
                </a:lnTo>
                <a:lnTo>
                  <a:pt x="133136" y="39136"/>
                </a:lnTo>
                <a:lnTo>
                  <a:pt x="129510" y="32632"/>
                </a:lnTo>
                <a:lnTo>
                  <a:pt x="124668" y="26878"/>
                </a:lnTo>
                <a:lnTo>
                  <a:pt x="120344" y="23246"/>
                </a:lnTo>
                <a:lnTo>
                  <a:pt x="118903" y="21066"/>
                </a:lnTo>
                <a:lnTo>
                  <a:pt x="118903" y="8717"/>
                </a:lnTo>
                <a:lnTo>
                  <a:pt x="126830" y="0"/>
                </a:lnTo>
                <a:lnTo>
                  <a:pt x="135478" y="0"/>
                </a:lnTo>
                <a:lnTo>
                  <a:pt x="140578" y="1191"/>
                </a:lnTo>
                <a:lnTo>
                  <a:pt x="145476" y="5175"/>
                </a:lnTo>
                <a:lnTo>
                  <a:pt x="149158" y="12565"/>
                </a:lnTo>
                <a:lnTo>
                  <a:pt x="150611" y="23972"/>
                </a:lnTo>
                <a:lnTo>
                  <a:pt x="146670" y="52405"/>
                </a:lnTo>
                <a:lnTo>
                  <a:pt x="133676" y="97251"/>
                </a:lnTo>
                <a:lnTo>
                  <a:pt x="109873" y="138693"/>
                </a:lnTo>
                <a:lnTo>
                  <a:pt x="88006" y="149646"/>
                </a:lnTo>
                <a:close/>
              </a:path>
              <a:path w="151129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46840" y="42859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467" y="66832"/>
                </a:lnTo>
                <a:lnTo>
                  <a:pt x="55038" y="86264"/>
                </a:lnTo>
                <a:lnTo>
                  <a:pt x="50635" y="103789"/>
                </a:lnTo>
                <a:lnTo>
                  <a:pt x="49002" y="119135"/>
                </a:lnTo>
                <a:lnTo>
                  <a:pt x="50522" y="131564"/>
                </a:lnTo>
                <a:lnTo>
                  <a:pt x="55218" y="141201"/>
                </a:lnTo>
                <a:lnTo>
                  <a:pt x="63291" y="147433"/>
                </a:lnTo>
                <a:lnTo>
                  <a:pt x="74945" y="149646"/>
                </a:lnTo>
                <a:lnTo>
                  <a:pt x="88006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48264" y="4375479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62694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4" y="0"/>
                </a:lnTo>
                <a:lnTo>
                  <a:pt x="62694" y="4358"/>
                </a:lnTo>
                <a:lnTo>
                  <a:pt x="61253" y="5811"/>
                </a:lnTo>
                <a:lnTo>
                  <a:pt x="45759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4" y="121315"/>
                </a:lnTo>
                <a:lnTo>
                  <a:pt x="18882" y="153857"/>
                </a:lnTo>
                <a:lnTo>
                  <a:pt x="26393" y="184424"/>
                </a:lnTo>
                <a:lnTo>
                  <a:pt x="39983" y="212131"/>
                </a:lnTo>
                <a:lnTo>
                  <a:pt x="60532" y="236092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54912" y="4396545"/>
            <a:ext cx="87630" cy="161290"/>
          </a:xfrm>
          <a:custGeom>
            <a:avLst/>
            <a:gdLst/>
            <a:ahLst/>
            <a:cxnLst/>
            <a:rect l="l" t="t" r="r" b="b"/>
            <a:pathLst>
              <a:path w="87629" h="161289">
                <a:moveTo>
                  <a:pt x="0" y="23972"/>
                </a:moveTo>
                <a:lnTo>
                  <a:pt x="0" y="15255"/>
                </a:lnTo>
                <a:lnTo>
                  <a:pt x="9142" y="15016"/>
                </a:lnTo>
                <a:lnTo>
                  <a:pt x="21258" y="13348"/>
                </a:lnTo>
                <a:lnTo>
                  <a:pt x="34455" y="8819"/>
                </a:lnTo>
                <a:lnTo>
                  <a:pt x="46840" y="0"/>
                </a:lnTo>
                <a:lnTo>
                  <a:pt x="54047" y="0"/>
                </a:lnTo>
                <a:lnTo>
                  <a:pt x="54047" y="17434"/>
                </a:lnTo>
                <a:lnTo>
                  <a:pt x="34590" y="17434"/>
                </a:lnTo>
                <a:lnTo>
                  <a:pt x="24523" y="21214"/>
                </a:lnTo>
                <a:lnTo>
                  <a:pt x="14592" y="23155"/>
                </a:lnTo>
                <a:lnTo>
                  <a:pt x="6012" y="23870"/>
                </a:lnTo>
                <a:lnTo>
                  <a:pt x="0" y="23972"/>
                </a:lnTo>
                <a:close/>
              </a:path>
              <a:path w="87629" h="161289">
                <a:moveTo>
                  <a:pt x="77827" y="152552"/>
                </a:moveTo>
                <a:lnTo>
                  <a:pt x="10809" y="152552"/>
                </a:lnTo>
                <a:lnTo>
                  <a:pt x="24557" y="151859"/>
                </a:lnTo>
                <a:lnTo>
                  <a:pt x="31617" y="149737"/>
                </a:lnTo>
                <a:lnTo>
                  <a:pt x="34218" y="146116"/>
                </a:lnTo>
                <a:lnTo>
                  <a:pt x="34590" y="140929"/>
                </a:lnTo>
                <a:lnTo>
                  <a:pt x="34590" y="17434"/>
                </a:lnTo>
                <a:lnTo>
                  <a:pt x="54047" y="17434"/>
                </a:lnTo>
                <a:lnTo>
                  <a:pt x="54047" y="140929"/>
                </a:lnTo>
                <a:lnTo>
                  <a:pt x="54418" y="146116"/>
                </a:lnTo>
                <a:lnTo>
                  <a:pt x="57019" y="149737"/>
                </a:lnTo>
                <a:lnTo>
                  <a:pt x="64079" y="151859"/>
                </a:lnTo>
                <a:lnTo>
                  <a:pt x="77827" y="152552"/>
                </a:lnTo>
                <a:close/>
              </a:path>
              <a:path w="87629" h="161289">
                <a:moveTo>
                  <a:pt x="1441" y="161269"/>
                </a:moveTo>
                <a:lnTo>
                  <a:pt x="1441" y="152552"/>
                </a:lnTo>
                <a:lnTo>
                  <a:pt x="87196" y="152552"/>
                </a:lnTo>
                <a:lnTo>
                  <a:pt x="87196" y="159816"/>
                </a:lnTo>
                <a:lnTo>
                  <a:pt x="43958" y="159816"/>
                </a:lnTo>
                <a:lnTo>
                  <a:pt x="34274" y="159941"/>
                </a:lnTo>
                <a:lnTo>
                  <a:pt x="21078" y="160270"/>
                </a:lnTo>
                <a:lnTo>
                  <a:pt x="8692" y="160735"/>
                </a:lnTo>
                <a:lnTo>
                  <a:pt x="1441" y="161269"/>
                </a:lnTo>
                <a:close/>
              </a:path>
              <a:path w="87629" h="161289">
                <a:moveTo>
                  <a:pt x="87196" y="161269"/>
                </a:moveTo>
                <a:lnTo>
                  <a:pt x="79426" y="160735"/>
                </a:lnTo>
                <a:lnTo>
                  <a:pt x="66658" y="160270"/>
                </a:lnTo>
                <a:lnTo>
                  <a:pt x="53349" y="159941"/>
                </a:lnTo>
                <a:lnTo>
                  <a:pt x="43958" y="159816"/>
                </a:lnTo>
                <a:lnTo>
                  <a:pt x="87196" y="159816"/>
                </a:lnTo>
                <a:lnTo>
                  <a:pt x="87196" y="16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82468" y="4375478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2103" y="213357"/>
                </a:lnTo>
                <a:lnTo>
                  <a:pt x="35220" y="187693"/>
                </a:lnTo>
                <a:lnTo>
                  <a:pt x="43339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4" y="121315"/>
                </a:lnTo>
                <a:lnTo>
                  <a:pt x="61411" y="142098"/>
                </a:lnTo>
                <a:lnTo>
                  <a:pt x="52358" y="179850"/>
                </a:lnTo>
                <a:lnTo>
                  <a:pt x="32585" y="216274"/>
                </a:lnTo>
                <a:lnTo>
                  <a:pt x="9120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54145" y="4547643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4" h="157479">
                <a:moveTo>
                  <a:pt x="720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9" y="25425"/>
                </a:lnTo>
                <a:lnTo>
                  <a:pt x="24625" y="7877"/>
                </a:lnTo>
                <a:lnTo>
                  <a:pt x="45399" y="0"/>
                </a:lnTo>
                <a:lnTo>
                  <a:pt x="57087" y="2281"/>
                </a:lnTo>
                <a:lnTo>
                  <a:pt x="64242" y="7264"/>
                </a:lnTo>
                <a:lnTo>
                  <a:pt x="43958" y="7264"/>
                </a:lnTo>
                <a:lnTo>
                  <a:pt x="35716" y="9069"/>
                </a:lnTo>
                <a:lnTo>
                  <a:pt x="26663" y="15709"/>
                </a:lnTo>
                <a:lnTo>
                  <a:pt x="17610" y="29023"/>
                </a:lnTo>
                <a:lnTo>
                  <a:pt x="9368" y="50850"/>
                </a:lnTo>
                <a:lnTo>
                  <a:pt x="7926" y="55935"/>
                </a:lnTo>
                <a:lnTo>
                  <a:pt x="7206" y="56662"/>
                </a:lnTo>
                <a:close/>
              </a:path>
              <a:path w="151764" h="157479">
                <a:moveTo>
                  <a:pt x="88051" y="149646"/>
                </a:moveTo>
                <a:lnTo>
                  <a:pt x="74945" y="149646"/>
                </a:lnTo>
                <a:lnTo>
                  <a:pt x="101541" y="136933"/>
                </a:lnTo>
                <a:lnTo>
                  <a:pt x="120705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10" y="46594"/>
                </a:lnTo>
                <a:lnTo>
                  <a:pt x="133136" y="39136"/>
                </a:lnTo>
                <a:lnTo>
                  <a:pt x="129510" y="32632"/>
                </a:lnTo>
                <a:lnTo>
                  <a:pt x="124668" y="26878"/>
                </a:lnTo>
                <a:lnTo>
                  <a:pt x="120344" y="23246"/>
                </a:lnTo>
                <a:lnTo>
                  <a:pt x="118903" y="21066"/>
                </a:lnTo>
                <a:lnTo>
                  <a:pt x="118903" y="8717"/>
                </a:lnTo>
                <a:lnTo>
                  <a:pt x="127551" y="0"/>
                </a:lnTo>
                <a:lnTo>
                  <a:pt x="136198" y="0"/>
                </a:lnTo>
                <a:lnTo>
                  <a:pt x="140995" y="1191"/>
                </a:lnTo>
                <a:lnTo>
                  <a:pt x="145927" y="5175"/>
                </a:lnTo>
                <a:lnTo>
                  <a:pt x="149778" y="12565"/>
                </a:lnTo>
                <a:lnTo>
                  <a:pt x="151331" y="23972"/>
                </a:lnTo>
                <a:lnTo>
                  <a:pt x="147278" y="52405"/>
                </a:lnTo>
                <a:lnTo>
                  <a:pt x="134036" y="97251"/>
                </a:lnTo>
                <a:lnTo>
                  <a:pt x="109985" y="138693"/>
                </a:lnTo>
                <a:lnTo>
                  <a:pt x="88051" y="149646"/>
                </a:lnTo>
                <a:close/>
              </a:path>
              <a:path w="151764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31437" y="88262"/>
                </a:lnTo>
                <a:lnTo>
                  <a:pt x="37416" y="69102"/>
                </a:lnTo>
                <a:lnTo>
                  <a:pt x="46840" y="42859"/>
                </a:lnTo>
                <a:lnTo>
                  <a:pt x="49723" y="37048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579" y="66832"/>
                </a:lnTo>
                <a:lnTo>
                  <a:pt x="55398" y="86264"/>
                </a:lnTo>
                <a:lnTo>
                  <a:pt x="51243" y="103789"/>
                </a:lnTo>
                <a:lnTo>
                  <a:pt x="49723" y="119135"/>
                </a:lnTo>
                <a:lnTo>
                  <a:pt x="51232" y="131564"/>
                </a:lnTo>
                <a:lnTo>
                  <a:pt x="55848" y="141201"/>
                </a:lnTo>
                <a:lnTo>
                  <a:pt x="63708" y="147433"/>
                </a:lnTo>
                <a:lnTo>
                  <a:pt x="74945" y="149646"/>
                </a:lnTo>
                <a:lnTo>
                  <a:pt x="88051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50877" y="4375477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62694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4" y="0"/>
                </a:lnTo>
                <a:lnTo>
                  <a:pt x="62694" y="4358"/>
                </a:lnTo>
                <a:lnTo>
                  <a:pt x="61253" y="5811"/>
                </a:lnTo>
                <a:lnTo>
                  <a:pt x="45759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4" y="121315"/>
                </a:lnTo>
                <a:lnTo>
                  <a:pt x="18882" y="153857"/>
                </a:lnTo>
                <a:lnTo>
                  <a:pt x="26393" y="184424"/>
                </a:lnTo>
                <a:lnTo>
                  <a:pt x="39983" y="212131"/>
                </a:lnTo>
                <a:lnTo>
                  <a:pt x="60532" y="236092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45995" y="4396543"/>
            <a:ext cx="106680" cy="161290"/>
          </a:xfrm>
          <a:custGeom>
            <a:avLst/>
            <a:gdLst/>
            <a:ahLst/>
            <a:cxnLst/>
            <a:rect l="l" t="t" r="r" b="b"/>
            <a:pathLst>
              <a:path w="106679" h="161289">
                <a:moveTo>
                  <a:pt x="18736" y="56662"/>
                </a:moveTo>
                <a:lnTo>
                  <a:pt x="10088" y="56662"/>
                </a:lnTo>
                <a:lnTo>
                  <a:pt x="0" y="55935"/>
                </a:lnTo>
                <a:lnTo>
                  <a:pt x="0" y="43586"/>
                </a:lnTo>
                <a:lnTo>
                  <a:pt x="3625" y="27275"/>
                </a:lnTo>
                <a:lnTo>
                  <a:pt x="13872" y="13348"/>
                </a:lnTo>
                <a:lnTo>
                  <a:pt x="29793" y="3643"/>
                </a:lnTo>
                <a:lnTo>
                  <a:pt x="50443" y="0"/>
                </a:lnTo>
                <a:lnTo>
                  <a:pt x="71995" y="3291"/>
                </a:lnTo>
                <a:lnTo>
                  <a:pt x="82305" y="8717"/>
                </a:lnTo>
                <a:lnTo>
                  <a:pt x="46840" y="8717"/>
                </a:lnTo>
                <a:lnTo>
                  <a:pt x="37472" y="9784"/>
                </a:lnTo>
                <a:lnTo>
                  <a:pt x="27564" y="13439"/>
                </a:lnTo>
                <a:lnTo>
                  <a:pt x="18466" y="20362"/>
                </a:lnTo>
                <a:lnTo>
                  <a:pt x="11530" y="31236"/>
                </a:lnTo>
                <a:lnTo>
                  <a:pt x="23780" y="31236"/>
                </a:lnTo>
                <a:lnTo>
                  <a:pt x="25221" y="39954"/>
                </a:lnTo>
                <a:lnTo>
                  <a:pt x="25221" y="53030"/>
                </a:lnTo>
                <a:lnTo>
                  <a:pt x="18736" y="56662"/>
                </a:lnTo>
                <a:close/>
              </a:path>
              <a:path w="106679" h="161289">
                <a:moveTo>
                  <a:pt x="99446" y="161269"/>
                </a:moveTo>
                <a:lnTo>
                  <a:pt x="0" y="161269"/>
                </a:lnTo>
                <a:lnTo>
                  <a:pt x="0" y="154005"/>
                </a:lnTo>
                <a:lnTo>
                  <a:pt x="2161" y="151825"/>
                </a:lnTo>
                <a:lnTo>
                  <a:pt x="60532" y="93710"/>
                </a:lnTo>
                <a:lnTo>
                  <a:pt x="67367" y="85731"/>
                </a:lnTo>
                <a:lnTo>
                  <a:pt x="74675" y="75095"/>
                </a:lnTo>
                <a:lnTo>
                  <a:pt x="80496" y="62144"/>
                </a:lnTo>
                <a:lnTo>
                  <a:pt x="82872" y="47218"/>
                </a:lnTo>
                <a:lnTo>
                  <a:pt x="80586" y="32928"/>
                </a:lnTo>
                <a:lnTo>
                  <a:pt x="73774" y="20612"/>
                </a:lnTo>
                <a:lnTo>
                  <a:pt x="62503" y="11974"/>
                </a:lnTo>
                <a:lnTo>
                  <a:pt x="46840" y="8717"/>
                </a:lnTo>
                <a:lnTo>
                  <a:pt x="82305" y="8717"/>
                </a:lnTo>
                <a:lnTo>
                  <a:pt x="89898" y="12712"/>
                </a:lnTo>
                <a:lnTo>
                  <a:pt x="102126" y="27581"/>
                </a:lnTo>
                <a:lnTo>
                  <a:pt x="106653" y="47218"/>
                </a:lnTo>
                <a:lnTo>
                  <a:pt x="103781" y="63256"/>
                </a:lnTo>
                <a:lnTo>
                  <a:pt x="96113" y="76911"/>
                </a:lnTo>
                <a:lnTo>
                  <a:pt x="85067" y="88795"/>
                </a:lnTo>
                <a:lnTo>
                  <a:pt x="72062" y="99522"/>
                </a:lnTo>
                <a:lnTo>
                  <a:pt x="61985" y="107615"/>
                </a:lnTo>
                <a:lnTo>
                  <a:pt x="51975" y="115776"/>
                </a:lnTo>
                <a:lnTo>
                  <a:pt x="39938" y="125980"/>
                </a:lnTo>
                <a:lnTo>
                  <a:pt x="23780" y="140202"/>
                </a:lnTo>
                <a:lnTo>
                  <a:pt x="102872" y="140202"/>
                </a:lnTo>
                <a:lnTo>
                  <a:pt x="99446" y="161269"/>
                </a:lnTo>
                <a:close/>
              </a:path>
              <a:path w="106679" h="161289">
                <a:moveTo>
                  <a:pt x="102872" y="140202"/>
                </a:moveTo>
                <a:lnTo>
                  <a:pt x="90078" y="140202"/>
                </a:lnTo>
                <a:lnTo>
                  <a:pt x="92240" y="138749"/>
                </a:lnTo>
                <a:lnTo>
                  <a:pt x="95122" y="136570"/>
                </a:lnTo>
                <a:lnTo>
                  <a:pt x="97284" y="122041"/>
                </a:lnTo>
                <a:lnTo>
                  <a:pt x="98005" y="116956"/>
                </a:lnTo>
                <a:lnTo>
                  <a:pt x="106653" y="116956"/>
                </a:lnTo>
                <a:lnTo>
                  <a:pt x="102872" y="14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85081" y="4375476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1799" y="213357"/>
                </a:lnTo>
                <a:lnTo>
                  <a:pt x="34950" y="187693"/>
                </a:lnTo>
                <a:lnTo>
                  <a:pt x="43237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4" y="121315"/>
                </a:lnTo>
                <a:lnTo>
                  <a:pt x="61399" y="142098"/>
                </a:lnTo>
                <a:lnTo>
                  <a:pt x="52054" y="179850"/>
                </a:lnTo>
                <a:lnTo>
                  <a:pt x="31977" y="216274"/>
                </a:lnTo>
                <a:lnTo>
                  <a:pt x="9007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12627" y="4440860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10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4323" y="337794"/>
                </a:lnTo>
                <a:lnTo>
                  <a:pt x="31234" y="302028"/>
                </a:lnTo>
                <a:lnTo>
                  <a:pt x="48282" y="261427"/>
                </a:lnTo>
                <a:lnTo>
                  <a:pt x="57222" y="217965"/>
                </a:lnTo>
                <a:lnTo>
                  <a:pt x="59812" y="173618"/>
                </a:lnTo>
                <a:lnTo>
                  <a:pt x="56242" y="122450"/>
                </a:lnTo>
                <a:lnTo>
                  <a:pt x="45849" y="78092"/>
                </a:lnTo>
                <a:lnTo>
                  <a:pt x="29106" y="40816"/>
                </a:lnTo>
                <a:lnTo>
                  <a:pt x="648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895" y="37082"/>
                </a:lnTo>
                <a:lnTo>
                  <a:pt x="69045" y="94959"/>
                </a:lnTo>
                <a:lnTo>
                  <a:pt x="79134" y="150577"/>
                </a:lnTo>
                <a:lnTo>
                  <a:pt x="79989" y="173618"/>
                </a:lnTo>
                <a:lnTo>
                  <a:pt x="79043" y="197023"/>
                </a:lnTo>
                <a:lnTo>
                  <a:pt x="69045" y="250644"/>
                </a:lnTo>
                <a:lnTo>
                  <a:pt x="41807" y="308316"/>
                </a:lnTo>
                <a:lnTo>
                  <a:pt x="10843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42513" y="4580694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9159" y="0"/>
                </a:lnTo>
              </a:path>
            </a:pathLst>
          </a:custGeom>
          <a:ln w="13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42513" y="4647890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9159" y="0"/>
                </a:lnTo>
              </a:path>
            </a:pathLst>
          </a:custGeom>
          <a:ln w="14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99939" y="4551273"/>
            <a:ext cx="182880" cy="153670"/>
          </a:xfrm>
          <a:custGeom>
            <a:avLst/>
            <a:gdLst/>
            <a:ahLst/>
            <a:cxnLst/>
            <a:rect l="l" t="t" r="r" b="b"/>
            <a:pathLst>
              <a:path w="182879" h="153670">
                <a:moveTo>
                  <a:pt x="51164" y="153278"/>
                </a:moveTo>
                <a:lnTo>
                  <a:pt x="30097" y="149056"/>
                </a:lnTo>
                <a:lnTo>
                  <a:pt x="13962" y="137478"/>
                </a:lnTo>
                <a:lnTo>
                  <a:pt x="3636" y="120180"/>
                </a:lnTo>
                <a:lnTo>
                  <a:pt x="0" y="98795"/>
                </a:lnTo>
                <a:lnTo>
                  <a:pt x="6778" y="65890"/>
                </a:lnTo>
                <a:lnTo>
                  <a:pt x="25582" y="33870"/>
                </a:lnTo>
                <a:lnTo>
                  <a:pt x="54114" y="9613"/>
                </a:lnTo>
                <a:lnTo>
                  <a:pt x="90078" y="0"/>
                </a:lnTo>
                <a:lnTo>
                  <a:pt x="182319" y="0"/>
                </a:lnTo>
                <a:lnTo>
                  <a:pt x="182319" y="20340"/>
                </a:lnTo>
                <a:lnTo>
                  <a:pt x="84313" y="20340"/>
                </a:lnTo>
                <a:lnTo>
                  <a:pt x="74157" y="21509"/>
                </a:lnTo>
                <a:lnTo>
                  <a:pt x="37472" y="49397"/>
                </a:lnTo>
                <a:lnTo>
                  <a:pt x="21765" y="97615"/>
                </a:lnTo>
                <a:lnTo>
                  <a:pt x="20898" y="108239"/>
                </a:lnTo>
                <a:lnTo>
                  <a:pt x="23409" y="124868"/>
                </a:lnTo>
                <a:lnTo>
                  <a:pt x="30176" y="136661"/>
                </a:lnTo>
                <a:lnTo>
                  <a:pt x="40051" y="143687"/>
                </a:lnTo>
                <a:lnTo>
                  <a:pt x="51885" y="146014"/>
                </a:lnTo>
                <a:lnTo>
                  <a:pt x="81813" y="146014"/>
                </a:lnTo>
                <a:lnTo>
                  <a:pt x="51164" y="153278"/>
                </a:lnTo>
                <a:close/>
              </a:path>
              <a:path w="182879" h="153670">
                <a:moveTo>
                  <a:pt x="81813" y="146014"/>
                </a:moveTo>
                <a:lnTo>
                  <a:pt x="51885" y="146014"/>
                </a:lnTo>
                <a:lnTo>
                  <a:pt x="62829" y="144220"/>
                </a:lnTo>
                <a:lnTo>
                  <a:pt x="74585" y="138749"/>
                </a:lnTo>
                <a:lnTo>
                  <a:pt x="105076" y="101463"/>
                </a:lnTo>
                <a:lnTo>
                  <a:pt x="116021" y="53756"/>
                </a:lnTo>
                <a:lnTo>
                  <a:pt x="115120" y="43938"/>
                </a:lnTo>
                <a:lnTo>
                  <a:pt x="110976" y="32962"/>
                </a:lnTo>
                <a:lnTo>
                  <a:pt x="101428" y="24029"/>
                </a:lnTo>
                <a:lnTo>
                  <a:pt x="84313" y="20340"/>
                </a:lnTo>
                <a:lnTo>
                  <a:pt x="127551" y="20340"/>
                </a:lnTo>
                <a:lnTo>
                  <a:pt x="133383" y="31861"/>
                </a:lnTo>
                <a:lnTo>
                  <a:pt x="136378" y="42769"/>
                </a:lnTo>
                <a:lnTo>
                  <a:pt x="137482" y="51906"/>
                </a:lnTo>
                <a:lnTo>
                  <a:pt x="137640" y="58115"/>
                </a:lnTo>
                <a:lnTo>
                  <a:pt x="129904" y="95662"/>
                </a:lnTo>
                <a:lnTo>
                  <a:pt x="109805" y="125855"/>
                </a:lnTo>
                <a:lnTo>
                  <a:pt x="82005" y="145968"/>
                </a:lnTo>
                <a:lnTo>
                  <a:pt x="81813" y="146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15575" y="4301378"/>
            <a:ext cx="130810" cy="624840"/>
          </a:xfrm>
          <a:custGeom>
            <a:avLst/>
            <a:gdLst/>
            <a:ahLst/>
            <a:cxnLst/>
            <a:rect l="l" t="t" r="r" b="b"/>
            <a:pathLst>
              <a:path w="130810" h="624839">
                <a:moveTo>
                  <a:pt x="130433" y="624737"/>
                </a:moveTo>
                <a:lnTo>
                  <a:pt x="118903" y="624737"/>
                </a:lnTo>
                <a:lnTo>
                  <a:pt x="116021" y="621105"/>
                </a:lnTo>
                <a:lnTo>
                  <a:pt x="115300" y="621105"/>
                </a:lnTo>
                <a:lnTo>
                  <a:pt x="88625" y="593613"/>
                </a:lnTo>
                <a:lnTo>
                  <a:pt x="83142" y="587144"/>
                </a:lnTo>
                <a:lnTo>
                  <a:pt x="40585" y="518398"/>
                </a:lnTo>
                <a:lnTo>
                  <a:pt x="21013" y="466873"/>
                </a:lnTo>
                <a:lnTo>
                  <a:pt x="8531" y="414616"/>
                </a:lnTo>
                <a:lnTo>
                  <a:pt x="1931" y="362742"/>
                </a:lnTo>
                <a:lnTo>
                  <a:pt x="0" y="312368"/>
                </a:lnTo>
                <a:lnTo>
                  <a:pt x="1463" y="269735"/>
                </a:lnTo>
                <a:lnTo>
                  <a:pt x="5764" y="228464"/>
                </a:lnTo>
                <a:lnTo>
                  <a:pt x="12768" y="189373"/>
                </a:lnTo>
                <a:lnTo>
                  <a:pt x="42347" y="102813"/>
                </a:lnTo>
                <a:lnTo>
                  <a:pt x="65667" y="61202"/>
                </a:lnTo>
                <a:lnTo>
                  <a:pt x="90742" y="28035"/>
                </a:lnTo>
                <a:lnTo>
                  <a:pt x="116021" y="2905"/>
                </a:lnTo>
                <a:lnTo>
                  <a:pt x="118903" y="0"/>
                </a:lnTo>
                <a:lnTo>
                  <a:pt x="130433" y="0"/>
                </a:lnTo>
                <a:lnTo>
                  <a:pt x="130433" y="5085"/>
                </a:lnTo>
                <a:lnTo>
                  <a:pt x="129712" y="6537"/>
                </a:lnTo>
                <a:lnTo>
                  <a:pt x="104904" y="34610"/>
                </a:lnTo>
                <a:lnTo>
                  <a:pt x="82667" y="66914"/>
                </a:lnTo>
                <a:lnTo>
                  <a:pt x="63456" y="104035"/>
                </a:lnTo>
                <a:lnTo>
                  <a:pt x="47724" y="146556"/>
                </a:lnTo>
                <a:lnTo>
                  <a:pt x="35925" y="195062"/>
                </a:lnTo>
                <a:lnTo>
                  <a:pt x="28513" y="250138"/>
                </a:lnTo>
                <a:lnTo>
                  <a:pt x="25941" y="312368"/>
                </a:lnTo>
                <a:lnTo>
                  <a:pt x="27665" y="362585"/>
                </a:lnTo>
                <a:lnTo>
                  <a:pt x="33159" y="412314"/>
                </a:lnTo>
                <a:lnTo>
                  <a:pt x="42908" y="460544"/>
                </a:lnTo>
                <a:lnTo>
                  <a:pt x="57396" y="506263"/>
                </a:lnTo>
                <a:lnTo>
                  <a:pt x="77107" y="548461"/>
                </a:lnTo>
                <a:lnTo>
                  <a:pt x="106292" y="593137"/>
                </a:lnTo>
                <a:lnTo>
                  <a:pt x="128991" y="618199"/>
                </a:lnTo>
                <a:lnTo>
                  <a:pt x="129712" y="619652"/>
                </a:lnTo>
                <a:lnTo>
                  <a:pt x="130433" y="619652"/>
                </a:lnTo>
                <a:lnTo>
                  <a:pt x="130433" y="624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77721" y="4456109"/>
            <a:ext cx="172085" cy="316230"/>
          </a:xfrm>
          <a:custGeom>
            <a:avLst/>
            <a:gdLst/>
            <a:ahLst/>
            <a:cxnLst/>
            <a:rect l="l" t="t" r="r" b="b"/>
            <a:pathLst>
              <a:path w="172085" h="316229">
                <a:moveTo>
                  <a:pt x="110256" y="95163"/>
                </a:moveTo>
                <a:lnTo>
                  <a:pt x="86475" y="95163"/>
                </a:lnTo>
                <a:lnTo>
                  <a:pt x="91621" y="69284"/>
                </a:lnTo>
                <a:lnTo>
                  <a:pt x="107408" y="19920"/>
                </a:lnTo>
                <a:lnTo>
                  <a:pt x="141964" y="0"/>
                </a:lnTo>
                <a:lnTo>
                  <a:pt x="152356" y="1498"/>
                </a:lnTo>
                <a:lnTo>
                  <a:pt x="161871" y="5993"/>
                </a:lnTo>
                <a:lnTo>
                  <a:pt x="163723" y="7990"/>
                </a:lnTo>
                <a:lnTo>
                  <a:pt x="134758" y="7990"/>
                </a:lnTo>
                <a:lnTo>
                  <a:pt x="128271" y="13075"/>
                </a:lnTo>
                <a:lnTo>
                  <a:pt x="117462" y="55935"/>
                </a:lnTo>
                <a:lnTo>
                  <a:pt x="110256" y="95163"/>
                </a:lnTo>
                <a:close/>
              </a:path>
              <a:path w="172085" h="316229">
                <a:moveTo>
                  <a:pt x="152773" y="45039"/>
                </a:moveTo>
                <a:lnTo>
                  <a:pt x="146288" y="45039"/>
                </a:lnTo>
                <a:lnTo>
                  <a:pt x="139802" y="40680"/>
                </a:lnTo>
                <a:lnTo>
                  <a:pt x="139802" y="32689"/>
                </a:lnTo>
                <a:lnTo>
                  <a:pt x="140602" y="27797"/>
                </a:lnTo>
                <a:lnTo>
                  <a:pt x="143495" y="21883"/>
                </a:lnTo>
                <a:lnTo>
                  <a:pt x="149226" y="16651"/>
                </a:lnTo>
                <a:lnTo>
                  <a:pt x="158538" y="13802"/>
                </a:lnTo>
                <a:lnTo>
                  <a:pt x="152052" y="7990"/>
                </a:lnTo>
                <a:lnTo>
                  <a:pt x="163723" y="7990"/>
                </a:lnTo>
                <a:lnTo>
                  <a:pt x="168818" y="13484"/>
                </a:lnTo>
                <a:lnTo>
                  <a:pt x="171509" y="23972"/>
                </a:lnTo>
                <a:lnTo>
                  <a:pt x="169798" y="32780"/>
                </a:lnTo>
                <a:lnTo>
                  <a:pt x="165384" y="39409"/>
                </a:lnTo>
                <a:lnTo>
                  <a:pt x="159348" y="43586"/>
                </a:lnTo>
                <a:lnTo>
                  <a:pt x="152773" y="45039"/>
                </a:lnTo>
                <a:close/>
              </a:path>
              <a:path w="172085" h="316229">
                <a:moveTo>
                  <a:pt x="147728" y="106060"/>
                </a:moveTo>
                <a:lnTo>
                  <a:pt x="52605" y="106060"/>
                </a:lnTo>
                <a:lnTo>
                  <a:pt x="52605" y="95163"/>
                </a:lnTo>
                <a:lnTo>
                  <a:pt x="147728" y="95163"/>
                </a:lnTo>
                <a:lnTo>
                  <a:pt x="147728" y="106060"/>
                </a:lnTo>
                <a:close/>
              </a:path>
              <a:path w="172085" h="316229">
                <a:moveTo>
                  <a:pt x="47425" y="308736"/>
                </a:moveTo>
                <a:lnTo>
                  <a:pt x="28825" y="308736"/>
                </a:lnTo>
                <a:lnTo>
                  <a:pt x="40242" y="303220"/>
                </a:lnTo>
                <a:lnTo>
                  <a:pt x="48282" y="288577"/>
                </a:lnTo>
                <a:lnTo>
                  <a:pt x="54159" y="267669"/>
                </a:lnTo>
                <a:lnTo>
                  <a:pt x="59091" y="243356"/>
                </a:lnTo>
                <a:lnTo>
                  <a:pt x="85034" y="106060"/>
                </a:lnTo>
                <a:lnTo>
                  <a:pt x="108094" y="106060"/>
                </a:lnTo>
                <a:lnTo>
                  <a:pt x="87196" y="215752"/>
                </a:lnTo>
                <a:lnTo>
                  <a:pt x="85777" y="224356"/>
                </a:lnTo>
                <a:lnTo>
                  <a:pt x="81791" y="242085"/>
                </a:lnTo>
                <a:lnTo>
                  <a:pt x="75643" y="263356"/>
                </a:lnTo>
                <a:lnTo>
                  <a:pt x="67739" y="282584"/>
                </a:lnTo>
                <a:lnTo>
                  <a:pt x="61963" y="293322"/>
                </a:lnTo>
                <a:lnTo>
                  <a:pt x="53417" y="304196"/>
                </a:lnTo>
                <a:lnTo>
                  <a:pt x="47425" y="308736"/>
                </a:lnTo>
                <a:close/>
              </a:path>
              <a:path w="172085" h="316229">
                <a:moveTo>
                  <a:pt x="28825" y="316000"/>
                </a:moveTo>
                <a:lnTo>
                  <a:pt x="18545" y="314502"/>
                </a:lnTo>
                <a:lnTo>
                  <a:pt x="9278" y="310007"/>
                </a:lnTo>
                <a:lnTo>
                  <a:pt x="2578" y="302516"/>
                </a:lnTo>
                <a:lnTo>
                  <a:pt x="0" y="292028"/>
                </a:lnTo>
                <a:lnTo>
                  <a:pt x="1610" y="283220"/>
                </a:lnTo>
                <a:lnTo>
                  <a:pt x="5855" y="276591"/>
                </a:lnTo>
                <a:lnTo>
                  <a:pt x="11856" y="272414"/>
                </a:lnTo>
                <a:lnTo>
                  <a:pt x="18736" y="270961"/>
                </a:lnTo>
                <a:lnTo>
                  <a:pt x="25222" y="270961"/>
                </a:lnTo>
                <a:lnTo>
                  <a:pt x="31708" y="275320"/>
                </a:lnTo>
                <a:lnTo>
                  <a:pt x="31708" y="283311"/>
                </a:lnTo>
                <a:lnTo>
                  <a:pt x="30897" y="288305"/>
                </a:lnTo>
                <a:lnTo>
                  <a:pt x="27924" y="294389"/>
                </a:lnTo>
                <a:lnTo>
                  <a:pt x="21979" y="299655"/>
                </a:lnTo>
                <a:lnTo>
                  <a:pt x="12250" y="302198"/>
                </a:lnTo>
                <a:lnTo>
                  <a:pt x="18736" y="308736"/>
                </a:lnTo>
                <a:lnTo>
                  <a:pt x="47425" y="308736"/>
                </a:lnTo>
                <a:lnTo>
                  <a:pt x="42303" y="312618"/>
                </a:lnTo>
                <a:lnTo>
                  <a:pt x="28825" y="31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98950" y="4440858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10" h="347345">
                <a:moveTo>
                  <a:pt x="78547" y="347237"/>
                </a:moveTo>
                <a:lnTo>
                  <a:pt x="76385" y="347237"/>
                </a:lnTo>
                <a:lnTo>
                  <a:pt x="69675" y="343049"/>
                </a:lnTo>
                <a:lnTo>
                  <a:pt x="39498" y="310155"/>
                </a:lnTo>
                <a:lnTo>
                  <a:pt x="11247" y="252176"/>
                </a:lnTo>
                <a:lnTo>
                  <a:pt x="866" y="196354"/>
                </a:lnTo>
                <a:lnTo>
                  <a:pt x="0" y="173618"/>
                </a:lnTo>
                <a:lnTo>
                  <a:pt x="945" y="149793"/>
                </a:lnTo>
                <a:lnTo>
                  <a:pt x="10943" y="95878"/>
                </a:lnTo>
                <a:lnTo>
                  <a:pt x="38586" y="38308"/>
                </a:lnTo>
                <a:lnTo>
                  <a:pt x="69551" y="4324"/>
                </a:lnTo>
                <a:lnTo>
                  <a:pt x="76385" y="0"/>
                </a:lnTo>
                <a:lnTo>
                  <a:pt x="78547" y="0"/>
                </a:lnTo>
                <a:lnTo>
                  <a:pt x="79989" y="726"/>
                </a:lnTo>
                <a:lnTo>
                  <a:pt x="79989" y="5085"/>
                </a:lnTo>
                <a:lnTo>
                  <a:pt x="75665" y="9443"/>
                </a:lnTo>
                <a:lnTo>
                  <a:pt x="49058" y="44596"/>
                </a:lnTo>
                <a:lnTo>
                  <a:pt x="31977" y="84720"/>
                </a:lnTo>
                <a:lnTo>
                  <a:pt x="22868" y="128250"/>
                </a:lnTo>
                <a:lnTo>
                  <a:pt x="20176" y="173618"/>
                </a:lnTo>
                <a:lnTo>
                  <a:pt x="22541" y="215173"/>
                </a:lnTo>
                <a:lnTo>
                  <a:pt x="30986" y="258158"/>
                </a:lnTo>
                <a:lnTo>
                  <a:pt x="47538" y="299372"/>
                </a:lnTo>
                <a:lnTo>
                  <a:pt x="74224" y="335614"/>
                </a:lnTo>
                <a:lnTo>
                  <a:pt x="79989" y="341426"/>
                </a:lnTo>
                <a:lnTo>
                  <a:pt x="79989" y="345784"/>
                </a:lnTo>
                <a:lnTo>
                  <a:pt x="78547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09211" y="4547639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4" h="157479">
                <a:moveTo>
                  <a:pt x="7205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8" y="25425"/>
                </a:lnTo>
                <a:lnTo>
                  <a:pt x="24624" y="7877"/>
                </a:lnTo>
                <a:lnTo>
                  <a:pt x="45398" y="0"/>
                </a:lnTo>
                <a:lnTo>
                  <a:pt x="57086" y="2281"/>
                </a:lnTo>
                <a:lnTo>
                  <a:pt x="64242" y="7264"/>
                </a:lnTo>
                <a:lnTo>
                  <a:pt x="43957" y="7264"/>
                </a:lnTo>
                <a:lnTo>
                  <a:pt x="36019" y="9069"/>
                </a:lnTo>
                <a:lnTo>
                  <a:pt x="26933" y="15709"/>
                </a:lnTo>
                <a:lnTo>
                  <a:pt x="17711" y="29023"/>
                </a:lnTo>
                <a:lnTo>
                  <a:pt x="9367" y="50850"/>
                </a:lnTo>
                <a:lnTo>
                  <a:pt x="7926" y="55935"/>
                </a:lnTo>
                <a:lnTo>
                  <a:pt x="7205" y="56662"/>
                </a:lnTo>
                <a:close/>
              </a:path>
              <a:path w="151764" h="157479">
                <a:moveTo>
                  <a:pt x="88051" y="149646"/>
                </a:moveTo>
                <a:lnTo>
                  <a:pt x="74945" y="149646"/>
                </a:lnTo>
                <a:lnTo>
                  <a:pt x="101540" y="136933"/>
                </a:lnTo>
                <a:lnTo>
                  <a:pt x="120704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09" y="46594"/>
                </a:lnTo>
                <a:lnTo>
                  <a:pt x="133135" y="39136"/>
                </a:lnTo>
                <a:lnTo>
                  <a:pt x="129509" y="32632"/>
                </a:lnTo>
                <a:lnTo>
                  <a:pt x="124668" y="26878"/>
                </a:lnTo>
                <a:lnTo>
                  <a:pt x="118902" y="21066"/>
                </a:lnTo>
                <a:lnTo>
                  <a:pt x="118902" y="8717"/>
                </a:lnTo>
                <a:lnTo>
                  <a:pt x="127550" y="0"/>
                </a:lnTo>
                <a:lnTo>
                  <a:pt x="136198" y="0"/>
                </a:lnTo>
                <a:lnTo>
                  <a:pt x="140995" y="1191"/>
                </a:lnTo>
                <a:lnTo>
                  <a:pt x="145927" y="5175"/>
                </a:lnTo>
                <a:lnTo>
                  <a:pt x="149778" y="12565"/>
                </a:lnTo>
                <a:lnTo>
                  <a:pt x="151331" y="23972"/>
                </a:lnTo>
                <a:lnTo>
                  <a:pt x="147278" y="52405"/>
                </a:lnTo>
                <a:lnTo>
                  <a:pt x="134036" y="97251"/>
                </a:lnTo>
                <a:lnTo>
                  <a:pt x="109985" y="138693"/>
                </a:lnTo>
                <a:lnTo>
                  <a:pt x="88051" y="149646"/>
                </a:lnTo>
                <a:close/>
              </a:path>
              <a:path w="151764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31437" y="88262"/>
                </a:lnTo>
                <a:lnTo>
                  <a:pt x="37416" y="69102"/>
                </a:lnTo>
                <a:lnTo>
                  <a:pt x="46840" y="42859"/>
                </a:lnTo>
                <a:lnTo>
                  <a:pt x="49722" y="37048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579" y="66832"/>
                </a:lnTo>
                <a:lnTo>
                  <a:pt x="55397" y="86264"/>
                </a:lnTo>
                <a:lnTo>
                  <a:pt x="51242" y="103789"/>
                </a:lnTo>
                <a:lnTo>
                  <a:pt x="49722" y="119135"/>
                </a:lnTo>
                <a:lnTo>
                  <a:pt x="51231" y="131564"/>
                </a:lnTo>
                <a:lnTo>
                  <a:pt x="55848" y="141201"/>
                </a:lnTo>
                <a:lnTo>
                  <a:pt x="63707" y="147433"/>
                </a:lnTo>
                <a:lnTo>
                  <a:pt x="74945" y="149646"/>
                </a:lnTo>
                <a:lnTo>
                  <a:pt x="88051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05941" y="4375473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62695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5" y="0"/>
                </a:lnTo>
                <a:lnTo>
                  <a:pt x="62695" y="4358"/>
                </a:lnTo>
                <a:lnTo>
                  <a:pt x="61254" y="5811"/>
                </a:lnTo>
                <a:lnTo>
                  <a:pt x="45760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5" y="121315"/>
                </a:lnTo>
                <a:lnTo>
                  <a:pt x="18883" y="153857"/>
                </a:lnTo>
                <a:lnTo>
                  <a:pt x="26393" y="184424"/>
                </a:lnTo>
                <a:lnTo>
                  <a:pt x="39984" y="212131"/>
                </a:lnTo>
                <a:lnTo>
                  <a:pt x="60533" y="236092"/>
                </a:lnTo>
                <a:lnTo>
                  <a:pt x="62695" y="238271"/>
                </a:lnTo>
                <a:lnTo>
                  <a:pt x="62695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12590" y="4396539"/>
            <a:ext cx="87630" cy="161290"/>
          </a:xfrm>
          <a:custGeom>
            <a:avLst/>
            <a:gdLst/>
            <a:ahLst/>
            <a:cxnLst/>
            <a:rect l="l" t="t" r="r" b="b"/>
            <a:pathLst>
              <a:path w="87629" h="161289">
                <a:moveTo>
                  <a:pt x="0" y="23972"/>
                </a:moveTo>
                <a:lnTo>
                  <a:pt x="0" y="15255"/>
                </a:lnTo>
                <a:lnTo>
                  <a:pt x="9143" y="15016"/>
                </a:lnTo>
                <a:lnTo>
                  <a:pt x="21258" y="13348"/>
                </a:lnTo>
                <a:lnTo>
                  <a:pt x="34455" y="8819"/>
                </a:lnTo>
                <a:lnTo>
                  <a:pt x="46840" y="0"/>
                </a:lnTo>
                <a:lnTo>
                  <a:pt x="54047" y="0"/>
                </a:lnTo>
                <a:lnTo>
                  <a:pt x="54047" y="17434"/>
                </a:lnTo>
                <a:lnTo>
                  <a:pt x="34590" y="17434"/>
                </a:lnTo>
                <a:lnTo>
                  <a:pt x="24524" y="21214"/>
                </a:lnTo>
                <a:lnTo>
                  <a:pt x="14593" y="23155"/>
                </a:lnTo>
                <a:lnTo>
                  <a:pt x="6012" y="23870"/>
                </a:lnTo>
                <a:lnTo>
                  <a:pt x="0" y="23972"/>
                </a:lnTo>
                <a:close/>
              </a:path>
              <a:path w="87629" h="161289">
                <a:moveTo>
                  <a:pt x="78548" y="152552"/>
                </a:moveTo>
                <a:lnTo>
                  <a:pt x="10809" y="152552"/>
                </a:lnTo>
                <a:lnTo>
                  <a:pt x="24558" y="151859"/>
                </a:lnTo>
                <a:lnTo>
                  <a:pt x="31618" y="149737"/>
                </a:lnTo>
                <a:lnTo>
                  <a:pt x="34219" y="146116"/>
                </a:lnTo>
                <a:lnTo>
                  <a:pt x="34590" y="140929"/>
                </a:lnTo>
                <a:lnTo>
                  <a:pt x="34590" y="17434"/>
                </a:lnTo>
                <a:lnTo>
                  <a:pt x="54047" y="17434"/>
                </a:lnTo>
                <a:lnTo>
                  <a:pt x="54047" y="140929"/>
                </a:lnTo>
                <a:lnTo>
                  <a:pt x="54429" y="146116"/>
                </a:lnTo>
                <a:lnTo>
                  <a:pt x="57109" y="149737"/>
                </a:lnTo>
                <a:lnTo>
                  <a:pt x="64383" y="151859"/>
                </a:lnTo>
                <a:lnTo>
                  <a:pt x="78548" y="152552"/>
                </a:lnTo>
                <a:close/>
              </a:path>
              <a:path w="87629" h="161289">
                <a:moveTo>
                  <a:pt x="1441" y="161269"/>
                </a:moveTo>
                <a:lnTo>
                  <a:pt x="1441" y="152552"/>
                </a:lnTo>
                <a:lnTo>
                  <a:pt x="87196" y="152552"/>
                </a:lnTo>
                <a:lnTo>
                  <a:pt x="87196" y="159816"/>
                </a:lnTo>
                <a:lnTo>
                  <a:pt x="43958" y="159816"/>
                </a:lnTo>
                <a:lnTo>
                  <a:pt x="34275" y="159941"/>
                </a:lnTo>
                <a:lnTo>
                  <a:pt x="21078" y="160270"/>
                </a:lnTo>
                <a:lnTo>
                  <a:pt x="8692" y="160735"/>
                </a:lnTo>
                <a:lnTo>
                  <a:pt x="1441" y="161269"/>
                </a:lnTo>
                <a:close/>
              </a:path>
              <a:path w="87629" h="161289">
                <a:moveTo>
                  <a:pt x="87196" y="161269"/>
                </a:moveTo>
                <a:lnTo>
                  <a:pt x="79426" y="160735"/>
                </a:lnTo>
                <a:lnTo>
                  <a:pt x="66658" y="160270"/>
                </a:lnTo>
                <a:lnTo>
                  <a:pt x="53349" y="159941"/>
                </a:lnTo>
                <a:lnTo>
                  <a:pt x="43958" y="159816"/>
                </a:lnTo>
                <a:lnTo>
                  <a:pt x="87196" y="159816"/>
                </a:lnTo>
                <a:lnTo>
                  <a:pt x="87196" y="16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40862" y="4375472"/>
            <a:ext cx="62230" cy="243204"/>
          </a:xfrm>
          <a:custGeom>
            <a:avLst/>
            <a:gdLst/>
            <a:ahLst/>
            <a:cxnLst/>
            <a:rect l="l" t="t" r="r" b="b"/>
            <a:pathLst>
              <a:path w="62229" h="243204">
                <a:moveTo>
                  <a:pt x="2882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4323" y="233913"/>
                </a:lnTo>
                <a:lnTo>
                  <a:pt x="21686" y="213357"/>
                </a:lnTo>
                <a:lnTo>
                  <a:pt x="34590" y="187693"/>
                </a:lnTo>
                <a:lnTo>
                  <a:pt x="42630" y="156990"/>
                </a:lnTo>
                <a:lnTo>
                  <a:pt x="45400" y="121315"/>
                </a:lnTo>
                <a:lnTo>
                  <a:pt x="41481" y="79783"/>
                </a:lnTo>
                <a:lnTo>
                  <a:pt x="31347" y="47854"/>
                </a:lnTo>
                <a:lnTo>
                  <a:pt x="17430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4323" y="0"/>
                </a:lnTo>
                <a:lnTo>
                  <a:pt x="33396" y="28558"/>
                </a:lnTo>
                <a:lnTo>
                  <a:pt x="50984" y="60657"/>
                </a:lnTo>
                <a:lnTo>
                  <a:pt x="59654" y="92757"/>
                </a:lnTo>
                <a:lnTo>
                  <a:pt x="61974" y="121315"/>
                </a:lnTo>
                <a:lnTo>
                  <a:pt x="60690" y="142098"/>
                </a:lnTo>
                <a:lnTo>
                  <a:pt x="51638" y="179850"/>
                </a:lnTo>
                <a:lnTo>
                  <a:pt x="31865" y="216274"/>
                </a:lnTo>
                <a:lnTo>
                  <a:pt x="8399" y="239656"/>
                </a:lnTo>
                <a:lnTo>
                  <a:pt x="2882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67693" y="4440856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5043" y="337794"/>
                </a:lnTo>
                <a:lnTo>
                  <a:pt x="31650" y="302028"/>
                </a:lnTo>
                <a:lnTo>
                  <a:pt x="48731" y="261427"/>
                </a:lnTo>
                <a:lnTo>
                  <a:pt x="57840" y="217965"/>
                </a:lnTo>
                <a:lnTo>
                  <a:pt x="60532" y="173618"/>
                </a:lnTo>
                <a:lnTo>
                  <a:pt x="56861" y="122450"/>
                </a:lnTo>
                <a:lnTo>
                  <a:pt x="46299" y="78092"/>
                </a:lnTo>
                <a:lnTo>
                  <a:pt x="29522" y="40816"/>
                </a:lnTo>
                <a:lnTo>
                  <a:pt x="720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894" y="37082"/>
                </a:lnTo>
                <a:lnTo>
                  <a:pt x="69044" y="94959"/>
                </a:lnTo>
                <a:lnTo>
                  <a:pt x="79133" y="150577"/>
                </a:lnTo>
                <a:lnTo>
                  <a:pt x="79989" y="173618"/>
                </a:lnTo>
                <a:lnTo>
                  <a:pt x="79144" y="197023"/>
                </a:lnTo>
                <a:lnTo>
                  <a:pt x="69348" y="250644"/>
                </a:lnTo>
                <a:lnTo>
                  <a:pt x="41807" y="308316"/>
                </a:lnTo>
                <a:lnTo>
                  <a:pt x="10842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501014" y="4395085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4">
                <a:moveTo>
                  <a:pt x="0" y="0"/>
                </a:moveTo>
                <a:lnTo>
                  <a:pt x="177995" y="0"/>
                </a:lnTo>
              </a:path>
            </a:pathLst>
          </a:custGeom>
          <a:ln w="11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90007" y="4400897"/>
            <a:ext cx="0" cy="157480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10"/>
                </a:lnTo>
              </a:path>
            </a:pathLst>
          </a:custGeom>
          <a:ln w="122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33052" y="4456106"/>
            <a:ext cx="172720" cy="316230"/>
          </a:xfrm>
          <a:custGeom>
            <a:avLst/>
            <a:gdLst/>
            <a:ahLst/>
            <a:cxnLst/>
            <a:rect l="l" t="t" r="r" b="b"/>
            <a:pathLst>
              <a:path w="172720" h="316229">
                <a:moveTo>
                  <a:pt x="110255" y="95163"/>
                </a:moveTo>
                <a:lnTo>
                  <a:pt x="87196" y="95163"/>
                </a:lnTo>
                <a:lnTo>
                  <a:pt x="92037" y="69284"/>
                </a:lnTo>
                <a:lnTo>
                  <a:pt x="108116" y="19920"/>
                </a:lnTo>
                <a:lnTo>
                  <a:pt x="141963" y="0"/>
                </a:lnTo>
                <a:lnTo>
                  <a:pt x="152772" y="1498"/>
                </a:lnTo>
                <a:lnTo>
                  <a:pt x="162501" y="5993"/>
                </a:lnTo>
                <a:lnTo>
                  <a:pt x="164374" y="7990"/>
                </a:lnTo>
                <a:lnTo>
                  <a:pt x="134756" y="7990"/>
                </a:lnTo>
                <a:lnTo>
                  <a:pt x="128991" y="13075"/>
                </a:lnTo>
                <a:lnTo>
                  <a:pt x="117461" y="55935"/>
                </a:lnTo>
                <a:lnTo>
                  <a:pt x="110255" y="95163"/>
                </a:lnTo>
                <a:close/>
              </a:path>
              <a:path w="172720" h="316229">
                <a:moveTo>
                  <a:pt x="153493" y="45039"/>
                </a:moveTo>
                <a:lnTo>
                  <a:pt x="146287" y="45039"/>
                </a:lnTo>
                <a:lnTo>
                  <a:pt x="140521" y="40680"/>
                </a:lnTo>
                <a:lnTo>
                  <a:pt x="140521" y="32689"/>
                </a:lnTo>
                <a:lnTo>
                  <a:pt x="141321" y="27797"/>
                </a:lnTo>
                <a:lnTo>
                  <a:pt x="144215" y="21883"/>
                </a:lnTo>
                <a:lnTo>
                  <a:pt x="149946" y="16651"/>
                </a:lnTo>
                <a:lnTo>
                  <a:pt x="159258" y="13802"/>
                </a:lnTo>
                <a:lnTo>
                  <a:pt x="152773" y="7990"/>
                </a:lnTo>
                <a:lnTo>
                  <a:pt x="164374" y="7990"/>
                </a:lnTo>
                <a:lnTo>
                  <a:pt x="169527" y="13484"/>
                </a:lnTo>
                <a:lnTo>
                  <a:pt x="172229" y="23972"/>
                </a:lnTo>
                <a:lnTo>
                  <a:pt x="170518" y="32780"/>
                </a:lnTo>
                <a:lnTo>
                  <a:pt x="166104" y="39409"/>
                </a:lnTo>
                <a:lnTo>
                  <a:pt x="160069" y="43586"/>
                </a:lnTo>
                <a:lnTo>
                  <a:pt x="153493" y="45039"/>
                </a:lnTo>
                <a:close/>
              </a:path>
              <a:path w="172720" h="316229">
                <a:moveTo>
                  <a:pt x="148449" y="106060"/>
                </a:moveTo>
                <a:lnTo>
                  <a:pt x="52605" y="106060"/>
                </a:lnTo>
                <a:lnTo>
                  <a:pt x="52605" y="95163"/>
                </a:lnTo>
                <a:lnTo>
                  <a:pt x="148449" y="95163"/>
                </a:lnTo>
                <a:lnTo>
                  <a:pt x="148449" y="106060"/>
                </a:lnTo>
                <a:close/>
              </a:path>
              <a:path w="172720" h="316229">
                <a:moveTo>
                  <a:pt x="47677" y="308736"/>
                </a:moveTo>
                <a:lnTo>
                  <a:pt x="29545" y="308736"/>
                </a:lnTo>
                <a:lnTo>
                  <a:pt x="40962" y="303220"/>
                </a:lnTo>
                <a:lnTo>
                  <a:pt x="49002" y="288577"/>
                </a:lnTo>
                <a:lnTo>
                  <a:pt x="54879" y="267669"/>
                </a:lnTo>
                <a:lnTo>
                  <a:pt x="59811" y="243356"/>
                </a:lnTo>
                <a:lnTo>
                  <a:pt x="85034" y="106060"/>
                </a:lnTo>
                <a:lnTo>
                  <a:pt x="108093" y="106060"/>
                </a:lnTo>
                <a:lnTo>
                  <a:pt x="87915" y="215752"/>
                </a:lnTo>
                <a:lnTo>
                  <a:pt x="75958" y="263356"/>
                </a:lnTo>
                <a:lnTo>
                  <a:pt x="53596" y="304196"/>
                </a:lnTo>
                <a:lnTo>
                  <a:pt x="47677" y="308736"/>
                </a:lnTo>
                <a:close/>
              </a:path>
              <a:path w="172720" h="316229">
                <a:moveTo>
                  <a:pt x="29545" y="316000"/>
                </a:moveTo>
                <a:lnTo>
                  <a:pt x="18848" y="314502"/>
                </a:lnTo>
                <a:lnTo>
                  <a:pt x="9367" y="310007"/>
                </a:lnTo>
                <a:lnTo>
                  <a:pt x="2589" y="302516"/>
                </a:lnTo>
                <a:lnTo>
                  <a:pt x="0" y="292028"/>
                </a:lnTo>
                <a:lnTo>
                  <a:pt x="1722" y="283220"/>
                </a:lnTo>
                <a:lnTo>
                  <a:pt x="6215" y="276591"/>
                </a:lnTo>
                <a:lnTo>
                  <a:pt x="12464" y="272414"/>
                </a:lnTo>
                <a:lnTo>
                  <a:pt x="19456" y="270961"/>
                </a:lnTo>
                <a:lnTo>
                  <a:pt x="25941" y="270961"/>
                </a:lnTo>
                <a:lnTo>
                  <a:pt x="31706" y="275320"/>
                </a:lnTo>
                <a:lnTo>
                  <a:pt x="31706" y="283311"/>
                </a:lnTo>
                <a:lnTo>
                  <a:pt x="31008" y="288305"/>
                </a:lnTo>
                <a:lnTo>
                  <a:pt x="28283" y="294389"/>
                </a:lnTo>
                <a:lnTo>
                  <a:pt x="22586" y="299655"/>
                </a:lnTo>
                <a:lnTo>
                  <a:pt x="12970" y="302198"/>
                </a:lnTo>
                <a:lnTo>
                  <a:pt x="19456" y="308736"/>
                </a:lnTo>
                <a:lnTo>
                  <a:pt x="47677" y="308736"/>
                </a:lnTo>
                <a:lnTo>
                  <a:pt x="42617" y="312618"/>
                </a:lnTo>
                <a:lnTo>
                  <a:pt x="29545" y="31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55005" y="4440855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78548" y="347237"/>
                </a:moveTo>
                <a:lnTo>
                  <a:pt x="76386" y="347237"/>
                </a:lnTo>
                <a:lnTo>
                  <a:pt x="69360" y="343049"/>
                </a:lnTo>
                <a:lnTo>
                  <a:pt x="39093" y="310155"/>
                </a:lnTo>
                <a:lnTo>
                  <a:pt x="10944" y="252176"/>
                </a:lnTo>
                <a:lnTo>
                  <a:pt x="855" y="196354"/>
                </a:lnTo>
                <a:lnTo>
                  <a:pt x="0" y="173618"/>
                </a:lnTo>
                <a:lnTo>
                  <a:pt x="945" y="149793"/>
                </a:lnTo>
                <a:lnTo>
                  <a:pt x="10944" y="95878"/>
                </a:lnTo>
                <a:lnTo>
                  <a:pt x="38181" y="38308"/>
                </a:lnTo>
                <a:lnTo>
                  <a:pt x="69146" y="4324"/>
                </a:lnTo>
                <a:lnTo>
                  <a:pt x="76386" y="0"/>
                </a:lnTo>
                <a:lnTo>
                  <a:pt x="78548" y="0"/>
                </a:lnTo>
                <a:lnTo>
                  <a:pt x="79989" y="726"/>
                </a:lnTo>
                <a:lnTo>
                  <a:pt x="79989" y="5085"/>
                </a:lnTo>
                <a:lnTo>
                  <a:pt x="75665" y="9443"/>
                </a:lnTo>
                <a:lnTo>
                  <a:pt x="49058" y="44596"/>
                </a:lnTo>
                <a:lnTo>
                  <a:pt x="31977" y="84720"/>
                </a:lnTo>
                <a:lnTo>
                  <a:pt x="22867" y="128250"/>
                </a:lnTo>
                <a:lnTo>
                  <a:pt x="20176" y="173618"/>
                </a:lnTo>
                <a:lnTo>
                  <a:pt x="22541" y="215173"/>
                </a:lnTo>
                <a:lnTo>
                  <a:pt x="30986" y="258158"/>
                </a:lnTo>
                <a:lnTo>
                  <a:pt x="47538" y="299372"/>
                </a:lnTo>
                <a:lnTo>
                  <a:pt x="74224" y="335614"/>
                </a:lnTo>
                <a:lnTo>
                  <a:pt x="79989" y="341426"/>
                </a:lnTo>
                <a:lnTo>
                  <a:pt x="79989" y="345784"/>
                </a:lnTo>
                <a:lnTo>
                  <a:pt x="78548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64545" y="4547636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5" h="157479">
                <a:moveTo>
                  <a:pt x="792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646" y="43518"/>
                </a:lnTo>
                <a:lnTo>
                  <a:pt x="10899" y="25425"/>
                </a:lnTo>
                <a:lnTo>
                  <a:pt x="25233" y="7877"/>
                </a:lnTo>
                <a:lnTo>
                  <a:pt x="46120" y="0"/>
                </a:lnTo>
                <a:lnTo>
                  <a:pt x="57504" y="2281"/>
                </a:lnTo>
                <a:lnTo>
                  <a:pt x="64686" y="7264"/>
                </a:lnTo>
                <a:lnTo>
                  <a:pt x="44679" y="7264"/>
                </a:lnTo>
                <a:lnTo>
                  <a:pt x="36437" y="9069"/>
                </a:lnTo>
                <a:lnTo>
                  <a:pt x="27383" y="15709"/>
                </a:lnTo>
                <a:lnTo>
                  <a:pt x="18330" y="29023"/>
                </a:lnTo>
                <a:lnTo>
                  <a:pt x="10088" y="50850"/>
                </a:lnTo>
                <a:lnTo>
                  <a:pt x="7926" y="55935"/>
                </a:lnTo>
                <a:lnTo>
                  <a:pt x="7926" y="56662"/>
                </a:lnTo>
                <a:close/>
              </a:path>
              <a:path w="151765" h="157479">
                <a:moveTo>
                  <a:pt x="88727" y="149646"/>
                </a:moveTo>
                <a:lnTo>
                  <a:pt x="75665" y="149646"/>
                </a:lnTo>
                <a:lnTo>
                  <a:pt x="102261" y="136933"/>
                </a:lnTo>
                <a:lnTo>
                  <a:pt x="121426" y="107876"/>
                </a:lnTo>
                <a:lnTo>
                  <a:pt x="133023" y="76094"/>
                </a:lnTo>
                <a:lnTo>
                  <a:pt x="136919" y="55209"/>
                </a:lnTo>
                <a:lnTo>
                  <a:pt x="136018" y="46594"/>
                </a:lnTo>
                <a:lnTo>
                  <a:pt x="133496" y="39136"/>
                </a:lnTo>
                <a:lnTo>
                  <a:pt x="129623" y="32632"/>
                </a:lnTo>
                <a:lnTo>
                  <a:pt x="124669" y="26878"/>
                </a:lnTo>
                <a:lnTo>
                  <a:pt x="121066" y="23246"/>
                </a:lnTo>
                <a:lnTo>
                  <a:pt x="119625" y="21066"/>
                </a:lnTo>
                <a:lnTo>
                  <a:pt x="119625" y="8717"/>
                </a:lnTo>
                <a:lnTo>
                  <a:pt x="127551" y="0"/>
                </a:lnTo>
                <a:lnTo>
                  <a:pt x="136198" y="0"/>
                </a:lnTo>
                <a:lnTo>
                  <a:pt x="141299" y="1191"/>
                </a:lnTo>
                <a:lnTo>
                  <a:pt x="146197" y="5175"/>
                </a:lnTo>
                <a:lnTo>
                  <a:pt x="149879" y="12565"/>
                </a:lnTo>
                <a:lnTo>
                  <a:pt x="151331" y="23972"/>
                </a:lnTo>
                <a:lnTo>
                  <a:pt x="147391" y="52405"/>
                </a:lnTo>
                <a:lnTo>
                  <a:pt x="134397" y="97251"/>
                </a:lnTo>
                <a:lnTo>
                  <a:pt x="110593" y="138693"/>
                </a:lnTo>
                <a:lnTo>
                  <a:pt x="88727" y="149646"/>
                </a:lnTo>
                <a:close/>
              </a:path>
              <a:path w="151765" h="157479">
                <a:moveTo>
                  <a:pt x="74224" y="156910"/>
                </a:moveTo>
                <a:lnTo>
                  <a:pt x="60330" y="155525"/>
                </a:lnTo>
                <a:lnTo>
                  <a:pt x="45219" y="149646"/>
                </a:lnTo>
                <a:lnTo>
                  <a:pt x="33081" y="136683"/>
                </a:lnTo>
                <a:lnTo>
                  <a:pt x="28104" y="114050"/>
                </a:lnTo>
                <a:lnTo>
                  <a:pt x="29016" y="102518"/>
                </a:lnTo>
                <a:lnTo>
                  <a:pt x="47562" y="42859"/>
                </a:lnTo>
                <a:lnTo>
                  <a:pt x="53327" y="27604"/>
                </a:lnTo>
                <a:lnTo>
                  <a:pt x="53327" y="7264"/>
                </a:lnTo>
                <a:lnTo>
                  <a:pt x="64686" y="7264"/>
                </a:lnTo>
                <a:lnTo>
                  <a:pt x="66387" y="8444"/>
                </a:lnTo>
                <a:lnTo>
                  <a:pt x="72164" y="17468"/>
                </a:lnTo>
                <a:lnTo>
                  <a:pt x="74224" y="28331"/>
                </a:lnTo>
                <a:lnTo>
                  <a:pt x="74224" y="34869"/>
                </a:lnTo>
                <a:lnTo>
                  <a:pt x="72062" y="39954"/>
                </a:lnTo>
                <a:lnTo>
                  <a:pt x="69900" y="45765"/>
                </a:lnTo>
                <a:lnTo>
                  <a:pt x="62188" y="66832"/>
                </a:lnTo>
                <a:lnTo>
                  <a:pt x="55758" y="86264"/>
                </a:lnTo>
                <a:lnTo>
                  <a:pt x="51356" y="103789"/>
                </a:lnTo>
                <a:lnTo>
                  <a:pt x="49724" y="119135"/>
                </a:lnTo>
                <a:lnTo>
                  <a:pt x="51244" y="131564"/>
                </a:lnTo>
                <a:lnTo>
                  <a:pt x="55939" y="141201"/>
                </a:lnTo>
                <a:lnTo>
                  <a:pt x="64012" y="147433"/>
                </a:lnTo>
                <a:lnTo>
                  <a:pt x="75665" y="149646"/>
                </a:lnTo>
                <a:lnTo>
                  <a:pt x="88727" y="149646"/>
                </a:lnTo>
                <a:lnTo>
                  <a:pt x="7422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261998" y="4375470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62694" y="242630"/>
                </a:moveTo>
                <a:lnTo>
                  <a:pt x="57649" y="242630"/>
                </a:lnTo>
                <a:lnTo>
                  <a:pt x="28576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799" y="59023"/>
                </a:lnTo>
                <a:lnTo>
                  <a:pt x="29488" y="27536"/>
                </a:lnTo>
                <a:lnTo>
                  <a:pt x="57649" y="0"/>
                </a:lnTo>
                <a:lnTo>
                  <a:pt x="62694" y="0"/>
                </a:lnTo>
                <a:lnTo>
                  <a:pt x="62694" y="4358"/>
                </a:lnTo>
                <a:lnTo>
                  <a:pt x="61974" y="5085"/>
                </a:lnTo>
                <a:lnTo>
                  <a:pt x="60532" y="5811"/>
                </a:lnTo>
                <a:lnTo>
                  <a:pt x="45455" y="22326"/>
                </a:lnTo>
                <a:lnTo>
                  <a:pt x="31256" y="45856"/>
                </a:lnTo>
                <a:lnTo>
                  <a:pt x="20706" y="78239"/>
                </a:lnTo>
                <a:lnTo>
                  <a:pt x="16573" y="121315"/>
                </a:lnTo>
                <a:lnTo>
                  <a:pt x="18870" y="153857"/>
                </a:lnTo>
                <a:lnTo>
                  <a:pt x="26302" y="184424"/>
                </a:lnTo>
                <a:lnTo>
                  <a:pt x="39678" y="212131"/>
                </a:lnTo>
                <a:lnTo>
                  <a:pt x="59811" y="236092"/>
                </a:lnTo>
                <a:lnTo>
                  <a:pt x="61974" y="237545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57115" y="4396536"/>
            <a:ext cx="106680" cy="161290"/>
          </a:xfrm>
          <a:custGeom>
            <a:avLst/>
            <a:gdLst/>
            <a:ahLst/>
            <a:cxnLst/>
            <a:rect l="l" t="t" r="r" b="b"/>
            <a:pathLst>
              <a:path w="106679" h="161289">
                <a:moveTo>
                  <a:pt x="18736" y="56662"/>
                </a:moveTo>
                <a:lnTo>
                  <a:pt x="10088" y="56662"/>
                </a:lnTo>
                <a:lnTo>
                  <a:pt x="0" y="55935"/>
                </a:lnTo>
                <a:lnTo>
                  <a:pt x="0" y="43586"/>
                </a:lnTo>
                <a:lnTo>
                  <a:pt x="3614" y="27275"/>
                </a:lnTo>
                <a:lnTo>
                  <a:pt x="13782" y="13348"/>
                </a:lnTo>
                <a:lnTo>
                  <a:pt x="29489" y="3643"/>
                </a:lnTo>
                <a:lnTo>
                  <a:pt x="49724" y="0"/>
                </a:lnTo>
                <a:lnTo>
                  <a:pt x="71691" y="3291"/>
                </a:lnTo>
                <a:lnTo>
                  <a:pt x="82125" y="8717"/>
                </a:lnTo>
                <a:lnTo>
                  <a:pt x="46120" y="8717"/>
                </a:lnTo>
                <a:lnTo>
                  <a:pt x="37168" y="9784"/>
                </a:lnTo>
                <a:lnTo>
                  <a:pt x="27474" y="13439"/>
                </a:lnTo>
                <a:lnTo>
                  <a:pt x="18454" y="20362"/>
                </a:lnTo>
                <a:lnTo>
                  <a:pt x="11530" y="31236"/>
                </a:lnTo>
                <a:lnTo>
                  <a:pt x="23780" y="31236"/>
                </a:lnTo>
                <a:lnTo>
                  <a:pt x="25221" y="39954"/>
                </a:lnTo>
                <a:lnTo>
                  <a:pt x="25221" y="53030"/>
                </a:lnTo>
                <a:lnTo>
                  <a:pt x="18736" y="56662"/>
                </a:lnTo>
                <a:close/>
              </a:path>
              <a:path w="106679" h="161289">
                <a:moveTo>
                  <a:pt x="99446" y="161269"/>
                </a:moveTo>
                <a:lnTo>
                  <a:pt x="0" y="161269"/>
                </a:lnTo>
                <a:lnTo>
                  <a:pt x="0" y="154005"/>
                </a:lnTo>
                <a:lnTo>
                  <a:pt x="2161" y="151825"/>
                </a:lnTo>
                <a:lnTo>
                  <a:pt x="60533" y="93710"/>
                </a:lnTo>
                <a:lnTo>
                  <a:pt x="67063" y="85731"/>
                </a:lnTo>
                <a:lnTo>
                  <a:pt x="74404" y="75095"/>
                </a:lnTo>
                <a:lnTo>
                  <a:pt x="80395" y="62144"/>
                </a:lnTo>
                <a:lnTo>
                  <a:pt x="82872" y="47218"/>
                </a:lnTo>
                <a:lnTo>
                  <a:pt x="80575" y="32928"/>
                </a:lnTo>
                <a:lnTo>
                  <a:pt x="73684" y="20612"/>
                </a:lnTo>
                <a:lnTo>
                  <a:pt x="62199" y="11974"/>
                </a:lnTo>
                <a:lnTo>
                  <a:pt x="46120" y="8717"/>
                </a:lnTo>
                <a:lnTo>
                  <a:pt x="82125" y="8717"/>
                </a:lnTo>
                <a:lnTo>
                  <a:pt x="89808" y="12712"/>
                </a:lnTo>
                <a:lnTo>
                  <a:pt x="102115" y="27581"/>
                </a:lnTo>
                <a:lnTo>
                  <a:pt x="106653" y="47218"/>
                </a:lnTo>
                <a:lnTo>
                  <a:pt x="103781" y="63256"/>
                </a:lnTo>
                <a:lnTo>
                  <a:pt x="96113" y="76911"/>
                </a:lnTo>
                <a:lnTo>
                  <a:pt x="85067" y="88795"/>
                </a:lnTo>
                <a:lnTo>
                  <a:pt x="72062" y="99522"/>
                </a:lnTo>
                <a:lnTo>
                  <a:pt x="61985" y="107615"/>
                </a:lnTo>
                <a:lnTo>
                  <a:pt x="51975" y="115776"/>
                </a:lnTo>
                <a:lnTo>
                  <a:pt x="39938" y="125980"/>
                </a:lnTo>
                <a:lnTo>
                  <a:pt x="23780" y="140202"/>
                </a:lnTo>
                <a:lnTo>
                  <a:pt x="102872" y="140202"/>
                </a:lnTo>
                <a:lnTo>
                  <a:pt x="99446" y="161269"/>
                </a:lnTo>
                <a:close/>
              </a:path>
              <a:path w="106679" h="161289">
                <a:moveTo>
                  <a:pt x="102872" y="140202"/>
                </a:moveTo>
                <a:lnTo>
                  <a:pt x="90078" y="140202"/>
                </a:lnTo>
                <a:lnTo>
                  <a:pt x="92240" y="138749"/>
                </a:lnTo>
                <a:lnTo>
                  <a:pt x="95122" y="136570"/>
                </a:lnTo>
                <a:lnTo>
                  <a:pt x="97284" y="122041"/>
                </a:lnTo>
                <a:lnTo>
                  <a:pt x="98005" y="116956"/>
                </a:lnTo>
                <a:lnTo>
                  <a:pt x="106653" y="116956"/>
                </a:lnTo>
                <a:lnTo>
                  <a:pt x="102872" y="14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496202" y="4375469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1799" y="213357"/>
                </a:lnTo>
                <a:lnTo>
                  <a:pt x="34950" y="187693"/>
                </a:lnTo>
                <a:lnTo>
                  <a:pt x="43237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5" y="121315"/>
                </a:lnTo>
                <a:lnTo>
                  <a:pt x="61400" y="142098"/>
                </a:lnTo>
                <a:lnTo>
                  <a:pt x="52054" y="179850"/>
                </a:lnTo>
                <a:lnTo>
                  <a:pt x="31977" y="216274"/>
                </a:lnTo>
                <a:lnTo>
                  <a:pt x="9007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623749" y="4440853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4323" y="337794"/>
                </a:lnTo>
                <a:lnTo>
                  <a:pt x="31234" y="302028"/>
                </a:lnTo>
                <a:lnTo>
                  <a:pt x="48281" y="261427"/>
                </a:lnTo>
                <a:lnTo>
                  <a:pt x="57221" y="217965"/>
                </a:lnTo>
                <a:lnTo>
                  <a:pt x="59811" y="173618"/>
                </a:lnTo>
                <a:lnTo>
                  <a:pt x="56242" y="122450"/>
                </a:lnTo>
                <a:lnTo>
                  <a:pt x="45849" y="78092"/>
                </a:lnTo>
                <a:lnTo>
                  <a:pt x="29106" y="40816"/>
                </a:lnTo>
                <a:lnTo>
                  <a:pt x="648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591" y="37082"/>
                </a:lnTo>
                <a:lnTo>
                  <a:pt x="68740" y="94959"/>
                </a:lnTo>
                <a:lnTo>
                  <a:pt x="79122" y="150577"/>
                </a:lnTo>
                <a:lnTo>
                  <a:pt x="79989" y="173618"/>
                </a:lnTo>
                <a:lnTo>
                  <a:pt x="79043" y="197023"/>
                </a:lnTo>
                <a:lnTo>
                  <a:pt x="69044" y="250644"/>
                </a:lnTo>
                <a:lnTo>
                  <a:pt x="41807" y="308316"/>
                </a:lnTo>
                <a:lnTo>
                  <a:pt x="10843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750583" y="4301372"/>
            <a:ext cx="131445" cy="624840"/>
          </a:xfrm>
          <a:custGeom>
            <a:avLst/>
            <a:gdLst/>
            <a:ahLst/>
            <a:cxnLst/>
            <a:rect l="l" t="t" r="r" b="b"/>
            <a:pathLst>
              <a:path w="131445" h="624839">
                <a:moveTo>
                  <a:pt x="11530" y="624737"/>
                </a:moveTo>
                <a:lnTo>
                  <a:pt x="0" y="624737"/>
                </a:lnTo>
                <a:lnTo>
                  <a:pt x="0" y="620378"/>
                </a:lnTo>
                <a:lnTo>
                  <a:pt x="1441" y="618925"/>
                </a:lnTo>
                <a:lnTo>
                  <a:pt x="26663" y="589707"/>
                </a:lnTo>
                <a:lnTo>
                  <a:pt x="48973" y="556498"/>
                </a:lnTo>
                <a:lnTo>
                  <a:pt x="68018" y="518778"/>
                </a:lnTo>
                <a:lnTo>
                  <a:pt x="83446" y="476027"/>
                </a:lnTo>
                <a:lnTo>
                  <a:pt x="94902" y="427722"/>
                </a:lnTo>
                <a:lnTo>
                  <a:pt x="102035" y="373342"/>
                </a:lnTo>
                <a:lnTo>
                  <a:pt x="104491" y="312368"/>
                </a:lnTo>
                <a:lnTo>
                  <a:pt x="102773" y="262151"/>
                </a:lnTo>
                <a:lnTo>
                  <a:pt x="97319" y="212422"/>
                </a:lnTo>
                <a:lnTo>
                  <a:pt x="87680" y="164192"/>
                </a:lnTo>
                <a:lnTo>
                  <a:pt x="73406" y="118473"/>
                </a:lnTo>
                <a:lnTo>
                  <a:pt x="54047" y="76276"/>
                </a:lnTo>
                <a:lnTo>
                  <a:pt x="24321" y="32235"/>
                </a:lnTo>
                <a:lnTo>
                  <a:pt x="0" y="5085"/>
                </a:lnTo>
                <a:lnTo>
                  <a:pt x="0" y="0"/>
                </a:lnTo>
                <a:lnTo>
                  <a:pt x="11530" y="0"/>
                </a:lnTo>
                <a:lnTo>
                  <a:pt x="14412" y="2179"/>
                </a:lnTo>
                <a:lnTo>
                  <a:pt x="70602" y="69701"/>
                </a:lnTo>
                <a:lnTo>
                  <a:pt x="94002" y="114723"/>
                </a:lnTo>
                <a:lnTo>
                  <a:pt x="111157" y="162449"/>
                </a:lnTo>
                <a:lnTo>
                  <a:pt x="122667" y="211931"/>
                </a:lnTo>
                <a:lnTo>
                  <a:pt x="129132" y="262220"/>
                </a:lnTo>
                <a:lnTo>
                  <a:pt x="131154" y="312368"/>
                </a:lnTo>
                <a:lnTo>
                  <a:pt x="129679" y="354195"/>
                </a:lnTo>
                <a:lnTo>
                  <a:pt x="125299" y="395273"/>
                </a:lnTo>
                <a:lnTo>
                  <a:pt x="118082" y="434853"/>
                </a:lnTo>
                <a:lnTo>
                  <a:pt x="108094" y="472185"/>
                </a:lnTo>
                <a:lnTo>
                  <a:pt x="88097" y="522536"/>
                </a:lnTo>
                <a:lnTo>
                  <a:pt x="64856" y="563898"/>
                </a:lnTo>
                <a:lnTo>
                  <a:pt x="39994" y="596814"/>
                </a:lnTo>
                <a:lnTo>
                  <a:pt x="15133" y="621831"/>
                </a:lnTo>
                <a:lnTo>
                  <a:pt x="11530" y="624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标题 127">
            <a:extLst>
              <a:ext uri="{FF2B5EF4-FFF2-40B4-BE49-F238E27FC236}">
                <a16:creationId xmlns:a16="http://schemas.microsoft.com/office/drawing/2014/main" id="{B67785D1-2F4D-44D6-94BF-DDC018E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边的信息的重构器和目标函数</a:t>
            </a:r>
          </a:p>
        </p:txBody>
      </p:sp>
    </p:spTree>
    <p:extLst>
      <p:ext uri="{BB962C8B-B14F-4D97-AF65-F5344CB8AC3E}">
        <p14:creationId xmlns:p14="http://schemas.microsoft.com/office/powerpoint/2010/main" val="11859936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025992" y="1664014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4" h="331469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4" h="331469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4" h="331469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24325" y="1622145"/>
            <a:ext cx="1624330" cy="39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：</a:t>
            </a:r>
            <a:r>
              <a:rPr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5703" y="1542612"/>
            <a:ext cx="2263140" cy="565150"/>
          </a:xfrm>
          <a:custGeom>
            <a:avLst/>
            <a:gdLst/>
            <a:ahLst/>
            <a:cxnLst/>
            <a:rect l="l" t="t" r="r" b="b"/>
            <a:pathLst>
              <a:path w="2263140" h="565150">
                <a:moveTo>
                  <a:pt x="8842" y="107880"/>
                </a:moveTo>
                <a:lnTo>
                  <a:pt x="10253" y="71308"/>
                </a:lnTo>
                <a:lnTo>
                  <a:pt x="27993" y="44344"/>
                </a:lnTo>
                <a:lnTo>
                  <a:pt x="58059" y="27240"/>
                </a:lnTo>
                <a:lnTo>
                  <a:pt x="96446" y="20250"/>
                </a:lnTo>
                <a:lnTo>
                  <a:pt x="140917" y="8348"/>
                </a:lnTo>
                <a:lnTo>
                  <a:pt x="186617" y="1930"/>
                </a:lnTo>
                <a:lnTo>
                  <a:pt x="233291" y="0"/>
                </a:lnTo>
                <a:lnTo>
                  <a:pt x="280681" y="1561"/>
                </a:lnTo>
                <a:lnTo>
                  <a:pt x="328532" y="5620"/>
                </a:lnTo>
                <a:lnTo>
                  <a:pt x="376586" y="11178"/>
                </a:lnTo>
                <a:lnTo>
                  <a:pt x="424588" y="17240"/>
                </a:lnTo>
                <a:lnTo>
                  <a:pt x="472282" y="22810"/>
                </a:lnTo>
                <a:lnTo>
                  <a:pt x="519410" y="26892"/>
                </a:lnTo>
                <a:lnTo>
                  <a:pt x="565717" y="28490"/>
                </a:lnTo>
                <a:lnTo>
                  <a:pt x="610945" y="26608"/>
                </a:lnTo>
                <a:lnTo>
                  <a:pt x="654840" y="20250"/>
                </a:lnTo>
                <a:lnTo>
                  <a:pt x="704823" y="12221"/>
                </a:lnTo>
                <a:lnTo>
                  <a:pt x="751929" y="8851"/>
                </a:lnTo>
                <a:lnTo>
                  <a:pt x="797210" y="9061"/>
                </a:lnTo>
                <a:lnTo>
                  <a:pt x="841714" y="11774"/>
                </a:lnTo>
                <a:lnTo>
                  <a:pt x="886489" y="15912"/>
                </a:lnTo>
                <a:lnTo>
                  <a:pt x="932587" y="20397"/>
                </a:lnTo>
                <a:lnTo>
                  <a:pt x="981056" y="24151"/>
                </a:lnTo>
                <a:lnTo>
                  <a:pt x="1032945" y="26096"/>
                </a:lnTo>
                <a:lnTo>
                  <a:pt x="1089303" y="25155"/>
                </a:lnTo>
                <a:lnTo>
                  <a:pt x="1151181" y="20250"/>
                </a:lnTo>
                <a:lnTo>
                  <a:pt x="1214278" y="15207"/>
                </a:lnTo>
                <a:lnTo>
                  <a:pt x="1273654" y="13913"/>
                </a:lnTo>
                <a:lnTo>
                  <a:pt x="1329410" y="15382"/>
                </a:lnTo>
                <a:lnTo>
                  <a:pt x="1381647" y="18630"/>
                </a:lnTo>
                <a:lnTo>
                  <a:pt x="1430467" y="22670"/>
                </a:lnTo>
                <a:lnTo>
                  <a:pt x="1475971" y="26516"/>
                </a:lnTo>
                <a:lnTo>
                  <a:pt x="1518259" y="29183"/>
                </a:lnTo>
                <a:lnTo>
                  <a:pt x="1557434" y="29684"/>
                </a:lnTo>
                <a:lnTo>
                  <a:pt x="1593596" y="27036"/>
                </a:lnTo>
                <a:lnTo>
                  <a:pt x="1626847" y="20250"/>
                </a:lnTo>
                <a:lnTo>
                  <a:pt x="1659603" y="13411"/>
                </a:lnTo>
                <a:lnTo>
                  <a:pt x="1699190" y="9290"/>
                </a:lnTo>
                <a:lnTo>
                  <a:pt x="1744408" y="7436"/>
                </a:lnTo>
                <a:lnTo>
                  <a:pt x="1794053" y="7399"/>
                </a:lnTo>
                <a:lnTo>
                  <a:pt x="1846924" y="8730"/>
                </a:lnTo>
                <a:lnTo>
                  <a:pt x="1901819" y="10979"/>
                </a:lnTo>
                <a:lnTo>
                  <a:pt x="1957535" y="13696"/>
                </a:lnTo>
                <a:lnTo>
                  <a:pt x="2012869" y="16432"/>
                </a:lnTo>
                <a:lnTo>
                  <a:pt x="2066621" y="18736"/>
                </a:lnTo>
                <a:lnTo>
                  <a:pt x="2117587" y="20159"/>
                </a:lnTo>
                <a:lnTo>
                  <a:pt x="2164565" y="20250"/>
                </a:lnTo>
                <a:lnTo>
                  <a:pt x="2199376" y="22600"/>
                </a:lnTo>
                <a:lnTo>
                  <a:pt x="2241812" y="71691"/>
                </a:lnTo>
                <a:lnTo>
                  <a:pt x="2260177" y="167427"/>
                </a:lnTo>
                <a:lnTo>
                  <a:pt x="2262588" y="222366"/>
                </a:lnTo>
                <a:lnTo>
                  <a:pt x="2261158" y="273567"/>
                </a:lnTo>
                <a:lnTo>
                  <a:pt x="2257644" y="321900"/>
                </a:lnTo>
                <a:lnTo>
                  <a:pt x="2253804" y="368237"/>
                </a:lnTo>
                <a:lnTo>
                  <a:pt x="2251393" y="413446"/>
                </a:lnTo>
                <a:lnTo>
                  <a:pt x="2252170" y="458400"/>
                </a:lnTo>
                <a:lnTo>
                  <a:pt x="2223184" y="520418"/>
                </a:lnTo>
                <a:lnTo>
                  <a:pt x="2164565" y="546030"/>
                </a:lnTo>
                <a:lnTo>
                  <a:pt x="2096124" y="558845"/>
                </a:lnTo>
                <a:lnTo>
                  <a:pt x="2055230" y="560014"/>
                </a:lnTo>
                <a:lnTo>
                  <a:pt x="2010523" y="558771"/>
                </a:lnTo>
                <a:lnTo>
                  <a:pt x="1962480" y="555927"/>
                </a:lnTo>
                <a:lnTo>
                  <a:pt x="1911576" y="552290"/>
                </a:lnTo>
                <a:lnTo>
                  <a:pt x="1858290" y="548672"/>
                </a:lnTo>
                <a:lnTo>
                  <a:pt x="1803097" y="545883"/>
                </a:lnTo>
                <a:lnTo>
                  <a:pt x="1746475" y="544732"/>
                </a:lnTo>
                <a:lnTo>
                  <a:pt x="1688899" y="546030"/>
                </a:lnTo>
                <a:lnTo>
                  <a:pt x="1631645" y="547022"/>
                </a:lnTo>
                <a:lnTo>
                  <a:pt x="1575659" y="545089"/>
                </a:lnTo>
                <a:lnTo>
                  <a:pt x="1520929" y="541245"/>
                </a:lnTo>
                <a:lnTo>
                  <a:pt x="1467441" y="536504"/>
                </a:lnTo>
                <a:lnTo>
                  <a:pt x="1415183" y="531881"/>
                </a:lnTo>
                <a:lnTo>
                  <a:pt x="1364140" y="528390"/>
                </a:lnTo>
                <a:lnTo>
                  <a:pt x="1314301" y="527045"/>
                </a:lnTo>
                <a:lnTo>
                  <a:pt x="1265651" y="528860"/>
                </a:lnTo>
                <a:lnTo>
                  <a:pt x="1218179" y="534851"/>
                </a:lnTo>
                <a:lnTo>
                  <a:pt x="1171870" y="546030"/>
                </a:lnTo>
                <a:lnTo>
                  <a:pt x="1129015" y="555408"/>
                </a:lnTo>
                <a:lnTo>
                  <a:pt x="1083982" y="558795"/>
                </a:lnTo>
                <a:lnTo>
                  <a:pt x="1037345" y="557564"/>
                </a:lnTo>
                <a:lnTo>
                  <a:pt x="989680" y="553087"/>
                </a:lnTo>
                <a:lnTo>
                  <a:pt x="941561" y="546734"/>
                </a:lnTo>
                <a:lnTo>
                  <a:pt x="893563" y="539876"/>
                </a:lnTo>
                <a:lnTo>
                  <a:pt x="846262" y="533887"/>
                </a:lnTo>
                <a:lnTo>
                  <a:pt x="800231" y="530136"/>
                </a:lnTo>
                <a:lnTo>
                  <a:pt x="756047" y="529995"/>
                </a:lnTo>
                <a:lnTo>
                  <a:pt x="714283" y="534836"/>
                </a:lnTo>
                <a:lnTo>
                  <a:pt x="675515" y="546030"/>
                </a:lnTo>
                <a:lnTo>
                  <a:pt x="640247" y="556923"/>
                </a:lnTo>
                <a:lnTo>
                  <a:pt x="602447" y="562993"/>
                </a:lnTo>
                <a:lnTo>
                  <a:pt x="562165" y="565092"/>
                </a:lnTo>
                <a:lnTo>
                  <a:pt x="519454" y="564073"/>
                </a:lnTo>
                <a:lnTo>
                  <a:pt x="474365" y="560789"/>
                </a:lnTo>
                <a:lnTo>
                  <a:pt x="426948" y="556093"/>
                </a:lnTo>
                <a:lnTo>
                  <a:pt x="377255" y="550839"/>
                </a:lnTo>
                <a:lnTo>
                  <a:pt x="325338" y="545878"/>
                </a:lnTo>
                <a:lnTo>
                  <a:pt x="271247" y="542064"/>
                </a:lnTo>
                <a:lnTo>
                  <a:pt x="215034" y="540249"/>
                </a:lnTo>
                <a:lnTo>
                  <a:pt x="156750" y="541287"/>
                </a:lnTo>
                <a:lnTo>
                  <a:pt x="96446" y="546030"/>
                </a:lnTo>
                <a:lnTo>
                  <a:pt x="61968" y="536905"/>
                </a:lnTo>
                <a:lnTo>
                  <a:pt x="31208" y="517231"/>
                </a:lnTo>
                <a:lnTo>
                  <a:pt x="11166" y="490050"/>
                </a:lnTo>
                <a:lnTo>
                  <a:pt x="8842" y="458400"/>
                </a:lnTo>
                <a:lnTo>
                  <a:pt x="750" y="400567"/>
                </a:lnTo>
                <a:lnTo>
                  <a:pt x="0" y="351270"/>
                </a:lnTo>
                <a:lnTo>
                  <a:pt x="4077" y="308242"/>
                </a:lnTo>
                <a:lnTo>
                  <a:pt x="10466" y="269219"/>
                </a:lnTo>
                <a:lnTo>
                  <a:pt x="16652" y="231937"/>
                </a:lnTo>
                <a:lnTo>
                  <a:pt x="20120" y="194130"/>
                </a:lnTo>
                <a:lnTo>
                  <a:pt x="18355" y="153532"/>
                </a:lnTo>
                <a:lnTo>
                  <a:pt x="8842" y="107880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9937" y="1344667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55408" y="1783086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44626" y="1947877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是否存在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11316" y="2691382"/>
            <a:ext cx="245745" cy="451484"/>
          </a:xfrm>
          <a:custGeom>
            <a:avLst/>
            <a:gdLst/>
            <a:ahLst/>
            <a:cxnLst/>
            <a:rect l="l" t="t" r="r" b="b"/>
            <a:pathLst>
              <a:path w="245745" h="451485">
                <a:moveTo>
                  <a:pt x="245364" y="328422"/>
                </a:moveTo>
                <a:lnTo>
                  <a:pt x="0" y="328422"/>
                </a:lnTo>
                <a:lnTo>
                  <a:pt x="122682" y="451104"/>
                </a:lnTo>
                <a:lnTo>
                  <a:pt x="245364" y="328422"/>
                </a:lnTo>
                <a:close/>
              </a:path>
              <a:path w="245745" h="451485">
                <a:moveTo>
                  <a:pt x="184023" y="122682"/>
                </a:moveTo>
                <a:lnTo>
                  <a:pt x="61341" y="122682"/>
                </a:lnTo>
                <a:lnTo>
                  <a:pt x="61341" y="328422"/>
                </a:lnTo>
                <a:lnTo>
                  <a:pt x="184023" y="328422"/>
                </a:lnTo>
                <a:lnTo>
                  <a:pt x="184023" y="122682"/>
                </a:lnTo>
                <a:close/>
              </a:path>
              <a:path w="245745" h="451485">
                <a:moveTo>
                  <a:pt x="122682" y="0"/>
                </a:moveTo>
                <a:lnTo>
                  <a:pt x="0" y="122682"/>
                </a:lnTo>
                <a:lnTo>
                  <a:pt x="245364" y="122682"/>
                </a:lnTo>
                <a:lnTo>
                  <a:pt x="122682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6130" y="3483082"/>
            <a:ext cx="152400" cy="182245"/>
          </a:xfrm>
          <a:custGeom>
            <a:avLst/>
            <a:gdLst/>
            <a:ahLst/>
            <a:cxnLst/>
            <a:rect l="l" t="t" r="r" b="b"/>
            <a:pathLst>
              <a:path w="152400" h="182245">
                <a:moveTo>
                  <a:pt x="62002" y="181723"/>
                </a:moveTo>
                <a:lnTo>
                  <a:pt x="35922" y="176110"/>
                </a:lnTo>
                <a:lnTo>
                  <a:pt x="16430" y="160683"/>
                </a:lnTo>
                <a:lnTo>
                  <a:pt x="4223" y="137562"/>
                </a:lnTo>
                <a:lnTo>
                  <a:pt x="0" y="108866"/>
                </a:lnTo>
                <a:lnTo>
                  <a:pt x="9985" y="62532"/>
                </a:lnTo>
                <a:lnTo>
                  <a:pt x="35238" y="28368"/>
                </a:lnTo>
                <a:lnTo>
                  <a:pt x="68706" y="7235"/>
                </a:lnTo>
                <a:lnTo>
                  <a:pt x="103337" y="0"/>
                </a:lnTo>
                <a:lnTo>
                  <a:pt x="121434" y="2891"/>
                </a:lnTo>
                <a:lnTo>
                  <a:pt x="132307" y="9211"/>
                </a:lnTo>
                <a:lnTo>
                  <a:pt x="103337" y="9211"/>
                </a:lnTo>
                <a:lnTo>
                  <a:pt x="91027" y="11082"/>
                </a:lnTo>
                <a:lnTo>
                  <a:pt x="72439" y="19784"/>
                </a:lnTo>
                <a:lnTo>
                  <a:pt x="52766" y="39948"/>
                </a:lnTo>
                <a:lnTo>
                  <a:pt x="37201" y="76206"/>
                </a:lnTo>
                <a:lnTo>
                  <a:pt x="113819" y="76206"/>
                </a:lnTo>
                <a:lnTo>
                  <a:pt x="100263" y="80341"/>
                </a:lnTo>
                <a:lnTo>
                  <a:pt x="82876" y="83115"/>
                </a:lnTo>
                <a:lnTo>
                  <a:pt x="67040" y="84319"/>
                </a:lnTo>
                <a:lnTo>
                  <a:pt x="55389" y="84581"/>
                </a:lnTo>
                <a:lnTo>
                  <a:pt x="34721" y="84581"/>
                </a:lnTo>
                <a:lnTo>
                  <a:pt x="31246" y="100662"/>
                </a:lnTo>
                <a:lnTo>
                  <a:pt x="29244" y="112739"/>
                </a:lnTo>
                <a:lnTo>
                  <a:pt x="28327" y="121205"/>
                </a:lnTo>
                <a:lnTo>
                  <a:pt x="28107" y="126452"/>
                </a:lnTo>
                <a:lnTo>
                  <a:pt x="29231" y="138949"/>
                </a:lnTo>
                <a:lnTo>
                  <a:pt x="33998" y="154193"/>
                </a:lnTo>
                <a:lnTo>
                  <a:pt x="44499" y="167081"/>
                </a:lnTo>
                <a:lnTo>
                  <a:pt x="62829" y="172511"/>
                </a:lnTo>
                <a:lnTo>
                  <a:pt x="104375" y="172511"/>
                </a:lnTo>
                <a:lnTo>
                  <a:pt x="99798" y="174971"/>
                </a:lnTo>
                <a:lnTo>
                  <a:pt x="62002" y="181723"/>
                </a:lnTo>
                <a:close/>
              </a:path>
              <a:path w="152400" h="182245">
                <a:moveTo>
                  <a:pt x="113819" y="76206"/>
                </a:moveTo>
                <a:lnTo>
                  <a:pt x="53735" y="76206"/>
                </a:lnTo>
                <a:lnTo>
                  <a:pt x="72762" y="75552"/>
                </a:lnTo>
                <a:lnTo>
                  <a:pt x="99307" y="70972"/>
                </a:lnTo>
                <a:lnTo>
                  <a:pt x="122907" y="58542"/>
                </a:lnTo>
                <a:lnTo>
                  <a:pt x="133099" y="34334"/>
                </a:lnTo>
                <a:lnTo>
                  <a:pt x="131122" y="24756"/>
                </a:lnTo>
                <a:lnTo>
                  <a:pt x="125348" y="16748"/>
                </a:lnTo>
                <a:lnTo>
                  <a:pt x="116009" y="11253"/>
                </a:lnTo>
                <a:lnTo>
                  <a:pt x="103337" y="9211"/>
                </a:lnTo>
                <a:lnTo>
                  <a:pt x="132307" y="9211"/>
                </a:lnTo>
                <a:lnTo>
                  <a:pt x="134649" y="10572"/>
                </a:lnTo>
                <a:lnTo>
                  <a:pt x="142748" y="21550"/>
                </a:lnTo>
                <a:lnTo>
                  <a:pt x="145499" y="34334"/>
                </a:lnTo>
                <a:lnTo>
                  <a:pt x="144815" y="41570"/>
                </a:lnTo>
                <a:lnTo>
                  <a:pt x="141262" y="52653"/>
                </a:lnTo>
                <a:lnTo>
                  <a:pt x="132595" y="64835"/>
                </a:lnTo>
                <a:lnTo>
                  <a:pt x="116565" y="75369"/>
                </a:lnTo>
                <a:lnTo>
                  <a:pt x="113819" y="76206"/>
                </a:lnTo>
                <a:close/>
              </a:path>
              <a:path w="152400" h="182245">
                <a:moveTo>
                  <a:pt x="104375" y="172511"/>
                </a:moveTo>
                <a:lnTo>
                  <a:pt x="62829" y="172511"/>
                </a:lnTo>
                <a:lnTo>
                  <a:pt x="72904" y="171896"/>
                </a:lnTo>
                <a:lnTo>
                  <a:pt x="92590" y="167592"/>
                </a:lnTo>
                <a:lnTo>
                  <a:pt x="117236" y="155907"/>
                </a:lnTo>
                <a:lnTo>
                  <a:pt x="142192" y="133152"/>
                </a:lnTo>
                <a:lnTo>
                  <a:pt x="143846" y="129802"/>
                </a:lnTo>
                <a:lnTo>
                  <a:pt x="144672" y="128965"/>
                </a:lnTo>
                <a:lnTo>
                  <a:pt x="149633" y="128965"/>
                </a:lnTo>
                <a:lnTo>
                  <a:pt x="152113" y="131477"/>
                </a:lnTo>
                <a:lnTo>
                  <a:pt x="152113" y="133989"/>
                </a:lnTo>
                <a:lnTo>
                  <a:pt x="145938" y="143568"/>
                </a:lnTo>
                <a:lnTo>
                  <a:pt x="128138" y="159741"/>
                </a:lnTo>
                <a:lnTo>
                  <a:pt x="104375" y="1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83743" y="3521181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91" y="0"/>
                </a:lnTo>
              </a:path>
            </a:pathLst>
          </a:custGeom>
          <a:ln w="15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83743" y="3599062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91" y="0"/>
                </a:lnTo>
              </a:path>
            </a:pathLst>
          </a:custGeom>
          <a:ln w="15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8594" y="3359979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90110" y="400294"/>
                </a:moveTo>
                <a:lnTo>
                  <a:pt x="87630" y="400294"/>
                </a:lnTo>
                <a:lnTo>
                  <a:pt x="79570" y="395466"/>
                </a:lnTo>
                <a:lnTo>
                  <a:pt x="44848" y="357546"/>
                </a:lnTo>
                <a:lnTo>
                  <a:pt x="12555" y="290708"/>
                </a:lnTo>
                <a:lnTo>
                  <a:pt x="981" y="226356"/>
                </a:lnTo>
                <a:lnTo>
                  <a:pt x="0" y="200147"/>
                </a:lnTo>
                <a:lnTo>
                  <a:pt x="968" y="173153"/>
                </a:lnTo>
                <a:lnTo>
                  <a:pt x="12206" y="110999"/>
                </a:lnTo>
                <a:lnTo>
                  <a:pt x="43802" y="44161"/>
                </a:lnTo>
                <a:lnTo>
                  <a:pt x="79324" y="4985"/>
                </a:lnTo>
                <a:lnTo>
                  <a:pt x="87630" y="0"/>
                </a:lnTo>
                <a:lnTo>
                  <a:pt x="90110" y="0"/>
                </a:lnTo>
                <a:lnTo>
                  <a:pt x="91764" y="837"/>
                </a:lnTo>
                <a:lnTo>
                  <a:pt x="91764" y="5862"/>
                </a:lnTo>
                <a:lnTo>
                  <a:pt x="85977" y="10886"/>
                </a:lnTo>
                <a:lnTo>
                  <a:pt x="55802" y="51881"/>
                </a:lnTo>
                <a:lnTo>
                  <a:pt x="36168" y="98294"/>
                </a:lnTo>
                <a:lnTo>
                  <a:pt x="25524" y="148317"/>
                </a:lnTo>
                <a:lnTo>
                  <a:pt x="22320" y="200147"/>
                </a:lnTo>
                <a:lnTo>
                  <a:pt x="25149" y="248064"/>
                </a:lnTo>
                <a:lnTo>
                  <a:pt x="35031" y="297708"/>
                </a:lnTo>
                <a:lnTo>
                  <a:pt x="54058" y="345468"/>
                </a:lnTo>
                <a:lnTo>
                  <a:pt x="84323" y="387733"/>
                </a:lnTo>
                <a:lnTo>
                  <a:pt x="91764" y="394432"/>
                </a:lnTo>
                <a:lnTo>
                  <a:pt x="91764" y="399457"/>
                </a:lnTo>
                <a:lnTo>
                  <a:pt x="90110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4248" y="3483082"/>
            <a:ext cx="173990" cy="182245"/>
          </a:xfrm>
          <a:custGeom>
            <a:avLst/>
            <a:gdLst/>
            <a:ahLst/>
            <a:cxnLst/>
            <a:rect l="l" t="t" r="r" b="b"/>
            <a:pathLst>
              <a:path w="173989" h="182245">
                <a:moveTo>
                  <a:pt x="909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06" y="50874"/>
                </a:lnTo>
                <a:lnTo>
                  <a:pt x="12090" y="29729"/>
                </a:lnTo>
                <a:lnTo>
                  <a:pt x="28249" y="9211"/>
                </a:lnTo>
                <a:lnTo>
                  <a:pt x="52082" y="0"/>
                </a:lnTo>
                <a:lnTo>
                  <a:pt x="65490" y="2630"/>
                </a:lnTo>
                <a:lnTo>
                  <a:pt x="74895" y="9211"/>
                </a:lnTo>
                <a:lnTo>
                  <a:pt x="51255" y="9211"/>
                </a:lnTo>
                <a:lnTo>
                  <a:pt x="41683" y="11279"/>
                </a:lnTo>
                <a:lnTo>
                  <a:pt x="31104" y="18842"/>
                </a:lnTo>
                <a:lnTo>
                  <a:pt x="20680" y="33942"/>
                </a:lnTo>
                <a:lnTo>
                  <a:pt x="9093" y="65320"/>
                </a:lnTo>
                <a:lnTo>
                  <a:pt x="9093" y="66157"/>
                </a:lnTo>
                <a:close/>
              </a:path>
              <a:path w="173989" h="182245">
                <a:moveTo>
                  <a:pt x="102834" y="172511"/>
                </a:moveTo>
                <a:lnTo>
                  <a:pt x="85977" y="172511"/>
                </a:lnTo>
                <a:lnTo>
                  <a:pt x="116487" y="157987"/>
                </a:lnTo>
                <a:lnTo>
                  <a:pt x="138472" y="124778"/>
                </a:lnTo>
                <a:lnTo>
                  <a:pt x="151777" y="88428"/>
                </a:lnTo>
                <a:lnTo>
                  <a:pt x="156246" y="64482"/>
                </a:lnTo>
                <a:lnTo>
                  <a:pt x="155342" y="54067"/>
                </a:lnTo>
                <a:lnTo>
                  <a:pt x="152733" y="45221"/>
                </a:lnTo>
                <a:lnTo>
                  <a:pt x="148573" y="37632"/>
                </a:lnTo>
                <a:lnTo>
                  <a:pt x="143019" y="30985"/>
                </a:lnTo>
                <a:lnTo>
                  <a:pt x="138886" y="26797"/>
                </a:lnTo>
                <a:lnTo>
                  <a:pt x="137232" y="24285"/>
                </a:lnTo>
                <a:lnTo>
                  <a:pt x="156246" y="0"/>
                </a:lnTo>
                <a:lnTo>
                  <a:pt x="162098" y="1387"/>
                </a:lnTo>
                <a:lnTo>
                  <a:pt x="167717" y="6071"/>
                </a:lnTo>
                <a:lnTo>
                  <a:pt x="171941" y="14838"/>
                </a:lnTo>
                <a:lnTo>
                  <a:pt x="173607" y="28472"/>
                </a:lnTo>
                <a:lnTo>
                  <a:pt x="169073" y="61250"/>
                </a:lnTo>
                <a:lnTo>
                  <a:pt x="154076" y="112949"/>
                </a:lnTo>
                <a:lnTo>
                  <a:pt x="126524" y="160722"/>
                </a:lnTo>
                <a:lnTo>
                  <a:pt x="102834" y="172511"/>
                </a:lnTo>
                <a:close/>
              </a:path>
              <a:path w="173989" h="182245">
                <a:moveTo>
                  <a:pt x="84323" y="181723"/>
                </a:moveTo>
                <a:lnTo>
                  <a:pt x="68383" y="179996"/>
                </a:lnTo>
                <a:lnTo>
                  <a:pt x="51048" y="172930"/>
                </a:lnTo>
                <a:lnTo>
                  <a:pt x="37124" y="157699"/>
                </a:lnTo>
                <a:lnTo>
                  <a:pt x="31414" y="131477"/>
                </a:lnTo>
                <a:lnTo>
                  <a:pt x="32590" y="118183"/>
                </a:lnTo>
                <a:lnTo>
                  <a:pt x="36478" y="101748"/>
                </a:lnTo>
                <a:lnTo>
                  <a:pt x="43621" y="79661"/>
                </a:lnTo>
                <a:lnTo>
                  <a:pt x="56642" y="43677"/>
                </a:lnTo>
                <a:lnTo>
                  <a:pt x="58799" y="36847"/>
                </a:lnTo>
                <a:lnTo>
                  <a:pt x="60491" y="29388"/>
                </a:lnTo>
                <a:lnTo>
                  <a:pt x="61176" y="21773"/>
                </a:lnTo>
                <a:lnTo>
                  <a:pt x="61176" y="9211"/>
                </a:lnTo>
                <a:lnTo>
                  <a:pt x="74895" y="9211"/>
                </a:lnTo>
                <a:lnTo>
                  <a:pt x="75643" y="9735"/>
                </a:lnTo>
                <a:lnTo>
                  <a:pt x="82076" y="20137"/>
                </a:lnTo>
                <a:lnTo>
                  <a:pt x="84323" y="32660"/>
                </a:lnTo>
                <a:lnTo>
                  <a:pt x="84323" y="40196"/>
                </a:lnTo>
                <a:lnTo>
                  <a:pt x="82670" y="46059"/>
                </a:lnTo>
                <a:lnTo>
                  <a:pt x="80190" y="52758"/>
                </a:lnTo>
                <a:lnTo>
                  <a:pt x="71341" y="77057"/>
                </a:lnTo>
                <a:lnTo>
                  <a:pt x="63966" y="99550"/>
                </a:lnTo>
                <a:lnTo>
                  <a:pt x="58915" y="120002"/>
                </a:lnTo>
                <a:lnTo>
                  <a:pt x="57042" y="138177"/>
                </a:lnTo>
                <a:lnTo>
                  <a:pt x="58773" y="152020"/>
                </a:lnTo>
                <a:lnTo>
                  <a:pt x="64069" y="162881"/>
                </a:lnTo>
                <a:lnTo>
                  <a:pt x="73085" y="169973"/>
                </a:lnTo>
                <a:lnTo>
                  <a:pt x="85977" y="172511"/>
                </a:lnTo>
                <a:lnTo>
                  <a:pt x="102834" y="172511"/>
                </a:lnTo>
                <a:lnTo>
                  <a:pt x="84323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70764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19" h="278129">
                <a:moveTo>
                  <a:pt x="71096" y="278029"/>
                </a:moveTo>
                <a:lnTo>
                  <a:pt x="66136" y="278029"/>
                </a:lnTo>
                <a:lnTo>
                  <a:pt x="32783" y="245107"/>
                </a:lnTo>
                <a:lnTo>
                  <a:pt x="12607" y="208103"/>
                </a:lnTo>
                <a:lnTo>
                  <a:pt x="2660" y="171098"/>
                </a:lnTo>
                <a:lnTo>
                  <a:pt x="0" y="138177"/>
                </a:lnTo>
                <a:lnTo>
                  <a:pt x="2893" y="103632"/>
                </a:lnTo>
                <a:lnTo>
                  <a:pt x="13227" y="66576"/>
                </a:lnTo>
                <a:lnTo>
                  <a:pt x="33481" y="30775"/>
                </a:lnTo>
                <a:lnTo>
                  <a:pt x="66136" y="0"/>
                </a:lnTo>
                <a:lnTo>
                  <a:pt x="71096" y="0"/>
                </a:lnTo>
                <a:lnTo>
                  <a:pt x="71096" y="3349"/>
                </a:lnTo>
                <a:lnTo>
                  <a:pt x="70269" y="4187"/>
                </a:lnTo>
                <a:lnTo>
                  <a:pt x="69443" y="5862"/>
                </a:lnTo>
                <a:lnTo>
                  <a:pt x="52017" y="24429"/>
                </a:lnTo>
                <a:lnTo>
                  <a:pt x="35444" y="51397"/>
                </a:lnTo>
                <a:lnTo>
                  <a:pt x="23057" y="88886"/>
                </a:lnTo>
                <a:lnTo>
                  <a:pt x="18187" y="139014"/>
                </a:lnTo>
                <a:lnTo>
                  <a:pt x="20951" y="176044"/>
                </a:lnTo>
                <a:lnTo>
                  <a:pt x="29761" y="211034"/>
                </a:lnTo>
                <a:lnTo>
                  <a:pt x="45391" y="242882"/>
                </a:lnTo>
                <a:lnTo>
                  <a:pt x="68616" y="270492"/>
                </a:lnTo>
                <a:lnTo>
                  <a:pt x="70269" y="273004"/>
                </a:lnTo>
                <a:lnTo>
                  <a:pt x="71096" y="273004"/>
                </a:lnTo>
                <a:lnTo>
                  <a:pt x="7109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92294" y="3308896"/>
            <a:ext cx="100965" cy="186055"/>
          </a:xfrm>
          <a:custGeom>
            <a:avLst/>
            <a:gdLst/>
            <a:ahLst/>
            <a:cxnLst/>
            <a:rect l="l" t="t" r="r" b="b"/>
            <a:pathLst>
              <a:path w="100964" h="186055">
                <a:moveTo>
                  <a:pt x="0" y="28472"/>
                </a:moveTo>
                <a:lnTo>
                  <a:pt x="0" y="18423"/>
                </a:lnTo>
                <a:lnTo>
                  <a:pt x="10850" y="18017"/>
                </a:lnTo>
                <a:lnTo>
                  <a:pt x="24801" y="15806"/>
                </a:lnTo>
                <a:lnTo>
                  <a:pt x="39991" y="10297"/>
                </a:lnTo>
                <a:lnTo>
                  <a:pt x="54562" y="0"/>
                </a:lnTo>
                <a:lnTo>
                  <a:pt x="62002" y="0"/>
                </a:lnTo>
                <a:lnTo>
                  <a:pt x="62829" y="837"/>
                </a:lnTo>
                <a:lnTo>
                  <a:pt x="62829" y="20098"/>
                </a:lnTo>
                <a:lnTo>
                  <a:pt x="39681" y="20098"/>
                </a:lnTo>
                <a:lnTo>
                  <a:pt x="28133" y="24939"/>
                </a:lnTo>
                <a:lnTo>
                  <a:pt x="16740" y="27426"/>
                </a:lnTo>
                <a:lnTo>
                  <a:pt x="6897" y="28342"/>
                </a:lnTo>
                <a:lnTo>
                  <a:pt x="0" y="28472"/>
                </a:lnTo>
                <a:close/>
              </a:path>
              <a:path w="100964" h="186055">
                <a:moveTo>
                  <a:pt x="90110" y="175861"/>
                </a:moveTo>
                <a:lnTo>
                  <a:pt x="12400" y="175861"/>
                </a:lnTo>
                <a:lnTo>
                  <a:pt x="28172" y="175194"/>
                </a:lnTo>
                <a:lnTo>
                  <a:pt x="36271" y="173035"/>
                </a:lnTo>
                <a:lnTo>
                  <a:pt x="39255" y="169149"/>
                </a:lnTo>
                <a:lnTo>
                  <a:pt x="39681" y="163300"/>
                </a:lnTo>
                <a:lnTo>
                  <a:pt x="39681" y="20098"/>
                </a:lnTo>
                <a:lnTo>
                  <a:pt x="62829" y="20098"/>
                </a:lnTo>
                <a:lnTo>
                  <a:pt x="62829" y="163300"/>
                </a:lnTo>
                <a:lnTo>
                  <a:pt x="63255" y="169149"/>
                </a:lnTo>
                <a:lnTo>
                  <a:pt x="66239" y="173035"/>
                </a:lnTo>
                <a:lnTo>
                  <a:pt x="74338" y="175194"/>
                </a:lnTo>
                <a:lnTo>
                  <a:pt x="90110" y="175861"/>
                </a:lnTo>
                <a:close/>
              </a:path>
              <a:path w="100964" h="186055">
                <a:moveTo>
                  <a:pt x="1653" y="185910"/>
                </a:moveTo>
                <a:lnTo>
                  <a:pt x="1653" y="175861"/>
                </a:lnTo>
                <a:lnTo>
                  <a:pt x="100857" y="175861"/>
                </a:lnTo>
                <a:lnTo>
                  <a:pt x="100857" y="185073"/>
                </a:lnTo>
                <a:lnTo>
                  <a:pt x="51255" y="185073"/>
                </a:lnTo>
                <a:lnTo>
                  <a:pt x="1653" y="185910"/>
                </a:lnTo>
                <a:close/>
              </a:path>
              <a:path w="100964" h="186055">
                <a:moveTo>
                  <a:pt x="100857" y="185910"/>
                </a:moveTo>
                <a:lnTo>
                  <a:pt x="51255" y="185073"/>
                </a:lnTo>
                <a:lnTo>
                  <a:pt x="100857" y="185073"/>
                </a:lnTo>
                <a:lnTo>
                  <a:pt x="100857" y="185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9442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19" h="278129">
                <a:moveTo>
                  <a:pt x="3306" y="278029"/>
                </a:moveTo>
                <a:lnTo>
                  <a:pt x="826" y="278029"/>
                </a:lnTo>
                <a:lnTo>
                  <a:pt x="0" y="276354"/>
                </a:lnTo>
                <a:lnTo>
                  <a:pt x="0" y="273004"/>
                </a:lnTo>
                <a:lnTo>
                  <a:pt x="4960" y="268817"/>
                </a:lnTo>
                <a:lnTo>
                  <a:pt x="25007" y="244989"/>
                </a:lnTo>
                <a:lnTo>
                  <a:pt x="40095" y="215116"/>
                </a:lnTo>
                <a:lnTo>
                  <a:pt x="49602" y="179433"/>
                </a:lnTo>
                <a:lnTo>
                  <a:pt x="52908" y="138177"/>
                </a:lnTo>
                <a:lnTo>
                  <a:pt x="48400" y="90312"/>
                </a:lnTo>
                <a:lnTo>
                  <a:pt x="36684" y="53595"/>
                </a:lnTo>
                <a:lnTo>
                  <a:pt x="20473" y="26300"/>
                </a:lnTo>
                <a:lnTo>
                  <a:pt x="2480" y="6699"/>
                </a:lnTo>
                <a:lnTo>
                  <a:pt x="826" y="4187"/>
                </a:lnTo>
                <a:lnTo>
                  <a:pt x="0" y="3349"/>
                </a:lnTo>
                <a:lnTo>
                  <a:pt x="0" y="0"/>
                </a:lnTo>
                <a:lnTo>
                  <a:pt x="4960" y="0"/>
                </a:lnTo>
                <a:lnTo>
                  <a:pt x="38312" y="31966"/>
                </a:lnTo>
                <a:lnTo>
                  <a:pt x="58489" y="68565"/>
                </a:lnTo>
                <a:lnTo>
                  <a:pt x="68435" y="105634"/>
                </a:lnTo>
                <a:lnTo>
                  <a:pt x="71096" y="139014"/>
                </a:lnTo>
                <a:lnTo>
                  <a:pt x="69740" y="162959"/>
                </a:lnTo>
                <a:lnTo>
                  <a:pt x="59587" y="206140"/>
                </a:lnTo>
                <a:lnTo>
                  <a:pt x="36555" y="247645"/>
                </a:lnTo>
                <a:lnTo>
                  <a:pt x="9636" y="274600"/>
                </a:lnTo>
                <a:lnTo>
                  <a:pt x="330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7348" y="3617905"/>
            <a:ext cx="46355" cy="120014"/>
          </a:xfrm>
          <a:custGeom>
            <a:avLst/>
            <a:gdLst/>
            <a:ahLst/>
            <a:cxnLst/>
            <a:rect l="l" t="t" r="r" b="b"/>
            <a:pathLst>
              <a:path w="46354" h="120014">
                <a:moveTo>
                  <a:pt x="25627" y="41871"/>
                </a:moveTo>
                <a:lnTo>
                  <a:pt x="20667" y="41871"/>
                </a:lnTo>
                <a:lnTo>
                  <a:pt x="11858" y="40131"/>
                </a:lnTo>
                <a:lnTo>
                  <a:pt x="5373" y="35486"/>
                </a:lnTo>
                <a:lnTo>
                  <a:pt x="1369" y="28799"/>
                </a:lnTo>
                <a:lnTo>
                  <a:pt x="0" y="20935"/>
                </a:lnTo>
                <a:lnTo>
                  <a:pt x="1369" y="13071"/>
                </a:lnTo>
                <a:lnTo>
                  <a:pt x="5373" y="6385"/>
                </a:lnTo>
                <a:lnTo>
                  <a:pt x="11858" y="1740"/>
                </a:lnTo>
                <a:lnTo>
                  <a:pt x="20667" y="0"/>
                </a:lnTo>
                <a:lnTo>
                  <a:pt x="31298" y="2774"/>
                </a:lnTo>
                <a:lnTo>
                  <a:pt x="39371" y="10886"/>
                </a:lnTo>
                <a:lnTo>
                  <a:pt x="44499" y="24023"/>
                </a:lnTo>
                <a:lnTo>
                  <a:pt x="45705" y="36009"/>
                </a:lnTo>
                <a:lnTo>
                  <a:pt x="35548" y="36009"/>
                </a:lnTo>
                <a:lnTo>
                  <a:pt x="30588" y="41034"/>
                </a:lnTo>
                <a:lnTo>
                  <a:pt x="25627" y="41871"/>
                </a:lnTo>
                <a:close/>
              </a:path>
              <a:path w="46354" h="120014">
                <a:moveTo>
                  <a:pt x="9920" y="119753"/>
                </a:moveTo>
                <a:lnTo>
                  <a:pt x="8267" y="119753"/>
                </a:lnTo>
                <a:lnTo>
                  <a:pt x="5786" y="118078"/>
                </a:lnTo>
                <a:lnTo>
                  <a:pt x="5786" y="113053"/>
                </a:lnTo>
                <a:lnTo>
                  <a:pt x="10747" y="108866"/>
                </a:lnTo>
                <a:lnTo>
                  <a:pt x="20112" y="96867"/>
                </a:lnTo>
                <a:lnTo>
                  <a:pt x="28624" y="81336"/>
                </a:lnTo>
                <a:lnTo>
                  <a:pt x="34811" y="62820"/>
                </a:lnTo>
                <a:lnTo>
                  <a:pt x="37201" y="41871"/>
                </a:lnTo>
                <a:lnTo>
                  <a:pt x="37201" y="36009"/>
                </a:lnTo>
                <a:lnTo>
                  <a:pt x="45705" y="36009"/>
                </a:lnTo>
                <a:lnTo>
                  <a:pt x="46295" y="41871"/>
                </a:lnTo>
                <a:lnTo>
                  <a:pt x="41193" y="73825"/>
                </a:lnTo>
                <a:lnTo>
                  <a:pt x="29657" y="98398"/>
                </a:lnTo>
                <a:lnTo>
                  <a:pt x="17347" y="114179"/>
                </a:lnTo>
                <a:lnTo>
                  <a:pt x="9920" y="11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50283" y="3483082"/>
            <a:ext cx="173990" cy="182245"/>
          </a:xfrm>
          <a:custGeom>
            <a:avLst/>
            <a:gdLst/>
            <a:ahLst/>
            <a:cxnLst/>
            <a:rect l="l" t="t" r="r" b="b"/>
            <a:pathLst>
              <a:path w="173989" h="182245">
                <a:moveTo>
                  <a:pt x="909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06" y="50874"/>
                </a:lnTo>
                <a:lnTo>
                  <a:pt x="12090" y="29729"/>
                </a:lnTo>
                <a:lnTo>
                  <a:pt x="28249" y="9211"/>
                </a:lnTo>
                <a:lnTo>
                  <a:pt x="52082" y="0"/>
                </a:lnTo>
                <a:lnTo>
                  <a:pt x="65490" y="2630"/>
                </a:lnTo>
                <a:lnTo>
                  <a:pt x="74895" y="9211"/>
                </a:lnTo>
                <a:lnTo>
                  <a:pt x="51255" y="9211"/>
                </a:lnTo>
                <a:lnTo>
                  <a:pt x="41683" y="11279"/>
                </a:lnTo>
                <a:lnTo>
                  <a:pt x="31104" y="18842"/>
                </a:lnTo>
                <a:lnTo>
                  <a:pt x="20680" y="33942"/>
                </a:lnTo>
                <a:lnTo>
                  <a:pt x="9093" y="65320"/>
                </a:lnTo>
                <a:lnTo>
                  <a:pt x="9093" y="66157"/>
                </a:lnTo>
                <a:close/>
              </a:path>
              <a:path w="173989" h="182245">
                <a:moveTo>
                  <a:pt x="102834" y="172511"/>
                </a:moveTo>
                <a:lnTo>
                  <a:pt x="85977" y="172511"/>
                </a:lnTo>
                <a:lnTo>
                  <a:pt x="116487" y="157987"/>
                </a:lnTo>
                <a:lnTo>
                  <a:pt x="138472" y="124778"/>
                </a:lnTo>
                <a:lnTo>
                  <a:pt x="151777" y="88428"/>
                </a:lnTo>
                <a:lnTo>
                  <a:pt x="156246" y="64482"/>
                </a:lnTo>
                <a:lnTo>
                  <a:pt x="155342" y="54067"/>
                </a:lnTo>
                <a:lnTo>
                  <a:pt x="152733" y="45221"/>
                </a:lnTo>
                <a:lnTo>
                  <a:pt x="148573" y="37632"/>
                </a:lnTo>
                <a:lnTo>
                  <a:pt x="143019" y="30985"/>
                </a:lnTo>
                <a:lnTo>
                  <a:pt x="138886" y="26797"/>
                </a:lnTo>
                <a:lnTo>
                  <a:pt x="137232" y="24285"/>
                </a:lnTo>
                <a:lnTo>
                  <a:pt x="156246" y="0"/>
                </a:lnTo>
                <a:lnTo>
                  <a:pt x="162098" y="1387"/>
                </a:lnTo>
                <a:lnTo>
                  <a:pt x="167717" y="6071"/>
                </a:lnTo>
                <a:lnTo>
                  <a:pt x="171941" y="14838"/>
                </a:lnTo>
                <a:lnTo>
                  <a:pt x="173607" y="28472"/>
                </a:lnTo>
                <a:lnTo>
                  <a:pt x="169073" y="61250"/>
                </a:lnTo>
                <a:lnTo>
                  <a:pt x="154076" y="112949"/>
                </a:lnTo>
                <a:lnTo>
                  <a:pt x="126524" y="160722"/>
                </a:lnTo>
                <a:lnTo>
                  <a:pt x="102834" y="172511"/>
                </a:lnTo>
                <a:close/>
              </a:path>
              <a:path w="173989" h="182245">
                <a:moveTo>
                  <a:pt x="84323" y="181723"/>
                </a:moveTo>
                <a:lnTo>
                  <a:pt x="68383" y="179996"/>
                </a:lnTo>
                <a:lnTo>
                  <a:pt x="51048" y="172930"/>
                </a:lnTo>
                <a:lnTo>
                  <a:pt x="37124" y="157699"/>
                </a:lnTo>
                <a:lnTo>
                  <a:pt x="31414" y="131477"/>
                </a:lnTo>
                <a:lnTo>
                  <a:pt x="32590" y="118183"/>
                </a:lnTo>
                <a:lnTo>
                  <a:pt x="36478" y="101748"/>
                </a:lnTo>
                <a:lnTo>
                  <a:pt x="43621" y="79661"/>
                </a:lnTo>
                <a:lnTo>
                  <a:pt x="56642" y="43677"/>
                </a:lnTo>
                <a:lnTo>
                  <a:pt x="58799" y="36847"/>
                </a:lnTo>
                <a:lnTo>
                  <a:pt x="60491" y="29388"/>
                </a:lnTo>
                <a:lnTo>
                  <a:pt x="61176" y="21773"/>
                </a:lnTo>
                <a:lnTo>
                  <a:pt x="61176" y="9211"/>
                </a:lnTo>
                <a:lnTo>
                  <a:pt x="74895" y="9211"/>
                </a:lnTo>
                <a:lnTo>
                  <a:pt x="75643" y="9735"/>
                </a:lnTo>
                <a:lnTo>
                  <a:pt x="82076" y="20137"/>
                </a:lnTo>
                <a:lnTo>
                  <a:pt x="84323" y="32660"/>
                </a:lnTo>
                <a:lnTo>
                  <a:pt x="84323" y="40196"/>
                </a:lnTo>
                <a:lnTo>
                  <a:pt x="82670" y="46059"/>
                </a:lnTo>
                <a:lnTo>
                  <a:pt x="80190" y="52758"/>
                </a:lnTo>
                <a:lnTo>
                  <a:pt x="71341" y="77057"/>
                </a:lnTo>
                <a:lnTo>
                  <a:pt x="63966" y="99550"/>
                </a:lnTo>
                <a:lnTo>
                  <a:pt x="58915" y="120002"/>
                </a:lnTo>
                <a:lnTo>
                  <a:pt x="57042" y="138177"/>
                </a:lnTo>
                <a:lnTo>
                  <a:pt x="58773" y="152020"/>
                </a:lnTo>
                <a:lnTo>
                  <a:pt x="64069" y="162881"/>
                </a:lnTo>
                <a:lnTo>
                  <a:pt x="73085" y="169973"/>
                </a:lnTo>
                <a:lnTo>
                  <a:pt x="85977" y="172511"/>
                </a:lnTo>
                <a:lnTo>
                  <a:pt x="102834" y="172511"/>
                </a:lnTo>
                <a:lnTo>
                  <a:pt x="84323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5973" y="3286280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89" h="278129">
                <a:moveTo>
                  <a:pt x="71923" y="278029"/>
                </a:moveTo>
                <a:lnTo>
                  <a:pt x="66962" y="278029"/>
                </a:lnTo>
                <a:lnTo>
                  <a:pt x="33481" y="245107"/>
                </a:lnTo>
                <a:lnTo>
                  <a:pt x="13020" y="208103"/>
                </a:lnTo>
                <a:lnTo>
                  <a:pt x="2790" y="171098"/>
                </a:lnTo>
                <a:lnTo>
                  <a:pt x="0" y="138177"/>
                </a:lnTo>
                <a:lnTo>
                  <a:pt x="3022" y="103632"/>
                </a:lnTo>
                <a:lnTo>
                  <a:pt x="13640" y="66576"/>
                </a:lnTo>
                <a:lnTo>
                  <a:pt x="34178" y="30775"/>
                </a:lnTo>
                <a:lnTo>
                  <a:pt x="66962" y="0"/>
                </a:lnTo>
                <a:lnTo>
                  <a:pt x="71923" y="0"/>
                </a:lnTo>
                <a:lnTo>
                  <a:pt x="71923" y="3349"/>
                </a:lnTo>
                <a:lnTo>
                  <a:pt x="71096" y="4187"/>
                </a:lnTo>
                <a:lnTo>
                  <a:pt x="70269" y="5862"/>
                </a:lnTo>
                <a:lnTo>
                  <a:pt x="52844" y="24429"/>
                </a:lnTo>
                <a:lnTo>
                  <a:pt x="36271" y="51397"/>
                </a:lnTo>
                <a:lnTo>
                  <a:pt x="23883" y="88886"/>
                </a:lnTo>
                <a:lnTo>
                  <a:pt x="19014" y="139014"/>
                </a:lnTo>
                <a:lnTo>
                  <a:pt x="21778" y="176044"/>
                </a:lnTo>
                <a:lnTo>
                  <a:pt x="30588" y="211034"/>
                </a:lnTo>
                <a:lnTo>
                  <a:pt x="46217" y="242882"/>
                </a:lnTo>
                <a:lnTo>
                  <a:pt x="69443" y="270492"/>
                </a:lnTo>
                <a:lnTo>
                  <a:pt x="71096" y="273004"/>
                </a:lnTo>
                <a:lnTo>
                  <a:pt x="71923" y="273004"/>
                </a:lnTo>
                <a:lnTo>
                  <a:pt x="71923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85924" y="3308896"/>
            <a:ext cx="121920" cy="186055"/>
          </a:xfrm>
          <a:custGeom>
            <a:avLst/>
            <a:gdLst/>
            <a:ahLst/>
            <a:cxnLst/>
            <a:rect l="l" t="t" r="r" b="b"/>
            <a:pathLst>
              <a:path w="121920" h="186055">
                <a:moveTo>
                  <a:pt x="20667" y="66157"/>
                </a:moveTo>
                <a:lnTo>
                  <a:pt x="11573" y="66157"/>
                </a:lnTo>
                <a:lnTo>
                  <a:pt x="0" y="64482"/>
                </a:lnTo>
                <a:lnTo>
                  <a:pt x="0" y="50246"/>
                </a:lnTo>
                <a:lnTo>
                  <a:pt x="4146" y="31443"/>
                </a:lnTo>
                <a:lnTo>
                  <a:pt x="15810" y="15387"/>
                </a:lnTo>
                <a:lnTo>
                  <a:pt x="33830" y="4200"/>
                </a:lnTo>
                <a:lnTo>
                  <a:pt x="57042" y="0"/>
                </a:lnTo>
                <a:lnTo>
                  <a:pt x="82114" y="3794"/>
                </a:lnTo>
                <a:lnTo>
                  <a:pt x="93920" y="10049"/>
                </a:lnTo>
                <a:lnTo>
                  <a:pt x="52908" y="10049"/>
                </a:lnTo>
                <a:lnTo>
                  <a:pt x="42278" y="11396"/>
                </a:lnTo>
                <a:lnTo>
                  <a:pt x="31104" y="15806"/>
                </a:lnTo>
                <a:lnTo>
                  <a:pt x="20706" y="23827"/>
                </a:lnTo>
                <a:lnTo>
                  <a:pt x="12400" y="36009"/>
                </a:lnTo>
                <a:lnTo>
                  <a:pt x="27281" y="36009"/>
                </a:lnTo>
                <a:lnTo>
                  <a:pt x="28934" y="46059"/>
                </a:lnTo>
                <a:lnTo>
                  <a:pt x="28934" y="61132"/>
                </a:lnTo>
                <a:lnTo>
                  <a:pt x="20667" y="66157"/>
                </a:lnTo>
                <a:close/>
              </a:path>
              <a:path w="121920" h="186055">
                <a:moveTo>
                  <a:pt x="113258" y="185910"/>
                </a:moveTo>
                <a:lnTo>
                  <a:pt x="0" y="185910"/>
                </a:lnTo>
                <a:lnTo>
                  <a:pt x="0" y="177536"/>
                </a:lnTo>
                <a:lnTo>
                  <a:pt x="2480" y="175024"/>
                </a:lnTo>
                <a:lnTo>
                  <a:pt x="68616" y="108866"/>
                </a:lnTo>
                <a:lnTo>
                  <a:pt x="76586" y="99537"/>
                </a:lnTo>
                <a:lnTo>
                  <a:pt x="85253" y="86988"/>
                </a:lnTo>
                <a:lnTo>
                  <a:pt x="92216" y="71770"/>
                </a:lnTo>
                <a:lnTo>
                  <a:pt x="95070" y="54433"/>
                </a:lnTo>
                <a:lnTo>
                  <a:pt x="92319" y="37959"/>
                </a:lnTo>
                <a:lnTo>
                  <a:pt x="84220" y="23762"/>
                </a:lnTo>
                <a:lnTo>
                  <a:pt x="71006" y="13804"/>
                </a:lnTo>
                <a:lnTo>
                  <a:pt x="52908" y="10049"/>
                </a:lnTo>
                <a:lnTo>
                  <a:pt x="93920" y="10049"/>
                </a:lnTo>
                <a:lnTo>
                  <a:pt x="102614" y="14655"/>
                </a:lnTo>
                <a:lnTo>
                  <a:pt x="116448" y="31796"/>
                </a:lnTo>
                <a:lnTo>
                  <a:pt x="121525" y="54433"/>
                </a:lnTo>
                <a:lnTo>
                  <a:pt x="118231" y="72935"/>
                </a:lnTo>
                <a:lnTo>
                  <a:pt x="109434" y="88768"/>
                </a:lnTo>
                <a:lnTo>
                  <a:pt x="96762" y="102716"/>
                </a:lnTo>
                <a:lnTo>
                  <a:pt x="81843" y="115566"/>
                </a:lnTo>
                <a:lnTo>
                  <a:pt x="70411" y="124542"/>
                </a:lnTo>
                <a:lnTo>
                  <a:pt x="59212" y="133989"/>
                </a:lnTo>
                <a:lnTo>
                  <a:pt x="45688" y="145949"/>
                </a:lnTo>
                <a:lnTo>
                  <a:pt x="27281" y="162462"/>
                </a:lnTo>
                <a:lnTo>
                  <a:pt x="117052" y="162462"/>
                </a:lnTo>
                <a:lnTo>
                  <a:pt x="113258" y="185910"/>
                </a:lnTo>
                <a:close/>
              </a:path>
              <a:path w="121920" h="186055">
                <a:moveTo>
                  <a:pt x="117052" y="162462"/>
                </a:moveTo>
                <a:lnTo>
                  <a:pt x="77710" y="162462"/>
                </a:lnTo>
                <a:lnTo>
                  <a:pt x="83367" y="162436"/>
                </a:lnTo>
                <a:lnTo>
                  <a:pt x="91970" y="162253"/>
                </a:lnTo>
                <a:lnTo>
                  <a:pt x="112431" y="134827"/>
                </a:lnTo>
                <a:lnTo>
                  <a:pt x="121525" y="134827"/>
                </a:lnTo>
                <a:lnTo>
                  <a:pt x="117052" y="162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5478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20" h="278129">
                <a:moveTo>
                  <a:pt x="3306" y="278029"/>
                </a:moveTo>
                <a:lnTo>
                  <a:pt x="826" y="278029"/>
                </a:lnTo>
                <a:lnTo>
                  <a:pt x="0" y="276354"/>
                </a:lnTo>
                <a:lnTo>
                  <a:pt x="0" y="273004"/>
                </a:lnTo>
                <a:lnTo>
                  <a:pt x="4960" y="268817"/>
                </a:lnTo>
                <a:lnTo>
                  <a:pt x="25007" y="244989"/>
                </a:lnTo>
                <a:lnTo>
                  <a:pt x="40095" y="215116"/>
                </a:lnTo>
                <a:lnTo>
                  <a:pt x="49602" y="179433"/>
                </a:lnTo>
                <a:lnTo>
                  <a:pt x="52908" y="138177"/>
                </a:lnTo>
                <a:lnTo>
                  <a:pt x="48400" y="90312"/>
                </a:lnTo>
                <a:lnTo>
                  <a:pt x="36684" y="53595"/>
                </a:lnTo>
                <a:lnTo>
                  <a:pt x="20473" y="26300"/>
                </a:lnTo>
                <a:lnTo>
                  <a:pt x="2480" y="6699"/>
                </a:lnTo>
                <a:lnTo>
                  <a:pt x="826" y="4187"/>
                </a:lnTo>
                <a:lnTo>
                  <a:pt x="0" y="3349"/>
                </a:lnTo>
                <a:lnTo>
                  <a:pt x="0" y="0"/>
                </a:lnTo>
                <a:lnTo>
                  <a:pt x="4960" y="0"/>
                </a:lnTo>
                <a:lnTo>
                  <a:pt x="38312" y="31966"/>
                </a:lnTo>
                <a:lnTo>
                  <a:pt x="58489" y="68565"/>
                </a:lnTo>
                <a:lnTo>
                  <a:pt x="68435" y="105634"/>
                </a:lnTo>
                <a:lnTo>
                  <a:pt x="71096" y="139014"/>
                </a:lnTo>
                <a:lnTo>
                  <a:pt x="69740" y="162959"/>
                </a:lnTo>
                <a:lnTo>
                  <a:pt x="59587" y="206140"/>
                </a:lnTo>
                <a:lnTo>
                  <a:pt x="36555" y="247645"/>
                </a:lnTo>
                <a:lnTo>
                  <a:pt x="9636" y="274600"/>
                </a:lnTo>
                <a:lnTo>
                  <a:pt x="330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1809" y="3359979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4133" y="400294"/>
                </a:moveTo>
                <a:lnTo>
                  <a:pt x="1653" y="400294"/>
                </a:lnTo>
                <a:lnTo>
                  <a:pt x="0" y="398619"/>
                </a:lnTo>
                <a:lnTo>
                  <a:pt x="0" y="394432"/>
                </a:lnTo>
                <a:lnTo>
                  <a:pt x="4960" y="389408"/>
                </a:lnTo>
                <a:lnTo>
                  <a:pt x="35483" y="348295"/>
                </a:lnTo>
                <a:lnTo>
                  <a:pt x="55079" y="301686"/>
                </a:lnTo>
                <a:lnTo>
                  <a:pt x="65529" y="251623"/>
                </a:lnTo>
                <a:lnTo>
                  <a:pt x="68616" y="200147"/>
                </a:lnTo>
                <a:lnTo>
                  <a:pt x="64521" y="141173"/>
                </a:lnTo>
                <a:lnTo>
                  <a:pt x="52598" y="90129"/>
                </a:lnTo>
                <a:lnTo>
                  <a:pt x="33391" y="47406"/>
                </a:lnTo>
                <a:lnTo>
                  <a:pt x="7440" y="13398"/>
                </a:lnTo>
                <a:lnTo>
                  <a:pt x="0" y="5862"/>
                </a:lnTo>
                <a:lnTo>
                  <a:pt x="0" y="1674"/>
                </a:lnTo>
                <a:lnTo>
                  <a:pt x="1653" y="0"/>
                </a:lnTo>
                <a:lnTo>
                  <a:pt x="4133" y="0"/>
                </a:lnTo>
                <a:lnTo>
                  <a:pt x="46101" y="42748"/>
                </a:lnTo>
                <a:lnTo>
                  <a:pt x="78510" y="109586"/>
                </a:lnTo>
                <a:lnTo>
                  <a:pt x="90653" y="173938"/>
                </a:lnTo>
                <a:lnTo>
                  <a:pt x="91764" y="200147"/>
                </a:lnTo>
                <a:lnTo>
                  <a:pt x="90678" y="227141"/>
                </a:lnTo>
                <a:lnTo>
                  <a:pt x="79208" y="289295"/>
                </a:lnTo>
                <a:lnTo>
                  <a:pt x="47496" y="355779"/>
                </a:lnTo>
                <a:lnTo>
                  <a:pt x="11974" y="395191"/>
                </a:lnTo>
                <a:lnTo>
                  <a:pt x="4133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52679" y="3468241"/>
            <a:ext cx="237490" cy="293370"/>
          </a:xfrm>
          <a:custGeom>
            <a:avLst/>
            <a:gdLst/>
            <a:ahLst/>
            <a:cxnLst/>
            <a:rect l="l" t="t" r="r" b="b"/>
            <a:pathLst>
              <a:path w="237489" h="293370">
                <a:moveTo>
                  <a:pt x="38129" y="76155"/>
                </a:moveTo>
                <a:lnTo>
                  <a:pt x="28597" y="76155"/>
                </a:lnTo>
                <a:lnTo>
                  <a:pt x="28597" y="71335"/>
                </a:lnTo>
                <a:lnTo>
                  <a:pt x="42896" y="26027"/>
                </a:lnTo>
                <a:lnTo>
                  <a:pt x="76259" y="0"/>
                </a:lnTo>
                <a:lnTo>
                  <a:pt x="89233" y="1897"/>
                </a:lnTo>
                <a:lnTo>
                  <a:pt x="101401" y="7952"/>
                </a:lnTo>
                <a:lnTo>
                  <a:pt x="103828" y="10603"/>
                </a:lnTo>
                <a:lnTo>
                  <a:pt x="75306" y="10603"/>
                </a:lnTo>
                <a:lnTo>
                  <a:pt x="63927" y="14580"/>
                </a:lnTo>
                <a:lnTo>
                  <a:pt x="55050" y="25786"/>
                </a:lnTo>
                <a:lnTo>
                  <a:pt x="47960" y="43138"/>
                </a:lnTo>
                <a:lnTo>
                  <a:pt x="41942" y="65551"/>
                </a:lnTo>
                <a:lnTo>
                  <a:pt x="39083" y="75191"/>
                </a:lnTo>
                <a:lnTo>
                  <a:pt x="38129" y="76155"/>
                </a:lnTo>
                <a:close/>
              </a:path>
              <a:path w="237489" h="293370">
                <a:moveTo>
                  <a:pt x="131591" y="34703"/>
                </a:moveTo>
                <a:lnTo>
                  <a:pt x="117249" y="34703"/>
                </a:lnTo>
                <a:lnTo>
                  <a:pt x="129850" y="21554"/>
                </a:lnTo>
                <a:lnTo>
                  <a:pt x="144417" y="10483"/>
                </a:lnTo>
                <a:lnTo>
                  <a:pt x="160413" y="2846"/>
                </a:lnTo>
                <a:lnTo>
                  <a:pt x="177304" y="0"/>
                </a:lnTo>
                <a:lnTo>
                  <a:pt x="201165" y="5497"/>
                </a:lnTo>
                <a:lnTo>
                  <a:pt x="207497" y="10603"/>
                </a:lnTo>
                <a:lnTo>
                  <a:pt x="175397" y="10603"/>
                </a:lnTo>
                <a:lnTo>
                  <a:pt x="168665" y="11281"/>
                </a:lnTo>
                <a:lnTo>
                  <a:pt x="160145" y="13857"/>
                </a:lnTo>
                <a:lnTo>
                  <a:pt x="150196" y="19144"/>
                </a:lnTo>
                <a:lnTo>
                  <a:pt x="139174" y="27955"/>
                </a:lnTo>
                <a:lnTo>
                  <a:pt x="132233" y="34010"/>
                </a:lnTo>
                <a:lnTo>
                  <a:pt x="131591" y="34703"/>
                </a:lnTo>
                <a:close/>
              </a:path>
              <a:path w="237489" h="293370">
                <a:moveTo>
                  <a:pt x="63867" y="278594"/>
                </a:moveTo>
                <a:lnTo>
                  <a:pt x="10485" y="278594"/>
                </a:lnTo>
                <a:lnTo>
                  <a:pt x="22267" y="277901"/>
                </a:lnTo>
                <a:lnTo>
                  <a:pt x="28954" y="275220"/>
                </a:lnTo>
                <a:lnTo>
                  <a:pt x="32604" y="269647"/>
                </a:lnTo>
                <a:lnTo>
                  <a:pt x="35270" y="260278"/>
                </a:lnTo>
                <a:lnTo>
                  <a:pt x="85792" y="54947"/>
                </a:lnTo>
                <a:lnTo>
                  <a:pt x="87698" y="47235"/>
                </a:lnTo>
                <a:lnTo>
                  <a:pt x="89605" y="42415"/>
                </a:lnTo>
                <a:lnTo>
                  <a:pt x="89605" y="31811"/>
                </a:lnTo>
                <a:lnTo>
                  <a:pt x="88443" y="21177"/>
                </a:lnTo>
                <a:lnTo>
                  <a:pt x="85315" y="14700"/>
                </a:lnTo>
                <a:lnTo>
                  <a:pt x="80758" y="11477"/>
                </a:lnTo>
                <a:lnTo>
                  <a:pt x="75306" y="10603"/>
                </a:lnTo>
                <a:lnTo>
                  <a:pt x="103828" y="10603"/>
                </a:lnTo>
                <a:lnTo>
                  <a:pt x="111247" y="18707"/>
                </a:lnTo>
                <a:lnTo>
                  <a:pt x="117249" y="34703"/>
                </a:lnTo>
                <a:lnTo>
                  <a:pt x="131591" y="34703"/>
                </a:lnTo>
                <a:lnTo>
                  <a:pt x="92465" y="150383"/>
                </a:lnTo>
                <a:lnTo>
                  <a:pt x="91511" y="156167"/>
                </a:lnTo>
                <a:lnTo>
                  <a:pt x="91511" y="158095"/>
                </a:lnTo>
                <a:lnTo>
                  <a:pt x="92882" y="165641"/>
                </a:lnTo>
                <a:lnTo>
                  <a:pt x="98138" y="179303"/>
                </a:lnTo>
                <a:lnTo>
                  <a:pt x="85792" y="179303"/>
                </a:lnTo>
                <a:lnTo>
                  <a:pt x="81160" y="197829"/>
                </a:lnTo>
                <a:lnTo>
                  <a:pt x="73757" y="227743"/>
                </a:lnTo>
                <a:lnTo>
                  <a:pt x="66891" y="256573"/>
                </a:lnTo>
                <a:lnTo>
                  <a:pt x="63867" y="271846"/>
                </a:lnTo>
                <a:lnTo>
                  <a:pt x="63867" y="278594"/>
                </a:lnTo>
                <a:close/>
              </a:path>
              <a:path w="237489" h="293370">
                <a:moveTo>
                  <a:pt x="163986" y="198582"/>
                </a:moveTo>
                <a:lnTo>
                  <a:pt x="127735" y="198582"/>
                </a:lnTo>
                <a:lnTo>
                  <a:pt x="140782" y="195675"/>
                </a:lnTo>
                <a:lnTo>
                  <a:pt x="154903" y="186894"/>
                </a:lnTo>
                <a:lnTo>
                  <a:pt x="182070" y="151347"/>
                </a:lnTo>
                <a:lnTo>
                  <a:pt x="196369" y="106280"/>
                </a:lnTo>
                <a:lnTo>
                  <a:pt x="204948" y="53983"/>
                </a:lnTo>
                <a:lnTo>
                  <a:pt x="202878" y="35411"/>
                </a:lnTo>
                <a:lnTo>
                  <a:pt x="196965" y="21810"/>
                </a:lnTo>
                <a:lnTo>
                  <a:pt x="187656" y="13450"/>
                </a:lnTo>
                <a:lnTo>
                  <a:pt x="175397" y="10603"/>
                </a:lnTo>
                <a:lnTo>
                  <a:pt x="207497" y="10603"/>
                </a:lnTo>
                <a:lnTo>
                  <a:pt x="220200" y="20846"/>
                </a:lnTo>
                <a:lnTo>
                  <a:pt x="232801" y="44328"/>
                </a:lnTo>
                <a:lnTo>
                  <a:pt x="237359" y="74227"/>
                </a:lnTo>
                <a:lnTo>
                  <a:pt x="227737" y="123782"/>
                </a:lnTo>
                <a:lnTo>
                  <a:pt x="202565" y="167012"/>
                </a:lnTo>
                <a:lnTo>
                  <a:pt x="167384" y="197588"/>
                </a:lnTo>
                <a:lnTo>
                  <a:pt x="163986" y="198582"/>
                </a:lnTo>
                <a:close/>
              </a:path>
              <a:path w="237489" h="293370">
                <a:moveTo>
                  <a:pt x="127735" y="209186"/>
                </a:moveTo>
                <a:lnTo>
                  <a:pt x="112334" y="206415"/>
                </a:lnTo>
                <a:lnTo>
                  <a:pt x="100329" y="199305"/>
                </a:lnTo>
                <a:lnTo>
                  <a:pt x="91541" y="189665"/>
                </a:lnTo>
                <a:lnTo>
                  <a:pt x="85792" y="179303"/>
                </a:lnTo>
                <a:lnTo>
                  <a:pt x="98138" y="179303"/>
                </a:lnTo>
                <a:lnTo>
                  <a:pt x="109206" y="192663"/>
                </a:lnTo>
                <a:lnTo>
                  <a:pt x="127735" y="198582"/>
                </a:lnTo>
                <a:lnTo>
                  <a:pt x="163986" y="198582"/>
                </a:lnTo>
                <a:lnTo>
                  <a:pt x="127735" y="209186"/>
                </a:lnTo>
                <a:close/>
              </a:path>
              <a:path w="237489" h="293370">
                <a:moveTo>
                  <a:pt x="5719" y="293054"/>
                </a:moveTo>
                <a:lnTo>
                  <a:pt x="1906" y="293054"/>
                </a:lnTo>
                <a:lnTo>
                  <a:pt x="0" y="291126"/>
                </a:lnTo>
                <a:lnTo>
                  <a:pt x="0" y="278594"/>
                </a:lnTo>
                <a:lnTo>
                  <a:pt x="97231" y="278594"/>
                </a:lnTo>
                <a:lnTo>
                  <a:pt x="97231" y="292090"/>
                </a:lnTo>
                <a:lnTo>
                  <a:pt x="43849" y="292090"/>
                </a:lnTo>
                <a:lnTo>
                  <a:pt x="34406" y="292241"/>
                </a:lnTo>
                <a:lnTo>
                  <a:pt x="15162" y="292903"/>
                </a:lnTo>
                <a:lnTo>
                  <a:pt x="5719" y="293054"/>
                </a:lnTo>
                <a:close/>
              </a:path>
              <a:path w="237489" h="293370">
                <a:moveTo>
                  <a:pt x="97231" y="293054"/>
                </a:moveTo>
                <a:lnTo>
                  <a:pt x="89605" y="293054"/>
                </a:lnTo>
                <a:lnTo>
                  <a:pt x="78166" y="292903"/>
                </a:lnTo>
                <a:lnTo>
                  <a:pt x="55288" y="292241"/>
                </a:lnTo>
                <a:lnTo>
                  <a:pt x="43849" y="292090"/>
                </a:lnTo>
                <a:lnTo>
                  <a:pt x="97231" y="292090"/>
                </a:lnTo>
                <a:lnTo>
                  <a:pt x="97231" y="293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41518" y="3326538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103904" y="460789"/>
                </a:moveTo>
                <a:lnTo>
                  <a:pt x="101044" y="460789"/>
                </a:lnTo>
                <a:lnTo>
                  <a:pt x="91765" y="455231"/>
                </a:lnTo>
                <a:lnTo>
                  <a:pt x="52115" y="411580"/>
                </a:lnTo>
                <a:lnTo>
                  <a:pt x="30503" y="374029"/>
                </a:lnTo>
                <a:lnTo>
                  <a:pt x="14879" y="334641"/>
                </a:lnTo>
                <a:lnTo>
                  <a:pt x="5600" y="296066"/>
                </a:lnTo>
                <a:lnTo>
                  <a:pt x="0" y="230394"/>
                </a:lnTo>
                <a:lnTo>
                  <a:pt x="1251" y="199320"/>
                </a:lnTo>
                <a:lnTo>
                  <a:pt x="14477" y="127774"/>
                </a:lnTo>
                <a:lnTo>
                  <a:pt x="28597" y="89651"/>
                </a:lnTo>
                <a:lnTo>
                  <a:pt x="50507" y="50835"/>
                </a:lnTo>
                <a:lnTo>
                  <a:pt x="91467" y="5738"/>
                </a:lnTo>
                <a:lnTo>
                  <a:pt x="101044" y="0"/>
                </a:lnTo>
                <a:lnTo>
                  <a:pt x="103904" y="0"/>
                </a:lnTo>
                <a:lnTo>
                  <a:pt x="105810" y="963"/>
                </a:lnTo>
                <a:lnTo>
                  <a:pt x="105810" y="6747"/>
                </a:lnTo>
                <a:lnTo>
                  <a:pt x="100091" y="12531"/>
                </a:lnTo>
                <a:lnTo>
                  <a:pt x="70860" y="49718"/>
                </a:lnTo>
                <a:lnTo>
                  <a:pt x="49957" y="91163"/>
                </a:lnTo>
                <a:lnTo>
                  <a:pt x="36330" y="135799"/>
                </a:lnTo>
                <a:lnTo>
                  <a:pt x="28925" y="182565"/>
                </a:lnTo>
                <a:lnTo>
                  <a:pt x="26690" y="230394"/>
                </a:lnTo>
                <a:lnTo>
                  <a:pt x="28635" y="274229"/>
                </a:lnTo>
                <a:lnTo>
                  <a:pt x="35384" y="319868"/>
                </a:lnTo>
                <a:lnTo>
                  <a:pt x="48310" y="365184"/>
                </a:lnTo>
                <a:lnTo>
                  <a:pt x="68786" y="408047"/>
                </a:lnTo>
                <a:lnTo>
                  <a:pt x="98184" y="446329"/>
                </a:lnTo>
                <a:lnTo>
                  <a:pt x="105810" y="454041"/>
                </a:lnTo>
                <a:lnTo>
                  <a:pt x="105810" y="459825"/>
                </a:lnTo>
                <a:lnTo>
                  <a:pt x="103904" y="460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94991" y="3468240"/>
            <a:ext cx="174625" cy="209550"/>
          </a:xfrm>
          <a:custGeom>
            <a:avLst/>
            <a:gdLst/>
            <a:ahLst/>
            <a:cxnLst/>
            <a:rect l="l" t="t" r="r" b="b"/>
            <a:pathLst>
              <a:path w="174625" h="209550">
                <a:moveTo>
                  <a:pt x="71493" y="209186"/>
                </a:moveTo>
                <a:lnTo>
                  <a:pt x="41421" y="202725"/>
                </a:lnTo>
                <a:lnTo>
                  <a:pt x="18945" y="184966"/>
                </a:lnTo>
                <a:lnTo>
                  <a:pt x="4870" y="158351"/>
                </a:lnTo>
                <a:lnTo>
                  <a:pt x="0" y="125319"/>
                </a:lnTo>
                <a:lnTo>
                  <a:pt x="11513" y="71983"/>
                </a:lnTo>
                <a:lnTo>
                  <a:pt x="40632" y="32655"/>
                </a:lnTo>
                <a:lnTo>
                  <a:pt x="79223" y="8329"/>
                </a:lnTo>
                <a:lnTo>
                  <a:pt x="119156" y="0"/>
                </a:lnTo>
                <a:lnTo>
                  <a:pt x="140023" y="3328"/>
                </a:lnTo>
                <a:lnTo>
                  <a:pt x="152560" y="10603"/>
                </a:lnTo>
                <a:lnTo>
                  <a:pt x="119156" y="10603"/>
                </a:lnTo>
                <a:lnTo>
                  <a:pt x="104425" y="12757"/>
                </a:lnTo>
                <a:lnTo>
                  <a:pt x="82813" y="22774"/>
                </a:lnTo>
                <a:lnTo>
                  <a:pt x="60307" y="45985"/>
                </a:lnTo>
                <a:lnTo>
                  <a:pt x="42896" y="87723"/>
                </a:lnTo>
                <a:lnTo>
                  <a:pt x="130314" y="87723"/>
                </a:lnTo>
                <a:lnTo>
                  <a:pt x="114806" y="92483"/>
                </a:lnTo>
                <a:lnTo>
                  <a:pt x="95086" y="95676"/>
                </a:lnTo>
                <a:lnTo>
                  <a:pt x="77153" y="97062"/>
                </a:lnTo>
                <a:lnTo>
                  <a:pt x="63867" y="97363"/>
                </a:lnTo>
                <a:lnTo>
                  <a:pt x="40036" y="97363"/>
                </a:lnTo>
                <a:lnTo>
                  <a:pt x="36029" y="115875"/>
                </a:lnTo>
                <a:lnTo>
                  <a:pt x="33721" y="129777"/>
                </a:lnTo>
                <a:lnTo>
                  <a:pt x="32663" y="139523"/>
                </a:lnTo>
                <a:lnTo>
                  <a:pt x="32410" y="145563"/>
                </a:lnTo>
                <a:lnTo>
                  <a:pt x="33572" y="159947"/>
                </a:lnTo>
                <a:lnTo>
                  <a:pt x="38844" y="177495"/>
                </a:lnTo>
                <a:lnTo>
                  <a:pt x="50909" y="192332"/>
                </a:lnTo>
                <a:lnTo>
                  <a:pt x="72446" y="198582"/>
                </a:lnTo>
                <a:lnTo>
                  <a:pt x="120151" y="198582"/>
                </a:lnTo>
                <a:lnTo>
                  <a:pt x="114926" y="201414"/>
                </a:lnTo>
                <a:lnTo>
                  <a:pt x="71493" y="209186"/>
                </a:lnTo>
                <a:close/>
              </a:path>
              <a:path w="174625" h="209550">
                <a:moveTo>
                  <a:pt x="130314" y="87723"/>
                </a:moveTo>
                <a:lnTo>
                  <a:pt x="61007" y="87723"/>
                </a:lnTo>
                <a:lnTo>
                  <a:pt x="83349" y="86970"/>
                </a:lnTo>
                <a:lnTo>
                  <a:pt x="113913" y="81698"/>
                </a:lnTo>
                <a:lnTo>
                  <a:pt x="140902" y="67389"/>
                </a:lnTo>
                <a:lnTo>
                  <a:pt x="152519" y="39523"/>
                </a:lnTo>
                <a:lnTo>
                  <a:pt x="150255" y="28498"/>
                </a:lnTo>
                <a:lnTo>
                  <a:pt x="143702" y="19279"/>
                </a:lnTo>
                <a:lnTo>
                  <a:pt x="133216" y="12953"/>
                </a:lnTo>
                <a:lnTo>
                  <a:pt x="119156" y="10603"/>
                </a:lnTo>
                <a:lnTo>
                  <a:pt x="152560" y="10603"/>
                </a:lnTo>
                <a:lnTo>
                  <a:pt x="155260" y="12170"/>
                </a:lnTo>
                <a:lnTo>
                  <a:pt x="164599" y="24807"/>
                </a:lnTo>
                <a:lnTo>
                  <a:pt x="167771" y="39523"/>
                </a:lnTo>
                <a:lnTo>
                  <a:pt x="166967" y="47853"/>
                </a:lnTo>
                <a:lnTo>
                  <a:pt x="162767" y="60611"/>
                </a:lnTo>
                <a:lnTo>
                  <a:pt x="152490" y="74634"/>
                </a:lnTo>
                <a:lnTo>
                  <a:pt x="133454" y="86759"/>
                </a:lnTo>
                <a:lnTo>
                  <a:pt x="130314" y="87723"/>
                </a:lnTo>
                <a:close/>
              </a:path>
              <a:path w="174625" h="209550">
                <a:moveTo>
                  <a:pt x="120151" y="198582"/>
                </a:moveTo>
                <a:lnTo>
                  <a:pt x="72446" y="198582"/>
                </a:lnTo>
                <a:lnTo>
                  <a:pt x="83513" y="197874"/>
                </a:lnTo>
                <a:lnTo>
                  <a:pt x="105929" y="192919"/>
                </a:lnTo>
                <a:lnTo>
                  <a:pt x="134244" y="179468"/>
                </a:lnTo>
                <a:lnTo>
                  <a:pt x="163005" y="153275"/>
                </a:lnTo>
                <a:lnTo>
                  <a:pt x="165865" y="149419"/>
                </a:lnTo>
                <a:lnTo>
                  <a:pt x="166818" y="148455"/>
                </a:lnTo>
                <a:lnTo>
                  <a:pt x="171584" y="148455"/>
                </a:lnTo>
                <a:lnTo>
                  <a:pt x="174444" y="151347"/>
                </a:lnTo>
                <a:lnTo>
                  <a:pt x="174444" y="154239"/>
                </a:lnTo>
                <a:lnTo>
                  <a:pt x="167473" y="165264"/>
                </a:lnTo>
                <a:lnTo>
                  <a:pt x="147277" y="183882"/>
                </a:lnTo>
                <a:lnTo>
                  <a:pt x="120151" y="198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49027" y="3326538"/>
            <a:ext cx="0" cy="461009"/>
          </a:xfrm>
          <a:custGeom>
            <a:avLst/>
            <a:gdLst/>
            <a:ahLst/>
            <a:cxnLst/>
            <a:rect l="l" t="t" r="r" b="b"/>
            <a:pathLst>
              <a:path h="461010">
                <a:moveTo>
                  <a:pt x="0" y="0"/>
                </a:moveTo>
                <a:lnTo>
                  <a:pt x="0" y="460789"/>
                </a:lnTo>
              </a:path>
            </a:pathLst>
          </a:custGeom>
          <a:ln w="181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762" y="3468239"/>
            <a:ext cx="200660" cy="209550"/>
          </a:xfrm>
          <a:custGeom>
            <a:avLst/>
            <a:gdLst/>
            <a:ahLst/>
            <a:cxnLst/>
            <a:rect l="l" t="t" r="r" b="b"/>
            <a:pathLst>
              <a:path w="200660" h="209550">
                <a:moveTo>
                  <a:pt x="10485" y="76155"/>
                </a:moveTo>
                <a:lnTo>
                  <a:pt x="0" y="76155"/>
                </a:lnTo>
                <a:lnTo>
                  <a:pt x="0" y="71335"/>
                </a:lnTo>
                <a:lnTo>
                  <a:pt x="3351" y="58562"/>
                </a:lnTo>
                <a:lnTo>
                  <a:pt x="13941" y="34221"/>
                </a:lnTo>
                <a:lnTo>
                  <a:pt x="32574" y="10603"/>
                </a:lnTo>
                <a:lnTo>
                  <a:pt x="60054" y="0"/>
                </a:lnTo>
                <a:lnTo>
                  <a:pt x="75515" y="3027"/>
                </a:lnTo>
                <a:lnTo>
                  <a:pt x="86359" y="10603"/>
                </a:lnTo>
                <a:lnTo>
                  <a:pt x="59101" y="10603"/>
                </a:lnTo>
                <a:lnTo>
                  <a:pt x="48049" y="12983"/>
                </a:lnTo>
                <a:lnTo>
                  <a:pt x="35746" y="21689"/>
                </a:lnTo>
                <a:lnTo>
                  <a:pt x="23443" y="39071"/>
                </a:lnTo>
                <a:lnTo>
                  <a:pt x="12392" y="67479"/>
                </a:lnTo>
                <a:lnTo>
                  <a:pt x="10485" y="75191"/>
                </a:lnTo>
                <a:lnTo>
                  <a:pt x="10485" y="76155"/>
                </a:lnTo>
                <a:close/>
              </a:path>
              <a:path w="200660" h="209550">
                <a:moveTo>
                  <a:pt x="123922" y="198582"/>
                </a:moveTo>
                <a:lnTo>
                  <a:pt x="99137" y="198582"/>
                </a:lnTo>
                <a:lnTo>
                  <a:pt x="134318" y="181863"/>
                </a:lnTo>
                <a:lnTo>
                  <a:pt x="159669" y="143635"/>
                </a:lnTo>
                <a:lnTo>
                  <a:pt x="175010" y="101791"/>
                </a:lnTo>
                <a:lnTo>
                  <a:pt x="180164" y="74227"/>
                </a:lnTo>
                <a:lnTo>
                  <a:pt x="179121" y="62237"/>
                </a:lnTo>
                <a:lnTo>
                  <a:pt x="176112" y="52055"/>
                </a:lnTo>
                <a:lnTo>
                  <a:pt x="171316" y="43319"/>
                </a:lnTo>
                <a:lnTo>
                  <a:pt x="164912" y="35667"/>
                </a:lnTo>
                <a:lnTo>
                  <a:pt x="157286" y="27955"/>
                </a:lnTo>
                <a:lnTo>
                  <a:pt x="157286" y="22171"/>
                </a:lnTo>
                <a:lnTo>
                  <a:pt x="159252" y="14640"/>
                </a:lnTo>
                <a:lnTo>
                  <a:pt x="164435" y="7470"/>
                </a:lnTo>
                <a:lnTo>
                  <a:pt x="171763" y="2108"/>
                </a:lnTo>
                <a:lnTo>
                  <a:pt x="180164" y="0"/>
                </a:lnTo>
                <a:lnTo>
                  <a:pt x="186509" y="1596"/>
                </a:lnTo>
                <a:lnTo>
                  <a:pt x="193032" y="6988"/>
                </a:lnTo>
                <a:lnTo>
                  <a:pt x="198126" y="17080"/>
                </a:lnTo>
                <a:lnTo>
                  <a:pt x="200182" y="32775"/>
                </a:lnTo>
                <a:lnTo>
                  <a:pt x="196887" y="60376"/>
                </a:lnTo>
                <a:lnTo>
                  <a:pt x="186181" y="105283"/>
                </a:lnTo>
                <a:lnTo>
                  <a:pt x="166826" y="154030"/>
                </a:lnTo>
                <a:lnTo>
                  <a:pt x="137588" y="193153"/>
                </a:lnTo>
                <a:lnTo>
                  <a:pt x="123922" y="198582"/>
                </a:lnTo>
                <a:close/>
              </a:path>
              <a:path w="200660" h="209550">
                <a:moveTo>
                  <a:pt x="97231" y="209186"/>
                </a:moveTo>
                <a:lnTo>
                  <a:pt x="78851" y="207198"/>
                </a:lnTo>
                <a:lnTo>
                  <a:pt x="58863" y="199064"/>
                </a:lnTo>
                <a:lnTo>
                  <a:pt x="42806" y="181532"/>
                </a:lnTo>
                <a:lnTo>
                  <a:pt x="36223" y="151347"/>
                </a:lnTo>
                <a:lnTo>
                  <a:pt x="37444" y="136043"/>
                </a:lnTo>
                <a:lnTo>
                  <a:pt x="41704" y="117125"/>
                </a:lnTo>
                <a:lnTo>
                  <a:pt x="49896" y="91700"/>
                </a:lnTo>
                <a:lnTo>
                  <a:pt x="62914" y="56875"/>
                </a:lnTo>
                <a:lnTo>
                  <a:pt x="65312" y="50278"/>
                </a:lnTo>
                <a:lnTo>
                  <a:pt x="67799" y="42415"/>
                </a:lnTo>
                <a:lnTo>
                  <a:pt x="69751" y="33830"/>
                </a:lnTo>
                <a:lnTo>
                  <a:pt x="70540" y="25063"/>
                </a:lnTo>
                <a:lnTo>
                  <a:pt x="70540" y="10603"/>
                </a:lnTo>
                <a:lnTo>
                  <a:pt x="86359" y="10603"/>
                </a:lnTo>
                <a:lnTo>
                  <a:pt x="87222" y="11206"/>
                </a:lnTo>
                <a:lnTo>
                  <a:pt x="94639" y="23181"/>
                </a:lnTo>
                <a:lnTo>
                  <a:pt x="97231" y="37595"/>
                </a:lnTo>
                <a:lnTo>
                  <a:pt x="97231" y="46271"/>
                </a:lnTo>
                <a:lnTo>
                  <a:pt x="95324" y="53019"/>
                </a:lnTo>
                <a:lnTo>
                  <a:pt x="92465" y="60731"/>
                </a:lnTo>
                <a:lnTo>
                  <a:pt x="82262" y="88702"/>
                </a:lnTo>
                <a:lnTo>
                  <a:pt x="73757" y="114594"/>
                </a:lnTo>
                <a:lnTo>
                  <a:pt x="67933" y="138137"/>
                </a:lnTo>
                <a:lnTo>
                  <a:pt x="65774" y="159059"/>
                </a:lnTo>
                <a:lnTo>
                  <a:pt x="67770" y="174995"/>
                </a:lnTo>
                <a:lnTo>
                  <a:pt x="73876" y="187496"/>
                </a:lnTo>
                <a:lnTo>
                  <a:pt x="84273" y="195660"/>
                </a:lnTo>
                <a:lnTo>
                  <a:pt x="99137" y="198582"/>
                </a:lnTo>
                <a:lnTo>
                  <a:pt x="123922" y="198582"/>
                </a:lnTo>
                <a:lnTo>
                  <a:pt x="97231" y="209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86953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81979" y="317164"/>
                </a:moveTo>
                <a:lnTo>
                  <a:pt x="76259" y="317164"/>
                </a:lnTo>
                <a:lnTo>
                  <a:pt x="37802" y="279267"/>
                </a:lnTo>
                <a:lnTo>
                  <a:pt x="14537" y="236671"/>
                </a:lnTo>
                <a:lnTo>
                  <a:pt x="3068" y="194074"/>
                </a:lnTo>
                <a:lnTo>
                  <a:pt x="0" y="156177"/>
                </a:lnTo>
                <a:lnTo>
                  <a:pt x="3336" y="116413"/>
                </a:lnTo>
                <a:lnTo>
                  <a:pt x="15251" y="73756"/>
                </a:lnTo>
                <a:lnTo>
                  <a:pt x="38606" y="32545"/>
                </a:lnTo>
                <a:lnTo>
                  <a:pt x="73197" y="0"/>
                </a:lnTo>
                <a:lnTo>
                  <a:pt x="81979" y="0"/>
                </a:lnTo>
                <a:lnTo>
                  <a:pt x="81979" y="974"/>
                </a:lnTo>
                <a:lnTo>
                  <a:pt x="81026" y="1938"/>
                </a:lnTo>
                <a:lnTo>
                  <a:pt x="80072" y="3866"/>
                </a:lnTo>
                <a:lnTo>
                  <a:pt x="59980" y="25240"/>
                </a:lnTo>
                <a:lnTo>
                  <a:pt x="40870" y="56283"/>
                </a:lnTo>
                <a:lnTo>
                  <a:pt x="26586" y="99437"/>
                </a:lnTo>
                <a:lnTo>
                  <a:pt x="20971" y="157141"/>
                </a:lnTo>
                <a:lnTo>
                  <a:pt x="24158" y="199768"/>
                </a:lnTo>
                <a:lnTo>
                  <a:pt x="34316" y="240045"/>
                </a:lnTo>
                <a:lnTo>
                  <a:pt x="52339" y="276707"/>
                </a:lnTo>
                <a:lnTo>
                  <a:pt x="79119" y="308488"/>
                </a:lnTo>
                <a:lnTo>
                  <a:pt x="81026" y="311380"/>
                </a:lnTo>
                <a:lnTo>
                  <a:pt x="81979" y="311380"/>
                </a:lnTo>
                <a:lnTo>
                  <a:pt x="81979" y="31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7085" y="3267733"/>
            <a:ext cx="116839" cy="213995"/>
          </a:xfrm>
          <a:custGeom>
            <a:avLst/>
            <a:gdLst/>
            <a:ahLst/>
            <a:cxnLst/>
            <a:rect l="l" t="t" r="r" b="b"/>
            <a:pathLst>
              <a:path w="116840" h="213994">
                <a:moveTo>
                  <a:pt x="0" y="32775"/>
                </a:moveTo>
                <a:lnTo>
                  <a:pt x="0" y="21207"/>
                </a:lnTo>
                <a:lnTo>
                  <a:pt x="12496" y="20740"/>
                </a:lnTo>
                <a:lnTo>
                  <a:pt x="28478" y="18195"/>
                </a:lnTo>
                <a:lnTo>
                  <a:pt x="45711" y="11854"/>
                </a:lnTo>
                <a:lnTo>
                  <a:pt x="61961" y="0"/>
                </a:lnTo>
                <a:lnTo>
                  <a:pt x="71493" y="0"/>
                </a:lnTo>
                <a:lnTo>
                  <a:pt x="71493" y="23135"/>
                </a:lnTo>
                <a:lnTo>
                  <a:pt x="45755" y="23135"/>
                </a:lnTo>
                <a:lnTo>
                  <a:pt x="32440" y="28708"/>
                </a:lnTo>
                <a:lnTo>
                  <a:pt x="19303" y="31570"/>
                </a:lnTo>
                <a:lnTo>
                  <a:pt x="7953" y="32625"/>
                </a:lnTo>
                <a:lnTo>
                  <a:pt x="0" y="32775"/>
                </a:lnTo>
                <a:close/>
              </a:path>
              <a:path w="116840" h="213994">
                <a:moveTo>
                  <a:pt x="103904" y="202438"/>
                </a:moveTo>
                <a:lnTo>
                  <a:pt x="14298" y="202438"/>
                </a:lnTo>
                <a:lnTo>
                  <a:pt x="32484" y="201670"/>
                </a:lnTo>
                <a:lnTo>
                  <a:pt x="41823" y="199185"/>
                </a:lnTo>
                <a:lnTo>
                  <a:pt x="45264" y="194711"/>
                </a:lnTo>
                <a:lnTo>
                  <a:pt x="45755" y="187978"/>
                </a:lnTo>
                <a:lnTo>
                  <a:pt x="45755" y="23135"/>
                </a:lnTo>
                <a:lnTo>
                  <a:pt x="71493" y="23135"/>
                </a:lnTo>
                <a:lnTo>
                  <a:pt x="71493" y="187978"/>
                </a:lnTo>
                <a:lnTo>
                  <a:pt x="72000" y="194711"/>
                </a:lnTo>
                <a:lnTo>
                  <a:pt x="75545" y="199185"/>
                </a:lnTo>
                <a:lnTo>
                  <a:pt x="85166" y="201670"/>
                </a:lnTo>
                <a:lnTo>
                  <a:pt x="103904" y="202438"/>
                </a:lnTo>
                <a:close/>
              </a:path>
              <a:path w="116840" h="213994">
                <a:moveTo>
                  <a:pt x="1906" y="214006"/>
                </a:moveTo>
                <a:lnTo>
                  <a:pt x="1906" y="202438"/>
                </a:lnTo>
                <a:lnTo>
                  <a:pt x="116296" y="202438"/>
                </a:lnTo>
                <a:lnTo>
                  <a:pt x="116296" y="213042"/>
                </a:lnTo>
                <a:lnTo>
                  <a:pt x="59101" y="213042"/>
                </a:lnTo>
                <a:lnTo>
                  <a:pt x="1906" y="214006"/>
                </a:lnTo>
                <a:close/>
              </a:path>
              <a:path w="116840" h="213994">
                <a:moveTo>
                  <a:pt x="116296" y="214006"/>
                </a:moveTo>
                <a:lnTo>
                  <a:pt x="59101" y="213042"/>
                </a:lnTo>
                <a:lnTo>
                  <a:pt x="116296" y="213042"/>
                </a:lnTo>
                <a:lnTo>
                  <a:pt x="116296" y="214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96757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3812" y="317163"/>
                </a:moveTo>
                <a:lnTo>
                  <a:pt x="953" y="317163"/>
                </a:lnTo>
                <a:lnTo>
                  <a:pt x="0" y="315235"/>
                </a:lnTo>
                <a:lnTo>
                  <a:pt x="0" y="311379"/>
                </a:lnTo>
                <a:lnTo>
                  <a:pt x="5719" y="306560"/>
                </a:lnTo>
                <a:lnTo>
                  <a:pt x="28835" y="279131"/>
                </a:lnTo>
                <a:lnTo>
                  <a:pt x="46232" y="244743"/>
                </a:lnTo>
                <a:lnTo>
                  <a:pt x="57194" y="203668"/>
                </a:lnTo>
                <a:lnTo>
                  <a:pt x="61007" y="156176"/>
                </a:lnTo>
                <a:lnTo>
                  <a:pt x="55809" y="101078"/>
                </a:lnTo>
                <a:lnTo>
                  <a:pt x="42300" y="58813"/>
                </a:lnTo>
                <a:lnTo>
                  <a:pt x="23607" y="27393"/>
                </a:lnTo>
                <a:lnTo>
                  <a:pt x="2859" y="4829"/>
                </a:lnTo>
                <a:lnTo>
                  <a:pt x="953" y="1937"/>
                </a:lnTo>
                <a:lnTo>
                  <a:pt x="0" y="973"/>
                </a:lnTo>
                <a:lnTo>
                  <a:pt x="0" y="0"/>
                </a:lnTo>
                <a:lnTo>
                  <a:pt x="8731" y="0"/>
                </a:lnTo>
                <a:lnTo>
                  <a:pt x="44177" y="33915"/>
                </a:lnTo>
                <a:lnTo>
                  <a:pt x="67442" y="76044"/>
                </a:lnTo>
                <a:lnTo>
                  <a:pt x="78911" y="118716"/>
                </a:lnTo>
                <a:lnTo>
                  <a:pt x="81979" y="157140"/>
                </a:lnTo>
                <a:lnTo>
                  <a:pt x="80415" y="184705"/>
                </a:lnTo>
                <a:lnTo>
                  <a:pt x="68708" y="234411"/>
                </a:lnTo>
                <a:lnTo>
                  <a:pt x="42151" y="282189"/>
                </a:lnTo>
                <a:lnTo>
                  <a:pt x="11111" y="313217"/>
                </a:lnTo>
                <a:lnTo>
                  <a:pt x="3812" y="317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78833" y="3623441"/>
            <a:ext cx="53975" cy="138430"/>
          </a:xfrm>
          <a:custGeom>
            <a:avLst/>
            <a:gdLst/>
            <a:ahLst/>
            <a:cxnLst/>
            <a:rect l="l" t="t" r="r" b="b"/>
            <a:pathLst>
              <a:path w="53975" h="138429">
                <a:moveTo>
                  <a:pt x="29550" y="48199"/>
                </a:moveTo>
                <a:lnTo>
                  <a:pt x="23831" y="48199"/>
                </a:lnTo>
                <a:lnTo>
                  <a:pt x="13673" y="46196"/>
                </a:lnTo>
                <a:lnTo>
                  <a:pt x="6196" y="40849"/>
                </a:lnTo>
                <a:lnTo>
                  <a:pt x="1578" y="33152"/>
                </a:lnTo>
                <a:lnTo>
                  <a:pt x="0" y="24099"/>
                </a:lnTo>
                <a:lnTo>
                  <a:pt x="1578" y="15047"/>
                </a:lnTo>
                <a:lnTo>
                  <a:pt x="6196" y="7350"/>
                </a:lnTo>
                <a:lnTo>
                  <a:pt x="13673" y="2003"/>
                </a:lnTo>
                <a:lnTo>
                  <a:pt x="23831" y="0"/>
                </a:lnTo>
                <a:lnTo>
                  <a:pt x="36089" y="3193"/>
                </a:lnTo>
                <a:lnTo>
                  <a:pt x="45398" y="12531"/>
                </a:lnTo>
                <a:lnTo>
                  <a:pt x="51311" y="27654"/>
                </a:lnTo>
                <a:lnTo>
                  <a:pt x="52701" y="41451"/>
                </a:lnTo>
                <a:lnTo>
                  <a:pt x="40989" y="41451"/>
                </a:lnTo>
                <a:lnTo>
                  <a:pt x="35270" y="47235"/>
                </a:lnTo>
                <a:lnTo>
                  <a:pt x="29550" y="48199"/>
                </a:lnTo>
                <a:close/>
              </a:path>
              <a:path w="53975" h="138429">
                <a:moveTo>
                  <a:pt x="11438" y="137851"/>
                </a:moveTo>
                <a:lnTo>
                  <a:pt x="9532" y="137851"/>
                </a:lnTo>
                <a:lnTo>
                  <a:pt x="6672" y="135923"/>
                </a:lnTo>
                <a:lnTo>
                  <a:pt x="6672" y="130139"/>
                </a:lnTo>
                <a:lnTo>
                  <a:pt x="12392" y="125319"/>
                </a:lnTo>
                <a:lnTo>
                  <a:pt x="23190" y="111507"/>
                </a:lnTo>
                <a:lnTo>
                  <a:pt x="33006" y="93627"/>
                </a:lnTo>
                <a:lnTo>
                  <a:pt x="40140" y="72314"/>
                </a:lnTo>
                <a:lnTo>
                  <a:pt x="42896" y="48199"/>
                </a:lnTo>
                <a:lnTo>
                  <a:pt x="42896" y="41451"/>
                </a:lnTo>
                <a:lnTo>
                  <a:pt x="52701" y="41451"/>
                </a:lnTo>
                <a:lnTo>
                  <a:pt x="53381" y="48199"/>
                </a:lnTo>
                <a:lnTo>
                  <a:pt x="47498" y="84982"/>
                </a:lnTo>
                <a:lnTo>
                  <a:pt x="34197" y="113269"/>
                </a:lnTo>
                <a:lnTo>
                  <a:pt x="20003" y="131434"/>
                </a:lnTo>
                <a:lnTo>
                  <a:pt x="11438" y="137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55179" y="3468238"/>
            <a:ext cx="200660" cy="209550"/>
          </a:xfrm>
          <a:custGeom>
            <a:avLst/>
            <a:gdLst/>
            <a:ahLst/>
            <a:cxnLst/>
            <a:rect l="l" t="t" r="r" b="b"/>
            <a:pathLst>
              <a:path w="200659" h="209550">
                <a:moveTo>
                  <a:pt x="10485" y="76155"/>
                </a:moveTo>
                <a:lnTo>
                  <a:pt x="0" y="76155"/>
                </a:lnTo>
                <a:lnTo>
                  <a:pt x="0" y="71335"/>
                </a:lnTo>
                <a:lnTo>
                  <a:pt x="3351" y="58562"/>
                </a:lnTo>
                <a:lnTo>
                  <a:pt x="13941" y="34221"/>
                </a:lnTo>
                <a:lnTo>
                  <a:pt x="32574" y="10603"/>
                </a:lnTo>
                <a:lnTo>
                  <a:pt x="60054" y="0"/>
                </a:lnTo>
                <a:lnTo>
                  <a:pt x="75515" y="3027"/>
                </a:lnTo>
                <a:lnTo>
                  <a:pt x="86359" y="10603"/>
                </a:lnTo>
                <a:lnTo>
                  <a:pt x="59101" y="10603"/>
                </a:lnTo>
                <a:lnTo>
                  <a:pt x="48049" y="12983"/>
                </a:lnTo>
                <a:lnTo>
                  <a:pt x="35746" y="21689"/>
                </a:lnTo>
                <a:lnTo>
                  <a:pt x="23443" y="39071"/>
                </a:lnTo>
                <a:lnTo>
                  <a:pt x="12392" y="67479"/>
                </a:lnTo>
                <a:lnTo>
                  <a:pt x="10485" y="75191"/>
                </a:lnTo>
                <a:lnTo>
                  <a:pt x="10485" y="76155"/>
                </a:lnTo>
                <a:close/>
              </a:path>
              <a:path w="200659" h="209550">
                <a:moveTo>
                  <a:pt x="123922" y="198582"/>
                </a:moveTo>
                <a:lnTo>
                  <a:pt x="99137" y="198582"/>
                </a:lnTo>
                <a:lnTo>
                  <a:pt x="134318" y="181863"/>
                </a:lnTo>
                <a:lnTo>
                  <a:pt x="159669" y="143635"/>
                </a:lnTo>
                <a:lnTo>
                  <a:pt x="175010" y="101791"/>
                </a:lnTo>
                <a:lnTo>
                  <a:pt x="180164" y="74227"/>
                </a:lnTo>
                <a:lnTo>
                  <a:pt x="179121" y="62237"/>
                </a:lnTo>
                <a:lnTo>
                  <a:pt x="176112" y="52055"/>
                </a:lnTo>
                <a:lnTo>
                  <a:pt x="171316" y="43319"/>
                </a:lnTo>
                <a:lnTo>
                  <a:pt x="164912" y="35667"/>
                </a:lnTo>
                <a:lnTo>
                  <a:pt x="157286" y="27955"/>
                </a:lnTo>
                <a:lnTo>
                  <a:pt x="157286" y="22171"/>
                </a:lnTo>
                <a:lnTo>
                  <a:pt x="159252" y="14640"/>
                </a:lnTo>
                <a:lnTo>
                  <a:pt x="164435" y="7470"/>
                </a:lnTo>
                <a:lnTo>
                  <a:pt x="171763" y="2108"/>
                </a:lnTo>
                <a:lnTo>
                  <a:pt x="180164" y="0"/>
                </a:lnTo>
                <a:lnTo>
                  <a:pt x="186911" y="1596"/>
                </a:lnTo>
                <a:lnTo>
                  <a:pt x="193390" y="6988"/>
                </a:lnTo>
                <a:lnTo>
                  <a:pt x="198260" y="17080"/>
                </a:lnTo>
                <a:lnTo>
                  <a:pt x="200182" y="32775"/>
                </a:lnTo>
                <a:lnTo>
                  <a:pt x="196887" y="60376"/>
                </a:lnTo>
                <a:lnTo>
                  <a:pt x="186181" y="105283"/>
                </a:lnTo>
                <a:lnTo>
                  <a:pt x="166826" y="154030"/>
                </a:lnTo>
                <a:lnTo>
                  <a:pt x="137588" y="193153"/>
                </a:lnTo>
                <a:lnTo>
                  <a:pt x="123922" y="198582"/>
                </a:lnTo>
                <a:close/>
              </a:path>
              <a:path w="200659" h="209550">
                <a:moveTo>
                  <a:pt x="97231" y="209186"/>
                </a:moveTo>
                <a:lnTo>
                  <a:pt x="78851" y="207198"/>
                </a:lnTo>
                <a:lnTo>
                  <a:pt x="58863" y="199064"/>
                </a:lnTo>
                <a:lnTo>
                  <a:pt x="42806" y="181532"/>
                </a:lnTo>
                <a:lnTo>
                  <a:pt x="36223" y="151347"/>
                </a:lnTo>
                <a:lnTo>
                  <a:pt x="37578" y="136043"/>
                </a:lnTo>
                <a:lnTo>
                  <a:pt x="42062" y="117125"/>
                </a:lnTo>
                <a:lnTo>
                  <a:pt x="50298" y="91700"/>
                </a:lnTo>
                <a:lnTo>
                  <a:pt x="65312" y="50278"/>
                </a:lnTo>
                <a:lnTo>
                  <a:pt x="67799" y="42415"/>
                </a:lnTo>
                <a:lnTo>
                  <a:pt x="69751" y="33830"/>
                </a:lnTo>
                <a:lnTo>
                  <a:pt x="70540" y="25063"/>
                </a:lnTo>
                <a:lnTo>
                  <a:pt x="70540" y="10603"/>
                </a:lnTo>
                <a:lnTo>
                  <a:pt x="86359" y="10603"/>
                </a:lnTo>
                <a:lnTo>
                  <a:pt x="87222" y="11206"/>
                </a:lnTo>
                <a:lnTo>
                  <a:pt x="94639" y="23181"/>
                </a:lnTo>
                <a:lnTo>
                  <a:pt x="97231" y="37595"/>
                </a:lnTo>
                <a:lnTo>
                  <a:pt x="97231" y="46271"/>
                </a:lnTo>
                <a:lnTo>
                  <a:pt x="95324" y="53019"/>
                </a:lnTo>
                <a:lnTo>
                  <a:pt x="92465" y="60731"/>
                </a:lnTo>
                <a:lnTo>
                  <a:pt x="82262" y="88702"/>
                </a:lnTo>
                <a:lnTo>
                  <a:pt x="73757" y="114594"/>
                </a:lnTo>
                <a:lnTo>
                  <a:pt x="67933" y="138137"/>
                </a:lnTo>
                <a:lnTo>
                  <a:pt x="65774" y="159059"/>
                </a:lnTo>
                <a:lnTo>
                  <a:pt x="67770" y="174995"/>
                </a:lnTo>
                <a:lnTo>
                  <a:pt x="73876" y="187496"/>
                </a:lnTo>
                <a:lnTo>
                  <a:pt x="84273" y="195660"/>
                </a:lnTo>
                <a:lnTo>
                  <a:pt x="99137" y="198582"/>
                </a:lnTo>
                <a:lnTo>
                  <a:pt x="123922" y="198582"/>
                </a:lnTo>
                <a:lnTo>
                  <a:pt x="97231" y="209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15420" y="3244582"/>
            <a:ext cx="83185" cy="317500"/>
          </a:xfrm>
          <a:custGeom>
            <a:avLst/>
            <a:gdLst/>
            <a:ahLst/>
            <a:cxnLst/>
            <a:rect l="l" t="t" r="r" b="b"/>
            <a:pathLst>
              <a:path w="83184" h="317500">
                <a:moveTo>
                  <a:pt x="82932" y="317162"/>
                </a:moveTo>
                <a:lnTo>
                  <a:pt x="77213" y="317162"/>
                </a:lnTo>
                <a:lnTo>
                  <a:pt x="38204" y="279265"/>
                </a:lnTo>
                <a:lnTo>
                  <a:pt x="14656" y="236669"/>
                </a:lnTo>
                <a:lnTo>
                  <a:pt x="3083" y="194072"/>
                </a:lnTo>
                <a:lnTo>
                  <a:pt x="0" y="156175"/>
                </a:lnTo>
                <a:lnTo>
                  <a:pt x="3485" y="116411"/>
                </a:lnTo>
                <a:lnTo>
                  <a:pt x="15728" y="73754"/>
                </a:lnTo>
                <a:lnTo>
                  <a:pt x="39410" y="32543"/>
                </a:lnTo>
                <a:lnTo>
                  <a:pt x="74136" y="0"/>
                </a:lnTo>
                <a:lnTo>
                  <a:pt x="82932" y="0"/>
                </a:lnTo>
                <a:lnTo>
                  <a:pt x="82932" y="972"/>
                </a:lnTo>
                <a:lnTo>
                  <a:pt x="81979" y="1936"/>
                </a:lnTo>
                <a:lnTo>
                  <a:pt x="81026" y="3864"/>
                </a:lnTo>
                <a:lnTo>
                  <a:pt x="60933" y="25238"/>
                </a:lnTo>
                <a:lnTo>
                  <a:pt x="41823" y="56281"/>
                </a:lnTo>
                <a:lnTo>
                  <a:pt x="27539" y="99435"/>
                </a:lnTo>
                <a:lnTo>
                  <a:pt x="21924" y="157139"/>
                </a:lnTo>
                <a:lnTo>
                  <a:pt x="25112" y="199766"/>
                </a:lnTo>
                <a:lnTo>
                  <a:pt x="35270" y="240043"/>
                </a:lnTo>
                <a:lnTo>
                  <a:pt x="53292" y="276705"/>
                </a:lnTo>
                <a:lnTo>
                  <a:pt x="80072" y="308487"/>
                </a:lnTo>
                <a:lnTo>
                  <a:pt x="81979" y="311379"/>
                </a:lnTo>
                <a:lnTo>
                  <a:pt x="82932" y="311379"/>
                </a:lnTo>
                <a:lnTo>
                  <a:pt x="82932" y="317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42202" y="3267731"/>
            <a:ext cx="140335" cy="213995"/>
          </a:xfrm>
          <a:custGeom>
            <a:avLst/>
            <a:gdLst/>
            <a:ahLst/>
            <a:cxnLst/>
            <a:rect l="l" t="t" r="r" b="b"/>
            <a:pathLst>
              <a:path w="140334" h="213994">
                <a:moveTo>
                  <a:pt x="23831" y="76155"/>
                </a:moveTo>
                <a:lnTo>
                  <a:pt x="13345" y="76155"/>
                </a:lnTo>
                <a:lnTo>
                  <a:pt x="0" y="74227"/>
                </a:lnTo>
                <a:lnTo>
                  <a:pt x="0" y="57839"/>
                </a:lnTo>
                <a:lnTo>
                  <a:pt x="4781" y="36194"/>
                </a:lnTo>
                <a:lnTo>
                  <a:pt x="18230" y="17713"/>
                </a:lnTo>
                <a:lnTo>
                  <a:pt x="39008" y="4835"/>
                </a:lnTo>
                <a:lnTo>
                  <a:pt x="65774" y="0"/>
                </a:lnTo>
                <a:lnTo>
                  <a:pt x="94684" y="4368"/>
                </a:lnTo>
                <a:lnTo>
                  <a:pt x="108297" y="11567"/>
                </a:lnTo>
                <a:lnTo>
                  <a:pt x="61007" y="11567"/>
                </a:lnTo>
                <a:lnTo>
                  <a:pt x="48749" y="13119"/>
                </a:lnTo>
                <a:lnTo>
                  <a:pt x="35866" y="18195"/>
                </a:lnTo>
                <a:lnTo>
                  <a:pt x="23875" y="27428"/>
                </a:lnTo>
                <a:lnTo>
                  <a:pt x="14298" y="41451"/>
                </a:lnTo>
                <a:lnTo>
                  <a:pt x="24516" y="43349"/>
                </a:lnTo>
                <a:lnTo>
                  <a:pt x="30265" y="47958"/>
                </a:lnTo>
                <a:lnTo>
                  <a:pt x="32797" y="53652"/>
                </a:lnTo>
                <a:lnTo>
                  <a:pt x="33363" y="58803"/>
                </a:lnTo>
                <a:lnTo>
                  <a:pt x="33363" y="70371"/>
                </a:lnTo>
                <a:lnTo>
                  <a:pt x="23831" y="76155"/>
                </a:lnTo>
                <a:close/>
              </a:path>
              <a:path w="140334" h="213994">
                <a:moveTo>
                  <a:pt x="130595" y="214006"/>
                </a:moveTo>
                <a:lnTo>
                  <a:pt x="0" y="214006"/>
                </a:lnTo>
                <a:lnTo>
                  <a:pt x="0" y="204366"/>
                </a:lnTo>
                <a:lnTo>
                  <a:pt x="2859" y="201474"/>
                </a:lnTo>
                <a:lnTo>
                  <a:pt x="79119" y="125319"/>
                </a:lnTo>
                <a:lnTo>
                  <a:pt x="88309" y="114579"/>
                </a:lnTo>
                <a:lnTo>
                  <a:pt x="98303" y="100134"/>
                </a:lnTo>
                <a:lnTo>
                  <a:pt x="106331" y="82617"/>
                </a:lnTo>
                <a:lnTo>
                  <a:pt x="109623" y="62659"/>
                </a:lnTo>
                <a:lnTo>
                  <a:pt x="106451" y="43696"/>
                </a:lnTo>
                <a:lnTo>
                  <a:pt x="97112" y="27353"/>
                </a:lnTo>
                <a:lnTo>
                  <a:pt x="81875" y="15890"/>
                </a:lnTo>
                <a:lnTo>
                  <a:pt x="61007" y="11567"/>
                </a:lnTo>
                <a:lnTo>
                  <a:pt x="108297" y="11567"/>
                </a:lnTo>
                <a:lnTo>
                  <a:pt x="118322" y="16869"/>
                </a:lnTo>
                <a:lnTo>
                  <a:pt x="134274" y="36601"/>
                </a:lnTo>
                <a:lnTo>
                  <a:pt x="140127" y="62659"/>
                </a:lnTo>
                <a:lnTo>
                  <a:pt x="136329" y="83957"/>
                </a:lnTo>
                <a:lnTo>
                  <a:pt x="126186" y="102183"/>
                </a:lnTo>
                <a:lnTo>
                  <a:pt x="111574" y="118239"/>
                </a:lnTo>
                <a:lnTo>
                  <a:pt x="94371" y="133031"/>
                </a:lnTo>
                <a:lnTo>
                  <a:pt x="81190" y="143364"/>
                </a:lnTo>
                <a:lnTo>
                  <a:pt x="68276" y="154239"/>
                </a:lnTo>
                <a:lnTo>
                  <a:pt x="52681" y="168006"/>
                </a:lnTo>
                <a:lnTo>
                  <a:pt x="31457" y="187014"/>
                </a:lnTo>
                <a:lnTo>
                  <a:pt x="134970" y="187014"/>
                </a:lnTo>
                <a:lnTo>
                  <a:pt x="130595" y="214006"/>
                </a:lnTo>
                <a:close/>
              </a:path>
              <a:path w="140334" h="213994">
                <a:moveTo>
                  <a:pt x="134970" y="187014"/>
                </a:moveTo>
                <a:lnTo>
                  <a:pt x="89605" y="187014"/>
                </a:lnTo>
                <a:lnTo>
                  <a:pt x="96129" y="186984"/>
                </a:lnTo>
                <a:lnTo>
                  <a:pt x="106048" y="186773"/>
                </a:lnTo>
                <a:lnTo>
                  <a:pt x="129641" y="155203"/>
                </a:lnTo>
                <a:lnTo>
                  <a:pt x="140127" y="155203"/>
                </a:lnTo>
                <a:lnTo>
                  <a:pt x="134970" y="187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26174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3812" y="317162"/>
                </a:moveTo>
                <a:lnTo>
                  <a:pt x="953" y="317162"/>
                </a:lnTo>
                <a:lnTo>
                  <a:pt x="0" y="315234"/>
                </a:lnTo>
                <a:lnTo>
                  <a:pt x="0" y="311378"/>
                </a:lnTo>
                <a:lnTo>
                  <a:pt x="5719" y="306558"/>
                </a:lnTo>
                <a:lnTo>
                  <a:pt x="28835" y="279129"/>
                </a:lnTo>
                <a:lnTo>
                  <a:pt x="46232" y="244741"/>
                </a:lnTo>
                <a:lnTo>
                  <a:pt x="57194" y="203666"/>
                </a:lnTo>
                <a:lnTo>
                  <a:pt x="61007" y="156174"/>
                </a:lnTo>
                <a:lnTo>
                  <a:pt x="55809" y="101076"/>
                </a:lnTo>
                <a:lnTo>
                  <a:pt x="42300" y="58811"/>
                </a:lnTo>
                <a:lnTo>
                  <a:pt x="23607" y="27391"/>
                </a:lnTo>
                <a:lnTo>
                  <a:pt x="2859" y="4827"/>
                </a:lnTo>
                <a:lnTo>
                  <a:pt x="953" y="1935"/>
                </a:lnTo>
                <a:lnTo>
                  <a:pt x="0" y="971"/>
                </a:lnTo>
                <a:lnTo>
                  <a:pt x="0" y="0"/>
                </a:lnTo>
                <a:lnTo>
                  <a:pt x="44177" y="33913"/>
                </a:lnTo>
                <a:lnTo>
                  <a:pt x="67442" y="76042"/>
                </a:lnTo>
                <a:lnTo>
                  <a:pt x="78911" y="118714"/>
                </a:lnTo>
                <a:lnTo>
                  <a:pt x="81979" y="157138"/>
                </a:lnTo>
                <a:lnTo>
                  <a:pt x="80415" y="184703"/>
                </a:lnTo>
                <a:lnTo>
                  <a:pt x="68708" y="234409"/>
                </a:lnTo>
                <a:lnTo>
                  <a:pt x="42151" y="282187"/>
                </a:lnTo>
                <a:lnTo>
                  <a:pt x="11111" y="313215"/>
                </a:lnTo>
                <a:lnTo>
                  <a:pt x="3812" y="317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94904" y="3326534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3812" y="460789"/>
                </a:moveTo>
                <a:lnTo>
                  <a:pt x="1906" y="460789"/>
                </a:lnTo>
                <a:lnTo>
                  <a:pt x="0" y="458861"/>
                </a:lnTo>
                <a:lnTo>
                  <a:pt x="0" y="454041"/>
                </a:lnTo>
                <a:lnTo>
                  <a:pt x="5719" y="448257"/>
                </a:lnTo>
                <a:lnTo>
                  <a:pt x="34949" y="410977"/>
                </a:lnTo>
                <a:lnTo>
                  <a:pt x="55852" y="369348"/>
                </a:lnTo>
                <a:lnTo>
                  <a:pt x="69480" y="324573"/>
                </a:lnTo>
                <a:lnTo>
                  <a:pt x="76885" y="277854"/>
                </a:lnTo>
                <a:lnTo>
                  <a:pt x="79119" y="230394"/>
                </a:lnTo>
                <a:lnTo>
                  <a:pt x="76084" y="175369"/>
                </a:lnTo>
                <a:lnTo>
                  <a:pt x="67192" y="126129"/>
                </a:lnTo>
                <a:lnTo>
                  <a:pt x="52764" y="82903"/>
                </a:lnTo>
                <a:lnTo>
                  <a:pt x="33119" y="45924"/>
                </a:lnTo>
                <a:lnTo>
                  <a:pt x="8579" y="15423"/>
                </a:lnTo>
                <a:lnTo>
                  <a:pt x="0" y="6747"/>
                </a:lnTo>
                <a:lnTo>
                  <a:pt x="0" y="1927"/>
                </a:lnTo>
                <a:lnTo>
                  <a:pt x="1906" y="0"/>
                </a:lnTo>
                <a:lnTo>
                  <a:pt x="3812" y="0"/>
                </a:lnTo>
                <a:lnTo>
                  <a:pt x="53143" y="49208"/>
                </a:lnTo>
                <a:lnTo>
                  <a:pt x="75306" y="86759"/>
                </a:lnTo>
                <a:lnTo>
                  <a:pt x="90528" y="126147"/>
                </a:lnTo>
                <a:lnTo>
                  <a:pt x="99852" y="164722"/>
                </a:lnTo>
                <a:lnTo>
                  <a:pt x="105810" y="230394"/>
                </a:lnTo>
                <a:lnTo>
                  <a:pt x="104544" y="261468"/>
                </a:lnTo>
                <a:lnTo>
                  <a:pt x="90931" y="333015"/>
                </a:lnTo>
                <a:lnTo>
                  <a:pt x="76259" y="371137"/>
                </a:lnTo>
                <a:lnTo>
                  <a:pt x="54350" y="409547"/>
                </a:lnTo>
                <a:lnTo>
                  <a:pt x="13390" y="454915"/>
                </a:lnTo>
                <a:lnTo>
                  <a:pt x="3812" y="460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25033" y="3790187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66377" y="4547652"/>
            <a:ext cx="180340" cy="220979"/>
          </a:xfrm>
          <a:custGeom>
            <a:avLst/>
            <a:gdLst/>
            <a:ahLst/>
            <a:cxnLst/>
            <a:rect l="l" t="t" r="r" b="b"/>
            <a:pathLst>
              <a:path w="180339" h="220979">
                <a:moveTo>
                  <a:pt x="29545" y="56662"/>
                </a:moveTo>
                <a:lnTo>
                  <a:pt x="21618" y="56662"/>
                </a:lnTo>
                <a:lnTo>
                  <a:pt x="21618" y="53030"/>
                </a:lnTo>
                <a:lnTo>
                  <a:pt x="35772" y="14097"/>
                </a:lnTo>
                <a:lnTo>
                  <a:pt x="58370" y="0"/>
                </a:lnTo>
                <a:lnTo>
                  <a:pt x="67874" y="1430"/>
                </a:lnTo>
                <a:lnTo>
                  <a:pt x="77107" y="5993"/>
                </a:lnTo>
                <a:lnTo>
                  <a:pt x="78301" y="7264"/>
                </a:lnTo>
                <a:lnTo>
                  <a:pt x="56929" y="7264"/>
                </a:lnTo>
                <a:lnTo>
                  <a:pt x="48631" y="10260"/>
                </a:lnTo>
                <a:lnTo>
                  <a:pt x="41886" y="18705"/>
                </a:lnTo>
                <a:lnTo>
                  <a:pt x="36357" y="31781"/>
                </a:lnTo>
                <a:lnTo>
                  <a:pt x="31707" y="48671"/>
                </a:lnTo>
                <a:lnTo>
                  <a:pt x="29545" y="56662"/>
                </a:lnTo>
                <a:close/>
              </a:path>
              <a:path w="180339" h="220979">
                <a:moveTo>
                  <a:pt x="99896" y="26151"/>
                </a:moveTo>
                <a:lnTo>
                  <a:pt x="89357" y="26151"/>
                </a:lnTo>
                <a:lnTo>
                  <a:pt x="98467" y="16242"/>
                </a:lnTo>
                <a:lnTo>
                  <a:pt x="109265" y="7900"/>
                </a:lnTo>
                <a:lnTo>
                  <a:pt x="121279" y="2145"/>
                </a:lnTo>
                <a:lnTo>
                  <a:pt x="134036" y="0"/>
                </a:lnTo>
                <a:lnTo>
                  <a:pt x="152491" y="4029"/>
                </a:lnTo>
                <a:lnTo>
                  <a:pt x="156666" y="7264"/>
                </a:lnTo>
                <a:lnTo>
                  <a:pt x="133316" y="7264"/>
                </a:lnTo>
                <a:lnTo>
                  <a:pt x="128215" y="7888"/>
                </a:lnTo>
                <a:lnTo>
                  <a:pt x="121696" y="10079"/>
                </a:lnTo>
                <a:lnTo>
                  <a:pt x="113960" y="14313"/>
                </a:lnTo>
                <a:lnTo>
                  <a:pt x="105211" y="21066"/>
                </a:lnTo>
                <a:lnTo>
                  <a:pt x="100370" y="25629"/>
                </a:lnTo>
                <a:lnTo>
                  <a:pt x="99896" y="26151"/>
                </a:lnTo>
                <a:close/>
              </a:path>
              <a:path w="180339" h="220979">
                <a:moveTo>
                  <a:pt x="48282" y="209940"/>
                </a:moveTo>
                <a:lnTo>
                  <a:pt x="23060" y="209940"/>
                </a:lnTo>
                <a:lnTo>
                  <a:pt x="23780" y="207761"/>
                </a:lnTo>
                <a:lnTo>
                  <a:pt x="26663" y="195412"/>
                </a:lnTo>
                <a:lnTo>
                  <a:pt x="65577" y="41407"/>
                </a:lnTo>
                <a:lnTo>
                  <a:pt x="67018" y="35595"/>
                </a:lnTo>
                <a:lnTo>
                  <a:pt x="67739" y="31236"/>
                </a:lnTo>
                <a:lnTo>
                  <a:pt x="67739" y="10170"/>
                </a:lnTo>
                <a:lnTo>
                  <a:pt x="62694" y="7264"/>
                </a:lnTo>
                <a:lnTo>
                  <a:pt x="78301" y="7264"/>
                </a:lnTo>
                <a:lnTo>
                  <a:pt x="84718" y="14097"/>
                </a:lnTo>
                <a:lnTo>
                  <a:pt x="89357" y="26151"/>
                </a:lnTo>
                <a:lnTo>
                  <a:pt x="99896" y="26151"/>
                </a:lnTo>
                <a:lnTo>
                  <a:pt x="95122" y="31418"/>
                </a:lnTo>
                <a:lnTo>
                  <a:pt x="90416" y="38024"/>
                </a:lnTo>
                <a:lnTo>
                  <a:pt x="87196" y="45039"/>
                </a:lnTo>
                <a:lnTo>
                  <a:pt x="70621" y="113324"/>
                </a:lnTo>
                <a:lnTo>
                  <a:pt x="69180" y="116956"/>
                </a:lnTo>
                <a:lnTo>
                  <a:pt x="69180" y="118409"/>
                </a:lnTo>
                <a:lnTo>
                  <a:pt x="70317" y="124209"/>
                </a:lnTo>
                <a:lnTo>
                  <a:pt x="74494" y="134845"/>
                </a:lnTo>
                <a:lnTo>
                  <a:pt x="74717" y="135117"/>
                </a:lnTo>
                <a:lnTo>
                  <a:pt x="65577" y="135117"/>
                </a:lnTo>
                <a:lnTo>
                  <a:pt x="61658" y="149067"/>
                </a:lnTo>
                <a:lnTo>
                  <a:pt x="55848" y="171530"/>
                </a:lnTo>
                <a:lnTo>
                  <a:pt x="50579" y="193039"/>
                </a:lnTo>
                <a:lnTo>
                  <a:pt x="48282" y="204129"/>
                </a:lnTo>
                <a:lnTo>
                  <a:pt x="48282" y="209940"/>
                </a:lnTo>
                <a:close/>
              </a:path>
              <a:path w="180339" h="220979">
                <a:moveTo>
                  <a:pt x="122236" y="149646"/>
                </a:moveTo>
                <a:lnTo>
                  <a:pt x="96564" y="149646"/>
                </a:lnTo>
                <a:lnTo>
                  <a:pt x="106833" y="147455"/>
                </a:lnTo>
                <a:lnTo>
                  <a:pt x="117642" y="140838"/>
                </a:lnTo>
                <a:lnTo>
                  <a:pt x="143078" y="99612"/>
                </a:lnTo>
                <a:lnTo>
                  <a:pt x="153144" y="58478"/>
                </a:lnTo>
                <a:lnTo>
                  <a:pt x="154935" y="39954"/>
                </a:lnTo>
                <a:lnTo>
                  <a:pt x="153482" y="26265"/>
                </a:lnTo>
                <a:lnTo>
                  <a:pt x="149260" y="15981"/>
                </a:lnTo>
                <a:lnTo>
                  <a:pt x="142470" y="9511"/>
                </a:lnTo>
                <a:lnTo>
                  <a:pt x="133316" y="7264"/>
                </a:lnTo>
                <a:lnTo>
                  <a:pt x="156666" y="7264"/>
                </a:lnTo>
                <a:lnTo>
                  <a:pt x="167095" y="15346"/>
                </a:lnTo>
                <a:lnTo>
                  <a:pt x="176700" y="32791"/>
                </a:lnTo>
                <a:lnTo>
                  <a:pt x="180157" y="55209"/>
                </a:lnTo>
                <a:lnTo>
                  <a:pt x="172781" y="92859"/>
                </a:lnTo>
                <a:lnTo>
                  <a:pt x="153583" y="125401"/>
                </a:lnTo>
                <a:lnTo>
                  <a:pt x="126954" y="148272"/>
                </a:lnTo>
                <a:lnTo>
                  <a:pt x="122236" y="149646"/>
                </a:lnTo>
                <a:close/>
              </a:path>
              <a:path w="180339" h="220979">
                <a:moveTo>
                  <a:pt x="97284" y="156910"/>
                </a:moveTo>
                <a:lnTo>
                  <a:pt x="85338" y="154935"/>
                </a:lnTo>
                <a:lnTo>
                  <a:pt x="76296" y="149827"/>
                </a:lnTo>
                <a:lnTo>
                  <a:pt x="69822" y="142813"/>
                </a:lnTo>
                <a:lnTo>
                  <a:pt x="65577" y="135117"/>
                </a:lnTo>
                <a:lnTo>
                  <a:pt x="74717" y="135117"/>
                </a:lnTo>
                <a:lnTo>
                  <a:pt x="82861" y="145072"/>
                </a:lnTo>
                <a:lnTo>
                  <a:pt x="96564" y="149646"/>
                </a:lnTo>
                <a:lnTo>
                  <a:pt x="122236" y="149646"/>
                </a:lnTo>
                <a:lnTo>
                  <a:pt x="97284" y="156910"/>
                </a:lnTo>
                <a:close/>
              </a:path>
              <a:path w="180339" h="220979">
                <a:moveTo>
                  <a:pt x="5044" y="220837"/>
                </a:moveTo>
                <a:lnTo>
                  <a:pt x="2161" y="220837"/>
                </a:lnTo>
                <a:lnTo>
                  <a:pt x="0" y="219384"/>
                </a:lnTo>
                <a:lnTo>
                  <a:pt x="0" y="209940"/>
                </a:lnTo>
                <a:lnTo>
                  <a:pt x="74224" y="209940"/>
                </a:lnTo>
                <a:lnTo>
                  <a:pt x="74224" y="219384"/>
                </a:lnTo>
                <a:lnTo>
                  <a:pt x="33869" y="219384"/>
                </a:lnTo>
                <a:lnTo>
                  <a:pt x="26426" y="219611"/>
                </a:lnTo>
                <a:lnTo>
                  <a:pt x="12081" y="220610"/>
                </a:lnTo>
                <a:lnTo>
                  <a:pt x="5044" y="220837"/>
                </a:lnTo>
                <a:close/>
              </a:path>
              <a:path w="180339" h="220979">
                <a:moveTo>
                  <a:pt x="74224" y="220837"/>
                </a:moveTo>
                <a:lnTo>
                  <a:pt x="67739" y="220837"/>
                </a:lnTo>
                <a:lnTo>
                  <a:pt x="59508" y="220610"/>
                </a:lnTo>
                <a:lnTo>
                  <a:pt x="42505" y="219611"/>
                </a:lnTo>
                <a:lnTo>
                  <a:pt x="33869" y="219384"/>
                </a:lnTo>
                <a:lnTo>
                  <a:pt x="74224" y="219384"/>
                </a:lnTo>
                <a:lnTo>
                  <a:pt x="74224" y="220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85453" y="4440865"/>
            <a:ext cx="79375" cy="347345"/>
          </a:xfrm>
          <a:custGeom>
            <a:avLst/>
            <a:gdLst/>
            <a:ahLst/>
            <a:cxnLst/>
            <a:rect l="l" t="t" r="r" b="b"/>
            <a:pathLst>
              <a:path w="79375" h="347345">
                <a:moveTo>
                  <a:pt x="78548" y="347237"/>
                </a:moveTo>
                <a:lnTo>
                  <a:pt x="76386" y="347237"/>
                </a:lnTo>
                <a:lnTo>
                  <a:pt x="69360" y="343049"/>
                </a:lnTo>
                <a:lnTo>
                  <a:pt x="39094" y="310155"/>
                </a:lnTo>
                <a:lnTo>
                  <a:pt x="10944" y="252176"/>
                </a:lnTo>
                <a:lnTo>
                  <a:pt x="855" y="196354"/>
                </a:lnTo>
                <a:lnTo>
                  <a:pt x="0" y="173618"/>
                </a:lnTo>
                <a:lnTo>
                  <a:pt x="844" y="149793"/>
                </a:lnTo>
                <a:lnTo>
                  <a:pt x="10640" y="95878"/>
                </a:lnTo>
                <a:lnTo>
                  <a:pt x="38182" y="38308"/>
                </a:lnTo>
                <a:lnTo>
                  <a:pt x="69146" y="4324"/>
                </a:lnTo>
                <a:lnTo>
                  <a:pt x="76386" y="0"/>
                </a:lnTo>
                <a:lnTo>
                  <a:pt x="78548" y="0"/>
                </a:lnTo>
                <a:lnTo>
                  <a:pt x="79269" y="726"/>
                </a:lnTo>
                <a:lnTo>
                  <a:pt x="79269" y="5085"/>
                </a:lnTo>
                <a:lnTo>
                  <a:pt x="74945" y="9443"/>
                </a:lnTo>
                <a:lnTo>
                  <a:pt x="48338" y="44596"/>
                </a:lnTo>
                <a:lnTo>
                  <a:pt x="31257" y="84720"/>
                </a:lnTo>
                <a:lnTo>
                  <a:pt x="22148" y="128250"/>
                </a:lnTo>
                <a:lnTo>
                  <a:pt x="19456" y="173618"/>
                </a:lnTo>
                <a:lnTo>
                  <a:pt x="21922" y="215173"/>
                </a:lnTo>
                <a:lnTo>
                  <a:pt x="30536" y="258158"/>
                </a:lnTo>
                <a:lnTo>
                  <a:pt x="47122" y="299372"/>
                </a:lnTo>
                <a:lnTo>
                  <a:pt x="73504" y="335614"/>
                </a:lnTo>
                <a:lnTo>
                  <a:pt x="79269" y="341426"/>
                </a:lnTo>
                <a:lnTo>
                  <a:pt x="79269" y="345784"/>
                </a:lnTo>
                <a:lnTo>
                  <a:pt x="78548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00754" y="4547646"/>
            <a:ext cx="132715" cy="157480"/>
          </a:xfrm>
          <a:custGeom>
            <a:avLst/>
            <a:gdLst/>
            <a:ahLst/>
            <a:cxnLst/>
            <a:rect l="l" t="t" r="r" b="b"/>
            <a:pathLst>
              <a:path w="132714" h="157479">
                <a:moveTo>
                  <a:pt x="54047" y="156910"/>
                </a:moveTo>
                <a:lnTo>
                  <a:pt x="31313" y="152154"/>
                </a:lnTo>
                <a:lnTo>
                  <a:pt x="14322" y="139022"/>
                </a:lnTo>
                <a:lnTo>
                  <a:pt x="3681" y="119215"/>
                </a:lnTo>
                <a:lnTo>
                  <a:pt x="0" y="94437"/>
                </a:lnTo>
                <a:lnTo>
                  <a:pt x="8703" y="53938"/>
                </a:lnTo>
                <a:lnTo>
                  <a:pt x="30716" y="24335"/>
                </a:lnTo>
                <a:lnTo>
                  <a:pt x="59890" y="6174"/>
                </a:lnTo>
                <a:lnTo>
                  <a:pt x="90078" y="0"/>
                </a:lnTo>
                <a:lnTo>
                  <a:pt x="105966" y="2406"/>
                </a:lnTo>
                <a:lnTo>
                  <a:pt x="114770" y="7264"/>
                </a:lnTo>
                <a:lnTo>
                  <a:pt x="90078" y="7264"/>
                </a:lnTo>
                <a:lnTo>
                  <a:pt x="79347" y="8989"/>
                </a:lnTo>
                <a:lnTo>
                  <a:pt x="63145" y="16708"/>
                </a:lnTo>
                <a:lnTo>
                  <a:pt x="45996" y="34233"/>
                </a:lnTo>
                <a:lnTo>
                  <a:pt x="32428" y="65379"/>
                </a:lnTo>
                <a:lnTo>
                  <a:pt x="101608" y="65379"/>
                </a:lnTo>
                <a:lnTo>
                  <a:pt x="87511" y="69692"/>
                </a:lnTo>
                <a:lnTo>
                  <a:pt x="72603" y="72099"/>
                </a:lnTo>
                <a:lnTo>
                  <a:pt x="59046" y="73143"/>
                </a:lnTo>
                <a:lnTo>
                  <a:pt x="49002" y="73370"/>
                </a:lnTo>
                <a:lnTo>
                  <a:pt x="30266" y="73370"/>
                </a:lnTo>
                <a:lnTo>
                  <a:pt x="27350" y="87308"/>
                </a:lnTo>
                <a:lnTo>
                  <a:pt x="25852" y="97706"/>
                </a:lnTo>
                <a:lnTo>
                  <a:pt x="25300" y="104834"/>
                </a:lnTo>
                <a:lnTo>
                  <a:pt x="25221" y="108965"/>
                </a:lnTo>
                <a:lnTo>
                  <a:pt x="26089" y="120225"/>
                </a:lnTo>
                <a:lnTo>
                  <a:pt x="29996" y="133664"/>
                </a:lnTo>
                <a:lnTo>
                  <a:pt x="38902" y="144924"/>
                </a:lnTo>
                <a:lnTo>
                  <a:pt x="54767" y="149646"/>
                </a:lnTo>
                <a:lnTo>
                  <a:pt x="90192" y="149646"/>
                </a:lnTo>
                <a:lnTo>
                  <a:pt x="87297" y="151167"/>
                </a:lnTo>
                <a:lnTo>
                  <a:pt x="54047" y="156910"/>
                </a:lnTo>
                <a:close/>
              </a:path>
              <a:path w="132714" h="157479">
                <a:moveTo>
                  <a:pt x="101608" y="65379"/>
                </a:moveTo>
                <a:lnTo>
                  <a:pt x="46840" y="65379"/>
                </a:lnTo>
                <a:lnTo>
                  <a:pt x="63426" y="64823"/>
                </a:lnTo>
                <a:lnTo>
                  <a:pt x="86565" y="60930"/>
                </a:lnTo>
                <a:lnTo>
                  <a:pt x="107137" y="50362"/>
                </a:lnTo>
                <a:lnTo>
                  <a:pt x="116021" y="29783"/>
                </a:lnTo>
                <a:lnTo>
                  <a:pt x="114298" y="21055"/>
                </a:lnTo>
                <a:lnTo>
                  <a:pt x="109265" y="13893"/>
                </a:lnTo>
                <a:lnTo>
                  <a:pt x="101124" y="9046"/>
                </a:lnTo>
                <a:lnTo>
                  <a:pt x="90078" y="7264"/>
                </a:lnTo>
                <a:lnTo>
                  <a:pt x="114770" y="7264"/>
                </a:lnTo>
                <a:lnTo>
                  <a:pt x="117732" y="8898"/>
                </a:lnTo>
                <a:lnTo>
                  <a:pt x="125040" y="18387"/>
                </a:lnTo>
                <a:lnTo>
                  <a:pt x="127551" y="29783"/>
                </a:lnTo>
                <a:lnTo>
                  <a:pt x="126841" y="35652"/>
                </a:lnTo>
                <a:lnTo>
                  <a:pt x="123497" y="45130"/>
                </a:lnTo>
                <a:lnTo>
                  <a:pt x="115694" y="55833"/>
                </a:lnTo>
                <a:lnTo>
                  <a:pt x="101608" y="65379"/>
                </a:lnTo>
                <a:close/>
              </a:path>
              <a:path w="132714" h="157479">
                <a:moveTo>
                  <a:pt x="90192" y="149646"/>
                </a:moveTo>
                <a:lnTo>
                  <a:pt x="54767" y="149646"/>
                </a:lnTo>
                <a:lnTo>
                  <a:pt x="63550" y="149112"/>
                </a:lnTo>
                <a:lnTo>
                  <a:pt x="80710" y="145378"/>
                </a:lnTo>
                <a:lnTo>
                  <a:pt x="102194" y="135242"/>
                </a:lnTo>
                <a:lnTo>
                  <a:pt x="123948" y="115503"/>
                </a:lnTo>
                <a:lnTo>
                  <a:pt x="126109" y="112598"/>
                </a:lnTo>
                <a:lnTo>
                  <a:pt x="126830" y="111871"/>
                </a:lnTo>
                <a:lnTo>
                  <a:pt x="130433" y="111871"/>
                </a:lnTo>
                <a:lnTo>
                  <a:pt x="132595" y="114050"/>
                </a:lnTo>
                <a:lnTo>
                  <a:pt x="132595" y="116230"/>
                </a:lnTo>
                <a:lnTo>
                  <a:pt x="127314" y="124425"/>
                </a:lnTo>
                <a:lnTo>
                  <a:pt x="111967" y="138204"/>
                </a:lnTo>
                <a:lnTo>
                  <a:pt x="90192" y="149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93517" y="444086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237"/>
                </a:lnTo>
              </a:path>
            </a:pathLst>
          </a:custGeom>
          <a:ln w="13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51528" y="4547645"/>
            <a:ext cx="151130" cy="157480"/>
          </a:xfrm>
          <a:custGeom>
            <a:avLst/>
            <a:gdLst/>
            <a:ahLst/>
            <a:cxnLst/>
            <a:rect l="l" t="t" r="r" b="b"/>
            <a:pathLst>
              <a:path w="151129" h="157479">
                <a:moveTo>
                  <a:pt x="720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9" y="25425"/>
                </a:lnTo>
                <a:lnTo>
                  <a:pt x="24625" y="7877"/>
                </a:lnTo>
                <a:lnTo>
                  <a:pt x="45399" y="0"/>
                </a:lnTo>
                <a:lnTo>
                  <a:pt x="57087" y="2281"/>
                </a:lnTo>
                <a:lnTo>
                  <a:pt x="64242" y="7264"/>
                </a:lnTo>
                <a:lnTo>
                  <a:pt x="43958" y="7264"/>
                </a:lnTo>
                <a:lnTo>
                  <a:pt x="35716" y="9069"/>
                </a:lnTo>
                <a:lnTo>
                  <a:pt x="26663" y="15709"/>
                </a:lnTo>
                <a:lnTo>
                  <a:pt x="17610" y="29023"/>
                </a:lnTo>
                <a:lnTo>
                  <a:pt x="9368" y="50850"/>
                </a:lnTo>
                <a:lnTo>
                  <a:pt x="7926" y="55935"/>
                </a:lnTo>
                <a:lnTo>
                  <a:pt x="7206" y="56662"/>
                </a:lnTo>
                <a:close/>
              </a:path>
              <a:path w="151129" h="157479">
                <a:moveTo>
                  <a:pt x="88006" y="149646"/>
                </a:moveTo>
                <a:lnTo>
                  <a:pt x="74945" y="149646"/>
                </a:lnTo>
                <a:lnTo>
                  <a:pt x="101541" y="136933"/>
                </a:lnTo>
                <a:lnTo>
                  <a:pt x="120705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10" y="46594"/>
                </a:lnTo>
                <a:lnTo>
                  <a:pt x="133136" y="39136"/>
                </a:lnTo>
                <a:lnTo>
                  <a:pt x="129510" y="32632"/>
                </a:lnTo>
                <a:lnTo>
                  <a:pt x="124668" y="26878"/>
                </a:lnTo>
                <a:lnTo>
                  <a:pt x="120344" y="23246"/>
                </a:lnTo>
                <a:lnTo>
                  <a:pt x="118903" y="21066"/>
                </a:lnTo>
                <a:lnTo>
                  <a:pt x="118903" y="8717"/>
                </a:lnTo>
                <a:lnTo>
                  <a:pt x="126830" y="0"/>
                </a:lnTo>
                <a:lnTo>
                  <a:pt x="135478" y="0"/>
                </a:lnTo>
                <a:lnTo>
                  <a:pt x="140578" y="1191"/>
                </a:lnTo>
                <a:lnTo>
                  <a:pt x="145476" y="5175"/>
                </a:lnTo>
                <a:lnTo>
                  <a:pt x="149158" y="12565"/>
                </a:lnTo>
                <a:lnTo>
                  <a:pt x="150611" y="23972"/>
                </a:lnTo>
                <a:lnTo>
                  <a:pt x="146670" y="52405"/>
                </a:lnTo>
                <a:lnTo>
                  <a:pt x="133676" y="97251"/>
                </a:lnTo>
                <a:lnTo>
                  <a:pt x="109873" y="138693"/>
                </a:lnTo>
                <a:lnTo>
                  <a:pt x="88006" y="149646"/>
                </a:lnTo>
                <a:close/>
              </a:path>
              <a:path w="151129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46840" y="42859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467" y="66832"/>
                </a:lnTo>
                <a:lnTo>
                  <a:pt x="55038" y="86264"/>
                </a:lnTo>
                <a:lnTo>
                  <a:pt x="50635" y="103789"/>
                </a:lnTo>
                <a:lnTo>
                  <a:pt x="49002" y="119135"/>
                </a:lnTo>
                <a:lnTo>
                  <a:pt x="50522" y="131564"/>
                </a:lnTo>
                <a:lnTo>
                  <a:pt x="55218" y="141201"/>
                </a:lnTo>
                <a:lnTo>
                  <a:pt x="63291" y="147433"/>
                </a:lnTo>
                <a:lnTo>
                  <a:pt x="74945" y="149646"/>
                </a:lnTo>
                <a:lnTo>
                  <a:pt x="88006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48264" y="4375479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62694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4" y="0"/>
                </a:lnTo>
                <a:lnTo>
                  <a:pt x="62694" y="4358"/>
                </a:lnTo>
                <a:lnTo>
                  <a:pt x="61253" y="5811"/>
                </a:lnTo>
                <a:lnTo>
                  <a:pt x="45759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4" y="121315"/>
                </a:lnTo>
                <a:lnTo>
                  <a:pt x="18882" y="153857"/>
                </a:lnTo>
                <a:lnTo>
                  <a:pt x="26393" y="184424"/>
                </a:lnTo>
                <a:lnTo>
                  <a:pt x="39983" y="212131"/>
                </a:lnTo>
                <a:lnTo>
                  <a:pt x="60532" y="236092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54912" y="4396545"/>
            <a:ext cx="87630" cy="161290"/>
          </a:xfrm>
          <a:custGeom>
            <a:avLst/>
            <a:gdLst/>
            <a:ahLst/>
            <a:cxnLst/>
            <a:rect l="l" t="t" r="r" b="b"/>
            <a:pathLst>
              <a:path w="87629" h="161289">
                <a:moveTo>
                  <a:pt x="0" y="23972"/>
                </a:moveTo>
                <a:lnTo>
                  <a:pt x="0" y="15255"/>
                </a:lnTo>
                <a:lnTo>
                  <a:pt x="9142" y="15016"/>
                </a:lnTo>
                <a:lnTo>
                  <a:pt x="21258" y="13348"/>
                </a:lnTo>
                <a:lnTo>
                  <a:pt x="34455" y="8819"/>
                </a:lnTo>
                <a:lnTo>
                  <a:pt x="46840" y="0"/>
                </a:lnTo>
                <a:lnTo>
                  <a:pt x="54047" y="0"/>
                </a:lnTo>
                <a:lnTo>
                  <a:pt x="54047" y="17434"/>
                </a:lnTo>
                <a:lnTo>
                  <a:pt x="34590" y="17434"/>
                </a:lnTo>
                <a:lnTo>
                  <a:pt x="24523" y="21214"/>
                </a:lnTo>
                <a:lnTo>
                  <a:pt x="14592" y="23155"/>
                </a:lnTo>
                <a:lnTo>
                  <a:pt x="6012" y="23870"/>
                </a:lnTo>
                <a:lnTo>
                  <a:pt x="0" y="23972"/>
                </a:lnTo>
                <a:close/>
              </a:path>
              <a:path w="87629" h="161289">
                <a:moveTo>
                  <a:pt x="77827" y="152552"/>
                </a:moveTo>
                <a:lnTo>
                  <a:pt x="10809" y="152552"/>
                </a:lnTo>
                <a:lnTo>
                  <a:pt x="24557" y="151859"/>
                </a:lnTo>
                <a:lnTo>
                  <a:pt x="31617" y="149737"/>
                </a:lnTo>
                <a:lnTo>
                  <a:pt x="34218" y="146116"/>
                </a:lnTo>
                <a:lnTo>
                  <a:pt x="34590" y="140929"/>
                </a:lnTo>
                <a:lnTo>
                  <a:pt x="34590" y="17434"/>
                </a:lnTo>
                <a:lnTo>
                  <a:pt x="54047" y="17434"/>
                </a:lnTo>
                <a:lnTo>
                  <a:pt x="54047" y="140929"/>
                </a:lnTo>
                <a:lnTo>
                  <a:pt x="54418" y="146116"/>
                </a:lnTo>
                <a:lnTo>
                  <a:pt x="57019" y="149737"/>
                </a:lnTo>
                <a:lnTo>
                  <a:pt x="64079" y="151859"/>
                </a:lnTo>
                <a:lnTo>
                  <a:pt x="77827" y="152552"/>
                </a:lnTo>
                <a:close/>
              </a:path>
              <a:path w="87629" h="161289">
                <a:moveTo>
                  <a:pt x="1441" y="161269"/>
                </a:moveTo>
                <a:lnTo>
                  <a:pt x="1441" y="152552"/>
                </a:lnTo>
                <a:lnTo>
                  <a:pt x="87196" y="152552"/>
                </a:lnTo>
                <a:lnTo>
                  <a:pt x="87196" y="159816"/>
                </a:lnTo>
                <a:lnTo>
                  <a:pt x="43958" y="159816"/>
                </a:lnTo>
                <a:lnTo>
                  <a:pt x="34274" y="159941"/>
                </a:lnTo>
                <a:lnTo>
                  <a:pt x="21078" y="160270"/>
                </a:lnTo>
                <a:lnTo>
                  <a:pt x="8692" y="160735"/>
                </a:lnTo>
                <a:lnTo>
                  <a:pt x="1441" y="161269"/>
                </a:lnTo>
                <a:close/>
              </a:path>
              <a:path w="87629" h="161289">
                <a:moveTo>
                  <a:pt x="87196" y="161269"/>
                </a:moveTo>
                <a:lnTo>
                  <a:pt x="79426" y="160735"/>
                </a:lnTo>
                <a:lnTo>
                  <a:pt x="66658" y="160270"/>
                </a:lnTo>
                <a:lnTo>
                  <a:pt x="53349" y="159941"/>
                </a:lnTo>
                <a:lnTo>
                  <a:pt x="43958" y="159816"/>
                </a:lnTo>
                <a:lnTo>
                  <a:pt x="87196" y="159816"/>
                </a:lnTo>
                <a:lnTo>
                  <a:pt x="87196" y="16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82468" y="4375478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2103" y="213357"/>
                </a:lnTo>
                <a:lnTo>
                  <a:pt x="35220" y="187693"/>
                </a:lnTo>
                <a:lnTo>
                  <a:pt x="43339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4" y="121315"/>
                </a:lnTo>
                <a:lnTo>
                  <a:pt x="61411" y="142098"/>
                </a:lnTo>
                <a:lnTo>
                  <a:pt x="52358" y="179850"/>
                </a:lnTo>
                <a:lnTo>
                  <a:pt x="32585" y="216274"/>
                </a:lnTo>
                <a:lnTo>
                  <a:pt x="9120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20103" y="4663879"/>
            <a:ext cx="40640" cy="104139"/>
          </a:xfrm>
          <a:custGeom>
            <a:avLst/>
            <a:gdLst/>
            <a:ahLst/>
            <a:cxnLst/>
            <a:rect l="l" t="t" r="r" b="b"/>
            <a:pathLst>
              <a:path w="40639" h="104139">
                <a:moveTo>
                  <a:pt x="22339" y="37048"/>
                </a:moveTo>
                <a:lnTo>
                  <a:pt x="18736" y="37048"/>
                </a:lnTo>
                <a:lnTo>
                  <a:pt x="10944" y="35538"/>
                </a:lnTo>
                <a:lnTo>
                  <a:pt x="5044" y="31509"/>
                </a:lnTo>
                <a:lnTo>
                  <a:pt x="1306" y="25709"/>
                </a:lnTo>
                <a:lnTo>
                  <a:pt x="0" y="18887"/>
                </a:lnTo>
                <a:lnTo>
                  <a:pt x="1306" y="11645"/>
                </a:lnTo>
                <a:lnTo>
                  <a:pt x="5044" y="5629"/>
                </a:lnTo>
                <a:lnTo>
                  <a:pt x="10944" y="1520"/>
                </a:lnTo>
                <a:lnTo>
                  <a:pt x="18736" y="0"/>
                </a:lnTo>
                <a:lnTo>
                  <a:pt x="27586" y="2519"/>
                </a:lnTo>
                <a:lnTo>
                  <a:pt x="34410" y="9806"/>
                </a:lnTo>
                <a:lnTo>
                  <a:pt x="38801" y="21452"/>
                </a:lnTo>
                <a:lnTo>
                  <a:pt x="39848" y="31963"/>
                </a:lnTo>
                <a:lnTo>
                  <a:pt x="31707" y="31963"/>
                </a:lnTo>
                <a:lnTo>
                  <a:pt x="30266" y="32689"/>
                </a:lnTo>
                <a:lnTo>
                  <a:pt x="27383" y="35595"/>
                </a:lnTo>
                <a:lnTo>
                  <a:pt x="22339" y="37048"/>
                </a:lnTo>
                <a:close/>
              </a:path>
              <a:path w="40639" h="104139">
                <a:moveTo>
                  <a:pt x="9368" y="103880"/>
                </a:moveTo>
                <a:lnTo>
                  <a:pt x="7206" y="103880"/>
                </a:lnTo>
                <a:lnTo>
                  <a:pt x="5765" y="102427"/>
                </a:lnTo>
                <a:lnTo>
                  <a:pt x="5765" y="98795"/>
                </a:lnTo>
                <a:lnTo>
                  <a:pt x="9368" y="94437"/>
                </a:lnTo>
                <a:lnTo>
                  <a:pt x="17948" y="84448"/>
                </a:lnTo>
                <a:lnTo>
                  <a:pt x="25582" y="71190"/>
                </a:lnTo>
                <a:lnTo>
                  <a:pt x="31054" y="55209"/>
                </a:lnTo>
                <a:lnTo>
                  <a:pt x="33148" y="37048"/>
                </a:lnTo>
                <a:lnTo>
                  <a:pt x="33148" y="31963"/>
                </a:lnTo>
                <a:lnTo>
                  <a:pt x="39848" y="31963"/>
                </a:lnTo>
                <a:lnTo>
                  <a:pt x="40355" y="37048"/>
                </a:lnTo>
                <a:lnTo>
                  <a:pt x="36020" y="64653"/>
                </a:lnTo>
                <a:lnTo>
                  <a:pt x="26212" y="85719"/>
                </a:lnTo>
                <a:lnTo>
                  <a:pt x="15729" y="99158"/>
                </a:lnTo>
                <a:lnTo>
                  <a:pt x="9368" y="103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54145" y="4547643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4" h="157479">
                <a:moveTo>
                  <a:pt x="720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9" y="25425"/>
                </a:lnTo>
                <a:lnTo>
                  <a:pt x="24625" y="7877"/>
                </a:lnTo>
                <a:lnTo>
                  <a:pt x="45399" y="0"/>
                </a:lnTo>
                <a:lnTo>
                  <a:pt x="57087" y="2281"/>
                </a:lnTo>
                <a:lnTo>
                  <a:pt x="64242" y="7264"/>
                </a:lnTo>
                <a:lnTo>
                  <a:pt x="43958" y="7264"/>
                </a:lnTo>
                <a:lnTo>
                  <a:pt x="35716" y="9069"/>
                </a:lnTo>
                <a:lnTo>
                  <a:pt x="26663" y="15709"/>
                </a:lnTo>
                <a:lnTo>
                  <a:pt x="17610" y="29023"/>
                </a:lnTo>
                <a:lnTo>
                  <a:pt x="9368" y="50850"/>
                </a:lnTo>
                <a:lnTo>
                  <a:pt x="7926" y="55935"/>
                </a:lnTo>
                <a:lnTo>
                  <a:pt x="7206" y="56662"/>
                </a:lnTo>
                <a:close/>
              </a:path>
              <a:path w="151764" h="157479">
                <a:moveTo>
                  <a:pt x="88051" y="149646"/>
                </a:moveTo>
                <a:lnTo>
                  <a:pt x="74945" y="149646"/>
                </a:lnTo>
                <a:lnTo>
                  <a:pt x="101541" y="136933"/>
                </a:lnTo>
                <a:lnTo>
                  <a:pt x="120705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10" y="46594"/>
                </a:lnTo>
                <a:lnTo>
                  <a:pt x="133136" y="39136"/>
                </a:lnTo>
                <a:lnTo>
                  <a:pt x="129510" y="32632"/>
                </a:lnTo>
                <a:lnTo>
                  <a:pt x="124668" y="26878"/>
                </a:lnTo>
                <a:lnTo>
                  <a:pt x="120344" y="23246"/>
                </a:lnTo>
                <a:lnTo>
                  <a:pt x="118903" y="21066"/>
                </a:lnTo>
                <a:lnTo>
                  <a:pt x="118903" y="8717"/>
                </a:lnTo>
                <a:lnTo>
                  <a:pt x="127551" y="0"/>
                </a:lnTo>
                <a:lnTo>
                  <a:pt x="136198" y="0"/>
                </a:lnTo>
                <a:lnTo>
                  <a:pt x="140995" y="1191"/>
                </a:lnTo>
                <a:lnTo>
                  <a:pt x="145927" y="5175"/>
                </a:lnTo>
                <a:lnTo>
                  <a:pt x="149778" y="12565"/>
                </a:lnTo>
                <a:lnTo>
                  <a:pt x="151331" y="23972"/>
                </a:lnTo>
                <a:lnTo>
                  <a:pt x="147278" y="52405"/>
                </a:lnTo>
                <a:lnTo>
                  <a:pt x="134036" y="97251"/>
                </a:lnTo>
                <a:lnTo>
                  <a:pt x="109985" y="138693"/>
                </a:lnTo>
                <a:lnTo>
                  <a:pt x="88051" y="149646"/>
                </a:lnTo>
                <a:close/>
              </a:path>
              <a:path w="151764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31437" y="88262"/>
                </a:lnTo>
                <a:lnTo>
                  <a:pt x="37416" y="69102"/>
                </a:lnTo>
                <a:lnTo>
                  <a:pt x="46840" y="42859"/>
                </a:lnTo>
                <a:lnTo>
                  <a:pt x="49723" y="37048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579" y="66832"/>
                </a:lnTo>
                <a:lnTo>
                  <a:pt x="55398" y="86264"/>
                </a:lnTo>
                <a:lnTo>
                  <a:pt x="51243" y="103789"/>
                </a:lnTo>
                <a:lnTo>
                  <a:pt x="49723" y="119135"/>
                </a:lnTo>
                <a:lnTo>
                  <a:pt x="51232" y="131564"/>
                </a:lnTo>
                <a:lnTo>
                  <a:pt x="55848" y="141201"/>
                </a:lnTo>
                <a:lnTo>
                  <a:pt x="63708" y="147433"/>
                </a:lnTo>
                <a:lnTo>
                  <a:pt x="74945" y="149646"/>
                </a:lnTo>
                <a:lnTo>
                  <a:pt x="88051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50877" y="4375477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62694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4" y="0"/>
                </a:lnTo>
                <a:lnTo>
                  <a:pt x="62694" y="4358"/>
                </a:lnTo>
                <a:lnTo>
                  <a:pt x="61253" y="5811"/>
                </a:lnTo>
                <a:lnTo>
                  <a:pt x="45759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4" y="121315"/>
                </a:lnTo>
                <a:lnTo>
                  <a:pt x="18882" y="153857"/>
                </a:lnTo>
                <a:lnTo>
                  <a:pt x="26393" y="184424"/>
                </a:lnTo>
                <a:lnTo>
                  <a:pt x="39983" y="212131"/>
                </a:lnTo>
                <a:lnTo>
                  <a:pt x="60532" y="236092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45995" y="4396543"/>
            <a:ext cx="106680" cy="161290"/>
          </a:xfrm>
          <a:custGeom>
            <a:avLst/>
            <a:gdLst/>
            <a:ahLst/>
            <a:cxnLst/>
            <a:rect l="l" t="t" r="r" b="b"/>
            <a:pathLst>
              <a:path w="106679" h="161289">
                <a:moveTo>
                  <a:pt x="18736" y="56662"/>
                </a:moveTo>
                <a:lnTo>
                  <a:pt x="10088" y="56662"/>
                </a:lnTo>
                <a:lnTo>
                  <a:pt x="0" y="55935"/>
                </a:lnTo>
                <a:lnTo>
                  <a:pt x="0" y="43586"/>
                </a:lnTo>
                <a:lnTo>
                  <a:pt x="3625" y="27275"/>
                </a:lnTo>
                <a:lnTo>
                  <a:pt x="13872" y="13348"/>
                </a:lnTo>
                <a:lnTo>
                  <a:pt x="29793" y="3643"/>
                </a:lnTo>
                <a:lnTo>
                  <a:pt x="50443" y="0"/>
                </a:lnTo>
                <a:lnTo>
                  <a:pt x="71995" y="3291"/>
                </a:lnTo>
                <a:lnTo>
                  <a:pt x="82305" y="8717"/>
                </a:lnTo>
                <a:lnTo>
                  <a:pt x="46840" y="8717"/>
                </a:lnTo>
                <a:lnTo>
                  <a:pt x="37472" y="9784"/>
                </a:lnTo>
                <a:lnTo>
                  <a:pt x="27564" y="13439"/>
                </a:lnTo>
                <a:lnTo>
                  <a:pt x="18466" y="20362"/>
                </a:lnTo>
                <a:lnTo>
                  <a:pt x="11530" y="31236"/>
                </a:lnTo>
                <a:lnTo>
                  <a:pt x="23780" y="31236"/>
                </a:lnTo>
                <a:lnTo>
                  <a:pt x="25221" y="39954"/>
                </a:lnTo>
                <a:lnTo>
                  <a:pt x="25221" y="53030"/>
                </a:lnTo>
                <a:lnTo>
                  <a:pt x="18736" y="56662"/>
                </a:lnTo>
                <a:close/>
              </a:path>
              <a:path w="106679" h="161289">
                <a:moveTo>
                  <a:pt x="99446" y="161269"/>
                </a:moveTo>
                <a:lnTo>
                  <a:pt x="0" y="161269"/>
                </a:lnTo>
                <a:lnTo>
                  <a:pt x="0" y="154005"/>
                </a:lnTo>
                <a:lnTo>
                  <a:pt x="2161" y="151825"/>
                </a:lnTo>
                <a:lnTo>
                  <a:pt x="60532" y="93710"/>
                </a:lnTo>
                <a:lnTo>
                  <a:pt x="67367" y="85731"/>
                </a:lnTo>
                <a:lnTo>
                  <a:pt x="74675" y="75095"/>
                </a:lnTo>
                <a:lnTo>
                  <a:pt x="80496" y="62144"/>
                </a:lnTo>
                <a:lnTo>
                  <a:pt x="82872" y="47218"/>
                </a:lnTo>
                <a:lnTo>
                  <a:pt x="80586" y="32928"/>
                </a:lnTo>
                <a:lnTo>
                  <a:pt x="73774" y="20612"/>
                </a:lnTo>
                <a:lnTo>
                  <a:pt x="62503" y="11974"/>
                </a:lnTo>
                <a:lnTo>
                  <a:pt x="46840" y="8717"/>
                </a:lnTo>
                <a:lnTo>
                  <a:pt x="82305" y="8717"/>
                </a:lnTo>
                <a:lnTo>
                  <a:pt x="89898" y="12712"/>
                </a:lnTo>
                <a:lnTo>
                  <a:pt x="102126" y="27581"/>
                </a:lnTo>
                <a:lnTo>
                  <a:pt x="106653" y="47218"/>
                </a:lnTo>
                <a:lnTo>
                  <a:pt x="103781" y="63256"/>
                </a:lnTo>
                <a:lnTo>
                  <a:pt x="96113" y="76911"/>
                </a:lnTo>
                <a:lnTo>
                  <a:pt x="85067" y="88795"/>
                </a:lnTo>
                <a:lnTo>
                  <a:pt x="72062" y="99522"/>
                </a:lnTo>
                <a:lnTo>
                  <a:pt x="61985" y="107615"/>
                </a:lnTo>
                <a:lnTo>
                  <a:pt x="51975" y="115776"/>
                </a:lnTo>
                <a:lnTo>
                  <a:pt x="39938" y="125980"/>
                </a:lnTo>
                <a:lnTo>
                  <a:pt x="23780" y="140202"/>
                </a:lnTo>
                <a:lnTo>
                  <a:pt x="102872" y="140202"/>
                </a:lnTo>
                <a:lnTo>
                  <a:pt x="99446" y="161269"/>
                </a:lnTo>
                <a:close/>
              </a:path>
              <a:path w="106679" h="161289">
                <a:moveTo>
                  <a:pt x="102872" y="140202"/>
                </a:moveTo>
                <a:lnTo>
                  <a:pt x="90078" y="140202"/>
                </a:lnTo>
                <a:lnTo>
                  <a:pt x="92240" y="138749"/>
                </a:lnTo>
                <a:lnTo>
                  <a:pt x="95122" y="136570"/>
                </a:lnTo>
                <a:lnTo>
                  <a:pt x="97284" y="122041"/>
                </a:lnTo>
                <a:lnTo>
                  <a:pt x="98005" y="116956"/>
                </a:lnTo>
                <a:lnTo>
                  <a:pt x="106653" y="116956"/>
                </a:lnTo>
                <a:lnTo>
                  <a:pt x="102872" y="14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85081" y="4375476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1799" y="213357"/>
                </a:lnTo>
                <a:lnTo>
                  <a:pt x="34950" y="187693"/>
                </a:lnTo>
                <a:lnTo>
                  <a:pt x="43237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4" y="121315"/>
                </a:lnTo>
                <a:lnTo>
                  <a:pt x="61399" y="142098"/>
                </a:lnTo>
                <a:lnTo>
                  <a:pt x="52054" y="179850"/>
                </a:lnTo>
                <a:lnTo>
                  <a:pt x="31977" y="216274"/>
                </a:lnTo>
                <a:lnTo>
                  <a:pt x="9007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12627" y="4440860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10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4323" y="337794"/>
                </a:lnTo>
                <a:lnTo>
                  <a:pt x="31234" y="302028"/>
                </a:lnTo>
                <a:lnTo>
                  <a:pt x="48282" y="261427"/>
                </a:lnTo>
                <a:lnTo>
                  <a:pt x="57222" y="217965"/>
                </a:lnTo>
                <a:lnTo>
                  <a:pt x="59812" y="173618"/>
                </a:lnTo>
                <a:lnTo>
                  <a:pt x="56242" y="122450"/>
                </a:lnTo>
                <a:lnTo>
                  <a:pt x="45849" y="78092"/>
                </a:lnTo>
                <a:lnTo>
                  <a:pt x="29106" y="40816"/>
                </a:lnTo>
                <a:lnTo>
                  <a:pt x="648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895" y="37082"/>
                </a:lnTo>
                <a:lnTo>
                  <a:pt x="69045" y="94959"/>
                </a:lnTo>
                <a:lnTo>
                  <a:pt x="79134" y="150577"/>
                </a:lnTo>
                <a:lnTo>
                  <a:pt x="79989" y="173618"/>
                </a:lnTo>
                <a:lnTo>
                  <a:pt x="79043" y="197023"/>
                </a:lnTo>
                <a:lnTo>
                  <a:pt x="69045" y="250644"/>
                </a:lnTo>
                <a:lnTo>
                  <a:pt x="41807" y="308316"/>
                </a:lnTo>
                <a:lnTo>
                  <a:pt x="10843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42513" y="4580694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9159" y="0"/>
                </a:lnTo>
              </a:path>
            </a:pathLst>
          </a:custGeom>
          <a:ln w="13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42513" y="4647890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9159" y="0"/>
                </a:lnTo>
              </a:path>
            </a:pathLst>
          </a:custGeom>
          <a:ln w="14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99939" y="4551273"/>
            <a:ext cx="182880" cy="153670"/>
          </a:xfrm>
          <a:custGeom>
            <a:avLst/>
            <a:gdLst/>
            <a:ahLst/>
            <a:cxnLst/>
            <a:rect l="l" t="t" r="r" b="b"/>
            <a:pathLst>
              <a:path w="182879" h="153670">
                <a:moveTo>
                  <a:pt x="51164" y="153278"/>
                </a:moveTo>
                <a:lnTo>
                  <a:pt x="30097" y="149056"/>
                </a:lnTo>
                <a:lnTo>
                  <a:pt x="13962" y="137478"/>
                </a:lnTo>
                <a:lnTo>
                  <a:pt x="3636" y="120180"/>
                </a:lnTo>
                <a:lnTo>
                  <a:pt x="0" y="98795"/>
                </a:lnTo>
                <a:lnTo>
                  <a:pt x="6778" y="65890"/>
                </a:lnTo>
                <a:lnTo>
                  <a:pt x="25582" y="33870"/>
                </a:lnTo>
                <a:lnTo>
                  <a:pt x="54114" y="9613"/>
                </a:lnTo>
                <a:lnTo>
                  <a:pt x="90078" y="0"/>
                </a:lnTo>
                <a:lnTo>
                  <a:pt x="182319" y="0"/>
                </a:lnTo>
                <a:lnTo>
                  <a:pt x="182319" y="20340"/>
                </a:lnTo>
                <a:lnTo>
                  <a:pt x="84313" y="20340"/>
                </a:lnTo>
                <a:lnTo>
                  <a:pt x="74157" y="21509"/>
                </a:lnTo>
                <a:lnTo>
                  <a:pt x="37472" y="49397"/>
                </a:lnTo>
                <a:lnTo>
                  <a:pt x="21765" y="97615"/>
                </a:lnTo>
                <a:lnTo>
                  <a:pt x="20898" y="108239"/>
                </a:lnTo>
                <a:lnTo>
                  <a:pt x="23409" y="124868"/>
                </a:lnTo>
                <a:lnTo>
                  <a:pt x="30176" y="136661"/>
                </a:lnTo>
                <a:lnTo>
                  <a:pt x="40051" y="143687"/>
                </a:lnTo>
                <a:lnTo>
                  <a:pt x="51885" y="146014"/>
                </a:lnTo>
                <a:lnTo>
                  <a:pt x="81813" y="146014"/>
                </a:lnTo>
                <a:lnTo>
                  <a:pt x="51164" y="153278"/>
                </a:lnTo>
                <a:close/>
              </a:path>
              <a:path w="182879" h="153670">
                <a:moveTo>
                  <a:pt x="81813" y="146014"/>
                </a:moveTo>
                <a:lnTo>
                  <a:pt x="51885" y="146014"/>
                </a:lnTo>
                <a:lnTo>
                  <a:pt x="62829" y="144220"/>
                </a:lnTo>
                <a:lnTo>
                  <a:pt x="74585" y="138749"/>
                </a:lnTo>
                <a:lnTo>
                  <a:pt x="105076" y="101463"/>
                </a:lnTo>
                <a:lnTo>
                  <a:pt x="116021" y="53756"/>
                </a:lnTo>
                <a:lnTo>
                  <a:pt x="115120" y="43938"/>
                </a:lnTo>
                <a:lnTo>
                  <a:pt x="110976" y="32962"/>
                </a:lnTo>
                <a:lnTo>
                  <a:pt x="101428" y="24029"/>
                </a:lnTo>
                <a:lnTo>
                  <a:pt x="84313" y="20340"/>
                </a:lnTo>
                <a:lnTo>
                  <a:pt x="127551" y="20340"/>
                </a:lnTo>
                <a:lnTo>
                  <a:pt x="133383" y="31861"/>
                </a:lnTo>
                <a:lnTo>
                  <a:pt x="136378" y="42769"/>
                </a:lnTo>
                <a:lnTo>
                  <a:pt x="137482" y="51906"/>
                </a:lnTo>
                <a:lnTo>
                  <a:pt x="137640" y="58115"/>
                </a:lnTo>
                <a:lnTo>
                  <a:pt x="129904" y="95662"/>
                </a:lnTo>
                <a:lnTo>
                  <a:pt x="109805" y="125855"/>
                </a:lnTo>
                <a:lnTo>
                  <a:pt x="82005" y="145968"/>
                </a:lnTo>
                <a:lnTo>
                  <a:pt x="81813" y="146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15575" y="4301378"/>
            <a:ext cx="130810" cy="624840"/>
          </a:xfrm>
          <a:custGeom>
            <a:avLst/>
            <a:gdLst/>
            <a:ahLst/>
            <a:cxnLst/>
            <a:rect l="l" t="t" r="r" b="b"/>
            <a:pathLst>
              <a:path w="130810" h="624839">
                <a:moveTo>
                  <a:pt x="130433" y="624737"/>
                </a:moveTo>
                <a:lnTo>
                  <a:pt x="118903" y="624737"/>
                </a:lnTo>
                <a:lnTo>
                  <a:pt x="116021" y="621105"/>
                </a:lnTo>
                <a:lnTo>
                  <a:pt x="115300" y="621105"/>
                </a:lnTo>
                <a:lnTo>
                  <a:pt x="88625" y="593613"/>
                </a:lnTo>
                <a:lnTo>
                  <a:pt x="83142" y="587144"/>
                </a:lnTo>
                <a:lnTo>
                  <a:pt x="40585" y="518398"/>
                </a:lnTo>
                <a:lnTo>
                  <a:pt x="21013" y="466873"/>
                </a:lnTo>
                <a:lnTo>
                  <a:pt x="8531" y="414616"/>
                </a:lnTo>
                <a:lnTo>
                  <a:pt x="1931" y="362742"/>
                </a:lnTo>
                <a:lnTo>
                  <a:pt x="0" y="312368"/>
                </a:lnTo>
                <a:lnTo>
                  <a:pt x="1463" y="269735"/>
                </a:lnTo>
                <a:lnTo>
                  <a:pt x="5764" y="228464"/>
                </a:lnTo>
                <a:lnTo>
                  <a:pt x="12768" y="189373"/>
                </a:lnTo>
                <a:lnTo>
                  <a:pt x="42347" y="102813"/>
                </a:lnTo>
                <a:lnTo>
                  <a:pt x="65667" y="61202"/>
                </a:lnTo>
                <a:lnTo>
                  <a:pt x="90742" y="28035"/>
                </a:lnTo>
                <a:lnTo>
                  <a:pt x="116021" y="2905"/>
                </a:lnTo>
                <a:lnTo>
                  <a:pt x="118903" y="0"/>
                </a:lnTo>
                <a:lnTo>
                  <a:pt x="130433" y="0"/>
                </a:lnTo>
                <a:lnTo>
                  <a:pt x="130433" y="5085"/>
                </a:lnTo>
                <a:lnTo>
                  <a:pt x="129712" y="6537"/>
                </a:lnTo>
                <a:lnTo>
                  <a:pt x="104904" y="34610"/>
                </a:lnTo>
                <a:lnTo>
                  <a:pt x="82667" y="66914"/>
                </a:lnTo>
                <a:lnTo>
                  <a:pt x="63456" y="104035"/>
                </a:lnTo>
                <a:lnTo>
                  <a:pt x="47724" y="146556"/>
                </a:lnTo>
                <a:lnTo>
                  <a:pt x="35925" y="195062"/>
                </a:lnTo>
                <a:lnTo>
                  <a:pt x="28513" y="250138"/>
                </a:lnTo>
                <a:lnTo>
                  <a:pt x="25941" y="312368"/>
                </a:lnTo>
                <a:lnTo>
                  <a:pt x="27665" y="362585"/>
                </a:lnTo>
                <a:lnTo>
                  <a:pt x="33159" y="412314"/>
                </a:lnTo>
                <a:lnTo>
                  <a:pt x="42908" y="460544"/>
                </a:lnTo>
                <a:lnTo>
                  <a:pt x="57396" y="506263"/>
                </a:lnTo>
                <a:lnTo>
                  <a:pt x="77107" y="548461"/>
                </a:lnTo>
                <a:lnTo>
                  <a:pt x="106292" y="593137"/>
                </a:lnTo>
                <a:lnTo>
                  <a:pt x="128991" y="618199"/>
                </a:lnTo>
                <a:lnTo>
                  <a:pt x="129712" y="619652"/>
                </a:lnTo>
                <a:lnTo>
                  <a:pt x="130433" y="619652"/>
                </a:lnTo>
                <a:lnTo>
                  <a:pt x="130433" y="624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77721" y="4456109"/>
            <a:ext cx="172085" cy="316230"/>
          </a:xfrm>
          <a:custGeom>
            <a:avLst/>
            <a:gdLst/>
            <a:ahLst/>
            <a:cxnLst/>
            <a:rect l="l" t="t" r="r" b="b"/>
            <a:pathLst>
              <a:path w="172085" h="316229">
                <a:moveTo>
                  <a:pt x="110256" y="95163"/>
                </a:moveTo>
                <a:lnTo>
                  <a:pt x="86475" y="95163"/>
                </a:lnTo>
                <a:lnTo>
                  <a:pt x="91621" y="69284"/>
                </a:lnTo>
                <a:lnTo>
                  <a:pt x="107408" y="19920"/>
                </a:lnTo>
                <a:lnTo>
                  <a:pt x="141964" y="0"/>
                </a:lnTo>
                <a:lnTo>
                  <a:pt x="152356" y="1498"/>
                </a:lnTo>
                <a:lnTo>
                  <a:pt x="161871" y="5993"/>
                </a:lnTo>
                <a:lnTo>
                  <a:pt x="163723" y="7990"/>
                </a:lnTo>
                <a:lnTo>
                  <a:pt x="134758" y="7990"/>
                </a:lnTo>
                <a:lnTo>
                  <a:pt x="128271" y="13075"/>
                </a:lnTo>
                <a:lnTo>
                  <a:pt x="117462" y="55935"/>
                </a:lnTo>
                <a:lnTo>
                  <a:pt x="110256" y="95163"/>
                </a:lnTo>
                <a:close/>
              </a:path>
              <a:path w="172085" h="316229">
                <a:moveTo>
                  <a:pt x="152773" y="45039"/>
                </a:moveTo>
                <a:lnTo>
                  <a:pt x="146288" y="45039"/>
                </a:lnTo>
                <a:lnTo>
                  <a:pt x="139802" y="40680"/>
                </a:lnTo>
                <a:lnTo>
                  <a:pt x="139802" y="32689"/>
                </a:lnTo>
                <a:lnTo>
                  <a:pt x="140602" y="27797"/>
                </a:lnTo>
                <a:lnTo>
                  <a:pt x="143495" y="21883"/>
                </a:lnTo>
                <a:lnTo>
                  <a:pt x="149226" y="16651"/>
                </a:lnTo>
                <a:lnTo>
                  <a:pt x="158538" y="13802"/>
                </a:lnTo>
                <a:lnTo>
                  <a:pt x="152052" y="7990"/>
                </a:lnTo>
                <a:lnTo>
                  <a:pt x="163723" y="7990"/>
                </a:lnTo>
                <a:lnTo>
                  <a:pt x="168818" y="13484"/>
                </a:lnTo>
                <a:lnTo>
                  <a:pt x="171509" y="23972"/>
                </a:lnTo>
                <a:lnTo>
                  <a:pt x="169798" y="32780"/>
                </a:lnTo>
                <a:lnTo>
                  <a:pt x="165384" y="39409"/>
                </a:lnTo>
                <a:lnTo>
                  <a:pt x="159348" y="43586"/>
                </a:lnTo>
                <a:lnTo>
                  <a:pt x="152773" y="45039"/>
                </a:lnTo>
                <a:close/>
              </a:path>
              <a:path w="172085" h="316229">
                <a:moveTo>
                  <a:pt x="147728" y="106060"/>
                </a:moveTo>
                <a:lnTo>
                  <a:pt x="52605" y="106060"/>
                </a:lnTo>
                <a:lnTo>
                  <a:pt x="52605" y="95163"/>
                </a:lnTo>
                <a:lnTo>
                  <a:pt x="147728" y="95163"/>
                </a:lnTo>
                <a:lnTo>
                  <a:pt x="147728" y="106060"/>
                </a:lnTo>
                <a:close/>
              </a:path>
              <a:path w="172085" h="316229">
                <a:moveTo>
                  <a:pt x="47425" y="308736"/>
                </a:moveTo>
                <a:lnTo>
                  <a:pt x="28825" y="308736"/>
                </a:lnTo>
                <a:lnTo>
                  <a:pt x="40242" y="303220"/>
                </a:lnTo>
                <a:lnTo>
                  <a:pt x="48282" y="288577"/>
                </a:lnTo>
                <a:lnTo>
                  <a:pt x="54159" y="267669"/>
                </a:lnTo>
                <a:lnTo>
                  <a:pt x="59091" y="243356"/>
                </a:lnTo>
                <a:lnTo>
                  <a:pt x="85034" y="106060"/>
                </a:lnTo>
                <a:lnTo>
                  <a:pt x="108094" y="106060"/>
                </a:lnTo>
                <a:lnTo>
                  <a:pt x="87196" y="215752"/>
                </a:lnTo>
                <a:lnTo>
                  <a:pt x="85777" y="224356"/>
                </a:lnTo>
                <a:lnTo>
                  <a:pt x="81791" y="242085"/>
                </a:lnTo>
                <a:lnTo>
                  <a:pt x="75643" y="263356"/>
                </a:lnTo>
                <a:lnTo>
                  <a:pt x="67739" y="282584"/>
                </a:lnTo>
                <a:lnTo>
                  <a:pt x="61963" y="293322"/>
                </a:lnTo>
                <a:lnTo>
                  <a:pt x="53417" y="304196"/>
                </a:lnTo>
                <a:lnTo>
                  <a:pt x="47425" y="308736"/>
                </a:lnTo>
                <a:close/>
              </a:path>
              <a:path w="172085" h="316229">
                <a:moveTo>
                  <a:pt x="28825" y="316000"/>
                </a:moveTo>
                <a:lnTo>
                  <a:pt x="18545" y="314502"/>
                </a:lnTo>
                <a:lnTo>
                  <a:pt x="9278" y="310007"/>
                </a:lnTo>
                <a:lnTo>
                  <a:pt x="2578" y="302516"/>
                </a:lnTo>
                <a:lnTo>
                  <a:pt x="0" y="292028"/>
                </a:lnTo>
                <a:lnTo>
                  <a:pt x="1610" y="283220"/>
                </a:lnTo>
                <a:lnTo>
                  <a:pt x="5855" y="276591"/>
                </a:lnTo>
                <a:lnTo>
                  <a:pt x="11856" y="272414"/>
                </a:lnTo>
                <a:lnTo>
                  <a:pt x="18736" y="270961"/>
                </a:lnTo>
                <a:lnTo>
                  <a:pt x="25222" y="270961"/>
                </a:lnTo>
                <a:lnTo>
                  <a:pt x="31708" y="275320"/>
                </a:lnTo>
                <a:lnTo>
                  <a:pt x="31708" y="283311"/>
                </a:lnTo>
                <a:lnTo>
                  <a:pt x="30897" y="288305"/>
                </a:lnTo>
                <a:lnTo>
                  <a:pt x="27924" y="294389"/>
                </a:lnTo>
                <a:lnTo>
                  <a:pt x="21979" y="299655"/>
                </a:lnTo>
                <a:lnTo>
                  <a:pt x="12250" y="302198"/>
                </a:lnTo>
                <a:lnTo>
                  <a:pt x="18736" y="308736"/>
                </a:lnTo>
                <a:lnTo>
                  <a:pt x="47425" y="308736"/>
                </a:lnTo>
                <a:lnTo>
                  <a:pt x="42303" y="312618"/>
                </a:lnTo>
                <a:lnTo>
                  <a:pt x="28825" y="31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98950" y="4440858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10" h="347345">
                <a:moveTo>
                  <a:pt x="78547" y="347237"/>
                </a:moveTo>
                <a:lnTo>
                  <a:pt x="76385" y="347237"/>
                </a:lnTo>
                <a:lnTo>
                  <a:pt x="69675" y="343049"/>
                </a:lnTo>
                <a:lnTo>
                  <a:pt x="39498" y="310155"/>
                </a:lnTo>
                <a:lnTo>
                  <a:pt x="11247" y="252176"/>
                </a:lnTo>
                <a:lnTo>
                  <a:pt x="866" y="196354"/>
                </a:lnTo>
                <a:lnTo>
                  <a:pt x="0" y="173618"/>
                </a:lnTo>
                <a:lnTo>
                  <a:pt x="945" y="149793"/>
                </a:lnTo>
                <a:lnTo>
                  <a:pt x="10943" y="95878"/>
                </a:lnTo>
                <a:lnTo>
                  <a:pt x="38586" y="38308"/>
                </a:lnTo>
                <a:lnTo>
                  <a:pt x="69551" y="4324"/>
                </a:lnTo>
                <a:lnTo>
                  <a:pt x="76385" y="0"/>
                </a:lnTo>
                <a:lnTo>
                  <a:pt x="78547" y="0"/>
                </a:lnTo>
                <a:lnTo>
                  <a:pt x="79989" y="726"/>
                </a:lnTo>
                <a:lnTo>
                  <a:pt x="79989" y="5085"/>
                </a:lnTo>
                <a:lnTo>
                  <a:pt x="75665" y="9443"/>
                </a:lnTo>
                <a:lnTo>
                  <a:pt x="49058" y="44596"/>
                </a:lnTo>
                <a:lnTo>
                  <a:pt x="31977" y="84720"/>
                </a:lnTo>
                <a:lnTo>
                  <a:pt x="22868" y="128250"/>
                </a:lnTo>
                <a:lnTo>
                  <a:pt x="20176" y="173618"/>
                </a:lnTo>
                <a:lnTo>
                  <a:pt x="22541" y="215173"/>
                </a:lnTo>
                <a:lnTo>
                  <a:pt x="30986" y="258158"/>
                </a:lnTo>
                <a:lnTo>
                  <a:pt x="47538" y="299372"/>
                </a:lnTo>
                <a:lnTo>
                  <a:pt x="74224" y="335614"/>
                </a:lnTo>
                <a:lnTo>
                  <a:pt x="79989" y="341426"/>
                </a:lnTo>
                <a:lnTo>
                  <a:pt x="79989" y="345784"/>
                </a:lnTo>
                <a:lnTo>
                  <a:pt x="78547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09211" y="4547639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4" h="157479">
                <a:moveTo>
                  <a:pt x="7205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8" y="25425"/>
                </a:lnTo>
                <a:lnTo>
                  <a:pt x="24624" y="7877"/>
                </a:lnTo>
                <a:lnTo>
                  <a:pt x="45398" y="0"/>
                </a:lnTo>
                <a:lnTo>
                  <a:pt x="57086" y="2281"/>
                </a:lnTo>
                <a:lnTo>
                  <a:pt x="64242" y="7264"/>
                </a:lnTo>
                <a:lnTo>
                  <a:pt x="43957" y="7264"/>
                </a:lnTo>
                <a:lnTo>
                  <a:pt x="36019" y="9069"/>
                </a:lnTo>
                <a:lnTo>
                  <a:pt x="26933" y="15709"/>
                </a:lnTo>
                <a:lnTo>
                  <a:pt x="17711" y="29023"/>
                </a:lnTo>
                <a:lnTo>
                  <a:pt x="9367" y="50850"/>
                </a:lnTo>
                <a:lnTo>
                  <a:pt x="7926" y="55935"/>
                </a:lnTo>
                <a:lnTo>
                  <a:pt x="7205" y="56662"/>
                </a:lnTo>
                <a:close/>
              </a:path>
              <a:path w="151764" h="157479">
                <a:moveTo>
                  <a:pt x="88051" y="149646"/>
                </a:moveTo>
                <a:lnTo>
                  <a:pt x="74945" y="149646"/>
                </a:lnTo>
                <a:lnTo>
                  <a:pt x="101540" y="136933"/>
                </a:lnTo>
                <a:lnTo>
                  <a:pt x="120704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09" y="46594"/>
                </a:lnTo>
                <a:lnTo>
                  <a:pt x="133135" y="39136"/>
                </a:lnTo>
                <a:lnTo>
                  <a:pt x="129509" y="32632"/>
                </a:lnTo>
                <a:lnTo>
                  <a:pt x="124668" y="26878"/>
                </a:lnTo>
                <a:lnTo>
                  <a:pt x="118902" y="21066"/>
                </a:lnTo>
                <a:lnTo>
                  <a:pt x="118902" y="8717"/>
                </a:lnTo>
                <a:lnTo>
                  <a:pt x="127550" y="0"/>
                </a:lnTo>
                <a:lnTo>
                  <a:pt x="136198" y="0"/>
                </a:lnTo>
                <a:lnTo>
                  <a:pt x="140995" y="1191"/>
                </a:lnTo>
                <a:lnTo>
                  <a:pt x="145927" y="5175"/>
                </a:lnTo>
                <a:lnTo>
                  <a:pt x="149778" y="12565"/>
                </a:lnTo>
                <a:lnTo>
                  <a:pt x="151331" y="23972"/>
                </a:lnTo>
                <a:lnTo>
                  <a:pt x="147278" y="52405"/>
                </a:lnTo>
                <a:lnTo>
                  <a:pt x="134036" y="97251"/>
                </a:lnTo>
                <a:lnTo>
                  <a:pt x="109985" y="138693"/>
                </a:lnTo>
                <a:lnTo>
                  <a:pt x="88051" y="149646"/>
                </a:lnTo>
                <a:close/>
              </a:path>
              <a:path w="151764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31437" y="88262"/>
                </a:lnTo>
                <a:lnTo>
                  <a:pt x="37416" y="69102"/>
                </a:lnTo>
                <a:lnTo>
                  <a:pt x="46840" y="42859"/>
                </a:lnTo>
                <a:lnTo>
                  <a:pt x="49722" y="37048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579" y="66832"/>
                </a:lnTo>
                <a:lnTo>
                  <a:pt x="55397" y="86264"/>
                </a:lnTo>
                <a:lnTo>
                  <a:pt x="51242" y="103789"/>
                </a:lnTo>
                <a:lnTo>
                  <a:pt x="49722" y="119135"/>
                </a:lnTo>
                <a:lnTo>
                  <a:pt x="51231" y="131564"/>
                </a:lnTo>
                <a:lnTo>
                  <a:pt x="55848" y="141201"/>
                </a:lnTo>
                <a:lnTo>
                  <a:pt x="63707" y="147433"/>
                </a:lnTo>
                <a:lnTo>
                  <a:pt x="74945" y="149646"/>
                </a:lnTo>
                <a:lnTo>
                  <a:pt x="88051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05941" y="4375473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62695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5" y="0"/>
                </a:lnTo>
                <a:lnTo>
                  <a:pt x="62695" y="4358"/>
                </a:lnTo>
                <a:lnTo>
                  <a:pt x="61254" y="5811"/>
                </a:lnTo>
                <a:lnTo>
                  <a:pt x="45760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5" y="121315"/>
                </a:lnTo>
                <a:lnTo>
                  <a:pt x="18883" y="153857"/>
                </a:lnTo>
                <a:lnTo>
                  <a:pt x="26393" y="184424"/>
                </a:lnTo>
                <a:lnTo>
                  <a:pt x="39984" y="212131"/>
                </a:lnTo>
                <a:lnTo>
                  <a:pt x="60533" y="236092"/>
                </a:lnTo>
                <a:lnTo>
                  <a:pt x="62695" y="238271"/>
                </a:lnTo>
                <a:lnTo>
                  <a:pt x="62695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12590" y="4396539"/>
            <a:ext cx="87630" cy="161290"/>
          </a:xfrm>
          <a:custGeom>
            <a:avLst/>
            <a:gdLst/>
            <a:ahLst/>
            <a:cxnLst/>
            <a:rect l="l" t="t" r="r" b="b"/>
            <a:pathLst>
              <a:path w="87629" h="161289">
                <a:moveTo>
                  <a:pt x="0" y="23972"/>
                </a:moveTo>
                <a:lnTo>
                  <a:pt x="0" y="15255"/>
                </a:lnTo>
                <a:lnTo>
                  <a:pt x="9143" y="15016"/>
                </a:lnTo>
                <a:lnTo>
                  <a:pt x="21258" y="13348"/>
                </a:lnTo>
                <a:lnTo>
                  <a:pt x="34455" y="8819"/>
                </a:lnTo>
                <a:lnTo>
                  <a:pt x="46840" y="0"/>
                </a:lnTo>
                <a:lnTo>
                  <a:pt x="54047" y="0"/>
                </a:lnTo>
                <a:lnTo>
                  <a:pt x="54047" y="17434"/>
                </a:lnTo>
                <a:lnTo>
                  <a:pt x="34590" y="17434"/>
                </a:lnTo>
                <a:lnTo>
                  <a:pt x="24524" y="21214"/>
                </a:lnTo>
                <a:lnTo>
                  <a:pt x="14593" y="23155"/>
                </a:lnTo>
                <a:lnTo>
                  <a:pt x="6012" y="23870"/>
                </a:lnTo>
                <a:lnTo>
                  <a:pt x="0" y="23972"/>
                </a:lnTo>
                <a:close/>
              </a:path>
              <a:path w="87629" h="161289">
                <a:moveTo>
                  <a:pt x="78548" y="152552"/>
                </a:moveTo>
                <a:lnTo>
                  <a:pt x="10809" y="152552"/>
                </a:lnTo>
                <a:lnTo>
                  <a:pt x="24558" y="151859"/>
                </a:lnTo>
                <a:lnTo>
                  <a:pt x="31618" y="149737"/>
                </a:lnTo>
                <a:lnTo>
                  <a:pt x="34219" y="146116"/>
                </a:lnTo>
                <a:lnTo>
                  <a:pt x="34590" y="140929"/>
                </a:lnTo>
                <a:lnTo>
                  <a:pt x="34590" y="17434"/>
                </a:lnTo>
                <a:lnTo>
                  <a:pt x="54047" y="17434"/>
                </a:lnTo>
                <a:lnTo>
                  <a:pt x="54047" y="140929"/>
                </a:lnTo>
                <a:lnTo>
                  <a:pt x="54429" y="146116"/>
                </a:lnTo>
                <a:lnTo>
                  <a:pt x="57109" y="149737"/>
                </a:lnTo>
                <a:lnTo>
                  <a:pt x="64383" y="151859"/>
                </a:lnTo>
                <a:lnTo>
                  <a:pt x="78548" y="152552"/>
                </a:lnTo>
                <a:close/>
              </a:path>
              <a:path w="87629" h="161289">
                <a:moveTo>
                  <a:pt x="1441" y="161269"/>
                </a:moveTo>
                <a:lnTo>
                  <a:pt x="1441" y="152552"/>
                </a:lnTo>
                <a:lnTo>
                  <a:pt x="87196" y="152552"/>
                </a:lnTo>
                <a:lnTo>
                  <a:pt x="87196" y="159816"/>
                </a:lnTo>
                <a:lnTo>
                  <a:pt x="43958" y="159816"/>
                </a:lnTo>
                <a:lnTo>
                  <a:pt x="34275" y="159941"/>
                </a:lnTo>
                <a:lnTo>
                  <a:pt x="21078" y="160270"/>
                </a:lnTo>
                <a:lnTo>
                  <a:pt x="8692" y="160735"/>
                </a:lnTo>
                <a:lnTo>
                  <a:pt x="1441" y="161269"/>
                </a:lnTo>
                <a:close/>
              </a:path>
              <a:path w="87629" h="161289">
                <a:moveTo>
                  <a:pt x="87196" y="161269"/>
                </a:moveTo>
                <a:lnTo>
                  <a:pt x="79426" y="160735"/>
                </a:lnTo>
                <a:lnTo>
                  <a:pt x="66658" y="160270"/>
                </a:lnTo>
                <a:lnTo>
                  <a:pt x="53349" y="159941"/>
                </a:lnTo>
                <a:lnTo>
                  <a:pt x="43958" y="159816"/>
                </a:lnTo>
                <a:lnTo>
                  <a:pt x="87196" y="159816"/>
                </a:lnTo>
                <a:lnTo>
                  <a:pt x="87196" y="16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40862" y="4375472"/>
            <a:ext cx="62230" cy="243204"/>
          </a:xfrm>
          <a:custGeom>
            <a:avLst/>
            <a:gdLst/>
            <a:ahLst/>
            <a:cxnLst/>
            <a:rect l="l" t="t" r="r" b="b"/>
            <a:pathLst>
              <a:path w="62229" h="243204">
                <a:moveTo>
                  <a:pt x="2882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4323" y="233913"/>
                </a:lnTo>
                <a:lnTo>
                  <a:pt x="21686" y="213357"/>
                </a:lnTo>
                <a:lnTo>
                  <a:pt x="34590" y="187693"/>
                </a:lnTo>
                <a:lnTo>
                  <a:pt x="42630" y="156990"/>
                </a:lnTo>
                <a:lnTo>
                  <a:pt x="45400" y="121315"/>
                </a:lnTo>
                <a:lnTo>
                  <a:pt x="41481" y="79783"/>
                </a:lnTo>
                <a:lnTo>
                  <a:pt x="31347" y="47854"/>
                </a:lnTo>
                <a:lnTo>
                  <a:pt x="17430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4323" y="0"/>
                </a:lnTo>
                <a:lnTo>
                  <a:pt x="33396" y="28558"/>
                </a:lnTo>
                <a:lnTo>
                  <a:pt x="50984" y="60657"/>
                </a:lnTo>
                <a:lnTo>
                  <a:pt x="59654" y="92757"/>
                </a:lnTo>
                <a:lnTo>
                  <a:pt x="61974" y="121315"/>
                </a:lnTo>
                <a:lnTo>
                  <a:pt x="60690" y="142098"/>
                </a:lnTo>
                <a:lnTo>
                  <a:pt x="51638" y="179850"/>
                </a:lnTo>
                <a:lnTo>
                  <a:pt x="31865" y="216274"/>
                </a:lnTo>
                <a:lnTo>
                  <a:pt x="8399" y="239656"/>
                </a:lnTo>
                <a:lnTo>
                  <a:pt x="2882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67693" y="4440856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5043" y="337794"/>
                </a:lnTo>
                <a:lnTo>
                  <a:pt x="31650" y="302028"/>
                </a:lnTo>
                <a:lnTo>
                  <a:pt x="48731" y="261427"/>
                </a:lnTo>
                <a:lnTo>
                  <a:pt x="57840" y="217965"/>
                </a:lnTo>
                <a:lnTo>
                  <a:pt x="60532" y="173618"/>
                </a:lnTo>
                <a:lnTo>
                  <a:pt x="56861" y="122450"/>
                </a:lnTo>
                <a:lnTo>
                  <a:pt x="46299" y="78092"/>
                </a:lnTo>
                <a:lnTo>
                  <a:pt x="29522" y="40816"/>
                </a:lnTo>
                <a:lnTo>
                  <a:pt x="720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894" y="37082"/>
                </a:lnTo>
                <a:lnTo>
                  <a:pt x="69044" y="94959"/>
                </a:lnTo>
                <a:lnTo>
                  <a:pt x="79133" y="150577"/>
                </a:lnTo>
                <a:lnTo>
                  <a:pt x="79989" y="173618"/>
                </a:lnTo>
                <a:lnTo>
                  <a:pt x="79144" y="197023"/>
                </a:lnTo>
                <a:lnTo>
                  <a:pt x="69348" y="250644"/>
                </a:lnTo>
                <a:lnTo>
                  <a:pt x="41807" y="308316"/>
                </a:lnTo>
                <a:lnTo>
                  <a:pt x="10842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501014" y="4395085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4">
                <a:moveTo>
                  <a:pt x="0" y="0"/>
                </a:moveTo>
                <a:lnTo>
                  <a:pt x="177995" y="0"/>
                </a:lnTo>
              </a:path>
            </a:pathLst>
          </a:custGeom>
          <a:ln w="11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90007" y="4400897"/>
            <a:ext cx="0" cy="157480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10"/>
                </a:lnTo>
              </a:path>
            </a:pathLst>
          </a:custGeom>
          <a:ln w="122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33052" y="4456106"/>
            <a:ext cx="172720" cy="316230"/>
          </a:xfrm>
          <a:custGeom>
            <a:avLst/>
            <a:gdLst/>
            <a:ahLst/>
            <a:cxnLst/>
            <a:rect l="l" t="t" r="r" b="b"/>
            <a:pathLst>
              <a:path w="172720" h="316229">
                <a:moveTo>
                  <a:pt x="110255" y="95163"/>
                </a:moveTo>
                <a:lnTo>
                  <a:pt x="87196" y="95163"/>
                </a:lnTo>
                <a:lnTo>
                  <a:pt x="92037" y="69284"/>
                </a:lnTo>
                <a:lnTo>
                  <a:pt x="108116" y="19920"/>
                </a:lnTo>
                <a:lnTo>
                  <a:pt x="141963" y="0"/>
                </a:lnTo>
                <a:lnTo>
                  <a:pt x="152772" y="1498"/>
                </a:lnTo>
                <a:lnTo>
                  <a:pt x="162501" y="5993"/>
                </a:lnTo>
                <a:lnTo>
                  <a:pt x="164374" y="7990"/>
                </a:lnTo>
                <a:lnTo>
                  <a:pt x="134756" y="7990"/>
                </a:lnTo>
                <a:lnTo>
                  <a:pt x="128991" y="13075"/>
                </a:lnTo>
                <a:lnTo>
                  <a:pt x="117461" y="55935"/>
                </a:lnTo>
                <a:lnTo>
                  <a:pt x="110255" y="95163"/>
                </a:lnTo>
                <a:close/>
              </a:path>
              <a:path w="172720" h="316229">
                <a:moveTo>
                  <a:pt x="153493" y="45039"/>
                </a:moveTo>
                <a:lnTo>
                  <a:pt x="146287" y="45039"/>
                </a:lnTo>
                <a:lnTo>
                  <a:pt x="140521" y="40680"/>
                </a:lnTo>
                <a:lnTo>
                  <a:pt x="140521" y="32689"/>
                </a:lnTo>
                <a:lnTo>
                  <a:pt x="141321" y="27797"/>
                </a:lnTo>
                <a:lnTo>
                  <a:pt x="144215" y="21883"/>
                </a:lnTo>
                <a:lnTo>
                  <a:pt x="149946" y="16651"/>
                </a:lnTo>
                <a:lnTo>
                  <a:pt x="159258" y="13802"/>
                </a:lnTo>
                <a:lnTo>
                  <a:pt x="152773" y="7990"/>
                </a:lnTo>
                <a:lnTo>
                  <a:pt x="164374" y="7990"/>
                </a:lnTo>
                <a:lnTo>
                  <a:pt x="169527" y="13484"/>
                </a:lnTo>
                <a:lnTo>
                  <a:pt x="172229" y="23972"/>
                </a:lnTo>
                <a:lnTo>
                  <a:pt x="170518" y="32780"/>
                </a:lnTo>
                <a:lnTo>
                  <a:pt x="166104" y="39409"/>
                </a:lnTo>
                <a:lnTo>
                  <a:pt x="160069" y="43586"/>
                </a:lnTo>
                <a:lnTo>
                  <a:pt x="153493" y="45039"/>
                </a:lnTo>
                <a:close/>
              </a:path>
              <a:path w="172720" h="316229">
                <a:moveTo>
                  <a:pt x="148449" y="106060"/>
                </a:moveTo>
                <a:lnTo>
                  <a:pt x="52605" y="106060"/>
                </a:lnTo>
                <a:lnTo>
                  <a:pt x="52605" y="95163"/>
                </a:lnTo>
                <a:lnTo>
                  <a:pt x="148449" y="95163"/>
                </a:lnTo>
                <a:lnTo>
                  <a:pt x="148449" y="106060"/>
                </a:lnTo>
                <a:close/>
              </a:path>
              <a:path w="172720" h="316229">
                <a:moveTo>
                  <a:pt x="47677" y="308736"/>
                </a:moveTo>
                <a:lnTo>
                  <a:pt x="29545" y="308736"/>
                </a:lnTo>
                <a:lnTo>
                  <a:pt x="40962" y="303220"/>
                </a:lnTo>
                <a:lnTo>
                  <a:pt x="49002" y="288577"/>
                </a:lnTo>
                <a:lnTo>
                  <a:pt x="54879" y="267669"/>
                </a:lnTo>
                <a:lnTo>
                  <a:pt x="59811" y="243356"/>
                </a:lnTo>
                <a:lnTo>
                  <a:pt x="85034" y="106060"/>
                </a:lnTo>
                <a:lnTo>
                  <a:pt x="108093" y="106060"/>
                </a:lnTo>
                <a:lnTo>
                  <a:pt x="87915" y="215752"/>
                </a:lnTo>
                <a:lnTo>
                  <a:pt x="75958" y="263356"/>
                </a:lnTo>
                <a:lnTo>
                  <a:pt x="53596" y="304196"/>
                </a:lnTo>
                <a:lnTo>
                  <a:pt x="47677" y="308736"/>
                </a:lnTo>
                <a:close/>
              </a:path>
              <a:path w="172720" h="316229">
                <a:moveTo>
                  <a:pt x="29545" y="316000"/>
                </a:moveTo>
                <a:lnTo>
                  <a:pt x="18848" y="314502"/>
                </a:lnTo>
                <a:lnTo>
                  <a:pt x="9367" y="310007"/>
                </a:lnTo>
                <a:lnTo>
                  <a:pt x="2589" y="302516"/>
                </a:lnTo>
                <a:lnTo>
                  <a:pt x="0" y="292028"/>
                </a:lnTo>
                <a:lnTo>
                  <a:pt x="1722" y="283220"/>
                </a:lnTo>
                <a:lnTo>
                  <a:pt x="6215" y="276591"/>
                </a:lnTo>
                <a:lnTo>
                  <a:pt x="12464" y="272414"/>
                </a:lnTo>
                <a:lnTo>
                  <a:pt x="19456" y="270961"/>
                </a:lnTo>
                <a:lnTo>
                  <a:pt x="25941" y="270961"/>
                </a:lnTo>
                <a:lnTo>
                  <a:pt x="31706" y="275320"/>
                </a:lnTo>
                <a:lnTo>
                  <a:pt x="31706" y="283311"/>
                </a:lnTo>
                <a:lnTo>
                  <a:pt x="31008" y="288305"/>
                </a:lnTo>
                <a:lnTo>
                  <a:pt x="28283" y="294389"/>
                </a:lnTo>
                <a:lnTo>
                  <a:pt x="22586" y="299655"/>
                </a:lnTo>
                <a:lnTo>
                  <a:pt x="12970" y="302198"/>
                </a:lnTo>
                <a:lnTo>
                  <a:pt x="19456" y="308736"/>
                </a:lnTo>
                <a:lnTo>
                  <a:pt x="47677" y="308736"/>
                </a:lnTo>
                <a:lnTo>
                  <a:pt x="42617" y="312618"/>
                </a:lnTo>
                <a:lnTo>
                  <a:pt x="29545" y="31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55005" y="4440855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78548" y="347237"/>
                </a:moveTo>
                <a:lnTo>
                  <a:pt x="76386" y="347237"/>
                </a:lnTo>
                <a:lnTo>
                  <a:pt x="69360" y="343049"/>
                </a:lnTo>
                <a:lnTo>
                  <a:pt x="39093" y="310155"/>
                </a:lnTo>
                <a:lnTo>
                  <a:pt x="10944" y="252176"/>
                </a:lnTo>
                <a:lnTo>
                  <a:pt x="855" y="196354"/>
                </a:lnTo>
                <a:lnTo>
                  <a:pt x="0" y="173618"/>
                </a:lnTo>
                <a:lnTo>
                  <a:pt x="945" y="149793"/>
                </a:lnTo>
                <a:lnTo>
                  <a:pt x="10944" y="95878"/>
                </a:lnTo>
                <a:lnTo>
                  <a:pt x="38181" y="38308"/>
                </a:lnTo>
                <a:lnTo>
                  <a:pt x="69146" y="4324"/>
                </a:lnTo>
                <a:lnTo>
                  <a:pt x="76386" y="0"/>
                </a:lnTo>
                <a:lnTo>
                  <a:pt x="78548" y="0"/>
                </a:lnTo>
                <a:lnTo>
                  <a:pt x="79989" y="726"/>
                </a:lnTo>
                <a:lnTo>
                  <a:pt x="79989" y="5085"/>
                </a:lnTo>
                <a:lnTo>
                  <a:pt x="75665" y="9443"/>
                </a:lnTo>
                <a:lnTo>
                  <a:pt x="49058" y="44596"/>
                </a:lnTo>
                <a:lnTo>
                  <a:pt x="31977" y="84720"/>
                </a:lnTo>
                <a:lnTo>
                  <a:pt x="22867" y="128250"/>
                </a:lnTo>
                <a:lnTo>
                  <a:pt x="20176" y="173618"/>
                </a:lnTo>
                <a:lnTo>
                  <a:pt x="22541" y="215173"/>
                </a:lnTo>
                <a:lnTo>
                  <a:pt x="30986" y="258158"/>
                </a:lnTo>
                <a:lnTo>
                  <a:pt x="47538" y="299372"/>
                </a:lnTo>
                <a:lnTo>
                  <a:pt x="74224" y="335614"/>
                </a:lnTo>
                <a:lnTo>
                  <a:pt x="79989" y="341426"/>
                </a:lnTo>
                <a:lnTo>
                  <a:pt x="79989" y="345784"/>
                </a:lnTo>
                <a:lnTo>
                  <a:pt x="78548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64545" y="4547636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5" h="157479">
                <a:moveTo>
                  <a:pt x="792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646" y="43518"/>
                </a:lnTo>
                <a:lnTo>
                  <a:pt x="10899" y="25425"/>
                </a:lnTo>
                <a:lnTo>
                  <a:pt x="25233" y="7877"/>
                </a:lnTo>
                <a:lnTo>
                  <a:pt x="46120" y="0"/>
                </a:lnTo>
                <a:lnTo>
                  <a:pt x="57504" y="2281"/>
                </a:lnTo>
                <a:lnTo>
                  <a:pt x="64686" y="7264"/>
                </a:lnTo>
                <a:lnTo>
                  <a:pt x="44679" y="7264"/>
                </a:lnTo>
                <a:lnTo>
                  <a:pt x="36437" y="9069"/>
                </a:lnTo>
                <a:lnTo>
                  <a:pt x="27383" y="15709"/>
                </a:lnTo>
                <a:lnTo>
                  <a:pt x="18330" y="29023"/>
                </a:lnTo>
                <a:lnTo>
                  <a:pt x="10088" y="50850"/>
                </a:lnTo>
                <a:lnTo>
                  <a:pt x="7926" y="55935"/>
                </a:lnTo>
                <a:lnTo>
                  <a:pt x="7926" y="56662"/>
                </a:lnTo>
                <a:close/>
              </a:path>
              <a:path w="151765" h="157479">
                <a:moveTo>
                  <a:pt x="88727" y="149646"/>
                </a:moveTo>
                <a:lnTo>
                  <a:pt x="75665" y="149646"/>
                </a:lnTo>
                <a:lnTo>
                  <a:pt x="102261" y="136933"/>
                </a:lnTo>
                <a:lnTo>
                  <a:pt x="121426" y="107876"/>
                </a:lnTo>
                <a:lnTo>
                  <a:pt x="133023" y="76094"/>
                </a:lnTo>
                <a:lnTo>
                  <a:pt x="136919" y="55209"/>
                </a:lnTo>
                <a:lnTo>
                  <a:pt x="136018" y="46594"/>
                </a:lnTo>
                <a:lnTo>
                  <a:pt x="133496" y="39136"/>
                </a:lnTo>
                <a:lnTo>
                  <a:pt x="129623" y="32632"/>
                </a:lnTo>
                <a:lnTo>
                  <a:pt x="124669" y="26878"/>
                </a:lnTo>
                <a:lnTo>
                  <a:pt x="121066" y="23246"/>
                </a:lnTo>
                <a:lnTo>
                  <a:pt x="119625" y="21066"/>
                </a:lnTo>
                <a:lnTo>
                  <a:pt x="119625" y="8717"/>
                </a:lnTo>
                <a:lnTo>
                  <a:pt x="127551" y="0"/>
                </a:lnTo>
                <a:lnTo>
                  <a:pt x="136198" y="0"/>
                </a:lnTo>
                <a:lnTo>
                  <a:pt x="141299" y="1191"/>
                </a:lnTo>
                <a:lnTo>
                  <a:pt x="146197" y="5175"/>
                </a:lnTo>
                <a:lnTo>
                  <a:pt x="149879" y="12565"/>
                </a:lnTo>
                <a:lnTo>
                  <a:pt x="151331" y="23972"/>
                </a:lnTo>
                <a:lnTo>
                  <a:pt x="147391" y="52405"/>
                </a:lnTo>
                <a:lnTo>
                  <a:pt x="134397" y="97251"/>
                </a:lnTo>
                <a:lnTo>
                  <a:pt x="110593" y="138693"/>
                </a:lnTo>
                <a:lnTo>
                  <a:pt x="88727" y="149646"/>
                </a:lnTo>
                <a:close/>
              </a:path>
              <a:path w="151765" h="157479">
                <a:moveTo>
                  <a:pt x="74224" y="156910"/>
                </a:moveTo>
                <a:lnTo>
                  <a:pt x="60330" y="155525"/>
                </a:lnTo>
                <a:lnTo>
                  <a:pt x="45219" y="149646"/>
                </a:lnTo>
                <a:lnTo>
                  <a:pt x="33081" y="136683"/>
                </a:lnTo>
                <a:lnTo>
                  <a:pt x="28104" y="114050"/>
                </a:lnTo>
                <a:lnTo>
                  <a:pt x="29016" y="102518"/>
                </a:lnTo>
                <a:lnTo>
                  <a:pt x="47562" y="42859"/>
                </a:lnTo>
                <a:lnTo>
                  <a:pt x="53327" y="27604"/>
                </a:lnTo>
                <a:lnTo>
                  <a:pt x="53327" y="7264"/>
                </a:lnTo>
                <a:lnTo>
                  <a:pt x="64686" y="7264"/>
                </a:lnTo>
                <a:lnTo>
                  <a:pt x="66387" y="8444"/>
                </a:lnTo>
                <a:lnTo>
                  <a:pt x="72164" y="17468"/>
                </a:lnTo>
                <a:lnTo>
                  <a:pt x="74224" y="28331"/>
                </a:lnTo>
                <a:lnTo>
                  <a:pt x="74224" y="34869"/>
                </a:lnTo>
                <a:lnTo>
                  <a:pt x="72062" y="39954"/>
                </a:lnTo>
                <a:lnTo>
                  <a:pt x="69900" y="45765"/>
                </a:lnTo>
                <a:lnTo>
                  <a:pt x="62188" y="66832"/>
                </a:lnTo>
                <a:lnTo>
                  <a:pt x="55758" y="86264"/>
                </a:lnTo>
                <a:lnTo>
                  <a:pt x="51356" y="103789"/>
                </a:lnTo>
                <a:lnTo>
                  <a:pt x="49724" y="119135"/>
                </a:lnTo>
                <a:lnTo>
                  <a:pt x="51244" y="131564"/>
                </a:lnTo>
                <a:lnTo>
                  <a:pt x="55939" y="141201"/>
                </a:lnTo>
                <a:lnTo>
                  <a:pt x="64012" y="147433"/>
                </a:lnTo>
                <a:lnTo>
                  <a:pt x="75665" y="149646"/>
                </a:lnTo>
                <a:lnTo>
                  <a:pt x="88727" y="149646"/>
                </a:lnTo>
                <a:lnTo>
                  <a:pt x="7422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261998" y="4375470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62694" y="242630"/>
                </a:moveTo>
                <a:lnTo>
                  <a:pt x="57649" y="242630"/>
                </a:lnTo>
                <a:lnTo>
                  <a:pt x="28576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799" y="59023"/>
                </a:lnTo>
                <a:lnTo>
                  <a:pt x="29488" y="27536"/>
                </a:lnTo>
                <a:lnTo>
                  <a:pt x="57649" y="0"/>
                </a:lnTo>
                <a:lnTo>
                  <a:pt x="62694" y="0"/>
                </a:lnTo>
                <a:lnTo>
                  <a:pt x="62694" y="4358"/>
                </a:lnTo>
                <a:lnTo>
                  <a:pt x="61974" y="5085"/>
                </a:lnTo>
                <a:lnTo>
                  <a:pt x="60532" y="5811"/>
                </a:lnTo>
                <a:lnTo>
                  <a:pt x="45455" y="22326"/>
                </a:lnTo>
                <a:lnTo>
                  <a:pt x="31256" y="45856"/>
                </a:lnTo>
                <a:lnTo>
                  <a:pt x="20706" y="78239"/>
                </a:lnTo>
                <a:lnTo>
                  <a:pt x="16573" y="121315"/>
                </a:lnTo>
                <a:lnTo>
                  <a:pt x="18870" y="153857"/>
                </a:lnTo>
                <a:lnTo>
                  <a:pt x="26302" y="184424"/>
                </a:lnTo>
                <a:lnTo>
                  <a:pt x="39678" y="212131"/>
                </a:lnTo>
                <a:lnTo>
                  <a:pt x="59811" y="236092"/>
                </a:lnTo>
                <a:lnTo>
                  <a:pt x="61974" y="237545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57115" y="4396536"/>
            <a:ext cx="106680" cy="161290"/>
          </a:xfrm>
          <a:custGeom>
            <a:avLst/>
            <a:gdLst/>
            <a:ahLst/>
            <a:cxnLst/>
            <a:rect l="l" t="t" r="r" b="b"/>
            <a:pathLst>
              <a:path w="106679" h="161289">
                <a:moveTo>
                  <a:pt x="18736" y="56662"/>
                </a:moveTo>
                <a:lnTo>
                  <a:pt x="10088" y="56662"/>
                </a:lnTo>
                <a:lnTo>
                  <a:pt x="0" y="55935"/>
                </a:lnTo>
                <a:lnTo>
                  <a:pt x="0" y="43586"/>
                </a:lnTo>
                <a:lnTo>
                  <a:pt x="3614" y="27275"/>
                </a:lnTo>
                <a:lnTo>
                  <a:pt x="13782" y="13348"/>
                </a:lnTo>
                <a:lnTo>
                  <a:pt x="29489" y="3643"/>
                </a:lnTo>
                <a:lnTo>
                  <a:pt x="49724" y="0"/>
                </a:lnTo>
                <a:lnTo>
                  <a:pt x="71691" y="3291"/>
                </a:lnTo>
                <a:lnTo>
                  <a:pt x="82125" y="8717"/>
                </a:lnTo>
                <a:lnTo>
                  <a:pt x="46120" y="8717"/>
                </a:lnTo>
                <a:lnTo>
                  <a:pt x="37168" y="9784"/>
                </a:lnTo>
                <a:lnTo>
                  <a:pt x="27474" y="13439"/>
                </a:lnTo>
                <a:lnTo>
                  <a:pt x="18454" y="20362"/>
                </a:lnTo>
                <a:lnTo>
                  <a:pt x="11530" y="31236"/>
                </a:lnTo>
                <a:lnTo>
                  <a:pt x="23780" y="31236"/>
                </a:lnTo>
                <a:lnTo>
                  <a:pt x="25221" y="39954"/>
                </a:lnTo>
                <a:lnTo>
                  <a:pt x="25221" y="53030"/>
                </a:lnTo>
                <a:lnTo>
                  <a:pt x="18736" y="56662"/>
                </a:lnTo>
                <a:close/>
              </a:path>
              <a:path w="106679" h="161289">
                <a:moveTo>
                  <a:pt x="99446" y="161269"/>
                </a:moveTo>
                <a:lnTo>
                  <a:pt x="0" y="161269"/>
                </a:lnTo>
                <a:lnTo>
                  <a:pt x="0" y="154005"/>
                </a:lnTo>
                <a:lnTo>
                  <a:pt x="2161" y="151825"/>
                </a:lnTo>
                <a:lnTo>
                  <a:pt x="60533" y="93710"/>
                </a:lnTo>
                <a:lnTo>
                  <a:pt x="67063" y="85731"/>
                </a:lnTo>
                <a:lnTo>
                  <a:pt x="74404" y="75095"/>
                </a:lnTo>
                <a:lnTo>
                  <a:pt x="80395" y="62144"/>
                </a:lnTo>
                <a:lnTo>
                  <a:pt x="82872" y="47218"/>
                </a:lnTo>
                <a:lnTo>
                  <a:pt x="80575" y="32928"/>
                </a:lnTo>
                <a:lnTo>
                  <a:pt x="73684" y="20612"/>
                </a:lnTo>
                <a:lnTo>
                  <a:pt x="62199" y="11974"/>
                </a:lnTo>
                <a:lnTo>
                  <a:pt x="46120" y="8717"/>
                </a:lnTo>
                <a:lnTo>
                  <a:pt x="82125" y="8717"/>
                </a:lnTo>
                <a:lnTo>
                  <a:pt x="89808" y="12712"/>
                </a:lnTo>
                <a:lnTo>
                  <a:pt x="102115" y="27581"/>
                </a:lnTo>
                <a:lnTo>
                  <a:pt x="106653" y="47218"/>
                </a:lnTo>
                <a:lnTo>
                  <a:pt x="103781" y="63256"/>
                </a:lnTo>
                <a:lnTo>
                  <a:pt x="96113" y="76911"/>
                </a:lnTo>
                <a:lnTo>
                  <a:pt x="85067" y="88795"/>
                </a:lnTo>
                <a:lnTo>
                  <a:pt x="72062" y="99522"/>
                </a:lnTo>
                <a:lnTo>
                  <a:pt x="61985" y="107615"/>
                </a:lnTo>
                <a:lnTo>
                  <a:pt x="51975" y="115776"/>
                </a:lnTo>
                <a:lnTo>
                  <a:pt x="39938" y="125980"/>
                </a:lnTo>
                <a:lnTo>
                  <a:pt x="23780" y="140202"/>
                </a:lnTo>
                <a:lnTo>
                  <a:pt x="102872" y="140202"/>
                </a:lnTo>
                <a:lnTo>
                  <a:pt x="99446" y="161269"/>
                </a:lnTo>
                <a:close/>
              </a:path>
              <a:path w="106679" h="161289">
                <a:moveTo>
                  <a:pt x="102872" y="140202"/>
                </a:moveTo>
                <a:lnTo>
                  <a:pt x="90078" y="140202"/>
                </a:lnTo>
                <a:lnTo>
                  <a:pt x="92240" y="138749"/>
                </a:lnTo>
                <a:lnTo>
                  <a:pt x="95122" y="136570"/>
                </a:lnTo>
                <a:lnTo>
                  <a:pt x="97284" y="122041"/>
                </a:lnTo>
                <a:lnTo>
                  <a:pt x="98005" y="116956"/>
                </a:lnTo>
                <a:lnTo>
                  <a:pt x="106653" y="116956"/>
                </a:lnTo>
                <a:lnTo>
                  <a:pt x="102872" y="14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496202" y="4375469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1799" y="213357"/>
                </a:lnTo>
                <a:lnTo>
                  <a:pt x="34950" y="187693"/>
                </a:lnTo>
                <a:lnTo>
                  <a:pt x="43237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5" y="121315"/>
                </a:lnTo>
                <a:lnTo>
                  <a:pt x="61400" y="142098"/>
                </a:lnTo>
                <a:lnTo>
                  <a:pt x="52054" y="179850"/>
                </a:lnTo>
                <a:lnTo>
                  <a:pt x="31977" y="216274"/>
                </a:lnTo>
                <a:lnTo>
                  <a:pt x="9007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623749" y="4440853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4323" y="337794"/>
                </a:lnTo>
                <a:lnTo>
                  <a:pt x="31234" y="302028"/>
                </a:lnTo>
                <a:lnTo>
                  <a:pt x="48281" y="261427"/>
                </a:lnTo>
                <a:lnTo>
                  <a:pt x="57221" y="217965"/>
                </a:lnTo>
                <a:lnTo>
                  <a:pt x="59811" y="173618"/>
                </a:lnTo>
                <a:lnTo>
                  <a:pt x="56242" y="122450"/>
                </a:lnTo>
                <a:lnTo>
                  <a:pt x="45849" y="78092"/>
                </a:lnTo>
                <a:lnTo>
                  <a:pt x="29106" y="40816"/>
                </a:lnTo>
                <a:lnTo>
                  <a:pt x="648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591" y="37082"/>
                </a:lnTo>
                <a:lnTo>
                  <a:pt x="68740" y="94959"/>
                </a:lnTo>
                <a:lnTo>
                  <a:pt x="79122" y="150577"/>
                </a:lnTo>
                <a:lnTo>
                  <a:pt x="79989" y="173618"/>
                </a:lnTo>
                <a:lnTo>
                  <a:pt x="79043" y="197023"/>
                </a:lnTo>
                <a:lnTo>
                  <a:pt x="69044" y="250644"/>
                </a:lnTo>
                <a:lnTo>
                  <a:pt x="41807" y="308316"/>
                </a:lnTo>
                <a:lnTo>
                  <a:pt x="10843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750583" y="4301372"/>
            <a:ext cx="131445" cy="624840"/>
          </a:xfrm>
          <a:custGeom>
            <a:avLst/>
            <a:gdLst/>
            <a:ahLst/>
            <a:cxnLst/>
            <a:rect l="l" t="t" r="r" b="b"/>
            <a:pathLst>
              <a:path w="131445" h="624839">
                <a:moveTo>
                  <a:pt x="11530" y="624737"/>
                </a:moveTo>
                <a:lnTo>
                  <a:pt x="0" y="624737"/>
                </a:lnTo>
                <a:lnTo>
                  <a:pt x="0" y="620378"/>
                </a:lnTo>
                <a:lnTo>
                  <a:pt x="1441" y="618925"/>
                </a:lnTo>
                <a:lnTo>
                  <a:pt x="26663" y="589707"/>
                </a:lnTo>
                <a:lnTo>
                  <a:pt x="48973" y="556498"/>
                </a:lnTo>
                <a:lnTo>
                  <a:pt x="68018" y="518778"/>
                </a:lnTo>
                <a:lnTo>
                  <a:pt x="83446" y="476027"/>
                </a:lnTo>
                <a:lnTo>
                  <a:pt x="94902" y="427722"/>
                </a:lnTo>
                <a:lnTo>
                  <a:pt x="102035" y="373342"/>
                </a:lnTo>
                <a:lnTo>
                  <a:pt x="104491" y="312368"/>
                </a:lnTo>
                <a:lnTo>
                  <a:pt x="102773" y="262151"/>
                </a:lnTo>
                <a:lnTo>
                  <a:pt x="97319" y="212422"/>
                </a:lnTo>
                <a:lnTo>
                  <a:pt x="87680" y="164192"/>
                </a:lnTo>
                <a:lnTo>
                  <a:pt x="73406" y="118473"/>
                </a:lnTo>
                <a:lnTo>
                  <a:pt x="54047" y="76276"/>
                </a:lnTo>
                <a:lnTo>
                  <a:pt x="24321" y="32235"/>
                </a:lnTo>
                <a:lnTo>
                  <a:pt x="0" y="5085"/>
                </a:lnTo>
                <a:lnTo>
                  <a:pt x="0" y="0"/>
                </a:lnTo>
                <a:lnTo>
                  <a:pt x="11530" y="0"/>
                </a:lnTo>
                <a:lnTo>
                  <a:pt x="14412" y="2179"/>
                </a:lnTo>
                <a:lnTo>
                  <a:pt x="70602" y="69701"/>
                </a:lnTo>
                <a:lnTo>
                  <a:pt x="94002" y="114723"/>
                </a:lnTo>
                <a:lnTo>
                  <a:pt x="111157" y="162449"/>
                </a:lnTo>
                <a:lnTo>
                  <a:pt x="122667" y="211931"/>
                </a:lnTo>
                <a:lnTo>
                  <a:pt x="129132" y="262220"/>
                </a:lnTo>
                <a:lnTo>
                  <a:pt x="131154" y="312368"/>
                </a:lnTo>
                <a:lnTo>
                  <a:pt x="129679" y="354195"/>
                </a:lnTo>
                <a:lnTo>
                  <a:pt x="125299" y="395273"/>
                </a:lnTo>
                <a:lnTo>
                  <a:pt x="118082" y="434853"/>
                </a:lnTo>
                <a:lnTo>
                  <a:pt x="108094" y="472185"/>
                </a:lnTo>
                <a:lnTo>
                  <a:pt x="88097" y="522536"/>
                </a:lnTo>
                <a:lnTo>
                  <a:pt x="64856" y="563898"/>
                </a:lnTo>
                <a:lnTo>
                  <a:pt x="39994" y="596814"/>
                </a:lnTo>
                <a:lnTo>
                  <a:pt x="15133" y="621831"/>
                </a:lnTo>
                <a:lnTo>
                  <a:pt x="11530" y="624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30988" y="5343228"/>
            <a:ext cx="368300" cy="442595"/>
          </a:xfrm>
          <a:custGeom>
            <a:avLst/>
            <a:gdLst/>
            <a:ahLst/>
            <a:cxnLst/>
            <a:rect l="l" t="t" r="r" b="b"/>
            <a:pathLst>
              <a:path w="368300" h="442595">
                <a:moveTo>
                  <a:pt x="152059" y="442013"/>
                </a:moveTo>
                <a:lnTo>
                  <a:pt x="0" y="442013"/>
                </a:lnTo>
                <a:lnTo>
                  <a:pt x="0" y="424834"/>
                </a:lnTo>
                <a:lnTo>
                  <a:pt x="26011" y="422346"/>
                </a:lnTo>
                <a:lnTo>
                  <a:pt x="41981" y="415337"/>
                </a:lnTo>
                <a:lnTo>
                  <a:pt x="50018" y="404487"/>
                </a:lnTo>
                <a:lnTo>
                  <a:pt x="52229" y="390478"/>
                </a:lnTo>
                <a:lnTo>
                  <a:pt x="52229" y="51535"/>
                </a:lnTo>
                <a:lnTo>
                  <a:pt x="50018" y="37804"/>
                </a:lnTo>
                <a:lnTo>
                  <a:pt x="41981" y="26923"/>
                </a:lnTo>
                <a:lnTo>
                  <a:pt x="26011" y="19759"/>
                </a:lnTo>
                <a:lnTo>
                  <a:pt x="0" y="17178"/>
                </a:lnTo>
                <a:lnTo>
                  <a:pt x="0" y="0"/>
                </a:lnTo>
                <a:lnTo>
                  <a:pt x="368248" y="0"/>
                </a:lnTo>
                <a:lnTo>
                  <a:pt x="368248" y="17178"/>
                </a:lnTo>
                <a:lnTo>
                  <a:pt x="100491" y="17178"/>
                </a:lnTo>
                <a:lnTo>
                  <a:pt x="100491" y="390478"/>
                </a:lnTo>
                <a:lnTo>
                  <a:pt x="102691" y="404208"/>
                </a:lnTo>
                <a:lnTo>
                  <a:pt x="110656" y="415089"/>
                </a:lnTo>
                <a:lnTo>
                  <a:pt x="126430" y="422253"/>
                </a:lnTo>
                <a:lnTo>
                  <a:pt x="152059" y="424834"/>
                </a:lnTo>
                <a:lnTo>
                  <a:pt x="152059" y="442013"/>
                </a:lnTo>
                <a:close/>
              </a:path>
              <a:path w="368300" h="442595">
                <a:moveTo>
                  <a:pt x="368248" y="442013"/>
                </a:moveTo>
                <a:lnTo>
                  <a:pt x="216188" y="442013"/>
                </a:lnTo>
                <a:lnTo>
                  <a:pt x="216188" y="424834"/>
                </a:lnTo>
                <a:lnTo>
                  <a:pt x="241921" y="422346"/>
                </a:lnTo>
                <a:lnTo>
                  <a:pt x="257922" y="415337"/>
                </a:lnTo>
                <a:lnTo>
                  <a:pt x="266114" y="404487"/>
                </a:lnTo>
                <a:lnTo>
                  <a:pt x="268417" y="390478"/>
                </a:lnTo>
                <a:lnTo>
                  <a:pt x="268417" y="17178"/>
                </a:lnTo>
                <a:lnTo>
                  <a:pt x="368248" y="17178"/>
                </a:lnTo>
                <a:lnTo>
                  <a:pt x="342619" y="19666"/>
                </a:lnTo>
                <a:lnTo>
                  <a:pt x="326845" y="26676"/>
                </a:lnTo>
                <a:lnTo>
                  <a:pt x="318880" y="37526"/>
                </a:lnTo>
                <a:lnTo>
                  <a:pt x="316680" y="51535"/>
                </a:lnTo>
                <a:lnTo>
                  <a:pt x="316680" y="390478"/>
                </a:lnTo>
                <a:lnTo>
                  <a:pt x="318880" y="404208"/>
                </a:lnTo>
                <a:lnTo>
                  <a:pt x="326845" y="415089"/>
                </a:lnTo>
                <a:lnTo>
                  <a:pt x="342619" y="422253"/>
                </a:lnTo>
                <a:lnTo>
                  <a:pt x="368248" y="424834"/>
                </a:lnTo>
                <a:lnTo>
                  <a:pt x="368248" y="44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907853" y="5923324"/>
            <a:ext cx="94615" cy="100330"/>
          </a:xfrm>
          <a:custGeom>
            <a:avLst/>
            <a:gdLst/>
            <a:ahLst/>
            <a:cxnLst/>
            <a:rect l="l" t="t" r="r" b="b"/>
            <a:pathLst>
              <a:path w="94614" h="100329">
                <a:moveTo>
                  <a:pt x="39667" y="99766"/>
                </a:moveTo>
                <a:lnTo>
                  <a:pt x="22591" y="96421"/>
                </a:lnTo>
                <a:lnTo>
                  <a:pt x="10164" y="87378"/>
                </a:lnTo>
                <a:lnTo>
                  <a:pt x="2572" y="74123"/>
                </a:lnTo>
                <a:lnTo>
                  <a:pt x="0" y="58142"/>
                </a:lnTo>
                <a:lnTo>
                  <a:pt x="5991" y="33169"/>
                </a:lnTo>
                <a:lnTo>
                  <a:pt x="21156" y="14948"/>
                </a:lnTo>
                <a:lnTo>
                  <a:pt x="41279" y="3788"/>
                </a:lnTo>
                <a:lnTo>
                  <a:pt x="62146" y="0"/>
                </a:lnTo>
                <a:lnTo>
                  <a:pt x="72796" y="1331"/>
                </a:lnTo>
                <a:lnTo>
                  <a:pt x="81401" y="5203"/>
                </a:lnTo>
                <a:lnTo>
                  <a:pt x="82699" y="6607"/>
                </a:lnTo>
                <a:lnTo>
                  <a:pt x="62146" y="6607"/>
                </a:lnTo>
                <a:lnTo>
                  <a:pt x="54739" y="7515"/>
                </a:lnTo>
                <a:lnTo>
                  <a:pt x="43551" y="11892"/>
                </a:lnTo>
                <a:lnTo>
                  <a:pt x="31744" y="22216"/>
                </a:lnTo>
                <a:lnTo>
                  <a:pt x="22478" y="40963"/>
                </a:lnTo>
                <a:lnTo>
                  <a:pt x="72817" y="40963"/>
                </a:lnTo>
                <a:lnTo>
                  <a:pt x="70079" y="42285"/>
                </a:lnTo>
                <a:lnTo>
                  <a:pt x="60410" y="44959"/>
                </a:lnTo>
                <a:lnTo>
                  <a:pt x="50245" y="46332"/>
                </a:lnTo>
                <a:lnTo>
                  <a:pt x="41072" y="46837"/>
                </a:lnTo>
                <a:lnTo>
                  <a:pt x="34378" y="46910"/>
                </a:lnTo>
                <a:lnTo>
                  <a:pt x="20494" y="46910"/>
                </a:lnTo>
                <a:lnTo>
                  <a:pt x="17850" y="59463"/>
                </a:lnTo>
                <a:lnTo>
                  <a:pt x="17850" y="66731"/>
                </a:lnTo>
                <a:lnTo>
                  <a:pt x="19410" y="78489"/>
                </a:lnTo>
                <a:lnTo>
                  <a:pt x="23883" y="86965"/>
                </a:lnTo>
                <a:lnTo>
                  <a:pt x="30959" y="92096"/>
                </a:lnTo>
                <a:lnTo>
                  <a:pt x="40328" y="93820"/>
                </a:lnTo>
                <a:lnTo>
                  <a:pt x="69284" y="93820"/>
                </a:lnTo>
                <a:lnTo>
                  <a:pt x="63860" y="96308"/>
                </a:lnTo>
                <a:lnTo>
                  <a:pt x="39667" y="99766"/>
                </a:lnTo>
                <a:close/>
              </a:path>
              <a:path w="94614" h="100329">
                <a:moveTo>
                  <a:pt x="72817" y="40963"/>
                </a:moveTo>
                <a:lnTo>
                  <a:pt x="33056" y="40963"/>
                </a:lnTo>
                <a:lnTo>
                  <a:pt x="44574" y="40633"/>
                </a:lnTo>
                <a:lnTo>
                  <a:pt x="60245" y="38321"/>
                </a:lnTo>
                <a:lnTo>
                  <a:pt x="74056" y="32044"/>
                </a:lnTo>
                <a:lnTo>
                  <a:pt x="79996" y="19821"/>
                </a:lnTo>
                <a:lnTo>
                  <a:pt x="79996" y="11232"/>
                </a:lnTo>
                <a:lnTo>
                  <a:pt x="72062" y="6607"/>
                </a:lnTo>
                <a:lnTo>
                  <a:pt x="82699" y="6607"/>
                </a:lnTo>
                <a:lnTo>
                  <a:pt x="87155" y="11428"/>
                </a:lnTo>
                <a:lnTo>
                  <a:pt x="89252" y="19821"/>
                </a:lnTo>
                <a:lnTo>
                  <a:pt x="88580" y="25375"/>
                </a:lnTo>
                <a:lnTo>
                  <a:pt x="85863" y="31548"/>
                </a:lnTo>
                <a:lnTo>
                  <a:pt x="80048" y="37474"/>
                </a:lnTo>
                <a:lnTo>
                  <a:pt x="72817" y="40963"/>
                </a:lnTo>
                <a:close/>
              </a:path>
              <a:path w="94614" h="100329">
                <a:moveTo>
                  <a:pt x="69284" y="93820"/>
                </a:moveTo>
                <a:lnTo>
                  <a:pt x="40328" y="93820"/>
                </a:lnTo>
                <a:lnTo>
                  <a:pt x="46919" y="93500"/>
                </a:lnTo>
                <a:lnTo>
                  <a:pt x="58840" y="91260"/>
                </a:lnTo>
                <a:lnTo>
                  <a:pt x="73240" y="85179"/>
                </a:lnTo>
                <a:lnTo>
                  <a:pt x="87268" y="73338"/>
                </a:lnTo>
                <a:lnTo>
                  <a:pt x="88591" y="71356"/>
                </a:lnTo>
                <a:lnTo>
                  <a:pt x="92557" y="71356"/>
                </a:lnTo>
                <a:lnTo>
                  <a:pt x="94541" y="73338"/>
                </a:lnTo>
                <a:lnTo>
                  <a:pt x="94541" y="74659"/>
                </a:lnTo>
                <a:lnTo>
                  <a:pt x="91173" y="79976"/>
                </a:lnTo>
                <a:lnTo>
                  <a:pt x="80988" y="88452"/>
                </a:lnTo>
                <a:lnTo>
                  <a:pt x="69284" y="9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36773" y="5893597"/>
            <a:ext cx="122555" cy="144145"/>
          </a:xfrm>
          <a:custGeom>
            <a:avLst/>
            <a:gdLst/>
            <a:ahLst/>
            <a:cxnLst/>
            <a:rect l="l" t="t" r="r" b="b"/>
            <a:pathLst>
              <a:path w="122555" h="144145">
                <a:moveTo>
                  <a:pt x="122308" y="144034"/>
                </a:moveTo>
                <a:lnTo>
                  <a:pt x="74707" y="144034"/>
                </a:lnTo>
                <a:lnTo>
                  <a:pt x="45741" y="138449"/>
                </a:lnTo>
                <a:lnTo>
                  <a:pt x="21982" y="123139"/>
                </a:lnTo>
                <a:lnTo>
                  <a:pt x="5908" y="100272"/>
                </a:lnTo>
                <a:lnTo>
                  <a:pt x="0" y="72017"/>
                </a:lnTo>
                <a:lnTo>
                  <a:pt x="5908" y="44040"/>
                </a:lnTo>
                <a:lnTo>
                  <a:pt x="21982" y="21142"/>
                </a:lnTo>
                <a:lnTo>
                  <a:pt x="45741" y="5677"/>
                </a:lnTo>
                <a:lnTo>
                  <a:pt x="74707" y="0"/>
                </a:lnTo>
                <a:lnTo>
                  <a:pt x="122308" y="0"/>
                </a:lnTo>
                <a:lnTo>
                  <a:pt x="122308" y="10571"/>
                </a:lnTo>
                <a:lnTo>
                  <a:pt x="75368" y="10571"/>
                </a:lnTo>
                <a:lnTo>
                  <a:pt x="51309" y="14793"/>
                </a:lnTo>
                <a:lnTo>
                  <a:pt x="31651" y="26510"/>
                </a:lnTo>
                <a:lnTo>
                  <a:pt x="17819" y="44298"/>
                </a:lnTo>
                <a:lnTo>
                  <a:pt x="11239" y="66731"/>
                </a:lnTo>
                <a:lnTo>
                  <a:pt x="122308" y="66731"/>
                </a:lnTo>
                <a:lnTo>
                  <a:pt x="122308" y="77302"/>
                </a:lnTo>
                <a:lnTo>
                  <a:pt x="11239" y="77302"/>
                </a:lnTo>
                <a:lnTo>
                  <a:pt x="17819" y="99735"/>
                </a:lnTo>
                <a:lnTo>
                  <a:pt x="31651" y="117523"/>
                </a:lnTo>
                <a:lnTo>
                  <a:pt x="51309" y="129240"/>
                </a:lnTo>
                <a:lnTo>
                  <a:pt x="75368" y="133462"/>
                </a:lnTo>
                <a:lnTo>
                  <a:pt x="122308" y="133462"/>
                </a:lnTo>
                <a:lnTo>
                  <a:pt x="122308" y="144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194122" y="5865848"/>
            <a:ext cx="127635" cy="159385"/>
          </a:xfrm>
          <a:custGeom>
            <a:avLst/>
            <a:gdLst/>
            <a:ahLst/>
            <a:cxnLst/>
            <a:rect l="l" t="t" r="r" b="b"/>
            <a:pathLst>
              <a:path w="127635" h="159385">
                <a:moveTo>
                  <a:pt x="41651" y="159230"/>
                </a:moveTo>
                <a:lnTo>
                  <a:pt x="25660" y="157506"/>
                </a:lnTo>
                <a:lnTo>
                  <a:pt x="12396" y="152375"/>
                </a:lnTo>
                <a:lnTo>
                  <a:pt x="3346" y="143899"/>
                </a:lnTo>
                <a:lnTo>
                  <a:pt x="0" y="132141"/>
                </a:lnTo>
                <a:lnTo>
                  <a:pt x="2045" y="121126"/>
                </a:lnTo>
                <a:lnTo>
                  <a:pt x="9421" y="106456"/>
                </a:lnTo>
                <a:lnTo>
                  <a:pt x="23986" y="90423"/>
                </a:lnTo>
                <a:lnTo>
                  <a:pt x="47601" y="75320"/>
                </a:lnTo>
                <a:lnTo>
                  <a:pt x="39729" y="72058"/>
                </a:lnTo>
                <a:lnTo>
                  <a:pt x="32725" y="67061"/>
                </a:lnTo>
                <a:lnTo>
                  <a:pt x="27705" y="60083"/>
                </a:lnTo>
                <a:lnTo>
                  <a:pt x="25783" y="50874"/>
                </a:lnTo>
                <a:lnTo>
                  <a:pt x="32137" y="31775"/>
                </a:lnTo>
                <a:lnTo>
                  <a:pt x="48840" y="15526"/>
                </a:lnTo>
                <a:lnTo>
                  <a:pt x="72362" y="4232"/>
                </a:lnTo>
                <a:lnTo>
                  <a:pt x="99169" y="0"/>
                </a:lnTo>
                <a:lnTo>
                  <a:pt x="109747" y="702"/>
                </a:lnTo>
                <a:lnTo>
                  <a:pt x="118837" y="3138"/>
                </a:lnTo>
                <a:lnTo>
                  <a:pt x="125201" y="7804"/>
                </a:lnTo>
                <a:lnTo>
                  <a:pt x="126954" y="13214"/>
                </a:lnTo>
                <a:lnTo>
                  <a:pt x="83302" y="13214"/>
                </a:lnTo>
                <a:lnTo>
                  <a:pt x="77393" y="13606"/>
                </a:lnTo>
                <a:lnTo>
                  <a:pt x="46278" y="31713"/>
                </a:lnTo>
                <a:lnTo>
                  <a:pt x="46278" y="40963"/>
                </a:lnTo>
                <a:lnTo>
                  <a:pt x="48427" y="49614"/>
                </a:lnTo>
                <a:lnTo>
                  <a:pt x="55534" y="57151"/>
                </a:lnTo>
                <a:lnTo>
                  <a:pt x="68591" y="62705"/>
                </a:lnTo>
                <a:lnTo>
                  <a:pt x="88591" y="65410"/>
                </a:lnTo>
                <a:lnTo>
                  <a:pt x="91235" y="65410"/>
                </a:lnTo>
                <a:lnTo>
                  <a:pt x="91235" y="70034"/>
                </a:lnTo>
                <a:lnTo>
                  <a:pt x="85946" y="73338"/>
                </a:lnTo>
                <a:lnTo>
                  <a:pt x="83963" y="75320"/>
                </a:lnTo>
                <a:lnTo>
                  <a:pt x="78013" y="78624"/>
                </a:lnTo>
                <a:lnTo>
                  <a:pt x="71401" y="78624"/>
                </a:lnTo>
                <a:lnTo>
                  <a:pt x="47828" y="84044"/>
                </a:lnTo>
                <a:lnTo>
                  <a:pt x="32064" y="95719"/>
                </a:lnTo>
                <a:lnTo>
                  <a:pt x="23242" y="109749"/>
                </a:lnTo>
                <a:lnTo>
                  <a:pt x="20494" y="122230"/>
                </a:lnTo>
                <a:lnTo>
                  <a:pt x="24420" y="133751"/>
                </a:lnTo>
                <a:lnTo>
                  <a:pt x="34048" y="141061"/>
                </a:lnTo>
                <a:lnTo>
                  <a:pt x="46154" y="144901"/>
                </a:lnTo>
                <a:lnTo>
                  <a:pt x="57518" y="146016"/>
                </a:lnTo>
                <a:lnTo>
                  <a:pt x="84260" y="146016"/>
                </a:lnTo>
                <a:lnTo>
                  <a:pt x="70027" y="153697"/>
                </a:lnTo>
                <a:lnTo>
                  <a:pt x="41651" y="159230"/>
                </a:lnTo>
                <a:close/>
              </a:path>
              <a:path w="127635" h="159385">
                <a:moveTo>
                  <a:pt x="106441" y="36999"/>
                </a:moveTo>
                <a:lnTo>
                  <a:pt x="105119" y="36999"/>
                </a:lnTo>
                <a:lnTo>
                  <a:pt x="103797" y="36338"/>
                </a:lnTo>
                <a:lnTo>
                  <a:pt x="103797" y="34356"/>
                </a:lnTo>
                <a:lnTo>
                  <a:pt x="104458" y="33035"/>
                </a:lnTo>
                <a:lnTo>
                  <a:pt x="105119" y="32374"/>
                </a:lnTo>
                <a:lnTo>
                  <a:pt x="106441" y="30392"/>
                </a:lnTo>
                <a:lnTo>
                  <a:pt x="107102" y="27749"/>
                </a:lnTo>
                <a:lnTo>
                  <a:pt x="107102" y="17839"/>
                </a:lnTo>
                <a:lnTo>
                  <a:pt x="101152" y="16517"/>
                </a:lnTo>
                <a:lnTo>
                  <a:pt x="98508" y="15856"/>
                </a:lnTo>
                <a:lnTo>
                  <a:pt x="92557" y="13874"/>
                </a:lnTo>
                <a:lnTo>
                  <a:pt x="86607" y="13214"/>
                </a:lnTo>
                <a:lnTo>
                  <a:pt x="126954" y="13214"/>
                </a:lnTo>
                <a:lnTo>
                  <a:pt x="127597" y="15196"/>
                </a:lnTo>
                <a:lnTo>
                  <a:pt x="125128" y="24177"/>
                </a:lnTo>
                <a:lnTo>
                  <a:pt x="119250" y="31053"/>
                </a:lnTo>
                <a:lnTo>
                  <a:pt x="112257" y="35451"/>
                </a:lnTo>
                <a:lnTo>
                  <a:pt x="106441" y="36999"/>
                </a:lnTo>
                <a:close/>
              </a:path>
              <a:path w="127635" h="159385">
                <a:moveTo>
                  <a:pt x="84260" y="146016"/>
                </a:moveTo>
                <a:lnTo>
                  <a:pt x="57518" y="146016"/>
                </a:lnTo>
                <a:lnTo>
                  <a:pt x="71112" y="144168"/>
                </a:lnTo>
                <a:lnTo>
                  <a:pt x="81483" y="139657"/>
                </a:lnTo>
                <a:lnTo>
                  <a:pt x="89128" y="134030"/>
                </a:lnTo>
                <a:lnTo>
                  <a:pt x="94541" y="128837"/>
                </a:lnTo>
                <a:lnTo>
                  <a:pt x="103797" y="118266"/>
                </a:lnTo>
                <a:lnTo>
                  <a:pt x="114375" y="118266"/>
                </a:lnTo>
                <a:lnTo>
                  <a:pt x="114375" y="120248"/>
                </a:lnTo>
                <a:lnTo>
                  <a:pt x="108683" y="128012"/>
                </a:lnTo>
                <a:lnTo>
                  <a:pt x="93136" y="141226"/>
                </a:lnTo>
                <a:lnTo>
                  <a:pt x="84260" y="146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80560" y="5503780"/>
            <a:ext cx="165735" cy="201295"/>
          </a:xfrm>
          <a:custGeom>
            <a:avLst/>
            <a:gdLst/>
            <a:ahLst/>
            <a:cxnLst/>
            <a:rect l="l" t="t" r="r" b="b"/>
            <a:pathLst>
              <a:path w="165735" h="201295">
                <a:moveTo>
                  <a:pt x="27106" y="51535"/>
                </a:moveTo>
                <a:lnTo>
                  <a:pt x="19833" y="51535"/>
                </a:lnTo>
                <a:lnTo>
                  <a:pt x="19833" y="48231"/>
                </a:lnTo>
                <a:lnTo>
                  <a:pt x="37436" y="6937"/>
                </a:lnTo>
                <a:lnTo>
                  <a:pt x="53551" y="0"/>
                </a:lnTo>
                <a:lnTo>
                  <a:pt x="62269" y="1300"/>
                </a:lnTo>
                <a:lnTo>
                  <a:pt x="70740" y="5450"/>
                </a:lnTo>
                <a:lnTo>
                  <a:pt x="71836" y="6607"/>
                </a:lnTo>
                <a:lnTo>
                  <a:pt x="52229" y="6607"/>
                </a:lnTo>
                <a:lnTo>
                  <a:pt x="44615" y="9332"/>
                </a:lnTo>
                <a:lnTo>
                  <a:pt x="38428" y="17013"/>
                </a:lnTo>
                <a:lnTo>
                  <a:pt x="33355" y="28905"/>
                </a:lnTo>
                <a:lnTo>
                  <a:pt x="29089" y="44267"/>
                </a:lnTo>
                <a:lnTo>
                  <a:pt x="27106" y="51535"/>
                </a:lnTo>
                <a:close/>
              </a:path>
              <a:path w="165735" h="201295">
                <a:moveTo>
                  <a:pt x="91648" y="23785"/>
                </a:moveTo>
                <a:lnTo>
                  <a:pt x="81979" y="23785"/>
                </a:lnTo>
                <a:lnTo>
                  <a:pt x="90336" y="14773"/>
                </a:lnTo>
                <a:lnTo>
                  <a:pt x="100243" y="7185"/>
                </a:lnTo>
                <a:lnTo>
                  <a:pt x="111265" y="1951"/>
                </a:lnTo>
                <a:lnTo>
                  <a:pt x="122969" y="0"/>
                </a:lnTo>
                <a:lnTo>
                  <a:pt x="139900" y="3664"/>
                </a:lnTo>
                <a:lnTo>
                  <a:pt x="143730" y="6607"/>
                </a:lnTo>
                <a:lnTo>
                  <a:pt x="122308" y="6607"/>
                </a:lnTo>
                <a:lnTo>
                  <a:pt x="117629" y="7174"/>
                </a:lnTo>
                <a:lnTo>
                  <a:pt x="111647" y="9167"/>
                </a:lnTo>
                <a:lnTo>
                  <a:pt x="104551" y="13017"/>
                </a:lnTo>
                <a:lnTo>
                  <a:pt x="96524" y="19160"/>
                </a:lnTo>
                <a:lnTo>
                  <a:pt x="92082" y="23310"/>
                </a:lnTo>
                <a:lnTo>
                  <a:pt x="91648" y="23785"/>
                </a:lnTo>
                <a:close/>
              </a:path>
              <a:path w="165735" h="201295">
                <a:moveTo>
                  <a:pt x="44295" y="190944"/>
                </a:moveTo>
                <a:lnTo>
                  <a:pt x="21156" y="190944"/>
                </a:lnTo>
                <a:lnTo>
                  <a:pt x="21817" y="188962"/>
                </a:lnTo>
                <a:lnTo>
                  <a:pt x="24461" y="177730"/>
                </a:lnTo>
                <a:lnTo>
                  <a:pt x="60162" y="37660"/>
                </a:lnTo>
                <a:lnTo>
                  <a:pt x="61484" y="32374"/>
                </a:lnTo>
                <a:lnTo>
                  <a:pt x="62146" y="28410"/>
                </a:lnTo>
                <a:lnTo>
                  <a:pt x="62146" y="9249"/>
                </a:lnTo>
                <a:lnTo>
                  <a:pt x="57518" y="6607"/>
                </a:lnTo>
                <a:lnTo>
                  <a:pt x="71836" y="6607"/>
                </a:lnTo>
                <a:lnTo>
                  <a:pt x="77723" y="12821"/>
                </a:lnTo>
                <a:lnTo>
                  <a:pt x="81979" y="23785"/>
                </a:lnTo>
                <a:lnTo>
                  <a:pt x="91648" y="23785"/>
                </a:lnTo>
                <a:lnTo>
                  <a:pt x="87268" y="28575"/>
                </a:lnTo>
                <a:lnTo>
                  <a:pt x="82950" y="34583"/>
                </a:lnTo>
                <a:lnTo>
                  <a:pt x="79996" y="40963"/>
                </a:lnTo>
                <a:lnTo>
                  <a:pt x="64790" y="103070"/>
                </a:lnTo>
                <a:lnTo>
                  <a:pt x="63468" y="106373"/>
                </a:lnTo>
                <a:lnTo>
                  <a:pt x="63468" y="107695"/>
                </a:lnTo>
                <a:lnTo>
                  <a:pt x="64511" y="112970"/>
                </a:lnTo>
                <a:lnTo>
                  <a:pt x="68344" y="122643"/>
                </a:lnTo>
                <a:lnTo>
                  <a:pt x="68548" y="122891"/>
                </a:lnTo>
                <a:lnTo>
                  <a:pt x="60162" y="122891"/>
                </a:lnTo>
                <a:lnTo>
                  <a:pt x="56567" y="135579"/>
                </a:lnTo>
                <a:lnTo>
                  <a:pt x="51237" y="156009"/>
                </a:lnTo>
                <a:lnTo>
                  <a:pt x="46402" y="175572"/>
                </a:lnTo>
                <a:lnTo>
                  <a:pt x="44295" y="185658"/>
                </a:lnTo>
                <a:lnTo>
                  <a:pt x="44295" y="190944"/>
                </a:lnTo>
                <a:close/>
              </a:path>
              <a:path w="165735" h="201295">
                <a:moveTo>
                  <a:pt x="112144" y="136105"/>
                </a:moveTo>
                <a:lnTo>
                  <a:pt x="88591" y="136105"/>
                </a:lnTo>
                <a:lnTo>
                  <a:pt x="98012" y="134113"/>
                </a:lnTo>
                <a:lnTo>
                  <a:pt x="107929" y="128094"/>
                </a:lnTo>
                <a:lnTo>
                  <a:pt x="131264" y="90599"/>
                </a:lnTo>
                <a:lnTo>
                  <a:pt x="140499" y="53186"/>
                </a:lnTo>
                <a:lnTo>
                  <a:pt x="142142" y="36338"/>
                </a:lnTo>
                <a:lnTo>
                  <a:pt x="140809" y="23888"/>
                </a:lnTo>
                <a:lnTo>
                  <a:pt x="136936" y="14535"/>
                </a:lnTo>
                <a:lnTo>
                  <a:pt x="130707" y="8651"/>
                </a:lnTo>
                <a:lnTo>
                  <a:pt x="122308" y="6607"/>
                </a:lnTo>
                <a:lnTo>
                  <a:pt x="143730" y="6607"/>
                </a:lnTo>
                <a:lnTo>
                  <a:pt x="153298" y="13957"/>
                </a:lnTo>
                <a:lnTo>
                  <a:pt x="162110" y="29824"/>
                </a:lnTo>
                <a:lnTo>
                  <a:pt x="165281" y="50213"/>
                </a:lnTo>
                <a:lnTo>
                  <a:pt x="158515" y="84456"/>
                </a:lnTo>
                <a:lnTo>
                  <a:pt x="140902" y="114054"/>
                </a:lnTo>
                <a:lnTo>
                  <a:pt x="116472" y="134856"/>
                </a:lnTo>
                <a:lnTo>
                  <a:pt x="112144" y="136105"/>
                </a:lnTo>
                <a:close/>
              </a:path>
              <a:path w="165735" h="201295">
                <a:moveTo>
                  <a:pt x="89252" y="142712"/>
                </a:moveTo>
                <a:lnTo>
                  <a:pt x="78291" y="140916"/>
                </a:lnTo>
                <a:lnTo>
                  <a:pt x="69996" y="136270"/>
                </a:lnTo>
                <a:lnTo>
                  <a:pt x="64057" y="129890"/>
                </a:lnTo>
                <a:lnTo>
                  <a:pt x="60162" y="122891"/>
                </a:lnTo>
                <a:lnTo>
                  <a:pt x="68548" y="122891"/>
                </a:lnTo>
                <a:lnTo>
                  <a:pt x="76019" y="131945"/>
                </a:lnTo>
                <a:lnTo>
                  <a:pt x="88591" y="136105"/>
                </a:lnTo>
                <a:lnTo>
                  <a:pt x="112144" y="136105"/>
                </a:lnTo>
                <a:lnTo>
                  <a:pt x="89252" y="142712"/>
                </a:lnTo>
                <a:close/>
              </a:path>
              <a:path w="165735" h="201295">
                <a:moveTo>
                  <a:pt x="4627" y="200855"/>
                </a:moveTo>
                <a:lnTo>
                  <a:pt x="1983" y="200855"/>
                </a:lnTo>
                <a:lnTo>
                  <a:pt x="0" y="199533"/>
                </a:lnTo>
                <a:lnTo>
                  <a:pt x="0" y="190944"/>
                </a:lnTo>
                <a:lnTo>
                  <a:pt x="68096" y="190944"/>
                </a:lnTo>
                <a:lnTo>
                  <a:pt x="68096" y="199533"/>
                </a:lnTo>
                <a:lnTo>
                  <a:pt x="31073" y="199533"/>
                </a:lnTo>
                <a:lnTo>
                  <a:pt x="24244" y="199740"/>
                </a:lnTo>
                <a:lnTo>
                  <a:pt x="11084" y="200648"/>
                </a:lnTo>
                <a:lnTo>
                  <a:pt x="4627" y="200855"/>
                </a:lnTo>
                <a:close/>
              </a:path>
              <a:path w="165735" h="201295">
                <a:moveTo>
                  <a:pt x="68096" y="200855"/>
                </a:moveTo>
                <a:lnTo>
                  <a:pt x="62146" y="200855"/>
                </a:lnTo>
                <a:lnTo>
                  <a:pt x="54594" y="200648"/>
                </a:lnTo>
                <a:lnTo>
                  <a:pt x="38996" y="199740"/>
                </a:lnTo>
                <a:lnTo>
                  <a:pt x="31073" y="199533"/>
                </a:lnTo>
                <a:lnTo>
                  <a:pt x="68096" y="199533"/>
                </a:lnTo>
                <a:lnTo>
                  <a:pt x="68096" y="200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581542" y="5406651"/>
            <a:ext cx="73025" cy="316230"/>
          </a:xfrm>
          <a:custGeom>
            <a:avLst/>
            <a:gdLst/>
            <a:ahLst/>
            <a:cxnLst/>
            <a:rect l="l" t="t" r="r" b="b"/>
            <a:pathLst>
              <a:path w="73025" h="316229">
                <a:moveTo>
                  <a:pt x="72062" y="315818"/>
                </a:moveTo>
                <a:lnTo>
                  <a:pt x="70079" y="315818"/>
                </a:lnTo>
                <a:lnTo>
                  <a:pt x="63633" y="312008"/>
                </a:lnTo>
                <a:lnTo>
                  <a:pt x="35866" y="282091"/>
                </a:lnTo>
                <a:lnTo>
                  <a:pt x="10040" y="229358"/>
                </a:lnTo>
                <a:lnTo>
                  <a:pt x="785" y="178587"/>
                </a:lnTo>
                <a:lnTo>
                  <a:pt x="0" y="157909"/>
                </a:lnTo>
                <a:lnTo>
                  <a:pt x="774" y="136239"/>
                </a:lnTo>
                <a:lnTo>
                  <a:pt x="9761" y="87203"/>
                </a:lnTo>
                <a:lnTo>
                  <a:pt x="35029" y="34841"/>
                </a:lnTo>
                <a:lnTo>
                  <a:pt x="63437" y="3933"/>
                </a:lnTo>
                <a:lnTo>
                  <a:pt x="70079" y="0"/>
                </a:lnTo>
                <a:lnTo>
                  <a:pt x="72062" y="0"/>
                </a:lnTo>
                <a:lnTo>
                  <a:pt x="72724" y="660"/>
                </a:lnTo>
                <a:lnTo>
                  <a:pt x="72724" y="4624"/>
                </a:lnTo>
                <a:lnTo>
                  <a:pt x="68757" y="8589"/>
                </a:lnTo>
                <a:lnTo>
                  <a:pt x="44347" y="40561"/>
                </a:lnTo>
                <a:lnTo>
                  <a:pt x="28676" y="77054"/>
                </a:lnTo>
                <a:lnTo>
                  <a:pt x="20319" y="116645"/>
                </a:lnTo>
                <a:lnTo>
                  <a:pt x="17850" y="157909"/>
                </a:lnTo>
                <a:lnTo>
                  <a:pt x="20112" y="195703"/>
                </a:lnTo>
                <a:lnTo>
                  <a:pt x="28015" y="234798"/>
                </a:lnTo>
                <a:lnTo>
                  <a:pt x="43231" y="272283"/>
                </a:lnTo>
                <a:lnTo>
                  <a:pt x="67435" y="305246"/>
                </a:lnTo>
                <a:lnTo>
                  <a:pt x="72724" y="310532"/>
                </a:lnTo>
                <a:lnTo>
                  <a:pt x="72724" y="314496"/>
                </a:lnTo>
                <a:lnTo>
                  <a:pt x="72062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87318" y="5503780"/>
            <a:ext cx="121920" cy="142875"/>
          </a:xfrm>
          <a:custGeom>
            <a:avLst/>
            <a:gdLst/>
            <a:ahLst/>
            <a:cxnLst/>
            <a:rect l="l" t="t" r="r" b="b"/>
            <a:pathLst>
              <a:path w="121920" h="142875">
                <a:moveTo>
                  <a:pt x="49584" y="142712"/>
                </a:moveTo>
                <a:lnTo>
                  <a:pt x="28728" y="138387"/>
                </a:lnTo>
                <a:lnTo>
                  <a:pt x="13139" y="126442"/>
                </a:lnTo>
                <a:lnTo>
                  <a:pt x="3377" y="108428"/>
                </a:lnTo>
                <a:lnTo>
                  <a:pt x="0" y="85891"/>
                </a:lnTo>
                <a:lnTo>
                  <a:pt x="7985" y="49057"/>
                </a:lnTo>
                <a:lnTo>
                  <a:pt x="28180" y="22133"/>
                </a:lnTo>
                <a:lnTo>
                  <a:pt x="54945" y="5616"/>
                </a:lnTo>
                <a:lnTo>
                  <a:pt x="82640" y="0"/>
                </a:lnTo>
                <a:lnTo>
                  <a:pt x="97216" y="2188"/>
                </a:lnTo>
                <a:lnTo>
                  <a:pt x="105294" y="6607"/>
                </a:lnTo>
                <a:lnTo>
                  <a:pt x="82640" y="6607"/>
                </a:lnTo>
                <a:lnTo>
                  <a:pt x="72796" y="8176"/>
                </a:lnTo>
                <a:lnTo>
                  <a:pt x="57931" y="15196"/>
                </a:lnTo>
                <a:lnTo>
                  <a:pt x="42198" y="31135"/>
                </a:lnTo>
                <a:lnTo>
                  <a:pt x="29750" y="59463"/>
                </a:lnTo>
                <a:lnTo>
                  <a:pt x="93219" y="59463"/>
                </a:lnTo>
                <a:lnTo>
                  <a:pt x="80285" y="63386"/>
                </a:lnTo>
                <a:lnTo>
                  <a:pt x="66608" y="65575"/>
                </a:lnTo>
                <a:lnTo>
                  <a:pt x="54171" y="66524"/>
                </a:lnTo>
                <a:lnTo>
                  <a:pt x="44956" y="66731"/>
                </a:lnTo>
                <a:lnTo>
                  <a:pt x="27767" y="66731"/>
                </a:lnTo>
                <a:lnTo>
                  <a:pt x="25091" y="79408"/>
                </a:lnTo>
                <a:lnTo>
                  <a:pt x="23717" y="88865"/>
                </a:lnTo>
                <a:lnTo>
                  <a:pt x="23211" y="95348"/>
                </a:lnTo>
                <a:lnTo>
                  <a:pt x="23139" y="99106"/>
                </a:lnTo>
                <a:lnTo>
                  <a:pt x="23934" y="109347"/>
                </a:lnTo>
                <a:lnTo>
                  <a:pt x="27519" y="121570"/>
                </a:lnTo>
                <a:lnTo>
                  <a:pt x="35690" y="131811"/>
                </a:lnTo>
                <a:lnTo>
                  <a:pt x="50245" y="136105"/>
                </a:lnTo>
                <a:lnTo>
                  <a:pt x="82745" y="136105"/>
                </a:lnTo>
                <a:lnTo>
                  <a:pt x="80089" y="137489"/>
                </a:lnTo>
                <a:lnTo>
                  <a:pt x="49584" y="142712"/>
                </a:lnTo>
                <a:close/>
              </a:path>
              <a:path w="121920" h="142875">
                <a:moveTo>
                  <a:pt x="93219" y="59463"/>
                </a:moveTo>
                <a:lnTo>
                  <a:pt x="42973" y="59463"/>
                </a:lnTo>
                <a:lnTo>
                  <a:pt x="58189" y="58957"/>
                </a:lnTo>
                <a:lnTo>
                  <a:pt x="79417" y="55416"/>
                </a:lnTo>
                <a:lnTo>
                  <a:pt x="98291" y="45805"/>
                </a:lnTo>
                <a:lnTo>
                  <a:pt x="106441" y="27089"/>
                </a:lnTo>
                <a:lnTo>
                  <a:pt x="104861" y="19150"/>
                </a:lnTo>
                <a:lnTo>
                  <a:pt x="100243" y="12636"/>
                </a:lnTo>
                <a:lnTo>
                  <a:pt x="92774" y="8227"/>
                </a:lnTo>
                <a:lnTo>
                  <a:pt x="82640" y="6607"/>
                </a:lnTo>
                <a:lnTo>
                  <a:pt x="105294" y="6607"/>
                </a:lnTo>
                <a:lnTo>
                  <a:pt x="108011" y="8093"/>
                </a:lnTo>
                <a:lnTo>
                  <a:pt x="114715" y="16724"/>
                </a:lnTo>
                <a:lnTo>
                  <a:pt x="117019" y="27089"/>
                </a:lnTo>
                <a:lnTo>
                  <a:pt x="116368" y="32426"/>
                </a:lnTo>
                <a:lnTo>
                  <a:pt x="113300" y="41046"/>
                </a:lnTo>
                <a:lnTo>
                  <a:pt x="106141" y="50781"/>
                </a:lnTo>
                <a:lnTo>
                  <a:pt x="93219" y="59463"/>
                </a:lnTo>
                <a:close/>
              </a:path>
              <a:path w="121920" h="142875">
                <a:moveTo>
                  <a:pt x="82745" y="136105"/>
                </a:moveTo>
                <a:lnTo>
                  <a:pt x="50245" y="136105"/>
                </a:lnTo>
                <a:lnTo>
                  <a:pt x="58303" y="135620"/>
                </a:lnTo>
                <a:lnTo>
                  <a:pt x="74046" y="132224"/>
                </a:lnTo>
                <a:lnTo>
                  <a:pt x="93756" y="123005"/>
                </a:lnTo>
                <a:lnTo>
                  <a:pt x="113713" y="105052"/>
                </a:lnTo>
                <a:lnTo>
                  <a:pt x="115697" y="102409"/>
                </a:lnTo>
                <a:lnTo>
                  <a:pt x="116358" y="101748"/>
                </a:lnTo>
                <a:lnTo>
                  <a:pt x="119664" y="101748"/>
                </a:lnTo>
                <a:lnTo>
                  <a:pt x="121647" y="103731"/>
                </a:lnTo>
                <a:lnTo>
                  <a:pt x="121647" y="105713"/>
                </a:lnTo>
                <a:lnTo>
                  <a:pt x="116802" y="113166"/>
                </a:lnTo>
                <a:lnTo>
                  <a:pt x="102722" y="125699"/>
                </a:lnTo>
                <a:lnTo>
                  <a:pt x="82745" y="136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64170" y="5406651"/>
            <a:ext cx="0" cy="316230"/>
          </a:xfrm>
          <a:custGeom>
            <a:avLst/>
            <a:gdLst/>
            <a:ahLst/>
            <a:cxnLst/>
            <a:rect l="l" t="t" r="r" b="b"/>
            <a:pathLst>
              <a:path h="316229">
                <a:moveTo>
                  <a:pt x="0" y="0"/>
                </a:moveTo>
                <a:lnTo>
                  <a:pt x="0" y="315818"/>
                </a:lnTo>
              </a:path>
            </a:pathLst>
          </a:custGeom>
          <a:ln w="12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917390" y="5503780"/>
            <a:ext cx="138430" cy="142875"/>
          </a:xfrm>
          <a:custGeom>
            <a:avLst/>
            <a:gdLst/>
            <a:ahLst/>
            <a:cxnLst/>
            <a:rect l="l" t="t" r="r" b="b"/>
            <a:pathLst>
              <a:path w="138429" h="142875">
                <a:moveTo>
                  <a:pt x="6611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8" y="23124"/>
                </a:lnTo>
                <a:lnTo>
                  <a:pt x="22591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328" y="6607"/>
                </a:lnTo>
                <a:lnTo>
                  <a:pt x="32767" y="8248"/>
                </a:lnTo>
                <a:lnTo>
                  <a:pt x="24461" y="14287"/>
                </a:lnTo>
                <a:lnTo>
                  <a:pt x="16156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6611" y="51535"/>
                </a:lnTo>
                <a:close/>
              </a:path>
              <a:path w="138429" h="142875">
                <a:moveTo>
                  <a:pt x="80739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8" y="98115"/>
                </a:lnTo>
                <a:lnTo>
                  <a:pt x="121378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3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10408" y="21142"/>
                </a:lnTo>
                <a:lnTo>
                  <a:pt x="109086" y="19160"/>
                </a:lnTo>
                <a:lnTo>
                  <a:pt x="109086" y="7928"/>
                </a:lnTo>
                <a:lnTo>
                  <a:pt x="116358" y="0"/>
                </a:lnTo>
                <a:lnTo>
                  <a:pt x="124292" y="0"/>
                </a:lnTo>
                <a:lnTo>
                  <a:pt x="128971" y="1083"/>
                </a:lnTo>
                <a:lnTo>
                  <a:pt x="133465" y="4707"/>
                </a:lnTo>
                <a:lnTo>
                  <a:pt x="136843" y="11428"/>
                </a:lnTo>
                <a:lnTo>
                  <a:pt x="138175" y="21803"/>
                </a:lnTo>
                <a:lnTo>
                  <a:pt x="134560" y="47663"/>
                </a:lnTo>
                <a:lnTo>
                  <a:pt x="122639" y="88452"/>
                </a:lnTo>
                <a:lnTo>
                  <a:pt x="100801" y="126143"/>
                </a:lnTo>
                <a:lnTo>
                  <a:pt x="80739" y="136105"/>
                </a:lnTo>
                <a:close/>
              </a:path>
              <a:path w="138429" h="142875">
                <a:moveTo>
                  <a:pt x="67435" y="142712"/>
                </a:moveTo>
                <a:lnTo>
                  <a:pt x="54687" y="141453"/>
                </a:lnTo>
                <a:lnTo>
                  <a:pt x="40824" y="136105"/>
                </a:lnTo>
                <a:lnTo>
                  <a:pt x="29688" y="124316"/>
                </a:lnTo>
                <a:lnTo>
                  <a:pt x="25122" y="103731"/>
                </a:lnTo>
                <a:lnTo>
                  <a:pt x="25959" y="93242"/>
                </a:lnTo>
                <a:lnTo>
                  <a:pt x="42973" y="38981"/>
                </a:lnTo>
                <a:lnTo>
                  <a:pt x="48262" y="25106"/>
                </a:lnTo>
                <a:lnTo>
                  <a:pt x="48262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7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2" y="36338"/>
                </a:lnTo>
                <a:lnTo>
                  <a:pt x="63468" y="41624"/>
                </a:lnTo>
                <a:lnTo>
                  <a:pt x="56392" y="60785"/>
                </a:lnTo>
                <a:lnTo>
                  <a:pt x="50493" y="78458"/>
                </a:lnTo>
                <a:lnTo>
                  <a:pt x="46454" y="94398"/>
                </a:lnTo>
                <a:lnTo>
                  <a:pt x="44956" y="108356"/>
                </a:lnTo>
                <a:lnTo>
                  <a:pt x="46351" y="119660"/>
                </a:lnTo>
                <a:lnTo>
                  <a:pt x="50658" y="128424"/>
                </a:lnTo>
                <a:lnTo>
                  <a:pt x="58065" y="134092"/>
                </a:lnTo>
                <a:lnTo>
                  <a:pt x="68757" y="136105"/>
                </a:lnTo>
                <a:lnTo>
                  <a:pt x="80739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97883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57518" y="220676"/>
                </a:moveTo>
                <a:lnTo>
                  <a:pt x="52890" y="220676"/>
                </a:lnTo>
                <a:lnTo>
                  <a:pt x="26217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406" y="83063"/>
                </a:lnTo>
                <a:lnTo>
                  <a:pt x="10825" y="53682"/>
                </a:lnTo>
                <a:lnTo>
                  <a:pt x="27054" y="25044"/>
                </a:lnTo>
                <a:lnTo>
                  <a:pt x="52890" y="0"/>
                </a:lnTo>
                <a:lnTo>
                  <a:pt x="57518" y="0"/>
                </a:lnTo>
                <a:lnTo>
                  <a:pt x="57518" y="3964"/>
                </a:lnTo>
                <a:lnTo>
                  <a:pt x="56195" y="5285"/>
                </a:lnTo>
                <a:lnTo>
                  <a:pt x="41981" y="20306"/>
                </a:lnTo>
                <a:lnTo>
                  <a:pt x="28759" y="41707"/>
                </a:lnTo>
                <a:lnTo>
                  <a:pt x="19007" y="71160"/>
                </a:lnTo>
                <a:lnTo>
                  <a:pt x="15205" y="110338"/>
                </a:lnTo>
                <a:lnTo>
                  <a:pt x="17323" y="139935"/>
                </a:lnTo>
                <a:lnTo>
                  <a:pt x="24213" y="167737"/>
                </a:lnTo>
                <a:lnTo>
                  <a:pt x="36682" y="192936"/>
                </a:lnTo>
                <a:lnTo>
                  <a:pt x="55534" y="214729"/>
                </a:lnTo>
                <a:lnTo>
                  <a:pt x="57518" y="216712"/>
                </a:lnTo>
                <a:lnTo>
                  <a:pt x="57518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95725" y="5366353"/>
            <a:ext cx="80010" cy="146685"/>
          </a:xfrm>
          <a:custGeom>
            <a:avLst/>
            <a:gdLst/>
            <a:ahLst/>
            <a:cxnLst/>
            <a:rect l="l" t="t" r="r" b="b"/>
            <a:pathLst>
              <a:path w="80010" h="146685">
                <a:moveTo>
                  <a:pt x="0" y="21803"/>
                </a:moveTo>
                <a:lnTo>
                  <a:pt x="0" y="13874"/>
                </a:lnTo>
                <a:lnTo>
                  <a:pt x="8388" y="13658"/>
                </a:lnTo>
                <a:lnTo>
                  <a:pt x="19503" y="12140"/>
                </a:lnTo>
                <a:lnTo>
                  <a:pt x="31610" y="8021"/>
                </a:lnTo>
                <a:lnTo>
                  <a:pt x="42973" y="0"/>
                </a:lnTo>
                <a:lnTo>
                  <a:pt x="49584" y="0"/>
                </a:lnTo>
                <a:lnTo>
                  <a:pt x="49584" y="15856"/>
                </a:lnTo>
                <a:lnTo>
                  <a:pt x="31734" y="15856"/>
                </a:lnTo>
                <a:lnTo>
                  <a:pt x="22499" y="19294"/>
                </a:lnTo>
                <a:lnTo>
                  <a:pt x="13387" y="21060"/>
                </a:lnTo>
                <a:lnTo>
                  <a:pt x="5516" y="21710"/>
                </a:lnTo>
                <a:lnTo>
                  <a:pt x="0" y="21803"/>
                </a:lnTo>
                <a:close/>
              </a:path>
              <a:path w="80010" h="146685">
                <a:moveTo>
                  <a:pt x="49584" y="138748"/>
                </a:moveTo>
                <a:lnTo>
                  <a:pt x="31734" y="138748"/>
                </a:lnTo>
                <a:lnTo>
                  <a:pt x="31734" y="15856"/>
                </a:lnTo>
                <a:lnTo>
                  <a:pt x="49584" y="15856"/>
                </a:lnTo>
                <a:lnTo>
                  <a:pt x="49584" y="138748"/>
                </a:lnTo>
                <a:close/>
              </a:path>
              <a:path w="80010" h="146685">
                <a:moveTo>
                  <a:pt x="1322" y="146677"/>
                </a:moveTo>
                <a:lnTo>
                  <a:pt x="1322" y="138748"/>
                </a:lnTo>
                <a:lnTo>
                  <a:pt x="79996" y="138748"/>
                </a:lnTo>
                <a:lnTo>
                  <a:pt x="79996" y="145355"/>
                </a:lnTo>
                <a:lnTo>
                  <a:pt x="40328" y="145355"/>
                </a:lnTo>
                <a:lnTo>
                  <a:pt x="31444" y="145469"/>
                </a:lnTo>
                <a:lnTo>
                  <a:pt x="19337" y="145768"/>
                </a:lnTo>
                <a:lnTo>
                  <a:pt x="7974" y="146191"/>
                </a:lnTo>
                <a:lnTo>
                  <a:pt x="1322" y="146677"/>
                </a:lnTo>
                <a:close/>
              </a:path>
              <a:path w="80010" h="146685">
                <a:moveTo>
                  <a:pt x="79996" y="146677"/>
                </a:moveTo>
                <a:lnTo>
                  <a:pt x="72868" y="146191"/>
                </a:lnTo>
                <a:lnTo>
                  <a:pt x="61154" y="145768"/>
                </a:lnTo>
                <a:lnTo>
                  <a:pt x="48944" y="145469"/>
                </a:lnTo>
                <a:lnTo>
                  <a:pt x="40328" y="145355"/>
                </a:lnTo>
                <a:lnTo>
                  <a:pt x="79996" y="145355"/>
                </a:lnTo>
                <a:lnTo>
                  <a:pt x="79996" y="14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12750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3305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661" y="216712"/>
                </a:lnTo>
                <a:lnTo>
                  <a:pt x="3966" y="212747"/>
                </a:lnTo>
                <a:lnTo>
                  <a:pt x="20278" y="194051"/>
                </a:lnTo>
                <a:lnTo>
                  <a:pt x="32312" y="170710"/>
                </a:lnTo>
                <a:lnTo>
                  <a:pt x="39760" y="142785"/>
                </a:lnTo>
                <a:lnTo>
                  <a:pt x="42312" y="110338"/>
                </a:lnTo>
                <a:lnTo>
                  <a:pt x="38706" y="72564"/>
                </a:lnTo>
                <a:lnTo>
                  <a:pt x="29337" y="43524"/>
                </a:lnTo>
                <a:lnTo>
                  <a:pt x="16373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4627" y="0"/>
                </a:lnTo>
                <a:lnTo>
                  <a:pt x="31300" y="25974"/>
                </a:lnTo>
                <a:lnTo>
                  <a:pt x="47435" y="55169"/>
                </a:lnTo>
                <a:lnTo>
                  <a:pt x="55390" y="84364"/>
                </a:lnTo>
                <a:lnTo>
                  <a:pt x="57518" y="110338"/>
                </a:lnTo>
                <a:lnTo>
                  <a:pt x="56340" y="129240"/>
                </a:lnTo>
                <a:lnTo>
                  <a:pt x="41651" y="178390"/>
                </a:lnTo>
                <a:lnTo>
                  <a:pt x="18015" y="209939"/>
                </a:lnTo>
                <a:lnTo>
                  <a:pt x="8367" y="217971"/>
                </a:lnTo>
                <a:lnTo>
                  <a:pt x="3305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39025" y="5609493"/>
            <a:ext cx="37465" cy="94615"/>
          </a:xfrm>
          <a:custGeom>
            <a:avLst/>
            <a:gdLst/>
            <a:ahLst/>
            <a:cxnLst/>
            <a:rect l="l" t="t" r="r" b="b"/>
            <a:pathLst>
              <a:path w="37464" h="94614">
                <a:moveTo>
                  <a:pt x="20494" y="33696"/>
                </a:moveTo>
                <a:lnTo>
                  <a:pt x="6611" y="33696"/>
                </a:lnTo>
                <a:lnTo>
                  <a:pt x="0" y="25767"/>
                </a:lnTo>
                <a:lnTo>
                  <a:pt x="0" y="7928"/>
                </a:lnTo>
                <a:lnTo>
                  <a:pt x="6611" y="0"/>
                </a:lnTo>
                <a:lnTo>
                  <a:pt x="17189" y="0"/>
                </a:lnTo>
                <a:lnTo>
                  <a:pt x="25308" y="2291"/>
                </a:lnTo>
                <a:lnTo>
                  <a:pt x="31568" y="8919"/>
                </a:lnTo>
                <a:lnTo>
                  <a:pt x="35597" y="19511"/>
                </a:lnTo>
                <a:lnTo>
                  <a:pt x="36558" y="29071"/>
                </a:lnTo>
                <a:lnTo>
                  <a:pt x="29089" y="29071"/>
                </a:lnTo>
                <a:lnTo>
                  <a:pt x="27767" y="29731"/>
                </a:lnTo>
                <a:lnTo>
                  <a:pt x="25122" y="32374"/>
                </a:lnTo>
                <a:lnTo>
                  <a:pt x="20494" y="33696"/>
                </a:lnTo>
                <a:close/>
              </a:path>
              <a:path w="37464" h="94614">
                <a:moveTo>
                  <a:pt x="8594" y="94481"/>
                </a:moveTo>
                <a:lnTo>
                  <a:pt x="6611" y="94481"/>
                </a:lnTo>
                <a:lnTo>
                  <a:pt x="5289" y="93159"/>
                </a:lnTo>
                <a:lnTo>
                  <a:pt x="5289" y="89856"/>
                </a:lnTo>
                <a:lnTo>
                  <a:pt x="8594" y="85891"/>
                </a:lnTo>
                <a:lnTo>
                  <a:pt x="16466" y="76807"/>
                </a:lnTo>
                <a:lnTo>
                  <a:pt x="23470" y="64749"/>
                </a:lnTo>
                <a:lnTo>
                  <a:pt x="28490" y="50213"/>
                </a:lnTo>
                <a:lnTo>
                  <a:pt x="30411" y="33696"/>
                </a:lnTo>
                <a:lnTo>
                  <a:pt x="30411" y="29071"/>
                </a:lnTo>
                <a:lnTo>
                  <a:pt x="36558" y="29071"/>
                </a:lnTo>
                <a:lnTo>
                  <a:pt x="37023" y="33696"/>
                </a:lnTo>
                <a:lnTo>
                  <a:pt x="33046" y="58802"/>
                </a:lnTo>
                <a:lnTo>
                  <a:pt x="24048" y="77963"/>
                </a:lnTo>
                <a:lnTo>
                  <a:pt x="14431" y="90186"/>
                </a:lnTo>
                <a:lnTo>
                  <a:pt x="8594" y="94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61995" y="5503780"/>
            <a:ext cx="139065" cy="142875"/>
          </a:xfrm>
          <a:custGeom>
            <a:avLst/>
            <a:gdLst/>
            <a:ahLst/>
            <a:cxnLst/>
            <a:rect l="l" t="t" r="r" b="b"/>
            <a:pathLst>
              <a:path w="139064" h="142875">
                <a:moveTo>
                  <a:pt x="6611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8" y="23124"/>
                </a:lnTo>
                <a:lnTo>
                  <a:pt x="22591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328" y="6607"/>
                </a:lnTo>
                <a:lnTo>
                  <a:pt x="32767" y="8248"/>
                </a:lnTo>
                <a:lnTo>
                  <a:pt x="24461" y="14287"/>
                </a:lnTo>
                <a:lnTo>
                  <a:pt x="16156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6611" y="51535"/>
                </a:lnTo>
                <a:close/>
              </a:path>
              <a:path w="139064" h="142875">
                <a:moveTo>
                  <a:pt x="80781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8" y="98115"/>
                </a:lnTo>
                <a:lnTo>
                  <a:pt x="121378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3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10408" y="21142"/>
                </a:lnTo>
                <a:lnTo>
                  <a:pt x="109086" y="19160"/>
                </a:lnTo>
                <a:lnTo>
                  <a:pt x="109086" y="7928"/>
                </a:lnTo>
                <a:lnTo>
                  <a:pt x="117019" y="0"/>
                </a:lnTo>
                <a:lnTo>
                  <a:pt x="124953" y="0"/>
                </a:lnTo>
                <a:lnTo>
                  <a:pt x="129353" y="1083"/>
                </a:lnTo>
                <a:lnTo>
                  <a:pt x="133878" y="4707"/>
                </a:lnTo>
                <a:lnTo>
                  <a:pt x="137411" y="11428"/>
                </a:lnTo>
                <a:lnTo>
                  <a:pt x="138836" y="21803"/>
                </a:lnTo>
                <a:lnTo>
                  <a:pt x="135117" y="47663"/>
                </a:lnTo>
                <a:lnTo>
                  <a:pt x="122969" y="88452"/>
                </a:lnTo>
                <a:lnTo>
                  <a:pt x="100904" y="126143"/>
                </a:lnTo>
                <a:lnTo>
                  <a:pt x="80781" y="136105"/>
                </a:lnTo>
                <a:close/>
              </a:path>
              <a:path w="139064" h="142875">
                <a:moveTo>
                  <a:pt x="67435" y="142712"/>
                </a:moveTo>
                <a:lnTo>
                  <a:pt x="54687" y="141453"/>
                </a:lnTo>
                <a:lnTo>
                  <a:pt x="40824" y="136105"/>
                </a:lnTo>
                <a:lnTo>
                  <a:pt x="29688" y="124316"/>
                </a:lnTo>
                <a:lnTo>
                  <a:pt x="25122" y="103731"/>
                </a:lnTo>
                <a:lnTo>
                  <a:pt x="25959" y="93242"/>
                </a:lnTo>
                <a:lnTo>
                  <a:pt x="28841" y="80275"/>
                </a:lnTo>
                <a:lnTo>
                  <a:pt x="34326" y="62849"/>
                </a:lnTo>
                <a:lnTo>
                  <a:pt x="42973" y="38981"/>
                </a:lnTo>
                <a:lnTo>
                  <a:pt x="45617" y="33696"/>
                </a:lnTo>
                <a:lnTo>
                  <a:pt x="48262" y="25106"/>
                </a:lnTo>
                <a:lnTo>
                  <a:pt x="48262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7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2" y="36338"/>
                </a:lnTo>
                <a:lnTo>
                  <a:pt x="63468" y="41624"/>
                </a:lnTo>
                <a:lnTo>
                  <a:pt x="56495" y="60785"/>
                </a:lnTo>
                <a:lnTo>
                  <a:pt x="50824" y="78458"/>
                </a:lnTo>
                <a:lnTo>
                  <a:pt x="47012" y="94398"/>
                </a:lnTo>
                <a:lnTo>
                  <a:pt x="45617" y="108356"/>
                </a:lnTo>
                <a:lnTo>
                  <a:pt x="47002" y="119660"/>
                </a:lnTo>
                <a:lnTo>
                  <a:pt x="51237" y="128424"/>
                </a:lnTo>
                <a:lnTo>
                  <a:pt x="58447" y="134092"/>
                </a:lnTo>
                <a:lnTo>
                  <a:pt x="68757" y="136105"/>
                </a:lnTo>
                <a:lnTo>
                  <a:pt x="80781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42483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57518" y="220676"/>
                </a:moveTo>
                <a:lnTo>
                  <a:pt x="52890" y="220676"/>
                </a:lnTo>
                <a:lnTo>
                  <a:pt x="26217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406" y="83063"/>
                </a:lnTo>
                <a:lnTo>
                  <a:pt x="10825" y="53682"/>
                </a:lnTo>
                <a:lnTo>
                  <a:pt x="27054" y="25044"/>
                </a:lnTo>
                <a:lnTo>
                  <a:pt x="52890" y="0"/>
                </a:lnTo>
                <a:lnTo>
                  <a:pt x="57518" y="0"/>
                </a:lnTo>
                <a:lnTo>
                  <a:pt x="57518" y="3964"/>
                </a:lnTo>
                <a:lnTo>
                  <a:pt x="56195" y="5285"/>
                </a:lnTo>
                <a:lnTo>
                  <a:pt x="41981" y="20306"/>
                </a:lnTo>
                <a:lnTo>
                  <a:pt x="28759" y="41707"/>
                </a:lnTo>
                <a:lnTo>
                  <a:pt x="19007" y="71160"/>
                </a:lnTo>
                <a:lnTo>
                  <a:pt x="15205" y="110338"/>
                </a:lnTo>
                <a:lnTo>
                  <a:pt x="17323" y="139935"/>
                </a:lnTo>
                <a:lnTo>
                  <a:pt x="24213" y="167737"/>
                </a:lnTo>
                <a:lnTo>
                  <a:pt x="36682" y="192936"/>
                </a:lnTo>
                <a:lnTo>
                  <a:pt x="55534" y="214729"/>
                </a:lnTo>
                <a:lnTo>
                  <a:pt x="57518" y="216712"/>
                </a:lnTo>
                <a:lnTo>
                  <a:pt x="57518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29751" y="5366353"/>
            <a:ext cx="98425" cy="146685"/>
          </a:xfrm>
          <a:custGeom>
            <a:avLst/>
            <a:gdLst/>
            <a:ahLst/>
            <a:cxnLst/>
            <a:rect l="l" t="t" r="r" b="b"/>
            <a:pathLst>
              <a:path w="98425" h="146685">
                <a:moveTo>
                  <a:pt x="17189" y="51535"/>
                </a:moveTo>
                <a:lnTo>
                  <a:pt x="9255" y="51535"/>
                </a:lnTo>
                <a:lnTo>
                  <a:pt x="0" y="50874"/>
                </a:lnTo>
                <a:lnTo>
                  <a:pt x="0" y="39642"/>
                </a:lnTo>
                <a:lnTo>
                  <a:pt x="3326" y="24807"/>
                </a:lnTo>
                <a:lnTo>
                  <a:pt x="12726" y="12140"/>
                </a:lnTo>
                <a:lnTo>
                  <a:pt x="27333" y="3313"/>
                </a:lnTo>
                <a:lnTo>
                  <a:pt x="46278" y="0"/>
                </a:lnTo>
                <a:lnTo>
                  <a:pt x="66050" y="2993"/>
                </a:lnTo>
                <a:lnTo>
                  <a:pt x="75509" y="7928"/>
                </a:lnTo>
                <a:lnTo>
                  <a:pt x="42973" y="7928"/>
                </a:lnTo>
                <a:lnTo>
                  <a:pt x="34378" y="8898"/>
                </a:lnTo>
                <a:lnTo>
                  <a:pt x="25288" y="12223"/>
                </a:lnTo>
                <a:lnTo>
                  <a:pt x="16941" y="18520"/>
                </a:lnTo>
                <a:lnTo>
                  <a:pt x="10578" y="28410"/>
                </a:lnTo>
                <a:lnTo>
                  <a:pt x="21817" y="28410"/>
                </a:lnTo>
                <a:lnTo>
                  <a:pt x="23139" y="36338"/>
                </a:lnTo>
                <a:lnTo>
                  <a:pt x="23139" y="48231"/>
                </a:lnTo>
                <a:lnTo>
                  <a:pt x="17189" y="51535"/>
                </a:lnTo>
                <a:close/>
              </a:path>
              <a:path w="98425" h="146685">
                <a:moveTo>
                  <a:pt x="91235" y="146677"/>
                </a:moveTo>
                <a:lnTo>
                  <a:pt x="0" y="146677"/>
                </a:lnTo>
                <a:lnTo>
                  <a:pt x="0" y="140069"/>
                </a:lnTo>
                <a:lnTo>
                  <a:pt x="1983" y="138087"/>
                </a:lnTo>
                <a:lnTo>
                  <a:pt x="55534" y="85231"/>
                </a:lnTo>
                <a:lnTo>
                  <a:pt x="61805" y="77973"/>
                </a:lnTo>
                <a:lnTo>
                  <a:pt x="68509" y="68300"/>
                </a:lnTo>
                <a:lnTo>
                  <a:pt x="73850" y="56521"/>
                </a:lnTo>
                <a:lnTo>
                  <a:pt x="76029" y="42945"/>
                </a:lnTo>
                <a:lnTo>
                  <a:pt x="73932" y="29948"/>
                </a:lnTo>
                <a:lnTo>
                  <a:pt x="67682" y="18747"/>
                </a:lnTo>
                <a:lnTo>
                  <a:pt x="57342" y="10891"/>
                </a:lnTo>
                <a:lnTo>
                  <a:pt x="42973" y="7928"/>
                </a:lnTo>
                <a:lnTo>
                  <a:pt x="75509" y="7928"/>
                </a:lnTo>
                <a:lnTo>
                  <a:pt x="82475" y="11562"/>
                </a:lnTo>
                <a:lnTo>
                  <a:pt x="93694" y="25086"/>
                </a:lnTo>
                <a:lnTo>
                  <a:pt x="97846" y="42945"/>
                </a:lnTo>
                <a:lnTo>
                  <a:pt x="95212" y="57533"/>
                </a:lnTo>
                <a:lnTo>
                  <a:pt x="88177" y="69952"/>
                </a:lnTo>
                <a:lnTo>
                  <a:pt x="78044" y="80761"/>
                </a:lnTo>
                <a:lnTo>
                  <a:pt x="66112" y="90516"/>
                </a:lnTo>
                <a:lnTo>
                  <a:pt x="56867" y="97877"/>
                </a:lnTo>
                <a:lnTo>
                  <a:pt x="47683" y="105300"/>
                </a:lnTo>
                <a:lnTo>
                  <a:pt x="36640" y="114581"/>
                </a:lnTo>
                <a:lnTo>
                  <a:pt x="21817" y="127516"/>
                </a:lnTo>
                <a:lnTo>
                  <a:pt x="94378" y="127516"/>
                </a:lnTo>
                <a:lnTo>
                  <a:pt x="91235" y="146677"/>
                </a:lnTo>
                <a:close/>
              </a:path>
              <a:path w="98425" h="146685">
                <a:moveTo>
                  <a:pt x="94378" y="127516"/>
                </a:moveTo>
                <a:lnTo>
                  <a:pt x="82640" y="127516"/>
                </a:lnTo>
                <a:lnTo>
                  <a:pt x="84624" y="126195"/>
                </a:lnTo>
                <a:lnTo>
                  <a:pt x="87268" y="124212"/>
                </a:lnTo>
                <a:lnTo>
                  <a:pt x="89252" y="110998"/>
                </a:lnTo>
                <a:lnTo>
                  <a:pt x="89913" y="106373"/>
                </a:lnTo>
                <a:lnTo>
                  <a:pt x="97846" y="106373"/>
                </a:lnTo>
                <a:lnTo>
                  <a:pt x="94378" y="127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57349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3305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661" y="216712"/>
                </a:lnTo>
                <a:lnTo>
                  <a:pt x="3966" y="212747"/>
                </a:lnTo>
                <a:lnTo>
                  <a:pt x="19999" y="194051"/>
                </a:lnTo>
                <a:lnTo>
                  <a:pt x="32064" y="170710"/>
                </a:lnTo>
                <a:lnTo>
                  <a:pt x="39667" y="142785"/>
                </a:lnTo>
                <a:lnTo>
                  <a:pt x="42312" y="110338"/>
                </a:lnTo>
                <a:lnTo>
                  <a:pt x="38706" y="72564"/>
                </a:lnTo>
                <a:lnTo>
                  <a:pt x="29337" y="43524"/>
                </a:lnTo>
                <a:lnTo>
                  <a:pt x="16373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4627" y="0"/>
                </a:lnTo>
                <a:lnTo>
                  <a:pt x="31300" y="25974"/>
                </a:lnTo>
                <a:lnTo>
                  <a:pt x="47435" y="55169"/>
                </a:lnTo>
                <a:lnTo>
                  <a:pt x="55390" y="84364"/>
                </a:lnTo>
                <a:lnTo>
                  <a:pt x="57518" y="110338"/>
                </a:lnTo>
                <a:lnTo>
                  <a:pt x="56330" y="129240"/>
                </a:lnTo>
                <a:lnTo>
                  <a:pt x="40989" y="178390"/>
                </a:lnTo>
                <a:lnTo>
                  <a:pt x="17685" y="209939"/>
                </a:lnTo>
                <a:lnTo>
                  <a:pt x="8264" y="217971"/>
                </a:lnTo>
                <a:lnTo>
                  <a:pt x="3305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74364" y="5406651"/>
            <a:ext cx="73660" cy="316230"/>
          </a:xfrm>
          <a:custGeom>
            <a:avLst/>
            <a:gdLst/>
            <a:ahLst/>
            <a:cxnLst/>
            <a:rect l="l" t="t" r="r" b="b"/>
            <a:pathLst>
              <a:path w="73660" h="316229">
                <a:moveTo>
                  <a:pt x="3305" y="315818"/>
                </a:moveTo>
                <a:lnTo>
                  <a:pt x="1322" y="315818"/>
                </a:lnTo>
                <a:lnTo>
                  <a:pt x="0" y="314496"/>
                </a:lnTo>
                <a:lnTo>
                  <a:pt x="0" y="310532"/>
                </a:lnTo>
                <a:lnTo>
                  <a:pt x="3966" y="307228"/>
                </a:lnTo>
                <a:lnTo>
                  <a:pt x="28655" y="274699"/>
                </a:lnTo>
                <a:lnTo>
                  <a:pt x="44295" y="237772"/>
                </a:lnTo>
                <a:lnTo>
                  <a:pt x="52497" y="198243"/>
                </a:lnTo>
                <a:lnTo>
                  <a:pt x="54873" y="157909"/>
                </a:lnTo>
                <a:lnTo>
                  <a:pt x="51598" y="111370"/>
                </a:lnTo>
                <a:lnTo>
                  <a:pt x="42064" y="71026"/>
                </a:lnTo>
                <a:lnTo>
                  <a:pt x="26703" y="37123"/>
                </a:lnTo>
                <a:lnTo>
                  <a:pt x="5950" y="9910"/>
                </a:lnTo>
                <a:lnTo>
                  <a:pt x="0" y="4624"/>
                </a:lnTo>
                <a:lnTo>
                  <a:pt x="0" y="1321"/>
                </a:lnTo>
                <a:lnTo>
                  <a:pt x="1322" y="0"/>
                </a:lnTo>
                <a:lnTo>
                  <a:pt x="3305" y="0"/>
                </a:lnTo>
                <a:lnTo>
                  <a:pt x="37518" y="33727"/>
                </a:lnTo>
                <a:lnTo>
                  <a:pt x="63344" y="86366"/>
                </a:lnTo>
                <a:lnTo>
                  <a:pt x="72600" y="136952"/>
                </a:lnTo>
                <a:lnTo>
                  <a:pt x="73385" y="157909"/>
                </a:lnTo>
                <a:lnTo>
                  <a:pt x="72517" y="179196"/>
                </a:lnTo>
                <a:lnTo>
                  <a:pt x="63344" y="227964"/>
                </a:lnTo>
                <a:lnTo>
                  <a:pt x="38355" y="280418"/>
                </a:lnTo>
                <a:lnTo>
                  <a:pt x="9947" y="311781"/>
                </a:lnTo>
                <a:lnTo>
                  <a:pt x="3305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85264" y="5533837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238" y="0"/>
                </a:lnTo>
              </a:path>
            </a:pathLst>
          </a:custGeom>
          <a:ln w="12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285264" y="5594953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238" y="0"/>
                </a:lnTo>
              </a:path>
            </a:pathLst>
          </a:custGeom>
          <a:ln w="13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639628" y="5343228"/>
            <a:ext cx="368300" cy="442595"/>
          </a:xfrm>
          <a:custGeom>
            <a:avLst/>
            <a:gdLst/>
            <a:ahLst/>
            <a:cxnLst/>
            <a:rect l="l" t="t" r="r" b="b"/>
            <a:pathLst>
              <a:path w="368300" h="442595">
                <a:moveTo>
                  <a:pt x="152059" y="442013"/>
                </a:moveTo>
                <a:lnTo>
                  <a:pt x="0" y="442013"/>
                </a:lnTo>
                <a:lnTo>
                  <a:pt x="0" y="424834"/>
                </a:lnTo>
                <a:lnTo>
                  <a:pt x="25629" y="422346"/>
                </a:lnTo>
                <a:lnTo>
                  <a:pt x="41403" y="415337"/>
                </a:lnTo>
                <a:lnTo>
                  <a:pt x="49367" y="404487"/>
                </a:lnTo>
                <a:lnTo>
                  <a:pt x="51567" y="390478"/>
                </a:lnTo>
                <a:lnTo>
                  <a:pt x="51567" y="51535"/>
                </a:lnTo>
                <a:lnTo>
                  <a:pt x="49367" y="37804"/>
                </a:lnTo>
                <a:lnTo>
                  <a:pt x="41403" y="26923"/>
                </a:lnTo>
                <a:lnTo>
                  <a:pt x="25629" y="19759"/>
                </a:lnTo>
                <a:lnTo>
                  <a:pt x="0" y="17178"/>
                </a:lnTo>
                <a:lnTo>
                  <a:pt x="0" y="0"/>
                </a:lnTo>
                <a:lnTo>
                  <a:pt x="368248" y="0"/>
                </a:lnTo>
                <a:lnTo>
                  <a:pt x="368248" y="17178"/>
                </a:lnTo>
                <a:lnTo>
                  <a:pt x="99830" y="17178"/>
                </a:lnTo>
                <a:lnTo>
                  <a:pt x="99830" y="390478"/>
                </a:lnTo>
                <a:lnTo>
                  <a:pt x="102040" y="404208"/>
                </a:lnTo>
                <a:lnTo>
                  <a:pt x="110077" y="415089"/>
                </a:lnTo>
                <a:lnTo>
                  <a:pt x="126048" y="422253"/>
                </a:lnTo>
                <a:lnTo>
                  <a:pt x="152059" y="424834"/>
                </a:lnTo>
                <a:lnTo>
                  <a:pt x="152059" y="442013"/>
                </a:lnTo>
                <a:close/>
              </a:path>
              <a:path w="368300" h="442595">
                <a:moveTo>
                  <a:pt x="368248" y="442013"/>
                </a:moveTo>
                <a:lnTo>
                  <a:pt x="216188" y="442013"/>
                </a:lnTo>
                <a:lnTo>
                  <a:pt x="216188" y="424834"/>
                </a:lnTo>
                <a:lnTo>
                  <a:pt x="241817" y="422346"/>
                </a:lnTo>
                <a:lnTo>
                  <a:pt x="257591" y="415337"/>
                </a:lnTo>
                <a:lnTo>
                  <a:pt x="265556" y="404487"/>
                </a:lnTo>
                <a:lnTo>
                  <a:pt x="267756" y="390478"/>
                </a:lnTo>
                <a:lnTo>
                  <a:pt x="267756" y="17178"/>
                </a:lnTo>
                <a:lnTo>
                  <a:pt x="368248" y="17178"/>
                </a:lnTo>
                <a:lnTo>
                  <a:pt x="342236" y="19666"/>
                </a:lnTo>
                <a:lnTo>
                  <a:pt x="326266" y="26676"/>
                </a:lnTo>
                <a:lnTo>
                  <a:pt x="318229" y="37526"/>
                </a:lnTo>
                <a:lnTo>
                  <a:pt x="316019" y="51535"/>
                </a:lnTo>
                <a:lnTo>
                  <a:pt x="316019" y="390478"/>
                </a:lnTo>
                <a:lnTo>
                  <a:pt x="318229" y="404208"/>
                </a:lnTo>
                <a:lnTo>
                  <a:pt x="326266" y="415089"/>
                </a:lnTo>
                <a:lnTo>
                  <a:pt x="342236" y="422253"/>
                </a:lnTo>
                <a:lnTo>
                  <a:pt x="368248" y="424834"/>
                </a:lnTo>
                <a:lnTo>
                  <a:pt x="368248" y="44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615832" y="5923324"/>
            <a:ext cx="94615" cy="100330"/>
          </a:xfrm>
          <a:custGeom>
            <a:avLst/>
            <a:gdLst/>
            <a:ahLst/>
            <a:cxnLst/>
            <a:rect l="l" t="t" r="r" b="b"/>
            <a:pathLst>
              <a:path w="94614" h="100329">
                <a:moveTo>
                  <a:pt x="39667" y="99766"/>
                </a:moveTo>
                <a:lnTo>
                  <a:pt x="22591" y="96421"/>
                </a:lnTo>
                <a:lnTo>
                  <a:pt x="10164" y="87378"/>
                </a:lnTo>
                <a:lnTo>
                  <a:pt x="2572" y="74123"/>
                </a:lnTo>
                <a:lnTo>
                  <a:pt x="0" y="58142"/>
                </a:lnTo>
                <a:lnTo>
                  <a:pt x="5991" y="33169"/>
                </a:lnTo>
                <a:lnTo>
                  <a:pt x="21156" y="14948"/>
                </a:lnTo>
                <a:lnTo>
                  <a:pt x="41279" y="3788"/>
                </a:lnTo>
                <a:lnTo>
                  <a:pt x="62146" y="0"/>
                </a:lnTo>
                <a:lnTo>
                  <a:pt x="72899" y="1331"/>
                </a:lnTo>
                <a:lnTo>
                  <a:pt x="81731" y="5203"/>
                </a:lnTo>
                <a:lnTo>
                  <a:pt x="83080" y="6607"/>
                </a:lnTo>
                <a:lnTo>
                  <a:pt x="62146" y="6607"/>
                </a:lnTo>
                <a:lnTo>
                  <a:pt x="54739" y="7515"/>
                </a:lnTo>
                <a:lnTo>
                  <a:pt x="43551" y="11892"/>
                </a:lnTo>
                <a:lnTo>
                  <a:pt x="31744" y="22216"/>
                </a:lnTo>
                <a:lnTo>
                  <a:pt x="22478" y="40963"/>
                </a:lnTo>
                <a:lnTo>
                  <a:pt x="72846" y="40963"/>
                </a:lnTo>
                <a:lnTo>
                  <a:pt x="70079" y="42285"/>
                </a:lnTo>
                <a:lnTo>
                  <a:pt x="60410" y="44959"/>
                </a:lnTo>
                <a:lnTo>
                  <a:pt x="50245" y="46332"/>
                </a:lnTo>
                <a:lnTo>
                  <a:pt x="41072" y="46837"/>
                </a:lnTo>
                <a:lnTo>
                  <a:pt x="34378" y="46910"/>
                </a:lnTo>
                <a:lnTo>
                  <a:pt x="20494" y="46910"/>
                </a:lnTo>
                <a:lnTo>
                  <a:pt x="17850" y="59463"/>
                </a:lnTo>
                <a:lnTo>
                  <a:pt x="17850" y="66731"/>
                </a:lnTo>
                <a:lnTo>
                  <a:pt x="19503" y="78489"/>
                </a:lnTo>
                <a:lnTo>
                  <a:pt x="24131" y="86965"/>
                </a:lnTo>
                <a:lnTo>
                  <a:pt x="31238" y="92096"/>
                </a:lnTo>
                <a:lnTo>
                  <a:pt x="40328" y="93820"/>
                </a:lnTo>
                <a:lnTo>
                  <a:pt x="69553" y="93820"/>
                </a:lnTo>
                <a:lnTo>
                  <a:pt x="64139" y="96308"/>
                </a:lnTo>
                <a:lnTo>
                  <a:pt x="39667" y="99766"/>
                </a:lnTo>
                <a:close/>
              </a:path>
              <a:path w="94614" h="100329">
                <a:moveTo>
                  <a:pt x="72846" y="40963"/>
                </a:moveTo>
                <a:lnTo>
                  <a:pt x="33056" y="40963"/>
                </a:lnTo>
                <a:lnTo>
                  <a:pt x="44574" y="40633"/>
                </a:lnTo>
                <a:lnTo>
                  <a:pt x="60245" y="38321"/>
                </a:lnTo>
                <a:lnTo>
                  <a:pt x="74056" y="32044"/>
                </a:lnTo>
                <a:lnTo>
                  <a:pt x="79996" y="19821"/>
                </a:lnTo>
                <a:lnTo>
                  <a:pt x="79996" y="11232"/>
                </a:lnTo>
                <a:lnTo>
                  <a:pt x="72062" y="6607"/>
                </a:lnTo>
                <a:lnTo>
                  <a:pt x="83080" y="6607"/>
                </a:lnTo>
                <a:lnTo>
                  <a:pt x="87713" y="11428"/>
                </a:lnTo>
                <a:lnTo>
                  <a:pt x="89913" y="19821"/>
                </a:lnTo>
                <a:lnTo>
                  <a:pt x="89138" y="25375"/>
                </a:lnTo>
                <a:lnTo>
                  <a:pt x="86194" y="31548"/>
                </a:lnTo>
                <a:lnTo>
                  <a:pt x="80151" y="37474"/>
                </a:lnTo>
                <a:lnTo>
                  <a:pt x="72846" y="40963"/>
                </a:lnTo>
                <a:close/>
              </a:path>
              <a:path w="94614" h="100329">
                <a:moveTo>
                  <a:pt x="69553" y="93820"/>
                </a:moveTo>
                <a:lnTo>
                  <a:pt x="40328" y="93820"/>
                </a:lnTo>
                <a:lnTo>
                  <a:pt x="46919" y="93500"/>
                </a:lnTo>
                <a:lnTo>
                  <a:pt x="58840" y="91260"/>
                </a:lnTo>
                <a:lnTo>
                  <a:pt x="73240" y="85179"/>
                </a:lnTo>
                <a:lnTo>
                  <a:pt x="87268" y="73338"/>
                </a:lnTo>
                <a:lnTo>
                  <a:pt x="89252" y="71356"/>
                </a:lnTo>
                <a:lnTo>
                  <a:pt x="92557" y="71356"/>
                </a:lnTo>
                <a:lnTo>
                  <a:pt x="94541" y="73338"/>
                </a:lnTo>
                <a:lnTo>
                  <a:pt x="94541" y="74659"/>
                </a:lnTo>
                <a:lnTo>
                  <a:pt x="91266" y="79976"/>
                </a:lnTo>
                <a:lnTo>
                  <a:pt x="81236" y="88452"/>
                </a:lnTo>
                <a:lnTo>
                  <a:pt x="69553" y="9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44752" y="5893597"/>
            <a:ext cx="122555" cy="144145"/>
          </a:xfrm>
          <a:custGeom>
            <a:avLst/>
            <a:gdLst/>
            <a:ahLst/>
            <a:cxnLst/>
            <a:rect l="l" t="t" r="r" b="b"/>
            <a:pathLst>
              <a:path w="122554" h="144145">
                <a:moveTo>
                  <a:pt x="122308" y="144034"/>
                </a:moveTo>
                <a:lnTo>
                  <a:pt x="74707" y="144034"/>
                </a:lnTo>
                <a:lnTo>
                  <a:pt x="46020" y="138449"/>
                </a:lnTo>
                <a:lnTo>
                  <a:pt x="22230" y="123139"/>
                </a:lnTo>
                <a:lnTo>
                  <a:pt x="6001" y="100272"/>
                </a:lnTo>
                <a:lnTo>
                  <a:pt x="0" y="72017"/>
                </a:lnTo>
                <a:lnTo>
                  <a:pt x="5908" y="44040"/>
                </a:lnTo>
                <a:lnTo>
                  <a:pt x="21982" y="21142"/>
                </a:lnTo>
                <a:lnTo>
                  <a:pt x="45741" y="5677"/>
                </a:lnTo>
                <a:lnTo>
                  <a:pt x="74707" y="0"/>
                </a:lnTo>
                <a:lnTo>
                  <a:pt x="122308" y="0"/>
                </a:lnTo>
                <a:lnTo>
                  <a:pt x="122308" y="10571"/>
                </a:lnTo>
                <a:lnTo>
                  <a:pt x="75368" y="10571"/>
                </a:lnTo>
                <a:lnTo>
                  <a:pt x="51309" y="14793"/>
                </a:lnTo>
                <a:lnTo>
                  <a:pt x="31651" y="26510"/>
                </a:lnTo>
                <a:lnTo>
                  <a:pt x="17819" y="44298"/>
                </a:lnTo>
                <a:lnTo>
                  <a:pt x="11239" y="66731"/>
                </a:lnTo>
                <a:lnTo>
                  <a:pt x="122308" y="66731"/>
                </a:lnTo>
                <a:lnTo>
                  <a:pt x="122308" y="77302"/>
                </a:lnTo>
                <a:lnTo>
                  <a:pt x="11239" y="77302"/>
                </a:lnTo>
                <a:lnTo>
                  <a:pt x="17819" y="99735"/>
                </a:lnTo>
                <a:lnTo>
                  <a:pt x="31651" y="117523"/>
                </a:lnTo>
                <a:lnTo>
                  <a:pt x="51309" y="129240"/>
                </a:lnTo>
                <a:lnTo>
                  <a:pt x="75368" y="133462"/>
                </a:lnTo>
                <a:lnTo>
                  <a:pt x="122308" y="133462"/>
                </a:lnTo>
                <a:lnTo>
                  <a:pt x="122308" y="144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902100" y="5865848"/>
            <a:ext cx="127635" cy="159385"/>
          </a:xfrm>
          <a:custGeom>
            <a:avLst/>
            <a:gdLst/>
            <a:ahLst/>
            <a:cxnLst/>
            <a:rect l="l" t="t" r="r" b="b"/>
            <a:pathLst>
              <a:path w="127635" h="159385">
                <a:moveTo>
                  <a:pt x="42312" y="159230"/>
                </a:moveTo>
                <a:lnTo>
                  <a:pt x="25938" y="157506"/>
                </a:lnTo>
                <a:lnTo>
                  <a:pt x="12478" y="152375"/>
                </a:lnTo>
                <a:lnTo>
                  <a:pt x="3357" y="143899"/>
                </a:lnTo>
                <a:lnTo>
                  <a:pt x="0" y="132141"/>
                </a:lnTo>
                <a:lnTo>
                  <a:pt x="2045" y="121126"/>
                </a:lnTo>
                <a:lnTo>
                  <a:pt x="9421" y="106456"/>
                </a:lnTo>
                <a:lnTo>
                  <a:pt x="23986" y="90423"/>
                </a:lnTo>
                <a:lnTo>
                  <a:pt x="47601" y="75320"/>
                </a:lnTo>
                <a:lnTo>
                  <a:pt x="40008" y="72058"/>
                </a:lnTo>
                <a:lnTo>
                  <a:pt x="32973" y="67061"/>
                </a:lnTo>
                <a:lnTo>
                  <a:pt x="27798" y="60083"/>
                </a:lnTo>
                <a:lnTo>
                  <a:pt x="25783" y="50874"/>
                </a:lnTo>
                <a:lnTo>
                  <a:pt x="32229" y="31775"/>
                </a:lnTo>
                <a:lnTo>
                  <a:pt x="49088" y="15526"/>
                </a:lnTo>
                <a:lnTo>
                  <a:pt x="72641" y="4232"/>
                </a:lnTo>
                <a:lnTo>
                  <a:pt x="99169" y="0"/>
                </a:lnTo>
                <a:lnTo>
                  <a:pt x="109747" y="702"/>
                </a:lnTo>
                <a:lnTo>
                  <a:pt x="118838" y="3138"/>
                </a:lnTo>
                <a:lnTo>
                  <a:pt x="125201" y="7804"/>
                </a:lnTo>
                <a:lnTo>
                  <a:pt x="126955" y="13214"/>
                </a:lnTo>
                <a:lnTo>
                  <a:pt x="83963" y="13214"/>
                </a:lnTo>
                <a:lnTo>
                  <a:pt x="77683" y="13606"/>
                </a:lnTo>
                <a:lnTo>
                  <a:pt x="46278" y="31713"/>
                </a:lnTo>
                <a:lnTo>
                  <a:pt x="46278" y="40963"/>
                </a:lnTo>
                <a:lnTo>
                  <a:pt x="48530" y="49614"/>
                </a:lnTo>
                <a:lnTo>
                  <a:pt x="55865" y="57151"/>
                </a:lnTo>
                <a:lnTo>
                  <a:pt x="69150" y="62705"/>
                </a:lnTo>
                <a:lnTo>
                  <a:pt x="89252" y="65410"/>
                </a:lnTo>
                <a:lnTo>
                  <a:pt x="91235" y="65410"/>
                </a:lnTo>
                <a:lnTo>
                  <a:pt x="91235" y="70034"/>
                </a:lnTo>
                <a:lnTo>
                  <a:pt x="86607" y="73338"/>
                </a:lnTo>
                <a:lnTo>
                  <a:pt x="83963" y="75320"/>
                </a:lnTo>
                <a:lnTo>
                  <a:pt x="78674" y="78624"/>
                </a:lnTo>
                <a:lnTo>
                  <a:pt x="71401" y="78624"/>
                </a:lnTo>
                <a:lnTo>
                  <a:pt x="47828" y="84044"/>
                </a:lnTo>
                <a:lnTo>
                  <a:pt x="32064" y="95719"/>
                </a:lnTo>
                <a:lnTo>
                  <a:pt x="23242" y="109749"/>
                </a:lnTo>
                <a:lnTo>
                  <a:pt x="20494" y="122230"/>
                </a:lnTo>
                <a:lnTo>
                  <a:pt x="24420" y="133751"/>
                </a:lnTo>
                <a:lnTo>
                  <a:pt x="34048" y="141061"/>
                </a:lnTo>
                <a:lnTo>
                  <a:pt x="46155" y="144901"/>
                </a:lnTo>
                <a:lnTo>
                  <a:pt x="57518" y="146016"/>
                </a:lnTo>
                <a:lnTo>
                  <a:pt x="84418" y="146016"/>
                </a:lnTo>
                <a:lnTo>
                  <a:pt x="70307" y="153697"/>
                </a:lnTo>
                <a:lnTo>
                  <a:pt x="42312" y="159230"/>
                </a:lnTo>
                <a:close/>
              </a:path>
              <a:path w="127635" h="159385">
                <a:moveTo>
                  <a:pt x="106442" y="36999"/>
                </a:moveTo>
                <a:lnTo>
                  <a:pt x="105119" y="36999"/>
                </a:lnTo>
                <a:lnTo>
                  <a:pt x="103797" y="36338"/>
                </a:lnTo>
                <a:lnTo>
                  <a:pt x="103797" y="34356"/>
                </a:lnTo>
                <a:lnTo>
                  <a:pt x="104458" y="33035"/>
                </a:lnTo>
                <a:lnTo>
                  <a:pt x="105119" y="32374"/>
                </a:lnTo>
                <a:lnTo>
                  <a:pt x="106442" y="30392"/>
                </a:lnTo>
                <a:lnTo>
                  <a:pt x="107103" y="27749"/>
                </a:lnTo>
                <a:lnTo>
                  <a:pt x="107103" y="17839"/>
                </a:lnTo>
                <a:lnTo>
                  <a:pt x="101153" y="16517"/>
                </a:lnTo>
                <a:lnTo>
                  <a:pt x="98508" y="15856"/>
                </a:lnTo>
                <a:lnTo>
                  <a:pt x="92557" y="13874"/>
                </a:lnTo>
                <a:lnTo>
                  <a:pt x="86607" y="13214"/>
                </a:lnTo>
                <a:lnTo>
                  <a:pt x="126955" y="13214"/>
                </a:lnTo>
                <a:lnTo>
                  <a:pt x="127598" y="15196"/>
                </a:lnTo>
                <a:lnTo>
                  <a:pt x="125129" y="24177"/>
                </a:lnTo>
                <a:lnTo>
                  <a:pt x="119251" y="31053"/>
                </a:lnTo>
                <a:lnTo>
                  <a:pt x="112257" y="35451"/>
                </a:lnTo>
                <a:lnTo>
                  <a:pt x="106442" y="36999"/>
                </a:lnTo>
                <a:close/>
              </a:path>
              <a:path w="127635" h="159385">
                <a:moveTo>
                  <a:pt x="84418" y="146016"/>
                </a:moveTo>
                <a:lnTo>
                  <a:pt x="57518" y="146016"/>
                </a:lnTo>
                <a:lnTo>
                  <a:pt x="71206" y="144168"/>
                </a:lnTo>
                <a:lnTo>
                  <a:pt x="81732" y="139657"/>
                </a:lnTo>
                <a:lnTo>
                  <a:pt x="89407" y="134030"/>
                </a:lnTo>
                <a:lnTo>
                  <a:pt x="94541" y="128837"/>
                </a:lnTo>
                <a:lnTo>
                  <a:pt x="103797" y="118266"/>
                </a:lnTo>
                <a:lnTo>
                  <a:pt x="114375" y="118266"/>
                </a:lnTo>
                <a:lnTo>
                  <a:pt x="114375" y="120248"/>
                </a:lnTo>
                <a:lnTo>
                  <a:pt x="108693" y="128012"/>
                </a:lnTo>
                <a:lnTo>
                  <a:pt x="93219" y="141226"/>
                </a:lnTo>
                <a:lnTo>
                  <a:pt x="84418" y="146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111012" y="5507079"/>
            <a:ext cx="167640" cy="139700"/>
          </a:xfrm>
          <a:custGeom>
            <a:avLst/>
            <a:gdLst/>
            <a:ahLst/>
            <a:cxnLst/>
            <a:rect l="l" t="t" r="r" b="b"/>
            <a:pathLst>
              <a:path w="167639" h="139700">
                <a:moveTo>
                  <a:pt x="47601" y="139409"/>
                </a:moveTo>
                <a:lnTo>
                  <a:pt x="27891" y="135568"/>
                </a:lnTo>
                <a:lnTo>
                  <a:pt x="12892" y="125038"/>
                </a:lnTo>
                <a:lnTo>
                  <a:pt x="3347" y="109305"/>
                </a:lnTo>
                <a:lnTo>
                  <a:pt x="0" y="89856"/>
                </a:lnTo>
                <a:lnTo>
                  <a:pt x="6218" y="59928"/>
                </a:lnTo>
                <a:lnTo>
                  <a:pt x="23470" y="30805"/>
                </a:lnTo>
                <a:lnTo>
                  <a:pt x="49646" y="8744"/>
                </a:lnTo>
                <a:lnTo>
                  <a:pt x="82640" y="0"/>
                </a:lnTo>
                <a:lnTo>
                  <a:pt x="167265" y="0"/>
                </a:lnTo>
                <a:lnTo>
                  <a:pt x="167265" y="18499"/>
                </a:lnTo>
                <a:lnTo>
                  <a:pt x="77351" y="18499"/>
                </a:lnTo>
                <a:lnTo>
                  <a:pt x="68034" y="19563"/>
                </a:lnTo>
                <a:lnTo>
                  <a:pt x="34378" y="44928"/>
                </a:lnTo>
                <a:lnTo>
                  <a:pt x="20526" y="88782"/>
                </a:lnTo>
                <a:lnTo>
                  <a:pt x="19834" y="98445"/>
                </a:lnTo>
                <a:lnTo>
                  <a:pt x="22034" y="113569"/>
                </a:lnTo>
                <a:lnTo>
                  <a:pt x="28015" y="124295"/>
                </a:lnTo>
                <a:lnTo>
                  <a:pt x="36847" y="130685"/>
                </a:lnTo>
                <a:lnTo>
                  <a:pt x="47601" y="132802"/>
                </a:lnTo>
                <a:lnTo>
                  <a:pt x="75442" y="132802"/>
                </a:lnTo>
                <a:lnTo>
                  <a:pt x="47601" y="139409"/>
                </a:lnTo>
                <a:close/>
              </a:path>
              <a:path w="167639" h="139700">
                <a:moveTo>
                  <a:pt x="75442" y="132802"/>
                </a:moveTo>
                <a:lnTo>
                  <a:pt x="47601" y="132802"/>
                </a:lnTo>
                <a:lnTo>
                  <a:pt x="57735" y="131171"/>
                </a:lnTo>
                <a:lnTo>
                  <a:pt x="68674" y="126195"/>
                </a:lnTo>
                <a:lnTo>
                  <a:pt x="96679" y="92282"/>
                </a:lnTo>
                <a:lnTo>
                  <a:pt x="106441" y="48892"/>
                </a:lnTo>
                <a:lnTo>
                  <a:pt x="105615" y="39962"/>
                </a:lnTo>
                <a:lnTo>
                  <a:pt x="101813" y="29979"/>
                </a:lnTo>
                <a:lnTo>
                  <a:pt x="93053" y="21854"/>
                </a:lnTo>
                <a:lnTo>
                  <a:pt x="77351" y="18499"/>
                </a:lnTo>
                <a:lnTo>
                  <a:pt x="117019" y="18499"/>
                </a:lnTo>
                <a:lnTo>
                  <a:pt x="122752" y="28978"/>
                </a:lnTo>
                <a:lnTo>
                  <a:pt x="125696" y="38899"/>
                </a:lnTo>
                <a:lnTo>
                  <a:pt x="126781" y="47209"/>
                </a:lnTo>
                <a:lnTo>
                  <a:pt x="126936" y="52856"/>
                </a:lnTo>
                <a:lnTo>
                  <a:pt x="119746" y="87006"/>
                </a:lnTo>
                <a:lnTo>
                  <a:pt x="101152" y="114467"/>
                </a:lnTo>
                <a:lnTo>
                  <a:pt x="75616" y="132760"/>
                </a:lnTo>
                <a:lnTo>
                  <a:pt x="75442" y="1328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00586" y="5279800"/>
            <a:ext cx="120650" cy="568325"/>
          </a:xfrm>
          <a:custGeom>
            <a:avLst/>
            <a:gdLst/>
            <a:ahLst/>
            <a:cxnLst/>
            <a:rect l="l" t="t" r="r" b="b"/>
            <a:pathLst>
              <a:path w="120650" h="568325">
                <a:moveTo>
                  <a:pt x="120324" y="568208"/>
                </a:moveTo>
                <a:lnTo>
                  <a:pt x="109085" y="568208"/>
                </a:lnTo>
                <a:lnTo>
                  <a:pt x="106440" y="564904"/>
                </a:lnTo>
                <a:lnTo>
                  <a:pt x="105779" y="564904"/>
                </a:lnTo>
                <a:lnTo>
                  <a:pt x="93880" y="553672"/>
                </a:lnTo>
                <a:lnTo>
                  <a:pt x="86607" y="546404"/>
                </a:lnTo>
                <a:lnTo>
                  <a:pt x="83301" y="542440"/>
                </a:lnTo>
                <a:lnTo>
                  <a:pt x="81411" y="539901"/>
                </a:lnTo>
                <a:lnTo>
                  <a:pt x="76607" y="534016"/>
                </a:lnTo>
                <a:lnTo>
                  <a:pt x="37826" y="471491"/>
                </a:lnTo>
                <a:lnTo>
                  <a:pt x="19706" y="424628"/>
                </a:lnTo>
                <a:lnTo>
                  <a:pt x="8060" y="377100"/>
                </a:lnTo>
                <a:lnTo>
                  <a:pt x="1840" y="329920"/>
                </a:lnTo>
                <a:lnTo>
                  <a:pt x="0" y="284104"/>
                </a:lnTo>
                <a:lnTo>
                  <a:pt x="1353" y="245328"/>
                </a:lnTo>
                <a:lnTo>
                  <a:pt x="11992" y="172238"/>
                </a:lnTo>
                <a:lnTo>
                  <a:pt x="39501" y="93510"/>
                </a:lnTo>
                <a:lnTo>
                  <a:pt x="60823" y="55664"/>
                </a:lnTo>
                <a:lnTo>
                  <a:pt x="109085" y="0"/>
                </a:lnTo>
                <a:lnTo>
                  <a:pt x="120324" y="0"/>
                </a:lnTo>
                <a:lnTo>
                  <a:pt x="120324" y="4624"/>
                </a:lnTo>
                <a:lnTo>
                  <a:pt x="119002" y="5946"/>
                </a:lnTo>
                <a:lnTo>
                  <a:pt x="92896" y="36094"/>
                </a:lnTo>
                <a:lnTo>
                  <a:pt x="69931" y="71601"/>
                </a:lnTo>
                <a:lnTo>
                  <a:pt x="50823" y="113311"/>
                </a:lnTo>
                <a:lnTo>
                  <a:pt x="36287" y="162069"/>
                </a:lnTo>
                <a:lnTo>
                  <a:pt x="27041" y="218718"/>
                </a:lnTo>
                <a:lnTo>
                  <a:pt x="23799" y="284104"/>
                </a:lnTo>
                <a:lnTo>
                  <a:pt x="26392" y="341162"/>
                </a:lnTo>
                <a:lnTo>
                  <a:pt x="34625" y="397167"/>
                </a:lnTo>
                <a:lnTo>
                  <a:pt x="49181" y="450323"/>
                </a:lnTo>
                <a:lnTo>
                  <a:pt x="70740" y="498834"/>
                </a:lnTo>
                <a:lnTo>
                  <a:pt x="98094" y="539467"/>
                </a:lnTo>
                <a:lnTo>
                  <a:pt x="119002" y="562261"/>
                </a:lnTo>
                <a:lnTo>
                  <a:pt x="119663" y="563583"/>
                </a:lnTo>
                <a:lnTo>
                  <a:pt x="120324" y="563583"/>
                </a:lnTo>
                <a:lnTo>
                  <a:pt x="120324" y="568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49340" y="5420531"/>
            <a:ext cx="157480" cy="287655"/>
          </a:xfrm>
          <a:custGeom>
            <a:avLst/>
            <a:gdLst/>
            <a:ahLst/>
            <a:cxnLst/>
            <a:rect l="l" t="t" r="r" b="b"/>
            <a:pathLst>
              <a:path w="157479" h="287654">
                <a:moveTo>
                  <a:pt x="101152" y="86552"/>
                </a:moveTo>
                <a:lnTo>
                  <a:pt x="79334" y="86552"/>
                </a:lnTo>
                <a:lnTo>
                  <a:pt x="84055" y="63014"/>
                </a:lnTo>
                <a:lnTo>
                  <a:pt x="98631" y="18117"/>
                </a:lnTo>
                <a:lnTo>
                  <a:pt x="130241" y="0"/>
                </a:lnTo>
                <a:lnTo>
                  <a:pt x="139776" y="1362"/>
                </a:lnTo>
                <a:lnTo>
                  <a:pt x="148505" y="5450"/>
                </a:lnTo>
                <a:lnTo>
                  <a:pt x="150205" y="7267"/>
                </a:lnTo>
                <a:lnTo>
                  <a:pt x="123630" y="7267"/>
                </a:lnTo>
                <a:lnTo>
                  <a:pt x="118341" y="11892"/>
                </a:lnTo>
                <a:lnTo>
                  <a:pt x="107763" y="50874"/>
                </a:lnTo>
                <a:lnTo>
                  <a:pt x="101152" y="86552"/>
                </a:lnTo>
                <a:close/>
              </a:path>
              <a:path w="157479" h="287654">
                <a:moveTo>
                  <a:pt x="140158" y="40963"/>
                </a:moveTo>
                <a:lnTo>
                  <a:pt x="134208" y="40963"/>
                </a:lnTo>
                <a:lnTo>
                  <a:pt x="128258" y="36999"/>
                </a:lnTo>
                <a:lnTo>
                  <a:pt x="128258" y="25106"/>
                </a:lnTo>
                <a:lnTo>
                  <a:pt x="131563" y="13874"/>
                </a:lnTo>
                <a:lnTo>
                  <a:pt x="145448" y="12553"/>
                </a:lnTo>
                <a:lnTo>
                  <a:pt x="139497" y="7267"/>
                </a:lnTo>
                <a:lnTo>
                  <a:pt x="150205" y="7267"/>
                </a:lnTo>
                <a:lnTo>
                  <a:pt x="154878" y="12264"/>
                </a:lnTo>
                <a:lnTo>
                  <a:pt x="157347" y="21803"/>
                </a:lnTo>
                <a:lnTo>
                  <a:pt x="155870" y="29814"/>
                </a:lnTo>
                <a:lnTo>
                  <a:pt x="151976" y="35843"/>
                </a:lnTo>
                <a:lnTo>
                  <a:pt x="146470" y="39642"/>
                </a:lnTo>
                <a:lnTo>
                  <a:pt x="140158" y="40963"/>
                </a:lnTo>
                <a:close/>
              </a:path>
              <a:path w="157479" h="287654">
                <a:moveTo>
                  <a:pt x="135530" y="96463"/>
                </a:moveTo>
                <a:lnTo>
                  <a:pt x="48262" y="96463"/>
                </a:lnTo>
                <a:lnTo>
                  <a:pt x="48262" y="86552"/>
                </a:lnTo>
                <a:lnTo>
                  <a:pt x="135530" y="86552"/>
                </a:lnTo>
                <a:lnTo>
                  <a:pt x="135530" y="96463"/>
                </a:lnTo>
                <a:close/>
              </a:path>
              <a:path w="157479" h="287654">
                <a:moveTo>
                  <a:pt x="43741" y="280800"/>
                </a:moveTo>
                <a:lnTo>
                  <a:pt x="27105" y="280800"/>
                </a:lnTo>
                <a:lnTo>
                  <a:pt x="37291" y="275783"/>
                </a:lnTo>
                <a:lnTo>
                  <a:pt x="44625" y="262465"/>
                </a:lnTo>
                <a:lnTo>
                  <a:pt x="49977" y="243450"/>
                </a:lnTo>
                <a:lnTo>
                  <a:pt x="54212" y="221336"/>
                </a:lnTo>
                <a:lnTo>
                  <a:pt x="78012" y="96463"/>
                </a:lnTo>
                <a:lnTo>
                  <a:pt x="99169" y="96463"/>
                </a:lnTo>
                <a:lnTo>
                  <a:pt x="79995" y="196230"/>
                </a:lnTo>
                <a:lnTo>
                  <a:pt x="78704" y="204055"/>
                </a:lnTo>
                <a:lnTo>
                  <a:pt x="75119" y="220180"/>
                </a:lnTo>
                <a:lnTo>
                  <a:pt x="69676" y="239527"/>
                </a:lnTo>
                <a:lnTo>
                  <a:pt x="62806" y="257015"/>
                </a:lnTo>
                <a:lnTo>
                  <a:pt x="57135" y="266781"/>
                </a:lnTo>
                <a:lnTo>
                  <a:pt x="49170" y="276671"/>
                </a:lnTo>
                <a:lnTo>
                  <a:pt x="43741" y="280800"/>
                </a:lnTo>
                <a:close/>
              </a:path>
              <a:path w="157479" h="287654">
                <a:moveTo>
                  <a:pt x="27105" y="287407"/>
                </a:moveTo>
                <a:lnTo>
                  <a:pt x="17292" y="286044"/>
                </a:lnTo>
                <a:lnTo>
                  <a:pt x="8594" y="281956"/>
                </a:lnTo>
                <a:lnTo>
                  <a:pt x="2375" y="275143"/>
                </a:lnTo>
                <a:lnTo>
                  <a:pt x="0" y="265604"/>
                </a:lnTo>
                <a:lnTo>
                  <a:pt x="1570" y="257593"/>
                </a:lnTo>
                <a:lnTo>
                  <a:pt x="5619" y="251564"/>
                </a:lnTo>
                <a:lnTo>
                  <a:pt x="11155" y="247765"/>
                </a:lnTo>
                <a:lnTo>
                  <a:pt x="17188" y="246443"/>
                </a:lnTo>
                <a:lnTo>
                  <a:pt x="23138" y="246443"/>
                </a:lnTo>
                <a:lnTo>
                  <a:pt x="29088" y="250408"/>
                </a:lnTo>
                <a:lnTo>
                  <a:pt x="29088" y="262300"/>
                </a:lnTo>
                <a:lnTo>
                  <a:pt x="26444" y="274193"/>
                </a:lnTo>
                <a:lnTo>
                  <a:pt x="11899" y="274854"/>
                </a:lnTo>
                <a:lnTo>
                  <a:pt x="17849" y="280800"/>
                </a:lnTo>
                <a:lnTo>
                  <a:pt x="43741" y="280800"/>
                </a:lnTo>
                <a:lnTo>
                  <a:pt x="39099" y="284331"/>
                </a:lnTo>
                <a:lnTo>
                  <a:pt x="27105" y="287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52972" y="5406651"/>
            <a:ext cx="73025" cy="316230"/>
          </a:xfrm>
          <a:custGeom>
            <a:avLst/>
            <a:gdLst/>
            <a:ahLst/>
            <a:cxnLst/>
            <a:rect l="l" t="t" r="r" b="b"/>
            <a:pathLst>
              <a:path w="73025" h="316229">
                <a:moveTo>
                  <a:pt x="71401" y="315818"/>
                </a:moveTo>
                <a:lnTo>
                  <a:pt x="70078" y="315818"/>
                </a:lnTo>
                <a:lnTo>
                  <a:pt x="63632" y="312008"/>
                </a:lnTo>
                <a:lnTo>
                  <a:pt x="35865" y="282091"/>
                </a:lnTo>
                <a:lnTo>
                  <a:pt x="10040" y="229358"/>
                </a:lnTo>
                <a:lnTo>
                  <a:pt x="784" y="178587"/>
                </a:lnTo>
                <a:lnTo>
                  <a:pt x="0" y="157909"/>
                </a:lnTo>
                <a:lnTo>
                  <a:pt x="774" y="136239"/>
                </a:lnTo>
                <a:lnTo>
                  <a:pt x="9761" y="87203"/>
                </a:lnTo>
                <a:lnTo>
                  <a:pt x="35029" y="34841"/>
                </a:lnTo>
                <a:lnTo>
                  <a:pt x="63436" y="3933"/>
                </a:lnTo>
                <a:lnTo>
                  <a:pt x="70078" y="0"/>
                </a:lnTo>
                <a:lnTo>
                  <a:pt x="71401" y="0"/>
                </a:lnTo>
                <a:lnTo>
                  <a:pt x="72723" y="660"/>
                </a:lnTo>
                <a:lnTo>
                  <a:pt x="72723" y="4624"/>
                </a:lnTo>
                <a:lnTo>
                  <a:pt x="68756" y="8589"/>
                </a:lnTo>
                <a:lnTo>
                  <a:pt x="44346" y="40561"/>
                </a:lnTo>
                <a:lnTo>
                  <a:pt x="28675" y="77054"/>
                </a:lnTo>
                <a:lnTo>
                  <a:pt x="20318" y="116645"/>
                </a:lnTo>
                <a:lnTo>
                  <a:pt x="17849" y="157909"/>
                </a:lnTo>
                <a:lnTo>
                  <a:pt x="20112" y="195703"/>
                </a:lnTo>
                <a:lnTo>
                  <a:pt x="28014" y="234798"/>
                </a:lnTo>
                <a:lnTo>
                  <a:pt x="43230" y="272283"/>
                </a:lnTo>
                <a:lnTo>
                  <a:pt x="67434" y="305246"/>
                </a:lnTo>
                <a:lnTo>
                  <a:pt x="72723" y="310532"/>
                </a:lnTo>
                <a:lnTo>
                  <a:pt x="72723" y="314496"/>
                </a:lnTo>
                <a:lnTo>
                  <a:pt x="71401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53463" y="5503780"/>
            <a:ext cx="139065" cy="142875"/>
          </a:xfrm>
          <a:custGeom>
            <a:avLst/>
            <a:gdLst/>
            <a:ahLst/>
            <a:cxnLst/>
            <a:rect l="l" t="t" r="r" b="b"/>
            <a:pathLst>
              <a:path w="139064" h="142875">
                <a:moveTo>
                  <a:pt x="7272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9" y="23124"/>
                </a:lnTo>
                <a:lnTo>
                  <a:pt x="22592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990" y="6607"/>
                </a:lnTo>
                <a:lnTo>
                  <a:pt x="33325" y="8248"/>
                </a:lnTo>
                <a:lnTo>
                  <a:pt x="24792" y="14287"/>
                </a:lnTo>
                <a:lnTo>
                  <a:pt x="16259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7272" y="51535"/>
                </a:lnTo>
                <a:close/>
              </a:path>
              <a:path w="139064" h="142875">
                <a:moveTo>
                  <a:pt x="80892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8" y="98115"/>
                </a:lnTo>
                <a:lnTo>
                  <a:pt x="121378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3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09086" y="19160"/>
                </a:lnTo>
                <a:lnTo>
                  <a:pt x="109086" y="7928"/>
                </a:lnTo>
                <a:lnTo>
                  <a:pt x="117019" y="0"/>
                </a:lnTo>
                <a:lnTo>
                  <a:pt x="124953" y="0"/>
                </a:lnTo>
                <a:lnTo>
                  <a:pt x="129353" y="1083"/>
                </a:lnTo>
                <a:lnTo>
                  <a:pt x="133878" y="4707"/>
                </a:lnTo>
                <a:lnTo>
                  <a:pt x="137411" y="11428"/>
                </a:lnTo>
                <a:lnTo>
                  <a:pt x="138837" y="21803"/>
                </a:lnTo>
                <a:lnTo>
                  <a:pt x="135211" y="47663"/>
                </a:lnTo>
                <a:lnTo>
                  <a:pt x="123218" y="88452"/>
                </a:lnTo>
                <a:lnTo>
                  <a:pt x="101183" y="126143"/>
                </a:lnTo>
                <a:lnTo>
                  <a:pt x="80892" y="136105"/>
                </a:lnTo>
                <a:close/>
              </a:path>
              <a:path w="139064" h="142875">
                <a:moveTo>
                  <a:pt x="67435" y="142712"/>
                </a:moveTo>
                <a:lnTo>
                  <a:pt x="54687" y="141453"/>
                </a:lnTo>
                <a:lnTo>
                  <a:pt x="40824" y="136105"/>
                </a:lnTo>
                <a:lnTo>
                  <a:pt x="29688" y="124316"/>
                </a:lnTo>
                <a:lnTo>
                  <a:pt x="25122" y="103731"/>
                </a:lnTo>
                <a:lnTo>
                  <a:pt x="25969" y="93242"/>
                </a:lnTo>
                <a:lnTo>
                  <a:pt x="28924" y="80275"/>
                </a:lnTo>
                <a:lnTo>
                  <a:pt x="34606" y="62849"/>
                </a:lnTo>
                <a:lnTo>
                  <a:pt x="43635" y="38981"/>
                </a:lnTo>
                <a:lnTo>
                  <a:pt x="45618" y="33696"/>
                </a:lnTo>
                <a:lnTo>
                  <a:pt x="48923" y="25106"/>
                </a:lnTo>
                <a:lnTo>
                  <a:pt x="48923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7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2" y="36338"/>
                </a:lnTo>
                <a:lnTo>
                  <a:pt x="64129" y="41624"/>
                </a:lnTo>
                <a:lnTo>
                  <a:pt x="57053" y="60785"/>
                </a:lnTo>
                <a:lnTo>
                  <a:pt x="51155" y="78458"/>
                </a:lnTo>
                <a:lnTo>
                  <a:pt x="47116" y="94398"/>
                </a:lnTo>
                <a:lnTo>
                  <a:pt x="45618" y="108356"/>
                </a:lnTo>
                <a:lnTo>
                  <a:pt x="47002" y="119660"/>
                </a:lnTo>
                <a:lnTo>
                  <a:pt x="51237" y="128424"/>
                </a:lnTo>
                <a:lnTo>
                  <a:pt x="58447" y="134092"/>
                </a:lnTo>
                <a:lnTo>
                  <a:pt x="68757" y="136105"/>
                </a:lnTo>
                <a:lnTo>
                  <a:pt x="80892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34607" y="5347192"/>
            <a:ext cx="57150" cy="220979"/>
          </a:xfrm>
          <a:custGeom>
            <a:avLst/>
            <a:gdLst/>
            <a:ahLst/>
            <a:cxnLst/>
            <a:rect l="l" t="t" r="r" b="b"/>
            <a:pathLst>
              <a:path w="57150" h="220979">
                <a:moveTo>
                  <a:pt x="56857" y="220676"/>
                </a:moveTo>
                <a:lnTo>
                  <a:pt x="52890" y="220676"/>
                </a:lnTo>
                <a:lnTo>
                  <a:pt x="26218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314" y="83063"/>
                </a:lnTo>
                <a:lnTo>
                  <a:pt x="10578" y="53682"/>
                </a:lnTo>
                <a:lnTo>
                  <a:pt x="26776" y="25044"/>
                </a:lnTo>
                <a:lnTo>
                  <a:pt x="52890" y="0"/>
                </a:lnTo>
                <a:lnTo>
                  <a:pt x="56857" y="0"/>
                </a:lnTo>
                <a:lnTo>
                  <a:pt x="56857" y="3964"/>
                </a:lnTo>
                <a:lnTo>
                  <a:pt x="55535" y="5285"/>
                </a:lnTo>
                <a:lnTo>
                  <a:pt x="41599" y="20306"/>
                </a:lnTo>
                <a:lnTo>
                  <a:pt x="28346" y="41707"/>
                </a:lnTo>
                <a:lnTo>
                  <a:pt x="18439" y="71160"/>
                </a:lnTo>
                <a:lnTo>
                  <a:pt x="14545" y="110338"/>
                </a:lnTo>
                <a:lnTo>
                  <a:pt x="16756" y="139935"/>
                </a:lnTo>
                <a:lnTo>
                  <a:pt x="23801" y="167737"/>
                </a:lnTo>
                <a:lnTo>
                  <a:pt x="36300" y="192936"/>
                </a:lnTo>
                <a:lnTo>
                  <a:pt x="54874" y="214729"/>
                </a:lnTo>
                <a:lnTo>
                  <a:pt x="56857" y="216712"/>
                </a:lnTo>
                <a:lnTo>
                  <a:pt x="56857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31797" y="5366353"/>
            <a:ext cx="80645" cy="146685"/>
          </a:xfrm>
          <a:custGeom>
            <a:avLst/>
            <a:gdLst/>
            <a:ahLst/>
            <a:cxnLst/>
            <a:rect l="l" t="t" r="r" b="b"/>
            <a:pathLst>
              <a:path w="80645" h="146685">
                <a:moveTo>
                  <a:pt x="0" y="21803"/>
                </a:moveTo>
                <a:lnTo>
                  <a:pt x="0" y="13874"/>
                </a:lnTo>
                <a:lnTo>
                  <a:pt x="8667" y="13658"/>
                </a:lnTo>
                <a:lnTo>
                  <a:pt x="19751" y="12140"/>
                </a:lnTo>
                <a:lnTo>
                  <a:pt x="31703" y="8021"/>
                </a:lnTo>
                <a:lnTo>
                  <a:pt x="42973" y="0"/>
                </a:lnTo>
                <a:lnTo>
                  <a:pt x="49584" y="0"/>
                </a:lnTo>
                <a:lnTo>
                  <a:pt x="49584" y="15856"/>
                </a:lnTo>
                <a:lnTo>
                  <a:pt x="31734" y="15856"/>
                </a:lnTo>
                <a:lnTo>
                  <a:pt x="22499" y="19294"/>
                </a:lnTo>
                <a:lnTo>
                  <a:pt x="13388" y="21060"/>
                </a:lnTo>
                <a:lnTo>
                  <a:pt x="5516" y="21710"/>
                </a:lnTo>
                <a:lnTo>
                  <a:pt x="0" y="21803"/>
                </a:lnTo>
                <a:close/>
              </a:path>
              <a:path w="80645" h="146685">
                <a:moveTo>
                  <a:pt x="49584" y="138748"/>
                </a:moveTo>
                <a:lnTo>
                  <a:pt x="31734" y="138748"/>
                </a:lnTo>
                <a:lnTo>
                  <a:pt x="31734" y="15856"/>
                </a:lnTo>
                <a:lnTo>
                  <a:pt x="49584" y="15856"/>
                </a:lnTo>
                <a:lnTo>
                  <a:pt x="49584" y="138748"/>
                </a:lnTo>
                <a:close/>
              </a:path>
              <a:path w="80645" h="146685">
                <a:moveTo>
                  <a:pt x="1322" y="146677"/>
                </a:moveTo>
                <a:lnTo>
                  <a:pt x="1322" y="138748"/>
                </a:lnTo>
                <a:lnTo>
                  <a:pt x="80657" y="138748"/>
                </a:lnTo>
                <a:lnTo>
                  <a:pt x="80657" y="145355"/>
                </a:lnTo>
                <a:lnTo>
                  <a:pt x="40989" y="145355"/>
                </a:lnTo>
                <a:lnTo>
                  <a:pt x="31723" y="145469"/>
                </a:lnTo>
                <a:lnTo>
                  <a:pt x="19420" y="145768"/>
                </a:lnTo>
                <a:lnTo>
                  <a:pt x="7985" y="146191"/>
                </a:lnTo>
                <a:lnTo>
                  <a:pt x="1322" y="146677"/>
                </a:lnTo>
                <a:close/>
              </a:path>
              <a:path w="80645" h="146685">
                <a:moveTo>
                  <a:pt x="80657" y="146677"/>
                </a:moveTo>
                <a:lnTo>
                  <a:pt x="73157" y="146191"/>
                </a:lnTo>
                <a:lnTo>
                  <a:pt x="61319" y="145768"/>
                </a:lnTo>
                <a:lnTo>
                  <a:pt x="49233" y="145469"/>
                </a:lnTo>
                <a:lnTo>
                  <a:pt x="40989" y="145355"/>
                </a:lnTo>
                <a:lnTo>
                  <a:pt x="80657" y="145355"/>
                </a:lnTo>
                <a:lnTo>
                  <a:pt x="80657" y="14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49473" y="5347192"/>
            <a:ext cx="57150" cy="220979"/>
          </a:xfrm>
          <a:custGeom>
            <a:avLst/>
            <a:gdLst/>
            <a:ahLst/>
            <a:cxnLst/>
            <a:rect l="l" t="t" r="r" b="b"/>
            <a:pathLst>
              <a:path w="57150" h="220979">
                <a:moveTo>
                  <a:pt x="2644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3966" y="212747"/>
                </a:lnTo>
                <a:lnTo>
                  <a:pt x="19999" y="194051"/>
                </a:lnTo>
                <a:lnTo>
                  <a:pt x="32065" y="170710"/>
                </a:lnTo>
                <a:lnTo>
                  <a:pt x="39668" y="142785"/>
                </a:lnTo>
                <a:lnTo>
                  <a:pt x="42312" y="110338"/>
                </a:lnTo>
                <a:lnTo>
                  <a:pt x="38707" y="72564"/>
                </a:lnTo>
                <a:lnTo>
                  <a:pt x="29337" y="43524"/>
                </a:lnTo>
                <a:lnTo>
                  <a:pt x="16373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3966" y="0"/>
                </a:lnTo>
                <a:lnTo>
                  <a:pt x="30639" y="25974"/>
                </a:lnTo>
                <a:lnTo>
                  <a:pt x="46774" y="55169"/>
                </a:lnTo>
                <a:lnTo>
                  <a:pt x="54728" y="84364"/>
                </a:lnTo>
                <a:lnTo>
                  <a:pt x="56856" y="110338"/>
                </a:lnTo>
                <a:lnTo>
                  <a:pt x="55772" y="129240"/>
                </a:lnTo>
                <a:lnTo>
                  <a:pt x="40990" y="178390"/>
                </a:lnTo>
                <a:lnTo>
                  <a:pt x="17354" y="209939"/>
                </a:lnTo>
                <a:lnTo>
                  <a:pt x="7706" y="217971"/>
                </a:lnTo>
                <a:lnTo>
                  <a:pt x="2644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366493" y="5406651"/>
            <a:ext cx="73660" cy="316230"/>
          </a:xfrm>
          <a:custGeom>
            <a:avLst/>
            <a:gdLst/>
            <a:ahLst/>
            <a:cxnLst/>
            <a:rect l="l" t="t" r="r" b="b"/>
            <a:pathLst>
              <a:path w="73659" h="316229">
                <a:moveTo>
                  <a:pt x="3305" y="315818"/>
                </a:moveTo>
                <a:lnTo>
                  <a:pt x="1322" y="315818"/>
                </a:lnTo>
                <a:lnTo>
                  <a:pt x="0" y="314496"/>
                </a:lnTo>
                <a:lnTo>
                  <a:pt x="0" y="310532"/>
                </a:lnTo>
                <a:lnTo>
                  <a:pt x="3966" y="307228"/>
                </a:lnTo>
                <a:lnTo>
                  <a:pt x="28376" y="274699"/>
                </a:lnTo>
                <a:lnTo>
                  <a:pt x="44047" y="237772"/>
                </a:lnTo>
                <a:lnTo>
                  <a:pt x="52404" y="198243"/>
                </a:lnTo>
                <a:lnTo>
                  <a:pt x="54873" y="157909"/>
                </a:lnTo>
                <a:lnTo>
                  <a:pt x="51598" y="111370"/>
                </a:lnTo>
                <a:lnTo>
                  <a:pt x="42064" y="71026"/>
                </a:lnTo>
                <a:lnTo>
                  <a:pt x="26703" y="37123"/>
                </a:lnTo>
                <a:lnTo>
                  <a:pt x="5950" y="9910"/>
                </a:lnTo>
                <a:lnTo>
                  <a:pt x="0" y="4624"/>
                </a:lnTo>
                <a:lnTo>
                  <a:pt x="0" y="1321"/>
                </a:lnTo>
                <a:lnTo>
                  <a:pt x="1322" y="0"/>
                </a:lnTo>
                <a:lnTo>
                  <a:pt x="3305" y="0"/>
                </a:lnTo>
                <a:lnTo>
                  <a:pt x="36868" y="33727"/>
                </a:lnTo>
                <a:lnTo>
                  <a:pt x="62786" y="86366"/>
                </a:lnTo>
                <a:lnTo>
                  <a:pt x="72497" y="136952"/>
                </a:lnTo>
                <a:lnTo>
                  <a:pt x="73385" y="157909"/>
                </a:lnTo>
                <a:lnTo>
                  <a:pt x="72518" y="179196"/>
                </a:lnTo>
                <a:lnTo>
                  <a:pt x="63344" y="227964"/>
                </a:lnTo>
                <a:lnTo>
                  <a:pt x="37983" y="280418"/>
                </a:lnTo>
                <a:lnTo>
                  <a:pt x="9576" y="311781"/>
                </a:lnTo>
                <a:lnTo>
                  <a:pt x="3305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88141" y="5365027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297" y="0"/>
                </a:lnTo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569790" y="5370317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712"/>
                </a:lnTo>
              </a:path>
            </a:pathLst>
          </a:custGeom>
          <a:ln w="11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701685" y="5420531"/>
            <a:ext cx="157480" cy="287655"/>
          </a:xfrm>
          <a:custGeom>
            <a:avLst/>
            <a:gdLst/>
            <a:ahLst/>
            <a:cxnLst/>
            <a:rect l="l" t="t" r="r" b="b"/>
            <a:pathLst>
              <a:path w="157479" h="287654">
                <a:moveTo>
                  <a:pt x="101152" y="86552"/>
                </a:moveTo>
                <a:lnTo>
                  <a:pt x="79335" y="86552"/>
                </a:lnTo>
                <a:lnTo>
                  <a:pt x="84056" y="63014"/>
                </a:lnTo>
                <a:lnTo>
                  <a:pt x="98539" y="18117"/>
                </a:lnTo>
                <a:lnTo>
                  <a:pt x="130242" y="0"/>
                </a:lnTo>
                <a:lnTo>
                  <a:pt x="139777" y="1362"/>
                </a:lnTo>
                <a:lnTo>
                  <a:pt x="148505" y="5450"/>
                </a:lnTo>
                <a:lnTo>
                  <a:pt x="150205" y="7267"/>
                </a:lnTo>
                <a:lnTo>
                  <a:pt x="123631" y="7267"/>
                </a:lnTo>
                <a:lnTo>
                  <a:pt x="117680" y="11892"/>
                </a:lnTo>
                <a:lnTo>
                  <a:pt x="107763" y="50874"/>
                </a:lnTo>
                <a:lnTo>
                  <a:pt x="101152" y="86552"/>
                </a:lnTo>
                <a:close/>
              </a:path>
              <a:path w="157479" h="287654">
                <a:moveTo>
                  <a:pt x="140159" y="40963"/>
                </a:moveTo>
                <a:lnTo>
                  <a:pt x="134209" y="40963"/>
                </a:lnTo>
                <a:lnTo>
                  <a:pt x="128259" y="36999"/>
                </a:lnTo>
                <a:lnTo>
                  <a:pt x="128259" y="25106"/>
                </a:lnTo>
                <a:lnTo>
                  <a:pt x="131565" y="13874"/>
                </a:lnTo>
                <a:lnTo>
                  <a:pt x="145448" y="12553"/>
                </a:lnTo>
                <a:lnTo>
                  <a:pt x="139497" y="7267"/>
                </a:lnTo>
                <a:lnTo>
                  <a:pt x="150205" y="7267"/>
                </a:lnTo>
                <a:lnTo>
                  <a:pt x="154879" y="12264"/>
                </a:lnTo>
                <a:lnTo>
                  <a:pt x="157348" y="21803"/>
                </a:lnTo>
                <a:lnTo>
                  <a:pt x="155778" y="29814"/>
                </a:lnTo>
                <a:lnTo>
                  <a:pt x="151728" y="35843"/>
                </a:lnTo>
                <a:lnTo>
                  <a:pt x="146191" y="39642"/>
                </a:lnTo>
                <a:lnTo>
                  <a:pt x="140159" y="40963"/>
                </a:lnTo>
                <a:close/>
              </a:path>
              <a:path w="157479" h="287654">
                <a:moveTo>
                  <a:pt x="135531" y="96463"/>
                </a:moveTo>
                <a:lnTo>
                  <a:pt x="48262" y="96463"/>
                </a:lnTo>
                <a:lnTo>
                  <a:pt x="48262" y="86552"/>
                </a:lnTo>
                <a:lnTo>
                  <a:pt x="135531" y="86552"/>
                </a:lnTo>
                <a:lnTo>
                  <a:pt x="135531" y="96463"/>
                </a:lnTo>
                <a:close/>
              </a:path>
              <a:path w="157479" h="287654">
                <a:moveTo>
                  <a:pt x="43509" y="280800"/>
                </a:moveTo>
                <a:lnTo>
                  <a:pt x="26445" y="280800"/>
                </a:lnTo>
                <a:lnTo>
                  <a:pt x="36920" y="275783"/>
                </a:lnTo>
                <a:lnTo>
                  <a:pt x="44295" y="262465"/>
                </a:lnTo>
                <a:lnTo>
                  <a:pt x="49687" y="243450"/>
                </a:lnTo>
                <a:lnTo>
                  <a:pt x="54212" y="221336"/>
                </a:lnTo>
                <a:lnTo>
                  <a:pt x="78013" y="96463"/>
                </a:lnTo>
                <a:lnTo>
                  <a:pt x="99169" y="96463"/>
                </a:lnTo>
                <a:lnTo>
                  <a:pt x="79997" y="196230"/>
                </a:lnTo>
                <a:lnTo>
                  <a:pt x="78695" y="204055"/>
                </a:lnTo>
                <a:lnTo>
                  <a:pt x="75038" y="220180"/>
                </a:lnTo>
                <a:lnTo>
                  <a:pt x="69398" y="239527"/>
                </a:lnTo>
                <a:lnTo>
                  <a:pt x="62146" y="257015"/>
                </a:lnTo>
                <a:lnTo>
                  <a:pt x="56846" y="266781"/>
                </a:lnTo>
                <a:lnTo>
                  <a:pt x="49006" y="276671"/>
                </a:lnTo>
                <a:lnTo>
                  <a:pt x="43509" y="280800"/>
                </a:lnTo>
                <a:close/>
              </a:path>
              <a:path w="157479" h="287654">
                <a:moveTo>
                  <a:pt x="26445" y="287407"/>
                </a:moveTo>
                <a:lnTo>
                  <a:pt x="17013" y="286044"/>
                </a:lnTo>
                <a:lnTo>
                  <a:pt x="8512" y="281956"/>
                </a:lnTo>
                <a:lnTo>
                  <a:pt x="2365" y="275143"/>
                </a:lnTo>
                <a:lnTo>
                  <a:pt x="0" y="265604"/>
                </a:lnTo>
                <a:lnTo>
                  <a:pt x="1570" y="257593"/>
                </a:lnTo>
                <a:lnTo>
                  <a:pt x="5619" y="251564"/>
                </a:lnTo>
                <a:lnTo>
                  <a:pt x="11156" y="247765"/>
                </a:lnTo>
                <a:lnTo>
                  <a:pt x="17189" y="246443"/>
                </a:lnTo>
                <a:lnTo>
                  <a:pt x="23139" y="246443"/>
                </a:lnTo>
                <a:lnTo>
                  <a:pt x="29090" y="250408"/>
                </a:lnTo>
                <a:lnTo>
                  <a:pt x="29090" y="262300"/>
                </a:lnTo>
                <a:lnTo>
                  <a:pt x="25784" y="274193"/>
                </a:lnTo>
                <a:lnTo>
                  <a:pt x="11239" y="274854"/>
                </a:lnTo>
                <a:lnTo>
                  <a:pt x="17189" y="280800"/>
                </a:lnTo>
                <a:lnTo>
                  <a:pt x="43509" y="280800"/>
                </a:lnTo>
                <a:lnTo>
                  <a:pt x="38810" y="284331"/>
                </a:lnTo>
                <a:lnTo>
                  <a:pt x="26445" y="287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904651" y="5406651"/>
            <a:ext cx="73660" cy="316230"/>
          </a:xfrm>
          <a:custGeom>
            <a:avLst/>
            <a:gdLst/>
            <a:ahLst/>
            <a:cxnLst/>
            <a:rect l="l" t="t" r="r" b="b"/>
            <a:pathLst>
              <a:path w="73659" h="316229">
                <a:moveTo>
                  <a:pt x="72063" y="315818"/>
                </a:moveTo>
                <a:lnTo>
                  <a:pt x="70080" y="315818"/>
                </a:lnTo>
                <a:lnTo>
                  <a:pt x="63923" y="312008"/>
                </a:lnTo>
                <a:lnTo>
                  <a:pt x="36238" y="282091"/>
                </a:lnTo>
                <a:lnTo>
                  <a:pt x="10320" y="229358"/>
                </a:lnTo>
                <a:lnTo>
                  <a:pt x="795" y="178587"/>
                </a:lnTo>
                <a:lnTo>
                  <a:pt x="0" y="157909"/>
                </a:lnTo>
                <a:lnTo>
                  <a:pt x="867" y="136239"/>
                </a:lnTo>
                <a:lnTo>
                  <a:pt x="10041" y="87203"/>
                </a:lnTo>
                <a:lnTo>
                  <a:pt x="35401" y="34841"/>
                </a:lnTo>
                <a:lnTo>
                  <a:pt x="63809" y="3933"/>
                </a:lnTo>
                <a:lnTo>
                  <a:pt x="70080" y="0"/>
                </a:lnTo>
                <a:lnTo>
                  <a:pt x="72063" y="0"/>
                </a:lnTo>
                <a:lnTo>
                  <a:pt x="73385" y="660"/>
                </a:lnTo>
                <a:lnTo>
                  <a:pt x="73385" y="4624"/>
                </a:lnTo>
                <a:lnTo>
                  <a:pt x="69419" y="8589"/>
                </a:lnTo>
                <a:lnTo>
                  <a:pt x="45008" y="40561"/>
                </a:lnTo>
                <a:lnTo>
                  <a:pt x="29338" y="77054"/>
                </a:lnTo>
                <a:lnTo>
                  <a:pt x="20981" y="116645"/>
                </a:lnTo>
                <a:lnTo>
                  <a:pt x="18512" y="157909"/>
                </a:lnTo>
                <a:lnTo>
                  <a:pt x="20681" y="195703"/>
                </a:lnTo>
                <a:lnTo>
                  <a:pt x="28429" y="234798"/>
                </a:lnTo>
                <a:lnTo>
                  <a:pt x="43614" y="272283"/>
                </a:lnTo>
                <a:lnTo>
                  <a:pt x="68096" y="305246"/>
                </a:lnTo>
                <a:lnTo>
                  <a:pt x="73385" y="310532"/>
                </a:lnTo>
                <a:lnTo>
                  <a:pt x="73385" y="314496"/>
                </a:lnTo>
                <a:lnTo>
                  <a:pt x="72063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005808" y="5503780"/>
            <a:ext cx="139065" cy="142875"/>
          </a:xfrm>
          <a:custGeom>
            <a:avLst/>
            <a:gdLst/>
            <a:ahLst/>
            <a:cxnLst/>
            <a:rect l="l" t="t" r="r" b="b"/>
            <a:pathLst>
              <a:path w="139065" h="142875">
                <a:moveTo>
                  <a:pt x="6611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8" y="23124"/>
                </a:lnTo>
                <a:lnTo>
                  <a:pt x="22591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328" y="6607"/>
                </a:lnTo>
                <a:lnTo>
                  <a:pt x="33046" y="8248"/>
                </a:lnTo>
                <a:lnTo>
                  <a:pt x="24710" y="14287"/>
                </a:lnTo>
                <a:lnTo>
                  <a:pt x="16249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6611" y="51535"/>
                </a:lnTo>
                <a:close/>
              </a:path>
              <a:path w="139065" h="142875">
                <a:moveTo>
                  <a:pt x="80781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9" y="98115"/>
                </a:lnTo>
                <a:lnTo>
                  <a:pt x="121379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4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09086" y="19160"/>
                </a:lnTo>
                <a:lnTo>
                  <a:pt x="109086" y="7928"/>
                </a:lnTo>
                <a:lnTo>
                  <a:pt x="117020" y="0"/>
                </a:lnTo>
                <a:lnTo>
                  <a:pt x="124953" y="0"/>
                </a:lnTo>
                <a:lnTo>
                  <a:pt x="129354" y="1083"/>
                </a:lnTo>
                <a:lnTo>
                  <a:pt x="133878" y="4707"/>
                </a:lnTo>
                <a:lnTo>
                  <a:pt x="137411" y="11428"/>
                </a:lnTo>
                <a:lnTo>
                  <a:pt x="138836" y="21803"/>
                </a:lnTo>
                <a:lnTo>
                  <a:pt x="135118" y="47663"/>
                </a:lnTo>
                <a:lnTo>
                  <a:pt x="122970" y="88452"/>
                </a:lnTo>
                <a:lnTo>
                  <a:pt x="100905" y="126143"/>
                </a:lnTo>
                <a:lnTo>
                  <a:pt x="80781" y="136105"/>
                </a:lnTo>
                <a:close/>
              </a:path>
              <a:path w="139065" h="142875">
                <a:moveTo>
                  <a:pt x="67435" y="142712"/>
                </a:moveTo>
                <a:lnTo>
                  <a:pt x="54688" y="141453"/>
                </a:lnTo>
                <a:lnTo>
                  <a:pt x="40825" y="136105"/>
                </a:lnTo>
                <a:lnTo>
                  <a:pt x="29689" y="124316"/>
                </a:lnTo>
                <a:lnTo>
                  <a:pt x="25123" y="103731"/>
                </a:lnTo>
                <a:lnTo>
                  <a:pt x="25960" y="93242"/>
                </a:lnTo>
                <a:lnTo>
                  <a:pt x="28842" y="80275"/>
                </a:lnTo>
                <a:lnTo>
                  <a:pt x="34327" y="62849"/>
                </a:lnTo>
                <a:lnTo>
                  <a:pt x="42973" y="38981"/>
                </a:lnTo>
                <a:lnTo>
                  <a:pt x="45617" y="33696"/>
                </a:lnTo>
                <a:lnTo>
                  <a:pt x="48262" y="25106"/>
                </a:lnTo>
                <a:lnTo>
                  <a:pt x="48262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8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3" y="36338"/>
                </a:lnTo>
                <a:lnTo>
                  <a:pt x="63468" y="41624"/>
                </a:lnTo>
                <a:lnTo>
                  <a:pt x="56495" y="60785"/>
                </a:lnTo>
                <a:lnTo>
                  <a:pt x="50824" y="78458"/>
                </a:lnTo>
                <a:lnTo>
                  <a:pt x="47012" y="94398"/>
                </a:lnTo>
                <a:lnTo>
                  <a:pt x="45617" y="108356"/>
                </a:lnTo>
                <a:lnTo>
                  <a:pt x="47002" y="119660"/>
                </a:lnTo>
                <a:lnTo>
                  <a:pt x="51237" y="128424"/>
                </a:lnTo>
                <a:lnTo>
                  <a:pt x="58448" y="134092"/>
                </a:lnTo>
                <a:lnTo>
                  <a:pt x="68757" y="136105"/>
                </a:lnTo>
                <a:lnTo>
                  <a:pt x="80781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186296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4" h="220979">
                <a:moveTo>
                  <a:pt x="57518" y="220676"/>
                </a:moveTo>
                <a:lnTo>
                  <a:pt x="52890" y="220676"/>
                </a:lnTo>
                <a:lnTo>
                  <a:pt x="26217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406" y="83063"/>
                </a:lnTo>
                <a:lnTo>
                  <a:pt x="10825" y="53682"/>
                </a:lnTo>
                <a:lnTo>
                  <a:pt x="27054" y="25044"/>
                </a:lnTo>
                <a:lnTo>
                  <a:pt x="52890" y="0"/>
                </a:lnTo>
                <a:lnTo>
                  <a:pt x="57518" y="0"/>
                </a:lnTo>
                <a:lnTo>
                  <a:pt x="57518" y="3964"/>
                </a:lnTo>
                <a:lnTo>
                  <a:pt x="56195" y="5285"/>
                </a:lnTo>
                <a:lnTo>
                  <a:pt x="41981" y="20306"/>
                </a:lnTo>
                <a:lnTo>
                  <a:pt x="28759" y="41707"/>
                </a:lnTo>
                <a:lnTo>
                  <a:pt x="19007" y="71160"/>
                </a:lnTo>
                <a:lnTo>
                  <a:pt x="15205" y="110338"/>
                </a:lnTo>
                <a:lnTo>
                  <a:pt x="17323" y="139935"/>
                </a:lnTo>
                <a:lnTo>
                  <a:pt x="24213" y="167737"/>
                </a:lnTo>
                <a:lnTo>
                  <a:pt x="36682" y="192936"/>
                </a:lnTo>
                <a:lnTo>
                  <a:pt x="55534" y="214729"/>
                </a:lnTo>
                <a:lnTo>
                  <a:pt x="57518" y="216712"/>
                </a:lnTo>
                <a:lnTo>
                  <a:pt x="57518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273566" y="5366353"/>
            <a:ext cx="98425" cy="146685"/>
          </a:xfrm>
          <a:custGeom>
            <a:avLst/>
            <a:gdLst/>
            <a:ahLst/>
            <a:cxnLst/>
            <a:rect l="l" t="t" r="r" b="b"/>
            <a:pathLst>
              <a:path w="98425" h="146685">
                <a:moveTo>
                  <a:pt x="17188" y="51535"/>
                </a:moveTo>
                <a:lnTo>
                  <a:pt x="9916" y="51535"/>
                </a:lnTo>
                <a:lnTo>
                  <a:pt x="0" y="50874"/>
                </a:lnTo>
                <a:lnTo>
                  <a:pt x="0" y="39642"/>
                </a:lnTo>
                <a:lnTo>
                  <a:pt x="3326" y="24807"/>
                </a:lnTo>
                <a:lnTo>
                  <a:pt x="12726" y="12140"/>
                </a:lnTo>
                <a:lnTo>
                  <a:pt x="27333" y="3313"/>
                </a:lnTo>
                <a:lnTo>
                  <a:pt x="46278" y="0"/>
                </a:lnTo>
                <a:lnTo>
                  <a:pt x="66050" y="2993"/>
                </a:lnTo>
                <a:lnTo>
                  <a:pt x="75509" y="7928"/>
                </a:lnTo>
                <a:lnTo>
                  <a:pt x="42973" y="7928"/>
                </a:lnTo>
                <a:lnTo>
                  <a:pt x="34378" y="8898"/>
                </a:lnTo>
                <a:lnTo>
                  <a:pt x="25287" y="12223"/>
                </a:lnTo>
                <a:lnTo>
                  <a:pt x="16941" y="18520"/>
                </a:lnTo>
                <a:lnTo>
                  <a:pt x="10578" y="28410"/>
                </a:lnTo>
                <a:lnTo>
                  <a:pt x="21816" y="28410"/>
                </a:lnTo>
                <a:lnTo>
                  <a:pt x="23799" y="36338"/>
                </a:lnTo>
                <a:lnTo>
                  <a:pt x="23799" y="48231"/>
                </a:lnTo>
                <a:lnTo>
                  <a:pt x="17188" y="51535"/>
                </a:lnTo>
                <a:close/>
              </a:path>
              <a:path w="98425" h="146685">
                <a:moveTo>
                  <a:pt x="91234" y="146677"/>
                </a:moveTo>
                <a:lnTo>
                  <a:pt x="0" y="146677"/>
                </a:lnTo>
                <a:lnTo>
                  <a:pt x="0" y="140069"/>
                </a:lnTo>
                <a:lnTo>
                  <a:pt x="2644" y="138087"/>
                </a:lnTo>
                <a:lnTo>
                  <a:pt x="55534" y="85231"/>
                </a:lnTo>
                <a:lnTo>
                  <a:pt x="61804" y="77973"/>
                </a:lnTo>
                <a:lnTo>
                  <a:pt x="68508" y="68300"/>
                </a:lnTo>
                <a:lnTo>
                  <a:pt x="73849" y="56521"/>
                </a:lnTo>
                <a:lnTo>
                  <a:pt x="76029" y="42945"/>
                </a:lnTo>
                <a:lnTo>
                  <a:pt x="73932" y="29948"/>
                </a:lnTo>
                <a:lnTo>
                  <a:pt x="67682" y="18747"/>
                </a:lnTo>
                <a:lnTo>
                  <a:pt x="57342" y="10891"/>
                </a:lnTo>
                <a:lnTo>
                  <a:pt x="42973" y="7928"/>
                </a:lnTo>
                <a:lnTo>
                  <a:pt x="75509" y="7928"/>
                </a:lnTo>
                <a:lnTo>
                  <a:pt x="82475" y="11562"/>
                </a:lnTo>
                <a:lnTo>
                  <a:pt x="93694" y="25086"/>
                </a:lnTo>
                <a:lnTo>
                  <a:pt x="97846" y="42945"/>
                </a:lnTo>
                <a:lnTo>
                  <a:pt x="95212" y="57533"/>
                </a:lnTo>
                <a:lnTo>
                  <a:pt x="88177" y="69952"/>
                </a:lnTo>
                <a:lnTo>
                  <a:pt x="78043" y="80761"/>
                </a:lnTo>
                <a:lnTo>
                  <a:pt x="66112" y="90516"/>
                </a:lnTo>
                <a:lnTo>
                  <a:pt x="56867" y="97877"/>
                </a:lnTo>
                <a:lnTo>
                  <a:pt x="47683" y="105300"/>
                </a:lnTo>
                <a:lnTo>
                  <a:pt x="36640" y="114581"/>
                </a:lnTo>
                <a:lnTo>
                  <a:pt x="21816" y="127516"/>
                </a:lnTo>
                <a:lnTo>
                  <a:pt x="94378" y="127516"/>
                </a:lnTo>
                <a:lnTo>
                  <a:pt x="91234" y="146677"/>
                </a:lnTo>
                <a:close/>
              </a:path>
              <a:path w="98425" h="146685">
                <a:moveTo>
                  <a:pt x="94378" y="127516"/>
                </a:moveTo>
                <a:lnTo>
                  <a:pt x="82640" y="127516"/>
                </a:lnTo>
                <a:lnTo>
                  <a:pt x="84623" y="126195"/>
                </a:lnTo>
                <a:lnTo>
                  <a:pt x="87268" y="124212"/>
                </a:lnTo>
                <a:lnTo>
                  <a:pt x="89912" y="110998"/>
                </a:lnTo>
                <a:lnTo>
                  <a:pt x="90573" y="106373"/>
                </a:lnTo>
                <a:lnTo>
                  <a:pt x="97846" y="106373"/>
                </a:lnTo>
                <a:lnTo>
                  <a:pt x="94378" y="127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401819" y="5347192"/>
            <a:ext cx="57150" cy="220979"/>
          </a:xfrm>
          <a:custGeom>
            <a:avLst/>
            <a:gdLst/>
            <a:ahLst/>
            <a:cxnLst/>
            <a:rect l="l" t="t" r="r" b="b"/>
            <a:pathLst>
              <a:path w="57150" h="220979">
                <a:moveTo>
                  <a:pt x="2644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3966" y="212747"/>
                </a:lnTo>
                <a:lnTo>
                  <a:pt x="19896" y="194051"/>
                </a:lnTo>
                <a:lnTo>
                  <a:pt x="31734" y="170710"/>
                </a:lnTo>
                <a:lnTo>
                  <a:pt x="39109" y="142785"/>
                </a:lnTo>
                <a:lnTo>
                  <a:pt x="41651" y="110338"/>
                </a:lnTo>
                <a:lnTo>
                  <a:pt x="38056" y="72564"/>
                </a:lnTo>
                <a:lnTo>
                  <a:pt x="28759" y="43524"/>
                </a:lnTo>
                <a:lnTo>
                  <a:pt x="15991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3966" y="0"/>
                </a:lnTo>
                <a:lnTo>
                  <a:pt x="30639" y="25974"/>
                </a:lnTo>
                <a:lnTo>
                  <a:pt x="46774" y="55169"/>
                </a:lnTo>
                <a:lnTo>
                  <a:pt x="54728" y="84364"/>
                </a:lnTo>
                <a:lnTo>
                  <a:pt x="56856" y="110338"/>
                </a:lnTo>
                <a:lnTo>
                  <a:pt x="55679" y="129240"/>
                </a:lnTo>
                <a:lnTo>
                  <a:pt x="40989" y="178390"/>
                </a:lnTo>
                <a:lnTo>
                  <a:pt x="17354" y="209939"/>
                </a:lnTo>
                <a:lnTo>
                  <a:pt x="7706" y="217971"/>
                </a:lnTo>
                <a:lnTo>
                  <a:pt x="2644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518844" y="5406651"/>
            <a:ext cx="73025" cy="316230"/>
          </a:xfrm>
          <a:custGeom>
            <a:avLst/>
            <a:gdLst/>
            <a:ahLst/>
            <a:cxnLst/>
            <a:rect l="l" t="t" r="r" b="b"/>
            <a:pathLst>
              <a:path w="73025" h="316229">
                <a:moveTo>
                  <a:pt x="2644" y="315818"/>
                </a:moveTo>
                <a:lnTo>
                  <a:pt x="661" y="315818"/>
                </a:lnTo>
                <a:lnTo>
                  <a:pt x="0" y="314496"/>
                </a:lnTo>
                <a:lnTo>
                  <a:pt x="0" y="310532"/>
                </a:lnTo>
                <a:lnTo>
                  <a:pt x="3966" y="307228"/>
                </a:lnTo>
                <a:lnTo>
                  <a:pt x="28376" y="274699"/>
                </a:lnTo>
                <a:lnTo>
                  <a:pt x="44047" y="237772"/>
                </a:lnTo>
                <a:lnTo>
                  <a:pt x="52404" y="198243"/>
                </a:lnTo>
                <a:lnTo>
                  <a:pt x="54873" y="157909"/>
                </a:lnTo>
                <a:lnTo>
                  <a:pt x="51505" y="111370"/>
                </a:lnTo>
                <a:lnTo>
                  <a:pt x="41816" y="71026"/>
                </a:lnTo>
                <a:lnTo>
                  <a:pt x="26424" y="37123"/>
                </a:lnTo>
                <a:lnTo>
                  <a:pt x="5950" y="9910"/>
                </a:lnTo>
                <a:lnTo>
                  <a:pt x="0" y="4624"/>
                </a:lnTo>
                <a:lnTo>
                  <a:pt x="0" y="1321"/>
                </a:lnTo>
                <a:lnTo>
                  <a:pt x="661" y="0"/>
                </a:lnTo>
                <a:lnTo>
                  <a:pt x="2644" y="0"/>
                </a:lnTo>
                <a:lnTo>
                  <a:pt x="36857" y="33727"/>
                </a:lnTo>
                <a:lnTo>
                  <a:pt x="62682" y="86366"/>
                </a:lnTo>
                <a:lnTo>
                  <a:pt x="71938" y="136952"/>
                </a:lnTo>
                <a:lnTo>
                  <a:pt x="72723" y="157909"/>
                </a:lnTo>
                <a:lnTo>
                  <a:pt x="71948" y="179196"/>
                </a:lnTo>
                <a:lnTo>
                  <a:pt x="62961" y="227964"/>
                </a:lnTo>
                <a:lnTo>
                  <a:pt x="37694" y="280418"/>
                </a:lnTo>
                <a:lnTo>
                  <a:pt x="9286" y="311781"/>
                </a:lnTo>
                <a:lnTo>
                  <a:pt x="2644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634536" y="5279800"/>
            <a:ext cx="120650" cy="568325"/>
          </a:xfrm>
          <a:custGeom>
            <a:avLst/>
            <a:gdLst/>
            <a:ahLst/>
            <a:cxnLst/>
            <a:rect l="l" t="t" r="r" b="b"/>
            <a:pathLst>
              <a:path w="120650" h="568325">
                <a:moveTo>
                  <a:pt x="11239" y="568208"/>
                </a:moveTo>
                <a:lnTo>
                  <a:pt x="0" y="568208"/>
                </a:lnTo>
                <a:lnTo>
                  <a:pt x="0" y="564244"/>
                </a:lnTo>
                <a:lnTo>
                  <a:pt x="1322" y="562922"/>
                </a:lnTo>
                <a:lnTo>
                  <a:pt x="28116" y="531578"/>
                </a:lnTo>
                <a:lnTo>
                  <a:pt x="51274" y="495187"/>
                </a:lnTo>
                <a:lnTo>
                  <a:pt x="70244" y="452997"/>
                </a:lnTo>
                <a:lnTo>
                  <a:pt x="84477" y="404255"/>
                </a:lnTo>
                <a:lnTo>
                  <a:pt x="93421" y="348208"/>
                </a:lnTo>
                <a:lnTo>
                  <a:pt x="96524" y="284104"/>
                </a:lnTo>
                <a:lnTo>
                  <a:pt x="94024" y="227045"/>
                </a:lnTo>
                <a:lnTo>
                  <a:pt x="85946" y="171040"/>
                </a:lnTo>
                <a:lnTo>
                  <a:pt x="71422" y="117884"/>
                </a:lnTo>
                <a:lnTo>
                  <a:pt x="49584" y="69374"/>
                </a:lnTo>
                <a:lnTo>
                  <a:pt x="22561" y="29318"/>
                </a:lnTo>
                <a:lnTo>
                  <a:pt x="0" y="4624"/>
                </a:lnTo>
                <a:lnTo>
                  <a:pt x="0" y="0"/>
                </a:lnTo>
                <a:lnTo>
                  <a:pt x="11239" y="0"/>
                </a:lnTo>
                <a:lnTo>
                  <a:pt x="13222" y="1982"/>
                </a:lnTo>
                <a:lnTo>
                  <a:pt x="19358" y="7835"/>
                </a:lnTo>
                <a:lnTo>
                  <a:pt x="64772" y="63394"/>
                </a:lnTo>
                <a:lnTo>
                  <a:pt x="86240" y="104342"/>
                </a:lnTo>
                <a:lnTo>
                  <a:pt x="101979" y="147750"/>
                </a:lnTo>
                <a:lnTo>
                  <a:pt x="112538" y="192755"/>
                </a:lnTo>
                <a:lnTo>
                  <a:pt x="118470" y="238493"/>
                </a:lnTo>
                <a:lnTo>
                  <a:pt x="120325" y="284104"/>
                </a:lnTo>
                <a:lnTo>
                  <a:pt x="119075" y="322146"/>
                </a:lnTo>
                <a:lnTo>
                  <a:pt x="108889" y="395505"/>
                </a:lnTo>
                <a:lnTo>
                  <a:pt x="81381" y="475255"/>
                </a:lnTo>
                <a:lnTo>
                  <a:pt x="59832" y="512874"/>
                </a:lnTo>
                <a:lnTo>
                  <a:pt x="36796" y="542812"/>
                </a:lnTo>
                <a:lnTo>
                  <a:pt x="11239" y="568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495293" y="4803647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标题 127">
            <a:extLst>
              <a:ext uri="{FF2B5EF4-FFF2-40B4-BE49-F238E27FC236}">
                <a16:creationId xmlns:a16="http://schemas.microsoft.com/office/drawing/2014/main" id="{B67785D1-2F4D-44D6-94BF-DDC018E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边的信息的重构器和目标函数</a:t>
            </a:r>
          </a:p>
        </p:txBody>
      </p:sp>
      <p:sp>
        <p:nvSpPr>
          <p:cNvPr id="2" name="object 125">
            <a:extLst>
              <a:ext uri="{FF2B5EF4-FFF2-40B4-BE49-F238E27FC236}">
                <a16:creationId xmlns:a16="http://schemas.microsoft.com/office/drawing/2014/main" id="{E3F4248A-44FB-F733-9ACE-39BC7EE9DCFA}"/>
              </a:ext>
            </a:extLst>
          </p:cNvPr>
          <p:cNvSpPr txBox="1"/>
          <p:nvPr/>
        </p:nvSpPr>
        <p:spPr>
          <a:xfrm>
            <a:off x="2870512" y="4946035"/>
            <a:ext cx="4994910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考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虑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所有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marL="12700">
              <a:lnSpc>
                <a:spcPts val="2835"/>
              </a:lnSpc>
              <a:spcBef>
                <a:spcPts val="1355"/>
              </a:spcBef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19761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025992" y="1664014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4" h="331469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4" h="331469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4" h="331469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24325" y="1622145"/>
            <a:ext cx="1624330" cy="39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：</a:t>
            </a:r>
            <a:r>
              <a:rPr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5703" y="1542612"/>
            <a:ext cx="2263140" cy="565150"/>
          </a:xfrm>
          <a:custGeom>
            <a:avLst/>
            <a:gdLst/>
            <a:ahLst/>
            <a:cxnLst/>
            <a:rect l="l" t="t" r="r" b="b"/>
            <a:pathLst>
              <a:path w="2263140" h="565150">
                <a:moveTo>
                  <a:pt x="8842" y="107880"/>
                </a:moveTo>
                <a:lnTo>
                  <a:pt x="10253" y="71308"/>
                </a:lnTo>
                <a:lnTo>
                  <a:pt x="27993" y="44344"/>
                </a:lnTo>
                <a:lnTo>
                  <a:pt x="58059" y="27240"/>
                </a:lnTo>
                <a:lnTo>
                  <a:pt x="96446" y="20250"/>
                </a:lnTo>
                <a:lnTo>
                  <a:pt x="140917" y="8348"/>
                </a:lnTo>
                <a:lnTo>
                  <a:pt x="186617" y="1930"/>
                </a:lnTo>
                <a:lnTo>
                  <a:pt x="233291" y="0"/>
                </a:lnTo>
                <a:lnTo>
                  <a:pt x="280681" y="1561"/>
                </a:lnTo>
                <a:lnTo>
                  <a:pt x="328532" y="5620"/>
                </a:lnTo>
                <a:lnTo>
                  <a:pt x="376586" y="11178"/>
                </a:lnTo>
                <a:lnTo>
                  <a:pt x="424588" y="17240"/>
                </a:lnTo>
                <a:lnTo>
                  <a:pt x="472282" y="22810"/>
                </a:lnTo>
                <a:lnTo>
                  <a:pt x="519410" y="26892"/>
                </a:lnTo>
                <a:lnTo>
                  <a:pt x="565717" y="28490"/>
                </a:lnTo>
                <a:lnTo>
                  <a:pt x="610945" y="26608"/>
                </a:lnTo>
                <a:lnTo>
                  <a:pt x="654840" y="20250"/>
                </a:lnTo>
                <a:lnTo>
                  <a:pt x="704823" y="12221"/>
                </a:lnTo>
                <a:lnTo>
                  <a:pt x="751929" y="8851"/>
                </a:lnTo>
                <a:lnTo>
                  <a:pt x="797210" y="9061"/>
                </a:lnTo>
                <a:lnTo>
                  <a:pt x="841714" y="11774"/>
                </a:lnTo>
                <a:lnTo>
                  <a:pt x="886489" y="15912"/>
                </a:lnTo>
                <a:lnTo>
                  <a:pt x="932587" y="20397"/>
                </a:lnTo>
                <a:lnTo>
                  <a:pt x="981056" y="24151"/>
                </a:lnTo>
                <a:lnTo>
                  <a:pt x="1032945" y="26096"/>
                </a:lnTo>
                <a:lnTo>
                  <a:pt x="1089303" y="25155"/>
                </a:lnTo>
                <a:lnTo>
                  <a:pt x="1151181" y="20250"/>
                </a:lnTo>
                <a:lnTo>
                  <a:pt x="1214278" y="15207"/>
                </a:lnTo>
                <a:lnTo>
                  <a:pt x="1273654" y="13913"/>
                </a:lnTo>
                <a:lnTo>
                  <a:pt x="1329410" y="15382"/>
                </a:lnTo>
                <a:lnTo>
                  <a:pt x="1381647" y="18630"/>
                </a:lnTo>
                <a:lnTo>
                  <a:pt x="1430467" y="22670"/>
                </a:lnTo>
                <a:lnTo>
                  <a:pt x="1475971" y="26516"/>
                </a:lnTo>
                <a:lnTo>
                  <a:pt x="1518259" y="29183"/>
                </a:lnTo>
                <a:lnTo>
                  <a:pt x="1557434" y="29684"/>
                </a:lnTo>
                <a:lnTo>
                  <a:pt x="1593596" y="27036"/>
                </a:lnTo>
                <a:lnTo>
                  <a:pt x="1626847" y="20250"/>
                </a:lnTo>
                <a:lnTo>
                  <a:pt x="1659603" y="13411"/>
                </a:lnTo>
                <a:lnTo>
                  <a:pt x="1699190" y="9290"/>
                </a:lnTo>
                <a:lnTo>
                  <a:pt x="1744408" y="7436"/>
                </a:lnTo>
                <a:lnTo>
                  <a:pt x="1794053" y="7399"/>
                </a:lnTo>
                <a:lnTo>
                  <a:pt x="1846924" y="8730"/>
                </a:lnTo>
                <a:lnTo>
                  <a:pt x="1901819" y="10979"/>
                </a:lnTo>
                <a:lnTo>
                  <a:pt x="1957535" y="13696"/>
                </a:lnTo>
                <a:lnTo>
                  <a:pt x="2012869" y="16432"/>
                </a:lnTo>
                <a:lnTo>
                  <a:pt x="2066621" y="18736"/>
                </a:lnTo>
                <a:lnTo>
                  <a:pt x="2117587" y="20159"/>
                </a:lnTo>
                <a:lnTo>
                  <a:pt x="2164565" y="20250"/>
                </a:lnTo>
                <a:lnTo>
                  <a:pt x="2199376" y="22600"/>
                </a:lnTo>
                <a:lnTo>
                  <a:pt x="2241812" y="71691"/>
                </a:lnTo>
                <a:lnTo>
                  <a:pt x="2260177" y="167427"/>
                </a:lnTo>
                <a:lnTo>
                  <a:pt x="2262588" y="222366"/>
                </a:lnTo>
                <a:lnTo>
                  <a:pt x="2261158" y="273567"/>
                </a:lnTo>
                <a:lnTo>
                  <a:pt x="2257644" y="321900"/>
                </a:lnTo>
                <a:lnTo>
                  <a:pt x="2253804" y="368237"/>
                </a:lnTo>
                <a:lnTo>
                  <a:pt x="2251393" y="413446"/>
                </a:lnTo>
                <a:lnTo>
                  <a:pt x="2252170" y="458400"/>
                </a:lnTo>
                <a:lnTo>
                  <a:pt x="2223184" y="520418"/>
                </a:lnTo>
                <a:lnTo>
                  <a:pt x="2164565" y="546030"/>
                </a:lnTo>
                <a:lnTo>
                  <a:pt x="2096124" y="558845"/>
                </a:lnTo>
                <a:lnTo>
                  <a:pt x="2055230" y="560014"/>
                </a:lnTo>
                <a:lnTo>
                  <a:pt x="2010523" y="558771"/>
                </a:lnTo>
                <a:lnTo>
                  <a:pt x="1962480" y="555927"/>
                </a:lnTo>
                <a:lnTo>
                  <a:pt x="1911576" y="552290"/>
                </a:lnTo>
                <a:lnTo>
                  <a:pt x="1858290" y="548672"/>
                </a:lnTo>
                <a:lnTo>
                  <a:pt x="1803097" y="545883"/>
                </a:lnTo>
                <a:lnTo>
                  <a:pt x="1746475" y="544732"/>
                </a:lnTo>
                <a:lnTo>
                  <a:pt x="1688899" y="546030"/>
                </a:lnTo>
                <a:lnTo>
                  <a:pt x="1631645" y="547022"/>
                </a:lnTo>
                <a:lnTo>
                  <a:pt x="1575659" y="545089"/>
                </a:lnTo>
                <a:lnTo>
                  <a:pt x="1520929" y="541245"/>
                </a:lnTo>
                <a:lnTo>
                  <a:pt x="1467441" y="536504"/>
                </a:lnTo>
                <a:lnTo>
                  <a:pt x="1415183" y="531881"/>
                </a:lnTo>
                <a:lnTo>
                  <a:pt x="1364140" y="528390"/>
                </a:lnTo>
                <a:lnTo>
                  <a:pt x="1314301" y="527045"/>
                </a:lnTo>
                <a:lnTo>
                  <a:pt x="1265651" y="528860"/>
                </a:lnTo>
                <a:lnTo>
                  <a:pt x="1218179" y="534851"/>
                </a:lnTo>
                <a:lnTo>
                  <a:pt x="1171870" y="546030"/>
                </a:lnTo>
                <a:lnTo>
                  <a:pt x="1129015" y="555408"/>
                </a:lnTo>
                <a:lnTo>
                  <a:pt x="1083982" y="558795"/>
                </a:lnTo>
                <a:lnTo>
                  <a:pt x="1037345" y="557564"/>
                </a:lnTo>
                <a:lnTo>
                  <a:pt x="989680" y="553087"/>
                </a:lnTo>
                <a:lnTo>
                  <a:pt x="941561" y="546734"/>
                </a:lnTo>
                <a:lnTo>
                  <a:pt x="893563" y="539876"/>
                </a:lnTo>
                <a:lnTo>
                  <a:pt x="846262" y="533887"/>
                </a:lnTo>
                <a:lnTo>
                  <a:pt x="800231" y="530136"/>
                </a:lnTo>
                <a:lnTo>
                  <a:pt x="756047" y="529995"/>
                </a:lnTo>
                <a:lnTo>
                  <a:pt x="714283" y="534836"/>
                </a:lnTo>
                <a:lnTo>
                  <a:pt x="675515" y="546030"/>
                </a:lnTo>
                <a:lnTo>
                  <a:pt x="640247" y="556923"/>
                </a:lnTo>
                <a:lnTo>
                  <a:pt x="602447" y="562993"/>
                </a:lnTo>
                <a:lnTo>
                  <a:pt x="562165" y="565092"/>
                </a:lnTo>
                <a:lnTo>
                  <a:pt x="519454" y="564073"/>
                </a:lnTo>
                <a:lnTo>
                  <a:pt x="474365" y="560789"/>
                </a:lnTo>
                <a:lnTo>
                  <a:pt x="426948" y="556093"/>
                </a:lnTo>
                <a:lnTo>
                  <a:pt x="377255" y="550839"/>
                </a:lnTo>
                <a:lnTo>
                  <a:pt x="325338" y="545878"/>
                </a:lnTo>
                <a:lnTo>
                  <a:pt x="271247" y="542064"/>
                </a:lnTo>
                <a:lnTo>
                  <a:pt x="215034" y="540249"/>
                </a:lnTo>
                <a:lnTo>
                  <a:pt x="156750" y="541287"/>
                </a:lnTo>
                <a:lnTo>
                  <a:pt x="96446" y="546030"/>
                </a:lnTo>
                <a:lnTo>
                  <a:pt x="61968" y="536905"/>
                </a:lnTo>
                <a:lnTo>
                  <a:pt x="31208" y="517231"/>
                </a:lnTo>
                <a:lnTo>
                  <a:pt x="11166" y="490050"/>
                </a:lnTo>
                <a:lnTo>
                  <a:pt x="8842" y="458400"/>
                </a:lnTo>
                <a:lnTo>
                  <a:pt x="750" y="400567"/>
                </a:lnTo>
                <a:lnTo>
                  <a:pt x="0" y="351270"/>
                </a:lnTo>
                <a:lnTo>
                  <a:pt x="4077" y="308242"/>
                </a:lnTo>
                <a:lnTo>
                  <a:pt x="10466" y="269219"/>
                </a:lnTo>
                <a:lnTo>
                  <a:pt x="16652" y="231937"/>
                </a:lnTo>
                <a:lnTo>
                  <a:pt x="20120" y="194130"/>
                </a:lnTo>
                <a:lnTo>
                  <a:pt x="18355" y="153532"/>
                </a:lnTo>
                <a:lnTo>
                  <a:pt x="8842" y="107880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9937" y="1344667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55408" y="1783086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44626" y="1947877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是否存在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11316" y="2691382"/>
            <a:ext cx="245745" cy="451484"/>
          </a:xfrm>
          <a:custGeom>
            <a:avLst/>
            <a:gdLst/>
            <a:ahLst/>
            <a:cxnLst/>
            <a:rect l="l" t="t" r="r" b="b"/>
            <a:pathLst>
              <a:path w="245745" h="451485">
                <a:moveTo>
                  <a:pt x="245364" y="328422"/>
                </a:moveTo>
                <a:lnTo>
                  <a:pt x="0" y="328422"/>
                </a:lnTo>
                <a:lnTo>
                  <a:pt x="122682" y="451104"/>
                </a:lnTo>
                <a:lnTo>
                  <a:pt x="245364" y="328422"/>
                </a:lnTo>
                <a:close/>
              </a:path>
              <a:path w="245745" h="451485">
                <a:moveTo>
                  <a:pt x="184023" y="122682"/>
                </a:moveTo>
                <a:lnTo>
                  <a:pt x="61341" y="122682"/>
                </a:lnTo>
                <a:lnTo>
                  <a:pt x="61341" y="328422"/>
                </a:lnTo>
                <a:lnTo>
                  <a:pt x="184023" y="328422"/>
                </a:lnTo>
                <a:lnTo>
                  <a:pt x="184023" y="122682"/>
                </a:lnTo>
                <a:close/>
              </a:path>
              <a:path w="245745" h="451485">
                <a:moveTo>
                  <a:pt x="122682" y="0"/>
                </a:moveTo>
                <a:lnTo>
                  <a:pt x="0" y="122682"/>
                </a:lnTo>
                <a:lnTo>
                  <a:pt x="245364" y="122682"/>
                </a:lnTo>
                <a:lnTo>
                  <a:pt x="122682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6130" y="3483082"/>
            <a:ext cx="152400" cy="182245"/>
          </a:xfrm>
          <a:custGeom>
            <a:avLst/>
            <a:gdLst/>
            <a:ahLst/>
            <a:cxnLst/>
            <a:rect l="l" t="t" r="r" b="b"/>
            <a:pathLst>
              <a:path w="152400" h="182245">
                <a:moveTo>
                  <a:pt x="62002" y="181723"/>
                </a:moveTo>
                <a:lnTo>
                  <a:pt x="35922" y="176110"/>
                </a:lnTo>
                <a:lnTo>
                  <a:pt x="16430" y="160683"/>
                </a:lnTo>
                <a:lnTo>
                  <a:pt x="4223" y="137562"/>
                </a:lnTo>
                <a:lnTo>
                  <a:pt x="0" y="108866"/>
                </a:lnTo>
                <a:lnTo>
                  <a:pt x="9985" y="62532"/>
                </a:lnTo>
                <a:lnTo>
                  <a:pt x="35238" y="28368"/>
                </a:lnTo>
                <a:lnTo>
                  <a:pt x="68706" y="7235"/>
                </a:lnTo>
                <a:lnTo>
                  <a:pt x="103337" y="0"/>
                </a:lnTo>
                <a:lnTo>
                  <a:pt x="121434" y="2891"/>
                </a:lnTo>
                <a:lnTo>
                  <a:pt x="132307" y="9211"/>
                </a:lnTo>
                <a:lnTo>
                  <a:pt x="103337" y="9211"/>
                </a:lnTo>
                <a:lnTo>
                  <a:pt x="91027" y="11082"/>
                </a:lnTo>
                <a:lnTo>
                  <a:pt x="72439" y="19784"/>
                </a:lnTo>
                <a:lnTo>
                  <a:pt x="52766" y="39948"/>
                </a:lnTo>
                <a:lnTo>
                  <a:pt x="37201" y="76206"/>
                </a:lnTo>
                <a:lnTo>
                  <a:pt x="113819" y="76206"/>
                </a:lnTo>
                <a:lnTo>
                  <a:pt x="100263" y="80341"/>
                </a:lnTo>
                <a:lnTo>
                  <a:pt x="82876" y="83115"/>
                </a:lnTo>
                <a:lnTo>
                  <a:pt x="67040" y="84319"/>
                </a:lnTo>
                <a:lnTo>
                  <a:pt x="55389" y="84581"/>
                </a:lnTo>
                <a:lnTo>
                  <a:pt x="34721" y="84581"/>
                </a:lnTo>
                <a:lnTo>
                  <a:pt x="31246" y="100662"/>
                </a:lnTo>
                <a:lnTo>
                  <a:pt x="29244" y="112739"/>
                </a:lnTo>
                <a:lnTo>
                  <a:pt x="28327" y="121205"/>
                </a:lnTo>
                <a:lnTo>
                  <a:pt x="28107" y="126452"/>
                </a:lnTo>
                <a:lnTo>
                  <a:pt x="29231" y="138949"/>
                </a:lnTo>
                <a:lnTo>
                  <a:pt x="33998" y="154193"/>
                </a:lnTo>
                <a:lnTo>
                  <a:pt x="44499" y="167081"/>
                </a:lnTo>
                <a:lnTo>
                  <a:pt x="62829" y="172511"/>
                </a:lnTo>
                <a:lnTo>
                  <a:pt x="104375" y="172511"/>
                </a:lnTo>
                <a:lnTo>
                  <a:pt x="99798" y="174971"/>
                </a:lnTo>
                <a:lnTo>
                  <a:pt x="62002" y="181723"/>
                </a:lnTo>
                <a:close/>
              </a:path>
              <a:path w="152400" h="182245">
                <a:moveTo>
                  <a:pt x="113819" y="76206"/>
                </a:moveTo>
                <a:lnTo>
                  <a:pt x="53735" y="76206"/>
                </a:lnTo>
                <a:lnTo>
                  <a:pt x="72762" y="75552"/>
                </a:lnTo>
                <a:lnTo>
                  <a:pt x="99307" y="70972"/>
                </a:lnTo>
                <a:lnTo>
                  <a:pt x="122907" y="58542"/>
                </a:lnTo>
                <a:lnTo>
                  <a:pt x="133099" y="34334"/>
                </a:lnTo>
                <a:lnTo>
                  <a:pt x="131122" y="24756"/>
                </a:lnTo>
                <a:lnTo>
                  <a:pt x="125348" y="16748"/>
                </a:lnTo>
                <a:lnTo>
                  <a:pt x="116009" y="11253"/>
                </a:lnTo>
                <a:lnTo>
                  <a:pt x="103337" y="9211"/>
                </a:lnTo>
                <a:lnTo>
                  <a:pt x="132307" y="9211"/>
                </a:lnTo>
                <a:lnTo>
                  <a:pt x="134649" y="10572"/>
                </a:lnTo>
                <a:lnTo>
                  <a:pt x="142748" y="21550"/>
                </a:lnTo>
                <a:lnTo>
                  <a:pt x="145499" y="34334"/>
                </a:lnTo>
                <a:lnTo>
                  <a:pt x="144815" y="41570"/>
                </a:lnTo>
                <a:lnTo>
                  <a:pt x="141262" y="52653"/>
                </a:lnTo>
                <a:lnTo>
                  <a:pt x="132595" y="64835"/>
                </a:lnTo>
                <a:lnTo>
                  <a:pt x="116565" y="75369"/>
                </a:lnTo>
                <a:lnTo>
                  <a:pt x="113819" y="76206"/>
                </a:lnTo>
                <a:close/>
              </a:path>
              <a:path w="152400" h="182245">
                <a:moveTo>
                  <a:pt x="104375" y="172511"/>
                </a:moveTo>
                <a:lnTo>
                  <a:pt x="62829" y="172511"/>
                </a:lnTo>
                <a:lnTo>
                  <a:pt x="72904" y="171896"/>
                </a:lnTo>
                <a:lnTo>
                  <a:pt x="92590" y="167592"/>
                </a:lnTo>
                <a:lnTo>
                  <a:pt x="117236" y="155907"/>
                </a:lnTo>
                <a:lnTo>
                  <a:pt x="142192" y="133152"/>
                </a:lnTo>
                <a:lnTo>
                  <a:pt x="143846" y="129802"/>
                </a:lnTo>
                <a:lnTo>
                  <a:pt x="144672" y="128965"/>
                </a:lnTo>
                <a:lnTo>
                  <a:pt x="149633" y="128965"/>
                </a:lnTo>
                <a:lnTo>
                  <a:pt x="152113" y="131477"/>
                </a:lnTo>
                <a:lnTo>
                  <a:pt x="152113" y="133989"/>
                </a:lnTo>
                <a:lnTo>
                  <a:pt x="145938" y="143568"/>
                </a:lnTo>
                <a:lnTo>
                  <a:pt x="128138" y="159741"/>
                </a:lnTo>
                <a:lnTo>
                  <a:pt x="104375" y="1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83743" y="3521181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91" y="0"/>
                </a:lnTo>
              </a:path>
            </a:pathLst>
          </a:custGeom>
          <a:ln w="15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83743" y="3599062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91" y="0"/>
                </a:lnTo>
              </a:path>
            </a:pathLst>
          </a:custGeom>
          <a:ln w="15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8594" y="3359979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90110" y="400294"/>
                </a:moveTo>
                <a:lnTo>
                  <a:pt x="87630" y="400294"/>
                </a:lnTo>
                <a:lnTo>
                  <a:pt x="79570" y="395466"/>
                </a:lnTo>
                <a:lnTo>
                  <a:pt x="44848" y="357546"/>
                </a:lnTo>
                <a:lnTo>
                  <a:pt x="12555" y="290708"/>
                </a:lnTo>
                <a:lnTo>
                  <a:pt x="981" y="226356"/>
                </a:lnTo>
                <a:lnTo>
                  <a:pt x="0" y="200147"/>
                </a:lnTo>
                <a:lnTo>
                  <a:pt x="968" y="173153"/>
                </a:lnTo>
                <a:lnTo>
                  <a:pt x="12206" y="110999"/>
                </a:lnTo>
                <a:lnTo>
                  <a:pt x="43802" y="44161"/>
                </a:lnTo>
                <a:lnTo>
                  <a:pt x="79324" y="4985"/>
                </a:lnTo>
                <a:lnTo>
                  <a:pt x="87630" y="0"/>
                </a:lnTo>
                <a:lnTo>
                  <a:pt x="90110" y="0"/>
                </a:lnTo>
                <a:lnTo>
                  <a:pt x="91764" y="837"/>
                </a:lnTo>
                <a:lnTo>
                  <a:pt x="91764" y="5862"/>
                </a:lnTo>
                <a:lnTo>
                  <a:pt x="85977" y="10886"/>
                </a:lnTo>
                <a:lnTo>
                  <a:pt x="55802" y="51881"/>
                </a:lnTo>
                <a:lnTo>
                  <a:pt x="36168" y="98294"/>
                </a:lnTo>
                <a:lnTo>
                  <a:pt x="25524" y="148317"/>
                </a:lnTo>
                <a:lnTo>
                  <a:pt x="22320" y="200147"/>
                </a:lnTo>
                <a:lnTo>
                  <a:pt x="25149" y="248064"/>
                </a:lnTo>
                <a:lnTo>
                  <a:pt x="35031" y="297708"/>
                </a:lnTo>
                <a:lnTo>
                  <a:pt x="54058" y="345468"/>
                </a:lnTo>
                <a:lnTo>
                  <a:pt x="84323" y="387733"/>
                </a:lnTo>
                <a:lnTo>
                  <a:pt x="91764" y="394432"/>
                </a:lnTo>
                <a:lnTo>
                  <a:pt x="91764" y="399457"/>
                </a:lnTo>
                <a:lnTo>
                  <a:pt x="90110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4248" y="3483082"/>
            <a:ext cx="173990" cy="182245"/>
          </a:xfrm>
          <a:custGeom>
            <a:avLst/>
            <a:gdLst/>
            <a:ahLst/>
            <a:cxnLst/>
            <a:rect l="l" t="t" r="r" b="b"/>
            <a:pathLst>
              <a:path w="173989" h="182245">
                <a:moveTo>
                  <a:pt x="909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06" y="50874"/>
                </a:lnTo>
                <a:lnTo>
                  <a:pt x="12090" y="29729"/>
                </a:lnTo>
                <a:lnTo>
                  <a:pt x="28249" y="9211"/>
                </a:lnTo>
                <a:lnTo>
                  <a:pt x="52082" y="0"/>
                </a:lnTo>
                <a:lnTo>
                  <a:pt x="65490" y="2630"/>
                </a:lnTo>
                <a:lnTo>
                  <a:pt x="74895" y="9211"/>
                </a:lnTo>
                <a:lnTo>
                  <a:pt x="51255" y="9211"/>
                </a:lnTo>
                <a:lnTo>
                  <a:pt x="41683" y="11279"/>
                </a:lnTo>
                <a:lnTo>
                  <a:pt x="31104" y="18842"/>
                </a:lnTo>
                <a:lnTo>
                  <a:pt x="20680" y="33942"/>
                </a:lnTo>
                <a:lnTo>
                  <a:pt x="9093" y="65320"/>
                </a:lnTo>
                <a:lnTo>
                  <a:pt x="9093" y="66157"/>
                </a:lnTo>
                <a:close/>
              </a:path>
              <a:path w="173989" h="182245">
                <a:moveTo>
                  <a:pt x="102834" y="172511"/>
                </a:moveTo>
                <a:lnTo>
                  <a:pt x="85977" y="172511"/>
                </a:lnTo>
                <a:lnTo>
                  <a:pt x="116487" y="157987"/>
                </a:lnTo>
                <a:lnTo>
                  <a:pt x="138472" y="124778"/>
                </a:lnTo>
                <a:lnTo>
                  <a:pt x="151777" y="88428"/>
                </a:lnTo>
                <a:lnTo>
                  <a:pt x="156246" y="64482"/>
                </a:lnTo>
                <a:lnTo>
                  <a:pt x="155342" y="54067"/>
                </a:lnTo>
                <a:lnTo>
                  <a:pt x="152733" y="45221"/>
                </a:lnTo>
                <a:lnTo>
                  <a:pt x="148573" y="37632"/>
                </a:lnTo>
                <a:lnTo>
                  <a:pt x="143019" y="30985"/>
                </a:lnTo>
                <a:lnTo>
                  <a:pt x="138886" y="26797"/>
                </a:lnTo>
                <a:lnTo>
                  <a:pt x="137232" y="24285"/>
                </a:lnTo>
                <a:lnTo>
                  <a:pt x="156246" y="0"/>
                </a:lnTo>
                <a:lnTo>
                  <a:pt x="162098" y="1387"/>
                </a:lnTo>
                <a:lnTo>
                  <a:pt x="167717" y="6071"/>
                </a:lnTo>
                <a:lnTo>
                  <a:pt x="171941" y="14838"/>
                </a:lnTo>
                <a:lnTo>
                  <a:pt x="173607" y="28472"/>
                </a:lnTo>
                <a:lnTo>
                  <a:pt x="169073" y="61250"/>
                </a:lnTo>
                <a:lnTo>
                  <a:pt x="154076" y="112949"/>
                </a:lnTo>
                <a:lnTo>
                  <a:pt x="126524" y="160722"/>
                </a:lnTo>
                <a:lnTo>
                  <a:pt x="102834" y="172511"/>
                </a:lnTo>
                <a:close/>
              </a:path>
              <a:path w="173989" h="182245">
                <a:moveTo>
                  <a:pt x="84323" y="181723"/>
                </a:moveTo>
                <a:lnTo>
                  <a:pt x="68383" y="179996"/>
                </a:lnTo>
                <a:lnTo>
                  <a:pt x="51048" y="172930"/>
                </a:lnTo>
                <a:lnTo>
                  <a:pt x="37124" y="157699"/>
                </a:lnTo>
                <a:lnTo>
                  <a:pt x="31414" y="131477"/>
                </a:lnTo>
                <a:lnTo>
                  <a:pt x="32590" y="118183"/>
                </a:lnTo>
                <a:lnTo>
                  <a:pt x="36478" y="101748"/>
                </a:lnTo>
                <a:lnTo>
                  <a:pt x="43621" y="79661"/>
                </a:lnTo>
                <a:lnTo>
                  <a:pt x="56642" y="43677"/>
                </a:lnTo>
                <a:lnTo>
                  <a:pt x="58799" y="36847"/>
                </a:lnTo>
                <a:lnTo>
                  <a:pt x="60491" y="29388"/>
                </a:lnTo>
                <a:lnTo>
                  <a:pt x="61176" y="21773"/>
                </a:lnTo>
                <a:lnTo>
                  <a:pt x="61176" y="9211"/>
                </a:lnTo>
                <a:lnTo>
                  <a:pt x="74895" y="9211"/>
                </a:lnTo>
                <a:lnTo>
                  <a:pt x="75643" y="9735"/>
                </a:lnTo>
                <a:lnTo>
                  <a:pt x="82076" y="20137"/>
                </a:lnTo>
                <a:lnTo>
                  <a:pt x="84323" y="32660"/>
                </a:lnTo>
                <a:lnTo>
                  <a:pt x="84323" y="40196"/>
                </a:lnTo>
                <a:lnTo>
                  <a:pt x="82670" y="46059"/>
                </a:lnTo>
                <a:lnTo>
                  <a:pt x="80190" y="52758"/>
                </a:lnTo>
                <a:lnTo>
                  <a:pt x="71341" y="77057"/>
                </a:lnTo>
                <a:lnTo>
                  <a:pt x="63966" y="99550"/>
                </a:lnTo>
                <a:lnTo>
                  <a:pt x="58915" y="120002"/>
                </a:lnTo>
                <a:lnTo>
                  <a:pt x="57042" y="138177"/>
                </a:lnTo>
                <a:lnTo>
                  <a:pt x="58773" y="152020"/>
                </a:lnTo>
                <a:lnTo>
                  <a:pt x="64069" y="162881"/>
                </a:lnTo>
                <a:lnTo>
                  <a:pt x="73085" y="169973"/>
                </a:lnTo>
                <a:lnTo>
                  <a:pt x="85977" y="172511"/>
                </a:lnTo>
                <a:lnTo>
                  <a:pt x="102834" y="172511"/>
                </a:lnTo>
                <a:lnTo>
                  <a:pt x="84323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70764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19" h="278129">
                <a:moveTo>
                  <a:pt x="71096" y="278029"/>
                </a:moveTo>
                <a:lnTo>
                  <a:pt x="66136" y="278029"/>
                </a:lnTo>
                <a:lnTo>
                  <a:pt x="32783" y="245107"/>
                </a:lnTo>
                <a:lnTo>
                  <a:pt x="12607" y="208103"/>
                </a:lnTo>
                <a:lnTo>
                  <a:pt x="2660" y="171098"/>
                </a:lnTo>
                <a:lnTo>
                  <a:pt x="0" y="138177"/>
                </a:lnTo>
                <a:lnTo>
                  <a:pt x="2893" y="103632"/>
                </a:lnTo>
                <a:lnTo>
                  <a:pt x="13227" y="66576"/>
                </a:lnTo>
                <a:lnTo>
                  <a:pt x="33481" y="30775"/>
                </a:lnTo>
                <a:lnTo>
                  <a:pt x="66136" y="0"/>
                </a:lnTo>
                <a:lnTo>
                  <a:pt x="71096" y="0"/>
                </a:lnTo>
                <a:lnTo>
                  <a:pt x="71096" y="3349"/>
                </a:lnTo>
                <a:lnTo>
                  <a:pt x="70269" y="4187"/>
                </a:lnTo>
                <a:lnTo>
                  <a:pt x="69443" y="5862"/>
                </a:lnTo>
                <a:lnTo>
                  <a:pt x="52017" y="24429"/>
                </a:lnTo>
                <a:lnTo>
                  <a:pt x="35444" y="51397"/>
                </a:lnTo>
                <a:lnTo>
                  <a:pt x="23057" y="88886"/>
                </a:lnTo>
                <a:lnTo>
                  <a:pt x="18187" y="139014"/>
                </a:lnTo>
                <a:lnTo>
                  <a:pt x="20951" y="176044"/>
                </a:lnTo>
                <a:lnTo>
                  <a:pt x="29761" y="211034"/>
                </a:lnTo>
                <a:lnTo>
                  <a:pt x="45391" y="242882"/>
                </a:lnTo>
                <a:lnTo>
                  <a:pt x="68616" y="270492"/>
                </a:lnTo>
                <a:lnTo>
                  <a:pt x="70269" y="273004"/>
                </a:lnTo>
                <a:lnTo>
                  <a:pt x="71096" y="273004"/>
                </a:lnTo>
                <a:lnTo>
                  <a:pt x="7109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92294" y="3308896"/>
            <a:ext cx="100965" cy="186055"/>
          </a:xfrm>
          <a:custGeom>
            <a:avLst/>
            <a:gdLst/>
            <a:ahLst/>
            <a:cxnLst/>
            <a:rect l="l" t="t" r="r" b="b"/>
            <a:pathLst>
              <a:path w="100964" h="186055">
                <a:moveTo>
                  <a:pt x="0" y="28472"/>
                </a:moveTo>
                <a:lnTo>
                  <a:pt x="0" y="18423"/>
                </a:lnTo>
                <a:lnTo>
                  <a:pt x="10850" y="18017"/>
                </a:lnTo>
                <a:lnTo>
                  <a:pt x="24801" y="15806"/>
                </a:lnTo>
                <a:lnTo>
                  <a:pt x="39991" y="10297"/>
                </a:lnTo>
                <a:lnTo>
                  <a:pt x="54562" y="0"/>
                </a:lnTo>
                <a:lnTo>
                  <a:pt x="62002" y="0"/>
                </a:lnTo>
                <a:lnTo>
                  <a:pt x="62829" y="837"/>
                </a:lnTo>
                <a:lnTo>
                  <a:pt x="62829" y="20098"/>
                </a:lnTo>
                <a:lnTo>
                  <a:pt x="39681" y="20098"/>
                </a:lnTo>
                <a:lnTo>
                  <a:pt x="28133" y="24939"/>
                </a:lnTo>
                <a:lnTo>
                  <a:pt x="16740" y="27426"/>
                </a:lnTo>
                <a:lnTo>
                  <a:pt x="6897" y="28342"/>
                </a:lnTo>
                <a:lnTo>
                  <a:pt x="0" y="28472"/>
                </a:lnTo>
                <a:close/>
              </a:path>
              <a:path w="100964" h="186055">
                <a:moveTo>
                  <a:pt x="90110" y="175861"/>
                </a:moveTo>
                <a:lnTo>
                  <a:pt x="12400" y="175861"/>
                </a:lnTo>
                <a:lnTo>
                  <a:pt x="28172" y="175194"/>
                </a:lnTo>
                <a:lnTo>
                  <a:pt x="36271" y="173035"/>
                </a:lnTo>
                <a:lnTo>
                  <a:pt x="39255" y="169149"/>
                </a:lnTo>
                <a:lnTo>
                  <a:pt x="39681" y="163300"/>
                </a:lnTo>
                <a:lnTo>
                  <a:pt x="39681" y="20098"/>
                </a:lnTo>
                <a:lnTo>
                  <a:pt x="62829" y="20098"/>
                </a:lnTo>
                <a:lnTo>
                  <a:pt x="62829" y="163300"/>
                </a:lnTo>
                <a:lnTo>
                  <a:pt x="63255" y="169149"/>
                </a:lnTo>
                <a:lnTo>
                  <a:pt x="66239" y="173035"/>
                </a:lnTo>
                <a:lnTo>
                  <a:pt x="74338" y="175194"/>
                </a:lnTo>
                <a:lnTo>
                  <a:pt x="90110" y="175861"/>
                </a:lnTo>
                <a:close/>
              </a:path>
              <a:path w="100964" h="186055">
                <a:moveTo>
                  <a:pt x="1653" y="185910"/>
                </a:moveTo>
                <a:lnTo>
                  <a:pt x="1653" y="175861"/>
                </a:lnTo>
                <a:lnTo>
                  <a:pt x="100857" y="175861"/>
                </a:lnTo>
                <a:lnTo>
                  <a:pt x="100857" y="185073"/>
                </a:lnTo>
                <a:lnTo>
                  <a:pt x="51255" y="185073"/>
                </a:lnTo>
                <a:lnTo>
                  <a:pt x="1653" y="185910"/>
                </a:lnTo>
                <a:close/>
              </a:path>
              <a:path w="100964" h="186055">
                <a:moveTo>
                  <a:pt x="100857" y="185910"/>
                </a:moveTo>
                <a:lnTo>
                  <a:pt x="51255" y="185073"/>
                </a:lnTo>
                <a:lnTo>
                  <a:pt x="100857" y="185073"/>
                </a:lnTo>
                <a:lnTo>
                  <a:pt x="100857" y="185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9442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19" h="278129">
                <a:moveTo>
                  <a:pt x="3306" y="278029"/>
                </a:moveTo>
                <a:lnTo>
                  <a:pt x="826" y="278029"/>
                </a:lnTo>
                <a:lnTo>
                  <a:pt x="0" y="276354"/>
                </a:lnTo>
                <a:lnTo>
                  <a:pt x="0" y="273004"/>
                </a:lnTo>
                <a:lnTo>
                  <a:pt x="4960" y="268817"/>
                </a:lnTo>
                <a:lnTo>
                  <a:pt x="25007" y="244989"/>
                </a:lnTo>
                <a:lnTo>
                  <a:pt x="40095" y="215116"/>
                </a:lnTo>
                <a:lnTo>
                  <a:pt x="49602" y="179433"/>
                </a:lnTo>
                <a:lnTo>
                  <a:pt x="52908" y="138177"/>
                </a:lnTo>
                <a:lnTo>
                  <a:pt x="48400" y="90312"/>
                </a:lnTo>
                <a:lnTo>
                  <a:pt x="36684" y="53595"/>
                </a:lnTo>
                <a:lnTo>
                  <a:pt x="20473" y="26300"/>
                </a:lnTo>
                <a:lnTo>
                  <a:pt x="2480" y="6699"/>
                </a:lnTo>
                <a:lnTo>
                  <a:pt x="826" y="4187"/>
                </a:lnTo>
                <a:lnTo>
                  <a:pt x="0" y="3349"/>
                </a:lnTo>
                <a:lnTo>
                  <a:pt x="0" y="0"/>
                </a:lnTo>
                <a:lnTo>
                  <a:pt x="4960" y="0"/>
                </a:lnTo>
                <a:lnTo>
                  <a:pt x="38312" y="31966"/>
                </a:lnTo>
                <a:lnTo>
                  <a:pt x="58489" y="68565"/>
                </a:lnTo>
                <a:lnTo>
                  <a:pt x="68435" y="105634"/>
                </a:lnTo>
                <a:lnTo>
                  <a:pt x="71096" y="139014"/>
                </a:lnTo>
                <a:lnTo>
                  <a:pt x="69740" y="162959"/>
                </a:lnTo>
                <a:lnTo>
                  <a:pt x="59587" y="206140"/>
                </a:lnTo>
                <a:lnTo>
                  <a:pt x="36555" y="247645"/>
                </a:lnTo>
                <a:lnTo>
                  <a:pt x="9636" y="274600"/>
                </a:lnTo>
                <a:lnTo>
                  <a:pt x="330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7348" y="3617905"/>
            <a:ext cx="46355" cy="120014"/>
          </a:xfrm>
          <a:custGeom>
            <a:avLst/>
            <a:gdLst/>
            <a:ahLst/>
            <a:cxnLst/>
            <a:rect l="l" t="t" r="r" b="b"/>
            <a:pathLst>
              <a:path w="46354" h="120014">
                <a:moveTo>
                  <a:pt x="25627" y="41871"/>
                </a:moveTo>
                <a:lnTo>
                  <a:pt x="20667" y="41871"/>
                </a:lnTo>
                <a:lnTo>
                  <a:pt x="11858" y="40131"/>
                </a:lnTo>
                <a:lnTo>
                  <a:pt x="5373" y="35486"/>
                </a:lnTo>
                <a:lnTo>
                  <a:pt x="1369" y="28799"/>
                </a:lnTo>
                <a:lnTo>
                  <a:pt x="0" y="20935"/>
                </a:lnTo>
                <a:lnTo>
                  <a:pt x="1369" y="13071"/>
                </a:lnTo>
                <a:lnTo>
                  <a:pt x="5373" y="6385"/>
                </a:lnTo>
                <a:lnTo>
                  <a:pt x="11858" y="1740"/>
                </a:lnTo>
                <a:lnTo>
                  <a:pt x="20667" y="0"/>
                </a:lnTo>
                <a:lnTo>
                  <a:pt x="31298" y="2774"/>
                </a:lnTo>
                <a:lnTo>
                  <a:pt x="39371" y="10886"/>
                </a:lnTo>
                <a:lnTo>
                  <a:pt x="44499" y="24023"/>
                </a:lnTo>
                <a:lnTo>
                  <a:pt x="45705" y="36009"/>
                </a:lnTo>
                <a:lnTo>
                  <a:pt x="35548" y="36009"/>
                </a:lnTo>
                <a:lnTo>
                  <a:pt x="30588" y="41034"/>
                </a:lnTo>
                <a:lnTo>
                  <a:pt x="25627" y="41871"/>
                </a:lnTo>
                <a:close/>
              </a:path>
              <a:path w="46354" h="120014">
                <a:moveTo>
                  <a:pt x="9920" y="119753"/>
                </a:moveTo>
                <a:lnTo>
                  <a:pt x="8267" y="119753"/>
                </a:lnTo>
                <a:lnTo>
                  <a:pt x="5786" y="118078"/>
                </a:lnTo>
                <a:lnTo>
                  <a:pt x="5786" y="113053"/>
                </a:lnTo>
                <a:lnTo>
                  <a:pt x="10747" y="108866"/>
                </a:lnTo>
                <a:lnTo>
                  <a:pt x="20112" y="96867"/>
                </a:lnTo>
                <a:lnTo>
                  <a:pt x="28624" y="81336"/>
                </a:lnTo>
                <a:lnTo>
                  <a:pt x="34811" y="62820"/>
                </a:lnTo>
                <a:lnTo>
                  <a:pt x="37201" y="41871"/>
                </a:lnTo>
                <a:lnTo>
                  <a:pt x="37201" y="36009"/>
                </a:lnTo>
                <a:lnTo>
                  <a:pt x="45705" y="36009"/>
                </a:lnTo>
                <a:lnTo>
                  <a:pt x="46295" y="41871"/>
                </a:lnTo>
                <a:lnTo>
                  <a:pt x="41193" y="73825"/>
                </a:lnTo>
                <a:lnTo>
                  <a:pt x="29657" y="98398"/>
                </a:lnTo>
                <a:lnTo>
                  <a:pt x="17347" y="114179"/>
                </a:lnTo>
                <a:lnTo>
                  <a:pt x="9920" y="11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50283" y="3483082"/>
            <a:ext cx="173990" cy="182245"/>
          </a:xfrm>
          <a:custGeom>
            <a:avLst/>
            <a:gdLst/>
            <a:ahLst/>
            <a:cxnLst/>
            <a:rect l="l" t="t" r="r" b="b"/>
            <a:pathLst>
              <a:path w="173989" h="182245">
                <a:moveTo>
                  <a:pt x="909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06" y="50874"/>
                </a:lnTo>
                <a:lnTo>
                  <a:pt x="12090" y="29729"/>
                </a:lnTo>
                <a:lnTo>
                  <a:pt x="28249" y="9211"/>
                </a:lnTo>
                <a:lnTo>
                  <a:pt x="52082" y="0"/>
                </a:lnTo>
                <a:lnTo>
                  <a:pt x="65490" y="2630"/>
                </a:lnTo>
                <a:lnTo>
                  <a:pt x="74895" y="9211"/>
                </a:lnTo>
                <a:lnTo>
                  <a:pt x="51255" y="9211"/>
                </a:lnTo>
                <a:lnTo>
                  <a:pt x="41683" y="11279"/>
                </a:lnTo>
                <a:lnTo>
                  <a:pt x="31104" y="18842"/>
                </a:lnTo>
                <a:lnTo>
                  <a:pt x="20680" y="33942"/>
                </a:lnTo>
                <a:lnTo>
                  <a:pt x="9093" y="65320"/>
                </a:lnTo>
                <a:lnTo>
                  <a:pt x="9093" y="66157"/>
                </a:lnTo>
                <a:close/>
              </a:path>
              <a:path w="173989" h="182245">
                <a:moveTo>
                  <a:pt x="102834" y="172511"/>
                </a:moveTo>
                <a:lnTo>
                  <a:pt x="85977" y="172511"/>
                </a:lnTo>
                <a:lnTo>
                  <a:pt x="116487" y="157987"/>
                </a:lnTo>
                <a:lnTo>
                  <a:pt x="138472" y="124778"/>
                </a:lnTo>
                <a:lnTo>
                  <a:pt x="151777" y="88428"/>
                </a:lnTo>
                <a:lnTo>
                  <a:pt x="156246" y="64482"/>
                </a:lnTo>
                <a:lnTo>
                  <a:pt x="155342" y="54067"/>
                </a:lnTo>
                <a:lnTo>
                  <a:pt x="152733" y="45221"/>
                </a:lnTo>
                <a:lnTo>
                  <a:pt x="148573" y="37632"/>
                </a:lnTo>
                <a:lnTo>
                  <a:pt x="143019" y="30985"/>
                </a:lnTo>
                <a:lnTo>
                  <a:pt x="138886" y="26797"/>
                </a:lnTo>
                <a:lnTo>
                  <a:pt x="137232" y="24285"/>
                </a:lnTo>
                <a:lnTo>
                  <a:pt x="156246" y="0"/>
                </a:lnTo>
                <a:lnTo>
                  <a:pt x="162098" y="1387"/>
                </a:lnTo>
                <a:lnTo>
                  <a:pt x="167717" y="6071"/>
                </a:lnTo>
                <a:lnTo>
                  <a:pt x="171941" y="14838"/>
                </a:lnTo>
                <a:lnTo>
                  <a:pt x="173607" y="28472"/>
                </a:lnTo>
                <a:lnTo>
                  <a:pt x="169073" y="61250"/>
                </a:lnTo>
                <a:lnTo>
                  <a:pt x="154076" y="112949"/>
                </a:lnTo>
                <a:lnTo>
                  <a:pt x="126524" y="160722"/>
                </a:lnTo>
                <a:lnTo>
                  <a:pt x="102834" y="172511"/>
                </a:lnTo>
                <a:close/>
              </a:path>
              <a:path w="173989" h="182245">
                <a:moveTo>
                  <a:pt x="84323" y="181723"/>
                </a:moveTo>
                <a:lnTo>
                  <a:pt x="68383" y="179996"/>
                </a:lnTo>
                <a:lnTo>
                  <a:pt x="51048" y="172930"/>
                </a:lnTo>
                <a:lnTo>
                  <a:pt x="37124" y="157699"/>
                </a:lnTo>
                <a:lnTo>
                  <a:pt x="31414" y="131477"/>
                </a:lnTo>
                <a:lnTo>
                  <a:pt x="32590" y="118183"/>
                </a:lnTo>
                <a:lnTo>
                  <a:pt x="36478" y="101748"/>
                </a:lnTo>
                <a:lnTo>
                  <a:pt x="43621" y="79661"/>
                </a:lnTo>
                <a:lnTo>
                  <a:pt x="56642" y="43677"/>
                </a:lnTo>
                <a:lnTo>
                  <a:pt x="58799" y="36847"/>
                </a:lnTo>
                <a:lnTo>
                  <a:pt x="60491" y="29388"/>
                </a:lnTo>
                <a:lnTo>
                  <a:pt x="61176" y="21773"/>
                </a:lnTo>
                <a:lnTo>
                  <a:pt x="61176" y="9211"/>
                </a:lnTo>
                <a:lnTo>
                  <a:pt x="74895" y="9211"/>
                </a:lnTo>
                <a:lnTo>
                  <a:pt x="75643" y="9735"/>
                </a:lnTo>
                <a:lnTo>
                  <a:pt x="82076" y="20137"/>
                </a:lnTo>
                <a:lnTo>
                  <a:pt x="84323" y="32660"/>
                </a:lnTo>
                <a:lnTo>
                  <a:pt x="84323" y="40196"/>
                </a:lnTo>
                <a:lnTo>
                  <a:pt x="82670" y="46059"/>
                </a:lnTo>
                <a:lnTo>
                  <a:pt x="80190" y="52758"/>
                </a:lnTo>
                <a:lnTo>
                  <a:pt x="71341" y="77057"/>
                </a:lnTo>
                <a:lnTo>
                  <a:pt x="63966" y="99550"/>
                </a:lnTo>
                <a:lnTo>
                  <a:pt x="58915" y="120002"/>
                </a:lnTo>
                <a:lnTo>
                  <a:pt x="57042" y="138177"/>
                </a:lnTo>
                <a:lnTo>
                  <a:pt x="58773" y="152020"/>
                </a:lnTo>
                <a:lnTo>
                  <a:pt x="64069" y="162881"/>
                </a:lnTo>
                <a:lnTo>
                  <a:pt x="73085" y="169973"/>
                </a:lnTo>
                <a:lnTo>
                  <a:pt x="85977" y="172511"/>
                </a:lnTo>
                <a:lnTo>
                  <a:pt x="102834" y="172511"/>
                </a:lnTo>
                <a:lnTo>
                  <a:pt x="84323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5973" y="3286280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89" h="278129">
                <a:moveTo>
                  <a:pt x="71923" y="278029"/>
                </a:moveTo>
                <a:lnTo>
                  <a:pt x="66962" y="278029"/>
                </a:lnTo>
                <a:lnTo>
                  <a:pt x="33481" y="245107"/>
                </a:lnTo>
                <a:lnTo>
                  <a:pt x="13020" y="208103"/>
                </a:lnTo>
                <a:lnTo>
                  <a:pt x="2790" y="171098"/>
                </a:lnTo>
                <a:lnTo>
                  <a:pt x="0" y="138177"/>
                </a:lnTo>
                <a:lnTo>
                  <a:pt x="3022" y="103632"/>
                </a:lnTo>
                <a:lnTo>
                  <a:pt x="13640" y="66576"/>
                </a:lnTo>
                <a:lnTo>
                  <a:pt x="34178" y="30775"/>
                </a:lnTo>
                <a:lnTo>
                  <a:pt x="66962" y="0"/>
                </a:lnTo>
                <a:lnTo>
                  <a:pt x="71923" y="0"/>
                </a:lnTo>
                <a:lnTo>
                  <a:pt x="71923" y="3349"/>
                </a:lnTo>
                <a:lnTo>
                  <a:pt x="71096" y="4187"/>
                </a:lnTo>
                <a:lnTo>
                  <a:pt x="70269" y="5862"/>
                </a:lnTo>
                <a:lnTo>
                  <a:pt x="52844" y="24429"/>
                </a:lnTo>
                <a:lnTo>
                  <a:pt x="36271" y="51397"/>
                </a:lnTo>
                <a:lnTo>
                  <a:pt x="23883" y="88886"/>
                </a:lnTo>
                <a:lnTo>
                  <a:pt x="19014" y="139014"/>
                </a:lnTo>
                <a:lnTo>
                  <a:pt x="21778" y="176044"/>
                </a:lnTo>
                <a:lnTo>
                  <a:pt x="30588" y="211034"/>
                </a:lnTo>
                <a:lnTo>
                  <a:pt x="46217" y="242882"/>
                </a:lnTo>
                <a:lnTo>
                  <a:pt x="69443" y="270492"/>
                </a:lnTo>
                <a:lnTo>
                  <a:pt x="71096" y="273004"/>
                </a:lnTo>
                <a:lnTo>
                  <a:pt x="71923" y="273004"/>
                </a:lnTo>
                <a:lnTo>
                  <a:pt x="71923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85924" y="3308896"/>
            <a:ext cx="121920" cy="186055"/>
          </a:xfrm>
          <a:custGeom>
            <a:avLst/>
            <a:gdLst/>
            <a:ahLst/>
            <a:cxnLst/>
            <a:rect l="l" t="t" r="r" b="b"/>
            <a:pathLst>
              <a:path w="121920" h="186055">
                <a:moveTo>
                  <a:pt x="20667" y="66157"/>
                </a:moveTo>
                <a:lnTo>
                  <a:pt x="11573" y="66157"/>
                </a:lnTo>
                <a:lnTo>
                  <a:pt x="0" y="64482"/>
                </a:lnTo>
                <a:lnTo>
                  <a:pt x="0" y="50246"/>
                </a:lnTo>
                <a:lnTo>
                  <a:pt x="4146" y="31443"/>
                </a:lnTo>
                <a:lnTo>
                  <a:pt x="15810" y="15387"/>
                </a:lnTo>
                <a:lnTo>
                  <a:pt x="33830" y="4200"/>
                </a:lnTo>
                <a:lnTo>
                  <a:pt x="57042" y="0"/>
                </a:lnTo>
                <a:lnTo>
                  <a:pt x="82114" y="3794"/>
                </a:lnTo>
                <a:lnTo>
                  <a:pt x="93920" y="10049"/>
                </a:lnTo>
                <a:lnTo>
                  <a:pt x="52908" y="10049"/>
                </a:lnTo>
                <a:lnTo>
                  <a:pt x="42278" y="11396"/>
                </a:lnTo>
                <a:lnTo>
                  <a:pt x="31104" y="15806"/>
                </a:lnTo>
                <a:lnTo>
                  <a:pt x="20706" y="23827"/>
                </a:lnTo>
                <a:lnTo>
                  <a:pt x="12400" y="36009"/>
                </a:lnTo>
                <a:lnTo>
                  <a:pt x="27281" y="36009"/>
                </a:lnTo>
                <a:lnTo>
                  <a:pt x="28934" y="46059"/>
                </a:lnTo>
                <a:lnTo>
                  <a:pt x="28934" y="61132"/>
                </a:lnTo>
                <a:lnTo>
                  <a:pt x="20667" y="66157"/>
                </a:lnTo>
                <a:close/>
              </a:path>
              <a:path w="121920" h="186055">
                <a:moveTo>
                  <a:pt x="113258" y="185910"/>
                </a:moveTo>
                <a:lnTo>
                  <a:pt x="0" y="185910"/>
                </a:lnTo>
                <a:lnTo>
                  <a:pt x="0" y="177536"/>
                </a:lnTo>
                <a:lnTo>
                  <a:pt x="2480" y="175024"/>
                </a:lnTo>
                <a:lnTo>
                  <a:pt x="68616" y="108866"/>
                </a:lnTo>
                <a:lnTo>
                  <a:pt x="76586" y="99537"/>
                </a:lnTo>
                <a:lnTo>
                  <a:pt x="85253" y="86988"/>
                </a:lnTo>
                <a:lnTo>
                  <a:pt x="92216" y="71770"/>
                </a:lnTo>
                <a:lnTo>
                  <a:pt x="95070" y="54433"/>
                </a:lnTo>
                <a:lnTo>
                  <a:pt x="92319" y="37959"/>
                </a:lnTo>
                <a:lnTo>
                  <a:pt x="84220" y="23762"/>
                </a:lnTo>
                <a:lnTo>
                  <a:pt x="71006" y="13804"/>
                </a:lnTo>
                <a:lnTo>
                  <a:pt x="52908" y="10049"/>
                </a:lnTo>
                <a:lnTo>
                  <a:pt x="93920" y="10049"/>
                </a:lnTo>
                <a:lnTo>
                  <a:pt x="102614" y="14655"/>
                </a:lnTo>
                <a:lnTo>
                  <a:pt x="116448" y="31796"/>
                </a:lnTo>
                <a:lnTo>
                  <a:pt x="121525" y="54433"/>
                </a:lnTo>
                <a:lnTo>
                  <a:pt x="118231" y="72935"/>
                </a:lnTo>
                <a:lnTo>
                  <a:pt x="109434" y="88768"/>
                </a:lnTo>
                <a:lnTo>
                  <a:pt x="96762" y="102716"/>
                </a:lnTo>
                <a:lnTo>
                  <a:pt x="81843" y="115566"/>
                </a:lnTo>
                <a:lnTo>
                  <a:pt x="70411" y="124542"/>
                </a:lnTo>
                <a:lnTo>
                  <a:pt x="59212" y="133989"/>
                </a:lnTo>
                <a:lnTo>
                  <a:pt x="45688" y="145949"/>
                </a:lnTo>
                <a:lnTo>
                  <a:pt x="27281" y="162462"/>
                </a:lnTo>
                <a:lnTo>
                  <a:pt x="117052" y="162462"/>
                </a:lnTo>
                <a:lnTo>
                  <a:pt x="113258" y="185910"/>
                </a:lnTo>
                <a:close/>
              </a:path>
              <a:path w="121920" h="186055">
                <a:moveTo>
                  <a:pt x="117052" y="162462"/>
                </a:moveTo>
                <a:lnTo>
                  <a:pt x="77710" y="162462"/>
                </a:lnTo>
                <a:lnTo>
                  <a:pt x="83367" y="162436"/>
                </a:lnTo>
                <a:lnTo>
                  <a:pt x="91970" y="162253"/>
                </a:lnTo>
                <a:lnTo>
                  <a:pt x="112431" y="134827"/>
                </a:lnTo>
                <a:lnTo>
                  <a:pt x="121525" y="134827"/>
                </a:lnTo>
                <a:lnTo>
                  <a:pt x="117052" y="162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5478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20" h="278129">
                <a:moveTo>
                  <a:pt x="3306" y="278029"/>
                </a:moveTo>
                <a:lnTo>
                  <a:pt x="826" y="278029"/>
                </a:lnTo>
                <a:lnTo>
                  <a:pt x="0" y="276354"/>
                </a:lnTo>
                <a:lnTo>
                  <a:pt x="0" y="273004"/>
                </a:lnTo>
                <a:lnTo>
                  <a:pt x="4960" y="268817"/>
                </a:lnTo>
                <a:lnTo>
                  <a:pt x="25007" y="244989"/>
                </a:lnTo>
                <a:lnTo>
                  <a:pt x="40095" y="215116"/>
                </a:lnTo>
                <a:lnTo>
                  <a:pt x="49602" y="179433"/>
                </a:lnTo>
                <a:lnTo>
                  <a:pt x="52908" y="138177"/>
                </a:lnTo>
                <a:lnTo>
                  <a:pt x="48400" y="90312"/>
                </a:lnTo>
                <a:lnTo>
                  <a:pt x="36684" y="53595"/>
                </a:lnTo>
                <a:lnTo>
                  <a:pt x="20473" y="26300"/>
                </a:lnTo>
                <a:lnTo>
                  <a:pt x="2480" y="6699"/>
                </a:lnTo>
                <a:lnTo>
                  <a:pt x="826" y="4187"/>
                </a:lnTo>
                <a:lnTo>
                  <a:pt x="0" y="3349"/>
                </a:lnTo>
                <a:lnTo>
                  <a:pt x="0" y="0"/>
                </a:lnTo>
                <a:lnTo>
                  <a:pt x="4960" y="0"/>
                </a:lnTo>
                <a:lnTo>
                  <a:pt x="38312" y="31966"/>
                </a:lnTo>
                <a:lnTo>
                  <a:pt x="58489" y="68565"/>
                </a:lnTo>
                <a:lnTo>
                  <a:pt x="68435" y="105634"/>
                </a:lnTo>
                <a:lnTo>
                  <a:pt x="71096" y="139014"/>
                </a:lnTo>
                <a:lnTo>
                  <a:pt x="69740" y="162959"/>
                </a:lnTo>
                <a:lnTo>
                  <a:pt x="59587" y="206140"/>
                </a:lnTo>
                <a:lnTo>
                  <a:pt x="36555" y="247645"/>
                </a:lnTo>
                <a:lnTo>
                  <a:pt x="9636" y="274600"/>
                </a:lnTo>
                <a:lnTo>
                  <a:pt x="330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1809" y="3359979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4133" y="400294"/>
                </a:moveTo>
                <a:lnTo>
                  <a:pt x="1653" y="400294"/>
                </a:lnTo>
                <a:lnTo>
                  <a:pt x="0" y="398619"/>
                </a:lnTo>
                <a:lnTo>
                  <a:pt x="0" y="394432"/>
                </a:lnTo>
                <a:lnTo>
                  <a:pt x="4960" y="389408"/>
                </a:lnTo>
                <a:lnTo>
                  <a:pt x="35483" y="348295"/>
                </a:lnTo>
                <a:lnTo>
                  <a:pt x="55079" y="301686"/>
                </a:lnTo>
                <a:lnTo>
                  <a:pt x="65529" y="251623"/>
                </a:lnTo>
                <a:lnTo>
                  <a:pt x="68616" y="200147"/>
                </a:lnTo>
                <a:lnTo>
                  <a:pt x="64521" y="141173"/>
                </a:lnTo>
                <a:lnTo>
                  <a:pt x="52598" y="90129"/>
                </a:lnTo>
                <a:lnTo>
                  <a:pt x="33391" y="47406"/>
                </a:lnTo>
                <a:lnTo>
                  <a:pt x="7440" y="13398"/>
                </a:lnTo>
                <a:lnTo>
                  <a:pt x="0" y="5862"/>
                </a:lnTo>
                <a:lnTo>
                  <a:pt x="0" y="1674"/>
                </a:lnTo>
                <a:lnTo>
                  <a:pt x="1653" y="0"/>
                </a:lnTo>
                <a:lnTo>
                  <a:pt x="4133" y="0"/>
                </a:lnTo>
                <a:lnTo>
                  <a:pt x="46101" y="42748"/>
                </a:lnTo>
                <a:lnTo>
                  <a:pt x="78510" y="109586"/>
                </a:lnTo>
                <a:lnTo>
                  <a:pt x="90653" y="173938"/>
                </a:lnTo>
                <a:lnTo>
                  <a:pt x="91764" y="200147"/>
                </a:lnTo>
                <a:lnTo>
                  <a:pt x="90678" y="227141"/>
                </a:lnTo>
                <a:lnTo>
                  <a:pt x="79208" y="289295"/>
                </a:lnTo>
                <a:lnTo>
                  <a:pt x="47496" y="355779"/>
                </a:lnTo>
                <a:lnTo>
                  <a:pt x="11974" y="395191"/>
                </a:lnTo>
                <a:lnTo>
                  <a:pt x="4133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52679" y="3468241"/>
            <a:ext cx="237490" cy="293370"/>
          </a:xfrm>
          <a:custGeom>
            <a:avLst/>
            <a:gdLst/>
            <a:ahLst/>
            <a:cxnLst/>
            <a:rect l="l" t="t" r="r" b="b"/>
            <a:pathLst>
              <a:path w="237489" h="293370">
                <a:moveTo>
                  <a:pt x="38129" y="76155"/>
                </a:moveTo>
                <a:lnTo>
                  <a:pt x="28597" y="76155"/>
                </a:lnTo>
                <a:lnTo>
                  <a:pt x="28597" y="71335"/>
                </a:lnTo>
                <a:lnTo>
                  <a:pt x="42896" y="26027"/>
                </a:lnTo>
                <a:lnTo>
                  <a:pt x="76259" y="0"/>
                </a:lnTo>
                <a:lnTo>
                  <a:pt x="89233" y="1897"/>
                </a:lnTo>
                <a:lnTo>
                  <a:pt x="101401" y="7952"/>
                </a:lnTo>
                <a:lnTo>
                  <a:pt x="103828" y="10603"/>
                </a:lnTo>
                <a:lnTo>
                  <a:pt x="75306" y="10603"/>
                </a:lnTo>
                <a:lnTo>
                  <a:pt x="63927" y="14580"/>
                </a:lnTo>
                <a:lnTo>
                  <a:pt x="55050" y="25786"/>
                </a:lnTo>
                <a:lnTo>
                  <a:pt x="47960" y="43138"/>
                </a:lnTo>
                <a:lnTo>
                  <a:pt x="41942" y="65551"/>
                </a:lnTo>
                <a:lnTo>
                  <a:pt x="39083" y="75191"/>
                </a:lnTo>
                <a:lnTo>
                  <a:pt x="38129" y="76155"/>
                </a:lnTo>
                <a:close/>
              </a:path>
              <a:path w="237489" h="293370">
                <a:moveTo>
                  <a:pt x="131591" y="34703"/>
                </a:moveTo>
                <a:lnTo>
                  <a:pt x="117249" y="34703"/>
                </a:lnTo>
                <a:lnTo>
                  <a:pt x="129850" y="21554"/>
                </a:lnTo>
                <a:lnTo>
                  <a:pt x="144417" y="10483"/>
                </a:lnTo>
                <a:lnTo>
                  <a:pt x="160413" y="2846"/>
                </a:lnTo>
                <a:lnTo>
                  <a:pt x="177304" y="0"/>
                </a:lnTo>
                <a:lnTo>
                  <a:pt x="201165" y="5497"/>
                </a:lnTo>
                <a:lnTo>
                  <a:pt x="207497" y="10603"/>
                </a:lnTo>
                <a:lnTo>
                  <a:pt x="175397" y="10603"/>
                </a:lnTo>
                <a:lnTo>
                  <a:pt x="168665" y="11281"/>
                </a:lnTo>
                <a:lnTo>
                  <a:pt x="160145" y="13857"/>
                </a:lnTo>
                <a:lnTo>
                  <a:pt x="150196" y="19144"/>
                </a:lnTo>
                <a:lnTo>
                  <a:pt x="139174" y="27955"/>
                </a:lnTo>
                <a:lnTo>
                  <a:pt x="132233" y="34010"/>
                </a:lnTo>
                <a:lnTo>
                  <a:pt x="131591" y="34703"/>
                </a:lnTo>
                <a:close/>
              </a:path>
              <a:path w="237489" h="293370">
                <a:moveTo>
                  <a:pt x="63867" y="278594"/>
                </a:moveTo>
                <a:lnTo>
                  <a:pt x="10485" y="278594"/>
                </a:lnTo>
                <a:lnTo>
                  <a:pt x="22267" y="277901"/>
                </a:lnTo>
                <a:lnTo>
                  <a:pt x="28954" y="275220"/>
                </a:lnTo>
                <a:lnTo>
                  <a:pt x="32604" y="269647"/>
                </a:lnTo>
                <a:lnTo>
                  <a:pt x="35270" y="260278"/>
                </a:lnTo>
                <a:lnTo>
                  <a:pt x="85792" y="54947"/>
                </a:lnTo>
                <a:lnTo>
                  <a:pt x="87698" y="47235"/>
                </a:lnTo>
                <a:lnTo>
                  <a:pt x="89605" y="42415"/>
                </a:lnTo>
                <a:lnTo>
                  <a:pt x="89605" y="31811"/>
                </a:lnTo>
                <a:lnTo>
                  <a:pt x="88443" y="21177"/>
                </a:lnTo>
                <a:lnTo>
                  <a:pt x="85315" y="14700"/>
                </a:lnTo>
                <a:lnTo>
                  <a:pt x="80758" y="11477"/>
                </a:lnTo>
                <a:lnTo>
                  <a:pt x="75306" y="10603"/>
                </a:lnTo>
                <a:lnTo>
                  <a:pt x="103828" y="10603"/>
                </a:lnTo>
                <a:lnTo>
                  <a:pt x="111247" y="18707"/>
                </a:lnTo>
                <a:lnTo>
                  <a:pt x="117249" y="34703"/>
                </a:lnTo>
                <a:lnTo>
                  <a:pt x="131591" y="34703"/>
                </a:lnTo>
                <a:lnTo>
                  <a:pt x="92465" y="150383"/>
                </a:lnTo>
                <a:lnTo>
                  <a:pt x="91511" y="156167"/>
                </a:lnTo>
                <a:lnTo>
                  <a:pt x="91511" y="158095"/>
                </a:lnTo>
                <a:lnTo>
                  <a:pt x="92882" y="165641"/>
                </a:lnTo>
                <a:lnTo>
                  <a:pt x="98138" y="179303"/>
                </a:lnTo>
                <a:lnTo>
                  <a:pt x="85792" y="179303"/>
                </a:lnTo>
                <a:lnTo>
                  <a:pt x="81160" y="197829"/>
                </a:lnTo>
                <a:lnTo>
                  <a:pt x="73757" y="227743"/>
                </a:lnTo>
                <a:lnTo>
                  <a:pt x="66891" y="256573"/>
                </a:lnTo>
                <a:lnTo>
                  <a:pt x="63867" y="271846"/>
                </a:lnTo>
                <a:lnTo>
                  <a:pt x="63867" y="278594"/>
                </a:lnTo>
                <a:close/>
              </a:path>
              <a:path w="237489" h="293370">
                <a:moveTo>
                  <a:pt x="163986" y="198582"/>
                </a:moveTo>
                <a:lnTo>
                  <a:pt x="127735" y="198582"/>
                </a:lnTo>
                <a:lnTo>
                  <a:pt x="140782" y="195675"/>
                </a:lnTo>
                <a:lnTo>
                  <a:pt x="154903" y="186894"/>
                </a:lnTo>
                <a:lnTo>
                  <a:pt x="182070" y="151347"/>
                </a:lnTo>
                <a:lnTo>
                  <a:pt x="196369" y="106280"/>
                </a:lnTo>
                <a:lnTo>
                  <a:pt x="204948" y="53983"/>
                </a:lnTo>
                <a:lnTo>
                  <a:pt x="202878" y="35411"/>
                </a:lnTo>
                <a:lnTo>
                  <a:pt x="196965" y="21810"/>
                </a:lnTo>
                <a:lnTo>
                  <a:pt x="187656" y="13450"/>
                </a:lnTo>
                <a:lnTo>
                  <a:pt x="175397" y="10603"/>
                </a:lnTo>
                <a:lnTo>
                  <a:pt x="207497" y="10603"/>
                </a:lnTo>
                <a:lnTo>
                  <a:pt x="220200" y="20846"/>
                </a:lnTo>
                <a:lnTo>
                  <a:pt x="232801" y="44328"/>
                </a:lnTo>
                <a:lnTo>
                  <a:pt x="237359" y="74227"/>
                </a:lnTo>
                <a:lnTo>
                  <a:pt x="227737" y="123782"/>
                </a:lnTo>
                <a:lnTo>
                  <a:pt x="202565" y="167012"/>
                </a:lnTo>
                <a:lnTo>
                  <a:pt x="167384" y="197588"/>
                </a:lnTo>
                <a:lnTo>
                  <a:pt x="163986" y="198582"/>
                </a:lnTo>
                <a:close/>
              </a:path>
              <a:path w="237489" h="293370">
                <a:moveTo>
                  <a:pt x="127735" y="209186"/>
                </a:moveTo>
                <a:lnTo>
                  <a:pt x="112334" y="206415"/>
                </a:lnTo>
                <a:lnTo>
                  <a:pt x="100329" y="199305"/>
                </a:lnTo>
                <a:lnTo>
                  <a:pt x="91541" y="189665"/>
                </a:lnTo>
                <a:lnTo>
                  <a:pt x="85792" y="179303"/>
                </a:lnTo>
                <a:lnTo>
                  <a:pt x="98138" y="179303"/>
                </a:lnTo>
                <a:lnTo>
                  <a:pt x="109206" y="192663"/>
                </a:lnTo>
                <a:lnTo>
                  <a:pt x="127735" y="198582"/>
                </a:lnTo>
                <a:lnTo>
                  <a:pt x="163986" y="198582"/>
                </a:lnTo>
                <a:lnTo>
                  <a:pt x="127735" y="209186"/>
                </a:lnTo>
                <a:close/>
              </a:path>
              <a:path w="237489" h="293370">
                <a:moveTo>
                  <a:pt x="5719" y="293054"/>
                </a:moveTo>
                <a:lnTo>
                  <a:pt x="1906" y="293054"/>
                </a:lnTo>
                <a:lnTo>
                  <a:pt x="0" y="291126"/>
                </a:lnTo>
                <a:lnTo>
                  <a:pt x="0" y="278594"/>
                </a:lnTo>
                <a:lnTo>
                  <a:pt x="97231" y="278594"/>
                </a:lnTo>
                <a:lnTo>
                  <a:pt x="97231" y="292090"/>
                </a:lnTo>
                <a:lnTo>
                  <a:pt x="43849" y="292090"/>
                </a:lnTo>
                <a:lnTo>
                  <a:pt x="34406" y="292241"/>
                </a:lnTo>
                <a:lnTo>
                  <a:pt x="15162" y="292903"/>
                </a:lnTo>
                <a:lnTo>
                  <a:pt x="5719" y="293054"/>
                </a:lnTo>
                <a:close/>
              </a:path>
              <a:path w="237489" h="293370">
                <a:moveTo>
                  <a:pt x="97231" y="293054"/>
                </a:moveTo>
                <a:lnTo>
                  <a:pt x="89605" y="293054"/>
                </a:lnTo>
                <a:lnTo>
                  <a:pt x="78166" y="292903"/>
                </a:lnTo>
                <a:lnTo>
                  <a:pt x="55288" y="292241"/>
                </a:lnTo>
                <a:lnTo>
                  <a:pt x="43849" y="292090"/>
                </a:lnTo>
                <a:lnTo>
                  <a:pt x="97231" y="292090"/>
                </a:lnTo>
                <a:lnTo>
                  <a:pt x="97231" y="293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41518" y="3326538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103904" y="460789"/>
                </a:moveTo>
                <a:lnTo>
                  <a:pt x="101044" y="460789"/>
                </a:lnTo>
                <a:lnTo>
                  <a:pt x="91765" y="455231"/>
                </a:lnTo>
                <a:lnTo>
                  <a:pt x="52115" y="411580"/>
                </a:lnTo>
                <a:lnTo>
                  <a:pt x="30503" y="374029"/>
                </a:lnTo>
                <a:lnTo>
                  <a:pt x="14879" y="334641"/>
                </a:lnTo>
                <a:lnTo>
                  <a:pt x="5600" y="296066"/>
                </a:lnTo>
                <a:lnTo>
                  <a:pt x="0" y="230394"/>
                </a:lnTo>
                <a:lnTo>
                  <a:pt x="1251" y="199320"/>
                </a:lnTo>
                <a:lnTo>
                  <a:pt x="14477" y="127774"/>
                </a:lnTo>
                <a:lnTo>
                  <a:pt x="28597" y="89651"/>
                </a:lnTo>
                <a:lnTo>
                  <a:pt x="50507" y="50835"/>
                </a:lnTo>
                <a:lnTo>
                  <a:pt x="91467" y="5738"/>
                </a:lnTo>
                <a:lnTo>
                  <a:pt x="101044" y="0"/>
                </a:lnTo>
                <a:lnTo>
                  <a:pt x="103904" y="0"/>
                </a:lnTo>
                <a:lnTo>
                  <a:pt x="105810" y="963"/>
                </a:lnTo>
                <a:lnTo>
                  <a:pt x="105810" y="6747"/>
                </a:lnTo>
                <a:lnTo>
                  <a:pt x="100091" y="12531"/>
                </a:lnTo>
                <a:lnTo>
                  <a:pt x="70860" y="49718"/>
                </a:lnTo>
                <a:lnTo>
                  <a:pt x="49957" y="91163"/>
                </a:lnTo>
                <a:lnTo>
                  <a:pt x="36330" y="135799"/>
                </a:lnTo>
                <a:lnTo>
                  <a:pt x="28925" y="182565"/>
                </a:lnTo>
                <a:lnTo>
                  <a:pt x="26690" y="230394"/>
                </a:lnTo>
                <a:lnTo>
                  <a:pt x="28635" y="274229"/>
                </a:lnTo>
                <a:lnTo>
                  <a:pt x="35384" y="319868"/>
                </a:lnTo>
                <a:lnTo>
                  <a:pt x="48310" y="365184"/>
                </a:lnTo>
                <a:lnTo>
                  <a:pt x="68786" y="408047"/>
                </a:lnTo>
                <a:lnTo>
                  <a:pt x="98184" y="446329"/>
                </a:lnTo>
                <a:lnTo>
                  <a:pt x="105810" y="454041"/>
                </a:lnTo>
                <a:lnTo>
                  <a:pt x="105810" y="459825"/>
                </a:lnTo>
                <a:lnTo>
                  <a:pt x="103904" y="460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94991" y="3468240"/>
            <a:ext cx="174625" cy="209550"/>
          </a:xfrm>
          <a:custGeom>
            <a:avLst/>
            <a:gdLst/>
            <a:ahLst/>
            <a:cxnLst/>
            <a:rect l="l" t="t" r="r" b="b"/>
            <a:pathLst>
              <a:path w="174625" h="209550">
                <a:moveTo>
                  <a:pt x="71493" y="209186"/>
                </a:moveTo>
                <a:lnTo>
                  <a:pt x="41421" y="202725"/>
                </a:lnTo>
                <a:lnTo>
                  <a:pt x="18945" y="184966"/>
                </a:lnTo>
                <a:lnTo>
                  <a:pt x="4870" y="158351"/>
                </a:lnTo>
                <a:lnTo>
                  <a:pt x="0" y="125319"/>
                </a:lnTo>
                <a:lnTo>
                  <a:pt x="11513" y="71983"/>
                </a:lnTo>
                <a:lnTo>
                  <a:pt x="40632" y="32655"/>
                </a:lnTo>
                <a:lnTo>
                  <a:pt x="79223" y="8329"/>
                </a:lnTo>
                <a:lnTo>
                  <a:pt x="119156" y="0"/>
                </a:lnTo>
                <a:lnTo>
                  <a:pt x="140023" y="3328"/>
                </a:lnTo>
                <a:lnTo>
                  <a:pt x="152560" y="10603"/>
                </a:lnTo>
                <a:lnTo>
                  <a:pt x="119156" y="10603"/>
                </a:lnTo>
                <a:lnTo>
                  <a:pt x="104425" y="12757"/>
                </a:lnTo>
                <a:lnTo>
                  <a:pt x="82813" y="22774"/>
                </a:lnTo>
                <a:lnTo>
                  <a:pt x="60307" y="45985"/>
                </a:lnTo>
                <a:lnTo>
                  <a:pt x="42896" y="87723"/>
                </a:lnTo>
                <a:lnTo>
                  <a:pt x="130314" y="87723"/>
                </a:lnTo>
                <a:lnTo>
                  <a:pt x="114806" y="92483"/>
                </a:lnTo>
                <a:lnTo>
                  <a:pt x="95086" y="95676"/>
                </a:lnTo>
                <a:lnTo>
                  <a:pt x="77153" y="97062"/>
                </a:lnTo>
                <a:lnTo>
                  <a:pt x="63867" y="97363"/>
                </a:lnTo>
                <a:lnTo>
                  <a:pt x="40036" y="97363"/>
                </a:lnTo>
                <a:lnTo>
                  <a:pt x="36029" y="115875"/>
                </a:lnTo>
                <a:lnTo>
                  <a:pt x="33721" y="129777"/>
                </a:lnTo>
                <a:lnTo>
                  <a:pt x="32663" y="139523"/>
                </a:lnTo>
                <a:lnTo>
                  <a:pt x="32410" y="145563"/>
                </a:lnTo>
                <a:lnTo>
                  <a:pt x="33572" y="159947"/>
                </a:lnTo>
                <a:lnTo>
                  <a:pt x="38844" y="177495"/>
                </a:lnTo>
                <a:lnTo>
                  <a:pt x="50909" y="192332"/>
                </a:lnTo>
                <a:lnTo>
                  <a:pt x="72446" y="198582"/>
                </a:lnTo>
                <a:lnTo>
                  <a:pt x="120151" y="198582"/>
                </a:lnTo>
                <a:lnTo>
                  <a:pt x="114926" y="201414"/>
                </a:lnTo>
                <a:lnTo>
                  <a:pt x="71493" y="209186"/>
                </a:lnTo>
                <a:close/>
              </a:path>
              <a:path w="174625" h="209550">
                <a:moveTo>
                  <a:pt x="130314" y="87723"/>
                </a:moveTo>
                <a:lnTo>
                  <a:pt x="61007" y="87723"/>
                </a:lnTo>
                <a:lnTo>
                  <a:pt x="83349" y="86970"/>
                </a:lnTo>
                <a:lnTo>
                  <a:pt x="113913" y="81698"/>
                </a:lnTo>
                <a:lnTo>
                  <a:pt x="140902" y="67389"/>
                </a:lnTo>
                <a:lnTo>
                  <a:pt x="152519" y="39523"/>
                </a:lnTo>
                <a:lnTo>
                  <a:pt x="150255" y="28498"/>
                </a:lnTo>
                <a:lnTo>
                  <a:pt x="143702" y="19279"/>
                </a:lnTo>
                <a:lnTo>
                  <a:pt x="133216" y="12953"/>
                </a:lnTo>
                <a:lnTo>
                  <a:pt x="119156" y="10603"/>
                </a:lnTo>
                <a:lnTo>
                  <a:pt x="152560" y="10603"/>
                </a:lnTo>
                <a:lnTo>
                  <a:pt x="155260" y="12170"/>
                </a:lnTo>
                <a:lnTo>
                  <a:pt x="164599" y="24807"/>
                </a:lnTo>
                <a:lnTo>
                  <a:pt x="167771" y="39523"/>
                </a:lnTo>
                <a:lnTo>
                  <a:pt x="166967" y="47853"/>
                </a:lnTo>
                <a:lnTo>
                  <a:pt x="162767" y="60611"/>
                </a:lnTo>
                <a:lnTo>
                  <a:pt x="152490" y="74634"/>
                </a:lnTo>
                <a:lnTo>
                  <a:pt x="133454" y="86759"/>
                </a:lnTo>
                <a:lnTo>
                  <a:pt x="130314" y="87723"/>
                </a:lnTo>
                <a:close/>
              </a:path>
              <a:path w="174625" h="209550">
                <a:moveTo>
                  <a:pt x="120151" y="198582"/>
                </a:moveTo>
                <a:lnTo>
                  <a:pt x="72446" y="198582"/>
                </a:lnTo>
                <a:lnTo>
                  <a:pt x="83513" y="197874"/>
                </a:lnTo>
                <a:lnTo>
                  <a:pt x="105929" y="192919"/>
                </a:lnTo>
                <a:lnTo>
                  <a:pt x="134244" y="179468"/>
                </a:lnTo>
                <a:lnTo>
                  <a:pt x="163005" y="153275"/>
                </a:lnTo>
                <a:lnTo>
                  <a:pt x="165865" y="149419"/>
                </a:lnTo>
                <a:lnTo>
                  <a:pt x="166818" y="148455"/>
                </a:lnTo>
                <a:lnTo>
                  <a:pt x="171584" y="148455"/>
                </a:lnTo>
                <a:lnTo>
                  <a:pt x="174444" y="151347"/>
                </a:lnTo>
                <a:lnTo>
                  <a:pt x="174444" y="154239"/>
                </a:lnTo>
                <a:lnTo>
                  <a:pt x="167473" y="165264"/>
                </a:lnTo>
                <a:lnTo>
                  <a:pt x="147277" y="183882"/>
                </a:lnTo>
                <a:lnTo>
                  <a:pt x="120151" y="198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49027" y="3326538"/>
            <a:ext cx="0" cy="461009"/>
          </a:xfrm>
          <a:custGeom>
            <a:avLst/>
            <a:gdLst/>
            <a:ahLst/>
            <a:cxnLst/>
            <a:rect l="l" t="t" r="r" b="b"/>
            <a:pathLst>
              <a:path h="461010">
                <a:moveTo>
                  <a:pt x="0" y="0"/>
                </a:moveTo>
                <a:lnTo>
                  <a:pt x="0" y="460789"/>
                </a:lnTo>
              </a:path>
            </a:pathLst>
          </a:custGeom>
          <a:ln w="181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762" y="3468239"/>
            <a:ext cx="200660" cy="209550"/>
          </a:xfrm>
          <a:custGeom>
            <a:avLst/>
            <a:gdLst/>
            <a:ahLst/>
            <a:cxnLst/>
            <a:rect l="l" t="t" r="r" b="b"/>
            <a:pathLst>
              <a:path w="200660" h="209550">
                <a:moveTo>
                  <a:pt x="10485" y="76155"/>
                </a:moveTo>
                <a:lnTo>
                  <a:pt x="0" y="76155"/>
                </a:lnTo>
                <a:lnTo>
                  <a:pt x="0" y="71335"/>
                </a:lnTo>
                <a:lnTo>
                  <a:pt x="3351" y="58562"/>
                </a:lnTo>
                <a:lnTo>
                  <a:pt x="13941" y="34221"/>
                </a:lnTo>
                <a:lnTo>
                  <a:pt x="32574" y="10603"/>
                </a:lnTo>
                <a:lnTo>
                  <a:pt x="60054" y="0"/>
                </a:lnTo>
                <a:lnTo>
                  <a:pt x="75515" y="3027"/>
                </a:lnTo>
                <a:lnTo>
                  <a:pt x="86359" y="10603"/>
                </a:lnTo>
                <a:lnTo>
                  <a:pt x="59101" y="10603"/>
                </a:lnTo>
                <a:lnTo>
                  <a:pt x="48049" y="12983"/>
                </a:lnTo>
                <a:lnTo>
                  <a:pt x="35746" y="21689"/>
                </a:lnTo>
                <a:lnTo>
                  <a:pt x="23443" y="39071"/>
                </a:lnTo>
                <a:lnTo>
                  <a:pt x="12392" y="67479"/>
                </a:lnTo>
                <a:lnTo>
                  <a:pt x="10485" y="75191"/>
                </a:lnTo>
                <a:lnTo>
                  <a:pt x="10485" y="76155"/>
                </a:lnTo>
                <a:close/>
              </a:path>
              <a:path w="200660" h="209550">
                <a:moveTo>
                  <a:pt x="123922" y="198582"/>
                </a:moveTo>
                <a:lnTo>
                  <a:pt x="99137" y="198582"/>
                </a:lnTo>
                <a:lnTo>
                  <a:pt x="134318" y="181863"/>
                </a:lnTo>
                <a:lnTo>
                  <a:pt x="159669" y="143635"/>
                </a:lnTo>
                <a:lnTo>
                  <a:pt x="175010" y="101791"/>
                </a:lnTo>
                <a:lnTo>
                  <a:pt x="180164" y="74227"/>
                </a:lnTo>
                <a:lnTo>
                  <a:pt x="179121" y="62237"/>
                </a:lnTo>
                <a:lnTo>
                  <a:pt x="176112" y="52055"/>
                </a:lnTo>
                <a:lnTo>
                  <a:pt x="171316" y="43319"/>
                </a:lnTo>
                <a:lnTo>
                  <a:pt x="164912" y="35667"/>
                </a:lnTo>
                <a:lnTo>
                  <a:pt x="157286" y="27955"/>
                </a:lnTo>
                <a:lnTo>
                  <a:pt x="157286" y="22171"/>
                </a:lnTo>
                <a:lnTo>
                  <a:pt x="159252" y="14640"/>
                </a:lnTo>
                <a:lnTo>
                  <a:pt x="164435" y="7470"/>
                </a:lnTo>
                <a:lnTo>
                  <a:pt x="171763" y="2108"/>
                </a:lnTo>
                <a:lnTo>
                  <a:pt x="180164" y="0"/>
                </a:lnTo>
                <a:lnTo>
                  <a:pt x="186509" y="1596"/>
                </a:lnTo>
                <a:lnTo>
                  <a:pt x="193032" y="6988"/>
                </a:lnTo>
                <a:lnTo>
                  <a:pt x="198126" y="17080"/>
                </a:lnTo>
                <a:lnTo>
                  <a:pt x="200182" y="32775"/>
                </a:lnTo>
                <a:lnTo>
                  <a:pt x="196887" y="60376"/>
                </a:lnTo>
                <a:lnTo>
                  <a:pt x="186181" y="105283"/>
                </a:lnTo>
                <a:lnTo>
                  <a:pt x="166826" y="154030"/>
                </a:lnTo>
                <a:lnTo>
                  <a:pt x="137588" y="193153"/>
                </a:lnTo>
                <a:lnTo>
                  <a:pt x="123922" y="198582"/>
                </a:lnTo>
                <a:close/>
              </a:path>
              <a:path w="200660" h="209550">
                <a:moveTo>
                  <a:pt x="97231" y="209186"/>
                </a:moveTo>
                <a:lnTo>
                  <a:pt x="78851" y="207198"/>
                </a:lnTo>
                <a:lnTo>
                  <a:pt x="58863" y="199064"/>
                </a:lnTo>
                <a:lnTo>
                  <a:pt x="42806" y="181532"/>
                </a:lnTo>
                <a:lnTo>
                  <a:pt x="36223" y="151347"/>
                </a:lnTo>
                <a:lnTo>
                  <a:pt x="37444" y="136043"/>
                </a:lnTo>
                <a:lnTo>
                  <a:pt x="41704" y="117125"/>
                </a:lnTo>
                <a:lnTo>
                  <a:pt x="49896" y="91700"/>
                </a:lnTo>
                <a:lnTo>
                  <a:pt x="62914" y="56875"/>
                </a:lnTo>
                <a:lnTo>
                  <a:pt x="65312" y="50278"/>
                </a:lnTo>
                <a:lnTo>
                  <a:pt x="67799" y="42415"/>
                </a:lnTo>
                <a:lnTo>
                  <a:pt x="69751" y="33830"/>
                </a:lnTo>
                <a:lnTo>
                  <a:pt x="70540" y="25063"/>
                </a:lnTo>
                <a:lnTo>
                  <a:pt x="70540" y="10603"/>
                </a:lnTo>
                <a:lnTo>
                  <a:pt x="86359" y="10603"/>
                </a:lnTo>
                <a:lnTo>
                  <a:pt x="87222" y="11206"/>
                </a:lnTo>
                <a:lnTo>
                  <a:pt x="94639" y="23181"/>
                </a:lnTo>
                <a:lnTo>
                  <a:pt x="97231" y="37595"/>
                </a:lnTo>
                <a:lnTo>
                  <a:pt x="97231" y="46271"/>
                </a:lnTo>
                <a:lnTo>
                  <a:pt x="95324" y="53019"/>
                </a:lnTo>
                <a:lnTo>
                  <a:pt x="92465" y="60731"/>
                </a:lnTo>
                <a:lnTo>
                  <a:pt x="82262" y="88702"/>
                </a:lnTo>
                <a:lnTo>
                  <a:pt x="73757" y="114594"/>
                </a:lnTo>
                <a:lnTo>
                  <a:pt x="67933" y="138137"/>
                </a:lnTo>
                <a:lnTo>
                  <a:pt x="65774" y="159059"/>
                </a:lnTo>
                <a:lnTo>
                  <a:pt x="67770" y="174995"/>
                </a:lnTo>
                <a:lnTo>
                  <a:pt x="73876" y="187496"/>
                </a:lnTo>
                <a:lnTo>
                  <a:pt x="84273" y="195660"/>
                </a:lnTo>
                <a:lnTo>
                  <a:pt x="99137" y="198582"/>
                </a:lnTo>
                <a:lnTo>
                  <a:pt x="123922" y="198582"/>
                </a:lnTo>
                <a:lnTo>
                  <a:pt x="97231" y="209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86953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81979" y="317164"/>
                </a:moveTo>
                <a:lnTo>
                  <a:pt x="76259" y="317164"/>
                </a:lnTo>
                <a:lnTo>
                  <a:pt x="37802" y="279267"/>
                </a:lnTo>
                <a:lnTo>
                  <a:pt x="14537" y="236671"/>
                </a:lnTo>
                <a:lnTo>
                  <a:pt x="3068" y="194074"/>
                </a:lnTo>
                <a:lnTo>
                  <a:pt x="0" y="156177"/>
                </a:lnTo>
                <a:lnTo>
                  <a:pt x="3336" y="116413"/>
                </a:lnTo>
                <a:lnTo>
                  <a:pt x="15251" y="73756"/>
                </a:lnTo>
                <a:lnTo>
                  <a:pt x="38606" y="32545"/>
                </a:lnTo>
                <a:lnTo>
                  <a:pt x="73197" y="0"/>
                </a:lnTo>
                <a:lnTo>
                  <a:pt x="81979" y="0"/>
                </a:lnTo>
                <a:lnTo>
                  <a:pt x="81979" y="974"/>
                </a:lnTo>
                <a:lnTo>
                  <a:pt x="81026" y="1938"/>
                </a:lnTo>
                <a:lnTo>
                  <a:pt x="80072" y="3866"/>
                </a:lnTo>
                <a:lnTo>
                  <a:pt x="59980" y="25240"/>
                </a:lnTo>
                <a:lnTo>
                  <a:pt x="40870" y="56283"/>
                </a:lnTo>
                <a:lnTo>
                  <a:pt x="26586" y="99437"/>
                </a:lnTo>
                <a:lnTo>
                  <a:pt x="20971" y="157141"/>
                </a:lnTo>
                <a:lnTo>
                  <a:pt x="24158" y="199768"/>
                </a:lnTo>
                <a:lnTo>
                  <a:pt x="34316" y="240045"/>
                </a:lnTo>
                <a:lnTo>
                  <a:pt x="52339" y="276707"/>
                </a:lnTo>
                <a:lnTo>
                  <a:pt x="79119" y="308488"/>
                </a:lnTo>
                <a:lnTo>
                  <a:pt x="81026" y="311380"/>
                </a:lnTo>
                <a:lnTo>
                  <a:pt x="81979" y="311380"/>
                </a:lnTo>
                <a:lnTo>
                  <a:pt x="81979" y="31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7085" y="3267733"/>
            <a:ext cx="116839" cy="213995"/>
          </a:xfrm>
          <a:custGeom>
            <a:avLst/>
            <a:gdLst/>
            <a:ahLst/>
            <a:cxnLst/>
            <a:rect l="l" t="t" r="r" b="b"/>
            <a:pathLst>
              <a:path w="116840" h="213994">
                <a:moveTo>
                  <a:pt x="0" y="32775"/>
                </a:moveTo>
                <a:lnTo>
                  <a:pt x="0" y="21207"/>
                </a:lnTo>
                <a:lnTo>
                  <a:pt x="12496" y="20740"/>
                </a:lnTo>
                <a:lnTo>
                  <a:pt x="28478" y="18195"/>
                </a:lnTo>
                <a:lnTo>
                  <a:pt x="45711" y="11854"/>
                </a:lnTo>
                <a:lnTo>
                  <a:pt x="61961" y="0"/>
                </a:lnTo>
                <a:lnTo>
                  <a:pt x="71493" y="0"/>
                </a:lnTo>
                <a:lnTo>
                  <a:pt x="71493" y="23135"/>
                </a:lnTo>
                <a:lnTo>
                  <a:pt x="45755" y="23135"/>
                </a:lnTo>
                <a:lnTo>
                  <a:pt x="32440" y="28708"/>
                </a:lnTo>
                <a:lnTo>
                  <a:pt x="19303" y="31570"/>
                </a:lnTo>
                <a:lnTo>
                  <a:pt x="7953" y="32625"/>
                </a:lnTo>
                <a:lnTo>
                  <a:pt x="0" y="32775"/>
                </a:lnTo>
                <a:close/>
              </a:path>
              <a:path w="116840" h="213994">
                <a:moveTo>
                  <a:pt x="103904" y="202438"/>
                </a:moveTo>
                <a:lnTo>
                  <a:pt x="14298" y="202438"/>
                </a:lnTo>
                <a:lnTo>
                  <a:pt x="32484" y="201670"/>
                </a:lnTo>
                <a:lnTo>
                  <a:pt x="41823" y="199185"/>
                </a:lnTo>
                <a:lnTo>
                  <a:pt x="45264" y="194711"/>
                </a:lnTo>
                <a:lnTo>
                  <a:pt x="45755" y="187978"/>
                </a:lnTo>
                <a:lnTo>
                  <a:pt x="45755" y="23135"/>
                </a:lnTo>
                <a:lnTo>
                  <a:pt x="71493" y="23135"/>
                </a:lnTo>
                <a:lnTo>
                  <a:pt x="71493" y="187978"/>
                </a:lnTo>
                <a:lnTo>
                  <a:pt x="72000" y="194711"/>
                </a:lnTo>
                <a:lnTo>
                  <a:pt x="75545" y="199185"/>
                </a:lnTo>
                <a:lnTo>
                  <a:pt x="85166" y="201670"/>
                </a:lnTo>
                <a:lnTo>
                  <a:pt x="103904" y="202438"/>
                </a:lnTo>
                <a:close/>
              </a:path>
              <a:path w="116840" h="213994">
                <a:moveTo>
                  <a:pt x="1906" y="214006"/>
                </a:moveTo>
                <a:lnTo>
                  <a:pt x="1906" y="202438"/>
                </a:lnTo>
                <a:lnTo>
                  <a:pt x="116296" y="202438"/>
                </a:lnTo>
                <a:lnTo>
                  <a:pt x="116296" y="213042"/>
                </a:lnTo>
                <a:lnTo>
                  <a:pt x="59101" y="213042"/>
                </a:lnTo>
                <a:lnTo>
                  <a:pt x="1906" y="214006"/>
                </a:lnTo>
                <a:close/>
              </a:path>
              <a:path w="116840" h="213994">
                <a:moveTo>
                  <a:pt x="116296" y="214006"/>
                </a:moveTo>
                <a:lnTo>
                  <a:pt x="59101" y="213042"/>
                </a:lnTo>
                <a:lnTo>
                  <a:pt x="116296" y="213042"/>
                </a:lnTo>
                <a:lnTo>
                  <a:pt x="116296" y="214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96757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3812" y="317163"/>
                </a:moveTo>
                <a:lnTo>
                  <a:pt x="953" y="317163"/>
                </a:lnTo>
                <a:lnTo>
                  <a:pt x="0" y="315235"/>
                </a:lnTo>
                <a:lnTo>
                  <a:pt x="0" y="311379"/>
                </a:lnTo>
                <a:lnTo>
                  <a:pt x="5719" y="306560"/>
                </a:lnTo>
                <a:lnTo>
                  <a:pt x="28835" y="279131"/>
                </a:lnTo>
                <a:lnTo>
                  <a:pt x="46232" y="244743"/>
                </a:lnTo>
                <a:lnTo>
                  <a:pt x="57194" y="203668"/>
                </a:lnTo>
                <a:lnTo>
                  <a:pt x="61007" y="156176"/>
                </a:lnTo>
                <a:lnTo>
                  <a:pt x="55809" y="101078"/>
                </a:lnTo>
                <a:lnTo>
                  <a:pt x="42300" y="58813"/>
                </a:lnTo>
                <a:lnTo>
                  <a:pt x="23607" y="27393"/>
                </a:lnTo>
                <a:lnTo>
                  <a:pt x="2859" y="4829"/>
                </a:lnTo>
                <a:lnTo>
                  <a:pt x="953" y="1937"/>
                </a:lnTo>
                <a:lnTo>
                  <a:pt x="0" y="973"/>
                </a:lnTo>
                <a:lnTo>
                  <a:pt x="0" y="0"/>
                </a:lnTo>
                <a:lnTo>
                  <a:pt x="8731" y="0"/>
                </a:lnTo>
                <a:lnTo>
                  <a:pt x="44177" y="33915"/>
                </a:lnTo>
                <a:lnTo>
                  <a:pt x="67442" y="76044"/>
                </a:lnTo>
                <a:lnTo>
                  <a:pt x="78911" y="118716"/>
                </a:lnTo>
                <a:lnTo>
                  <a:pt x="81979" y="157140"/>
                </a:lnTo>
                <a:lnTo>
                  <a:pt x="80415" y="184705"/>
                </a:lnTo>
                <a:lnTo>
                  <a:pt x="68708" y="234411"/>
                </a:lnTo>
                <a:lnTo>
                  <a:pt x="42151" y="282189"/>
                </a:lnTo>
                <a:lnTo>
                  <a:pt x="11111" y="313217"/>
                </a:lnTo>
                <a:lnTo>
                  <a:pt x="3812" y="317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78833" y="3623441"/>
            <a:ext cx="53975" cy="138430"/>
          </a:xfrm>
          <a:custGeom>
            <a:avLst/>
            <a:gdLst/>
            <a:ahLst/>
            <a:cxnLst/>
            <a:rect l="l" t="t" r="r" b="b"/>
            <a:pathLst>
              <a:path w="53975" h="138429">
                <a:moveTo>
                  <a:pt x="29550" y="48199"/>
                </a:moveTo>
                <a:lnTo>
                  <a:pt x="23831" y="48199"/>
                </a:lnTo>
                <a:lnTo>
                  <a:pt x="13673" y="46196"/>
                </a:lnTo>
                <a:lnTo>
                  <a:pt x="6196" y="40849"/>
                </a:lnTo>
                <a:lnTo>
                  <a:pt x="1578" y="33152"/>
                </a:lnTo>
                <a:lnTo>
                  <a:pt x="0" y="24099"/>
                </a:lnTo>
                <a:lnTo>
                  <a:pt x="1578" y="15047"/>
                </a:lnTo>
                <a:lnTo>
                  <a:pt x="6196" y="7350"/>
                </a:lnTo>
                <a:lnTo>
                  <a:pt x="13673" y="2003"/>
                </a:lnTo>
                <a:lnTo>
                  <a:pt x="23831" y="0"/>
                </a:lnTo>
                <a:lnTo>
                  <a:pt x="36089" y="3193"/>
                </a:lnTo>
                <a:lnTo>
                  <a:pt x="45398" y="12531"/>
                </a:lnTo>
                <a:lnTo>
                  <a:pt x="51311" y="27654"/>
                </a:lnTo>
                <a:lnTo>
                  <a:pt x="52701" y="41451"/>
                </a:lnTo>
                <a:lnTo>
                  <a:pt x="40989" y="41451"/>
                </a:lnTo>
                <a:lnTo>
                  <a:pt x="35270" y="47235"/>
                </a:lnTo>
                <a:lnTo>
                  <a:pt x="29550" y="48199"/>
                </a:lnTo>
                <a:close/>
              </a:path>
              <a:path w="53975" h="138429">
                <a:moveTo>
                  <a:pt x="11438" y="137851"/>
                </a:moveTo>
                <a:lnTo>
                  <a:pt x="9532" y="137851"/>
                </a:lnTo>
                <a:lnTo>
                  <a:pt x="6672" y="135923"/>
                </a:lnTo>
                <a:lnTo>
                  <a:pt x="6672" y="130139"/>
                </a:lnTo>
                <a:lnTo>
                  <a:pt x="12392" y="125319"/>
                </a:lnTo>
                <a:lnTo>
                  <a:pt x="23190" y="111507"/>
                </a:lnTo>
                <a:lnTo>
                  <a:pt x="33006" y="93627"/>
                </a:lnTo>
                <a:lnTo>
                  <a:pt x="40140" y="72314"/>
                </a:lnTo>
                <a:lnTo>
                  <a:pt x="42896" y="48199"/>
                </a:lnTo>
                <a:lnTo>
                  <a:pt x="42896" y="41451"/>
                </a:lnTo>
                <a:lnTo>
                  <a:pt x="52701" y="41451"/>
                </a:lnTo>
                <a:lnTo>
                  <a:pt x="53381" y="48199"/>
                </a:lnTo>
                <a:lnTo>
                  <a:pt x="47498" y="84982"/>
                </a:lnTo>
                <a:lnTo>
                  <a:pt x="34197" y="113269"/>
                </a:lnTo>
                <a:lnTo>
                  <a:pt x="20003" y="131434"/>
                </a:lnTo>
                <a:lnTo>
                  <a:pt x="11438" y="137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55179" y="3468238"/>
            <a:ext cx="200660" cy="209550"/>
          </a:xfrm>
          <a:custGeom>
            <a:avLst/>
            <a:gdLst/>
            <a:ahLst/>
            <a:cxnLst/>
            <a:rect l="l" t="t" r="r" b="b"/>
            <a:pathLst>
              <a:path w="200659" h="209550">
                <a:moveTo>
                  <a:pt x="10485" y="76155"/>
                </a:moveTo>
                <a:lnTo>
                  <a:pt x="0" y="76155"/>
                </a:lnTo>
                <a:lnTo>
                  <a:pt x="0" y="71335"/>
                </a:lnTo>
                <a:lnTo>
                  <a:pt x="3351" y="58562"/>
                </a:lnTo>
                <a:lnTo>
                  <a:pt x="13941" y="34221"/>
                </a:lnTo>
                <a:lnTo>
                  <a:pt x="32574" y="10603"/>
                </a:lnTo>
                <a:lnTo>
                  <a:pt x="60054" y="0"/>
                </a:lnTo>
                <a:lnTo>
                  <a:pt x="75515" y="3027"/>
                </a:lnTo>
                <a:lnTo>
                  <a:pt x="86359" y="10603"/>
                </a:lnTo>
                <a:lnTo>
                  <a:pt x="59101" y="10603"/>
                </a:lnTo>
                <a:lnTo>
                  <a:pt x="48049" y="12983"/>
                </a:lnTo>
                <a:lnTo>
                  <a:pt x="35746" y="21689"/>
                </a:lnTo>
                <a:lnTo>
                  <a:pt x="23443" y="39071"/>
                </a:lnTo>
                <a:lnTo>
                  <a:pt x="12392" y="67479"/>
                </a:lnTo>
                <a:lnTo>
                  <a:pt x="10485" y="75191"/>
                </a:lnTo>
                <a:lnTo>
                  <a:pt x="10485" y="76155"/>
                </a:lnTo>
                <a:close/>
              </a:path>
              <a:path w="200659" h="209550">
                <a:moveTo>
                  <a:pt x="123922" y="198582"/>
                </a:moveTo>
                <a:lnTo>
                  <a:pt x="99137" y="198582"/>
                </a:lnTo>
                <a:lnTo>
                  <a:pt x="134318" y="181863"/>
                </a:lnTo>
                <a:lnTo>
                  <a:pt x="159669" y="143635"/>
                </a:lnTo>
                <a:lnTo>
                  <a:pt x="175010" y="101791"/>
                </a:lnTo>
                <a:lnTo>
                  <a:pt x="180164" y="74227"/>
                </a:lnTo>
                <a:lnTo>
                  <a:pt x="179121" y="62237"/>
                </a:lnTo>
                <a:lnTo>
                  <a:pt x="176112" y="52055"/>
                </a:lnTo>
                <a:lnTo>
                  <a:pt x="171316" y="43319"/>
                </a:lnTo>
                <a:lnTo>
                  <a:pt x="164912" y="35667"/>
                </a:lnTo>
                <a:lnTo>
                  <a:pt x="157286" y="27955"/>
                </a:lnTo>
                <a:lnTo>
                  <a:pt x="157286" y="22171"/>
                </a:lnTo>
                <a:lnTo>
                  <a:pt x="159252" y="14640"/>
                </a:lnTo>
                <a:lnTo>
                  <a:pt x="164435" y="7470"/>
                </a:lnTo>
                <a:lnTo>
                  <a:pt x="171763" y="2108"/>
                </a:lnTo>
                <a:lnTo>
                  <a:pt x="180164" y="0"/>
                </a:lnTo>
                <a:lnTo>
                  <a:pt x="186911" y="1596"/>
                </a:lnTo>
                <a:lnTo>
                  <a:pt x="193390" y="6988"/>
                </a:lnTo>
                <a:lnTo>
                  <a:pt x="198260" y="17080"/>
                </a:lnTo>
                <a:lnTo>
                  <a:pt x="200182" y="32775"/>
                </a:lnTo>
                <a:lnTo>
                  <a:pt x="196887" y="60376"/>
                </a:lnTo>
                <a:lnTo>
                  <a:pt x="186181" y="105283"/>
                </a:lnTo>
                <a:lnTo>
                  <a:pt x="166826" y="154030"/>
                </a:lnTo>
                <a:lnTo>
                  <a:pt x="137588" y="193153"/>
                </a:lnTo>
                <a:lnTo>
                  <a:pt x="123922" y="198582"/>
                </a:lnTo>
                <a:close/>
              </a:path>
              <a:path w="200659" h="209550">
                <a:moveTo>
                  <a:pt x="97231" y="209186"/>
                </a:moveTo>
                <a:lnTo>
                  <a:pt x="78851" y="207198"/>
                </a:lnTo>
                <a:lnTo>
                  <a:pt x="58863" y="199064"/>
                </a:lnTo>
                <a:lnTo>
                  <a:pt x="42806" y="181532"/>
                </a:lnTo>
                <a:lnTo>
                  <a:pt x="36223" y="151347"/>
                </a:lnTo>
                <a:lnTo>
                  <a:pt x="37578" y="136043"/>
                </a:lnTo>
                <a:lnTo>
                  <a:pt x="42062" y="117125"/>
                </a:lnTo>
                <a:lnTo>
                  <a:pt x="50298" y="91700"/>
                </a:lnTo>
                <a:lnTo>
                  <a:pt x="65312" y="50278"/>
                </a:lnTo>
                <a:lnTo>
                  <a:pt x="67799" y="42415"/>
                </a:lnTo>
                <a:lnTo>
                  <a:pt x="69751" y="33830"/>
                </a:lnTo>
                <a:lnTo>
                  <a:pt x="70540" y="25063"/>
                </a:lnTo>
                <a:lnTo>
                  <a:pt x="70540" y="10603"/>
                </a:lnTo>
                <a:lnTo>
                  <a:pt x="86359" y="10603"/>
                </a:lnTo>
                <a:lnTo>
                  <a:pt x="87222" y="11206"/>
                </a:lnTo>
                <a:lnTo>
                  <a:pt x="94639" y="23181"/>
                </a:lnTo>
                <a:lnTo>
                  <a:pt x="97231" y="37595"/>
                </a:lnTo>
                <a:lnTo>
                  <a:pt x="97231" y="46271"/>
                </a:lnTo>
                <a:lnTo>
                  <a:pt x="95324" y="53019"/>
                </a:lnTo>
                <a:lnTo>
                  <a:pt x="92465" y="60731"/>
                </a:lnTo>
                <a:lnTo>
                  <a:pt x="82262" y="88702"/>
                </a:lnTo>
                <a:lnTo>
                  <a:pt x="73757" y="114594"/>
                </a:lnTo>
                <a:lnTo>
                  <a:pt x="67933" y="138137"/>
                </a:lnTo>
                <a:lnTo>
                  <a:pt x="65774" y="159059"/>
                </a:lnTo>
                <a:lnTo>
                  <a:pt x="67770" y="174995"/>
                </a:lnTo>
                <a:lnTo>
                  <a:pt x="73876" y="187496"/>
                </a:lnTo>
                <a:lnTo>
                  <a:pt x="84273" y="195660"/>
                </a:lnTo>
                <a:lnTo>
                  <a:pt x="99137" y="198582"/>
                </a:lnTo>
                <a:lnTo>
                  <a:pt x="123922" y="198582"/>
                </a:lnTo>
                <a:lnTo>
                  <a:pt x="97231" y="209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15420" y="3244582"/>
            <a:ext cx="83185" cy="317500"/>
          </a:xfrm>
          <a:custGeom>
            <a:avLst/>
            <a:gdLst/>
            <a:ahLst/>
            <a:cxnLst/>
            <a:rect l="l" t="t" r="r" b="b"/>
            <a:pathLst>
              <a:path w="83184" h="317500">
                <a:moveTo>
                  <a:pt x="82932" y="317162"/>
                </a:moveTo>
                <a:lnTo>
                  <a:pt x="77213" y="317162"/>
                </a:lnTo>
                <a:lnTo>
                  <a:pt x="38204" y="279265"/>
                </a:lnTo>
                <a:lnTo>
                  <a:pt x="14656" y="236669"/>
                </a:lnTo>
                <a:lnTo>
                  <a:pt x="3083" y="194072"/>
                </a:lnTo>
                <a:lnTo>
                  <a:pt x="0" y="156175"/>
                </a:lnTo>
                <a:lnTo>
                  <a:pt x="3485" y="116411"/>
                </a:lnTo>
                <a:lnTo>
                  <a:pt x="15728" y="73754"/>
                </a:lnTo>
                <a:lnTo>
                  <a:pt x="39410" y="32543"/>
                </a:lnTo>
                <a:lnTo>
                  <a:pt x="74136" y="0"/>
                </a:lnTo>
                <a:lnTo>
                  <a:pt x="82932" y="0"/>
                </a:lnTo>
                <a:lnTo>
                  <a:pt x="82932" y="972"/>
                </a:lnTo>
                <a:lnTo>
                  <a:pt x="81979" y="1936"/>
                </a:lnTo>
                <a:lnTo>
                  <a:pt x="81026" y="3864"/>
                </a:lnTo>
                <a:lnTo>
                  <a:pt x="60933" y="25238"/>
                </a:lnTo>
                <a:lnTo>
                  <a:pt x="41823" y="56281"/>
                </a:lnTo>
                <a:lnTo>
                  <a:pt x="27539" y="99435"/>
                </a:lnTo>
                <a:lnTo>
                  <a:pt x="21924" y="157139"/>
                </a:lnTo>
                <a:lnTo>
                  <a:pt x="25112" y="199766"/>
                </a:lnTo>
                <a:lnTo>
                  <a:pt x="35270" y="240043"/>
                </a:lnTo>
                <a:lnTo>
                  <a:pt x="53292" y="276705"/>
                </a:lnTo>
                <a:lnTo>
                  <a:pt x="80072" y="308487"/>
                </a:lnTo>
                <a:lnTo>
                  <a:pt x="81979" y="311379"/>
                </a:lnTo>
                <a:lnTo>
                  <a:pt x="82932" y="311379"/>
                </a:lnTo>
                <a:lnTo>
                  <a:pt x="82932" y="317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42202" y="3267731"/>
            <a:ext cx="140335" cy="213995"/>
          </a:xfrm>
          <a:custGeom>
            <a:avLst/>
            <a:gdLst/>
            <a:ahLst/>
            <a:cxnLst/>
            <a:rect l="l" t="t" r="r" b="b"/>
            <a:pathLst>
              <a:path w="140334" h="213994">
                <a:moveTo>
                  <a:pt x="23831" y="76155"/>
                </a:moveTo>
                <a:lnTo>
                  <a:pt x="13345" y="76155"/>
                </a:lnTo>
                <a:lnTo>
                  <a:pt x="0" y="74227"/>
                </a:lnTo>
                <a:lnTo>
                  <a:pt x="0" y="57839"/>
                </a:lnTo>
                <a:lnTo>
                  <a:pt x="4781" y="36194"/>
                </a:lnTo>
                <a:lnTo>
                  <a:pt x="18230" y="17713"/>
                </a:lnTo>
                <a:lnTo>
                  <a:pt x="39008" y="4835"/>
                </a:lnTo>
                <a:lnTo>
                  <a:pt x="65774" y="0"/>
                </a:lnTo>
                <a:lnTo>
                  <a:pt x="94684" y="4368"/>
                </a:lnTo>
                <a:lnTo>
                  <a:pt x="108297" y="11567"/>
                </a:lnTo>
                <a:lnTo>
                  <a:pt x="61007" y="11567"/>
                </a:lnTo>
                <a:lnTo>
                  <a:pt x="48749" y="13119"/>
                </a:lnTo>
                <a:lnTo>
                  <a:pt x="35866" y="18195"/>
                </a:lnTo>
                <a:lnTo>
                  <a:pt x="23875" y="27428"/>
                </a:lnTo>
                <a:lnTo>
                  <a:pt x="14298" y="41451"/>
                </a:lnTo>
                <a:lnTo>
                  <a:pt x="24516" y="43349"/>
                </a:lnTo>
                <a:lnTo>
                  <a:pt x="30265" y="47958"/>
                </a:lnTo>
                <a:lnTo>
                  <a:pt x="32797" y="53652"/>
                </a:lnTo>
                <a:lnTo>
                  <a:pt x="33363" y="58803"/>
                </a:lnTo>
                <a:lnTo>
                  <a:pt x="33363" y="70371"/>
                </a:lnTo>
                <a:lnTo>
                  <a:pt x="23831" y="76155"/>
                </a:lnTo>
                <a:close/>
              </a:path>
              <a:path w="140334" h="213994">
                <a:moveTo>
                  <a:pt x="130595" y="214006"/>
                </a:moveTo>
                <a:lnTo>
                  <a:pt x="0" y="214006"/>
                </a:lnTo>
                <a:lnTo>
                  <a:pt x="0" y="204366"/>
                </a:lnTo>
                <a:lnTo>
                  <a:pt x="2859" y="201474"/>
                </a:lnTo>
                <a:lnTo>
                  <a:pt x="79119" y="125319"/>
                </a:lnTo>
                <a:lnTo>
                  <a:pt x="88309" y="114579"/>
                </a:lnTo>
                <a:lnTo>
                  <a:pt x="98303" y="100134"/>
                </a:lnTo>
                <a:lnTo>
                  <a:pt x="106331" y="82617"/>
                </a:lnTo>
                <a:lnTo>
                  <a:pt x="109623" y="62659"/>
                </a:lnTo>
                <a:lnTo>
                  <a:pt x="106451" y="43696"/>
                </a:lnTo>
                <a:lnTo>
                  <a:pt x="97112" y="27353"/>
                </a:lnTo>
                <a:lnTo>
                  <a:pt x="81875" y="15890"/>
                </a:lnTo>
                <a:lnTo>
                  <a:pt x="61007" y="11567"/>
                </a:lnTo>
                <a:lnTo>
                  <a:pt x="108297" y="11567"/>
                </a:lnTo>
                <a:lnTo>
                  <a:pt x="118322" y="16869"/>
                </a:lnTo>
                <a:lnTo>
                  <a:pt x="134274" y="36601"/>
                </a:lnTo>
                <a:lnTo>
                  <a:pt x="140127" y="62659"/>
                </a:lnTo>
                <a:lnTo>
                  <a:pt x="136329" y="83957"/>
                </a:lnTo>
                <a:lnTo>
                  <a:pt x="126186" y="102183"/>
                </a:lnTo>
                <a:lnTo>
                  <a:pt x="111574" y="118239"/>
                </a:lnTo>
                <a:lnTo>
                  <a:pt x="94371" y="133031"/>
                </a:lnTo>
                <a:lnTo>
                  <a:pt x="81190" y="143364"/>
                </a:lnTo>
                <a:lnTo>
                  <a:pt x="68276" y="154239"/>
                </a:lnTo>
                <a:lnTo>
                  <a:pt x="52681" y="168006"/>
                </a:lnTo>
                <a:lnTo>
                  <a:pt x="31457" y="187014"/>
                </a:lnTo>
                <a:lnTo>
                  <a:pt x="134970" y="187014"/>
                </a:lnTo>
                <a:lnTo>
                  <a:pt x="130595" y="214006"/>
                </a:lnTo>
                <a:close/>
              </a:path>
              <a:path w="140334" h="213994">
                <a:moveTo>
                  <a:pt x="134970" y="187014"/>
                </a:moveTo>
                <a:lnTo>
                  <a:pt x="89605" y="187014"/>
                </a:lnTo>
                <a:lnTo>
                  <a:pt x="96129" y="186984"/>
                </a:lnTo>
                <a:lnTo>
                  <a:pt x="106048" y="186773"/>
                </a:lnTo>
                <a:lnTo>
                  <a:pt x="129641" y="155203"/>
                </a:lnTo>
                <a:lnTo>
                  <a:pt x="140127" y="155203"/>
                </a:lnTo>
                <a:lnTo>
                  <a:pt x="134970" y="187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26174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3812" y="317162"/>
                </a:moveTo>
                <a:lnTo>
                  <a:pt x="953" y="317162"/>
                </a:lnTo>
                <a:lnTo>
                  <a:pt x="0" y="315234"/>
                </a:lnTo>
                <a:lnTo>
                  <a:pt x="0" y="311378"/>
                </a:lnTo>
                <a:lnTo>
                  <a:pt x="5719" y="306558"/>
                </a:lnTo>
                <a:lnTo>
                  <a:pt x="28835" y="279129"/>
                </a:lnTo>
                <a:lnTo>
                  <a:pt x="46232" y="244741"/>
                </a:lnTo>
                <a:lnTo>
                  <a:pt x="57194" y="203666"/>
                </a:lnTo>
                <a:lnTo>
                  <a:pt x="61007" y="156174"/>
                </a:lnTo>
                <a:lnTo>
                  <a:pt x="55809" y="101076"/>
                </a:lnTo>
                <a:lnTo>
                  <a:pt x="42300" y="58811"/>
                </a:lnTo>
                <a:lnTo>
                  <a:pt x="23607" y="27391"/>
                </a:lnTo>
                <a:lnTo>
                  <a:pt x="2859" y="4827"/>
                </a:lnTo>
                <a:lnTo>
                  <a:pt x="953" y="1935"/>
                </a:lnTo>
                <a:lnTo>
                  <a:pt x="0" y="971"/>
                </a:lnTo>
                <a:lnTo>
                  <a:pt x="0" y="0"/>
                </a:lnTo>
                <a:lnTo>
                  <a:pt x="44177" y="33913"/>
                </a:lnTo>
                <a:lnTo>
                  <a:pt x="67442" y="76042"/>
                </a:lnTo>
                <a:lnTo>
                  <a:pt x="78911" y="118714"/>
                </a:lnTo>
                <a:lnTo>
                  <a:pt x="81979" y="157138"/>
                </a:lnTo>
                <a:lnTo>
                  <a:pt x="80415" y="184703"/>
                </a:lnTo>
                <a:lnTo>
                  <a:pt x="68708" y="234409"/>
                </a:lnTo>
                <a:lnTo>
                  <a:pt x="42151" y="282187"/>
                </a:lnTo>
                <a:lnTo>
                  <a:pt x="11111" y="313215"/>
                </a:lnTo>
                <a:lnTo>
                  <a:pt x="3812" y="317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94904" y="3326534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3812" y="460789"/>
                </a:moveTo>
                <a:lnTo>
                  <a:pt x="1906" y="460789"/>
                </a:lnTo>
                <a:lnTo>
                  <a:pt x="0" y="458861"/>
                </a:lnTo>
                <a:lnTo>
                  <a:pt x="0" y="454041"/>
                </a:lnTo>
                <a:lnTo>
                  <a:pt x="5719" y="448257"/>
                </a:lnTo>
                <a:lnTo>
                  <a:pt x="34949" y="410977"/>
                </a:lnTo>
                <a:lnTo>
                  <a:pt x="55852" y="369348"/>
                </a:lnTo>
                <a:lnTo>
                  <a:pt x="69480" y="324573"/>
                </a:lnTo>
                <a:lnTo>
                  <a:pt x="76885" y="277854"/>
                </a:lnTo>
                <a:lnTo>
                  <a:pt x="79119" y="230394"/>
                </a:lnTo>
                <a:lnTo>
                  <a:pt x="76084" y="175369"/>
                </a:lnTo>
                <a:lnTo>
                  <a:pt x="67192" y="126129"/>
                </a:lnTo>
                <a:lnTo>
                  <a:pt x="52764" y="82903"/>
                </a:lnTo>
                <a:lnTo>
                  <a:pt x="33119" y="45924"/>
                </a:lnTo>
                <a:lnTo>
                  <a:pt x="8579" y="15423"/>
                </a:lnTo>
                <a:lnTo>
                  <a:pt x="0" y="6747"/>
                </a:lnTo>
                <a:lnTo>
                  <a:pt x="0" y="1927"/>
                </a:lnTo>
                <a:lnTo>
                  <a:pt x="1906" y="0"/>
                </a:lnTo>
                <a:lnTo>
                  <a:pt x="3812" y="0"/>
                </a:lnTo>
                <a:lnTo>
                  <a:pt x="53143" y="49208"/>
                </a:lnTo>
                <a:lnTo>
                  <a:pt x="75306" y="86759"/>
                </a:lnTo>
                <a:lnTo>
                  <a:pt x="90528" y="126147"/>
                </a:lnTo>
                <a:lnTo>
                  <a:pt x="99852" y="164722"/>
                </a:lnTo>
                <a:lnTo>
                  <a:pt x="105810" y="230394"/>
                </a:lnTo>
                <a:lnTo>
                  <a:pt x="104544" y="261468"/>
                </a:lnTo>
                <a:lnTo>
                  <a:pt x="90931" y="333015"/>
                </a:lnTo>
                <a:lnTo>
                  <a:pt x="76259" y="371137"/>
                </a:lnTo>
                <a:lnTo>
                  <a:pt x="54350" y="409547"/>
                </a:lnTo>
                <a:lnTo>
                  <a:pt x="13390" y="454915"/>
                </a:lnTo>
                <a:lnTo>
                  <a:pt x="3812" y="460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25033" y="3790187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66377" y="4547652"/>
            <a:ext cx="180340" cy="220979"/>
          </a:xfrm>
          <a:custGeom>
            <a:avLst/>
            <a:gdLst/>
            <a:ahLst/>
            <a:cxnLst/>
            <a:rect l="l" t="t" r="r" b="b"/>
            <a:pathLst>
              <a:path w="180339" h="220979">
                <a:moveTo>
                  <a:pt x="29545" y="56662"/>
                </a:moveTo>
                <a:lnTo>
                  <a:pt x="21618" y="56662"/>
                </a:lnTo>
                <a:lnTo>
                  <a:pt x="21618" y="53030"/>
                </a:lnTo>
                <a:lnTo>
                  <a:pt x="35772" y="14097"/>
                </a:lnTo>
                <a:lnTo>
                  <a:pt x="58370" y="0"/>
                </a:lnTo>
                <a:lnTo>
                  <a:pt x="67874" y="1430"/>
                </a:lnTo>
                <a:lnTo>
                  <a:pt x="77107" y="5993"/>
                </a:lnTo>
                <a:lnTo>
                  <a:pt x="78301" y="7264"/>
                </a:lnTo>
                <a:lnTo>
                  <a:pt x="56929" y="7264"/>
                </a:lnTo>
                <a:lnTo>
                  <a:pt x="48631" y="10260"/>
                </a:lnTo>
                <a:lnTo>
                  <a:pt x="41886" y="18705"/>
                </a:lnTo>
                <a:lnTo>
                  <a:pt x="36357" y="31781"/>
                </a:lnTo>
                <a:lnTo>
                  <a:pt x="31707" y="48671"/>
                </a:lnTo>
                <a:lnTo>
                  <a:pt x="29545" y="56662"/>
                </a:lnTo>
                <a:close/>
              </a:path>
              <a:path w="180339" h="220979">
                <a:moveTo>
                  <a:pt x="99896" y="26151"/>
                </a:moveTo>
                <a:lnTo>
                  <a:pt x="89357" y="26151"/>
                </a:lnTo>
                <a:lnTo>
                  <a:pt x="98467" y="16242"/>
                </a:lnTo>
                <a:lnTo>
                  <a:pt x="109265" y="7900"/>
                </a:lnTo>
                <a:lnTo>
                  <a:pt x="121279" y="2145"/>
                </a:lnTo>
                <a:lnTo>
                  <a:pt x="134036" y="0"/>
                </a:lnTo>
                <a:lnTo>
                  <a:pt x="152491" y="4029"/>
                </a:lnTo>
                <a:lnTo>
                  <a:pt x="156666" y="7264"/>
                </a:lnTo>
                <a:lnTo>
                  <a:pt x="133316" y="7264"/>
                </a:lnTo>
                <a:lnTo>
                  <a:pt x="128215" y="7888"/>
                </a:lnTo>
                <a:lnTo>
                  <a:pt x="121696" y="10079"/>
                </a:lnTo>
                <a:lnTo>
                  <a:pt x="113960" y="14313"/>
                </a:lnTo>
                <a:lnTo>
                  <a:pt x="105211" y="21066"/>
                </a:lnTo>
                <a:lnTo>
                  <a:pt x="100370" y="25629"/>
                </a:lnTo>
                <a:lnTo>
                  <a:pt x="99896" y="26151"/>
                </a:lnTo>
                <a:close/>
              </a:path>
              <a:path w="180339" h="220979">
                <a:moveTo>
                  <a:pt x="48282" y="209940"/>
                </a:moveTo>
                <a:lnTo>
                  <a:pt x="23060" y="209940"/>
                </a:lnTo>
                <a:lnTo>
                  <a:pt x="23780" y="207761"/>
                </a:lnTo>
                <a:lnTo>
                  <a:pt x="26663" y="195412"/>
                </a:lnTo>
                <a:lnTo>
                  <a:pt x="65577" y="41407"/>
                </a:lnTo>
                <a:lnTo>
                  <a:pt x="67018" y="35595"/>
                </a:lnTo>
                <a:lnTo>
                  <a:pt x="67739" y="31236"/>
                </a:lnTo>
                <a:lnTo>
                  <a:pt x="67739" y="10170"/>
                </a:lnTo>
                <a:lnTo>
                  <a:pt x="62694" y="7264"/>
                </a:lnTo>
                <a:lnTo>
                  <a:pt x="78301" y="7264"/>
                </a:lnTo>
                <a:lnTo>
                  <a:pt x="84718" y="14097"/>
                </a:lnTo>
                <a:lnTo>
                  <a:pt x="89357" y="26151"/>
                </a:lnTo>
                <a:lnTo>
                  <a:pt x="99896" y="26151"/>
                </a:lnTo>
                <a:lnTo>
                  <a:pt x="95122" y="31418"/>
                </a:lnTo>
                <a:lnTo>
                  <a:pt x="90416" y="38024"/>
                </a:lnTo>
                <a:lnTo>
                  <a:pt x="87196" y="45039"/>
                </a:lnTo>
                <a:lnTo>
                  <a:pt x="70621" y="113324"/>
                </a:lnTo>
                <a:lnTo>
                  <a:pt x="69180" y="116956"/>
                </a:lnTo>
                <a:lnTo>
                  <a:pt x="69180" y="118409"/>
                </a:lnTo>
                <a:lnTo>
                  <a:pt x="70317" y="124209"/>
                </a:lnTo>
                <a:lnTo>
                  <a:pt x="74494" y="134845"/>
                </a:lnTo>
                <a:lnTo>
                  <a:pt x="74717" y="135117"/>
                </a:lnTo>
                <a:lnTo>
                  <a:pt x="65577" y="135117"/>
                </a:lnTo>
                <a:lnTo>
                  <a:pt x="61658" y="149067"/>
                </a:lnTo>
                <a:lnTo>
                  <a:pt x="55848" y="171530"/>
                </a:lnTo>
                <a:lnTo>
                  <a:pt x="50579" y="193039"/>
                </a:lnTo>
                <a:lnTo>
                  <a:pt x="48282" y="204129"/>
                </a:lnTo>
                <a:lnTo>
                  <a:pt x="48282" y="209940"/>
                </a:lnTo>
                <a:close/>
              </a:path>
              <a:path w="180339" h="220979">
                <a:moveTo>
                  <a:pt x="122236" y="149646"/>
                </a:moveTo>
                <a:lnTo>
                  <a:pt x="96564" y="149646"/>
                </a:lnTo>
                <a:lnTo>
                  <a:pt x="106833" y="147455"/>
                </a:lnTo>
                <a:lnTo>
                  <a:pt x="117642" y="140838"/>
                </a:lnTo>
                <a:lnTo>
                  <a:pt x="143078" y="99612"/>
                </a:lnTo>
                <a:lnTo>
                  <a:pt x="153144" y="58478"/>
                </a:lnTo>
                <a:lnTo>
                  <a:pt x="154935" y="39954"/>
                </a:lnTo>
                <a:lnTo>
                  <a:pt x="153482" y="26265"/>
                </a:lnTo>
                <a:lnTo>
                  <a:pt x="149260" y="15981"/>
                </a:lnTo>
                <a:lnTo>
                  <a:pt x="142470" y="9511"/>
                </a:lnTo>
                <a:lnTo>
                  <a:pt x="133316" y="7264"/>
                </a:lnTo>
                <a:lnTo>
                  <a:pt x="156666" y="7264"/>
                </a:lnTo>
                <a:lnTo>
                  <a:pt x="167095" y="15346"/>
                </a:lnTo>
                <a:lnTo>
                  <a:pt x="176700" y="32791"/>
                </a:lnTo>
                <a:lnTo>
                  <a:pt x="180157" y="55209"/>
                </a:lnTo>
                <a:lnTo>
                  <a:pt x="172781" y="92859"/>
                </a:lnTo>
                <a:lnTo>
                  <a:pt x="153583" y="125401"/>
                </a:lnTo>
                <a:lnTo>
                  <a:pt x="126954" y="148272"/>
                </a:lnTo>
                <a:lnTo>
                  <a:pt x="122236" y="149646"/>
                </a:lnTo>
                <a:close/>
              </a:path>
              <a:path w="180339" h="220979">
                <a:moveTo>
                  <a:pt x="97284" y="156910"/>
                </a:moveTo>
                <a:lnTo>
                  <a:pt x="85338" y="154935"/>
                </a:lnTo>
                <a:lnTo>
                  <a:pt x="76296" y="149827"/>
                </a:lnTo>
                <a:lnTo>
                  <a:pt x="69822" y="142813"/>
                </a:lnTo>
                <a:lnTo>
                  <a:pt x="65577" y="135117"/>
                </a:lnTo>
                <a:lnTo>
                  <a:pt x="74717" y="135117"/>
                </a:lnTo>
                <a:lnTo>
                  <a:pt x="82861" y="145072"/>
                </a:lnTo>
                <a:lnTo>
                  <a:pt x="96564" y="149646"/>
                </a:lnTo>
                <a:lnTo>
                  <a:pt x="122236" y="149646"/>
                </a:lnTo>
                <a:lnTo>
                  <a:pt x="97284" y="156910"/>
                </a:lnTo>
                <a:close/>
              </a:path>
              <a:path w="180339" h="220979">
                <a:moveTo>
                  <a:pt x="5044" y="220837"/>
                </a:moveTo>
                <a:lnTo>
                  <a:pt x="2161" y="220837"/>
                </a:lnTo>
                <a:lnTo>
                  <a:pt x="0" y="219384"/>
                </a:lnTo>
                <a:lnTo>
                  <a:pt x="0" y="209940"/>
                </a:lnTo>
                <a:lnTo>
                  <a:pt x="74224" y="209940"/>
                </a:lnTo>
                <a:lnTo>
                  <a:pt x="74224" y="219384"/>
                </a:lnTo>
                <a:lnTo>
                  <a:pt x="33869" y="219384"/>
                </a:lnTo>
                <a:lnTo>
                  <a:pt x="26426" y="219611"/>
                </a:lnTo>
                <a:lnTo>
                  <a:pt x="12081" y="220610"/>
                </a:lnTo>
                <a:lnTo>
                  <a:pt x="5044" y="220837"/>
                </a:lnTo>
                <a:close/>
              </a:path>
              <a:path w="180339" h="220979">
                <a:moveTo>
                  <a:pt x="74224" y="220837"/>
                </a:moveTo>
                <a:lnTo>
                  <a:pt x="67739" y="220837"/>
                </a:lnTo>
                <a:lnTo>
                  <a:pt x="59508" y="220610"/>
                </a:lnTo>
                <a:lnTo>
                  <a:pt x="42505" y="219611"/>
                </a:lnTo>
                <a:lnTo>
                  <a:pt x="33869" y="219384"/>
                </a:lnTo>
                <a:lnTo>
                  <a:pt x="74224" y="219384"/>
                </a:lnTo>
                <a:lnTo>
                  <a:pt x="74224" y="220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85453" y="4440865"/>
            <a:ext cx="79375" cy="347345"/>
          </a:xfrm>
          <a:custGeom>
            <a:avLst/>
            <a:gdLst/>
            <a:ahLst/>
            <a:cxnLst/>
            <a:rect l="l" t="t" r="r" b="b"/>
            <a:pathLst>
              <a:path w="79375" h="347345">
                <a:moveTo>
                  <a:pt x="78548" y="347237"/>
                </a:moveTo>
                <a:lnTo>
                  <a:pt x="76386" y="347237"/>
                </a:lnTo>
                <a:lnTo>
                  <a:pt x="69360" y="343049"/>
                </a:lnTo>
                <a:lnTo>
                  <a:pt x="39094" y="310155"/>
                </a:lnTo>
                <a:lnTo>
                  <a:pt x="10944" y="252176"/>
                </a:lnTo>
                <a:lnTo>
                  <a:pt x="855" y="196354"/>
                </a:lnTo>
                <a:lnTo>
                  <a:pt x="0" y="173618"/>
                </a:lnTo>
                <a:lnTo>
                  <a:pt x="844" y="149793"/>
                </a:lnTo>
                <a:lnTo>
                  <a:pt x="10640" y="95878"/>
                </a:lnTo>
                <a:lnTo>
                  <a:pt x="38182" y="38308"/>
                </a:lnTo>
                <a:lnTo>
                  <a:pt x="69146" y="4324"/>
                </a:lnTo>
                <a:lnTo>
                  <a:pt x="76386" y="0"/>
                </a:lnTo>
                <a:lnTo>
                  <a:pt x="78548" y="0"/>
                </a:lnTo>
                <a:lnTo>
                  <a:pt x="79269" y="726"/>
                </a:lnTo>
                <a:lnTo>
                  <a:pt x="79269" y="5085"/>
                </a:lnTo>
                <a:lnTo>
                  <a:pt x="74945" y="9443"/>
                </a:lnTo>
                <a:lnTo>
                  <a:pt x="48338" y="44596"/>
                </a:lnTo>
                <a:lnTo>
                  <a:pt x="31257" y="84720"/>
                </a:lnTo>
                <a:lnTo>
                  <a:pt x="22148" y="128250"/>
                </a:lnTo>
                <a:lnTo>
                  <a:pt x="19456" y="173618"/>
                </a:lnTo>
                <a:lnTo>
                  <a:pt x="21922" y="215173"/>
                </a:lnTo>
                <a:lnTo>
                  <a:pt x="30536" y="258158"/>
                </a:lnTo>
                <a:lnTo>
                  <a:pt x="47122" y="299372"/>
                </a:lnTo>
                <a:lnTo>
                  <a:pt x="73504" y="335614"/>
                </a:lnTo>
                <a:lnTo>
                  <a:pt x="79269" y="341426"/>
                </a:lnTo>
                <a:lnTo>
                  <a:pt x="79269" y="345784"/>
                </a:lnTo>
                <a:lnTo>
                  <a:pt x="78548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00754" y="4547646"/>
            <a:ext cx="132715" cy="157480"/>
          </a:xfrm>
          <a:custGeom>
            <a:avLst/>
            <a:gdLst/>
            <a:ahLst/>
            <a:cxnLst/>
            <a:rect l="l" t="t" r="r" b="b"/>
            <a:pathLst>
              <a:path w="132714" h="157479">
                <a:moveTo>
                  <a:pt x="54047" y="156910"/>
                </a:moveTo>
                <a:lnTo>
                  <a:pt x="31313" y="152154"/>
                </a:lnTo>
                <a:lnTo>
                  <a:pt x="14322" y="139022"/>
                </a:lnTo>
                <a:lnTo>
                  <a:pt x="3681" y="119215"/>
                </a:lnTo>
                <a:lnTo>
                  <a:pt x="0" y="94437"/>
                </a:lnTo>
                <a:lnTo>
                  <a:pt x="8703" y="53938"/>
                </a:lnTo>
                <a:lnTo>
                  <a:pt x="30716" y="24335"/>
                </a:lnTo>
                <a:lnTo>
                  <a:pt x="59890" y="6174"/>
                </a:lnTo>
                <a:lnTo>
                  <a:pt x="90078" y="0"/>
                </a:lnTo>
                <a:lnTo>
                  <a:pt x="105966" y="2406"/>
                </a:lnTo>
                <a:lnTo>
                  <a:pt x="114770" y="7264"/>
                </a:lnTo>
                <a:lnTo>
                  <a:pt x="90078" y="7264"/>
                </a:lnTo>
                <a:lnTo>
                  <a:pt x="79347" y="8989"/>
                </a:lnTo>
                <a:lnTo>
                  <a:pt x="63145" y="16708"/>
                </a:lnTo>
                <a:lnTo>
                  <a:pt x="45996" y="34233"/>
                </a:lnTo>
                <a:lnTo>
                  <a:pt x="32428" y="65379"/>
                </a:lnTo>
                <a:lnTo>
                  <a:pt x="101608" y="65379"/>
                </a:lnTo>
                <a:lnTo>
                  <a:pt x="87511" y="69692"/>
                </a:lnTo>
                <a:lnTo>
                  <a:pt x="72603" y="72099"/>
                </a:lnTo>
                <a:lnTo>
                  <a:pt x="59046" y="73143"/>
                </a:lnTo>
                <a:lnTo>
                  <a:pt x="49002" y="73370"/>
                </a:lnTo>
                <a:lnTo>
                  <a:pt x="30266" y="73370"/>
                </a:lnTo>
                <a:lnTo>
                  <a:pt x="27350" y="87308"/>
                </a:lnTo>
                <a:lnTo>
                  <a:pt x="25852" y="97706"/>
                </a:lnTo>
                <a:lnTo>
                  <a:pt x="25300" y="104834"/>
                </a:lnTo>
                <a:lnTo>
                  <a:pt x="25221" y="108965"/>
                </a:lnTo>
                <a:lnTo>
                  <a:pt x="26089" y="120225"/>
                </a:lnTo>
                <a:lnTo>
                  <a:pt x="29996" y="133664"/>
                </a:lnTo>
                <a:lnTo>
                  <a:pt x="38902" y="144924"/>
                </a:lnTo>
                <a:lnTo>
                  <a:pt x="54767" y="149646"/>
                </a:lnTo>
                <a:lnTo>
                  <a:pt x="90192" y="149646"/>
                </a:lnTo>
                <a:lnTo>
                  <a:pt x="87297" y="151167"/>
                </a:lnTo>
                <a:lnTo>
                  <a:pt x="54047" y="156910"/>
                </a:lnTo>
                <a:close/>
              </a:path>
              <a:path w="132714" h="157479">
                <a:moveTo>
                  <a:pt x="101608" y="65379"/>
                </a:moveTo>
                <a:lnTo>
                  <a:pt x="46840" y="65379"/>
                </a:lnTo>
                <a:lnTo>
                  <a:pt x="63426" y="64823"/>
                </a:lnTo>
                <a:lnTo>
                  <a:pt x="86565" y="60930"/>
                </a:lnTo>
                <a:lnTo>
                  <a:pt x="107137" y="50362"/>
                </a:lnTo>
                <a:lnTo>
                  <a:pt x="116021" y="29783"/>
                </a:lnTo>
                <a:lnTo>
                  <a:pt x="114298" y="21055"/>
                </a:lnTo>
                <a:lnTo>
                  <a:pt x="109265" y="13893"/>
                </a:lnTo>
                <a:lnTo>
                  <a:pt x="101124" y="9046"/>
                </a:lnTo>
                <a:lnTo>
                  <a:pt x="90078" y="7264"/>
                </a:lnTo>
                <a:lnTo>
                  <a:pt x="114770" y="7264"/>
                </a:lnTo>
                <a:lnTo>
                  <a:pt x="117732" y="8898"/>
                </a:lnTo>
                <a:lnTo>
                  <a:pt x="125040" y="18387"/>
                </a:lnTo>
                <a:lnTo>
                  <a:pt x="127551" y="29783"/>
                </a:lnTo>
                <a:lnTo>
                  <a:pt x="126841" y="35652"/>
                </a:lnTo>
                <a:lnTo>
                  <a:pt x="123497" y="45130"/>
                </a:lnTo>
                <a:lnTo>
                  <a:pt x="115694" y="55833"/>
                </a:lnTo>
                <a:lnTo>
                  <a:pt x="101608" y="65379"/>
                </a:lnTo>
                <a:close/>
              </a:path>
              <a:path w="132714" h="157479">
                <a:moveTo>
                  <a:pt x="90192" y="149646"/>
                </a:moveTo>
                <a:lnTo>
                  <a:pt x="54767" y="149646"/>
                </a:lnTo>
                <a:lnTo>
                  <a:pt x="63550" y="149112"/>
                </a:lnTo>
                <a:lnTo>
                  <a:pt x="80710" y="145378"/>
                </a:lnTo>
                <a:lnTo>
                  <a:pt x="102194" y="135242"/>
                </a:lnTo>
                <a:lnTo>
                  <a:pt x="123948" y="115503"/>
                </a:lnTo>
                <a:lnTo>
                  <a:pt x="126109" y="112598"/>
                </a:lnTo>
                <a:lnTo>
                  <a:pt x="126830" y="111871"/>
                </a:lnTo>
                <a:lnTo>
                  <a:pt x="130433" y="111871"/>
                </a:lnTo>
                <a:lnTo>
                  <a:pt x="132595" y="114050"/>
                </a:lnTo>
                <a:lnTo>
                  <a:pt x="132595" y="116230"/>
                </a:lnTo>
                <a:lnTo>
                  <a:pt x="127314" y="124425"/>
                </a:lnTo>
                <a:lnTo>
                  <a:pt x="111967" y="138204"/>
                </a:lnTo>
                <a:lnTo>
                  <a:pt x="90192" y="149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93517" y="444086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237"/>
                </a:lnTo>
              </a:path>
            </a:pathLst>
          </a:custGeom>
          <a:ln w="13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51528" y="4547645"/>
            <a:ext cx="151130" cy="157480"/>
          </a:xfrm>
          <a:custGeom>
            <a:avLst/>
            <a:gdLst/>
            <a:ahLst/>
            <a:cxnLst/>
            <a:rect l="l" t="t" r="r" b="b"/>
            <a:pathLst>
              <a:path w="151129" h="157479">
                <a:moveTo>
                  <a:pt x="720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9" y="25425"/>
                </a:lnTo>
                <a:lnTo>
                  <a:pt x="24625" y="7877"/>
                </a:lnTo>
                <a:lnTo>
                  <a:pt x="45399" y="0"/>
                </a:lnTo>
                <a:lnTo>
                  <a:pt x="57087" y="2281"/>
                </a:lnTo>
                <a:lnTo>
                  <a:pt x="64242" y="7264"/>
                </a:lnTo>
                <a:lnTo>
                  <a:pt x="43958" y="7264"/>
                </a:lnTo>
                <a:lnTo>
                  <a:pt x="35716" y="9069"/>
                </a:lnTo>
                <a:lnTo>
                  <a:pt x="26663" y="15709"/>
                </a:lnTo>
                <a:lnTo>
                  <a:pt x="17610" y="29023"/>
                </a:lnTo>
                <a:lnTo>
                  <a:pt x="9368" y="50850"/>
                </a:lnTo>
                <a:lnTo>
                  <a:pt x="7926" y="55935"/>
                </a:lnTo>
                <a:lnTo>
                  <a:pt x="7206" y="56662"/>
                </a:lnTo>
                <a:close/>
              </a:path>
              <a:path w="151129" h="157479">
                <a:moveTo>
                  <a:pt x="88006" y="149646"/>
                </a:moveTo>
                <a:lnTo>
                  <a:pt x="74945" y="149646"/>
                </a:lnTo>
                <a:lnTo>
                  <a:pt x="101541" y="136933"/>
                </a:lnTo>
                <a:lnTo>
                  <a:pt x="120705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10" y="46594"/>
                </a:lnTo>
                <a:lnTo>
                  <a:pt x="133136" y="39136"/>
                </a:lnTo>
                <a:lnTo>
                  <a:pt x="129510" y="32632"/>
                </a:lnTo>
                <a:lnTo>
                  <a:pt x="124668" y="26878"/>
                </a:lnTo>
                <a:lnTo>
                  <a:pt x="120344" y="23246"/>
                </a:lnTo>
                <a:lnTo>
                  <a:pt x="118903" y="21066"/>
                </a:lnTo>
                <a:lnTo>
                  <a:pt x="118903" y="8717"/>
                </a:lnTo>
                <a:lnTo>
                  <a:pt x="126830" y="0"/>
                </a:lnTo>
                <a:lnTo>
                  <a:pt x="135478" y="0"/>
                </a:lnTo>
                <a:lnTo>
                  <a:pt x="140578" y="1191"/>
                </a:lnTo>
                <a:lnTo>
                  <a:pt x="145476" y="5175"/>
                </a:lnTo>
                <a:lnTo>
                  <a:pt x="149158" y="12565"/>
                </a:lnTo>
                <a:lnTo>
                  <a:pt x="150611" y="23972"/>
                </a:lnTo>
                <a:lnTo>
                  <a:pt x="146670" y="52405"/>
                </a:lnTo>
                <a:lnTo>
                  <a:pt x="133676" y="97251"/>
                </a:lnTo>
                <a:lnTo>
                  <a:pt x="109873" y="138693"/>
                </a:lnTo>
                <a:lnTo>
                  <a:pt x="88006" y="149646"/>
                </a:lnTo>
                <a:close/>
              </a:path>
              <a:path w="151129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46840" y="42859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467" y="66832"/>
                </a:lnTo>
                <a:lnTo>
                  <a:pt x="55038" y="86264"/>
                </a:lnTo>
                <a:lnTo>
                  <a:pt x="50635" y="103789"/>
                </a:lnTo>
                <a:lnTo>
                  <a:pt x="49002" y="119135"/>
                </a:lnTo>
                <a:lnTo>
                  <a:pt x="50522" y="131564"/>
                </a:lnTo>
                <a:lnTo>
                  <a:pt x="55218" y="141201"/>
                </a:lnTo>
                <a:lnTo>
                  <a:pt x="63291" y="147433"/>
                </a:lnTo>
                <a:lnTo>
                  <a:pt x="74945" y="149646"/>
                </a:lnTo>
                <a:lnTo>
                  <a:pt x="88006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48264" y="4375479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62694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4" y="0"/>
                </a:lnTo>
                <a:lnTo>
                  <a:pt x="62694" y="4358"/>
                </a:lnTo>
                <a:lnTo>
                  <a:pt x="61253" y="5811"/>
                </a:lnTo>
                <a:lnTo>
                  <a:pt x="45759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4" y="121315"/>
                </a:lnTo>
                <a:lnTo>
                  <a:pt x="18882" y="153857"/>
                </a:lnTo>
                <a:lnTo>
                  <a:pt x="26393" y="184424"/>
                </a:lnTo>
                <a:lnTo>
                  <a:pt x="39983" y="212131"/>
                </a:lnTo>
                <a:lnTo>
                  <a:pt x="60532" y="236092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54912" y="4396545"/>
            <a:ext cx="87630" cy="161290"/>
          </a:xfrm>
          <a:custGeom>
            <a:avLst/>
            <a:gdLst/>
            <a:ahLst/>
            <a:cxnLst/>
            <a:rect l="l" t="t" r="r" b="b"/>
            <a:pathLst>
              <a:path w="87629" h="161289">
                <a:moveTo>
                  <a:pt x="0" y="23972"/>
                </a:moveTo>
                <a:lnTo>
                  <a:pt x="0" y="15255"/>
                </a:lnTo>
                <a:lnTo>
                  <a:pt x="9142" y="15016"/>
                </a:lnTo>
                <a:lnTo>
                  <a:pt x="21258" y="13348"/>
                </a:lnTo>
                <a:lnTo>
                  <a:pt x="34455" y="8819"/>
                </a:lnTo>
                <a:lnTo>
                  <a:pt x="46840" y="0"/>
                </a:lnTo>
                <a:lnTo>
                  <a:pt x="54047" y="0"/>
                </a:lnTo>
                <a:lnTo>
                  <a:pt x="54047" y="17434"/>
                </a:lnTo>
                <a:lnTo>
                  <a:pt x="34590" y="17434"/>
                </a:lnTo>
                <a:lnTo>
                  <a:pt x="24523" y="21214"/>
                </a:lnTo>
                <a:lnTo>
                  <a:pt x="14592" y="23155"/>
                </a:lnTo>
                <a:lnTo>
                  <a:pt x="6012" y="23870"/>
                </a:lnTo>
                <a:lnTo>
                  <a:pt x="0" y="23972"/>
                </a:lnTo>
                <a:close/>
              </a:path>
              <a:path w="87629" h="161289">
                <a:moveTo>
                  <a:pt x="77827" y="152552"/>
                </a:moveTo>
                <a:lnTo>
                  <a:pt x="10809" y="152552"/>
                </a:lnTo>
                <a:lnTo>
                  <a:pt x="24557" y="151859"/>
                </a:lnTo>
                <a:lnTo>
                  <a:pt x="31617" y="149737"/>
                </a:lnTo>
                <a:lnTo>
                  <a:pt x="34218" y="146116"/>
                </a:lnTo>
                <a:lnTo>
                  <a:pt x="34590" y="140929"/>
                </a:lnTo>
                <a:lnTo>
                  <a:pt x="34590" y="17434"/>
                </a:lnTo>
                <a:lnTo>
                  <a:pt x="54047" y="17434"/>
                </a:lnTo>
                <a:lnTo>
                  <a:pt x="54047" y="140929"/>
                </a:lnTo>
                <a:lnTo>
                  <a:pt x="54418" y="146116"/>
                </a:lnTo>
                <a:lnTo>
                  <a:pt x="57019" y="149737"/>
                </a:lnTo>
                <a:lnTo>
                  <a:pt x="64079" y="151859"/>
                </a:lnTo>
                <a:lnTo>
                  <a:pt x="77827" y="152552"/>
                </a:lnTo>
                <a:close/>
              </a:path>
              <a:path w="87629" h="161289">
                <a:moveTo>
                  <a:pt x="1441" y="161269"/>
                </a:moveTo>
                <a:lnTo>
                  <a:pt x="1441" y="152552"/>
                </a:lnTo>
                <a:lnTo>
                  <a:pt x="87196" y="152552"/>
                </a:lnTo>
                <a:lnTo>
                  <a:pt x="87196" y="159816"/>
                </a:lnTo>
                <a:lnTo>
                  <a:pt x="43958" y="159816"/>
                </a:lnTo>
                <a:lnTo>
                  <a:pt x="34274" y="159941"/>
                </a:lnTo>
                <a:lnTo>
                  <a:pt x="21078" y="160270"/>
                </a:lnTo>
                <a:lnTo>
                  <a:pt x="8692" y="160735"/>
                </a:lnTo>
                <a:lnTo>
                  <a:pt x="1441" y="161269"/>
                </a:lnTo>
                <a:close/>
              </a:path>
              <a:path w="87629" h="161289">
                <a:moveTo>
                  <a:pt x="87196" y="161269"/>
                </a:moveTo>
                <a:lnTo>
                  <a:pt x="79426" y="160735"/>
                </a:lnTo>
                <a:lnTo>
                  <a:pt x="66658" y="160270"/>
                </a:lnTo>
                <a:lnTo>
                  <a:pt x="53349" y="159941"/>
                </a:lnTo>
                <a:lnTo>
                  <a:pt x="43958" y="159816"/>
                </a:lnTo>
                <a:lnTo>
                  <a:pt x="87196" y="159816"/>
                </a:lnTo>
                <a:lnTo>
                  <a:pt x="87196" y="16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82468" y="4375478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2103" y="213357"/>
                </a:lnTo>
                <a:lnTo>
                  <a:pt x="35220" y="187693"/>
                </a:lnTo>
                <a:lnTo>
                  <a:pt x="43339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4" y="121315"/>
                </a:lnTo>
                <a:lnTo>
                  <a:pt x="61411" y="142098"/>
                </a:lnTo>
                <a:lnTo>
                  <a:pt x="52358" y="179850"/>
                </a:lnTo>
                <a:lnTo>
                  <a:pt x="32585" y="216274"/>
                </a:lnTo>
                <a:lnTo>
                  <a:pt x="9120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20103" y="4663879"/>
            <a:ext cx="40640" cy="104139"/>
          </a:xfrm>
          <a:custGeom>
            <a:avLst/>
            <a:gdLst/>
            <a:ahLst/>
            <a:cxnLst/>
            <a:rect l="l" t="t" r="r" b="b"/>
            <a:pathLst>
              <a:path w="40639" h="104139">
                <a:moveTo>
                  <a:pt x="22339" y="37048"/>
                </a:moveTo>
                <a:lnTo>
                  <a:pt x="18736" y="37048"/>
                </a:lnTo>
                <a:lnTo>
                  <a:pt x="10944" y="35538"/>
                </a:lnTo>
                <a:lnTo>
                  <a:pt x="5044" y="31509"/>
                </a:lnTo>
                <a:lnTo>
                  <a:pt x="1306" y="25709"/>
                </a:lnTo>
                <a:lnTo>
                  <a:pt x="0" y="18887"/>
                </a:lnTo>
                <a:lnTo>
                  <a:pt x="1306" y="11645"/>
                </a:lnTo>
                <a:lnTo>
                  <a:pt x="5044" y="5629"/>
                </a:lnTo>
                <a:lnTo>
                  <a:pt x="10944" y="1520"/>
                </a:lnTo>
                <a:lnTo>
                  <a:pt x="18736" y="0"/>
                </a:lnTo>
                <a:lnTo>
                  <a:pt x="27586" y="2519"/>
                </a:lnTo>
                <a:lnTo>
                  <a:pt x="34410" y="9806"/>
                </a:lnTo>
                <a:lnTo>
                  <a:pt x="38801" y="21452"/>
                </a:lnTo>
                <a:lnTo>
                  <a:pt x="39848" y="31963"/>
                </a:lnTo>
                <a:lnTo>
                  <a:pt x="31707" y="31963"/>
                </a:lnTo>
                <a:lnTo>
                  <a:pt x="30266" y="32689"/>
                </a:lnTo>
                <a:lnTo>
                  <a:pt x="27383" y="35595"/>
                </a:lnTo>
                <a:lnTo>
                  <a:pt x="22339" y="37048"/>
                </a:lnTo>
                <a:close/>
              </a:path>
              <a:path w="40639" h="104139">
                <a:moveTo>
                  <a:pt x="9368" y="103880"/>
                </a:moveTo>
                <a:lnTo>
                  <a:pt x="7206" y="103880"/>
                </a:lnTo>
                <a:lnTo>
                  <a:pt x="5765" y="102427"/>
                </a:lnTo>
                <a:lnTo>
                  <a:pt x="5765" y="98795"/>
                </a:lnTo>
                <a:lnTo>
                  <a:pt x="9368" y="94437"/>
                </a:lnTo>
                <a:lnTo>
                  <a:pt x="17948" y="84448"/>
                </a:lnTo>
                <a:lnTo>
                  <a:pt x="25582" y="71190"/>
                </a:lnTo>
                <a:lnTo>
                  <a:pt x="31054" y="55209"/>
                </a:lnTo>
                <a:lnTo>
                  <a:pt x="33148" y="37048"/>
                </a:lnTo>
                <a:lnTo>
                  <a:pt x="33148" y="31963"/>
                </a:lnTo>
                <a:lnTo>
                  <a:pt x="39848" y="31963"/>
                </a:lnTo>
                <a:lnTo>
                  <a:pt x="40355" y="37048"/>
                </a:lnTo>
                <a:lnTo>
                  <a:pt x="36020" y="64653"/>
                </a:lnTo>
                <a:lnTo>
                  <a:pt x="26212" y="85719"/>
                </a:lnTo>
                <a:lnTo>
                  <a:pt x="15729" y="99158"/>
                </a:lnTo>
                <a:lnTo>
                  <a:pt x="9368" y="103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54145" y="4547643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4" h="157479">
                <a:moveTo>
                  <a:pt x="720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9" y="25425"/>
                </a:lnTo>
                <a:lnTo>
                  <a:pt x="24625" y="7877"/>
                </a:lnTo>
                <a:lnTo>
                  <a:pt x="45399" y="0"/>
                </a:lnTo>
                <a:lnTo>
                  <a:pt x="57087" y="2281"/>
                </a:lnTo>
                <a:lnTo>
                  <a:pt x="64242" y="7264"/>
                </a:lnTo>
                <a:lnTo>
                  <a:pt x="43958" y="7264"/>
                </a:lnTo>
                <a:lnTo>
                  <a:pt x="35716" y="9069"/>
                </a:lnTo>
                <a:lnTo>
                  <a:pt x="26663" y="15709"/>
                </a:lnTo>
                <a:lnTo>
                  <a:pt x="17610" y="29023"/>
                </a:lnTo>
                <a:lnTo>
                  <a:pt x="9368" y="50850"/>
                </a:lnTo>
                <a:lnTo>
                  <a:pt x="7926" y="55935"/>
                </a:lnTo>
                <a:lnTo>
                  <a:pt x="7206" y="56662"/>
                </a:lnTo>
                <a:close/>
              </a:path>
              <a:path w="151764" h="157479">
                <a:moveTo>
                  <a:pt x="88051" y="149646"/>
                </a:moveTo>
                <a:lnTo>
                  <a:pt x="74945" y="149646"/>
                </a:lnTo>
                <a:lnTo>
                  <a:pt x="101541" y="136933"/>
                </a:lnTo>
                <a:lnTo>
                  <a:pt x="120705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10" y="46594"/>
                </a:lnTo>
                <a:lnTo>
                  <a:pt x="133136" y="39136"/>
                </a:lnTo>
                <a:lnTo>
                  <a:pt x="129510" y="32632"/>
                </a:lnTo>
                <a:lnTo>
                  <a:pt x="124668" y="26878"/>
                </a:lnTo>
                <a:lnTo>
                  <a:pt x="120344" y="23246"/>
                </a:lnTo>
                <a:lnTo>
                  <a:pt x="118903" y="21066"/>
                </a:lnTo>
                <a:lnTo>
                  <a:pt x="118903" y="8717"/>
                </a:lnTo>
                <a:lnTo>
                  <a:pt x="127551" y="0"/>
                </a:lnTo>
                <a:lnTo>
                  <a:pt x="136198" y="0"/>
                </a:lnTo>
                <a:lnTo>
                  <a:pt x="140995" y="1191"/>
                </a:lnTo>
                <a:lnTo>
                  <a:pt x="145927" y="5175"/>
                </a:lnTo>
                <a:lnTo>
                  <a:pt x="149778" y="12565"/>
                </a:lnTo>
                <a:lnTo>
                  <a:pt x="151331" y="23972"/>
                </a:lnTo>
                <a:lnTo>
                  <a:pt x="147278" y="52405"/>
                </a:lnTo>
                <a:lnTo>
                  <a:pt x="134036" y="97251"/>
                </a:lnTo>
                <a:lnTo>
                  <a:pt x="109985" y="138693"/>
                </a:lnTo>
                <a:lnTo>
                  <a:pt x="88051" y="149646"/>
                </a:lnTo>
                <a:close/>
              </a:path>
              <a:path w="151764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31437" y="88262"/>
                </a:lnTo>
                <a:lnTo>
                  <a:pt x="37416" y="69102"/>
                </a:lnTo>
                <a:lnTo>
                  <a:pt x="46840" y="42859"/>
                </a:lnTo>
                <a:lnTo>
                  <a:pt x="49723" y="37048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579" y="66832"/>
                </a:lnTo>
                <a:lnTo>
                  <a:pt x="55398" y="86264"/>
                </a:lnTo>
                <a:lnTo>
                  <a:pt x="51243" y="103789"/>
                </a:lnTo>
                <a:lnTo>
                  <a:pt x="49723" y="119135"/>
                </a:lnTo>
                <a:lnTo>
                  <a:pt x="51232" y="131564"/>
                </a:lnTo>
                <a:lnTo>
                  <a:pt x="55848" y="141201"/>
                </a:lnTo>
                <a:lnTo>
                  <a:pt x="63708" y="147433"/>
                </a:lnTo>
                <a:lnTo>
                  <a:pt x="74945" y="149646"/>
                </a:lnTo>
                <a:lnTo>
                  <a:pt x="88051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50877" y="4375477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62694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4" y="0"/>
                </a:lnTo>
                <a:lnTo>
                  <a:pt x="62694" y="4358"/>
                </a:lnTo>
                <a:lnTo>
                  <a:pt x="61253" y="5811"/>
                </a:lnTo>
                <a:lnTo>
                  <a:pt x="45759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4" y="121315"/>
                </a:lnTo>
                <a:lnTo>
                  <a:pt x="18882" y="153857"/>
                </a:lnTo>
                <a:lnTo>
                  <a:pt x="26393" y="184424"/>
                </a:lnTo>
                <a:lnTo>
                  <a:pt x="39983" y="212131"/>
                </a:lnTo>
                <a:lnTo>
                  <a:pt x="60532" y="236092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45995" y="4396543"/>
            <a:ext cx="106680" cy="161290"/>
          </a:xfrm>
          <a:custGeom>
            <a:avLst/>
            <a:gdLst/>
            <a:ahLst/>
            <a:cxnLst/>
            <a:rect l="l" t="t" r="r" b="b"/>
            <a:pathLst>
              <a:path w="106679" h="161289">
                <a:moveTo>
                  <a:pt x="18736" y="56662"/>
                </a:moveTo>
                <a:lnTo>
                  <a:pt x="10088" y="56662"/>
                </a:lnTo>
                <a:lnTo>
                  <a:pt x="0" y="55935"/>
                </a:lnTo>
                <a:lnTo>
                  <a:pt x="0" y="43586"/>
                </a:lnTo>
                <a:lnTo>
                  <a:pt x="3625" y="27275"/>
                </a:lnTo>
                <a:lnTo>
                  <a:pt x="13872" y="13348"/>
                </a:lnTo>
                <a:lnTo>
                  <a:pt x="29793" y="3643"/>
                </a:lnTo>
                <a:lnTo>
                  <a:pt x="50443" y="0"/>
                </a:lnTo>
                <a:lnTo>
                  <a:pt x="71995" y="3291"/>
                </a:lnTo>
                <a:lnTo>
                  <a:pt x="82305" y="8717"/>
                </a:lnTo>
                <a:lnTo>
                  <a:pt x="46840" y="8717"/>
                </a:lnTo>
                <a:lnTo>
                  <a:pt x="37472" y="9784"/>
                </a:lnTo>
                <a:lnTo>
                  <a:pt x="27564" y="13439"/>
                </a:lnTo>
                <a:lnTo>
                  <a:pt x="18466" y="20362"/>
                </a:lnTo>
                <a:lnTo>
                  <a:pt x="11530" y="31236"/>
                </a:lnTo>
                <a:lnTo>
                  <a:pt x="23780" y="31236"/>
                </a:lnTo>
                <a:lnTo>
                  <a:pt x="25221" y="39954"/>
                </a:lnTo>
                <a:lnTo>
                  <a:pt x="25221" y="53030"/>
                </a:lnTo>
                <a:lnTo>
                  <a:pt x="18736" y="56662"/>
                </a:lnTo>
                <a:close/>
              </a:path>
              <a:path w="106679" h="161289">
                <a:moveTo>
                  <a:pt x="99446" y="161269"/>
                </a:moveTo>
                <a:lnTo>
                  <a:pt x="0" y="161269"/>
                </a:lnTo>
                <a:lnTo>
                  <a:pt x="0" y="154005"/>
                </a:lnTo>
                <a:lnTo>
                  <a:pt x="2161" y="151825"/>
                </a:lnTo>
                <a:lnTo>
                  <a:pt x="60532" y="93710"/>
                </a:lnTo>
                <a:lnTo>
                  <a:pt x="67367" y="85731"/>
                </a:lnTo>
                <a:lnTo>
                  <a:pt x="74675" y="75095"/>
                </a:lnTo>
                <a:lnTo>
                  <a:pt x="80496" y="62144"/>
                </a:lnTo>
                <a:lnTo>
                  <a:pt x="82872" y="47218"/>
                </a:lnTo>
                <a:lnTo>
                  <a:pt x="80586" y="32928"/>
                </a:lnTo>
                <a:lnTo>
                  <a:pt x="73774" y="20612"/>
                </a:lnTo>
                <a:lnTo>
                  <a:pt x="62503" y="11974"/>
                </a:lnTo>
                <a:lnTo>
                  <a:pt x="46840" y="8717"/>
                </a:lnTo>
                <a:lnTo>
                  <a:pt x="82305" y="8717"/>
                </a:lnTo>
                <a:lnTo>
                  <a:pt x="89898" y="12712"/>
                </a:lnTo>
                <a:lnTo>
                  <a:pt x="102126" y="27581"/>
                </a:lnTo>
                <a:lnTo>
                  <a:pt x="106653" y="47218"/>
                </a:lnTo>
                <a:lnTo>
                  <a:pt x="103781" y="63256"/>
                </a:lnTo>
                <a:lnTo>
                  <a:pt x="96113" y="76911"/>
                </a:lnTo>
                <a:lnTo>
                  <a:pt x="85067" y="88795"/>
                </a:lnTo>
                <a:lnTo>
                  <a:pt x="72062" y="99522"/>
                </a:lnTo>
                <a:lnTo>
                  <a:pt x="61985" y="107615"/>
                </a:lnTo>
                <a:lnTo>
                  <a:pt x="51975" y="115776"/>
                </a:lnTo>
                <a:lnTo>
                  <a:pt x="39938" y="125980"/>
                </a:lnTo>
                <a:lnTo>
                  <a:pt x="23780" y="140202"/>
                </a:lnTo>
                <a:lnTo>
                  <a:pt x="102872" y="140202"/>
                </a:lnTo>
                <a:lnTo>
                  <a:pt x="99446" y="161269"/>
                </a:lnTo>
                <a:close/>
              </a:path>
              <a:path w="106679" h="161289">
                <a:moveTo>
                  <a:pt x="102872" y="140202"/>
                </a:moveTo>
                <a:lnTo>
                  <a:pt x="90078" y="140202"/>
                </a:lnTo>
                <a:lnTo>
                  <a:pt x="92240" y="138749"/>
                </a:lnTo>
                <a:lnTo>
                  <a:pt x="95122" y="136570"/>
                </a:lnTo>
                <a:lnTo>
                  <a:pt x="97284" y="122041"/>
                </a:lnTo>
                <a:lnTo>
                  <a:pt x="98005" y="116956"/>
                </a:lnTo>
                <a:lnTo>
                  <a:pt x="106653" y="116956"/>
                </a:lnTo>
                <a:lnTo>
                  <a:pt x="102872" y="14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85081" y="4375476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1799" y="213357"/>
                </a:lnTo>
                <a:lnTo>
                  <a:pt x="34950" y="187693"/>
                </a:lnTo>
                <a:lnTo>
                  <a:pt x="43237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4" y="121315"/>
                </a:lnTo>
                <a:lnTo>
                  <a:pt x="61399" y="142098"/>
                </a:lnTo>
                <a:lnTo>
                  <a:pt x="52054" y="179850"/>
                </a:lnTo>
                <a:lnTo>
                  <a:pt x="31977" y="216274"/>
                </a:lnTo>
                <a:lnTo>
                  <a:pt x="9007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12627" y="4440860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10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4323" y="337794"/>
                </a:lnTo>
                <a:lnTo>
                  <a:pt x="31234" y="302028"/>
                </a:lnTo>
                <a:lnTo>
                  <a:pt x="48282" y="261427"/>
                </a:lnTo>
                <a:lnTo>
                  <a:pt x="57222" y="217965"/>
                </a:lnTo>
                <a:lnTo>
                  <a:pt x="59812" y="173618"/>
                </a:lnTo>
                <a:lnTo>
                  <a:pt x="56242" y="122450"/>
                </a:lnTo>
                <a:lnTo>
                  <a:pt x="45849" y="78092"/>
                </a:lnTo>
                <a:lnTo>
                  <a:pt x="29106" y="40816"/>
                </a:lnTo>
                <a:lnTo>
                  <a:pt x="648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895" y="37082"/>
                </a:lnTo>
                <a:lnTo>
                  <a:pt x="69045" y="94959"/>
                </a:lnTo>
                <a:lnTo>
                  <a:pt x="79134" y="150577"/>
                </a:lnTo>
                <a:lnTo>
                  <a:pt x="79989" y="173618"/>
                </a:lnTo>
                <a:lnTo>
                  <a:pt x="79043" y="197023"/>
                </a:lnTo>
                <a:lnTo>
                  <a:pt x="69045" y="250644"/>
                </a:lnTo>
                <a:lnTo>
                  <a:pt x="41807" y="308316"/>
                </a:lnTo>
                <a:lnTo>
                  <a:pt x="10843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42513" y="4580694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9159" y="0"/>
                </a:lnTo>
              </a:path>
            </a:pathLst>
          </a:custGeom>
          <a:ln w="13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42513" y="4647890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9159" y="0"/>
                </a:lnTo>
              </a:path>
            </a:pathLst>
          </a:custGeom>
          <a:ln w="14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99939" y="4551273"/>
            <a:ext cx="182880" cy="153670"/>
          </a:xfrm>
          <a:custGeom>
            <a:avLst/>
            <a:gdLst/>
            <a:ahLst/>
            <a:cxnLst/>
            <a:rect l="l" t="t" r="r" b="b"/>
            <a:pathLst>
              <a:path w="182879" h="153670">
                <a:moveTo>
                  <a:pt x="51164" y="153278"/>
                </a:moveTo>
                <a:lnTo>
                  <a:pt x="30097" y="149056"/>
                </a:lnTo>
                <a:lnTo>
                  <a:pt x="13962" y="137478"/>
                </a:lnTo>
                <a:lnTo>
                  <a:pt x="3636" y="120180"/>
                </a:lnTo>
                <a:lnTo>
                  <a:pt x="0" y="98795"/>
                </a:lnTo>
                <a:lnTo>
                  <a:pt x="6778" y="65890"/>
                </a:lnTo>
                <a:lnTo>
                  <a:pt x="25582" y="33870"/>
                </a:lnTo>
                <a:lnTo>
                  <a:pt x="54114" y="9613"/>
                </a:lnTo>
                <a:lnTo>
                  <a:pt x="90078" y="0"/>
                </a:lnTo>
                <a:lnTo>
                  <a:pt x="182319" y="0"/>
                </a:lnTo>
                <a:lnTo>
                  <a:pt x="182319" y="20340"/>
                </a:lnTo>
                <a:lnTo>
                  <a:pt x="84313" y="20340"/>
                </a:lnTo>
                <a:lnTo>
                  <a:pt x="74157" y="21509"/>
                </a:lnTo>
                <a:lnTo>
                  <a:pt x="37472" y="49397"/>
                </a:lnTo>
                <a:lnTo>
                  <a:pt x="21765" y="97615"/>
                </a:lnTo>
                <a:lnTo>
                  <a:pt x="20898" y="108239"/>
                </a:lnTo>
                <a:lnTo>
                  <a:pt x="23409" y="124868"/>
                </a:lnTo>
                <a:lnTo>
                  <a:pt x="30176" y="136661"/>
                </a:lnTo>
                <a:lnTo>
                  <a:pt x="40051" y="143687"/>
                </a:lnTo>
                <a:lnTo>
                  <a:pt x="51885" y="146014"/>
                </a:lnTo>
                <a:lnTo>
                  <a:pt x="81813" y="146014"/>
                </a:lnTo>
                <a:lnTo>
                  <a:pt x="51164" y="153278"/>
                </a:lnTo>
                <a:close/>
              </a:path>
              <a:path w="182879" h="153670">
                <a:moveTo>
                  <a:pt x="81813" y="146014"/>
                </a:moveTo>
                <a:lnTo>
                  <a:pt x="51885" y="146014"/>
                </a:lnTo>
                <a:lnTo>
                  <a:pt x="62829" y="144220"/>
                </a:lnTo>
                <a:lnTo>
                  <a:pt x="74585" y="138749"/>
                </a:lnTo>
                <a:lnTo>
                  <a:pt x="105076" y="101463"/>
                </a:lnTo>
                <a:lnTo>
                  <a:pt x="116021" y="53756"/>
                </a:lnTo>
                <a:lnTo>
                  <a:pt x="115120" y="43938"/>
                </a:lnTo>
                <a:lnTo>
                  <a:pt x="110976" y="32962"/>
                </a:lnTo>
                <a:lnTo>
                  <a:pt x="101428" y="24029"/>
                </a:lnTo>
                <a:lnTo>
                  <a:pt x="84313" y="20340"/>
                </a:lnTo>
                <a:lnTo>
                  <a:pt x="127551" y="20340"/>
                </a:lnTo>
                <a:lnTo>
                  <a:pt x="133383" y="31861"/>
                </a:lnTo>
                <a:lnTo>
                  <a:pt x="136378" y="42769"/>
                </a:lnTo>
                <a:lnTo>
                  <a:pt x="137482" y="51906"/>
                </a:lnTo>
                <a:lnTo>
                  <a:pt x="137640" y="58115"/>
                </a:lnTo>
                <a:lnTo>
                  <a:pt x="129904" y="95662"/>
                </a:lnTo>
                <a:lnTo>
                  <a:pt x="109805" y="125855"/>
                </a:lnTo>
                <a:lnTo>
                  <a:pt x="82005" y="145968"/>
                </a:lnTo>
                <a:lnTo>
                  <a:pt x="81813" y="146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15575" y="4301378"/>
            <a:ext cx="130810" cy="624840"/>
          </a:xfrm>
          <a:custGeom>
            <a:avLst/>
            <a:gdLst/>
            <a:ahLst/>
            <a:cxnLst/>
            <a:rect l="l" t="t" r="r" b="b"/>
            <a:pathLst>
              <a:path w="130810" h="624839">
                <a:moveTo>
                  <a:pt x="130433" y="624737"/>
                </a:moveTo>
                <a:lnTo>
                  <a:pt x="118903" y="624737"/>
                </a:lnTo>
                <a:lnTo>
                  <a:pt x="116021" y="621105"/>
                </a:lnTo>
                <a:lnTo>
                  <a:pt x="115300" y="621105"/>
                </a:lnTo>
                <a:lnTo>
                  <a:pt x="88625" y="593613"/>
                </a:lnTo>
                <a:lnTo>
                  <a:pt x="83142" y="587144"/>
                </a:lnTo>
                <a:lnTo>
                  <a:pt x="40585" y="518398"/>
                </a:lnTo>
                <a:lnTo>
                  <a:pt x="21013" y="466873"/>
                </a:lnTo>
                <a:lnTo>
                  <a:pt x="8531" y="414616"/>
                </a:lnTo>
                <a:lnTo>
                  <a:pt x="1931" y="362742"/>
                </a:lnTo>
                <a:lnTo>
                  <a:pt x="0" y="312368"/>
                </a:lnTo>
                <a:lnTo>
                  <a:pt x="1463" y="269735"/>
                </a:lnTo>
                <a:lnTo>
                  <a:pt x="5764" y="228464"/>
                </a:lnTo>
                <a:lnTo>
                  <a:pt x="12768" y="189373"/>
                </a:lnTo>
                <a:lnTo>
                  <a:pt x="42347" y="102813"/>
                </a:lnTo>
                <a:lnTo>
                  <a:pt x="65667" y="61202"/>
                </a:lnTo>
                <a:lnTo>
                  <a:pt x="90742" y="28035"/>
                </a:lnTo>
                <a:lnTo>
                  <a:pt x="116021" y="2905"/>
                </a:lnTo>
                <a:lnTo>
                  <a:pt x="118903" y="0"/>
                </a:lnTo>
                <a:lnTo>
                  <a:pt x="130433" y="0"/>
                </a:lnTo>
                <a:lnTo>
                  <a:pt x="130433" y="5085"/>
                </a:lnTo>
                <a:lnTo>
                  <a:pt x="129712" y="6537"/>
                </a:lnTo>
                <a:lnTo>
                  <a:pt x="104904" y="34610"/>
                </a:lnTo>
                <a:lnTo>
                  <a:pt x="82667" y="66914"/>
                </a:lnTo>
                <a:lnTo>
                  <a:pt x="63456" y="104035"/>
                </a:lnTo>
                <a:lnTo>
                  <a:pt x="47724" y="146556"/>
                </a:lnTo>
                <a:lnTo>
                  <a:pt x="35925" y="195062"/>
                </a:lnTo>
                <a:lnTo>
                  <a:pt x="28513" y="250138"/>
                </a:lnTo>
                <a:lnTo>
                  <a:pt x="25941" y="312368"/>
                </a:lnTo>
                <a:lnTo>
                  <a:pt x="27665" y="362585"/>
                </a:lnTo>
                <a:lnTo>
                  <a:pt x="33159" y="412314"/>
                </a:lnTo>
                <a:lnTo>
                  <a:pt x="42908" y="460544"/>
                </a:lnTo>
                <a:lnTo>
                  <a:pt x="57396" y="506263"/>
                </a:lnTo>
                <a:lnTo>
                  <a:pt x="77107" y="548461"/>
                </a:lnTo>
                <a:lnTo>
                  <a:pt x="106292" y="593137"/>
                </a:lnTo>
                <a:lnTo>
                  <a:pt x="128991" y="618199"/>
                </a:lnTo>
                <a:lnTo>
                  <a:pt x="129712" y="619652"/>
                </a:lnTo>
                <a:lnTo>
                  <a:pt x="130433" y="619652"/>
                </a:lnTo>
                <a:lnTo>
                  <a:pt x="130433" y="624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77721" y="4456109"/>
            <a:ext cx="172085" cy="316230"/>
          </a:xfrm>
          <a:custGeom>
            <a:avLst/>
            <a:gdLst/>
            <a:ahLst/>
            <a:cxnLst/>
            <a:rect l="l" t="t" r="r" b="b"/>
            <a:pathLst>
              <a:path w="172085" h="316229">
                <a:moveTo>
                  <a:pt x="110256" y="95163"/>
                </a:moveTo>
                <a:lnTo>
                  <a:pt x="86475" y="95163"/>
                </a:lnTo>
                <a:lnTo>
                  <a:pt x="91621" y="69284"/>
                </a:lnTo>
                <a:lnTo>
                  <a:pt x="107408" y="19920"/>
                </a:lnTo>
                <a:lnTo>
                  <a:pt x="141964" y="0"/>
                </a:lnTo>
                <a:lnTo>
                  <a:pt x="152356" y="1498"/>
                </a:lnTo>
                <a:lnTo>
                  <a:pt x="161871" y="5993"/>
                </a:lnTo>
                <a:lnTo>
                  <a:pt x="163723" y="7990"/>
                </a:lnTo>
                <a:lnTo>
                  <a:pt x="134758" y="7990"/>
                </a:lnTo>
                <a:lnTo>
                  <a:pt x="128271" y="13075"/>
                </a:lnTo>
                <a:lnTo>
                  <a:pt x="117462" y="55935"/>
                </a:lnTo>
                <a:lnTo>
                  <a:pt x="110256" y="95163"/>
                </a:lnTo>
                <a:close/>
              </a:path>
              <a:path w="172085" h="316229">
                <a:moveTo>
                  <a:pt x="152773" y="45039"/>
                </a:moveTo>
                <a:lnTo>
                  <a:pt x="146288" y="45039"/>
                </a:lnTo>
                <a:lnTo>
                  <a:pt x="139802" y="40680"/>
                </a:lnTo>
                <a:lnTo>
                  <a:pt x="139802" y="32689"/>
                </a:lnTo>
                <a:lnTo>
                  <a:pt x="140602" y="27797"/>
                </a:lnTo>
                <a:lnTo>
                  <a:pt x="143495" y="21883"/>
                </a:lnTo>
                <a:lnTo>
                  <a:pt x="149226" y="16651"/>
                </a:lnTo>
                <a:lnTo>
                  <a:pt x="158538" y="13802"/>
                </a:lnTo>
                <a:lnTo>
                  <a:pt x="152052" y="7990"/>
                </a:lnTo>
                <a:lnTo>
                  <a:pt x="163723" y="7990"/>
                </a:lnTo>
                <a:lnTo>
                  <a:pt x="168818" y="13484"/>
                </a:lnTo>
                <a:lnTo>
                  <a:pt x="171509" y="23972"/>
                </a:lnTo>
                <a:lnTo>
                  <a:pt x="169798" y="32780"/>
                </a:lnTo>
                <a:lnTo>
                  <a:pt x="165384" y="39409"/>
                </a:lnTo>
                <a:lnTo>
                  <a:pt x="159348" y="43586"/>
                </a:lnTo>
                <a:lnTo>
                  <a:pt x="152773" y="45039"/>
                </a:lnTo>
                <a:close/>
              </a:path>
              <a:path w="172085" h="316229">
                <a:moveTo>
                  <a:pt x="147728" y="106060"/>
                </a:moveTo>
                <a:lnTo>
                  <a:pt x="52605" y="106060"/>
                </a:lnTo>
                <a:lnTo>
                  <a:pt x="52605" y="95163"/>
                </a:lnTo>
                <a:lnTo>
                  <a:pt x="147728" y="95163"/>
                </a:lnTo>
                <a:lnTo>
                  <a:pt x="147728" y="106060"/>
                </a:lnTo>
                <a:close/>
              </a:path>
              <a:path w="172085" h="316229">
                <a:moveTo>
                  <a:pt x="47425" y="308736"/>
                </a:moveTo>
                <a:lnTo>
                  <a:pt x="28825" y="308736"/>
                </a:lnTo>
                <a:lnTo>
                  <a:pt x="40242" y="303220"/>
                </a:lnTo>
                <a:lnTo>
                  <a:pt x="48282" y="288577"/>
                </a:lnTo>
                <a:lnTo>
                  <a:pt x="54159" y="267669"/>
                </a:lnTo>
                <a:lnTo>
                  <a:pt x="59091" y="243356"/>
                </a:lnTo>
                <a:lnTo>
                  <a:pt x="85034" y="106060"/>
                </a:lnTo>
                <a:lnTo>
                  <a:pt x="108094" y="106060"/>
                </a:lnTo>
                <a:lnTo>
                  <a:pt x="87196" y="215752"/>
                </a:lnTo>
                <a:lnTo>
                  <a:pt x="85777" y="224356"/>
                </a:lnTo>
                <a:lnTo>
                  <a:pt x="81791" y="242085"/>
                </a:lnTo>
                <a:lnTo>
                  <a:pt x="75643" y="263356"/>
                </a:lnTo>
                <a:lnTo>
                  <a:pt x="67739" y="282584"/>
                </a:lnTo>
                <a:lnTo>
                  <a:pt x="61963" y="293322"/>
                </a:lnTo>
                <a:lnTo>
                  <a:pt x="53417" y="304196"/>
                </a:lnTo>
                <a:lnTo>
                  <a:pt x="47425" y="308736"/>
                </a:lnTo>
                <a:close/>
              </a:path>
              <a:path w="172085" h="316229">
                <a:moveTo>
                  <a:pt x="28825" y="316000"/>
                </a:moveTo>
                <a:lnTo>
                  <a:pt x="18545" y="314502"/>
                </a:lnTo>
                <a:lnTo>
                  <a:pt x="9278" y="310007"/>
                </a:lnTo>
                <a:lnTo>
                  <a:pt x="2578" y="302516"/>
                </a:lnTo>
                <a:lnTo>
                  <a:pt x="0" y="292028"/>
                </a:lnTo>
                <a:lnTo>
                  <a:pt x="1610" y="283220"/>
                </a:lnTo>
                <a:lnTo>
                  <a:pt x="5855" y="276591"/>
                </a:lnTo>
                <a:lnTo>
                  <a:pt x="11856" y="272414"/>
                </a:lnTo>
                <a:lnTo>
                  <a:pt x="18736" y="270961"/>
                </a:lnTo>
                <a:lnTo>
                  <a:pt x="25222" y="270961"/>
                </a:lnTo>
                <a:lnTo>
                  <a:pt x="31708" y="275320"/>
                </a:lnTo>
                <a:lnTo>
                  <a:pt x="31708" y="283311"/>
                </a:lnTo>
                <a:lnTo>
                  <a:pt x="30897" y="288305"/>
                </a:lnTo>
                <a:lnTo>
                  <a:pt x="27924" y="294389"/>
                </a:lnTo>
                <a:lnTo>
                  <a:pt x="21979" y="299655"/>
                </a:lnTo>
                <a:lnTo>
                  <a:pt x="12250" y="302198"/>
                </a:lnTo>
                <a:lnTo>
                  <a:pt x="18736" y="308736"/>
                </a:lnTo>
                <a:lnTo>
                  <a:pt x="47425" y="308736"/>
                </a:lnTo>
                <a:lnTo>
                  <a:pt x="42303" y="312618"/>
                </a:lnTo>
                <a:lnTo>
                  <a:pt x="28825" y="31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98950" y="4440858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10" h="347345">
                <a:moveTo>
                  <a:pt x="78547" y="347237"/>
                </a:moveTo>
                <a:lnTo>
                  <a:pt x="76385" y="347237"/>
                </a:lnTo>
                <a:lnTo>
                  <a:pt x="69675" y="343049"/>
                </a:lnTo>
                <a:lnTo>
                  <a:pt x="39498" y="310155"/>
                </a:lnTo>
                <a:lnTo>
                  <a:pt x="11247" y="252176"/>
                </a:lnTo>
                <a:lnTo>
                  <a:pt x="866" y="196354"/>
                </a:lnTo>
                <a:lnTo>
                  <a:pt x="0" y="173618"/>
                </a:lnTo>
                <a:lnTo>
                  <a:pt x="945" y="149793"/>
                </a:lnTo>
                <a:lnTo>
                  <a:pt x="10943" y="95878"/>
                </a:lnTo>
                <a:lnTo>
                  <a:pt x="38586" y="38308"/>
                </a:lnTo>
                <a:lnTo>
                  <a:pt x="69551" y="4324"/>
                </a:lnTo>
                <a:lnTo>
                  <a:pt x="76385" y="0"/>
                </a:lnTo>
                <a:lnTo>
                  <a:pt x="78547" y="0"/>
                </a:lnTo>
                <a:lnTo>
                  <a:pt x="79989" y="726"/>
                </a:lnTo>
                <a:lnTo>
                  <a:pt x="79989" y="5085"/>
                </a:lnTo>
                <a:lnTo>
                  <a:pt x="75665" y="9443"/>
                </a:lnTo>
                <a:lnTo>
                  <a:pt x="49058" y="44596"/>
                </a:lnTo>
                <a:lnTo>
                  <a:pt x="31977" y="84720"/>
                </a:lnTo>
                <a:lnTo>
                  <a:pt x="22868" y="128250"/>
                </a:lnTo>
                <a:lnTo>
                  <a:pt x="20176" y="173618"/>
                </a:lnTo>
                <a:lnTo>
                  <a:pt x="22541" y="215173"/>
                </a:lnTo>
                <a:lnTo>
                  <a:pt x="30986" y="258158"/>
                </a:lnTo>
                <a:lnTo>
                  <a:pt x="47538" y="299372"/>
                </a:lnTo>
                <a:lnTo>
                  <a:pt x="74224" y="335614"/>
                </a:lnTo>
                <a:lnTo>
                  <a:pt x="79989" y="341426"/>
                </a:lnTo>
                <a:lnTo>
                  <a:pt x="79989" y="345784"/>
                </a:lnTo>
                <a:lnTo>
                  <a:pt x="78547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09211" y="4547639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4" h="157479">
                <a:moveTo>
                  <a:pt x="7205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8" y="25425"/>
                </a:lnTo>
                <a:lnTo>
                  <a:pt x="24624" y="7877"/>
                </a:lnTo>
                <a:lnTo>
                  <a:pt x="45398" y="0"/>
                </a:lnTo>
                <a:lnTo>
                  <a:pt x="57086" y="2281"/>
                </a:lnTo>
                <a:lnTo>
                  <a:pt x="64242" y="7264"/>
                </a:lnTo>
                <a:lnTo>
                  <a:pt x="43957" y="7264"/>
                </a:lnTo>
                <a:lnTo>
                  <a:pt x="36019" y="9069"/>
                </a:lnTo>
                <a:lnTo>
                  <a:pt x="26933" y="15709"/>
                </a:lnTo>
                <a:lnTo>
                  <a:pt x="17711" y="29023"/>
                </a:lnTo>
                <a:lnTo>
                  <a:pt x="9367" y="50850"/>
                </a:lnTo>
                <a:lnTo>
                  <a:pt x="7926" y="55935"/>
                </a:lnTo>
                <a:lnTo>
                  <a:pt x="7205" y="56662"/>
                </a:lnTo>
                <a:close/>
              </a:path>
              <a:path w="151764" h="157479">
                <a:moveTo>
                  <a:pt x="88051" y="149646"/>
                </a:moveTo>
                <a:lnTo>
                  <a:pt x="74945" y="149646"/>
                </a:lnTo>
                <a:lnTo>
                  <a:pt x="101540" y="136933"/>
                </a:lnTo>
                <a:lnTo>
                  <a:pt x="120704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09" y="46594"/>
                </a:lnTo>
                <a:lnTo>
                  <a:pt x="133135" y="39136"/>
                </a:lnTo>
                <a:lnTo>
                  <a:pt x="129509" y="32632"/>
                </a:lnTo>
                <a:lnTo>
                  <a:pt x="124668" y="26878"/>
                </a:lnTo>
                <a:lnTo>
                  <a:pt x="118902" y="21066"/>
                </a:lnTo>
                <a:lnTo>
                  <a:pt x="118902" y="8717"/>
                </a:lnTo>
                <a:lnTo>
                  <a:pt x="127550" y="0"/>
                </a:lnTo>
                <a:lnTo>
                  <a:pt x="136198" y="0"/>
                </a:lnTo>
                <a:lnTo>
                  <a:pt x="140995" y="1191"/>
                </a:lnTo>
                <a:lnTo>
                  <a:pt x="145927" y="5175"/>
                </a:lnTo>
                <a:lnTo>
                  <a:pt x="149778" y="12565"/>
                </a:lnTo>
                <a:lnTo>
                  <a:pt x="151331" y="23972"/>
                </a:lnTo>
                <a:lnTo>
                  <a:pt x="147278" y="52405"/>
                </a:lnTo>
                <a:lnTo>
                  <a:pt x="134036" y="97251"/>
                </a:lnTo>
                <a:lnTo>
                  <a:pt x="109985" y="138693"/>
                </a:lnTo>
                <a:lnTo>
                  <a:pt x="88051" y="149646"/>
                </a:lnTo>
                <a:close/>
              </a:path>
              <a:path w="151764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31437" y="88262"/>
                </a:lnTo>
                <a:lnTo>
                  <a:pt x="37416" y="69102"/>
                </a:lnTo>
                <a:lnTo>
                  <a:pt x="46840" y="42859"/>
                </a:lnTo>
                <a:lnTo>
                  <a:pt x="49722" y="37048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579" y="66832"/>
                </a:lnTo>
                <a:lnTo>
                  <a:pt x="55397" y="86264"/>
                </a:lnTo>
                <a:lnTo>
                  <a:pt x="51242" y="103789"/>
                </a:lnTo>
                <a:lnTo>
                  <a:pt x="49722" y="119135"/>
                </a:lnTo>
                <a:lnTo>
                  <a:pt x="51231" y="131564"/>
                </a:lnTo>
                <a:lnTo>
                  <a:pt x="55848" y="141201"/>
                </a:lnTo>
                <a:lnTo>
                  <a:pt x="63707" y="147433"/>
                </a:lnTo>
                <a:lnTo>
                  <a:pt x="74945" y="149646"/>
                </a:lnTo>
                <a:lnTo>
                  <a:pt x="88051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05941" y="4375473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62695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5" y="0"/>
                </a:lnTo>
                <a:lnTo>
                  <a:pt x="62695" y="4358"/>
                </a:lnTo>
                <a:lnTo>
                  <a:pt x="61254" y="5811"/>
                </a:lnTo>
                <a:lnTo>
                  <a:pt x="45760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5" y="121315"/>
                </a:lnTo>
                <a:lnTo>
                  <a:pt x="18883" y="153857"/>
                </a:lnTo>
                <a:lnTo>
                  <a:pt x="26393" y="184424"/>
                </a:lnTo>
                <a:lnTo>
                  <a:pt x="39984" y="212131"/>
                </a:lnTo>
                <a:lnTo>
                  <a:pt x="60533" y="236092"/>
                </a:lnTo>
                <a:lnTo>
                  <a:pt x="62695" y="238271"/>
                </a:lnTo>
                <a:lnTo>
                  <a:pt x="62695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12590" y="4396539"/>
            <a:ext cx="87630" cy="161290"/>
          </a:xfrm>
          <a:custGeom>
            <a:avLst/>
            <a:gdLst/>
            <a:ahLst/>
            <a:cxnLst/>
            <a:rect l="l" t="t" r="r" b="b"/>
            <a:pathLst>
              <a:path w="87629" h="161289">
                <a:moveTo>
                  <a:pt x="0" y="23972"/>
                </a:moveTo>
                <a:lnTo>
                  <a:pt x="0" y="15255"/>
                </a:lnTo>
                <a:lnTo>
                  <a:pt x="9143" y="15016"/>
                </a:lnTo>
                <a:lnTo>
                  <a:pt x="21258" y="13348"/>
                </a:lnTo>
                <a:lnTo>
                  <a:pt x="34455" y="8819"/>
                </a:lnTo>
                <a:lnTo>
                  <a:pt x="46840" y="0"/>
                </a:lnTo>
                <a:lnTo>
                  <a:pt x="54047" y="0"/>
                </a:lnTo>
                <a:lnTo>
                  <a:pt x="54047" y="17434"/>
                </a:lnTo>
                <a:lnTo>
                  <a:pt x="34590" y="17434"/>
                </a:lnTo>
                <a:lnTo>
                  <a:pt x="24524" y="21214"/>
                </a:lnTo>
                <a:lnTo>
                  <a:pt x="14593" y="23155"/>
                </a:lnTo>
                <a:lnTo>
                  <a:pt x="6012" y="23870"/>
                </a:lnTo>
                <a:lnTo>
                  <a:pt x="0" y="23972"/>
                </a:lnTo>
                <a:close/>
              </a:path>
              <a:path w="87629" h="161289">
                <a:moveTo>
                  <a:pt x="78548" y="152552"/>
                </a:moveTo>
                <a:lnTo>
                  <a:pt x="10809" y="152552"/>
                </a:lnTo>
                <a:lnTo>
                  <a:pt x="24558" y="151859"/>
                </a:lnTo>
                <a:lnTo>
                  <a:pt x="31618" y="149737"/>
                </a:lnTo>
                <a:lnTo>
                  <a:pt x="34219" y="146116"/>
                </a:lnTo>
                <a:lnTo>
                  <a:pt x="34590" y="140929"/>
                </a:lnTo>
                <a:lnTo>
                  <a:pt x="34590" y="17434"/>
                </a:lnTo>
                <a:lnTo>
                  <a:pt x="54047" y="17434"/>
                </a:lnTo>
                <a:lnTo>
                  <a:pt x="54047" y="140929"/>
                </a:lnTo>
                <a:lnTo>
                  <a:pt x="54429" y="146116"/>
                </a:lnTo>
                <a:lnTo>
                  <a:pt x="57109" y="149737"/>
                </a:lnTo>
                <a:lnTo>
                  <a:pt x="64383" y="151859"/>
                </a:lnTo>
                <a:lnTo>
                  <a:pt x="78548" y="152552"/>
                </a:lnTo>
                <a:close/>
              </a:path>
              <a:path w="87629" h="161289">
                <a:moveTo>
                  <a:pt x="1441" y="161269"/>
                </a:moveTo>
                <a:lnTo>
                  <a:pt x="1441" y="152552"/>
                </a:lnTo>
                <a:lnTo>
                  <a:pt x="87196" y="152552"/>
                </a:lnTo>
                <a:lnTo>
                  <a:pt x="87196" y="159816"/>
                </a:lnTo>
                <a:lnTo>
                  <a:pt x="43958" y="159816"/>
                </a:lnTo>
                <a:lnTo>
                  <a:pt x="34275" y="159941"/>
                </a:lnTo>
                <a:lnTo>
                  <a:pt x="21078" y="160270"/>
                </a:lnTo>
                <a:lnTo>
                  <a:pt x="8692" y="160735"/>
                </a:lnTo>
                <a:lnTo>
                  <a:pt x="1441" y="161269"/>
                </a:lnTo>
                <a:close/>
              </a:path>
              <a:path w="87629" h="161289">
                <a:moveTo>
                  <a:pt x="87196" y="161269"/>
                </a:moveTo>
                <a:lnTo>
                  <a:pt x="79426" y="160735"/>
                </a:lnTo>
                <a:lnTo>
                  <a:pt x="66658" y="160270"/>
                </a:lnTo>
                <a:lnTo>
                  <a:pt x="53349" y="159941"/>
                </a:lnTo>
                <a:lnTo>
                  <a:pt x="43958" y="159816"/>
                </a:lnTo>
                <a:lnTo>
                  <a:pt x="87196" y="159816"/>
                </a:lnTo>
                <a:lnTo>
                  <a:pt x="87196" y="16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40862" y="4375472"/>
            <a:ext cx="62230" cy="243204"/>
          </a:xfrm>
          <a:custGeom>
            <a:avLst/>
            <a:gdLst/>
            <a:ahLst/>
            <a:cxnLst/>
            <a:rect l="l" t="t" r="r" b="b"/>
            <a:pathLst>
              <a:path w="62229" h="243204">
                <a:moveTo>
                  <a:pt x="2882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4323" y="233913"/>
                </a:lnTo>
                <a:lnTo>
                  <a:pt x="21686" y="213357"/>
                </a:lnTo>
                <a:lnTo>
                  <a:pt x="34590" y="187693"/>
                </a:lnTo>
                <a:lnTo>
                  <a:pt x="42630" y="156990"/>
                </a:lnTo>
                <a:lnTo>
                  <a:pt x="45400" y="121315"/>
                </a:lnTo>
                <a:lnTo>
                  <a:pt x="41481" y="79783"/>
                </a:lnTo>
                <a:lnTo>
                  <a:pt x="31347" y="47854"/>
                </a:lnTo>
                <a:lnTo>
                  <a:pt x="17430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4323" y="0"/>
                </a:lnTo>
                <a:lnTo>
                  <a:pt x="33396" y="28558"/>
                </a:lnTo>
                <a:lnTo>
                  <a:pt x="50984" y="60657"/>
                </a:lnTo>
                <a:lnTo>
                  <a:pt x="59654" y="92757"/>
                </a:lnTo>
                <a:lnTo>
                  <a:pt x="61974" y="121315"/>
                </a:lnTo>
                <a:lnTo>
                  <a:pt x="60690" y="142098"/>
                </a:lnTo>
                <a:lnTo>
                  <a:pt x="51638" y="179850"/>
                </a:lnTo>
                <a:lnTo>
                  <a:pt x="31865" y="216274"/>
                </a:lnTo>
                <a:lnTo>
                  <a:pt x="8399" y="239656"/>
                </a:lnTo>
                <a:lnTo>
                  <a:pt x="2882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67693" y="4440856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5043" y="337794"/>
                </a:lnTo>
                <a:lnTo>
                  <a:pt x="31650" y="302028"/>
                </a:lnTo>
                <a:lnTo>
                  <a:pt x="48731" y="261427"/>
                </a:lnTo>
                <a:lnTo>
                  <a:pt x="57840" y="217965"/>
                </a:lnTo>
                <a:lnTo>
                  <a:pt x="60532" y="173618"/>
                </a:lnTo>
                <a:lnTo>
                  <a:pt x="56861" y="122450"/>
                </a:lnTo>
                <a:lnTo>
                  <a:pt x="46299" y="78092"/>
                </a:lnTo>
                <a:lnTo>
                  <a:pt x="29522" y="40816"/>
                </a:lnTo>
                <a:lnTo>
                  <a:pt x="720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894" y="37082"/>
                </a:lnTo>
                <a:lnTo>
                  <a:pt x="69044" y="94959"/>
                </a:lnTo>
                <a:lnTo>
                  <a:pt x="79133" y="150577"/>
                </a:lnTo>
                <a:lnTo>
                  <a:pt x="79989" y="173618"/>
                </a:lnTo>
                <a:lnTo>
                  <a:pt x="79144" y="197023"/>
                </a:lnTo>
                <a:lnTo>
                  <a:pt x="69348" y="250644"/>
                </a:lnTo>
                <a:lnTo>
                  <a:pt x="41807" y="308316"/>
                </a:lnTo>
                <a:lnTo>
                  <a:pt x="10842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501014" y="4395085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4">
                <a:moveTo>
                  <a:pt x="0" y="0"/>
                </a:moveTo>
                <a:lnTo>
                  <a:pt x="177995" y="0"/>
                </a:lnTo>
              </a:path>
            </a:pathLst>
          </a:custGeom>
          <a:ln w="11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90007" y="4400897"/>
            <a:ext cx="0" cy="157480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10"/>
                </a:lnTo>
              </a:path>
            </a:pathLst>
          </a:custGeom>
          <a:ln w="122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33052" y="4456106"/>
            <a:ext cx="172720" cy="316230"/>
          </a:xfrm>
          <a:custGeom>
            <a:avLst/>
            <a:gdLst/>
            <a:ahLst/>
            <a:cxnLst/>
            <a:rect l="l" t="t" r="r" b="b"/>
            <a:pathLst>
              <a:path w="172720" h="316229">
                <a:moveTo>
                  <a:pt x="110255" y="95163"/>
                </a:moveTo>
                <a:lnTo>
                  <a:pt x="87196" y="95163"/>
                </a:lnTo>
                <a:lnTo>
                  <a:pt x="92037" y="69284"/>
                </a:lnTo>
                <a:lnTo>
                  <a:pt x="108116" y="19920"/>
                </a:lnTo>
                <a:lnTo>
                  <a:pt x="141963" y="0"/>
                </a:lnTo>
                <a:lnTo>
                  <a:pt x="152772" y="1498"/>
                </a:lnTo>
                <a:lnTo>
                  <a:pt x="162501" y="5993"/>
                </a:lnTo>
                <a:lnTo>
                  <a:pt x="164374" y="7990"/>
                </a:lnTo>
                <a:lnTo>
                  <a:pt x="134756" y="7990"/>
                </a:lnTo>
                <a:lnTo>
                  <a:pt x="128991" y="13075"/>
                </a:lnTo>
                <a:lnTo>
                  <a:pt x="117461" y="55935"/>
                </a:lnTo>
                <a:lnTo>
                  <a:pt x="110255" y="95163"/>
                </a:lnTo>
                <a:close/>
              </a:path>
              <a:path w="172720" h="316229">
                <a:moveTo>
                  <a:pt x="153493" y="45039"/>
                </a:moveTo>
                <a:lnTo>
                  <a:pt x="146287" y="45039"/>
                </a:lnTo>
                <a:lnTo>
                  <a:pt x="140521" y="40680"/>
                </a:lnTo>
                <a:lnTo>
                  <a:pt x="140521" y="32689"/>
                </a:lnTo>
                <a:lnTo>
                  <a:pt x="141321" y="27797"/>
                </a:lnTo>
                <a:lnTo>
                  <a:pt x="144215" y="21883"/>
                </a:lnTo>
                <a:lnTo>
                  <a:pt x="149946" y="16651"/>
                </a:lnTo>
                <a:lnTo>
                  <a:pt x="159258" y="13802"/>
                </a:lnTo>
                <a:lnTo>
                  <a:pt x="152773" y="7990"/>
                </a:lnTo>
                <a:lnTo>
                  <a:pt x="164374" y="7990"/>
                </a:lnTo>
                <a:lnTo>
                  <a:pt x="169527" y="13484"/>
                </a:lnTo>
                <a:lnTo>
                  <a:pt x="172229" y="23972"/>
                </a:lnTo>
                <a:lnTo>
                  <a:pt x="170518" y="32780"/>
                </a:lnTo>
                <a:lnTo>
                  <a:pt x="166104" y="39409"/>
                </a:lnTo>
                <a:lnTo>
                  <a:pt x="160069" y="43586"/>
                </a:lnTo>
                <a:lnTo>
                  <a:pt x="153493" y="45039"/>
                </a:lnTo>
                <a:close/>
              </a:path>
              <a:path w="172720" h="316229">
                <a:moveTo>
                  <a:pt x="148449" y="106060"/>
                </a:moveTo>
                <a:lnTo>
                  <a:pt x="52605" y="106060"/>
                </a:lnTo>
                <a:lnTo>
                  <a:pt x="52605" y="95163"/>
                </a:lnTo>
                <a:lnTo>
                  <a:pt x="148449" y="95163"/>
                </a:lnTo>
                <a:lnTo>
                  <a:pt x="148449" y="106060"/>
                </a:lnTo>
                <a:close/>
              </a:path>
              <a:path w="172720" h="316229">
                <a:moveTo>
                  <a:pt x="47677" y="308736"/>
                </a:moveTo>
                <a:lnTo>
                  <a:pt x="29545" y="308736"/>
                </a:lnTo>
                <a:lnTo>
                  <a:pt x="40962" y="303220"/>
                </a:lnTo>
                <a:lnTo>
                  <a:pt x="49002" y="288577"/>
                </a:lnTo>
                <a:lnTo>
                  <a:pt x="54879" y="267669"/>
                </a:lnTo>
                <a:lnTo>
                  <a:pt x="59811" y="243356"/>
                </a:lnTo>
                <a:lnTo>
                  <a:pt x="85034" y="106060"/>
                </a:lnTo>
                <a:lnTo>
                  <a:pt x="108093" y="106060"/>
                </a:lnTo>
                <a:lnTo>
                  <a:pt x="87915" y="215752"/>
                </a:lnTo>
                <a:lnTo>
                  <a:pt x="75958" y="263356"/>
                </a:lnTo>
                <a:lnTo>
                  <a:pt x="53596" y="304196"/>
                </a:lnTo>
                <a:lnTo>
                  <a:pt x="47677" y="308736"/>
                </a:lnTo>
                <a:close/>
              </a:path>
              <a:path w="172720" h="316229">
                <a:moveTo>
                  <a:pt x="29545" y="316000"/>
                </a:moveTo>
                <a:lnTo>
                  <a:pt x="18848" y="314502"/>
                </a:lnTo>
                <a:lnTo>
                  <a:pt x="9367" y="310007"/>
                </a:lnTo>
                <a:lnTo>
                  <a:pt x="2589" y="302516"/>
                </a:lnTo>
                <a:lnTo>
                  <a:pt x="0" y="292028"/>
                </a:lnTo>
                <a:lnTo>
                  <a:pt x="1722" y="283220"/>
                </a:lnTo>
                <a:lnTo>
                  <a:pt x="6215" y="276591"/>
                </a:lnTo>
                <a:lnTo>
                  <a:pt x="12464" y="272414"/>
                </a:lnTo>
                <a:lnTo>
                  <a:pt x="19456" y="270961"/>
                </a:lnTo>
                <a:lnTo>
                  <a:pt x="25941" y="270961"/>
                </a:lnTo>
                <a:lnTo>
                  <a:pt x="31706" y="275320"/>
                </a:lnTo>
                <a:lnTo>
                  <a:pt x="31706" y="283311"/>
                </a:lnTo>
                <a:lnTo>
                  <a:pt x="31008" y="288305"/>
                </a:lnTo>
                <a:lnTo>
                  <a:pt x="28283" y="294389"/>
                </a:lnTo>
                <a:lnTo>
                  <a:pt x="22586" y="299655"/>
                </a:lnTo>
                <a:lnTo>
                  <a:pt x="12970" y="302198"/>
                </a:lnTo>
                <a:lnTo>
                  <a:pt x="19456" y="308736"/>
                </a:lnTo>
                <a:lnTo>
                  <a:pt x="47677" y="308736"/>
                </a:lnTo>
                <a:lnTo>
                  <a:pt x="42617" y="312618"/>
                </a:lnTo>
                <a:lnTo>
                  <a:pt x="29545" y="31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55005" y="4440855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78548" y="347237"/>
                </a:moveTo>
                <a:lnTo>
                  <a:pt x="76386" y="347237"/>
                </a:lnTo>
                <a:lnTo>
                  <a:pt x="69360" y="343049"/>
                </a:lnTo>
                <a:lnTo>
                  <a:pt x="39093" y="310155"/>
                </a:lnTo>
                <a:lnTo>
                  <a:pt x="10944" y="252176"/>
                </a:lnTo>
                <a:lnTo>
                  <a:pt x="855" y="196354"/>
                </a:lnTo>
                <a:lnTo>
                  <a:pt x="0" y="173618"/>
                </a:lnTo>
                <a:lnTo>
                  <a:pt x="945" y="149793"/>
                </a:lnTo>
                <a:lnTo>
                  <a:pt x="10944" y="95878"/>
                </a:lnTo>
                <a:lnTo>
                  <a:pt x="38181" y="38308"/>
                </a:lnTo>
                <a:lnTo>
                  <a:pt x="69146" y="4324"/>
                </a:lnTo>
                <a:lnTo>
                  <a:pt x="76386" y="0"/>
                </a:lnTo>
                <a:lnTo>
                  <a:pt x="78548" y="0"/>
                </a:lnTo>
                <a:lnTo>
                  <a:pt x="79989" y="726"/>
                </a:lnTo>
                <a:lnTo>
                  <a:pt x="79989" y="5085"/>
                </a:lnTo>
                <a:lnTo>
                  <a:pt x="75665" y="9443"/>
                </a:lnTo>
                <a:lnTo>
                  <a:pt x="49058" y="44596"/>
                </a:lnTo>
                <a:lnTo>
                  <a:pt x="31977" y="84720"/>
                </a:lnTo>
                <a:lnTo>
                  <a:pt x="22867" y="128250"/>
                </a:lnTo>
                <a:lnTo>
                  <a:pt x="20176" y="173618"/>
                </a:lnTo>
                <a:lnTo>
                  <a:pt x="22541" y="215173"/>
                </a:lnTo>
                <a:lnTo>
                  <a:pt x="30986" y="258158"/>
                </a:lnTo>
                <a:lnTo>
                  <a:pt x="47538" y="299372"/>
                </a:lnTo>
                <a:lnTo>
                  <a:pt x="74224" y="335614"/>
                </a:lnTo>
                <a:lnTo>
                  <a:pt x="79989" y="341426"/>
                </a:lnTo>
                <a:lnTo>
                  <a:pt x="79989" y="345784"/>
                </a:lnTo>
                <a:lnTo>
                  <a:pt x="78548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64545" y="4547636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5" h="157479">
                <a:moveTo>
                  <a:pt x="792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646" y="43518"/>
                </a:lnTo>
                <a:lnTo>
                  <a:pt x="10899" y="25425"/>
                </a:lnTo>
                <a:lnTo>
                  <a:pt x="25233" y="7877"/>
                </a:lnTo>
                <a:lnTo>
                  <a:pt x="46120" y="0"/>
                </a:lnTo>
                <a:lnTo>
                  <a:pt x="57504" y="2281"/>
                </a:lnTo>
                <a:lnTo>
                  <a:pt x="64686" y="7264"/>
                </a:lnTo>
                <a:lnTo>
                  <a:pt x="44679" y="7264"/>
                </a:lnTo>
                <a:lnTo>
                  <a:pt x="36437" y="9069"/>
                </a:lnTo>
                <a:lnTo>
                  <a:pt x="27383" y="15709"/>
                </a:lnTo>
                <a:lnTo>
                  <a:pt x="18330" y="29023"/>
                </a:lnTo>
                <a:lnTo>
                  <a:pt x="10088" y="50850"/>
                </a:lnTo>
                <a:lnTo>
                  <a:pt x="7926" y="55935"/>
                </a:lnTo>
                <a:lnTo>
                  <a:pt x="7926" y="56662"/>
                </a:lnTo>
                <a:close/>
              </a:path>
              <a:path w="151765" h="157479">
                <a:moveTo>
                  <a:pt x="88727" y="149646"/>
                </a:moveTo>
                <a:lnTo>
                  <a:pt x="75665" y="149646"/>
                </a:lnTo>
                <a:lnTo>
                  <a:pt x="102261" y="136933"/>
                </a:lnTo>
                <a:lnTo>
                  <a:pt x="121426" y="107876"/>
                </a:lnTo>
                <a:lnTo>
                  <a:pt x="133023" y="76094"/>
                </a:lnTo>
                <a:lnTo>
                  <a:pt x="136919" y="55209"/>
                </a:lnTo>
                <a:lnTo>
                  <a:pt x="136018" y="46594"/>
                </a:lnTo>
                <a:lnTo>
                  <a:pt x="133496" y="39136"/>
                </a:lnTo>
                <a:lnTo>
                  <a:pt x="129623" y="32632"/>
                </a:lnTo>
                <a:lnTo>
                  <a:pt x="124669" y="26878"/>
                </a:lnTo>
                <a:lnTo>
                  <a:pt x="121066" y="23246"/>
                </a:lnTo>
                <a:lnTo>
                  <a:pt x="119625" y="21066"/>
                </a:lnTo>
                <a:lnTo>
                  <a:pt x="119625" y="8717"/>
                </a:lnTo>
                <a:lnTo>
                  <a:pt x="127551" y="0"/>
                </a:lnTo>
                <a:lnTo>
                  <a:pt x="136198" y="0"/>
                </a:lnTo>
                <a:lnTo>
                  <a:pt x="141299" y="1191"/>
                </a:lnTo>
                <a:lnTo>
                  <a:pt x="146197" y="5175"/>
                </a:lnTo>
                <a:lnTo>
                  <a:pt x="149879" y="12565"/>
                </a:lnTo>
                <a:lnTo>
                  <a:pt x="151331" y="23972"/>
                </a:lnTo>
                <a:lnTo>
                  <a:pt x="147391" y="52405"/>
                </a:lnTo>
                <a:lnTo>
                  <a:pt x="134397" y="97251"/>
                </a:lnTo>
                <a:lnTo>
                  <a:pt x="110593" y="138693"/>
                </a:lnTo>
                <a:lnTo>
                  <a:pt x="88727" y="149646"/>
                </a:lnTo>
                <a:close/>
              </a:path>
              <a:path w="151765" h="157479">
                <a:moveTo>
                  <a:pt x="74224" y="156910"/>
                </a:moveTo>
                <a:lnTo>
                  <a:pt x="60330" y="155525"/>
                </a:lnTo>
                <a:lnTo>
                  <a:pt x="45219" y="149646"/>
                </a:lnTo>
                <a:lnTo>
                  <a:pt x="33081" y="136683"/>
                </a:lnTo>
                <a:lnTo>
                  <a:pt x="28104" y="114050"/>
                </a:lnTo>
                <a:lnTo>
                  <a:pt x="29016" y="102518"/>
                </a:lnTo>
                <a:lnTo>
                  <a:pt x="47562" y="42859"/>
                </a:lnTo>
                <a:lnTo>
                  <a:pt x="53327" y="27604"/>
                </a:lnTo>
                <a:lnTo>
                  <a:pt x="53327" y="7264"/>
                </a:lnTo>
                <a:lnTo>
                  <a:pt x="64686" y="7264"/>
                </a:lnTo>
                <a:lnTo>
                  <a:pt x="66387" y="8444"/>
                </a:lnTo>
                <a:lnTo>
                  <a:pt x="72164" y="17468"/>
                </a:lnTo>
                <a:lnTo>
                  <a:pt x="74224" y="28331"/>
                </a:lnTo>
                <a:lnTo>
                  <a:pt x="74224" y="34869"/>
                </a:lnTo>
                <a:lnTo>
                  <a:pt x="72062" y="39954"/>
                </a:lnTo>
                <a:lnTo>
                  <a:pt x="69900" y="45765"/>
                </a:lnTo>
                <a:lnTo>
                  <a:pt x="62188" y="66832"/>
                </a:lnTo>
                <a:lnTo>
                  <a:pt x="55758" y="86264"/>
                </a:lnTo>
                <a:lnTo>
                  <a:pt x="51356" y="103789"/>
                </a:lnTo>
                <a:lnTo>
                  <a:pt x="49724" y="119135"/>
                </a:lnTo>
                <a:lnTo>
                  <a:pt x="51244" y="131564"/>
                </a:lnTo>
                <a:lnTo>
                  <a:pt x="55939" y="141201"/>
                </a:lnTo>
                <a:lnTo>
                  <a:pt x="64012" y="147433"/>
                </a:lnTo>
                <a:lnTo>
                  <a:pt x="75665" y="149646"/>
                </a:lnTo>
                <a:lnTo>
                  <a:pt x="88727" y="149646"/>
                </a:lnTo>
                <a:lnTo>
                  <a:pt x="7422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261998" y="4375470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62694" y="242630"/>
                </a:moveTo>
                <a:lnTo>
                  <a:pt x="57649" y="242630"/>
                </a:lnTo>
                <a:lnTo>
                  <a:pt x="28576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799" y="59023"/>
                </a:lnTo>
                <a:lnTo>
                  <a:pt x="29488" y="27536"/>
                </a:lnTo>
                <a:lnTo>
                  <a:pt x="57649" y="0"/>
                </a:lnTo>
                <a:lnTo>
                  <a:pt x="62694" y="0"/>
                </a:lnTo>
                <a:lnTo>
                  <a:pt x="62694" y="4358"/>
                </a:lnTo>
                <a:lnTo>
                  <a:pt x="61974" y="5085"/>
                </a:lnTo>
                <a:lnTo>
                  <a:pt x="60532" y="5811"/>
                </a:lnTo>
                <a:lnTo>
                  <a:pt x="45455" y="22326"/>
                </a:lnTo>
                <a:lnTo>
                  <a:pt x="31256" y="45856"/>
                </a:lnTo>
                <a:lnTo>
                  <a:pt x="20706" y="78239"/>
                </a:lnTo>
                <a:lnTo>
                  <a:pt x="16573" y="121315"/>
                </a:lnTo>
                <a:lnTo>
                  <a:pt x="18870" y="153857"/>
                </a:lnTo>
                <a:lnTo>
                  <a:pt x="26302" y="184424"/>
                </a:lnTo>
                <a:lnTo>
                  <a:pt x="39678" y="212131"/>
                </a:lnTo>
                <a:lnTo>
                  <a:pt x="59811" y="236092"/>
                </a:lnTo>
                <a:lnTo>
                  <a:pt x="61974" y="237545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57115" y="4396536"/>
            <a:ext cx="106680" cy="161290"/>
          </a:xfrm>
          <a:custGeom>
            <a:avLst/>
            <a:gdLst/>
            <a:ahLst/>
            <a:cxnLst/>
            <a:rect l="l" t="t" r="r" b="b"/>
            <a:pathLst>
              <a:path w="106679" h="161289">
                <a:moveTo>
                  <a:pt x="18736" y="56662"/>
                </a:moveTo>
                <a:lnTo>
                  <a:pt x="10088" y="56662"/>
                </a:lnTo>
                <a:lnTo>
                  <a:pt x="0" y="55935"/>
                </a:lnTo>
                <a:lnTo>
                  <a:pt x="0" y="43586"/>
                </a:lnTo>
                <a:lnTo>
                  <a:pt x="3614" y="27275"/>
                </a:lnTo>
                <a:lnTo>
                  <a:pt x="13782" y="13348"/>
                </a:lnTo>
                <a:lnTo>
                  <a:pt x="29489" y="3643"/>
                </a:lnTo>
                <a:lnTo>
                  <a:pt x="49724" y="0"/>
                </a:lnTo>
                <a:lnTo>
                  <a:pt x="71691" y="3291"/>
                </a:lnTo>
                <a:lnTo>
                  <a:pt x="82125" y="8717"/>
                </a:lnTo>
                <a:lnTo>
                  <a:pt x="46120" y="8717"/>
                </a:lnTo>
                <a:lnTo>
                  <a:pt x="37168" y="9784"/>
                </a:lnTo>
                <a:lnTo>
                  <a:pt x="27474" y="13439"/>
                </a:lnTo>
                <a:lnTo>
                  <a:pt x="18454" y="20362"/>
                </a:lnTo>
                <a:lnTo>
                  <a:pt x="11530" y="31236"/>
                </a:lnTo>
                <a:lnTo>
                  <a:pt x="23780" y="31236"/>
                </a:lnTo>
                <a:lnTo>
                  <a:pt x="25221" y="39954"/>
                </a:lnTo>
                <a:lnTo>
                  <a:pt x="25221" y="53030"/>
                </a:lnTo>
                <a:lnTo>
                  <a:pt x="18736" y="56662"/>
                </a:lnTo>
                <a:close/>
              </a:path>
              <a:path w="106679" h="161289">
                <a:moveTo>
                  <a:pt x="99446" y="161269"/>
                </a:moveTo>
                <a:lnTo>
                  <a:pt x="0" y="161269"/>
                </a:lnTo>
                <a:lnTo>
                  <a:pt x="0" y="154005"/>
                </a:lnTo>
                <a:lnTo>
                  <a:pt x="2161" y="151825"/>
                </a:lnTo>
                <a:lnTo>
                  <a:pt x="60533" y="93710"/>
                </a:lnTo>
                <a:lnTo>
                  <a:pt x="67063" y="85731"/>
                </a:lnTo>
                <a:lnTo>
                  <a:pt x="74404" y="75095"/>
                </a:lnTo>
                <a:lnTo>
                  <a:pt x="80395" y="62144"/>
                </a:lnTo>
                <a:lnTo>
                  <a:pt x="82872" y="47218"/>
                </a:lnTo>
                <a:lnTo>
                  <a:pt x="80575" y="32928"/>
                </a:lnTo>
                <a:lnTo>
                  <a:pt x="73684" y="20612"/>
                </a:lnTo>
                <a:lnTo>
                  <a:pt x="62199" y="11974"/>
                </a:lnTo>
                <a:lnTo>
                  <a:pt x="46120" y="8717"/>
                </a:lnTo>
                <a:lnTo>
                  <a:pt x="82125" y="8717"/>
                </a:lnTo>
                <a:lnTo>
                  <a:pt x="89808" y="12712"/>
                </a:lnTo>
                <a:lnTo>
                  <a:pt x="102115" y="27581"/>
                </a:lnTo>
                <a:lnTo>
                  <a:pt x="106653" y="47218"/>
                </a:lnTo>
                <a:lnTo>
                  <a:pt x="103781" y="63256"/>
                </a:lnTo>
                <a:lnTo>
                  <a:pt x="96113" y="76911"/>
                </a:lnTo>
                <a:lnTo>
                  <a:pt x="85067" y="88795"/>
                </a:lnTo>
                <a:lnTo>
                  <a:pt x="72062" y="99522"/>
                </a:lnTo>
                <a:lnTo>
                  <a:pt x="61985" y="107615"/>
                </a:lnTo>
                <a:lnTo>
                  <a:pt x="51975" y="115776"/>
                </a:lnTo>
                <a:lnTo>
                  <a:pt x="39938" y="125980"/>
                </a:lnTo>
                <a:lnTo>
                  <a:pt x="23780" y="140202"/>
                </a:lnTo>
                <a:lnTo>
                  <a:pt x="102872" y="140202"/>
                </a:lnTo>
                <a:lnTo>
                  <a:pt x="99446" y="161269"/>
                </a:lnTo>
                <a:close/>
              </a:path>
              <a:path w="106679" h="161289">
                <a:moveTo>
                  <a:pt x="102872" y="140202"/>
                </a:moveTo>
                <a:lnTo>
                  <a:pt x="90078" y="140202"/>
                </a:lnTo>
                <a:lnTo>
                  <a:pt x="92240" y="138749"/>
                </a:lnTo>
                <a:lnTo>
                  <a:pt x="95122" y="136570"/>
                </a:lnTo>
                <a:lnTo>
                  <a:pt x="97284" y="122041"/>
                </a:lnTo>
                <a:lnTo>
                  <a:pt x="98005" y="116956"/>
                </a:lnTo>
                <a:lnTo>
                  <a:pt x="106653" y="116956"/>
                </a:lnTo>
                <a:lnTo>
                  <a:pt x="102872" y="14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496202" y="4375469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1799" y="213357"/>
                </a:lnTo>
                <a:lnTo>
                  <a:pt x="34950" y="187693"/>
                </a:lnTo>
                <a:lnTo>
                  <a:pt x="43237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5" y="121315"/>
                </a:lnTo>
                <a:lnTo>
                  <a:pt x="61400" y="142098"/>
                </a:lnTo>
                <a:lnTo>
                  <a:pt x="52054" y="179850"/>
                </a:lnTo>
                <a:lnTo>
                  <a:pt x="31977" y="216274"/>
                </a:lnTo>
                <a:lnTo>
                  <a:pt x="9007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623749" y="4440853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4323" y="337794"/>
                </a:lnTo>
                <a:lnTo>
                  <a:pt x="31234" y="302028"/>
                </a:lnTo>
                <a:lnTo>
                  <a:pt x="48281" y="261427"/>
                </a:lnTo>
                <a:lnTo>
                  <a:pt x="57221" y="217965"/>
                </a:lnTo>
                <a:lnTo>
                  <a:pt x="59811" y="173618"/>
                </a:lnTo>
                <a:lnTo>
                  <a:pt x="56242" y="122450"/>
                </a:lnTo>
                <a:lnTo>
                  <a:pt x="45849" y="78092"/>
                </a:lnTo>
                <a:lnTo>
                  <a:pt x="29106" y="40816"/>
                </a:lnTo>
                <a:lnTo>
                  <a:pt x="648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591" y="37082"/>
                </a:lnTo>
                <a:lnTo>
                  <a:pt x="68740" y="94959"/>
                </a:lnTo>
                <a:lnTo>
                  <a:pt x="79122" y="150577"/>
                </a:lnTo>
                <a:lnTo>
                  <a:pt x="79989" y="173618"/>
                </a:lnTo>
                <a:lnTo>
                  <a:pt x="79043" y="197023"/>
                </a:lnTo>
                <a:lnTo>
                  <a:pt x="69044" y="250644"/>
                </a:lnTo>
                <a:lnTo>
                  <a:pt x="41807" y="308316"/>
                </a:lnTo>
                <a:lnTo>
                  <a:pt x="10843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750583" y="4301372"/>
            <a:ext cx="131445" cy="624840"/>
          </a:xfrm>
          <a:custGeom>
            <a:avLst/>
            <a:gdLst/>
            <a:ahLst/>
            <a:cxnLst/>
            <a:rect l="l" t="t" r="r" b="b"/>
            <a:pathLst>
              <a:path w="131445" h="624839">
                <a:moveTo>
                  <a:pt x="11530" y="624737"/>
                </a:moveTo>
                <a:lnTo>
                  <a:pt x="0" y="624737"/>
                </a:lnTo>
                <a:lnTo>
                  <a:pt x="0" y="620378"/>
                </a:lnTo>
                <a:lnTo>
                  <a:pt x="1441" y="618925"/>
                </a:lnTo>
                <a:lnTo>
                  <a:pt x="26663" y="589707"/>
                </a:lnTo>
                <a:lnTo>
                  <a:pt x="48973" y="556498"/>
                </a:lnTo>
                <a:lnTo>
                  <a:pt x="68018" y="518778"/>
                </a:lnTo>
                <a:lnTo>
                  <a:pt x="83446" y="476027"/>
                </a:lnTo>
                <a:lnTo>
                  <a:pt x="94902" y="427722"/>
                </a:lnTo>
                <a:lnTo>
                  <a:pt x="102035" y="373342"/>
                </a:lnTo>
                <a:lnTo>
                  <a:pt x="104491" y="312368"/>
                </a:lnTo>
                <a:lnTo>
                  <a:pt x="102773" y="262151"/>
                </a:lnTo>
                <a:lnTo>
                  <a:pt x="97319" y="212422"/>
                </a:lnTo>
                <a:lnTo>
                  <a:pt x="87680" y="164192"/>
                </a:lnTo>
                <a:lnTo>
                  <a:pt x="73406" y="118473"/>
                </a:lnTo>
                <a:lnTo>
                  <a:pt x="54047" y="76276"/>
                </a:lnTo>
                <a:lnTo>
                  <a:pt x="24321" y="32235"/>
                </a:lnTo>
                <a:lnTo>
                  <a:pt x="0" y="5085"/>
                </a:lnTo>
                <a:lnTo>
                  <a:pt x="0" y="0"/>
                </a:lnTo>
                <a:lnTo>
                  <a:pt x="11530" y="0"/>
                </a:lnTo>
                <a:lnTo>
                  <a:pt x="14412" y="2179"/>
                </a:lnTo>
                <a:lnTo>
                  <a:pt x="70602" y="69701"/>
                </a:lnTo>
                <a:lnTo>
                  <a:pt x="94002" y="114723"/>
                </a:lnTo>
                <a:lnTo>
                  <a:pt x="111157" y="162449"/>
                </a:lnTo>
                <a:lnTo>
                  <a:pt x="122667" y="211931"/>
                </a:lnTo>
                <a:lnTo>
                  <a:pt x="129132" y="262220"/>
                </a:lnTo>
                <a:lnTo>
                  <a:pt x="131154" y="312368"/>
                </a:lnTo>
                <a:lnTo>
                  <a:pt x="129679" y="354195"/>
                </a:lnTo>
                <a:lnTo>
                  <a:pt x="125299" y="395273"/>
                </a:lnTo>
                <a:lnTo>
                  <a:pt x="118082" y="434853"/>
                </a:lnTo>
                <a:lnTo>
                  <a:pt x="108094" y="472185"/>
                </a:lnTo>
                <a:lnTo>
                  <a:pt x="88097" y="522536"/>
                </a:lnTo>
                <a:lnTo>
                  <a:pt x="64856" y="563898"/>
                </a:lnTo>
                <a:lnTo>
                  <a:pt x="39994" y="596814"/>
                </a:lnTo>
                <a:lnTo>
                  <a:pt x="15133" y="621831"/>
                </a:lnTo>
                <a:lnTo>
                  <a:pt x="11530" y="624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30988" y="5343228"/>
            <a:ext cx="368300" cy="442595"/>
          </a:xfrm>
          <a:custGeom>
            <a:avLst/>
            <a:gdLst/>
            <a:ahLst/>
            <a:cxnLst/>
            <a:rect l="l" t="t" r="r" b="b"/>
            <a:pathLst>
              <a:path w="368300" h="442595">
                <a:moveTo>
                  <a:pt x="152059" y="442013"/>
                </a:moveTo>
                <a:lnTo>
                  <a:pt x="0" y="442013"/>
                </a:lnTo>
                <a:lnTo>
                  <a:pt x="0" y="424834"/>
                </a:lnTo>
                <a:lnTo>
                  <a:pt x="26011" y="422346"/>
                </a:lnTo>
                <a:lnTo>
                  <a:pt x="41981" y="415337"/>
                </a:lnTo>
                <a:lnTo>
                  <a:pt x="50018" y="404487"/>
                </a:lnTo>
                <a:lnTo>
                  <a:pt x="52229" y="390478"/>
                </a:lnTo>
                <a:lnTo>
                  <a:pt x="52229" y="51535"/>
                </a:lnTo>
                <a:lnTo>
                  <a:pt x="50018" y="37804"/>
                </a:lnTo>
                <a:lnTo>
                  <a:pt x="41981" y="26923"/>
                </a:lnTo>
                <a:lnTo>
                  <a:pt x="26011" y="19759"/>
                </a:lnTo>
                <a:lnTo>
                  <a:pt x="0" y="17178"/>
                </a:lnTo>
                <a:lnTo>
                  <a:pt x="0" y="0"/>
                </a:lnTo>
                <a:lnTo>
                  <a:pt x="368248" y="0"/>
                </a:lnTo>
                <a:lnTo>
                  <a:pt x="368248" y="17178"/>
                </a:lnTo>
                <a:lnTo>
                  <a:pt x="100491" y="17178"/>
                </a:lnTo>
                <a:lnTo>
                  <a:pt x="100491" y="390478"/>
                </a:lnTo>
                <a:lnTo>
                  <a:pt x="102691" y="404208"/>
                </a:lnTo>
                <a:lnTo>
                  <a:pt x="110656" y="415089"/>
                </a:lnTo>
                <a:lnTo>
                  <a:pt x="126430" y="422253"/>
                </a:lnTo>
                <a:lnTo>
                  <a:pt x="152059" y="424834"/>
                </a:lnTo>
                <a:lnTo>
                  <a:pt x="152059" y="442013"/>
                </a:lnTo>
                <a:close/>
              </a:path>
              <a:path w="368300" h="442595">
                <a:moveTo>
                  <a:pt x="368248" y="442013"/>
                </a:moveTo>
                <a:lnTo>
                  <a:pt x="216188" y="442013"/>
                </a:lnTo>
                <a:lnTo>
                  <a:pt x="216188" y="424834"/>
                </a:lnTo>
                <a:lnTo>
                  <a:pt x="241921" y="422346"/>
                </a:lnTo>
                <a:lnTo>
                  <a:pt x="257922" y="415337"/>
                </a:lnTo>
                <a:lnTo>
                  <a:pt x="266114" y="404487"/>
                </a:lnTo>
                <a:lnTo>
                  <a:pt x="268417" y="390478"/>
                </a:lnTo>
                <a:lnTo>
                  <a:pt x="268417" y="17178"/>
                </a:lnTo>
                <a:lnTo>
                  <a:pt x="368248" y="17178"/>
                </a:lnTo>
                <a:lnTo>
                  <a:pt x="342619" y="19666"/>
                </a:lnTo>
                <a:lnTo>
                  <a:pt x="326845" y="26676"/>
                </a:lnTo>
                <a:lnTo>
                  <a:pt x="318880" y="37526"/>
                </a:lnTo>
                <a:lnTo>
                  <a:pt x="316680" y="51535"/>
                </a:lnTo>
                <a:lnTo>
                  <a:pt x="316680" y="390478"/>
                </a:lnTo>
                <a:lnTo>
                  <a:pt x="318880" y="404208"/>
                </a:lnTo>
                <a:lnTo>
                  <a:pt x="326845" y="415089"/>
                </a:lnTo>
                <a:lnTo>
                  <a:pt x="342619" y="422253"/>
                </a:lnTo>
                <a:lnTo>
                  <a:pt x="368248" y="424834"/>
                </a:lnTo>
                <a:lnTo>
                  <a:pt x="368248" y="44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907853" y="5923324"/>
            <a:ext cx="94615" cy="100330"/>
          </a:xfrm>
          <a:custGeom>
            <a:avLst/>
            <a:gdLst/>
            <a:ahLst/>
            <a:cxnLst/>
            <a:rect l="l" t="t" r="r" b="b"/>
            <a:pathLst>
              <a:path w="94614" h="100329">
                <a:moveTo>
                  <a:pt x="39667" y="99766"/>
                </a:moveTo>
                <a:lnTo>
                  <a:pt x="22591" y="96421"/>
                </a:lnTo>
                <a:lnTo>
                  <a:pt x="10164" y="87378"/>
                </a:lnTo>
                <a:lnTo>
                  <a:pt x="2572" y="74123"/>
                </a:lnTo>
                <a:lnTo>
                  <a:pt x="0" y="58142"/>
                </a:lnTo>
                <a:lnTo>
                  <a:pt x="5991" y="33169"/>
                </a:lnTo>
                <a:lnTo>
                  <a:pt x="21156" y="14948"/>
                </a:lnTo>
                <a:lnTo>
                  <a:pt x="41279" y="3788"/>
                </a:lnTo>
                <a:lnTo>
                  <a:pt x="62146" y="0"/>
                </a:lnTo>
                <a:lnTo>
                  <a:pt x="72796" y="1331"/>
                </a:lnTo>
                <a:lnTo>
                  <a:pt x="81401" y="5203"/>
                </a:lnTo>
                <a:lnTo>
                  <a:pt x="82699" y="6607"/>
                </a:lnTo>
                <a:lnTo>
                  <a:pt x="62146" y="6607"/>
                </a:lnTo>
                <a:lnTo>
                  <a:pt x="54739" y="7515"/>
                </a:lnTo>
                <a:lnTo>
                  <a:pt x="43551" y="11892"/>
                </a:lnTo>
                <a:lnTo>
                  <a:pt x="31744" y="22216"/>
                </a:lnTo>
                <a:lnTo>
                  <a:pt x="22478" y="40963"/>
                </a:lnTo>
                <a:lnTo>
                  <a:pt x="72817" y="40963"/>
                </a:lnTo>
                <a:lnTo>
                  <a:pt x="70079" y="42285"/>
                </a:lnTo>
                <a:lnTo>
                  <a:pt x="60410" y="44959"/>
                </a:lnTo>
                <a:lnTo>
                  <a:pt x="50245" y="46332"/>
                </a:lnTo>
                <a:lnTo>
                  <a:pt x="41072" y="46837"/>
                </a:lnTo>
                <a:lnTo>
                  <a:pt x="34378" y="46910"/>
                </a:lnTo>
                <a:lnTo>
                  <a:pt x="20494" y="46910"/>
                </a:lnTo>
                <a:lnTo>
                  <a:pt x="17850" y="59463"/>
                </a:lnTo>
                <a:lnTo>
                  <a:pt x="17850" y="66731"/>
                </a:lnTo>
                <a:lnTo>
                  <a:pt x="19410" y="78489"/>
                </a:lnTo>
                <a:lnTo>
                  <a:pt x="23883" y="86965"/>
                </a:lnTo>
                <a:lnTo>
                  <a:pt x="30959" y="92096"/>
                </a:lnTo>
                <a:lnTo>
                  <a:pt x="40328" y="93820"/>
                </a:lnTo>
                <a:lnTo>
                  <a:pt x="69284" y="93820"/>
                </a:lnTo>
                <a:lnTo>
                  <a:pt x="63860" y="96308"/>
                </a:lnTo>
                <a:lnTo>
                  <a:pt x="39667" y="99766"/>
                </a:lnTo>
                <a:close/>
              </a:path>
              <a:path w="94614" h="100329">
                <a:moveTo>
                  <a:pt x="72817" y="40963"/>
                </a:moveTo>
                <a:lnTo>
                  <a:pt x="33056" y="40963"/>
                </a:lnTo>
                <a:lnTo>
                  <a:pt x="44574" y="40633"/>
                </a:lnTo>
                <a:lnTo>
                  <a:pt x="60245" y="38321"/>
                </a:lnTo>
                <a:lnTo>
                  <a:pt x="74056" y="32044"/>
                </a:lnTo>
                <a:lnTo>
                  <a:pt x="79996" y="19821"/>
                </a:lnTo>
                <a:lnTo>
                  <a:pt x="79996" y="11232"/>
                </a:lnTo>
                <a:lnTo>
                  <a:pt x="72062" y="6607"/>
                </a:lnTo>
                <a:lnTo>
                  <a:pt x="82699" y="6607"/>
                </a:lnTo>
                <a:lnTo>
                  <a:pt x="87155" y="11428"/>
                </a:lnTo>
                <a:lnTo>
                  <a:pt x="89252" y="19821"/>
                </a:lnTo>
                <a:lnTo>
                  <a:pt x="88580" y="25375"/>
                </a:lnTo>
                <a:lnTo>
                  <a:pt x="85863" y="31548"/>
                </a:lnTo>
                <a:lnTo>
                  <a:pt x="80048" y="37474"/>
                </a:lnTo>
                <a:lnTo>
                  <a:pt x="72817" y="40963"/>
                </a:lnTo>
                <a:close/>
              </a:path>
              <a:path w="94614" h="100329">
                <a:moveTo>
                  <a:pt x="69284" y="93820"/>
                </a:moveTo>
                <a:lnTo>
                  <a:pt x="40328" y="93820"/>
                </a:lnTo>
                <a:lnTo>
                  <a:pt x="46919" y="93500"/>
                </a:lnTo>
                <a:lnTo>
                  <a:pt x="58840" y="91260"/>
                </a:lnTo>
                <a:lnTo>
                  <a:pt x="73240" y="85179"/>
                </a:lnTo>
                <a:lnTo>
                  <a:pt x="87268" y="73338"/>
                </a:lnTo>
                <a:lnTo>
                  <a:pt x="88591" y="71356"/>
                </a:lnTo>
                <a:lnTo>
                  <a:pt x="92557" y="71356"/>
                </a:lnTo>
                <a:lnTo>
                  <a:pt x="94541" y="73338"/>
                </a:lnTo>
                <a:lnTo>
                  <a:pt x="94541" y="74659"/>
                </a:lnTo>
                <a:lnTo>
                  <a:pt x="91173" y="79976"/>
                </a:lnTo>
                <a:lnTo>
                  <a:pt x="80988" y="88452"/>
                </a:lnTo>
                <a:lnTo>
                  <a:pt x="69284" y="9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36773" y="5893597"/>
            <a:ext cx="122555" cy="144145"/>
          </a:xfrm>
          <a:custGeom>
            <a:avLst/>
            <a:gdLst/>
            <a:ahLst/>
            <a:cxnLst/>
            <a:rect l="l" t="t" r="r" b="b"/>
            <a:pathLst>
              <a:path w="122555" h="144145">
                <a:moveTo>
                  <a:pt x="122308" y="144034"/>
                </a:moveTo>
                <a:lnTo>
                  <a:pt x="74707" y="144034"/>
                </a:lnTo>
                <a:lnTo>
                  <a:pt x="45741" y="138449"/>
                </a:lnTo>
                <a:lnTo>
                  <a:pt x="21982" y="123139"/>
                </a:lnTo>
                <a:lnTo>
                  <a:pt x="5908" y="100272"/>
                </a:lnTo>
                <a:lnTo>
                  <a:pt x="0" y="72017"/>
                </a:lnTo>
                <a:lnTo>
                  <a:pt x="5908" y="44040"/>
                </a:lnTo>
                <a:lnTo>
                  <a:pt x="21982" y="21142"/>
                </a:lnTo>
                <a:lnTo>
                  <a:pt x="45741" y="5677"/>
                </a:lnTo>
                <a:lnTo>
                  <a:pt x="74707" y="0"/>
                </a:lnTo>
                <a:lnTo>
                  <a:pt x="122308" y="0"/>
                </a:lnTo>
                <a:lnTo>
                  <a:pt x="122308" y="10571"/>
                </a:lnTo>
                <a:lnTo>
                  <a:pt x="75368" y="10571"/>
                </a:lnTo>
                <a:lnTo>
                  <a:pt x="51309" y="14793"/>
                </a:lnTo>
                <a:lnTo>
                  <a:pt x="31651" y="26510"/>
                </a:lnTo>
                <a:lnTo>
                  <a:pt x="17819" y="44298"/>
                </a:lnTo>
                <a:lnTo>
                  <a:pt x="11239" y="66731"/>
                </a:lnTo>
                <a:lnTo>
                  <a:pt x="122308" y="66731"/>
                </a:lnTo>
                <a:lnTo>
                  <a:pt x="122308" y="77302"/>
                </a:lnTo>
                <a:lnTo>
                  <a:pt x="11239" y="77302"/>
                </a:lnTo>
                <a:lnTo>
                  <a:pt x="17819" y="99735"/>
                </a:lnTo>
                <a:lnTo>
                  <a:pt x="31651" y="117523"/>
                </a:lnTo>
                <a:lnTo>
                  <a:pt x="51309" y="129240"/>
                </a:lnTo>
                <a:lnTo>
                  <a:pt x="75368" y="133462"/>
                </a:lnTo>
                <a:lnTo>
                  <a:pt x="122308" y="133462"/>
                </a:lnTo>
                <a:lnTo>
                  <a:pt x="122308" y="144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194122" y="5865848"/>
            <a:ext cx="127635" cy="159385"/>
          </a:xfrm>
          <a:custGeom>
            <a:avLst/>
            <a:gdLst/>
            <a:ahLst/>
            <a:cxnLst/>
            <a:rect l="l" t="t" r="r" b="b"/>
            <a:pathLst>
              <a:path w="127635" h="159385">
                <a:moveTo>
                  <a:pt x="41651" y="159230"/>
                </a:moveTo>
                <a:lnTo>
                  <a:pt x="25660" y="157506"/>
                </a:lnTo>
                <a:lnTo>
                  <a:pt x="12396" y="152375"/>
                </a:lnTo>
                <a:lnTo>
                  <a:pt x="3346" y="143899"/>
                </a:lnTo>
                <a:lnTo>
                  <a:pt x="0" y="132141"/>
                </a:lnTo>
                <a:lnTo>
                  <a:pt x="2045" y="121126"/>
                </a:lnTo>
                <a:lnTo>
                  <a:pt x="9421" y="106456"/>
                </a:lnTo>
                <a:lnTo>
                  <a:pt x="23986" y="90423"/>
                </a:lnTo>
                <a:lnTo>
                  <a:pt x="47601" y="75320"/>
                </a:lnTo>
                <a:lnTo>
                  <a:pt x="39729" y="72058"/>
                </a:lnTo>
                <a:lnTo>
                  <a:pt x="32725" y="67061"/>
                </a:lnTo>
                <a:lnTo>
                  <a:pt x="27705" y="60083"/>
                </a:lnTo>
                <a:lnTo>
                  <a:pt x="25783" y="50874"/>
                </a:lnTo>
                <a:lnTo>
                  <a:pt x="32137" y="31775"/>
                </a:lnTo>
                <a:lnTo>
                  <a:pt x="48840" y="15526"/>
                </a:lnTo>
                <a:lnTo>
                  <a:pt x="72362" y="4232"/>
                </a:lnTo>
                <a:lnTo>
                  <a:pt x="99169" y="0"/>
                </a:lnTo>
                <a:lnTo>
                  <a:pt x="109747" y="702"/>
                </a:lnTo>
                <a:lnTo>
                  <a:pt x="118837" y="3138"/>
                </a:lnTo>
                <a:lnTo>
                  <a:pt x="125201" y="7804"/>
                </a:lnTo>
                <a:lnTo>
                  <a:pt x="126954" y="13214"/>
                </a:lnTo>
                <a:lnTo>
                  <a:pt x="83302" y="13214"/>
                </a:lnTo>
                <a:lnTo>
                  <a:pt x="77393" y="13606"/>
                </a:lnTo>
                <a:lnTo>
                  <a:pt x="46278" y="31713"/>
                </a:lnTo>
                <a:lnTo>
                  <a:pt x="46278" y="40963"/>
                </a:lnTo>
                <a:lnTo>
                  <a:pt x="48427" y="49614"/>
                </a:lnTo>
                <a:lnTo>
                  <a:pt x="55534" y="57151"/>
                </a:lnTo>
                <a:lnTo>
                  <a:pt x="68591" y="62705"/>
                </a:lnTo>
                <a:lnTo>
                  <a:pt x="88591" y="65410"/>
                </a:lnTo>
                <a:lnTo>
                  <a:pt x="91235" y="65410"/>
                </a:lnTo>
                <a:lnTo>
                  <a:pt x="91235" y="70034"/>
                </a:lnTo>
                <a:lnTo>
                  <a:pt x="85946" y="73338"/>
                </a:lnTo>
                <a:lnTo>
                  <a:pt x="83963" y="75320"/>
                </a:lnTo>
                <a:lnTo>
                  <a:pt x="78013" y="78624"/>
                </a:lnTo>
                <a:lnTo>
                  <a:pt x="71401" y="78624"/>
                </a:lnTo>
                <a:lnTo>
                  <a:pt x="47828" y="84044"/>
                </a:lnTo>
                <a:lnTo>
                  <a:pt x="32064" y="95719"/>
                </a:lnTo>
                <a:lnTo>
                  <a:pt x="23242" y="109749"/>
                </a:lnTo>
                <a:lnTo>
                  <a:pt x="20494" y="122230"/>
                </a:lnTo>
                <a:lnTo>
                  <a:pt x="24420" y="133751"/>
                </a:lnTo>
                <a:lnTo>
                  <a:pt x="34048" y="141061"/>
                </a:lnTo>
                <a:lnTo>
                  <a:pt x="46154" y="144901"/>
                </a:lnTo>
                <a:lnTo>
                  <a:pt x="57518" y="146016"/>
                </a:lnTo>
                <a:lnTo>
                  <a:pt x="84260" y="146016"/>
                </a:lnTo>
                <a:lnTo>
                  <a:pt x="70027" y="153697"/>
                </a:lnTo>
                <a:lnTo>
                  <a:pt x="41651" y="159230"/>
                </a:lnTo>
                <a:close/>
              </a:path>
              <a:path w="127635" h="159385">
                <a:moveTo>
                  <a:pt x="106441" y="36999"/>
                </a:moveTo>
                <a:lnTo>
                  <a:pt x="105119" y="36999"/>
                </a:lnTo>
                <a:lnTo>
                  <a:pt x="103797" y="36338"/>
                </a:lnTo>
                <a:lnTo>
                  <a:pt x="103797" y="34356"/>
                </a:lnTo>
                <a:lnTo>
                  <a:pt x="104458" y="33035"/>
                </a:lnTo>
                <a:lnTo>
                  <a:pt x="105119" y="32374"/>
                </a:lnTo>
                <a:lnTo>
                  <a:pt x="106441" y="30392"/>
                </a:lnTo>
                <a:lnTo>
                  <a:pt x="107102" y="27749"/>
                </a:lnTo>
                <a:lnTo>
                  <a:pt x="107102" y="17839"/>
                </a:lnTo>
                <a:lnTo>
                  <a:pt x="101152" y="16517"/>
                </a:lnTo>
                <a:lnTo>
                  <a:pt x="98508" y="15856"/>
                </a:lnTo>
                <a:lnTo>
                  <a:pt x="92557" y="13874"/>
                </a:lnTo>
                <a:lnTo>
                  <a:pt x="86607" y="13214"/>
                </a:lnTo>
                <a:lnTo>
                  <a:pt x="126954" y="13214"/>
                </a:lnTo>
                <a:lnTo>
                  <a:pt x="127597" y="15196"/>
                </a:lnTo>
                <a:lnTo>
                  <a:pt x="125128" y="24177"/>
                </a:lnTo>
                <a:lnTo>
                  <a:pt x="119250" y="31053"/>
                </a:lnTo>
                <a:lnTo>
                  <a:pt x="112257" y="35451"/>
                </a:lnTo>
                <a:lnTo>
                  <a:pt x="106441" y="36999"/>
                </a:lnTo>
                <a:close/>
              </a:path>
              <a:path w="127635" h="159385">
                <a:moveTo>
                  <a:pt x="84260" y="146016"/>
                </a:moveTo>
                <a:lnTo>
                  <a:pt x="57518" y="146016"/>
                </a:lnTo>
                <a:lnTo>
                  <a:pt x="71112" y="144168"/>
                </a:lnTo>
                <a:lnTo>
                  <a:pt x="81483" y="139657"/>
                </a:lnTo>
                <a:lnTo>
                  <a:pt x="89128" y="134030"/>
                </a:lnTo>
                <a:lnTo>
                  <a:pt x="94541" y="128837"/>
                </a:lnTo>
                <a:lnTo>
                  <a:pt x="103797" y="118266"/>
                </a:lnTo>
                <a:lnTo>
                  <a:pt x="114375" y="118266"/>
                </a:lnTo>
                <a:lnTo>
                  <a:pt x="114375" y="120248"/>
                </a:lnTo>
                <a:lnTo>
                  <a:pt x="108683" y="128012"/>
                </a:lnTo>
                <a:lnTo>
                  <a:pt x="93136" y="141226"/>
                </a:lnTo>
                <a:lnTo>
                  <a:pt x="84260" y="146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80560" y="5503780"/>
            <a:ext cx="165735" cy="201295"/>
          </a:xfrm>
          <a:custGeom>
            <a:avLst/>
            <a:gdLst/>
            <a:ahLst/>
            <a:cxnLst/>
            <a:rect l="l" t="t" r="r" b="b"/>
            <a:pathLst>
              <a:path w="165735" h="201295">
                <a:moveTo>
                  <a:pt x="27106" y="51535"/>
                </a:moveTo>
                <a:lnTo>
                  <a:pt x="19833" y="51535"/>
                </a:lnTo>
                <a:lnTo>
                  <a:pt x="19833" y="48231"/>
                </a:lnTo>
                <a:lnTo>
                  <a:pt x="37436" y="6937"/>
                </a:lnTo>
                <a:lnTo>
                  <a:pt x="53551" y="0"/>
                </a:lnTo>
                <a:lnTo>
                  <a:pt x="62269" y="1300"/>
                </a:lnTo>
                <a:lnTo>
                  <a:pt x="70740" y="5450"/>
                </a:lnTo>
                <a:lnTo>
                  <a:pt x="71836" y="6607"/>
                </a:lnTo>
                <a:lnTo>
                  <a:pt x="52229" y="6607"/>
                </a:lnTo>
                <a:lnTo>
                  <a:pt x="44615" y="9332"/>
                </a:lnTo>
                <a:lnTo>
                  <a:pt x="38428" y="17013"/>
                </a:lnTo>
                <a:lnTo>
                  <a:pt x="33355" y="28905"/>
                </a:lnTo>
                <a:lnTo>
                  <a:pt x="29089" y="44267"/>
                </a:lnTo>
                <a:lnTo>
                  <a:pt x="27106" y="51535"/>
                </a:lnTo>
                <a:close/>
              </a:path>
              <a:path w="165735" h="201295">
                <a:moveTo>
                  <a:pt x="91648" y="23785"/>
                </a:moveTo>
                <a:lnTo>
                  <a:pt x="81979" y="23785"/>
                </a:lnTo>
                <a:lnTo>
                  <a:pt x="90336" y="14773"/>
                </a:lnTo>
                <a:lnTo>
                  <a:pt x="100243" y="7185"/>
                </a:lnTo>
                <a:lnTo>
                  <a:pt x="111265" y="1951"/>
                </a:lnTo>
                <a:lnTo>
                  <a:pt x="122969" y="0"/>
                </a:lnTo>
                <a:lnTo>
                  <a:pt x="139900" y="3664"/>
                </a:lnTo>
                <a:lnTo>
                  <a:pt x="143730" y="6607"/>
                </a:lnTo>
                <a:lnTo>
                  <a:pt x="122308" y="6607"/>
                </a:lnTo>
                <a:lnTo>
                  <a:pt x="117629" y="7174"/>
                </a:lnTo>
                <a:lnTo>
                  <a:pt x="111647" y="9167"/>
                </a:lnTo>
                <a:lnTo>
                  <a:pt x="104551" y="13017"/>
                </a:lnTo>
                <a:lnTo>
                  <a:pt x="96524" y="19160"/>
                </a:lnTo>
                <a:lnTo>
                  <a:pt x="92082" y="23310"/>
                </a:lnTo>
                <a:lnTo>
                  <a:pt x="91648" y="23785"/>
                </a:lnTo>
                <a:close/>
              </a:path>
              <a:path w="165735" h="201295">
                <a:moveTo>
                  <a:pt x="44295" y="190944"/>
                </a:moveTo>
                <a:lnTo>
                  <a:pt x="21156" y="190944"/>
                </a:lnTo>
                <a:lnTo>
                  <a:pt x="21817" y="188962"/>
                </a:lnTo>
                <a:lnTo>
                  <a:pt x="24461" y="177730"/>
                </a:lnTo>
                <a:lnTo>
                  <a:pt x="60162" y="37660"/>
                </a:lnTo>
                <a:lnTo>
                  <a:pt x="61484" y="32374"/>
                </a:lnTo>
                <a:lnTo>
                  <a:pt x="62146" y="28410"/>
                </a:lnTo>
                <a:lnTo>
                  <a:pt x="62146" y="9249"/>
                </a:lnTo>
                <a:lnTo>
                  <a:pt x="57518" y="6607"/>
                </a:lnTo>
                <a:lnTo>
                  <a:pt x="71836" y="6607"/>
                </a:lnTo>
                <a:lnTo>
                  <a:pt x="77723" y="12821"/>
                </a:lnTo>
                <a:lnTo>
                  <a:pt x="81979" y="23785"/>
                </a:lnTo>
                <a:lnTo>
                  <a:pt x="91648" y="23785"/>
                </a:lnTo>
                <a:lnTo>
                  <a:pt x="87268" y="28575"/>
                </a:lnTo>
                <a:lnTo>
                  <a:pt x="82950" y="34583"/>
                </a:lnTo>
                <a:lnTo>
                  <a:pt x="79996" y="40963"/>
                </a:lnTo>
                <a:lnTo>
                  <a:pt x="64790" y="103070"/>
                </a:lnTo>
                <a:lnTo>
                  <a:pt x="63468" y="106373"/>
                </a:lnTo>
                <a:lnTo>
                  <a:pt x="63468" y="107695"/>
                </a:lnTo>
                <a:lnTo>
                  <a:pt x="64511" y="112970"/>
                </a:lnTo>
                <a:lnTo>
                  <a:pt x="68344" y="122643"/>
                </a:lnTo>
                <a:lnTo>
                  <a:pt x="68548" y="122891"/>
                </a:lnTo>
                <a:lnTo>
                  <a:pt x="60162" y="122891"/>
                </a:lnTo>
                <a:lnTo>
                  <a:pt x="56567" y="135579"/>
                </a:lnTo>
                <a:lnTo>
                  <a:pt x="51237" y="156009"/>
                </a:lnTo>
                <a:lnTo>
                  <a:pt x="46402" y="175572"/>
                </a:lnTo>
                <a:lnTo>
                  <a:pt x="44295" y="185658"/>
                </a:lnTo>
                <a:lnTo>
                  <a:pt x="44295" y="190944"/>
                </a:lnTo>
                <a:close/>
              </a:path>
              <a:path w="165735" h="201295">
                <a:moveTo>
                  <a:pt x="112144" y="136105"/>
                </a:moveTo>
                <a:lnTo>
                  <a:pt x="88591" y="136105"/>
                </a:lnTo>
                <a:lnTo>
                  <a:pt x="98012" y="134113"/>
                </a:lnTo>
                <a:lnTo>
                  <a:pt x="107929" y="128094"/>
                </a:lnTo>
                <a:lnTo>
                  <a:pt x="131264" y="90599"/>
                </a:lnTo>
                <a:lnTo>
                  <a:pt x="140499" y="53186"/>
                </a:lnTo>
                <a:lnTo>
                  <a:pt x="142142" y="36338"/>
                </a:lnTo>
                <a:lnTo>
                  <a:pt x="140809" y="23888"/>
                </a:lnTo>
                <a:lnTo>
                  <a:pt x="136936" y="14535"/>
                </a:lnTo>
                <a:lnTo>
                  <a:pt x="130707" y="8651"/>
                </a:lnTo>
                <a:lnTo>
                  <a:pt x="122308" y="6607"/>
                </a:lnTo>
                <a:lnTo>
                  <a:pt x="143730" y="6607"/>
                </a:lnTo>
                <a:lnTo>
                  <a:pt x="153298" y="13957"/>
                </a:lnTo>
                <a:lnTo>
                  <a:pt x="162110" y="29824"/>
                </a:lnTo>
                <a:lnTo>
                  <a:pt x="165281" y="50213"/>
                </a:lnTo>
                <a:lnTo>
                  <a:pt x="158515" y="84456"/>
                </a:lnTo>
                <a:lnTo>
                  <a:pt x="140902" y="114054"/>
                </a:lnTo>
                <a:lnTo>
                  <a:pt x="116472" y="134856"/>
                </a:lnTo>
                <a:lnTo>
                  <a:pt x="112144" y="136105"/>
                </a:lnTo>
                <a:close/>
              </a:path>
              <a:path w="165735" h="201295">
                <a:moveTo>
                  <a:pt x="89252" y="142712"/>
                </a:moveTo>
                <a:lnTo>
                  <a:pt x="78291" y="140916"/>
                </a:lnTo>
                <a:lnTo>
                  <a:pt x="69996" y="136270"/>
                </a:lnTo>
                <a:lnTo>
                  <a:pt x="64057" y="129890"/>
                </a:lnTo>
                <a:lnTo>
                  <a:pt x="60162" y="122891"/>
                </a:lnTo>
                <a:lnTo>
                  <a:pt x="68548" y="122891"/>
                </a:lnTo>
                <a:lnTo>
                  <a:pt x="76019" y="131945"/>
                </a:lnTo>
                <a:lnTo>
                  <a:pt x="88591" y="136105"/>
                </a:lnTo>
                <a:lnTo>
                  <a:pt x="112144" y="136105"/>
                </a:lnTo>
                <a:lnTo>
                  <a:pt x="89252" y="142712"/>
                </a:lnTo>
                <a:close/>
              </a:path>
              <a:path w="165735" h="201295">
                <a:moveTo>
                  <a:pt x="4627" y="200855"/>
                </a:moveTo>
                <a:lnTo>
                  <a:pt x="1983" y="200855"/>
                </a:lnTo>
                <a:lnTo>
                  <a:pt x="0" y="199533"/>
                </a:lnTo>
                <a:lnTo>
                  <a:pt x="0" y="190944"/>
                </a:lnTo>
                <a:lnTo>
                  <a:pt x="68096" y="190944"/>
                </a:lnTo>
                <a:lnTo>
                  <a:pt x="68096" y="199533"/>
                </a:lnTo>
                <a:lnTo>
                  <a:pt x="31073" y="199533"/>
                </a:lnTo>
                <a:lnTo>
                  <a:pt x="24244" y="199740"/>
                </a:lnTo>
                <a:lnTo>
                  <a:pt x="11084" y="200648"/>
                </a:lnTo>
                <a:lnTo>
                  <a:pt x="4627" y="200855"/>
                </a:lnTo>
                <a:close/>
              </a:path>
              <a:path w="165735" h="201295">
                <a:moveTo>
                  <a:pt x="68096" y="200855"/>
                </a:moveTo>
                <a:lnTo>
                  <a:pt x="62146" y="200855"/>
                </a:lnTo>
                <a:lnTo>
                  <a:pt x="54594" y="200648"/>
                </a:lnTo>
                <a:lnTo>
                  <a:pt x="38996" y="199740"/>
                </a:lnTo>
                <a:lnTo>
                  <a:pt x="31073" y="199533"/>
                </a:lnTo>
                <a:lnTo>
                  <a:pt x="68096" y="199533"/>
                </a:lnTo>
                <a:lnTo>
                  <a:pt x="68096" y="200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581542" y="5406651"/>
            <a:ext cx="73025" cy="316230"/>
          </a:xfrm>
          <a:custGeom>
            <a:avLst/>
            <a:gdLst/>
            <a:ahLst/>
            <a:cxnLst/>
            <a:rect l="l" t="t" r="r" b="b"/>
            <a:pathLst>
              <a:path w="73025" h="316229">
                <a:moveTo>
                  <a:pt x="72062" y="315818"/>
                </a:moveTo>
                <a:lnTo>
                  <a:pt x="70079" y="315818"/>
                </a:lnTo>
                <a:lnTo>
                  <a:pt x="63633" y="312008"/>
                </a:lnTo>
                <a:lnTo>
                  <a:pt x="35866" y="282091"/>
                </a:lnTo>
                <a:lnTo>
                  <a:pt x="10040" y="229358"/>
                </a:lnTo>
                <a:lnTo>
                  <a:pt x="785" y="178587"/>
                </a:lnTo>
                <a:lnTo>
                  <a:pt x="0" y="157909"/>
                </a:lnTo>
                <a:lnTo>
                  <a:pt x="774" y="136239"/>
                </a:lnTo>
                <a:lnTo>
                  <a:pt x="9761" y="87203"/>
                </a:lnTo>
                <a:lnTo>
                  <a:pt x="35029" y="34841"/>
                </a:lnTo>
                <a:lnTo>
                  <a:pt x="63437" y="3933"/>
                </a:lnTo>
                <a:lnTo>
                  <a:pt x="70079" y="0"/>
                </a:lnTo>
                <a:lnTo>
                  <a:pt x="72062" y="0"/>
                </a:lnTo>
                <a:lnTo>
                  <a:pt x="72724" y="660"/>
                </a:lnTo>
                <a:lnTo>
                  <a:pt x="72724" y="4624"/>
                </a:lnTo>
                <a:lnTo>
                  <a:pt x="68757" y="8589"/>
                </a:lnTo>
                <a:lnTo>
                  <a:pt x="44347" y="40561"/>
                </a:lnTo>
                <a:lnTo>
                  <a:pt x="28676" y="77054"/>
                </a:lnTo>
                <a:lnTo>
                  <a:pt x="20319" y="116645"/>
                </a:lnTo>
                <a:lnTo>
                  <a:pt x="17850" y="157909"/>
                </a:lnTo>
                <a:lnTo>
                  <a:pt x="20112" y="195703"/>
                </a:lnTo>
                <a:lnTo>
                  <a:pt x="28015" y="234798"/>
                </a:lnTo>
                <a:lnTo>
                  <a:pt x="43231" y="272283"/>
                </a:lnTo>
                <a:lnTo>
                  <a:pt x="67435" y="305246"/>
                </a:lnTo>
                <a:lnTo>
                  <a:pt x="72724" y="310532"/>
                </a:lnTo>
                <a:lnTo>
                  <a:pt x="72724" y="314496"/>
                </a:lnTo>
                <a:lnTo>
                  <a:pt x="72062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87318" y="5503780"/>
            <a:ext cx="121920" cy="142875"/>
          </a:xfrm>
          <a:custGeom>
            <a:avLst/>
            <a:gdLst/>
            <a:ahLst/>
            <a:cxnLst/>
            <a:rect l="l" t="t" r="r" b="b"/>
            <a:pathLst>
              <a:path w="121920" h="142875">
                <a:moveTo>
                  <a:pt x="49584" y="142712"/>
                </a:moveTo>
                <a:lnTo>
                  <a:pt x="28728" y="138387"/>
                </a:lnTo>
                <a:lnTo>
                  <a:pt x="13139" y="126442"/>
                </a:lnTo>
                <a:lnTo>
                  <a:pt x="3377" y="108428"/>
                </a:lnTo>
                <a:lnTo>
                  <a:pt x="0" y="85891"/>
                </a:lnTo>
                <a:lnTo>
                  <a:pt x="7985" y="49057"/>
                </a:lnTo>
                <a:lnTo>
                  <a:pt x="28180" y="22133"/>
                </a:lnTo>
                <a:lnTo>
                  <a:pt x="54945" y="5616"/>
                </a:lnTo>
                <a:lnTo>
                  <a:pt x="82640" y="0"/>
                </a:lnTo>
                <a:lnTo>
                  <a:pt x="97216" y="2188"/>
                </a:lnTo>
                <a:lnTo>
                  <a:pt x="105294" y="6607"/>
                </a:lnTo>
                <a:lnTo>
                  <a:pt x="82640" y="6607"/>
                </a:lnTo>
                <a:lnTo>
                  <a:pt x="72796" y="8176"/>
                </a:lnTo>
                <a:lnTo>
                  <a:pt x="57931" y="15196"/>
                </a:lnTo>
                <a:lnTo>
                  <a:pt x="42198" y="31135"/>
                </a:lnTo>
                <a:lnTo>
                  <a:pt x="29750" y="59463"/>
                </a:lnTo>
                <a:lnTo>
                  <a:pt x="93219" y="59463"/>
                </a:lnTo>
                <a:lnTo>
                  <a:pt x="80285" y="63386"/>
                </a:lnTo>
                <a:lnTo>
                  <a:pt x="66608" y="65575"/>
                </a:lnTo>
                <a:lnTo>
                  <a:pt x="54171" y="66524"/>
                </a:lnTo>
                <a:lnTo>
                  <a:pt x="44956" y="66731"/>
                </a:lnTo>
                <a:lnTo>
                  <a:pt x="27767" y="66731"/>
                </a:lnTo>
                <a:lnTo>
                  <a:pt x="25091" y="79408"/>
                </a:lnTo>
                <a:lnTo>
                  <a:pt x="23717" y="88865"/>
                </a:lnTo>
                <a:lnTo>
                  <a:pt x="23211" y="95348"/>
                </a:lnTo>
                <a:lnTo>
                  <a:pt x="23139" y="99106"/>
                </a:lnTo>
                <a:lnTo>
                  <a:pt x="23934" y="109347"/>
                </a:lnTo>
                <a:lnTo>
                  <a:pt x="27519" y="121570"/>
                </a:lnTo>
                <a:lnTo>
                  <a:pt x="35690" y="131811"/>
                </a:lnTo>
                <a:lnTo>
                  <a:pt x="50245" y="136105"/>
                </a:lnTo>
                <a:lnTo>
                  <a:pt x="82745" y="136105"/>
                </a:lnTo>
                <a:lnTo>
                  <a:pt x="80089" y="137489"/>
                </a:lnTo>
                <a:lnTo>
                  <a:pt x="49584" y="142712"/>
                </a:lnTo>
                <a:close/>
              </a:path>
              <a:path w="121920" h="142875">
                <a:moveTo>
                  <a:pt x="93219" y="59463"/>
                </a:moveTo>
                <a:lnTo>
                  <a:pt x="42973" y="59463"/>
                </a:lnTo>
                <a:lnTo>
                  <a:pt x="58189" y="58957"/>
                </a:lnTo>
                <a:lnTo>
                  <a:pt x="79417" y="55416"/>
                </a:lnTo>
                <a:lnTo>
                  <a:pt x="98291" y="45805"/>
                </a:lnTo>
                <a:lnTo>
                  <a:pt x="106441" y="27089"/>
                </a:lnTo>
                <a:lnTo>
                  <a:pt x="104861" y="19150"/>
                </a:lnTo>
                <a:lnTo>
                  <a:pt x="100243" y="12636"/>
                </a:lnTo>
                <a:lnTo>
                  <a:pt x="92774" y="8227"/>
                </a:lnTo>
                <a:lnTo>
                  <a:pt x="82640" y="6607"/>
                </a:lnTo>
                <a:lnTo>
                  <a:pt x="105294" y="6607"/>
                </a:lnTo>
                <a:lnTo>
                  <a:pt x="108011" y="8093"/>
                </a:lnTo>
                <a:lnTo>
                  <a:pt x="114715" y="16724"/>
                </a:lnTo>
                <a:lnTo>
                  <a:pt x="117019" y="27089"/>
                </a:lnTo>
                <a:lnTo>
                  <a:pt x="116368" y="32426"/>
                </a:lnTo>
                <a:lnTo>
                  <a:pt x="113300" y="41046"/>
                </a:lnTo>
                <a:lnTo>
                  <a:pt x="106141" y="50781"/>
                </a:lnTo>
                <a:lnTo>
                  <a:pt x="93219" y="59463"/>
                </a:lnTo>
                <a:close/>
              </a:path>
              <a:path w="121920" h="142875">
                <a:moveTo>
                  <a:pt x="82745" y="136105"/>
                </a:moveTo>
                <a:lnTo>
                  <a:pt x="50245" y="136105"/>
                </a:lnTo>
                <a:lnTo>
                  <a:pt x="58303" y="135620"/>
                </a:lnTo>
                <a:lnTo>
                  <a:pt x="74046" y="132224"/>
                </a:lnTo>
                <a:lnTo>
                  <a:pt x="93756" y="123005"/>
                </a:lnTo>
                <a:lnTo>
                  <a:pt x="113713" y="105052"/>
                </a:lnTo>
                <a:lnTo>
                  <a:pt x="115697" y="102409"/>
                </a:lnTo>
                <a:lnTo>
                  <a:pt x="116358" y="101748"/>
                </a:lnTo>
                <a:lnTo>
                  <a:pt x="119664" y="101748"/>
                </a:lnTo>
                <a:lnTo>
                  <a:pt x="121647" y="103731"/>
                </a:lnTo>
                <a:lnTo>
                  <a:pt x="121647" y="105713"/>
                </a:lnTo>
                <a:lnTo>
                  <a:pt x="116802" y="113166"/>
                </a:lnTo>
                <a:lnTo>
                  <a:pt x="102722" y="125699"/>
                </a:lnTo>
                <a:lnTo>
                  <a:pt x="82745" y="136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64170" y="5406651"/>
            <a:ext cx="0" cy="316230"/>
          </a:xfrm>
          <a:custGeom>
            <a:avLst/>
            <a:gdLst/>
            <a:ahLst/>
            <a:cxnLst/>
            <a:rect l="l" t="t" r="r" b="b"/>
            <a:pathLst>
              <a:path h="316229">
                <a:moveTo>
                  <a:pt x="0" y="0"/>
                </a:moveTo>
                <a:lnTo>
                  <a:pt x="0" y="315818"/>
                </a:lnTo>
              </a:path>
            </a:pathLst>
          </a:custGeom>
          <a:ln w="12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917390" y="5503780"/>
            <a:ext cx="138430" cy="142875"/>
          </a:xfrm>
          <a:custGeom>
            <a:avLst/>
            <a:gdLst/>
            <a:ahLst/>
            <a:cxnLst/>
            <a:rect l="l" t="t" r="r" b="b"/>
            <a:pathLst>
              <a:path w="138429" h="142875">
                <a:moveTo>
                  <a:pt x="6611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8" y="23124"/>
                </a:lnTo>
                <a:lnTo>
                  <a:pt x="22591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328" y="6607"/>
                </a:lnTo>
                <a:lnTo>
                  <a:pt x="32767" y="8248"/>
                </a:lnTo>
                <a:lnTo>
                  <a:pt x="24461" y="14287"/>
                </a:lnTo>
                <a:lnTo>
                  <a:pt x="16156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6611" y="51535"/>
                </a:lnTo>
                <a:close/>
              </a:path>
              <a:path w="138429" h="142875">
                <a:moveTo>
                  <a:pt x="80739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8" y="98115"/>
                </a:lnTo>
                <a:lnTo>
                  <a:pt x="121378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3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10408" y="21142"/>
                </a:lnTo>
                <a:lnTo>
                  <a:pt x="109086" y="19160"/>
                </a:lnTo>
                <a:lnTo>
                  <a:pt x="109086" y="7928"/>
                </a:lnTo>
                <a:lnTo>
                  <a:pt x="116358" y="0"/>
                </a:lnTo>
                <a:lnTo>
                  <a:pt x="124292" y="0"/>
                </a:lnTo>
                <a:lnTo>
                  <a:pt x="128971" y="1083"/>
                </a:lnTo>
                <a:lnTo>
                  <a:pt x="133465" y="4707"/>
                </a:lnTo>
                <a:lnTo>
                  <a:pt x="136843" y="11428"/>
                </a:lnTo>
                <a:lnTo>
                  <a:pt x="138175" y="21803"/>
                </a:lnTo>
                <a:lnTo>
                  <a:pt x="134560" y="47663"/>
                </a:lnTo>
                <a:lnTo>
                  <a:pt x="122639" y="88452"/>
                </a:lnTo>
                <a:lnTo>
                  <a:pt x="100801" y="126143"/>
                </a:lnTo>
                <a:lnTo>
                  <a:pt x="80739" y="136105"/>
                </a:lnTo>
                <a:close/>
              </a:path>
              <a:path w="138429" h="142875">
                <a:moveTo>
                  <a:pt x="67435" y="142712"/>
                </a:moveTo>
                <a:lnTo>
                  <a:pt x="54687" y="141453"/>
                </a:lnTo>
                <a:lnTo>
                  <a:pt x="40824" y="136105"/>
                </a:lnTo>
                <a:lnTo>
                  <a:pt x="29688" y="124316"/>
                </a:lnTo>
                <a:lnTo>
                  <a:pt x="25122" y="103731"/>
                </a:lnTo>
                <a:lnTo>
                  <a:pt x="25959" y="93242"/>
                </a:lnTo>
                <a:lnTo>
                  <a:pt x="42973" y="38981"/>
                </a:lnTo>
                <a:lnTo>
                  <a:pt x="48262" y="25106"/>
                </a:lnTo>
                <a:lnTo>
                  <a:pt x="48262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7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2" y="36338"/>
                </a:lnTo>
                <a:lnTo>
                  <a:pt x="63468" y="41624"/>
                </a:lnTo>
                <a:lnTo>
                  <a:pt x="56392" y="60785"/>
                </a:lnTo>
                <a:lnTo>
                  <a:pt x="50493" y="78458"/>
                </a:lnTo>
                <a:lnTo>
                  <a:pt x="46454" y="94398"/>
                </a:lnTo>
                <a:lnTo>
                  <a:pt x="44956" y="108356"/>
                </a:lnTo>
                <a:lnTo>
                  <a:pt x="46351" y="119660"/>
                </a:lnTo>
                <a:lnTo>
                  <a:pt x="50658" y="128424"/>
                </a:lnTo>
                <a:lnTo>
                  <a:pt x="58065" y="134092"/>
                </a:lnTo>
                <a:lnTo>
                  <a:pt x="68757" y="136105"/>
                </a:lnTo>
                <a:lnTo>
                  <a:pt x="80739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97883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57518" y="220676"/>
                </a:moveTo>
                <a:lnTo>
                  <a:pt x="52890" y="220676"/>
                </a:lnTo>
                <a:lnTo>
                  <a:pt x="26217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406" y="83063"/>
                </a:lnTo>
                <a:lnTo>
                  <a:pt x="10825" y="53682"/>
                </a:lnTo>
                <a:lnTo>
                  <a:pt x="27054" y="25044"/>
                </a:lnTo>
                <a:lnTo>
                  <a:pt x="52890" y="0"/>
                </a:lnTo>
                <a:lnTo>
                  <a:pt x="57518" y="0"/>
                </a:lnTo>
                <a:lnTo>
                  <a:pt x="57518" y="3964"/>
                </a:lnTo>
                <a:lnTo>
                  <a:pt x="56195" y="5285"/>
                </a:lnTo>
                <a:lnTo>
                  <a:pt x="41981" y="20306"/>
                </a:lnTo>
                <a:lnTo>
                  <a:pt x="28759" y="41707"/>
                </a:lnTo>
                <a:lnTo>
                  <a:pt x="19007" y="71160"/>
                </a:lnTo>
                <a:lnTo>
                  <a:pt x="15205" y="110338"/>
                </a:lnTo>
                <a:lnTo>
                  <a:pt x="17323" y="139935"/>
                </a:lnTo>
                <a:lnTo>
                  <a:pt x="24213" y="167737"/>
                </a:lnTo>
                <a:lnTo>
                  <a:pt x="36682" y="192936"/>
                </a:lnTo>
                <a:lnTo>
                  <a:pt x="55534" y="214729"/>
                </a:lnTo>
                <a:lnTo>
                  <a:pt x="57518" y="216712"/>
                </a:lnTo>
                <a:lnTo>
                  <a:pt x="57518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95725" y="5366353"/>
            <a:ext cx="80010" cy="146685"/>
          </a:xfrm>
          <a:custGeom>
            <a:avLst/>
            <a:gdLst/>
            <a:ahLst/>
            <a:cxnLst/>
            <a:rect l="l" t="t" r="r" b="b"/>
            <a:pathLst>
              <a:path w="80010" h="146685">
                <a:moveTo>
                  <a:pt x="0" y="21803"/>
                </a:moveTo>
                <a:lnTo>
                  <a:pt x="0" y="13874"/>
                </a:lnTo>
                <a:lnTo>
                  <a:pt x="8388" y="13658"/>
                </a:lnTo>
                <a:lnTo>
                  <a:pt x="19503" y="12140"/>
                </a:lnTo>
                <a:lnTo>
                  <a:pt x="31610" y="8021"/>
                </a:lnTo>
                <a:lnTo>
                  <a:pt x="42973" y="0"/>
                </a:lnTo>
                <a:lnTo>
                  <a:pt x="49584" y="0"/>
                </a:lnTo>
                <a:lnTo>
                  <a:pt x="49584" y="15856"/>
                </a:lnTo>
                <a:lnTo>
                  <a:pt x="31734" y="15856"/>
                </a:lnTo>
                <a:lnTo>
                  <a:pt x="22499" y="19294"/>
                </a:lnTo>
                <a:lnTo>
                  <a:pt x="13387" y="21060"/>
                </a:lnTo>
                <a:lnTo>
                  <a:pt x="5516" y="21710"/>
                </a:lnTo>
                <a:lnTo>
                  <a:pt x="0" y="21803"/>
                </a:lnTo>
                <a:close/>
              </a:path>
              <a:path w="80010" h="146685">
                <a:moveTo>
                  <a:pt x="49584" y="138748"/>
                </a:moveTo>
                <a:lnTo>
                  <a:pt x="31734" y="138748"/>
                </a:lnTo>
                <a:lnTo>
                  <a:pt x="31734" y="15856"/>
                </a:lnTo>
                <a:lnTo>
                  <a:pt x="49584" y="15856"/>
                </a:lnTo>
                <a:lnTo>
                  <a:pt x="49584" y="138748"/>
                </a:lnTo>
                <a:close/>
              </a:path>
              <a:path w="80010" h="146685">
                <a:moveTo>
                  <a:pt x="1322" y="146677"/>
                </a:moveTo>
                <a:lnTo>
                  <a:pt x="1322" y="138748"/>
                </a:lnTo>
                <a:lnTo>
                  <a:pt x="79996" y="138748"/>
                </a:lnTo>
                <a:lnTo>
                  <a:pt x="79996" y="145355"/>
                </a:lnTo>
                <a:lnTo>
                  <a:pt x="40328" y="145355"/>
                </a:lnTo>
                <a:lnTo>
                  <a:pt x="31444" y="145469"/>
                </a:lnTo>
                <a:lnTo>
                  <a:pt x="19337" y="145768"/>
                </a:lnTo>
                <a:lnTo>
                  <a:pt x="7974" y="146191"/>
                </a:lnTo>
                <a:lnTo>
                  <a:pt x="1322" y="146677"/>
                </a:lnTo>
                <a:close/>
              </a:path>
              <a:path w="80010" h="146685">
                <a:moveTo>
                  <a:pt x="79996" y="146677"/>
                </a:moveTo>
                <a:lnTo>
                  <a:pt x="72868" y="146191"/>
                </a:lnTo>
                <a:lnTo>
                  <a:pt x="61154" y="145768"/>
                </a:lnTo>
                <a:lnTo>
                  <a:pt x="48944" y="145469"/>
                </a:lnTo>
                <a:lnTo>
                  <a:pt x="40328" y="145355"/>
                </a:lnTo>
                <a:lnTo>
                  <a:pt x="79996" y="145355"/>
                </a:lnTo>
                <a:lnTo>
                  <a:pt x="79996" y="14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12750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3305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661" y="216712"/>
                </a:lnTo>
                <a:lnTo>
                  <a:pt x="3966" y="212747"/>
                </a:lnTo>
                <a:lnTo>
                  <a:pt x="20278" y="194051"/>
                </a:lnTo>
                <a:lnTo>
                  <a:pt x="32312" y="170710"/>
                </a:lnTo>
                <a:lnTo>
                  <a:pt x="39760" y="142785"/>
                </a:lnTo>
                <a:lnTo>
                  <a:pt x="42312" y="110338"/>
                </a:lnTo>
                <a:lnTo>
                  <a:pt x="38706" y="72564"/>
                </a:lnTo>
                <a:lnTo>
                  <a:pt x="29337" y="43524"/>
                </a:lnTo>
                <a:lnTo>
                  <a:pt x="16373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4627" y="0"/>
                </a:lnTo>
                <a:lnTo>
                  <a:pt x="31300" y="25974"/>
                </a:lnTo>
                <a:lnTo>
                  <a:pt x="47435" y="55169"/>
                </a:lnTo>
                <a:lnTo>
                  <a:pt x="55390" y="84364"/>
                </a:lnTo>
                <a:lnTo>
                  <a:pt x="57518" y="110338"/>
                </a:lnTo>
                <a:lnTo>
                  <a:pt x="56340" y="129240"/>
                </a:lnTo>
                <a:lnTo>
                  <a:pt x="41651" y="178390"/>
                </a:lnTo>
                <a:lnTo>
                  <a:pt x="18015" y="209939"/>
                </a:lnTo>
                <a:lnTo>
                  <a:pt x="8367" y="217971"/>
                </a:lnTo>
                <a:lnTo>
                  <a:pt x="3305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39025" y="5609493"/>
            <a:ext cx="37465" cy="94615"/>
          </a:xfrm>
          <a:custGeom>
            <a:avLst/>
            <a:gdLst/>
            <a:ahLst/>
            <a:cxnLst/>
            <a:rect l="l" t="t" r="r" b="b"/>
            <a:pathLst>
              <a:path w="37464" h="94614">
                <a:moveTo>
                  <a:pt x="20494" y="33696"/>
                </a:moveTo>
                <a:lnTo>
                  <a:pt x="6611" y="33696"/>
                </a:lnTo>
                <a:lnTo>
                  <a:pt x="0" y="25767"/>
                </a:lnTo>
                <a:lnTo>
                  <a:pt x="0" y="7928"/>
                </a:lnTo>
                <a:lnTo>
                  <a:pt x="6611" y="0"/>
                </a:lnTo>
                <a:lnTo>
                  <a:pt x="17189" y="0"/>
                </a:lnTo>
                <a:lnTo>
                  <a:pt x="25308" y="2291"/>
                </a:lnTo>
                <a:lnTo>
                  <a:pt x="31568" y="8919"/>
                </a:lnTo>
                <a:lnTo>
                  <a:pt x="35597" y="19511"/>
                </a:lnTo>
                <a:lnTo>
                  <a:pt x="36558" y="29071"/>
                </a:lnTo>
                <a:lnTo>
                  <a:pt x="29089" y="29071"/>
                </a:lnTo>
                <a:lnTo>
                  <a:pt x="27767" y="29731"/>
                </a:lnTo>
                <a:lnTo>
                  <a:pt x="25122" y="32374"/>
                </a:lnTo>
                <a:lnTo>
                  <a:pt x="20494" y="33696"/>
                </a:lnTo>
                <a:close/>
              </a:path>
              <a:path w="37464" h="94614">
                <a:moveTo>
                  <a:pt x="8594" y="94481"/>
                </a:moveTo>
                <a:lnTo>
                  <a:pt x="6611" y="94481"/>
                </a:lnTo>
                <a:lnTo>
                  <a:pt x="5289" y="93159"/>
                </a:lnTo>
                <a:lnTo>
                  <a:pt x="5289" y="89856"/>
                </a:lnTo>
                <a:lnTo>
                  <a:pt x="8594" y="85891"/>
                </a:lnTo>
                <a:lnTo>
                  <a:pt x="16466" y="76807"/>
                </a:lnTo>
                <a:lnTo>
                  <a:pt x="23470" y="64749"/>
                </a:lnTo>
                <a:lnTo>
                  <a:pt x="28490" y="50213"/>
                </a:lnTo>
                <a:lnTo>
                  <a:pt x="30411" y="33696"/>
                </a:lnTo>
                <a:lnTo>
                  <a:pt x="30411" y="29071"/>
                </a:lnTo>
                <a:lnTo>
                  <a:pt x="36558" y="29071"/>
                </a:lnTo>
                <a:lnTo>
                  <a:pt x="37023" y="33696"/>
                </a:lnTo>
                <a:lnTo>
                  <a:pt x="33046" y="58802"/>
                </a:lnTo>
                <a:lnTo>
                  <a:pt x="24048" y="77963"/>
                </a:lnTo>
                <a:lnTo>
                  <a:pt x="14431" y="90186"/>
                </a:lnTo>
                <a:lnTo>
                  <a:pt x="8594" y="94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61995" y="5503780"/>
            <a:ext cx="139065" cy="142875"/>
          </a:xfrm>
          <a:custGeom>
            <a:avLst/>
            <a:gdLst/>
            <a:ahLst/>
            <a:cxnLst/>
            <a:rect l="l" t="t" r="r" b="b"/>
            <a:pathLst>
              <a:path w="139064" h="142875">
                <a:moveTo>
                  <a:pt x="6611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8" y="23124"/>
                </a:lnTo>
                <a:lnTo>
                  <a:pt x="22591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328" y="6607"/>
                </a:lnTo>
                <a:lnTo>
                  <a:pt x="32767" y="8248"/>
                </a:lnTo>
                <a:lnTo>
                  <a:pt x="24461" y="14287"/>
                </a:lnTo>
                <a:lnTo>
                  <a:pt x="16156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6611" y="51535"/>
                </a:lnTo>
                <a:close/>
              </a:path>
              <a:path w="139064" h="142875">
                <a:moveTo>
                  <a:pt x="80781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8" y="98115"/>
                </a:lnTo>
                <a:lnTo>
                  <a:pt x="121378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3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10408" y="21142"/>
                </a:lnTo>
                <a:lnTo>
                  <a:pt x="109086" y="19160"/>
                </a:lnTo>
                <a:lnTo>
                  <a:pt x="109086" y="7928"/>
                </a:lnTo>
                <a:lnTo>
                  <a:pt x="117019" y="0"/>
                </a:lnTo>
                <a:lnTo>
                  <a:pt x="124953" y="0"/>
                </a:lnTo>
                <a:lnTo>
                  <a:pt x="129353" y="1083"/>
                </a:lnTo>
                <a:lnTo>
                  <a:pt x="133878" y="4707"/>
                </a:lnTo>
                <a:lnTo>
                  <a:pt x="137411" y="11428"/>
                </a:lnTo>
                <a:lnTo>
                  <a:pt x="138836" y="21803"/>
                </a:lnTo>
                <a:lnTo>
                  <a:pt x="135117" y="47663"/>
                </a:lnTo>
                <a:lnTo>
                  <a:pt x="122969" y="88452"/>
                </a:lnTo>
                <a:lnTo>
                  <a:pt x="100904" y="126143"/>
                </a:lnTo>
                <a:lnTo>
                  <a:pt x="80781" y="136105"/>
                </a:lnTo>
                <a:close/>
              </a:path>
              <a:path w="139064" h="142875">
                <a:moveTo>
                  <a:pt x="67435" y="142712"/>
                </a:moveTo>
                <a:lnTo>
                  <a:pt x="54687" y="141453"/>
                </a:lnTo>
                <a:lnTo>
                  <a:pt x="40824" y="136105"/>
                </a:lnTo>
                <a:lnTo>
                  <a:pt x="29688" y="124316"/>
                </a:lnTo>
                <a:lnTo>
                  <a:pt x="25122" y="103731"/>
                </a:lnTo>
                <a:lnTo>
                  <a:pt x="25959" y="93242"/>
                </a:lnTo>
                <a:lnTo>
                  <a:pt x="28841" y="80275"/>
                </a:lnTo>
                <a:lnTo>
                  <a:pt x="34326" y="62849"/>
                </a:lnTo>
                <a:lnTo>
                  <a:pt x="42973" y="38981"/>
                </a:lnTo>
                <a:lnTo>
                  <a:pt x="45617" y="33696"/>
                </a:lnTo>
                <a:lnTo>
                  <a:pt x="48262" y="25106"/>
                </a:lnTo>
                <a:lnTo>
                  <a:pt x="48262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7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2" y="36338"/>
                </a:lnTo>
                <a:lnTo>
                  <a:pt x="63468" y="41624"/>
                </a:lnTo>
                <a:lnTo>
                  <a:pt x="56495" y="60785"/>
                </a:lnTo>
                <a:lnTo>
                  <a:pt x="50824" y="78458"/>
                </a:lnTo>
                <a:lnTo>
                  <a:pt x="47012" y="94398"/>
                </a:lnTo>
                <a:lnTo>
                  <a:pt x="45617" y="108356"/>
                </a:lnTo>
                <a:lnTo>
                  <a:pt x="47002" y="119660"/>
                </a:lnTo>
                <a:lnTo>
                  <a:pt x="51237" y="128424"/>
                </a:lnTo>
                <a:lnTo>
                  <a:pt x="58447" y="134092"/>
                </a:lnTo>
                <a:lnTo>
                  <a:pt x="68757" y="136105"/>
                </a:lnTo>
                <a:lnTo>
                  <a:pt x="80781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42483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57518" y="220676"/>
                </a:moveTo>
                <a:lnTo>
                  <a:pt x="52890" y="220676"/>
                </a:lnTo>
                <a:lnTo>
                  <a:pt x="26217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406" y="83063"/>
                </a:lnTo>
                <a:lnTo>
                  <a:pt x="10825" y="53682"/>
                </a:lnTo>
                <a:lnTo>
                  <a:pt x="27054" y="25044"/>
                </a:lnTo>
                <a:lnTo>
                  <a:pt x="52890" y="0"/>
                </a:lnTo>
                <a:lnTo>
                  <a:pt x="57518" y="0"/>
                </a:lnTo>
                <a:lnTo>
                  <a:pt x="57518" y="3964"/>
                </a:lnTo>
                <a:lnTo>
                  <a:pt x="56195" y="5285"/>
                </a:lnTo>
                <a:lnTo>
                  <a:pt x="41981" y="20306"/>
                </a:lnTo>
                <a:lnTo>
                  <a:pt x="28759" y="41707"/>
                </a:lnTo>
                <a:lnTo>
                  <a:pt x="19007" y="71160"/>
                </a:lnTo>
                <a:lnTo>
                  <a:pt x="15205" y="110338"/>
                </a:lnTo>
                <a:lnTo>
                  <a:pt x="17323" y="139935"/>
                </a:lnTo>
                <a:lnTo>
                  <a:pt x="24213" y="167737"/>
                </a:lnTo>
                <a:lnTo>
                  <a:pt x="36682" y="192936"/>
                </a:lnTo>
                <a:lnTo>
                  <a:pt x="55534" y="214729"/>
                </a:lnTo>
                <a:lnTo>
                  <a:pt x="57518" y="216712"/>
                </a:lnTo>
                <a:lnTo>
                  <a:pt x="57518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29751" y="5366353"/>
            <a:ext cx="98425" cy="146685"/>
          </a:xfrm>
          <a:custGeom>
            <a:avLst/>
            <a:gdLst/>
            <a:ahLst/>
            <a:cxnLst/>
            <a:rect l="l" t="t" r="r" b="b"/>
            <a:pathLst>
              <a:path w="98425" h="146685">
                <a:moveTo>
                  <a:pt x="17189" y="51535"/>
                </a:moveTo>
                <a:lnTo>
                  <a:pt x="9255" y="51535"/>
                </a:lnTo>
                <a:lnTo>
                  <a:pt x="0" y="50874"/>
                </a:lnTo>
                <a:lnTo>
                  <a:pt x="0" y="39642"/>
                </a:lnTo>
                <a:lnTo>
                  <a:pt x="3326" y="24807"/>
                </a:lnTo>
                <a:lnTo>
                  <a:pt x="12726" y="12140"/>
                </a:lnTo>
                <a:lnTo>
                  <a:pt x="27333" y="3313"/>
                </a:lnTo>
                <a:lnTo>
                  <a:pt x="46278" y="0"/>
                </a:lnTo>
                <a:lnTo>
                  <a:pt x="66050" y="2993"/>
                </a:lnTo>
                <a:lnTo>
                  <a:pt x="75509" y="7928"/>
                </a:lnTo>
                <a:lnTo>
                  <a:pt x="42973" y="7928"/>
                </a:lnTo>
                <a:lnTo>
                  <a:pt x="34378" y="8898"/>
                </a:lnTo>
                <a:lnTo>
                  <a:pt x="25288" y="12223"/>
                </a:lnTo>
                <a:lnTo>
                  <a:pt x="16941" y="18520"/>
                </a:lnTo>
                <a:lnTo>
                  <a:pt x="10578" y="28410"/>
                </a:lnTo>
                <a:lnTo>
                  <a:pt x="21817" y="28410"/>
                </a:lnTo>
                <a:lnTo>
                  <a:pt x="23139" y="36338"/>
                </a:lnTo>
                <a:lnTo>
                  <a:pt x="23139" y="48231"/>
                </a:lnTo>
                <a:lnTo>
                  <a:pt x="17189" y="51535"/>
                </a:lnTo>
                <a:close/>
              </a:path>
              <a:path w="98425" h="146685">
                <a:moveTo>
                  <a:pt x="91235" y="146677"/>
                </a:moveTo>
                <a:lnTo>
                  <a:pt x="0" y="146677"/>
                </a:lnTo>
                <a:lnTo>
                  <a:pt x="0" y="140069"/>
                </a:lnTo>
                <a:lnTo>
                  <a:pt x="1983" y="138087"/>
                </a:lnTo>
                <a:lnTo>
                  <a:pt x="55534" y="85231"/>
                </a:lnTo>
                <a:lnTo>
                  <a:pt x="61805" y="77973"/>
                </a:lnTo>
                <a:lnTo>
                  <a:pt x="68509" y="68300"/>
                </a:lnTo>
                <a:lnTo>
                  <a:pt x="73850" y="56521"/>
                </a:lnTo>
                <a:lnTo>
                  <a:pt x="76029" y="42945"/>
                </a:lnTo>
                <a:lnTo>
                  <a:pt x="73932" y="29948"/>
                </a:lnTo>
                <a:lnTo>
                  <a:pt x="67682" y="18747"/>
                </a:lnTo>
                <a:lnTo>
                  <a:pt x="57342" y="10891"/>
                </a:lnTo>
                <a:lnTo>
                  <a:pt x="42973" y="7928"/>
                </a:lnTo>
                <a:lnTo>
                  <a:pt x="75509" y="7928"/>
                </a:lnTo>
                <a:lnTo>
                  <a:pt x="82475" y="11562"/>
                </a:lnTo>
                <a:lnTo>
                  <a:pt x="93694" y="25086"/>
                </a:lnTo>
                <a:lnTo>
                  <a:pt x="97846" y="42945"/>
                </a:lnTo>
                <a:lnTo>
                  <a:pt x="95212" y="57533"/>
                </a:lnTo>
                <a:lnTo>
                  <a:pt x="88177" y="69952"/>
                </a:lnTo>
                <a:lnTo>
                  <a:pt x="78044" y="80761"/>
                </a:lnTo>
                <a:lnTo>
                  <a:pt x="66112" y="90516"/>
                </a:lnTo>
                <a:lnTo>
                  <a:pt x="56867" y="97877"/>
                </a:lnTo>
                <a:lnTo>
                  <a:pt x="47683" y="105300"/>
                </a:lnTo>
                <a:lnTo>
                  <a:pt x="36640" y="114581"/>
                </a:lnTo>
                <a:lnTo>
                  <a:pt x="21817" y="127516"/>
                </a:lnTo>
                <a:lnTo>
                  <a:pt x="94378" y="127516"/>
                </a:lnTo>
                <a:lnTo>
                  <a:pt x="91235" y="146677"/>
                </a:lnTo>
                <a:close/>
              </a:path>
              <a:path w="98425" h="146685">
                <a:moveTo>
                  <a:pt x="94378" y="127516"/>
                </a:moveTo>
                <a:lnTo>
                  <a:pt x="82640" y="127516"/>
                </a:lnTo>
                <a:lnTo>
                  <a:pt x="84624" y="126195"/>
                </a:lnTo>
                <a:lnTo>
                  <a:pt x="87268" y="124212"/>
                </a:lnTo>
                <a:lnTo>
                  <a:pt x="89252" y="110998"/>
                </a:lnTo>
                <a:lnTo>
                  <a:pt x="89913" y="106373"/>
                </a:lnTo>
                <a:lnTo>
                  <a:pt x="97846" y="106373"/>
                </a:lnTo>
                <a:lnTo>
                  <a:pt x="94378" y="127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57349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3305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661" y="216712"/>
                </a:lnTo>
                <a:lnTo>
                  <a:pt x="3966" y="212747"/>
                </a:lnTo>
                <a:lnTo>
                  <a:pt x="19999" y="194051"/>
                </a:lnTo>
                <a:lnTo>
                  <a:pt x="32064" y="170710"/>
                </a:lnTo>
                <a:lnTo>
                  <a:pt x="39667" y="142785"/>
                </a:lnTo>
                <a:lnTo>
                  <a:pt x="42312" y="110338"/>
                </a:lnTo>
                <a:lnTo>
                  <a:pt x="38706" y="72564"/>
                </a:lnTo>
                <a:lnTo>
                  <a:pt x="29337" y="43524"/>
                </a:lnTo>
                <a:lnTo>
                  <a:pt x="16373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4627" y="0"/>
                </a:lnTo>
                <a:lnTo>
                  <a:pt x="31300" y="25974"/>
                </a:lnTo>
                <a:lnTo>
                  <a:pt x="47435" y="55169"/>
                </a:lnTo>
                <a:lnTo>
                  <a:pt x="55390" y="84364"/>
                </a:lnTo>
                <a:lnTo>
                  <a:pt x="57518" y="110338"/>
                </a:lnTo>
                <a:lnTo>
                  <a:pt x="56330" y="129240"/>
                </a:lnTo>
                <a:lnTo>
                  <a:pt x="40989" y="178390"/>
                </a:lnTo>
                <a:lnTo>
                  <a:pt x="17685" y="209939"/>
                </a:lnTo>
                <a:lnTo>
                  <a:pt x="8264" y="217971"/>
                </a:lnTo>
                <a:lnTo>
                  <a:pt x="3305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74364" y="5406651"/>
            <a:ext cx="73660" cy="316230"/>
          </a:xfrm>
          <a:custGeom>
            <a:avLst/>
            <a:gdLst/>
            <a:ahLst/>
            <a:cxnLst/>
            <a:rect l="l" t="t" r="r" b="b"/>
            <a:pathLst>
              <a:path w="73660" h="316229">
                <a:moveTo>
                  <a:pt x="3305" y="315818"/>
                </a:moveTo>
                <a:lnTo>
                  <a:pt x="1322" y="315818"/>
                </a:lnTo>
                <a:lnTo>
                  <a:pt x="0" y="314496"/>
                </a:lnTo>
                <a:lnTo>
                  <a:pt x="0" y="310532"/>
                </a:lnTo>
                <a:lnTo>
                  <a:pt x="3966" y="307228"/>
                </a:lnTo>
                <a:lnTo>
                  <a:pt x="28655" y="274699"/>
                </a:lnTo>
                <a:lnTo>
                  <a:pt x="44295" y="237772"/>
                </a:lnTo>
                <a:lnTo>
                  <a:pt x="52497" y="198243"/>
                </a:lnTo>
                <a:lnTo>
                  <a:pt x="54873" y="157909"/>
                </a:lnTo>
                <a:lnTo>
                  <a:pt x="51598" y="111370"/>
                </a:lnTo>
                <a:lnTo>
                  <a:pt x="42064" y="71026"/>
                </a:lnTo>
                <a:lnTo>
                  <a:pt x="26703" y="37123"/>
                </a:lnTo>
                <a:lnTo>
                  <a:pt x="5950" y="9910"/>
                </a:lnTo>
                <a:lnTo>
                  <a:pt x="0" y="4624"/>
                </a:lnTo>
                <a:lnTo>
                  <a:pt x="0" y="1321"/>
                </a:lnTo>
                <a:lnTo>
                  <a:pt x="1322" y="0"/>
                </a:lnTo>
                <a:lnTo>
                  <a:pt x="3305" y="0"/>
                </a:lnTo>
                <a:lnTo>
                  <a:pt x="37518" y="33727"/>
                </a:lnTo>
                <a:lnTo>
                  <a:pt x="63344" y="86366"/>
                </a:lnTo>
                <a:lnTo>
                  <a:pt x="72600" y="136952"/>
                </a:lnTo>
                <a:lnTo>
                  <a:pt x="73385" y="157909"/>
                </a:lnTo>
                <a:lnTo>
                  <a:pt x="72517" y="179196"/>
                </a:lnTo>
                <a:lnTo>
                  <a:pt x="63344" y="227964"/>
                </a:lnTo>
                <a:lnTo>
                  <a:pt x="38355" y="280418"/>
                </a:lnTo>
                <a:lnTo>
                  <a:pt x="9947" y="311781"/>
                </a:lnTo>
                <a:lnTo>
                  <a:pt x="3305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85264" y="5533837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238" y="0"/>
                </a:lnTo>
              </a:path>
            </a:pathLst>
          </a:custGeom>
          <a:ln w="12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285264" y="5594953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238" y="0"/>
                </a:lnTo>
              </a:path>
            </a:pathLst>
          </a:custGeom>
          <a:ln w="13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639628" y="5343228"/>
            <a:ext cx="368300" cy="442595"/>
          </a:xfrm>
          <a:custGeom>
            <a:avLst/>
            <a:gdLst/>
            <a:ahLst/>
            <a:cxnLst/>
            <a:rect l="l" t="t" r="r" b="b"/>
            <a:pathLst>
              <a:path w="368300" h="442595">
                <a:moveTo>
                  <a:pt x="152059" y="442013"/>
                </a:moveTo>
                <a:lnTo>
                  <a:pt x="0" y="442013"/>
                </a:lnTo>
                <a:lnTo>
                  <a:pt x="0" y="424834"/>
                </a:lnTo>
                <a:lnTo>
                  <a:pt x="25629" y="422346"/>
                </a:lnTo>
                <a:lnTo>
                  <a:pt x="41403" y="415337"/>
                </a:lnTo>
                <a:lnTo>
                  <a:pt x="49367" y="404487"/>
                </a:lnTo>
                <a:lnTo>
                  <a:pt x="51567" y="390478"/>
                </a:lnTo>
                <a:lnTo>
                  <a:pt x="51567" y="51535"/>
                </a:lnTo>
                <a:lnTo>
                  <a:pt x="49367" y="37804"/>
                </a:lnTo>
                <a:lnTo>
                  <a:pt x="41403" y="26923"/>
                </a:lnTo>
                <a:lnTo>
                  <a:pt x="25629" y="19759"/>
                </a:lnTo>
                <a:lnTo>
                  <a:pt x="0" y="17178"/>
                </a:lnTo>
                <a:lnTo>
                  <a:pt x="0" y="0"/>
                </a:lnTo>
                <a:lnTo>
                  <a:pt x="368248" y="0"/>
                </a:lnTo>
                <a:lnTo>
                  <a:pt x="368248" y="17178"/>
                </a:lnTo>
                <a:lnTo>
                  <a:pt x="99830" y="17178"/>
                </a:lnTo>
                <a:lnTo>
                  <a:pt x="99830" y="390478"/>
                </a:lnTo>
                <a:lnTo>
                  <a:pt x="102040" y="404208"/>
                </a:lnTo>
                <a:lnTo>
                  <a:pt x="110077" y="415089"/>
                </a:lnTo>
                <a:lnTo>
                  <a:pt x="126048" y="422253"/>
                </a:lnTo>
                <a:lnTo>
                  <a:pt x="152059" y="424834"/>
                </a:lnTo>
                <a:lnTo>
                  <a:pt x="152059" y="442013"/>
                </a:lnTo>
                <a:close/>
              </a:path>
              <a:path w="368300" h="442595">
                <a:moveTo>
                  <a:pt x="368248" y="442013"/>
                </a:moveTo>
                <a:lnTo>
                  <a:pt x="216188" y="442013"/>
                </a:lnTo>
                <a:lnTo>
                  <a:pt x="216188" y="424834"/>
                </a:lnTo>
                <a:lnTo>
                  <a:pt x="241817" y="422346"/>
                </a:lnTo>
                <a:lnTo>
                  <a:pt x="257591" y="415337"/>
                </a:lnTo>
                <a:lnTo>
                  <a:pt x="265556" y="404487"/>
                </a:lnTo>
                <a:lnTo>
                  <a:pt x="267756" y="390478"/>
                </a:lnTo>
                <a:lnTo>
                  <a:pt x="267756" y="17178"/>
                </a:lnTo>
                <a:lnTo>
                  <a:pt x="368248" y="17178"/>
                </a:lnTo>
                <a:lnTo>
                  <a:pt x="342236" y="19666"/>
                </a:lnTo>
                <a:lnTo>
                  <a:pt x="326266" y="26676"/>
                </a:lnTo>
                <a:lnTo>
                  <a:pt x="318229" y="37526"/>
                </a:lnTo>
                <a:lnTo>
                  <a:pt x="316019" y="51535"/>
                </a:lnTo>
                <a:lnTo>
                  <a:pt x="316019" y="390478"/>
                </a:lnTo>
                <a:lnTo>
                  <a:pt x="318229" y="404208"/>
                </a:lnTo>
                <a:lnTo>
                  <a:pt x="326266" y="415089"/>
                </a:lnTo>
                <a:lnTo>
                  <a:pt x="342236" y="422253"/>
                </a:lnTo>
                <a:lnTo>
                  <a:pt x="368248" y="424834"/>
                </a:lnTo>
                <a:lnTo>
                  <a:pt x="368248" y="44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615832" y="5923324"/>
            <a:ext cx="94615" cy="100330"/>
          </a:xfrm>
          <a:custGeom>
            <a:avLst/>
            <a:gdLst/>
            <a:ahLst/>
            <a:cxnLst/>
            <a:rect l="l" t="t" r="r" b="b"/>
            <a:pathLst>
              <a:path w="94614" h="100329">
                <a:moveTo>
                  <a:pt x="39667" y="99766"/>
                </a:moveTo>
                <a:lnTo>
                  <a:pt x="22591" y="96421"/>
                </a:lnTo>
                <a:lnTo>
                  <a:pt x="10164" y="87378"/>
                </a:lnTo>
                <a:lnTo>
                  <a:pt x="2572" y="74123"/>
                </a:lnTo>
                <a:lnTo>
                  <a:pt x="0" y="58142"/>
                </a:lnTo>
                <a:lnTo>
                  <a:pt x="5991" y="33169"/>
                </a:lnTo>
                <a:lnTo>
                  <a:pt x="21156" y="14948"/>
                </a:lnTo>
                <a:lnTo>
                  <a:pt x="41279" y="3788"/>
                </a:lnTo>
                <a:lnTo>
                  <a:pt x="62146" y="0"/>
                </a:lnTo>
                <a:lnTo>
                  <a:pt x="72899" y="1331"/>
                </a:lnTo>
                <a:lnTo>
                  <a:pt x="81731" y="5203"/>
                </a:lnTo>
                <a:lnTo>
                  <a:pt x="83080" y="6607"/>
                </a:lnTo>
                <a:lnTo>
                  <a:pt x="62146" y="6607"/>
                </a:lnTo>
                <a:lnTo>
                  <a:pt x="54739" y="7515"/>
                </a:lnTo>
                <a:lnTo>
                  <a:pt x="43551" y="11892"/>
                </a:lnTo>
                <a:lnTo>
                  <a:pt x="31744" y="22216"/>
                </a:lnTo>
                <a:lnTo>
                  <a:pt x="22478" y="40963"/>
                </a:lnTo>
                <a:lnTo>
                  <a:pt x="72846" y="40963"/>
                </a:lnTo>
                <a:lnTo>
                  <a:pt x="70079" y="42285"/>
                </a:lnTo>
                <a:lnTo>
                  <a:pt x="60410" y="44959"/>
                </a:lnTo>
                <a:lnTo>
                  <a:pt x="50245" y="46332"/>
                </a:lnTo>
                <a:lnTo>
                  <a:pt x="41072" y="46837"/>
                </a:lnTo>
                <a:lnTo>
                  <a:pt x="34378" y="46910"/>
                </a:lnTo>
                <a:lnTo>
                  <a:pt x="20494" y="46910"/>
                </a:lnTo>
                <a:lnTo>
                  <a:pt x="17850" y="59463"/>
                </a:lnTo>
                <a:lnTo>
                  <a:pt x="17850" y="66731"/>
                </a:lnTo>
                <a:lnTo>
                  <a:pt x="19503" y="78489"/>
                </a:lnTo>
                <a:lnTo>
                  <a:pt x="24131" y="86965"/>
                </a:lnTo>
                <a:lnTo>
                  <a:pt x="31238" y="92096"/>
                </a:lnTo>
                <a:lnTo>
                  <a:pt x="40328" y="93820"/>
                </a:lnTo>
                <a:lnTo>
                  <a:pt x="69553" y="93820"/>
                </a:lnTo>
                <a:lnTo>
                  <a:pt x="64139" y="96308"/>
                </a:lnTo>
                <a:lnTo>
                  <a:pt x="39667" y="99766"/>
                </a:lnTo>
                <a:close/>
              </a:path>
              <a:path w="94614" h="100329">
                <a:moveTo>
                  <a:pt x="72846" y="40963"/>
                </a:moveTo>
                <a:lnTo>
                  <a:pt x="33056" y="40963"/>
                </a:lnTo>
                <a:lnTo>
                  <a:pt x="44574" y="40633"/>
                </a:lnTo>
                <a:lnTo>
                  <a:pt x="60245" y="38321"/>
                </a:lnTo>
                <a:lnTo>
                  <a:pt x="74056" y="32044"/>
                </a:lnTo>
                <a:lnTo>
                  <a:pt x="79996" y="19821"/>
                </a:lnTo>
                <a:lnTo>
                  <a:pt x="79996" y="11232"/>
                </a:lnTo>
                <a:lnTo>
                  <a:pt x="72062" y="6607"/>
                </a:lnTo>
                <a:lnTo>
                  <a:pt x="83080" y="6607"/>
                </a:lnTo>
                <a:lnTo>
                  <a:pt x="87713" y="11428"/>
                </a:lnTo>
                <a:lnTo>
                  <a:pt x="89913" y="19821"/>
                </a:lnTo>
                <a:lnTo>
                  <a:pt x="89138" y="25375"/>
                </a:lnTo>
                <a:lnTo>
                  <a:pt x="86194" y="31548"/>
                </a:lnTo>
                <a:lnTo>
                  <a:pt x="80151" y="37474"/>
                </a:lnTo>
                <a:lnTo>
                  <a:pt x="72846" y="40963"/>
                </a:lnTo>
                <a:close/>
              </a:path>
              <a:path w="94614" h="100329">
                <a:moveTo>
                  <a:pt x="69553" y="93820"/>
                </a:moveTo>
                <a:lnTo>
                  <a:pt x="40328" y="93820"/>
                </a:lnTo>
                <a:lnTo>
                  <a:pt x="46919" y="93500"/>
                </a:lnTo>
                <a:lnTo>
                  <a:pt x="58840" y="91260"/>
                </a:lnTo>
                <a:lnTo>
                  <a:pt x="73240" y="85179"/>
                </a:lnTo>
                <a:lnTo>
                  <a:pt x="87268" y="73338"/>
                </a:lnTo>
                <a:lnTo>
                  <a:pt x="89252" y="71356"/>
                </a:lnTo>
                <a:lnTo>
                  <a:pt x="92557" y="71356"/>
                </a:lnTo>
                <a:lnTo>
                  <a:pt x="94541" y="73338"/>
                </a:lnTo>
                <a:lnTo>
                  <a:pt x="94541" y="74659"/>
                </a:lnTo>
                <a:lnTo>
                  <a:pt x="91266" y="79976"/>
                </a:lnTo>
                <a:lnTo>
                  <a:pt x="81236" y="88452"/>
                </a:lnTo>
                <a:lnTo>
                  <a:pt x="69553" y="9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44752" y="5893597"/>
            <a:ext cx="122555" cy="144145"/>
          </a:xfrm>
          <a:custGeom>
            <a:avLst/>
            <a:gdLst/>
            <a:ahLst/>
            <a:cxnLst/>
            <a:rect l="l" t="t" r="r" b="b"/>
            <a:pathLst>
              <a:path w="122554" h="144145">
                <a:moveTo>
                  <a:pt x="122308" y="144034"/>
                </a:moveTo>
                <a:lnTo>
                  <a:pt x="74707" y="144034"/>
                </a:lnTo>
                <a:lnTo>
                  <a:pt x="46020" y="138449"/>
                </a:lnTo>
                <a:lnTo>
                  <a:pt x="22230" y="123139"/>
                </a:lnTo>
                <a:lnTo>
                  <a:pt x="6001" y="100272"/>
                </a:lnTo>
                <a:lnTo>
                  <a:pt x="0" y="72017"/>
                </a:lnTo>
                <a:lnTo>
                  <a:pt x="5908" y="44040"/>
                </a:lnTo>
                <a:lnTo>
                  <a:pt x="21982" y="21142"/>
                </a:lnTo>
                <a:lnTo>
                  <a:pt x="45741" y="5677"/>
                </a:lnTo>
                <a:lnTo>
                  <a:pt x="74707" y="0"/>
                </a:lnTo>
                <a:lnTo>
                  <a:pt x="122308" y="0"/>
                </a:lnTo>
                <a:lnTo>
                  <a:pt x="122308" y="10571"/>
                </a:lnTo>
                <a:lnTo>
                  <a:pt x="75368" y="10571"/>
                </a:lnTo>
                <a:lnTo>
                  <a:pt x="51309" y="14793"/>
                </a:lnTo>
                <a:lnTo>
                  <a:pt x="31651" y="26510"/>
                </a:lnTo>
                <a:lnTo>
                  <a:pt x="17819" y="44298"/>
                </a:lnTo>
                <a:lnTo>
                  <a:pt x="11239" y="66731"/>
                </a:lnTo>
                <a:lnTo>
                  <a:pt x="122308" y="66731"/>
                </a:lnTo>
                <a:lnTo>
                  <a:pt x="122308" y="77302"/>
                </a:lnTo>
                <a:lnTo>
                  <a:pt x="11239" y="77302"/>
                </a:lnTo>
                <a:lnTo>
                  <a:pt x="17819" y="99735"/>
                </a:lnTo>
                <a:lnTo>
                  <a:pt x="31651" y="117523"/>
                </a:lnTo>
                <a:lnTo>
                  <a:pt x="51309" y="129240"/>
                </a:lnTo>
                <a:lnTo>
                  <a:pt x="75368" y="133462"/>
                </a:lnTo>
                <a:lnTo>
                  <a:pt x="122308" y="133462"/>
                </a:lnTo>
                <a:lnTo>
                  <a:pt x="122308" y="144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902100" y="5865848"/>
            <a:ext cx="127635" cy="159385"/>
          </a:xfrm>
          <a:custGeom>
            <a:avLst/>
            <a:gdLst/>
            <a:ahLst/>
            <a:cxnLst/>
            <a:rect l="l" t="t" r="r" b="b"/>
            <a:pathLst>
              <a:path w="127635" h="159385">
                <a:moveTo>
                  <a:pt x="42312" y="159230"/>
                </a:moveTo>
                <a:lnTo>
                  <a:pt x="25938" y="157506"/>
                </a:lnTo>
                <a:lnTo>
                  <a:pt x="12478" y="152375"/>
                </a:lnTo>
                <a:lnTo>
                  <a:pt x="3357" y="143899"/>
                </a:lnTo>
                <a:lnTo>
                  <a:pt x="0" y="132141"/>
                </a:lnTo>
                <a:lnTo>
                  <a:pt x="2045" y="121126"/>
                </a:lnTo>
                <a:lnTo>
                  <a:pt x="9421" y="106456"/>
                </a:lnTo>
                <a:lnTo>
                  <a:pt x="23986" y="90423"/>
                </a:lnTo>
                <a:lnTo>
                  <a:pt x="47601" y="75320"/>
                </a:lnTo>
                <a:lnTo>
                  <a:pt x="40008" y="72058"/>
                </a:lnTo>
                <a:lnTo>
                  <a:pt x="32973" y="67061"/>
                </a:lnTo>
                <a:lnTo>
                  <a:pt x="27798" y="60083"/>
                </a:lnTo>
                <a:lnTo>
                  <a:pt x="25783" y="50874"/>
                </a:lnTo>
                <a:lnTo>
                  <a:pt x="32229" y="31775"/>
                </a:lnTo>
                <a:lnTo>
                  <a:pt x="49088" y="15526"/>
                </a:lnTo>
                <a:lnTo>
                  <a:pt x="72641" y="4232"/>
                </a:lnTo>
                <a:lnTo>
                  <a:pt x="99169" y="0"/>
                </a:lnTo>
                <a:lnTo>
                  <a:pt x="109747" y="702"/>
                </a:lnTo>
                <a:lnTo>
                  <a:pt x="118838" y="3138"/>
                </a:lnTo>
                <a:lnTo>
                  <a:pt x="125201" y="7804"/>
                </a:lnTo>
                <a:lnTo>
                  <a:pt x="126955" y="13214"/>
                </a:lnTo>
                <a:lnTo>
                  <a:pt x="83963" y="13214"/>
                </a:lnTo>
                <a:lnTo>
                  <a:pt x="77683" y="13606"/>
                </a:lnTo>
                <a:lnTo>
                  <a:pt x="46278" y="31713"/>
                </a:lnTo>
                <a:lnTo>
                  <a:pt x="46278" y="40963"/>
                </a:lnTo>
                <a:lnTo>
                  <a:pt x="48530" y="49614"/>
                </a:lnTo>
                <a:lnTo>
                  <a:pt x="55865" y="57151"/>
                </a:lnTo>
                <a:lnTo>
                  <a:pt x="69150" y="62705"/>
                </a:lnTo>
                <a:lnTo>
                  <a:pt x="89252" y="65410"/>
                </a:lnTo>
                <a:lnTo>
                  <a:pt x="91235" y="65410"/>
                </a:lnTo>
                <a:lnTo>
                  <a:pt x="91235" y="70034"/>
                </a:lnTo>
                <a:lnTo>
                  <a:pt x="86607" y="73338"/>
                </a:lnTo>
                <a:lnTo>
                  <a:pt x="83963" y="75320"/>
                </a:lnTo>
                <a:lnTo>
                  <a:pt x="78674" y="78624"/>
                </a:lnTo>
                <a:lnTo>
                  <a:pt x="71401" y="78624"/>
                </a:lnTo>
                <a:lnTo>
                  <a:pt x="47828" y="84044"/>
                </a:lnTo>
                <a:lnTo>
                  <a:pt x="32064" y="95719"/>
                </a:lnTo>
                <a:lnTo>
                  <a:pt x="23242" y="109749"/>
                </a:lnTo>
                <a:lnTo>
                  <a:pt x="20494" y="122230"/>
                </a:lnTo>
                <a:lnTo>
                  <a:pt x="24420" y="133751"/>
                </a:lnTo>
                <a:lnTo>
                  <a:pt x="34048" y="141061"/>
                </a:lnTo>
                <a:lnTo>
                  <a:pt x="46155" y="144901"/>
                </a:lnTo>
                <a:lnTo>
                  <a:pt x="57518" y="146016"/>
                </a:lnTo>
                <a:lnTo>
                  <a:pt x="84418" y="146016"/>
                </a:lnTo>
                <a:lnTo>
                  <a:pt x="70307" y="153697"/>
                </a:lnTo>
                <a:lnTo>
                  <a:pt x="42312" y="159230"/>
                </a:lnTo>
                <a:close/>
              </a:path>
              <a:path w="127635" h="159385">
                <a:moveTo>
                  <a:pt x="106442" y="36999"/>
                </a:moveTo>
                <a:lnTo>
                  <a:pt x="105119" y="36999"/>
                </a:lnTo>
                <a:lnTo>
                  <a:pt x="103797" y="36338"/>
                </a:lnTo>
                <a:lnTo>
                  <a:pt x="103797" y="34356"/>
                </a:lnTo>
                <a:lnTo>
                  <a:pt x="104458" y="33035"/>
                </a:lnTo>
                <a:lnTo>
                  <a:pt x="105119" y="32374"/>
                </a:lnTo>
                <a:lnTo>
                  <a:pt x="106442" y="30392"/>
                </a:lnTo>
                <a:lnTo>
                  <a:pt x="107103" y="27749"/>
                </a:lnTo>
                <a:lnTo>
                  <a:pt x="107103" y="17839"/>
                </a:lnTo>
                <a:lnTo>
                  <a:pt x="101153" y="16517"/>
                </a:lnTo>
                <a:lnTo>
                  <a:pt x="98508" y="15856"/>
                </a:lnTo>
                <a:lnTo>
                  <a:pt x="92557" y="13874"/>
                </a:lnTo>
                <a:lnTo>
                  <a:pt x="86607" y="13214"/>
                </a:lnTo>
                <a:lnTo>
                  <a:pt x="126955" y="13214"/>
                </a:lnTo>
                <a:lnTo>
                  <a:pt x="127598" y="15196"/>
                </a:lnTo>
                <a:lnTo>
                  <a:pt x="125129" y="24177"/>
                </a:lnTo>
                <a:lnTo>
                  <a:pt x="119251" y="31053"/>
                </a:lnTo>
                <a:lnTo>
                  <a:pt x="112257" y="35451"/>
                </a:lnTo>
                <a:lnTo>
                  <a:pt x="106442" y="36999"/>
                </a:lnTo>
                <a:close/>
              </a:path>
              <a:path w="127635" h="159385">
                <a:moveTo>
                  <a:pt x="84418" y="146016"/>
                </a:moveTo>
                <a:lnTo>
                  <a:pt x="57518" y="146016"/>
                </a:lnTo>
                <a:lnTo>
                  <a:pt x="71206" y="144168"/>
                </a:lnTo>
                <a:lnTo>
                  <a:pt x="81732" y="139657"/>
                </a:lnTo>
                <a:lnTo>
                  <a:pt x="89407" y="134030"/>
                </a:lnTo>
                <a:lnTo>
                  <a:pt x="94541" y="128837"/>
                </a:lnTo>
                <a:lnTo>
                  <a:pt x="103797" y="118266"/>
                </a:lnTo>
                <a:lnTo>
                  <a:pt x="114375" y="118266"/>
                </a:lnTo>
                <a:lnTo>
                  <a:pt x="114375" y="120248"/>
                </a:lnTo>
                <a:lnTo>
                  <a:pt x="108693" y="128012"/>
                </a:lnTo>
                <a:lnTo>
                  <a:pt x="93219" y="141226"/>
                </a:lnTo>
                <a:lnTo>
                  <a:pt x="84418" y="146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111012" y="5507079"/>
            <a:ext cx="167640" cy="139700"/>
          </a:xfrm>
          <a:custGeom>
            <a:avLst/>
            <a:gdLst/>
            <a:ahLst/>
            <a:cxnLst/>
            <a:rect l="l" t="t" r="r" b="b"/>
            <a:pathLst>
              <a:path w="167639" h="139700">
                <a:moveTo>
                  <a:pt x="47601" y="139409"/>
                </a:moveTo>
                <a:lnTo>
                  <a:pt x="27891" y="135568"/>
                </a:lnTo>
                <a:lnTo>
                  <a:pt x="12892" y="125038"/>
                </a:lnTo>
                <a:lnTo>
                  <a:pt x="3347" y="109305"/>
                </a:lnTo>
                <a:lnTo>
                  <a:pt x="0" y="89856"/>
                </a:lnTo>
                <a:lnTo>
                  <a:pt x="6218" y="59928"/>
                </a:lnTo>
                <a:lnTo>
                  <a:pt x="23470" y="30805"/>
                </a:lnTo>
                <a:lnTo>
                  <a:pt x="49646" y="8744"/>
                </a:lnTo>
                <a:lnTo>
                  <a:pt x="82640" y="0"/>
                </a:lnTo>
                <a:lnTo>
                  <a:pt x="167265" y="0"/>
                </a:lnTo>
                <a:lnTo>
                  <a:pt x="167265" y="18499"/>
                </a:lnTo>
                <a:lnTo>
                  <a:pt x="77351" y="18499"/>
                </a:lnTo>
                <a:lnTo>
                  <a:pt x="68034" y="19563"/>
                </a:lnTo>
                <a:lnTo>
                  <a:pt x="34378" y="44928"/>
                </a:lnTo>
                <a:lnTo>
                  <a:pt x="20526" y="88782"/>
                </a:lnTo>
                <a:lnTo>
                  <a:pt x="19834" y="98445"/>
                </a:lnTo>
                <a:lnTo>
                  <a:pt x="22034" y="113569"/>
                </a:lnTo>
                <a:lnTo>
                  <a:pt x="28015" y="124295"/>
                </a:lnTo>
                <a:lnTo>
                  <a:pt x="36847" y="130685"/>
                </a:lnTo>
                <a:lnTo>
                  <a:pt x="47601" y="132802"/>
                </a:lnTo>
                <a:lnTo>
                  <a:pt x="75442" y="132802"/>
                </a:lnTo>
                <a:lnTo>
                  <a:pt x="47601" y="139409"/>
                </a:lnTo>
                <a:close/>
              </a:path>
              <a:path w="167639" h="139700">
                <a:moveTo>
                  <a:pt x="75442" y="132802"/>
                </a:moveTo>
                <a:lnTo>
                  <a:pt x="47601" y="132802"/>
                </a:lnTo>
                <a:lnTo>
                  <a:pt x="57735" y="131171"/>
                </a:lnTo>
                <a:lnTo>
                  <a:pt x="68674" y="126195"/>
                </a:lnTo>
                <a:lnTo>
                  <a:pt x="96679" y="92282"/>
                </a:lnTo>
                <a:lnTo>
                  <a:pt x="106441" y="48892"/>
                </a:lnTo>
                <a:lnTo>
                  <a:pt x="105615" y="39962"/>
                </a:lnTo>
                <a:lnTo>
                  <a:pt x="101813" y="29979"/>
                </a:lnTo>
                <a:lnTo>
                  <a:pt x="93053" y="21854"/>
                </a:lnTo>
                <a:lnTo>
                  <a:pt x="77351" y="18499"/>
                </a:lnTo>
                <a:lnTo>
                  <a:pt x="117019" y="18499"/>
                </a:lnTo>
                <a:lnTo>
                  <a:pt x="122752" y="28978"/>
                </a:lnTo>
                <a:lnTo>
                  <a:pt x="125696" y="38899"/>
                </a:lnTo>
                <a:lnTo>
                  <a:pt x="126781" y="47209"/>
                </a:lnTo>
                <a:lnTo>
                  <a:pt x="126936" y="52856"/>
                </a:lnTo>
                <a:lnTo>
                  <a:pt x="119746" y="87006"/>
                </a:lnTo>
                <a:lnTo>
                  <a:pt x="101152" y="114467"/>
                </a:lnTo>
                <a:lnTo>
                  <a:pt x="75616" y="132760"/>
                </a:lnTo>
                <a:lnTo>
                  <a:pt x="75442" y="1328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00586" y="5279800"/>
            <a:ext cx="120650" cy="568325"/>
          </a:xfrm>
          <a:custGeom>
            <a:avLst/>
            <a:gdLst/>
            <a:ahLst/>
            <a:cxnLst/>
            <a:rect l="l" t="t" r="r" b="b"/>
            <a:pathLst>
              <a:path w="120650" h="568325">
                <a:moveTo>
                  <a:pt x="120324" y="568208"/>
                </a:moveTo>
                <a:lnTo>
                  <a:pt x="109085" y="568208"/>
                </a:lnTo>
                <a:lnTo>
                  <a:pt x="106440" y="564904"/>
                </a:lnTo>
                <a:lnTo>
                  <a:pt x="105779" y="564904"/>
                </a:lnTo>
                <a:lnTo>
                  <a:pt x="93880" y="553672"/>
                </a:lnTo>
                <a:lnTo>
                  <a:pt x="86607" y="546404"/>
                </a:lnTo>
                <a:lnTo>
                  <a:pt x="83301" y="542440"/>
                </a:lnTo>
                <a:lnTo>
                  <a:pt x="81411" y="539901"/>
                </a:lnTo>
                <a:lnTo>
                  <a:pt x="76607" y="534016"/>
                </a:lnTo>
                <a:lnTo>
                  <a:pt x="37826" y="471491"/>
                </a:lnTo>
                <a:lnTo>
                  <a:pt x="19706" y="424628"/>
                </a:lnTo>
                <a:lnTo>
                  <a:pt x="8060" y="377100"/>
                </a:lnTo>
                <a:lnTo>
                  <a:pt x="1840" y="329920"/>
                </a:lnTo>
                <a:lnTo>
                  <a:pt x="0" y="284104"/>
                </a:lnTo>
                <a:lnTo>
                  <a:pt x="1353" y="245328"/>
                </a:lnTo>
                <a:lnTo>
                  <a:pt x="11992" y="172238"/>
                </a:lnTo>
                <a:lnTo>
                  <a:pt x="39501" y="93510"/>
                </a:lnTo>
                <a:lnTo>
                  <a:pt x="60823" y="55664"/>
                </a:lnTo>
                <a:lnTo>
                  <a:pt x="109085" y="0"/>
                </a:lnTo>
                <a:lnTo>
                  <a:pt x="120324" y="0"/>
                </a:lnTo>
                <a:lnTo>
                  <a:pt x="120324" y="4624"/>
                </a:lnTo>
                <a:lnTo>
                  <a:pt x="119002" y="5946"/>
                </a:lnTo>
                <a:lnTo>
                  <a:pt x="92896" y="36094"/>
                </a:lnTo>
                <a:lnTo>
                  <a:pt x="69931" y="71601"/>
                </a:lnTo>
                <a:lnTo>
                  <a:pt x="50823" y="113311"/>
                </a:lnTo>
                <a:lnTo>
                  <a:pt x="36287" y="162069"/>
                </a:lnTo>
                <a:lnTo>
                  <a:pt x="27041" y="218718"/>
                </a:lnTo>
                <a:lnTo>
                  <a:pt x="23799" y="284104"/>
                </a:lnTo>
                <a:lnTo>
                  <a:pt x="26392" y="341162"/>
                </a:lnTo>
                <a:lnTo>
                  <a:pt x="34625" y="397167"/>
                </a:lnTo>
                <a:lnTo>
                  <a:pt x="49181" y="450323"/>
                </a:lnTo>
                <a:lnTo>
                  <a:pt x="70740" y="498834"/>
                </a:lnTo>
                <a:lnTo>
                  <a:pt x="98094" y="539467"/>
                </a:lnTo>
                <a:lnTo>
                  <a:pt x="119002" y="562261"/>
                </a:lnTo>
                <a:lnTo>
                  <a:pt x="119663" y="563583"/>
                </a:lnTo>
                <a:lnTo>
                  <a:pt x="120324" y="563583"/>
                </a:lnTo>
                <a:lnTo>
                  <a:pt x="120324" y="568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49340" y="5420531"/>
            <a:ext cx="157480" cy="287655"/>
          </a:xfrm>
          <a:custGeom>
            <a:avLst/>
            <a:gdLst/>
            <a:ahLst/>
            <a:cxnLst/>
            <a:rect l="l" t="t" r="r" b="b"/>
            <a:pathLst>
              <a:path w="157479" h="287654">
                <a:moveTo>
                  <a:pt x="101152" y="86552"/>
                </a:moveTo>
                <a:lnTo>
                  <a:pt x="79334" y="86552"/>
                </a:lnTo>
                <a:lnTo>
                  <a:pt x="84055" y="63014"/>
                </a:lnTo>
                <a:lnTo>
                  <a:pt x="98631" y="18117"/>
                </a:lnTo>
                <a:lnTo>
                  <a:pt x="130241" y="0"/>
                </a:lnTo>
                <a:lnTo>
                  <a:pt x="139776" y="1362"/>
                </a:lnTo>
                <a:lnTo>
                  <a:pt x="148505" y="5450"/>
                </a:lnTo>
                <a:lnTo>
                  <a:pt x="150205" y="7267"/>
                </a:lnTo>
                <a:lnTo>
                  <a:pt x="123630" y="7267"/>
                </a:lnTo>
                <a:lnTo>
                  <a:pt x="118341" y="11892"/>
                </a:lnTo>
                <a:lnTo>
                  <a:pt x="107763" y="50874"/>
                </a:lnTo>
                <a:lnTo>
                  <a:pt x="101152" y="86552"/>
                </a:lnTo>
                <a:close/>
              </a:path>
              <a:path w="157479" h="287654">
                <a:moveTo>
                  <a:pt x="140158" y="40963"/>
                </a:moveTo>
                <a:lnTo>
                  <a:pt x="134208" y="40963"/>
                </a:lnTo>
                <a:lnTo>
                  <a:pt x="128258" y="36999"/>
                </a:lnTo>
                <a:lnTo>
                  <a:pt x="128258" y="25106"/>
                </a:lnTo>
                <a:lnTo>
                  <a:pt x="131563" y="13874"/>
                </a:lnTo>
                <a:lnTo>
                  <a:pt x="145448" y="12553"/>
                </a:lnTo>
                <a:lnTo>
                  <a:pt x="139497" y="7267"/>
                </a:lnTo>
                <a:lnTo>
                  <a:pt x="150205" y="7267"/>
                </a:lnTo>
                <a:lnTo>
                  <a:pt x="154878" y="12264"/>
                </a:lnTo>
                <a:lnTo>
                  <a:pt x="157347" y="21803"/>
                </a:lnTo>
                <a:lnTo>
                  <a:pt x="155870" y="29814"/>
                </a:lnTo>
                <a:lnTo>
                  <a:pt x="151976" y="35843"/>
                </a:lnTo>
                <a:lnTo>
                  <a:pt x="146470" y="39642"/>
                </a:lnTo>
                <a:lnTo>
                  <a:pt x="140158" y="40963"/>
                </a:lnTo>
                <a:close/>
              </a:path>
              <a:path w="157479" h="287654">
                <a:moveTo>
                  <a:pt x="135530" y="96463"/>
                </a:moveTo>
                <a:lnTo>
                  <a:pt x="48262" y="96463"/>
                </a:lnTo>
                <a:lnTo>
                  <a:pt x="48262" y="86552"/>
                </a:lnTo>
                <a:lnTo>
                  <a:pt x="135530" y="86552"/>
                </a:lnTo>
                <a:lnTo>
                  <a:pt x="135530" y="96463"/>
                </a:lnTo>
                <a:close/>
              </a:path>
              <a:path w="157479" h="287654">
                <a:moveTo>
                  <a:pt x="43741" y="280800"/>
                </a:moveTo>
                <a:lnTo>
                  <a:pt x="27105" y="280800"/>
                </a:lnTo>
                <a:lnTo>
                  <a:pt x="37291" y="275783"/>
                </a:lnTo>
                <a:lnTo>
                  <a:pt x="44625" y="262465"/>
                </a:lnTo>
                <a:lnTo>
                  <a:pt x="49977" y="243450"/>
                </a:lnTo>
                <a:lnTo>
                  <a:pt x="54212" y="221336"/>
                </a:lnTo>
                <a:lnTo>
                  <a:pt x="78012" y="96463"/>
                </a:lnTo>
                <a:lnTo>
                  <a:pt x="99169" y="96463"/>
                </a:lnTo>
                <a:lnTo>
                  <a:pt x="79995" y="196230"/>
                </a:lnTo>
                <a:lnTo>
                  <a:pt x="78704" y="204055"/>
                </a:lnTo>
                <a:lnTo>
                  <a:pt x="75119" y="220180"/>
                </a:lnTo>
                <a:lnTo>
                  <a:pt x="69676" y="239527"/>
                </a:lnTo>
                <a:lnTo>
                  <a:pt x="62806" y="257015"/>
                </a:lnTo>
                <a:lnTo>
                  <a:pt x="57135" y="266781"/>
                </a:lnTo>
                <a:lnTo>
                  <a:pt x="49170" y="276671"/>
                </a:lnTo>
                <a:lnTo>
                  <a:pt x="43741" y="280800"/>
                </a:lnTo>
                <a:close/>
              </a:path>
              <a:path w="157479" h="287654">
                <a:moveTo>
                  <a:pt x="27105" y="287407"/>
                </a:moveTo>
                <a:lnTo>
                  <a:pt x="17292" y="286044"/>
                </a:lnTo>
                <a:lnTo>
                  <a:pt x="8594" y="281956"/>
                </a:lnTo>
                <a:lnTo>
                  <a:pt x="2375" y="275143"/>
                </a:lnTo>
                <a:lnTo>
                  <a:pt x="0" y="265604"/>
                </a:lnTo>
                <a:lnTo>
                  <a:pt x="1570" y="257593"/>
                </a:lnTo>
                <a:lnTo>
                  <a:pt x="5619" y="251564"/>
                </a:lnTo>
                <a:lnTo>
                  <a:pt x="11155" y="247765"/>
                </a:lnTo>
                <a:lnTo>
                  <a:pt x="17188" y="246443"/>
                </a:lnTo>
                <a:lnTo>
                  <a:pt x="23138" y="246443"/>
                </a:lnTo>
                <a:lnTo>
                  <a:pt x="29088" y="250408"/>
                </a:lnTo>
                <a:lnTo>
                  <a:pt x="29088" y="262300"/>
                </a:lnTo>
                <a:lnTo>
                  <a:pt x="26444" y="274193"/>
                </a:lnTo>
                <a:lnTo>
                  <a:pt x="11899" y="274854"/>
                </a:lnTo>
                <a:lnTo>
                  <a:pt x="17849" y="280800"/>
                </a:lnTo>
                <a:lnTo>
                  <a:pt x="43741" y="280800"/>
                </a:lnTo>
                <a:lnTo>
                  <a:pt x="39099" y="284331"/>
                </a:lnTo>
                <a:lnTo>
                  <a:pt x="27105" y="287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52972" y="5406651"/>
            <a:ext cx="73025" cy="316230"/>
          </a:xfrm>
          <a:custGeom>
            <a:avLst/>
            <a:gdLst/>
            <a:ahLst/>
            <a:cxnLst/>
            <a:rect l="l" t="t" r="r" b="b"/>
            <a:pathLst>
              <a:path w="73025" h="316229">
                <a:moveTo>
                  <a:pt x="71401" y="315818"/>
                </a:moveTo>
                <a:lnTo>
                  <a:pt x="70078" y="315818"/>
                </a:lnTo>
                <a:lnTo>
                  <a:pt x="63632" y="312008"/>
                </a:lnTo>
                <a:lnTo>
                  <a:pt x="35865" y="282091"/>
                </a:lnTo>
                <a:lnTo>
                  <a:pt x="10040" y="229358"/>
                </a:lnTo>
                <a:lnTo>
                  <a:pt x="784" y="178587"/>
                </a:lnTo>
                <a:lnTo>
                  <a:pt x="0" y="157909"/>
                </a:lnTo>
                <a:lnTo>
                  <a:pt x="774" y="136239"/>
                </a:lnTo>
                <a:lnTo>
                  <a:pt x="9761" y="87203"/>
                </a:lnTo>
                <a:lnTo>
                  <a:pt x="35029" y="34841"/>
                </a:lnTo>
                <a:lnTo>
                  <a:pt x="63436" y="3933"/>
                </a:lnTo>
                <a:lnTo>
                  <a:pt x="70078" y="0"/>
                </a:lnTo>
                <a:lnTo>
                  <a:pt x="71401" y="0"/>
                </a:lnTo>
                <a:lnTo>
                  <a:pt x="72723" y="660"/>
                </a:lnTo>
                <a:lnTo>
                  <a:pt x="72723" y="4624"/>
                </a:lnTo>
                <a:lnTo>
                  <a:pt x="68756" y="8589"/>
                </a:lnTo>
                <a:lnTo>
                  <a:pt x="44346" y="40561"/>
                </a:lnTo>
                <a:lnTo>
                  <a:pt x="28675" y="77054"/>
                </a:lnTo>
                <a:lnTo>
                  <a:pt x="20318" y="116645"/>
                </a:lnTo>
                <a:lnTo>
                  <a:pt x="17849" y="157909"/>
                </a:lnTo>
                <a:lnTo>
                  <a:pt x="20112" y="195703"/>
                </a:lnTo>
                <a:lnTo>
                  <a:pt x="28014" y="234798"/>
                </a:lnTo>
                <a:lnTo>
                  <a:pt x="43230" y="272283"/>
                </a:lnTo>
                <a:lnTo>
                  <a:pt x="67434" y="305246"/>
                </a:lnTo>
                <a:lnTo>
                  <a:pt x="72723" y="310532"/>
                </a:lnTo>
                <a:lnTo>
                  <a:pt x="72723" y="314496"/>
                </a:lnTo>
                <a:lnTo>
                  <a:pt x="71401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53463" y="5503780"/>
            <a:ext cx="139065" cy="142875"/>
          </a:xfrm>
          <a:custGeom>
            <a:avLst/>
            <a:gdLst/>
            <a:ahLst/>
            <a:cxnLst/>
            <a:rect l="l" t="t" r="r" b="b"/>
            <a:pathLst>
              <a:path w="139064" h="142875">
                <a:moveTo>
                  <a:pt x="7272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9" y="23124"/>
                </a:lnTo>
                <a:lnTo>
                  <a:pt x="22592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990" y="6607"/>
                </a:lnTo>
                <a:lnTo>
                  <a:pt x="33325" y="8248"/>
                </a:lnTo>
                <a:lnTo>
                  <a:pt x="24792" y="14287"/>
                </a:lnTo>
                <a:lnTo>
                  <a:pt x="16259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7272" y="51535"/>
                </a:lnTo>
                <a:close/>
              </a:path>
              <a:path w="139064" h="142875">
                <a:moveTo>
                  <a:pt x="80892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8" y="98115"/>
                </a:lnTo>
                <a:lnTo>
                  <a:pt x="121378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3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09086" y="19160"/>
                </a:lnTo>
                <a:lnTo>
                  <a:pt x="109086" y="7928"/>
                </a:lnTo>
                <a:lnTo>
                  <a:pt x="117019" y="0"/>
                </a:lnTo>
                <a:lnTo>
                  <a:pt x="124953" y="0"/>
                </a:lnTo>
                <a:lnTo>
                  <a:pt x="129353" y="1083"/>
                </a:lnTo>
                <a:lnTo>
                  <a:pt x="133878" y="4707"/>
                </a:lnTo>
                <a:lnTo>
                  <a:pt x="137411" y="11428"/>
                </a:lnTo>
                <a:lnTo>
                  <a:pt x="138837" y="21803"/>
                </a:lnTo>
                <a:lnTo>
                  <a:pt x="135211" y="47663"/>
                </a:lnTo>
                <a:lnTo>
                  <a:pt x="123218" y="88452"/>
                </a:lnTo>
                <a:lnTo>
                  <a:pt x="101183" y="126143"/>
                </a:lnTo>
                <a:lnTo>
                  <a:pt x="80892" y="136105"/>
                </a:lnTo>
                <a:close/>
              </a:path>
              <a:path w="139064" h="142875">
                <a:moveTo>
                  <a:pt x="67435" y="142712"/>
                </a:moveTo>
                <a:lnTo>
                  <a:pt x="54687" y="141453"/>
                </a:lnTo>
                <a:lnTo>
                  <a:pt x="40824" y="136105"/>
                </a:lnTo>
                <a:lnTo>
                  <a:pt x="29688" y="124316"/>
                </a:lnTo>
                <a:lnTo>
                  <a:pt x="25122" y="103731"/>
                </a:lnTo>
                <a:lnTo>
                  <a:pt x="25969" y="93242"/>
                </a:lnTo>
                <a:lnTo>
                  <a:pt x="28924" y="80275"/>
                </a:lnTo>
                <a:lnTo>
                  <a:pt x="34606" y="62849"/>
                </a:lnTo>
                <a:lnTo>
                  <a:pt x="43635" y="38981"/>
                </a:lnTo>
                <a:lnTo>
                  <a:pt x="45618" y="33696"/>
                </a:lnTo>
                <a:lnTo>
                  <a:pt x="48923" y="25106"/>
                </a:lnTo>
                <a:lnTo>
                  <a:pt x="48923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7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2" y="36338"/>
                </a:lnTo>
                <a:lnTo>
                  <a:pt x="64129" y="41624"/>
                </a:lnTo>
                <a:lnTo>
                  <a:pt x="57053" y="60785"/>
                </a:lnTo>
                <a:lnTo>
                  <a:pt x="51155" y="78458"/>
                </a:lnTo>
                <a:lnTo>
                  <a:pt x="47116" y="94398"/>
                </a:lnTo>
                <a:lnTo>
                  <a:pt x="45618" y="108356"/>
                </a:lnTo>
                <a:lnTo>
                  <a:pt x="47002" y="119660"/>
                </a:lnTo>
                <a:lnTo>
                  <a:pt x="51237" y="128424"/>
                </a:lnTo>
                <a:lnTo>
                  <a:pt x="58447" y="134092"/>
                </a:lnTo>
                <a:lnTo>
                  <a:pt x="68757" y="136105"/>
                </a:lnTo>
                <a:lnTo>
                  <a:pt x="80892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34607" y="5347192"/>
            <a:ext cx="57150" cy="220979"/>
          </a:xfrm>
          <a:custGeom>
            <a:avLst/>
            <a:gdLst/>
            <a:ahLst/>
            <a:cxnLst/>
            <a:rect l="l" t="t" r="r" b="b"/>
            <a:pathLst>
              <a:path w="57150" h="220979">
                <a:moveTo>
                  <a:pt x="56857" y="220676"/>
                </a:moveTo>
                <a:lnTo>
                  <a:pt x="52890" y="220676"/>
                </a:lnTo>
                <a:lnTo>
                  <a:pt x="26218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314" y="83063"/>
                </a:lnTo>
                <a:lnTo>
                  <a:pt x="10578" y="53682"/>
                </a:lnTo>
                <a:lnTo>
                  <a:pt x="26776" y="25044"/>
                </a:lnTo>
                <a:lnTo>
                  <a:pt x="52890" y="0"/>
                </a:lnTo>
                <a:lnTo>
                  <a:pt x="56857" y="0"/>
                </a:lnTo>
                <a:lnTo>
                  <a:pt x="56857" y="3964"/>
                </a:lnTo>
                <a:lnTo>
                  <a:pt x="55535" y="5285"/>
                </a:lnTo>
                <a:lnTo>
                  <a:pt x="41599" y="20306"/>
                </a:lnTo>
                <a:lnTo>
                  <a:pt x="28346" y="41707"/>
                </a:lnTo>
                <a:lnTo>
                  <a:pt x="18439" y="71160"/>
                </a:lnTo>
                <a:lnTo>
                  <a:pt x="14545" y="110338"/>
                </a:lnTo>
                <a:lnTo>
                  <a:pt x="16756" y="139935"/>
                </a:lnTo>
                <a:lnTo>
                  <a:pt x="23801" y="167737"/>
                </a:lnTo>
                <a:lnTo>
                  <a:pt x="36300" y="192936"/>
                </a:lnTo>
                <a:lnTo>
                  <a:pt x="54874" y="214729"/>
                </a:lnTo>
                <a:lnTo>
                  <a:pt x="56857" y="216712"/>
                </a:lnTo>
                <a:lnTo>
                  <a:pt x="56857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31797" y="5366353"/>
            <a:ext cx="80645" cy="146685"/>
          </a:xfrm>
          <a:custGeom>
            <a:avLst/>
            <a:gdLst/>
            <a:ahLst/>
            <a:cxnLst/>
            <a:rect l="l" t="t" r="r" b="b"/>
            <a:pathLst>
              <a:path w="80645" h="146685">
                <a:moveTo>
                  <a:pt x="0" y="21803"/>
                </a:moveTo>
                <a:lnTo>
                  <a:pt x="0" y="13874"/>
                </a:lnTo>
                <a:lnTo>
                  <a:pt x="8667" y="13658"/>
                </a:lnTo>
                <a:lnTo>
                  <a:pt x="19751" y="12140"/>
                </a:lnTo>
                <a:lnTo>
                  <a:pt x="31703" y="8021"/>
                </a:lnTo>
                <a:lnTo>
                  <a:pt x="42973" y="0"/>
                </a:lnTo>
                <a:lnTo>
                  <a:pt x="49584" y="0"/>
                </a:lnTo>
                <a:lnTo>
                  <a:pt x="49584" y="15856"/>
                </a:lnTo>
                <a:lnTo>
                  <a:pt x="31734" y="15856"/>
                </a:lnTo>
                <a:lnTo>
                  <a:pt x="22499" y="19294"/>
                </a:lnTo>
                <a:lnTo>
                  <a:pt x="13388" y="21060"/>
                </a:lnTo>
                <a:lnTo>
                  <a:pt x="5516" y="21710"/>
                </a:lnTo>
                <a:lnTo>
                  <a:pt x="0" y="21803"/>
                </a:lnTo>
                <a:close/>
              </a:path>
              <a:path w="80645" h="146685">
                <a:moveTo>
                  <a:pt x="49584" y="138748"/>
                </a:moveTo>
                <a:lnTo>
                  <a:pt x="31734" y="138748"/>
                </a:lnTo>
                <a:lnTo>
                  <a:pt x="31734" y="15856"/>
                </a:lnTo>
                <a:lnTo>
                  <a:pt x="49584" y="15856"/>
                </a:lnTo>
                <a:lnTo>
                  <a:pt x="49584" y="138748"/>
                </a:lnTo>
                <a:close/>
              </a:path>
              <a:path w="80645" h="146685">
                <a:moveTo>
                  <a:pt x="1322" y="146677"/>
                </a:moveTo>
                <a:lnTo>
                  <a:pt x="1322" y="138748"/>
                </a:lnTo>
                <a:lnTo>
                  <a:pt x="80657" y="138748"/>
                </a:lnTo>
                <a:lnTo>
                  <a:pt x="80657" y="145355"/>
                </a:lnTo>
                <a:lnTo>
                  <a:pt x="40989" y="145355"/>
                </a:lnTo>
                <a:lnTo>
                  <a:pt x="31723" y="145469"/>
                </a:lnTo>
                <a:lnTo>
                  <a:pt x="19420" y="145768"/>
                </a:lnTo>
                <a:lnTo>
                  <a:pt x="7985" y="146191"/>
                </a:lnTo>
                <a:lnTo>
                  <a:pt x="1322" y="146677"/>
                </a:lnTo>
                <a:close/>
              </a:path>
              <a:path w="80645" h="146685">
                <a:moveTo>
                  <a:pt x="80657" y="146677"/>
                </a:moveTo>
                <a:lnTo>
                  <a:pt x="73157" y="146191"/>
                </a:lnTo>
                <a:lnTo>
                  <a:pt x="61319" y="145768"/>
                </a:lnTo>
                <a:lnTo>
                  <a:pt x="49233" y="145469"/>
                </a:lnTo>
                <a:lnTo>
                  <a:pt x="40989" y="145355"/>
                </a:lnTo>
                <a:lnTo>
                  <a:pt x="80657" y="145355"/>
                </a:lnTo>
                <a:lnTo>
                  <a:pt x="80657" y="14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49473" y="5347192"/>
            <a:ext cx="57150" cy="220979"/>
          </a:xfrm>
          <a:custGeom>
            <a:avLst/>
            <a:gdLst/>
            <a:ahLst/>
            <a:cxnLst/>
            <a:rect l="l" t="t" r="r" b="b"/>
            <a:pathLst>
              <a:path w="57150" h="220979">
                <a:moveTo>
                  <a:pt x="2644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3966" y="212747"/>
                </a:lnTo>
                <a:lnTo>
                  <a:pt x="19999" y="194051"/>
                </a:lnTo>
                <a:lnTo>
                  <a:pt x="32065" y="170710"/>
                </a:lnTo>
                <a:lnTo>
                  <a:pt x="39668" y="142785"/>
                </a:lnTo>
                <a:lnTo>
                  <a:pt x="42312" y="110338"/>
                </a:lnTo>
                <a:lnTo>
                  <a:pt x="38707" y="72564"/>
                </a:lnTo>
                <a:lnTo>
                  <a:pt x="29337" y="43524"/>
                </a:lnTo>
                <a:lnTo>
                  <a:pt x="16373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3966" y="0"/>
                </a:lnTo>
                <a:lnTo>
                  <a:pt x="30639" y="25974"/>
                </a:lnTo>
                <a:lnTo>
                  <a:pt x="46774" y="55169"/>
                </a:lnTo>
                <a:lnTo>
                  <a:pt x="54728" y="84364"/>
                </a:lnTo>
                <a:lnTo>
                  <a:pt x="56856" y="110338"/>
                </a:lnTo>
                <a:lnTo>
                  <a:pt x="55772" y="129240"/>
                </a:lnTo>
                <a:lnTo>
                  <a:pt x="40990" y="178390"/>
                </a:lnTo>
                <a:lnTo>
                  <a:pt x="17354" y="209939"/>
                </a:lnTo>
                <a:lnTo>
                  <a:pt x="7706" y="217971"/>
                </a:lnTo>
                <a:lnTo>
                  <a:pt x="2644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366493" y="5406651"/>
            <a:ext cx="73660" cy="316230"/>
          </a:xfrm>
          <a:custGeom>
            <a:avLst/>
            <a:gdLst/>
            <a:ahLst/>
            <a:cxnLst/>
            <a:rect l="l" t="t" r="r" b="b"/>
            <a:pathLst>
              <a:path w="73659" h="316229">
                <a:moveTo>
                  <a:pt x="3305" y="315818"/>
                </a:moveTo>
                <a:lnTo>
                  <a:pt x="1322" y="315818"/>
                </a:lnTo>
                <a:lnTo>
                  <a:pt x="0" y="314496"/>
                </a:lnTo>
                <a:lnTo>
                  <a:pt x="0" y="310532"/>
                </a:lnTo>
                <a:lnTo>
                  <a:pt x="3966" y="307228"/>
                </a:lnTo>
                <a:lnTo>
                  <a:pt x="28376" y="274699"/>
                </a:lnTo>
                <a:lnTo>
                  <a:pt x="44047" y="237772"/>
                </a:lnTo>
                <a:lnTo>
                  <a:pt x="52404" y="198243"/>
                </a:lnTo>
                <a:lnTo>
                  <a:pt x="54873" y="157909"/>
                </a:lnTo>
                <a:lnTo>
                  <a:pt x="51598" y="111370"/>
                </a:lnTo>
                <a:lnTo>
                  <a:pt x="42064" y="71026"/>
                </a:lnTo>
                <a:lnTo>
                  <a:pt x="26703" y="37123"/>
                </a:lnTo>
                <a:lnTo>
                  <a:pt x="5950" y="9910"/>
                </a:lnTo>
                <a:lnTo>
                  <a:pt x="0" y="4624"/>
                </a:lnTo>
                <a:lnTo>
                  <a:pt x="0" y="1321"/>
                </a:lnTo>
                <a:lnTo>
                  <a:pt x="1322" y="0"/>
                </a:lnTo>
                <a:lnTo>
                  <a:pt x="3305" y="0"/>
                </a:lnTo>
                <a:lnTo>
                  <a:pt x="36868" y="33727"/>
                </a:lnTo>
                <a:lnTo>
                  <a:pt x="62786" y="86366"/>
                </a:lnTo>
                <a:lnTo>
                  <a:pt x="72497" y="136952"/>
                </a:lnTo>
                <a:lnTo>
                  <a:pt x="73385" y="157909"/>
                </a:lnTo>
                <a:lnTo>
                  <a:pt x="72518" y="179196"/>
                </a:lnTo>
                <a:lnTo>
                  <a:pt x="63344" y="227964"/>
                </a:lnTo>
                <a:lnTo>
                  <a:pt x="37983" y="280418"/>
                </a:lnTo>
                <a:lnTo>
                  <a:pt x="9576" y="311781"/>
                </a:lnTo>
                <a:lnTo>
                  <a:pt x="3305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88141" y="5365027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297" y="0"/>
                </a:lnTo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569790" y="5370317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712"/>
                </a:lnTo>
              </a:path>
            </a:pathLst>
          </a:custGeom>
          <a:ln w="11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701685" y="5420531"/>
            <a:ext cx="157480" cy="287655"/>
          </a:xfrm>
          <a:custGeom>
            <a:avLst/>
            <a:gdLst/>
            <a:ahLst/>
            <a:cxnLst/>
            <a:rect l="l" t="t" r="r" b="b"/>
            <a:pathLst>
              <a:path w="157479" h="287654">
                <a:moveTo>
                  <a:pt x="101152" y="86552"/>
                </a:moveTo>
                <a:lnTo>
                  <a:pt x="79335" y="86552"/>
                </a:lnTo>
                <a:lnTo>
                  <a:pt x="84056" y="63014"/>
                </a:lnTo>
                <a:lnTo>
                  <a:pt x="98539" y="18117"/>
                </a:lnTo>
                <a:lnTo>
                  <a:pt x="130242" y="0"/>
                </a:lnTo>
                <a:lnTo>
                  <a:pt x="139777" y="1362"/>
                </a:lnTo>
                <a:lnTo>
                  <a:pt x="148505" y="5450"/>
                </a:lnTo>
                <a:lnTo>
                  <a:pt x="150205" y="7267"/>
                </a:lnTo>
                <a:lnTo>
                  <a:pt x="123631" y="7267"/>
                </a:lnTo>
                <a:lnTo>
                  <a:pt x="117680" y="11892"/>
                </a:lnTo>
                <a:lnTo>
                  <a:pt x="107763" y="50874"/>
                </a:lnTo>
                <a:lnTo>
                  <a:pt x="101152" y="86552"/>
                </a:lnTo>
                <a:close/>
              </a:path>
              <a:path w="157479" h="287654">
                <a:moveTo>
                  <a:pt x="140159" y="40963"/>
                </a:moveTo>
                <a:lnTo>
                  <a:pt x="134209" y="40963"/>
                </a:lnTo>
                <a:lnTo>
                  <a:pt x="128259" y="36999"/>
                </a:lnTo>
                <a:lnTo>
                  <a:pt x="128259" y="25106"/>
                </a:lnTo>
                <a:lnTo>
                  <a:pt x="131565" y="13874"/>
                </a:lnTo>
                <a:lnTo>
                  <a:pt x="145448" y="12553"/>
                </a:lnTo>
                <a:lnTo>
                  <a:pt x="139497" y="7267"/>
                </a:lnTo>
                <a:lnTo>
                  <a:pt x="150205" y="7267"/>
                </a:lnTo>
                <a:lnTo>
                  <a:pt x="154879" y="12264"/>
                </a:lnTo>
                <a:lnTo>
                  <a:pt x="157348" y="21803"/>
                </a:lnTo>
                <a:lnTo>
                  <a:pt x="155778" y="29814"/>
                </a:lnTo>
                <a:lnTo>
                  <a:pt x="151728" y="35843"/>
                </a:lnTo>
                <a:lnTo>
                  <a:pt x="146191" y="39642"/>
                </a:lnTo>
                <a:lnTo>
                  <a:pt x="140159" y="40963"/>
                </a:lnTo>
                <a:close/>
              </a:path>
              <a:path w="157479" h="287654">
                <a:moveTo>
                  <a:pt x="135531" y="96463"/>
                </a:moveTo>
                <a:lnTo>
                  <a:pt x="48262" y="96463"/>
                </a:lnTo>
                <a:lnTo>
                  <a:pt x="48262" y="86552"/>
                </a:lnTo>
                <a:lnTo>
                  <a:pt x="135531" y="86552"/>
                </a:lnTo>
                <a:lnTo>
                  <a:pt x="135531" y="96463"/>
                </a:lnTo>
                <a:close/>
              </a:path>
              <a:path w="157479" h="287654">
                <a:moveTo>
                  <a:pt x="43509" y="280800"/>
                </a:moveTo>
                <a:lnTo>
                  <a:pt x="26445" y="280800"/>
                </a:lnTo>
                <a:lnTo>
                  <a:pt x="36920" y="275783"/>
                </a:lnTo>
                <a:lnTo>
                  <a:pt x="44295" y="262465"/>
                </a:lnTo>
                <a:lnTo>
                  <a:pt x="49687" y="243450"/>
                </a:lnTo>
                <a:lnTo>
                  <a:pt x="54212" y="221336"/>
                </a:lnTo>
                <a:lnTo>
                  <a:pt x="78013" y="96463"/>
                </a:lnTo>
                <a:lnTo>
                  <a:pt x="99169" y="96463"/>
                </a:lnTo>
                <a:lnTo>
                  <a:pt x="79997" y="196230"/>
                </a:lnTo>
                <a:lnTo>
                  <a:pt x="78695" y="204055"/>
                </a:lnTo>
                <a:lnTo>
                  <a:pt x="75038" y="220180"/>
                </a:lnTo>
                <a:lnTo>
                  <a:pt x="69398" y="239527"/>
                </a:lnTo>
                <a:lnTo>
                  <a:pt x="62146" y="257015"/>
                </a:lnTo>
                <a:lnTo>
                  <a:pt x="56846" y="266781"/>
                </a:lnTo>
                <a:lnTo>
                  <a:pt x="49006" y="276671"/>
                </a:lnTo>
                <a:lnTo>
                  <a:pt x="43509" y="280800"/>
                </a:lnTo>
                <a:close/>
              </a:path>
              <a:path w="157479" h="287654">
                <a:moveTo>
                  <a:pt x="26445" y="287407"/>
                </a:moveTo>
                <a:lnTo>
                  <a:pt x="17013" y="286044"/>
                </a:lnTo>
                <a:lnTo>
                  <a:pt x="8512" y="281956"/>
                </a:lnTo>
                <a:lnTo>
                  <a:pt x="2365" y="275143"/>
                </a:lnTo>
                <a:lnTo>
                  <a:pt x="0" y="265604"/>
                </a:lnTo>
                <a:lnTo>
                  <a:pt x="1570" y="257593"/>
                </a:lnTo>
                <a:lnTo>
                  <a:pt x="5619" y="251564"/>
                </a:lnTo>
                <a:lnTo>
                  <a:pt x="11156" y="247765"/>
                </a:lnTo>
                <a:lnTo>
                  <a:pt x="17189" y="246443"/>
                </a:lnTo>
                <a:lnTo>
                  <a:pt x="23139" y="246443"/>
                </a:lnTo>
                <a:lnTo>
                  <a:pt x="29090" y="250408"/>
                </a:lnTo>
                <a:lnTo>
                  <a:pt x="29090" y="262300"/>
                </a:lnTo>
                <a:lnTo>
                  <a:pt x="25784" y="274193"/>
                </a:lnTo>
                <a:lnTo>
                  <a:pt x="11239" y="274854"/>
                </a:lnTo>
                <a:lnTo>
                  <a:pt x="17189" y="280800"/>
                </a:lnTo>
                <a:lnTo>
                  <a:pt x="43509" y="280800"/>
                </a:lnTo>
                <a:lnTo>
                  <a:pt x="38810" y="284331"/>
                </a:lnTo>
                <a:lnTo>
                  <a:pt x="26445" y="287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904651" y="5406651"/>
            <a:ext cx="73660" cy="316230"/>
          </a:xfrm>
          <a:custGeom>
            <a:avLst/>
            <a:gdLst/>
            <a:ahLst/>
            <a:cxnLst/>
            <a:rect l="l" t="t" r="r" b="b"/>
            <a:pathLst>
              <a:path w="73659" h="316229">
                <a:moveTo>
                  <a:pt x="72063" y="315818"/>
                </a:moveTo>
                <a:lnTo>
                  <a:pt x="70080" y="315818"/>
                </a:lnTo>
                <a:lnTo>
                  <a:pt x="63923" y="312008"/>
                </a:lnTo>
                <a:lnTo>
                  <a:pt x="36238" y="282091"/>
                </a:lnTo>
                <a:lnTo>
                  <a:pt x="10320" y="229358"/>
                </a:lnTo>
                <a:lnTo>
                  <a:pt x="795" y="178587"/>
                </a:lnTo>
                <a:lnTo>
                  <a:pt x="0" y="157909"/>
                </a:lnTo>
                <a:lnTo>
                  <a:pt x="867" y="136239"/>
                </a:lnTo>
                <a:lnTo>
                  <a:pt x="10041" y="87203"/>
                </a:lnTo>
                <a:lnTo>
                  <a:pt x="35401" y="34841"/>
                </a:lnTo>
                <a:lnTo>
                  <a:pt x="63809" y="3933"/>
                </a:lnTo>
                <a:lnTo>
                  <a:pt x="70080" y="0"/>
                </a:lnTo>
                <a:lnTo>
                  <a:pt x="72063" y="0"/>
                </a:lnTo>
                <a:lnTo>
                  <a:pt x="73385" y="660"/>
                </a:lnTo>
                <a:lnTo>
                  <a:pt x="73385" y="4624"/>
                </a:lnTo>
                <a:lnTo>
                  <a:pt x="69419" y="8589"/>
                </a:lnTo>
                <a:lnTo>
                  <a:pt x="45008" y="40561"/>
                </a:lnTo>
                <a:lnTo>
                  <a:pt x="29338" y="77054"/>
                </a:lnTo>
                <a:lnTo>
                  <a:pt x="20981" y="116645"/>
                </a:lnTo>
                <a:lnTo>
                  <a:pt x="18512" y="157909"/>
                </a:lnTo>
                <a:lnTo>
                  <a:pt x="20681" y="195703"/>
                </a:lnTo>
                <a:lnTo>
                  <a:pt x="28429" y="234798"/>
                </a:lnTo>
                <a:lnTo>
                  <a:pt x="43614" y="272283"/>
                </a:lnTo>
                <a:lnTo>
                  <a:pt x="68096" y="305246"/>
                </a:lnTo>
                <a:lnTo>
                  <a:pt x="73385" y="310532"/>
                </a:lnTo>
                <a:lnTo>
                  <a:pt x="73385" y="314496"/>
                </a:lnTo>
                <a:lnTo>
                  <a:pt x="72063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005808" y="5503780"/>
            <a:ext cx="139065" cy="142875"/>
          </a:xfrm>
          <a:custGeom>
            <a:avLst/>
            <a:gdLst/>
            <a:ahLst/>
            <a:cxnLst/>
            <a:rect l="l" t="t" r="r" b="b"/>
            <a:pathLst>
              <a:path w="139065" h="142875">
                <a:moveTo>
                  <a:pt x="6611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8" y="23124"/>
                </a:lnTo>
                <a:lnTo>
                  <a:pt x="22591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328" y="6607"/>
                </a:lnTo>
                <a:lnTo>
                  <a:pt x="33046" y="8248"/>
                </a:lnTo>
                <a:lnTo>
                  <a:pt x="24710" y="14287"/>
                </a:lnTo>
                <a:lnTo>
                  <a:pt x="16249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6611" y="51535"/>
                </a:lnTo>
                <a:close/>
              </a:path>
              <a:path w="139065" h="142875">
                <a:moveTo>
                  <a:pt x="80781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9" y="98115"/>
                </a:lnTo>
                <a:lnTo>
                  <a:pt x="121379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4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09086" y="19160"/>
                </a:lnTo>
                <a:lnTo>
                  <a:pt x="109086" y="7928"/>
                </a:lnTo>
                <a:lnTo>
                  <a:pt x="117020" y="0"/>
                </a:lnTo>
                <a:lnTo>
                  <a:pt x="124953" y="0"/>
                </a:lnTo>
                <a:lnTo>
                  <a:pt x="129354" y="1083"/>
                </a:lnTo>
                <a:lnTo>
                  <a:pt x="133878" y="4707"/>
                </a:lnTo>
                <a:lnTo>
                  <a:pt x="137411" y="11428"/>
                </a:lnTo>
                <a:lnTo>
                  <a:pt x="138836" y="21803"/>
                </a:lnTo>
                <a:lnTo>
                  <a:pt x="135118" y="47663"/>
                </a:lnTo>
                <a:lnTo>
                  <a:pt x="122970" y="88452"/>
                </a:lnTo>
                <a:lnTo>
                  <a:pt x="100905" y="126143"/>
                </a:lnTo>
                <a:lnTo>
                  <a:pt x="80781" y="136105"/>
                </a:lnTo>
                <a:close/>
              </a:path>
              <a:path w="139065" h="142875">
                <a:moveTo>
                  <a:pt x="67435" y="142712"/>
                </a:moveTo>
                <a:lnTo>
                  <a:pt x="54688" y="141453"/>
                </a:lnTo>
                <a:lnTo>
                  <a:pt x="40825" y="136105"/>
                </a:lnTo>
                <a:lnTo>
                  <a:pt x="29689" y="124316"/>
                </a:lnTo>
                <a:lnTo>
                  <a:pt x="25123" y="103731"/>
                </a:lnTo>
                <a:lnTo>
                  <a:pt x="25960" y="93242"/>
                </a:lnTo>
                <a:lnTo>
                  <a:pt x="28842" y="80275"/>
                </a:lnTo>
                <a:lnTo>
                  <a:pt x="34327" y="62849"/>
                </a:lnTo>
                <a:lnTo>
                  <a:pt x="42973" y="38981"/>
                </a:lnTo>
                <a:lnTo>
                  <a:pt x="45617" y="33696"/>
                </a:lnTo>
                <a:lnTo>
                  <a:pt x="48262" y="25106"/>
                </a:lnTo>
                <a:lnTo>
                  <a:pt x="48262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8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3" y="36338"/>
                </a:lnTo>
                <a:lnTo>
                  <a:pt x="63468" y="41624"/>
                </a:lnTo>
                <a:lnTo>
                  <a:pt x="56495" y="60785"/>
                </a:lnTo>
                <a:lnTo>
                  <a:pt x="50824" y="78458"/>
                </a:lnTo>
                <a:lnTo>
                  <a:pt x="47012" y="94398"/>
                </a:lnTo>
                <a:lnTo>
                  <a:pt x="45617" y="108356"/>
                </a:lnTo>
                <a:lnTo>
                  <a:pt x="47002" y="119660"/>
                </a:lnTo>
                <a:lnTo>
                  <a:pt x="51237" y="128424"/>
                </a:lnTo>
                <a:lnTo>
                  <a:pt x="58448" y="134092"/>
                </a:lnTo>
                <a:lnTo>
                  <a:pt x="68757" y="136105"/>
                </a:lnTo>
                <a:lnTo>
                  <a:pt x="80781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186296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4" h="220979">
                <a:moveTo>
                  <a:pt x="57518" y="220676"/>
                </a:moveTo>
                <a:lnTo>
                  <a:pt x="52890" y="220676"/>
                </a:lnTo>
                <a:lnTo>
                  <a:pt x="26217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406" y="83063"/>
                </a:lnTo>
                <a:lnTo>
                  <a:pt x="10825" y="53682"/>
                </a:lnTo>
                <a:lnTo>
                  <a:pt x="27054" y="25044"/>
                </a:lnTo>
                <a:lnTo>
                  <a:pt x="52890" y="0"/>
                </a:lnTo>
                <a:lnTo>
                  <a:pt x="57518" y="0"/>
                </a:lnTo>
                <a:lnTo>
                  <a:pt x="57518" y="3964"/>
                </a:lnTo>
                <a:lnTo>
                  <a:pt x="56195" y="5285"/>
                </a:lnTo>
                <a:lnTo>
                  <a:pt x="41981" y="20306"/>
                </a:lnTo>
                <a:lnTo>
                  <a:pt x="28759" y="41707"/>
                </a:lnTo>
                <a:lnTo>
                  <a:pt x="19007" y="71160"/>
                </a:lnTo>
                <a:lnTo>
                  <a:pt x="15205" y="110338"/>
                </a:lnTo>
                <a:lnTo>
                  <a:pt x="17323" y="139935"/>
                </a:lnTo>
                <a:lnTo>
                  <a:pt x="24213" y="167737"/>
                </a:lnTo>
                <a:lnTo>
                  <a:pt x="36682" y="192936"/>
                </a:lnTo>
                <a:lnTo>
                  <a:pt x="55534" y="214729"/>
                </a:lnTo>
                <a:lnTo>
                  <a:pt x="57518" y="216712"/>
                </a:lnTo>
                <a:lnTo>
                  <a:pt x="57518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273566" y="5366353"/>
            <a:ext cx="98425" cy="146685"/>
          </a:xfrm>
          <a:custGeom>
            <a:avLst/>
            <a:gdLst/>
            <a:ahLst/>
            <a:cxnLst/>
            <a:rect l="l" t="t" r="r" b="b"/>
            <a:pathLst>
              <a:path w="98425" h="146685">
                <a:moveTo>
                  <a:pt x="17188" y="51535"/>
                </a:moveTo>
                <a:lnTo>
                  <a:pt x="9916" y="51535"/>
                </a:lnTo>
                <a:lnTo>
                  <a:pt x="0" y="50874"/>
                </a:lnTo>
                <a:lnTo>
                  <a:pt x="0" y="39642"/>
                </a:lnTo>
                <a:lnTo>
                  <a:pt x="3326" y="24807"/>
                </a:lnTo>
                <a:lnTo>
                  <a:pt x="12726" y="12140"/>
                </a:lnTo>
                <a:lnTo>
                  <a:pt x="27333" y="3313"/>
                </a:lnTo>
                <a:lnTo>
                  <a:pt x="46278" y="0"/>
                </a:lnTo>
                <a:lnTo>
                  <a:pt x="66050" y="2993"/>
                </a:lnTo>
                <a:lnTo>
                  <a:pt x="75509" y="7928"/>
                </a:lnTo>
                <a:lnTo>
                  <a:pt x="42973" y="7928"/>
                </a:lnTo>
                <a:lnTo>
                  <a:pt x="34378" y="8898"/>
                </a:lnTo>
                <a:lnTo>
                  <a:pt x="25287" y="12223"/>
                </a:lnTo>
                <a:lnTo>
                  <a:pt x="16941" y="18520"/>
                </a:lnTo>
                <a:lnTo>
                  <a:pt x="10578" y="28410"/>
                </a:lnTo>
                <a:lnTo>
                  <a:pt x="21816" y="28410"/>
                </a:lnTo>
                <a:lnTo>
                  <a:pt x="23799" y="36338"/>
                </a:lnTo>
                <a:lnTo>
                  <a:pt x="23799" y="48231"/>
                </a:lnTo>
                <a:lnTo>
                  <a:pt x="17188" y="51535"/>
                </a:lnTo>
                <a:close/>
              </a:path>
              <a:path w="98425" h="146685">
                <a:moveTo>
                  <a:pt x="91234" y="146677"/>
                </a:moveTo>
                <a:lnTo>
                  <a:pt x="0" y="146677"/>
                </a:lnTo>
                <a:lnTo>
                  <a:pt x="0" y="140069"/>
                </a:lnTo>
                <a:lnTo>
                  <a:pt x="2644" y="138087"/>
                </a:lnTo>
                <a:lnTo>
                  <a:pt x="55534" y="85231"/>
                </a:lnTo>
                <a:lnTo>
                  <a:pt x="61804" y="77973"/>
                </a:lnTo>
                <a:lnTo>
                  <a:pt x="68508" y="68300"/>
                </a:lnTo>
                <a:lnTo>
                  <a:pt x="73849" y="56521"/>
                </a:lnTo>
                <a:lnTo>
                  <a:pt x="76029" y="42945"/>
                </a:lnTo>
                <a:lnTo>
                  <a:pt x="73932" y="29948"/>
                </a:lnTo>
                <a:lnTo>
                  <a:pt x="67682" y="18747"/>
                </a:lnTo>
                <a:lnTo>
                  <a:pt x="57342" y="10891"/>
                </a:lnTo>
                <a:lnTo>
                  <a:pt x="42973" y="7928"/>
                </a:lnTo>
                <a:lnTo>
                  <a:pt x="75509" y="7928"/>
                </a:lnTo>
                <a:lnTo>
                  <a:pt x="82475" y="11562"/>
                </a:lnTo>
                <a:lnTo>
                  <a:pt x="93694" y="25086"/>
                </a:lnTo>
                <a:lnTo>
                  <a:pt x="97846" y="42945"/>
                </a:lnTo>
                <a:lnTo>
                  <a:pt x="95212" y="57533"/>
                </a:lnTo>
                <a:lnTo>
                  <a:pt x="88177" y="69952"/>
                </a:lnTo>
                <a:lnTo>
                  <a:pt x="78043" y="80761"/>
                </a:lnTo>
                <a:lnTo>
                  <a:pt x="66112" y="90516"/>
                </a:lnTo>
                <a:lnTo>
                  <a:pt x="56867" y="97877"/>
                </a:lnTo>
                <a:lnTo>
                  <a:pt x="47683" y="105300"/>
                </a:lnTo>
                <a:lnTo>
                  <a:pt x="36640" y="114581"/>
                </a:lnTo>
                <a:lnTo>
                  <a:pt x="21816" y="127516"/>
                </a:lnTo>
                <a:lnTo>
                  <a:pt x="94378" y="127516"/>
                </a:lnTo>
                <a:lnTo>
                  <a:pt x="91234" y="146677"/>
                </a:lnTo>
                <a:close/>
              </a:path>
              <a:path w="98425" h="146685">
                <a:moveTo>
                  <a:pt x="94378" y="127516"/>
                </a:moveTo>
                <a:lnTo>
                  <a:pt x="82640" y="127516"/>
                </a:lnTo>
                <a:lnTo>
                  <a:pt x="84623" y="126195"/>
                </a:lnTo>
                <a:lnTo>
                  <a:pt x="87268" y="124212"/>
                </a:lnTo>
                <a:lnTo>
                  <a:pt x="89912" y="110998"/>
                </a:lnTo>
                <a:lnTo>
                  <a:pt x="90573" y="106373"/>
                </a:lnTo>
                <a:lnTo>
                  <a:pt x="97846" y="106373"/>
                </a:lnTo>
                <a:lnTo>
                  <a:pt x="94378" y="127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401819" y="5347192"/>
            <a:ext cx="57150" cy="220979"/>
          </a:xfrm>
          <a:custGeom>
            <a:avLst/>
            <a:gdLst/>
            <a:ahLst/>
            <a:cxnLst/>
            <a:rect l="l" t="t" r="r" b="b"/>
            <a:pathLst>
              <a:path w="57150" h="220979">
                <a:moveTo>
                  <a:pt x="2644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3966" y="212747"/>
                </a:lnTo>
                <a:lnTo>
                  <a:pt x="19896" y="194051"/>
                </a:lnTo>
                <a:lnTo>
                  <a:pt x="31734" y="170710"/>
                </a:lnTo>
                <a:lnTo>
                  <a:pt x="39109" y="142785"/>
                </a:lnTo>
                <a:lnTo>
                  <a:pt x="41651" y="110338"/>
                </a:lnTo>
                <a:lnTo>
                  <a:pt x="38056" y="72564"/>
                </a:lnTo>
                <a:lnTo>
                  <a:pt x="28759" y="43524"/>
                </a:lnTo>
                <a:lnTo>
                  <a:pt x="15991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3966" y="0"/>
                </a:lnTo>
                <a:lnTo>
                  <a:pt x="30639" y="25974"/>
                </a:lnTo>
                <a:lnTo>
                  <a:pt x="46774" y="55169"/>
                </a:lnTo>
                <a:lnTo>
                  <a:pt x="54728" y="84364"/>
                </a:lnTo>
                <a:lnTo>
                  <a:pt x="56856" y="110338"/>
                </a:lnTo>
                <a:lnTo>
                  <a:pt x="55679" y="129240"/>
                </a:lnTo>
                <a:lnTo>
                  <a:pt x="40989" y="178390"/>
                </a:lnTo>
                <a:lnTo>
                  <a:pt x="17354" y="209939"/>
                </a:lnTo>
                <a:lnTo>
                  <a:pt x="7706" y="217971"/>
                </a:lnTo>
                <a:lnTo>
                  <a:pt x="2644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518844" y="5406651"/>
            <a:ext cx="73025" cy="316230"/>
          </a:xfrm>
          <a:custGeom>
            <a:avLst/>
            <a:gdLst/>
            <a:ahLst/>
            <a:cxnLst/>
            <a:rect l="l" t="t" r="r" b="b"/>
            <a:pathLst>
              <a:path w="73025" h="316229">
                <a:moveTo>
                  <a:pt x="2644" y="315818"/>
                </a:moveTo>
                <a:lnTo>
                  <a:pt x="661" y="315818"/>
                </a:lnTo>
                <a:lnTo>
                  <a:pt x="0" y="314496"/>
                </a:lnTo>
                <a:lnTo>
                  <a:pt x="0" y="310532"/>
                </a:lnTo>
                <a:lnTo>
                  <a:pt x="3966" y="307228"/>
                </a:lnTo>
                <a:lnTo>
                  <a:pt x="28376" y="274699"/>
                </a:lnTo>
                <a:lnTo>
                  <a:pt x="44047" y="237772"/>
                </a:lnTo>
                <a:lnTo>
                  <a:pt x="52404" y="198243"/>
                </a:lnTo>
                <a:lnTo>
                  <a:pt x="54873" y="157909"/>
                </a:lnTo>
                <a:lnTo>
                  <a:pt x="51505" y="111370"/>
                </a:lnTo>
                <a:lnTo>
                  <a:pt x="41816" y="71026"/>
                </a:lnTo>
                <a:lnTo>
                  <a:pt x="26424" y="37123"/>
                </a:lnTo>
                <a:lnTo>
                  <a:pt x="5950" y="9910"/>
                </a:lnTo>
                <a:lnTo>
                  <a:pt x="0" y="4624"/>
                </a:lnTo>
                <a:lnTo>
                  <a:pt x="0" y="1321"/>
                </a:lnTo>
                <a:lnTo>
                  <a:pt x="661" y="0"/>
                </a:lnTo>
                <a:lnTo>
                  <a:pt x="2644" y="0"/>
                </a:lnTo>
                <a:lnTo>
                  <a:pt x="36857" y="33727"/>
                </a:lnTo>
                <a:lnTo>
                  <a:pt x="62682" y="86366"/>
                </a:lnTo>
                <a:lnTo>
                  <a:pt x="71938" y="136952"/>
                </a:lnTo>
                <a:lnTo>
                  <a:pt x="72723" y="157909"/>
                </a:lnTo>
                <a:lnTo>
                  <a:pt x="71948" y="179196"/>
                </a:lnTo>
                <a:lnTo>
                  <a:pt x="62961" y="227964"/>
                </a:lnTo>
                <a:lnTo>
                  <a:pt x="37694" y="280418"/>
                </a:lnTo>
                <a:lnTo>
                  <a:pt x="9286" y="311781"/>
                </a:lnTo>
                <a:lnTo>
                  <a:pt x="2644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634536" y="5279800"/>
            <a:ext cx="120650" cy="568325"/>
          </a:xfrm>
          <a:custGeom>
            <a:avLst/>
            <a:gdLst/>
            <a:ahLst/>
            <a:cxnLst/>
            <a:rect l="l" t="t" r="r" b="b"/>
            <a:pathLst>
              <a:path w="120650" h="568325">
                <a:moveTo>
                  <a:pt x="11239" y="568208"/>
                </a:moveTo>
                <a:lnTo>
                  <a:pt x="0" y="568208"/>
                </a:lnTo>
                <a:lnTo>
                  <a:pt x="0" y="564244"/>
                </a:lnTo>
                <a:lnTo>
                  <a:pt x="1322" y="562922"/>
                </a:lnTo>
                <a:lnTo>
                  <a:pt x="28116" y="531578"/>
                </a:lnTo>
                <a:lnTo>
                  <a:pt x="51274" y="495187"/>
                </a:lnTo>
                <a:lnTo>
                  <a:pt x="70244" y="452997"/>
                </a:lnTo>
                <a:lnTo>
                  <a:pt x="84477" y="404255"/>
                </a:lnTo>
                <a:lnTo>
                  <a:pt x="93421" y="348208"/>
                </a:lnTo>
                <a:lnTo>
                  <a:pt x="96524" y="284104"/>
                </a:lnTo>
                <a:lnTo>
                  <a:pt x="94024" y="227045"/>
                </a:lnTo>
                <a:lnTo>
                  <a:pt x="85946" y="171040"/>
                </a:lnTo>
                <a:lnTo>
                  <a:pt x="71422" y="117884"/>
                </a:lnTo>
                <a:lnTo>
                  <a:pt x="49584" y="69374"/>
                </a:lnTo>
                <a:lnTo>
                  <a:pt x="22561" y="29318"/>
                </a:lnTo>
                <a:lnTo>
                  <a:pt x="0" y="4624"/>
                </a:lnTo>
                <a:lnTo>
                  <a:pt x="0" y="0"/>
                </a:lnTo>
                <a:lnTo>
                  <a:pt x="11239" y="0"/>
                </a:lnTo>
                <a:lnTo>
                  <a:pt x="13222" y="1982"/>
                </a:lnTo>
                <a:lnTo>
                  <a:pt x="19358" y="7835"/>
                </a:lnTo>
                <a:lnTo>
                  <a:pt x="64772" y="63394"/>
                </a:lnTo>
                <a:lnTo>
                  <a:pt x="86240" y="104342"/>
                </a:lnTo>
                <a:lnTo>
                  <a:pt x="101979" y="147750"/>
                </a:lnTo>
                <a:lnTo>
                  <a:pt x="112538" y="192755"/>
                </a:lnTo>
                <a:lnTo>
                  <a:pt x="118470" y="238493"/>
                </a:lnTo>
                <a:lnTo>
                  <a:pt x="120325" y="284104"/>
                </a:lnTo>
                <a:lnTo>
                  <a:pt x="119075" y="322146"/>
                </a:lnTo>
                <a:lnTo>
                  <a:pt x="108889" y="395505"/>
                </a:lnTo>
                <a:lnTo>
                  <a:pt x="81381" y="475255"/>
                </a:lnTo>
                <a:lnTo>
                  <a:pt x="59832" y="512874"/>
                </a:lnTo>
                <a:lnTo>
                  <a:pt x="36796" y="542812"/>
                </a:lnTo>
                <a:lnTo>
                  <a:pt x="11239" y="568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472731" y="1737469"/>
            <a:ext cx="1752600" cy="666750"/>
          </a:xfrm>
          <a:custGeom>
            <a:avLst/>
            <a:gdLst/>
            <a:ahLst/>
            <a:cxnLst/>
            <a:rect l="l" t="t" r="r" b="b"/>
            <a:pathLst>
              <a:path w="1752600" h="666750">
                <a:moveTo>
                  <a:pt x="639841" y="207860"/>
                </a:moveTo>
                <a:lnTo>
                  <a:pt x="118618" y="207860"/>
                </a:lnTo>
                <a:lnTo>
                  <a:pt x="1712531" y="666737"/>
                </a:lnTo>
                <a:lnTo>
                  <a:pt x="1752422" y="528167"/>
                </a:lnTo>
                <a:lnTo>
                  <a:pt x="639841" y="207860"/>
                </a:lnTo>
                <a:close/>
              </a:path>
              <a:path w="1752600" h="666750">
                <a:moveTo>
                  <a:pt x="178460" y="0"/>
                </a:moveTo>
                <a:lnTo>
                  <a:pt x="0" y="98678"/>
                </a:lnTo>
                <a:lnTo>
                  <a:pt x="98679" y="277139"/>
                </a:lnTo>
                <a:lnTo>
                  <a:pt x="118618" y="207860"/>
                </a:lnTo>
                <a:lnTo>
                  <a:pt x="639841" y="207860"/>
                </a:lnTo>
                <a:lnTo>
                  <a:pt x="158521" y="69291"/>
                </a:lnTo>
                <a:lnTo>
                  <a:pt x="178460" y="0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5301697" y="2248817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正确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495293" y="4803647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2870512" y="4946035"/>
            <a:ext cx="4994910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考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虑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所有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marL="12700">
              <a:lnSpc>
                <a:spcPts val="2835"/>
              </a:lnSpc>
              <a:spcBef>
                <a:spcPts val="1355"/>
              </a:spcBef>
            </a:pPr>
            <a:r>
              <a:rPr sz="2400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/>
              </a:rPr>
              <a:t>最大化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MS PGothic"/>
            </a:endParaRPr>
          </a:p>
        </p:txBody>
      </p:sp>
      <p:sp>
        <p:nvSpPr>
          <p:cNvPr id="128" name="标题 127">
            <a:extLst>
              <a:ext uri="{FF2B5EF4-FFF2-40B4-BE49-F238E27FC236}">
                <a16:creationId xmlns:a16="http://schemas.microsoft.com/office/drawing/2014/main" id="{B67785D1-2F4D-44D6-94BF-DDC018E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边的信息的重构器和目标函数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025992" y="1664014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4" h="331469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4" h="331469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4" h="331469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24325" y="1622145"/>
            <a:ext cx="1624330" cy="39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：</a:t>
            </a:r>
            <a:r>
              <a:rPr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5703" y="1542612"/>
            <a:ext cx="2263140" cy="565150"/>
          </a:xfrm>
          <a:custGeom>
            <a:avLst/>
            <a:gdLst/>
            <a:ahLst/>
            <a:cxnLst/>
            <a:rect l="l" t="t" r="r" b="b"/>
            <a:pathLst>
              <a:path w="2263140" h="565150">
                <a:moveTo>
                  <a:pt x="8842" y="107880"/>
                </a:moveTo>
                <a:lnTo>
                  <a:pt x="10253" y="71308"/>
                </a:lnTo>
                <a:lnTo>
                  <a:pt x="27993" y="44344"/>
                </a:lnTo>
                <a:lnTo>
                  <a:pt x="58059" y="27240"/>
                </a:lnTo>
                <a:lnTo>
                  <a:pt x="96446" y="20250"/>
                </a:lnTo>
                <a:lnTo>
                  <a:pt x="140917" y="8348"/>
                </a:lnTo>
                <a:lnTo>
                  <a:pt x="186617" y="1930"/>
                </a:lnTo>
                <a:lnTo>
                  <a:pt x="233291" y="0"/>
                </a:lnTo>
                <a:lnTo>
                  <a:pt x="280681" y="1561"/>
                </a:lnTo>
                <a:lnTo>
                  <a:pt x="328532" y="5620"/>
                </a:lnTo>
                <a:lnTo>
                  <a:pt x="376586" y="11178"/>
                </a:lnTo>
                <a:lnTo>
                  <a:pt x="424588" y="17240"/>
                </a:lnTo>
                <a:lnTo>
                  <a:pt x="472282" y="22810"/>
                </a:lnTo>
                <a:lnTo>
                  <a:pt x="519410" y="26892"/>
                </a:lnTo>
                <a:lnTo>
                  <a:pt x="565717" y="28490"/>
                </a:lnTo>
                <a:lnTo>
                  <a:pt x="610945" y="26608"/>
                </a:lnTo>
                <a:lnTo>
                  <a:pt x="654840" y="20250"/>
                </a:lnTo>
                <a:lnTo>
                  <a:pt x="704823" y="12221"/>
                </a:lnTo>
                <a:lnTo>
                  <a:pt x="751929" y="8851"/>
                </a:lnTo>
                <a:lnTo>
                  <a:pt x="797210" y="9061"/>
                </a:lnTo>
                <a:lnTo>
                  <a:pt x="841714" y="11774"/>
                </a:lnTo>
                <a:lnTo>
                  <a:pt x="886489" y="15912"/>
                </a:lnTo>
                <a:lnTo>
                  <a:pt x="932587" y="20397"/>
                </a:lnTo>
                <a:lnTo>
                  <a:pt x="981056" y="24151"/>
                </a:lnTo>
                <a:lnTo>
                  <a:pt x="1032945" y="26096"/>
                </a:lnTo>
                <a:lnTo>
                  <a:pt x="1089303" y="25155"/>
                </a:lnTo>
                <a:lnTo>
                  <a:pt x="1151181" y="20250"/>
                </a:lnTo>
                <a:lnTo>
                  <a:pt x="1214278" y="15207"/>
                </a:lnTo>
                <a:lnTo>
                  <a:pt x="1273654" y="13913"/>
                </a:lnTo>
                <a:lnTo>
                  <a:pt x="1329410" y="15382"/>
                </a:lnTo>
                <a:lnTo>
                  <a:pt x="1381647" y="18630"/>
                </a:lnTo>
                <a:lnTo>
                  <a:pt x="1430467" y="22670"/>
                </a:lnTo>
                <a:lnTo>
                  <a:pt x="1475971" y="26516"/>
                </a:lnTo>
                <a:lnTo>
                  <a:pt x="1518259" y="29183"/>
                </a:lnTo>
                <a:lnTo>
                  <a:pt x="1557434" y="29684"/>
                </a:lnTo>
                <a:lnTo>
                  <a:pt x="1593596" y="27036"/>
                </a:lnTo>
                <a:lnTo>
                  <a:pt x="1626847" y="20250"/>
                </a:lnTo>
                <a:lnTo>
                  <a:pt x="1659603" y="13411"/>
                </a:lnTo>
                <a:lnTo>
                  <a:pt x="1699190" y="9290"/>
                </a:lnTo>
                <a:lnTo>
                  <a:pt x="1744408" y="7436"/>
                </a:lnTo>
                <a:lnTo>
                  <a:pt x="1794053" y="7399"/>
                </a:lnTo>
                <a:lnTo>
                  <a:pt x="1846924" y="8730"/>
                </a:lnTo>
                <a:lnTo>
                  <a:pt x="1901819" y="10979"/>
                </a:lnTo>
                <a:lnTo>
                  <a:pt x="1957535" y="13696"/>
                </a:lnTo>
                <a:lnTo>
                  <a:pt x="2012869" y="16432"/>
                </a:lnTo>
                <a:lnTo>
                  <a:pt x="2066621" y="18736"/>
                </a:lnTo>
                <a:lnTo>
                  <a:pt x="2117587" y="20159"/>
                </a:lnTo>
                <a:lnTo>
                  <a:pt x="2164565" y="20250"/>
                </a:lnTo>
                <a:lnTo>
                  <a:pt x="2199376" y="22600"/>
                </a:lnTo>
                <a:lnTo>
                  <a:pt x="2241812" y="71691"/>
                </a:lnTo>
                <a:lnTo>
                  <a:pt x="2260177" y="167427"/>
                </a:lnTo>
                <a:lnTo>
                  <a:pt x="2262588" y="222366"/>
                </a:lnTo>
                <a:lnTo>
                  <a:pt x="2261158" y="273567"/>
                </a:lnTo>
                <a:lnTo>
                  <a:pt x="2257644" y="321900"/>
                </a:lnTo>
                <a:lnTo>
                  <a:pt x="2253804" y="368237"/>
                </a:lnTo>
                <a:lnTo>
                  <a:pt x="2251393" y="413446"/>
                </a:lnTo>
                <a:lnTo>
                  <a:pt x="2252170" y="458400"/>
                </a:lnTo>
                <a:lnTo>
                  <a:pt x="2223184" y="520418"/>
                </a:lnTo>
                <a:lnTo>
                  <a:pt x="2164565" y="546030"/>
                </a:lnTo>
                <a:lnTo>
                  <a:pt x="2096124" y="558845"/>
                </a:lnTo>
                <a:lnTo>
                  <a:pt x="2055230" y="560014"/>
                </a:lnTo>
                <a:lnTo>
                  <a:pt x="2010523" y="558771"/>
                </a:lnTo>
                <a:lnTo>
                  <a:pt x="1962480" y="555927"/>
                </a:lnTo>
                <a:lnTo>
                  <a:pt x="1911576" y="552290"/>
                </a:lnTo>
                <a:lnTo>
                  <a:pt x="1858290" y="548672"/>
                </a:lnTo>
                <a:lnTo>
                  <a:pt x="1803097" y="545883"/>
                </a:lnTo>
                <a:lnTo>
                  <a:pt x="1746475" y="544732"/>
                </a:lnTo>
                <a:lnTo>
                  <a:pt x="1688899" y="546030"/>
                </a:lnTo>
                <a:lnTo>
                  <a:pt x="1631645" y="547022"/>
                </a:lnTo>
                <a:lnTo>
                  <a:pt x="1575659" y="545089"/>
                </a:lnTo>
                <a:lnTo>
                  <a:pt x="1520929" y="541245"/>
                </a:lnTo>
                <a:lnTo>
                  <a:pt x="1467441" y="536504"/>
                </a:lnTo>
                <a:lnTo>
                  <a:pt x="1415183" y="531881"/>
                </a:lnTo>
                <a:lnTo>
                  <a:pt x="1364140" y="528390"/>
                </a:lnTo>
                <a:lnTo>
                  <a:pt x="1314301" y="527045"/>
                </a:lnTo>
                <a:lnTo>
                  <a:pt x="1265651" y="528860"/>
                </a:lnTo>
                <a:lnTo>
                  <a:pt x="1218179" y="534851"/>
                </a:lnTo>
                <a:lnTo>
                  <a:pt x="1171870" y="546030"/>
                </a:lnTo>
                <a:lnTo>
                  <a:pt x="1129015" y="555408"/>
                </a:lnTo>
                <a:lnTo>
                  <a:pt x="1083982" y="558795"/>
                </a:lnTo>
                <a:lnTo>
                  <a:pt x="1037345" y="557564"/>
                </a:lnTo>
                <a:lnTo>
                  <a:pt x="989680" y="553087"/>
                </a:lnTo>
                <a:lnTo>
                  <a:pt x="941561" y="546734"/>
                </a:lnTo>
                <a:lnTo>
                  <a:pt x="893563" y="539876"/>
                </a:lnTo>
                <a:lnTo>
                  <a:pt x="846262" y="533887"/>
                </a:lnTo>
                <a:lnTo>
                  <a:pt x="800231" y="530136"/>
                </a:lnTo>
                <a:lnTo>
                  <a:pt x="756047" y="529995"/>
                </a:lnTo>
                <a:lnTo>
                  <a:pt x="714283" y="534836"/>
                </a:lnTo>
                <a:lnTo>
                  <a:pt x="675515" y="546030"/>
                </a:lnTo>
                <a:lnTo>
                  <a:pt x="640247" y="556923"/>
                </a:lnTo>
                <a:lnTo>
                  <a:pt x="602447" y="562993"/>
                </a:lnTo>
                <a:lnTo>
                  <a:pt x="562165" y="565092"/>
                </a:lnTo>
                <a:lnTo>
                  <a:pt x="519454" y="564073"/>
                </a:lnTo>
                <a:lnTo>
                  <a:pt x="474365" y="560789"/>
                </a:lnTo>
                <a:lnTo>
                  <a:pt x="426948" y="556093"/>
                </a:lnTo>
                <a:lnTo>
                  <a:pt x="377255" y="550839"/>
                </a:lnTo>
                <a:lnTo>
                  <a:pt x="325338" y="545878"/>
                </a:lnTo>
                <a:lnTo>
                  <a:pt x="271247" y="542064"/>
                </a:lnTo>
                <a:lnTo>
                  <a:pt x="215034" y="540249"/>
                </a:lnTo>
                <a:lnTo>
                  <a:pt x="156750" y="541287"/>
                </a:lnTo>
                <a:lnTo>
                  <a:pt x="96446" y="546030"/>
                </a:lnTo>
                <a:lnTo>
                  <a:pt x="61968" y="536905"/>
                </a:lnTo>
                <a:lnTo>
                  <a:pt x="31208" y="517231"/>
                </a:lnTo>
                <a:lnTo>
                  <a:pt x="11166" y="490050"/>
                </a:lnTo>
                <a:lnTo>
                  <a:pt x="8842" y="458400"/>
                </a:lnTo>
                <a:lnTo>
                  <a:pt x="750" y="400567"/>
                </a:lnTo>
                <a:lnTo>
                  <a:pt x="0" y="351270"/>
                </a:lnTo>
                <a:lnTo>
                  <a:pt x="4077" y="308242"/>
                </a:lnTo>
                <a:lnTo>
                  <a:pt x="10466" y="269219"/>
                </a:lnTo>
                <a:lnTo>
                  <a:pt x="16652" y="231937"/>
                </a:lnTo>
                <a:lnTo>
                  <a:pt x="20120" y="194130"/>
                </a:lnTo>
                <a:lnTo>
                  <a:pt x="18355" y="153532"/>
                </a:lnTo>
                <a:lnTo>
                  <a:pt x="8842" y="107880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9937" y="1344667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55408" y="1783086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44626" y="1947877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是否存在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11316" y="2691382"/>
            <a:ext cx="245745" cy="451484"/>
          </a:xfrm>
          <a:custGeom>
            <a:avLst/>
            <a:gdLst/>
            <a:ahLst/>
            <a:cxnLst/>
            <a:rect l="l" t="t" r="r" b="b"/>
            <a:pathLst>
              <a:path w="245745" h="451485">
                <a:moveTo>
                  <a:pt x="245364" y="328422"/>
                </a:moveTo>
                <a:lnTo>
                  <a:pt x="0" y="328422"/>
                </a:lnTo>
                <a:lnTo>
                  <a:pt x="122682" y="451104"/>
                </a:lnTo>
                <a:lnTo>
                  <a:pt x="245364" y="328422"/>
                </a:lnTo>
                <a:close/>
              </a:path>
              <a:path w="245745" h="451485">
                <a:moveTo>
                  <a:pt x="184023" y="122682"/>
                </a:moveTo>
                <a:lnTo>
                  <a:pt x="61341" y="122682"/>
                </a:lnTo>
                <a:lnTo>
                  <a:pt x="61341" y="328422"/>
                </a:lnTo>
                <a:lnTo>
                  <a:pt x="184023" y="328422"/>
                </a:lnTo>
                <a:lnTo>
                  <a:pt x="184023" y="122682"/>
                </a:lnTo>
                <a:close/>
              </a:path>
              <a:path w="245745" h="451485">
                <a:moveTo>
                  <a:pt x="122682" y="0"/>
                </a:moveTo>
                <a:lnTo>
                  <a:pt x="0" y="122682"/>
                </a:lnTo>
                <a:lnTo>
                  <a:pt x="245364" y="122682"/>
                </a:lnTo>
                <a:lnTo>
                  <a:pt x="122682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6130" y="3483082"/>
            <a:ext cx="152400" cy="182245"/>
          </a:xfrm>
          <a:custGeom>
            <a:avLst/>
            <a:gdLst/>
            <a:ahLst/>
            <a:cxnLst/>
            <a:rect l="l" t="t" r="r" b="b"/>
            <a:pathLst>
              <a:path w="152400" h="182245">
                <a:moveTo>
                  <a:pt x="62002" y="181723"/>
                </a:moveTo>
                <a:lnTo>
                  <a:pt x="35922" y="176110"/>
                </a:lnTo>
                <a:lnTo>
                  <a:pt x="16430" y="160683"/>
                </a:lnTo>
                <a:lnTo>
                  <a:pt x="4223" y="137562"/>
                </a:lnTo>
                <a:lnTo>
                  <a:pt x="0" y="108866"/>
                </a:lnTo>
                <a:lnTo>
                  <a:pt x="9985" y="62532"/>
                </a:lnTo>
                <a:lnTo>
                  <a:pt x="35238" y="28368"/>
                </a:lnTo>
                <a:lnTo>
                  <a:pt x="68706" y="7235"/>
                </a:lnTo>
                <a:lnTo>
                  <a:pt x="103337" y="0"/>
                </a:lnTo>
                <a:lnTo>
                  <a:pt x="121434" y="2891"/>
                </a:lnTo>
                <a:lnTo>
                  <a:pt x="132307" y="9211"/>
                </a:lnTo>
                <a:lnTo>
                  <a:pt x="103337" y="9211"/>
                </a:lnTo>
                <a:lnTo>
                  <a:pt x="91027" y="11082"/>
                </a:lnTo>
                <a:lnTo>
                  <a:pt x="72439" y="19784"/>
                </a:lnTo>
                <a:lnTo>
                  <a:pt x="52766" y="39948"/>
                </a:lnTo>
                <a:lnTo>
                  <a:pt x="37201" y="76206"/>
                </a:lnTo>
                <a:lnTo>
                  <a:pt x="113819" y="76206"/>
                </a:lnTo>
                <a:lnTo>
                  <a:pt x="100263" y="80341"/>
                </a:lnTo>
                <a:lnTo>
                  <a:pt x="82876" y="83115"/>
                </a:lnTo>
                <a:lnTo>
                  <a:pt x="67040" y="84319"/>
                </a:lnTo>
                <a:lnTo>
                  <a:pt x="55389" y="84581"/>
                </a:lnTo>
                <a:lnTo>
                  <a:pt x="34721" y="84581"/>
                </a:lnTo>
                <a:lnTo>
                  <a:pt x="31246" y="100662"/>
                </a:lnTo>
                <a:lnTo>
                  <a:pt x="29244" y="112739"/>
                </a:lnTo>
                <a:lnTo>
                  <a:pt x="28327" y="121205"/>
                </a:lnTo>
                <a:lnTo>
                  <a:pt x="28107" y="126452"/>
                </a:lnTo>
                <a:lnTo>
                  <a:pt x="29231" y="138949"/>
                </a:lnTo>
                <a:lnTo>
                  <a:pt x="33998" y="154193"/>
                </a:lnTo>
                <a:lnTo>
                  <a:pt x="44499" y="167081"/>
                </a:lnTo>
                <a:lnTo>
                  <a:pt x="62829" y="172511"/>
                </a:lnTo>
                <a:lnTo>
                  <a:pt x="104375" y="172511"/>
                </a:lnTo>
                <a:lnTo>
                  <a:pt x="99798" y="174971"/>
                </a:lnTo>
                <a:lnTo>
                  <a:pt x="62002" y="181723"/>
                </a:lnTo>
                <a:close/>
              </a:path>
              <a:path w="152400" h="182245">
                <a:moveTo>
                  <a:pt x="113819" y="76206"/>
                </a:moveTo>
                <a:lnTo>
                  <a:pt x="53735" y="76206"/>
                </a:lnTo>
                <a:lnTo>
                  <a:pt x="72762" y="75552"/>
                </a:lnTo>
                <a:lnTo>
                  <a:pt x="99307" y="70972"/>
                </a:lnTo>
                <a:lnTo>
                  <a:pt x="122907" y="58542"/>
                </a:lnTo>
                <a:lnTo>
                  <a:pt x="133099" y="34334"/>
                </a:lnTo>
                <a:lnTo>
                  <a:pt x="131122" y="24756"/>
                </a:lnTo>
                <a:lnTo>
                  <a:pt x="125348" y="16748"/>
                </a:lnTo>
                <a:lnTo>
                  <a:pt x="116009" y="11253"/>
                </a:lnTo>
                <a:lnTo>
                  <a:pt x="103337" y="9211"/>
                </a:lnTo>
                <a:lnTo>
                  <a:pt x="132307" y="9211"/>
                </a:lnTo>
                <a:lnTo>
                  <a:pt x="134649" y="10572"/>
                </a:lnTo>
                <a:lnTo>
                  <a:pt x="142748" y="21550"/>
                </a:lnTo>
                <a:lnTo>
                  <a:pt x="145499" y="34334"/>
                </a:lnTo>
                <a:lnTo>
                  <a:pt x="144815" y="41570"/>
                </a:lnTo>
                <a:lnTo>
                  <a:pt x="141262" y="52653"/>
                </a:lnTo>
                <a:lnTo>
                  <a:pt x="132595" y="64835"/>
                </a:lnTo>
                <a:lnTo>
                  <a:pt x="116565" y="75369"/>
                </a:lnTo>
                <a:lnTo>
                  <a:pt x="113819" y="76206"/>
                </a:lnTo>
                <a:close/>
              </a:path>
              <a:path w="152400" h="182245">
                <a:moveTo>
                  <a:pt x="104375" y="172511"/>
                </a:moveTo>
                <a:lnTo>
                  <a:pt x="62829" y="172511"/>
                </a:lnTo>
                <a:lnTo>
                  <a:pt x="72904" y="171896"/>
                </a:lnTo>
                <a:lnTo>
                  <a:pt x="92590" y="167592"/>
                </a:lnTo>
                <a:lnTo>
                  <a:pt x="117236" y="155907"/>
                </a:lnTo>
                <a:lnTo>
                  <a:pt x="142192" y="133152"/>
                </a:lnTo>
                <a:lnTo>
                  <a:pt x="143846" y="129802"/>
                </a:lnTo>
                <a:lnTo>
                  <a:pt x="144672" y="128965"/>
                </a:lnTo>
                <a:lnTo>
                  <a:pt x="149633" y="128965"/>
                </a:lnTo>
                <a:lnTo>
                  <a:pt x="152113" y="131477"/>
                </a:lnTo>
                <a:lnTo>
                  <a:pt x="152113" y="133989"/>
                </a:lnTo>
                <a:lnTo>
                  <a:pt x="145938" y="143568"/>
                </a:lnTo>
                <a:lnTo>
                  <a:pt x="128138" y="159741"/>
                </a:lnTo>
                <a:lnTo>
                  <a:pt x="104375" y="1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83743" y="3521181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91" y="0"/>
                </a:lnTo>
              </a:path>
            </a:pathLst>
          </a:custGeom>
          <a:ln w="15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83743" y="3599062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91" y="0"/>
                </a:lnTo>
              </a:path>
            </a:pathLst>
          </a:custGeom>
          <a:ln w="15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8594" y="3359979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90110" y="400294"/>
                </a:moveTo>
                <a:lnTo>
                  <a:pt x="87630" y="400294"/>
                </a:lnTo>
                <a:lnTo>
                  <a:pt x="79570" y="395466"/>
                </a:lnTo>
                <a:lnTo>
                  <a:pt x="44848" y="357546"/>
                </a:lnTo>
                <a:lnTo>
                  <a:pt x="12555" y="290708"/>
                </a:lnTo>
                <a:lnTo>
                  <a:pt x="981" y="226356"/>
                </a:lnTo>
                <a:lnTo>
                  <a:pt x="0" y="200147"/>
                </a:lnTo>
                <a:lnTo>
                  <a:pt x="968" y="173153"/>
                </a:lnTo>
                <a:lnTo>
                  <a:pt x="12206" y="110999"/>
                </a:lnTo>
                <a:lnTo>
                  <a:pt x="43802" y="44161"/>
                </a:lnTo>
                <a:lnTo>
                  <a:pt x="79324" y="4985"/>
                </a:lnTo>
                <a:lnTo>
                  <a:pt x="87630" y="0"/>
                </a:lnTo>
                <a:lnTo>
                  <a:pt x="90110" y="0"/>
                </a:lnTo>
                <a:lnTo>
                  <a:pt x="91764" y="837"/>
                </a:lnTo>
                <a:lnTo>
                  <a:pt x="91764" y="5862"/>
                </a:lnTo>
                <a:lnTo>
                  <a:pt x="85977" y="10886"/>
                </a:lnTo>
                <a:lnTo>
                  <a:pt x="55802" y="51881"/>
                </a:lnTo>
                <a:lnTo>
                  <a:pt x="36168" y="98294"/>
                </a:lnTo>
                <a:lnTo>
                  <a:pt x="25524" y="148317"/>
                </a:lnTo>
                <a:lnTo>
                  <a:pt x="22320" y="200147"/>
                </a:lnTo>
                <a:lnTo>
                  <a:pt x="25149" y="248064"/>
                </a:lnTo>
                <a:lnTo>
                  <a:pt x="35031" y="297708"/>
                </a:lnTo>
                <a:lnTo>
                  <a:pt x="54058" y="345468"/>
                </a:lnTo>
                <a:lnTo>
                  <a:pt x="84323" y="387733"/>
                </a:lnTo>
                <a:lnTo>
                  <a:pt x="91764" y="394432"/>
                </a:lnTo>
                <a:lnTo>
                  <a:pt x="91764" y="399457"/>
                </a:lnTo>
                <a:lnTo>
                  <a:pt x="90110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4248" y="3483082"/>
            <a:ext cx="173990" cy="182245"/>
          </a:xfrm>
          <a:custGeom>
            <a:avLst/>
            <a:gdLst/>
            <a:ahLst/>
            <a:cxnLst/>
            <a:rect l="l" t="t" r="r" b="b"/>
            <a:pathLst>
              <a:path w="173989" h="182245">
                <a:moveTo>
                  <a:pt x="909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06" y="50874"/>
                </a:lnTo>
                <a:lnTo>
                  <a:pt x="12090" y="29729"/>
                </a:lnTo>
                <a:lnTo>
                  <a:pt x="28249" y="9211"/>
                </a:lnTo>
                <a:lnTo>
                  <a:pt x="52082" y="0"/>
                </a:lnTo>
                <a:lnTo>
                  <a:pt x="65490" y="2630"/>
                </a:lnTo>
                <a:lnTo>
                  <a:pt x="74895" y="9211"/>
                </a:lnTo>
                <a:lnTo>
                  <a:pt x="51255" y="9211"/>
                </a:lnTo>
                <a:lnTo>
                  <a:pt x="41683" y="11279"/>
                </a:lnTo>
                <a:lnTo>
                  <a:pt x="31104" y="18842"/>
                </a:lnTo>
                <a:lnTo>
                  <a:pt x="20680" y="33942"/>
                </a:lnTo>
                <a:lnTo>
                  <a:pt x="9093" y="65320"/>
                </a:lnTo>
                <a:lnTo>
                  <a:pt x="9093" y="66157"/>
                </a:lnTo>
                <a:close/>
              </a:path>
              <a:path w="173989" h="182245">
                <a:moveTo>
                  <a:pt x="102834" y="172511"/>
                </a:moveTo>
                <a:lnTo>
                  <a:pt x="85977" y="172511"/>
                </a:lnTo>
                <a:lnTo>
                  <a:pt x="116487" y="157987"/>
                </a:lnTo>
                <a:lnTo>
                  <a:pt x="138472" y="124778"/>
                </a:lnTo>
                <a:lnTo>
                  <a:pt x="151777" y="88428"/>
                </a:lnTo>
                <a:lnTo>
                  <a:pt x="156246" y="64482"/>
                </a:lnTo>
                <a:lnTo>
                  <a:pt x="155342" y="54067"/>
                </a:lnTo>
                <a:lnTo>
                  <a:pt x="152733" y="45221"/>
                </a:lnTo>
                <a:lnTo>
                  <a:pt x="148573" y="37632"/>
                </a:lnTo>
                <a:lnTo>
                  <a:pt x="143019" y="30985"/>
                </a:lnTo>
                <a:lnTo>
                  <a:pt x="138886" y="26797"/>
                </a:lnTo>
                <a:lnTo>
                  <a:pt x="137232" y="24285"/>
                </a:lnTo>
                <a:lnTo>
                  <a:pt x="156246" y="0"/>
                </a:lnTo>
                <a:lnTo>
                  <a:pt x="162098" y="1387"/>
                </a:lnTo>
                <a:lnTo>
                  <a:pt x="167717" y="6071"/>
                </a:lnTo>
                <a:lnTo>
                  <a:pt x="171941" y="14838"/>
                </a:lnTo>
                <a:lnTo>
                  <a:pt x="173607" y="28472"/>
                </a:lnTo>
                <a:lnTo>
                  <a:pt x="169073" y="61250"/>
                </a:lnTo>
                <a:lnTo>
                  <a:pt x="154076" y="112949"/>
                </a:lnTo>
                <a:lnTo>
                  <a:pt x="126524" y="160722"/>
                </a:lnTo>
                <a:lnTo>
                  <a:pt x="102834" y="172511"/>
                </a:lnTo>
                <a:close/>
              </a:path>
              <a:path w="173989" h="182245">
                <a:moveTo>
                  <a:pt x="84323" y="181723"/>
                </a:moveTo>
                <a:lnTo>
                  <a:pt x="68383" y="179996"/>
                </a:lnTo>
                <a:lnTo>
                  <a:pt x="51048" y="172930"/>
                </a:lnTo>
                <a:lnTo>
                  <a:pt x="37124" y="157699"/>
                </a:lnTo>
                <a:lnTo>
                  <a:pt x="31414" y="131477"/>
                </a:lnTo>
                <a:lnTo>
                  <a:pt x="32590" y="118183"/>
                </a:lnTo>
                <a:lnTo>
                  <a:pt x="36478" y="101748"/>
                </a:lnTo>
                <a:lnTo>
                  <a:pt x="43621" y="79661"/>
                </a:lnTo>
                <a:lnTo>
                  <a:pt x="56642" y="43677"/>
                </a:lnTo>
                <a:lnTo>
                  <a:pt x="58799" y="36847"/>
                </a:lnTo>
                <a:lnTo>
                  <a:pt x="60491" y="29388"/>
                </a:lnTo>
                <a:lnTo>
                  <a:pt x="61176" y="21773"/>
                </a:lnTo>
                <a:lnTo>
                  <a:pt x="61176" y="9211"/>
                </a:lnTo>
                <a:lnTo>
                  <a:pt x="74895" y="9211"/>
                </a:lnTo>
                <a:lnTo>
                  <a:pt x="75643" y="9735"/>
                </a:lnTo>
                <a:lnTo>
                  <a:pt x="82076" y="20137"/>
                </a:lnTo>
                <a:lnTo>
                  <a:pt x="84323" y="32660"/>
                </a:lnTo>
                <a:lnTo>
                  <a:pt x="84323" y="40196"/>
                </a:lnTo>
                <a:lnTo>
                  <a:pt x="82670" y="46059"/>
                </a:lnTo>
                <a:lnTo>
                  <a:pt x="80190" y="52758"/>
                </a:lnTo>
                <a:lnTo>
                  <a:pt x="71341" y="77057"/>
                </a:lnTo>
                <a:lnTo>
                  <a:pt x="63966" y="99550"/>
                </a:lnTo>
                <a:lnTo>
                  <a:pt x="58915" y="120002"/>
                </a:lnTo>
                <a:lnTo>
                  <a:pt x="57042" y="138177"/>
                </a:lnTo>
                <a:lnTo>
                  <a:pt x="58773" y="152020"/>
                </a:lnTo>
                <a:lnTo>
                  <a:pt x="64069" y="162881"/>
                </a:lnTo>
                <a:lnTo>
                  <a:pt x="73085" y="169973"/>
                </a:lnTo>
                <a:lnTo>
                  <a:pt x="85977" y="172511"/>
                </a:lnTo>
                <a:lnTo>
                  <a:pt x="102834" y="172511"/>
                </a:lnTo>
                <a:lnTo>
                  <a:pt x="84323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70764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19" h="278129">
                <a:moveTo>
                  <a:pt x="71096" y="278029"/>
                </a:moveTo>
                <a:lnTo>
                  <a:pt x="66136" y="278029"/>
                </a:lnTo>
                <a:lnTo>
                  <a:pt x="32783" y="245107"/>
                </a:lnTo>
                <a:lnTo>
                  <a:pt x="12607" y="208103"/>
                </a:lnTo>
                <a:lnTo>
                  <a:pt x="2660" y="171098"/>
                </a:lnTo>
                <a:lnTo>
                  <a:pt x="0" y="138177"/>
                </a:lnTo>
                <a:lnTo>
                  <a:pt x="2893" y="103632"/>
                </a:lnTo>
                <a:lnTo>
                  <a:pt x="13227" y="66576"/>
                </a:lnTo>
                <a:lnTo>
                  <a:pt x="33481" y="30775"/>
                </a:lnTo>
                <a:lnTo>
                  <a:pt x="66136" y="0"/>
                </a:lnTo>
                <a:lnTo>
                  <a:pt x="71096" y="0"/>
                </a:lnTo>
                <a:lnTo>
                  <a:pt x="71096" y="3349"/>
                </a:lnTo>
                <a:lnTo>
                  <a:pt x="70269" y="4187"/>
                </a:lnTo>
                <a:lnTo>
                  <a:pt x="69443" y="5862"/>
                </a:lnTo>
                <a:lnTo>
                  <a:pt x="52017" y="24429"/>
                </a:lnTo>
                <a:lnTo>
                  <a:pt x="35444" y="51397"/>
                </a:lnTo>
                <a:lnTo>
                  <a:pt x="23057" y="88886"/>
                </a:lnTo>
                <a:lnTo>
                  <a:pt x="18187" y="139014"/>
                </a:lnTo>
                <a:lnTo>
                  <a:pt x="20951" y="176044"/>
                </a:lnTo>
                <a:lnTo>
                  <a:pt x="29761" y="211034"/>
                </a:lnTo>
                <a:lnTo>
                  <a:pt x="45391" y="242882"/>
                </a:lnTo>
                <a:lnTo>
                  <a:pt x="68616" y="270492"/>
                </a:lnTo>
                <a:lnTo>
                  <a:pt x="70269" y="273004"/>
                </a:lnTo>
                <a:lnTo>
                  <a:pt x="71096" y="273004"/>
                </a:lnTo>
                <a:lnTo>
                  <a:pt x="7109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92294" y="3308896"/>
            <a:ext cx="100965" cy="186055"/>
          </a:xfrm>
          <a:custGeom>
            <a:avLst/>
            <a:gdLst/>
            <a:ahLst/>
            <a:cxnLst/>
            <a:rect l="l" t="t" r="r" b="b"/>
            <a:pathLst>
              <a:path w="100964" h="186055">
                <a:moveTo>
                  <a:pt x="0" y="28472"/>
                </a:moveTo>
                <a:lnTo>
                  <a:pt x="0" y="18423"/>
                </a:lnTo>
                <a:lnTo>
                  <a:pt x="10850" y="18017"/>
                </a:lnTo>
                <a:lnTo>
                  <a:pt x="24801" y="15806"/>
                </a:lnTo>
                <a:lnTo>
                  <a:pt x="39991" y="10297"/>
                </a:lnTo>
                <a:lnTo>
                  <a:pt x="54562" y="0"/>
                </a:lnTo>
                <a:lnTo>
                  <a:pt x="62002" y="0"/>
                </a:lnTo>
                <a:lnTo>
                  <a:pt x="62829" y="837"/>
                </a:lnTo>
                <a:lnTo>
                  <a:pt x="62829" y="20098"/>
                </a:lnTo>
                <a:lnTo>
                  <a:pt x="39681" y="20098"/>
                </a:lnTo>
                <a:lnTo>
                  <a:pt x="28133" y="24939"/>
                </a:lnTo>
                <a:lnTo>
                  <a:pt x="16740" y="27426"/>
                </a:lnTo>
                <a:lnTo>
                  <a:pt x="6897" y="28342"/>
                </a:lnTo>
                <a:lnTo>
                  <a:pt x="0" y="28472"/>
                </a:lnTo>
                <a:close/>
              </a:path>
              <a:path w="100964" h="186055">
                <a:moveTo>
                  <a:pt x="90110" y="175861"/>
                </a:moveTo>
                <a:lnTo>
                  <a:pt x="12400" y="175861"/>
                </a:lnTo>
                <a:lnTo>
                  <a:pt x="28172" y="175194"/>
                </a:lnTo>
                <a:lnTo>
                  <a:pt x="36271" y="173035"/>
                </a:lnTo>
                <a:lnTo>
                  <a:pt x="39255" y="169149"/>
                </a:lnTo>
                <a:lnTo>
                  <a:pt x="39681" y="163300"/>
                </a:lnTo>
                <a:lnTo>
                  <a:pt x="39681" y="20098"/>
                </a:lnTo>
                <a:lnTo>
                  <a:pt x="62829" y="20098"/>
                </a:lnTo>
                <a:lnTo>
                  <a:pt x="62829" y="163300"/>
                </a:lnTo>
                <a:lnTo>
                  <a:pt x="63255" y="169149"/>
                </a:lnTo>
                <a:lnTo>
                  <a:pt x="66239" y="173035"/>
                </a:lnTo>
                <a:lnTo>
                  <a:pt x="74338" y="175194"/>
                </a:lnTo>
                <a:lnTo>
                  <a:pt x="90110" y="175861"/>
                </a:lnTo>
                <a:close/>
              </a:path>
              <a:path w="100964" h="186055">
                <a:moveTo>
                  <a:pt x="1653" y="185910"/>
                </a:moveTo>
                <a:lnTo>
                  <a:pt x="1653" y="175861"/>
                </a:lnTo>
                <a:lnTo>
                  <a:pt x="100857" y="175861"/>
                </a:lnTo>
                <a:lnTo>
                  <a:pt x="100857" y="185073"/>
                </a:lnTo>
                <a:lnTo>
                  <a:pt x="51255" y="185073"/>
                </a:lnTo>
                <a:lnTo>
                  <a:pt x="1653" y="185910"/>
                </a:lnTo>
                <a:close/>
              </a:path>
              <a:path w="100964" h="186055">
                <a:moveTo>
                  <a:pt x="100857" y="185910"/>
                </a:moveTo>
                <a:lnTo>
                  <a:pt x="51255" y="185073"/>
                </a:lnTo>
                <a:lnTo>
                  <a:pt x="100857" y="185073"/>
                </a:lnTo>
                <a:lnTo>
                  <a:pt x="100857" y="185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9442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19" h="278129">
                <a:moveTo>
                  <a:pt x="3306" y="278029"/>
                </a:moveTo>
                <a:lnTo>
                  <a:pt x="826" y="278029"/>
                </a:lnTo>
                <a:lnTo>
                  <a:pt x="0" y="276354"/>
                </a:lnTo>
                <a:lnTo>
                  <a:pt x="0" y="273004"/>
                </a:lnTo>
                <a:lnTo>
                  <a:pt x="4960" y="268817"/>
                </a:lnTo>
                <a:lnTo>
                  <a:pt x="25007" y="244989"/>
                </a:lnTo>
                <a:lnTo>
                  <a:pt x="40095" y="215116"/>
                </a:lnTo>
                <a:lnTo>
                  <a:pt x="49602" y="179433"/>
                </a:lnTo>
                <a:lnTo>
                  <a:pt x="52908" y="138177"/>
                </a:lnTo>
                <a:lnTo>
                  <a:pt x="48400" y="90312"/>
                </a:lnTo>
                <a:lnTo>
                  <a:pt x="36684" y="53595"/>
                </a:lnTo>
                <a:lnTo>
                  <a:pt x="20473" y="26300"/>
                </a:lnTo>
                <a:lnTo>
                  <a:pt x="2480" y="6699"/>
                </a:lnTo>
                <a:lnTo>
                  <a:pt x="826" y="4187"/>
                </a:lnTo>
                <a:lnTo>
                  <a:pt x="0" y="3349"/>
                </a:lnTo>
                <a:lnTo>
                  <a:pt x="0" y="0"/>
                </a:lnTo>
                <a:lnTo>
                  <a:pt x="4960" y="0"/>
                </a:lnTo>
                <a:lnTo>
                  <a:pt x="38312" y="31966"/>
                </a:lnTo>
                <a:lnTo>
                  <a:pt x="58489" y="68565"/>
                </a:lnTo>
                <a:lnTo>
                  <a:pt x="68435" y="105634"/>
                </a:lnTo>
                <a:lnTo>
                  <a:pt x="71096" y="139014"/>
                </a:lnTo>
                <a:lnTo>
                  <a:pt x="69740" y="162959"/>
                </a:lnTo>
                <a:lnTo>
                  <a:pt x="59587" y="206140"/>
                </a:lnTo>
                <a:lnTo>
                  <a:pt x="36555" y="247645"/>
                </a:lnTo>
                <a:lnTo>
                  <a:pt x="9636" y="274600"/>
                </a:lnTo>
                <a:lnTo>
                  <a:pt x="330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7348" y="3617905"/>
            <a:ext cx="46355" cy="120014"/>
          </a:xfrm>
          <a:custGeom>
            <a:avLst/>
            <a:gdLst/>
            <a:ahLst/>
            <a:cxnLst/>
            <a:rect l="l" t="t" r="r" b="b"/>
            <a:pathLst>
              <a:path w="46354" h="120014">
                <a:moveTo>
                  <a:pt x="25627" y="41871"/>
                </a:moveTo>
                <a:lnTo>
                  <a:pt x="20667" y="41871"/>
                </a:lnTo>
                <a:lnTo>
                  <a:pt x="11858" y="40131"/>
                </a:lnTo>
                <a:lnTo>
                  <a:pt x="5373" y="35486"/>
                </a:lnTo>
                <a:lnTo>
                  <a:pt x="1369" y="28799"/>
                </a:lnTo>
                <a:lnTo>
                  <a:pt x="0" y="20935"/>
                </a:lnTo>
                <a:lnTo>
                  <a:pt x="1369" y="13071"/>
                </a:lnTo>
                <a:lnTo>
                  <a:pt x="5373" y="6385"/>
                </a:lnTo>
                <a:lnTo>
                  <a:pt x="11858" y="1740"/>
                </a:lnTo>
                <a:lnTo>
                  <a:pt x="20667" y="0"/>
                </a:lnTo>
                <a:lnTo>
                  <a:pt x="31298" y="2774"/>
                </a:lnTo>
                <a:lnTo>
                  <a:pt x="39371" y="10886"/>
                </a:lnTo>
                <a:lnTo>
                  <a:pt x="44499" y="24023"/>
                </a:lnTo>
                <a:lnTo>
                  <a:pt x="45705" y="36009"/>
                </a:lnTo>
                <a:lnTo>
                  <a:pt x="35548" y="36009"/>
                </a:lnTo>
                <a:lnTo>
                  <a:pt x="30588" y="41034"/>
                </a:lnTo>
                <a:lnTo>
                  <a:pt x="25627" y="41871"/>
                </a:lnTo>
                <a:close/>
              </a:path>
              <a:path w="46354" h="120014">
                <a:moveTo>
                  <a:pt x="9920" y="119753"/>
                </a:moveTo>
                <a:lnTo>
                  <a:pt x="8267" y="119753"/>
                </a:lnTo>
                <a:lnTo>
                  <a:pt x="5786" y="118078"/>
                </a:lnTo>
                <a:lnTo>
                  <a:pt x="5786" y="113053"/>
                </a:lnTo>
                <a:lnTo>
                  <a:pt x="10747" y="108866"/>
                </a:lnTo>
                <a:lnTo>
                  <a:pt x="20112" y="96867"/>
                </a:lnTo>
                <a:lnTo>
                  <a:pt x="28624" y="81336"/>
                </a:lnTo>
                <a:lnTo>
                  <a:pt x="34811" y="62820"/>
                </a:lnTo>
                <a:lnTo>
                  <a:pt x="37201" y="41871"/>
                </a:lnTo>
                <a:lnTo>
                  <a:pt x="37201" y="36009"/>
                </a:lnTo>
                <a:lnTo>
                  <a:pt x="45705" y="36009"/>
                </a:lnTo>
                <a:lnTo>
                  <a:pt x="46295" y="41871"/>
                </a:lnTo>
                <a:lnTo>
                  <a:pt x="41193" y="73825"/>
                </a:lnTo>
                <a:lnTo>
                  <a:pt x="29657" y="98398"/>
                </a:lnTo>
                <a:lnTo>
                  <a:pt x="17347" y="114179"/>
                </a:lnTo>
                <a:lnTo>
                  <a:pt x="9920" y="11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50283" y="3483082"/>
            <a:ext cx="173990" cy="182245"/>
          </a:xfrm>
          <a:custGeom>
            <a:avLst/>
            <a:gdLst/>
            <a:ahLst/>
            <a:cxnLst/>
            <a:rect l="l" t="t" r="r" b="b"/>
            <a:pathLst>
              <a:path w="173989" h="182245">
                <a:moveTo>
                  <a:pt x="909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06" y="50874"/>
                </a:lnTo>
                <a:lnTo>
                  <a:pt x="12090" y="29729"/>
                </a:lnTo>
                <a:lnTo>
                  <a:pt x="28249" y="9211"/>
                </a:lnTo>
                <a:lnTo>
                  <a:pt x="52082" y="0"/>
                </a:lnTo>
                <a:lnTo>
                  <a:pt x="65490" y="2630"/>
                </a:lnTo>
                <a:lnTo>
                  <a:pt x="74895" y="9211"/>
                </a:lnTo>
                <a:lnTo>
                  <a:pt x="51255" y="9211"/>
                </a:lnTo>
                <a:lnTo>
                  <a:pt x="41683" y="11279"/>
                </a:lnTo>
                <a:lnTo>
                  <a:pt x="31104" y="18842"/>
                </a:lnTo>
                <a:lnTo>
                  <a:pt x="20680" y="33942"/>
                </a:lnTo>
                <a:lnTo>
                  <a:pt x="9093" y="65320"/>
                </a:lnTo>
                <a:lnTo>
                  <a:pt x="9093" y="66157"/>
                </a:lnTo>
                <a:close/>
              </a:path>
              <a:path w="173989" h="182245">
                <a:moveTo>
                  <a:pt x="102834" y="172511"/>
                </a:moveTo>
                <a:lnTo>
                  <a:pt x="85977" y="172511"/>
                </a:lnTo>
                <a:lnTo>
                  <a:pt x="116487" y="157987"/>
                </a:lnTo>
                <a:lnTo>
                  <a:pt x="138472" y="124778"/>
                </a:lnTo>
                <a:lnTo>
                  <a:pt x="151777" y="88428"/>
                </a:lnTo>
                <a:lnTo>
                  <a:pt x="156246" y="64482"/>
                </a:lnTo>
                <a:lnTo>
                  <a:pt x="155342" y="54067"/>
                </a:lnTo>
                <a:lnTo>
                  <a:pt x="152733" y="45221"/>
                </a:lnTo>
                <a:lnTo>
                  <a:pt x="148573" y="37632"/>
                </a:lnTo>
                <a:lnTo>
                  <a:pt x="143019" y="30985"/>
                </a:lnTo>
                <a:lnTo>
                  <a:pt x="138886" y="26797"/>
                </a:lnTo>
                <a:lnTo>
                  <a:pt x="137232" y="24285"/>
                </a:lnTo>
                <a:lnTo>
                  <a:pt x="156246" y="0"/>
                </a:lnTo>
                <a:lnTo>
                  <a:pt x="162098" y="1387"/>
                </a:lnTo>
                <a:lnTo>
                  <a:pt x="167717" y="6071"/>
                </a:lnTo>
                <a:lnTo>
                  <a:pt x="171941" y="14838"/>
                </a:lnTo>
                <a:lnTo>
                  <a:pt x="173607" y="28472"/>
                </a:lnTo>
                <a:lnTo>
                  <a:pt x="169073" y="61250"/>
                </a:lnTo>
                <a:lnTo>
                  <a:pt x="154076" y="112949"/>
                </a:lnTo>
                <a:lnTo>
                  <a:pt x="126524" y="160722"/>
                </a:lnTo>
                <a:lnTo>
                  <a:pt x="102834" y="172511"/>
                </a:lnTo>
                <a:close/>
              </a:path>
              <a:path w="173989" h="182245">
                <a:moveTo>
                  <a:pt x="84323" y="181723"/>
                </a:moveTo>
                <a:lnTo>
                  <a:pt x="68383" y="179996"/>
                </a:lnTo>
                <a:lnTo>
                  <a:pt x="51048" y="172930"/>
                </a:lnTo>
                <a:lnTo>
                  <a:pt x="37124" y="157699"/>
                </a:lnTo>
                <a:lnTo>
                  <a:pt x="31414" y="131477"/>
                </a:lnTo>
                <a:lnTo>
                  <a:pt x="32590" y="118183"/>
                </a:lnTo>
                <a:lnTo>
                  <a:pt x="36478" y="101748"/>
                </a:lnTo>
                <a:lnTo>
                  <a:pt x="43621" y="79661"/>
                </a:lnTo>
                <a:lnTo>
                  <a:pt x="56642" y="43677"/>
                </a:lnTo>
                <a:lnTo>
                  <a:pt x="58799" y="36847"/>
                </a:lnTo>
                <a:lnTo>
                  <a:pt x="60491" y="29388"/>
                </a:lnTo>
                <a:lnTo>
                  <a:pt x="61176" y="21773"/>
                </a:lnTo>
                <a:lnTo>
                  <a:pt x="61176" y="9211"/>
                </a:lnTo>
                <a:lnTo>
                  <a:pt x="74895" y="9211"/>
                </a:lnTo>
                <a:lnTo>
                  <a:pt x="75643" y="9735"/>
                </a:lnTo>
                <a:lnTo>
                  <a:pt x="82076" y="20137"/>
                </a:lnTo>
                <a:lnTo>
                  <a:pt x="84323" y="32660"/>
                </a:lnTo>
                <a:lnTo>
                  <a:pt x="84323" y="40196"/>
                </a:lnTo>
                <a:lnTo>
                  <a:pt x="82670" y="46059"/>
                </a:lnTo>
                <a:lnTo>
                  <a:pt x="80190" y="52758"/>
                </a:lnTo>
                <a:lnTo>
                  <a:pt x="71341" y="77057"/>
                </a:lnTo>
                <a:lnTo>
                  <a:pt x="63966" y="99550"/>
                </a:lnTo>
                <a:lnTo>
                  <a:pt x="58915" y="120002"/>
                </a:lnTo>
                <a:lnTo>
                  <a:pt x="57042" y="138177"/>
                </a:lnTo>
                <a:lnTo>
                  <a:pt x="58773" y="152020"/>
                </a:lnTo>
                <a:lnTo>
                  <a:pt x="64069" y="162881"/>
                </a:lnTo>
                <a:lnTo>
                  <a:pt x="73085" y="169973"/>
                </a:lnTo>
                <a:lnTo>
                  <a:pt x="85977" y="172511"/>
                </a:lnTo>
                <a:lnTo>
                  <a:pt x="102834" y="172511"/>
                </a:lnTo>
                <a:lnTo>
                  <a:pt x="84323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5973" y="3286280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89" h="278129">
                <a:moveTo>
                  <a:pt x="71923" y="278029"/>
                </a:moveTo>
                <a:lnTo>
                  <a:pt x="66962" y="278029"/>
                </a:lnTo>
                <a:lnTo>
                  <a:pt x="33481" y="245107"/>
                </a:lnTo>
                <a:lnTo>
                  <a:pt x="13020" y="208103"/>
                </a:lnTo>
                <a:lnTo>
                  <a:pt x="2790" y="171098"/>
                </a:lnTo>
                <a:lnTo>
                  <a:pt x="0" y="138177"/>
                </a:lnTo>
                <a:lnTo>
                  <a:pt x="3022" y="103632"/>
                </a:lnTo>
                <a:lnTo>
                  <a:pt x="13640" y="66576"/>
                </a:lnTo>
                <a:lnTo>
                  <a:pt x="34178" y="30775"/>
                </a:lnTo>
                <a:lnTo>
                  <a:pt x="66962" y="0"/>
                </a:lnTo>
                <a:lnTo>
                  <a:pt x="71923" y="0"/>
                </a:lnTo>
                <a:lnTo>
                  <a:pt x="71923" y="3349"/>
                </a:lnTo>
                <a:lnTo>
                  <a:pt x="71096" y="4187"/>
                </a:lnTo>
                <a:lnTo>
                  <a:pt x="70269" y="5862"/>
                </a:lnTo>
                <a:lnTo>
                  <a:pt x="52844" y="24429"/>
                </a:lnTo>
                <a:lnTo>
                  <a:pt x="36271" y="51397"/>
                </a:lnTo>
                <a:lnTo>
                  <a:pt x="23883" y="88886"/>
                </a:lnTo>
                <a:lnTo>
                  <a:pt x="19014" y="139014"/>
                </a:lnTo>
                <a:lnTo>
                  <a:pt x="21778" y="176044"/>
                </a:lnTo>
                <a:lnTo>
                  <a:pt x="30588" y="211034"/>
                </a:lnTo>
                <a:lnTo>
                  <a:pt x="46217" y="242882"/>
                </a:lnTo>
                <a:lnTo>
                  <a:pt x="69443" y="270492"/>
                </a:lnTo>
                <a:lnTo>
                  <a:pt x="71096" y="273004"/>
                </a:lnTo>
                <a:lnTo>
                  <a:pt x="71923" y="273004"/>
                </a:lnTo>
                <a:lnTo>
                  <a:pt x="71923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85924" y="3308896"/>
            <a:ext cx="121920" cy="186055"/>
          </a:xfrm>
          <a:custGeom>
            <a:avLst/>
            <a:gdLst/>
            <a:ahLst/>
            <a:cxnLst/>
            <a:rect l="l" t="t" r="r" b="b"/>
            <a:pathLst>
              <a:path w="121920" h="186055">
                <a:moveTo>
                  <a:pt x="20667" y="66157"/>
                </a:moveTo>
                <a:lnTo>
                  <a:pt x="11573" y="66157"/>
                </a:lnTo>
                <a:lnTo>
                  <a:pt x="0" y="64482"/>
                </a:lnTo>
                <a:lnTo>
                  <a:pt x="0" y="50246"/>
                </a:lnTo>
                <a:lnTo>
                  <a:pt x="4146" y="31443"/>
                </a:lnTo>
                <a:lnTo>
                  <a:pt x="15810" y="15387"/>
                </a:lnTo>
                <a:lnTo>
                  <a:pt x="33830" y="4200"/>
                </a:lnTo>
                <a:lnTo>
                  <a:pt x="57042" y="0"/>
                </a:lnTo>
                <a:lnTo>
                  <a:pt x="82114" y="3794"/>
                </a:lnTo>
                <a:lnTo>
                  <a:pt x="93920" y="10049"/>
                </a:lnTo>
                <a:lnTo>
                  <a:pt x="52908" y="10049"/>
                </a:lnTo>
                <a:lnTo>
                  <a:pt x="42278" y="11396"/>
                </a:lnTo>
                <a:lnTo>
                  <a:pt x="31104" y="15806"/>
                </a:lnTo>
                <a:lnTo>
                  <a:pt x="20706" y="23827"/>
                </a:lnTo>
                <a:lnTo>
                  <a:pt x="12400" y="36009"/>
                </a:lnTo>
                <a:lnTo>
                  <a:pt x="27281" y="36009"/>
                </a:lnTo>
                <a:lnTo>
                  <a:pt x="28934" y="46059"/>
                </a:lnTo>
                <a:lnTo>
                  <a:pt x="28934" y="61132"/>
                </a:lnTo>
                <a:lnTo>
                  <a:pt x="20667" y="66157"/>
                </a:lnTo>
                <a:close/>
              </a:path>
              <a:path w="121920" h="186055">
                <a:moveTo>
                  <a:pt x="113258" y="185910"/>
                </a:moveTo>
                <a:lnTo>
                  <a:pt x="0" y="185910"/>
                </a:lnTo>
                <a:lnTo>
                  <a:pt x="0" y="177536"/>
                </a:lnTo>
                <a:lnTo>
                  <a:pt x="2480" y="175024"/>
                </a:lnTo>
                <a:lnTo>
                  <a:pt x="68616" y="108866"/>
                </a:lnTo>
                <a:lnTo>
                  <a:pt x="76586" y="99537"/>
                </a:lnTo>
                <a:lnTo>
                  <a:pt x="85253" y="86988"/>
                </a:lnTo>
                <a:lnTo>
                  <a:pt x="92216" y="71770"/>
                </a:lnTo>
                <a:lnTo>
                  <a:pt x="95070" y="54433"/>
                </a:lnTo>
                <a:lnTo>
                  <a:pt x="92319" y="37959"/>
                </a:lnTo>
                <a:lnTo>
                  <a:pt x="84220" y="23762"/>
                </a:lnTo>
                <a:lnTo>
                  <a:pt x="71006" y="13804"/>
                </a:lnTo>
                <a:lnTo>
                  <a:pt x="52908" y="10049"/>
                </a:lnTo>
                <a:lnTo>
                  <a:pt x="93920" y="10049"/>
                </a:lnTo>
                <a:lnTo>
                  <a:pt x="102614" y="14655"/>
                </a:lnTo>
                <a:lnTo>
                  <a:pt x="116448" y="31796"/>
                </a:lnTo>
                <a:lnTo>
                  <a:pt x="121525" y="54433"/>
                </a:lnTo>
                <a:lnTo>
                  <a:pt x="118231" y="72935"/>
                </a:lnTo>
                <a:lnTo>
                  <a:pt x="109434" y="88768"/>
                </a:lnTo>
                <a:lnTo>
                  <a:pt x="96762" y="102716"/>
                </a:lnTo>
                <a:lnTo>
                  <a:pt x="81843" y="115566"/>
                </a:lnTo>
                <a:lnTo>
                  <a:pt x="70411" y="124542"/>
                </a:lnTo>
                <a:lnTo>
                  <a:pt x="59212" y="133989"/>
                </a:lnTo>
                <a:lnTo>
                  <a:pt x="45688" y="145949"/>
                </a:lnTo>
                <a:lnTo>
                  <a:pt x="27281" y="162462"/>
                </a:lnTo>
                <a:lnTo>
                  <a:pt x="117052" y="162462"/>
                </a:lnTo>
                <a:lnTo>
                  <a:pt x="113258" y="185910"/>
                </a:lnTo>
                <a:close/>
              </a:path>
              <a:path w="121920" h="186055">
                <a:moveTo>
                  <a:pt x="117052" y="162462"/>
                </a:moveTo>
                <a:lnTo>
                  <a:pt x="77710" y="162462"/>
                </a:lnTo>
                <a:lnTo>
                  <a:pt x="83367" y="162436"/>
                </a:lnTo>
                <a:lnTo>
                  <a:pt x="91970" y="162253"/>
                </a:lnTo>
                <a:lnTo>
                  <a:pt x="112431" y="134827"/>
                </a:lnTo>
                <a:lnTo>
                  <a:pt x="121525" y="134827"/>
                </a:lnTo>
                <a:lnTo>
                  <a:pt x="117052" y="162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5478" y="3286280"/>
            <a:ext cx="71120" cy="278130"/>
          </a:xfrm>
          <a:custGeom>
            <a:avLst/>
            <a:gdLst/>
            <a:ahLst/>
            <a:cxnLst/>
            <a:rect l="l" t="t" r="r" b="b"/>
            <a:pathLst>
              <a:path w="71120" h="278129">
                <a:moveTo>
                  <a:pt x="3306" y="278029"/>
                </a:moveTo>
                <a:lnTo>
                  <a:pt x="826" y="278029"/>
                </a:lnTo>
                <a:lnTo>
                  <a:pt x="0" y="276354"/>
                </a:lnTo>
                <a:lnTo>
                  <a:pt x="0" y="273004"/>
                </a:lnTo>
                <a:lnTo>
                  <a:pt x="4960" y="268817"/>
                </a:lnTo>
                <a:lnTo>
                  <a:pt x="25007" y="244989"/>
                </a:lnTo>
                <a:lnTo>
                  <a:pt x="40095" y="215116"/>
                </a:lnTo>
                <a:lnTo>
                  <a:pt x="49602" y="179433"/>
                </a:lnTo>
                <a:lnTo>
                  <a:pt x="52908" y="138177"/>
                </a:lnTo>
                <a:lnTo>
                  <a:pt x="48400" y="90312"/>
                </a:lnTo>
                <a:lnTo>
                  <a:pt x="36684" y="53595"/>
                </a:lnTo>
                <a:lnTo>
                  <a:pt x="20473" y="26300"/>
                </a:lnTo>
                <a:lnTo>
                  <a:pt x="2480" y="6699"/>
                </a:lnTo>
                <a:lnTo>
                  <a:pt x="826" y="4187"/>
                </a:lnTo>
                <a:lnTo>
                  <a:pt x="0" y="3349"/>
                </a:lnTo>
                <a:lnTo>
                  <a:pt x="0" y="0"/>
                </a:lnTo>
                <a:lnTo>
                  <a:pt x="4960" y="0"/>
                </a:lnTo>
                <a:lnTo>
                  <a:pt x="38312" y="31966"/>
                </a:lnTo>
                <a:lnTo>
                  <a:pt x="58489" y="68565"/>
                </a:lnTo>
                <a:lnTo>
                  <a:pt x="68435" y="105634"/>
                </a:lnTo>
                <a:lnTo>
                  <a:pt x="71096" y="139014"/>
                </a:lnTo>
                <a:lnTo>
                  <a:pt x="69740" y="162959"/>
                </a:lnTo>
                <a:lnTo>
                  <a:pt x="59587" y="206140"/>
                </a:lnTo>
                <a:lnTo>
                  <a:pt x="36555" y="247645"/>
                </a:lnTo>
                <a:lnTo>
                  <a:pt x="9636" y="274600"/>
                </a:lnTo>
                <a:lnTo>
                  <a:pt x="3306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1809" y="3359979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4133" y="400294"/>
                </a:moveTo>
                <a:lnTo>
                  <a:pt x="1653" y="400294"/>
                </a:lnTo>
                <a:lnTo>
                  <a:pt x="0" y="398619"/>
                </a:lnTo>
                <a:lnTo>
                  <a:pt x="0" y="394432"/>
                </a:lnTo>
                <a:lnTo>
                  <a:pt x="4960" y="389408"/>
                </a:lnTo>
                <a:lnTo>
                  <a:pt x="35483" y="348295"/>
                </a:lnTo>
                <a:lnTo>
                  <a:pt x="55079" y="301686"/>
                </a:lnTo>
                <a:lnTo>
                  <a:pt x="65529" y="251623"/>
                </a:lnTo>
                <a:lnTo>
                  <a:pt x="68616" y="200147"/>
                </a:lnTo>
                <a:lnTo>
                  <a:pt x="64521" y="141173"/>
                </a:lnTo>
                <a:lnTo>
                  <a:pt x="52598" y="90129"/>
                </a:lnTo>
                <a:lnTo>
                  <a:pt x="33391" y="47406"/>
                </a:lnTo>
                <a:lnTo>
                  <a:pt x="7440" y="13398"/>
                </a:lnTo>
                <a:lnTo>
                  <a:pt x="0" y="5862"/>
                </a:lnTo>
                <a:lnTo>
                  <a:pt x="0" y="1674"/>
                </a:lnTo>
                <a:lnTo>
                  <a:pt x="1653" y="0"/>
                </a:lnTo>
                <a:lnTo>
                  <a:pt x="4133" y="0"/>
                </a:lnTo>
                <a:lnTo>
                  <a:pt x="46101" y="42748"/>
                </a:lnTo>
                <a:lnTo>
                  <a:pt x="78510" y="109586"/>
                </a:lnTo>
                <a:lnTo>
                  <a:pt x="90653" y="173938"/>
                </a:lnTo>
                <a:lnTo>
                  <a:pt x="91764" y="200147"/>
                </a:lnTo>
                <a:lnTo>
                  <a:pt x="90678" y="227141"/>
                </a:lnTo>
                <a:lnTo>
                  <a:pt x="79208" y="289295"/>
                </a:lnTo>
                <a:lnTo>
                  <a:pt x="47496" y="355779"/>
                </a:lnTo>
                <a:lnTo>
                  <a:pt x="11974" y="395191"/>
                </a:lnTo>
                <a:lnTo>
                  <a:pt x="4133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52679" y="3468241"/>
            <a:ext cx="237490" cy="293370"/>
          </a:xfrm>
          <a:custGeom>
            <a:avLst/>
            <a:gdLst/>
            <a:ahLst/>
            <a:cxnLst/>
            <a:rect l="l" t="t" r="r" b="b"/>
            <a:pathLst>
              <a:path w="237489" h="293370">
                <a:moveTo>
                  <a:pt x="38129" y="76155"/>
                </a:moveTo>
                <a:lnTo>
                  <a:pt x="28597" y="76155"/>
                </a:lnTo>
                <a:lnTo>
                  <a:pt x="28597" y="71335"/>
                </a:lnTo>
                <a:lnTo>
                  <a:pt x="42896" y="26027"/>
                </a:lnTo>
                <a:lnTo>
                  <a:pt x="76259" y="0"/>
                </a:lnTo>
                <a:lnTo>
                  <a:pt x="89233" y="1897"/>
                </a:lnTo>
                <a:lnTo>
                  <a:pt x="101401" y="7952"/>
                </a:lnTo>
                <a:lnTo>
                  <a:pt x="103828" y="10603"/>
                </a:lnTo>
                <a:lnTo>
                  <a:pt x="75306" y="10603"/>
                </a:lnTo>
                <a:lnTo>
                  <a:pt x="63927" y="14580"/>
                </a:lnTo>
                <a:lnTo>
                  <a:pt x="55050" y="25786"/>
                </a:lnTo>
                <a:lnTo>
                  <a:pt x="47960" y="43138"/>
                </a:lnTo>
                <a:lnTo>
                  <a:pt x="41942" y="65551"/>
                </a:lnTo>
                <a:lnTo>
                  <a:pt x="39083" y="75191"/>
                </a:lnTo>
                <a:lnTo>
                  <a:pt x="38129" y="76155"/>
                </a:lnTo>
                <a:close/>
              </a:path>
              <a:path w="237489" h="293370">
                <a:moveTo>
                  <a:pt x="131591" y="34703"/>
                </a:moveTo>
                <a:lnTo>
                  <a:pt x="117249" y="34703"/>
                </a:lnTo>
                <a:lnTo>
                  <a:pt x="129850" y="21554"/>
                </a:lnTo>
                <a:lnTo>
                  <a:pt x="144417" y="10483"/>
                </a:lnTo>
                <a:lnTo>
                  <a:pt x="160413" y="2846"/>
                </a:lnTo>
                <a:lnTo>
                  <a:pt x="177304" y="0"/>
                </a:lnTo>
                <a:lnTo>
                  <a:pt x="201165" y="5497"/>
                </a:lnTo>
                <a:lnTo>
                  <a:pt x="207497" y="10603"/>
                </a:lnTo>
                <a:lnTo>
                  <a:pt x="175397" y="10603"/>
                </a:lnTo>
                <a:lnTo>
                  <a:pt x="168665" y="11281"/>
                </a:lnTo>
                <a:lnTo>
                  <a:pt x="160145" y="13857"/>
                </a:lnTo>
                <a:lnTo>
                  <a:pt x="150196" y="19144"/>
                </a:lnTo>
                <a:lnTo>
                  <a:pt x="139174" y="27955"/>
                </a:lnTo>
                <a:lnTo>
                  <a:pt x="132233" y="34010"/>
                </a:lnTo>
                <a:lnTo>
                  <a:pt x="131591" y="34703"/>
                </a:lnTo>
                <a:close/>
              </a:path>
              <a:path w="237489" h="293370">
                <a:moveTo>
                  <a:pt x="63867" y="278594"/>
                </a:moveTo>
                <a:lnTo>
                  <a:pt x="10485" y="278594"/>
                </a:lnTo>
                <a:lnTo>
                  <a:pt x="22267" y="277901"/>
                </a:lnTo>
                <a:lnTo>
                  <a:pt x="28954" y="275220"/>
                </a:lnTo>
                <a:lnTo>
                  <a:pt x="32604" y="269647"/>
                </a:lnTo>
                <a:lnTo>
                  <a:pt x="35270" y="260278"/>
                </a:lnTo>
                <a:lnTo>
                  <a:pt x="85792" y="54947"/>
                </a:lnTo>
                <a:lnTo>
                  <a:pt x="87698" y="47235"/>
                </a:lnTo>
                <a:lnTo>
                  <a:pt x="89605" y="42415"/>
                </a:lnTo>
                <a:lnTo>
                  <a:pt x="89605" y="31811"/>
                </a:lnTo>
                <a:lnTo>
                  <a:pt x="88443" y="21177"/>
                </a:lnTo>
                <a:lnTo>
                  <a:pt x="85315" y="14700"/>
                </a:lnTo>
                <a:lnTo>
                  <a:pt x="80758" y="11477"/>
                </a:lnTo>
                <a:lnTo>
                  <a:pt x="75306" y="10603"/>
                </a:lnTo>
                <a:lnTo>
                  <a:pt x="103828" y="10603"/>
                </a:lnTo>
                <a:lnTo>
                  <a:pt x="111247" y="18707"/>
                </a:lnTo>
                <a:lnTo>
                  <a:pt x="117249" y="34703"/>
                </a:lnTo>
                <a:lnTo>
                  <a:pt x="131591" y="34703"/>
                </a:lnTo>
                <a:lnTo>
                  <a:pt x="92465" y="150383"/>
                </a:lnTo>
                <a:lnTo>
                  <a:pt x="91511" y="156167"/>
                </a:lnTo>
                <a:lnTo>
                  <a:pt x="91511" y="158095"/>
                </a:lnTo>
                <a:lnTo>
                  <a:pt x="92882" y="165641"/>
                </a:lnTo>
                <a:lnTo>
                  <a:pt x="98138" y="179303"/>
                </a:lnTo>
                <a:lnTo>
                  <a:pt x="85792" y="179303"/>
                </a:lnTo>
                <a:lnTo>
                  <a:pt x="81160" y="197829"/>
                </a:lnTo>
                <a:lnTo>
                  <a:pt x="73757" y="227743"/>
                </a:lnTo>
                <a:lnTo>
                  <a:pt x="66891" y="256573"/>
                </a:lnTo>
                <a:lnTo>
                  <a:pt x="63867" y="271846"/>
                </a:lnTo>
                <a:lnTo>
                  <a:pt x="63867" y="278594"/>
                </a:lnTo>
                <a:close/>
              </a:path>
              <a:path w="237489" h="293370">
                <a:moveTo>
                  <a:pt x="163986" y="198582"/>
                </a:moveTo>
                <a:lnTo>
                  <a:pt x="127735" y="198582"/>
                </a:lnTo>
                <a:lnTo>
                  <a:pt x="140782" y="195675"/>
                </a:lnTo>
                <a:lnTo>
                  <a:pt x="154903" y="186894"/>
                </a:lnTo>
                <a:lnTo>
                  <a:pt x="182070" y="151347"/>
                </a:lnTo>
                <a:lnTo>
                  <a:pt x="196369" y="106280"/>
                </a:lnTo>
                <a:lnTo>
                  <a:pt x="204948" y="53983"/>
                </a:lnTo>
                <a:lnTo>
                  <a:pt x="202878" y="35411"/>
                </a:lnTo>
                <a:lnTo>
                  <a:pt x="196965" y="21810"/>
                </a:lnTo>
                <a:lnTo>
                  <a:pt x="187656" y="13450"/>
                </a:lnTo>
                <a:lnTo>
                  <a:pt x="175397" y="10603"/>
                </a:lnTo>
                <a:lnTo>
                  <a:pt x="207497" y="10603"/>
                </a:lnTo>
                <a:lnTo>
                  <a:pt x="220200" y="20846"/>
                </a:lnTo>
                <a:lnTo>
                  <a:pt x="232801" y="44328"/>
                </a:lnTo>
                <a:lnTo>
                  <a:pt x="237359" y="74227"/>
                </a:lnTo>
                <a:lnTo>
                  <a:pt x="227737" y="123782"/>
                </a:lnTo>
                <a:lnTo>
                  <a:pt x="202565" y="167012"/>
                </a:lnTo>
                <a:lnTo>
                  <a:pt x="167384" y="197588"/>
                </a:lnTo>
                <a:lnTo>
                  <a:pt x="163986" y="198582"/>
                </a:lnTo>
                <a:close/>
              </a:path>
              <a:path w="237489" h="293370">
                <a:moveTo>
                  <a:pt x="127735" y="209186"/>
                </a:moveTo>
                <a:lnTo>
                  <a:pt x="112334" y="206415"/>
                </a:lnTo>
                <a:lnTo>
                  <a:pt x="100329" y="199305"/>
                </a:lnTo>
                <a:lnTo>
                  <a:pt x="91541" y="189665"/>
                </a:lnTo>
                <a:lnTo>
                  <a:pt x="85792" y="179303"/>
                </a:lnTo>
                <a:lnTo>
                  <a:pt x="98138" y="179303"/>
                </a:lnTo>
                <a:lnTo>
                  <a:pt x="109206" y="192663"/>
                </a:lnTo>
                <a:lnTo>
                  <a:pt x="127735" y="198582"/>
                </a:lnTo>
                <a:lnTo>
                  <a:pt x="163986" y="198582"/>
                </a:lnTo>
                <a:lnTo>
                  <a:pt x="127735" y="209186"/>
                </a:lnTo>
                <a:close/>
              </a:path>
              <a:path w="237489" h="293370">
                <a:moveTo>
                  <a:pt x="5719" y="293054"/>
                </a:moveTo>
                <a:lnTo>
                  <a:pt x="1906" y="293054"/>
                </a:lnTo>
                <a:lnTo>
                  <a:pt x="0" y="291126"/>
                </a:lnTo>
                <a:lnTo>
                  <a:pt x="0" y="278594"/>
                </a:lnTo>
                <a:lnTo>
                  <a:pt x="97231" y="278594"/>
                </a:lnTo>
                <a:lnTo>
                  <a:pt x="97231" y="292090"/>
                </a:lnTo>
                <a:lnTo>
                  <a:pt x="43849" y="292090"/>
                </a:lnTo>
                <a:lnTo>
                  <a:pt x="34406" y="292241"/>
                </a:lnTo>
                <a:lnTo>
                  <a:pt x="15162" y="292903"/>
                </a:lnTo>
                <a:lnTo>
                  <a:pt x="5719" y="293054"/>
                </a:lnTo>
                <a:close/>
              </a:path>
              <a:path w="237489" h="293370">
                <a:moveTo>
                  <a:pt x="97231" y="293054"/>
                </a:moveTo>
                <a:lnTo>
                  <a:pt x="89605" y="293054"/>
                </a:lnTo>
                <a:lnTo>
                  <a:pt x="78166" y="292903"/>
                </a:lnTo>
                <a:lnTo>
                  <a:pt x="55288" y="292241"/>
                </a:lnTo>
                <a:lnTo>
                  <a:pt x="43849" y="292090"/>
                </a:lnTo>
                <a:lnTo>
                  <a:pt x="97231" y="292090"/>
                </a:lnTo>
                <a:lnTo>
                  <a:pt x="97231" y="293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41518" y="3326538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103904" y="460789"/>
                </a:moveTo>
                <a:lnTo>
                  <a:pt x="101044" y="460789"/>
                </a:lnTo>
                <a:lnTo>
                  <a:pt x="91765" y="455231"/>
                </a:lnTo>
                <a:lnTo>
                  <a:pt x="52115" y="411580"/>
                </a:lnTo>
                <a:lnTo>
                  <a:pt x="30503" y="374029"/>
                </a:lnTo>
                <a:lnTo>
                  <a:pt x="14879" y="334641"/>
                </a:lnTo>
                <a:lnTo>
                  <a:pt x="5600" y="296066"/>
                </a:lnTo>
                <a:lnTo>
                  <a:pt x="0" y="230394"/>
                </a:lnTo>
                <a:lnTo>
                  <a:pt x="1251" y="199320"/>
                </a:lnTo>
                <a:lnTo>
                  <a:pt x="14477" y="127774"/>
                </a:lnTo>
                <a:lnTo>
                  <a:pt x="28597" y="89651"/>
                </a:lnTo>
                <a:lnTo>
                  <a:pt x="50507" y="50835"/>
                </a:lnTo>
                <a:lnTo>
                  <a:pt x="91467" y="5738"/>
                </a:lnTo>
                <a:lnTo>
                  <a:pt x="101044" y="0"/>
                </a:lnTo>
                <a:lnTo>
                  <a:pt x="103904" y="0"/>
                </a:lnTo>
                <a:lnTo>
                  <a:pt x="105810" y="963"/>
                </a:lnTo>
                <a:lnTo>
                  <a:pt x="105810" y="6747"/>
                </a:lnTo>
                <a:lnTo>
                  <a:pt x="100091" y="12531"/>
                </a:lnTo>
                <a:lnTo>
                  <a:pt x="70860" y="49718"/>
                </a:lnTo>
                <a:lnTo>
                  <a:pt x="49957" y="91163"/>
                </a:lnTo>
                <a:lnTo>
                  <a:pt x="36330" y="135799"/>
                </a:lnTo>
                <a:lnTo>
                  <a:pt x="28925" y="182565"/>
                </a:lnTo>
                <a:lnTo>
                  <a:pt x="26690" y="230394"/>
                </a:lnTo>
                <a:lnTo>
                  <a:pt x="28635" y="274229"/>
                </a:lnTo>
                <a:lnTo>
                  <a:pt x="35384" y="319868"/>
                </a:lnTo>
                <a:lnTo>
                  <a:pt x="48310" y="365184"/>
                </a:lnTo>
                <a:lnTo>
                  <a:pt x="68786" y="408047"/>
                </a:lnTo>
                <a:lnTo>
                  <a:pt x="98184" y="446329"/>
                </a:lnTo>
                <a:lnTo>
                  <a:pt x="105810" y="454041"/>
                </a:lnTo>
                <a:lnTo>
                  <a:pt x="105810" y="459825"/>
                </a:lnTo>
                <a:lnTo>
                  <a:pt x="103904" y="460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94991" y="3468240"/>
            <a:ext cx="174625" cy="209550"/>
          </a:xfrm>
          <a:custGeom>
            <a:avLst/>
            <a:gdLst/>
            <a:ahLst/>
            <a:cxnLst/>
            <a:rect l="l" t="t" r="r" b="b"/>
            <a:pathLst>
              <a:path w="174625" h="209550">
                <a:moveTo>
                  <a:pt x="71493" y="209186"/>
                </a:moveTo>
                <a:lnTo>
                  <a:pt x="41421" y="202725"/>
                </a:lnTo>
                <a:lnTo>
                  <a:pt x="18945" y="184966"/>
                </a:lnTo>
                <a:lnTo>
                  <a:pt x="4870" y="158351"/>
                </a:lnTo>
                <a:lnTo>
                  <a:pt x="0" y="125319"/>
                </a:lnTo>
                <a:lnTo>
                  <a:pt x="11513" y="71983"/>
                </a:lnTo>
                <a:lnTo>
                  <a:pt x="40632" y="32655"/>
                </a:lnTo>
                <a:lnTo>
                  <a:pt x="79223" y="8329"/>
                </a:lnTo>
                <a:lnTo>
                  <a:pt x="119156" y="0"/>
                </a:lnTo>
                <a:lnTo>
                  <a:pt x="140023" y="3328"/>
                </a:lnTo>
                <a:lnTo>
                  <a:pt x="152560" y="10603"/>
                </a:lnTo>
                <a:lnTo>
                  <a:pt x="119156" y="10603"/>
                </a:lnTo>
                <a:lnTo>
                  <a:pt x="104425" y="12757"/>
                </a:lnTo>
                <a:lnTo>
                  <a:pt x="82813" y="22774"/>
                </a:lnTo>
                <a:lnTo>
                  <a:pt x="60307" y="45985"/>
                </a:lnTo>
                <a:lnTo>
                  <a:pt x="42896" y="87723"/>
                </a:lnTo>
                <a:lnTo>
                  <a:pt x="130314" y="87723"/>
                </a:lnTo>
                <a:lnTo>
                  <a:pt x="114806" y="92483"/>
                </a:lnTo>
                <a:lnTo>
                  <a:pt x="95086" y="95676"/>
                </a:lnTo>
                <a:lnTo>
                  <a:pt x="77153" y="97062"/>
                </a:lnTo>
                <a:lnTo>
                  <a:pt x="63867" y="97363"/>
                </a:lnTo>
                <a:lnTo>
                  <a:pt x="40036" y="97363"/>
                </a:lnTo>
                <a:lnTo>
                  <a:pt x="36029" y="115875"/>
                </a:lnTo>
                <a:lnTo>
                  <a:pt x="33721" y="129777"/>
                </a:lnTo>
                <a:lnTo>
                  <a:pt x="32663" y="139523"/>
                </a:lnTo>
                <a:lnTo>
                  <a:pt x="32410" y="145563"/>
                </a:lnTo>
                <a:lnTo>
                  <a:pt x="33572" y="159947"/>
                </a:lnTo>
                <a:lnTo>
                  <a:pt x="38844" y="177495"/>
                </a:lnTo>
                <a:lnTo>
                  <a:pt x="50909" y="192332"/>
                </a:lnTo>
                <a:lnTo>
                  <a:pt x="72446" y="198582"/>
                </a:lnTo>
                <a:lnTo>
                  <a:pt x="120151" y="198582"/>
                </a:lnTo>
                <a:lnTo>
                  <a:pt x="114926" y="201414"/>
                </a:lnTo>
                <a:lnTo>
                  <a:pt x="71493" y="209186"/>
                </a:lnTo>
                <a:close/>
              </a:path>
              <a:path w="174625" h="209550">
                <a:moveTo>
                  <a:pt x="130314" y="87723"/>
                </a:moveTo>
                <a:lnTo>
                  <a:pt x="61007" y="87723"/>
                </a:lnTo>
                <a:lnTo>
                  <a:pt x="83349" y="86970"/>
                </a:lnTo>
                <a:lnTo>
                  <a:pt x="113913" y="81698"/>
                </a:lnTo>
                <a:lnTo>
                  <a:pt x="140902" y="67389"/>
                </a:lnTo>
                <a:lnTo>
                  <a:pt x="152519" y="39523"/>
                </a:lnTo>
                <a:lnTo>
                  <a:pt x="150255" y="28498"/>
                </a:lnTo>
                <a:lnTo>
                  <a:pt x="143702" y="19279"/>
                </a:lnTo>
                <a:lnTo>
                  <a:pt x="133216" y="12953"/>
                </a:lnTo>
                <a:lnTo>
                  <a:pt x="119156" y="10603"/>
                </a:lnTo>
                <a:lnTo>
                  <a:pt x="152560" y="10603"/>
                </a:lnTo>
                <a:lnTo>
                  <a:pt x="155260" y="12170"/>
                </a:lnTo>
                <a:lnTo>
                  <a:pt x="164599" y="24807"/>
                </a:lnTo>
                <a:lnTo>
                  <a:pt x="167771" y="39523"/>
                </a:lnTo>
                <a:lnTo>
                  <a:pt x="166967" y="47853"/>
                </a:lnTo>
                <a:lnTo>
                  <a:pt x="162767" y="60611"/>
                </a:lnTo>
                <a:lnTo>
                  <a:pt x="152490" y="74634"/>
                </a:lnTo>
                <a:lnTo>
                  <a:pt x="133454" y="86759"/>
                </a:lnTo>
                <a:lnTo>
                  <a:pt x="130314" y="87723"/>
                </a:lnTo>
                <a:close/>
              </a:path>
              <a:path w="174625" h="209550">
                <a:moveTo>
                  <a:pt x="120151" y="198582"/>
                </a:moveTo>
                <a:lnTo>
                  <a:pt x="72446" y="198582"/>
                </a:lnTo>
                <a:lnTo>
                  <a:pt x="83513" y="197874"/>
                </a:lnTo>
                <a:lnTo>
                  <a:pt x="105929" y="192919"/>
                </a:lnTo>
                <a:lnTo>
                  <a:pt x="134244" y="179468"/>
                </a:lnTo>
                <a:lnTo>
                  <a:pt x="163005" y="153275"/>
                </a:lnTo>
                <a:lnTo>
                  <a:pt x="165865" y="149419"/>
                </a:lnTo>
                <a:lnTo>
                  <a:pt x="166818" y="148455"/>
                </a:lnTo>
                <a:lnTo>
                  <a:pt x="171584" y="148455"/>
                </a:lnTo>
                <a:lnTo>
                  <a:pt x="174444" y="151347"/>
                </a:lnTo>
                <a:lnTo>
                  <a:pt x="174444" y="154239"/>
                </a:lnTo>
                <a:lnTo>
                  <a:pt x="167473" y="165264"/>
                </a:lnTo>
                <a:lnTo>
                  <a:pt x="147277" y="183882"/>
                </a:lnTo>
                <a:lnTo>
                  <a:pt x="120151" y="198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49027" y="3326538"/>
            <a:ext cx="0" cy="461009"/>
          </a:xfrm>
          <a:custGeom>
            <a:avLst/>
            <a:gdLst/>
            <a:ahLst/>
            <a:cxnLst/>
            <a:rect l="l" t="t" r="r" b="b"/>
            <a:pathLst>
              <a:path h="461010">
                <a:moveTo>
                  <a:pt x="0" y="0"/>
                </a:moveTo>
                <a:lnTo>
                  <a:pt x="0" y="460789"/>
                </a:lnTo>
              </a:path>
            </a:pathLst>
          </a:custGeom>
          <a:ln w="181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5762" y="3468239"/>
            <a:ext cx="200660" cy="209550"/>
          </a:xfrm>
          <a:custGeom>
            <a:avLst/>
            <a:gdLst/>
            <a:ahLst/>
            <a:cxnLst/>
            <a:rect l="l" t="t" r="r" b="b"/>
            <a:pathLst>
              <a:path w="200660" h="209550">
                <a:moveTo>
                  <a:pt x="10485" y="76155"/>
                </a:moveTo>
                <a:lnTo>
                  <a:pt x="0" y="76155"/>
                </a:lnTo>
                <a:lnTo>
                  <a:pt x="0" y="71335"/>
                </a:lnTo>
                <a:lnTo>
                  <a:pt x="3351" y="58562"/>
                </a:lnTo>
                <a:lnTo>
                  <a:pt x="13941" y="34221"/>
                </a:lnTo>
                <a:lnTo>
                  <a:pt x="32574" y="10603"/>
                </a:lnTo>
                <a:lnTo>
                  <a:pt x="60054" y="0"/>
                </a:lnTo>
                <a:lnTo>
                  <a:pt x="75515" y="3027"/>
                </a:lnTo>
                <a:lnTo>
                  <a:pt x="86359" y="10603"/>
                </a:lnTo>
                <a:lnTo>
                  <a:pt x="59101" y="10603"/>
                </a:lnTo>
                <a:lnTo>
                  <a:pt x="48049" y="12983"/>
                </a:lnTo>
                <a:lnTo>
                  <a:pt x="35746" y="21689"/>
                </a:lnTo>
                <a:lnTo>
                  <a:pt x="23443" y="39071"/>
                </a:lnTo>
                <a:lnTo>
                  <a:pt x="12392" y="67479"/>
                </a:lnTo>
                <a:lnTo>
                  <a:pt x="10485" y="75191"/>
                </a:lnTo>
                <a:lnTo>
                  <a:pt x="10485" y="76155"/>
                </a:lnTo>
                <a:close/>
              </a:path>
              <a:path w="200660" h="209550">
                <a:moveTo>
                  <a:pt x="123922" y="198582"/>
                </a:moveTo>
                <a:lnTo>
                  <a:pt x="99137" y="198582"/>
                </a:lnTo>
                <a:lnTo>
                  <a:pt x="134318" y="181863"/>
                </a:lnTo>
                <a:lnTo>
                  <a:pt x="159669" y="143635"/>
                </a:lnTo>
                <a:lnTo>
                  <a:pt x="175010" y="101791"/>
                </a:lnTo>
                <a:lnTo>
                  <a:pt x="180164" y="74227"/>
                </a:lnTo>
                <a:lnTo>
                  <a:pt x="179121" y="62237"/>
                </a:lnTo>
                <a:lnTo>
                  <a:pt x="176112" y="52055"/>
                </a:lnTo>
                <a:lnTo>
                  <a:pt x="171316" y="43319"/>
                </a:lnTo>
                <a:lnTo>
                  <a:pt x="164912" y="35667"/>
                </a:lnTo>
                <a:lnTo>
                  <a:pt x="157286" y="27955"/>
                </a:lnTo>
                <a:lnTo>
                  <a:pt x="157286" y="22171"/>
                </a:lnTo>
                <a:lnTo>
                  <a:pt x="159252" y="14640"/>
                </a:lnTo>
                <a:lnTo>
                  <a:pt x="164435" y="7470"/>
                </a:lnTo>
                <a:lnTo>
                  <a:pt x="171763" y="2108"/>
                </a:lnTo>
                <a:lnTo>
                  <a:pt x="180164" y="0"/>
                </a:lnTo>
                <a:lnTo>
                  <a:pt x="186509" y="1596"/>
                </a:lnTo>
                <a:lnTo>
                  <a:pt x="193032" y="6988"/>
                </a:lnTo>
                <a:lnTo>
                  <a:pt x="198126" y="17080"/>
                </a:lnTo>
                <a:lnTo>
                  <a:pt x="200182" y="32775"/>
                </a:lnTo>
                <a:lnTo>
                  <a:pt x="196887" y="60376"/>
                </a:lnTo>
                <a:lnTo>
                  <a:pt x="186181" y="105283"/>
                </a:lnTo>
                <a:lnTo>
                  <a:pt x="166826" y="154030"/>
                </a:lnTo>
                <a:lnTo>
                  <a:pt x="137588" y="193153"/>
                </a:lnTo>
                <a:lnTo>
                  <a:pt x="123922" y="198582"/>
                </a:lnTo>
                <a:close/>
              </a:path>
              <a:path w="200660" h="209550">
                <a:moveTo>
                  <a:pt x="97231" y="209186"/>
                </a:moveTo>
                <a:lnTo>
                  <a:pt x="78851" y="207198"/>
                </a:lnTo>
                <a:lnTo>
                  <a:pt x="58863" y="199064"/>
                </a:lnTo>
                <a:lnTo>
                  <a:pt x="42806" y="181532"/>
                </a:lnTo>
                <a:lnTo>
                  <a:pt x="36223" y="151347"/>
                </a:lnTo>
                <a:lnTo>
                  <a:pt x="37444" y="136043"/>
                </a:lnTo>
                <a:lnTo>
                  <a:pt x="41704" y="117125"/>
                </a:lnTo>
                <a:lnTo>
                  <a:pt x="49896" y="91700"/>
                </a:lnTo>
                <a:lnTo>
                  <a:pt x="62914" y="56875"/>
                </a:lnTo>
                <a:lnTo>
                  <a:pt x="65312" y="50278"/>
                </a:lnTo>
                <a:lnTo>
                  <a:pt x="67799" y="42415"/>
                </a:lnTo>
                <a:lnTo>
                  <a:pt x="69751" y="33830"/>
                </a:lnTo>
                <a:lnTo>
                  <a:pt x="70540" y="25063"/>
                </a:lnTo>
                <a:lnTo>
                  <a:pt x="70540" y="10603"/>
                </a:lnTo>
                <a:lnTo>
                  <a:pt x="86359" y="10603"/>
                </a:lnTo>
                <a:lnTo>
                  <a:pt x="87222" y="11206"/>
                </a:lnTo>
                <a:lnTo>
                  <a:pt x="94639" y="23181"/>
                </a:lnTo>
                <a:lnTo>
                  <a:pt x="97231" y="37595"/>
                </a:lnTo>
                <a:lnTo>
                  <a:pt x="97231" y="46271"/>
                </a:lnTo>
                <a:lnTo>
                  <a:pt x="95324" y="53019"/>
                </a:lnTo>
                <a:lnTo>
                  <a:pt x="92465" y="60731"/>
                </a:lnTo>
                <a:lnTo>
                  <a:pt x="82262" y="88702"/>
                </a:lnTo>
                <a:lnTo>
                  <a:pt x="73757" y="114594"/>
                </a:lnTo>
                <a:lnTo>
                  <a:pt x="67933" y="138137"/>
                </a:lnTo>
                <a:lnTo>
                  <a:pt x="65774" y="159059"/>
                </a:lnTo>
                <a:lnTo>
                  <a:pt x="67770" y="174995"/>
                </a:lnTo>
                <a:lnTo>
                  <a:pt x="73876" y="187496"/>
                </a:lnTo>
                <a:lnTo>
                  <a:pt x="84273" y="195660"/>
                </a:lnTo>
                <a:lnTo>
                  <a:pt x="99137" y="198582"/>
                </a:lnTo>
                <a:lnTo>
                  <a:pt x="123922" y="198582"/>
                </a:lnTo>
                <a:lnTo>
                  <a:pt x="97231" y="209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86953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81979" y="317164"/>
                </a:moveTo>
                <a:lnTo>
                  <a:pt x="76259" y="317164"/>
                </a:lnTo>
                <a:lnTo>
                  <a:pt x="37802" y="279267"/>
                </a:lnTo>
                <a:lnTo>
                  <a:pt x="14537" y="236671"/>
                </a:lnTo>
                <a:lnTo>
                  <a:pt x="3068" y="194074"/>
                </a:lnTo>
                <a:lnTo>
                  <a:pt x="0" y="156177"/>
                </a:lnTo>
                <a:lnTo>
                  <a:pt x="3336" y="116413"/>
                </a:lnTo>
                <a:lnTo>
                  <a:pt x="15251" y="73756"/>
                </a:lnTo>
                <a:lnTo>
                  <a:pt x="38606" y="32545"/>
                </a:lnTo>
                <a:lnTo>
                  <a:pt x="73197" y="0"/>
                </a:lnTo>
                <a:lnTo>
                  <a:pt x="81979" y="0"/>
                </a:lnTo>
                <a:lnTo>
                  <a:pt x="81979" y="974"/>
                </a:lnTo>
                <a:lnTo>
                  <a:pt x="81026" y="1938"/>
                </a:lnTo>
                <a:lnTo>
                  <a:pt x="80072" y="3866"/>
                </a:lnTo>
                <a:lnTo>
                  <a:pt x="59980" y="25240"/>
                </a:lnTo>
                <a:lnTo>
                  <a:pt x="40870" y="56283"/>
                </a:lnTo>
                <a:lnTo>
                  <a:pt x="26586" y="99437"/>
                </a:lnTo>
                <a:lnTo>
                  <a:pt x="20971" y="157141"/>
                </a:lnTo>
                <a:lnTo>
                  <a:pt x="24158" y="199768"/>
                </a:lnTo>
                <a:lnTo>
                  <a:pt x="34316" y="240045"/>
                </a:lnTo>
                <a:lnTo>
                  <a:pt x="52339" y="276707"/>
                </a:lnTo>
                <a:lnTo>
                  <a:pt x="79119" y="308488"/>
                </a:lnTo>
                <a:lnTo>
                  <a:pt x="81026" y="311380"/>
                </a:lnTo>
                <a:lnTo>
                  <a:pt x="81979" y="311380"/>
                </a:lnTo>
                <a:lnTo>
                  <a:pt x="81979" y="31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7085" y="3267733"/>
            <a:ext cx="116839" cy="213995"/>
          </a:xfrm>
          <a:custGeom>
            <a:avLst/>
            <a:gdLst/>
            <a:ahLst/>
            <a:cxnLst/>
            <a:rect l="l" t="t" r="r" b="b"/>
            <a:pathLst>
              <a:path w="116840" h="213994">
                <a:moveTo>
                  <a:pt x="0" y="32775"/>
                </a:moveTo>
                <a:lnTo>
                  <a:pt x="0" y="21207"/>
                </a:lnTo>
                <a:lnTo>
                  <a:pt x="12496" y="20740"/>
                </a:lnTo>
                <a:lnTo>
                  <a:pt x="28478" y="18195"/>
                </a:lnTo>
                <a:lnTo>
                  <a:pt x="45711" y="11854"/>
                </a:lnTo>
                <a:lnTo>
                  <a:pt x="61961" y="0"/>
                </a:lnTo>
                <a:lnTo>
                  <a:pt x="71493" y="0"/>
                </a:lnTo>
                <a:lnTo>
                  <a:pt x="71493" y="23135"/>
                </a:lnTo>
                <a:lnTo>
                  <a:pt x="45755" y="23135"/>
                </a:lnTo>
                <a:lnTo>
                  <a:pt x="32440" y="28708"/>
                </a:lnTo>
                <a:lnTo>
                  <a:pt x="19303" y="31570"/>
                </a:lnTo>
                <a:lnTo>
                  <a:pt x="7953" y="32625"/>
                </a:lnTo>
                <a:lnTo>
                  <a:pt x="0" y="32775"/>
                </a:lnTo>
                <a:close/>
              </a:path>
              <a:path w="116840" h="213994">
                <a:moveTo>
                  <a:pt x="103904" y="202438"/>
                </a:moveTo>
                <a:lnTo>
                  <a:pt x="14298" y="202438"/>
                </a:lnTo>
                <a:lnTo>
                  <a:pt x="32484" y="201670"/>
                </a:lnTo>
                <a:lnTo>
                  <a:pt x="41823" y="199185"/>
                </a:lnTo>
                <a:lnTo>
                  <a:pt x="45264" y="194711"/>
                </a:lnTo>
                <a:lnTo>
                  <a:pt x="45755" y="187978"/>
                </a:lnTo>
                <a:lnTo>
                  <a:pt x="45755" y="23135"/>
                </a:lnTo>
                <a:lnTo>
                  <a:pt x="71493" y="23135"/>
                </a:lnTo>
                <a:lnTo>
                  <a:pt x="71493" y="187978"/>
                </a:lnTo>
                <a:lnTo>
                  <a:pt x="72000" y="194711"/>
                </a:lnTo>
                <a:lnTo>
                  <a:pt x="75545" y="199185"/>
                </a:lnTo>
                <a:lnTo>
                  <a:pt x="85166" y="201670"/>
                </a:lnTo>
                <a:lnTo>
                  <a:pt x="103904" y="202438"/>
                </a:lnTo>
                <a:close/>
              </a:path>
              <a:path w="116840" h="213994">
                <a:moveTo>
                  <a:pt x="1906" y="214006"/>
                </a:moveTo>
                <a:lnTo>
                  <a:pt x="1906" y="202438"/>
                </a:lnTo>
                <a:lnTo>
                  <a:pt x="116296" y="202438"/>
                </a:lnTo>
                <a:lnTo>
                  <a:pt x="116296" y="213042"/>
                </a:lnTo>
                <a:lnTo>
                  <a:pt x="59101" y="213042"/>
                </a:lnTo>
                <a:lnTo>
                  <a:pt x="1906" y="214006"/>
                </a:lnTo>
                <a:close/>
              </a:path>
              <a:path w="116840" h="213994">
                <a:moveTo>
                  <a:pt x="116296" y="214006"/>
                </a:moveTo>
                <a:lnTo>
                  <a:pt x="59101" y="213042"/>
                </a:lnTo>
                <a:lnTo>
                  <a:pt x="116296" y="213042"/>
                </a:lnTo>
                <a:lnTo>
                  <a:pt x="116296" y="214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96757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3812" y="317163"/>
                </a:moveTo>
                <a:lnTo>
                  <a:pt x="953" y="317163"/>
                </a:lnTo>
                <a:lnTo>
                  <a:pt x="0" y="315235"/>
                </a:lnTo>
                <a:lnTo>
                  <a:pt x="0" y="311379"/>
                </a:lnTo>
                <a:lnTo>
                  <a:pt x="5719" y="306560"/>
                </a:lnTo>
                <a:lnTo>
                  <a:pt x="28835" y="279131"/>
                </a:lnTo>
                <a:lnTo>
                  <a:pt x="46232" y="244743"/>
                </a:lnTo>
                <a:lnTo>
                  <a:pt x="57194" y="203668"/>
                </a:lnTo>
                <a:lnTo>
                  <a:pt x="61007" y="156176"/>
                </a:lnTo>
                <a:lnTo>
                  <a:pt x="55809" y="101078"/>
                </a:lnTo>
                <a:lnTo>
                  <a:pt x="42300" y="58813"/>
                </a:lnTo>
                <a:lnTo>
                  <a:pt x="23607" y="27393"/>
                </a:lnTo>
                <a:lnTo>
                  <a:pt x="2859" y="4829"/>
                </a:lnTo>
                <a:lnTo>
                  <a:pt x="953" y="1937"/>
                </a:lnTo>
                <a:lnTo>
                  <a:pt x="0" y="973"/>
                </a:lnTo>
                <a:lnTo>
                  <a:pt x="0" y="0"/>
                </a:lnTo>
                <a:lnTo>
                  <a:pt x="8731" y="0"/>
                </a:lnTo>
                <a:lnTo>
                  <a:pt x="44177" y="33915"/>
                </a:lnTo>
                <a:lnTo>
                  <a:pt x="67442" y="76044"/>
                </a:lnTo>
                <a:lnTo>
                  <a:pt x="78911" y="118716"/>
                </a:lnTo>
                <a:lnTo>
                  <a:pt x="81979" y="157140"/>
                </a:lnTo>
                <a:lnTo>
                  <a:pt x="80415" y="184705"/>
                </a:lnTo>
                <a:lnTo>
                  <a:pt x="68708" y="234411"/>
                </a:lnTo>
                <a:lnTo>
                  <a:pt x="42151" y="282189"/>
                </a:lnTo>
                <a:lnTo>
                  <a:pt x="11111" y="313217"/>
                </a:lnTo>
                <a:lnTo>
                  <a:pt x="3812" y="317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78833" y="3623441"/>
            <a:ext cx="53975" cy="138430"/>
          </a:xfrm>
          <a:custGeom>
            <a:avLst/>
            <a:gdLst/>
            <a:ahLst/>
            <a:cxnLst/>
            <a:rect l="l" t="t" r="r" b="b"/>
            <a:pathLst>
              <a:path w="53975" h="138429">
                <a:moveTo>
                  <a:pt x="29550" y="48199"/>
                </a:moveTo>
                <a:lnTo>
                  <a:pt x="23831" y="48199"/>
                </a:lnTo>
                <a:lnTo>
                  <a:pt x="13673" y="46196"/>
                </a:lnTo>
                <a:lnTo>
                  <a:pt x="6196" y="40849"/>
                </a:lnTo>
                <a:lnTo>
                  <a:pt x="1578" y="33152"/>
                </a:lnTo>
                <a:lnTo>
                  <a:pt x="0" y="24099"/>
                </a:lnTo>
                <a:lnTo>
                  <a:pt x="1578" y="15047"/>
                </a:lnTo>
                <a:lnTo>
                  <a:pt x="6196" y="7350"/>
                </a:lnTo>
                <a:lnTo>
                  <a:pt x="13673" y="2003"/>
                </a:lnTo>
                <a:lnTo>
                  <a:pt x="23831" y="0"/>
                </a:lnTo>
                <a:lnTo>
                  <a:pt x="36089" y="3193"/>
                </a:lnTo>
                <a:lnTo>
                  <a:pt x="45398" y="12531"/>
                </a:lnTo>
                <a:lnTo>
                  <a:pt x="51311" y="27654"/>
                </a:lnTo>
                <a:lnTo>
                  <a:pt x="52701" y="41451"/>
                </a:lnTo>
                <a:lnTo>
                  <a:pt x="40989" y="41451"/>
                </a:lnTo>
                <a:lnTo>
                  <a:pt x="35270" y="47235"/>
                </a:lnTo>
                <a:lnTo>
                  <a:pt x="29550" y="48199"/>
                </a:lnTo>
                <a:close/>
              </a:path>
              <a:path w="53975" h="138429">
                <a:moveTo>
                  <a:pt x="11438" y="137851"/>
                </a:moveTo>
                <a:lnTo>
                  <a:pt x="9532" y="137851"/>
                </a:lnTo>
                <a:lnTo>
                  <a:pt x="6672" y="135923"/>
                </a:lnTo>
                <a:lnTo>
                  <a:pt x="6672" y="130139"/>
                </a:lnTo>
                <a:lnTo>
                  <a:pt x="12392" y="125319"/>
                </a:lnTo>
                <a:lnTo>
                  <a:pt x="23190" y="111507"/>
                </a:lnTo>
                <a:lnTo>
                  <a:pt x="33006" y="93627"/>
                </a:lnTo>
                <a:lnTo>
                  <a:pt x="40140" y="72314"/>
                </a:lnTo>
                <a:lnTo>
                  <a:pt x="42896" y="48199"/>
                </a:lnTo>
                <a:lnTo>
                  <a:pt x="42896" y="41451"/>
                </a:lnTo>
                <a:lnTo>
                  <a:pt x="52701" y="41451"/>
                </a:lnTo>
                <a:lnTo>
                  <a:pt x="53381" y="48199"/>
                </a:lnTo>
                <a:lnTo>
                  <a:pt x="47498" y="84982"/>
                </a:lnTo>
                <a:lnTo>
                  <a:pt x="34197" y="113269"/>
                </a:lnTo>
                <a:lnTo>
                  <a:pt x="20003" y="131434"/>
                </a:lnTo>
                <a:lnTo>
                  <a:pt x="11438" y="137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55179" y="3468238"/>
            <a:ext cx="200660" cy="209550"/>
          </a:xfrm>
          <a:custGeom>
            <a:avLst/>
            <a:gdLst/>
            <a:ahLst/>
            <a:cxnLst/>
            <a:rect l="l" t="t" r="r" b="b"/>
            <a:pathLst>
              <a:path w="200659" h="209550">
                <a:moveTo>
                  <a:pt x="10485" y="76155"/>
                </a:moveTo>
                <a:lnTo>
                  <a:pt x="0" y="76155"/>
                </a:lnTo>
                <a:lnTo>
                  <a:pt x="0" y="71335"/>
                </a:lnTo>
                <a:lnTo>
                  <a:pt x="3351" y="58562"/>
                </a:lnTo>
                <a:lnTo>
                  <a:pt x="13941" y="34221"/>
                </a:lnTo>
                <a:lnTo>
                  <a:pt x="32574" y="10603"/>
                </a:lnTo>
                <a:lnTo>
                  <a:pt x="60054" y="0"/>
                </a:lnTo>
                <a:lnTo>
                  <a:pt x="75515" y="3027"/>
                </a:lnTo>
                <a:lnTo>
                  <a:pt x="86359" y="10603"/>
                </a:lnTo>
                <a:lnTo>
                  <a:pt x="59101" y="10603"/>
                </a:lnTo>
                <a:lnTo>
                  <a:pt x="48049" y="12983"/>
                </a:lnTo>
                <a:lnTo>
                  <a:pt x="35746" y="21689"/>
                </a:lnTo>
                <a:lnTo>
                  <a:pt x="23443" y="39071"/>
                </a:lnTo>
                <a:lnTo>
                  <a:pt x="12392" y="67479"/>
                </a:lnTo>
                <a:lnTo>
                  <a:pt x="10485" y="75191"/>
                </a:lnTo>
                <a:lnTo>
                  <a:pt x="10485" y="76155"/>
                </a:lnTo>
                <a:close/>
              </a:path>
              <a:path w="200659" h="209550">
                <a:moveTo>
                  <a:pt x="123922" y="198582"/>
                </a:moveTo>
                <a:lnTo>
                  <a:pt x="99137" y="198582"/>
                </a:lnTo>
                <a:lnTo>
                  <a:pt x="134318" y="181863"/>
                </a:lnTo>
                <a:lnTo>
                  <a:pt x="159669" y="143635"/>
                </a:lnTo>
                <a:lnTo>
                  <a:pt x="175010" y="101791"/>
                </a:lnTo>
                <a:lnTo>
                  <a:pt x="180164" y="74227"/>
                </a:lnTo>
                <a:lnTo>
                  <a:pt x="179121" y="62237"/>
                </a:lnTo>
                <a:lnTo>
                  <a:pt x="176112" y="52055"/>
                </a:lnTo>
                <a:lnTo>
                  <a:pt x="171316" y="43319"/>
                </a:lnTo>
                <a:lnTo>
                  <a:pt x="164912" y="35667"/>
                </a:lnTo>
                <a:lnTo>
                  <a:pt x="157286" y="27955"/>
                </a:lnTo>
                <a:lnTo>
                  <a:pt x="157286" y="22171"/>
                </a:lnTo>
                <a:lnTo>
                  <a:pt x="159252" y="14640"/>
                </a:lnTo>
                <a:lnTo>
                  <a:pt x="164435" y="7470"/>
                </a:lnTo>
                <a:lnTo>
                  <a:pt x="171763" y="2108"/>
                </a:lnTo>
                <a:lnTo>
                  <a:pt x="180164" y="0"/>
                </a:lnTo>
                <a:lnTo>
                  <a:pt x="186911" y="1596"/>
                </a:lnTo>
                <a:lnTo>
                  <a:pt x="193390" y="6988"/>
                </a:lnTo>
                <a:lnTo>
                  <a:pt x="198260" y="17080"/>
                </a:lnTo>
                <a:lnTo>
                  <a:pt x="200182" y="32775"/>
                </a:lnTo>
                <a:lnTo>
                  <a:pt x="196887" y="60376"/>
                </a:lnTo>
                <a:lnTo>
                  <a:pt x="186181" y="105283"/>
                </a:lnTo>
                <a:lnTo>
                  <a:pt x="166826" y="154030"/>
                </a:lnTo>
                <a:lnTo>
                  <a:pt x="137588" y="193153"/>
                </a:lnTo>
                <a:lnTo>
                  <a:pt x="123922" y="198582"/>
                </a:lnTo>
                <a:close/>
              </a:path>
              <a:path w="200659" h="209550">
                <a:moveTo>
                  <a:pt x="97231" y="209186"/>
                </a:moveTo>
                <a:lnTo>
                  <a:pt x="78851" y="207198"/>
                </a:lnTo>
                <a:lnTo>
                  <a:pt x="58863" y="199064"/>
                </a:lnTo>
                <a:lnTo>
                  <a:pt x="42806" y="181532"/>
                </a:lnTo>
                <a:lnTo>
                  <a:pt x="36223" y="151347"/>
                </a:lnTo>
                <a:lnTo>
                  <a:pt x="37578" y="136043"/>
                </a:lnTo>
                <a:lnTo>
                  <a:pt x="42062" y="117125"/>
                </a:lnTo>
                <a:lnTo>
                  <a:pt x="50298" y="91700"/>
                </a:lnTo>
                <a:lnTo>
                  <a:pt x="65312" y="50278"/>
                </a:lnTo>
                <a:lnTo>
                  <a:pt x="67799" y="42415"/>
                </a:lnTo>
                <a:lnTo>
                  <a:pt x="69751" y="33830"/>
                </a:lnTo>
                <a:lnTo>
                  <a:pt x="70540" y="25063"/>
                </a:lnTo>
                <a:lnTo>
                  <a:pt x="70540" y="10603"/>
                </a:lnTo>
                <a:lnTo>
                  <a:pt x="86359" y="10603"/>
                </a:lnTo>
                <a:lnTo>
                  <a:pt x="87222" y="11206"/>
                </a:lnTo>
                <a:lnTo>
                  <a:pt x="94639" y="23181"/>
                </a:lnTo>
                <a:lnTo>
                  <a:pt x="97231" y="37595"/>
                </a:lnTo>
                <a:lnTo>
                  <a:pt x="97231" y="46271"/>
                </a:lnTo>
                <a:lnTo>
                  <a:pt x="95324" y="53019"/>
                </a:lnTo>
                <a:lnTo>
                  <a:pt x="92465" y="60731"/>
                </a:lnTo>
                <a:lnTo>
                  <a:pt x="82262" y="88702"/>
                </a:lnTo>
                <a:lnTo>
                  <a:pt x="73757" y="114594"/>
                </a:lnTo>
                <a:lnTo>
                  <a:pt x="67933" y="138137"/>
                </a:lnTo>
                <a:lnTo>
                  <a:pt x="65774" y="159059"/>
                </a:lnTo>
                <a:lnTo>
                  <a:pt x="67770" y="174995"/>
                </a:lnTo>
                <a:lnTo>
                  <a:pt x="73876" y="187496"/>
                </a:lnTo>
                <a:lnTo>
                  <a:pt x="84273" y="195660"/>
                </a:lnTo>
                <a:lnTo>
                  <a:pt x="99137" y="198582"/>
                </a:lnTo>
                <a:lnTo>
                  <a:pt x="123922" y="198582"/>
                </a:lnTo>
                <a:lnTo>
                  <a:pt x="97231" y="209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15420" y="3244582"/>
            <a:ext cx="83185" cy="317500"/>
          </a:xfrm>
          <a:custGeom>
            <a:avLst/>
            <a:gdLst/>
            <a:ahLst/>
            <a:cxnLst/>
            <a:rect l="l" t="t" r="r" b="b"/>
            <a:pathLst>
              <a:path w="83184" h="317500">
                <a:moveTo>
                  <a:pt x="82932" y="317162"/>
                </a:moveTo>
                <a:lnTo>
                  <a:pt x="77213" y="317162"/>
                </a:lnTo>
                <a:lnTo>
                  <a:pt x="38204" y="279265"/>
                </a:lnTo>
                <a:lnTo>
                  <a:pt x="14656" y="236669"/>
                </a:lnTo>
                <a:lnTo>
                  <a:pt x="3083" y="194072"/>
                </a:lnTo>
                <a:lnTo>
                  <a:pt x="0" y="156175"/>
                </a:lnTo>
                <a:lnTo>
                  <a:pt x="3485" y="116411"/>
                </a:lnTo>
                <a:lnTo>
                  <a:pt x="15728" y="73754"/>
                </a:lnTo>
                <a:lnTo>
                  <a:pt x="39410" y="32543"/>
                </a:lnTo>
                <a:lnTo>
                  <a:pt x="74136" y="0"/>
                </a:lnTo>
                <a:lnTo>
                  <a:pt x="82932" y="0"/>
                </a:lnTo>
                <a:lnTo>
                  <a:pt x="82932" y="972"/>
                </a:lnTo>
                <a:lnTo>
                  <a:pt x="81979" y="1936"/>
                </a:lnTo>
                <a:lnTo>
                  <a:pt x="81026" y="3864"/>
                </a:lnTo>
                <a:lnTo>
                  <a:pt x="60933" y="25238"/>
                </a:lnTo>
                <a:lnTo>
                  <a:pt x="41823" y="56281"/>
                </a:lnTo>
                <a:lnTo>
                  <a:pt x="27539" y="99435"/>
                </a:lnTo>
                <a:lnTo>
                  <a:pt x="21924" y="157139"/>
                </a:lnTo>
                <a:lnTo>
                  <a:pt x="25112" y="199766"/>
                </a:lnTo>
                <a:lnTo>
                  <a:pt x="35270" y="240043"/>
                </a:lnTo>
                <a:lnTo>
                  <a:pt x="53292" y="276705"/>
                </a:lnTo>
                <a:lnTo>
                  <a:pt x="80072" y="308487"/>
                </a:lnTo>
                <a:lnTo>
                  <a:pt x="81979" y="311379"/>
                </a:lnTo>
                <a:lnTo>
                  <a:pt x="82932" y="311379"/>
                </a:lnTo>
                <a:lnTo>
                  <a:pt x="82932" y="317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42202" y="3267731"/>
            <a:ext cx="140335" cy="213995"/>
          </a:xfrm>
          <a:custGeom>
            <a:avLst/>
            <a:gdLst/>
            <a:ahLst/>
            <a:cxnLst/>
            <a:rect l="l" t="t" r="r" b="b"/>
            <a:pathLst>
              <a:path w="140334" h="213994">
                <a:moveTo>
                  <a:pt x="23831" y="76155"/>
                </a:moveTo>
                <a:lnTo>
                  <a:pt x="13345" y="76155"/>
                </a:lnTo>
                <a:lnTo>
                  <a:pt x="0" y="74227"/>
                </a:lnTo>
                <a:lnTo>
                  <a:pt x="0" y="57839"/>
                </a:lnTo>
                <a:lnTo>
                  <a:pt x="4781" y="36194"/>
                </a:lnTo>
                <a:lnTo>
                  <a:pt x="18230" y="17713"/>
                </a:lnTo>
                <a:lnTo>
                  <a:pt x="39008" y="4835"/>
                </a:lnTo>
                <a:lnTo>
                  <a:pt x="65774" y="0"/>
                </a:lnTo>
                <a:lnTo>
                  <a:pt x="94684" y="4368"/>
                </a:lnTo>
                <a:lnTo>
                  <a:pt x="108297" y="11567"/>
                </a:lnTo>
                <a:lnTo>
                  <a:pt x="61007" y="11567"/>
                </a:lnTo>
                <a:lnTo>
                  <a:pt x="48749" y="13119"/>
                </a:lnTo>
                <a:lnTo>
                  <a:pt x="35866" y="18195"/>
                </a:lnTo>
                <a:lnTo>
                  <a:pt x="23875" y="27428"/>
                </a:lnTo>
                <a:lnTo>
                  <a:pt x="14298" y="41451"/>
                </a:lnTo>
                <a:lnTo>
                  <a:pt x="24516" y="43349"/>
                </a:lnTo>
                <a:lnTo>
                  <a:pt x="30265" y="47958"/>
                </a:lnTo>
                <a:lnTo>
                  <a:pt x="32797" y="53652"/>
                </a:lnTo>
                <a:lnTo>
                  <a:pt x="33363" y="58803"/>
                </a:lnTo>
                <a:lnTo>
                  <a:pt x="33363" y="70371"/>
                </a:lnTo>
                <a:lnTo>
                  <a:pt x="23831" y="76155"/>
                </a:lnTo>
                <a:close/>
              </a:path>
              <a:path w="140334" h="213994">
                <a:moveTo>
                  <a:pt x="130595" y="214006"/>
                </a:moveTo>
                <a:lnTo>
                  <a:pt x="0" y="214006"/>
                </a:lnTo>
                <a:lnTo>
                  <a:pt x="0" y="204366"/>
                </a:lnTo>
                <a:lnTo>
                  <a:pt x="2859" y="201474"/>
                </a:lnTo>
                <a:lnTo>
                  <a:pt x="79119" y="125319"/>
                </a:lnTo>
                <a:lnTo>
                  <a:pt x="88309" y="114579"/>
                </a:lnTo>
                <a:lnTo>
                  <a:pt x="98303" y="100134"/>
                </a:lnTo>
                <a:lnTo>
                  <a:pt x="106331" y="82617"/>
                </a:lnTo>
                <a:lnTo>
                  <a:pt x="109623" y="62659"/>
                </a:lnTo>
                <a:lnTo>
                  <a:pt x="106451" y="43696"/>
                </a:lnTo>
                <a:lnTo>
                  <a:pt x="97112" y="27353"/>
                </a:lnTo>
                <a:lnTo>
                  <a:pt x="81875" y="15890"/>
                </a:lnTo>
                <a:lnTo>
                  <a:pt x="61007" y="11567"/>
                </a:lnTo>
                <a:lnTo>
                  <a:pt x="108297" y="11567"/>
                </a:lnTo>
                <a:lnTo>
                  <a:pt x="118322" y="16869"/>
                </a:lnTo>
                <a:lnTo>
                  <a:pt x="134274" y="36601"/>
                </a:lnTo>
                <a:lnTo>
                  <a:pt x="140127" y="62659"/>
                </a:lnTo>
                <a:lnTo>
                  <a:pt x="136329" y="83957"/>
                </a:lnTo>
                <a:lnTo>
                  <a:pt x="126186" y="102183"/>
                </a:lnTo>
                <a:lnTo>
                  <a:pt x="111574" y="118239"/>
                </a:lnTo>
                <a:lnTo>
                  <a:pt x="94371" y="133031"/>
                </a:lnTo>
                <a:lnTo>
                  <a:pt x="81190" y="143364"/>
                </a:lnTo>
                <a:lnTo>
                  <a:pt x="68276" y="154239"/>
                </a:lnTo>
                <a:lnTo>
                  <a:pt x="52681" y="168006"/>
                </a:lnTo>
                <a:lnTo>
                  <a:pt x="31457" y="187014"/>
                </a:lnTo>
                <a:lnTo>
                  <a:pt x="134970" y="187014"/>
                </a:lnTo>
                <a:lnTo>
                  <a:pt x="130595" y="214006"/>
                </a:lnTo>
                <a:close/>
              </a:path>
              <a:path w="140334" h="213994">
                <a:moveTo>
                  <a:pt x="134970" y="187014"/>
                </a:moveTo>
                <a:lnTo>
                  <a:pt x="89605" y="187014"/>
                </a:lnTo>
                <a:lnTo>
                  <a:pt x="96129" y="186984"/>
                </a:lnTo>
                <a:lnTo>
                  <a:pt x="106048" y="186773"/>
                </a:lnTo>
                <a:lnTo>
                  <a:pt x="129641" y="155203"/>
                </a:lnTo>
                <a:lnTo>
                  <a:pt x="140127" y="155203"/>
                </a:lnTo>
                <a:lnTo>
                  <a:pt x="134970" y="187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26174" y="3244582"/>
            <a:ext cx="82550" cy="317500"/>
          </a:xfrm>
          <a:custGeom>
            <a:avLst/>
            <a:gdLst/>
            <a:ahLst/>
            <a:cxnLst/>
            <a:rect l="l" t="t" r="r" b="b"/>
            <a:pathLst>
              <a:path w="82550" h="317500">
                <a:moveTo>
                  <a:pt x="3812" y="317162"/>
                </a:moveTo>
                <a:lnTo>
                  <a:pt x="953" y="317162"/>
                </a:lnTo>
                <a:lnTo>
                  <a:pt x="0" y="315234"/>
                </a:lnTo>
                <a:lnTo>
                  <a:pt x="0" y="311378"/>
                </a:lnTo>
                <a:lnTo>
                  <a:pt x="5719" y="306558"/>
                </a:lnTo>
                <a:lnTo>
                  <a:pt x="28835" y="279129"/>
                </a:lnTo>
                <a:lnTo>
                  <a:pt x="46232" y="244741"/>
                </a:lnTo>
                <a:lnTo>
                  <a:pt x="57194" y="203666"/>
                </a:lnTo>
                <a:lnTo>
                  <a:pt x="61007" y="156174"/>
                </a:lnTo>
                <a:lnTo>
                  <a:pt x="55809" y="101076"/>
                </a:lnTo>
                <a:lnTo>
                  <a:pt x="42300" y="58811"/>
                </a:lnTo>
                <a:lnTo>
                  <a:pt x="23607" y="27391"/>
                </a:lnTo>
                <a:lnTo>
                  <a:pt x="2859" y="4827"/>
                </a:lnTo>
                <a:lnTo>
                  <a:pt x="953" y="1935"/>
                </a:lnTo>
                <a:lnTo>
                  <a:pt x="0" y="971"/>
                </a:lnTo>
                <a:lnTo>
                  <a:pt x="0" y="0"/>
                </a:lnTo>
                <a:lnTo>
                  <a:pt x="44177" y="33913"/>
                </a:lnTo>
                <a:lnTo>
                  <a:pt x="67442" y="76042"/>
                </a:lnTo>
                <a:lnTo>
                  <a:pt x="78911" y="118714"/>
                </a:lnTo>
                <a:lnTo>
                  <a:pt x="81979" y="157138"/>
                </a:lnTo>
                <a:lnTo>
                  <a:pt x="80415" y="184703"/>
                </a:lnTo>
                <a:lnTo>
                  <a:pt x="68708" y="234409"/>
                </a:lnTo>
                <a:lnTo>
                  <a:pt x="42151" y="282187"/>
                </a:lnTo>
                <a:lnTo>
                  <a:pt x="11111" y="313215"/>
                </a:lnTo>
                <a:lnTo>
                  <a:pt x="3812" y="317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94904" y="3326534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3812" y="460789"/>
                </a:moveTo>
                <a:lnTo>
                  <a:pt x="1906" y="460789"/>
                </a:lnTo>
                <a:lnTo>
                  <a:pt x="0" y="458861"/>
                </a:lnTo>
                <a:lnTo>
                  <a:pt x="0" y="454041"/>
                </a:lnTo>
                <a:lnTo>
                  <a:pt x="5719" y="448257"/>
                </a:lnTo>
                <a:lnTo>
                  <a:pt x="34949" y="410977"/>
                </a:lnTo>
                <a:lnTo>
                  <a:pt x="55852" y="369348"/>
                </a:lnTo>
                <a:lnTo>
                  <a:pt x="69480" y="324573"/>
                </a:lnTo>
                <a:lnTo>
                  <a:pt x="76885" y="277854"/>
                </a:lnTo>
                <a:lnTo>
                  <a:pt x="79119" y="230394"/>
                </a:lnTo>
                <a:lnTo>
                  <a:pt x="76084" y="175369"/>
                </a:lnTo>
                <a:lnTo>
                  <a:pt x="67192" y="126129"/>
                </a:lnTo>
                <a:lnTo>
                  <a:pt x="52764" y="82903"/>
                </a:lnTo>
                <a:lnTo>
                  <a:pt x="33119" y="45924"/>
                </a:lnTo>
                <a:lnTo>
                  <a:pt x="8579" y="15423"/>
                </a:lnTo>
                <a:lnTo>
                  <a:pt x="0" y="6747"/>
                </a:lnTo>
                <a:lnTo>
                  <a:pt x="0" y="1927"/>
                </a:lnTo>
                <a:lnTo>
                  <a:pt x="1906" y="0"/>
                </a:lnTo>
                <a:lnTo>
                  <a:pt x="3812" y="0"/>
                </a:lnTo>
                <a:lnTo>
                  <a:pt x="53143" y="49208"/>
                </a:lnTo>
                <a:lnTo>
                  <a:pt x="75306" y="86759"/>
                </a:lnTo>
                <a:lnTo>
                  <a:pt x="90528" y="126147"/>
                </a:lnTo>
                <a:lnTo>
                  <a:pt x="99852" y="164722"/>
                </a:lnTo>
                <a:lnTo>
                  <a:pt x="105810" y="230394"/>
                </a:lnTo>
                <a:lnTo>
                  <a:pt x="104544" y="261468"/>
                </a:lnTo>
                <a:lnTo>
                  <a:pt x="90931" y="333015"/>
                </a:lnTo>
                <a:lnTo>
                  <a:pt x="76259" y="371137"/>
                </a:lnTo>
                <a:lnTo>
                  <a:pt x="54350" y="409547"/>
                </a:lnTo>
                <a:lnTo>
                  <a:pt x="13390" y="454915"/>
                </a:lnTo>
                <a:lnTo>
                  <a:pt x="3812" y="460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25033" y="3790187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66377" y="4547652"/>
            <a:ext cx="180340" cy="220979"/>
          </a:xfrm>
          <a:custGeom>
            <a:avLst/>
            <a:gdLst/>
            <a:ahLst/>
            <a:cxnLst/>
            <a:rect l="l" t="t" r="r" b="b"/>
            <a:pathLst>
              <a:path w="180339" h="220979">
                <a:moveTo>
                  <a:pt x="29545" y="56662"/>
                </a:moveTo>
                <a:lnTo>
                  <a:pt x="21618" y="56662"/>
                </a:lnTo>
                <a:lnTo>
                  <a:pt x="21618" y="53030"/>
                </a:lnTo>
                <a:lnTo>
                  <a:pt x="35772" y="14097"/>
                </a:lnTo>
                <a:lnTo>
                  <a:pt x="58370" y="0"/>
                </a:lnTo>
                <a:lnTo>
                  <a:pt x="67874" y="1430"/>
                </a:lnTo>
                <a:lnTo>
                  <a:pt x="77107" y="5993"/>
                </a:lnTo>
                <a:lnTo>
                  <a:pt x="78301" y="7264"/>
                </a:lnTo>
                <a:lnTo>
                  <a:pt x="56929" y="7264"/>
                </a:lnTo>
                <a:lnTo>
                  <a:pt x="48631" y="10260"/>
                </a:lnTo>
                <a:lnTo>
                  <a:pt x="41886" y="18705"/>
                </a:lnTo>
                <a:lnTo>
                  <a:pt x="36357" y="31781"/>
                </a:lnTo>
                <a:lnTo>
                  <a:pt x="31707" y="48671"/>
                </a:lnTo>
                <a:lnTo>
                  <a:pt x="29545" y="56662"/>
                </a:lnTo>
                <a:close/>
              </a:path>
              <a:path w="180339" h="220979">
                <a:moveTo>
                  <a:pt x="99896" y="26151"/>
                </a:moveTo>
                <a:lnTo>
                  <a:pt x="89357" y="26151"/>
                </a:lnTo>
                <a:lnTo>
                  <a:pt x="98467" y="16242"/>
                </a:lnTo>
                <a:lnTo>
                  <a:pt x="109265" y="7900"/>
                </a:lnTo>
                <a:lnTo>
                  <a:pt x="121279" y="2145"/>
                </a:lnTo>
                <a:lnTo>
                  <a:pt x="134036" y="0"/>
                </a:lnTo>
                <a:lnTo>
                  <a:pt x="152491" y="4029"/>
                </a:lnTo>
                <a:lnTo>
                  <a:pt x="156666" y="7264"/>
                </a:lnTo>
                <a:lnTo>
                  <a:pt x="133316" y="7264"/>
                </a:lnTo>
                <a:lnTo>
                  <a:pt x="128215" y="7888"/>
                </a:lnTo>
                <a:lnTo>
                  <a:pt x="121696" y="10079"/>
                </a:lnTo>
                <a:lnTo>
                  <a:pt x="113960" y="14313"/>
                </a:lnTo>
                <a:lnTo>
                  <a:pt x="105211" y="21066"/>
                </a:lnTo>
                <a:lnTo>
                  <a:pt x="100370" y="25629"/>
                </a:lnTo>
                <a:lnTo>
                  <a:pt x="99896" y="26151"/>
                </a:lnTo>
                <a:close/>
              </a:path>
              <a:path w="180339" h="220979">
                <a:moveTo>
                  <a:pt x="48282" y="209940"/>
                </a:moveTo>
                <a:lnTo>
                  <a:pt x="23060" y="209940"/>
                </a:lnTo>
                <a:lnTo>
                  <a:pt x="23780" y="207761"/>
                </a:lnTo>
                <a:lnTo>
                  <a:pt x="26663" y="195412"/>
                </a:lnTo>
                <a:lnTo>
                  <a:pt x="65577" y="41407"/>
                </a:lnTo>
                <a:lnTo>
                  <a:pt x="67018" y="35595"/>
                </a:lnTo>
                <a:lnTo>
                  <a:pt x="67739" y="31236"/>
                </a:lnTo>
                <a:lnTo>
                  <a:pt x="67739" y="10170"/>
                </a:lnTo>
                <a:lnTo>
                  <a:pt x="62694" y="7264"/>
                </a:lnTo>
                <a:lnTo>
                  <a:pt x="78301" y="7264"/>
                </a:lnTo>
                <a:lnTo>
                  <a:pt x="84718" y="14097"/>
                </a:lnTo>
                <a:lnTo>
                  <a:pt x="89357" y="26151"/>
                </a:lnTo>
                <a:lnTo>
                  <a:pt x="99896" y="26151"/>
                </a:lnTo>
                <a:lnTo>
                  <a:pt x="95122" y="31418"/>
                </a:lnTo>
                <a:lnTo>
                  <a:pt x="90416" y="38024"/>
                </a:lnTo>
                <a:lnTo>
                  <a:pt x="87196" y="45039"/>
                </a:lnTo>
                <a:lnTo>
                  <a:pt x="70621" y="113324"/>
                </a:lnTo>
                <a:lnTo>
                  <a:pt x="69180" y="116956"/>
                </a:lnTo>
                <a:lnTo>
                  <a:pt x="69180" y="118409"/>
                </a:lnTo>
                <a:lnTo>
                  <a:pt x="70317" y="124209"/>
                </a:lnTo>
                <a:lnTo>
                  <a:pt x="74494" y="134845"/>
                </a:lnTo>
                <a:lnTo>
                  <a:pt x="74717" y="135117"/>
                </a:lnTo>
                <a:lnTo>
                  <a:pt x="65577" y="135117"/>
                </a:lnTo>
                <a:lnTo>
                  <a:pt x="61658" y="149067"/>
                </a:lnTo>
                <a:lnTo>
                  <a:pt x="55848" y="171530"/>
                </a:lnTo>
                <a:lnTo>
                  <a:pt x="50579" y="193039"/>
                </a:lnTo>
                <a:lnTo>
                  <a:pt x="48282" y="204129"/>
                </a:lnTo>
                <a:lnTo>
                  <a:pt x="48282" y="209940"/>
                </a:lnTo>
                <a:close/>
              </a:path>
              <a:path w="180339" h="220979">
                <a:moveTo>
                  <a:pt x="122236" y="149646"/>
                </a:moveTo>
                <a:lnTo>
                  <a:pt x="96564" y="149646"/>
                </a:lnTo>
                <a:lnTo>
                  <a:pt x="106833" y="147455"/>
                </a:lnTo>
                <a:lnTo>
                  <a:pt x="117642" y="140838"/>
                </a:lnTo>
                <a:lnTo>
                  <a:pt x="143078" y="99612"/>
                </a:lnTo>
                <a:lnTo>
                  <a:pt x="153144" y="58478"/>
                </a:lnTo>
                <a:lnTo>
                  <a:pt x="154935" y="39954"/>
                </a:lnTo>
                <a:lnTo>
                  <a:pt x="153482" y="26265"/>
                </a:lnTo>
                <a:lnTo>
                  <a:pt x="149260" y="15981"/>
                </a:lnTo>
                <a:lnTo>
                  <a:pt x="142470" y="9511"/>
                </a:lnTo>
                <a:lnTo>
                  <a:pt x="133316" y="7264"/>
                </a:lnTo>
                <a:lnTo>
                  <a:pt x="156666" y="7264"/>
                </a:lnTo>
                <a:lnTo>
                  <a:pt x="167095" y="15346"/>
                </a:lnTo>
                <a:lnTo>
                  <a:pt x="176700" y="32791"/>
                </a:lnTo>
                <a:lnTo>
                  <a:pt x="180157" y="55209"/>
                </a:lnTo>
                <a:lnTo>
                  <a:pt x="172781" y="92859"/>
                </a:lnTo>
                <a:lnTo>
                  <a:pt x="153583" y="125401"/>
                </a:lnTo>
                <a:lnTo>
                  <a:pt x="126954" y="148272"/>
                </a:lnTo>
                <a:lnTo>
                  <a:pt x="122236" y="149646"/>
                </a:lnTo>
                <a:close/>
              </a:path>
              <a:path w="180339" h="220979">
                <a:moveTo>
                  <a:pt x="97284" y="156910"/>
                </a:moveTo>
                <a:lnTo>
                  <a:pt x="85338" y="154935"/>
                </a:lnTo>
                <a:lnTo>
                  <a:pt x="76296" y="149827"/>
                </a:lnTo>
                <a:lnTo>
                  <a:pt x="69822" y="142813"/>
                </a:lnTo>
                <a:lnTo>
                  <a:pt x="65577" y="135117"/>
                </a:lnTo>
                <a:lnTo>
                  <a:pt x="74717" y="135117"/>
                </a:lnTo>
                <a:lnTo>
                  <a:pt x="82861" y="145072"/>
                </a:lnTo>
                <a:lnTo>
                  <a:pt x="96564" y="149646"/>
                </a:lnTo>
                <a:lnTo>
                  <a:pt x="122236" y="149646"/>
                </a:lnTo>
                <a:lnTo>
                  <a:pt x="97284" y="156910"/>
                </a:lnTo>
                <a:close/>
              </a:path>
              <a:path w="180339" h="220979">
                <a:moveTo>
                  <a:pt x="5044" y="220837"/>
                </a:moveTo>
                <a:lnTo>
                  <a:pt x="2161" y="220837"/>
                </a:lnTo>
                <a:lnTo>
                  <a:pt x="0" y="219384"/>
                </a:lnTo>
                <a:lnTo>
                  <a:pt x="0" y="209940"/>
                </a:lnTo>
                <a:lnTo>
                  <a:pt x="74224" y="209940"/>
                </a:lnTo>
                <a:lnTo>
                  <a:pt x="74224" y="219384"/>
                </a:lnTo>
                <a:lnTo>
                  <a:pt x="33869" y="219384"/>
                </a:lnTo>
                <a:lnTo>
                  <a:pt x="26426" y="219611"/>
                </a:lnTo>
                <a:lnTo>
                  <a:pt x="12081" y="220610"/>
                </a:lnTo>
                <a:lnTo>
                  <a:pt x="5044" y="220837"/>
                </a:lnTo>
                <a:close/>
              </a:path>
              <a:path w="180339" h="220979">
                <a:moveTo>
                  <a:pt x="74224" y="220837"/>
                </a:moveTo>
                <a:lnTo>
                  <a:pt x="67739" y="220837"/>
                </a:lnTo>
                <a:lnTo>
                  <a:pt x="59508" y="220610"/>
                </a:lnTo>
                <a:lnTo>
                  <a:pt x="42505" y="219611"/>
                </a:lnTo>
                <a:lnTo>
                  <a:pt x="33869" y="219384"/>
                </a:lnTo>
                <a:lnTo>
                  <a:pt x="74224" y="219384"/>
                </a:lnTo>
                <a:lnTo>
                  <a:pt x="74224" y="220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85453" y="4440865"/>
            <a:ext cx="79375" cy="347345"/>
          </a:xfrm>
          <a:custGeom>
            <a:avLst/>
            <a:gdLst/>
            <a:ahLst/>
            <a:cxnLst/>
            <a:rect l="l" t="t" r="r" b="b"/>
            <a:pathLst>
              <a:path w="79375" h="347345">
                <a:moveTo>
                  <a:pt x="78548" y="347237"/>
                </a:moveTo>
                <a:lnTo>
                  <a:pt x="76386" y="347237"/>
                </a:lnTo>
                <a:lnTo>
                  <a:pt x="69360" y="343049"/>
                </a:lnTo>
                <a:lnTo>
                  <a:pt x="39094" y="310155"/>
                </a:lnTo>
                <a:lnTo>
                  <a:pt x="10944" y="252176"/>
                </a:lnTo>
                <a:lnTo>
                  <a:pt x="855" y="196354"/>
                </a:lnTo>
                <a:lnTo>
                  <a:pt x="0" y="173618"/>
                </a:lnTo>
                <a:lnTo>
                  <a:pt x="844" y="149793"/>
                </a:lnTo>
                <a:lnTo>
                  <a:pt x="10640" y="95878"/>
                </a:lnTo>
                <a:lnTo>
                  <a:pt x="38182" y="38308"/>
                </a:lnTo>
                <a:lnTo>
                  <a:pt x="69146" y="4324"/>
                </a:lnTo>
                <a:lnTo>
                  <a:pt x="76386" y="0"/>
                </a:lnTo>
                <a:lnTo>
                  <a:pt x="78548" y="0"/>
                </a:lnTo>
                <a:lnTo>
                  <a:pt x="79269" y="726"/>
                </a:lnTo>
                <a:lnTo>
                  <a:pt x="79269" y="5085"/>
                </a:lnTo>
                <a:lnTo>
                  <a:pt x="74945" y="9443"/>
                </a:lnTo>
                <a:lnTo>
                  <a:pt x="48338" y="44596"/>
                </a:lnTo>
                <a:lnTo>
                  <a:pt x="31257" y="84720"/>
                </a:lnTo>
                <a:lnTo>
                  <a:pt x="22148" y="128250"/>
                </a:lnTo>
                <a:lnTo>
                  <a:pt x="19456" y="173618"/>
                </a:lnTo>
                <a:lnTo>
                  <a:pt x="21922" y="215173"/>
                </a:lnTo>
                <a:lnTo>
                  <a:pt x="30536" y="258158"/>
                </a:lnTo>
                <a:lnTo>
                  <a:pt x="47122" y="299372"/>
                </a:lnTo>
                <a:lnTo>
                  <a:pt x="73504" y="335614"/>
                </a:lnTo>
                <a:lnTo>
                  <a:pt x="79269" y="341426"/>
                </a:lnTo>
                <a:lnTo>
                  <a:pt x="79269" y="345784"/>
                </a:lnTo>
                <a:lnTo>
                  <a:pt x="78548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00754" y="4547646"/>
            <a:ext cx="132715" cy="157480"/>
          </a:xfrm>
          <a:custGeom>
            <a:avLst/>
            <a:gdLst/>
            <a:ahLst/>
            <a:cxnLst/>
            <a:rect l="l" t="t" r="r" b="b"/>
            <a:pathLst>
              <a:path w="132714" h="157479">
                <a:moveTo>
                  <a:pt x="54047" y="156910"/>
                </a:moveTo>
                <a:lnTo>
                  <a:pt x="31313" y="152154"/>
                </a:lnTo>
                <a:lnTo>
                  <a:pt x="14322" y="139022"/>
                </a:lnTo>
                <a:lnTo>
                  <a:pt x="3681" y="119215"/>
                </a:lnTo>
                <a:lnTo>
                  <a:pt x="0" y="94437"/>
                </a:lnTo>
                <a:lnTo>
                  <a:pt x="8703" y="53938"/>
                </a:lnTo>
                <a:lnTo>
                  <a:pt x="30716" y="24335"/>
                </a:lnTo>
                <a:lnTo>
                  <a:pt x="59890" y="6174"/>
                </a:lnTo>
                <a:lnTo>
                  <a:pt x="90078" y="0"/>
                </a:lnTo>
                <a:lnTo>
                  <a:pt x="105966" y="2406"/>
                </a:lnTo>
                <a:lnTo>
                  <a:pt x="114770" y="7264"/>
                </a:lnTo>
                <a:lnTo>
                  <a:pt x="90078" y="7264"/>
                </a:lnTo>
                <a:lnTo>
                  <a:pt x="79347" y="8989"/>
                </a:lnTo>
                <a:lnTo>
                  <a:pt x="63145" y="16708"/>
                </a:lnTo>
                <a:lnTo>
                  <a:pt x="45996" y="34233"/>
                </a:lnTo>
                <a:lnTo>
                  <a:pt x="32428" y="65379"/>
                </a:lnTo>
                <a:lnTo>
                  <a:pt x="101608" y="65379"/>
                </a:lnTo>
                <a:lnTo>
                  <a:pt x="87511" y="69692"/>
                </a:lnTo>
                <a:lnTo>
                  <a:pt x="72603" y="72099"/>
                </a:lnTo>
                <a:lnTo>
                  <a:pt x="59046" y="73143"/>
                </a:lnTo>
                <a:lnTo>
                  <a:pt x="49002" y="73370"/>
                </a:lnTo>
                <a:lnTo>
                  <a:pt x="30266" y="73370"/>
                </a:lnTo>
                <a:lnTo>
                  <a:pt x="27350" y="87308"/>
                </a:lnTo>
                <a:lnTo>
                  <a:pt x="25852" y="97706"/>
                </a:lnTo>
                <a:lnTo>
                  <a:pt x="25300" y="104834"/>
                </a:lnTo>
                <a:lnTo>
                  <a:pt x="25221" y="108965"/>
                </a:lnTo>
                <a:lnTo>
                  <a:pt x="26089" y="120225"/>
                </a:lnTo>
                <a:lnTo>
                  <a:pt x="29996" y="133664"/>
                </a:lnTo>
                <a:lnTo>
                  <a:pt x="38902" y="144924"/>
                </a:lnTo>
                <a:lnTo>
                  <a:pt x="54767" y="149646"/>
                </a:lnTo>
                <a:lnTo>
                  <a:pt x="90192" y="149646"/>
                </a:lnTo>
                <a:lnTo>
                  <a:pt x="87297" y="151167"/>
                </a:lnTo>
                <a:lnTo>
                  <a:pt x="54047" y="156910"/>
                </a:lnTo>
                <a:close/>
              </a:path>
              <a:path w="132714" h="157479">
                <a:moveTo>
                  <a:pt x="101608" y="65379"/>
                </a:moveTo>
                <a:lnTo>
                  <a:pt x="46840" y="65379"/>
                </a:lnTo>
                <a:lnTo>
                  <a:pt x="63426" y="64823"/>
                </a:lnTo>
                <a:lnTo>
                  <a:pt x="86565" y="60930"/>
                </a:lnTo>
                <a:lnTo>
                  <a:pt x="107137" y="50362"/>
                </a:lnTo>
                <a:lnTo>
                  <a:pt x="116021" y="29783"/>
                </a:lnTo>
                <a:lnTo>
                  <a:pt x="114298" y="21055"/>
                </a:lnTo>
                <a:lnTo>
                  <a:pt x="109265" y="13893"/>
                </a:lnTo>
                <a:lnTo>
                  <a:pt x="101124" y="9046"/>
                </a:lnTo>
                <a:lnTo>
                  <a:pt x="90078" y="7264"/>
                </a:lnTo>
                <a:lnTo>
                  <a:pt x="114770" y="7264"/>
                </a:lnTo>
                <a:lnTo>
                  <a:pt x="117732" y="8898"/>
                </a:lnTo>
                <a:lnTo>
                  <a:pt x="125040" y="18387"/>
                </a:lnTo>
                <a:lnTo>
                  <a:pt x="127551" y="29783"/>
                </a:lnTo>
                <a:lnTo>
                  <a:pt x="126841" y="35652"/>
                </a:lnTo>
                <a:lnTo>
                  <a:pt x="123497" y="45130"/>
                </a:lnTo>
                <a:lnTo>
                  <a:pt x="115694" y="55833"/>
                </a:lnTo>
                <a:lnTo>
                  <a:pt x="101608" y="65379"/>
                </a:lnTo>
                <a:close/>
              </a:path>
              <a:path w="132714" h="157479">
                <a:moveTo>
                  <a:pt x="90192" y="149646"/>
                </a:moveTo>
                <a:lnTo>
                  <a:pt x="54767" y="149646"/>
                </a:lnTo>
                <a:lnTo>
                  <a:pt x="63550" y="149112"/>
                </a:lnTo>
                <a:lnTo>
                  <a:pt x="80710" y="145378"/>
                </a:lnTo>
                <a:lnTo>
                  <a:pt x="102194" y="135242"/>
                </a:lnTo>
                <a:lnTo>
                  <a:pt x="123948" y="115503"/>
                </a:lnTo>
                <a:lnTo>
                  <a:pt x="126109" y="112598"/>
                </a:lnTo>
                <a:lnTo>
                  <a:pt x="126830" y="111871"/>
                </a:lnTo>
                <a:lnTo>
                  <a:pt x="130433" y="111871"/>
                </a:lnTo>
                <a:lnTo>
                  <a:pt x="132595" y="114050"/>
                </a:lnTo>
                <a:lnTo>
                  <a:pt x="132595" y="116230"/>
                </a:lnTo>
                <a:lnTo>
                  <a:pt x="127314" y="124425"/>
                </a:lnTo>
                <a:lnTo>
                  <a:pt x="111967" y="138204"/>
                </a:lnTo>
                <a:lnTo>
                  <a:pt x="90192" y="149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93517" y="444086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237"/>
                </a:lnTo>
              </a:path>
            </a:pathLst>
          </a:custGeom>
          <a:ln w="13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51528" y="4547645"/>
            <a:ext cx="151130" cy="157480"/>
          </a:xfrm>
          <a:custGeom>
            <a:avLst/>
            <a:gdLst/>
            <a:ahLst/>
            <a:cxnLst/>
            <a:rect l="l" t="t" r="r" b="b"/>
            <a:pathLst>
              <a:path w="151129" h="157479">
                <a:moveTo>
                  <a:pt x="720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9" y="25425"/>
                </a:lnTo>
                <a:lnTo>
                  <a:pt x="24625" y="7877"/>
                </a:lnTo>
                <a:lnTo>
                  <a:pt x="45399" y="0"/>
                </a:lnTo>
                <a:lnTo>
                  <a:pt x="57087" y="2281"/>
                </a:lnTo>
                <a:lnTo>
                  <a:pt x="64242" y="7264"/>
                </a:lnTo>
                <a:lnTo>
                  <a:pt x="43958" y="7264"/>
                </a:lnTo>
                <a:lnTo>
                  <a:pt x="35716" y="9069"/>
                </a:lnTo>
                <a:lnTo>
                  <a:pt x="26663" y="15709"/>
                </a:lnTo>
                <a:lnTo>
                  <a:pt x="17610" y="29023"/>
                </a:lnTo>
                <a:lnTo>
                  <a:pt x="9368" y="50850"/>
                </a:lnTo>
                <a:lnTo>
                  <a:pt x="7926" y="55935"/>
                </a:lnTo>
                <a:lnTo>
                  <a:pt x="7206" y="56662"/>
                </a:lnTo>
                <a:close/>
              </a:path>
              <a:path w="151129" h="157479">
                <a:moveTo>
                  <a:pt x="88006" y="149646"/>
                </a:moveTo>
                <a:lnTo>
                  <a:pt x="74945" y="149646"/>
                </a:lnTo>
                <a:lnTo>
                  <a:pt x="101541" y="136933"/>
                </a:lnTo>
                <a:lnTo>
                  <a:pt x="120705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10" y="46594"/>
                </a:lnTo>
                <a:lnTo>
                  <a:pt x="133136" y="39136"/>
                </a:lnTo>
                <a:lnTo>
                  <a:pt x="129510" y="32632"/>
                </a:lnTo>
                <a:lnTo>
                  <a:pt x="124668" y="26878"/>
                </a:lnTo>
                <a:lnTo>
                  <a:pt x="120344" y="23246"/>
                </a:lnTo>
                <a:lnTo>
                  <a:pt x="118903" y="21066"/>
                </a:lnTo>
                <a:lnTo>
                  <a:pt x="118903" y="8717"/>
                </a:lnTo>
                <a:lnTo>
                  <a:pt x="126830" y="0"/>
                </a:lnTo>
                <a:lnTo>
                  <a:pt x="135478" y="0"/>
                </a:lnTo>
                <a:lnTo>
                  <a:pt x="140578" y="1191"/>
                </a:lnTo>
                <a:lnTo>
                  <a:pt x="145476" y="5175"/>
                </a:lnTo>
                <a:lnTo>
                  <a:pt x="149158" y="12565"/>
                </a:lnTo>
                <a:lnTo>
                  <a:pt x="150611" y="23972"/>
                </a:lnTo>
                <a:lnTo>
                  <a:pt x="146670" y="52405"/>
                </a:lnTo>
                <a:lnTo>
                  <a:pt x="133676" y="97251"/>
                </a:lnTo>
                <a:lnTo>
                  <a:pt x="109873" y="138693"/>
                </a:lnTo>
                <a:lnTo>
                  <a:pt x="88006" y="149646"/>
                </a:lnTo>
                <a:close/>
              </a:path>
              <a:path w="151129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46840" y="42859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467" y="66832"/>
                </a:lnTo>
                <a:lnTo>
                  <a:pt x="55038" y="86264"/>
                </a:lnTo>
                <a:lnTo>
                  <a:pt x="50635" y="103789"/>
                </a:lnTo>
                <a:lnTo>
                  <a:pt x="49002" y="119135"/>
                </a:lnTo>
                <a:lnTo>
                  <a:pt x="50522" y="131564"/>
                </a:lnTo>
                <a:lnTo>
                  <a:pt x="55218" y="141201"/>
                </a:lnTo>
                <a:lnTo>
                  <a:pt x="63291" y="147433"/>
                </a:lnTo>
                <a:lnTo>
                  <a:pt x="74945" y="149646"/>
                </a:lnTo>
                <a:lnTo>
                  <a:pt x="88006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48264" y="4375479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62694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4" y="0"/>
                </a:lnTo>
                <a:lnTo>
                  <a:pt x="62694" y="4358"/>
                </a:lnTo>
                <a:lnTo>
                  <a:pt x="61253" y="5811"/>
                </a:lnTo>
                <a:lnTo>
                  <a:pt x="45759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4" y="121315"/>
                </a:lnTo>
                <a:lnTo>
                  <a:pt x="18882" y="153857"/>
                </a:lnTo>
                <a:lnTo>
                  <a:pt x="26393" y="184424"/>
                </a:lnTo>
                <a:lnTo>
                  <a:pt x="39983" y="212131"/>
                </a:lnTo>
                <a:lnTo>
                  <a:pt x="60532" y="236092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54912" y="4396545"/>
            <a:ext cx="87630" cy="161290"/>
          </a:xfrm>
          <a:custGeom>
            <a:avLst/>
            <a:gdLst/>
            <a:ahLst/>
            <a:cxnLst/>
            <a:rect l="l" t="t" r="r" b="b"/>
            <a:pathLst>
              <a:path w="87629" h="161289">
                <a:moveTo>
                  <a:pt x="0" y="23972"/>
                </a:moveTo>
                <a:lnTo>
                  <a:pt x="0" y="15255"/>
                </a:lnTo>
                <a:lnTo>
                  <a:pt x="9142" y="15016"/>
                </a:lnTo>
                <a:lnTo>
                  <a:pt x="21258" y="13348"/>
                </a:lnTo>
                <a:lnTo>
                  <a:pt x="34455" y="8819"/>
                </a:lnTo>
                <a:lnTo>
                  <a:pt x="46840" y="0"/>
                </a:lnTo>
                <a:lnTo>
                  <a:pt x="54047" y="0"/>
                </a:lnTo>
                <a:lnTo>
                  <a:pt x="54047" y="17434"/>
                </a:lnTo>
                <a:lnTo>
                  <a:pt x="34590" y="17434"/>
                </a:lnTo>
                <a:lnTo>
                  <a:pt x="24523" y="21214"/>
                </a:lnTo>
                <a:lnTo>
                  <a:pt x="14592" y="23155"/>
                </a:lnTo>
                <a:lnTo>
                  <a:pt x="6012" y="23870"/>
                </a:lnTo>
                <a:lnTo>
                  <a:pt x="0" y="23972"/>
                </a:lnTo>
                <a:close/>
              </a:path>
              <a:path w="87629" h="161289">
                <a:moveTo>
                  <a:pt x="77827" y="152552"/>
                </a:moveTo>
                <a:lnTo>
                  <a:pt x="10809" y="152552"/>
                </a:lnTo>
                <a:lnTo>
                  <a:pt x="24557" y="151859"/>
                </a:lnTo>
                <a:lnTo>
                  <a:pt x="31617" y="149737"/>
                </a:lnTo>
                <a:lnTo>
                  <a:pt x="34218" y="146116"/>
                </a:lnTo>
                <a:lnTo>
                  <a:pt x="34590" y="140929"/>
                </a:lnTo>
                <a:lnTo>
                  <a:pt x="34590" y="17434"/>
                </a:lnTo>
                <a:lnTo>
                  <a:pt x="54047" y="17434"/>
                </a:lnTo>
                <a:lnTo>
                  <a:pt x="54047" y="140929"/>
                </a:lnTo>
                <a:lnTo>
                  <a:pt x="54418" y="146116"/>
                </a:lnTo>
                <a:lnTo>
                  <a:pt x="57019" y="149737"/>
                </a:lnTo>
                <a:lnTo>
                  <a:pt x="64079" y="151859"/>
                </a:lnTo>
                <a:lnTo>
                  <a:pt x="77827" y="152552"/>
                </a:lnTo>
                <a:close/>
              </a:path>
              <a:path w="87629" h="161289">
                <a:moveTo>
                  <a:pt x="1441" y="161269"/>
                </a:moveTo>
                <a:lnTo>
                  <a:pt x="1441" y="152552"/>
                </a:lnTo>
                <a:lnTo>
                  <a:pt x="87196" y="152552"/>
                </a:lnTo>
                <a:lnTo>
                  <a:pt x="87196" y="159816"/>
                </a:lnTo>
                <a:lnTo>
                  <a:pt x="43958" y="159816"/>
                </a:lnTo>
                <a:lnTo>
                  <a:pt x="34274" y="159941"/>
                </a:lnTo>
                <a:lnTo>
                  <a:pt x="21078" y="160270"/>
                </a:lnTo>
                <a:lnTo>
                  <a:pt x="8692" y="160735"/>
                </a:lnTo>
                <a:lnTo>
                  <a:pt x="1441" y="161269"/>
                </a:lnTo>
                <a:close/>
              </a:path>
              <a:path w="87629" h="161289">
                <a:moveTo>
                  <a:pt x="87196" y="161269"/>
                </a:moveTo>
                <a:lnTo>
                  <a:pt x="79426" y="160735"/>
                </a:lnTo>
                <a:lnTo>
                  <a:pt x="66658" y="160270"/>
                </a:lnTo>
                <a:lnTo>
                  <a:pt x="53349" y="159941"/>
                </a:lnTo>
                <a:lnTo>
                  <a:pt x="43958" y="159816"/>
                </a:lnTo>
                <a:lnTo>
                  <a:pt x="87196" y="159816"/>
                </a:lnTo>
                <a:lnTo>
                  <a:pt x="87196" y="16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82468" y="4375478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2103" y="213357"/>
                </a:lnTo>
                <a:lnTo>
                  <a:pt x="35220" y="187693"/>
                </a:lnTo>
                <a:lnTo>
                  <a:pt x="43339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4" y="121315"/>
                </a:lnTo>
                <a:lnTo>
                  <a:pt x="61411" y="142098"/>
                </a:lnTo>
                <a:lnTo>
                  <a:pt x="52358" y="179850"/>
                </a:lnTo>
                <a:lnTo>
                  <a:pt x="32585" y="216274"/>
                </a:lnTo>
                <a:lnTo>
                  <a:pt x="9120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20103" y="4663879"/>
            <a:ext cx="40640" cy="104139"/>
          </a:xfrm>
          <a:custGeom>
            <a:avLst/>
            <a:gdLst/>
            <a:ahLst/>
            <a:cxnLst/>
            <a:rect l="l" t="t" r="r" b="b"/>
            <a:pathLst>
              <a:path w="40639" h="104139">
                <a:moveTo>
                  <a:pt x="22339" y="37048"/>
                </a:moveTo>
                <a:lnTo>
                  <a:pt x="18736" y="37048"/>
                </a:lnTo>
                <a:lnTo>
                  <a:pt x="10944" y="35538"/>
                </a:lnTo>
                <a:lnTo>
                  <a:pt x="5044" y="31509"/>
                </a:lnTo>
                <a:lnTo>
                  <a:pt x="1306" y="25709"/>
                </a:lnTo>
                <a:lnTo>
                  <a:pt x="0" y="18887"/>
                </a:lnTo>
                <a:lnTo>
                  <a:pt x="1306" y="11645"/>
                </a:lnTo>
                <a:lnTo>
                  <a:pt x="5044" y="5629"/>
                </a:lnTo>
                <a:lnTo>
                  <a:pt x="10944" y="1520"/>
                </a:lnTo>
                <a:lnTo>
                  <a:pt x="18736" y="0"/>
                </a:lnTo>
                <a:lnTo>
                  <a:pt x="27586" y="2519"/>
                </a:lnTo>
                <a:lnTo>
                  <a:pt x="34410" y="9806"/>
                </a:lnTo>
                <a:lnTo>
                  <a:pt x="38801" y="21452"/>
                </a:lnTo>
                <a:lnTo>
                  <a:pt x="39848" y="31963"/>
                </a:lnTo>
                <a:lnTo>
                  <a:pt x="31707" y="31963"/>
                </a:lnTo>
                <a:lnTo>
                  <a:pt x="30266" y="32689"/>
                </a:lnTo>
                <a:lnTo>
                  <a:pt x="27383" y="35595"/>
                </a:lnTo>
                <a:lnTo>
                  <a:pt x="22339" y="37048"/>
                </a:lnTo>
                <a:close/>
              </a:path>
              <a:path w="40639" h="104139">
                <a:moveTo>
                  <a:pt x="9368" y="103880"/>
                </a:moveTo>
                <a:lnTo>
                  <a:pt x="7206" y="103880"/>
                </a:lnTo>
                <a:lnTo>
                  <a:pt x="5765" y="102427"/>
                </a:lnTo>
                <a:lnTo>
                  <a:pt x="5765" y="98795"/>
                </a:lnTo>
                <a:lnTo>
                  <a:pt x="9368" y="94437"/>
                </a:lnTo>
                <a:lnTo>
                  <a:pt x="17948" y="84448"/>
                </a:lnTo>
                <a:lnTo>
                  <a:pt x="25582" y="71190"/>
                </a:lnTo>
                <a:lnTo>
                  <a:pt x="31054" y="55209"/>
                </a:lnTo>
                <a:lnTo>
                  <a:pt x="33148" y="37048"/>
                </a:lnTo>
                <a:lnTo>
                  <a:pt x="33148" y="31963"/>
                </a:lnTo>
                <a:lnTo>
                  <a:pt x="39848" y="31963"/>
                </a:lnTo>
                <a:lnTo>
                  <a:pt x="40355" y="37048"/>
                </a:lnTo>
                <a:lnTo>
                  <a:pt x="36020" y="64653"/>
                </a:lnTo>
                <a:lnTo>
                  <a:pt x="26212" y="85719"/>
                </a:lnTo>
                <a:lnTo>
                  <a:pt x="15729" y="99158"/>
                </a:lnTo>
                <a:lnTo>
                  <a:pt x="9368" y="103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54145" y="4547643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4" h="157479">
                <a:moveTo>
                  <a:pt x="720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9" y="25425"/>
                </a:lnTo>
                <a:lnTo>
                  <a:pt x="24625" y="7877"/>
                </a:lnTo>
                <a:lnTo>
                  <a:pt x="45399" y="0"/>
                </a:lnTo>
                <a:lnTo>
                  <a:pt x="57087" y="2281"/>
                </a:lnTo>
                <a:lnTo>
                  <a:pt x="64242" y="7264"/>
                </a:lnTo>
                <a:lnTo>
                  <a:pt x="43958" y="7264"/>
                </a:lnTo>
                <a:lnTo>
                  <a:pt x="35716" y="9069"/>
                </a:lnTo>
                <a:lnTo>
                  <a:pt x="26663" y="15709"/>
                </a:lnTo>
                <a:lnTo>
                  <a:pt x="17610" y="29023"/>
                </a:lnTo>
                <a:lnTo>
                  <a:pt x="9368" y="50850"/>
                </a:lnTo>
                <a:lnTo>
                  <a:pt x="7926" y="55935"/>
                </a:lnTo>
                <a:lnTo>
                  <a:pt x="7206" y="56662"/>
                </a:lnTo>
                <a:close/>
              </a:path>
              <a:path w="151764" h="157479">
                <a:moveTo>
                  <a:pt x="88051" y="149646"/>
                </a:moveTo>
                <a:lnTo>
                  <a:pt x="74945" y="149646"/>
                </a:lnTo>
                <a:lnTo>
                  <a:pt x="101541" y="136933"/>
                </a:lnTo>
                <a:lnTo>
                  <a:pt x="120705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10" y="46594"/>
                </a:lnTo>
                <a:lnTo>
                  <a:pt x="133136" y="39136"/>
                </a:lnTo>
                <a:lnTo>
                  <a:pt x="129510" y="32632"/>
                </a:lnTo>
                <a:lnTo>
                  <a:pt x="124668" y="26878"/>
                </a:lnTo>
                <a:lnTo>
                  <a:pt x="120344" y="23246"/>
                </a:lnTo>
                <a:lnTo>
                  <a:pt x="118903" y="21066"/>
                </a:lnTo>
                <a:lnTo>
                  <a:pt x="118903" y="8717"/>
                </a:lnTo>
                <a:lnTo>
                  <a:pt x="127551" y="0"/>
                </a:lnTo>
                <a:lnTo>
                  <a:pt x="136198" y="0"/>
                </a:lnTo>
                <a:lnTo>
                  <a:pt x="140995" y="1191"/>
                </a:lnTo>
                <a:lnTo>
                  <a:pt x="145927" y="5175"/>
                </a:lnTo>
                <a:lnTo>
                  <a:pt x="149778" y="12565"/>
                </a:lnTo>
                <a:lnTo>
                  <a:pt x="151331" y="23972"/>
                </a:lnTo>
                <a:lnTo>
                  <a:pt x="147278" y="52405"/>
                </a:lnTo>
                <a:lnTo>
                  <a:pt x="134036" y="97251"/>
                </a:lnTo>
                <a:lnTo>
                  <a:pt x="109985" y="138693"/>
                </a:lnTo>
                <a:lnTo>
                  <a:pt x="88051" y="149646"/>
                </a:lnTo>
                <a:close/>
              </a:path>
              <a:path w="151764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31437" y="88262"/>
                </a:lnTo>
                <a:lnTo>
                  <a:pt x="37416" y="69102"/>
                </a:lnTo>
                <a:lnTo>
                  <a:pt x="46840" y="42859"/>
                </a:lnTo>
                <a:lnTo>
                  <a:pt x="49723" y="37048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579" y="66832"/>
                </a:lnTo>
                <a:lnTo>
                  <a:pt x="55398" y="86264"/>
                </a:lnTo>
                <a:lnTo>
                  <a:pt x="51243" y="103789"/>
                </a:lnTo>
                <a:lnTo>
                  <a:pt x="49723" y="119135"/>
                </a:lnTo>
                <a:lnTo>
                  <a:pt x="51232" y="131564"/>
                </a:lnTo>
                <a:lnTo>
                  <a:pt x="55848" y="141201"/>
                </a:lnTo>
                <a:lnTo>
                  <a:pt x="63708" y="147433"/>
                </a:lnTo>
                <a:lnTo>
                  <a:pt x="74945" y="149646"/>
                </a:lnTo>
                <a:lnTo>
                  <a:pt x="88051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50877" y="4375477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62694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4" y="0"/>
                </a:lnTo>
                <a:lnTo>
                  <a:pt x="62694" y="4358"/>
                </a:lnTo>
                <a:lnTo>
                  <a:pt x="61253" y="5811"/>
                </a:lnTo>
                <a:lnTo>
                  <a:pt x="45759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4" y="121315"/>
                </a:lnTo>
                <a:lnTo>
                  <a:pt x="18882" y="153857"/>
                </a:lnTo>
                <a:lnTo>
                  <a:pt x="26393" y="184424"/>
                </a:lnTo>
                <a:lnTo>
                  <a:pt x="39983" y="212131"/>
                </a:lnTo>
                <a:lnTo>
                  <a:pt x="60532" y="236092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45995" y="4396543"/>
            <a:ext cx="106680" cy="161290"/>
          </a:xfrm>
          <a:custGeom>
            <a:avLst/>
            <a:gdLst/>
            <a:ahLst/>
            <a:cxnLst/>
            <a:rect l="l" t="t" r="r" b="b"/>
            <a:pathLst>
              <a:path w="106679" h="161289">
                <a:moveTo>
                  <a:pt x="18736" y="56662"/>
                </a:moveTo>
                <a:lnTo>
                  <a:pt x="10088" y="56662"/>
                </a:lnTo>
                <a:lnTo>
                  <a:pt x="0" y="55935"/>
                </a:lnTo>
                <a:lnTo>
                  <a:pt x="0" y="43586"/>
                </a:lnTo>
                <a:lnTo>
                  <a:pt x="3625" y="27275"/>
                </a:lnTo>
                <a:lnTo>
                  <a:pt x="13872" y="13348"/>
                </a:lnTo>
                <a:lnTo>
                  <a:pt x="29793" y="3643"/>
                </a:lnTo>
                <a:lnTo>
                  <a:pt x="50443" y="0"/>
                </a:lnTo>
                <a:lnTo>
                  <a:pt x="71995" y="3291"/>
                </a:lnTo>
                <a:lnTo>
                  <a:pt x="82305" y="8717"/>
                </a:lnTo>
                <a:lnTo>
                  <a:pt x="46840" y="8717"/>
                </a:lnTo>
                <a:lnTo>
                  <a:pt x="37472" y="9784"/>
                </a:lnTo>
                <a:lnTo>
                  <a:pt x="27564" y="13439"/>
                </a:lnTo>
                <a:lnTo>
                  <a:pt x="18466" y="20362"/>
                </a:lnTo>
                <a:lnTo>
                  <a:pt x="11530" y="31236"/>
                </a:lnTo>
                <a:lnTo>
                  <a:pt x="23780" y="31236"/>
                </a:lnTo>
                <a:lnTo>
                  <a:pt x="25221" y="39954"/>
                </a:lnTo>
                <a:lnTo>
                  <a:pt x="25221" y="53030"/>
                </a:lnTo>
                <a:lnTo>
                  <a:pt x="18736" y="56662"/>
                </a:lnTo>
                <a:close/>
              </a:path>
              <a:path w="106679" h="161289">
                <a:moveTo>
                  <a:pt x="99446" y="161269"/>
                </a:moveTo>
                <a:lnTo>
                  <a:pt x="0" y="161269"/>
                </a:lnTo>
                <a:lnTo>
                  <a:pt x="0" y="154005"/>
                </a:lnTo>
                <a:lnTo>
                  <a:pt x="2161" y="151825"/>
                </a:lnTo>
                <a:lnTo>
                  <a:pt x="60532" y="93710"/>
                </a:lnTo>
                <a:lnTo>
                  <a:pt x="67367" y="85731"/>
                </a:lnTo>
                <a:lnTo>
                  <a:pt x="74675" y="75095"/>
                </a:lnTo>
                <a:lnTo>
                  <a:pt x="80496" y="62144"/>
                </a:lnTo>
                <a:lnTo>
                  <a:pt x="82872" y="47218"/>
                </a:lnTo>
                <a:lnTo>
                  <a:pt x="80586" y="32928"/>
                </a:lnTo>
                <a:lnTo>
                  <a:pt x="73774" y="20612"/>
                </a:lnTo>
                <a:lnTo>
                  <a:pt x="62503" y="11974"/>
                </a:lnTo>
                <a:lnTo>
                  <a:pt x="46840" y="8717"/>
                </a:lnTo>
                <a:lnTo>
                  <a:pt x="82305" y="8717"/>
                </a:lnTo>
                <a:lnTo>
                  <a:pt x="89898" y="12712"/>
                </a:lnTo>
                <a:lnTo>
                  <a:pt x="102126" y="27581"/>
                </a:lnTo>
                <a:lnTo>
                  <a:pt x="106653" y="47218"/>
                </a:lnTo>
                <a:lnTo>
                  <a:pt x="103781" y="63256"/>
                </a:lnTo>
                <a:lnTo>
                  <a:pt x="96113" y="76911"/>
                </a:lnTo>
                <a:lnTo>
                  <a:pt x="85067" y="88795"/>
                </a:lnTo>
                <a:lnTo>
                  <a:pt x="72062" y="99522"/>
                </a:lnTo>
                <a:lnTo>
                  <a:pt x="61985" y="107615"/>
                </a:lnTo>
                <a:lnTo>
                  <a:pt x="51975" y="115776"/>
                </a:lnTo>
                <a:lnTo>
                  <a:pt x="39938" y="125980"/>
                </a:lnTo>
                <a:lnTo>
                  <a:pt x="23780" y="140202"/>
                </a:lnTo>
                <a:lnTo>
                  <a:pt x="102872" y="140202"/>
                </a:lnTo>
                <a:lnTo>
                  <a:pt x="99446" y="161269"/>
                </a:lnTo>
                <a:close/>
              </a:path>
              <a:path w="106679" h="161289">
                <a:moveTo>
                  <a:pt x="102872" y="140202"/>
                </a:moveTo>
                <a:lnTo>
                  <a:pt x="90078" y="140202"/>
                </a:lnTo>
                <a:lnTo>
                  <a:pt x="92240" y="138749"/>
                </a:lnTo>
                <a:lnTo>
                  <a:pt x="95122" y="136570"/>
                </a:lnTo>
                <a:lnTo>
                  <a:pt x="97284" y="122041"/>
                </a:lnTo>
                <a:lnTo>
                  <a:pt x="98005" y="116956"/>
                </a:lnTo>
                <a:lnTo>
                  <a:pt x="106653" y="116956"/>
                </a:lnTo>
                <a:lnTo>
                  <a:pt x="102872" y="14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85081" y="4375476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4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1799" y="213357"/>
                </a:lnTo>
                <a:lnTo>
                  <a:pt x="34950" y="187693"/>
                </a:lnTo>
                <a:lnTo>
                  <a:pt x="43237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4" y="121315"/>
                </a:lnTo>
                <a:lnTo>
                  <a:pt x="61399" y="142098"/>
                </a:lnTo>
                <a:lnTo>
                  <a:pt x="52054" y="179850"/>
                </a:lnTo>
                <a:lnTo>
                  <a:pt x="31977" y="216274"/>
                </a:lnTo>
                <a:lnTo>
                  <a:pt x="9007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12627" y="4440860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10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4323" y="337794"/>
                </a:lnTo>
                <a:lnTo>
                  <a:pt x="31234" y="302028"/>
                </a:lnTo>
                <a:lnTo>
                  <a:pt x="48282" y="261427"/>
                </a:lnTo>
                <a:lnTo>
                  <a:pt x="57222" y="217965"/>
                </a:lnTo>
                <a:lnTo>
                  <a:pt x="59812" y="173618"/>
                </a:lnTo>
                <a:lnTo>
                  <a:pt x="56242" y="122450"/>
                </a:lnTo>
                <a:lnTo>
                  <a:pt x="45849" y="78092"/>
                </a:lnTo>
                <a:lnTo>
                  <a:pt x="29106" y="40816"/>
                </a:lnTo>
                <a:lnTo>
                  <a:pt x="648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895" y="37082"/>
                </a:lnTo>
                <a:lnTo>
                  <a:pt x="69045" y="94959"/>
                </a:lnTo>
                <a:lnTo>
                  <a:pt x="79134" y="150577"/>
                </a:lnTo>
                <a:lnTo>
                  <a:pt x="79989" y="173618"/>
                </a:lnTo>
                <a:lnTo>
                  <a:pt x="79043" y="197023"/>
                </a:lnTo>
                <a:lnTo>
                  <a:pt x="69045" y="250644"/>
                </a:lnTo>
                <a:lnTo>
                  <a:pt x="41807" y="308316"/>
                </a:lnTo>
                <a:lnTo>
                  <a:pt x="10843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42513" y="4580694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9159" y="0"/>
                </a:lnTo>
              </a:path>
            </a:pathLst>
          </a:custGeom>
          <a:ln w="13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42513" y="4647890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9159" y="0"/>
                </a:lnTo>
              </a:path>
            </a:pathLst>
          </a:custGeom>
          <a:ln w="14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99939" y="4551273"/>
            <a:ext cx="182880" cy="153670"/>
          </a:xfrm>
          <a:custGeom>
            <a:avLst/>
            <a:gdLst/>
            <a:ahLst/>
            <a:cxnLst/>
            <a:rect l="l" t="t" r="r" b="b"/>
            <a:pathLst>
              <a:path w="182879" h="153670">
                <a:moveTo>
                  <a:pt x="51164" y="153278"/>
                </a:moveTo>
                <a:lnTo>
                  <a:pt x="30097" y="149056"/>
                </a:lnTo>
                <a:lnTo>
                  <a:pt x="13962" y="137478"/>
                </a:lnTo>
                <a:lnTo>
                  <a:pt x="3636" y="120180"/>
                </a:lnTo>
                <a:lnTo>
                  <a:pt x="0" y="98795"/>
                </a:lnTo>
                <a:lnTo>
                  <a:pt x="6778" y="65890"/>
                </a:lnTo>
                <a:lnTo>
                  <a:pt x="25582" y="33870"/>
                </a:lnTo>
                <a:lnTo>
                  <a:pt x="54114" y="9613"/>
                </a:lnTo>
                <a:lnTo>
                  <a:pt x="90078" y="0"/>
                </a:lnTo>
                <a:lnTo>
                  <a:pt x="182319" y="0"/>
                </a:lnTo>
                <a:lnTo>
                  <a:pt x="182319" y="20340"/>
                </a:lnTo>
                <a:lnTo>
                  <a:pt x="84313" y="20340"/>
                </a:lnTo>
                <a:lnTo>
                  <a:pt x="74157" y="21509"/>
                </a:lnTo>
                <a:lnTo>
                  <a:pt x="37472" y="49397"/>
                </a:lnTo>
                <a:lnTo>
                  <a:pt x="21765" y="97615"/>
                </a:lnTo>
                <a:lnTo>
                  <a:pt x="20898" y="108239"/>
                </a:lnTo>
                <a:lnTo>
                  <a:pt x="23409" y="124868"/>
                </a:lnTo>
                <a:lnTo>
                  <a:pt x="30176" y="136661"/>
                </a:lnTo>
                <a:lnTo>
                  <a:pt x="40051" y="143687"/>
                </a:lnTo>
                <a:lnTo>
                  <a:pt x="51885" y="146014"/>
                </a:lnTo>
                <a:lnTo>
                  <a:pt x="81813" y="146014"/>
                </a:lnTo>
                <a:lnTo>
                  <a:pt x="51164" y="153278"/>
                </a:lnTo>
                <a:close/>
              </a:path>
              <a:path w="182879" h="153670">
                <a:moveTo>
                  <a:pt x="81813" y="146014"/>
                </a:moveTo>
                <a:lnTo>
                  <a:pt x="51885" y="146014"/>
                </a:lnTo>
                <a:lnTo>
                  <a:pt x="62829" y="144220"/>
                </a:lnTo>
                <a:lnTo>
                  <a:pt x="74585" y="138749"/>
                </a:lnTo>
                <a:lnTo>
                  <a:pt x="105076" y="101463"/>
                </a:lnTo>
                <a:lnTo>
                  <a:pt x="116021" y="53756"/>
                </a:lnTo>
                <a:lnTo>
                  <a:pt x="115120" y="43938"/>
                </a:lnTo>
                <a:lnTo>
                  <a:pt x="110976" y="32962"/>
                </a:lnTo>
                <a:lnTo>
                  <a:pt x="101428" y="24029"/>
                </a:lnTo>
                <a:lnTo>
                  <a:pt x="84313" y="20340"/>
                </a:lnTo>
                <a:lnTo>
                  <a:pt x="127551" y="20340"/>
                </a:lnTo>
                <a:lnTo>
                  <a:pt x="133383" y="31861"/>
                </a:lnTo>
                <a:lnTo>
                  <a:pt x="136378" y="42769"/>
                </a:lnTo>
                <a:lnTo>
                  <a:pt x="137482" y="51906"/>
                </a:lnTo>
                <a:lnTo>
                  <a:pt x="137640" y="58115"/>
                </a:lnTo>
                <a:lnTo>
                  <a:pt x="129904" y="95662"/>
                </a:lnTo>
                <a:lnTo>
                  <a:pt x="109805" y="125855"/>
                </a:lnTo>
                <a:lnTo>
                  <a:pt x="82005" y="145968"/>
                </a:lnTo>
                <a:lnTo>
                  <a:pt x="81813" y="146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15575" y="4301378"/>
            <a:ext cx="130810" cy="624840"/>
          </a:xfrm>
          <a:custGeom>
            <a:avLst/>
            <a:gdLst/>
            <a:ahLst/>
            <a:cxnLst/>
            <a:rect l="l" t="t" r="r" b="b"/>
            <a:pathLst>
              <a:path w="130810" h="624839">
                <a:moveTo>
                  <a:pt x="130433" y="624737"/>
                </a:moveTo>
                <a:lnTo>
                  <a:pt x="118903" y="624737"/>
                </a:lnTo>
                <a:lnTo>
                  <a:pt x="116021" y="621105"/>
                </a:lnTo>
                <a:lnTo>
                  <a:pt x="115300" y="621105"/>
                </a:lnTo>
                <a:lnTo>
                  <a:pt x="88625" y="593613"/>
                </a:lnTo>
                <a:lnTo>
                  <a:pt x="83142" y="587144"/>
                </a:lnTo>
                <a:lnTo>
                  <a:pt x="40585" y="518398"/>
                </a:lnTo>
                <a:lnTo>
                  <a:pt x="21013" y="466873"/>
                </a:lnTo>
                <a:lnTo>
                  <a:pt x="8531" y="414616"/>
                </a:lnTo>
                <a:lnTo>
                  <a:pt x="1931" y="362742"/>
                </a:lnTo>
                <a:lnTo>
                  <a:pt x="0" y="312368"/>
                </a:lnTo>
                <a:lnTo>
                  <a:pt x="1463" y="269735"/>
                </a:lnTo>
                <a:lnTo>
                  <a:pt x="5764" y="228464"/>
                </a:lnTo>
                <a:lnTo>
                  <a:pt x="12768" y="189373"/>
                </a:lnTo>
                <a:lnTo>
                  <a:pt x="42347" y="102813"/>
                </a:lnTo>
                <a:lnTo>
                  <a:pt x="65667" y="61202"/>
                </a:lnTo>
                <a:lnTo>
                  <a:pt x="90742" y="28035"/>
                </a:lnTo>
                <a:lnTo>
                  <a:pt x="116021" y="2905"/>
                </a:lnTo>
                <a:lnTo>
                  <a:pt x="118903" y="0"/>
                </a:lnTo>
                <a:lnTo>
                  <a:pt x="130433" y="0"/>
                </a:lnTo>
                <a:lnTo>
                  <a:pt x="130433" y="5085"/>
                </a:lnTo>
                <a:lnTo>
                  <a:pt x="129712" y="6537"/>
                </a:lnTo>
                <a:lnTo>
                  <a:pt x="104904" y="34610"/>
                </a:lnTo>
                <a:lnTo>
                  <a:pt x="82667" y="66914"/>
                </a:lnTo>
                <a:lnTo>
                  <a:pt x="63456" y="104035"/>
                </a:lnTo>
                <a:lnTo>
                  <a:pt x="47724" y="146556"/>
                </a:lnTo>
                <a:lnTo>
                  <a:pt x="35925" y="195062"/>
                </a:lnTo>
                <a:lnTo>
                  <a:pt x="28513" y="250138"/>
                </a:lnTo>
                <a:lnTo>
                  <a:pt x="25941" y="312368"/>
                </a:lnTo>
                <a:lnTo>
                  <a:pt x="27665" y="362585"/>
                </a:lnTo>
                <a:lnTo>
                  <a:pt x="33159" y="412314"/>
                </a:lnTo>
                <a:lnTo>
                  <a:pt x="42908" y="460544"/>
                </a:lnTo>
                <a:lnTo>
                  <a:pt x="57396" y="506263"/>
                </a:lnTo>
                <a:lnTo>
                  <a:pt x="77107" y="548461"/>
                </a:lnTo>
                <a:lnTo>
                  <a:pt x="106292" y="593137"/>
                </a:lnTo>
                <a:lnTo>
                  <a:pt x="128991" y="618199"/>
                </a:lnTo>
                <a:lnTo>
                  <a:pt x="129712" y="619652"/>
                </a:lnTo>
                <a:lnTo>
                  <a:pt x="130433" y="619652"/>
                </a:lnTo>
                <a:lnTo>
                  <a:pt x="130433" y="624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77721" y="4456109"/>
            <a:ext cx="172085" cy="316230"/>
          </a:xfrm>
          <a:custGeom>
            <a:avLst/>
            <a:gdLst/>
            <a:ahLst/>
            <a:cxnLst/>
            <a:rect l="l" t="t" r="r" b="b"/>
            <a:pathLst>
              <a:path w="172085" h="316229">
                <a:moveTo>
                  <a:pt x="110256" y="95163"/>
                </a:moveTo>
                <a:lnTo>
                  <a:pt x="86475" y="95163"/>
                </a:lnTo>
                <a:lnTo>
                  <a:pt x="91621" y="69284"/>
                </a:lnTo>
                <a:lnTo>
                  <a:pt x="107408" y="19920"/>
                </a:lnTo>
                <a:lnTo>
                  <a:pt x="141964" y="0"/>
                </a:lnTo>
                <a:lnTo>
                  <a:pt x="152356" y="1498"/>
                </a:lnTo>
                <a:lnTo>
                  <a:pt x="161871" y="5993"/>
                </a:lnTo>
                <a:lnTo>
                  <a:pt x="163723" y="7990"/>
                </a:lnTo>
                <a:lnTo>
                  <a:pt x="134758" y="7990"/>
                </a:lnTo>
                <a:lnTo>
                  <a:pt x="128271" y="13075"/>
                </a:lnTo>
                <a:lnTo>
                  <a:pt x="117462" y="55935"/>
                </a:lnTo>
                <a:lnTo>
                  <a:pt x="110256" y="95163"/>
                </a:lnTo>
                <a:close/>
              </a:path>
              <a:path w="172085" h="316229">
                <a:moveTo>
                  <a:pt x="152773" y="45039"/>
                </a:moveTo>
                <a:lnTo>
                  <a:pt x="146288" y="45039"/>
                </a:lnTo>
                <a:lnTo>
                  <a:pt x="139802" y="40680"/>
                </a:lnTo>
                <a:lnTo>
                  <a:pt x="139802" y="32689"/>
                </a:lnTo>
                <a:lnTo>
                  <a:pt x="140602" y="27797"/>
                </a:lnTo>
                <a:lnTo>
                  <a:pt x="143495" y="21883"/>
                </a:lnTo>
                <a:lnTo>
                  <a:pt x="149226" y="16651"/>
                </a:lnTo>
                <a:lnTo>
                  <a:pt x="158538" y="13802"/>
                </a:lnTo>
                <a:lnTo>
                  <a:pt x="152052" y="7990"/>
                </a:lnTo>
                <a:lnTo>
                  <a:pt x="163723" y="7990"/>
                </a:lnTo>
                <a:lnTo>
                  <a:pt x="168818" y="13484"/>
                </a:lnTo>
                <a:lnTo>
                  <a:pt x="171509" y="23972"/>
                </a:lnTo>
                <a:lnTo>
                  <a:pt x="169798" y="32780"/>
                </a:lnTo>
                <a:lnTo>
                  <a:pt x="165384" y="39409"/>
                </a:lnTo>
                <a:lnTo>
                  <a:pt x="159348" y="43586"/>
                </a:lnTo>
                <a:lnTo>
                  <a:pt x="152773" y="45039"/>
                </a:lnTo>
                <a:close/>
              </a:path>
              <a:path w="172085" h="316229">
                <a:moveTo>
                  <a:pt x="147728" y="106060"/>
                </a:moveTo>
                <a:lnTo>
                  <a:pt x="52605" y="106060"/>
                </a:lnTo>
                <a:lnTo>
                  <a:pt x="52605" y="95163"/>
                </a:lnTo>
                <a:lnTo>
                  <a:pt x="147728" y="95163"/>
                </a:lnTo>
                <a:lnTo>
                  <a:pt x="147728" y="106060"/>
                </a:lnTo>
                <a:close/>
              </a:path>
              <a:path w="172085" h="316229">
                <a:moveTo>
                  <a:pt x="47425" y="308736"/>
                </a:moveTo>
                <a:lnTo>
                  <a:pt x="28825" y="308736"/>
                </a:lnTo>
                <a:lnTo>
                  <a:pt x="40242" y="303220"/>
                </a:lnTo>
                <a:lnTo>
                  <a:pt x="48282" y="288577"/>
                </a:lnTo>
                <a:lnTo>
                  <a:pt x="54159" y="267669"/>
                </a:lnTo>
                <a:lnTo>
                  <a:pt x="59091" y="243356"/>
                </a:lnTo>
                <a:lnTo>
                  <a:pt x="85034" y="106060"/>
                </a:lnTo>
                <a:lnTo>
                  <a:pt x="108094" y="106060"/>
                </a:lnTo>
                <a:lnTo>
                  <a:pt x="87196" y="215752"/>
                </a:lnTo>
                <a:lnTo>
                  <a:pt x="85777" y="224356"/>
                </a:lnTo>
                <a:lnTo>
                  <a:pt x="81791" y="242085"/>
                </a:lnTo>
                <a:lnTo>
                  <a:pt x="75643" y="263356"/>
                </a:lnTo>
                <a:lnTo>
                  <a:pt x="67739" y="282584"/>
                </a:lnTo>
                <a:lnTo>
                  <a:pt x="61963" y="293322"/>
                </a:lnTo>
                <a:lnTo>
                  <a:pt x="53417" y="304196"/>
                </a:lnTo>
                <a:lnTo>
                  <a:pt x="47425" y="308736"/>
                </a:lnTo>
                <a:close/>
              </a:path>
              <a:path w="172085" h="316229">
                <a:moveTo>
                  <a:pt x="28825" y="316000"/>
                </a:moveTo>
                <a:lnTo>
                  <a:pt x="18545" y="314502"/>
                </a:lnTo>
                <a:lnTo>
                  <a:pt x="9278" y="310007"/>
                </a:lnTo>
                <a:lnTo>
                  <a:pt x="2578" y="302516"/>
                </a:lnTo>
                <a:lnTo>
                  <a:pt x="0" y="292028"/>
                </a:lnTo>
                <a:lnTo>
                  <a:pt x="1610" y="283220"/>
                </a:lnTo>
                <a:lnTo>
                  <a:pt x="5855" y="276591"/>
                </a:lnTo>
                <a:lnTo>
                  <a:pt x="11856" y="272414"/>
                </a:lnTo>
                <a:lnTo>
                  <a:pt x="18736" y="270961"/>
                </a:lnTo>
                <a:lnTo>
                  <a:pt x="25222" y="270961"/>
                </a:lnTo>
                <a:lnTo>
                  <a:pt x="31708" y="275320"/>
                </a:lnTo>
                <a:lnTo>
                  <a:pt x="31708" y="283311"/>
                </a:lnTo>
                <a:lnTo>
                  <a:pt x="30897" y="288305"/>
                </a:lnTo>
                <a:lnTo>
                  <a:pt x="27924" y="294389"/>
                </a:lnTo>
                <a:lnTo>
                  <a:pt x="21979" y="299655"/>
                </a:lnTo>
                <a:lnTo>
                  <a:pt x="12250" y="302198"/>
                </a:lnTo>
                <a:lnTo>
                  <a:pt x="18736" y="308736"/>
                </a:lnTo>
                <a:lnTo>
                  <a:pt x="47425" y="308736"/>
                </a:lnTo>
                <a:lnTo>
                  <a:pt x="42303" y="312618"/>
                </a:lnTo>
                <a:lnTo>
                  <a:pt x="28825" y="31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98950" y="4440858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10" h="347345">
                <a:moveTo>
                  <a:pt x="78547" y="347237"/>
                </a:moveTo>
                <a:lnTo>
                  <a:pt x="76385" y="347237"/>
                </a:lnTo>
                <a:lnTo>
                  <a:pt x="69675" y="343049"/>
                </a:lnTo>
                <a:lnTo>
                  <a:pt x="39498" y="310155"/>
                </a:lnTo>
                <a:lnTo>
                  <a:pt x="11247" y="252176"/>
                </a:lnTo>
                <a:lnTo>
                  <a:pt x="866" y="196354"/>
                </a:lnTo>
                <a:lnTo>
                  <a:pt x="0" y="173618"/>
                </a:lnTo>
                <a:lnTo>
                  <a:pt x="945" y="149793"/>
                </a:lnTo>
                <a:lnTo>
                  <a:pt x="10943" y="95878"/>
                </a:lnTo>
                <a:lnTo>
                  <a:pt x="38586" y="38308"/>
                </a:lnTo>
                <a:lnTo>
                  <a:pt x="69551" y="4324"/>
                </a:lnTo>
                <a:lnTo>
                  <a:pt x="76385" y="0"/>
                </a:lnTo>
                <a:lnTo>
                  <a:pt x="78547" y="0"/>
                </a:lnTo>
                <a:lnTo>
                  <a:pt x="79989" y="726"/>
                </a:lnTo>
                <a:lnTo>
                  <a:pt x="79989" y="5085"/>
                </a:lnTo>
                <a:lnTo>
                  <a:pt x="75665" y="9443"/>
                </a:lnTo>
                <a:lnTo>
                  <a:pt x="49058" y="44596"/>
                </a:lnTo>
                <a:lnTo>
                  <a:pt x="31977" y="84720"/>
                </a:lnTo>
                <a:lnTo>
                  <a:pt x="22868" y="128250"/>
                </a:lnTo>
                <a:lnTo>
                  <a:pt x="20176" y="173618"/>
                </a:lnTo>
                <a:lnTo>
                  <a:pt x="22541" y="215173"/>
                </a:lnTo>
                <a:lnTo>
                  <a:pt x="30986" y="258158"/>
                </a:lnTo>
                <a:lnTo>
                  <a:pt x="47538" y="299372"/>
                </a:lnTo>
                <a:lnTo>
                  <a:pt x="74224" y="335614"/>
                </a:lnTo>
                <a:lnTo>
                  <a:pt x="79989" y="341426"/>
                </a:lnTo>
                <a:lnTo>
                  <a:pt x="79989" y="345784"/>
                </a:lnTo>
                <a:lnTo>
                  <a:pt x="78547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09211" y="4547639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4" h="157479">
                <a:moveTo>
                  <a:pt x="7205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533" y="43518"/>
                </a:lnTo>
                <a:lnTo>
                  <a:pt x="10538" y="25425"/>
                </a:lnTo>
                <a:lnTo>
                  <a:pt x="24624" y="7877"/>
                </a:lnTo>
                <a:lnTo>
                  <a:pt x="45398" y="0"/>
                </a:lnTo>
                <a:lnTo>
                  <a:pt x="57086" y="2281"/>
                </a:lnTo>
                <a:lnTo>
                  <a:pt x="64242" y="7264"/>
                </a:lnTo>
                <a:lnTo>
                  <a:pt x="43957" y="7264"/>
                </a:lnTo>
                <a:lnTo>
                  <a:pt x="36019" y="9069"/>
                </a:lnTo>
                <a:lnTo>
                  <a:pt x="26933" y="15709"/>
                </a:lnTo>
                <a:lnTo>
                  <a:pt x="17711" y="29023"/>
                </a:lnTo>
                <a:lnTo>
                  <a:pt x="9367" y="50850"/>
                </a:lnTo>
                <a:lnTo>
                  <a:pt x="7926" y="55935"/>
                </a:lnTo>
                <a:lnTo>
                  <a:pt x="7205" y="56662"/>
                </a:lnTo>
                <a:close/>
              </a:path>
              <a:path w="151764" h="157479">
                <a:moveTo>
                  <a:pt x="88051" y="149646"/>
                </a:moveTo>
                <a:lnTo>
                  <a:pt x="74945" y="149646"/>
                </a:lnTo>
                <a:lnTo>
                  <a:pt x="101540" y="136933"/>
                </a:lnTo>
                <a:lnTo>
                  <a:pt x="120704" y="107876"/>
                </a:lnTo>
                <a:lnTo>
                  <a:pt x="132302" y="76094"/>
                </a:lnTo>
                <a:lnTo>
                  <a:pt x="136198" y="55209"/>
                </a:lnTo>
                <a:lnTo>
                  <a:pt x="135409" y="46594"/>
                </a:lnTo>
                <a:lnTo>
                  <a:pt x="133135" y="39136"/>
                </a:lnTo>
                <a:lnTo>
                  <a:pt x="129509" y="32632"/>
                </a:lnTo>
                <a:lnTo>
                  <a:pt x="124668" y="26878"/>
                </a:lnTo>
                <a:lnTo>
                  <a:pt x="118902" y="21066"/>
                </a:lnTo>
                <a:lnTo>
                  <a:pt x="118902" y="8717"/>
                </a:lnTo>
                <a:lnTo>
                  <a:pt x="127550" y="0"/>
                </a:lnTo>
                <a:lnTo>
                  <a:pt x="136198" y="0"/>
                </a:lnTo>
                <a:lnTo>
                  <a:pt x="140995" y="1191"/>
                </a:lnTo>
                <a:lnTo>
                  <a:pt x="145927" y="5175"/>
                </a:lnTo>
                <a:lnTo>
                  <a:pt x="149778" y="12565"/>
                </a:lnTo>
                <a:lnTo>
                  <a:pt x="151331" y="23972"/>
                </a:lnTo>
                <a:lnTo>
                  <a:pt x="147278" y="52405"/>
                </a:lnTo>
                <a:lnTo>
                  <a:pt x="134036" y="97251"/>
                </a:lnTo>
                <a:lnTo>
                  <a:pt x="109985" y="138693"/>
                </a:lnTo>
                <a:lnTo>
                  <a:pt x="88051" y="149646"/>
                </a:lnTo>
                <a:close/>
              </a:path>
              <a:path w="151764" h="157479">
                <a:moveTo>
                  <a:pt x="73504" y="156910"/>
                </a:moveTo>
                <a:lnTo>
                  <a:pt x="59609" y="155525"/>
                </a:lnTo>
                <a:lnTo>
                  <a:pt x="44498" y="149646"/>
                </a:lnTo>
                <a:lnTo>
                  <a:pt x="32360" y="136683"/>
                </a:lnTo>
                <a:lnTo>
                  <a:pt x="27383" y="114050"/>
                </a:lnTo>
                <a:lnTo>
                  <a:pt x="28295" y="102518"/>
                </a:lnTo>
                <a:lnTo>
                  <a:pt x="31437" y="88262"/>
                </a:lnTo>
                <a:lnTo>
                  <a:pt x="37416" y="69102"/>
                </a:lnTo>
                <a:lnTo>
                  <a:pt x="46840" y="42859"/>
                </a:lnTo>
                <a:lnTo>
                  <a:pt x="49722" y="37048"/>
                </a:lnTo>
                <a:lnTo>
                  <a:pt x="52605" y="27604"/>
                </a:lnTo>
                <a:lnTo>
                  <a:pt x="52605" y="7264"/>
                </a:lnTo>
                <a:lnTo>
                  <a:pt x="64242" y="7264"/>
                </a:lnTo>
                <a:lnTo>
                  <a:pt x="65937" y="8444"/>
                </a:lnTo>
                <a:lnTo>
                  <a:pt x="71544" y="17468"/>
                </a:lnTo>
                <a:lnTo>
                  <a:pt x="73504" y="28331"/>
                </a:lnTo>
                <a:lnTo>
                  <a:pt x="73504" y="34869"/>
                </a:lnTo>
                <a:lnTo>
                  <a:pt x="72062" y="39954"/>
                </a:lnTo>
                <a:lnTo>
                  <a:pt x="69180" y="45765"/>
                </a:lnTo>
                <a:lnTo>
                  <a:pt x="61579" y="66832"/>
                </a:lnTo>
                <a:lnTo>
                  <a:pt x="55397" y="86264"/>
                </a:lnTo>
                <a:lnTo>
                  <a:pt x="51242" y="103789"/>
                </a:lnTo>
                <a:lnTo>
                  <a:pt x="49722" y="119135"/>
                </a:lnTo>
                <a:lnTo>
                  <a:pt x="51231" y="131564"/>
                </a:lnTo>
                <a:lnTo>
                  <a:pt x="55848" y="141201"/>
                </a:lnTo>
                <a:lnTo>
                  <a:pt x="63707" y="147433"/>
                </a:lnTo>
                <a:lnTo>
                  <a:pt x="74945" y="149646"/>
                </a:lnTo>
                <a:lnTo>
                  <a:pt x="88051" y="149646"/>
                </a:lnTo>
                <a:lnTo>
                  <a:pt x="7350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05941" y="4375473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62695" y="242630"/>
                </a:moveTo>
                <a:lnTo>
                  <a:pt x="57650" y="242630"/>
                </a:lnTo>
                <a:lnTo>
                  <a:pt x="28577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800" y="59023"/>
                </a:lnTo>
                <a:lnTo>
                  <a:pt x="29489" y="27536"/>
                </a:lnTo>
                <a:lnTo>
                  <a:pt x="57650" y="0"/>
                </a:lnTo>
                <a:lnTo>
                  <a:pt x="62695" y="0"/>
                </a:lnTo>
                <a:lnTo>
                  <a:pt x="62695" y="4358"/>
                </a:lnTo>
                <a:lnTo>
                  <a:pt x="61254" y="5811"/>
                </a:lnTo>
                <a:lnTo>
                  <a:pt x="45760" y="22326"/>
                </a:lnTo>
                <a:lnTo>
                  <a:pt x="31347" y="45856"/>
                </a:lnTo>
                <a:lnTo>
                  <a:pt x="20718" y="78239"/>
                </a:lnTo>
                <a:lnTo>
                  <a:pt x="16575" y="121315"/>
                </a:lnTo>
                <a:lnTo>
                  <a:pt x="18883" y="153857"/>
                </a:lnTo>
                <a:lnTo>
                  <a:pt x="26393" y="184424"/>
                </a:lnTo>
                <a:lnTo>
                  <a:pt x="39984" y="212131"/>
                </a:lnTo>
                <a:lnTo>
                  <a:pt x="60533" y="236092"/>
                </a:lnTo>
                <a:lnTo>
                  <a:pt x="62695" y="238271"/>
                </a:lnTo>
                <a:lnTo>
                  <a:pt x="62695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12590" y="4396539"/>
            <a:ext cx="87630" cy="161290"/>
          </a:xfrm>
          <a:custGeom>
            <a:avLst/>
            <a:gdLst/>
            <a:ahLst/>
            <a:cxnLst/>
            <a:rect l="l" t="t" r="r" b="b"/>
            <a:pathLst>
              <a:path w="87629" h="161289">
                <a:moveTo>
                  <a:pt x="0" y="23972"/>
                </a:moveTo>
                <a:lnTo>
                  <a:pt x="0" y="15255"/>
                </a:lnTo>
                <a:lnTo>
                  <a:pt x="9143" y="15016"/>
                </a:lnTo>
                <a:lnTo>
                  <a:pt x="21258" y="13348"/>
                </a:lnTo>
                <a:lnTo>
                  <a:pt x="34455" y="8819"/>
                </a:lnTo>
                <a:lnTo>
                  <a:pt x="46840" y="0"/>
                </a:lnTo>
                <a:lnTo>
                  <a:pt x="54047" y="0"/>
                </a:lnTo>
                <a:lnTo>
                  <a:pt x="54047" y="17434"/>
                </a:lnTo>
                <a:lnTo>
                  <a:pt x="34590" y="17434"/>
                </a:lnTo>
                <a:lnTo>
                  <a:pt x="24524" y="21214"/>
                </a:lnTo>
                <a:lnTo>
                  <a:pt x="14593" y="23155"/>
                </a:lnTo>
                <a:lnTo>
                  <a:pt x="6012" y="23870"/>
                </a:lnTo>
                <a:lnTo>
                  <a:pt x="0" y="23972"/>
                </a:lnTo>
                <a:close/>
              </a:path>
              <a:path w="87629" h="161289">
                <a:moveTo>
                  <a:pt x="78548" y="152552"/>
                </a:moveTo>
                <a:lnTo>
                  <a:pt x="10809" y="152552"/>
                </a:lnTo>
                <a:lnTo>
                  <a:pt x="24558" y="151859"/>
                </a:lnTo>
                <a:lnTo>
                  <a:pt x="31618" y="149737"/>
                </a:lnTo>
                <a:lnTo>
                  <a:pt x="34219" y="146116"/>
                </a:lnTo>
                <a:lnTo>
                  <a:pt x="34590" y="140929"/>
                </a:lnTo>
                <a:lnTo>
                  <a:pt x="34590" y="17434"/>
                </a:lnTo>
                <a:lnTo>
                  <a:pt x="54047" y="17434"/>
                </a:lnTo>
                <a:lnTo>
                  <a:pt x="54047" y="140929"/>
                </a:lnTo>
                <a:lnTo>
                  <a:pt x="54429" y="146116"/>
                </a:lnTo>
                <a:lnTo>
                  <a:pt x="57109" y="149737"/>
                </a:lnTo>
                <a:lnTo>
                  <a:pt x="64383" y="151859"/>
                </a:lnTo>
                <a:lnTo>
                  <a:pt x="78548" y="152552"/>
                </a:lnTo>
                <a:close/>
              </a:path>
              <a:path w="87629" h="161289">
                <a:moveTo>
                  <a:pt x="1441" y="161269"/>
                </a:moveTo>
                <a:lnTo>
                  <a:pt x="1441" y="152552"/>
                </a:lnTo>
                <a:lnTo>
                  <a:pt x="87196" y="152552"/>
                </a:lnTo>
                <a:lnTo>
                  <a:pt x="87196" y="159816"/>
                </a:lnTo>
                <a:lnTo>
                  <a:pt x="43958" y="159816"/>
                </a:lnTo>
                <a:lnTo>
                  <a:pt x="34275" y="159941"/>
                </a:lnTo>
                <a:lnTo>
                  <a:pt x="21078" y="160270"/>
                </a:lnTo>
                <a:lnTo>
                  <a:pt x="8692" y="160735"/>
                </a:lnTo>
                <a:lnTo>
                  <a:pt x="1441" y="161269"/>
                </a:lnTo>
                <a:close/>
              </a:path>
              <a:path w="87629" h="161289">
                <a:moveTo>
                  <a:pt x="87196" y="161269"/>
                </a:moveTo>
                <a:lnTo>
                  <a:pt x="79426" y="160735"/>
                </a:lnTo>
                <a:lnTo>
                  <a:pt x="66658" y="160270"/>
                </a:lnTo>
                <a:lnTo>
                  <a:pt x="53349" y="159941"/>
                </a:lnTo>
                <a:lnTo>
                  <a:pt x="43958" y="159816"/>
                </a:lnTo>
                <a:lnTo>
                  <a:pt x="87196" y="159816"/>
                </a:lnTo>
                <a:lnTo>
                  <a:pt x="87196" y="16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40862" y="4375472"/>
            <a:ext cx="62230" cy="243204"/>
          </a:xfrm>
          <a:custGeom>
            <a:avLst/>
            <a:gdLst/>
            <a:ahLst/>
            <a:cxnLst/>
            <a:rect l="l" t="t" r="r" b="b"/>
            <a:pathLst>
              <a:path w="62229" h="243204">
                <a:moveTo>
                  <a:pt x="2882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4323" y="233913"/>
                </a:lnTo>
                <a:lnTo>
                  <a:pt x="21686" y="213357"/>
                </a:lnTo>
                <a:lnTo>
                  <a:pt x="34590" y="187693"/>
                </a:lnTo>
                <a:lnTo>
                  <a:pt x="42630" y="156990"/>
                </a:lnTo>
                <a:lnTo>
                  <a:pt x="45400" y="121315"/>
                </a:lnTo>
                <a:lnTo>
                  <a:pt x="41481" y="79783"/>
                </a:lnTo>
                <a:lnTo>
                  <a:pt x="31347" y="47854"/>
                </a:lnTo>
                <a:lnTo>
                  <a:pt x="17430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4323" y="0"/>
                </a:lnTo>
                <a:lnTo>
                  <a:pt x="33396" y="28558"/>
                </a:lnTo>
                <a:lnTo>
                  <a:pt x="50984" y="60657"/>
                </a:lnTo>
                <a:lnTo>
                  <a:pt x="59654" y="92757"/>
                </a:lnTo>
                <a:lnTo>
                  <a:pt x="61974" y="121315"/>
                </a:lnTo>
                <a:lnTo>
                  <a:pt x="60690" y="142098"/>
                </a:lnTo>
                <a:lnTo>
                  <a:pt x="51638" y="179850"/>
                </a:lnTo>
                <a:lnTo>
                  <a:pt x="31865" y="216274"/>
                </a:lnTo>
                <a:lnTo>
                  <a:pt x="8399" y="239656"/>
                </a:lnTo>
                <a:lnTo>
                  <a:pt x="2882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67693" y="4440856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5043" y="337794"/>
                </a:lnTo>
                <a:lnTo>
                  <a:pt x="31650" y="302028"/>
                </a:lnTo>
                <a:lnTo>
                  <a:pt x="48731" y="261427"/>
                </a:lnTo>
                <a:lnTo>
                  <a:pt x="57840" y="217965"/>
                </a:lnTo>
                <a:lnTo>
                  <a:pt x="60532" y="173618"/>
                </a:lnTo>
                <a:lnTo>
                  <a:pt x="56861" y="122450"/>
                </a:lnTo>
                <a:lnTo>
                  <a:pt x="46299" y="78092"/>
                </a:lnTo>
                <a:lnTo>
                  <a:pt x="29522" y="40816"/>
                </a:lnTo>
                <a:lnTo>
                  <a:pt x="720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894" y="37082"/>
                </a:lnTo>
                <a:lnTo>
                  <a:pt x="69044" y="94959"/>
                </a:lnTo>
                <a:lnTo>
                  <a:pt x="79133" y="150577"/>
                </a:lnTo>
                <a:lnTo>
                  <a:pt x="79989" y="173618"/>
                </a:lnTo>
                <a:lnTo>
                  <a:pt x="79144" y="197023"/>
                </a:lnTo>
                <a:lnTo>
                  <a:pt x="69348" y="250644"/>
                </a:lnTo>
                <a:lnTo>
                  <a:pt x="41807" y="308316"/>
                </a:lnTo>
                <a:lnTo>
                  <a:pt x="10842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501014" y="4395085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4">
                <a:moveTo>
                  <a:pt x="0" y="0"/>
                </a:moveTo>
                <a:lnTo>
                  <a:pt x="177995" y="0"/>
                </a:lnTo>
              </a:path>
            </a:pathLst>
          </a:custGeom>
          <a:ln w="11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90007" y="4400897"/>
            <a:ext cx="0" cy="157480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10"/>
                </a:lnTo>
              </a:path>
            </a:pathLst>
          </a:custGeom>
          <a:ln w="122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33052" y="4456106"/>
            <a:ext cx="172720" cy="316230"/>
          </a:xfrm>
          <a:custGeom>
            <a:avLst/>
            <a:gdLst/>
            <a:ahLst/>
            <a:cxnLst/>
            <a:rect l="l" t="t" r="r" b="b"/>
            <a:pathLst>
              <a:path w="172720" h="316229">
                <a:moveTo>
                  <a:pt x="110255" y="95163"/>
                </a:moveTo>
                <a:lnTo>
                  <a:pt x="87196" y="95163"/>
                </a:lnTo>
                <a:lnTo>
                  <a:pt x="92037" y="69284"/>
                </a:lnTo>
                <a:lnTo>
                  <a:pt x="108116" y="19920"/>
                </a:lnTo>
                <a:lnTo>
                  <a:pt x="141963" y="0"/>
                </a:lnTo>
                <a:lnTo>
                  <a:pt x="152772" y="1498"/>
                </a:lnTo>
                <a:lnTo>
                  <a:pt x="162501" y="5993"/>
                </a:lnTo>
                <a:lnTo>
                  <a:pt x="164374" y="7990"/>
                </a:lnTo>
                <a:lnTo>
                  <a:pt x="134756" y="7990"/>
                </a:lnTo>
                <a:lnTo>
                  <a:pt x="128991" y="13075"/>
                </a:lnTo>
                <a:lnTo>
                  <a:pt x="117461" y="55935"/>
                </a:lnTo>
                <a:lnTo>
                  <a:pt x="110255" y="95163"/>
                </a:lnTo>
                <a:close/>
              </a:path>
              <a:path w="172720" h="316229">
                <a:moveTo>
                  <a:pt x="153493" y="45039"/>
                </a:moveTo>
                <a:lnTo>
                  <a:pt x="146287" y="45039"/>
                </a:lnTo>
                <a:lnTo>
                  <a:pt x="140521" y="40680"/>
                </a:lnTo>
                <a:lnTo>
                  <a:pt x="140521" y="32689"/>
                </a:lnTo>
                <a:lnTo>
                  <a:pt x="141321" y="27797"/>
                </a:lnTo>
                <a:lnTo>
                  <a:pt x="144215" y="21883"/>
                </a:lnTo>
                <a:lnTo>
                  <a:pt x="149946" y="16651"/>
                </a:lnTo>
                <a:lnTo>
                  <a:pt x="159258" y="13802"/>
                </a:lnTo>
                <a:lnTo>
                  <a:pt x="152773" y="7990"/>
                </a:lnTo>
                <a:lnTo>
                  <a:pt x="164374" y="7990"/>
                </a:lnTo>
                <a:lnTo>
                  <a:pt x="169527" y="13484"/>
                </a:lnTo>
                <a:lnTo>
                  <a:pt x="172229" y="23972"/>
                </a:lnTo>
                <a:lnTo>
                  <a:pt x="170518" y="32780"/>
                </a:lnTo>
                <a:lnTo>
                  <a:pt x="166104" y="39409"/>
                </a:lnTo>
                <a:lnTo>
                  <a:pt x="160069" y="43586"/>
                </a:lnTo>
                <a:lnTo>
                  <a:pt x="153493" y="45039"/>
                </a:lnTo>
                <a:close/>
              </a:path>
              <a:path w="172720" h="316229">
                <a:moveTo>
                  <a:pt x="148449" y="106060"/>
                </a:moveTo>
                <a:lnTo>
                  <a:pt x="52605" y="106060"/>
                </a:lnTo>
                <a:lnTo>
                  <a:pt x="52605" y="95163"/>
                </a:lnTo>
                <a:lnTo>
                  <a:pt x="148449" y="95163"/>
                </a:lnTo>
                <a:lnTo>
                  <a:pt x="148449" y="106060"/>
                </a:lnTo>
                <a:close/>
              </a:path>
              <a:path w="172720" h="316229">
                <a:moveTo>
                  <a:pt x="47677" y="308736"/>
                </a:moveTo>
                <a:lnTo>
                  <a:pt x="29545" y="308736"/>
                </a:lnTo>
                <a:lnTo>
                  <a:pt x="40962" y="303220"/>
                </a:lnTo>
                <a:lnTo>
                  <a:pt x="49002" y="288577"/>
                </a:lnTo>
                <a:lnTo>
                  <a:pt x="54879" y="267669"/>
                </a:lnTo>
                <a:lnTo>
                  <a:pt x="59811" y="243356"/>
                </a:lnTo>
                <a:lnTo>
                  <a:pt x="85034" y="106060"/>
                </a:lnTo>
                <a:lnTo>
                  <a:pt x="108093" y="106060"/>
                </a:lnTo>
                <a:lnTo>
                  <a:pt x="87915" y="215752"/>
                </a:lnTo>
                <a:lnTo>
                  <a:pt x="75958" y="263356"/>
                </a:lnTo>
                <a:lnTo>
                  <a:pt x="53596" y="304196"/>
                </a:lnTo>
                <a:lnTo>
                  <a:pt x="47677" y="308736"/>
                </a:lnTo>
                <a:close/>
              </a:path>
              <a:path w="172720" h="316229">
                <a:moveTo>
                  <a:pt x="29545" y="316000"/>
                </a:moveTo>
                <a:lnTo>
                  <a:pt x="18848" y="314502"/>
                </a:lnTo>
                <a:lnTo>
                  <a:pt x="9367" y="310007"/>
                </a:lnTo>
                <a:lnTo>
                  <a:pt x="2589" y="302516"/>
                </a:lnTo>
                <a:lnTo>
                  <a:pt x="0" y="292028"/>
                </a:lnTo>
                <a:lnTo>
                  <a:pt x="1722" y="283220"/>
                </a:lnTo>
                <a:lnTo>
                  <a:pt x="6215" y="276591"/>
                </a:lnTo>
                <a:lnTo>
                  <a:pt x="12464" y="272414"/>
                </a:lnTo>
                <a:lnTo>
                  <a:pt x="19456" y="270961"/>
                </a:lnTo>
                <a:lnTo>
                  <a:pt x="25941" y="270961"/>
                </a:lnTo>
                <a:lnTo>
                  <a:pt x="31706" y="275320"/>
                </a:lnTo>
                <a:lnTo>
                  <a:pt x="31706" y="283311"/>
                </a:lnTo>
                <a:lnTo>
                  <a:pt x="31008" y="288305"/>
                </a:lnTo>
                <a:lnTo>
                  <a:pt x="28283" y="294389"/>
                </a:lnTo>
                <a:lnTo>
                  <a:pt x="22586" y="299655"/>
                </a:lnTo>
                <a:lnTo>
                  <a:pt x="12970" y="302198"/>
                </a:lnTo>
                <a:lnTo>
                  <a:pt x="19456" y="308736"/>
                </a:lnTo>
                <a:lnTo>
                  <a:pt x="47677" y="308736"/>
                </a:lnTo>
                <a:lnTo>
                  <a:pt x="42617" y="312618"/>
                </a:lnTo>
                <a:lnTo>
                  <a:pt x="29545" y="31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55005" y="4440855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78548" y="347237"/>
                </a:moveTo>
                <a:lnTo>
                  <a:pt x="76386" y="347237"/>
                </a:lnTo>
                <a:lnTo>
                  <a:pt x="69360" y="343049"/>
                </a:lnTo>
                <a:lnTo>
                  <a:pt x="39093" y="310155"/>
                </a:lnTo>
                <a:lnTo>
                  <a:pt x="10944" y="252176"/>
                </a:lnTo>
                <a:lnTo>
                  <a:pt x="855" y="196354"/>
                </a:lnTo>
                <a:lnTo>
                  <a:pt x="0" y="173618"/>
                </a:lnTo>
                <a:lnTo>
                  <a:pt x="945" y="149793"/>
                </a:lnTo>
                <a:lnTo>
                  <a:pt x="10944" y="95878"/>
                </a:lnTo>
                <a:lnTo>
                  <a:pt x="38181" y="38308"/>
                </a:lnTo>
                <a:lnTo>
                  <a:pt x="69146" y="4324"/>
                </a:lnTo>
                <a:lnTo>
                  <a:pt x="76386" y="0"/>
                </a:lnTo>
                <a:lnTo>
                  <a:pt x="78548" y="0"/>
                </a:lnTo>
                <a:lnTo>
                  <a:pt x="79989" y="726"/>
                </a:lnTo>
                <a:lnTo>
                  <a:pt x="79989" y="5085"/>
                </a:lnTo>
                <a:lnTo>
                  <a:pt x="75665" y="9443"/>
                </a:lnTo>
                <a:lnTo>
                  <a:pt x="49058" y="44596"/>
                </a:lnTo>
                <a:lnTo>
                  <a:pt x="31977" y="84720"/>
                </a:lnTo>
                <a:lnTo>
                  <a:pt x="22867" y="128250"/>
                </a:lnTo>
                <a:lnTo>
                  <a:pt x="20176" y="173618"/>
                </a:lnTo>
                <a:lnTo>
                  <a:pt x="22541" y="215173"/>
                </a:lnTo>
                <a:lnTo>
                  <a:pt x="30986" y="258158"/>
                </a:lnTo>
                <a:lnTo>
                  <a:pt x="47538" y="299372"/>
                </a:lnTo>
                <a:lnTo>
                  <a:pt x="74224" y="335614"/>
                </a:lnTo>
                <a:lnTo>
                  <a:pt x="79989" y="341426"/>
                </a:lnTo>
                <a:lnTo>
                  <a:pt x="79989" y="345784"/>
                </a:lnTo>
                <a:lnTo>
                  <a:pt x="78548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64545" y="4547636"/>
            <a:ext cx="151765" cy="157480"/>
          </a:xfrm>
          <a:custGeom>
            <a:avLst/>
            <a:gdLst/>
            <a:ahLst/>
            <a:cxnLst/>
            <a:rect l="l" t="t" r="r" b="b"/>
            <a:pathLst>
              <a:path w="151765" h="157479">
                <a:moveTo>
                  <a:pt x="7926" y="56662"/>
                </a:moveTo>
                <a:lnTo>
                  <a:pt x="0" y="56662"/>
                </a:lnTo>
                <a:lnTo>
                  <a:pt x="0" y="53030"/>
                </a:lnTo>
                <a:lnTo>
                  <a:pt x="2646" y="43518"/>
                </a:lnTo>
                <a:lnTo>
                  <a:pt x="10899" y="25425"/>
                </a:lnTo>
                <a:lnTo>
                  <a:pt x="25233" y="7877"/>
                </a:lnTo>
                <a:lnTo>
                  <a:pt x="46120" y="0"/>
                </a:lnTo>
                <a:lnTo>
                  <a:pt x="57504" y="2281"/>
                </a:lnTo>
                <a:lnTo>
                  <a:pt x="64686" y="7264"/>
                </a:lnTo>
                <a:lnTo>
                  <a:pt x="44679" y="7264"/>
                </a:lnTo>
                <a:lnTo>
                  <a:pt x="36437" y="9069"/>
                </a:lnTo>
                <a:lnTo>
                  <a:pt x="27383" y="15709"/>
                </a:lnTo>
                <a:lnTo>
                  <a:pt x="18330" y="29023"/>
                </a:lnTo>
                <a:lnTo>
                  <a:pt x="10088" y="50850"/>
                </a:lnTo>
                <a:lnTo>
                  <a:pt x="7926" y="55935"/>
                </a:lnTo>
                <a:lnTo>
                  <a:pt x="7926" y="56662"/>
                </a:lnTo>
                <a:close/>
              </a:path>
              <a:path w="151765" h="157479">
                <a:moveTo>
                  <a:pt x="88727" y="149646"/>
                </a:moveTo>
                <a:lnTo>
                  <a:pt x="75665" y="149646"/>
                </a:lnTo>
                <a:lnTo>
                  <a:pt x="102261" y="136933"/>
                </a:lnTo>
                <a:lnTo>
                  <a:pt x="121426" y="107876"/>
                </a:lnTo>
                <a:lnTo>
                  <a:pt x="133023" y="76094"/>
                </a:lnTo>
                <a:lnTo>
                  <a:pt x="136919" y="55209"/>
                </a:lnTo>
                <a:lnTo>
                  <a:pt x="136018" y="46594"/>
                </a:lnTo>
                <a:lnTo>
                  <a:pt x="133496" y="39136"/>
                </a:lnTo>
                <a:lnTo>
                  <a:pt x="129623" y="32632"/>
                </a:lnTo>
                <a:lnTo>
                  <a:pt x="124669" y="26878"/>
                </a:lnTo>
                <a:lnTo>
                  <a:pt x="121066" y="23246"/>
                </a:lnTo>
                <a:lnTo>
                  <a:pt x="119625" y="21066"/>
                </a:lnTo>
                <a:lnTo>
                  <a:pt x="119625" y="8717"/>
                </a:lnTo>
                <a:lnTo>
                  <a:pt x="127551" y="0"/>
                </a:lnTo>
                <a:lnTo>
                  <a:pt x="136198" y="0"/>
                </a:lnTo>
                <a:lnTo>
                  <a:pt x="141299" y="1191"/>
                </a:lnTo>
                <a:lnTo>
                  <a:pt x="146197" y="5175"/>
                </a:lnTo>
                <a:lnTo>
                  <a:pt x="149879" y="12565"/>
                </a:lnTo>
                <a:lnTo>
                  <a:pt x="151331" y="23972"/>
                </a:lnTo>
                <a:lnTo>
                  <a:pt x="147391" y="52405"/>
                </a:lnTo>
                <a:lnTo>
                  <a:pt x="134397" y="97251"/>
                </a:lnTo>
                <a:lnTo>
                  <a:pt x="110593" y="138693"/>
                </a:lnTo>
                <a:lnTo>
                  <a:pt x="88727" y="149646"/>
                </a:lnTo>
                <a:close/>
              </a:path>
              <a:path w="151765" h="157479">
                <a:moveTo>
                  <a:pt x="74224" y="156910"/>
                </a:moveTo>
                <a:lnTo>
                  <a:pt x="60330" y="155525"/>
                </a:lnTo>
                <a:lnTo>
                  <a:pt x="45219" y="149646"/>
                </a:lnTo>
                <a:lnTo>
                  <a:pt x="33081" y="136683"/>
                </a:lnTo>
                <a:lnTo>
                  <a:pt x="28104" y="114050"/>
                </a:lnTo>
                <a:lnTo>
                  <a:pt x="29016" y="102518"/>
                </a:lnTo>
                <a:lnTo>
                  <a:pt x="47562" y="42859"/>
                </a:lnTo>
                <a:lnTo>
                  <a:pt x="53327" y="27604"/>
                </a:lnTo>
                <a:lnTo>
                  <a:pt x="53327" y="7264"/>
                </a:lnTo>
                <a:lnTo>
                  <a:pt x="64686" y="7264"/>
                </a:lnTo>
                <a:lnTo>
                  <a:pt x="66387" y="8444"/>
                </a:lnTo>
                <a:lnTo>
                  <a:pt x="72164" y="17468"/>
                </a:lnTo>
                <a:lnTo>
                  <a:pt x="74224" y="28331"/>
                </a:lnTo>
                <a:lnTo>
                  <a:pt x="74224" y="34869"/>
                </a:lnTo>
                <a:lnTo>
                  <a:pt x="72062" y="39954"/>
                </a:lnTo>
                <a:lnTo>
                  <a:pt x="69900" y="45765"/>
                </a:lnTo>
                <a:lnTo>
                  <a:pt x="62188" y="66832"/>
                </a:lnTo>
                <a:lnTo>
                  <a:pt x="55758" y="86264"/>
                </a:lnTo>
                <a:lnTo>
                  <a:pt x="51356" y="103789"/>
                </a:lnTo>
                <a:lnTo>
                  <a:pt x="49724" y="119135"/>
                </a:lnTo>
                <a:lnTo>
                  <a:pt x="51244" y="131564"/>
                </a:lnTo>
                <a:lnTo>
                  <a:pt x="55939" y="141201"/>
                </a:lnTo>
                <a:lnTo>
                  <a:pt x="64012" y="147433"/>
                </a:lnTo>
                <a:lnTo>
                  <a:pt x="75665" y="149646"/>
                </a:lnTo>
                <a:lnTo>
                  <a:pt x="88727" y="149646"/>
                </a:lnTo>
                <a:lnTo>
                  <a:pt x="74224" y="156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261998" y="4375470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62694" y="242630"/>
                </a:moveTo>
                <a:lnTo>
                  <a:pt x="57649" y="242630"/>
                </a:lnTo>
                <a:lnTo>
                  <a:pt x="28576" y="214072"/>
                </a:lnTo>
                <a:lnTo>
                  <a:pt x="10989" y="181972"/>
                </a:lnTo>
                <a:lnTo>
                  <a:pt x="2319" y="149873"/>
                </a:lnTo>
                <a:lnTo>
                  <a:pt x="0" y="121315"/>
                </a:lnTo>
                <a:lnTo>
                  <a:pt x="2623" y="91326"/>
                </a:lnTo>
                <a:lnTo>
                  <a:pt x="11799" y="59023"/>
                </a:lnTo>
                <a:lnTo>
                  <a:pt x="29488" y="27536"/>
                </a:lnTo>
                <a:lnTo>
                  <a:pt x="57649" y="0"/>
                </a:lnTo>
                <a:lnTo>
                  <a:pt x="62694" y="0"/>
                </a:lnTo>
                <a:lnTo>
                  <a:pt x="62694" y="4358"/>
                </a:lnTo>
                <a:lnTo>
                  <a:pt x="61974" y="5085"/>
                </a:lnTo>
                <a:lnTo>
                  <a:pt x="60532" y="5811"/>
                </a:lnTo>
                <a:lnTo>
                  <a:pt x="45455" y="22326"/>
                </a:lnTo>
                <a:lnTo>
                  <a:pt x="31256" y="45856"/>
                </a:lnTo>
                <a:lnTo>
                  <a:pt x="20706" y="78239"/>
                </a:lnTo>
                <a:lnTo>
                  <a:pt x="16573" y="121315"/>
                </a:lnTo>
                <a:lnTo>
                  <a:pt x="18870" y="153857"/>
                </a:lnTo>
                <a:lnTo>
                  <a:pt x="26302" y="184424"/>
                </a:lnTo>
                <a:lnTo>
                  <a:pt x="39678" y="212131"/>
                </a:lnTo>
                <a:lnTo>
                  <a:pt x="59811" y="236092"/>
                </a:lnTo>
                <a:lnTo>
                  <a:pt x="61974" y="237545"/>
                </a:lnTo>
                <a:lnTo>
                  <a:pt x="62694" y="238271"/>
                </a:lnTo>
                <a:lnTo>
                  <a:pt x="62694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57115" y="4396536"/>
            <a:ext cx="106680" cy="161290"/>
          </a:xfrm>
          <a:custGeom>
            <a:avLst/>
            <a:gdLst/>
            <a:ahLst/>
            <a:cxnLst/>
            <a:rect l="l" t="t" r="r" b="b"/>
            <a:pathLst>
              <a:path w="106679" h="161289">
                <a:moveTo>
                  <a:pt x="18736" y="56662"/>
                </a:moveTo>
                <a:lnTo>
                  <a:pt x="10088" y="56662"/>
                </a:lnTo>
                <a:lnTo>
                  <a:pt x="0" y="55935"/>
                </a:lnTo>
                <a:lnTo>
                  <a:pt x="0" y="43586"/>
                </a:lnTo>
                <a:lnTo>
                  <a:pt x="3614" y="27275"/>
                </a:lnTo>
                <a:lnTo>
                  <a:pt x="13782" y="13348"/>
                </a:lnTo>
                <a:lnTo>
                  <a:pt x="29489" y="3643"/>
                </a:lnTo>
                <a:lnTo>
                  <a:pt x="49724" y="0"/>
                </a:lnTo>
                <a:lnTo>
                  <a:pt x="71691" y="3291"/>
                </a:lnTo>
                <a:lnTo>
                  <a:pt x="82125" y="8717"/>
                </a:lnTo>
                <a:lnTo>
                  <a:pt x="46120" y="8717"/>
                </a:lnTo>
                <a:lnTo>
                  <a:pt x="37168" y="9784"/>
                </a:lnTo>
                <a:lnTo>
                  <a:pt x="27474" y="13439"/>
                </a:lnTo>
                <a:lnTo>
                  <a:pt x="18454" y="20362"/>
                </a:lnTo>
                <a:lnTo>
                  <a:pt x="11530" y="31236"/>
                </a:lnTo>
                <a:lnTo>
                  <a:pt x="23780" y="31236"/>
                </a:lnTo>
                <a:lnTo>
                  <a:pt x="25221" y="39954"/>
                </a:lnTo>
                <a:lnTo>
                  <a:pt x="25221" y="53030"/>
                </a:lnTo>
                <a:lnTo>
                  <a:pt x="18736" y="56662"/>
                </a:lnTo>
                <a:close/>
              </a:path>
              <a:path w="106679" h="161289">
                <a:moveTo>
                  <a:pt x="99446" y="161269"/>
                </a:moveTo>
                <a:lnTo>
                  <a:pt x="0" y="161269"/>
                </a:lnTo>
                <a:lnTo>
                  <a:pt x="0" y="154005"/>
                </a:lnTo>
                <a:lnTo>
                  <a:pt x="2161" y="151825"/>
                </a:lnTo>
                <a:lnTo>
                  <a:pt x="60533" y="93710"/>
                </a:lnTo>
                <a:lnTo>
                  <a:pt x="67063" y="85731"/>
                </a:lnTo>
                <a:lnTo>
                  <a:pt x="74404" y="75095"/>
                </a:lnTo>
                <a:lnTo>
                  <a:pt x="80395" y="62144"/>
                </a:lnTo>
                <a:lnTo>
                  <a:pt x="82872" y="47218"/>
                </a:lnTo>
                <a:lnTo>
                  <a:pt x="80575" y="32928"/>
                </a:lnTo>
                <a:lnTo>
                  <a:pt x="73684" y="20612"/>
                </a:lnTo>
                <a:lnTo>
                  <a:pt x="62199" y="11974"/>
                </a:lnTo>
                <a:lnTo>
                  <a:pt x="46120" y="8717"/>
                </a:lnTo>
                <a:lnTo>
                  <a:pt x="82125" y="8717"/>
                </a:lnTo>
                <a:lnTo>
                  <a:pt x="89808" y="12712"/>
                </a:lnTo>
                <a:lnTo>
                  <a:pt x="102115" y="27581"/>
                </a:lnTo>
                <a:lnTo>
                  <a:pt x="106653" y="47218"/>
                </a:lnTo>
                <a:lnTo>
                  <a:pt x="103781" y="63256"/>
                </a:lnTo>
                <a:lnTo>
                  <a:pt x="96113" y="76911"/>
                </a:lnTo>
                <a:lnTo>
                  <a:pt x="85067" y="88795"/>
                </a:lnTo>
                <a:lnTo>
                  <a:pt x="72062" y="99522"/>
                </a:lnTo>
                <a:lnTo>
                  <a:pt x="61985" y="107615"/>
                </a:lnTo>
                <a:lnTo>
                  <a:pt x="51975" y="115776"/>
                </a:lnTo>
                <a:lnTo>
                  <a:pt x="39938" y="125980"/>
                </a:lnTo>
                <a:lnTo>
                  <a:pt x="23780" y="140202"/>
                </a:lnTo>
                <a:lnTo>
                  <a:pt x="102872" y="140202"/>
                </a:lnTo>
                <a:lnTo>
                  <a:pt x="99446" y="161269"/>
                </a:lnTo>
                <a:close/>
              </a:path>
              <a:path w="106679" h="161289">
                <a:moveTo>
                  <a:pt x="102872" y="140202"/>
                </a:moveTo>
                <a:lnTo>
                  <a:pt x="90078" y="140202"/>
                </a:lnTo>
                <a:lnTo>
                  <a:pt x="92240" y="138749"/>
                </a:lnTo>
                <a:lnTo>
                  <a:pt x="95122" y="136570"/>
                </a:lnTo>
                <a:lnTo>
                  <a:pt x="97284" y="122041"/>
                </a:lnTo>
                <a:lnTo>
                  <a:pt x="98005" y="116956"/>
                </a:lnTo>
                <a:lnTo>
                  <a:pt x="106653" y="116956"/>
                </a:lnTo>
                <a:lnTo>
                  <a:pt x="102872" y="14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496202" y="4375469"/>
            <a:ext cx="62865" cy="243204"/>
          </a:xfrm>
          <a:custGeom>
            <a:avLst/>
            <a:gdLst/>
            <a:ahLst/>
            <a:cxnLst/>
            <a:rect l="l" t="t" r="r" b="b"/>
            <a:pathLst>
              <a:path w="62865" h="243204">
                <a:moveTo>
                  <a:pt x="3603" y="242630"/>
                </a:moveTo>
                <a:lnTo>
                  <a:pt x="720" y="242630"/>
                </a:lnTo>
                <a:lnTo>
                  <a:pt x="0" y="241177"/>
                </a:lnTo>
                <a:lnTo>
                  <a:pt x="0" y="238271"/>
                </a:lnTo>
                <a:lnTo>
                  <a:pt x="720" y="238271"/>
                </a:lnTo>
                <a:lnTo>
                  <a:pt x="4323" y="233913"/>
                </a:lnTo>
                <a:lnTo>
                  <a:pt x="21799" y="213357"/>
                </a:lnTo>
                <a:lnTo>
                  <a:pt x="34950" y="187693"/>
                </a:lnTo>
                <a:lnTo>
                  <a:pt x="43237" y="156990"/>
                </a:lnTo>
                <a:lnTo>
                  <a:pt x="46120" y="121315"/>
                </a:lnTo>
                <a:lnTo>
                  <a:pt x="42190" y="79783"/>
                </a:lnTo>
                <a:lnTo>
                  <a:pt x="31977" y="47854"/>
                </a:lnTo>
                <a:lnTo>
                  <a:pt x="17846" y="23961"/>
                </a:lnTo>
                <a:lnTo>
                  <a:pt x="2161" y="6537"/>
                </a:lnTo>
                <a:lnTo>
                  <a:pt x="0" y="4358"/>
                </a:lnTo>
                <a:lnTo>
                  <a:pt x="0" y="0"/>
                </a:lnTo>
                <a:lnTo>
                  <a:pt x="5044" y="0"/>
                </a:lnTo>
                <a:lnTo>
                  <a:pt x="34117" y="28558"/>
                </a:lnTo>
                <a:lnTo>
                  <a:pt x="51705" y="60657"/>
                </a:lnTo>
                <a:lnTo>
                  <a:pt x="60375" y="92757"/>
                </a:lnTo>
                <a:lnTo>
                  <a:pt x="62695" y="121315"/>
                </a:lnTo>
                <a:lnTo>
                  <a:pt x="61400" y="142098"/>
                </a:lnTo>
                <a:lnTo>
                  <a:pt x="52054" y="179850"/>
                </a:lnTo>
                <a:lnTo>
                  <a:pt x="31977" y="216274"/>
                </a:lnTo>
                <a:lnTo>
                  <a:pt x="9007" y="239656"/>
                </a:lnTo>
                <a:lnTo>
                  <a:pt x="3603" y="242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623749" y="4440853"/>
            <a:ext cx="80010" cy="347345"/>
          </a:xfrm>
          <a:custGeom>
            <a:avLst/>
            <a:gdLst/>
            <a:ahLst/>
            <a:cxnLst/>
            <a:rect l="l" t="t" r="r" b="b"/>
            <a:pathLst>
              <a:path w="80009" h="347345">
                <a:moveTo>
                  <a:pt x="3603" y="347237"/>
                </a:moveTo>
                <a:lnTo>
                  <a:pt x="1441" y="347237"/>
                </a:lnTo>
                <a:lnTo>
                  <a:pt x="0" y="345784"/>
                </a:lnTo>
                <a:lnTo>
                  <a:pt x="0" y="341426"/>
                </a:lnTo>
                <a:lnTo>
                  <a:pt x="4323" y="337794"/>
                </a:lnTo>
                <a:lnTo>
                  <a:pt x="31234" y="302028"/>
                </a:lnTo>
                <a:lnTo>
                  <a:pt x="48281" y="261427"/>
                </a:lnTo>
                <a:lnTo>
                  <a:pt x="57221" y="217965"/>
                </a:lnTo>
                <a:lnTo>
                  <a:pt x="59811" y="173618"/>
                </a:lnTo>
                <a:lnTo>
                  <a:pt x="56242" y="122450"/>
                </a:lnTo>
                <a:lnTo>
                  <a:pt x="45849" y="78092"/>
                </a:lnTo>
                <a:lnTo>
                  <a:pt x="29106" y="40816"/>
                </a:lnTo>
                <a:lnTo>
                  <a:pt x="6485" y="10896"/>
                </a:lnTo>
                <a:lnTo>
                  <a:pt x="0" y="5085"/>
                </a:lnTo>
                <a:lnTo>
                  <a:pt x="0" y="1452"/>
                </a:lnTo>
                <a:lnTo>
                  <a:pt x="1441" y="0"/>
                </a:lnTo>
                <a:lnTo>
                  <a:pt x="3603" y="0"/>
                </a:lnTo>
                <a:lnTo>
                  <a:pt x="40591" y="37082"/>
                </a:lnTo>
                <a:lnTo>
                  <a:pt x="68740" y="94959"/>
                </a:lnTo>
                <a:lnTo>
                  <a:pt x="79122" y="150577"/>
                </a:lnTo>
                <a:lnTo>
                  <a:pt x="79989" y="173618"/>
                </a:lnTo>
                <a:lnTo>
                  <a:pt x="79043" y="197023"/>
                </a:lnTo>
                <a:lnTo>
                  <a:pt x="69044" y="250644"/>
                </a:lnTo>
                <a:lnTo>
                  <a:pt x="41807" y="308316"/>
                </a:lnTo>
                <a:lnTo>
                  <a:pt x="10843" y="342799"/>
                </a:lnTo>
                <a:lnTo>
                  <a:pt x="3603" y="347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750583" y="4301372"/>
            <a:ext cx="131445" cy="624840"/>
          </a:xfrm>
          <a:custGeom>
            <a:avLst/>
            <a:gdLst/>
            <a:ahLst/>
            <a:cxnLst/>
            <a:rect l="l" t="t" r="r" b="b"/>
            <a:pathLst>
              <a:path w="131445" h="624839">
                <a:moveTo>
                  <a:pt x="11530" y="624737"/>
                </a:moveTo>
                <a:lnTo>
                  <a:pt x="0" y="624737"/>
                </a:lnTo>
                <a:lnTo>
                  <a:pt x="0" y="620378"/>
                </a:lnTo>
                <a:lnTo>
                  <a:pt x="1441" y="618925"/>
                </a:lnTo>
                <a:lnTo>
                  <a:pt x="26663" y="589707"/>
                </a:lnTo>
                <a:lnTo>
                  <a:pt x="48973" y="556498"/>
                </a:lnTo>
                <a:lnTo>
                  <a:pt x="68018" y="518778"/>
                </a:lnTo>
                <a:lnTo>
                  <a:pt x="83446" y="476027"/>
                </a:lnTo>
                <a:lnTo>
                  <a:pt x="94902" y="427722"/>
                </a:lnTo>
                <a:lnTo>
                  <a:pt x="102035" y="373342"/>
                </a:lnTo>
                <a:lnTo>
                  <a:pt x="104491" y="312368"/>
                </a:lnTo>
                <a:lnTo>
                  <a:pt x="102773" y="262151"/>
                </a:lnTo>
                <a:lnTo>
                  <a:pt x="97319" y="212422"/>
                </a:lnTo>
                <a:lnTo>
                  <a:pt x="87680" y="164192"/>
                </a:lnTo>
                <a:lnTo>
                  <a:pt x="73406" y="118473"/>
                </a:lnTo>
                <a:lnTo>
                  <a:pt x="54047" y="76276"/>
                </a:lnTo>
                <a:lnTo>
                  <a:pt x="24321" y="32235"/>
                </a:lnTo>
                <a:lnTo>
                  <a:pt x="0" y="5085"/>
                </a:lnTo>
                <a:lnTo>
                  <a:pt x="0" y="0"/>
                </a:lnTo>
                <a:lnTo>
                  <a:pt x="11530" y="0"/>
                </a:lnTo>
                <a:lnTo>
                  <a:pt x="14412" y="2179"/>
                </a:lnTo>
                <a:lnTo>
                  <a:pt x="70602" y="69701"/>
                </a:lnTo>
                <a:lnTo>
                  <a:pt x="94002" y="114723"/>
                </a:lnTo>
                <a:lnTo>
                  <a:pt x="111157" y="162449"/>
                </a:lnTo>
                <a:lnTo>
                  <a:pt x="122667" y="211931"/>
                </a:lnTo>
                <a:lnTo>
                  <a:pt x="129132" y="262220"/>
                </a:lnTo>
                <a:lnTo>
                  <a:pt x="131154" y="312368"/>
                </a:lnTo>
                <a:lnTo>
                  <a:pt x="129679" y="354195"/>
                </a:lnTo>
                <a:lnTo>
                  <a:pt x="125299" y="395273"/>
                </a:lnTo>
                <a:lnTo>
                  <a:pt x="118082" y="434853"/>
                </a:lnTo>
                <a:lnTo>
                  <a:pt x="108094" y="472185"/>
                </a:lnTo>
                <a:lnTo>
                  <a:pt x="88097" y="522536"/>
                </a:lnTo>
                <a:lnTo>
                  <a:pt x="64856" y="563898"/>
                </a:lnTo>
                <a:lnTo>
                  <a:pt x="39994" y="596814"/>
                </a:lnTo>
                <a:lnTo>
                  <a:pt x="15133" y="621831"/>
                </a:lnTo>
                <a:lnTo>
                  <a:pt x="11530" y="624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30988" y="5343228"/>
            <a:ext cx="368300" cy="442595"/>
          </a:xfrm>
          <a:custGeom>
            <a:avLst/>
            <a:gdLst/>
            <a:ahLst/>
            <a:cxnLst/>
            <a:rect l="l" t="t" r="r" b="b"/>
            <a:pathLst>
              <a:path w="368300" h="442595">
                <a:moveTo>
                  <a:pt x="152059" y="442013"/>
                </a:moveTo>
                <a:lnTo>
                  <a:pt x="0" y="442013"/>
                </a:lnTo>
                <a:lnTo>
                  <a:pt x="0" y="424834"/>
                </a:lnTo>
                <a:lnTo>
                  <a:pt x="26011" y="422346"/>
                </a:lnTo>
                <a:lnTo>
                  <a:pt x="41981" y="415337"/>
                </a:lnTo>
                <a:lnTo>
                  <a:pt x="50018" y="404487"/>
                </a:lnTo>
                <a:lnTo>
                  <a:pt x="52229" y="390478"/>
                </a:lnTo>
                <a:lnTo>
                  <a:pt x="52229" y="51535"/>
                </a:lnTo>
                <a:lnTo>
                  <a:pt x="50018" y="37804"/>
                </a:lnTo>
                <a:lnTo>
                  <a:pt x="41981" y="26923"/>
                </a:lnTo>
                <a:lnTo>
                  <a:pt x="26011" y="19759"/>
                </a:lnTo>
                <a:lnTo>
                  <a:pt x="0" y="17178"/>
                </a:lnTo>
                <a:lnTo>
                  <a:pt x="0" y="0"/>
                </a:lnTo>
                <a:lnTo>
                  <a:pt x="368248" y="0"/>
                </a:lnTo>
                <a:lnTo>
                  <a:pt x="368248" y="17178"/>
                </a:lnTo>
                <a:lnTo>
                  <a:pt x="100491" y="17178"/>
                </a:lnTo>
                <a:lnTo>
                  <a:pt x="100491" y="390478"/>
                </a:lnTo>
                <a:lnTo>
                  <a:pt x="102691" y="404208"/>
                </a:lnTo>
                <a:lnTo>
                  <a:pt x="110656" y="415089"/>
                </a:lnTo>
                <a:lnTo>
                  <a:pt x="126430" y="422253"/>
                </a:lnTo>
                <a:lnTo>
                  <a:pt x="152059" y="424834"/>
                </a:lnTo>
                <a:lnTo>
                  <a:pt x="152059" y="442013"/>
                </a:lnTo>
                <a:close/>
              </a:path>
              <a:path w="368300" h="442595">
                <a:moveTo>
                  <a:pt x="368248" y="442013"/>
                </a:moveTo>
                <a:lnTo>
                  <a:pt x="216188" y="442013"/>
                </a:lnTo>
                <a:lnTo>
                  <a:pt x="216188" y="424834"/>
                </a:lnTo>
                <a:lnTo>
                  <a:pt x="241921" y="422346"/>
                </a:lnTo>
                <a:lnTo>
                  <a:pt x="257922" y="415337"/>
                </a:lnTo>
                <a:lnTo>
                  <a:pt x="266114" y="404487"/>
                </a:lnTo>
                <a:lnTo>
                  <a:pt x="268417" y="390478"/>
                </a:lnTo>
                <a:lnTo>
                  <a:pt x="268417" y="17178"/>
                </a:lnTo>
                <a:lnTo>
                  <a:pt x="368248" y="17178"/>
                </a:lnTo>
                <a:lnTo>
                  <a:pt x="342619" y="19666"/>
                </a:lnTo>
                <a:lnTo>
                  <a:pt x="326845" y="26676"/>
                </a:lnTo>
                <a:lnTo>
                  <a:pt x="318880" y="37526"/>
                </a:lnTo>
                <a:lnTo>
                  <a:pt x="316680" y="51535"/>
                </a:lnTo>
                <a:lnTo>
                  <a:pt x="316680" y="390478"/>
                </a:lnTo>
                <a:lnTo>
                  <a:pt x="318880" y="404208"/>
                </a:lnTo>
                <a:lnTo>
                  <a:pt x="326845" y="415089"/>
                </a:lnTo>
                <a:lnTo>
                  <a:pt x="342619" y="422253"/>
                </a:lnTo>
                <a:lnTo>
                  <a:pt x="368248" y="424834"/>
                </a:lnTo>
                <a:lnTo>
                  <a:pt x="368248" y="44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907853" y="5923324"/>
            <a:ext cx="94615" cy="100330"/>
          </a:xfrm>
          <a:custGeom>
            <a:avLst/>
            <a:gdLst/>
            <a:ahLst/>
            <a:cxnLst/>
            <a:rect l="l" t="t" r="r" b="b"/>
            <a:pathLst>
              <a:path w="94614" h="100329">
                <a:moveTo>
                  <a:pt x="39667" y="99766"/>
                </a:moveTo>
                <a:lnTo>
                  <a:pt x="22591" y="96421"/>
                </a:lnTo>
                <a:lnTo>
                  <a:pt x="10164" y="87378"/>
                </a:lnTo>
                <a:lnTo>
                  <a:pt x="2572" y="74123"/>
                </a:lnTo>
                <a:lnTo>
                  <a:pt x="0" y="58142"/>
                </a:lnTo>
                <a:lnTo>
                  <a:pt x="5991" y="33169"/>
                </a:lnTo>
                <a:lnTo>
                  <a:pt x="21156" y="14948"/>
                </a:lnTo>
                <a:lnTo>
                  <a:pt x="41279" y="3788"/>
                </a:lnTo>
                <a:lnTo>
                  <a:pt x="62146" y="0"/>
                </a:lnTo>
                <a:lnTo>
                  <a:pt x="72796" y="1331"/>
                </a:lnTo>
                <a:lnTo>
                  <a:pt x="81401" y="5203"/>
                </a:lnTo>
                <a:lnTo>
                  <a:pt x="82699" y="6607"/>
                </a:lnTo>
                <a:lnTo>
                  <a:pt x="62146" y="6607"/>
                </a:lnTo>
                <a:lnTo>
                  <a:pt x="54739" y="7515"/>
                </a:lnTo>
                <a:lnTo>
                  <a:pt x="43551" y="11892"/>
                </a:lnTo>
                <a:lnTo>
                  <a:pt x="31744" y="22216"/>
                </a:lnTo>
                <a:lnTo>
                  <a:pt x="22478" y="40963"/>
                </a:lnTo>
                <a:lnTo>
                  <a:pt x="72817" y="40963"/>
                </a:lnTo>
                <a:lnTo>
                  <a:pt x="70079" y="42285"/>
                </a:lnTo>
                <a:lnTo>
                  <a:pt x="60410" y="44959"/>
                </a:lnTo>
                <a:lnTo>
                  <a:pt x="50245" y="46332"/>
                </a:lnTo>
                <a:lnTo>
                  <a:pt x="41072" y="46837"/>
                </a:lnTo>
                <a:lnTo>
                  <a:pt x="34378" y="46910"/>
                </a:lnTo>
                <a:lnTo>
                  <a:pt x="20494" y="46910"/>
                </a:lnTo>
                <a:lnTo>
                  <a:pt x="17850" y="59463"/>
                </a:lnTo>
                <a:lnTo>
                  <a:pt x="17850" y="66731"/>
                </a:lnTo>
                <a:lnTo>
                  <a:pt x="19410" y="78489"/>
                </a:lnTo>
                <a:lnTo>
                  <a:pt x="23883" y="86965"/>
                </a:lnTo>
                <a:lnTo>
                  <a:pt x="30959" y="92096"/>
                </a:lnTo>
                <a:lnTo>
                  <a:pt x="40328" y="93820"/>
                </a:lnTo>
                <a:lnTo>
                  <a:pt x="69284" y="93820"/>
                </a:lnTo>
                <a:lnTo>
                  <a:pt x="63860" y="96308"/>
                </a:lnTo>
                <a:lnTo>
                  <a:pt x="39667" y="99766"/>
                </a:lnTo>
                <a:close/>
              </a:path>
              <a:path w="94614" h="100329">
                <a:moveTo>
                  <a:pt x="72817" y="40963"/>
                </a:moveTo>
                <a:lnTo>
                  <a:pt x="33056" y="40963"/>
                </a:lnTo>
                <a:lnTo>
                  <a:pt x="44574" y="40633"/>
                </a:lnTo>
                <a:lnTo>
                  <a:pt x="60245" y="38321"/>
                </a:lnTo>
                <a:lnTo>
                  <a:pt x="74056" y="32044"/>
                </a:lnTo>
                <a:lnTo>
                  <a:pt x="79996" y="19821"/>
                </a:lnTo>
                <a:lnTo>
                  <a:pt x="79996" y="11232"/>
                </a:lnTo>
                <a:lnTo>
                  <a:pt x="72062" y="6607"/>
                </a:lnTo>
                <a:lnTo>
                  <a:pt x="82699" y="6607"/>
                </a:lnTo>
                <a:lnTo>
                  <a:pt x="87155" y="11428"/>
                </a:lnTo>
                <a:lnTo>
                  <a:pt x="89252" y="19821"/>
                </a:lnTo>
                <a:lnTo>
                  <a:pt x="88580" y="25375"/>
                </a:lnTo>
                <a:lnTo>
                  <a:pt x="85863" y="31548"/>
                </a:lnTo>
                <a:lnTo>
                  <a:pt x="80048" y="37474"/>
                </a:lnTo>
                <a:lnTo>
                  <a:pt x="72817" y="40963"/>
                </a:lnTo>
                <a:close/>
              </a:path>
              <a:path w="94614" h="100329">
                <a:moveTo>
                  <a:pt x="69284" y="93820"/>
                </a:moveTo>
                <a:lnTo>
                  <a:pt x="40328" y="93820"/>
                </a:lnTo>
                <a:lnTo>
                  <a:pt x="46919" y="93500"/>
                </a:lnTo>
                <a:lnTo>
                  <a:pt x="58840" y="91260"/>
                </a:lnTo>
                <a:lnTo>
                  <a:pt x="73240" y="85179"/>
                </a:lnTo>
                <a:lnTo>
                  <a:pt x="87268" y="73338"/>
                </a:lnTo>
                <a:lnTo>
                  <a:pt x="88591" y="71356"/>
                </a:lnTo>
                <a:lnTo>
                  <a:pt x="92557" y="71356"/>
                </a:lnTo>
                <a:lnTo>
                  <a:pt x="94541" y="73338"/>
                </a:lnTo>
                <a:lnTo>
                  <a:pt x="94541" y="74659"/>
                </a:lnTo>
                <a:lnTo>
                  <a:pt x="91173" y="79976"/>
                </a:lnTo>
                <a:lnTo>
                  <a:pt x="80988" y="88452"/>
                </a:lnTo>
                <a:lnTo>
                  <a:pt x="69284" y="9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36773" y="5893597"/>
            <a:ext cx="122555" cy="144145"/>
          </a:xfrm>
          <a:custGeom>
            <a:avLst/>
            <a:gdLst/>
            <a:ahLst/>
            <a:cxnLst/>
            <a:rect l="l" t="t" r="r" b="b"/>
            <a:pathLst>
              <a:path w="122555" h="144145">
                <a:moveTo>
                  <a:pt x="122308" y="144034"/>
                </a:moveTo>
                <a:lnTo>
                  <a:pt x="74707" y="144034"/>
                </a:lnTo>
                <a:lnTo>
                  <a:pt x="45741" y="138449"/>
                </a:lnTo>
                <a:lnTo>
                  <a:pt x="21982" y="123139"/>
                </a:lnTo>
                <a:lnTo>
                  <a:pt x="5908" y="100272"/>
                </a:lnTo>
                <a:lnTo>
                  <a:pt x="0" y="72017"/>
                </a:lnTo>
                <a:lnTo>
                  <a:pt x="5908" y="44040"/>
                </a:lnTo>
                <a:lnTo>
                  <a:pt x="21982" y="21142"/>
                </a:lnTo>
                <a:lnTo>
                  <a:pt x="45741" y="5677"/>
                </a:lnTo>
                <a:lnTo>
                  <a:pt x="74707" y="0"/>
                </a:lnTo>
                <a:lnTo>
                  <a:pt x="122308" y="0"/>
                </a:lnTo>
                <a:lnTo>
                  <a:pt x="122308" y="10571"/>
                </a:lnTo>
                <a:lnTo>
                  <a:pt x="75368" y="10571"/>
                </a:lnTo>
                <a:lnTo>
                  <a:pt x="51309" y="14793"/>
                </a:lnTo>
                <a:lnTo>
                  <a:pt x="31651" y="26510"/>
                </a:lnTo>
                <a:lnTo>
                  <a:pt x="17819" y="44298"/>
                </a:lnTo>
                <a:lnTo>
                  <a:pt x="11239" y="66731"/>
                </a:lnTo>
                <a:lnTo>
                  <a:pt x="122308" y="66731"/>
                </a:lnTo>
                <a:lnTo>
                  <a:pt x="122308" y="77302"/>
                </a:lnTo>
                <a:lnTo>
                  <a:pt x="11239" y="77302"/>
                </a:lnTo>
                <a:lnTo>
                  <a:pt x="17819" y="99735"/>
                </a:lnTo>
                <a:lnTo>
                  <a:pt x="31651" y="117523"/>
                </a:lnTo>
                <a:lnTo>
                  <a:pt x="51309" y="129240"/>
                </a:lnTo>
                <a:lnTo>
                  <a:pt x="75368" y="133462"/>
                </a:lnTo>
                <a:lnTo>
                  <a:pt x="122308" y="133462"/>
                </a:lnTo>
                <a:lnTo>
                  <a:pt x="122308" y="144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194122" y="5865848"/>
            <a:ext cx="127635" cy="159385"/>
          </a:xfrm>
          <a:custGeom>
            <a:avLst/>
            <a:gdLst/>
            <a:ahLst/>
            <a:cxnLst/>
            <a:rect l="l" t="t" r="r" b="b"/>
            <a:pathLst>
              <a:path w="127635" h="159385">
                <a:moveTo>
                  <a:pt x="41651" y="159230"/>
                </a:moveTo>
                <a:lnTo>
                  <a:pt x="25660" y="157506"/>
                </a:lnTo>
                <a:lnTo>
                  <a:pt x="12396" y="152375"/>
                </a:lnTo>
                <a:lnTo>
                  <a:pt x="3346" y="143899"/>
                </a:lnTo>
                <a:lnTo>
                  <a:pt x="0" y="132141"/>
                </a:lnTo>
                <a:lnTo>
                  <a:pt x="2045" y="121126"/>
                </a:lnTo>
                <a:lnTo>
                  <a:pt x="9421" y="106456"/>
                </a:lnTo>
                <a:lnTo>
                  <a:pt x="23986" y="90423"/>
                </a:lnTo>
                <a:lnTo>
                  <a:pt x="47601" y="75320"/>
                </a:lnTo>
                <a:lnTo>
                  <a:pt x="39729" y="72058"/>
                </a:lnTo>
                <a:lnTo>
                  <a:pt x="32725" y="67061"/>
                </a:lnTo>
                <a:lnTo>
                  <a:pt x="27705" y="60083"/>
                </a:lnTo>
                <a:lnTo>
                  <a:pt x="25783" y="50874"/>
                </a:lnTo>
                <a:lnTo>
                  <a:pt x="32137" y="31775"/>
                </a:lnTo>
                <a:lnTo>
                  <a:pt x="48840" y="15526"/>
                </a:lnTo>
                <a:lnTo>
                  <a:pt x="72362" y="4232"/>
                </a:lnTo>
                <a:lnTo>
                  <a:pt x="99169" y="0"/>
                </a:lnTo>
                <a:lnTo>
                  <a:pt x="109747" y="702"/>
                </a:lnTo>
                <a:lnTo>
                  <a:pt x="118837" y="3138"/>
                </a:lnTo>
                <a:lnTo>
                  <a:pt x="125201" y="7804"/>
                </a:lnTo>
                <a:lnTo>
                  <a:pt x="126954" y="13214"/>
                </a:lnTo>
                <a:lnTo>
                  <a:pt x="83302" y="13214"/>
                </a:lnTo>
                <a:lnTo>
                  <a:pt x="77393" y="13606"/>
                </a:lnTo>
                <a:lnTo>
                  <a:pt x="46278" y="31713"/>
                </a:lnTo>
                <a:lnTo>
                  <a:pt x="46278" y="40963"/>
                </a:lnTo>
                <a:lnTo>
                  <a:pt x="48427" y="49614"/>
                </a:lnTo>
                <a:lnTo>
                  <a:pt x="55534" y="57151"/>
                </a:lnTo>
                <a:lnTo>
                  <a:pt x="68591" y="62705"/>
                </a:lnTo>
                <a:lnTo>
                  <a:pt x="88591" y="65410"/>
                </a:lnTo>
                <a:lnTo>
                  <a:pt x="91235" y="65410"/>
                </a:lnTo>
                <a:lnTo>
                  <a:pt x="91235" y="70034"/>
                </a:lnTo>
                <a:lnTo>
                  <a:pt x="85946" y="73338"/>
                </a:lnTo>
                <a:lnTo>
                  <a:pt x="83963" y="75320"/>
                </a:lnTo>
                <a:lnTo>
                  <a:pt x="78013" y="78624"/>
                </a:lnTo>
                <a:lnTo>
                  <a:pt x="71401" y="78624"/>
                </a:lnTo>
                <a:lnTo>
                  <a:pt x="47828" y="84044"/>
                </a:lnTo>
                <a:lnTo>
                  <a:pt x="32064" y="95719"/>
                </a:lnTo>
                <a:lnTo>
                  <a:pt x="23242" y="109749"/>
                </a:lnTo>
                <a:lnTo>
                  <a:pt x="20494" y="122230"/>
                </a:lnTo>
                <a:lnTo>
                  <a:pt x="24420" y="133751"/>
                </a:lnTo>
                <a:lnTo>
                  <a:pt x="34048" y="141061"/>
                </a:lnTo>
                <a:lnTo>
                  <a:pt x="46154" y="144901"/>
                </a:lnTo>
                <a:lnTo>
                  <a:pt x="57518" y="146016"/>
                </a:lnTo>
                <a:lnTo>
                  <a:pt x="84260" y="146016"/>
                </a:lnTo>
                <a:lnTo>
                  <a:pt x="70027" y="153697"/>
                </a:lnTo>
                <a:lnTo>
                  <a:pt x="41651" y="159230"/>
                </a:lnTo>
                <a:close/>
              </a:path>
              <a:path w="127635" h="159385">
                <a:moveTo>
                  <a:pt x="106441" y="36999"/>
                </a:moveTo>
                <a:lnTo>
                  <a:pt x="105119" y="36999"/>
                </a:lnTo>
                <a:lnTo>
                  <a:pt x="103797" y="36338"/>
                </a:lnTo>
                <a:lnTo>
                  <a:pt x="103797" y="34356"/>
                </a:lnTo>
                <a:lnTo>
                  <a:pt x="104458" y="33035"/>
                </a:lnTo>
                <a:lnTo>
                  <a:pt x="105119" y="32374"/>
                </a:lnTo>
                <a:lnTo>
                  <a:pt x="106441" y="30392"/>
                </a:lnTo>
                <a:lnTo>
                  <a:pt x="107102" y="27749"/>
                </a:lnTo>
                <a:lnTo>
                  <a:pt x="107102" y="17839"/>
                </a:lnTo>
                <a:lnTo>
                  <a:pt x="101152" y="16517"/>
                </a:lnTo>
                <a:lnTo>
                  <a:pt x="98508" y="15856"/>
                </a:lnTo>
                <a:lnTo>
                  <a:pt x="92557" y="13874"/>
                </a:lnTo>
                <a:lnTo>
                  <a:pt x="86607" y="13214"/>
                </a:lnTo>
                <a:lnTo>
                  <a:pt x="126954" y="13214"/>
                </a:lnTo>
                <a:lnTo>
                  <a:pt x="127597" y="15196"/>
                </a:lnTo>
                <a:lnTo>
                  <a:pt x="125128" y="24177"/>
                </a:lnTo>
                <a:lnTo>
                  <a:pt x="119250" y="31053"/>
                </a:lnTo>
                <a:lnTo>
                  <a:pt x="112257" y="35451"/>
                </a:lnTo>
                <a:lnTo>
                  <a:pt x="106441" y="36999"/>
                </a:lnTo>
                <a:close/>
              </a:path>
              <a:path w="127635" h="159385">
                <a:moveTo>
                  <a:pt x="84260" y="146016"/>
                </a:moveTo>
                <a:lnTo>
                  <a:pt x="57518" y="146016"/>
                </a:lnTo>
                <a:lnTo>
                  <a:pt x="71112" y="144168"/>
                </a:lnTo>
                <a:lnTo>
                  <a:pt x="81483" y="139657"/>
                </a:lnTo>
                <a:lnTo>
                  <a:pt x="89128" y="134030"/>
                </a:lnTo>
                <a:lnTo>
                  <a:pt x="94541" y="128837"/>
                </a:lnTo>
                <a:lnTo>
                  <a:pt x="103797" y="118266"/>
                </a:lnTo>
                <a:lnTo>
                  <a:pt x="114375" y="118266"/>
                </a:lnTo>
                <a:lnTo>
                  <a:pt x="114375" y="120248"/>
                </a:lnTo>
                <a:lnTo>
                  <a:pt x="108683" y="128012"/>
                </a:lnTo>
                <a:lnTo>
                  <a:pt x="93136" y="141226"/>
                </a:lnTo>
                <a:lnTo>
                  <a:pt x="84260" y="146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80560" y="5503780"/>
            <a:ext cx="165735" cy="201295"/>
          </a:xfrm>
          <a:custGeom>
            <a:avLst/>
            <a:gdLst/>
            <a:ahLst/>
            <a:cxnLst/>
            <a:rect l="l" t="t" r="r" b="b"/>
            <a:pathLst>
              <a:path w="165735" h="201295">
                <a:moveTo>
                  <a:pt x="27106" y="51535"/>
                </a:moveTo>
                <a:lnTo>
                  <a:pt x="19833" y="51535"/>
                </a:lnTo>
                <a:lnTo>
                  <a:pt x="19833" y="48231"/>
                </a:lnTo>
                <a:lnTo>
                  <a:pt x="37436" y="6937"/>
                </a:lnTo>
                <a:lnTo>
                  <a:pt x="53551" y="0"/>
                </a:lnTo>
                <a:lnTo>
                  <a:pt x="62269" y="1300"/>
                </a:lnTo>
                <a:lnTo>
                  <a:pt x="70740" y="5450"/>
                </a:lnTo>
                <a:lnTo>
                  <a:pt x="71836" y="6607"/>
                </a:lnTo>
                <a:lnTo>
                  <a:pt x="52229" y="6607"/>
                </a:lnTo>
                <a:lnTo>
                  <a:pt x="44615" y="9332"/>
                </a:lnTo>
                <a:lnTo>
                  <a:pt x="38428" y="17013"/>
                </a:lnTo>
                <a:lnTo>
                  <a:pt x="33355" y="28905"/>
                </a:lnTo>
                <a:lnTo>
                  <a:pt x="29089" y="44267"/>
                </a:lnTo>
                <a:lnTo>
                  <a:pt x="27106" y="51535"/>
                </a:lnTo>
                <a:close/>
              </a:path>
              <a:path w="165735" h="201295">
                <a:moveTo>
                  <a:pt x="91648" y="23785"/>
                </a:moveTo>
                <a:lnTo>
                  <a:pt x="81979" y="23785"/>
                </a:lnTo>
                <a:lnTo>
                  <a:pt x="90336" y="14773"/>
                </a:lnTo>
                <a:lnTo>
                  <a:pt x="100243" y="7185"/>
                </a:lnTo>
                <a:lnTo>
                  <a:pt x="111265" y="1951"/>
                </a:lnTo>
                <a:lnTo>
                  <a:pt x="122969" y="0"/>
                </a:lnTo>
                <a:lnTo>
                  <a:pt x="139900" y="3664"/>
                </a:lnTo>
                <a:lnTo>
                  <a:pt x="143730" y="6607"/>
                </a:lnTo>
                <a:lnTo>
                  <a:pt x="122308" y="6607"/>
                </a:lnTo>
                <a:lnTo>
                  <a:pt x="117629" y="7174"/>
                </a:lnTo>
                <a:lnTo>
                  <a:pt x="111647" y="9167"/>
                </a:lnTo>
                <a:lnTo>
                  <a:pt x="104551" y="13017"/>
                </a:lnTo>
                <a:lnTo>
                  <a:pt x="96524" y="19160"/>
                </a:lnTo>
                <a:lnTo>
                  <a:pt x="92082" y="23310"/>
                </a:lnTo>
                <a:lnTo>
                  <a:pt x="91648" y="23785"/>
                </a:lnTo>
                <a:close/>
              </a:path>
              <a:path w="165735" h="201295">
                <a:moveTo>
                  <a:pt x="44295" y="190944"/>
                </a:moveTo>
                <a:lnTo>
                  <a:pt x="21156" y="190944"/>
                </a:lnTo>
                <a:lnTo>
                  <a:pt x="21817" y="188962"/>
                </a:lnTo>
                <a:lnTo>
                  <a:pt x="24461" y="177730"/>
                </a:lnTo>
                <a:lnTo>
                  <a:pt x="60162" y="37660"/>
                </a:lnTo>
                <a:lnTo>
                  <a:pt x="61484" y="32374"/>
                </a:lnTo>
                <a:lnTo>
                  <a:pt x="62146" y="28410"/>
                </a:lnTo>
                <a:lnTo>
                  <a:pt x="62146" y="9249"/>
                </a:lnTo>
                <a:lnTo>
                  <a:pt x="57518" y="6607"/>
                </a:lnTo>
                <a:lnTo>
                  <a:pt x="71836" y="6607"/>
                </a:lnTo>
                <a:lnTo>
                  <a:pt x="77723" y="12821"/>
                </a:lnTo>
                <a:lnTo>
                  <a:pt x="81979" y="23785"/>
                </a:lnTo>
                <a:lnTo>
                  <a:pt x="91648" y="23785"/>
                </a:lnTo>
                <a:lnTo>
                  <a:pt x="87268" y="28575"/>
                </a:lnTo>
                <a:lnTo>
                  <a:pt x="82950" y="34583"/>
                </a:lnTo>
                <a:lnTo>
                  <a:pt x="79996" y="40963"/>
                </a:lnTo>
                <a:lnTo>
                  <a:pt x="64790" y="103070"/>
                </a:lnTo>
                <a:lnTo>
                  <a:pt x="63468" y="106373"/>
                </a:lnTo>
                <a:lnTo>
                  <a:pt x="63468" y="107695"/>
                </a:lnTo>
                <a:lnTo>
                  <a:pt x="64511" y="112970"/>
                </a:lnTo>
                <a:lnTo>
                  <a:pt x="68344" y="122643"/>
                </a:lnTo>
                <a:lnTo>
                  <a:pt x="68548" y="122891"/>
                </a:lnTo>
                <a:lnTo>
                  <a:pt x="60162" y="122891"/>
                </a:lnTo>
                <a:lnTo>
                  <a:pt x="56567" y="135579"/>
                </a:lnTo>
                <a:lnTo>
                  <a:pt x="51237" y="156009"/>
                </a:lnTo>
                <a:lnTo>
                  <a:pt x="46402" y="175572"/>
                </a:lnTo>
                <a:lnTo>
                  <a:pt x="44295" y="185658"/>
                </a:lnTo>
                <a:lnTo>
                  <a:pt x="44295" y="190944"/>
                </a:lnTo>
                <a:close/>
              </a:path>
              <a:path w="165735" h="201295">
                <a:moveTo>
                  <a:pt x="112144" y="136105"/>
                </a:moveTo>
                <a:lnTo>
                  <a:pt x="88591" y="136105"/>
                </a:lnTo>
                <a:lnTo>
                  <a:pt x="98012" y="134113"/>
                </a:lnTo>
                <a:lnTo>
                  <a:pt x="107929" y="128094"/>
                </a:lnTo>
                <a:lnTo>
                  <a:pt x="131264" y="90599"/>
                </a:lnTo>
                <a:lnTo>
                  <a:pt x="140499" y="53186"/>
                </a:lnTo>
                <a:lnTo>
                  <a:pt x="142142" y="36338"/>
                </a:lnTo>
                <a:lnTo>
                  <a:pt x="140809" y="23888"/>
                </a:lnTo>
                <a:lnTo>
                  <a:pt x="136936" y="14535"/>
                </a:lnTo>
                <a:lnTo>
                  <a:pt x="130707" y="8651"/>
                </a:lnTo>
                <a:lnTo>
                  <a:pt x="122308" y="6607"/>
                </a:lnTo>
                <a:lnTo>
                  <a:pt x="143730" y="6607"/>
                </a:lnTo>
                <a:lnTo>
                  <a:pt x="153298" y="13957"/>
                </a:lnTo>
                <a:lnTo>
                  <a:pt x="162110" y="29824"/>
                </a:lnTo>
                <a:lnTo>
                  <a:pt x="165281" y="50213"/>
                </a:lnTo>
                <a:lnTo>
                  <a:pt x="158515" y="84456"/>
                </a:lnTo>
                <a:lnTo>
                  <a:pt x="140902" y="114054"/>
                </a:lnTo>
                <a:lnTo>
                  <a:pt x="116472" y="134856"/>
                </a:lnTo>
                <a:lnTo>
                  <a:pt x="112144" y="136105"/>
                </a:lnTo>
                <a:close/>
              </a:path>
              <a:path w="165735" h="201295">
                <a:moveTo>
                  <a:pt x="89252" y="142712"/>
                </a:moveTo>
                <a:lnTo>
                  <a:pt x="78291" y="140916"/>
                </a:lnTo>
                <a:lnTo>
                  <a:pt x="69996" y="136270"/>
                </a:lnTo>
                <a:lnTo>
                  <a:pt x="64057" y="129890"/>
                </a:lnTo>
                <a:lnTo>
                  <a:pt x="60162" y="122891"/>
                </a:lnTo>
                <a:lnTo>
                  <a:pt x="68548" y="122891"/>
                </a:lnTo>
                <a:lnTo>
                  <a:pt x="76019" y="131945"/>
                </a:lnTo>
                <a:lnTo>
                  <a:pt x="88591" y="136105"/>
                </a:lnTo>
                <a:lnTo>
                  <a:pt x="112144" y="136105"/>
                </a:lnTo>
                <a:lnTo>
                  <a:pt x="89252" y="142712"/>
                </a:lnTo>
                <a:close/>
              </a:path>
              <a:path w="165735" h="201295">
                <a:moveTo>
                  <a:pt x="4627" y="200855"/>
                </a:moveTo>
                <a:lnTo>
                  <a:pt x="1983" y="200855"/>
                </a:lnTo>
                <a:lnTo>
                  <a:pt x="0" y="199533"/>
                </a:lnTo>
                <a:lnTo>
                  <a:pt x="0" y="190944"/>
                </a:lnTo>
                <a:lnTo>
                  <a:pt x="68096" y="190944"/>
                </a:lnTo>
                <a:lnTo>
                  <a:pt x="68096" y="199533"/>
                </a:lnTo>
                <a:lnTo>
                  <a:pt x="31073" y="199533"/>
                </a:lnTo>
                <a:lnTo>
                  <a:pt x="24244" y="199740"/>
                </a:lnTo>
                <a:lnTo>
                  <a:pt x="11084" y="200648"/>
                </a:lnTo>
                <a:lnTo>
                  <a:pt x="4627" y="200855"/>
                </a:lnTo>
                <a:close/>
              </a:path>
              <a:path w="165735" h="201295">
                <a:moveTo>
                  <a:pt x="68096" y="200855"/>
                </a:moveTo>
                <a:lnTo>
                  <a:pt x="62146" y="200855"/>
                </a:lnTo>
                <a:lnTo>
                  <a:pt x="54594" y="200648"/>
                </a:lnTo>
                <a:lnTo>
                  <a:pt x="38996" y="199740"/>
                </a:lnTo>
                <a:lnTo>
                  <a:pt x="31073" y="199533"/>
                </a:lnTo>
                <a:lnTo>
                  <a:pt x="68096" y="199533"/>
                </a:lnTo>
                <a:lnTo>
                  <a:pt x="68096" y="200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581542" y="5406651"/>
            <a:ext cx="73025" cy="316230"/>
          </a:xfrm>
          <a:custGeom>
            <a:avLst/>
            <a:gdLst/>
            <a:ahLst/>
            <a:cxnLst/>
            <a:rect l="l" t="t" r="r" b="b"/>
            <a:pathLst>
              <a:path w="73025" h="316229">
                <a:moveTo>
                  <a:pt x="72062" y="315818"/>
                </a:moveTo>
                <a:lnTo>
                  <a:pt x="70079" y="315818"/>
                </a:lnTo>
                <a:lnTo>
                  <a:pt x="63633" y="312008"/>
                </a:lnTo>
                <a:lnTo>
                  <a:pt x="35866" y="282091"/>
                </a:lnTo>
                <a:lnTo>
                  <a:pt x="10040" y="229358"/>
                </a:lnTo>
                <a:lnTo>
                  <a:pt x="785" y="178587"/>
                </a:lnTo>
                <a:lnTo>
                  <a:pt x="0" y="157909"/>
                </a:lnTo>
                <a:lnTo>
                  <a:pt x="774" y="136239"/>
                </a:lnTo>
                <a:lnTo>
                  <a:pt x="9761" y="87203"/>
                </a:lnTo>
                <a:lnTo>
                  <a:pt x="35029" y="34841"/>
                </a:lnTo>
                <a:lnTo>
                  <a:pt x="63437" y="3933"/>
                </a:lnTo>
                <a:lnTo>
                  <a:pt x="70079" y="0"/>
                </a:lnTo>
                <a:lnTo>
                  <a:pt x="72062" y="0"/>
                </a:lnTo>
                <a:lnTo>
                  <a:pt x="72724" y="660"/>
                </a:lnTo>
                <a:lnTo>
                  <a:pt x="72724" y="4624"/>
                </a:lnTo>
                <a:lnTo>
                  <a:pt x="68757" y="8589"/>
                </a:lnTo>
                <a:lnTo>
                  <a:pt x="44347" y="40561"/>
                </a:lnTo>
                <a:lnTo>
                  <a:pt x="28676" y="77054"/>
                </a:lnTo>
                <a:lnTo>
                  <a:pt x="20319" y="116645"/>
                </a:lnTo>
                <a:lnTo>
                  <a:pt x="17850" y="157909"/>
                </a:lnTo>
                <a:lnTo>
                  <a:pt x="20112" y="195703"/>
                </a:lnTo>
                <a:lnTo>
                  <a:pt x="28015" y="234798"/>
                </a:lnTo>
                <a:lnTo>
                  <a:pt x="43231" y="272283"/>
                </a:lnTo>
                <a:lnTo>
                  <a:pt x="67435" y="305246"/>
                </a:lnTo>
                <a:lnTo>
                  <a:pt x="72724" y="310532"/>
                </a:lnTo>
                <a:lnTo>
                  <a:pt x="72724" y="314496"/>
                </a:lnTo>
                <a:lnTo>
                  <a:pt x="72062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87318" y="5503780"/>
            <a:ext cx="121920" cy="142875"/>
          </a:xfrm>
          <a:custGeom>
            <a:avLst/>
            <a:gdLst/>
            <a:ahLst/>
            <a:cxnLst/>
            <a:rect l="l" t="t" r="r" b="b"/>
            <a:pathLst>
              <a:path w="121920" h="142875">
                <a:moveTo>
                  <a:pt x="49584" y="142712"/>
                </a:moveTo>
                <a:lnTo>
                  <a:pt x="28728" y="138387"/>
                </a:lnTo>
                <a:lnTo>
                  <a:pt x="13139" y="126442"/>
                </a:lnTo>
                <a:lnTo>
                  <a:pt x="3377" y="108428"/>
                </a:lnTo>
                <a:lnTo>
                  <a:pt x="0" y="85891"/>
                </a:lnTo>
                <a:lnTo>
                  <a:pt x="7985" y="49057"/>
                </a:lnTo>
                <a:lnTo>
                  <a:pt x="28180" y="22133"/>
                </a:lnTo>
                <a:lnTo>
                  <a:pt x="54945" y="5616"/>
                </a:lnTo>
                <a:lnTo>
                  <a:pt x="82640" y="0"/>
                </a:lnTo>
                <a:lnTo>
                  <a:pt x="97216" y="2188"/>
                </a:lnTo>
                <a:lnTo>
                  <a:pt x="105294" y="6607"/>
                </a:lnTo>
                <a:lnTo>
                  <a:pt x="82640" y="6607"/>
                </a:lnTo>
                <a:lnTo>
                  <a:pt x="72796" y="8176"/>
                </a:lnTo>
                <a:lnTo>
                  <a:pt x="57931" y="15196"/>
                </a:lnTo>
                <a:lnTo>
                  <a:pt x="42198" y="31135"/>
                </a:lnTo>
                <a:lnTo>
                  <a:pt x="29750" y="59463"/>
                </a:lnTo>
                <a:lnTo>
                  <a:pt x="93219" y="59463"/>
                </a:lnTo>
                <a:lnTo>
                  <a:pt x="80285" y="63386"/>
                </a:lnTo>
                <a:lnTo>
                  <a:pt x="66608" y="65575"/>
                </a:lnTo>
                <a:lnTo>
                  <a:pt x="54171" y="66524"/>
                </a:lnTo>
                <a:lnTo>
                  <a:pt x="44956" y="66731"/>
                </a:lnTo>
                <a:lnTo>
                  <a:pt x="27767" y="66731"/>
                </a:lnTo>
                <a:lnTo>
                  <a:pt x="25091" y="79408"/>
                </a:lnTo>
                <a:lnTo>
                  <a:pt x="23717" y="88865"/>
                </a:lnTo>
                <a:lnTo>
                  <a:pt x="23211" y="95348"/>
                </a:lnTo>
                <a:lnTo>
                  <a:pt x="23139" y="99106"/>
                </a:lnTo>
                <a:lnTo>
                  <a:pt x="23934" y="109347"/>
                </a:lnTo>
                <a:lnTo>
                  <a:pt x="27519" y="121570"/>
                </a:lnTo>
                <a:lnTo>
                  <a:pt x="35690" y="131811"/>
                </a:lnTo>
                <a:lnTo>
                  <a:pt x="50245" y="136105"/>
                </a:lnTo>
                <a:lnTo>
                  <a:pt x="82745" y="136105"/>
                </a:lnTo>
                <a:lnTo>
                  <a:pt x="80089" y="137489"/>
                </a:lnTo>
                <a:lnTo>
                  <a:pt x="49584" y="142712"/>
                </a:lnTo>
                <a:close/>
              </a:path>
              <a:path w="121920" h="142875">
                <a:moveTo>
                  <a:pt x="93219" y="59463"/>
                </a:moveTo>
                <a:lnTo>
                  <a:pt x="42973" y="59463"/>
                </a:lnTo>
                <a:lnTo>
                  <a:pt x="58189" y="58957"/>
                </a:lnTo>
                <a:lnTo>
                  <a:pt x="79417" y="55416"/>
                </a:lnTo>
                <a:lnTo>
                  <a:pt x="98291" y="45805"/>
                </a:lnTo>
                <a:lnTo>
                  <a:pt x="106441" y="27089"/>
                </a:lnTo>
                <a:lnTo>
                  <a:pt x="104861" y="19150"/>
                </a:lnTo>
                <a:lnTo>
                  <a:pt x="100243" y="12636"/>
                </a:lnTo>
                <a:lnTo>
                  <a:pt x="92774" y="8227"/>
                </a:lnTo>
                <a:lnTo>
                  <a:pt x="82640" y="6607"/>
                </a:lnTo>
                <a:lnTo>
                  <a:pt x="105294" y="6607"/>
                </a:lnTo>
                <a:lnTo>
                  <a:pt x="108011" y="8093"/>
                </a:lnTo>
                <a:lnTo>
                  <a:pt x="114715" y="16724"/>
                </a:lnTo>
                <a:lnTo>
                  <a:pt x="117019" y="27089"/>
                </a:lnTo>
                <a:lnTo>
                  <a:pt x="116368" y="32426"/>
                </a:lnTo>
                <a:lnTo>
                  <a:pt x="113300" y="41046"/>
                </a:lnTo>
                <a:lnTo>
                  <a:pt x="106141" y="50781"/>
                </a:lnTo>
                <a:lnTo>
                  <a:pt x="93219" y="59463"/>
                </a:lnTo>
                <a:close/>
              </a:path>
              <a:path w="121920" h="142875">
                <a:moveTo>
                  <a:pt x="82745" y="136105"/>
                </a:moveTo>
                <a:lnTo>
                  <a:pt x="50245" y="136105"/>
                </a:lnTo>
                <a:lnTo>
                  <a:pt x="58303" y="135620"/>
                </a:lnTo>
                <a:lnTo>
                  <a:pt x="74046" y="132224"/>
                </a:lnTo>
                <a:lnTo>
                  <a:pt x="93756" y="123005"/>
                </a:lnTo>
                <a:lnTo>
                  <a:pt x="113713" y="105052"/>
                </a:lnTo>
                <a:lnTo>
                  <a:pt x="115697" y="102409"/>
                </a:lnTo>
                <a:lnTo>
                  <a:pt x="116358" y="101748"/>
                </a:lnTo>
                <a:lnTo>
                  <a:pt x="119664" y="101748"/>
                </a:lnTo>
                <a:lnTo>
                  <a:pt x="121647" y="103731"/>
                </a:lnTo>
                <a:lnTo>
                  <a:pt x="121647" y="105713"/>
                </a:lnTo>
                <a:lnTo>
                  <a:pt x="116802" y="113166"/>
                </a:lnTo>
                <a:lnTo>
                  <a:pt x="102722" y="125699"/>
                </a:lnTo>
                <a:lnTo>
                  <a:pt x="82745" y="136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64170" y="5406651"/>
            <a:ext cx="0" cy="316230"/>
          </a:xfrm>
          <a:custGeom>
            <a:avLst/>
            <a:gdLst/>
            <a:ahLst/>
            <a:cxnLst/>
            <a:rect l="l" t="t" r="r" b="b"/>
            <a:pathLst>
              <a:path h="316229">
                <a:moveTo>
                  <a:pt x="0" y="0"/>
                </a:moveTo>
                <a:lnTo>
                  <a:pt x="0" y="315818"/>
                </a:lnTo>
              </a:path>
            </a:pathLst>
          </a:custGeom>
          <a:ln w="12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917390" y="5503780"/>
            <a:ext cx="138430" cy="142875"/>
          </a:xfrm>
          <a:custGeom>
            <a:avLst/>
            <a:gdLst/>
            <a:ahLst/>
            <a:cxnLst/>
            <a:rect l="l" t="t" r="r" b="b"/>
            <a:pathLst>
              <a:path w="138429" h="142875">
                <a:moveTo>
                  <a:pt x="6611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8" y="23124"/>
                </a:lnTo>
                <a:lnTo>
                  <a:pt x="22591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328" y="6607"/>
                </a:lnTo>
                <a:lnTo>
                  <a:pt x="32767" y="8248"/>
                </a:lnTo>
                <a:lnTo>
                  <a:pt x="24461" y="14287"/>
                </a:lnTo>
                <a:lnTo>
                  <a:pt x="16156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6611" y="51535"/>
                </a:lnTo>
                <a:close/>
              </a:path>
              <a:path w="138429" h="142875">
                <a:moveTo>
                  <a:pt x="80739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8" y="98115"/>
                </a:lnTo>
                <a:lnTo>
                  <a:pt x="121378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3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10408" y="21142"/>
                </a:lnTo>
                <a:lnTo>
                  <a:pt x="109086" y="19160"/>
                </a:lnTo>
                <a:lnTo>
                  <a:pt x="109086" y="7928"/>
                </a:lnTo>
                <a:lnTo>
                  <a:pt x="116358" y="0"/>
                </a:lnTo>
                <a:lnTo>
                  <a:pt x="124292" y="0"/>
                </a:lnTo>
                <a:lnTo>
                  <a:pt x="128971" y="1083"/>
                </a:lnTo>
                <a:lnTo>
                  <a:pt x="133465" y="4707"/>
                </a:lnTo>
                <a:lnTo>
                  <a:pt x="136843" y="11428"/>
                </a:lnTo>
                <a:lnTo>
                  <a:pt x="138175" y="21803"/>
                </a:lnTo>
                <a:lnTo>
                  <a:pt x="134560" y="47663"/>
                </a:lnTo>
                <a:lnTo>
                  <a:pt x="122639" y="88452"/>
                </a:lnTo>
                <a:lnTo>
                  <a:pt x="100801" y="126143"/>
                </a:lnTo>
                <a:lnTo>
                  <a:pt x="80739" y="136105"/>
                </a:lnTo>
                <a:close/>
              </a:path>
              <a:path w="138429" h="142875">
                <a:moveTo>
                  <a:pt x="67435" y="142712"/>
                </a:moveTo>
                <a:lnTo>
                  <a:pt x="54687" y="141453"/>
                </a:lnTo>
                <a:lnTo>
                  <a:pt x="40824" y="136105"/>
                </a:lnTo>
                <a:lnTo>
                  <a:pt x="29688" y="124316"/>
                </a:lnTo>
                <a:lnTo>
                  <a:pt x="25122" y="103731"/>
                </a:lnTo>
                <a:lnTo>
                  <a:pt x="25959" y="93242"/>
                </a:lnTo>
                <a:lnTo>
                  <a:pt x="42973" y="38981"/>
                </a:lnTo>
                <a:lnTo>
                  <a:pt x="48262" y="25106"/>
                </a:lnTo>
                <a:lnTo>
                  <a:pt x="48262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7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2" y="36338"/>
                </a:lnTo>
                <a:lnTo>
                  <a:pt x="63468" y="41624"/>
                </a:lnTo>
                <a:lnTo>
                  <a:pt x="56392" y="60785"/>
                </a:lnTo>
                <a:lnTo>
                  <a:pt x="50493" y="78458"/>
                </a:lnTo>
                <a:lnTo>
                  <a:pt x="46454" y="94398"/>
                </a:lnTo>
                <a:lnTo>
                  <a:pt x="44956" y="108356"/>
                </a:lnTo>
                <a:lnTo>
                  <a:pt x="46351" y="119660"/>
                </a:lnTo>
                <a:lnTo>
                  <a:pt x="50658" y="128424"/>
                </a:lnTo>
                <a:lnTo>
                  <a:pt x="58065" y="134092"/>
                </a:lnTo>
                <a:lnTo>
                  <a:pt x="68757" y="136105"/>
                </a:lnTo>
                <a:lnTo>
                  <a:pt x="80739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97883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57518" y="220676"/>
                </a:moveTo>
                <a:lnTo>
                  <a:pt x="52890" y="220676"/>
                </a:lnTo>
                <a:lnTo>
                  <a:pt x="26217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406" y="83063"/>
                </a:lnTo>
                <a:lnTo>
                  <a:pt x="10825" y="53682"/>
                </a:lnTo>
                <a:lnTo>
                  <a:pt x="27054" y="25044"/>
                </a:lnTo>
                <a:lnTo>
                  <a:pt x="52890" y="0"/>
                </a:lnTo>
                <a:lnTo>
                  <a:pt x="57518" y="0"/>
                </a:lnTo>
                <a:lnTo>
                  <a:pt x="57518" y="3964"/>
                </a:lnTo>
                <a:lnTo>
                  <a:pt x="56195" y="5285"/>
                </a:lnTo>
                <a:lnTo>
                  <a:pt x="41981" y="20306"/>
                </a:lnTo>
                <a:lnTo>
                  <a:pt x="28759" y="41707"/>
                </a:lnTo>
                <a:lnTo>
                  <a:pt x="19007" y="71160"/>
                </a:lnTo>
                <a:lnTo>
                  <a:pt x="15205" y="110338"/>
                </a:lnTo>
                <a:lnTo>
                  <a:pt x="17323" y="139935"/>
                </a:lnTo>
                <a:lnTo>
                  <a:pt x="24213" y="167737"/>
                </a:lnTo>
                <a:lnTo>
                  <a:pt x="36682" y="192936"/>
                </a:lnTo>
                <a:lnTo>
                  <a:pt x="55534" y="214729"/>
                </a:lnTo>
                <a:lnTo>
                  <a:pt x="57518" y="216712"/>
                </a:lnTo>
                <a:lnTo>
                  <a:pt x="57518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95725" y="5366353"/>
            <a:ext cx="80010" cy="146685"/>
          </a:xfrm>
          <a:custGeom>
            <a:avLst/>
            <a:gdLst/>
            <a:ahLst/>
            <a:cxnLst/>
            <a:rect l="l" t="t" r="r" b="b"/>
            <a:pathLst>
              <a:path w="80010" h="146685">
                <a:moveTo>
                  <a:pt x="0" y="21803"/>
                </a:moveTo>
                <a:lnTo>
                  <a:pt x="0" y="13874"/>
                </a:lnTo>
                <a:lnTo>
                  <a:pt x="8388" y="13658"/>
                </a:lnTo>
                <a:lnTo>
                  <a:pt x="19503" y="12140"/>
                </a:lnTo>
                <a:lnTo>
                  <a:pt x="31610" y="8021"/>
                </a:lnTo>
                <a:lnTo>
                  <a:pt x="42973" y="0"/>
                </a:lnTo>
                <a:lnTo>
                  <a:pt x="49584" y="0"/>
                </a:lnTo>
                <a:lnTo>
                  <a:pt x="49584" y="15856"/>
                </a:lnTo>
                <a:lnTo>
                  <a:pt x="31734" y="15856"/>
                </a:lnTo>
                <a:lnTo>
                  <a:pt x="22499" y="19294"/>
                </a:lnTo>
                <a:lnTo>
                  <a:pt x="13387" y="21060"/>
                </a:lnTo>
                <a:lnTo>
                  <a:pt x="5516" y="21710"/>
                </a:lnTo>
                <a:lnTo>
                  <a:pt x="0" y="21803"/>
                </a:lnTo>
                <a:close/>
              </a:path>
              <a:path w="80010" h="146685">
                <a:moveTo>
                  <a:pt x="49584" y="138748"/>
                </a:moveTo>
                <a:lnTo>
                  <a:pt x="31734" y="138748"/>
                </a:lnTo>
                <a:lnTo>
                  <a:pt x="31734" y="15856"/>
                </a:lnTo>
                <a:lnTo>
                  <a:pt x="49584" y="15856"/>
                </a:lnTo>
                <a:lnTo>
                  <a:pt x="49584" y="138748"/>
                </a:lnTo>
                <a:close/>
              </a:path>
              <a:path w="80010" h="146685">
                <a:moveTo>
                  <a:pt x="1322" y="146677"/>
                </a:moveTo>
                <a:lnTo>
                  <a:pt x="1322" y="138748"/>
                </a:lnTo>
                <a:lnTo>
                  <a:pt x="79996" y="138748"/>
                </a:lnTo>
                <a:lnTo>
                  <a:pt x="79996" y="145355"/>
                </a:lnTo>
                <a:lnTo>
                  <a:pt x="40328" y="145355"/>
                </a:lnTo>
                <a:lnTo>
                  <a:pt x="31444" y="145469"/>
                </a:lnTo>
                <a:lnTo>
                  <a:pt x="19337" y="145768"/>
                </a:lnTo>
                <a:lnTo>
                  <a:pt x="7974" y="146191"/>
                </a:lnTo>
                <a:lnTo>
                  <a:pt x="1322" y="146677"/>
                </a:lnTo>
                <a:close/>
              </a:path>
              <a:path w="80010" h="146685">
                <a:moveTo>
                  <a:pt x="79996" y="146677"/>
                </a:moveTo>
                <a:lnTo>
                  <a:pt x="72868" y="146191"/>
                </a:lnTo>
                <a:lnTo>
                  <a:pt x="61154" y="145768"/>
                </a:lnTo>
                <a:lnTo>
                  <a:pt x="48944" y="145469"/>
                </a:lnTo>
                <a:lnTo>
                  <a:pt x="40328" y="145355"/>
                </a:lnTo>
                <a:lnTo>
                  <a:pt x="79996" y="145355"/>
                </a:lnTo>
                <a:lnTo>
                  <a:pt x="79996" y="14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12750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3305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661" y="216712"/>
                </a:lnTo>
                <a:lnTo>
                  <a:pt x="3966" y="212747"/>
                </a:lnTo>
                <a:lnTo>
                  <a:pt x="20278" y="194051"/>
                </a:lnTo>
                <a:lnTo>
                  <a:pt x="32312" y="170710"/>
                </a:lnTo>
                <a:lnTo>
                  <a:pt x="39760" y="142785"/>
                </a:lnTo>
                <a:lnTo>
                  <a:pt x="42312" y="110338"/>
                </a:lnTo>
                <a:lnTo>
                  <a:pt x="38706" y="72564"/>
                </a:lnTo>
                <a:lnTo>
                  <a:pt x="29337" y="43524"/>
                </a:lnTo>
                <a:lnTo>
                  <a:pt x="16373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4627" y="0"/>
                </a:lnTo>
                <a:lnTo>
                  <a:pt x="31300" y="25974"/>
                </a:lnTo>
                <a:lnTo>
                  <a:pt x="47435" y="55169"/>
                </a:lnTo>
                <a:lnTo>
                  <a:pt x="55390" y="84364"/>
                </a:lnTo>
                <a:lnTo>
                  <a:pt x="57518" y="110338"/>
                </a:lnTo>
                <a:lnTo>
                  <a:pt x="56340" y="129240"/>
                </a:lnTo>
                <a:lnTo>
                  <a:pt x="41651" y="178390"/>
                </a:lnTo>
                <a:lnTo>
                  <a:pt x="18015" y="209939"/>
                </a:lnTo>
                <a:lnTo>
                  <a:pt x="8367" y="217971"/>
                </a:lnTo>
                <a:lnTo>
                  <a:pt x="3305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39025" y="5609493"/>
            <a:ext cx="37465" cy="94615"/>
          </a:xfrm>
          <a:custGeom>
            <a:avLst/>
            <a:gdLst/>
            <a:ahLst/>
            <a:cxnLst/>
            <a:rect l="l" t="t" r="r" b="b"/>
            <a:pathLst>
              <a:path w="37464" h="94614">
                <a:moveTo>
                  <a:pt x="20494" y="33696"/>
                </a:moveTo>
                <a:lnTo>
                  <a:pt x="6611" y="33696"/>
                </a:lnTo>
                <a:lnTo>
                  <a:pt x="0" y="25767"/>
                </a:lnTo>
                <a:lnTo>
                  <a:pt x="0" y="7928"/>
                </a:lnTo>
                <a:lnTo>
                  <a:pt x="6611" y="0"/>
                </a:lnTo>
                <a:lnTo>
                  <a:pt x="17189" y="0"/>
                </a:lnTo>
                <a:lnTo>
                  <a:pt x="25308" y="2291"/>
                </a:lnTo>
                <a:lnTo>
                  <a:pt x="31568" y="8919"/>
                </a:lnTo>
                <a:lnTo>
                  <a:pt x="35597" y="19511"/>
                </a:lnTo>
                <a:lnTo>
                  <a:pt x="36558" y="29071"/>
                </a:lnTo>
                <a:lnTo>
                  <a:pt x="29089" y="29071"/>
                </a:lnTo>
                <a:lnTo>
                  <a:pt x="27767" y="29731"/>
                </a:lnTo>
                <a:lnTo>
                  <a:pt x="25122" y="32374"/>
                </a:lnTo>
                <a:lnTo>
                  <a:pt x="20494" y="33696"/>
                </a:lnTo>
                <a:close/>
              </a:path>
              <a:path w="37464" h="94614">
                <a:moveTo>
                  <a:pt x="8594" y="94481"/>
                </a:moveTo>
                <a:lnTo>
                  <a:pt x="6611" y="94481"/>
                </a:lnTo>
                <a:lnTo>
                  <a:pt x="5289" y="93159"/>
                </a:lnTo>
                <a:lnTo>
                  <a:pt x="5289" y="89856"/>
                </a:lnTo>
                <a:lnTo>
                  <a:pt x="8594" y="85891"/>
                </a:lnTo>
                <a:lnTo>
                  <a:pt x="16466" y="76807"/>
                </a:lnTo>
                <a:lnTo>
                  <a:pt x="23470" y="64749"/>
                </a:lnTo>
                <a:lnTo>
                  <a:pt x="28490" y="50213"/>
                </a:lnTo>
                <a:lnTo>
                  <a:pt x="30411" y="33696"/>
                </a:lnTo>
                <a:lnTo>
                  <a:pt x="30411" y="29071"/>
                </a:lnTo>
                <a:lnTo>
                  <a:pt x="36558" y="29071"/>
                </a:lnTo>
                <a:lnTo>
                  <a:pt x="37023" y="33696"/>
                </a:lnTo>
                <a:lnTo>
                  <a:pt x="33046" y="58802"/>
                </a:lnTo>
                <a:lnTo>
                  <a:pt x="24048" y="77963"/>
                </a:lnTo>
                <a:lnTo>
                  <a:pt x="14431" y="90186"/>
                </a:lnTo>
                <a:lnTo>
                  <a:pt x="8594" y="94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61995" y="5503780"/>
            <a:ext cx="139065" cy="142875"/>
          </a:xfrm>
          <a:custGeom>
            <a:avLst/>
            <a:gdLst/>
            <a:ahLst/>
            <a:cxnLst/>
            <a:rect l="l" t="t" r="r" b="b"/>
            <a:pathLst>
              <a:path w="139064" h="142875">
                <a:moveTo>
                  <a:pt x="6611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8" y="23124"/>
                </a:lnTo>
                <a:lnTo>
                  <a:pt x="22591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328" y="6607"/>
                </a:lnTo>
                <a:lnTo>
                  <a:pt x="32767" y="8248"/>
                </a:lnTo>
                <a:lnTo>
                  <a:pt x="24461" y="14287"/>
                </a:lnTo>
                <a:lnTo>
                  <a:pt x="16156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6611" y="51535"/>
                </a:lnTo>
                <a:close/>
              </a:path>
              <a:path w="139064" h="142875">
                <a:moveTo>
                  <a:pt x="80781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8" y="98115"/>
                </a:lnTo>
                <a:lnTo>
                  <a:pt x="121378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3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10408" y="21142"/>
                </a:lnTo>
                <a:lnTo>
                  <a:pt x="109086" y="19160"/>
                </a:lnTo>
                <a:lnTo>
                  <a:pt x="109086" y="7928"/>
                </a:lnTo>
                <a:lnTo>
                  <a:pt x="117019" y="0"/>
                </a:lnTo>
                <a:lnTo>
                  <a:pt x="124953" y="0"/>
                </a:lnTo>
                <a:lnTo>
                  <a:pt x="129353" y="1083"/>
                </a:lnTo>
                <a:lnTo>
                  <a:pt x="133878" y="4707"/>
                </a:lnTo>
                <a:lnTo>
                  <a:pt x="137411" y="11428"/>
                </a:lnTo>
                <a:lnTo>
                  <a:pt x="138836" y="21803"/>
                </a:lnTo>
                <a:lnTo>
                  <a:pt x="135117" y="47663"/>
                </a:lnTo>
                <a:lnTo>
                  <a:pt x="122969" y="88452"/>
                </a:lnTo>
                <a:lnTo>
                  <a:pt x="100904" y="126143"/>
                </a:lnTo>
                <a:lnTo>
                  <a:pt x="80781" y="136105"/>
                </a:lnTo>
                <a:close/>
              </a:path>
              <a:path w="139064" h="142875">
                <a:moveTo>
                  <a:pt x="67435" y="142712"/>
                </a:moveTo>
                <a:lnTo>
                  <a:pt x="54687" y="141453"/>
                </a:lnTo>
                <a:lnTo>
                  <a:pt x="40824" y="136105"/>
                </a:lnTo>
                <a:lnTo>
                  <a:pt x="29688" y="124316"/>
                </a:lnTo>
                <a:lnTo>
                  <a:pt x="25122" y="103731"/>
                </a:lnTo>
                <a:lnTo>
                  <a:pt x="25959" y="93242"/>
                </a:lnTo>
                <a:lnTo>
                  <a:pt x="28841" y="80275"/>
                </a:lnTo>
                <a:lnTo>
                  <a:pt x="34326" y="62849"/>
                </a:lnTo>
                <a:lnTo>
                  <a:pt x="42973" y="38981"/>
                </a:lnTo>
                <a:lnTo>
                  <a:pt x="45617" y="33696"/>
                </a:lnTo>
                <a:lnTo>
                  <a:pt x="48262" y="25106"/>
                </a:lnTo>
                <a:lnTo>
                  <a:pt x="48262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7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2" y="36338"/>
                </a:lnTo>
                <a:lnTo>
                  <a:pt x="63468" y="41624"/>
                </a:lnTo>
                <a:lnTo>
                  <a:pt x="56495" y="60785"/>
                </a:lnTo>
                <a:lnTo>
                  <a:pt x="50824" y="78458"/>
                </a:lnTo>
                <a:lnTo>
                  <a:pt x="47012" y="94398"/>
                </a:lnTo>
                <a:lnTo>
                  <a:pt x="45617" y="108356"/>
                </a:lnTo>
                <a:lnTo>
                  <a:pt x="47002" y="119660"/>
                </a:lnTo>
                <a:lnTo>
                  <a:pt x="51237" y="128424"/>
                </a:lnTo>
                <a:lnTo>
                  <a:pt x="58447" y="134092"/>
                </a:lnTo>
                <a:lnTo>
                  <a:pt x="68757" y="136105"/>
                </a:lnTo>
                <a:lnTo>
                  <a:pt x="80781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42483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57518" y="220676"/>
                </a:moveTo>
                <a:lnTo>
                  <a:pt x="52890" y="220676"/>
                </a:lnTo>
                <a:lnTo>
                  <a:pt x="26217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406" y="83063"/>
                </a:lnTo>
                <a:lnTo>
                  <a:pt x="10825" y="53682"/>
                </a:lnTo>
                <a:lnTo>
                  <a:pt x="27054" y="25044"/>
                </a:lnTo>
                <a:lnTo>
                  <a:pt x="52890" y="0"/>
                </a:lnTo>
                <a:lnTo>
                  <a:pt x="57518" y="0"/>
                </a:lnTo>
                <a:lnTo>
                  <a:pt x="57518" y="3964"/>
                </a:lnTo>
                <a:lnTo>
                  <a:pt x="56195" y="5285"/>
                </a:lnTo>
                <a:lnTo>
                  <a:pt x="41981" y="20306"/>
                </a:lnTo>
                <a:lnTo>
                  <a:pt x="28759" y="41707"/>
                </a:lnTo>
                <a:lnTo>
                  <a:pt x="19007" y="71160"/>
                </a:lnTo>
                <a:lnTo>
                  <a:pt x="15205" y="110338"/>
                </a:lnTo>
                <a:lnTo>
                  <a:pt x="17323" y="139935"/>
                </a:lnTo>
                <a:lnTo>
                  <a:pt x="24213" y="167737"/>
                </a:lnTo>
                <a:lnTo>
                  <a:pt x="36682" y="192936"/>
                </a:lnTo>
                <a:lnTo>
                  <a:pt x="55534" y="214729"/>
                </a:lnTo>
                <a:lnTo>
                  <a:pt x="57518" y="216712"/>
                </a:lnTo>
                <a:lnTo>
                  <a:pt x="57518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29751" y="5366353"/>
            <a:ext cx="98425" cy="146685"/>
          </a:xfrm>
          <a:custGeom>
            <a:avLst/>
            <a:gdLst/>
            <a:ahLst/>
            <a:cxnLst/>
            <a:rect l="l" t="t" r="r" b="b"/>
            <a:pathLst>
              <a:path w="98425" h="146685">
                <a:moveTo>
                  <a:pt x="17189" y="51535"/>
                </a:moveTo>
                <a:lnTo>
                  <a:pt x="9255" y="51535"/>
                </a:lnTo>
                <a:lnTo>
                  <a:pt x="0" y="50874"/>
                </a:lnTo>
                <a:lnTo>
                  <a:pt x="0" y="39642"/>
                </a:lnTo>
                <a:lnTo>
                  <a:pt x="3326" y="24807"/>
                </a:lnTo>
                <a:lnTo>
                  <a:pt x="12726" y="12140"/>
                </a:lnTo>
                <a:lnTo>
                  <a:pt x="27333" y="3313"/>
                </a:lnTo>
                <a:lnTo>
                  <a:pt x="46278" y="0"/>
                </a:lnTo>
                <a:lnTo>
                  <a:pt x="66050" y="2993"/>
                </a:lnTo>
                <a:lnTo>
                  <a:pt x="75509" y="7928"/>
                </a:lnTo>
                <a:lnTo>
                  <a:pt x="42973" y="7928"/>
                </a:lnTo>
                <a:lnTo>
                  <a:pt x="34378" y="8898"/>
                </a:lnTo>
                <a:lnTo>
                  <a:pt x="25288" y="12223"/>
                </a:lnTo>
                <a:lnTo>
                  <a:pt x="16941" y="18520"/>
                </a:lnTo>
                <a:lnTo>
                  <a:pt x="10578" y="28410"/>
                </a:lnTo>
                <a:lnTo>
                  <a:pt x="21817" y="28410"/>
                </a:lnTo>
                <a:lnTo>
                  <a:pt x="23139" y="36338"/>
                </a:lnTo>
                <a:lnTo>
                  <a:pt x="23139" y="48231"/>
                </a:lnTo>
                <a:lnTo>
                  <a:pt x="17189" y="51535"/>
                </a:lnTo>
                <a:close/>
              </a:path>
              <a:path w="98425" h="146685">
                <a:moveTo>
                  <a:pt x="91235" y="146677"/>
                </a:moveTo>
                <a:lnTo>
                  <a:pt x="0" y="146677"/>
                </a:lnTo>
                <a:lnTo>
                  <a:pt x="0" y="140069"/>
                </a:lnTo>
                <a:lnTo>
                  <a:pt x="1983" y="138087"/>
                </a:lnTo>
                <a:lnTo>
                  <a:pt x="55534" y="85231"/>
                </a:lnTo>
                <a:lnTo>
                  <a:pt x="61805" y="77973"/>
                </a:lnTo>
                <a:lnTo>
                  <a:pt x="68509" y="68300"/>
                </a:lnTo>
                <a:lnTo>
                  <a:pt x="73850" y="56521"/>
                </a:lnTo>
                <a:lnTo>
                  <a:pt x="76029" y="42945"/>
                </a:lnTo>
                <a:lnTo>
                  <a:pt x="73932" y="29948"/>
                </a:lnTo>
                <a:lnTo>
                  <a:pt x="67682" y="18747"/>
                </a:lnTo>
                <a:lnTo>
                  <a:pt x="57342" y="10891"/>
                </a:lnTo>
                <a:lnTo>
                  <a:pt x="42973" y="7928"/>
                </a:lnTo>
                <a:lnTo>
                  <a:pt x="75509" y="7928"/>
                </a:lnTo>
                <a:lnTo>
                  <a:pt x="82475" y="11562"/>
                </a:lnTo>
                <a:lnTo>
                  <a:pt x="93694" y="25086"/>
                </a:lnTo>
                <a:lnTo>
                  <a:pt x="97846" y="42945"/>
                </a:lnTo>
                <a:lnTo>
                  <a:pt x="95212" y="57533"/>
                </a:lnTo>
                <a:lnTo>
                  <a:pt x="88177" y="69952"/>
                </a:lnTo>
                <a:lnTo>
                  <a:pt x="78044" y="80761"/>
                </a:lnTo>
                <a:lnTo>
                  <a:pt x="66112" y="90516"/>
                </a:lnTo>
                <a:lnTo>
                  <a:pt x="56867" y="97877"/>
                </a:lnTo>
                <a:lnTo>
                  <a:pt x="47683" y="105300"/>
                </a:lnTo>
                <a:lnTo>
                  <a:pt x="36640" y="114581"/>
                </a:lnTo>
                <a:lnTo>
                  <a:pt x="21817" y="127516"/>
                </a:lnTo>
                <a:lnTo>
                  <a:pt x="94378" y="127516"/>
                </a:lnTo>
                <a:lnTo>
                  <a:pt x="91235" y="146677"/>
                </a:lnTo>
                <a:close/>
              </a:path>
              <a:path w="98425" h="146685">
                <a:moveTo>
                  <a:pt x="94378" y="127516"/>
                </a:moveTo>
                <a:lnTo>
                  <a:pt x="82640" y="127516"/>
                </a:lnTo>
                <a:lnTo>
                  <a:pt x="84624" y="126195"/>
                </a:lnTo>
                <a:lnTo>
                  <a:pt x="87268" y="124212"/>
                </a:lnTo>
                <a:lnTo>
                  <a:pt x="89252" y="110998"/>
                </a:lnTo>
                <a:lnTo>
                  <a:pt x="89913" y="106373"/>
                </a:lnTo>
                <a:lnTo>
                  <a:pt x="97846" y="106373"/>
                </a:lnTo>
                <a:lnTo>
                  <a:pt x="94378" y="127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57349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5" h="220979">
                <a:moveTo>
                  <a:pt x="3305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661" y="216712"/>
                </a:lnTo>
                <a:lnTo>
                  <a:pt x="3966" y="212747"/>
                </a:lnTo>
                <a:lnTo>
                  <a:pt x="19999" y="194051"/>
                </a:lnTo>
                <a:lnTo>
                  <a:pt x="32064" y="170710"/>
                </a:lnTo>
                <a:lnTo>
                  <a:pt x="39667" y="142785"/>
                </a:lnTo>
                <a:lnTo>
                  <a:pt x="42312" y="110338"/>
                </a:lnTo>
                <a:lnTo>
                  <a:pt x="38706" y="72564"/>
                </a:lnTo>
                <a:lnTo>
                  <a:pt x="29337" y="43524"/>
                </a:lnTo>
                <a:lnTo>
                  <a:pt x="16373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4627" y="0"/>
                </a:lnTo>
                <a:lnTo>
                  <a:pt x="31300" y="25974"/>
                </a:lnTo>
                <a:lnTo>
                  <a:pt x="47435" y="55169"/>
                </a:lnTo>
                <a:lnTo>
                  <a:pt x="55390" y="84364"/>
                </a:lnTo>
                <a:lnTo>
                  <a:pt x="57518" y="110338"/>
                </a:lnTo>
                <a:lnTo>
                  <a:pt x="56330" y="129240"/>
                </a:lnTo>
                <a:lnTo>
                  <a:pt x="40989" y="178390"/>
                </a:lnTo>
                <a:lnTo>
                  <a:pt x="17685" y="209939"/>
                </a:lnTo>
                <a:lnTo>
                  <a:pt x="8264" y="217971"/>
                </a:lnTo>
                <a:lnTo>
                  <a:pt x="3305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74364" y="5406651"/>
            <a:ext cx="73660" cy="316230"/>
          </a:xfrm>
          <a:custGeom>
            <a:avLst/>
            <a:gdLst/>
            <a:ahLst/>
            <a:cxnLst/>
            <a:rect l="l" t="t" r="r" b="b"/>
            <a:pathLst>
              <a:path w="73660" h="316229">
                <a:moveTo>
                  <a:pt x="3305" y="315818"/>
                </a:moveTo>
                <a:lnTo>
                  <a:pt x="1322" y="315818"/>
                </a:lnTo>
                <a:lnTo>
                  <a:pt x="0" y="314496"/>
                </a:lnTo>
                <a:lnTo>
                  <a:pt x="0" y="310532"/>
                </a:lnTo>
                <a:lnTo>
                  <a:pt x="3966" y="307228"/>
                </a:lnTo>
                <a:lnTo>
                  <a:pt x="28655" y="274699"/>
                </a:lnTo>
                <a:lnTo>
                  <a:pt x="44295" y="237772"/>
                </a:lnTo>
                <a:lnTo>
                  <a:pt x="52497" y="198243"/>
                </a:lnTo>
                <a:lnTo>
                  <a:pt x="54873" y="157909"/>
                </a:lnTo>
                <a:lnTo>
                  <a:pt x="51598" y="111370"/>
                </a:lnTo>
                <a:lnTo>
                  <a:pt x="42064" y="71026"/>
                </a:lnTo>
                <a:lnTo>
                  <a:pt x="26703" y="37123"/>
                </a:lnTo>
                <a:lnTo>
                  <a:pt x="5950" y="9910"/>
                </a:lnTo>
                <a:lnTo>
                  <a:pt x="0" y="4624"/>
                </a:lnTo>
                <a:lnTo>
                  <a:pt x="0" y="1321"/>
                </a:lnTo>
                <a:lnTo>
                  <a:pt x="1322" y="0"/>
                </a:lnTo>
                <a:lnTo>
                  <a:pt x="3305" y="0"/>
                </a:lnTo>
                <a:lnTo>
                  <a:pt x="37518" y="33727"/>
                </a:lnTo>
                <a:lnTo>
                  <a:pt x="63344" y="86366"/>
                </a:lnTo>
                <a:lnTo>
                  <a:pt x="72600" y="136952"/>
                </a:lnTo>
                <a:lnTo>
                  <a:pt x="73385" y="157909"/>
                </a:lnTo>
                <a:lnTo>
                  <a:pt x="72517" y="179196"/>
                </a:lnTo>
                <a:lnTo>
                  <a:pt x="63344" y="227964"/>
                </a:lnTo>
                <a:lnTo>
                  <a:pt x="38355" y="280418"/>
                </a:lnTo>
                <a:lnTo>
                  <a:pt x="9947" y="311781"/>
                </a:lnTo>
                <a:lnTo>
                  <a:pt x="3305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85264" y="5533837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238" y="0"/>
                </a:lnTo>
              </a:path>
            </a:pathLst>
          </a:custGeom>
          <a:ln w="12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285264" y="5594953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238" y="0"/>
                </a:lnTo>
              </a:path>
            </a:pathLst>
          </a:custGeom>
          <a:ln w="13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639628" y="5343228"/>
            <a:ext cx="368300" cy="442595"/>
          </a:xfrm>
          <a:custGeom>
            <a:avLst/>
            <a:gdLst/>
            <a:ahLst/>
            <a:cxnLst/>
            <a:rect l="l" t="t" r="r" b="b"/>
            <a:pathLst>
              <a:path w="368300" h="442595">
                <a:moveTo>
                  <a:pt x="152059" y="442013"/>
                </a:moveTo>
                <a:lnTo>
                  <a:pt x="0" y="442013"/>
                </a:lnTo>
                <a:lnTo>
                  <a:pt x="0" y="424834"/>
                </a:lnTo>
                <a:lnTo>
                  <a:pt x="25629" y="422346"/>
                </a:lnTo>
                <a:lnTo>
                  <a:pt x="41403" y="415337"/>
                </a:lnTo>
                <a:lnTo>
                  <a:pt x="49367" y="404487"/>
                </a:lnTo>
                <a:lnTo>
                  <a:pt x="51567" y="390478"/>
                </a:lnTo>
                <a:lnTo>
                  <a:pt x="51567" y="51535"/>
                </a:lnTo>
                <a:lnTo>
                  <a:pt x="49367" y="37804"/>
                </a:lnTo>
                <a:lnTo>
                  <a:pt x="41403" y="26923"/>
                </a:lnTo>
                <a:lnTo>
                  <a:pt x="25629" y="19759"/>
                </a:lnTo>
                <a:lnTo>
                  <a:pt x="0" y="17178"/>
                </a:lnTo>
                <a:lnTo>
                  <a:pt x="0" y="0"/>
                </a:lnTo>
                <a:lnTo>
                  <a:pt x="368248" y="0"/>
                </a:lnTo>
                <a:lnTo>
                  <a:pt x="368248" y="17178"/>
                </a:lnTo>
                <a:lnTo>
                  <a:pt x="99830" y="17178"/>
                </a:lnTo>
                <a:lnTo>
                  <a:pt x="99830" y="390478"/>
                </a:lnTo>
                <a:lnTo>
                  <a:pt x="102040" y="404208"/>
                </a:lnTo>
                <a:lnTo>
                  <a:pt x="110077" y="415089"/>
                </a:lnTo>
                <a:lnTo>
                  <a:pt x="126048" y="422253"/>
                </a:lnTo>
                <a:lnTo>
                  <a:pt x="152059" y="424834"/>
                </a:lnTo>
                <a:lnTo>
                  <a:pt x="152059" y="442013"/>
                </a:lnTo>
                <a:close/>
              </a:path>
              <a:path w="368300" h="442595">
                <a:moveTo>
                  <a:pt x="368248" y="442013"/>
                </a:moveTo>
                <a:lnTo>
                  <a:pt x="216188" y="442013"/>
                </a:lnTo>
                <a:lnTo>
                  <a:pt x="216188" y="424834"/>
                </a:lnTo>
                <a:lnTo>
                  <a:pt x="241817" y="422346"/>
                </a:lnTo>
                <a:lnTo>
                  <a:pt x="257591" y="415337"/>
                </a:lnTo>
                <a:lnTo>
                  <a:pt x="265556" y="404487"/>
                </a:lnTo>
                <a:lnTo>
                  <a:pt x="267756" y="390478"/>
                </a:lnTo>
                <a:lnTo>
                  <a:pt x="267756" y="17178"/>
                </a:lnTo>
                <a:lnTo>
                  <a:pt x="368248" y="17178"/>
                </a:lnTo>
                <a:lnTo>
                  <a:pt x="342236" y="19666"/>
                </a:lnTo>
                <a:lnTo>
                  <a:pt x="326266" y="26676"/>
                </a:lnTo>
                <a:lnTo>
                  <a:pt x="318229" y="37526"/>
                </a:lnTo>
                <a:lnTo>
                  <a:pt x="316019" y="51535"/>
                </a:lnTo>
                <a:lnTo>
                  <a:pt x="316019" y="390478"/>
                </a:lnTo>
                <a:lnTo>
                  <a:pt x="318229" y="404208"/>
                </a:lnTo>
                <a:lnTo>
                  <a:pt x="326266" y="415089"/>
                </a:lnTo>
                <a:lnTo>
                  <a:pt x="342236" y="422253"/>
                </a:lnTo>
                <a:lnTo>
                  <a:pt x="368248" y="424834"/>
                </a:lnTo>
                <a:lnTo>
                  <a:pt x="368248" y="44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615832" y="5923324"/>
            <a:ext cx="94615" cy="100330"/>
          </a:xfrm>
          <a:custGeom>
            <a:avLst/>
            <a:gdLst/>
            <a:ahLst/>
            <a:cxnLst/>
            <a:rect l="l" t="t" r="r" b="b"/>
            <a:pathLst>
              <a:path w="94614" h="100329">
                <a:moveTo>
                  <a:pt x="39667" y="99766"/>
                </a:moveTo>
                <a:lnTo>
                  <a:pt x="22591" y="96421"/>
                </a:lnTo>
                <a:lnTo>
                  <a:pt x="10164" y="87378"/>
                </a:lnTo>
                <a:lnTo>
                  <a:pt x="2572" y="74123"/>
                </a:lnTo>
                <a:lnTo>
                  <a:pt x="0" y="58142"/>
                </a:lnTo>
                <a:lnTo>
                  <a:pt x="5991" y="33169"/>
                </a:lnTo>
                <a:lnTo>
                  <a:pt x="21156" y="14948"/>
                </a:lnTo>
                <a:lnTo>
                  <a:pt x="41279" y="3788"/>
                </a:lnTo>
                <a:lnTo>
                  <a:pt x="62146" y="0"/>
                </a:lnTo>
                <a:lnTo>
                  <a:pt x="72899" y="1331"/>
                </a:lnTo>
                <a:lnTo>
                  <a:pt x="81731" y="5203"/>
                </a:lnTo>
                <a:lnTo>
                  <a:pt x="83080" y="6607"/>
                </a:lnTo>
                <a:lnTo>
                  <a:pt x="62146" y="6607"/>
                </a:lnTo>
                <a:lnTo>
                  <a:pt x="54739" y="7515"/>
                </a:lnTo>
                <a:lnTo>
                  <a:pt x="43551" y="11892"/>
                </a:lnTo>
                <a:lnTo>
                  <a:pt x="31744" y="22216"/>
                </a:lnTo>
                <a:lnTo>
                  <a:pt x="22478" y="40963"/>
                </a:lnTo>
                <a:lnTo>
                  <a:pt x="72846" y="40963"/>
                </a:lnTo>
                <a:lnTo>
                  <a:pt x="70079" y="42285"/>
                </a:lnTo>
                <a:lnTo>
                  <a:pt x="60410" y="44959"/>
                </a:lnTo>
                <a:lnTo>
                  <a:pt x="50245" y="46332"/>
                </a:lnTo>
                <a:lnTo>
                  <a:pt x="41072" y="46837"/>
                </a:lnTo>
                <a:lnTo>
                  <a:pt x="34378" y="46910"/>
                </a:lnTo>
                <a:lnTo>
                  <a:pt x="20494" y="46910"/>
                </a:lnTo>
                <a:lnTo>
                  <a:pt x="17850" y="59463"/>
                </a:lnTo>
                <a:lnTo>
                  <a:pt x="17850" y="66731"/>
                </a:lnTo>
                <a:lnTo>
                  <a:pt x="19503" y="78489"/>
                </a:lnTo>
                <a:lnTo>
                  <a:pt x="24131" y="86965"/>
                </a:lnTo>
                <a:lnTo>
                  <a:pt x="31238" y="92096"/>
                </a:lnTo>
                <a:lnTo>
                  <a:pt x="40328" y="93820"/>
                </a:lnTo>
                <a:lnTo>
                  <a:pt x="69553" y="93820"/>
                </a:lnTo>
                <a:lnTo>
                  <a:pt x="64139" y="96308"/>
                </a:lnTo>
                <a:lnTo>
                  <a:pt x="39667" y="99766"/>
                </a:lnTo>
                <a:close/>
              </a:path>
              <a:path w="94614" h="100329">
                <a:moveTo>
                  <a:pt x="72846" y="40963"/>
                </a:moveTo>
                <a:lnTo>
                  <a:pt x="33056" y="40963"/>
                </a:lnTo>
                <a:lnTo>
                  <a:pt x="44574" y="40633"/>
                </a:lnTo>
                <a:lnTo>
                  <a:pt x="60245" y="38321"/>
                </a:lnTo>
                <a:lnTo>
                  <a:pt x="74056" y="32044"/>
                </a:lnTo>
                <a:lnTo>
                  <a:pt x="79996" y="19821"/>
                </a:lnTo>
                <a:lnTo>
                  <a:pt x="79996" y="11232"/>
                </a:lnTo>
                <a:lnTo>
                  <a:pt x="72062" y="6607"/>
                </a:lnTo>
                <a:lnTo>
                  <a:pt x="83080" y="6607"/>
                </a:lnTo>
                <a:lnTo>
                  <a:pt x="87713" y="11428"/>
                </a:lnTo>
                <a:lnTo>
                  <a:pt x="89913" y="19821"/>
                </a:lnTo>
                <a:lnTo>
                  <a:pt x="89138" y="25375"/>
                </a:lnTo>
                <a:lnTo>
                  <a:pt x="86194" y="31548"/>
                </a:lnTo>
                <a:lnTo>
                  <a:pt x="80151" y="37474"/>
                </a:lnTo>
                <a:lnTo>
                  <a:pt x="72846" y="40963"/>
                </a:lnTo>
                <a:close/>
              </a:path>
              <a:path w="94614" h="100329">
                <a:moveTo>
                  <a:pt x="69553" y="93820"/>
                </a:moveTo>
                <a:lnTo>
                  <a:pt x="40328" y="93820"/>
                </a:lnTo>
                <a:lnTo>
                  <a:pt x="46919" y="93500"/>
                </a:lnTo>
                <a:lnTo>
                  <a:pt x="58840" y="91260"/>
                </a:lnTo>
                <a:lnTo>
                  <a:pt x="73240" y="85179"/>
                </a:lnTo>
                <a:lnTo>
                  <a:pt x="87268" y="73338"/>
                </a:lnTo>
                <a:lnTo>
                  <a:pt x="89252" y="71356"/>
                </a:lnTo>
                <a:lnTo>
                  <a:pt x="92557" y="71356"/>
                </a:lnTo>
                <a:lnTo>
                  <a:pt x="94541" y="73338"/>
                </a:lnTo>
                <a:lnTo>
                  <a:pt x="94541" y="74659"/>
                </a:lnTo>
                <a:lnTo>
                  <a:pt x="91266" y="79976"/>
                </a:lnTo>
                <a:lnTo>
                  <a:pt x="81236" y="88452"/>
                </a:lnTo>
                <a:lnTo>
                  <a:pt x="69553" y="9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44752" y="5893597"/>
            <a:ext cx="122555" cy="144145"/>
          </a:xfrm>
          <a:custGeom>
            <a:avLst/>
            <a:gdLst/>
            <a:ahLst/>
            <a:cxnLst/>
            <a:rect l="l" t="t" r="r" b="b"/>
            <a:pathLst>
              <a:path w="122554" h="144145">
                <a:moveTo>
                  <a:pt x="122308" y="144034"/>
                </a:moveTo>
                <a:lnTo>
                  <a:pt x="74707" y="144034"/>
                </a:lnTo>
                <a:lnTo>
                  <a:pt x="46020" y="138449"/>
                </a:lnTo>
                <a:lnTo>
                  <a:pt x="22230" y="123139"/>
                </a:lnTo>
                <a:lnTo>
                  <a:pt x="6001" y="100272"/>
                </a:lnTo>
                <a:lnTo>
                  <a:pt x="0" y="72017"/>
                </a:lnTo>
                <a:lnTo>
                  <a:pt x="5908" y="44040"/>
                </a:lnTo>
                <a:lnTo>
                  <a:pt x="21982" y="21142"/>
                </a:lnTo>
                <a:lnTo>
                  <a:pt x="45741" y="5677"/>
                </a:lnTo>
                <a:lnTo>
                  <a:pt x="74707" y="0"/>
                </a:lnTo>
                <a:lnTo>
                  <a:pt x="122308" y="0"/>
                </a:lnTo>
                <a:lnTo>
                  <a:pt x="122308" y="10571"/>
                </a:lnTo>
                <a:lnTo>
                  <a:pt x="75368" y="10571"/>
                </a:lnTo>
                <a:lnTo>
                  <a:pt x="51309" y="14793"/>
                </a:lnTo>
                <a:lnTo>
                  <a:pt x="31651" y="26510"/>
                </a:lnTo>
                <a:lnTo>
                  <a:pt x="17819" y="44298"/>
                </a:lnTo>
                <a:lnTo>
                  <a:pt x="11239" y="66731"/>
                </a:lnTo>
                <a:lnTo>
                  <a:pt x="122308" y="66731"/>
                </a:lnTo>
                <a:lnTo>
                  <a:pt x="122308" y="77302"/>
                </a:lnTo>
                <a:lnTo>
                  <a:pt x="11239" y="77302"/>
                </a:lnTo>
                <a:lnTo>
                  <a:pt x="17819" y="99735"/>
                </a:lnTo>
                <a:lnTo>
                  <a:pt x="31651" y="117523"/>
                </a:lnTo>
                <a:lnTo>
                  <a:pt x="51309" y="129240"/>
                </a:lnTo>
                <a:lnTo>
                  <a:pt x="75368" y="133462"/>
                </a:lnTo>
                <a:lnTo>
                  <a:pt x="122308" y="133462"/>
                </a:lnTo>
                <a:lnTo>
                  <a:pt x="122308" y="144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902100" y="5865848"/>
            <a:ext cx="127635" cy="159385"/>
          </a:xfrm>
          <a:custGeom>
            <a:avLst/>
            <a:gdLst/>
            <a:ahLst/>
            <a:cxnLst/>
            <a:rect l="l" t="t" r="r" b="b"/>
            <a:pathLst>
              <a:path w="127635" h="159385">
                <a:moveTo>
                  <a:pt x="42312" y="159230"/>
                </a:moveTo>
                <a:lnTo>
                  <a:pt x="25938" y="157506"/>
                </a:lnTo>
                <a:lnTo>
                  <a:pt x="12478" y="152375"/>
                </a:lnTo>
                <a:lnTo>
                  <a:pt x="3357" y="143899"/>
                </a:lnTo>
                <a:lnTo>
                  <a:pt x="0" y="132141"/>
                </a:lnTo>
                <a:lnTo>
                  <a:pt x="2045" y="121126"/>
                </a:lnTo>
                <a:lnTo>
                  <a:pt x="9421" y="106456"/>
                </a:lnTo>
                <a:lnTo>
                  <a:pt x="23986" y="90423"/>
                </a:lnTo>
                <a:lnTo>
                  <a:pt x="47601" y="75320"/>
                </a:lnTo>
                <a:lnTo>
                  <a:pt x="40008" y="72058"/>
                </a:lnTo>
                <a:lnTo>
                  <a:pt x="32973" y="67061"/>
                </a:lnTo>
                <a:lnTo>
                  <a:pt x="27798" y="60083"/>
                </a:lnTo>
                <a:lnTo>
                  <a:pt x="25783" y="50874"/>
                </a:lnTo>
                <a:lnTo>
                  <a:pt x="32229" y="31775"/>
                </a:lnTo>
                <a:lnTo>
                  <a:pt x="49088" y="15526"/>
                </a:lnTo>
                <a:lnTo>
                  <a:pt x="72641" y="4232"/>
                </a:lnTo>
                <a:lnTo>
                  <a:pt x="99169" y="0"/>
                </a:lnTo>
                <a:lnTo>
                  <a:pt x="109747" y="702"/>
                </a:lnTo>
                <a:lnTo>
                  <a:pt x="118838" y="3138"/>
                </a:lnTo>
                <a:lnTo>
                  <a:pt x="125201" y="7804"/>
                </a:lnTo>
                <a:lnTo>
                  <a:pt x="126955" y="13214"/>
                </a:lnTo>
                <a:lnTo>
                  <a:pt x="83963" y="13214"/>
                </a:lnTo>
                <a:lnTo>
                  <a:pt x="77683" y="13606"/>
                </a:lnTo>
                <a:lnTo>
                  <a:pt x="46278" y="31713"/>
                </a:lnTo>
                <a:lnTo>
                  <a:pt x="46278" y="40963"/>
                </a:lnTo>
                <a:lnTo>
                  <a:pt x="48530" y="49614"/>
                </a:lnTo>
                <a:lnTo>
                  <a:pt x="55865" y="57151"/>
                </a:lnTo>
                <a:lnTo>
                  <a:pt x="69150" y="62705"/>
                </a:lnTo>
                <a:lnTo>
                  <a:pt x="89252" y="65410"/>
                </a:lnTo>
                <a:lnTo>
                  <a:pt x="91235" y="65410"/>
                </a:lnTo>
                <a:lnTo>
                  <a:pt x="91235" y="70034"/>
                </a:lnTo>
                <a:lnTo>
                  <a:pt x="86607" y="73338"/>
                </a:lnTo>
                <a:lnTo>
                  <a:pt x="83963" y="75320"/>
                </a:lnTo>
                <a:lnTo>
                  <a:pt x="78674" y="78624"/>
                </a:lnTo>
                <a:lnTo>
                  <a:pt x="71401" y="78624"/>
                </a:lnTo>
                <a:lnTo>
                  <a:pt x="47828" y="84044"/>
                </a:lnTo>
                <a:lnTo>
                  <a:pt x="32064" y="95719"/>
                </a:lnTo>
                <a:lnTo>
                  <a:pt x="23242" y="109749"/>
                </a:lnTo>
                <a:lnTo>
                  <a:pt x="20494" y="122230"/>
                </a:lnTo>
                <a:lnTo>
                  <a:pt x="24420" y="133751"/>
                </a:lnTo>
                <a:lnTo>
                  <a:pt x="34048" y="141061"/>
                </a:lnTo>
                <a:lnTo>
                  <a:pt x="46155" y="144901"/>
                </a:lnTo>
                <a:lnTo>
                  <a:pt x="57518" y="146016"/>
                </a:lnTo>
                <a:lnTo>
                  <a:pt x="84418" y="146016"/>
                </a:lnTo>
                <a:lnTo>
                  <a:pt x="70307" y="153697"/>
                </a:lnTo>
                <a:lnTo>
                  <a:pt x="42312" y="159230"/>
                </a:lnTo>
                <a:close/>
              </a:path>
              <a:path w="127635" h="159385">
                <a:moveTo>
                  <a:pt x="106442" y="36999"/>
                </a:moveTo>
                <a:lnTo>
                  <a:pt x="105119" y="36999"/>
                </a:lnTo>
                <a:lnTo>
                  <a:pt x="103797" y="36338"/>
                </a:lnTo>
                <a:lnTo>
                  <a:pt x="103797" y="34356"/>
                </a:lnTo>
                <a:lnTo>
                  <a:pt x="104458" y="33035"/>
                </a:lnTo>
                <a:lnTo>
                  <a:pt x="105119" y="32374"/>
                </a:lnTo>
                <a:lnTo>
                  <a:pt x="106442" y="30392"/>
                </a:lnTo>
                <a:lnTo>
                  <a:pt x="107103" y="27749"/>
                </a:lnTo>
                <a:lnTo>
                  <a:pt x="107103" y="17839"/>
                </a:lnTo>
                <a:lnTo>
                  <a:pt x="101153" y="16517"/>
                </a:lnTo>
                <a:lnTo>
                  <a:pt x="98508" y="15856"/>
                </a:lnTo>
                <a:lnTo>
                  <a:pt x="92557" y="13874"/>
                </a:lnTo>
                <a:lnTo>
                  <a:pt x="86607" y="13214"/>
                </a:lnTo>
                <a:lnTo>
                  <a:pt x="126955" y="13214"/>
                </a:lnTo>
                <a:lnTo>
                  <a:pt x="127598" y="15196"/>
                </a:lnTo>
                <a:lnTo>
                  <a:pt x="125129" y="24177"/>
                </a:lnTo>
                <a:lnTo>
                  <a:pt x="119251" y="31053"/>
                </a:lnTo>
                <a:lnTo>
                  <a:pt x="112257" y="35451"/>
                </a:lnTo>
                <a:lnTo>
                  <a:pt x="106442" y="36999"/>
                </a:lnTo>
                <a:close/>
              </a:path>
              <a:path w="127635" h="159385">
                <a:moveTo>
                  <a:pt x="84418" y="146016"/>
                </a:moveTo>
                <a:lnTo>
                  <a:pt x="57518" y="146016"/>
                </a:lnTo>
                <a:lnTo>
                  <a:pt x="71206" y="144168"/>
                </a:lnTo>
                <a:lnTo>
                  <a:pt x="81732" y="139657"/>
                </a:lnTo>
                <a:lnTo>
                  <a:pt x="89407" y="134030"/>
                </a:lnTo>
                <a:lnTo>
                  <a:pt x="94541" y="128837"/>
                </a:lnTo>
                <a:lnTo>
                  <a:pt x="103797" y="118266"/>
                </a:lnTo>
                <a:lnTo>
                  <a:pt x="114375" y="118266"/>
                </a:lnTo>
                <a:lnTo>
                  <a:pt x="114375" y="120248"/>
                </a:lnTo>
                <a:lnTo>
                  <a:pt x="108693" y="128012"/>
                </a:lnTo>
                <a:lnTo>
                  <a:pt x="93219" y="141226"/>
                </a:lnTo>
                <a:lnTo>
                  <a:pt x="84418" y="146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111012" y="5507079"/>
            <a:ext cx="167640" cy="139700"/>
          </a:xfrm>
          <a:custGeom>
            <a:avLst/>
            <a:gdLst/>
            <a:ahLst/>
            <a:cxnLst/>
            <a:rect l="l" t="t" r="r" b="b"/>
            <a:pathLst>
              <a:path w="167639" h="139700">
                <a:moveTo>
                  <a:pt x="47601" y="139409"/>
                </a:moveTo>
                <a:lnTo>
                  <a:pt x="27891" y="135568"/>
                </a:lnTo>
                <a:lnTo>
                  <a:pt x="12892" y="125038"/>
                </a:lnTo>
                <a:lnTo>
                  <a:pt x="3347" y="109305"/>
                </a:lnTo>
                <a:lnTo>
                  <a:pt x="0" y="89856"/>
                </a:lnTo>
                <a:lnTo>
                  <a:pt x="6218" y="59928"/>
                </a:lnTo>
                <a:lnTo>
                  <a:pt x="23470" y="30805"/>
                </a:lnTo>
                <a:lnTo>
                  <a:pt x="49646" y="8744"/>
                </a:lnTo>
                <a:lnTo>
                  <a:pt x="82640" y="0"/>
                </a:lnTo>
                <a:lnTo>
                  <a:pt x="167265" y="0"/>
                </a:lnTo>
                <a:lnTo>
                  <a:pt x="167265" y="18499"/>
                </a:lnTo>
                <a:lnTo>
                  <a:pt x="77351" y="18499"/>
                </a:lnTo>
                <a:lnTo>
                  <a:pt x="68034" y="19563"/>
                </a:lnTo>
                <a:lnTo>
                  <a:pt x="34378" y="44928"/>
                </a:lnTo>
                <a:lnTo>
                  <a:pt x="20526" y="88782"/>
                </a:lnTo>
                <a:lnTo>
                  <a:pt x="19834" y="98445"/>
                </a:lnTo>
                <a:lnTo>
                  <a:pt x="22034" y="113569"/>
                </a:lnTo>
                <a:lnTo>
                  <a:pt x="28015" y="124295"/>
                </a:lnTo>
                <a:lnTo>
                  <a:pt x="36847" y="130685"/>
                </a:lnTo>
                <a:lnTo>
                  <a:pt x="47601" y="132802"/>
                </a:lnTo>
                <a:lnTo>
                  <a:pt x="75442" y="132802"/>
                </a:lnTo>
                <a:lnTo>
                  <a:pt x="47601" y="139409"/>
                </a:lnTo>
                <a:close/>
              </a:path>
              <a:path w="167639" h="139700">
                <a:moveTo>
                  <a:pt x="75442" y="132802"/>
                </a:moveTo>
                <a:lnTo>
                  <a:pt x="47601" y="132802"/>
                </a:lnTo>
                <a:lnTo>
                  <a:pt x="57735" y="131171"/>
                </a:lnTo>
                <a:lnTo>
                  <a:pt x="68674" y="126195"/>
                </a:lnTo>
                <a:lnTo>
                  <a:pt x="96679" y="92282"/>
                </a:lnTo>
                <a:lnTo>
                  <a:pt x="106441" y="48892"/>
                </a:lnTo>
                <a:lnTo>
                  <a:pt x="105615" y="39962"/>
                </a:lnTo>
                <a:lnTo>
                  <a:pt x="101813" y="29979"/>
                </a:lnTo>
                <a:lnTo>
                  <a:pt x="93053" y="21854"/>
                </a:lnTo>
                <a:lnTo>
                  <a:pt x="77351" y="18499"/>
                </a:lnTo>
                <a:lnTo>
                  <a:pt x="117019" y="18499"/>
                </a:lnTo>
                <a:lnTo>
                  <a:pt x="122752" y="28978"/>
                </a:lnTo>
                <a:lnTo>
                  <a:pt x="125696" y="38899"/>
                </a:lnTo>
                <a:lnTo>
                  <a:pt x="126781" y="47209"/>
                </a:lnTo>
                <a:lnTo>
                  <a:pt x="126936" y="52856"/>
                </a:lnTo>
                <a:lnTo>
                  <a:pt x="119746" y="87006"/>
                </a:lnTo>
                <a:lnTo>
                  <a:pt x="101152" y="114467"/>
                </a:lnTo>
                <a:lnTo>
                  <a:pt x="75616" y="132760"/>
                </a:lnTo>
                <a:lnTo>
                  <a:pt x="75442" y="1328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00586" y="5279800"/>
            <a:ext cx="120650" cy="568325"/>
          </a:xfrm>
          <a:custGeom>
            <a:avLst/>
            <a:gdLst/>
            <a:ahLst/>
            <a:cxnLst/>
            <a:rect l="l" t="t" r="r" b="b"/>
            <a:pathLst>
              <a:path w="120650" h="568325">
                <a:moveTo>
                  <a:pt x="120324" y="568208"/>
                </a:moveTo>
                <a:lnTo>
                  <a:pt x="109085" y="568208"/>
                </a:lnTo>
                <a:lnTo>
                  <a:pt x="106440" y="564904"/>
                </a:lnTo>
                <a:lnTo>
                  <a:pt x="105779" y="564904"/>
                </a:lnTo>
                <a:lnTo>
                  <a:pt x="93880" y="553672"/>
                </a:lnTo>
                <a:lnTo>
                  <a:pt x="86607" y="546404"/>
                </a:lnTo>
                <a:lnTo>
                  <a:pt x="83301" y="542440"/>
                </a:lnTo>
                <a:lnTo>
                  <a:pt x="81411" y="539901"/>
                </a:lnTo>
                <a:lnTo>
                  <a:pt x="76607" y="534016"/>
                </a:lnTo>
                <a:lnTo>
                  <a:pt x="37826" y="471491"/>
                </a:lnTo>
                <a:lnTo>
                  <a:pt x="19706" y="424628"/>
                </a:lnTo>
                <a:lnTo>
                  <a:pt x="8060" y="377100"/>
                </a:lnTo>
                <a:lnTo>
                  <a:pt x="1840" y="329920"/>
                </a:lnTo>
                <a:lnTo>
                  <a:pt x="0" y="284104"/>
                </a:lnTo>
                <a:lnTo>
                  <a:pt x="1353" y="245328"/>
                </a:lnTo>
                <a:lnTo>
                  <a:pt x="11992" y="172238"/>
                </a:lnTo>
                <a:lnTo>
                  <a:pt x="39501" y="93510"/>
                </a:lnTo>
                <a:lnTo>
                  <a:pt x="60823" y="55664"/>
                </a:lnTo>
                <a:lnTo>
                  <a:pt x="109085" y="0"/>
                </a:lnTo>
                <a:lnTo>
                  <a:pt x="120324" y="0"/>
                </a:lnTo>
                <a:lnTo>
                  <a:pt x="120324" y="4624"/>
                </a:lnTo>
                <a:lnTo>
                  <a:pt x="119002" y="5946"/>
                </a:lnTo>
                <a:lnTo>
                  <a:pt x="92896" y="36094"/>
                </a:lnTo>
                <a:lnTo>
                  <a:pt x="69931" y="71601"/>
                </a:lnTo>
                <a:lnTo>
                  <a:pt x="50823" y="113311"/>
                </a:lnTo>
                <a:lnTo>
                  <a:pt x="36287" y="162069"/>
                </a:lnTo>
                <a:lnTo>
                  <a:pt x="27041" y="218718"/>
                </a:lnTo>
                <a:lnTo>
                  <a:pt x="23799" y="284104"/>
                </a:lnTo>
                <a:lnTo>
                  <a:pt x="26392" y="341162"/>
                </a:lnTo>
                <a:lnTo>
                  <a:pt x="34625" y="397167"/>
                </a:lnTo>
                <a:lnTo>
                  <a:pt x="49181" y="450323"/>
                </a:lnTo>
                <a:lnTo>
                  <a:pt x="70740" y="498834"/>
                </a:lnTo>
                <a:lnTo>
                  <a:pt x="98094" y="539467"/>
                </a:lnTo>
                <a:lnTo>
                  <a:pt x="119002" y="562261"/>
                </a:lnTo>
                <a:lnTo>
                  <a:pt x="119663" y="563583"/>
                </a:lnTo>
                <a:lnTo>
                  <a:pt x="120324" y="563583"/>
                </a:lnTo>
                <a:lnTo>
                  <a:pt x="120324" y="568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49340" y="5420531"/>
            <a:ext cx="157480" cy="287655"/>
          </a:xfrm>
          <a:custGeom>
            <a:avLst/>
            <a:gdLst/>
            <a:ahLst/>
            <a:cxnLst/>
            <a:rect l="l" t="t" r="r" b="b"/>
            <a:pathLst>
              <a:path w="157479" h="287654">
                <a:moveTo>
                  <a:pt x="101152" y="86552"/>
                </a:moveTo>
                <a:lnTo>
                  <a:pt x="79334" y="86552"/>
                </a:lnTo>
                <a:lnTo>
                  <a:pt x="84055" y="63014"/>
                </a:lnTo>
                <a:lnTo>
                  <a:pt x="98631" y="18117"/>
                </a:lnTo>
                <a:lnTo>
                  <a:pt x="130241" y="0"/>
                </a:lnTo>
                <a:lnTo>
                  <a:pt x="139776" y="1362"/>
                </a:lnTo>
                <a:lnTo>
                  <a:pt x="148505" y="5450"/>
                </a:lnTo>
                <a:lnTo>
                  <a:pt x="150205" y="7267"/>
                </a:lnTo>
                <a:lnTo>
                  <a:pt x="123630" y="7267"/>
                </a:lnTo>
                <a:lnTo>
                  <a:pt x="118341" y="11892"/>
                </a:lnTo>
                <a:lnTo>
                  <a:pt x="107763" y="50874"/>
                </a:lnTo>
                <a:lnTo>
                  <a:pt x="101152" y="86552"/>
                </a:lnTo>
                <a:close/>
              </a:path>
              <a:path w="157479" h="287654">
                <a:moveTo>
                  <a:pt x="140158" y="40963"/>
                </a:moveTo>
                <a:lnTo>
                  <a:pt x="134208" y="40963"/>
                </a:lnTo>
                <a:lnTo>
                  <a:pt x="128258" y="36999"/>
                </a:lnTo>
                <a:lnTo>
                  <a:pt x="128258" y="25106"/>
                </a:lnTo>
                <a:lnTo>
                  <a:pt x="131563" y="13874"/>
                </a:lnTo>
                <a:lnTo>
                  <a:pt x="145448" y="12553"/>
                </a:lnTo>
                <a:lnTo>
                  <a:pt x="139497" y="7267"/>
                </a:lnTo>
                <a:lnTo>
                  <a:pt x="150205" y="7267"/>
                </a:lnTo>
                <a:lnTo>
                  <a:pt x="154878" y="12264"/>
                </a:lnTo>
                <a:lnTo>
                  <a:pt x="157347" y="21803"/>
                </a:lnTo>
                <a:lnTo>
                  <a:pt x="155870" y="29814"/>
                </a:lnTo>
                <a:lnTo>
                  <a:pt x="151976" y="35843"/>
                </a:lnTo>
                <a:lnTo>
                  <a:pt x="146470" y="39642"/>
                </a:lnTo>
                <a:lnTo>
                  <a:pt x="140158" y="40963"/>
                </a:lnTo>
                <a:close/>
              </a:path>
              <a:path w="157479" h="287654">
                <a:moveTo>
                  <a:pt x="135530" y="96463"/>
                </a:moveTo>
                <a:lnTo>
                  <a:pt x="48262" y="96463"/>
                </a:lnTo>
                <a:lnTo>
                  <a:pt x="48262" y="86552"/>
                </a:lnTo>
                <a:lnTo>
                  <a:pt x="135530" y="86552"/>
                </a:lnTo>
                <a:lnTo>
                  <a:pt x="135530" y="96463"/>
                </a:lnTo>
                <a:close/>
              </a:path>
              <a:path w="157479" h="287654">
                <a:moveTo>
                  <a:pt x="43741" y="280800"/>
                </a:moveTo>
                <a:lnTo>
                  <a:pt x="27105" y="280800"/>
                </a:lnTo>
                <a:lnTo>
                  <a:pt x="37291" y="275783"/>
                </a:lnTo>
                <a:lnTo>
                  <a:pt x="44625" y="262465"/>
                </a:lnTo>
                <a:lnTo>
                  <a:pt x="49977" y="243450"/>
                </a:lnTo>
                <a:lnTo>
                  <a:pt x="54212" y="221336"/>
                </a:lnTo>
                <a:lnTo>
                  <a:pt x="78012" y="96463"/>
                </a:lnTo>
                <a:lnTo>
                  <a:pt x="99169" y="96463"/>
                </a:lnTo>
                <a:lnTo>
                  <a:pt x="79995" y="196230"/>
                </a:lnTo>
                <a:lnTo>
                  <a:pt x="78704" y="204055"/>
                </a:lnTo>
                <a:lnTo>
                  <a:pt x="75119" y="220180"/>
                </a:lnTo>
                <a:lnTo>
                  <a:pt x="69676" y="239527"/>
                </a:lnTo>
                <a:lnTo>
                  <a:pt x="62806" y="257015"/>
                </a:lnTo>
                <a:lnTo>
                  <a:pt x="57135" y="266781"/>
                </a:lnTo>
                <a:lnTo>
                  <a:pt x="49170" y="276671"/>
                </a:lnTo>
                <a:lnTo>
                  <a:pt x="43741" y="280800"/>
                </a:lnTo>
                <a:close/>
              </a:path>
              <a:path w="157479" h="287654">
                <a:moveTo>
                  <a:pt x="27105" y="287407"/>
                </a:moveTo>
                <a:lnTo>
                  <a:pt x="17292" y="286044"/>
                </a:lnTo>
                <a:lnTo>
                  <a:pt x="8594" y="281956"/>
                </a:lnTo>
                <a:lnTo>
                  <a:pt x="2375" y="275143"/>
                </a:lnTo>
                <a:lnTo>
                  <a:pt x="0" y="265604"/>
                </a:lnTo>
                <a:lnTo>
                  <a:pt x="1570" y="257593"/>
                </a:lnTo>
                <a:lnTo>
                  <a:pt x="5619" y="251564"/>
                </a:lnTo>
                <a:lnTo>
                  <a:pt x="11155" y="247765"/>
                </a:lnTo>
                <a:lnTo>
                  <a:pt x="17188" y="246443"/>
                </a:lnTo>
                <a:lnTo>
                  <a:pt x="23138" y="246443"/>
                </a:lnTo>
                <a:lnTo>
                  <a:pt x="29088" y="250408"/>
                </a:lnTo>
                <a:lnTo>
                  <a:pt x="29088" y="262300"/>
                </a:lnTo>
                <a:lnTo>
                  <a:pt x="26444" y="274193"/>
                </a:lnTo>
                <a:lnTo>
                  <a:pt x="11899" y="274854"/>
                </a:lnTo>
                <a:lnTo>
                  <a:pt x="17849" y="280800"/>
                </a:lnTo>
                <a:lnTo>
                  <a:pt x="43741" y="280800"/>
                </a:lnTo>
                <a:lnTo>
                  <a:pt x="39099" y="284331"/>
                </a:lnTo>
                <a:lnTo>
                  <a:pt x="27105" y="287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52972" y="5406651"/>
            <a:ext cx="73025" cy="316230"/>
          </a:xfrm>
          <a:custGeom>
            <a:avLst/>
            <a:gdLst/>
            <a:ahLst/>
            <a:cxnLst/>
            <a:rect l="l" t="t" r="r" b="b"/>
            <a:pathLst>
              <a:path w="73025" h="316229">
                <a:moveTo>
                  <a:pt x="71401" y="315818"/>
                </a:moveTo>
                <a:lnTo>
                  <a:pt x="70078" y="315818"/>
                </a:lnTo>
                <a:lnTo>
                  <a:pt x="63632" y="312008"/>
                </a:lnTo>
                <a:lnTo>
                  <a:pt x="35865" y="282091"/>
                </a:lnTo>
                <a:lnTo>
                  <a:pt x="10040" y="229358"/>
                </a:lnTo>
                <a:lnTo>
                  <a:pt x="784" y="178587"/>
                </a:lnTo>
                <a:lnTo>
                  <a:pt x="0" y="157909"/>
                </a:lnTo>
                <a:lnTo>
                  <a:pt x="774" y="136239"/>
                </a:lnTo>
                <a:lnTo>
                  <a:pt x="9761" y="87203"/>
                </a:lnTo>
                <a:lnTo>
                  <a:pt x="35029" y="34841"/>
                </a:lnTo>
                <a:lnTo>
                  <a:pt x="63436" y="3933"/>
                </a:lnTo>
                <a:lnTo>
                  <a:pt x="70078" y="0"/>
                </a:lnTo>
                <a:lnTo>
                  <a:pt x="71401" y="0"/>
                </a:lnTo>
                <a:lnTo>
                  <a:pt x="72723" y="660"/>
                </a:lnTo>
                <a:lnTo>
                  <a:pt x="72723" y="4624"/>
                </a:lnTo>
                <a:lnTo>
                  <a:pt x="68756" y="8589"/>
                </a:lnTo>
                <a:lnTo>
                  <a:pt x="44346" y="40561"/>
                </a:lnTo>
                <a:lnTo>
                  <a:pt x="28675" y="77054"/>
                </a:lnTo>
                <a:lnTo>
                  <a:pt x="20318" y="116645"/>
                </a:lnTo>
                <a:lnTo>
                  <a:pt x="17849" y="157909"/>
                </a:lnTo>
                <a:lnTo>
                  <a:pt x="20112" y="195703"/>
                </a:lnTo>
                <a:lnTo>
                  <a:pt x="28014" y="234798"/>
                </a:lnTo>
                <a:lnTo>
                  <a:pt x="43230" y="272283"/>
                </a:lnTo>
                <a:lnTo>
                  <a:pt x="67434" y="305246"/>
                </a:lnTo>
                <a:lnTo>
                  <a:pt x="72723" y="310532"/>
                </a:lnTo>
                <a:lnTo>
                  <a:pt x="72723" y="314496"/>
                </a:lnTo>
                <a:lnTo>
                  <a:pt x="71401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53463" y="5503780"/>
            <a:ext cx="139065" cy="142875"/>
          </a:xfrm>
          <a:custGeom>
            <a:avLst/>
            <a:gdLst/>
            <a:ahLst/>
            <a:cxnLst/>
            <a:rect l="l" t="t" r="r" b="b"/>
            <a:pathLst>
              <a:path w="139064" h="142875">
                <a:moveTo>
                  <a:pt x="7272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9" y="23124"/>
                </a:lnTo>
                <a:lnTo>
                  <a:pt x="22592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990" y="6607"/>
                </a:lnTo>
                <a:lnTo>
                  <a:pt x="33325" y="8248"/>
                </a:lnTo>
                <a:lnTo>
                  <a:pt x="24792" y="14287"/>
                </a:lnTo>
                <a:lnTo>
                  <a:pt x="16259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7272" y="51535"/>
                </a:lnTo>
                <a:close/>
              </a:path>
              <a:path w="139064" h="142875">
                <a:moveTo>
                  <a:pt x="80892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8" y="98115"/>
                </a:lnTo>
                <a:lnTo>
                  <a:pt x="121378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3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09086" y="19160"/>
                </a:lnTo>
                <a:lnTo>
                  <a:pt x="109086" y="7928"/>
                </a:lnTo>
                <a:lnTo>
                  <a:pt x="117019" y="0"/>
                </a:lnTo>
                <a:lnTo>
                  <a:pt x="124953" y="0"/>
                </a:lnTo>
                <a:lnTo>
                  <a:pt x="129353" y="1083"/>
                </a:lnTo>
                <a:lnTo>
                  <a:pt x="133878" y="4707"/>
                </a:lnTo>
                <a:lnTo>
                  <a:pt x="137411" y="11428"/>
                </a:lnTo>
                <a:lnTo>
                  <a:pt x="138837" y="21803"/>
                </a:lnTo>
                <a:lnTo>
                  <a:pt x="135211" y="47663"/>
                </a:lnTo>
                <a:lnTo>
                  <a:pt x="123218" y="88452"/>
                </a:lnTo>
                <a:lnTo>
                  <a:pt x="101183" y="126143"/>
                </a:lnTo>
                <a:lnTo>
                  <a:pt x="80892" y="136105"/>
                </a:lnTo>
                <a:close/>
              </a:path>
              <a:path w="139064" h="142875">
                <a:moveTo>
                  <a:pt x="67435" y="142712"/>
                </a:moveTo>
                <a:lnTo>
                  <a:pt x="54687" y="141453"/>
                </a:lnTo>
                <a:lnTo>
                  <a:pt x="40824" y="136105"/>
                </a:lnTo>
                <a:lnTo>
                  <a:pt x="29688" y="124316"/>
                </a:lnTo>
                <a:lnTo>
                  <a:pt x="25122" y="103731"/>
                </a:lnTo>
                <a:lnTo>
                  <a:pt x="25969" y="93242"/>
                </a:lnTo>
                <a:lnTo>
                  <a:pt x="28924" y="80275"/>
                </a:lnTo>
                <a:lnTo>
                  <a:pt x="34606" y="62849"/>
                </a:lnTo>
                <a:lnTo>
                  <a:pt x="43635" y="38981"/>
                </a:lnTo>
                <a:lnTo>
                  <a:pt x="45618" y="33696"/>
                </a:lnTo>
                <a:lnTo>
                  <a:pt x="48923" y="25106"/>
                </a:lnTo>
                <a:lnTo>
                  <a:pt x="48923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7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2" y="36338"/>
                </a:lnTo>
                <a:lnTo>
                  <a:pt x="64129" y="41624"/>
                </a:lnTo>
                <a:lnTo>
                  <a:pt x="57053" y="60785"/>
                </a:lnTo>
                <a:lnTo>
                  <a:pt x="51155" y="78458"/>
                </a:lnTo>
                <a:lnTo>
                  <a:pt x="47116" y="94398"/>
                </a:lnTo>
                <a:lnTo>
                  <a:pt x="45618" y="108356"/>
                </a:lnTo>
                <a:lnTo>
                  <a:pt x="47002" y="119660"/>
                </a:lnTo>
                <a:lnTo>
                  <a:pt x="51237" y="128424"/>
                </a:lnTo>
                <a:lnTo>
                  <a:pt x="58447" y="134092"/>
                </a:lnTo>
                <a:lnTo>
                  <a:pt x="68757" y="136105"/>
                </a:lnTo>
                <a:lnTo>
                  <a:pt x="80892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34607" y="5347192"/>
            <a:ext cx="57150" cy="220979"/>
          </a:xfrm>
          <a:custGeom>
            <a:avLst/>
            <a:gdLst/>
            <a:ahLst/>
            <a:cxnLst/>
            <a:rect l="l" t="t" r="r" b="b"/>
            <a:pathLst>
              <a:path w="57150" h="220979">
                <a:moveTo>
                  <a:pt x="56857" y="220676"/>
                </a:moveTo>
                <a:lnTo>
                  <a:pt x="52890" y="220676"/>
                </a:lnTo>
                <a:lnTo>
                  <a:pt x="26218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314" y="83063"/>
                </a:lnTo>
                <a:lnTo>
                  <a:pt x="10578" y="53682"/>
                </a:lnTo>
                <a:lnTo>
                  <a:pt x="26776" y="25044"/>
                </a:lnTo>
                <a:lnTo>
                  <a:pt x="52890" y="0"/>
                </a:lnTo>
                <a:lnTo>
                  <a:pt x="56857" y="0"/>
                </a:lnTo>
                <a:lnTo>
                  <a:pt x="56857" y="3964"/>
                </a:lnTo>
                <a:lnTo>
                  <a:pt x="55535" y="5285"/>
                </a:lnTo>
                <a:lnTo>
                  <a:pt x="41599" y="20306"/>
                </a:lnTo>
                <a:lnTo>
                  <a:pt x="28346" y="41707"/>
                </a:lnTo>
                <a:lnTo>
                  <a:pt x="18439" y="71160"/>
                </a:lnTo>
                <a:lnTo>
                  <a:pt x="14545" y="110338"/>
                </a:lnTo>
                <a:lnTo>
                  <a:pt x="16756" y="139935"/>
                </a:lnTo>
                <a:lnTo>
                  <a:pt x="23801" y="167737"/>
                </a:lnTo>
                <a:lnTo>
                  <a:pt x="36300" y="192936"/>
                </a:lnTo>
                <a:lnTo>
                  <a:pt x="54874" y="214729"/>
                </a:lnTo>
                <a:lnTo>
                  <a:pt x="56857" y="216712"/>
                </a:lnTo>
                <a:lnTo>
                  <a:pt x="56857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31797" y="5366353"/>
            <a:ext cx="80645" cy="146685"/>
          </a:xfrm>
          <a:custGeom>
            <a:avLst/>
            <a:gdLst/>
            <a:ahLst/>
            <a:cxnLst/>
            <a:rect l="l" t="t" r="r" b="b"/>
            <a:pathLst>
              <a:path w="80645" h="146685">
                <a:moveTo>
                  <a:pt x="0" y="21803"/>
                </a:moveTo>
                <a:lnTo>
                  <a:pt x="0" y="13874"/>
                </a:lnTo>
                <a:lnTo>
                  <a:pt x="8667" y="13658"/>
                </a:lnTo>
                <a:lnTo>
                  <a:pt x="19751" y="12140"/>
                </a:lnTo>
                <a:lnTo>
                  <a:pt x="31703" y="8021"/>
                </a:lnTo>
                <a:lnTo>
                  <a:pt x="42973" y="0"/>
                </a:lnTo>
                <a:lnTo>
                  <a:pt x="49584" y="0"/>
                </a:lnTo>
                <a:lnTo>
                  <a:pt x="49584" y="15856"/>
                </a:lnTo>
                <a:lnTo>
                  <a:pt x="31734" y="15856"/>
                </a:lnTo>
                <a:lnTo>
                  <a:pt x="22499" y="19294"/>
                </a:lnTo>
                <a:lnTo>
                  <a:pt x="13388" y="21060"/>
                </a:lnTo>
                <a:lnTo>
                  <a:pt x="5516" y="21710"/>
                </a:lnTo>
                <a:lnTo>
                  <a:pt x="0" y="21803"/>
                </a:lnTo>
                <a:close/>
              </a:path>
              <a:path w="80645" h="146685">
                <a:moveTo>
                  <a:pt x="49584" y="138748"/>
                </a:moveTo>
                <a:lnTo>
                  <a:pt x="31734" y="138748"/>
                </a:lnTo>
                <a:lnTo>
                  <a:pt x="31734" y="15856"/>
                </a:lnTo>
                <a:lnTo>
                  <a:pt x="49584" y="15856"/>
                </a:lnTo>
                <a:lnTo>
                  <a:pt x="49584" y="138748"/>
                </a:lnTo>
                <a:close/>
              </a:path>
              <a:path w="80645" h="146685">
                <a:moveTo>
                  <a:pt x="1322" y="146677"/>
                </a:moveTo>
                <a:lnTo>
                  <a:pt x="1322" y="138748"/>
                </a:lnTo>
                <a:lnTo>
                  <a:pt x="80657" y="138748"/>
                </a:lnTo>
                <a:lnTo>
                  <a:pt x="80657" y="145355"/>
                </a:lnTo>
                <a:lnTo>
                  <a:pt x="40989" y="145355"/>
                </a:lnTo>
                <a:lnTo>
                  <a:pt x="31723" y="145469"/>
                </a:lnTo>
                <a:lnTo>
                  <a:pt x="19420" y="145768"/>
                </a:lnTo>
                <a:lnTo>
                  <a:pt x="7985" y="146191"/>
                </a:lnTo>
                <a:lnTo>
                  <a:pt x="1322" y="146677"/>
                </a:lnTo>
                <a:close/>
              </a:path>
              <a:path w="80645" h="146685">
                <a:moveTo>
                  <a:pt x="80657" y="146677"/>
                </a:moveTo>
                <a:lnTo>
                  <a:pt x="73157" y="146191"/>
                </a:lnTo>
                <a:lnTo>
                  <a:pt x="61319" y="145768"/>
                </a:lnTo>
                <a:lnTo>
                  <a:pt x="49233" y="145469"/>
                </a:lnTo>
                <a:lnTo>
                  <a:pt x="40989" y="145355"/>
                </a:lnTo>
                <a:lnTo>
                  <a:pt x="80657" y="145355"/>
                </a:lnTo>
                <a:lnTo>
                  <a:pt x="80657" y="14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49473" y="5347192"/>
            <a:ext cx="57150" cy="220979"/>
          </a:xfrm>
          <a:custGeom>
            <a:avLst/>
            <a:gdLst/>
            <a:ahLst/>
            <a:cxnLst/>
            <a:rect l="l" t="t" r="r" b="b"/>
            <a:pathLst>
              <a:path w="57150" h="220979">
                <a:moveTo>
                  <a:pt x="2644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3966" y="212747"/>
                </a:lnTo>
                <a:lnTo>
                  <a:pt x="19999" y="194051"/>
                </a:lnTo>
                <a:lnTo>
                  <a:pt x="32065" y="170710"/>
                </a:lnTo>
                <a:lnTo>
                  <a:pt x="39668" y="142785"/>
                </a:lnTo>
                <a:lnTo>
                  <a:pt x="42312" y="110338"/>
                </a:lnTo>
                <a:lnTo>
                  <a:pt x="38707" y="72564"/>
                </a:lnTo>
                <a:lnTo>
                  <a:pt x="29337" y="43524"/>
                </a:lnTo>
                <a:lnTo>
                  <a:pt x="16373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3966" y="0"/>
                </a:lnTo>
                <a:lnTo>
                  <a:pt x="30639" y="25974"/>
                </a:lnTo>
                <a:lnTo>
                  <a:pt x="46774" y="55169"/>
                </a:lnTo>
                <a:lnTo>
                  <a:pt x="54728" y="84364"/>
                </a:lnTo>
                <a:lnTo>
                  <a:pt x="56856" y="110338"/>
                </a:lnTo>
                <a:lnTo>
                  <a:pt x="55772" y="129240"/>
                </a:lnTo>
                <a:lnTo>
                  <a:pt x="40990" y="178390"/>
                </a:lnTo>
                <a:lnTo>
                  <a:pt x="17354" y="209939"/>
                </a:lnTo>
                <a:lnTo>
                  <a:pt x="7706" y="217971"/>
                </a:lnTo>
                <a:lnTo>
                  <a:pt x="2644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366493" y="5406651"/>
            <a:ext cx="73660" cy="316230"/>
          </a:xfrm>
          <a:custGeom>
            <a:avLst/>
            <a:gdLst/>
            <a:ahLst/>
            <a:cxnLst/>
            <a:rect l="l" t="t" r="r" b="b"/>
            <a:pathLst>
              <a:path w="73659" h="316229">
                <a:moveTo>
                  <a:pt x="3305" y="315818"/>
                </a:moveTo>
                <a:lnTo>
                  <a:pt x="1322" y="315818"/>
                </a:lnTo>
                <a:lnTo>
                  <a:pt x="0" y="314496"/>
                </a:lnTo>
                <a:lnTo>
                  <a:pt x="0" y="310532"/>
                </a:lnTo>
                <a:lnTo>
                  <a:pt x="3966" y="307228"/>
                </a:lnTo>
                <a:lnTo>
                  <a:pt x="28376" y="274699"/>
                </a:lnTo>
                <a:lnTo>
                  <a:pt x="44047" y="237772"/>
                </a:lnTo>
                <a:lnTo>
                  <a:pt x="52404" y="198243"/>
                </a:lnTo>
                <a:lnTo>
                  <a:pt x="54873" y="157909"/>
                </a:lnTo>
                <a:lnTo>
                  <a:pt x="51598" y="111370"/>
                </a:lnTo>
                <a:lnTo>
                  <a:pt x="42064" y="71026"/>
                </a:lnTo>
                <a:lnTo>
                  <a:pt x="26703" y="37123"/>
                </a:lnTo>
                <a:lnTo>
                  <a:pt x="5950" y="9910"/>
                </a:lnTo>
                <a:lnTo>
                  <a:pt x="0" y="4624"/>
                </a:lnTo>
                <a:lnTo>
                  <a:pt x="0" y="1321"/>
                </a:lnTo>
                <a:lnTo>
                  <a:pt x="1322" y="0"/>
                </a:lnTo>
                <a:lnTo>
                  <a:pt x="3305" y="0"/>
                </a:lnTo>
                <a:lnTo>
                  <a:pt x="36868" y="33727"/>
                </a:lnTo>
                <a:lnTo>
                  <a:pt x="62786" y="86366"/>
                </a:lnTo>
                <a:lnTo>
                  <a:pt x="72497" y="136952"/>
                </a:lnTo>
                <a:lnTo>
                  <a:pt x="73385" y="157909"/>
                </a:lnTo>
                <a:lnTo>
                  <a:pt x="72518" y="179196"/>
                </a:lnTo>
                <a:lnTo>
                  <a:pt x="63344" y="227964"/>
                </a:lnTo>
                <a:lnTo>
                  <a:pt x="37983" y="280418"/>
                </a:lnTo>
                <a:lnTo>
                  <a:pt x="9576" y="311781"/>
                </a:lnTo>
                <a:lnTo>
                  <a:pt x="3305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88141" y="5365027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297" y="0"/>
                </a:lnTo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569790" y="5370317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712"/>
                </a:lnTo>
              </a:path>
            </a:pathLst>
          </a:custGeom>
          <a:ln w="11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701685" y="5420531"/>
            <a:ext cx="157480" cy="287655"/>
          </a:xfrm>
          <a:custGeom>
            <a:avLst/>
            <a:gdLst/>
            <a:ahLst/>
            <a:cxnLst/>
            <a:rect l="l" t="t" r="r" b="b"/>
            <a:pathLst>
              <a:path w="157479" h="287654">
                <a:moveTo>
                  <a:pt x="101152" y="86552"/>
                </a:moveTo>
                <a:lnTo>
                  <a:pt x="79335" y="86552"/>
                </a:lnTo>
                <a:lnTo>
                  <a:pt x="84056" y="63014"/>
                </a:lnTo>
                <a:lnTo>
                  <a:pt x="98539" y="18117"/>
                </a:lnTo>
                <a:lnTo>
                  <a:pt x="130242" y="0"/>
                </a:lnTo>
                <a:lnTo>
                  <a:pt x="139777" y="1362"/>
                </a:lnTo>
                <a:lnTo>
                  <a:pt x="148505" y="5450"/>
                </a:lnTo>
                <a:lnTo>
                  <a:pt x="150205" y="7267"/>
                </a:lnTo>
                <a:lnTo>
                  <a:pt x="123631" y="7267"/>
                </a:lnTo>
                <a:lnTo>
                  <a:pt x="117680" y="11892"/>
                </a:lnTo>
                <a:lnTo>
                  <a:pt x="107763" y="50874"/>
                </a:lnTo>
                <a:lnTo>
                  <a:pt x="101152" y="86552"/>
                </a:lnTo>
                <a:close/>
              </a:path>
              <a:path w="157479" h="287654">
                <a:moveTo>
                  <a:pt x="140159" y="40963"/>
                </a:moveTo>
                <a:lnTo>
                  <a:pt x="134209" y="40963"/>
                </a:lnTo>
                <a:lnTo>
                  <a:pt x="128259" y="36999"/>
                </a:lnTo>
                <a:lnTo>
                  <a:pt x="128259" y="25106"/>
                </a:lnTo>
                <a:lnTo>
                  <a:pt x="131565" y="13874"/>
                </a:lnTo>
                <a:lnTo>
                  <a:pt x="145448" y="12553"/>
                </a:lnTo>
                <a:lnTo>
                  <a:pt x="139497" y="7267"/>
                </a:lnTo>
                <a:lnTo>
                  <a:pt x="150205" y="7267"/>
                </a:lnTo>
                <a:lnTo>
                  <a:pt x="154879" y="12264"/>
                </a:lnTo>
                <a:lnTo>
                  <a:pt x="157348" y="21803"/>
                </a:lnTo>
                <a:lnTo>
                  <a:pt x="155778" y="29814"/>
                </a:lnTo>
                <a:lnTo>
                  <a:pt x="151728" y="35843"/>
                </a:lnTo>
                <a:lnTo>
                  <a:pt x="146191" y="39642"/>
                </a:lnTo>
                <a:lnTo>
                  <a:pt x="140159" y="40963"/>
                </a:lnTo>
                <a:close/>
              </a:path>
              <a:path w="157479" h="287654">
                <a:moveTo>
                  <a:pt x="135531" y="96463"/>
                </a:moveTo>
                <a:lnTo>
                  <a:pt x="48262" y="96463"/>
                </a:lnTo>
                <a:lnTo>
                  <a:pt x="48262" y="86552"/>
                </a:lnTo>
                <a:lnTo>
                  <a:pt x="135531" y="86552"/>
                </a:lnTo>
                <a:lnTo>
                  <a:pt x="135531" y="96463"/>
                </a:lnTo>
                <a:close/>
              </a:path>
              <a:path w="157479" h="287654">
                <a:moveTo>
                  <a:pt x="43509" y="280800"/>
                </a:moveTo>
                <a:lnTo>
                  <a:pt x="26445" y="280800"/>
                </a:lnTo>
                <a:lnTo>
                  <a:pt x="36920" y="275783"/>
                </a:lnTo>
                <a:lnTo>
                  <a:pt x="44295" y="262465"/>
                </a:lnTo>
                <a:lnTo>
                  <a:pt x="49687" y="243450"/>
                </a:lnTo>
                <a:lnTo>
                  <a:pt x="54212" y="221336"/>
                </a:lnTo>
                <a:lnTo>
                  <a:pt x="78013" y="96463"/>
                </a:lnTo>
                <a:lnTo>
                  <a:pt x="99169" y="96463"/>
                </a:lnTo>
                <a:lnTo>
                  <a:pt x="79997" y="196230"/>
                </a:lnTo>
                <a:lnTo>
                  <a:pt x="78695" y="204055"/>
                </a:lnTo>
                <a:lnTo>
                  <a:pt x="75038" y="220180"/>
                </a:lnTo>
                <a:lnTo>
                  <a:pt x="69398" y="239527"/>
                </a:lnTo>
                <a:lnTo>
                  <a:pt x="62146" y="257015"/>
                </a:lnTo>
                <a:lnTo>
                  <a:pt x="56846" y="266781"/>
                </a:lnTo>
                <a:lnTo>
                  <a:pt x="49006" y="276671"/>
                </a:lnTo>
                <a:lnTo>
                  <a:pt x="43509" y="280800"/>
                </a:lnTo>
                <a:close/>
              </a:path>
              <a:path w="157479" h="287654">
                <a:moveTo>
                  <a:pt x="26445" y="287407"/>
                </a:moveTo>
                <a:lnTo>
                  <a:pt x="17013" y="286044"/>
                </a:lnTo>
                <a:lnTo>
                  <a:pt x="8512" y="281956"/>
                </a:lnTo>
                <a:lnTo>
                  <a:pt x="2365" y="275143"/>
                </a:lnTo>
                <a:lnTo>
                  <a:pt x="0" y="265604"/>
                </a:lnTo>
                <a:lnTo>
                  <a:pt x="1570" y="257593"/>
                </a:lnTo>
                <a:lnTo>
                  <a:pt x="5619" y="251564"/>
                </a:lnTo>
                <a:lnTo>
                  <a:pt x="11156" y="247765"/>
                </a:lnTo>
                <a:lnTo>
                  <a:pt x="17189" y="246443"/>
                </a:lnTo>
                <a:lnTo>
                  <a:pt x="23139" y="246443"/>
                </a:lnTo>
                <a:lnTo>
                  <a:pt x="29090" y="250408"/>
                </a:lnTo>
                <a:lnTo>
                  <a:pt x="29090" y="262300"/>
                </a:lnTo>
                <a:lnTo>
                  <a:pt x="25784" y="274193"/>
                </a:lnTo>
                <a:lnTo>
                  <a:pt x="11239" y="274854"/>
                </a:lnTo>
                <a:lnTo>
                  <a:pt x="17189" y="280800"/>
                </a:lnTo>
                <a:lnTo>
                  <a:pt x="43509" y="280800"/>
                </a:lnTo>
                <a:lnTo>
                  <a:pt x="38810" y="284331"/>
                </a:lnTo>
                <a:lnTo>
                  <a:pt x="26445" y="287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904651" y="5406651"/>
            <a:ext cx="73660" cy="316230"/>
          </a:xfrm>
          <a:custGeom>
            <a:avLst/>
            <a:gdLst/>
            <a:ahLst/>
            <a:cxnLst/>
            <a:rect l="l" t="t" r="r" b="b"/>
            <a:pathLst>
              <a:path w="73659" h="316229">
                <a:moveTo>
                  <a:pt x="72063" y="315818"/>
                </a:moveTo>
                <a:lnTo>
                  <a:pt x="70080" y="315818"/>
                </a:lnTo>
                <a:lnTo>
                  <a:pt x="63923" y="312008"/>
                </a:lnTo>
                <a:lnTo>
                  <a:pt x="36238" y="282091"/>
                </a:lnTo>
                <a:lnTo>
                  <a:pt x="10320" y="229358"/>
                </a:lnTo>
                <a:lnTo>
                  <a:pt x="795" y="178587"/>
                </a:lnTo>
                <a:lnTo>
                  <a:pt x="0" y="157909"/>
                </a:lnTo>
                <a:lnTo>
                  <a:pt x="867" y="136239"/>
                </a:lnTo>
                <a:lnTo>
                  <a:pt x="10041" y="87203"/>
                </a:lnTo>
                <a:lnTo>
                  <a:pt x="35401" y="34841"/>
                </a:lnTo>
                <a:lnTo>
                  <a:pt x="63809" y="3933"/>
                </a:lnTo>
                <a:lnTo>
                  <a:pt x="70080" y="0"/>
                </a:lnTo>
                <a:lnTo>
                  <a:pt x="72063" y="0"/>
                </a:lnTo>
                <a:lnTo>
                  <a:pt x="73385" y="660"/>
                </a:lnTo>
                <a:lnTo>
                  <a:pt x="73385" y="4624"/>
                </a:lnTo>
                <a:lnTo>
                  <a:pt x="69419" y="8589"/>
                </a:lnTo>
                <a:lnTo>
                  <a:pt x="45008" y="40561"/>
                </a:lnTo>
                <a:lnTo>
                  <a:pt x="29338" y="77054"/>
                </a:lnTo>
                <a:lnTo>
                  <a:pt x="20981" y="116645"/>
                </a:lnTo>
                <a:lnTo>
                  <a:pt x="18512" y="157909"/>
                </a:lnTo>
                <a:lnTo>
                  <a:pt x="20681" y="195703"/>
                </a:lnTo>
                <a:lnTo>
                  <a:pt x="28429" y="234798"/>
                </a:lnTo>
                <a:lnTo>
                  <a:pt x="43614" y="272283"/>
                </a:lnTo>
                <a:lnTo>
                  <a:pt x="68096" y="305246"/>
                </a:lnTo>
                <a:lnTo>
                  <a:pt x="73385" y="310532"/>
                </a:lnTo>
                <a:lnTo>
                  <a:pt x="73385" y="314496"/>
                </a:lnTo>
                <a:lnTo>
                  <a:pt x="72063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005808" y="5503780"/>
            <a:ext cx="139065" cy="142875"/>
          </a:xfrm>
          <a:custGeom>
            <a:avLst/>
            <a:gdLst/>
            <a:ahLst/>
            <a:cxnLst/>
            <a:rect l="l" t="t" r="r" b="b"/>
            <a:pathLst>
              <a:path w="139065" h="142875">
                <a:moveTo>
                  <a:pt x="6611" y="51535"/>
                </a:moveTo>
                <a:lnTo>
                  <a:pt x="0" y="51535"/>
                </a:lnTo>
                <a:lnTo>
                  <a:pt x="0" y="48231"/>
                </a:lnTo>
                <a:lnTo>
                  <a:pt x="2324" y="39580"/>
                </a:lnTo>
                <a:lnTo>
                  <a:pt x="9668" y="23124"/>
                </a:lnTo>
                <a:lnTo>
                  <a:pt x="22591" y="7164"/>
                </a:lnTo>
                <a:lnTo>
                  <a:pt x="41651" y="0"/>
                </a:lnTo>
                <a:lnTo>
                  <a:pt x="52373" y="2075"/>
                </a:lnTo>
                <a:lnTo>
                  <a:pt x="58938" y="6607"/>
                </a:lnTo>
                <a:lnTo>
                  <a:pt x="40328" y="6607"/>
                </a:lnTo>
                <a:lnTo>
                  <a:pt x="33046" y="8248"/>
                </a:lnTo>
                <a:lnTo>
                  <a:pt x="24710" y="14287"/>
                </a:lnTo>
                <a:lnTo>
                  <a:pt x="16249" y="26397"/>
                </a:lnTo>
                <a:lnTo>
                  <a:pt x="8594" y="46249"/>
                </a:lnTo>
                <a:lnTo>
                  <a:pt x="7272" y="50874"/>
                </a:lnTo>
                <a:lnTo>
                  <a:pt x="6611" y="51535"/>
                </a:lnTo>
                <a:close/>
              </a:path>
              <a:path w="139065" h="142875">
                <a:moveTo>
                  <a:pt x="80781" y="136105"/>
                </a:moveTo>
                <a:lnTo>
                  <a:pt x="68757" y="136105"/>
                </a:lnTo>
                <a:lnTo>
                  <a:pt x="93157" y="124543"/>
                </a:lnTo>
                <a:lnTo>
                  <a:pt x="110739" y="98115"/>
                </a:lnTo>
                <a:lnTo>
                  <a:pt x="121379" y="69209"/>
                </a:lnTo>
                <a:lnTo>
                  <a:pt x="124953" y="50213"/>
                </a:lnTo>
                <a:lnTo>
                  <a:pt x="124230" y="42378"/>
                </a:lnTo>
                <a:lnTo>
                  <a:pt x="122144" y="35595"/>
                </a:lnTo>
                <a:lnTo>
                  <a:pt x="118817" y="29680"/>
                </a:lnTo>
                <a:lnTo>
                  <a:pt x="114375" y="24446"/>
                </a:lnTo>
                <a:lnTo>
                  <a:pt x="109086" y="19160"/>
                </a:lnTo>
                <a:lnTo>
                  <a:pt x="109086" y="7928"/>
                </a:lnTo>
                <a:lnTo>
                  <a:pt x="117020" y="0"/>
                </a:lnTo>
                <a:lnTo>
                  <a:pt x="124953" y="0"/>
                </a:lnTo>
                <a:lnTo>
                  <a:pt x="129354" y="1083"/>
                </a:lnTo>
                <a:lnTo>
                  <a:pt x="133878" y="4707"/>
                </a:lnTo>
                <a:lnTo>
                  <a:pt x="137411" y="11428"/>
                </a:lnTo>
                <a:lnTo>
                  <a:pt x="138836" y="21803"/>
                </a:lnTo>
                <a:lnTo>
                  <a:pt x="135118" y="47663"/>
                </a:lnTo>
                <a:lnTo>
                  <a:pt x="122970" y="88452"/>
                </a:lnTo>
                <a:lnTo>
                  <a:pt x="100905" y="126143"/>
                </a:lnTo>
                <a:lnTo>
                  <a:pt x="80781" y="136105"/>
                </a:lnTo>
                <a:close/>
              </a:path>
              <a:path w="139065" h="142875">
                <a:moveTo>
                  <a:pt x="67435" y="142712"/>
                </a:moveTo>
                <a:lnTo>
                  <a:pt x="54688" y="141453"/>
                </a:lnTo>
                <a:lnTo>
                  <a:pt x="40825" y="136105"/>
                </a:lnTo>
                <a:lnTo>
                  <a:pt x="29689" y="124316"/>
                </a:lnTo>
                <a:lnTo>
                  <a:pt x="25123" y="103731"/>
                </a:lnTo>
                <a:lnTo>
                  <a:pt x="25960" y="93242"/>
                </a:lnTo>
                <a:lnTo>
                  <a:pt x="28842" y="80275"/>
                </a:lnTo>
                <a:lnTo>
                  <a:pt x="34327" y="62849"/>
                </a:lnTo>
                <a:lnTo>
                  <a:pt x="42973" y="38981"/>
                </a:lnTo>
                <a:lnTo>
                  <a:pt x="45617" y="33696"/>
                </a:lnTo>
                <a:lnTo>
                  <a:pt x="48262" y="25106"/>
                </a:lnTo>
                <a:lnTo>
                  <a:pt x="48262" y="6607"/>
                </a:lnTo>
                <a:lnTo>
                  <a:pt x="58938" y="6607"/>
                </a:lnTo>
                <a:lnTo>
                  <a:pt x="60493" y="7680"/>
                </a:lnTo>
                <a:lnTo>
                  <a:pt x="65638" y="15887"/>
                </a:lnTo>
                <a:lnTo>
                  <a:pt x="67435" y="25767"/>
                </a:lnTo>
                <a:lnTo>
                  <a:pt x="67435" y="31713"/>
                </a:lnTo>
                <a:lnTo>
                  <a:pt x="66113" y="36338"/>
                </a:lnTo>
                <a:lnTo>
                  <a:pt x="63468" y="41624"/>
                </a:lnTo>
                <a:lnTo>
                  <a:pt x="56495" y="60785"/>
                </a:lnTo>
                <a:lnTo>
                  <a:pt x="50824" y="78458"/>
                </a:lnTo>
                <a:lnTo>
                  <a:pt x="47012" y="94398"/>
                </a:lnTo>
                <a:lnTo>
                  <a:pt x="45617" y="108356"/>
                </a:lnTo>
                <a:lnTo>
                  <a:pt x="47002" y="119660"/>
                </a:lnTo>
                <a:lnTo>
                  <a:pt x="51237" y="128424"/>
                </a:lnTo>
                <a:lnTo>
                  <a:pt x="58448" y="134092"/>
                </a:lnTo>
                <a:lnTo>
                  <a:pt x="68757" y="136105"/>
                </a:lnTo>
                <a:lnTo>
                  <a:pt x="80781" y="136105"/>
                </a:lnTo>
                <a:lnTo>
                  <a:pt x="67435" y="14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186296" y="5347192"/>
            <a:ext cx="57785" cy="220979"/>
          </a:xfrm>
          <a:custGeom>
            <a:avLst/>
            <a:gdLst/>
            <a:ahLst/>
            <a:cxnLst/>
            <a:rect l="l" t="t" r="r" b="b"/>
            <a:pathLst>
              <a:path w="57784" h="220979">
                <a:moveTo>
                  <a:pt x="57518" y="220676"/>
                </a:moveTo>
                <a:lnTo>
                  <a:pt x="52890" y="220676"/>
                </a:lnTo>
                <a:lnTo>
                  <a:pt x="26217" y="194702"/>
                </a:lnTo>
                <a:lnTo>
                  <a:pt x="10082" y="165507"/>
                </a:lnTo>
                <a:lnTo>
                  <a:pt x="2128" y="136312"/>
                </a:lnTo>
                <a:lnTo>
                  <a:pt x="0" y="110338"/>
                </a:lnTo>
                <a:lnTo>
                  <a:pt x="2406" y="83063"/>
                </a:lnTo>
                <a:lnTo>
                  <a:pt x="10825" y="53682"/>
                </a:lnTo>
                <a:lnTo>
                  <a:pt x="27054" y="25044"/>
                </a:lnTo>
                <a:lnTo>
                  <a:pt x="52890" y="0"/>
                </a:lnTo>
                <a:lnTo>
                  <a:pt x="57518" y="0"/>
                </a:lnTo>
                <a:lnTo>
                  <a:pt x="57518" y="3964"/>
                </a:lnTo>
                <a:lnTo>
                  <a:pt x="56195" y="5285"/>
                </a:lnTo>
                <a:lnTo>
                  <a:pt x="41981" y="20306"/>
                </a:lnTo>
                <a:lnTo>
                  <a:pt x="28759" y="41707"/>
                </a:lnTo>
                <a:lnTo>
                  <a:pt x="19007" y="71160"/>
                </a:lnTo>
                <a:lnTo>
                  <a:pt x="15205" y="110338"/>
                </a:lnTo>
                <a:lnTo>
                  <a:pt x="17323" y="139935"/>
                </a:lnTo>
                <a:lnTo>
                  <a:pt x="24213" y="167737"/>
                </a:lnTo>
                <a:lnTo>
                  <a:pt x="36682" y="192936"/>
                </a:lnTo>
                <a:lnTo>
                  <a:pt x="55534" y="214729"/>
                </a:lnTo>
                <a:lnTo>
                  <a:pt x="57518" y="216712"/>
                </a:lnTo>
                <a:lnTo>
                  <a:pt x="57518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273566" y="5366353"/>
            <a:ext cx="98425" cy="146685"/>
          </a:xfrm>
          <a:custGeom>
            <a:avLst/>
            <a:gdLst/>
            <a:ahLst/>
            <a:cxnLst/>
            <a:rect l="l" t="t" r="r" b="b"/>
            <a:pathLst>
              <a:path w="98425" h="146685">
                <a:moveTo>
                  <a:pt x="17188" y="51535"/>
                </a:moveTo>
                <a:lnTo>
                  <a:pt x="9916" y="51535"/>
                </a:lnTo>
                <a:lnTo>
                  <a:pt x="0" y="50874"/>
                </a:lnTo>
                <a:lnTo>
                  <a:pt x="0" y="39642"/>
                </a:lnTo>
                <a:lnTo>
                  <a:pt x="3326" y="24807"/>
                </a:lnTo>
                <a:lnTo>
                  <a:pt x="12726" y="12140"/>
                </a:lnTo>
                <a:lnTo>
                  <a:pt x="27333" y="3313"/>
                </a:lnTo>
                <a:lnTo>
                  <a:pt x="46278" y="0"/>
                </a:lnTo>
                <a:lnTo>
                  <a:pt x="66050" y="2993"/>
                </a:lnTo>
                <a:lnTo>
                  <a:pt x="75509" y="7928"/>
                </a:lnTo>
                <a:lnTo>
                  <a:pt x="42973" y="7928"/>
                </a:lnTo>
                <a:lnTo>
                  <a:pt x="34378" y="8898"/>
                </a:lnTo>
                <a:lnTo>
                  <a:pt x="25287" y="12223"/>
                </a:lnTo>
                <a:lnTo>
                  <a:pt x="16941" y="18520"/>
                </a:lnTo>
                <a:lnTo>
                  <a:pt x="10578" y="28410"/>
                </a:lnTo>
                <a:lnTo>
                  <a:pt x="21816" y="28410"/>
                </a:lnTo>
                <a:lnTo>
                  <a:pt x="23799" y="36338"/>
                </a:lnTo>
                <a:lnTo>
                  <a:pt x="23799" y="48231"/>
                </a:lnTo>
                <a:lnTo>
                  <a:pt x="17188" y="51535"/>
                </a:lnTo>
                <a:close/>
              </a:path>
              <a:path w="98425" h="146685">
                <a:moveTo>
                  <a:pt x="91234" y="146677"/>
                </a:moveTo>
                <a:lnTo>
                  <a:pt x="0" y="146677"/>
                </a:lnTo>
                <a:lnTo>
                  <a:pt x="0" y="140069"/>
                </a:lnTo>
                <a:lnTo>
                  <a:pt x="2644" y="138087"/>
                </a:lnTo>
                <a:lnTo>
                  <a:pt x="55534" y="85231"/>
                </a:lnTo>
                <a:lnTo>
                  <a:pt x="61804" y="77973"/>
                </a:lnTo>
                <a:lnTo>
                  <a:pt x="68508" y="68300"/>
                </a:lnTo>
                <a:lnTo>
                  <a:pt x="73849" y="56521"/>
                </a:lnTo>
                <a:lnTo>
                  <a:pt x="76029" y="42945"/>
                </a:lnTo>
                <a:lnTo>
                  <a:pt x="73932" y="29948"/>
                </a:lnTo>
                <a:lnTo>
                  <a:pt x="67682" y="18747"/>
                </a:lnTo>
                <a:lnTo>
                  <a:pt x="57342" y="10891"/>
                </a:lnTo>
                <a:lnTo>
                  <a:pt x="42973" y="7928"/>
                </a:lnTo>
                <a:lnTo>
                  <a:pt x="75509" y="7928"/>
                </a:lnTo>
                <a:lnTo>
                  <a:pt x="82475" y="11562"/>
                </a:lnTo>
                <a:lnTo>
                  <a:pt x="93694" y="25086"/>
                </a:lnTo>
                <a:lnTo>
                  <a:pt x="97846" y="42945"/>
                </a:lnTo>
                <a:lnTo>
                  <a:pt x="95212" y="57533"/>
                </a:lnTo>
                <a:lnTo>
                  <a:pt x="88177" y="69952"/>
                </a:lnTo>
                <a:lnTo>
                  <a:pt x="78043" y="80761"/>
                </a:lnTo>
                <a:lnTo>
                  <a:pt x="66112" y="90516"/>
                </a:lnTo>
                <a:lnTo>
                  <a:pt x="56867" y="97877"/>
                </a:lnTo>
                <a:lnTo>
                  <a:pt x="47683" y="105300"/>
                </a:lnTo>
                <a:lnTo>
                  <a:pt x="36640" y="114581"/>
                </a:lnTo>
                <a:lnTo>
                  <a:pt x="21816" y="127516"/>
                </a:lnTo>
                <a:lnTo>
                  <a:pt x="94378" y="127516"/>
                </a:lnTo>
                <a:lnTo>
                  <a:pt x="91234" y="146677"/>
                </a:lnTo>
                <a:close/>
              </a:path>
              <a:path w="98425" h="146685">
                <a:moveTo>
                  <a:pt x="94378" y="127516"/>
                </a:moveTo>
                <a:lnTo>
                  <a:pt x="82640" y="127516"/>
                </a:lnTo>
                <a:lnTo>
                  <a:pt x="84623" y="126195"/>
                </a:lnTo>
                <a:lnTo>
                  <a:pt x="87268" y="124212"/>
                </a:lnTo>
                <a:lnTo>
                  <a:pt x="89912" y="110998"/>
                </a:lnTo>
                <a:lnTo>
                  <a:pt x="90573" y="106373"/>
                </a:lnTo>
                <a:lnTo>
                  <a:pt x="97846" y="106373"/>
                </a:lnTo>
                <a:lnTo>
                  <a:pt x="94378" y="127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401819" y="5347192"/>
            <a:ext cx="57150" cy="220979"/>
          </a:xfrm>
          <a:custGeom>
            <a:avLst/>
            <a:gdLst/>
            <a:ahLst/>
            <a:cxnLst/>
            <a:rect l="l" t="t" r="r" b="b"/>
            <a:pathLst>
              <a:path w="57150" h="220979">
                <a:moveTo>
                  <a:pt x="2644" y="220676"/>
                </a:moveTo>
                <a:lnTo>
                  <a:pt x="661" y="220676"/>
                </a:lnTo>
                <a:lnTo>
                  <a:pt x="0" y="219354"/>
                </a:lnTo>
                <a:lnTo>
                  <a:pt x="0" y="216712"/>
                </a:lnTo>
                <a:lnTo>
                  <a:pt x="3966" y="212747"/>
                </a:lnTo>
                <a:lnTo>
                  <a:pt x="19896" y="194051"/>
                </a:lnTo>
                <a:lnTo>
                  <a:pt x="31734" y="170710"/>
                </a:lnTo>
                <a:lnTo>
                  <a:pt x="39109" y="142785"/>
                </a:lnTo>
                <a:lnTo>
                  <a:pt x="41651" y="110338"/>
                </a:lnTo>
                <a:lnTo>
                  <a:pt x="38056" y="72564"/>
                </a:lnTo>
                <a:lnTo>
                  <a:pt x="28759" y="43524"/>
                </a:lnTo>
                <a:lnTo>
                  <a:pt x="15991" y="21793"/>
                </a:lnTo>
                <a:lnTo>
                  <a:pt x="1983" y="5946"/>
                </a:lnTo>
                <a:lnTo>
                  <a:pt x="0" y="3964"/>
                </a:lnTo>
                <a:lnTo>
                  <a:pt x="0" y="0"/>
                </a:lnTo>
                <a:lnTo>
                  <a:pt x="3966" y="0"/>
                </a:lnTo>
                <a:lnTo>
                  <a:pt x="30639" y="25974"/>
                </a:lnTo>
                <a:lnTo>
                  <a:pt x="46774" y="55169"/>
                </a:lnTo>
                <a:lnTo>
                  <a:pt x="54728" y="84364"/>
                </a:lnTo>
                <a:lnTo>
                  <a:pt x="56856" y="110338"/>
                </a:lnTo>
                <a:lnTo>
                  <a:pt x="55679" y="129240"/>
                </a:lnTo>
                <a:lnTo>
                  <a:pt x="40989" y="178390"/>
                </a:lnTo>
                <a:lnTo>
                  <a:pt x="17354" y="209939"/>
                </a:lnTo>
                <a:lnTo>
                  <a:pt x="7706" y="217971"/>
                </a:lnTo>
                <a:lnTo>
                  <a:pt x="2644" y="22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518844" y="5406651"/>
            <a:ext cx="73025" cy="316230"/>
          </a:xfrm>
          <a:custGeom>
            <a:avLst/>
            <a:gdLst/>
            <a:ahLst/>
            <a:cxnLst/>
            <a:rect l="l" t="t" r="r" b="b"/>
            <a:pathLst>
              <a:path w="73025" h="316229">
                <a:moveTo>
                  <a:pt x="2644" y="315818"/>
                </a:moveTo>
                <a:lnTo>
                  <a:pt x="661" y="315818"/>
                </a:lnTo>
                <a:lnTo>
                  <a:pt x="0" y="314496"/>
                </a:lnTo>
                <a:lnTo>
                  <a:pt x="0" y="310532"/>
                </a:lnTo>
                <a:lnTo>
                  <a:pt x="3966" y="307228"/>
                </a:lnTo>
                <a:lnTo>
                  <a:pt x="28376" y="274699"/>
                </a:lnTo>
                <a:lnTo>
                  <a:pt x="44047" y="237772"/>
                </a:lnTo>
                <a:lnTo>
                  <a:pt x="52404" y="198243"/>
                </a:lnTo>
                <a:lnTo>
                  <a:pt x="54873" y="157909"/>
                </a:lnTo>
                <a:lnTo>
                  <a:pt x="51505" y="111370"/>
                </a:lnTo>
                <a:lnTo>
                  <a:pt x="41816" y="71026"/>
                </a:lnTo>
                <a:lnTo>
                  <a:pt x="26424" y="37123"/>
                </a:lnTo>
                <a:lnTo>
                  <a:pt x="5950" y="9910"/>
                </a:lnTo>
                <a:lnTo>
                  <a:pt x="0" y="4624"/>
                </a:lnTo>
                <a:lnTo>
                  <a:pt x="0" y="1321"/>
                </a:lnTo>
                <a:lnTo>
                  <a:pt x="661" y="0"/>
                </a:lnTo>
                <a:lnTo>
                  <a:pt x="2644" y="0"/>
                </a:lnTo>
                <a:lnTo>
                  <a:pt x="36857" y="33727"/>
                </a:lnTo>
                <a:lnTo>
                  <a:pt x="62682" y="86366"/>
                </a:lnTo>
                <a:lnTo>
                  <a:pt x="71938" y="136952"/>
                </a:lnTo>
                <a:lnTo>
                  <a:pt x="72723" y="157909"/>
                </a:lnTo>
                <a:lnTo>
                  <a:pt x="71948" y="179196"/>
                </a:lnTo>
                <a:lnTo>
                  <a:pt x="62961" y="227964"/>
                </a:lnTo>
                <a:lnTo>
                  <a:pt x="37694" y="280418"/>
                </a:lnTo>
                <a:lnTo>
                  <a:pt x="9286" y="311781"/>
                </a:lnTo>
                <a:lnTo>
                  <a:pt x="2644" y="31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634536" y="5279800"/>
            <a:ext cx="120650" cy="568325"/>
          </a:xfrm>
          <a:custGeom>
            <a:avLst/>
            <a:gdLst/>
            <a:ahLst/>
            <a:cxnLst/>
            <a:rect l="l" t="t" r="r" b="b"/>
            <a:pathLst>
              <a:path w="120650" h="568325">
                <a:moveTo>
                  <a:pt x="11239" y="568208"/>
                </a:moveTo>
                <a:lnTo>
                  <a:pt x="0" y="568208"/>
                </a:lnTo>
                <a:lnTo>
                  <a:pt x="0" y="564244"/>
                </a:lnTo>
                <a:lnTo>
                  <a:pt x="1322" y="562922"/>
                </a:lnTo>
                <a:lnTo>
                  <a:pt x="28116" y="531578"/>
                </a:lnTo>
                <a:lnTo>
                  <a:pt x="51274" y="495187"/>
                </a:lnTo>
                <a:lnTo>
                  <a:pt x="70244" y="452997"/>
                </a:lnTo>
                <a:lnTo>
                  <a:pt x="84477" y="404255"/>
                </a:lnTo>
                <a:lnTo>
                  <a:pt x="93421" y="348208"/>
                </a:lnTo>
                <a:lnTo>
                  <a:pt x="96524" y="284104"/>
                </a:lnTo>
                <a:lnTo>
                  <a:pt x="94024" y="227045"/>
                </a:lnTo>
                <a:lnTo>
                  <a:pt x="85946" y="171040"/>
                </a:lnTo>
                <a:lnTo>
                  <a:pt x="71422" y="117884"/>
                </a:lnTo>
                <a:lnTo>
                  <a:pt x="49584" y="69374"/>
                </a:lnTo>
                <a:lnTo>
                  <a:pt x="22561" y="29318"/>
                </a:lnTo>
                <a:lnTo>
                  <a:pt x="0" y="4624"/>
                </a:lnTo>
                <a:lnTo>
                  <a:pt x="0" y="0"/>
                </a:lnTo>
                <a:lnTo>
                  <a:pt x="11239" y="0"/>
                </a:lnTo>
                <a:lnTo>
                  <a:pt x="13222" y="1982"/>
                </a:lnTo>
                <a:lnTo>
                  <a:pt x="19358" y="7835"/>
                </a:lnTo>
                <a:lnTo>
                  <a:pt x="64772" y="63394"/>
                </a:lnTo>
                <a:lnTo>
                  <a:pt x="86240" y="104342"/>
                </a:lnTo>
                <a:lnTo>
                  <a:pt x="101979" y="147750"/>
                </a:lnTo>
                <a:lnTo>
                  <a:pt x="112538" y="192755"/>
                </a:lnTo>
                <a:lnTo>
                  <a:pt x="118470" y="238493"/>
                </a:lnTo>
                <a:lnTo>
                  <a:pt x="120325" y="284104"/>
                </a:lnTo>
                <a:lnTo>
                  <a:pt x="119075" y="322146"/>
                </a:lnTo>
                <a:lnTo>
                  <a:pt x="108889" y="395505"/>
                </a:lnTo>
                <a:lnTo>
                  <a:pt x="81381" y="475255"/>
                </a:lnTo>
                <a:lnTo>
                  <a:pt x="59832" y="512874"/>
                </a:lnTo>
                <a:lnTo>
                  <a:pt x="36796" y="542812"/>
                </a:lnTo>
                <a:lnTo>
                  <a:pt x="11239" y="568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472731" y="1737469"/>
            <a:ext cx="1752600" cy="666750"/>
          </a:xfrm>
          <a:custGeom>
            <a:avLst/>
            <a:gdLst/>
            <a:ahLst/>
            <a:cxnLst/>
            <a:rect l="l" t="t" r="r" b="b"/>
            <a:pathLst>
              <a:path w="1752600" h="666750">
                <a:moveTo>
                  <a:pt x="639841" y="207860"/>
                </a:moveTo>
                <a:lnTo>
                  <a:pt x="118618" y="207860"/>
                </a:lnTo>
                <a:lnTo>
                  <a:pt x="1712531" y="666737"/>
                </a:lnTo>
                <a:lnTo>
                  <a:pt x="1752422" y="528167"/>
                </a:lnTo>
                <a:lnTo>
                  <a:pt x="639841" y="207860"/>
                </a:lnTo>
                <a:close/>
              </a:path>
              <a:path w="1752600" h="666750">
                <a:moveTo>
                  <a:pt x="178460" y="0"/>
                </a:moveTo>
                <a:lnTo>
                  <a:pt x="0" y="98678"/>
                </a:lnTo>
                <a:lnTo>
                  <a:pt x="98679" y="277139"/>
                </a:lnTo>
                <a:lnTo>
                  <a:pt x="118618" y="207860"/>
                </a:lnTo>
                <a:lnTo>
                  <a:pt x="639841" y="207860"/>
                </a:lnTo>
                <a:lnTo>
                  <a:pt x="158521" y="69291"/>
                </a:lnTo>
                <a:lnTo>
                  <a:pt x="178460" y="0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5301697" y="2248817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正确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120895" y="6278880"/>
            <a:ext cx="4434840" cy="426720"/>
          </a:xfrm>
          <a:custGeom>
            <a:avLst/>
            <a:gdLst/>
            <a:ahLst/>
            <a:cxnLst/>
            <a:rect l="l" t="t" r="r" b="b"/>
            <a:pathLst>
              <a:path w="4434840" h="426720">
                <a:moveTo>
                  <a:pt x="4363720" y="0"/>
                </a:moveTo>
                <a:lnTo>
                  <a:pt x="71120" y="0"/>
                </a:lnTo>
                <a:lnTo>
                  <a:pt x="43435" y="5588"/>
                </a:lnTo>
                <a:lnTo>
                  <a:pt x="20829" y="20829"/>
                </a:lnTo>
                <a:lnTo>
                  <a:pt x="5588" y="43435"/>
                </a:lnTo>
                <a:lnTo>
                  <a:pt x="0" y="71119"/>
                </a:lnTo>
                <a:lnTo>
                  <a:pt x="0" y="355599"/>
                </a:lnTo>
                <a:lnTo>
                  <a:pt x="5588" y="383284"/>
                </a:lnTo>
                <a:lnTo>
                  <a:pt x="20829" y="405890"/>
                </a:lnTo>
                <a:lnTo>
                  <a:pt x="43435" y="421131"/>
                </a:lnTo>
                <a:lnTo>
                  <a:pt x="71120" y="426719"/>
                </a:lnTo>
                <a:lnTo>
                  <a:pt x="4363720" y="426719"/>
                </a:lnTo>
                <a:lnTo>
                  <a:pt x="4391404" y="421131"/>
                </a:lnTo>
                <a:lnTo>
                  <a:pt x="4414010" y="405890"/>
                </a:lnTo>
                <a:lnTo>
                  <a:pt x="4429251" y="383284"/>
                </a:lnTo>
                <a:lnTo>
                  <a:pt x="4434840" y="355599"/>
                </a:lnTo>
                <a:lnTo>
                  <a:pt x="4434840" y="71119"/>
                </a:lnTo>
                <a:lnTo>
                  <a:pt x="4429251" y="43435"/>
                </a:lnTo>
                <a:lnTo>
                  <a:pt x="4414010" y="20829"/>
                </a:lnTo>
                <a:lnTo>
                  <a:pt x="4391404" y="5588"/>
                </a:lnTo>
                <a:lnTo>
                  <a:pt x="436372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4268486" y="6361980"/>
            <a:ext cx="4140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实际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中我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们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通常最小化它的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数的相反数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937508" y="5753104"/>
            <a:ext cx="208915" cy="428625"/>
          </a:xfrm>
          <a:custGeom>
            <a:avLst/>
            <a:gdLst/>
            <a:ahLst/>
            <a:cxnLst/>
            <a:rect l="l" t="t" r="r" b="b"/>
            <a:pathLst>
              <a:path w="208914" h="428625">
                <a:moveTo>
                  <a:pt x="208788" y="323850"/>
                </a:moveTo>
                <a:lnTo>
                  <a:pt x="0" y="323850"/>
                </a:lnTo>
                <a:lnTo>
                  <a:pt x="104394" y="428244"/>
                </a:lnTo>
                <a:lnTo>
                  <a:pt x="208788" y="323850"/>
                </a:lnTo>
                <a:close/>
              </a:path>
              <a:path w="208914" h="428625">
                <a:moveTo>
                  <a:pt x="156591" y="104394"/>
                </a:moveTo>
                <a:lnTo>
                  <a:pt x="52197" y="104394"/>
                </a:lnTo>
                <a:lnTo>
                  <a:pt x="52197" y="323850"/>
                </a:lnTo>
                <a:lnTo>
                  <a:pt x="156591" y="323850"/>
                </a:lnTo>
                <a:lnTo>
                  <a:pt x="156591" y="104394"/>
                </a:lnTo>
                <a:close/>
              </a:path>
              <a:path w="208914" h="428625">
                <a:moveTo>
                  <a:pt x="104394" y="0"/>
                </a:moveTo>
                <a:lnTo>
                  <a:pt x="0" y="104394"/>
                </a:lnTo>
                <a:lnTo>
                  <a:pt x="208788" y="104394"/>
                </a:lnTo>
                <a:lnTo>
                  <a:pt x="10439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495293" y="4803647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2870512" y="4946035"/>
            <a:ext cx="4994910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考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虑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所有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marL="12700">
              <a:lnSpc>
                <a:spcPts val="2835"/>
              </a:lnSpc>
              <a:spcBef>
                <a:spcPts val="1355"/>
              </a:spcBef>
            </a:pPr>
            <a:r>
              <a:rPr sz="2400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/>
              </a:rPr>
              <a:t>最大化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MS PGothic"/>
            </a:endParaRPr>
          </a:p>
        </p:txBody>
      </p:sp>
      <p:sp>
        <p:nvSpPr>
          <p:cNvPr id="128" name="标题 127">
            <a:extLst>
              <a:ext uri="{FF2B5EF4-FFF2-40B4-BE49-F238E27FC236}">
                <a16:creationId xmlns:a16="http://schemas.microsoft.com/office/drawing/2014/main" id="{B67785D1-2F4D-44D6-94BF-DDC018EE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边的信息的重构器和目标函数</a:t>
            </a:r>
          </a:p>
        </p:txBody>
      </p:sp>
    </p:spTree>
    <p:extLst>
      <p:ext uri="{BB962C8B-B14F-4D97-AF65-F5344CB8AC3E}">
        <p14:creationId xmlns:p14="http://schemas.microsoft.com/office/powerpoint/2010/main" val="318077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8AB8-562B-01DF-2843-DFE02D08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D3AD-7808-D2D4-9590-BDA642BC2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a large text corpora, V, d</a:t>
            </a:r>
          </a:p>
          <a:p>
            <a:pPr lvl="1"/>
            <a:r>
              <a:rPr lang="en-US" dirty="0"/>
              <a:t>V: a pre-defined vocabulary</a:t>
            </a:r>
          </a:p>
          <a:p>
            <a:pPr lvl="1"/>
            <a:r>
              <a:rPr lang="en-US" dirty="0"/>
              <a:t>d: dimension of word vectors (e.g. 300) </a:t>
            </a:r>
          </a:p>
          <a:p>
            <a:pPr lvl="1"/>
            <a:r>
              <a:rPr lang="en-US" dirty="0"/>
              <a:t>Text corpora: </a:t>
            </a:r>
          </a:p>
          <a:p>
            <a:pPr lvl="2"/>
            <a:r>
              <a:rPr lang="en-US" dirty="0"/>
              <a:t>Wikipedia + </a:t>
            </a:r>
            <a:r>
              <a:rPr lang="en-US" dirty="0" err="1"/>
              <a:t>Gigaword</a:t>
            </a:r>
            <a:r>
              <a:rPr lang="en-US" dirty="0"/>
              <a:t> 5: 6B </a:t>
            </a:r>
          </a:p>
          <a:p>
            <a:pPr lvl="2"/>
            <a:r>
              <a:rPr lang="en-US" dirty="0"/>
              <a:t>Twitter: 27B</a:t>
            </a:r>
          </a:p>
          <a:p>
            <a:pPr lvl="2"/>
            <a:r>
              <a:rPr lang="en-US" dirty="0"/>
              <a:t>Common Crawl: 840B</a:t>
            </a:r>
          </a:p>
          <a:p>
            <a:r>
              <a:rPr lang="en-US" dirty="0"/>
              <a:t>Output: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41AC7-9E0C-D3F2-6CB6-39230E8F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3" y="3973512"/>
            <a:ext cx="2197100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E8AD6-B8D0-0C88-7790-997B5A3D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661410"/>
            <a:ext cx="6096000" cy="40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75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>
            <a:normAutofit/>
          </a:bodyPr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保留共性信息</a:t>
            </a:r>
            <a:endParaRPr lang="en-US" altLang="zh-CN" dirty="0"/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多维图嵌入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674833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B4CD7-B0F9-499B-ADAB-3CE15BFE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多维图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5F59F14-EB36-491E-913A-FC264FADDE93}"/>
              </a:ext>
            </a:extLst>
          </p:cNvPr>
          <p:cNvSpPr/>
          <p:nvPr/>
        </p:nvSpPr>
        <p:spPr>
          <a:xfrm>
            <a:off x="2153416" y="3032045"/>
            <a:ext cx="993647" cy="530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F6CABCD-B763-4D70-99C1-FBA1F492099E}"/>
              </a:ext>
            </a:extLst>
          </p:cNvPr>
          <p:cNvSpPr/>
          <p:nvPr/>
        </p:nvSpPr>
        <p:spPr>
          <a:xfrm>
            <a:off x="2201423" y="3066329"/>
            <a:ext cx="890269" cy="419734"/>
          </a:xfrm>
          <a:custGeom>
            <a:avLst/>
            <a:gdLst/>
            <a:ahLst/>
            <a:cxnLst/>
            <a:rect l="l" t="t" r="r" b="b"/>
            <a:pathLst>
              <a:path w="890269" h="419735">
                <a:moveTo>
                  <a:pt x="0" y="0"/>
                </a:moveTo>
                <a:lnTo>
                  <a:pt x="889850" y="419684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3D64F9B2-93C5-4B71-AAD9-6888842D411D}"/>
              </a:ext>
            </a:extLst>
          </p:cNvPr>
          <p:cNvSpPr/>
          <p:nvPr/>
        </p:nvSpPr>
        <p:spPr>
          <a:xfrm>
            <a:off x="2426212" y="3627928"/>
            <a:ext cx="720851" cy="943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305A729-B939-4C5B-9BDF-47E43F50FE1D}"/>
              </a:ext>
            </a:extLst>
          </p:cNvPr>
          <p:cNvSpPr/>
          <p:nvPr/>
        </p:nvSpPr>
        <p:spPr>
          <a:xfrm>
            <a:off x="2478786" y="3663742"/>
            <a:ext cx="612140" cy="838200"/>
          </a:xfrm>
          <a:custGeom>
            <a:avLst/>
            <a:gdLst/>
            <a:ahLst/>
            <a:cxnLst/>
            <a:rect l="l" t="t" r="r" b="b"/>
            <a:pathLst>
              <a:path w="612140" h="838200">
                <a:moveTo>
                  <a:pt x="0" y="837933"/>
                </a:moveTo>
                <a:lnTo>
                  <a:pt x="612063" y="0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FAD96A8-28F4-409F-A260-C42D7B12B97A}"/>
              </a:ext>
            </a:extLst>
          </p:cNvPr>
          <p:cNvSpPr/>
          <p:nvPr/>
        </p:nvSpPr>
        <p:spPr>
          <a:xfrm>
            <a:off x="3689609" y="2195368"/>
            <a:ext cx="798563" cy="768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D579A1D-599C-4C00-9328-02D78DB7E502}"/>
              </a:ext>
            </a:extLst>
          </p:cNvPr>
          <p:cNvSpPr/>
          <p:nvPr/>
        </p:nvSpPr>
        <p:spPr>
          <a:xfrm>
            <a:off x="3740662" y="2228129"/>
            <a:ext cx="691515" cy="660400"/>
          </a:xfrm>
          <a:custGeom>
            <a:avLst/>
            <a:gdLst/>
            <a:ahLst/>
            <a:cxnLst/>
            <a:rect l="l" t="t" r="r" b="b"/>
            <a:pathLst>
              <a:path w="691514" h="660400">
                <a:moveTo>
                  <a:pt x="0" y="0"/>
                </a:moveTo>
                <a:lnTo>
                  <a:pt x="691388" y="659917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CC2F3E8-7E31-477D-A860-D6345E0BCAC0}"/>
              </a:ext>
            </a:extLst>
          </p:cNvPr>
          <p:cNvSpPr/>
          <p:nvPr/>
        </p:nvSpPr>
        <p:spPr>
          <a:xfrm>
            <a:off x="3258316" y="3028996"/>
            <a:ext cx="1229867" cy="6187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E4EFBBC-E5DA-4E1F-B7F3-67B4DD3E781B}"/>
              </a:ext>
            </a:extLst>
          </p:cNvPr>
          <p:cNvSpPr/>
          <p:nvPr/>
        </p:nvSpPr>
        <p:spPr>
          <a:xfrm>
            <a:off x="3306317" y="3064806"/>
            <a:ext cx="1126490" cy="509270"/>
          </a:xfrm>
          <a:custGeom>
            <a:avLst/>
            <a:gdLst/>
            <a:ahLst/>
            <a:cxnLst/>
            <a:rect l="l" t="t" r="r" b="b"/>
            <a:pathLst>
              <a:path w="1126489" h="509270">
                <a:moveTo>
                  <a:pt x="0" y="509104"/>
                </a:moveTo>
                <a:lnTo>
                  <a:pt x="1126070" y="0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06289AA4-12D1-4525-BAFC-45D05F5D0E97}"/>
              </a:ext>
            </a:extLst>
          </p:cNvPr>
          <p:cNvSpPr/>
          <p:nvPr/>
        </p:nvSpPr>
        <p:spPr>
          <a:xfrm>
            <a:off x="4349500" y="3067096"/>
            <a:ext cx="227075" cy="1088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3AA21C44-477A-45B8-BD44-43D06A932BBF}"/>
              </a:ext>
            </a:extLst>
          </p:cNvPr>
          <p:cNvSpPr/>
          <p:nvPr/>
        </p:nvSpPr>
        <p:spPr>
          <a:xfrm>
            <a:off x="4405127" y="3102908"/>
            <a:ext cx="116839" cy="988694"/>
          </a:xfrm>
          <a:custGeom>
            <a:avLst/>
            <a:gdLst/>
            <a:ahLst/>
            <a:cxnLst/>
            <a:rect l="l" t="t" r="r" b="b"/>
            <a:pathLst>
              <a:path w="116839" h="988695">
                <a:moveTo>
                  <a:pt x="0" y="988568"/>
                </a:moveTo>
                <a:lnTo>
                  <a:pt x="116497" y="0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7170493C-2D3F-44C1-AD17-590015342088}"/>
              </a:ext>
            </a:extLst>
          </p:cNvPr>
          <p:cNvSpPr/>
          <p:nvPr/>
        </p:nvSpPr>
        <p:spPr>
          <a:xfrm>
            <a:off x="2402591" y="3631734"/>
            <a:ext cx="856615" cy="949960"/>
          </a:xfrm>
          <a:custGeom>
            <a:avLst/>
            <a:gdLst/>
            <a:ahLst/>
            <a:cxnLst/>
            <a:rect l="l" t="t" r="r" b="b"/>
            <a:pathLst>
              <a:path w="856614" h="949960">
                <a:moveTo>
                  <a:pt x="0" y="949452"/>
                </a:moveTo>
                <a:lnTo>
                  <a:pt x="50040" y="937483"/>
                </a:lnTo>
                <a:lnTo>
                  <a:pt x="99882" y="925291"/>
                </a:lnTo>
                <a:lnTo>
                  <a:pt x="149326" y="912650"/>
                </a:lnTo>
                <a:lnTo>
                  <a:pt x="198173" y="899336"/>
                </a:lnTo>
                <a:lnTo>
                  <a:pt x="246225" y="885126"/>
                </a:lnTo>
                <a:lnTo>
                  <a:pt x="293282" y="869793"/>
                </a:lnTo>
                <a:lnTo>
                  <a:pt x="339147" y="853116"/>
                </a:lnTo>
                <a:lnTo>
                  <a:pt x="383619" y="834868"/>
                </a:lnTo>
                <a:lnTo>
                  <a:pt x="426501" y="814826"/>
                </a:lnTo>
                <a:lnTo>
                  <a:pt x="467594" y="792766"/>
                </a:lnTo>
                <a:lnTo>
                  <a:pt x="506698" y="768463"/>
                </a:lnTo>
                <a:lnTo>
                  <a:pt x="543616" y="741693"/>
                </a:lnTo>
                <a:lnTo>
                  <a:pt x="578147" y="712232"/>
                </a:lnTo>
                <a:lnTo>
                  <a:pt x="610095" y="679856"/>
                </a:lnTo>
                <a:lnTo>
                  <a:pt x="637461" y="646870"/>
                </a:lnTo>
                <a:lnTo>
                  <a:pt x="662564" y="611332"/>
                </a:lnTo>
                <a:lnTo>
                  <a:pt x="685565" y="573423"/>
                </a:lnTo>
                <a:lnTo>
                  <a:pt x="706626" y="533327"/>
                </a:lnTo>
                <a:lnTo>
                  <a:pt x="725909" y="491224"/>
                </a:lnTo>
                <a:lnTo>
                  <a:pt x="743575" y="447298"/>
                </a:lnTo>
                <a:lnTo>
                  <a:pt x="759785" y="401731"/>
                </a:lnTo>
                <a:lnTo>
                  <a:pt x="774702" y="354706"/>
                </a:lnTo>
                <a:lnTo>
                  <a:pt x="788488" y="306404"/>
                </a:lnTo>
                <a:lnTo>
                  <a:pt x="801303" y="257008"/>
                </a:lnTo>
                <a:lnTo>
                  <a:pt x="813310" y="206700"/>
                </a:lnTo>
                <a:lnTo>
                  <a:pt x="824670" y="155663"/>
                </a:lnTo>
                <a:lnTo>
                  <a:pt x="835546" y="104079"/>
                </a:lnTo>
                <a:lnTo>
                  <a:pt x="846097" y="52131"/>
                </a:lnTo>
                <a:lnTo>
                  <a:pt x="856488" y="0"/>
                </a:lnTo>
              </a:path>
            </a:pathLst>
          </a:custGeom>
          <a:ln w="25907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608C1F32-39D4-47B2-8C6E-DF84727B286F}"/>
              </a:ext>
            </a:extLst>
          </p:cNvPr>
          <p:cNvSpPr/>
          <p:nvPr/>
        </p:nvSpPr>
        <p:spPr>
          <a:xfrm>
            <a:off x="3214121" y="2238041"/>
            <a:ext cx="493775" cy="1322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9579FB3B-3A68-4FAF-8CCB-5066663B90B7}"/>
              </a:ext>
            </a:extLst>
          </p:cNvPr>
          <p:cNvSpPr/>
          <p:nvPr/>
        </p:nvSpPr>
        <p:spPr>
          <a:xfrm>
            <a:off x="3269749" y="2264706"/>
            <a:ext cx="382905" cy="1221740"/>
          </a:xfrm>
          <a:custGeom>
            <a:avLst/>
            <a:gdLst/>
            <a:ahLst/>
            <a:cxnLst/>
            <a:rect l="l" t="t" r="r" b="b"/>
            <a:pathLst>
              <a:path w="382905" h="1221739">
                <a:moveTo>
                  <a:pt x="382524" y="0"/>
                </a:moveTo>
                <a:lnTo>
                  <a:pt x="0" y="1221181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0D577F04-374E-4B36-9EF6-A78AA79E7DAE}"/>
              </a:ext>
            </a:extLst>
          </p:cNvPr>
          <p:cNvSpPr/>
          <p:nvPr/>
        </p:nvSpPr>
        <p:spPr>
          <a:xfrm>
            <a:off x="3598168" y="2238040"/>
            <a:ext cx="774191" cy="18912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CE6A3167-B092-4AA2-9E0B-6C7B339D6726}"/>
              </a:ext>
            </a:extLst>
          </p:cNvPr>
          <p:cNvSpPr/>
          <p:nvPr/>
        </p:nvSpPr>
        <p:spPr>
          <a:xfrm>
            <a:off x="3652266" y="2264706"/>
            <a:ext cx="664210" cy="1790064"/>
          </a:xfrm>
          <a:custGeom>
            <a:avLst/>
            <a:gdLst/>
            <a:ahLst/>
            <a:cxnLst/>
            <a:rect l="l" t="t" r="r" b="b"/>
            <a:pathLst>
              <a:path w="664210" h="1790064">
                <a:moveTo>
                  <a:pt x="0" y="0"/>
                </a:moveTo>
                <a:lnTo>
                  <a:pt x="663930" y="1789696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78B205CF-F5D8-4549-A6D0-80F026040632}"/>
              </a:ext>
            </a:extLst>
          </p:cNvPr>
          <p:cNvSpPr/>
          <p:nvPr/>
        </p:nvSpPr>
        <p:spPr>
          <a:xfrm>
            <a:off x="3715516" y="2111561"/>
            <a:ext cx="899159" cy="848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91A66248-D70E-401D-B89E-28F1E9025541}"/>
              </a:ext>
            </a:extLst>
          </p:cNvPr>
          <p:cNvSpPr/>
          <p:nvPr/>
        </p:nvSpPr>
        <p:spPr>
          <a:xfrm>
            <a:off x="3763522" y="2142785"/>
            <a:ext cx="809625" cy="751840"/>
          </a:xfrm>
          <a:custGeom>
            <a:avLst/>
            <a:gdLst/>
            <a:ahLst/>
            <a:cxnLst/>
            <a:rect l="l" t="t" r="r" b="b"/>
            <a:pathLst>
              <a:path w="809625" h="751839">
                <a:moveTo>
                  <a:pt x="0" y="0"/>
                </a:moveTo>
                <a:lnTo>
                  <a:pt x="49600" y="25578"/>
                </a:lnTo>
                <a:lnTo>
                  <a:pt x="98989" y="51169"/>
                </a:lnTo>
                <a:lnTo>
                  <a:pt x="147954" y="76785"/>
                </a:lnTo>
                <a:lnTo>
                  <a:pt x="196285" y="102440"/>
                </a:lnTo>
                <a:lnTo>
                  <a:pt x="243769" y="128147"/>
                </a:lnTo>
                <a:lnTo>
                  <a:pt x="290195" y="153917"/>
                </a:lnTo>
                <a:lnTo>
                  <a:pt x="335351" y="179765"/>
                </a:lnTo>
                <a:lnTo>
                  <a:pt x="379026" y="205702"/>
                </a:lnTo>
                <a:lnTo>
                  <a:pt x="421009" y="231742"/>
                </a:lnTo>
                <a:lnTo>
                  <a:pt x="461088" y="257898"/>
                </a:lnTo>
                <a:lnTo>
                  <a:pt x="499051" y="284181"/>
                </a:lnTo>
                <a:lnTo>
                  <a:pt x="534687" y="310606"/>
                </a:lnTo>
                <a:lnTo>
                  <a:pt x="567784" y="337185"/>
                </a:lnTo>
                <a:lnTo>
                  <a:pt x="598131" y="363931"/>
                </a:lnTo>
                <a:lnTo>
                  <a:pt x="688018" y="477290"/>
                </a:lnTo>
                <a:lnTo>
                  <a:pt x="754265" y="604589"/>
                </a:lnTo>
                <a:lnTo>
                  <a:pt x="795224" y="708409"/>
                </a:lnTo>
                <a:lnTo>
                  <a:pt x="809244" y="751332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655E307-D00D-4D01-9198-62006D8FF881}"/>
              </a:ext>
            </a:extLst>
          </p:cNvPr>
          <p:cNvSpPr/>
          <p:nvPr/>
        </p:nvSpPr>
        <p:spPr>
          <a:xfrm>
            <a:off x="2090932" y="2875072"/>
            <a:ext cx="1173479" cy="6553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8EAD584-B935-45BD-B211-A2735B8E11E6}"/>
              </a:ext>
            </a:extLst>
          </p:cNvPr>
          <p:cNvSpPr/>
          <p:nvPr/>
        </p:nvSpPr>
        <p:spPr>
          <a:xfrm>
            <a:off x="2134367" y="2910918"/>
            <a:ext cx="1077595" cy="546100"/>
          </a:xfrm>
          <a:custGeom>
            <a:avLst/>
            <a:gdLst/>
            <a:ahLst/>
            <a:cxnLst/>
            <a:rect l="l" t="t" r="r" b="b"/>
            <a:pathLst>
              <a:path w="1077595" h="546100">
                <a:moveTo>
                  <a:pt x="0" y="6083"/>
                </a:moveTo>
                <a:lnTo>
                  <a:pt x="50735" y="3696"/>
                </a:lnTo>
                <a:lnTo>
                  <a:pt x="101390" y="1656"/>
                </a:lnTo>
                <a:lnTo>
                  <a:pt x="151883" y="308"/>
                </a:lnTo>
                <a:lnTo>
                  <a:pt x="202132" y="0"/>
                </a:lnTo>
                <a:lnTo>
                  <a:pt x="252056" y="1076"/>
                </a:lnTo>
                <a:lnTo>
                  <a:pt x="301574" y="3883"/>
                </a:lnTo>
                <a:lnTo>
                  <a:pt x="350603" y="8766"/>
                </a:lnTo>
                <a:lnTo>
                  <a:pt x="399064" y="16073"/>
                </a:lnTo>
                <a:lnTo>
                  <a:pt x="446873" y="26150"/>
                </a:lnTo>
                <a:lnTo>
                  <a:pt x="493951" y="39341"/>
                </a:lnTo>
                <a:lnTo>
                  <a:pt x="540215" y="55994"/>
                </a:lnTo>
                <a:lnTo>
                  <a:pt x="585584" y="76453"/>
                </a:lnTo>
                <a:lnTo>
                  <a:pt x="623715" y="97208"/>
                </a:lnTo>
                <a:lnTo>
                  <a:pt x="661180" y="120797"/>
                </a:lnTo>
                <a:lnTo>
                  <a:pt x="698030" y="147001"/>
                </a:lnTo>
                <a:lnTo>
                  <a:pt x="734316" y="175603"/>
                </a:lnTo>
                <a:lnTo>
                  <a:pt x="770091" y="206386"/>
                </a:lnTo>
                <a:lnTo>
                  <a:pt x="805404" y="239130"/>
                </a:lnTo>
                <a:lnTo>
                  <a:pt x="840308" y="273618"/>
                </a:lnTo>
                <a:lnTo>
                  <a:pt x="874853" y="309632"/>
                </a:lnTo>
                <a:lnTo>
                  <a:pt x="909091" y="346954"/>
                </a:lnTo>
                <a:lnTo>
                  <a:pt x="943073" y="385366"/>
                </a:lnTo>
                <a:lnTo>
                  <a:pt x="976851" y="424650"/>
                </a:lnTo>
                <a:lnTo>
                  <a:pt x="1010475" y="464588"/>
                </a:lnTo>
                <a:lnTo>
                  <a:pt x="1043996" y="504962"/>
                </a:lnTo>
                <a:lnTo>
                  <a:pt x="1077468" y="545553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0C3F6E72-201B-45BD-9C2A-785CE34C8AA9}"/>
              </a:ext>
            </a:extLst>
          </p:cNvPr>
          <p:cNvSpPr/>
          <p:nvPr/>
        </p:nvSpPr>
        <p:spPr>
          <a:xfrm>
            <a:off x="1769368" y="3044237"/>
            <a:ext cx="441947" cy="1586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538B17CD-4DDE-4112-9376-EFFC1AF5CDB2}"/>
              </a:ext>
            </a:extLst>
          </p:cNvPr>
          <p:cNvSpPr/>
          <p:nvPr/>
        </p:nvSpPr>
        <p:spPr>
          <a:xfrm>
            <a:off x="1825293" y="3069383"/>
            <a:ext cx="332105" cy="1489075"/>
          </a:xfrm>
          <a:custGeom>
            <a:avLst/>
            <a:gdLst/>
            <a:ahLst/>
            <a:cxnLst/>
            <a:rect l="l" t="t" r="r" b="b"/>
            <a:pathLst>
              <a:path w="332105" h="1489075">
                <a:moveTo>
                  <a:pt x="190965" y="0"/>
                </a:moveTo>
                <a:lnTo>
                  <a:pt x="171173" y="47078"/>
                </a:lnTo>
                <a:lnTo>
                  <a:pt x="151570" y="94153"/>
                </a:lnTo>
                <a:lnTo>
                  <a:pt x="132345" y="141219"/>
                </a:lnTo>
                <a:lnTo>
                  <a:pt x="113689" y="188272"/>
                </a:lnTo>
                <a:lnTo>
                  <a:pt x="95789" y="235308"/>
                </a:lnTo>
                <a:lnTo>
                  <a:pt x="78836" y="282323"/>
                </a:lnTo>
                <a:lnTo>
                  <a:pt x="63019" y="329312"/>
                </a:lnTo>
                <a:lnTo>
                  <a:pt x="48527" y="376270"/>
                </a:lnTo>
                <a:lnTo>
                  <a:pt x="35549" y="423195"/>
                </a:lnTo>
                <a:lnTo>
                  <a:pt x="24275" y="470080"/>
                </a:lnTo>
                <a:lnTo>
                  <a:pt x="14893" y="516923"/>
                </a:lnTo>
                <a:lnTo>
                  <a:pt x="7594" y="563718"/>
                </a:lnTo>
                <a:lnTo>
                  <a:pt x="2566" y="610462"/>
                </a:lnTo>
                <a:lnTo>
                  <a:pt x="0" y="657150"/>
                </a:lnTo>
                <a:lnTo>
                  <a:pt x="83" y="703778"/>
                </a:lnTo>
                <a:lnTo>
                  <a:pt x="3005" y="750341"/>
                </a:lnTo>
                <a:lnTo>
                  <a:pt x="8893" y="796837"/>
                </a:lnTo>
                <a:lnTo>
                  <a:pt x="17621" y="843268"/>
                </a:lnTo>
                <a:lnTo>
                  <a:pt x="28998" y="889640"/>
                </a:lnTo>
                <a:lnTo>
                  <a:pt x="42837" y="935955"/>
                </a:lnTo>
                <a:lnTo>
                  <a:pt x="58946" y="982219"/>
                </a:lnTo>
                <a:lnTo>
                  <a:pt x="77138" y="1028436"/>
                </a:lnTo>
                <a:lnTo>
                  <a:pt x="97223" y="1074609"/>
                </a:lnTo>
                <a:lnTo>
                  <a:pt x="119012" y="1120744"/>
                </a:lnTo>
                <a:lnTo>
                  <a:pt x="142315" y="1166845"/>
                </a:lnTo>
                <a:lnTo>
                  <a:pt x="166942" y="1212915"/>
                </a:lnTo>
                <a:lnTo>
                  <a:pt x="192706" y="1258960"/>
                </a:lnTo>
                <a:lnTo>
                  <a:pt x="219416" y="1304983"/>
                </a:lnTo>
                <a:lnTo>
                  <a:pt x="246883" y="1350989"/>
                </a:lnTo>
                <a:lnTo>
                  <a:pt x="274919" y="1396983"/>
                </a:lnTo>
                <a:lnTo>
                  <a:pt x="303332" y="1442967"/>
                </a:lnTo>
                <a:lnTo>
                  <a:pt x="331935" y="1488948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669EEA5-F4CC-4C6E-B8C0-BD42BB936DA4}"/>
              </a:ext>
            </a:extLst>
          </p:cNvPr>
          <p:cNvSpPr/>
          <p:nvPr/>
        </p:nvSpPr>
        <p:spPr>
          <a:xfrm>
            <a:off x="2008636" y="3021376"/>
            <a:ext cx="1152143" cy="6675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A9547C5E-50F0-4A7B-8A32-FCDBDDC1A4CB}"/>
              </a:ext>
            </a:extLst>
          </p:cNvPr>
          <p:cNvSpPr/>
          <p:nvPr/>
        </p:nvSpPr>
        <p:spPr>
          <a:xfrm>
            <a:off x="2062733" y="3046517"/>
            <a:ext cx="1056640" cy="563880"/>
          </a:xfrm>
          <a:custGeom>
            <a:avLst/>
            <a:gdLst/>
            <a:ahLst/>
            <a:cxnLst/>
            <a:rect l="l" t="t" r="r" b="b"/>
            <a:pathLst>
              <a:path w="1056640" h="563879">
                <a:moveTo>
                  <a:pt x="0" y="0"/>
                </a:moveTo>
                <a:lnTo>
                  <a:pt x="23052" y="45824"/>
                </a:lnTo>
                <a:lnTo>
                  <a:pt x="46314" y="91362"/>
                </a:lnTo>
                <a:lnTo>
                  <a:pt x="69992" y="136325"/>
                </a:lnTo>
                <a:lnTo>
                  <a:pt x="94295" y="180426"/>
                </a:lnTo>
                <a:lnTo>
                  <a:pt x="119431" y="223378"/>
                </a:lnTo>
                <a:lnTo>
                  <a:pt x="145608" y="264894"/>
                </a:lnTo>
                <a:lnTo>
                  <a:pt x="173036" y="304684"/>
                </a:lnTo>
                <a:lnTo>
                  <a:pt x="201921" y="342463"/>
                </a:lnTo>
                <a:lnTo>
                  <a:pt x="232474" y="377943"/>
                </a:lnTo>
                <a:lnTo>
                  <a:pt x="264900" y="410836"/>
                </a:lnTo>
                <a:lnTo>
                  <a:pt x="299410" y="440855"/>
                </a:lnTo>
                <a:lnTo>
                  <a:pt x="336212" y="467713"/>
                </a:lnTo>
                <a:lnTo>
                  <a:pt x="375513" y="491121"/>
                </a:lnTo>
                <a:lnTo>
                  <a:pt x="556119" y="541549"/>
                </a:lnTo>
                <a:lnTo>
                  <a:pt x="781831" y="561279"/>
                </a:lnTo>
                <a:lnTo>
                  <a:pt x="974538" y="563470"/>
                </a:lnTo>
                <a:lnTo>
                  <a:pt x="1056132" y="561276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F9F8ED1D-F876-46E2-A5E8-70532C24FE18}"/>
              </a:ext>
            </a:extLst>
          </p:cNvPr>
          <p:cNvSpPr/>
          <p:nvPr/>
        </p:nvSpPr>
        <p:spPr>
          <a:xfrm>
            <a:off x="2173228" y="3600496"/>
            <a:ext cx="990599" cy="9433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D078315E-35FF-446D-8A76-5D2827592A04}"/>
              </a:ext>
            </a:extLst>
          </p:cNvPr>
          <p:cNvSpPr/>
          <p:nvPr/>
        </p:nvSpPr>
        <p:spPr>
          <a:xfrm>
            <a:off x="2227326" y="3631734"/>
            <a:ext cx="891540" cy="844550"/>
          </a:xfrm>
          <a:custGeom>
            <a:avLst/>
            <a:gdLst/>
            <a:ahLst/>
            <a:cxnLst/>
            <a:rect l="l" t="t" r="r" b="b"/>
            <a:pathLst>
              <a:path w="891540" h="844550">
                <a:moveTo>
                  <a:pt x="891540" y="0"/>
                </a:moveTo>
                <a:lnTo>
                  <a:pt x="839622" y="11339"/>
                </a:lnTo>
                <a:lnTo>
                  <a:pt x="787910" y="22871"/>
                </a:lnTo>
                <a:lnTo>
                  <a:pt x="736608" y="34787"/>
                </a:lnTo>
                <a:lnTo>
                  <a:pt x="685923" y="47281"/>
                </a:lnTo>
                <a:lnTo>
                  <a:pt x="636058" y="60544"/>
                </a:lnTo>
                <a:lnTo>
                  <a:pt x="587220" y="74768"/>
                </a:lnTo>
                <a:lnTo>
                  <a:pt x="539613" y="90146"/>
                </a:lnTo>
                <a:lnTo>
                  <a:pt x="493443" y="106870"/>
                </a:lnTo>
                <a:lnTo>
                  <a:pt x="448914" y="125132"/>
                </a:lnTo>
                <a:lnTo>
                  <a:pt x="406232" y="145126"/>
                </a:lnTo>
                <a:lnTo>
                  <a:pt x="365602" y="167042"/>
                </a:lnTo>
                <a:lnTo>
                  <a:pt x="327229" y="191074"/>
                </a:lnTo>
                <a:lnTo>
                  <a:pt x="291319" y="217413"/>
                </a:lnTo>
                <a:lnTo>
                  <a:pt x="258076" y="246253"/>
                </a:lnTo>
                <a:lnTo>
                  <a:pt x="225409" y="280247"/>
                </a:lnTo>
                <a:lnTo>
                  <a:pt x="195818" y="317123"/>
                </a:lnTo>
                <a:lnTo>
                  <a:pt x="169045" y="356641"/>
                </a:lnTo>
                <a:lnTo>
                  <a:pt x="144836" y="398561"/>
                </a:lnTo>
                <a:lnTo>
                  <a:pt x="122933" y="442643"/>
                </a:lnTo>
                <a:lnTo>
                  <a:pt x="103080" y="488647"/>
                </a:lnTo>
                <a:lnTo>
                  <a:pt x="85022" y="536331"/>
                </a:lnTo>
                <a:lnTo>
                  <a:pt x="68502" y="585457"/>
                </a:lnTo>
                <a:lnTo>
                  <a:pt x="53263" y="635783"/>
                </a:lnTo>
                <a:lnTo>
                  <a:pt x="39049" y="687071"/>
                </a:lnTo>
                <a:lnTo>
                  <a:pt x="25605" y="739079"/>
                </a:lnTo>
                <a:lnTo>
                  <a:pt x="12674" y="791567"/>
                </a:lnTo>
                <a:lnTo>
                  <a:pt x="0" y="844296"/>
                </a:lnTo>
              </a:path>
            </a:pathLst>
          </a:custGeom>
          <a:ln w="22859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2FF6B16B-930F-484A-82E3-CBADAF1799D4}"/>
              </a:ext>
            </a:extLst>
          </p:cNvPr>
          <p:cNvSpPr/>
          <p:nvPr/>
        </p:nvSpPr>
        <p:spPr>
          <a:xfrm>
            <a:off x="2090932" y="2074972"/>
            <a:ext cx="1517903" cy="879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8A469529-414D-4029-B739-DD91C878C170}"/>
              </a:ext>
            </a:extLst>
          </p:cNvPr>
          <p:cNvSpPr/>
          <p:nvPr/>
        </p:nvSpPr>
        <p:spPr>
          <a:xfrm>
            <a:off x="2145035" y="2107734"/>
            <a:ext cx="1419225" cy="774700"/>
          </a:xfrm>
          <a:custGeom>
            <a:avLst/>
            <a:gdLst/>
            <a:ahLst/>
            <a:cxnLst/>
            <a:rect l="l" t="t" r="r" b="b"/>
            <a:pathLst>
              <a:path w="1419225" h="774700">
                <a:moveTo>
                  <a:pt x="0" y="774191"/>
                </a:moveTo>
                <a:lnTo>
                  <a:pt x="23291" y="731988"/>
                </a:lnTo>
                <a:lnTo>
                  <a:pt x="46797" y="689931"/>
                </a:lnTo>
                <a:lnTo>
                  <a:pt x="70730" y="648165"/>
                </a:lnTo>
                <a:lnTo>
                  <a:pt x="95304" y="606836"/>
                </a:lnTo>
                <a:lnTo>
                  <a:pt x="120732" y="566092"/>
                </a:lnTo>
                <a:lnTo>
                  <a:pt x="147229" y="526077"/>
                </a:lnTo>
                <a:lnTo>
                  <a:pt x="175008" y="486938"/>
                </a:lnTo>
                <a:lnTo>
                  <a:pt x="204283" y="448820"/>
                </a:lnTo>
                <a:lnTo>
                  <a:pt x="235267" y="411871"/>
                </a:lnTo>
                <a:lnTo>
                  <a:pt x="268175" y="376235"/>
                </a:lnTo>
                <a:lnTo>
                  <a:pt x="303219" y="342059"/>
                </a:lnTo>
                <a:lnTo>
                  <a:pt x="340613" y="309488"/>
                </a:lnTo>
                <a:lnTo>
                  <a:pt x="380572" y="278670"/>
                </a:lnTo>
                <a:lnTo>
                  <a:pt x="423308" y="249749"/>
                </a:lnTo>
                <a:lnTo>
                  <a:pt x="469036" y="222872"/>
                </a:lnTo>
                <a:lnTo>
                  <a:pt x="507355" y="203169"/>
                </a:lnTo>
                <a:lnTo>
                  <a:pt x="547567" y="184759"/>
                </a:lnTo>
                <a:lnTo>
                  <a:pt x="589566" y="167570"/>
                </a:lnTo>
                <a:lnTo>
                  <a:pt x="633248" y="151530"/>
                </a:lnTo>
                <a:lnTo>
                  <a:pt x="678506" y="136568"/>
                </a:lnTo>
                <a:lnTo>
                  <a:pt x="725237" y="122612"/>
                </a:lnTo>
                <a:lnTo>
                  <a:pt x="773334" y="109589"/>
                </a:lnTo>
                <a:lnTo>
                  <a:pt x="822693" y="97428"/>
                </a:lnTo>
                <a:lnTo>
                  <a:pt x="873209" y="86058"/>
                </a:lnTo>
                <a:lnTo>
                  <a:pt x="924776" y="75405"/>
                </a:lnTo>
                <a:lnTo>
                  <a:pt x="977289" y="65399"/>
                </a:lnTo>
                <a:lnTo>
                  <a:pt x="1030643" y="55968"/>
                </a:lnTo>
                <a:lnTo>
                  <a:pt x="1084734" y="47039"/>
                </a:lnTo>
                <a:lnTo>
                  <a:pt x="1139455" y="38541"/>
                </a:lnTo>
                <a:lnTo>
                  <a:pt x="1194702" y="30402"/>
                </a:lnTo>
                <a:lnTo>
                  <a:pt x="1250369" y="22550"/>
                </a:lnTo>
                <a:lnTo>
                  <a:pt x="1306352" y="14914"/>
                </a:lnTo>
                <a:lnTo>
                  <a:pt x="1362545" y="7421"/>
                </a:lnTo>
                <a:lnTo>
                  <a:pt x="1418844" y="0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5ABAC314-B16C-4B6A-BDCB-F62CBE75FE51}"/>
              </a:ext>
            </a:extLst>
          </p:cNvPr>
          <p:cNvSpPr/>
          <p:nvPr/>
        </p:nvSpPr>
        <p:spPr>
          <a:xfrm>
            <a:off x="4376932" y="3019852"/>
            <a:ext cx="457199" cy="12237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13FD5BB5-56E3-4C3A-8AE6-2A7335227F00}"/>
              </a:ext>
            </a:extLst>
          </p:cNvPr>
          <p:cNvSpPr/>
          <p:nvPr/>
        </p:nvSpPr>
        <p:spPr>
          <a:xfrm>
            <a:off x="4431031" y="3046517"/>
            <a:ext cx="346710" cy="1125220"/>
          </a:xfrm>
          <a:custGeom>
            <a:avLst/>
            <a:gdLst/>
            <a:ahLst/>
            <a:cxnLst/>
            <a:rect l="l" t="t" r="r" b="b"/>
            <a:pathLst>
              <a:path w="346710" h="1125220">
                <a:moveTo>
                  <a:pt x="199440" y="0"/>
                </a:moveTo>
                <a:lnTo>
                  <a:pt x="225423" y="40472"/>
                </a:lnTo>
                <a:lnTo>
                  <a:pt x="250684" y="81261"/>
                </a:lnTo>
                <a:lnTo>
                  <a:pt x="274503" y="122681"/>
                </a:lnTo>
                <a:lnTo>
                  <a:pt x="296158" y="165050"/>
                </a:lnTo>
                <a:lnTo>
                  <a:pt x="314926" y="208684"/>
                </a:lnTo>
                <a:lnTo>
                  <a:pt x="330087" y="253900"/>
                </a:lnTo>
                <a:lnTo>
                  <a:pt x="340919" y="301014"/>
                </a:lnTo>
                <a:lnTo>
                  <a:pt x="346699" y="350342"/>
                </a:lnTo>
                <a:lnTo>
                  <a:pt x="346707" y="402201"/>
                </a:lnTo>
                <a:lnTo>
                  <a:pt x="340220" y="456907"/>
                </a:lnTo>
                <a:lnTo>
                  <a:pt x="332005" y="495085"/>
                </a:lnTo>
                <a:lnTo>
                  <a:pt x="320797" y="534575"/>
                </a:lnTo>
                <a:lnTo>
                  <a:pt x="306810" y="575284"/>
                </a:lnTo>
                <a:lnTo>
                  <a:pt x="290257" y="617118"/>
                </a:lnTo>
                <a:lnTo>
                  <a:pt x="271352" y="659983"/>
                </a:lnTo>
                <a:lnTo>
                  <a:pt x="250310" y="703785"/>
                </a:lnTo>
                <a:lnTo>
                  <a:pt x="227344" y="748430"/>
                </a:lnTo>
                <a:lnTo>
                  <a:pt x="202667" y="793826"/>
                </a:lnTo>
                <a:lnTo>
                  <a:pt x="176494" y="839877"/>
                </a:lnTo>
                <a:lnTo>
                  <a:pt x="149038" y="886491"/>
                </a:lnTo>
                <a:lnTo>
                  <a:pt x="120513" y="933573"/>
                </a:lnTo>
                <a:lnTo>
                  <a:pt x="91133" y="981030"/>
                </a:lnTo>
                <a:lnTo>
                  <a:pt x="61111" y="1028768"/>
                </a:lnTo>
                <a:lnTo>
                  <a:pt x="30662" y="1076693"/>
                </a:lnTo>
                <a:lnTo>
                  <a:pt x="0" y="1124712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2EC89881-7A0D-4B8E-80D5-1FCB66B34CDC}"/>
              </a:ext>
            </a:extLst>
          </p:cNvPr>
          <p:cNvSpPr/>
          <p:nvPr/>
        </p:nvSpPr>
        <p:spPr>
          <a:xfrm>
            <a:off x="3252221" y="2952809"/>
            <a:ext cx="1234439" cy="6339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DA5F5DF0-A65E-46FD-BF27-2CBA9811D724}"/>
              </a:ext>
            </a:extLst>
          </p:cNvPr>
          <p:cNvSpPr/>
          <p:nvPr/>
        </p:nvSpPr>
        <p:spPr>
          <a:xfrm>
            <a:off x="3306322" y="2985584"/>
            <a:ext cx="1137285" cy="528955"/>
          </a:xfrm>
          <a:custGeom>
            <a:avLst/>
            <a:gdLst/>
            <a:ahLst/>
            <a:cxnLst/>
            <a:rect l="l" t="t" r="r" b="b"/>
            <a:pathLst>
              <a:path w="1137285" h="528954">
                <a:moveTo>
                  <a:pt x="0" y="528806"/>
                </a:moveTo>
                <a:lnTo>
                  <a:pt x="24715" y="484146"/>
                </a:lnTo>
                <a:lnTo>
                  <a:pt x="49746" y="439800"/>
                </a:lnTo>
                <a:lnTo>
                  <a:pt x="75407" y="396086"/>
                </a:lnTo>
                <a:lnTo>
                  <a:pt x="102014" y="353318"/>
                </a:lnTo>
                <a:lnTo>
                  <a:pt x="129882" y="311813"/>
                </a:lnTo>
                <a:lnTo>
                  <a:pt x="159327" y="271885"/>
                </a:lnTo>
                <a:lnTo>
                  <a:pt x="190665" y="233851"/>
                </a:lnTo>
                <a:lnTo>
                  <a:pt x="224210" y="198026"/>
                </a:lnTo>
                <a:lnTo>
                  <a:pt x="260278" y="164725"/>
                </a:lnTo>
                <a:lnTo>
                  <a:pt x="299186" y="134265"/>
                </a:lnTo>
                <a:lnTo>
                  <a:pt x="341247" y="106959"/>
                </a:lnTo>
                <a:lnTo>
                  <a:pt x="386778" y="83125"/>
                </a:lnTo>
                <a:lnTo>
                  <a:pt x="425859" y="66718"/>
                </a:lnTo>
                <a:lnTo>
                  <a:pt x="467201" y="52574"/>
                </a:lnTo>
                <a:lnTo>
                  <a:pt x="510643" y="40529"/>
                </a:lnTo>
                <a:lnTo>
                  <a:pt x="556022" y="30424"/>
                </a:lnTo>
                <a:lnTo>
                  <a:pt x="603178" y="22097"/>
                </a:lnTo>
                <a:lnTo>
                  <a:pt x="651949" y="15385"/>
                </a:lnTo>
                <a:lnTo>
                  <a:pt x="702173" y="10128"/>
                </a:lnTo>
                <a:lnTo>
                  <a:pt x="753689" y="6163"/>
                </a:lnTo>
                <a:lnTo>
                  <a:pt x="806335" y="3329"/>
                </a:lnTo>
                <a:lnTo>
                  <a:pt x="859950" y="1465"/>
                </a:lnTo>
                <a:lnTo>
                  <a:pt x="914372" y="409"/>
                </a:lnTo>
                <a:lnTo>
                  <a:pt x="969440" y="0"/>
                </a:lnTo>
                <a:lnTo>
                  <a:pt x="1024992" y="75"/>
                </a:lnTo>
                <a:lnTo>
                  <a:pt x="1080867" y="473"/>
                </a:lnTo>
                <a:lnTo>
                  <a:pt x="1136904" y="1033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E17982C-2BBF-47C4-BE29-0DECF6CB8E30}"/>
              </a:ext>
            </a:extLst>
          </p:cNvPr>
          <p:cNvSpPr/>
          <p:nvPr/>
        </p:nvSpPr>
        <p:spPr>
          <a:xfrm>
            <a:off x="3240028" y="3583740"/>
            <a:ext cx="1034795" cy="7482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6CEF326D-5FBE-42EB-B3F2-790284270075}"/>
              </a:ext>
            </a:extLst>
          </p:cNvPr>
          <p:cNvSpPr/>
          <p:nvPr/>
        </p:nvSpPr>
        <p:spPr>
          <a:xfrm>
            <a:off x="3294126" y="3608874"/>
            <a:ext cx="937260" cy="645160"/>
          </a:xfrm>
          <a:custGeom>
            <a:avLst/>
            <a:gdLst/>
            <a:ahLst/>
            <a:cxnLst/>
            <a:rect l="l" t="t" r="r" b="b"/>
            <a:pathLst>
              <a:path w="937260" h="645160">
                <a:moveTo>
                  <a:pt x="0" y="0"/>
                </a:moveTo>
                <a:lnTo>
                  <a:pt x="24440" y="49518"/>
                </a:lnTo>
                <a:lnTo>
                  <a:pt x="49084" y="98721"/>
                </a:lnTo>
                <a:lnTo>
                  <a:pt x="74136" y="147292"/>
                </a:lnTo>
                <a:lnTo>
                  <a:pt x="99798" y="194917"/>
                </a:lnTo>
                <a:lnTo>
                  <a:pt x="126273" y="241280"/>
                </a:lnTo>
                <a:lnTo>
                  <a:pt x="153766" y="286065"/>
                </a:lnTo>
                <a:lnTo>
                  <a:pt x="182480" y="328959"/>
                </a:lnTo>
                <a:lnTo>
                  <a:pt x="212617" y="369644"/>
                </a:lnTo>
                <a:lnTo>
                  <a:pt x="244382" y="407806"/>
                </a:lnTo>
                <a:lnTo>
                  <a:pt x="277977" y="443129"/>
                </a:lnTo>
                <a:lnTo>
                  <a:pt x="313606" y="475299"/>
                </a:lnTo>
                <a:lnTo>
                  <a:pt x="351472" y="503999"/>
                </a:lnTo>
                <a:lnTo>
                  <a:pt x="391711" y="529020"/>
                </a:lnTo>
                <a:lnTo>
                  <a:pt x="434187" y="550571"/>
                </a:lnTo>
                <a:lnTo>
                  <a:pt x="478697" y="568969"/>
                </a:lnTo>
                <a:lnTo>
                  <a:pt x="525037" y="584528"/>
                </a:lnTo>
                <a:lnTo>
                  <a:pt x="573005" y="597564"/>
                </a:lnTo>
                <a:lnTo>
                  <a:pt x="622396" y="608391"/>
                </a:lnTo>
                <a:lnTo>
                  <a:pt x="673008" y="617327"/>
                </a:lnTo>
                <a:lnTo>
                  <a:pt x="724638" y="624685"/>
                </a:lnTo>
                <a:lnTo>
                  <a:pt x="777081" y="630781"/>
                </a:lnTo>
                <a:lnTo>
                  <a:pt x="830134" y="635931"/>
                </a:lnTo>
                <a:lnTo>
                  <a:pt x="883595" y="640449"/>
                </a:lnTo>
                <a:lnTo>
                  <a:pt x="937260" y="644652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3FFE22F3-4277-4DDB-8B47-2113D382F4BD}"/>
              </a:ext>
            </a:extLst>
          </p:cNvPr>
          <p:cNvSpPr/>
          <p:nvPr/>
        </p:nvSpPr>
        <p:spPr>
          <a:xfrm>
            <a:off x="2100076" y="4423456"/>
            <a:ext cx="478535" cy="4785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2BAE4554-DA28-460A-98AE-32EB786A761A}"/>
              </a:ext>
            </a:extLst>
          </p:cNvPr>
          <p:cNvSpPr/>
          <p:nvPr/>
        </p:nvSpPr>
        <p:spPr>
          <a:xfrm>
            <a:off x="2142744" y="4443263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9" y="5192"/>
                </a:lnTo>
                <a:lnTo>
                  <a:pt x="110140" y="19983"/>
                </a:lnTo>
                <a:lnTo>
                  <a:pt x="73637" y="43191"/>
                </a:lnTo>
                <a:lnTo>
                  <a:pt x="43191" y="73637"/>
                </a:lnTo>
                <a:lnTo>
                  <a:pt x="19983" y="110140"/>
                </a:lnTo>
                <a:lnTo>
                  <a:pt x="5192" y="151519"/>
                </a:lnTo>
                <a:lnTo>
                  <a:pt x="0" y="196595"/>
                </a:lnTo>
                <a:lnTo>
                  <a:pt x="5192" y="241672"/>
                </a:lnTo>
                <a:lnTo>
                  <a:pt x="19983" y="283051"/>
                </a:lnTo>
                <a:lnTo>
                  <a:pt x="43191" y="319554"/>
                </a:lnTo>
                <a:lnTo>
                  <a:pt x="73637" y="350000"/>
                </a:lnTo>
                <a:lnTo>
                  <a:pt x="110140" y="373208"/>
                </a:lnTo>
                <a:lnTo>
                  <a:pt x="151519" y="387999"/>
                </a:lnTo>
                <a:lnTo>
                  <a:pt x="196596" y="393191"/>
                </a:lnTo>
                <a:lnTo>
                  <a:pt x="241672" y="387999"/>
                </a:lnTo>
                <a:lnTo>
                  <a:pt x="283051" y="373208"/>
                </a:lnTo>
                <a:lnTo>
                  <a:pt x="319554" y="350000"/>
                </a:lnTo>
                <a:lnTo>
                  <a:pt x="350000" y="319554"/>
                </a:lnTo>
                <a:lnTo>
                  <a:pt x="373208" y="283051"/>
                </a:lnTo>
                <a:lnTo>
                  <a:pt x="387999" y="241672"/>
                </a:lnTo>
                <a:lnTo>
                  <a:pt x="393192" y="196595"/>
                </a:lnTo>
                <a:lnTo>
                  <a:pt x="387999" y="151519"/>
                </a:lnTo>
                <a:lnTo>
                  <a:pt x="373208" y="110140"/>
                </a:lnTo>
                <a:lnTo>
                  <a:pt x="350000" y="73637"/>
                </a:lnTo>
                <a:lnTo>
                  <a:pt x="319554" y="43191"/>
                </a:lnTo>
                <a:lnTo>
                  <a:pt x="283051" y="19983"/>
                </a:lnTo>
                <a:lnTo>
                  <a:pt x="241672" y="5192"/>
                </a:lnTo>
                <a:lnTo>
                  <a:pt x="1965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158E1C31-B2D5-409A-846D-994E3C238978}"/>
              </a:ext>
            </a:extLst>
          </p:cNvPr>
          <p:cNvSpPr txBox="1"/>
          <p:nvPr/>
        </p:nvSpPr>
        <p:spPr>
          <a:xfrm>
            <a:off x="2259793" y="4559266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5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E96CBF1F-E973-4F71-8D30-11E63487C679}"/>
              </a:ext>
            </a:extLst>
          </p:cNvPr>
          <p:cNvSpPr/>
          <p:nvPr/>
        </p:nvSpPr>
        <p:spPr>
          <a:xfrm>
            <a:off x="1822708" y="2708956"/>
            <a:ext cx="478535" cy="4800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6E40423C-DE89-4CA8-AF72-5814F3E8EC37}"/>
              </a:ext>
            </a:extLst>
          </p:cNvPr>
          <p:cNvSpPr/>
          <p:nvPr/>
        </p:nvSpPr>
        <p:spPr>
          <a:xfrm>
            <a:off x="1865375" y="2728763"/>
            <a:ext cx="393700" cy="394970"/>
          </a:xfrm>
          <a:custGeom>
            <a:avLst/>
            <a:gdLst/>
            <a:ahLst/>
            <a:cxnLst/>
            <a:rect l="l" t="t" r="r" b="b"/>
            <a:pathLst>
              <a:path w="393700" h="394969">
                <a:moveTo>
                  <a:pt x="196596" y="0"/>
                </a:moveTo>
                <a:lnTo>
                  <a:pt x="151519" y="5212"/>
                </a:lnTo>
                <a:lnTo>
                  <a:pt x="110140" y="20058"/>
                </a:lnTo>
                <a:lnTo>
                  <a:pt x="73637" y="43355"/>
                </a:lnTo>
                <a:lnTo>
                  <a:pt x="43191" y="73917"/>
                </a:lnTo>
                <a:lnTo>
                  <a:pt x="19983" y="110562"/>
                </a:lnTo>
                <a:lnTo>
                  <a:pt x="5192" y="152103"/>
                </a:lnTo>
                <a:lnTo>
                  <a:pt x="0" y="197358"/>
                </a:lnTo>
                <a:lnTo>
                  <a:pt x="5192" y="242608"/>
                </a:lnTo>
                <a:lnTo>
                  <a:pt x="19983" y="284148"/>
                </a:lnTo>
                <a:lnTo>
                  <a:pt x="43191" y="320792"/>
                </a:lnTo>
                <a:lnTo>
                  <a:pt x="73637" y="351356"/>
                </a:lnTo>
                <a:lnTo>
                  <a:pt x="110140" y="374655"/>
                </a:lnTo>
                <a:lnTo>
                  <a:pt x="151519" y="389503"/>
                </a:lnTo>
                <a:lnTo>
                  <a:pt x="196596" y="394716"/>
                </a:lnTo>
                <a:lnTo>
                  <a:pt x="241672" y="389503"/>
                </a:lnTo>
                <a:lnTo>
                  <a:pt x="283051" y="374655"/>
                </a:lnTo>
                <a:lnTo>
                  <a:pt x="319554" y="351356"/>
                </a:lnTo>
                <a:lnTo>
                  <a:pt x="350000" y="320792"/>
                </a:lnTo>
                <a:lnTo>
                  <a:pt x="373208" y="284148"/>
                </a:lnTo>
                <a:lnTo>
                  <a:pt x="387999" y="242608"/>
                </a:lnTo>
                <a:lnTo>
                  <a:pt x="393192" y="197358"/>
                </a:lnTo>
                <a:lnTo>
                  <a:pt x="387999" y="152103"/>
                </a:lnTo>
                <a:lnTo>
                  <a:pt x="373208" y="110562"/>
                </a:lnTo>
                <a:lnTo>
                  <a:pt x="350000" y="73917"/>
                </a:lnTo>
                <a:lnTo>
                  <a:pt x="319554" y="43355"/>
                </a:lnTo>
                <a:lnTo>
                  <a:pt x="283051" y="20058"/>
                </a:lnTo>
                <a:lnTo>
                  <a:pt x="241672" y="5212"/>
                </a:lnTo>
                <a:lnTo>
                  <a:pt x="1965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2BE3879D-F0D3-4F12-B2DF-823DCEC3178C}"/>
              </a:ext>
            </a:extLst>
          </p:cNvPr>
          <p:cNvSpPr/>
          <p:nvPr/>
        </p:nvSpPr>
        <p:spPr>
          <a:xfrm>
            <a:off x="3383284" y="1876852"/>
            <a:ext cx="478523" cy="4785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51865A47-5FE0-4568-A7E9-114E4D32DAF0}"/>
              </a:ext>
            </a:extLst>
          </p:cNvPr>
          <p:cNvSpPr/>
          <p:nvPr/>
        </p:nvSpPr>
        <p:spPr>
          <a:xfrm>
            <a:off x="3425951" y="1896660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9" y="5192"/>
                </a:lnTo>
                <a:lnTo>
                  <a:pt x="110140" y="19983"/>
                </a:lnTo>
                <a:lnTo>
                  <a:pt x="73637" y="43191"/>
                </a:lnTo>
                <a:lnTo>
                  <a:pt x="43191" y="73637"/>
                </a:lnTo>
                <a:lnTo>
                  <a:pt x="19983" y="110140"/>
                </a:lnTo>
                <a:lnTo>
                  <a:pt x="5192" y="151519"/>
                </a:lnTo>
                <a:lnTo>
                  <a:pt x="0" y="196596"/>
                </a:lnTo>
                <a:lnTo>
                  <a:pt x="5192" y="241672"/>
                </a:lnTo>
                <a:lnTo>
                  <a:pt x="19983" y="283051"/>
                </a:lnTo>
                <a:lnTo>
                  <a:pt x="43191" y="319554"/>
                </a:lnTo>
                <a:lnTo>
                  <a:pt x="73637" y="350000"/>
                </a:lnTo>
                <a:lnTo>
                  <a:pt x="110140" y="373208"/>
                </a:lnTo>
                <a:lnTo>
                  <a:pt x="151519" y="387999"/>
                </a:lnTo>
                <a:lnTo>
                  <a:pt x="196596" y="393192"/>
                </a:lnTo>
                <a:lnTo>
                  <a:pt x="241672" y="387999"/>
                </a:lnTo>
                <a:lnTo>
                  <a:pt x="283051" y="373208"/>
                </a:lnTo>
                <a:lnTo>
                  <a:pt x="319554" y="350000"/>
                </a:lnTo>
                <a:lnTo>
                  <a:pt x="350000" y="319554"/>
                </a:lnTo>
                <a:lnTo>
                  <a:pt x="373208" y="283051"/>
                </a:lnTo>
                <a:lnTo>
                  <a:pt x="387999" y="241672"/>
                </a:lnTo>
                <a:lnTo>
                  <a:pt x="393192" y="196596"/>
                </a:lnTo>
                <a:lnTo>
                  <a:pt x="387999" y="151519"/>
                </a:lnTo>
                <a:lnTo>
                  <a:pt x="373208" y="110140"/>
                </a:lnTo>
                <a:lnTo>
                  <a:pt x="350000" y="73637"/>
                </a:lnTo>
                <a:lnTo>
                  <a:pt x="319554" y="43191"/>
                </a:lnTo>
                <a:lnTo>
                  <a:pt x="283051" y="19983"/>
                </a:lnTo>
                <a:lnTo>
                  <a:pt x="241672" y="5192"/>
                </a:lnTo>
                <a:lnTo>
                  <a:pt x="1965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E0584FA2-46FE-4E74-952D-C860BB798528}"/>
              </a:ext>
            </a:extLst>
          </p:cNvPr>
          <p:cNvSpPr/>
          <p:nvPr/>
        </p:nvSpPr>
        <p:spPr>
          <a:xfrm>
            <a:off x="2964184" y="3330748"/>
            <a:ext cx="480059" cy="478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933FA732-A6D2-4690-9C8D-23A480150C44}"/>
              </a:ext>
            </a:extLst>
          </p:cNvPr>
          <p:cNvSpPr/>
          <p:nvPr/>
        </p:nvSpPr>
        <p:spPr>
          <a:xfrm>
            <a:off x="3006852" y="3350556"/>
            <a:ext cx="394970" cy="393700"/>
          </a:xfrm>
          <a:custGeom>
            <a:avLst/>
            <a:gdLst/>
            <a:ahLst/>
            <a:cxnLst/>
            <a:rect l="l" t="t" r="r" b="b"/>
            <a:pathLst>
              <a:path w="394969" h="393700">
                <a:moveTo>
                  <a:pt x="197358" y="0"/>
                </a:moveTo>
                <a:lnTo>
                  <a:pt x="152107" y="5192"/>
                </a:lnTo>
                <a:lnTo>
                  <a:pt x="110567" y="19983"/>
                </a:lnTo>
                <a:lnTo>
                  <a:pt x="73923" y="43191"/>
                </a:lnTo>
                <a:lnTo>
                  <a:pt x="43359" y="73637"/>
                </a:lnTo>
                <a:lnTo>
                  <a:pt x="20060" y="110140"/>
                </a:lnTo>
                <a:lnTo>
                  <a:pt x="5212" y="151519"/>
                </a:lnTo>
                <a:lnTo>
                  <a:pt x="0" y="196596"/>
                </a:lnTo>
                <a:lnTo>
                  <a:pt x="5212" y="241672"/>
                </a:lnTo>
                <a:lnTo>
                  <a:pt x="20060" y="283051"/>
                </a:lnTo>
                <a:lnTo>
                  <a:pt x="43359" y="319554"/>
                </a:lnTo>
                <a:lnTo>
                  <a:pt x="73923" y="350000"/>
                </a:lnTo>
                <a:lnTo>
                  <a:pt x="110567" y="373208"/>
                </a:lnTo>
                <a:lnTo>
                  <a:pt x="152107" y="387999"/>
                </a:lnTo>
                <a:lnTo>
                  <a:pt x="197358" y="393192"/>
                </a:lnTo>
                <a:lnTo>
                  <a:pt x="242612" y="387999"/>
                </a:lnTo>
                <a:lnTo>
                  <a:pt x="284153" y="373208"/>
                </a:lnTo>
                <a:lnTo>
                  <a:pt x="320798" y="350000"/>
                </a:lnTo>
                <a:lnTo>
                  <a:pt x="351360" y="319554"/>
                </a:lnTo>
                <a:lnTo>
                  <a:pt x="374657" y="283051"/>
                </a:lnTo>
                <a:lnTo>
                  <a:pt x="389503" y="241672"/>
                </a:lnTo>
                <a:lnTo>
                  <a:pt x="394716" y="196596"/>
                </a:lnTo>
                <a:lnTo>
                  <a:pt x="389503" y="151519"/>
                </a:lnTo>
                <a:lnTo>
                  <a:pt x="374657" y="110140"/>
                </a:lnTo>
                <a:lnTo>
                  <a:pt x="351360" y="73637"/>
                </a:lnTo>
                <a:lnTo>
                  <a:pt x="320798" y="43191"/>
                </a:lnTo>
                <a:lnTo>
                  <a:pt x="284153" y="19983"/>
                </a:lnTo>
                <a:lnTo>
                  <a:pt x="242612" y="5192"/>
                </a:lnTo>
                <a:lnTo>
                  <a:pt x="19735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F36C68B1-688B-4B95-ABF5-22CA597875C6}"/>
              </a:ext>
            </a:extLst>
          </p:cNvPr>
          <p:cNvSpPr/>
          <p:nvPr/>
        </p:nvSpPr>
        <p:spPr>
          <a:xfrm>
            <a:off x="4271776" y="2707432"/>
            <a:ext cx="478535" cy="4785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0F9B33E9-DCD2-4A69-99E6-9A2B52E50565}"/>
              </a:ext>
            </a:extLst>
          </p:cNvPr>
          <p:cNvSpPr/>
          <p:nvPr/>
        </p:nvSpPr>
        <p:spPr>
          <a:xfrm>
            <a:off x="4314444" y="2727240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9" y="5192"/>
                </a:lnTo>
                <a:lnTo>
                  <a:pt x="110140" y="19983"/>
                </a:lnTo>
                <a:lnTo>
                  <a:pt x="73637" y="43191"/>
                </a:lnTo>
                <a:lnTo>
                  <a:pt x="43191" y="73637"/>
                </a:lnTo>
                <a:lnTo>
                  <a:pt x="19983" y="110140"/>
                </a:lnTo>
                <a:lnTo>
                  <a:pt x="5192" y="151519"/>
                </a:lnTo>
                <a:lnTo>
                  <a:pt x="0" y="196596"/>
                </a:lnTo>
                <a:lnTo>
                  <a:pt x="5192" y="241672"/>
                </a:lnTo>
                <a:lnTo>
                  <a:pt x="19983" y="283051"/>
                </a:lnTo>
                <a:lnTo>
                  <a:pt x="43191" y="319554"/>
                </a:lnTo>
                <a:lnTo>
                  <a:pt x="73637" y="350000"/>
                </a:lnTo>
                <a:lnTo>
                  <a:pt x="110140" y="373208"/>
                </a:lnTo>
                <a:lnTo>
                  <a:pt x="151519" y="387999"/>
                </a:lnTo>
                <a:lnTo>
                  <a:pt x="196596" y="393192"/>
                </a:lnTo>
                <a:lnTo>
                  <a:pt x="241672" y="387999"/>
                </a:lnTo>
                <a:lnTo>
                  <a:pt x="283051" y="373208"/>
                </a:lnTo>
                <a:lnTo>
                  <a:pt x="319554" y="350000"/>
                </a:lnTo>
                <a:lnTo>
                  <a:pt x="350000" y="319554"/>
                </a:lnTo>
                <a:lnTo>
                  <a:pt x="373208" y="283051"/>
                </a:lnTo>
                <a:lnTo>
                  <a:pt x="387999" y="241672"/>
                </a:lnTo>
                <a:lnTo>
                  <a:pt x="393192" y="196596"/>
                </a:lnTo>
                <a:lnTo>
                  <a:pt x="387999" y="151519"/>
                </a:lnTo>
                <a:lnTo>
                  <a:pt x="373208" y="110140"/>
                </a:lnTo>
                <a:lnTo>
                  <a:pt x="350000" y="73637"/>
                </a:lnTo>
                <a:lnTo>
                  <a:pt x="319554" y="43191"/>
                </a:lnTo>
                <a:lnTo>
                  <a:pt x="283051" y="19983"/>
                </a:lnTo>
                <a:lnTo>
                  <a:pt x="241672" y="5192"/>
                </a:lnTo>
                <a:lnTo>
                  <a:pt x="1965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6526A76F-96E6-4112-BF43-338846625F80}"/>
              </a:ext>
            </a:extLst>
          </p:cNvPr>
          <p:cNvSpPr/>
          <p:nvPr/>
        </p:nvSpPr>
        <p:spPr>
          <a:xfrm>
            <a:off x="4119376" y="3915964"/>
            <a:ext cx="480059" cy="478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A301BF22-57A9-4E00-805D-14255396E623}"/>
              </a:ext>
            </a:extLst>
          </p:cNvPr>
          <p:cNvSpPr/>
          <p:nvPr/>
        </p:nvSpPr>
        <p:spPr>
          <a:xfrm>
            <a:off x="4162044" y="3935772"/>
            <a:ext cx="394970" cy="393700"/>
          </a:xfrm>
          <a:custGeom>
            <a:avLst/>
            <a:gdLst/>
            <a:ahLst/>
            <a:cxnLst/>
            <a:rect l="l" t="t" r="r" b="b"/>
            <a:pathLst>
              <a:path w="394969" h="393700">
                <a:moveTo>
                  <a:pt x="197358" y="0"/>
                </a:moveTo>
                <a:lnTo>
                  <a:pt x="152103" y="5192"/>
                </a:lnTo>
                <a:lnTo>
                  <a:pt x="110562" y="19983"/>
                </a:lnTo>
                <a:lnTo>
                  <a:pt x="73917" y="43191"/>
                </a:lnTo>
                <a:lnTo>
                  <a:pt x="43355" y="73637"/>
                </a:lnTo>
                <a:lnTo>
                  <a:pt x="20058" y="110140"/>
                </a:lnTo>
                <a:lnTo>
                  <a:pt x="5212" y="151519"/>
                </a:lnTo>
                <a:lnTo>
                  <a:pt x="0" y="196596"/>
                </a:lnTo>
                <a:lnTo>
                  <a:pt x="5212" y="241672"/>
                </a:lnTo>
                <a:lnTo>
                  <a:pt x="20058" y="283051"/>
                </a:lnTo>
                <a:lnTo>
                  <a:pt x="43355" y="319554"/>
                </a:lnTo>
                <a:lnTo>
                  <a:pt x="73917" y="350000"/>
                </a:lnTo>
                <a:lnTo>
                  <a:pt x="110562" y="373208"/>
                </a:lnTo>
                <a:lnTo>
                  <a:pt x="152103" y="387999"/>
                </a:lnTo>
                <a:lnTo>
                  <a:pt x="197358" y="393192"/>
                </a:lnTo>
                <a:lnTo>
                  <a:pt x="242608" y="387999"/>
                </a:lnTo>
                <a:lnTo>
                  <a:pt x="284148" y="373208"/>
                </a:lnTo>
                <a:lnTo>
                  <a:pt x="320792" y="350000"/>
                </a:lnTo>
                <a:lnTo>
                  <a:pt x="351356" y="319554"/>
                </a:lnTo>
                <a:lnTo>
                  <a:pt x="374655" y="283051"/>
                </a:lnTo>
                <a:lnTo>
                  <a:pt x="389503" y="241672"/>
                </a:lnTo>
                <a:lnTo>
                  <a:pt x="394716" y="196596"/>
                </a:lnTo>
                <a:lnTo>
                  <a:pt x="389503" y="151519"/>
                </a:lnTo>
                <a:lnTo>
                  <a:pt x="374655" y="110140"/>
                </a:lnTo>
                <a:lnTo>
                  <a:pt x="351356" y="73637"/>
                </a:lnTo>
                <a:lnTo>
                  <a:pt x="320792" y="43191"/>
                </a:lnTo>
                <a:lnTo>
                  <a:pt x="284148" y="19983"/>
                </a:lnTo>
                <a:lnTo>
                  <a:pt x="242608" y="5192"/>
                </a:lnTo>
                <a:lnTo>
                  <a:pt x="19735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DB78A332-115D-4EE0-AE44-E5856154ED1A}"/>
              </a:ext>
            </a:extLst>
          </p:cNvPr>
          <p:cNvSpPr txBox="1"/>
          <p:nvPr/>
        </p:nvSpPr>
        <p:spPr>
          <a:xfrm>
            <a:off x="1980224" y="2825732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3BC7C853-3AB7-4646-BE86-377CFF86E24B}"/>
              </a:ext>
            </a:extLst>
          </p:cNvPr>
          <p:cNvSpPr txBox="1"/>
          <p:nvPr/>
        </p:nvSpPr>
        <p:spPr>
          <a:xfrm>
            <a:off x="3155987" y="3455694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1E8038CC-7AD7-41F8-BA43-7219EC08FEC3}"/>
              </a:ext>
            </a:extLst>
          </p:cNvPr>
          <p:cNvSpPr txBox="1"/>
          <p:nvPr/>
        </p:nvSpPr>
        <p:spPr>
          <a:xfrm>
            <a:off x="3559320" y="1966822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87BF6CCA-4236-4724-B83A-E68590DEA59A}"/>
              </a:ext>
            </a:extLst>
          </p:cNvPr>
          <p:cNvSpPr txBox="1"/>
          <p:nvPr/>
        </p:nvSpPr>
        <p:spPr>
          <a:xfrm>
            <a:off x="4453178" y="2802909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E891C71B-9027-4E21-9B94-C4F117F5302F}"/>
              </a:ext>
            </a:extLst>
          </p:cNvPr>
          <p:cNvSpPr txBox="1"/>
          <p:nvPr/>
        </p:nvSpPr>
        <p:spPr>
          <a:xfrm>
            <a:off x="4312493" y="4046072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6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64" name="object 165">
            <a:extLst>
              <a:ext uri="{FF2B5EF4-FFF2-40B4-BE49-F238E27FC236}">
                <a16:creationId xmlns:a16="http://schemas.microsoft.com/office/drawing/2014/main" id="{02D78DA7-BF09-4C93-8D35-EFE54F6B7EB8}"/>
              </a:ext>
            </a:extLst>
          </p:cNvPr>
          <p:cNvSpPr/>
          <p:nvPr/>
        </p:nvSpPr>
        <p:spPr>
          <a:xfrm>
            <a:off x="5943605" y="2047540"/>
            <a:ext cx="428231" cy="1112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object 166">
            <a:extLst>
              <a:ext uri="{FF2B5EF4-FFF2-40B4-BE49-F238E27FC236}">
                <a16:creationId xmlns:a16="http://schemas.microsoft.com/office/drawing/2014/main" id="{44554605-5280-40BB-9872-64766729A534}"/>
              </a:ext>
            </a:extLst>
          </p:cNvPr>
          <p:cNvSpPr/>
          <p:nvPr/>
        </p:nvSpPr>
        <p:spPr>
          <a:xfrm>
            <a:off x="5987034" y="2083350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>
                <a:moveTo>
                  <a:pt x="0" y="0"/>
                </a:moveTo>
                <a:lnTo>
                  <a:pt x="328447" y="0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object 167">
            <a:extLst>
              <a:ext uri="{FF2B5EF4-FFF2-40B4-BE49-F238E27FC236}">
                <a16:creationId xmlns:a16="http://schemas.microsoft.com/office/drawing/2014/main" id="{DCDE1DCF-4A70-462E-9DBD-732A971E0106}"/>
              </a:ext>
            </a:extLst>
          </p:cNvPr>
          <p:cNvSpPr/>
          <p:nvPr/>
        </p:nvSpPr>
        <p:spPr>
          <a:xfrm>
            <a:off x="6240779" y="3121955"/>
            <a:ext cx="448056" cy="1112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object 168">
            <a:extLst>
              <a:ext uri="{FF2B5EF4-FFF2-40B4-BE49-F238E27FC236}">
                <a16:creationId xmlns:a16="http://schemas.microsoft.com/office/drawing/2014/main" id="{54EF4919-9C44-43C5-A004-256B1F3486CB}"/>
              </a:ext>
            </a:extLst>
          </p:cNvPr>
          <p:cNvSpPr/>
          <p:nvPr/>
        </p:nvSpPr>
        <p:spPr>
          <a:xfrm>
            <a:off x="6284219" y="3157769"/>
            <a:ext cx="349885" cy="0"/>
          </a:xfrm>
          <a:custGeom>
            <a:avLst/>
            <a:gdLst/>
            <a:ahLst/>
            <a:cxnLst/>
            <a:rect l="l" t="t" r="r" b="b"/>
            <a:pathLst>
              <a:path w="349885">
                <a:moveTo>
                  <a:pt x="0" y="0"/>
                </a:moveTo>
                <a:lnTo>
                  <a:pt x="349656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object 169">
            <a:extLst>
              <a:ext uri="{FF2B5EF4-FFF2-40B4-BE49-F238E27FC236}">
                <a16:creationId xmlns:a16="http://schemas.microsoft.com/office/drawing/2014/main" id="{63321FB7-0135-49B9-81F0-FA4BE284C28A}"/>
              </a:ext>
            </a:extLst>
          </p:cNvPr>
          <p:cNvSpPr/>
          <p:nvPr/>
        </p:nvSpPr>
        <p:spPr>
          <a:xfrm>
            <a:off x="5910076" y="4274099"/>
            <a:ext cx="438911" cy="1112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object 170">
            <a:extLst>
              <a:ext uri="{FF2B5EF4-FFF2-40B4-BE49-F238E27FC236}">
                <a16:creationId xmlns:a16="http://schemas.microsoft.com/office/drawing/2014/main" id="{454C9ACF-085F-49B0-AAEF-9E22EDECF2A7}"/>
              </a:ext>
            </a:extLst>
          </p:cNvPr>
          <p:cNvSpPr/>
          <p:nvPr/>
        </p:nvSpPr>
        <p:spPr>
          <a:xfrm>
            <a:off x="5953505" y="4309913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>
                <a:moveTo>
                  <a:pt x="0" y="0"/>
                </a:moveTo>
                <a:lnTo>
                  <a:pt x="339813" y="0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object 171">
            <a:extLst>
              <a:ext uri="{FF2B5EF4-FFF2-40B4-BE49-F238E27FC236}">
                <a16:creationId xmlns:a16="http://schemas.microsoft.com/office/drawing/2014/main" id="{F2EFB8B1-10A5-437B-80E3-DEE15257FA25}"/>
              </a:ext>
            </a:extLst>
          </p:cNvPr>
          <p:cNvSpPr txBox="1"/>
          <p:nvPr/>
        </p:nvSpPr>
        <p:spPr>
          <a:xfrm>
            <a:off x="6465022" y="194815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订阅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71" name="object 172">
            <a:extLst>
              <a:ext uri="{FF2B5EF4-FFF2-40B4-BE49-F238E27FC236}">
                <a16:creationId xmlns:a16="http://schemas.microsoft.com/office/drawing/2014/main" id="{99A9A195-CBF8-40F4-9AA2-16803FE53770}"/>
              </a:ext>
            </a:extLst>
          </p:cNvPr>
          <p:cNvSpPr txBox="1"/>
          <p:nvPr/>
        </p:nvSpPr>
        <p:spPr>
          <a:xfrm>
            <a:off x="6419759" y="4182494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评论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72" name="object 173">
            <a:extLst>
              <a:ext uri="{FF2B5EF4-FFF2-40B4-BE49-F238E27FC236}">
                <a16:creationId xmlns:a16="http://schemas.microsoft.com/office/drawing/2014/main" id="{CEEA35F4-FEE1-48FF-8AAC-B15660DF89AC}"/>
              </a:ext>
            </a:extLst>
          </p:cNvPr>
          <p:cNvSpPr txBox="1"/>
          <p:nvPr/>
        </p:nvSpPr>
        <p:spPr>
          <a:xfrm>
            <a:off x="6783234" y="3002690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PGothic"/>
              </a:rPr>
              <a:t>看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PGothic"/>
            </a:endParaRPr>
          </a:p>
        </p:txBody>
      </p:sp>
      <p:sp>
        <p:nvSpPr>
          <p:cNvPr id="173" name="object 174">
            <a:extLst>
              <a:ext uri="{FF2B5EF4-FFF2-40B4-BE49-F238E27FC236}">
                <a16:creationId xmlns:a16="http://schemas.microsoft.com/office/drawing/2014/main" id="{E1E91F40-667E-49F2-ABD6-86231DF06008}"/>
              </a:ext>
            </a:extLst>
          </p:cNvPr>
          <p:cNvSpPr txBox="1"/>
          <p:nvPr/>
        </p:nvSpPr>
        <p:spPr>
          <a:xfrm>
            <a:off x="2033219" y="5390521"/>
            <a:ext cx="815911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同一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对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间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可以同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存在多种不同的关系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83025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B4CD7-B0F9-499B-ADAB-3CE15BFE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多维图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5F59F14-EB36-491E-913A-FC264FADDE93}"/>
              </a:ext>
            </a:extLst>
          </p:cNvPr>
          <p:cNvSpPr/>
          <p:nvPr/>
        </p:nvSpPr>
        <p:spPr>
          <a:xfrm>
            <a:off x="2153416" y="3032045"/>
            <a:ext cx="993647" cy="530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F6CABCD-B763-4D70-99C1-FBA1F492099E}"/>
              </a:ext>
            </a:extLst>
          </p:cNvPr>
          <p:cNvSpPr/>
          <p:nvPr/>
        </p:nvSpPr>
        <p:spPr>
          <a:xfrm>
            <a:off x="2201423" y="3066329"/>
            <a:ext cx="890269" cy="419734"/>
          </a:xfrm>
          <a:custGeom>
            <a:avLst/>
            <a:gdLst/>
            <a:ahLst/>
            <a:cxnLst/>
            <a:rect l="l" t="t" r="r" b="b"/>
            <a:pathLst>
              <a:path w="890269" h="419735">
                <a:moveTo>
                  <a:pt x="0" y="0"/>
                </a:moveTo>
                <a:lnTo>
                  <a:pt x="889850" y="419684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3D64F9B2-93C5-4B71-AAD9-6888842D411D}"/>
              </a:ext>
            </a:extLst>
          </p:cNvPr>
          <p:cNvSpPr/>
          <p:nvPr/>
        </p:nvSpPr>
        <p:spPr>
          <a:xfrm>
            <a:off x="2426212" y="3627928"/>
            <a:ext cx="720851" cy="943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305A729-B939-4C5B-9BDF-47E43F50FE1D}"/>
              </a:ext>
            </a:extLst>
          </p:cNvPr>
          <p:cNvSpPr/>
          <p:nvPr/>
        </p:nvSpPr>
        <p:spPr>
          <a:xfrm>
            <a:off x="2478786" y="3663742"/>
            <a:ext cx="612140" cy="838200"/>
          </a:xfrm>
          <a:custGeom>
            <a:avLst/>
            <a:gdLst/>
            <a:ahLst/>
            <a:cxnLst/>
            <a:rect l="l" t="t" r="r" b="b"/>
            <a:pathLst>
              <a:path w="612140" h="838200">
                <a:moveTo>
                  <a:pt x="0" y="837933"/>
                </a:moveTo>
                <a:lnTo>
                  <a:pt x="612063" y="0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FAD96A8-28F4-409F-A260-C42D7B12B97A}"/>
              </a:ext>
            </a:extLst>
          </p:cNvPr>
          <p:cNvSpPr/>
          <p:nvPr/>
        </p:nvSpPr>
        <p:spPr>
          <a:xfrm>
            <a:off x="3689609" y="2195368"/>
            <a:ext cx="798563" cy="768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D579A1D-599C-4C00-9328-02D78DB7E502}"/>
              </a:ext>
            </a:extLst>
          </p:cNvPr>
          <p:cNvSpPr/>
          <p:nvPr/>
        </p:nvSpPr>
        <p:spPr>
          <a:xfrm>
            <a:off x="3740662" y="2228129"/>
            <a:ext cx="691515" cy="660400"/>
          </a:xfrm>
          <a:custGeom>
            <a:avLst/>
            <a:gdLst/>
            <a:ahLst/>
            <a:cxnLst/>
            <a:rect l="l" t="t" r="r" b="b"/>
            <a:pathLst>
              <a:path w="691514" h="660400">
                <a:moveTo>
                  <a:pt x="0" y="0"/>
                </a:moveTo>
                <a:lnTo>
                  <a:pt x="691388" y="659917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CC2F3E8-7E31-477D-A860-D6345E0BCAC0}"/>
              </a:ext>
            </a:extLst>
          </p:cNvPr>
          <p:cNvSpPr/>
          <p:nvPr/>
        </p:nvSpPr>
        <p:spPr>
          <a:xfrm>
            <a:off x="3258316" y="3028996"/>
            <a:ext cx="1229867" cy="6187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E4EFBBC-E5DA-4E1F-B7F3-67B4DD3E781B}"/>
              </a:ext>
            </a:extLst>
          </p:cNvPr>
          <p:cNvSpPr/>
          <p:nvPr/>
        </p:nvSpPr>
        <p:spPr>
          <a:xfrm>
            <a:off x="3306317" y="3064806"/>
            <a:ext cx="1126490" cy="509270"/>
          </a:xfrm>
          <a:custGeom>
            <a:avLst/>
            <a:gdLst/>
            <a:ahLst/>
            <a:cxnLst/>
            <a:rect l="l" t="t" r="r" b="b"/>
            <a:pathLst>
              <a:path w="1126489" h="509270">
                <a:moveTo>
                  <a:pt x="0" y="509104"/>
                </a:moveTo>
                <a:lnTo>
                  <a:pt x="1126070" y="0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06289AA4-12D1-4525-BAFC-45D05F5D0E97}"/>
              </a:ext>
            </a:extLst>
          </p:cNvPr>
          <p:cNvSpPr/>
          <p:nvPr/>
        </p:nvSpPr>
        <p:spPr>
          <a:xfrm>
            <a:off x="4349500" y="3067096"/>
            <a:ext cx="227075" cy="1088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3AA21C44-477A-45B8-BD44-43D06A932BBF}"/>
              </a:ext>
            </a:extLst>
          </p:cNvPr>
          <p:cNvSpPr/>
          <p:nvPr/>
        </p:nvSpPr>
        <p:spPr>
          <a:xfrm>
            <a:off x="4405127" y="3102908"/>
            <a:ext cx="116839" cy="988694"/>
          </a:xfrm>
          <a:custGeom>
            <a:avLst/>
            <a:gdLst/>
            <a:ahLst/>
            <a:cxnLst/>
            <a:rect l="l" t="t" r="r" b="b"/>
            <a:pathLst>
              <a:path w="116839" h="988695">
                <a:moveTo>
                  <a:pt x="0" y="988568"/>
                </a:moveTo>
                <a:lnTo>
                  <a:pt x="116497" y="0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7170493C-2D3F-44C1-AD17-590015342088}"/>
              </a:ext>
            </a:extLst>
          </p:cNvPr>
          <p:cNvSpPr/>
          <p:nvPr/>
        </p:nvSpPr>
        <p:spPr>
          <a:xfrm>
            <a:off x="2402591" y="3631734"/>
            <a:ext cx="856615" cy="949960"/>
          </a:xfrm>
          <a:custGeom>
            <a:avLst/>
            <a:gdLst/>
            <a:ahLst/>
            <a:cxnLst/>
            <a:rect l="l" t="t" r="r" b="b"/>
            <a:pathLst>
              <a:path w="856614" h="949960">
                <a:moveTo>
                  <a:pt x="0" y="949452"/>
                </a:moveTo>
                <a:lnTo>
                  <a:pt x="50040" y="937483"/>
                </a:lnTo>
                <a:lnTo>
                  <a:pt x="99882" y="925291"/>
                </a:lnTo>
                <a:lnTo>
                  <a:pt x="149326" y="912650"/>
                </a:lnTo>
                <a:lnTo>
                  <a:pt x="198173" y="899336"/>
                </a:lnTo>
                <a:lnTo>
                  <a:pt x="246225" y="885126"/>
                </a:lnTo>
                <a:lnTo>
                  <a:pt x="293282" y="869793"/>
                </a:lnTo>
                <a:lnTo>
                  <a:pt x="339147" y="853116"/>
                </a:lnTo>
                <a:lnTo>
                  <a:pt x="383619" y="834868"/>
                </a:lnTo>
                <a:lnTo>
                  <a:pt x="426501" y="814826"/>
                </a:lnTo>
                <a:lnTo>
                  <a:pt x="467594" y="792766"/>
                </a:lnTo>
                <a:lnTo>
                  <a:pt x="506698" y="768463"/>
                </a:lnTo>
                <a:lnTo>
                  <a:pt x="543616" y="741693"/>
                </a:lnTo>
                <a:lnTo>
                  <a:pt x="578147" y="712232"/>
                </a:lnTo>
                <a:lnTo>
                  <a:pt x="610095" y="679856"/>
                </a:lnTo>
                <a:lnTo>
                  <a:pt x="637461" y="646870"/>
                </a:lnTo>
                <a:lnTo>
                  <a:pt x="662564" y="611332"/>
                </a:lnTo>
                <a:lnTo>
                  <a:pt x="685565" y="573423"/>
                </a:lnTo>
                <a:lnTo>
                  <a:pt x="706626" y="533327"/>
                </a:lnTo>
                <a:lnTo>
                  <a:pt x="725909" y="491224"/>
                </a:lnTo>
                <a:lnTo>
                  <a:pt x="743575" y="447298"/>
                </a:lnTo>
                <a:lnTo>
                  <a:pt x="759785" y="401731"/>
                </a:lnTo>
                <a:lnTo>
                  <a:pt x="774702" y="354706"/>
                </a:lnTo>
                <a:lnTo>
                  <a:pt x="788488" y="306404"/>
                </a:lnTo>
                <a:lnTo>
                  <a:pt x="801303" y="257008"/>
                </a:lnTo>
                <a:lnTo>
                  <a:pt x="813310" y="206700"/>
                </a:lnTo>
                <a:lnTo>
                  <a:pt x="824670" y="155663"/>
                </a:lnTo>
                <a:lnTo>
                  <a:pt x="835546" y="104079"/>
                </a:lnTo>
                <a:lnTo>
                  <a:pt x="846097" y="52131"/>
                </a:lnTo>
                <a:lnTo>
                  <a:pt x="856488" y="0"/>
                </a:lnTo>
              </a:path>
            </a:pathLst>
          </a:custGeom>
          <a:ln w="25907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608C1F32-39D4-47B2-8C6E-DF84727B286F}"/>
              </a:ext>
            </a:extLst>
          </p:cNvPr>
          <p:cNvSpPr/>
          <p:nvPr/>
        </p:nvSpPr>
        <p:spPr>
          <a:xfrm>
            <a:off x="3214121" y="2238041"/>
            <a:ext cx="493775" cy="1322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9579FB3B-3A68-4FAF-8CCB-5066663B90B7}"/>
              </a:ext>
            </a:extLst>
          </p:cNvPr>
          <p:cNvSpPr/>
          <p:nvPr/>
        </p:nvSpPr>
        <p:spPr>
          <a:xfrm>
            <a:off x="3269749" y="2264706"/>
            <a:ext cx="382905" cy="1221740"/>
          </a:xfrm>
          <a:custGeom>
            <a:avLst/>
            <a:gdLst/>
            <a:ahLst/>
            <a:cxnLst/>
            <a:rect l="l" t="t" r="r" b="b"/>
            <a:pathLst>
              <a:path w="382905" h="1221739">
                <a:moveTo>
                  <a:pt x="382524" y="0"/>
                </a:moveTo>
                <a:lnTo>
                  <a:pt x="0" y="1221181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0D577F04-374E-4B36-9EF6-A78AA79E7DAE}"/>
              </a:ext>
            </a:extLst>
          </p:cNvPr>
          <p:cNvSpPr/>
          <p:nvPr/>
        </p:nvSpPr>
        <p:spPr>
          <a:xfrm>
            <a:off x="3598168" y="2238040"/>
            <a:ext cx="774191" cy="18912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CE6A3167-B092-4AA2-9E0B-6C7B339D6726}"/>
              </a:ext>
            </a:extLst>
          </p:cNvPr>
          <p:cNvSpPr/>
          <p:nvPr/>
        </p:nvSpPr>
        <p:spPr>
          <a:xfrm>
            <a:off x="3652266" y="2264706"/>
            <a:ext cx="664210" cy="1790064"/>
          </a:xfrm>
          <a:custGeom>
            <a:avLst/>
            <a:gdLst/>
            <a:ahLst/>
            <a:cxnLst/>
            <a:rect l="l" t="t" r="r" b="b"/>
            <a:pathLst>
              <a:path w="664210" h="1790064">
                <a:moveTo>
                  <a:pt x="0" y="0"/>
                </a:moveTo>
                <a:lnTo>
                  <a:pt x="663930" y="1789696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78B205CF-F5D8-4549-A6D0-80F026040632}"/>
              </a:ext>
            </a:extLst>
          </p:cNvPr>
          <p:cNvSpPr/>
          <p:nvPr/>
        </p:nvSpPr>
        <p:spPr>
          <a:xfrm>
            <a:off x="3715516" y="2111561"/>
            <a:ext cx="899159" cy="848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91A66248-D70E-401D-B89E-28F1E9025541}"/>
              </a:ext>
            </a:extLst>
          </p:cNvPr>
          <p:cNvSpPr/>
          <p:nvPr/>
        </p:nvSpPr>
        <p:spPr>
          <a:xfrm>
            <a:off x="3763522" y="2142785"/>
            <a:ext cx="809625" cy="751840"/>
          </a:xfrm>
          <a:custGeom>
            <a:avLst/>
            <a:gdLst/>
            <a:ahLst/>
            <a:cxnLst/>
            <a:rect l="l" t="t" r="r" b="b"/>
            <a:pathLst>
              <a:path w="809625" h="751839">
                <a:moveTo>
                  <a:pt x="0" y="0"/>
                </a:moveTo>
                <a:lnTo>
                  <a:pt x="49600" y="25578"/>
                </a:lnTo>
                <a:lnTo>
                  <a:pt x="98989" y="51169"/>
                </a:lnTo>
                <a:lnTo>
                  <a:pt x="147954" y="76785"/>
                </a:lnTo>
                <a:lnTo>
                  <a:pt x="196285" y="102440"/>
                </a:lnTo>
                <a:lnTo>
                  <a:pt x="243769" y="128147"/>
                </a:lnTo>
                <a:lnTo>
                  <a:pt x="290195" y="153917"/>
                </a:lnTo>
                <a:lnTo>
                  <a:pt x="335351" y="179765"/>
                </a:lnTo>
                <a:lnTo>
                  <a:pt x="379026" y="205702"/>
                </a:lnTo>
                <a:lnTo>
                  <a:pt x="421009" y="231742"/>
                </a:lnTo>
                <a:lnTo>
                  <a:pt x="461088" y="257898"/>
                </a:lnTo>
                <a:lnTo>
                  <a:pt x="499051" y="284181"/>
                </a:lnTo>
                <a:lnTo>
                  <a:pt x="534687" y="310606"/>
                </a:lnTo>
                <a:lnTo>
                  <a:pt x="567784" y="337185"/>
                </a:lnTo>
                <a:lnTo>
                  <a:pt x="598131" y="363931"/>
                </a:lnTo>
                <a:lnTo>
                  <a:pt x="688018" y="477290"/>
                </a:lnTo>
                <a:lnTo>
                  <a:pt x="754265" y="604589"/>
                </a:lnTo>
                <a:lnTo>
                  <a:pt x="795224" y="708409"/>
                </a:lnTo>
                <a:lnTo>
                  <a:pt x="809244" y="751332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655E307-D00D-4D01-9198-62006D8FF881}"/>
              </a:ext>
            </a:extLst>
          </p:cNvPr>
          <p:cNvSpPr/>
          <p:nvPr/>
        </p:nvSpPr>
        <p:spPr>
          <a:xfrm>
            <a:off x="2090932" y="2875072"/>
            <a:ext cx="1173479" cy="6553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8EAD584-B935-45BD-B211-A2735B8E11E6}"/>
              </a:ext>
            </a:extLst>
          </p:cNvPr>
          <p:cNvSpPr/>
          <p:nvPr/>
        </p:nvSpPr>
        <p:spPr>
          <a:xfrm>
            <a:off x="2134367" y="2910918"/>
            <a:ext cx="1077595" cy="546100"/>
          </a:xfrm>
          <a:custGeom>
            <a:avLst/>
            <a:gdLst/>
            <a:ahLst/>
            <a:cxnLst/>
            <a:rect l="l" t="t" r="r" b="b"/>
            <a:pathLst>
              <a:path w="1077595" h="546100">
                <a:moveTo>
                  <a:pt x="0" y="6083"/>
                </a:moveTo>
                <a:lnTo>
                  <a:pt x="50735" y="3696"/>
                </a:lnTo>
                <a:lnTo>
                  <a:pt x="101390" y="1656"/>
                </a:lnTo>
                <a:lnTo>
                  <a:pt x="151883" y="308"/>
                </a:lnTo>
                <a:lnTo>
                  <a:pt x="202132" y="0"/>
                </a:lnTo>
                <a:lnTo>
                  <a:pt x="252056" y="1076"/>
                </a:lnTo>
                <a:lnTo>
                  <a:pt x="301574" y="3883"/>
                </a:lnTo>
                <a:lnTo>
                  <a:pt x="350603" y="8766"/>
                </a:lnTo>
                <a:lnTo>
                  <a:pt x="399064" y="16073"/>
                </a:lnTo>
                <a:lnTo>
                  <a:pt x="446873" y="26150"/>
                </a:lnTo>
                <a:lnTo>
                  <a:pt x="493951" y="39341"/>
                </a:lnTo>
                <a:lnTo>
                  <a:pt x="540215" y="55994"/>
                </a:lnTo>
                <a:lnTo>
                  <a:pt x="585584" y="76453"/>
                </a:lnTo>
                <a:lnTo>
                  <a:pt x="623715" y="97208"/>
                </a:lnTo>
                <a:lnTo>
                  <a:pt x="661180" y="120797"/>
                </a:lnTo>
                <a:lnTo>
                  <a:pt x="698030" y="147001"/>
                </a:lnTo>
                <a:lnTo>
                  <a:pt x="734316" y="175603"/>
                </a:lnTo>
                <a:lnTo>
                  <a:pt x="770091" y="206386"/>
                </a:lnTo>
                <a:lnTo>
                  <a:pt x="805404" y="239130"/>
                </a:lnTo>
                <a:lnTo>
                  <a:pt x="840308" y="273618"/>
                </a:lnTo>
                <a:lnTo>
                  <a:pt x="874853" y="309632"/>
                </a:lnTo>
                <a:lnTo>
                  <a:pt x="909091" y="346954"/>
                </a:lnTo>
                <a:lnTo>
                  <a:pt x="943073" y="385366"/>
                </a:lnTo>
                <a:lnTo>
                  <a:pt x="976851" y="424650"/>
                </a:lnTo>
                <a:lnTo>
                  <a:pt x="1010475" y="464588"/>
                </a:lnTo>
                <a:lnTo>
                  <a:pt x="1043996" y="504962"/>
                </a:lnTo>
                <a:lnTo>
                  <a:pt x="1077468" y="545553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0C3F6E72-201B-45BD-9C2A-785CE34C8AA9}"/>
              </a:ext>
            </a:extLst>
          </p:cNvPr>
          <p:cNvSpPr/>
          <p:nvPr/>
        </p:nvSpPr>
        <p:spPr>
          <a:xfrm>
            <a:off x="1769368" y="3044237"/>
            <a:ext cx="441947" cy="1586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538B17CD-4DDE-4112-9376-EFFC1AF5CDB2}"/>
              </a:ext>
            </a:extLst>
          </p:cNvPr>
          <p:cNvSpPr/>
          <p:nvPr/>
        </p:nvSpPr>
        <p:spPr>
          <a:xfrm>
            <a:off x="1825293" y="3069383"/>
            <a:ext cx="332105" cy="1489075"/>
          </a:xfrm>
          <a:custGeom>
            <a:avLst/>
            <a:gdLst/>
            <a:ahLst/>
            <a:cxnLst/>
            <a:rect l="l" t="t" r="r" b="b"/>
            <a:pathLst>
              <a:path w="332105" h="1489075">
                <a:moveTo>
                  <a:pt x="190965" y="0"/>
                </a:moveTo>
                <a:lnTo>
                  <a:pt x="171173" y="47078"/>
                </a:lnTo>
                <a:lnTo>
                  <a:pt x="151570" y="94153"/>
                </a:lnTo>
                <a:lnTo>
                  <a:pt x="132345" y="141219"/>
                </a:lnTo>
                <a:lnTo>
                  <a:pt x="113689" y="188272"/>
                </a:lnTo>
                <a:lnTo>
                  <a:pt x="95789" y="235308"/>
                </a:lnTo>
                <a:lnTo>
                  <a:pt x="78836" y="282323"/>
                </a:lnTo>
                <a:lnTo>
                  <a:pt x="63019" y="329312"/>
                </a:lnTo>
                <a:lnTo>
                  <a:pt x="48527" y="376270"/>
                </a:lnTo>
                <a:lnTo>
                  <a:pt x="35549" y="423195"/>
                </a:lnTo>
                <a:lnTo>
                  <a:pt x="24275" y="470080"/>
                </a:lnTo>
                <a:lnTo>
                  <a:pt x="14893" y="516923"/>
                </a:lnTo>
                <a:lnTo>
                  <a:pt x="7594" y="563718"/>
                </a:lnTo>
                <a:lnTo>
                  <a:pt x="2566" y="610462"/>
                </a:lnTo>
                <a:lnTo>
                  <a:pt x="0" y="657150"/>
                </a:lnTo>
                <a:lnTo>
                  <a:pt x="83" y="703778"/>
                </a:lnTo>
                <a:lnTo>
                  <a:pt x="3005" y="750341"/>
                </a:lnTo>
                <a:lnTo>
                  <a:pt x="8893" y="796837"/>
                </a:lnTo>
                <a:lnTo>
                  <a:pt x="17621" y="843268"/>
                </a:lnTo>
                <a:lnTo>
                  <a:pt x="28998" y="889640"/>
                </a:lnTo>
                <a:lnTo>
                  <a:pt x="42837" y="935955"/>
                </a:lnTo>
                <a:lnTo>
                  <a:pt x="58946" y="982219"/>
                </a:lnTo>
                <a:lnTo>
                  <a:pt x="77138" y="1028436"/>
                </a:lnTo>
                <a:lnTo>
                  <a:pt x="97223" y="1074609"/>
                </a:lnTo>
                <a:lnTo>
                  <a:pt x="119012" y="1120744"/>
                </a:lnTo>
                <a:lnTo>
                  <a:pt x="142315" y="1166845"/>
                </a:lnTo>
                <a:lnTo>
                  <a:pt x="166942" y="1212915"/>
                </a:lnTo>
                <a:lnTo>
                  <a:pt x="192706" y="1258960"/>
                </a:lnTo>
                <a:lnTo>
                  <a:pt x="219416" y="1304983"/>
                </a:lnTo>
                <a:lnTo>
                  <a:pt x="246883" y="1350989"/>
                </a:lnTo>
                <a:lnTo>
                  <a:pt x="274919" y="1396983"/>
                </a:lnTo>
                <a:lnTo>
                  <a:pt x="303332" y="1442967"/>
                </a:lnTo>
                <a:lnTo>
                  <a:pt x="331935" y="1488948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669EEA5-F4CC-4C6E-B8C0-BD42BB936DA4}"/>
              </a:ext>
            </a:extLst>
          </p:cNvPr>
          <p:cNvSpPr/>
          <p:nvPr/>
        </p:nvSpPr>
        <p:spPr>
          <a:xfrm>
            <a:off x="2008636" y="3021376"/>
            <a:ext cx="1152143" cy="6675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A9547C5E-50F0-4A7B-8A32-FCDBDDC1A4CB}"/>
              </a:ext>
            </a:extLst>
          </p:cNvPr>
          <p:cNvSpPr/>
          <p:nvPr/>
        </p:nvSpPr>
        <p:spPr>
          <a:xfrm>
            <a:off x="2062733" y="3046517"/>
            <a:ext cx="1056640" cy="563880"/>
          </a:xfrm>
          <a:custGeom>
            <a:avLst/>
            <a:gdLst/>
            <a:ahLst/>
            <a:cxnLst/>
            <a:rect l="l" t="t" r="r" b="b"/>
            <a:pathLst>
              <a:path w="1056640" h="563879">
                <a:moveTo>
                  <a:pt x="0" y="0"/>
                </a:moveTo>
                <a:lnTo>
                  <a:pt x="23052" y="45824"/>
                </a:lnTo>
                <a:lnTo>
                  <a:pt x="46314" y="91362"/>
                </a:lnTo>
                <a:lnTo>
                  <a:pt x="69992" y="136325"/>
                </a:lnTo>
                <a:lnTo>
                  <a:pt x="94295" y="180426"/>
                </a:lnTo>
                <a:lnTo>
                  <a:pt x="119431" y="223378"/>
                </a:lnTo>
                <a:lnTo>
                  <a:pt x="145608" y="264894"/>
                </a:lnTo>
                <a:lnTo>
                  <a:pt x="173036" y="304684"/>
                </a:lnTo>
                <a:lnTo>
                  <a:pt x="201921" y="342463"/>
                </a:lnTo>
                <a:lnTo>
                  <a:pt x="232474" y="377943"/>
                </a:lnTo>
                <a:lnTo>
                  <a:pt x="264900" y="410836"/>
                </a:lnTo>
                <a:lnTo>
                  <a:pt x="299410" y="440855"/>
                </a:lnTo>
                <a:lnTo>
                  <a:pt x="336212" y="467713"/>
                </a:lnTo>
                <a:lnTo>
                  <a:pt x="375513" y="491121"/>
                </a:lnTo>
                <a:lnTo>
                  <a:pt x="556119" y="541549"/>
                </a:lnTo>
                <a:lnTo>
                  <a:pt x="781831" y="561279"/>
                </a:lnTo>
                <a:lnTo>
                  <a:pt x="974538" y="563470"/>
                </a:lnTo>
                <a:lnTo>
                  <a:pt x="1056132" y="561276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F9F8ED1D-F876-46E2-A5E8-70532C24FE18}"/>
              </a:ext>
            </a:extLst>
          </p:cNvPr>
          <p:cNvSpPr/>
          <p:nvPr/>
        </p:nvSpPr>
        <p:spPr>
          <a:xfrm>
            <a:off x="2173228" y="3600496"/>
            <a:ext cx="990599" cy="9433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D078315E-35FF-446D-8A76-5D2827592A04}"/>
              </a:ext>
            </a:extLst>
          </p:cNvPr>
          <p:cNvSpPr/>
          <p:nvPr/>
        </p:nvSpPr>
        <p:spPr>
          <a:xfrm>
            <a:off x="2227326" y="3631734"/>
            <a:ext cx="891540" cy="844550"/>
          </a:xfrm>
          <a:custGeom>
            <a:avLst/>
            <a:gdLst/>
            <a:ahLst/>
            <a:cxnLst/>
            <a:rect l="l" t="t" r="r" b="b"/>
            <a:pathLst>
              <a:path w="891540" h="844550">
                <a:moveTo>
                  <a:pt x="891540" y="0"/>
                </a:moveTo>
                <a:lnTo>
                  <a:pt x="839622" y="11339"/>
                </a:lnTo>
                <a:lnTo>
                  <a:pt x="787910" y="22871"/>
                </a:lnTo>
                <a:lnTo>
                  <a:pt x="736608" y="34787"/>
                </a:lnTo>
                <a:lnTo>
                  <a:pt x="685923" y="47281"/>
                </a:lnTo>
                <a:lnTo>
                  <a:pt x="636058" y="60544"/>
                </a:lnTo>
                <a:lnTo>
                  <a:pt x="587220" y="74768"/>
                </a:lnTo>
                <a:lnTo>
                  <a:pt x="539613" y="90146"/>
                </a:lnTo>
                <a:lnTo>
                  <a:pt x="493443" y="106870"/>
                </a:lnTo>
                <a:lnTo>
                  <a:pt x="448914" y="125132"/>
                </a:lnTo>
                <a:lnTo>
                  <a:pt x="406232" y="145126"/>
                </a:lnTo>
                <a:lnTo>
                  <a:pt x="365602" y="167042"/>
                </a:lnTo>
                <a:lnTo>
                  <a:pt x="327229" y="191074"/>
                </a:lnTo>
                <a:lnTo>
                  <a:pt x="291319" y="217413"/>
                </a:lnTo>
                <a:lnTo>
                  <a:pt x="258076" y="246253"/>
                </a:lnTo>
                <a:lnTo>
                  <a:pt x="225409" y="280247"/>
                </a:lnTo>
                <a:lnTo>
                  <a:pt x="195818" y="317123"/>
                </a:lnTo>
                <a:lnTo>
                  <a:pt x="169045" y="356641"/>
                </a:lnTo>
                <a:lnTo>
                  <a:pt x="144836" y="398561"/>
                </a:lnTo>
                <a:lnTo>
                  <a:pt x="122933" y="442643"/>
                </a:lnTo>
                <a:lnTo>
                  <a:pt x="103080" y="488647"/>
                </a:lnTo>
                <a:lnTo>
                  <a:pt x="85022" y="536331"/>
                </a:lnTo>
                <a:lnTo>
                  <a:pt x="68502" y="585457"/>
                </a:lnTo>
                <a:lnTo>
                  <a:pt x="53263" y="635783"/>
                </a:lnTo>
                <a:lnTo>
                  <a:pt x="39049" y="687071"/>
                </a:lnTo>
                <a:lnTo>
                  <a:pt x="25605" y="739079"/>
                </a:lnTo>
                <a:lnTo>
                  <a:pt x="12674" y="791567"/>
                </a:lnTo>
                <a:lnTo>
                  <a:pt x="0" y="844296"/>
                </a:lnTo>
              </a:path>
            </a:pathLst>
          </a:custGeom>
          <a:ln w="22859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2FF6B16B-930F-484A-82E3-CBADAF1799D4}"/>
              </a:ext>
            </a:extLst>
          </p:cNvPr>
          <p:cNvSpPr/>
          <p:nvPr/>
        </p:nvSpPr>
        <p:spPr>
          <a:xfrm>
            <a:off x="2090932" y="2074972"/>
            <a:ext cx="1517903" cy="879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8A469529-414D-4029-B739-DD91C878C170}"/>
              </a:ext>
            </a:extLst>
          </p:cNvPr>
          <p:cNvSpPr/>
          <p:nvPr/>
        </p:nvSpPr>
        <p:spPr>
          <a:xfrm>
            <a:off x="2145035" y="2107734"/>
            <a:ext cx="1419225" cy="774700"/>
          </a:xfrm>
          <a:custGeom>
            <a:avLst/>
            <a:gdLst/>
            <a:ahLst/>
            <a:cxnLst/>
            <a:rect l="l" t="t" r="r" b="b"/>
            <a:pathLst>
              <a:path w="1419225" h="774700">
                <a:moveTo>
                  <a:pt x="0" y="774191"/>
                </a:moveTo>
                <a:lnTo>
                  <a:pt x="23291" y="731988"/>
                </a:lnTo>
                <a:lnTo>
                  <a:pt x="46797" y="689931"/>
                </a:lnTo>
                <a:lnTo>
                  <a:pt x="70730" y="648165"/>
                </a:lnTo>
                <a:lnTo>
                  <a:pt x="95304" y="606836"/>
                </a:lnTo>
                <a:lnTo>
                  <a:pt x="120732" y="566092"/>
                </a:lnTo>
                <a:lnTo>
                  <a:pt x="147229" y="526077"/>
                </a:lnTo>
                <a:lnTo>
                  <a:pt x="175008" y="486938"/>
                </a:lnTo>
                <a:lnTo>
                  <a:pt x="204283" y="448820"/>
                </a:lnTo>
                <a:lnTo>
                  <a:pt x="235267" y="411871"/>
                </a:lnTo>
                <a:lnTo>
                  <a:pt x="268175" y="376235"/>
                </a:lnTo>
                <a:lnTo>
                  <a:pt x="303219" y="342059"/>
                </a:lnTo>
                <a:lnTo>
                  <a:pt x="340613" y="309488"/>
                </a:lnTo>
                <a:lnTo>
                  <a:pt x="380572" y="278670"/>
                </a:lnTo>
                <a:lnTo>
                  <a:pt x="423308" y="249749"/>
                </a:lnTo>
                <a:lnTo>
                  <a:pt x="469036" y="222872"/>
                </a:lnTo>
                <a:lnTo>
                  <a:pt x="507355" y="203169"/>
                </a:lnTo>
                <a:lnTo>
                  <a:pt x="547567" y="184759"/>
                </a:lnTo>
                <a:lnTo>
                  <a:pt x="589566" y="167570"/>
                </a:lnTo>
                <a:lnTo>
                  <a:pt x="633248" y="151530"/>
                </a:lnTo>
                <a:lnTo>
                  <a:pt x="678506" y="136568"/>
                </a:lnTo>
                <a:lnTo>
                  <a:pt x="725237" y="122612"/>
                </a:lnTo>
                <a:lnTo>
                  <a:pt x="773334" y="109589"/>
                </a:lnTo>
                <a:lnTo>
                  <a:pt x="822693" y="97428"/>
                </a:lnTo>
                <a:lnTo>
                  <a:pt x="873209" y="86058"/>
                </a:lnTo>
                <a:lnTo>
                  <a:pt x="924776" y="75405"/>
                </a:lnTo>
                <a:lnTo>
                  <a:pt x="977289" y="65399"/>
                </a:lnTo>
                <a:lnTo>
                  <a:pt x="1030643" y="55968"/>
                </a:lnTo>
                <a:lnTo>
                  <a:pt x="1084734" y="47039"/>
                </a:lnTo>
                <a:lnTo>
                  <a:pt x="1139455" y="38541"/>
                </a:lnTo>
                <a:lnTo>
                  <a:pt x="1194702" y="30402"/>
                </a:lnTo>
                <a:lnTo>
                  <a:pt x="1250369" y="22550"/>
                </a:lnTo>
                <a:lnTo>
                  <a:pt x="1306352" y="14914"/>
                </a:lnTo>
                <a:lnTo>
                  <a:pt x="1362545" y="7421"/>
                </a:lnTo>
                <a:lnTo>
                  <a:pt x="1418844" y="0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5ABAC314-B16C-4B6A-BDCB-F62CBE75FE51}"/>
              </a:ext>
            </a:extLst>
          </p:cNvPr>
          <p:cNvSpPr/>
          <p:nvPr/>
        </p:nvSpPr>
        <p:spPr>
          <a:xfrm>
            <a:off x="4376932" y="3019852"/>
            <a:ext cx="457199" cy="12237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13FD5BB5-56E3-4C3A-8AE6-2A7335227F00}"/>
              </a:ext>
            </a:extLst>
          </p:cNvPr>
          <p:cNvSpPr/>
          <p:nvPr/>
        </p:nvSpPr>
        <p:spPr>
          <a:xfrm>
            <a:off x="4431031" y="3046517"/>
            <a:ext cx="346710" cy="1125220"/>
          </a:xfrm>
          <a:custGeom>
            <a:avLst/>
            <a:gdLst/>
            <a:ahLst/>
            <a:cxnLst/>
            <a:rect l="l" t="t" r="r" b="b"/>
            <a:pathLst>
              <a:path w="346710" h="1125220">
                <a:moveTo>
                  <a:pt x="199440" y="0"/>
                </a:moveTo>
                <a:lnTo>
                  <a:pt x="225423" y="40472"/>
                </a:lnTo>
                <a:lnTo>
                  <a:pt x="250684" y="81261"/>
                </a:lnTo>
                <a:lnTo>
                  <a:pt x="274503" y="122681"/>
                </a:lnTo>
                <a:lnTo>
                  <a:pt x="296158" y="165050"/>
                </a:lnTo>
                <a:lnTo>
                  <a:pt x="314926" y="208684"/>
                </a:lnTo>
                <a:lnTo>
                  <a:pt x="330087" y="253900"/>
                </a:lnTo>
                <a:lnTo>
                  <a:pt x="340919" y="301014"/>
                </a:lnTo>
                <a:lnTo>
                  <a:pt x="346699" y="350342"/>
                </a:lnTo>
                <a:lnTo>
                  <a:pt x="346707" y="402201"/>
                </a:lnTo>
                <a:lnTo>
                  <a:pt x="340220" y="456907"/>
                </a:lnTo>
                <a:lnTo>
                  <a:pt x="332005" y="495085"/>
                </a:lnTo>
                <a:lnTo>
                  <a:pt x="320797" y="534575"/>
                </a:lnTo>
                <a:lnTo>
                  <a:pt x="306810" y="575284"/>
                </a:lnTo>
                <a:lnTo>
                  <a:pt x="290257" y="617118"/>
                </a:lnTo>
                <a:lnTo>
                  <a:pt x="271352" y="659983"/>
                </a:lnTo>
                <a:lnTo>
                  <a:pt x="250310" y="703785"/>
                </a:lnTo>
                <a:lnTo>
                  <a:pt x="227344" y="748430"/>
                </a:lnTo>
                <a:lnTo>
                  <a:pt x="202667" y="793826"/>
                </a:lnTo>
                <a:lnTo>
                  <a:pt x="176494" y="839877"/>
                </a:lnTo>
                <a:lnTo>
                  <a:pt x="149038" y="886491"/>
                </a:lnTo>
                <a:lnTo>
                  <a:pt x="120513" y="933573"/>
                </a:lnTo>
                <a:lnTo>
                  <a:pt x="91133" y="981030"/>
                </a:lnTo>
                <a:lnTo>
                  <a:pt x="61111" y="1028768"/>
                </a:lnTo>
                <a:lnTo>
                  <a:pt x="30662" y="1076693"/>
                </a:lnTo>
                <a:lnTo>
                  <a:pt x="0" y="1124712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2EC89881-7A0D-4B8E-80D5-1FCB66B34CDC}"/>
              </a:ext>
            </a:extLst>
          </p:cNvPr>
          <p:cNvSpPr/>
          <p:nvPr/>
        </p:nvSpPr>
        <p:spPr>
          <a:xfrm>
            <a:off x="3252221" y="2952809"/>
            <a:ext cx="1234439" cy="6339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DA5F5DF0-A65E-46FD-BF27-2CBA9811D724}"/>
              </a:ext>
            </a:extLst>
          </p:cNvPr>
          <p:cNvSpPr/>
          <p:nvPr/>
        </p:nvSpPr>
        <p:spPr>
          <a:xfrm>
            <a:off x="3306322" y="2985584"/>
            <a:ext cx="1137285" cy="528955"/>
          </a:xfrm>
          <a:custGeom>
            <a:avLst/>
            <a:gdLst/>
            <a:ahLst/>
            <a:cxnLst/>
            <a:rect l="l" t="t" r="r" b="b"/>
            <a:pathLst>
              <a:path w="1137285" h="528954">
                <a:moveTo>
                  <a:pt x="0" y="528806"/>
                </a:moveTo>
                <a:lnTo>
                  <a:pt x="24715" y="484146"/>
                </a:lnTo>
                <a:lnTo>
                  <a:pt x="49746" y="439800"/>
                </a:lnTo>
                <a:lnTo>
                  <a:pt x="75407" y="396086"/>
                </a:lnTo>
                <a:lnTo>
                  <a:pt x="102014" y="353318"/>
                </a:lnTo>
                <a:lnTo>
                  <a:pt x="129882" y="311813"/>
                </a:lnTo>
                <a:lnTo>
                  <a:pt x="159327" y="271885"/>
                </a:lnTo>
                <a:lnTo>
                  <a:pt x="190665" y="233851"/>
                </a:lnTo>
                <a:lnTo>
                  <a:pt x="224210" y="198026"/>
                </a:lnTo>
                <a:lnTo>
                  <a:pt x="260278" y="164725"/>
                </a:lnTo>
                <a:lnTo>
                  <a:pt x="299186" y="134265"/>
                </a:lnTo>
                <a:lnTo>
                  <a:pt x="341247" y="106959"/>
                </a:lnTo>
                <a:lnTo>
                  <a:pt x="386778" y="83125"/>
                </a:lnTo>
                <a:lnTo>
                  <a:pt x="425859" y="66718"/>
                </a:lnTo>
                <a:lnTo>
                  <a:pt x="467201" y="52574"/>
                </a:lnTo>
                <a:lnTo>
                  <a:pt x="510643" y="40529"/>
                </a:lnTo>
                <a:lnTo>
                  <a:pt x="556022" y="30424"/>
                </a:lnTo>
                <a:lnTo>
                  <a:pt x="603178" y="22097"/>
                </a:lnTo>
                <a:lnTo>
                  <a:pt x="651949" y="15385"/>
                </a:lnTo>
                <a:lnTo>
                  <a:pt x="702173" y="10128"/>
                </a:lnTo>
                <a:lnTo>
                  <a:pt x="753689" y="6163"/>
                </a:lnTo>
                <a:lnTo>
                  <a:pt x="806335" y="3329"/>
                </a:lnTo>
                <a:lnTo>
                  <a:pt x="859950" y="1465"/>
                </a:lnTo>
                <a:lnTo>
                  <a:pt x="914372" y="409"/>
                </a:lnTo>
                <a:lnTo>
                  <a:pt x="969440" y="0"/>
                </a:lnTo>
                <a:lnTo>
                  <a:pt x="1024992" y="75"/>
                </a:lnTo>
                <a:lnTo>
                  <a:pt x="1080867" y="473"/>
                </a:lnTo>
                <a:lnTo>
                  <a:pt x="1136904" y="1033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E17982C-2BBF-47C4-BE29-0DECF6CB8E30}"/>
              </a:ext>
            </a:extLst>
          </p:cNvPr>
          <p:cNvSpPr/>
          <p:nvPr/>
        </p:nvSpPr>
        <p:spPr>
          <a:xfrm>
            <a:off x="3240028" y="3583740"/>
            <a:ext cx="1034795" cy="7482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6CEF326D-5FBE-42EB-B3F2-790284270075}"/>
              </a:ext>
            </a:extLst>
          </p:cNvPr>
          <p:cNvSpPr/>
          <p:nvPr/>
        </p:nvSpPr>
        <p:spPr>
          <a:xfrm>
            <a:off x="3294126" y="3608874"/>
            <a:ext cx="937260" cy="645160"/>
          </a:xfrm>
          <a:custGeom>
            <a:avLst/>
            <a:gdLst/>
            <a:ahLst/>
            <a:cxnLst/>
            <a:rect l="l" t="t" r="r" b="b"/>
            <a:pathLst>
              <a:path w="937260" h="645160">
                <a:moveTo>
                  <a:pt x="0" y="0"/>
                </a:moveTo>
                <a:lnTo>
                  <a:pt x="24440" y="49518"/>
                </a:lnTo>
                <a:lnTo>
                  <a:pt x="49084" y="98721"/>
                </a:lnTo>
                <a:lnTo>
                  <a:pt x="74136" y="147292"/>
                </a:lnTo>
                <a:lnTo>
                  <a:pt x="99798" y="194917"/>
                </a:lnTo>
                <a:lnTo>
                  <a:pt x="126273" y="241280"/>
                </a:lnTo>
                <a:lnTo>
                  <a:pt x="153766" y="286065"/>
                </a:lnTo>
                <a:lnTo>
                  <a:pt x="182480" y="328959"/>
                </a:lnTo>
                <a:lnTo>
                  <a:pt x="212617" y="369644"/>
                </a:lnTo>
                <a:lnTo>
                  <a:pt x="244382" y="407806"/>
                </a:lnTo>
                <a:lnTo>
                  <a:pt x="277977" y="443129"/>
                </a:lnTo>
                <a:lnTo>
                  <a:pt x="313606" y="475299"/>
                </a:lnTo>
                <a:lnTo>
                  <a:pt x="351472" y="503999"/>
                </a:lnTo>
                <a:lnTo>
                  <a:pt x="391711" y="529020"/>
                </a:lnTo>
                <a:lnTo>
                  <a:pt x="434187" y="550571"/>
                </a:lnTo>
                <a:lnTo>
                  <a:pt x="478697" y="568969"/>
                </a:lnTo>
                <a:lnTo>
                  <a:pt x="525037" y="584528"/>
                </a:lnTo>
                <a:lnTo>
                  <a:pt x="573005" y="597564"/>
                </a:lnTo>
                <a:lnTo>
                  <a:pt x="622396" y="608391"/>
                </a:lnTo>
                <a:lnTo>
                  <a:pt x="673008" y="617327"/>
                </a:lnTo>
                <a:lnTo>
                  <a:pt x="724638" y="624685"/>
                </a:lnTo>
                <a:lnTo>
                  <a:pt x="777081" y="630781"/>
                </a:lnTo>
                <a:lnTo>
                  <a:pt x="830134" y="635931"/>
                </a:lnTo>
                <a:lnTo>
                  <a:pt x="883595" y="640449"/>
                </a:lnTo>
                <a:lnTo>
                  <a:pt x="937260" y="644652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3FFE22F3-4277-4DDB-8B47-2113D382F4BD}"/>
              </a:ext>
            </a:extLst>
          </p:cNvPr>
          <p:cNvSpPr/>
          <p:nvPr/>
        </p:nvSpPr>
        <p:spPr>
          <a:xfrm>
            <a:off x="2100076" y="4423456"/>
            <a:ext cx="478535" cy="4785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2BAE4554-DA28-460A-98AE-32EB786A761A}"/>
              </a:ext>
            </a:extLst>
          </p:cNvPr>
          <p:cNvSpPr/>
          <p:nvPr/>
        </p:nvSpPr>
        <p:spPr>
          <a:xfrm>
            <a:off x="2142744" y="4443263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9" y="5192"/>
                </a:lnTo>
                <a:lnTo>
                  <a:pt x="110140" y="19983"/>
                </a:lnTo>
                <a:lnTo>
                  <a:pt x="73637" y="43191"/>
                </a:lnTo>
                <a:lnTo>
                  <a:pt x="43191" y="73637"/>
                </a:lnTo>
                <a:lnTo>
                  <a:pt x="19983" y="110140"/>
                </a:lnTo>
                <a:lnTo>
                  <a:pt x="5192" y="151519"/>
                </a:lnTo>
                <a:lnTo>
                  <a:pt x="0" y="196595"/>
                </a:lnTo>
                <a:lnTo>
                  <a:pt x="5192" y="241672"/>
                </a:lnTo>
                <a:lnTo>
                  <a:pt x="19983" y="283051"/>
                </a:lnTo>
                <a:lnTo>
                  <a:pt x="43191" y="319554"/>
                </a:lnTo>
                <a:lnTo>
                  <a:pt x="73637" y="350000"/>
                </a:lnTo>
                <a:lnTo>
                  <a:pt x="110140" y="373208"/>
                </a:lnTo>
                <a:lnTo>
                  <a:pt x="151519" y="387999"/>
                </a:lnTo>
                <a:lnTo>
                  <a:pt x="196596" y="393191"/>
                </a:lnTo>
                <a:lnTo>
                  <a:pt x="241672" y="387999"/>
                </a:lnTo>
                <a:lnTo>
                  <a:pt x="283051" y="373208"/>
                </a:lnTo>
                <a:lnTo>
                  <a:pt x="319554" y="350000"/>
                </a:lnTo>
                <a:lnTo>
                  <a:pt x="350000" y="319554"/>
                </a:lnTo>
                <a:lnTo>
                  <a:pt x="373208" y="283051"/>
                </a:lnTo>
                <a:lnTo>
                  <a:pt x="387999" y="241672"/>
                </a:lnTo>
                <a:lnTo>
                  <a:pt x="393192" y="196595"/>
                </a:lnTo>
                <a:lnTo>
                  <a:pt x="387999" y="151519"/>
                </a:lnTo>
                <a:lnTo>
                  <a:pt x="373208" y="110140"/>
                </a:lnTo>
                <a:lnTo>
                  <a:pt x="350000" y="73637"/>
                </a:lnTo>
                <a:lnTo>
                  <a:pt x="319554" y="43191"/>
                </a:lnTo>
                <a:lnTo>
                  <a:pt x="283051" y="19983"/>
                </a:lnTo>
                <a:lnTo>
                  <a:pt x="241672" y="5192"/>
                </a:lnTo>
                <a:lnTo>
                  <a:pt x="1965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158E1C31-B2D5-409A-846D-994E3C238978}"/>
              </a:ext>
            </a:extLst>
          </p:cNvPr>
          <p:cNvSpPr txBox="1"/>
          <p:nvPr/>
        </p:nvSpPr>
        <p:spPr>
          <a:xfrm>
            <a:off x="2259793" y="4559266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5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E96CBF1F-E973-4F71-8D30-11E63487C679}"/>
              </a:ext>
            </a:extLst>
          </p:cNvPr>
          <p:cNvSpPr/>
          <p:nvPr/>
        </p:nvSpPr>
        <p:spPr>
          <a:xfrm>
            <a:off x="1822708" y="2708956"/>
            <a:ext cx="478535" cy="4800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6E40423C-DE89-4CA8-AF72-5814F3E8EC37}"/>
              </a:ext>
            </a:extLst>
          </p:cNvPr>
          <p:cNvSpPr/>
          <p:nvPr/>
        </p:nvSpPr>
        <p:spPr>
          <a:xfrm>
            <a:off x="1865375" y="2728763"/>
            <a:ext cx="393700" cy="394970"/>
          </a:xfrm>
          <a:custGeom>
            <a:avLst/>
            <a:gdLst/>
            <a:ahLst/>
            <a:cxnLst/>
            <a:rect l="l" t="t" r="r" b="b"/>
            <a:pathLst>
              <a:path w="393700" h="394969">
                <a:moveTo>
                  <a:pt x="196596" y="0"/>
                </a:moveTo>
                <a:lnTo>
                  <a:pt x="151519" y="5212"/>
                </a:lnTo>
                <a:lnTo>
                  <a:pt x="110140" y="20058"/>
                </a:lnTo>
                <a:lnTo>
                  <a:pt x="73637" y="43355"/>
                </a:lnTo>
                <a:lnTo>
                  <a:pt x="43191" y="73917"/>
                </a:lnTo>
                <a:lnTo>
                  <a:pt x="19983" y="110562"/>
                </a:lnTo>
                <a:lnTo>
                  <a:pt x="5192" y="152103"/>
                </a:lnTo>
                <a:lnTo>
                  <a:pt x="0" y="197358"/>
                </a:lnTo>
                <a:lnTo>
                  <a:pt x="5192" y="242608"/>
                </a:lnTo>
                <a:lnTo>
                  <a:pt x="19983" y="284148"/>
                </a:lnTo>
                <a:lnTo>
                  <a:pt x="43191" y="320792"/>
                </a:lnTo>
                <a:lnTo>
                  <a:pt x="73637" y="351356"/>
                </a:lnTo>
                <a:lnTo>
                  <a:pt x="110140" y="374655"/>
                </a:lnTo>
                <a:lnTo>
                  <a:pt x="151519" y="389503"/>
                </a:lnTo>
                <a:lnTo>
                  <a:pt x="196596" y="394716"/>
                </a:lnTo>
                <a:lnTo>
                  <a:pt x="241672" y="389503"/>
                </a:lnTo>
                <a:lnTo>
                  <a:pt x="283051" y="374655"/>
                </a:lnTo>
                <a:lnTo>
                  <a:pt x="319554" y="351356"/>
                </a:lnTo>
                <a:lnTo>
                  <a:pt x="350000" y="320792"/>
                </a:lnTo>
                <a:lnTo>
                  <a:pt x="373208" y="284148"/>
                </a:lnTo>
                <a:lnTo>
                  <a:pt x="387999" y="242608"/>
                </a:lnTo>
                <a:lnTo>
                  <a:pt x="393192" y="197358"/>
                </a:lnTo>
                <a:lnTo>
                  <a:pt x="387999" y="152103"/>
                </a:lnTo>
                <a:lnTo>
                  <a:pt x="373208" y="110562"/>
                </a:lnTo>
                <a:lnTo>
                  <a:pt x="350000" y="73917"/>
                </a:lnTo>
                <a:lnTo>
                  <a:pt x="319554" y="43355"/>
                </a:lnTo>
                <a:lnTo>
                  <a:pt x="283051" y="20058"/>
                </a:lnTo>
                <a:lnTo>
                  <a:pt x="241672" y="5212"/>
                </a:lnTo>
                <a:lnTo>
                  <a:pt x="1965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2BE3879D-F0D3-4F12-B2DF-823DCEC3178C}"/>
              </a:ext>
            </a:extLst>
          </p:cNvPr>
          <p:cNvSpPr/>
          <p:nvPr/>
        </p:nvSpPr>
        <p:spPr>
          <a:xfrm>
            <a:off x="3383284" y="1876852"/>
            <a:ext cx="478523" cy="4785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51865A47-5FE0-4568-A7E9-114E4D32DAF0}"/>
              </a:ext>
            </a:extLst>
          </p:cNvPr>
          <p:cNvSpPr/>
          <p:nvPr/>
        </p:nvSpPr>
        <p:spPr>
          <a:xfrm>
            <a:off x="3425951" y="1896660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9" y="5192"/>
                </a:lnTo>
                <a:lnTo>
                  <a:pt x="110140" y="19983"/>
                </a:lnTo>
                <a:lnTo>
                  <a:pt x="73637" y="43191"/>
                </a:lnTo>
                <a:lnTo>
                  <a:pt x="43191" y="73637"/>
                </a:lnTo>
                <a:lnTo>
                  <a:pt x="19983" y="110140"/>
                </a:lnTo>
                <a:lnTo>
                  <a:pt x="5192" y="151519"/>
                </a:lnTo>
                <a:lnTo>
                  <a:pt x="0" y="196596"/>
                </a:lnTo>
                <a:lnTo>
                  <a:pt x="5192" y="241672"/>
                </a:lnTo>
                <a:lnTo>
                  <a:pt x="19983" y="283051"/>
                </a:lnTo>
                <a:lnTo>
                  <a:pt x="43191" y="319554"/>
                </a:lnTo>
                <a:lnTo>
                  <a:pt x="73637" y="350000"/>
                </a:lnTo>
                <a:lnTo>
                  <a:pt x="110140" y="373208"/>
                </a:lnTo>
                <a:lnTo>
                  <a:pt x="151519" y="387999"/>
                </a:lnTo>
                <a:lnTo>
                  <a:pt x="196596" y="393192"/>
                </a:lnTo>
                <a:lnTo>
                  <a:pt x="241672" y="387999"/>
                </a:lnTo>
                <a:lnTo>
                  <a:pt x="283051" y="373208"/>
                </a:lnTo>
                <a:lnTo>
                  <a:pt x="319554" y="350000"/>
                </a:lnTo>
                <a:lnTo>
                  <a:pt x="350000" y="319554"/>
                </a:lnTo>
                <a:lnTo>
                  <a:pt x="373208" y="283051"/>
                </a:lnTo>
                <a:lnTo>
                  <a:pt x="387999" y="241672"/>
                </a:lnTo>
                <a:lnTo>
                  <a:pt x="393192" y="196596"/>
                </a:lnTo>
                <a:lnTo>
                  <a:pt x="387999" y="151519"/>
                </a:lnTo>
                <a:lnTo>
                  <a:pt x="373208" y="110140"/>
                </a:lnTo>
                <a:lnTo>
                  <a:pt x="350000" y="73637"/>
                </a:lnTo>
                <a:lnTo>
                  <a:pt x="319554" y="43191"/>
                </a:lnTo>
                <a:lnTo>
                  <a:pt x="283051" y="19983"/>
                </a:lnTo>
                <a:lnTo>
                  <a:pt x="241672" y="5192"/>
                </a:lnTo>
                <a:lnTo>
                  <a:pt x="1965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E0584FA2-46FE-4E74-952D-C860BB798528}"/>
              </a:ext>
            </a:extLst>
          </p:cNvPr>
          <p:cNvSpPr/>
          <p:nvPr/>
        </p:nvSpPr>
        <p:spPr>
          <a:xfrm>
            <a:off x="2964184" y="3330748"/>
            <a:ext cx="480059" cy="478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933FA732-A6D2-4690-9C8D-23A480150C44}"/>
              </a:ext>
            </a:extLst>
          </p:cNvPr>
          <p:cNvSpPr/>
          <p:nvPr/>
        </p:nvSpPr>
        <p:spPr>
          <a:xfrm>
            <a:off x="3006852" y="3350556"/>
            <a:ext cx="394970" cy="393700"/>
          </a:xfrm>
          <a:custGeom>
            <a:avLst/>
            <a:gdLst/>
            <a:ahLst/>
            <a:cxnLst/>
            <a:rect l="l" t="t" r="r" b="b"/>
            <a:pathLst>
              <a:path w="394969" h="393700">
                <a:moveTo>
                  <a:pt x="197358" y="0"/>
                </a:moveTo>
                <a:lnTo>
                  <a:pt x="152107" y="5192"/>
                </a:lnTo>
                <a:lnTo>
                  <a:pt x="110567" y="19983"/>
                </a:lnTo>
                <a:lnTo>
                  <a:pt x="73923" y="43191"/>
                </a:lnTo>
                <a:lnTo>
                  <a:pt x="43359" y="73637"/>
                </a:lnTo>
                <a:lnTo>
                  <a:pt x="20060" y="110140"/>
                </a:lnTo>
                <a:lnTo>
                  <a:pt x="5212" y="151519"/>
                </a:lnTo>
                <a:lnTo>
                  <a:pt x="0" y="196596"/>
                </a:lnTo>
                <a:lnTo>
                  <a:pt x="5212" y="241672"/>
                </a:lnTo>
                <a:lnTo>
                  <a:pt x="20060" y="283051"/>
                </a:lnTo>
                <a:lnTo>
                  <a:pt x="43359" y="319554"/>
                </a:lnTo>
                <a:lnTo>
                  <a:pt x="73923" y="350000"/>
                </a:lnTo>
                <a:lnTo>
                  <a:pt x="110567" y="373208"/>
                </a:lnTo>
                <a:lnTo>
                  <a:pt x="152107" y="387999"/>
                </a:lnTo>
                <a:lnTo>
                  <a:pt x="197358" y="393192"/>
                </a:lnTo>
                <a:lnTo>
                  <a:pt x="242612" y="387999"/>
                </a:lnTo>
                <a:lnTo>
                  <a:pt x="284153" y="373208"/>
                </a:lnTo>
                <a:lnTo>
                  <a:pt x="320798" y="350000"/>
                </a:lnTo>
                <a:lnTo>
                  <a:pt x="351360" y="319554"/>
                </a:lnTo>
                <a:lnTo>
                  <a:pt x="374657" y="283051"/>
                </a:lnTo>
                <a:lnTo>
                  <a:pt x="389503" y="241672"/>
                </a:lnTo>
                <a:lnTo>
                  <a:pt x="394716" y="196596"/>
                </a:lnTo>
                <a:lnTo>
                  <a:pt x="389503" y="151519"/>
                </a:lnTo>
                <a:lnTo>
                  <a:pt x="374657" y="110140"/>
                </a:lnTo>
                <a:lnTo>
                  <a:pt x="351360" y="73637"/>
                </a:lnTo>
                <a:lnTo>
                  <a:pt x="320798" y="43191"/>
                </a:lnTo>
                <a:lnTo>
                  <a:pt x="284153" y="19983"/>
                </a:lnTo>
                <a:lnTo>
                  <a:pt x="242612" y="5192"/>
                </a:lnTo>
                <a:lnTo>
                  <a:pt x="19735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F36C68B1-688B-4B95-ABF5-22CA597875C6}"/>
              </a:ext>
            </a:extLst>
          </p:cNvPr>
          <p:cNvSpPr/>
          <p:nvPr/>
        </p:nvSpPr>
        <p:spPr>
          <a:xfrm>
            <a:off x="4271776" y="2707432"/>
            <a:ext cx="478535" cy="4785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0F9B33E9-DCD2-4A69-99E6-9A2B52E50565}"/>
              </a:ext>
            </a:extLst>
          </p:cNvPr>
          <p:cNvSpPr/>
          <p:nvPr/>
        </p:nvSpPr>
        <p:spPr>
          <a:xfrm>
            <a:off x="4314444" y="2727240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9" y="5192"/>
                </a:lnTo>
                <a:lnTo>
                  <a:pt x="110140" y="19983"/>
                </a:lnTo>
                <a:lnTo>
                  <a:pt x="73637" y="43191"/>
                </a:lnTo>
                <a:lnTo>
                  <a:pt x="43191" y="73637"/>
                </a:lnTo>
                <a:lnTo>
                  <a:pt x="19983" y="110140"/>
                </a:lnTo>
                <a:lnTo>
                  <a:pt x="5192" y="151519"/>
                </a:lnTo>
                <a:lnTo>
                  <a:pt x="0" y="196596"/>
                </a:lnTo>
                <a:lnTo>
                  <a:pt x="5192" y="241672"/>
                </a:lnTo>
                <a:lnTo>
                  <a:pt x="19983" y="283051"/>
                </a:lnTo>
                <a:lnTo>
                  <a:pt x="43191" y="319554"/>
                </a:lnTo>
                <a:lnTo>
                  <a:pt x="73637" y="350000"/>
                </a:lnTo>
                <a:lnTo>
                  <a:pt x="110140" y="373208"/>
                </a:lnTo>
                <a:lnTo>
                  <a:pt x="151519" y="387999"/>
                </a:lnTo>
                <a:lnTo>
                  <a:pt x="196596" y="393192"/>
                </a:lnTo>
                <a:lnTo>
                  <a:pt x="241672" y="387999"/>
                </a:lnTo>
                <a:lnTo>
                  <a:pt x="283051" y="373208"/>
                </a:lnTo>
                <a:lnTo>
                  <a:pt x="319554" y="350000"/>
                </a:lnTo>
                <a:lnTo>
                  <a:pt x="350000" y="319554"/>
                </a:lnTo>
                <a:lnTo>
                  <a:pt x="373208" y="283051"/>
                </a:lnTo>
                <a:lnTo>
                  <a:pt x="387999" y="241672"/>
                </a:lnTo>
                <a:lnTo>
                  <a:pt x="393192" y="196596"/>
                </a:lnTo>
                <a:lnTo>
                  <a:pt x="387999" y="151519"/>
                </a:lnTo>
                <a:lnTo>
                  <a:pt x="373208" y="110140"/>
                </a:lnTo>
                <a:lnTo>
                  <a:pt x="350000" y="73637"/>
                </a:lnTo>
                <a:lnTo>
                  <a:pt x="319554" y="43191"/>
                </a:lnTo>
                <a:lnTo>
                  <a:pt x="283051" y="19983"/>
                </a:lnTo>
                <a:lnTo>
                  <a:pt x="241672" y="5192"/>
                </a:lnTo>
                <a:lnTo>
                  <a:pt x="1965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6526A76F-96E6-4112-BF43-338846625F80}"/>
              </a:ext>
            </a:extLst>
          </p:cNvPr>
          <p:cNvSpPr/>
          <p:nvPr/>
        </p:nvSpPr>
        <p:spPr>
          <a:xfrm>
            <a:off x="4119376" y="3915964"/>
            <a:ext cx="480059" cy="478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A301BF22-57A9-4E00-805D-14255396E623}"/>
              </a:ext>
            </a:extLst>
          </p:cNvPr>
          <p:cNvSpPr/>
          <p:nvPr/>
        </p:nvSpPr>
        <p:spPr>
          <a:xfrm>
            <a:off x="4162044" y="3935772"/>
            <a:ext cx="394970" cy="393700"/>
          </a:xfrm>
          <a:custGeom>
            <a:avLst/>
            <a:gdLst/>
            <a:ahLst/>
            <a:cxnLst/>
            <a:rect l="l" t="t" r="r" b="b"/>
            <a:pathLst>
              <a:path w="394969" h="393700">
                <a:moveTo>
                  <a:pt x="197358" y="0"/>
                </a:moveTo>
                <a:lnTo>
                  <a:pt x="152103" y="5192"/>
                </a:lnTo>
                <a:lnTo>
                  <a:pt x="110562" y="19983"/>
                </a:lnTo>
                <a:lnTo>
                  <a:pt x="73917" y="43191"/>
                </a:lnTo>
                <a:lnTo>
                  <a:pt x="43355" y="73637"/>
                </a:lnTo>
                <a:lnTo>
                  <a:pt x="20058" y="110140"/>
                </a:lnTo>
                <a:lnTo>
                  <a:pt x="5212" y="151519"/>
                </a:lnTo>
                <a:lnTo>
                  <a:pt x="0" y="196596"/>
                </a:lnTo>
                <a:lnTo>
                  <a:pt x="5212" y="241672"/>
                </a:lnTo>
                <a:lnTo>
                  <a:pt x="20058" y="283051"/>
                </a:lnTo>
                <a:lnTo>
                  <a:pt x="43355" y="319554"/>
                </a:lnTo>
                <a:lnTo>
                  <a:pt x="73917" y="350000"/>
                </a:lnTo>
                <a:lnTo>
                  <a:pt x="110562" y="373208"/>
                </a:lnTo>
                <a:lnTo>
                  <a:pt x="152103" y="387999"/>
                </a:lnTo>
                <a:lnTo>
                  <a:pt x="197358" y="393192"/>
                </a:lnTo>
                <a:lnTo>
                  <a:pt x="242608" y="387999"/>
                </a:lnTo>
                <a:lnTo>
                  <a:pt x="284148" y="373208"/>
                </a:lnTo>
                <a:lnTo>
                  <a:pt x="320792" y="350000"/>
                </a:lnTo>
                <a:lnTo>
                  <a:pt x="351356" y="319554"/>
                </a:lnTo>
                <a:lnTo>
                  <a:pt x="374655" y="283051"/>
                </a:lnTo>
                <a:lnTo>
                  <a:pt x="389503" y="241672"/>
                </a:lnTo>
                <a:lnTo>
                  <a:pt x="394716" y="196596"/>
                </a:lnTo>
                <a:lnTo>
                  <a:pt x="389503" y="151519"/>
                </a:lnTo>
                <a:lnTo>
                  <a:pt x="374655" y="110140"/>
                </a:lnTo>
                <a:lnTo>
                  <a:pt x="351356" y="73637"/>
                </a:lnTo>
                <a:lnTo>
                  <a:pt x="320792" y="43191"/>
                </a:lnTo>
                <a:lnTo>
                  <a:pt x="284148" y="19983"/>
                </a:lnTo>
                <a:lnTo>
                  <a:pt x="242608" y="5192"/>
                </a:lnTo>
                <a:lnTo>
                  <a:pt x="19735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DB78A332-115D-4EE0-AE44-E5856154ED1A}"/>
              </a:ext>
            </a:extLst>
          </p:cNvPr>
          <p:cNvSpPr txBox="1"/>
          <p:nvPr/>
        </p:nvSpPr>
        <p:spPr>
          <a:xfrm>
            <a:off x="1980224" y="2825732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3BC7C853-3AB7-4646-BE86-377CFF86E24B}"/>
              </a:ext>
            </a:extLst>
          </p:cNvPr>
          <p:cNvSpPr txBox="1"/>
          <p:nvPr/>
        </p:nvSpPr>
        <p:spPr>
          <a:xfrm>
            <a:off x="3155987" y="3455694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1E8038CC-7AD7-41F8-BA43-7219EC08FEC3}"/>
              </a:ext>
            </a:extLst>
          </p:cNvPr>
          <p:cNvSpPr txBox="1"/>
          <p:nvPr/>
        </p:nvSpPr>
        <p:spPr>
          <a:xfrm>
            <a:off x="3559320" y="1966822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87BF6CCA-4236-4724-B83A-E68590DEA59A}"/>
              </a:ext>
            </a:extLst>
          </p:cNvPr>
          <p:cNvSpPr txBox="1"/>
          <p:nvPr/>
        </p:nvSpPr>
        <p:spPr>
          <a:xfrm>
            <a:off x="4453178" y="2802909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E891C71B-9027-4E21-9B94-C4F117F5302F}"/>
              </a:ext>
            </a:extLst>
          </p:cNvPr>
          <p:cNvSpPr txBox="1"/>
          <p:nvPr/>
        </p:nvSpPr>
        <p:spPr>
          <a:xfrm>
            <a:off x="4312493" y="4046072"/>
            <a:ext cx="1250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6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6E71D59C-43E7-4DE5-BF78-0ECE58079CCB}"/>
              </a:ext>
            </a:extLst>
          </p:cNvPr>
          <p:cNvSpPr/>
          <p:nvPr/>
        </p:nvSpPr>
        <p:spPr>
          <a:xfrm>
            <a:off x="7408168" y="1646728"/>
            <a:ext cx="3029711" cy="1057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30215720-8CB0-407B-BFD5-1F080DC444F6}"/>
              </a:ext>
            </a:extLst>
          </p:cNvPr>
          <p:cNvSpPr/>
          <p:nvPr/>
        </p:nvSpPr>
        <p:spPr>
          <a:xfrm>
            <a:off x="7450840" y="1666541"/>
            <a:ext cx="2944495" cy="972819"/>
          </a:xfrm>
          <a:custGeom>
            <a:avLst/>
            <a:gdLst/>
            <a:ahLst/>
            <a:cxnLst/>
            <a:rect l="l" t="t" r="r" b="b"/>
            <a:pathLst>
              <a:path w="2944495" h="972819">
                <a:moveTo>
                  <a:pt x="2944368" y="0"/>
                </a:moveTo>
                <a:lnTo>
                  <a:pt x="907199" y="0"/>
                </a:lnTo>
                <a:lnTo>
                  <a:pt x="0" y="972312"/>
                </a:lnTo>
                <a:lnTo>
                  <a:pt x="2037168" y="972312"/>
                </a:lnTo>
                <a:lnTo>
                  <a:pt x="2944368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80E1B0D6-FB81-4521-91F7-1313E4E0BE83}"/>
              </a:ext>
            </a:extLst>
          </p:cNvPr>
          <p:cNvSpPr/>
          <p:nvPr/>
        </p:nvSpPr>
        <p:spPr>
          <a:xfrm>
            <a:off x="7900420" y="2346245"/>
            <a:ext cx="313931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894F37A5-099E-49C6-B63B-0E912CD708E9}"/>
              </a:ext>
            </a:extLst>
          </p:cNvPr>
          <p:cNvSpPr/>
          <p:nvPr/>
        </p:nvSpPr>
        <p:spPr>
          <a:xfrm>
            <a:off x="7943088" y="2366051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69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8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6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8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bject 60">
            <a:extLst>
              <a:ext uri="{FF2B5EF4-FFF2-40B4-BE49-F238E27FC236}">
                <a16:creationId xmlns:a16="http://schemas.microsoft.com/office/drawing/2014/main" id="{AF4A96B2-DE6A-4A04-92B5-693DBBDF7C48}"/>
              </a:ext>
            </a:extLst>
          </p:cNvPr>
          <p:cNvSpPr/>
          <p:nvPr/>
        </p:nvSpPr>
        <p:spPr>
          <a:xfrm>
            <a:off x="8319520" y="1834175"/>
            <a:ext cx="313943" cy="2148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C208A636-5672-4A19-A750-9653B0EB4B14}"/>
              </a:ext>
            </a:extLst>
          </p:cNvPr>
          <p:cNvSpPr/>
          <p:nvPr/>
        </p:nvSpPr>
        <p:spPr>
          <a:xfrm>
            <a:off x="8362188" y="1853993"/>
            <a:ext cx="228600" cy="129539"/>
          </a:xfrm>
          <a:custGeom>
            <a:avLst/>
            <a:gdLst/>
            <a:ahLst/>
            <a:cxnLst/>
            <a:rect l="l" t="t" r="r" b="b"/>
            <a:pathLst>
              <a:path w="228600" h="129539">
                <a:moveTo>
                  <a:pt x="114300" y="0"/>
                </a:moveTo>
                <a:lnTo>
                  <a:pt x="69806" y="5089"/>
                </a:lnTo>
                <a:lnTo>
                  <a:pt x="33475" y="18969"/>
                </a:lnTo>
                <a:lnTo>
                  <a:pt x="8981" y="39556"/>
                </a:lnTo>
                <a:lnTo>
                  <a:pt x="0" y="64770"/>
                </a:lnTo>
                <a:lnTo>
                  <a:pt x="8981" y="89983"/>
                </a:lnTo>
                <a:lnTo>
                  <a:pt x="33475" y="110570"/>
                </a:lnTo>
                <a:lnTo>
                  <a:pt x="69806" y="124450"/>
                </a:lnTo>
                <a:lnTo>
                  <a:pt x="114300" y="129540"/>
                </a:lnTo>
                <a:lnTo>
                  <a:pt x="158793" y="124450"/>
                </a:lnTo>
                <a:lnTo>
                  <a:pt x="195124" y="110570"/>
                </a:lnTo>
                <a:lnTo>
                  <a:pt x="219618" y="89983"/>
                </a:lnTo>
                <a:lnTo>
                  <a:pt x="228600" y="64770"/>
                </a:lnTo>
                <a:lnTo>
                  <a:pt x="219618" y="39556"/>
                </a:lnTo>
                <a:lnTo>
                  <a:pt x="195124" y="18969"/>
                </a:lnTo>
                <a:lnTo>
                  <a:pt x="158793" y="508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21F49BC1-804E-4E0A-BA87-82349FB532B0}"/>
              </a:ext>
            </a:extLst>
          </p:cNvPr>
          <p:cNvSpPr/>
          <p:nvPr/>
        </p:nvSpPr>
        <p:spPr>
          <a:xfrm>
            <a:off x="8659373" y="2137456"/>
            <a:ext cx="313931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C5F28356-054A-4D2B-B83C-624B724C161B}"/>
              </a:ext>
            </a:extLst>
          </p:cNvPr>
          <p:cNvSpPr/>
          <p:nvPr/>
        </p:nvSpPr>
        <p:spPr>
          <a:xfrm>
            <a:off x="8702040" y="2157263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69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8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6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8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6202F92B-C0C4-4670-B7FC-2FC9F61F511B}"/>
              </a:ext>
            </a:extLst>
          </p:cNvPr>
          <p:cNvSpPr/>
          <p:nvPr/>
        </p:nvSpPr>
        <p:spPr>
          <a:xfrm>
            <a:off x="9230868" y="2381309"/>
            <a:ext cx="315466" cy="2133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8C3838D8-D2BA-4333-A2D5-0E4ABEDCC5BF}"/>
              </a:ext>
            </a:extLst>
          </p:cNvPr>
          <p:cNvSpPr/>
          <p:nvPr/>
        </p:nvSpPr>
        <p:spPr>
          <a:xfrm>
            <a:off x="9273540" y="2401104"/>
            <a:ext cx="230504" cy="128270"/>
          </a:xfrm>
          <a:custGeom>
            <a:avLst/>
            <a:gdLst/>
            <a:ahLst/>
            <a:cxnLst/>
            <a:rect l="l" t="t" r="r" b="b"/>
            <a:pathLst>
              <a:path w="230504" h="128269">
                <a:moveTo>
                  <a:pt x="115062" y="0"/>
                </a:moveTo>
                <a:lnTo>
                  <a:pt x="70273" y="5029"/>
                </a:lnTo>
                <a:lnTo>
                  <a:pt x="33699" y="18745"/>
                </a:lnTo>
                <a:lnTo>
                  <a:pt x="9041" y="39090"/>
                </a:lnTo>
                <a:lnTo>
                  <a:pt x="0" y="64008"/>
                </a:lnTo>
                <a:lnTo>
                  <a:pt x="9041" y="88925"/>
                </a:lnTo>
                <a:lnTo>
                  <a:pt x="33699" y="109270"/>
                </a:lnTo>
                <a:lnTo>
                  <a:pt x="70273" y="122986"/>
                </a:lnTo>
                <a:lnTo>
                  <a:pt x="115062" y="128016"/>
                </a:lnTo>
                <a:lnTo>
                  <a:pt x="159850" y="122986"/>
                </a:lnTo>
                <a:lnTo>
                  <a:pt x="196424" y="109270"/>
                </a:lnTo>
                <a:lnTo>
                  <a:pt x="221082" y="88925"/>
                </a:lnTo>
                <a:lnTo>
                  <a:pt x="230124" y="64008"/>
                </a:lnTo>
                <a:lnTo>
                  <a:pt x="221082" y="39090"/>
                </a:lnTo>
                <a:lnTo>
                  <a:pt x="196424" y="18745"/>
                </a:lnTo>
                <a:lnTo>
                  <a:pt x="159850" y="5029"/>
                </a:lnTo>
                <a:lnTo>
                  <a:pt x="11506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4F5A7328-5791-4D3A-B683-509FE656BD77}"/>
              </a:ext>
            </a:extLst>
          </p:cNvPr>
          <p:cNvSpPr/>
          <p:nvPr/>
        </p:nvSpPr>
        <p:spPr>
          <a:xfrm>
            <a:off x="8973316" y="1770167"/>
            <a:ext cx="313943" cy="2148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DCC5C9C5-DE61-4876-90BF-D0B2D3659513}"/>
              </a:ext>
            </a:extLst>
          </p:cNvPr>
          <p:cNvSpPr/>
          <p:nvPr/>
        </p:nvSpPr>
        <p:spPr>
          <a:xfrm>
            <a:off x="9015983" y="1789984"/>
            <a:ext cx="228600" cy="129539"/>
          </a:xfrm>
          <a:custGeom>
            <a:avLst/>
            <a:gdLst/>
            <a:ahLst/>
            <a:cxnLst/>
            <a:rect l="l" t="t" r="r" b="b"/>
            <a:pathLst>
              <a:path w="228600" h="129539">
                <a:moveTo>
                  <a:pt x="114300" y="0"/>
                </a:moveTo>
                <a:lnTo>
                  <a:pt x="69806" y="5089"/>
                </a:lnTo>
                <a:lnTo>
                  <a:pt x="33475" y="18969"/>
                </a:lnTo>
                <a:lnTo>
                  <a:pt x="8981" y="39556"/>
                </a:lnTo>
                <a:lnTo>
                  <a:pt x="0" y="64770"/>
                </a:lnTo>
                <a:lnTo>
                  <a:pt x="8981" y="89983"/>
                </a:lnTo>
                <a:lnTo>
                  <a:pt x="33475" y="110570"/>
                </a:lnTo>
                <a:lnTo>
                  <a:pt x="69806" y="124450"/>
                </a:lnTo>
                <a:lnTo>
                  <a:pt x="114300" y="129540"/>
                </a:lnTo>
                <a:lnTo>
                  <a:pt x="158793" y="124450"/>
                </a:lnTo>
                <a:lnTo>
                  <a:pt x="195124" y="110570"/>
                </a:lnTo>
                <a:lnTo>
                  <a:pt x="219618" y="89983"/>
                </a:lnTo>
                <a:lnTo>
                  <a:pt x="228600" y="64770"/>
                </a:lnTo>
                <a:lnTo>
                  <a:pt x="219618" y="39556"/>
                </a:lnTo>
                <a:lnTo>
                  <a:pt x="195124" y="18969"/>
                </a:lnTo>
                <a:lnTo>
                  <a:pt x="158793" y="508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bject 68">
            <a:extLst>
              <a:ext uri="{FF2B5EF4-FFF2-40B4-BE49-F238E27FC236}">
                <a16:creationId xmlns:a16="http://schemas.microsoft.com/office/drawing/2014/main" id="{DDED3036-2FF0-4E70-B86F-2ED57FD3FBD2}"/>
              </a:ext>
            </a:extLst>
          </p:cNvPr>
          <p:cNvSpPr/>
          <p:nvPr/>
        </p:nvSpPr>
        <p:spPr>
          <a:xfrm>
            <a:off x="9563104" y="1940860"/>
            <a:ext cx="313943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object 69">
            <a:extLst>
              <a:ext uri="{FF2B5EF4-FFF2-40B4-BE49-F238E27FC236}">
                <a16:creationId xmlns:a16="http://schemas.microsoft.com/office/drawing/2014/main" id="{87BB804D-76C5-4DCC-9DA6-C24D7FEDF99C}"/>
              </a:ext>
            </a:extLst>
          </p:cNvPr>
          <p:cNvSpPr/>
          <p:nvPr/>
        </p:nvSpPr>
        <p:spPr>
          <a:xfrm>
            <a:off x="9605771" y="1960667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69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8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6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8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object 70">
            <a:extLst>
              <a:ext uri="{FF2B5EF4-FFF2-40B4-BE49-F238E27FC236}">
                <a16:creationId xmlns:a16="http://schemas.microsoft.com/office/drawing/2014/main" id="{20FFE8B6-5FB5-47F0-BF87-05C6EC4A163A}"/>
              </a:ext>
            </a:extLst>
          </p:cNvPr>
          <p:cNvSpPr/>
          <p:nvPr/>
        </p:nvSpPr>
        <p:spPr>
          <a:xfrm>
            <a:off x="7408168" y="2731816"/>
            <a:ext cx="3029711" cy="1057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bject 71">
            <a:extLst>
              <a:ext uri="{FF2B5EF4-FFF2-40B4-BE49-F238E27FC236}">
                <a16:creationId xmlns:a16="http://schemas.microsoft.com/office/drawing/2014/main" id="{D74E1636-65B4-4BDC-B7EC-AC5688E71E42}"/>
              </a:ext>
            </a:extLst>
          </p:cNvPr>
          <p:cNvSpPr/>
          <p:nvPr/>
        </p:nvSpPr>
        <p:spPr>
          <a:xfrm>
            <a:off x="7450840" y="2751628"/>
            <a:ext cx="2944495" cy="972819"/>
          </a:xfrm>
          <a:custGeom>
            <a:avLst/>
            <a:gdLst/>
            <a:ahLst/>
            <a:cxnLst/>
            <a:rect l="l" t="t" r="r" b="b"/>
            <a:pathLst>
              <a:path w="2944495" h="972820">
                <a:moveTo>
                  <a:pt x="2944368" y="0"/>
                </a:moveTo>
                <a:lnTo>
                  <a:pt x="907199" y="0"/>
                </a:lnTo>
                <a:lnTo>
                  <a:pt x="0" y="972312"/>
                </a:lnTo>
                <a:lnTo>
                  <a:pt x="2037168" y="972312"/>
                </a:lnTo>
                <a:lnTo>
                  <a:pt x="2944368" y="0"/>
                </a:lnTo>
                <a:close/>
              </a:path>
            </a:pathLst>
          </a:custGeom>
          <a:solidFill>
            <a:srgbClr val="E6B9B8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bject 72">
            <a:extLst>
              <a:ext uri="{FF2B5EF4-FFF2-40B4-BE49-F238E27FC236}">
                <a16:creationId xmlns:a16="http://schemas.microsoft.com/office/drawing/2014/main" id="{8B9CFE9A-999F-40A8-A0A7-12D845F8F4B3}"/>
              </a:ext>
            </a:extLst>
          </p:cNvPr>
          <p:cNvSpPr/>
          <p:nvPr/>
        </p:nvSpPr>
        <p:spPr>
          <a:xfrm>
            <a:off x="7900420" y="3429809"/>
            <a:ext cx="313931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object 73">
            <a:extLst>
              <a:ext uri="{FF2B5EF4-FFF2-40B4-BE49-F238E27FC236}">
                <a16:creationId xmlns:a16="http://schemas.microsoft.com/office/drawing/2014/main" id="{E05D7620-69EE-4D92-8665-399663E94E57}"/>
              </a:ext>
            </a:extLst>
          </p:cNvPr>
          <p:cNvSpPr/>
          <p:nvPr/>
        </p:nvSpPr>
        <p:spPr>
          <a:xfrm>
            <a:off x="7943088" y="3449616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70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8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6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8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object 74">
            <a:extLst>
              <a:ext uri="{FF2B5EF4-FFF2-40B4-BE49-F238E27FC236}">
                <a16:creationId xmlns:a16="http://schemas.microsoft.com/office/drawing/2014/main" id="{605A6B27-6705-41F9-AD52-8FC478C3BB70}"/>
              </a:ext>
            </a:extLst>
          </p:cNvPr>
          <p:cNvSpPr/>
          <p:nvPr/>
        </p:nvSpPr>
        <p:spPr>
          <a:xfrm>
            <a:off x="8319520" y="2919268"/>
            <a:ext cx="313943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object 75">
            <a:extLst>
              <a:ext uri="{FF2B5EF4-FFF2-40B4-BE49-F238E27FC236}">
                <a16:creationId xmlns:a16="http://schemas.microsoft.com/office/drawing/2014/main" id="{053C5F6D-9E8E-4735-BBFF-E2171600C059}"/>
              </a:ext>
            </a:extLst>
          </p:cNvPr>
          <p:cNvSpPr/>
          <p:nvPr/>
        </p:nvSpPr>
        <p:spPr>
          <a:xfrm>
            <a:off x="8362188" y="2939075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69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8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6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8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bject 76">
            <a:extLst>
              <a:ext uri="{FF2B5EF4-FFF2-40B4-BE49-F238E27FC236}">
                <a16:creationId xmlns:a16="http://schemas.microsoft.com/office/drawing/2014/main" id="{20D904A7-36ED-4550-AA63-19D499750F94}"/>
              </a:ext>
            </a:extLst>
          </p:cNvPr>
          <p:cNvSpPr/>
          <p:nvPr/>
        </p:nvSpPr>
        <p:spPr>
          <a:xfrm>
            <a:off x="8659373" y="3221021"/>
            <a:ext cx="313931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object 77">
            <a:extLst>
              <a:ext uri="{FF2B5EF4-FFF2-40B4-BE49-F238E27FC236}">
                <a16:creationId xmlns:a16="http://schemas.microsoft.com/office/drawing/2014/main" id="{FFFFCC30-8F81-46CE-9E80-F9B63E48ECFB}"/>
              </a:ext>
            </a:extLst>
          </p:cNvPr>
          <p:cNvSpPr/>
          <p:nvPr/>
        </p:nvSpPr>
        <p:spPr>
          <a:xfrm>
            <a:off x="8702040" y="3240828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69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8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6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8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5B7A9686-1846-418C-8C53-3425D3B8AD5B}"/>
              </a:ext>
            </a:extLst>
          </p:cNvPr>
          <p:cNvSpPr/>
          <p:nvPr/>
        </p:nvSpPr>
        <p:spPr>
          <a:xfrm>
            <a:off x="9232395" y="3466379"/>
            <a:ext cx="313943" cy="2148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95790D11-65F0-4E4F-A6E0-67B34CC2AF7A}"/>
              </a:ext>
            </a:extLst>
          </p:cNvPr>
          <p:cNvSpPr/>
          <p:nvPr/>
        </p:nvSpPr>
        <p:spPr>
          <a:xfrm>
            <a:off x="9275064" y="3486197"/>
            <a:ext cx="228600" cy="129539"/>
          </a:xfrm>
          <a:custGeom>
            <a:avLst/>
            <a:gdLst/>
            <a:ahLst/>
            <a:cxnLst/>
            <a:rect l="l" t="t" r="r" b="b"/>
            <a:pathLst>
              <a:path w="228600" h="129539">
                <a:moveTo>
                  <a:pt x="114300" y="0"/>
                </a:moveTo>
                <a:lnTo>
                  <a:pt x="69806" y="5089"/>
                </a:lnTo>
                <a:lnTo>
                  <a:pt x="33475" y="18969"/>
                </a:lnTo>
                <a:lnTo>
                  <a:pt x="8981" y="39556"/>
                </a:lnTo>
                <a:lnTo>
                  <a:pt x="0" y="64770"/>
                </a:lnTo>
                <a:lnTo>
                  <a:pt x="8981" y="89983"/>
                </a:lnTo>
                <a:lnTo>
                  <a:pt x="33475" y="110570"/>
                </a:lnTo>
                <a:lnTo>
                  <a:pt x="69806" y="124450"/>
                </a:lnTo>
                <a:lnTo>
                  <a:pt x="114300" y="129540"/>
                </a:lnTo>
                <a:lnTo>
                  <a:pt x="158793" y="124450"/>
                </a:lnTo>
                <a:lnTo>
                  <a:pt x="195124" y="110570"/>
                </a:lnTo>
                <a:lnTo>
                  <a:pt x="219618" y="89983"/>
                </a:lnTo>
                <a:lnTo>
                  <a:pt x="228600" y="64770"/>
                </a:lnTo>
                <a:lnTo>
                  <a:pt x="219618" y="39556"/>
                </a:lnTo>
                <a:lnTo>
                  <a:pt x="195124" y="18969"/>
                </a:lnTo>
                <a:lnTo>
                  <a:pt x="158793" y="508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object 80">
            <a:extLst>
              <a:ext uri="{FF2B5EF4-FFF2-40B4-BE49-F238E27FC236}">
                <a16:creationId xmlns:a16="http://schemas.microsoft.com/office/drawing/2014/main" id="{E8ED3754-3055-46AA-ADE1-A893ADC0DDD9}"/>
              </a:ext>
            </a:extLst>
          </p:cNvPr>
          <p:cNvSpPr/>
          <p:nvPr/>
        </p:nvSpPr>
        <p:spPr>
          <a:xfrm>
            <a:off x="8973316" y="2855260"/>
            <a:ext cx="313943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object 81">
            <a:extLst>
              <a:ext uri="{FF2B5EF4-FFF2-40B4-BE49-F238E27FC236}">
                <a16:creationId xmlns:a16="http://schemas.microsoft.com/office/drawing/2014/main" id="{DC86AFAF-E87A-4C0A-9D47-248836A6AA7E}"/>
              </a:ext>
            </a:extLst>
          </p:cNvPr>
          <p:cNvSpPr/>
          <p:nvPr/>
        </p:nvSpPr>
        <p:spPr>
          <a:xfrm>
            <a:off x="9015983" y="2875067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69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8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6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8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object 82">
            <a:extLst>
              <a:ext uri="{FF2B5EF4-FFF2-40B4-BE49-F238E27FC236}">
                <a16:creationId xmlns:a16="http://schemas.microsoft.com/office/drawing/2014/main" id="{6BB5CFA1-868E-4460-ADC8-FEBB80738D67}"/>
              </a:ext>
            </a:extLst>
          </p:cNvPr>
          <p:cNvSpPr/>
          <p:nvPr/>
        </p:nvSpPr>
        <p:spPr>
          <a:xfrm>
            <a:off x="9563104" y="3024419"/>
            <a:ext cx="313943" cy="2148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object 83">
            <a:extLst>
              <a:ext uri="{FF2B5EF4-FFF2-40B4-BE49-F238E27FC236}">
                <a16:creationId xmlns:a16="http://schemas.microsoft.com/office/drawing/2014/main" id="{9F8C0032-4E98-4EE3-A052-2192C021AAB7}"/>
              </a:ext>
            </a:extLst>
          </p:cNvPr>
          <p:cNvSpPr/>
          <p:nvPr/>
        </p:nvSpPr>
        <p:spPr>
          <a:xfrm>
            <a:off x="9605771" y="3044237"/>
            <a:ext cx="228600" cy="129539"/>
          </a:xfrm>
          <a:custGeom>
            <a:avLst/>
            <a:gdLst/>
            <a:ahLst/>
            <a:cxnLst/>
            <a:rect l="l" t="t" r="r" b="b"/>
            <a:pathLst>
              <a:path w="228600" h="129539">
                <a:moveTo>
                  <a:pt x="114300" y="0"/>
                </a:moveTo>
                <a:lnTo>
                  <a:pt x="69806" y="5089"/>
                </a:lnTo>
                <a:lnTo>
                  <a:pt x="33475" y="18969"/>
                </a:lnTo>
                <a:lnTo>
                  <a:pt x="8981" y="39556"/>
                </a:lnTo>
                <a:lnTo>
                  <a:pt x="0" y="64770"/>
                </a:lnTo>
                <a:lnTo>
                  <a:pt x="8981" y="89983"/>
                </a:lnTo>
                <a:lnTo>
                  <a:pt x="33475" y="110570"/>
                </a:lnTo>
                <a:lnTo>
                  <a:pt x="69806" y="124450"/>
                </a:lnTo>
                <a:lnTo>
                  <a:pt x="114300" y="129540"/>
                </a:lnTo>
                <a:lnTo>
                  <a:pt x="158793" y="124450"/>
                </a:lnTo>
                <a:lnTo>
                  <a:pt x="195124" y="110570"/>
                </a:lnTo>
                <a:lnTo>
                  <a:pt x="219618" y="89983"/>
                </a:lnTo>
                <a:lnTo>
                  <a:pt x="228600" y="64770"/>
                </a:lnTo>
                <a:lnTo>
                  <a:pt x="219618" y="39556"/>
                </a:lnTo>
                <a:lnTo>
                  <a:pt x="195124" y="18969"/>
                </a:lnTo>
                <a:lnTo>
                  <a:pt x="158793" y="508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4112FAEE-6A1D-467A-8ADF-23025CABE5EF}"/>
              </a:ext>
            </a:extLst>
          </p:cNvPr>
          <p:cNvSpPr/>
          <p:nvPr/>
        </p:nvSpPr>
        <p:spPr>
          <a:xfrm>
            <a:off x="7408168" y="3897671"/>
            <a:ext cx="3029711" cy="1056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223BC76B-442B-450D-AEA9-E4171FD6BAE3}"/>
              </a:ext>
            </a:extLst>
          </p:cNvPr>
          <p:cNvSpPr/>
          <p:nvPr/>
        </p:nvSpPr>
        <p:spPr>
          <a:xfrm>
            <a:off x="7450840" y="3917489"/>
            <a:ext cx="2944495" cy="970915"/>
          </a:xfrm>
          <a:custGeom>
            <a:avLst/>
            <a:gdLst/>
            <a:ahLst/>
            <a:cxnLst/>
            <a:rect l="l" t="t" r="r" b="b"/>
            <a:pathLst>
              <a:path w="2944495" h="970914">
                <a:moveTo>
                  <a:pt x="2944368" y="0"/>
                </a:moveTo>
                <a:lnTo>
                  <a:pt x="905763" y="0"/>
                </a:lnTo>
                <a:lnTo>
                  <a:pt x="0" y="970787"/>
                </a:lnTo>
                <a:lnTo>
                  <a:pt x="2038604" y="970787"/>
                </a:lnTo>
                <a:lnTo>
                  <a:pt x="2944368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E16DA5F6-44C6-4ACE-8369-399E30A2BBA4}"/>
              </a:ext>
            </a:extLst>
          </p:cNvPr>
          <p:cNvSpPr/>
          <p:nvPr/>
        </p:nvSpPr>
        <p:spPr>
          <a:xfrm>
            <a:off x="7900420" y="4595668"/>
            <a:ext cx="313931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bject 87">
            <a:extLst>
              <a:ext uri="{FF2B5EF4-FFF2-40B4-BE49-F238E27FC236}">
                <a16:creationId xmlns:a16="http://schemas.microsoft.com/office/drawing/2014/main" id="{A6F3C0B3-67DC-47E4-8674-80601C67E2CF}"/>
              </a:ext>
            </a:extLst>
          </p:cNvPr>
          <p:cNvSpPr/>
          <p:nvPr/>
        </p:nvSpPr>
        <p:spPr>
          <a:xfrm>
            <a:off x="7943088" y="4615475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70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7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5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7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object 88">
            <a:extLst>
              <a:ext uri="{FF2B5EF4-FFF2-40B4-BE49-F238E27FC236}">
                <a16:creationId xmlns:a16="http://schemas.microsoft.com/office/drawing/2014/main" id="{52B3F311-89F7-4872-836E-2131ACA80604}"/>
              </a:ext>
            </a:extLst>
          </p:cNvPr>
          <p:cNvSpPr/>
          <p:nvPr/>
        </p:nvSpPr>
        <p:spPr>
          <a:xfrm>
            <a:off x="8319520" y="4085129"/>
            <a:ext cx="313943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object 89">
            <a:extLst>
              <a:ext uri="{FF2B5EF4-FFF2-40B4-BE49-F238E27FC236}">
                <a16:creationId xmlns:a16="http://schemas.microsoft.com/office/drawing/2014/main" id="{012DD2B3-B30C-49B3-8803-CC3255135C3E}"/>
              </a:ext>
            </a:extLst>
          </p:cNvPr>
          <p:cNvSpPr/>
          <p:nvPr/>
        </p:nvSpPr>
        <p:spPr>
          <a:xfrm>
            <a:off x="8362188" y="4104936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70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7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5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7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object 90">
            <a:extLst>
              <a:ext uri="{FF2B5EF4-FFF2-40B4-BE49-F238E27FC236}">
                <a16:creationId xmlns:a16="http://schemas.microsoft.com/office/drawing/2014/main" id="{F18053D3-F0AB-4B6F-9178-E28357DE5978}"/>
              </a:ext>
            </a:extLst>
          </p:cNvPr>
          <p:cNvSpPr/>
          <p:nvPr/>
        </p:nvSpPr>
        <p:spPr>
          <a:xfrm>
            <a:off x="8659373" y="4386880"/>
            <a:ext cx="313931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BF840959-1BAC-4DCB-86DE-1E74BAAA15B0}"/>
              </a:ext>
            </a:extLst>
          </p:cNvPr>
          <p:cNvSpPr/>
          <p:nvPr/>
        </p:nvSpPr>
        <p:spPr>
          <a:xfrm>
            <a:off x="8702040" y="4406687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70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7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5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7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object 92">
            <a:extLst>
              <a:ext uri="{FF2B5EF4-FFF2-40B4-BE49-F238E27FC236}">
                <a16:creationId xmlns:a16="http://schemas.microsoft.com/office/drawing/2014/main" id="{3A0F9203-D8D2-4266-A806-7CD643C58CD8}"/>
              </a:ext>
            </a:extLst>
          </p:cNvPr>
          <p:cNvSpPr/>
          <p:nvPr/>
        </p:nvSpPr>
        <p:spPr>
          <a:xfrm>
            <a:off x="9230871" y="4659676"/>
            <a:ext cx="315467" cy="2133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object 93">
            <a:extLst>
              <a:ext uri="{FF2B5EF4-FFF2-40B4-BE49-F238E27FC236}">
                <a16:creationId xmlns:a16="http://schemas.microsoft.com/office/drawing/2014/main" id="{D90F327B-01E2-45C9-A8B2-2C00B40BF233}"/>
              </a:ext>
            </a:extLst>
          </p:cNvPr>
          <p:cNvSpPr/>
          <p:nvPr/>
        </p:nvSpPr>
        <p:spPr>
          <a:xfrm>
            <a:off x="9273540" y="4679484"/>
            <a:ext cx="230504" cy="128270"/>
          </a:xfrm>
          <a:custGeom>
            <a:avLst/>
            <a:gdLst/>
            <a:ahLst/>
            <a:cxnLst/>
            <a:rect l="l" t="t" r="r" b="b"/>
            <a:pathLst>
              <a:path w="230504" h="128270">
                <a:moveTo>
                  <a:pt x="115062" y="0"/>
                </a:moveTo>
                <a:lnTo>
                  <a:pt x="70273" y="5029"/>
                </a:lnTo>
                <a:lnTo>
                  <a:pt x="33699" y="18745"/>
                </a:lnTo>
                <a:lnTo>
                  <a:pt x="9041" y="39090"/>
                </a:lnTo>
                <a:lnTo>
                  <a:pt x="0" y="64007"/>
                </a:lnTo>
                <a:lnTo>
                  <a:pt x="9041" y="88925"/>
                </a:lnTo>
                <a:lnTo>
                  <a:pt x="33699" y="109270"/>
                </a:lnTo>
                <a:lnTo>
                  <a:pt x="70273" y="122986"/>
                </a:lnTo>
                <a:lnTo>
                  <a:pt x="115062" y="128015"/>
                </a:lnTo>
                <a:lnTo>
                  <a:pt x="159850" y="122986"/>
                </a:lnTo>
                <a:lnTo>
                  <a:pt x="196424" y="109270"/>
                </a:lnTo>
                <a:lnTo>
                  <a:pt x="221082" y="88925"/>
                </a:lnTo>
                <a:lnTo>
                  <a:pt x="230124" y="64007"/>
                </a:lnTo>
                <a:lnTo>
                  <a:pt x="221082" y="39090"/>
                </a:lnTo>
                <a:lnTo>
                  <a:pt x="196424" y="18745"/>
                </a:lnTo>
                <a:lnTo>
                  <a:pt x="159850" y="5029"/>
                </a:lnTo>
                <a:lnTo>
                  <a:pt x="11506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object 94">
            <a:extLst>
              <a:ext uri="{FF2B5EF4-FFF2-40B4-BE49-F238E27FC236}">
                <a16:creationId xmlns:a16="http://schemas.microsoft.com/office/drawing/2014/main" id="{D6E445E3-D637-4C47-9950-3DDC0F5A5F1F}"/>
              </a:ext>
            </a:extLst>
          </p:cNvPr>
          <p:cNvSpPr/>
          <p:nvPr/>
        </p:nvSpPr>
        <p:spPr>
          <a:xfrm>
            <a:off x="8973316" y="4019596"/>
            <a:ext cx="313943" cy="2148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DBAAD455-866B-48EA-9BCD-0FDA2CC49932}"/>
              </a:ext>
            </a:extLst>
          </p:cNvPr>
          <p:cNvSpPr/>
          <p:nvPr/>
        </p:nvSpPr>
        <p:spPr>
          <a:xfrm>
            <a:off x="9015983" y="4039409"/>
            <a:ext cx="228600" cy="129539"/>
          </a:xfrm>
          <a:custGeom>
            <a:avLst/>
            <a:gdLst/>
            <a:ahLst/>
            <a:cxnLst/>
            <a:rect l="l" t="t" r="r" b="b"/>
            <a:pathLst>
              <a:path w="228600" h="129539">
                <a:moveTo>
                  <a:pt x="114300" y="0"/>
                </a:moveTo>
                <a:lnTo>
                  <a:pt x="69806" y="5089"/>
                </a:lnTo>
                <a:lnTo>
                  <a:pt x="33475" y="18969"/>
                </a:lnTo>
                <a:lnTo>
                  <a:pt x="8981" y="39556"/>
                </a:lnTo>
                <a:lnTo>
                  <a:pt x="0" y="64769"/>
                </a:lnTo>
                <a:lnTo>
                  <a:pt x="8981" y="89983"/>
                </a:lnTo>
                <a:lnTo>
                  <a:pt x="33475" y="110570"/>
                </a:lnTo>
                <a:lnTo>
                  <a:pt x="69806" y="124450"/>
                </a:lnTo>
                <a:lnTo>
                  <a:pt x="114300" y="129539"/>
                </a:lnTo>
                <a:lnTo>
                  <a:pt x="158793" y="124450"/>
                </a:lnTo>
                <a:lnTo>
                  <a:pt x="195124" y="110570"/>
                </a:lnTo>
                <a:lnTo>
                  <a:pt x="219618" y="89983"/>
                </a:lnTo>
                <a:lnTo>
                  <a:pt x="228600" y="64769"/>
                </a:lnTo>
                <a:lnTo>
                  <a:pt x="219618" y="39556"/>
                </a:lnTo>
                <a:lnTo>
                  <a:pt x="195124" y="18969"/>
                </a:lnTo>
                <a:lnTo>
                  <a:pt x="158793" y="508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object 96">
            <a:extLst>
              <a:ext uri="{FF2B5EF4-FFF2-40B4-BE49-F238E27FC236}">
                <a16:creationId xmlns:a16="http://schemas.microsoft.com/office/drawing/2014/main" id="{8BF1F4D5-5C69-43E3-9AF7-0AF31711EE39}"/>
              </a:ext>
            </a:extLst>
          </p:cNvPr>
          <p:cNvSpPr/>
          <p:nvPr/>
        </p:nvSpPr>
        <p:spPr>
          <a:xfrm>
            <a:off x="9563104" y="4190285"/>
            <a:ext cx="313943" cy="2133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object 97">
            <a:extLst>
              <a:ext uri="{FF2B5EF4-FFF2-40B4-BE49-F238E27FC236}">
                <a16:creationId xmlns:a16="http://schemas.microsoft.com/office/drawing/2014/main" id="{0BA3EAD0-4311-4D01-B1F2-4A2564ED87B4}"/>
              </a:ext>
            </a:extLst>
          </p:cNvPr>
          <p:cNvSpPr/>
          <p:nvPr/>
        </p:nvSpPr>
        <p:spPr>
          <a:xfrm>
            <a:off x="9605771" y="4210092"/>
            <a:ext cx="228600" cy="128270"/>
          </a:xfrm>
          <a:custGeom>
            <a:avLst/>
            <a:gdLst/>
            <a:ahLst/>
            <a:cxnLst/>
            <a:rect l="l" t="t" r="r" b="b"/>
            <a:pathLst>
              <a:path w="228600" h="128270">
                <a:moveTo>
                  <a:pt x="114300" y="0"/>
                </a:moveTo>
                <a:lnTo>
                  <a:pt x="69806" y="5029"/>
                </a:lnTo>
                <a:lnTo>
                  <a:pt x="33475" y="18745"/>
                </a:lnTo>
                <a:lnTo>
                  <a:pt x="8981" y="39090"/>
                </a:lnTo>
                <a:lnTo>
                  <a:pt x="0" y="64008"/>
                </a:lnTo>
                <a:lnTo>
                  <a:pt x="8981" y="88925"/>
                </a:lnTo>
                <a:lnTo>
                  <a:pt x="33475" y="109270"/>
                </a:lnTo>
                <a:lnTo>
                  <a:pt x="69806" y="122986"/>
                </a:lnTo>
                <a:lnTo>
                  <a:pt x="114300" y="128016"/>
                </a:lnTo>
                <a:lnTo>
                  <a:pt x="158793" y="122986"/>
                </a:lnTo>
                <a:lnTo>
                  <a:pt x="195124" y="109270"/>
                </a:lnTo>
                <a:lnTo>
                  <a:pt x="219618" y="88925"/>
                </a:lnTo>
                <a:lnTo>
                  <a:pt x="228600" y="64008"/>
                </a:lnTo>
                <a:lnTo>
                  <a:pt x="219618" y="39090"/>
                </a:lnTo>
                <a:lnTo>
                  <a:pt x="195124" y="18745"/>
                </a:lnTo>
                <a:lnTo>
                  <a:pt x="158793" y="5029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object 98">
            <a:extLst>
              <a:ext uri="{FF2B5EF4-FFF2-40B4-BE49-F238E27FC236}">
                <a16:creationId xmlns:a16="http://schemas.microsoft.com/office/drawing/2014/main" id="{0614B6C0-6532-4CBD-AF00-22F3380FAD48}"/>
              </a:ext>
            </a:extLst>
          </p:cNvPr>
          <p:cNvSpPr/>
          <p:nvPr/>
        </p:nvSpPr>
        <p:spPr>
          <a:xfrm>
            <a:off x="8412478" y="1985056"/>
            <a:ext cx="111252" cy="2218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object 99">
            <a:extLst>
              <a:ext uri="{FF2B5EF4-FFF2-40B4-BE49-F238E27FC236}">
                <a16:creationId xmlns:a16="http://schemas.microsoft.com/office/drawing/2014/main" id="{898D6FF5-D2EF-4BB7-9DAB-FF532C855A71}"/>
              </a:ext>
            </a:extLst>
          </p:cNvPr>
          <p:cNvSpPr/>
          <p:nvPr/>
        </p:nvSpPr>
        <p:spPr>
          <a:xfrm>
            <a:off x="8468106" y="2007155"/>
            <a:ext cx="0" cy="2121535"/>
          </a:xfrm>
          <a:custGeom>
            <a:avLst/>
            <a:gdLst/>
            <a:ahLst/>
            <a:cxnLst/>
            <a:rect l="l" t="t" r="r" b="b"/>
            <a:pathLst>
              <a:path h="2121535">
                <a:moveTo>
                  <a:pt x="0" y="0"/>
                </a:moveTo>
                <a:lnTo>
                  <a:pt x="0" y="212105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object 100">
            <a:extLst>
              <a:ext uri="{FF2B5EF4-FFF2-40B4-BE49-F238E27FC236}">
                <a16:creationId xmlns:a16="http://schemas.microsoft.com/office/drawing/2014/main" id="{1132F392-473E-4BCB-BB22-665B107EAA8C}"/>
              </a:ext>
            </a:extLst>
          </p:cNvPr>
          <p:cNvSpPr/>
          <p:nvPr/>
        </p:nvSpPr>
        <p:spPr>
          <a:xfrm>
            <a:off x="8002523" y="2379772"/>
            <a:ext cx="111252" cy="24124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object 101">
            <a:extLst>
              <a:ext uri="{FF2B5EF4-FFF2-40B4-BE49-F238E27FC236}">
                <a16:creationId xmlns:a16="http://schemas.microsoft.com/office/drawing/2014/main" id="{C9A6150F-E3B7-4C89-A1A1-07011129414E}"/>
              </a:ext>
            </a:extLst>
          </p:cNvPr>
          <p:cNvSpPr/>
          <p:nvPr/>
        </p:nvSpPr>
        <p:spPr>
          <a:xfrm>
            <a:off x="8058150" y="2401871"/>
            <a:ext cx="0" cy="2314575"/>
          </a:xfrm>
          <a:custGeom>
            <a:avLst/>
            <a:gdLst/>
            <a:ahLst/>
            <a:cxnLst/>
            <a:rect l="l" t="t" r="r" b="b"/>
            <a:pathLst>
              <a:path h="2314575">
                <a:moveTo>
                  <a:pt x="0" y="0"/>
                </a:moveTo>
                <a:lnTo>
                  <a:pt x="0" y="2314384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object 102">
            <a:extLst>
              <a:ext uri="{FF2B5EF4-FFF2-40B4-BE49-F238E27FC236}">
                <a16:creationId xmlns:a16="http://schemas.microsoft.com/office/drawing/2014/main" id="{FD4FF8AC-A037-413C-B651-13708B61C694}"/>
              </a:ext>
            </a:extLst>
          </p:cNvPr>
          <p:cNvSpPr/>
          <p:nvPr/>
        </p:nvSpPr>
        <p:spPr>
          <a:xfrm>
            <a:off x="8761475" y="2286809"/>
            <a:ext cx="111252" cy="2218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11471AAA-1992-4A0D-80DC-2AFAC5845AEB}"/>
              </a:ext>
            </a:extLst>
          </p:cNvPr>
          <p:cNvSpPr/>
          <p:nvPr/>
        </p:nvSpPr>
        <p:spPr>
          <a:xfrm>
            <a:off x="8817102" y="2308906"/>
            <a:ext cx="0" cy="2121535"/>
          </a:xfrm>
          <a:custGeom>
            <a:avLst/>
            <a:gdLst/>
            <a:ahLst/>
            <a:cxnLst/>
            <a:rect l="l" t="t" r="r" b="b"/>
            <a:pathLst>
              <a:path h="2121535">
                <a:moveTo>
                  <a:pt x="0" y="0"/>
                </a:moveTo>
                <a:lnTo>
                  <a:pt x="0" y="212105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bject 104">
            <a:extLst>
              <a:ext uri="{FF2B5EF4-FFF2-40B4-BE49-F238E27FC236}">
                <a16:creationId xmlns:a16="http://schemas.microsoft.com/office/drawing/2014/main" id="{39EDB222-50EB-4BB9-AD59-FF807CE6513D}"/>
              </a:ext>
            </a:extLst>
          </p:cNvPr>
          <p:cNvSpPr/>
          <p:nvPr/>
        </p:nvSpPr>
        <p:spPr>
          <a:xfrm>
            <a:off x="9069323" y="1879900"/>
            <a:ext cx="111252" cy="2218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AC94B3FB-BFF7-4EA0-B756-83E4BA7927AF}"/>
              </a:ext>
            </a:extLst>
          </p:cNvPr>
          <p:cNvSpPr/>
          <p:nvPr/>
        </p:nvSpPr>
        <p:spPr>
          <a:xfrm>
            <a:off x="9124951" y="1901999"/>
            <a:ext cx="0" cy="2121535"/>
          </a:xfrm>
          <a:custGeom>
            <a:avLst/>
            <a:gdLst/>
            <a:ahLst/>
            <a:cxnLst/>
            <a:rect l="l" t="t" r="r" b="b"/>
            <a:pathLst>
              <a:path h="2121535">
                <a:moveTo>
                  <a:pt x="0" y="0"/>
                </a:moveTo>
                <a:lnTo>
                  <a:pt x="0" y="212105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EEBC8663-6FFB-4948-AF12-763B3F5856FB}"/>
              </a:ext>
            </a:extLst>
          </p:cNvPr>
          <p:cNvSpPr/>
          <p:nvPr/>
        </p:nvSpPr>
        <p:spPr>
          <a:xfrm>
            <a:off x="9342118" y="2536745"/>
            <a:ext cx="111252" cy="2218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B3CDACFD-7AC9-4AE1-948F-C6A5A43C6036}"/>
              </a:ext>
            </a:extLst>
          </p:cNvPr>
          <p:cNvSpPr/>
          <p:nvPr/>
        </p:nvSpPr>
        <p:spPr>
          <a:xfrm>
            <a:off x="9397745" y="2558843"/>
            <a:ext cx="0" cy="2121535"/>
          </a:xfrm>
          <a:custGeom>
            <a:avLst/>
            <a:gdLst/>
            <a:ahLst/>
            <a:cxnLst/>
            <a:rect l="l" t="t" r="r" b="b"/>
            <a:pathLst>
              <a:path h="2121535">
                <a:moveTo>
                  <a:pt x="0" y="0"/>
                </a:moveTo>
                <a:lnTo>
                  <a:pt x="0" y="212105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64FD8E8C-5D2C-4604-9499-68150465701B}"/>
              </a:ext>
            </a:extLst>
          </p:cNvPr>
          <p:cNvSpPr/>
          <p:nvPr/>
        </p:nvSpPr>
        <p:spPr>
          <a:xfrm>
            <a:off x="9663683" y="2091736"/>
            <a:ext cx="111252" cy="2218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F17B31BC-3826-49C1-9396-A5DCF327CC2D}"/>
              </a:ext>
            </a:extLst>
          </p:cNvPr>
          <p:cNvSpPr/>
          <p:nvPr/>
        </p:nvSpPr>
        <p:spPr>
          <a:xfrm>
            <a:off x="9719309" y="2113834"/>
            <a:ext cx="0" cy="2121535"/>
          </a:xfrm>
          <a:custGeom>
            <a:avLst/>
            <a:gdLst/>
            <a:ahLst/>
            <a:cxnLst/>
            <a:rect l="l" t="t" r="r" b="b"/>
            <a:pathLst>
              <a:path h="2121535">
                <a:moveTo>
                  <a:pt x="0" y="0"/>
                </a:moveTo>
                <a:lnTo>
                  <a:pt x="0" y="212105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10">
            <a:extLst>
              <a:ext uri="{FF2B5EF4-FFF2-40B4-BE49-F238E27FC236}">
                <a16:creationId xmlns:a16="http://schemas.microsoft.com/office/drawing/2014/main" id="{38D6CC32-9FD5-493E-9C0F-D1548909A510}"/>
              </a:ext>
            </a:extLst>
          </p:cNvPr>
          <p:cNvSpPr/>
          <p:nvPr/>
        </p:nvSpPr>
        <p:spPr>
          <a:xfrm>
            <a:off x="8013196" y="2230415"/>
            <a:ext cx="778763" cy="2103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bject 111">
            <a:extLst>
              <a:ext uri="{FF2B5EF4-FFF2-40B4-BE49-F238E27FC236}">
                <a16:creationId xmlns:a16="http://schemas.microsoft.com/office/drawing/2014/main" id="{EFCACD2A-0D89-4D0B-9C67-67FF70BF6DB4}"/>
              </a:ext>
            </a:extLst>
          </p:cNvPr>
          <p:cNvSpPr/>
          <p:nvPr/>
        </p:nvSpPr>
        <p:spPr>
          <a:xfrm>
            <a:off x="8058150" y="2266231"/>
            <a:ext cx="678180" cy="99695"/>
          </a:xfrm>
          <a:custGeom>
            <a:avLst/>
            <a:gdLst/>
            <a:ahLst/>
            <a:cxnLst/>
            <a:rect l="l" t="t" r="r" b="b"/>
            <a:pathLst>
              <a:path w="678179" h="99694">
                <a:moveTo>
                  <a:pt x="0" y="99225"/>
                </a:moveTo>
                <a:lnTo>
                  <a:pt x="677989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112">
            <a:extLst>
              <a:ext uri="{FF2B5EF4-FFF2-40B4-BE49-F238E27FC236}">
                <a16:creationId xmlns:a16="http://schemas.microsoft.com/office/drawing/2014/main" id="{25911F06-A333-4BFF-82B6-1310C139BFDD}"/>
              </a:ext>
            </a:extLst>
          </p:cNvPr>
          <p:cNvSpPr/>
          <p:nvPr/>
        </p:nvSpPr>
        <p:spPr>
          <a:xfrm>
            <a:off x="8005576" y="3013756"/>
            <a:ext cx="446519" cy="507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113">
            <a:extLst>
              <a:ext uri="{FF2B5EF4-FFF2-40B4-BE49-F238E27FC236}">
                <a16:creationId xmlns:a16="http://schemas.microsoft.com/office/drawing/2014/main" id="{AE88075F-1A48-40CD-BFBC-53C87C4A7DCC}"/>
              </a:ext>
            </a:extLst>
          </p:cNvPr>
          <p:cNvSpPr/>
          <p:nvPr/>
        </p:nvSpPr>
        <p:spPr>
          <a:xfrm>
            <a:off x="8058155" y="3049571"/>
            <a:ext cx="338455" cy="401320"/>
          </a:xfrm>
          <a:custGeom>
            <a:avLst/>
            <a:gdLst/>
            <a:ahLst/>
            <a:cxnLst/>
            <a:rect l="l" t="t" r="r" b="b"/>
            <a:pathLst>
              <a:path w="338454" h="401320">
                <a:moveTo>
                  <a:pt x="0" y="401027"/>
                </a:moveTo>
                <a:lnTo>
                  <a:pt x="337896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114">
            <a:extLst>
              <a:ext uri="{FF2B5EF4-FFF2-40B4-BE49-F238E27FC236}">
                <a16:creationId xmlns:a16="http://schemas.microsoft.com/office/drawing/2014/main" id="{EEF41D61-9B80-4FD3-8F2E-0C7F0D5C083C}"/>
              </a:ext>
            </a:extLst>
          </p:cNvPr>
          <p:cNvSpPr/>
          <p:nvPr/>
        </p:nvSpPr>
        <p:spPr>
          <a:xfrm>
            <a:off x="8340857" y="3013756"/>
            <a:ext cx="445007" cy="3200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115">
            <a:extLst>
              <a:ext uri="{FF2B5EF4-FFF2-40B4-BE49-F238E27FC236}">
                <a16:creationId xmlns:a16="http://schemas.microsoft.com/office/drawing/2014/main" id="{8C4B87AE-D0A0-4E87-9FC9-D3817D897B60}"/>
              </a:ext>
            </a:extLst>
          </p:cNvPr>
          <p:cNvSpPr/>
          <p:nvPr/>
        </p:nvSpPr>
        <p:spPr>
          <a:xfrm>
            <a:off x="8396478" y="3049564"/>
            <a:ext cx="340360" cy="211454"/>
          </a:xfrm>
          <a:custGeom>
            <a:avLst/>
            <a:gdLst/>
            <a:ahLst/>
            <a:cxnLst/>
            <a:rect l="l" t="t" r="r" b="b"/>
            <a:pathLst>
              <a:path w="340359" h="211455">
                <a:moveTo>
                  <a:pt x="340093" y="210959"/>
                </a:moveTo>
                <a:lnTo>
                  <a:pt x="0" y="0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object 116">
            <a:extLst>
              <a:ext uri="{FF2B5EF4-FFF2-40B4-BE49-F238E27FC236}">
                <a16:creationId xmlns:a16="http://schemas.microsoft.com/office/drawing/2014/main" id="{937A4D8B-ABB2-40CE-A704-C2F2914A5B0B}"/>
              </a:ext>
            </a:extLst>
          </p:cNvPr>
          <p:cNvSpPr/>
          <p:nvPr/>
        </p:nvSpPr>
        <p:spPr>
          <a:xfrm>
            <a:off x="8843776" y="2949748"/>
            <a:ext cx="262127" cy="3794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117">
            <a:extLst>
              <a:ext uri="{FF2B5EF4-FFF2-40B4-BE49-F238E27FC236}">
                <a16:creationId xmlns:a16="http://schemas.microsoft.com/office/drawing/2014/main" id="{E03A63B3-7503-4440-ADD0-353FCB9F8DD5}"/>
              </a:ext>
            </a:extLst>
          </p:cNvPr>
          <p:cNvSpPr/>
          <p:nvPr/>
        </p:nvSpPr>
        <p:spPr>
          <a:xfrm>
            <a:off x="8897878" y="2985562"/>
            <a:ext cx="153035" cy="275590"/>
          </a:xfrm>
          <a:custGeom>
            <a:avLst/>
            <a:gdLst/>
            <a:ahLst/>
            <a:cxnLst/>
            <a:rect l="l" t="t" r="r" b="b"/>
            <a:pathLst>
              <a:path w="153034" h="275589">
                <a:moveTo>
                  <a:pt x="0" y="275196"/>
                </a:moveTo>
                <a:lnTo>
                  <a:pt x="152857" y="0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object 118">
            <a:extLst>
              <a:ext uri="{FF2B5EF4-FFF2-40B4-BE49-F238E27FC236}">
                <a16:creationId xmlns:a16="http://schemas.microsoft.com/office/drawing/2014/main" id="{8DCEE178-BD92-4455-96BF-70C5C13B78AF}"/>
              </a:ext>
            </a:extLst>
          </p:cNvPr>
          <p:cNvSpPr/>
          <p:nvPr/>
        </p:nvSpPr>
        <p:spPr>
          <a:xfrm>
            <a:off x="9108952" y="2961953"/>
            <a:ext cx="577595" cy="2682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object 119">
            <a:extLst>
              <a:ext uri="{FF2B5EF4-FFF2-40B4-BE49-F238E27FC236}">
                <a16:creationId xmlns:a16="http://schemas.microsoft.com/office/drawing/2014/main" id="{1CB60A0B-50B1-4D4B-B948-E1281C6DCED8}"/>
              </a:ext>
            </a:extLst>
          </p:cNvPr>
          <p:cNvSpPr/>
          <p:nvPr/>
        </p:nvSpPr>
        <p:spPr>
          <a:xfrm>
            <a:off x="9164569" y="2997752"/>
            <a:ext cx="476250" cy="158115"/>
          </a:xfrm>
          <a:custGeom>
            <a:avLst/>
            <a:gdLst/>
            <a:ahLst/>
            <a:cxnLst/>
            <a:rect l="l" t="t" r="r" b="b"/>
            <a:pathLst>
              <a:path w="476250" h="158114">
                <a:moveTo>
                  <a:pt x="475856" y="157975"/>
                </a:moveTo>
                <a:lnTo>
                  <a:pt x="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object 120">
            <a:extLst>
              <a:ext uri="{FF2B5EF4-FFF2-40B4-BE49-F238E27FC236}">
                <a16:creationId xmlns:a16="http://schemas.microsoft.com/office/drawing/2014/main" id="{27ABA9BE-5BD7-46B7-836E-ED45B46B51F1}"/>
              </a:ext>
            </a:extLst>
          </p:cNvPr>
          <p:cNvSpPr/>
          <p:nvPr/>
        </p:nvSpPr>
        <p:spPr>
          <a:xfrm>
            <a:off x="9099809" y="2961948"/>
            <a:ext cx="265175" cy="61111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object 121">
            <a:extLst>
              <a:ext uri="{FF2B5EF4-FFF2-40B4-BE49-F238E27FC236}">
                <a16:creationId xmlns:a16="http://schemas.microsoft.com/office/drawing/2014/main" id="{657D3CA8-F7D4-40FB-9635-77614DD1F0E9}"/>
              </a:ext>
            </a:extLst>
          </p:cNvPr>
          <p:cNvSpPr/>
          <p:nvPr/>
        </p:nvSpPr>
        <p:spPr>
          <a:xfrm>
            <a:off x="9155437" y="2997752"/>
            <a:ext cx="154305" cy="508634"/>
          </a:xfrm>
          <a:custGeom>
            <a:avLst/>
            <a:gdLst/>
            <a:ahLst/>
            <a:cxnLst/>
            <a:rect l="l" t="t" r="r" b="b"/>
            <a:pathLst>
              <a:path w="154304" h="508635">
                <a:moveTo>
                  <a:pt x="154139" y="508139"/>
                </a:moveTo>
                <a:lnTo>
                  <a:pt x="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object 122">
            <a:extLst>
              <a:ext uri="{FF2B5EF4-FFF2-40B4-BE49-F238E27FC236}">
                <a16:creationId xmlns:a16="http://schemas.microsoft.com/office/drawing/2014/main" id="{30F872C9-8879-4700-84E2-9BED0B39D1E1}"/>
              </a:ext>
            </a:extLst>
          </p:cNvPr>
          <p:cNvSpPr/>
          <p:nvPr/>
        </p:nvSpPr>
        <p:spPr>
          <a:xfrm>
            <a:off x="8505448" y="1933253"/>
            <a:ext cx="286511" cy="3185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object 123">
            <a:extLst>
              <a:ext uri="{FF2B5EF4-FFF2-40B4-BE49-F238E27FC236}">
                <a16:creationId xmlns:a16="http://schemas.microsoft.com/office/drawing/2014/main" id="{4A2519FA-96A1-44F0-A5EB-A598AE409AB4}"/>
              </a:ext>
            </a:extLst>
          </p:cNvPr>
          <p:cNvSpPr/>
          <p:nvPr/>
        </p:nvSpPr>
        <p:spPr>
          <a:xfrm>
            <a:off x="8558026" y="1964478"/>
            <a:ext cx="178435" cy="211454"/>
          </a:xfrm>
          <a:custGeom>
            <a:avLst/>
            <a:gdLst/>
            <a:ahLst/>
            <a:cxnLst/>
            <a:rect l="l" t="t" r="r" b="b"/>
            <a:pathLst>
              <a:path w="178434" h="211455">
                <a:moveTo>
                  <a:pt x="0" y="0"/>
                </a:moveTo>
                <a:lnTo>
                  <a:pt x="178435" y="210959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object 124">
            <a:extLst>
              <a:ext uri="{FF2B5EF4-FFF2-40B4-BE49-F238E27FC236}">
                <a16:creationId xmlns:a16="http://schemas.microsoft.com/office/drawing/2014/main" id="{95476B5A-23F3-4380-8B1C-72BC3A0FA786}"/>
              </a:ext>
            </a:extLst>
          </p:cNvPr>
          <p:cNvSpPr/>
          <p:nvPr/>
        </p:nvSpPr>
        <p:spPr>
          <a:xfrm>
            <a:off x="8852920" y="1989628"/>
            <a:ext cx="809243" cy="2621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object 125">
            <a:extLst>
              <a:ext uri="{FF2B5EF4-FFF2-40B4-BE49-F238E27FC236}">
                <a16:creationId xmlns:a16="http://schemas.microsoft.com/office/drawing/2014/main" id="{34ABB18D-36D9-4C74-9D31-48072176C062}"/>
              </a:ext>
            </a:extLst>
          </p:cNvPr>
          <p:cNvSpPr/>
          <p:nvPr/>
        </p:nvSpPr>
        <p:spPr>
          <a:xfrm>
            <a:off x="8897878" y="2025438"/>
            <a:ext cx="709295" cy="151130"/>
          </a:xfrm>
          <a:custGeom>
            <a:avLst/>
            <a:gdLst/>
            <a:ahLst/>
            <a:cxnLst/>
            <a:rect l="l" t="t" r="r" b="b"/>
            <a:pathLst>
              <a:path w="709295" h="151130">
                <a:moveTo>
                  <a:pt x="0" y="150672"/>
                </a:moveTo>
                <a:lnTo>
                  <a:pt x="708787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object 126">
            <a:extLst>
              <a:ext uri="{FF2B5EF4-FFF2-40B4-BE49-F238E27FC236}">
                <a16:creationId xmlns:a16="http://schemas.microsoft.com/office/drawing/2014/main" id="{5D8094C0-E488-4F82-882B-8DF9DDA0E37E}"/>
              </a:ext>
            </a:extLst>
          </p:cNvPr>
          <p:cNvSpPr/>
          <p:nvPr/>
        </p:nvSpPr>
        <p:spPr>
          <a:xfrm>
            <a:off x="9337552" y="2035348"/>
            <a:ext cx="359663" cy="4373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bject 127">
            <a:extLst>
              <a:ext uri="{FF2B5EF4-FFF2-40B4-BE49-F238E27FC236}">
                <a16:creationId xmlns:a16="http://schemas.microsoft.com/office/drawing/2014/main" id="{B02E236D-C089-4FB7-93B7-30D5F61DEFB0}"/>
              </a:ext>
            </a:extLst>
          </p:cNvPr>
          <p:cNvSpPr/>
          <p:nvPr/>
        </p:nvSpPr>
        <p:spPr>
          <a:xfrm>
            <a:off x="9390131" y="2071155"/>
            <a:ext cx="250825" cy="331470"/>
          </a:xfrm>
          <a:custGeom>
            <a:avLst/>
            <a:gdLst/>
            <a:ahLst/>
            <a:cxnLst/>
            <a:rect l="l" t="t" r="r" b="b"/>
            <a:pathLst>
              <a:path w="250825" h="331469">
                <a:moveTo>
                  <a:pt x="0" y="331088"/>
                </a:moveTo>
                <a:lnTo>
                  <a:pt x="250710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090CE488-E37E-4EBE-83ED-112A948B7636}"/>
              </a:ext>
            </a:extLst>
          </p:cNvPr>
          <p:cNvSpPr/>
          <p:nvPr/>
        </p:nvSpPr>
        <p:spPr>
          <a:xfrm>
            <a:off x="9166864" y="1864673"/>
            <a:ext cx="528815" cy="1904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129">
            <a:extLst>
              <a:ext uri="{FF2B5EF4-FFF2-40B4-BE49-F238E27FC236}">
                <a16:creationId xmlns:a16="http://schemas.microsoft.com/office/drawing/2014/main" id="{2773C6FF-2712-46E6-AAAF-AC768470832A}"/>
              </a:ext>
            </a:extLst>
          </p:cNvPr>
          <p:cNvSpPr/>
          <p:nvPr/>
        </p:nvSpPr>
        <p:spPr>
          <a:xfrm>
            <a:off x="9211818" y="1900474"/>
            <a:ext cx="427990" cy="79375"/>
          </a:xfrm>
          <a:custGeom>
            <a:avLst/>
            <a:gdLst/>
            <a:ahLst/>
            <a:cxnLst/>
            <a:rect l="l" t="t" r="r" b="b"/>
            <a:pathLst>
              <a:path w="427990" h="79375">
                <a:moveTo>
                  <a:pt x="0" y="0"/>
                </a:moveTo>
                <a:lnTo>
                  <a:pt x="427761" y="79108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object 130">
            <a:extLst>
              <a:ext uri="{FF2B5EF4-FFF2-40B4-BE49-F238E27FC236}">
                <a16:creationId xmlns:a16="http://schemas.microsoft.com/office/drawing/2014/main" id="{59EE5A54-6C53-4C23-8599-347C0199AC08}"/>
              </a:ext>
            </a:extLst>
          </p:cNvPr>
          <p:cNvSpPr/>
          <p:nvPr/>
        </p:nvSpPr>
        <p:spPr>
          <a:xfrm>
            <a:off x="8125971" y="4481368"/>
            <a:ext cx="665987" cy="27431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bject 131">
            <a:extLst>
              <a:ext uri="{FF2B5EF4-FFF2-40B4-BE49-F238E27FC236}">
                <a16:creationId xmlns:a16="http://schemas.microsoft.com/office/drawing/2014/main" id="{77FCB98D-9958-4C12-8AB9-8EE3FF5923AF}"/>
              </a:ext>
            </a:extLst>
          </p:cNvPr>
          <p:cNvSpPr/>
          <p:nvPr/>
        </p:nvSpPr>
        <p:spPr>
          <a:xfrm>
            <a:off x="8172450" y="4517180"/>
            <a:ext cx="563880" cy="163830"/>
          </a:xfrm>
          <a:custGeom>
            <a:avLst/>
            <a:gdLst/>
            <a:ahLst/>
            <a:cxnLst/>
            <a:rect l="l" t="t" r="r" b="b"/>
            <a:pathLst>
              <a:path w="563879" h="163829">
                <a:moveTo>
                  <a:pt x="0" y="163461"/>
                </a:moveTo>
                <a:lnTo>
                  <a:pt x="563689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object 132">
            <a:extLst>
              <a:ext uri="{FF2B5EF4-FFF2-40B4-BE49-F238E27FC236}">
                <a16:creationId xmlns:a16="http://schemas.microsoft.com/office/drawing/2014/main" id="{015C9F01-D753-4F98-B881-F763487E7A82}"/>
              </a:ext>
            </a:extLst>
          </p:cNvPr>
          <p:cNvSpPr/>
          <p:nvPr/>
        </p:nvSpPr>
        <p:spPr>
          <a:xfrm>
            <a:off x="8886447" y="4284773"/>
            <a:ext cx="809243" cy="2621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object 133">
            <a:extLst>
              <a:ext uri="{FF2B5EF4-FFF2-40B4-BE49-F238E27FC236}">
                <a16:creationId xmlns:a16="http://schemas.microsoft.com/office/drawing/2014/main" id="{EFFAC913-FA48-4AE2-9E5A-DAF7BAF57705}"/>
              </a:ext>
            </a:extLst>
          </p:cNvPr>
          <p:cNvSpPr/>
          <p:nvPr/>
        </p:nvSpPr>
        <p:spPr>
          <a:xfrm>
            <a:off x="8931407" y="4320581"/>
            <a:ext cx="709295" cy="151130"/>
          </a:xfrm>
          <a:custGeom>
            <a:avLst/>
            <a:gdLst/>
            <a:ahLst/>
            <a:cxnLst/>
            <a:rect l="l" t="t" r="r" b="b"/>
            <a:pathLst>
              <a:path w="709295" h="151129">
                <a:moveTo>
                  <a:pt x="0" y="150672"/>
                </a:moveTo>
                <a:lnTo>
                  <a:pt x="708787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414FB40E-80E7-4670-BD9D-FA2DAE4A2094}"/>
              </a:ext>
            </a:extLst>
          </p:cNvPr>
          <p:cNvSpPr/>
          <p:nvPr/>
        </p:nvSpPr>
        <p:spPr>
          <a:xfrm>
            <a:off x="8546595" y="4069883"/>
            <a:ext cx="527303" cy="17526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EDD2A096-F0C8-4463-B696-3B825B7F6F47}"/>
              </a:ext>
            </a:extLst>
          </p:cNvPr>
          <p:cNvSpPr/>
          <p:nvPr/>
        </p:nvSpPr>
        <p:spPr>
          <a:xfrm>
            <a:off x="8591550" y="4105696"/>
            <a:ext cx="426084" cy="64769"/>
          </a:xfrm>
          <a:custGeom>
            <a:avLst/>
            <a:gdLst/>
            <a:ahLst/>
            <a:cxnLst/>
            <a:rect l="l" t="t" r="r" b="b"/>
            <a:pathLst>
              <a:path w="426084" h="64770">
                <a:moveTo>
                  <a:pt x="0" y="64249"/>
                </a:moveTo>
                <a:lnTo>
                  <a:pt x="425983" y="0"/>
                </a:lnTo>
              </a:path>
            </a:pathLst>
          </a:custGeom>
          <a:ln w="25907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object 136">
            <a:extLst>
              <a:ext uri="{FF2B5EF4-FFF2-40B4-BE49-F238E27FC236}">
                <a16:creationId xmlns:a16="http://schemas.microsoft.com/office/drawing/2014/main" id="{4DEDB29B-0D9E-4A18-98BF-84327240D9AC}"/>
              </a:ext>
            </a:extLst>
          </p:cNvPr>
          <p:cNvSpPr/>
          <p:nvPr/>
        </p:nvSpPr>
        <p:spPr>
          <a:xfrm>
            <a:off x="8502400" y="4179616"/>
            <a:ext cx="286511" cy="31851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object 137">
            <a:extLst>
              <a:ext uri="{FF2B5EF4-FFF2-40B4-BE49-F238E27FC236}">
                <a16:creationId xmlns:a16="http://schemas.microsoft.com/office/drawing/2014/main" id="{9DCCDE30-6236-4B4C-AEEC-2255F61BC80B}"/>
              </a:ext>
            </a:extLst>
          </p:cNvPr>
          <p:cNvSpPr/>
          <p:nvPr/>
        </p:nvSpPr>
        <p:spPr>
          <a:xfrm>
            <a:off x="8558029" y="4215424"/>
            <a:ext cx="178435" cy="211454"/>
          </a:xfrm>
          <a:custGeom>
            <a:avLst/>
            <a:gdLst/>
            <a:ahLst/>
            <a:cxnLst/>
            <a:rect l="l" t="t" r="r" b="b"/>
            <a:pathLst>
              <a:path w="178434" h="211454">
                <a:moveTo>
                  <a:pt x="178434" y="210959"/>
                </a:moveTo>
                <a:lnTo>
                  <a:pt x="0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object 138">
            <a:extLst>
              <a:ext uri="{FF2B5EF4-FFF2-40B4-BE49-F238E27FC236}">
                <a16:creationId xmlns:a16="http://schemas.microsoft.com/office/drawing/2014/main" id="{68B2AF44-F177-46B2-B823-5077DFA1F444}"/>
              </a:ext>
            </a:extLst>
          </p:cNvPr>
          <p:cNvSpPr/>
          <p:nvPr/>
        </p:nvSpPr>
        <p:spPr>
          <a:xfrm>
            <a:off x="8769099" y="4501180"/>
            <a:ext cx="562355" cy="3185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object 139">
            <a:extLst>
              <a:ext uri="{FF2B5EF4-FFF2-40B4-BE49-F238E27FC236}">
                <a16:creationId xmlns:a16="http://schemas.microsoft.com/office/drawing/2014/main" id="{071DE6D0-0D7F-42FA-A83D-5C432BF40985}"/>
              </a:ext>
            </a:extLst>
          </p:cNvPr>
          <p:cNvSpPr/>
          <p:nvPr/>
        </p:nvSpPr>
        <p:spPr>
          <a:xfrm>
            <a:off x="8817102" y="4535471"/>
            <a:ext cx="458470" cy="208915"/>
          </a:xfrm>
          <a:custGeom>
            <a:avLst/>
            <a:gdLst/>
            <a:ahLst/>
            <a:cxnLst/>
            <a:rect l="l" t="t" r="r" b="b"/>
            <a:pathLst>
              <a:path w="458470" h="208914">
                <a:moveTo>
                  <a:pt x="0" y="0"/>
                </a:moveTo>
                <a:lnTo>
                  <a:pt x="458089" y="208889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object 140">
            <a:extLst>
              <a:ext uri="{FF2B5EF4-FFF2-40B4-BE49-F238E27FC236}">
                <a16:creationId xmlns:a16="http://schemas.microsoft.com/office/drawing/2014/main" id="{C3FA833A-7F89-4005-B38A-E646B239C0AA}"/>
              </a:ext>
            </a:extLst>
          </p:cNvPr>
          <p:cNvSpPr/>
          <p:nvPr/>
        </p:nvSpPr>
        <p:spPr>
          <a:xfrm>
            <a:off x="9418324" y="4303060"/>
            <a:ext cx="359651" cy="4648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object 141">
            <a:extLst>
              <a:ext uri="{FF2B5EF4-FFF2-40B4-BE49-F238E27FC236}">
                <a16:creationId xmlns:a16="http://schemas.microsoft.com/office/drawing/2014/main" id="{1E92A212-9726-4681-B69B-5CD5696F285A}"/>
              </a:ext>
            </a:extLst>
          </p:cNvPr>
          <p:cNvSpPr/>
          <p:nvPr/>
        </p:nvSpPr>
        <p:spPr>
          <a:xfrm>
            <a:off x="9470902" y="4338876"/>
            <a:ext cx="250825" cy="360045"/>
          </a:xfrm>
          <a:custGeom>
            <a:avLst/>
            <a:gdLst/>
            <a:ahLst/>
            <a:cxnLst/>
            <a:rect l="l" t="t" r="r" b="b"/>
            <a:pathLst>
              <a:path w="250825" h="360045">
                <a:moveTo>
                  <a:pt x="0" y="359562"/>
                </a:moveTo>
                <a:lnTo>
                  <a:pt x="250697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object 142">
            <a:extLst>
              <a:ext uri="{FF2B5EF4-FFF2-40B4-BE49-F238E27FC236}">
                <a16:creationId xmlns:a16="http://schemas.microsoft.com/office/drawing/2014/main" id="{C92E9A2A-10EA-45C2-9974-5FAF774101BB}"/>
              </a:ext>
            </a:extLst>
          </p:cNvPr>
          <p:cNvSpPr/>
          <p:nvPr/>
        </p:nvSpPr>
        <p:spPr>
          <a:xfrm>
            <a:off x="8083299" y="3317032"/>
            <a:ext cx="699515" cy="31851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object 143">
            <a:extLst>
              <a:ext uri="{FF2B5EF4-FFF2-40B4-BE49-F238E27FC236}">
                <a16:creationId xmlns:a16="http://schemas.microsoft.com/office/drawing/2014/main" id="{3728AA1A-0702-4A47-971A-F59AACB8C787}"/>
              </a:ext>
            </a:extLst>
          </p:cNvPr>
          <p:cNvSpPr/>
          <p:nvPr/>
        </p:nvSpPr>
        <p:spPr>
          <a:xfrm>
            <a:off x="8138926" y="3351322"/>
            <a:ext cx="597535" cy="208915"/>
          </a:xfrm>
          <a:custGeom>
            <a:avLst/>
            <a:gdLst/>
            <a:ahLst/>
            <a:cxnLst/>
            <a:rect l="l" t="t" r="r" b="b"/>
            <a:pathLst>
              <a:path w="597534" h="208914">
                <a:moveTo>
                  <a:pt x="597166" y="0"/>
                </a:moveTo>
                <a:lnTo>
                  <a:pt x="0" y="208889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object 144">
            <a:extLst>
              <a:ext uri="{FF2B5EF4-FFF2-40B4-BE49-F238E27FC236}">
                <a16:creationId xmlns:a16="http://schemas.microsoft.com/office/drawing/2014/main" id="{3528EBD6-1353-4001-ADD0-82B15D06340D}"/>
              </a:ext>
            </a:extLst>
          </p:cNvPr>
          <p:cNvSpPr txBox="1"/>
          <p:nvPr/>
        </p:nvSpPr>
        <p:spPr>
          <a:xfrm>
            <a:off x="8426807" y="184212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44" name="object 145">
            <a:extLst>
              <a:ext uri="{FF2B5EF4-FFF2-40B4-BE49-F238E27FC236}">
                <a16:creationId xmlns:a16="http://schemas.microsoft.com/office/drawing/2014/main" id="{707A09DF-F5AA-4C97-9656-EE7ACC641883}"/>
              </a:ext>
            </a:extLst>
          </p:cNvPr>
          <p:cNvSpPr txBox="1"/>
          <p:nvPr/>
        </p:nvSpPr>
        <p:spPr>
          <a:xfrm>
            <a:off x="9088033" y="177983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45" name="object 146">
            <a:extLst>
              <a:ext uri="{FF2B5EF4-FFF2-40B4-BE49-F238E27FC236}">
                <a16:creationId xmlns:a16="http://schemas.microsoft.com/office/drawing/2014/main" id="{53960AF6-FC7F-464B-B527-AE4B4975D5ED}"/>
              </a:ext>
            </a:extLst>
          </p:cNvPr>
          <p:cNvSpPr txBox="1"/>
          <p:nvPr/>
        </p:nvSpPr>
        <p:spPr>
          <a:xfrm>
            <a:off x="9680221" y="1960083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46" name="object 147">
            <a:extLst>
              <a:ext uri="{FF2B5EF4-FFF2-40B4-BE49-F238E27FC236}">
                <a16:creationId xmlns:a16="http://schemas.microsoft.com/office/drawing/2014/main" id="{9F977E1A-FFDA-4A46-99BE-E0BB47094E99}"/>
              </a:ext>
            </a:extLst>
          </p:cNvPr>
          <p:cNvSpPr txBox="1"/>
          <p:nvPr/>
        </p:nvSpPr>
        <p:spPr>
          <a:xfrm>
            <a:off x="8769822" y="2148793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47" name="object 148">
            <a:extLst>
              <a:ext uri="{FF2B5EF4-FFF2-40B4-BE49-F238E27FC236}">
                <a16:creationId xmlns:a16="http://schemas.microsoft.com/office/drawing/2014/main" id="{0619DF35-8DBB-456E-9E5E-66189BC3B6CC}"/>
              </a:ext>
            </a:extLst>
          </p:cNvPr>
          <p:cNvSpPr txBox="1"/>
          <p:nvPr/>
        </p:nvSpPr>
        <p:spPr>
          <a:xfrm>
            <a:off x="8007898" y="236287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5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48" name="object 149">
            <a:extLst>
              <a:ext uri="{FF2B5EF4-FFF2-40B4-BE49-F238E27FC236}">
                <a16:creationId xmlns:a16="http://schemas.microsoft.com/office/drawing/2014/main" id="{2B73AD9B-C6FE-4CF1-8AC0-13EFAB20C73C}"/>
              </a:ext>
            </a:extLst>
          </p:cNvPr>
          <p:cNvSpPr txBox="1"/>
          <p:nvPr/>
        </p:nvSpPr>
        <p:spPr>
          <a:xfrm>
            <a:off x="9338236" y="239831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6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49" name="object 150">
            <a:extLst>
              <a:ext uri="{FF2B5EF4-FFF2-40B4-BE49-F238E27FC236}">
                <a16:creationId xmlns:a16="http://schemas.microsoft.com/office/drawing/2014/main" id="{B2BB8D05-AFD0-474D-BD1A-86FDA5BBD226}"/>
              </a:ext>
            </a:extLst>
          </p:cNvPr>
          <p:cNvSpPr txBox="1"/>
          <p:nvPr/>
        </p:nvSpPr>
        <p:spPr>
          <a:xfrm>
            <a:off x="8424521" y="2934033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0" name="object 151">
            <a:extLst>
              <a:ext uri="{FF2B5EF4-FFF2-40B4-BE49-F238E27FC236}">
                <a16:creationId xmlns:a16="http://schemas.microsoft.com/office/drawing/2014/main" id="{4DB89F9E-40C1-4E10-B177-AE57233C7E3E}"/>
              </a:ext>
            </a:extLst>
          </p:cNvPr>
          <p:cNvSpPr txBox="1"/>
          <p:nvPr/>
        </p:nvSpPr>
        <p:spPr>
          <a:xfrm>
            <a:off x="9078889" y="287254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1" name="object 152">
            <a:extLst>
              <a:ext uri="{FF2B5EF4-FFF2-40B4-BE49-F238E27FC236}">
                <a16:creationId xmlns:a16="http://schemas.microsoft.com/office/drawing/2014/main" id="{E48D9205-53C7-4070-9A54-D6D3D62B9231}"/>
              </a:ext>
            </a:extLst>
          </p:cNvPr>
          <p:cNvSpPr txBox="1"/>
          <p:nvPr/>
        </p:nvSpPr>
        <p:spPr>
          <a:xfrm>
            <a:off x="9685251" y="3038961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2" name="object 153">
            <a:extLst>
              <a:ext uri="{FF2B5EF4-FFF2-40B4-BE49-F238E27FC236}">
                <a16:creationId xmlns:a16="http://schemas.microsoft.com/office/drawing/2014/main" id="{0099083B-70BF-4063-B5E9-EA1AD5230C8C}"/>
              </a:ext>
            </a:extLst>
          </p:cNvPr>
          <p:cNvSpPr txBox="1"/>
          <p:nvPr/>
        </p:nvSpPr>
        <p:spPr>
          <a:xfrm>
            <a:off x="8769136" y="324138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3" name="object 154">
            <a:extLst>
              <a:ext uri="{FF2B5EF4-FFF2-40B4-BE49-F238E27FC236}">
                <a16:creationId xmlns:a16="http://schemas.microsoft.com/office/drawing/2014/main" id="{A39A9BFF-E95E-405B-84C1-4DEC13AEE2DB}"/>
              </a:ext>
            </a:extLst>
          </p:cNvPr>
          <p:cNvSpPr txBox="1"/>
          <p:nvPr/>
        </p:nvSpPr>
        <p:spPr>
          <a:xfrm>
            <a:off x="9338236" y="349136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6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4" name="object 155">
            <a:extLst>
              <a:ext uri="{FF2B5EF4-FFF2-40B4-BE49-F238E27FC236}">
                <a16:creationId xmlns:a16="http://schemas.microsoft.com/office/drawing/2014/main" id="{88ACCBE7-2F63-4198-BC2E-F23C630169AB}"/>
              </a:ext>
            </a:extLst>
          </p:cNvPr>
          <p:cNvSpPr txBox="1"/>
          <p:nvPr/>
        </p:nvSpPr>
        <p:spPr>
          <a:xfrm>
            <a:off x="8009156" y="3443354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5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5" name="object 156">
            <a:extLst>
              <a:ext uri="{FF2B5EF4-FFF2-40B4-BE49-F238E27FC236}">
                <a16:creationId xmlns:a16="http://schemas.microsoft.com/office/drawing/2014/main" id="{6E31E857-DAAF-4607-9640-B5DB6C4FC510}"/>
              </a:ext>
            </a:extLst>
          </p:cNvPr>
          <p:cNvSpPr txBox="1"/>
          <p:nvPr/>
        </p:nvSpPr>
        <p:spPr>
          <a:xfrm>
            <a:off x="8424750" y="410835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6" name="object 157">
            <a:extLst>
              <a:ext uri="{FF2B5EF4-FFF2-40B4-BE49-F238E27FC236}">
                <a16:creationId xmlns:a16="http://schemas.microsoft.com/office/drawing/2014/main" id="{0108441A-7010-49E7-86D5-C9502E2CF7A4}"/>
              </a:ext>
            </a:extLst>
          </p:cNvPr>
          <p:cNvSpPr txBox="1"/>
          <p:nvPr/>
        </p:nvSpPr>
        <p:spPr>
          <a:xfrm>
            <a:off x="9089747" y="404903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7" name="object 158">
            <a:extLst>
              <a:ext uri="{FF2B5EF4-FFF2-40B4-BE49-F238E27FC236}">
                <a16:creationId xmlns:a16="http://schemas.microsoft.com/office/drawing/2014/main" id="{D46EE5DA-B39B-4F81-B72A-6EB725000F0C}"/>
              </a:ext>
            </a:extLst>
          </p:cNvPr>
          <p:cNvSpPr txBox="1"/>
          <p:nvPr/>
        </p:nvSpPr>
        <p:spPr>
          <a:xfrm>
            <a:off x="9683536" y="421522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8" name="object 159">
            <a:extLst>
              <a:ext uri="{FF2B5EF4-FFF2-40B4-BE49-F238E27FC236}">
                <a16:creationId xmlns:a16="http://schemas.microsoft.com/office/drawing/2014/main" id="{BFD85D70-0A78-40BD-BC98-28FAA15B81C4}"/>
              </a:ext>
            </a:extLst>
          </p:cNvPr>
          <p:cNvSpPr txBox="1"/>
          <p:nvPr/>
        </p:nvSpPr>
        <p:spPr>
          <a:xfrm>
            <a:off x="8757249" y="439341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59" name="object 160">
            <a:extLst>
              <a:ext uri="{FF2B5EF4-FFF2-40B4-BE49-F238E27FC236}">
                <a16:creationId xmlns:a16="http://schemas.microsoft.com/office/drawing/2014/main" id="{A19D08D1-66E8-45A7-95E9-829A9D1E56F0}"/>
              </a:ext>
            </a:extLst>
          </p:cNvPr>
          <p:cNvSpPr txBox="1"/>
          <p:nvPr/>
        </p:nvSpPr>
        <p:spPr>
          <a:xfrm>
            <a:off x="7997268" y="4619044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5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60" name="object 161">
            <a:extLst>
              <a:ext uri="{FF2B5EF4-FFF2-40B4-BE49-F238E27FC236}">
                <a16:creationId xmlns:a16="http://schemas.microsoft.com/office/drawing/2014/main" id="{1F0ADCD0-538A-4133-8319-9F2D0E44531C}"/>
              </a:ext>
            </a:extLst>
          </p:cNvPr>
          <p:cNvSpPr txBox="1"/>
          <p:nvPr/>
        </p:nvSpPr>
        <p:spPr>
          <a:xfrm>
            <a:off x="9351038" y="467836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6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161" name="object 162">
            <a:extLst>
              <a:ext uri="{FF2B5EF4-FFF2-40B4-BE49-F238E27FC236}">
                <a16:creationId xmlns:a16="http://schemas.microsoft.com/office/drawing/2014/main" id="{747FB28E-DF30-4B34-AAC8-9C1BA8DC75CA}"/>
              </a:ext>
            </a:extLst>
          </p:cNvPr>
          <p:cNvSpPr/>
          <p:nvPr/>
        </p:nvSpPr>
        <p:spPr>
          <a:xfrm>
            <a:off x="5029205" y="3147868"/>
            <a:ext cx="1312163" cy="56235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object 163">
            <a:extLst>
              <a:ext uri="{FF2B5EF4-FFF2-40B4-BE49-F238E27FC236}">
                <a16:creationId xmlns:a16="http://schemas.microsoft.com/office/drawing/2014/main" id="{FC412B4E-0A60-4285-BB3F-859816BBA7AF}"/>
              </a:ext>
            </a:extLst>
          </p:cNvPr>
          <p:cNvSpPr/>
          <p:nvPr/>
        </p:nvSpPr>
        <p:spPr>
          <a:xfrm>
            <a:off x="5076444" y="3178344"/>
            <a:ext cx="1216660" cy="455930"/>
          </a:xfrm>
          <a:custGeom>
            <a:avLst/>
            <a:gdLst/>
            <a:ahLst/>
            <a:cxnLst/>
            <a:rect l="l" t="t" r="r" b="b"/>
            <a:pathLst>
              <a:path w="1216660" h="455929">
                <a:moveTo>
                  <a:pt x="988313" y="0"/>
                </a:moveTo>
                <a:lnTo>
                  <a:pt x="988313" y="113919"/>
                </a:lnTo>
                <a:lnTo>
                  <a:pt x="0" y="113919"/>
                </a:lnTo>
                <a:lnTo>
                  <a:pt x="0" y="341757"/>
                </a:lnTo>
                <a:lnTo>
                  <a:pt x="988313" y="341757"/>
                </a:lnTo>
                <a:lnTo>
                  <a:pt x="988313" y="455676"/>
                </a:lnTo>
                <a:lnTo>
                  <a:pt x="1216152" y="227838"/>
                </a:lnTo>
                <a:lnTo>
                  <a:pt x="988313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object 164">
            <a:extLst>
              <a:ext uri="{FF2B5EF4-FFF2-40B4-BE49-F238E27FC236}">
                <a16:creationId xmlns:a16="http://schemas.microsoft.com/office/drawing/2014/main" id="{1F93C5F9-0284-47A3-95B1-3620AA5AD835}"/>
              </a:ext>
            </a:extLst>
          </p:cNvPr>
          <p:cNvSpPr/>
          <p:nvPr/>
        </p:nvSpPr>
        <p:spPr>
          <a:xfrm>
            <a:off x="5076444" y="3178344"/>
            <a:ext cx="1216660" cy="455930"/>
          </a:xfrm>
          <a:custGeom>
            <a:avLst/>
            <a:gdLst/>
            <a:ahLst/>
            <a:cxnLst/>
            <a:rect l="l" t="t" r="r" b="b"/>
            <a:pathLst>
              <a:path w="1216660" h="455929">
                <a:moveTo>
                  <a:pt x="0" y="113919"/>
                </a:moveTo>
                <a:lnTo>
                  <a:pt x="988313" y="113919"/>
                </a:lnTo>
                <a:lnTo>
                  <a:pt x="988313" y="0"/>
                </a:lnTo>
                <a:lnTo>
                  <a:pt x="1216152" y="227838"/>
                </a:lnTo>
                <a:lnTo>
                  <a:pt x="988313" y="455676"/>
                </a:lnTo>
                <a:lnTo>
                  <a:pt x="988313" y="341757"/>
                </a:lnTo>
                <a:lnTo>
                  <a:pt x="0" y="341757"/>
                </a:lnTo>
                <a:lnTo>
                  <a:pt x="0" y="113919"/>
                </a:lnTo>
                <a:close/>
              </a:path>
            </a:pathLst>
          </a:custGeom>
          <a:ln w="9144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object 165">
            <a:extLst>
              <a:ext uri="{FF2B5EF4-FFF2-40B4-BE49-F238E27FC236}">
                <a16:creationId xmlns:a16="http://schemas.microsoft.com/office/drawing/2014/main" id="{02D78DA7-BF09-4C93-8D35-EFE54F6B7EB8}"/>
              </a:ext>
            </a:extLst>
          </p:cNvPr>
          <p:cNvSpPr/>
          <p:nvPr/>
        </p:nvSpPr>
        <p:spPr>
          <a:xfrm>
            <a:off x="5943605" y="2047540"/>
            <a:ext cx="428231" cy="11125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object 166">
            <a:extLst>
              <a:ext uri="{FF2B5EF4-FFF2-40B4-BE49-F238E27FC236}">
                <a16:creationId xmlns:a16="http://schemas.microsoft.com/office/drawing/2014/main" id="{44554605-5280-40BB-9872-64766729A534}"/>
              </a:ext>
            </a:extLst>
          </p:cNvPr>
          <p:cNvSpPr/>
          <p:nvPr/>
        </p:nvSpPr>
        <p:spPr>
          <a:xfrm>
            <a:off x="5987034" y="2083350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>
                <a:moveTo>
                  <a:pt x="0" y="0"/>
                </a:moveTo>
                <a:lnTo>
                  <a:pt x="328447" y="0"/>
                </a:lnTo>
              </a:path>
            </a:pathLst>
          </a:custGeom>
          <a:ln w="25908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object 167">
            <a:extLst>
              <a:ext uri="{FF2B5EF4-FFF2-40B4-BE49-F238E27FC236}">
                <a16:creationId xmlns:a16="http://schemas.microsoft.com/office/drawing/2014/main" id="{DCDE1DCF-4A70-462E-9DBD-732A971E0106}"/>
              </a:ext>
            </a:extLst>
          </p:cNvPr>
          <p:cNvSpPr/>
          <p:nvPr/>
        </p:nvSpPr>
        <p:spPr>
          <a:xfrm>
            <a:off x="6240779" y="3121955"/>
            <a:ext cx="448056" cy="11125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object 168">
            <a:extLst>
              <a:ext uri="{FF2B5EF4-FFF2-40B4-BE49-F238E27FC236}">
                <a16:creationId xmlns:a16="http://schemas.microsoft.com/office/drawing/2014/main" id="{54EF4919-9C44-43C5-A004-256B1F3486CB}"/>
              </a:ext>
            </a:extLst>
          </p:cNvPr>
          <p:cNvSpPr/>
          <p:nvPr/>
        </p:nvSpPr>
        <p:spPr>
          <a:xfrm>
            <a:off x="6284219" y="3157769"/>
            <a:ext cx="349885" cy="0"/>
          </a:xfrm>
          <a:custGeom>
            <a:avLst/>
            <a:gdLst/>
            <a:ahLst/>
            <a:cxnLst/>
            <a:rect l="l" t="t" r="r" b="b"/>
            <a:pathLst>
              <a:path w="349885">
                <a:moveTo>
                  <a:pt x="0" y="0"/>
                </a:moveTo>
                <a:lnTo>
                  <a:pt x="349656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object 169">
            <a:extLst>
              <a:ext uri="{FF2B5EF4-FFF2-40B4-BE49-F238E27FC236}">
                <a16:creationId xmlns:a16="http://schemas.microsoft.com/office/drawing/2014/main" id="{63321FB7-0135-49B9-81F0-FA4BE284C28A}"/>
              </a:ext>
            </a:extLst>
          </p:cNvPr>
          <p:cNvSpPr/>
          <p:nvPr/>
        </p:nvSpPr>
        <p:spPr>
          <a:xfrm>
            <a:off x="5910076" y="4274099"/>
            <a:ext cx="438911" cy="11125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object 170">
            <a:extLst>
              <a:ext uri="{FF2B5EF4-FFF2-40B4-BE49-F238E27FC236}">
                <a16:creationId xmlns:a16="http://schemas.microsoft.com/office/drawing/2014/main" id="{454C9ACF-085F-49B0-AAEF-9E22EDECF2A7}"/>
              </a:ext>
            </a:extLst>
          </p:cNvPr>
          <p:cNvSpPr/>
          <p:nvPr/>
        </p:nvSpPr>
        <p:spPr>
          <a:xfrm>
            <a:off x="5953505" y="4309913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>
                <a:moveTo>
                  <a:pt x="0" y="0"/>
                </a:moveTo>
                <a:lnTo>
                  <a:pt x="339813" y="0"/>
                </a:lnTo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object 171">
            <a:extLst>
              <a:ext uri="{FF2B5EF4-FFF2-40B4-BE49-F238E27FC236}">
                <a16:creationId xmlns:a16="http://schemas.microsoft.com/office/drawing/2014/main" id="{F2EFB8B1-10A5-437B-80E3-DEE15257FA25}"/>
              </a:ext>
            </a:extLst>
          </p:cNvPr>
          <p:cNvSpPr txBox="1"/>
          <p:nvPr/>
        </p:nvSpPr>
        <p:spPr>
          <a:xfrm>
            <a:off x="6465022" y="194815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订阅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71" name="object 172">
            <a:extLst>
              <a:ext uri="{FF2B5EF4-FFF2-40B4-BE49-F238E27FC236}">
                <a16:creationId xmlns:a16="http://schemas.microsoft.com/office/drawing/2014/main" id="{99A9A195-CBF8-40F4-9AA2-16803FE53770}"/>
              </a:ext>
            </a:extLst>
          </p:cNvPr>
          <p:cNvSpPr txBox="1"/>
          <p:nvPr/>
        </p:nvSpPr>
        <p:spPr>
          <a:xfrm>
            <a:off x="6419759" y="4182494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评论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72" name="object 173">
            <a:extLst>
              <a:ext uri="{FF2B5EF4-FFF2-40B4-BE49-F238E27FC236}">
                <a16:creationId xmlns:a16="http://schemas.microsoft.com/office/drawing/2014/main" id="{CEEA35F4-FEE1-48FF-8AAC-B15660DF89AC}"/>
              </a:ext>
            </a:extLst>
          </p:cNvPr>
          <p:cNvSpPr txBox="1"/>
          <p:nvPr/>
        </p:nvSpPr>
        <p:spPr>
          <a:xfrm>
            <a:off x="6783234" y="3002690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PGothic"/>
              </a:rPr>
              <a:t>看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PGothic"/>
            </a:endParaRPr>
          </a:p>
        </p:txBody>
      </p:sp>
      <p:sp>
        <p:nvSpPr>
          <p:cNvPr id="173" name="object 174">
            <a:extLst>
              <a:ext uri="{FF2B5EF4-FFF2-40B4-BE49-F238E27FC236}">
                <a16:creationId xmlns:a16="http://schemas.microsoft.com/office/drawing/2014/main" id="{E1E91F40-667E-49F2-ABD6-86231DF06008}"/>
              </a:ext>
            </a:extLst>
          </p:cNvPr>
          <p:cNvSpPr txBox="1"/>
          <p:nvPr/>
        </p:nvSpPr>
        <p:spPr>
          <a:xfrm>
            <a:off x="2033219" y="5390521"/>
            <a:ext cx="815911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同一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对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间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可以同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</a:t>
            </a:r>
            <a:r>
              <a:rPr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存在多种不同的关系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12922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CDFD-F16E-4368-99B6-288F1F79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映射函数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77817DD-4A8D-43BB-B7C5-8406AD089570}"/>
              </a:ext>
            </a:extLst>
          </p:cNvPr>
          <p:cNvSpPr/>
          <p:nvPr/>
        </p:nvSpPr>
        <p:spPr>
          <a:xfrm>
            <a:off x="8170164" y="3813050"/>
            <a:ext cx="1880870" cy="556260"/>
          </a:xfrm>
          <a:custGeom>
            <a:avLst/>
            <a:gdLst/>
            <a:ahLst/>
            <a:cxnLst/>
            <a:rect l="l" t="t" r="r" b="b"/>
            <a:pathLst>
              <a:path w="1880870" h="556260">
                <a:moveTo>
                  <a:pt x="1787906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3"/>
                </a:lnTo>
                <a:lnTo>
                  <a:pt x="27152" y="529102"/>
                </a:lnTo>
                <a:lnTo>
                  <a:pt x="56621" y="548973"/>
                </a:lnTo>
                <a:lnTo>
                  <a:pt x="92710" y="556260"/>
                </a:lnTo>
                <a:lnTo>
                  <a:pt x="1787906" y="556260"/>
                </a:lnTo>
                <a:lnTo>
                  <a:pt x="1823994" y="548973"/>
                </a:lnTo>
                <a:lnTo>
                  <a:pt x="1853463" y="529102"/>
                </a:lnTo>
                <a:lnTo>
                  <a:pt x="1873330" y="499633"/>
                </a:lnTo>
                <a:lnTo>
                  <a:pt x="1880616" y="463550"/>
                </a:lnTo>
                <a:lnTo>
                  <a:pt x="1880616" y="92710"/>
                </a:lnTo>
                <a:lnTo>
                  <a:pt x="1873330" y="56621"/>
                </a:lnTo>
                <a:lnTo>
                  <a:pt x="1853463" y="27152"/>
                </a:lnTo>
                <a:lnTo>
                  <a:pt x="1823994" y="7285"/>
                </a:lnTo>
                <a:lnTo>
                  <a:pt x="178790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510BF7B-B500-43EB-A327-6B7302D3B7B9}"/>
              </a:ext>
            </a:extLst>
          </p:cNvPr>
          <p:cNvSpPr/>
          <p:nvPr/>
        </p:nvSpPr>
        <p:spPr>
          <a:xfrm>
            <a:off x="8250935" y="2802637"/>
            <a:ext cx="1673860" cy="554990"/>
          </a:xfrm>
          <a:custGeom>
            <a:avLst/>
            <a:gdLst/>
            <a:ahLst/>
            <a:cxnLst/>
            <a:rect l="l" t="t" r="r" b="b"/>
            <a:pathLst>
              <a:path w="1673859" h="554989">
                <a:moveTo>
                  <a:pt x="1580896" y="0"/>
                </a:moveTo>
                <a:lnTo>
                  <a:pt x="92456" y="0"/>
                </a:lnTo>
                <a:lnTo>
                  <a:pt x="56465" y="7264"/>
                </a:lnTo>
                <a:lnTo>
                  <a:pt x="27077" y="27077"/>
                </a:lnTo>
                <a:lnTo>
                  <a:pt x="7264" y="56465"/>
                </a:lnTo>
                <a:lnTo>
                  <a:pt x="0" y="92455"/>
                </a:lnTo>
                <a:lnTo>
                  <a:pt x="0" y="462279"/>
                </a:lnTo>
                <a:lnTo>
                  <a:pt x="7264" y="498270"/>
                </a:lnTo>
                <a:lnTo>
                  <a:pt x="27077" y="527658"/>
                </a:lnTo>
                <a:lnTo>
                  <a:pt x="56465" y="547471"/>
                </a:lnTo>
                <a:lnTo>
                  <a:pt x="92456" y="554735"/>
                </a:lnTo>
                <a:lnTo>
                  <a:pt x="1580896" y="554735"/>
                </a:lnTo>
                <a:lnTo>
                  <a:pt x="1616886" y="547471"/>
                </a:lnTo>
                <a:lnTo>
                  <a:pt x="1646274" y="527658"/>
                </a:lnTo>
                <a:lnTo>
                  <a:pt x="1666087" y="498270"/>
                </a:lnTo>
                <a:lnTo>
                  <a:pt x="1673352" y="462279"/>
                </a:lnTo>
                <a:lnTo>
                  <a:pt x="1673352" y="92455"/>
                </a:lnTo>
                <a:lnTo>
                  <a:pt x="1666087" y="56465"/>
                </a:lnTo>
                <a:lnTo>
                  <a:pt x="1646274" y="27077"/>
                </a:lnTo>
                <a:lnTo>
                  <a:pt x="1616886" y="7264"/>
                </a:lnTo>
                <a:lnTo>
                  <a:pt x="1580896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4307450-5AD8-4CB0-AE57-366A7D9C85AD}"/>
              </a:ext>
            </a:extLst>
          </p:cNvPr>
          <p:cNvSpPr/>
          <p:nvPr/>
        </p:nvSpPr>
        <p:spPr>
          <a:xfrm>
            <a:off x="8276843" y="1828801"/>
            <a:ext cx="1673860" cy="556260"/>
          </a:xfrm>
          <a:custGeom>
            <a:avLst/>
            <a:gdLst/>
            <a:ahLst/>
            <a:cxnLst/>
            <a:rect l="l" t="t" r="r" b="b"/>
            <a:pathLst>
              <a:path w="1673859" h="556260">
                <a:moveTo>
                  <a:pt x="1580642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8"/>
                </a:lnTo>
                <a:lnTo>
                  <a:pt x="27152" y="529107"/>
                </a:lnTo>
                <a:lnTo>
                  <a:pt x="56621" y="548974"/>
                </a:lnTo>
                <a:lnTo>
                  <a:pt x="92710" y="556260"/>
                </a:lnTo>
                <a:lnTo>
                  <a:pt x="1580642" y="556260"/>
                </a:lnTo>
                <a:lnTo>
                  <a:pt x="1616730" y="548974"/>
                </a:lnTo>
                <a:lnTo>
                  <a:pt x="1646199" y="529107"/>
                </a:lnTo>
                <a:lnTo>
                  <a:pt x="1666066" y="499638"/>
                </a:lnTo>
                <a:lnTo>
                  <a:pt x="1673352" y="463550"/>
                </a:lnTo>
                <a:lnTo>
                  <a:pt x="1673352" y="92710"/>
                </a:lnTo>
                <a:lnTo>
                  <a:pt x="1666066" y="56621"/>
                </a:lnTo>
                <a:lnTo>
                  <a:pt x="1646199" y="27152"/>
                </a:lnTo>
                <a:lnTo>
                  <a:pt x="1616730" y="7285"/>
                </a:lnTo>
                <a:lnTo>
                  <a:pt x="1580642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D4D4FA0-B6A3-45E0-AB09-A8A0D5A7BB07}"/>
              </a:ext>
            </a:extLst>
          </p:cNvPr>
          <p:cNvSpPr/>
          <p:nvPr/>
        </p:nvSpPr>
        <p:spPr>
          <a:xfrm>
            <a:off x="5490971" y="2636521"/>
            <a:ext cx="1673860" cy="556260"/>
          </a:xfrm>
          <a:custGeom>
            <a:avLst/>
            <a:gdLst/>
            <a:ahLst/>
            <a:cxnLst/>
            <a:rect l="l" t="t" r="r" b="b"/>
            <a:pathLst>
              <a:path w="1673860" h="556260">
                <a:moveTo>
                  <a:pt x="1580642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8"/>
                </a:lnTo>
                <a:lnTo>
                  <a:pt x="27152" y="529107"/>
                </a:lnTo>
                <a:lnTo>
                  <a:pt x="56621" y="548974"/>
                </a:lnTo>
                <a:lnTo>
                  <a:pt x="92710" y="556260"/>
                </a:lnTo>
                <a:lnTo>
                  <a:pt x="1580642" y="556260"/>
                </a:lnTo>
                <a:lnTo>
                  <a:pt x="1616730" y="548974"/>
                </a:lnTo>
                <a:lnTo>
                  <a:pt x="1646199" y="529107"/>
                </a:lnTo>
                <a:lnTo>
                  <a:pt x="1666066" y="499638"/>
                </a:lnTo>
                <a:lnTo>
                  <a:pt x="1673352" y="463550"/>
                </a:lnTo>
                <a:lnTo>
                  <a:pt x="1673352" y="92710"/>
                </a:lnTo>
                <a:lnTo>
                  <a:pt x="1666066" y="56621"/>
                </a:lnTo>
                <a:lnTo>
                  <a:pt x="1646199" y="27152"/>
                </a:lnTo>
                <a:lnTo>
                  <a:pt x="1616730" y="7285"/>
                </a:lnTo>
                <a:lnTo>
                  <a:pt x="1580642" y="0"/>
                </a:lnTo>
                <a:close/>
              </a:path>
            </a:pathLst>
          </a:custGeom>
          <a:solidFill>
            <a:srgbClr val="DDD9C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91BC229-A417-4E95-B631-80F3DF0647CC}"/>
              </a:ext>
            </a:extLst>
          </p:cNvPr>
          <p:cNvSpPr/>
          <p:nvPr/>
        </p:nvSpPr>
        <p:spPr>
          <a:xfrm>
            <a:off x="1978156" y="1367032"/>
            <a:ext cx="2962655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48C35B3-EED4-4225-BA5F-2DBB27568BBC}"/>
              </a:ext>
            </a:extLst>
          </p:cNvPr>
          <p:cNvSpPr/>
          <p:nvPr/>
        </p:nvSpPr>
        <p:spPr>
          <a:xfrm>
            <a:off x="2020823" y="1386839"/>
            <a:ext cx="2877820" cy="949960"/>
          </a:xfrm>
          <a:custGeom>
            <a:avLst/>
            <a:gdLst/>
            <a:ahLst/>
            <a:cxnLst/>
            <a:rect l="l" t="t" r="r" b="b"/>
            <a:pathLst>
              <a:path w="2877820" h="949960">
                <a:moveTo>
                  <a:pt x="2877312" y="0"/>
                </a:moveTo>
                <a:lnTo>
                  <a:pt x="885863" y="0"/>
                </a:lnTo>
                <a:lnTo>
                  <a:pt x="0" y="949451"/>
                </a:lnTo>
                <a:lnTo>
                  <a:pt x="1991448" y="949451"/>
                </a:lnTo>
                <a:lnTo>
                  <a:pt x="28773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8C75C4F-68E2-4A49-AFDB-88BC4E51727B}"/>
              </a:ext>
            </a:extLst>
          </p:cNvPr>
          <p:cNvSpPr/>
          <p:nvPr/>
        </p:nvSpPr>
        <p:spPr>
          <a:xfrm>
            <a:off x="2459740" y="2049779"/>
            <a:ext cx="307847" cy="21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D9506F3-8C74-4C5B-BCBE-4B57D087459F}"/>
              </a:ext>
            </a:extLst>
          </p:cNvPr>
          <p:cNvSpPr/>
          <p:nvPr/>
        </p:nvSpPr>
        <p:spPr>
          <a:xfrm>
            <a:off x="2502413" y="2069597"/>
            <a:ext cx="222885" cy="125095"/>
          </a:xfrm>
          <a:custGeom>
            <a:avLst/>
            <a:gdLst/>
            <a:ahLst/>
            <a:cxnLst/>
            <a:rect l="l" t="t" r="r" b="b"/>
            <a:pathLst>
              <a:path w="222884" h="125094">
                <a:moveTo>
                  <a:pt x="111252" y="0"/>
                </a:moveTo>
                <a:lnTo>
                  <a:pt x="67947" y="4910"/>
                </a:lnTo>
                <a:lnTo>
                  <a:pt x="32585" y="18302"/>
                </a:lnTo>
                <a:lnTo>
                  <a:pt x="8742" y="38163"/>
                </a:lnTo>
                <a:lnTo>
                  <a:pt x="0" y="62484"/>
                </a:lnTo>
                <a:lnTo>
                  <a:pt x="8742" y="86804"/>
                </a:lnTo>
                <a:lnTo>
                  <a:pt x="32585" y="106665"/>
                </a:lnTo>
                <a:lnTo>
                  <a:pt x="67947" y="120057"/>
                </a:lnTo>
                <a:lnTo>
                  <a:pt x="111252" y="124968"/>
                </a:lnTo>
                <a:lnTo>
                  <a:pt x="154556" y="120057"/>
                </a:lnTo>
                <a:lnTo>
                  <a:pt x="189918" y="106665"/>
                </a:lnTo>
                <a:lnTo>
                  <a:pt x="213761" y="86804"/>
                </a:lnTo>
                <a:lnTo>
                  <a:pt x="222504" y="62484"/>
                </a:lnTo>
                <a:lnTo>
                  <a:pt x="213761" y="38163"/>
                </a:lnTo>
                <a:lnTo>
                  <a:pt x="189918" y="18302"/>
                </a:lnTo>
                <a:lnTo>
                  <a:pt x="154556" y="4910"/>
                </a:lnTo>
                <a:lnTo>
                  <a:pt x="11125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341C08-6962-43D2-A7DE-E4CE67B9567A}"/>
              </a:ext>
            </a:extLst>
          </p:cNvPr>
          <p:cNvSpPr/>
          <p:nvPr/>
        </p:nvSpPr>
        <p:spPr>
          <a:xfrm>
            <a:off x="2868172" y="1551437"/>
            <a:ext cx="309371" cy="21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B171FC2-13FB-4547-B55A-896A65D4676D}"/>
              </a:ext>
            </a:extLst>
          </p:cNvPr>
          <p:cNvSpPr/>
          <p:nvPr/>
        </p:nvSpPr>
        <p:spPr>
          <a:xfrm>
            <a:off x="2910839" y="1571249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3128F17-3911-4322-A242-2A1934A8C27F}"/>
              </a:ext>
            </a:extLst>
          </p:cNvPr>
          <p:cNvSpPr/>
          <p:nvPr/>
        </p:nvSpPr>
        <p:spPr>
          <a:xfrm>
            <a:off x="3200405" y="1845569"/>
            <a:ext cx="309359" cy="21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AA28EB5-E36C-4D6E-BF82-D593956442C6}"/>
              </a:ext>
            </a:extLst>
          </p:cNvPr>
          <p:cNvSpPr/>
          <p:nvPr/>
        </p:nvSpPr>
        <p:spPr>
          <a:xfrm>
            <a:off x="3243072" y="1865381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73D4F93-1B09-46B2-A106-B9E1EA58AA2B}"/>
              </a:ext>
            </a:extLst>
          </p:cNvPr>
          <p:cNvSpPr/>
          <p:nvPr/>
        </p:nvSpPr>
        <p:spPr>
          <a:xfrm>
            <a:off x="3759712" y="2084831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445F37E-434F-42A5-A9FE-F06816217F3F}"/>
              </a:ext>
            </a:extLst>
          </p:cNvPr>
          <p:cNvSpPr/>
          <p:nvPr/>
        </p:nvSpPr>
        <p:spPr>
          <a:xfrm>
            <a:off x="3802379" y="2104649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D7BC343-36CE-4CDC-855E-7EB061D75BE5}"/>
              </a:ext>
            </a:extLst>
          </p:cNvPr>
          <p:cNvSpPr/>
          <p:nvPr/>
        </p:nvSpPr>
        <p:spPr>
          <a:xfrm>
            <a:off x="3508252" y="1487428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6D5C935-09B3-41CD-9F92-0A0738737CBE}"/>
              </a:ext>
            </a:extLst>
          </p:cNvPr>
          <p:cNvSpPr/>
          <p:nvPr/>
        </p:nvSpPr>
        <p:spPr>
          <a:xfrm>
            <a:off x="3550920" y="1507236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5B16ACD-81E4-4958-B713-69600ACC8EA5}"/>
              </a:ext>
            </a:extLst>
          </p:cNvPr>
          <p:cNvSpPr/>
          <p:nvPr/>
        </p:nvSpPr>
        <p:spPr>
          <a:xfrm>
            <a:off x="4084324" y="1653544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5DCB98E-4300-4D3E-972D-4C121F05EDC6}"/>
              </a:ext>
            </a:extLst>
          </p:cNvPr>
          <p:cNvSpPr/>
          <p:nvPr/>
        </p:nvSpPr>
        <p:spPr>
          <a:xfrm>
            <a:off x="4126992" y="1673351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28CF651-3B18-441D-B706-E6AF13D3730D}"/>
              </a:ext>
            </a:extLst>
          </p:cNvPr>
          <p:cNvSpPr/>
          <p:nvPr/>
        </p:nvSpPr>
        <p:spPr>
          <a:xfrm>
            <a:off x="1978156" y="2427736"/>
            <a:ext cx="2962655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5CC4625-B58B-4E51-8A71-2DF736127404}"/>
              </a:ext>
            </a:extLst>
          </p:cNvPr>
          <p:cNvSpPr/>
          <p:nvPr/>
        </p:nvSpPr>
        <p:spPr>
          <a:xfrm>
            <a:off x="2020823" y="2447544"/>
            <a:ext cx="2877820" cy="949960"/>
          </a:xfrm>
          <a:custGeom>
            <a:avLst/>
            <a:gdLst/>
            <a:ahLst/>
            <a:cxnLst/>
            <a:rect l="l" t="t" r="r" b="b"/>
            <a:pathLst>
              <a:path w="2877820" h="949960">
                <a:moveTo>
                  <a:pt x="2877312" y="0"/>
                </a:moveTo>
                <a:lnTo>
                  <a:pt x="885863" y="0"/>
                </a:lnTo>
                <a:lnTo>
                  <a:pt x="0" y="949451"/>
                </a:lnTo>
                <a:lnTo>
                  <a:pt x="1991448" y="949451"/>
                </a:lnTo>
                <a:lnTo>
                  <a:pt x="2877312" y="0"/>
                </a:lnTo>
                <a:close/>
              </a:path>
            </a:pathLst>
          </a:custGeom>
          <a:solidFill>
            <a:srgbClr val="E6B9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43ED621-6EF3-433A-94A6-EB03C83C61C3}"/>
              </a:ext>
            </a:extLst>
          </p:cNvPr>
          <p:cNvSpPr/>
          <p:nvPr/>
        </p:nvSpPr>
        <p:spPr>
          <a:xfrm>
            <a:off x="2459740" y="3108964"/>
            <a:ext cx="307847" cy="211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AC600EF9-C892-4568-B061-88A7FC0B53A0}"/>
              </a:ext>
            </a:extLst>
          </p:cNvPr>
          <p:cNvSpPr/>
          <p:nvPr/>
        </p:nvSpPr>
        <p:spPr>
          <a:xfrm>
            <a:off x="2502413" y="3128772"/>
            <a:ext cx="222885" cy="127000"/>
          </a:xfrm>
          <a:custGeom>
            <a:avLst/>
            <a:gdLst/>
            <a:ahLst/>
            <a:cxnLst/>
            <a:rect l="l" t="t" r="r" b="b"/>
            <a:pathLst>
              <a:path w="222884" h="127000">
                <a:moveTo>
                  <a:pt x="111252" y="0"/>
                </a:moveTo>
                <a:lnTo>
                  <a:pt x="67947" y="4970"/>
                </a:lnTo>
                <a:lnTo>
                  <a:pt x="32585" y="18526"/>
                </a:lnTo>
                <a:lnTo>
                  <a:pt x="8742" y="38629"/>
                </a:lnTo>
                <a:lnTo>
                  <a:pt x="0" y="63246"/>
                </a:lnTo>
                <a:lnTo>
                  <a:pt x="8742" y="87862"/>
                </a:lnTo>
                <a:lnTo>
                  <a:pt x="32585" y="107965"/>
                </a:lnTo>
                <a:lnTo>
                  <a:pt x="67947" y="121521"/>
                </a:lnTo>
                <a:lnTo>
                  <a:pt x="111252" y="126492"/>
                </a:lnTo>
                <a:lnTo>
                  <a:pt x="154556" y="121521"/>
                </a:lnTo>
                <a:lnTo>
                  <a:pt x="189918" y="107965"/>
                </a:lnTo>
                <a:lnTo>
                  <a:pt x="213761" y="87862"/>
                </a:lnTo>
                <a:lnTo>
                  <a:pt x="222504" y="63246"/>
                </a:lnTo>
                <a:lnTo>
                  <a:pt x="213761" y="38629"/>
                </a:lnTo>
                <a:lnTo>
                  <a:pt x="189918" y="18526"/>
                </a:lnTo>
                <a:lnTo>
                  <a:pt x="154556" y="4970"/>
                </a:lnTo>
                <a:lnTo>
                  <a:pt x="11125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8DC6A7D-A334-4175-ABD0-03F06D06F229}"/>
              </a:ext>
            </a:extLst>
          </p:cNvPr>
          <p:cNvSpPr/>
          <p:nvPr/>
        </p:nvSpPr>
        <p:spPr>
          <a:xfrm>
            <a:off x="2868172" y="2610611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021000CE-C682-4B2D-A2FA-910E40288DCD}"/>
              </a:ext>
            </a:extLst>
          </p:cNvPr>
          <p:cNvSpPr/>
          <p:nvPr/>
        </p:nvSpPr>
        <p:spPr>
          <a:xfrm>
            <a:off x="2910839" y="2630428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C49FA867-BCCD-4885-B885-3FA646115E81}"/>
              </a:ext>
            </a:extLst>
          </p:cNvPr>
          <p:cNvSpPr/>
          <p:nvPr/>
        </p:nvSpPr>
        <p:spPr>
          <a:xfrm>
            <a:off x="3200405" y="2904748"/>
            <a:ext cx="309359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AA7A01DC-A2E0-4D3A-A9FA-9539648BE51C}"/>
              </a:ext>
            </a:extLst>
          </p:cNvPr>
          <p:cNvSpPr/>
          <p:nvPr/>
        </p:nvSpPr>
        <p:spPr>
          <a:xfrm>
            <a:off x="3243072" y="2924555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91DD37B-343F-4542-9F37-7EBC4886AC89}"/>
              </a:ext>
            </a:extLst>
          </p:cNvPr>
          <p:cNvSpPr/>
          <p:nvPr/>
        </p:nvSpPr>
        <p:spPr>
          <a:xfrm>
            <a:off x="3761236" y="3145535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78A1F194-C0D6-4B01-9095-DDDF29B3AA94}"/>
              </a:ext>
            </a:extLst>
          </p:cNvPr>
          <p:cNvSpPr/>
          <p:nvPr/>
        </p:nvSpPr>
        <p:spPr>
          <a:xfrm>
            <a:off x="3803904" y="3165353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76C0FFEF-2B95-40B5-83E3-0E7C62421273}"/>
              </a:ext>
            </a:extLst>
          </p:cNvPr>
          <p:cNvSpPr/>
          <p:nvPr/>
        </p:nvSpPr>
        <p:spPr>
          <a:xfrm>
            <a:off x="3508252" y="2548127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FF2B4DC5-7822-4DA7-952D-4F072E01C3FA}"/>
              </a:ext>
            </a:extLst>
          </p:cNvPr>
          <p:cNvSpPr/>
          <p:nvPr/>
        </p:nvSpPr>
        <p:spPr>
          <a:xfrm>
            <a:off x="3550920" y="2567944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B5E82291-7B13-442B-932D-3F4435AF5D6A}"/>
              </a:ext>
            </a:extLst>
          </p:cNvPr>
          <p:cNvSpPr/>
          <p:nvPr/>
        </p:nvSpPr>
        <p:spPr>
          <a:xfrm>
            <a:off x="4084324" y="2714243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98EB319D-0855-42B5-965B-7A35ABCDABC1}"/>
              </a:ext>
            </a:extLst>
          </p:cNvPr>
          <p:cNvSpPr/>
          <p:nvPr/>
        </p:nvSpPr>
        <p:spPr>
          <a:xfrm>
            <a:off x="4126992" y="2734060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180E7A7-65B1-4D21-8DDB-62E290F84076}"/>
              </a:ext>
            </a:extLst>
          </p:cNvPr>
          <p:cNvSpPr/>
          <p:nvPr/>
        </p:nvSpPr>
        <p:spPr>
          <a:xfrm>
            <a:off x="1978156" y="3566164"/>
            <a:ext cx="2962655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9903AE25-6B3E-4A89-906B-C44D074CED73}"/>
              </a:ext>
            </a:extLst>
          </p:cNvPr>
          <p:cNvSpPr/>
          <p:nvPr/>
        </p:nvSpPr>
        <p:spPr>
          <a:xfrm>
            <a:off x="2020823" y="3585971"/>
            <a:ext cx="2877820" cy="949960"/>
          </a:xfrm>
          <a:custGeom>
            <a:avLst/>
            <a:gdLst/>
            <a:ahLst/>
            <a:cxnLst/>
            <a:rect l="l" t="t" r="r" b="b"/>
            <a:pathLst>
              <a:path w="2877820" h="949960">
                <a:moveTo>
                  <a:pt x="2877312" y="0"/>
                </a:moveTo>
                <a:lnTo>
                  <a:pt x="885863" y="0"/>
                </a:lnTo>
                <a:lnTo>
                  <a:pt x="0" y="949451"/>
                </a:lnTo>
                <a:lnTo>
                  <a:pt x="1991448" y="949451"/>
                </a:lnTo>
                <a:lnTo>
                  <a:pt x="2877312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02A3804A-9AC8-4423-8F2F-CF9F9B37BDCA}"/>
              </a:ext>
            </a:extLst>
          </p:cNvPr>
          <p:cNvSpPr/>
          <p:nvPr/>
        </p:nvSpPr>
        <p:spPr>
          <a:xfrm>
            <a:off x="2459740" y="4247392"/>
            <a:ext cx="307847" cy="211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4B3448BC-D0C1-48A0-A5A1-908C02C967AA}"/>
              </a:ext>
            </a:extLst>
          </p:cNvPr>
          <p:cNvSpPr/>
          <p:nvPr/>
        </p:nvSpPr>
        <p:spPr>
          <a:xfrm>
            <a:off x="2502413" y="4267200"/>
            <a:ext cx="222885" cy="127000"/>
          </a:xfrm>
          <a:custGeom>
            <a:avLst/>
            <a:gdLst/>
            <a:ahLst/>
            <a:cxnLst/>
            <a:rect l="l" t="t" r="r" b="b"/>
            <a:pathLst>
              <a:path w="222884" h="127000">
                <a:moveTo>
                  <a:pt x="111252" y="0"/>
                </a:moveTo>
                <a:lnTo>
                  <a:pt x="67947" y="4970"/>
                </a:lnTo>
                <a:lnTo>
                  <a:pt x="32585" y="18526"/>
                </a:lnTo>
                <a:lnTo>
                  <a:pt x="8742" y="38629"/>
                </a:lnTo>
                <a:lnTo>
                  <a:pt x="0" y="63245"/>
                </a:lnTo>
                <a:lnTo>
                  <a:pt x="8742" y="87862"/>
                </a:lnTo>
                <a:lnTo>
                  <a:pt x="32585" y="107965"/>
                </a:lnTo>
                <a:lnTo>
                  <a:pt x="67947" y="121521"/>
                </a:lnTo>
                <a:lnTo>
                  <a:pt x="111252" y="126491"/>
                </a:lnTo>
                <a:lnTo>
                  <a:pt x="154556" y="121521"/>
                </a:lnTo>
                <a:lnTo>
                  <a:pt x="189918" y="107965"/>
                </a:lnTo>
                <a:lnTo>
                  <a:pt x="213761" y="87862"/>
                </a:lnTo>
                <a:lnTo>
                  <a:pt x="222504" y="63245"/>
                </a:lnTo>
                <a:lnTo>
                  <a:pt x="213761" y="38629"/>
                </a:lnTo>
                <a:lnTo>
                  <a:pt x="189918" y="18526"/>
                </a:lnTo>
                <a:lnTo>
                  <a:pt x="154556" y="4970"/>
                </a:lnTo>
                <a:lnTo>
                  <a:pt x="11125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F5B69744-6C50-4C4A-9C6A-24740E70F865}"/>
              </a:ext>
            </a:extLst>
          </p:cNvPr>
          <p:cNvSpPr/>
          <p:nvPr/>
        </p:nvSpPr>
        <p:spPr>
          <a:xfrm>
            <a:off x="2868172" y="3749039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B9EADBBF-3526-409C-90D2-BF54C41EBCE4}"/>
              </a:ext>
            </a:extLst>
          </p:cNvPr>
          <p:cNvSpPr/>
          <p:nvPr/>
        </p:nvSpPr>
        <p:spPr>
          <a:xfrm>
            <a:off x="2910839" y="3768857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BE164926-0F90-4DE3-9376-EBB177C0A7BB}"/>
              </a:ext>
            </a:extLst>
          </p:cNvPr>
          <p:cNvSpPr/>
          <p:nvPr/>
        </p:nvSpPr>
        <p:spPr>
          <a:xfrm>
            <a:off x="3200405" y="4044701"/>
            <a:ext cx="309359" cy="21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43AAB34D-F7D4-4BD9-BBE1-2E5B10525828}"/>
              </a:ext>
            </a:extLst>
          </p:cNvPr>
          <p:cNvSpPr/>
          <p:nvPr/>
        </p:nvSpPr>
        <p:spPr>
          <a:xfrm>
            <a:off x="3243072" y="4064513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3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7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3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7B601536-F9B4-43A2-83A2-99BB39A03131}"/>
              </a:ext>
            </a:extLst>
          </p:cNvPr>
          <p:cNvSpPr/>
          <p:nvPr/>
        </p:nvSpPr>
        <p:spPr>
          <a:xfrm>
            <a:off x="3759712" y="4311395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79F32477-22A6-46AE-AF6D-10E943B32D60}"/>
              </a:ext>
            </a:extLst>
          </p:cNvPr>
          <p:cNvSpPr/>
          <p:nvPr/>
        </p:nvSpPr>
        <p:spPr>
          <a:xfrm>
            <a:off x="3802379" y="4331213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3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7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3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BE87982D-C104-42EC-87BD-E442BB18A3F7}"/>
              </a:ext>
            </a:extLst>
          </p:cNvPr>
          <p:cNvSpPr/>
          <p:nvPr/>
        </p:nvSpPr>
        <p:spPr>
          <a:xfrm>
            <a:off x="3508252" y="3686555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E2000712-10E2-40D8-AACA-AF8B0743A160}"/>
              </a:ext>
            </a:extLst>
          </p:cNvPr>
          <p:cNvSpPr/>
          <p:nvPr/>
        </p:nvSpPr>
        <p:spPr>
          <a:xfrm>
            <a:off x="3550920" y="3706372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3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7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3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56D6E94-364E-4710-801B-FDA61481D754}"/>
              </a:ext>
            </a:extLst>
          </p:cNvPr>
          <p:cNvSpPr/>
          <p:nvPr/>
        </p:nvSpPr>
        <p:spPr>
          <a:xfrm>
            <a:off x="4084324" y="3852671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AD3ACEB7-3AB5-42EE-ABA8-80E247CCCDAB}"/>
              </a:ext>
            </a:extLst>
          </p:cNvPr>
          <p:cNvSpPr/>
          <p:nvPr/>
        </p:nvSpPr>
        <p:spPr>
          <a:xfrm>
            <a:off x="4126992" y="3872489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3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7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3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8EB14ED2-65CA-4520-AE9C-2958BC3C2F48}"/>
              </a:ext>
            </a:extLst>
          </p:cNvPr>
          <p:cNvSpPr/>
          <p:nvPr/>
        </p:nvSpPr>
        <p:spPr>
          <a:xfrm>
            <a:off x="2959607" y="1697740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88490998-25BB-4DFF-BBC9-0F30F4F66795}"/>
              </a:ext>
            </a:extLst>
          </p:cNvPr>
          <p:cNvSpPr/>
          <p:nvPr/>
        </p:nvSpPr>
        <p:spPr>
          <a:xfrm>
            <a:off x="3015235" y="1719838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E18C73B8-0A0B-4DC0-B551-21BA95B3A0DD}"/>
              </a:ext>
            </a:extLst>
          </p:cNvPr>
          <p:cNvSpPr/>
          <p:nvPr/>
        </p:nvSpPr>
        <p:spPr>
          <a:xfrm>
            <a:off x="2558795" y="2083313"/>
            <a:ext cx="111252" cy="23591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F4FF08E4-0E0C-4C3C-8002-384DEB1D04D7}"/>
              </a:ext>
            </a:extLst>
          </p:cNvPr>
          <p:cNvSpPr/>
          <p:nvPr/>
        </p:nvSpPr>
        <p:spPr>
          <a:xfrm>
            <a:off x="2614422" y="2105405"/>
            <a:ext cx="0" cy="2261870"/>
          </a:xfrm>
          <a:custGeom>
            <a:avLst/>
            <a:gdLst/>
            <a:ahLst/>
            <a:cxnLst/>
            <a:rect l="l" t="t" r="r" b="b"/>
            <a:pathLst>
              <a:path h="2261870">
                <a:moveTo>
                  <a:pt x="0" y="0"/>
                </a:moveTo>
                <a:lnTo>
                  <a:pt x="0" y="2261730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277FD12-077C-4DF7-845C-3C8A4CE3B3E0}"/>
              </a:ext>
            </a:extLst>
          </p:cNvPr>
          <p:cNvSpPr/>
          <p:nvPr/>
        </p:nvSpPr>
        <p:spPr>
          <a:xfrm>
            <a:off x="3300983" y="1993396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C99B4FDC-F026-463F-AAC0-B176D5943BFB}"/>
              </a:ext>
            </a:extLst>
          </p:cNvPr>
          <p:cNvSpPr/>
          <p:nvPr/>
        </p:nvSpPr>
        <p:spPr>
          <a:xfrm>
            <a:off x="3356611" y="2015494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3A4FA07D-DCEE-43A5-82A0-ED784A3A240C}"/>
              </a:ext>
            </a:extLst>
          </p:cNvPr>
          <p:cNvSpPr/>
          <p:nvPr/>
        </p:nvSpPr>
        <p:spPr>
          <a:xfrm>
            <a:off x="3601216" y="1594121"/>
            <a:ext cx="111251" cy="2170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9B70883E-0C8D-4427-B291-EE848BE1E254}"/>
              </a:ext>
            </a:extLst>
          </p:cNvPr>
          <p:cNvSpPr/>
          <p:nvPr/>
        </p:nvSpPr>
        <p:spPr>
          <a:xfrm>
            <a:off x="3656839" y="1616207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26CFF1BE-6343-4A3A-97E7-61C3F512A865}"/>
              </a:ext>
            </a:extLst>
          </p:cNvPr>
          <p:cNvSpPr/>
          <p:nvPr/>
        </p:nvSpPr>
        <p:spPr>
          <a:xfrm>
            <a:off x="3867911" y="2237237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BEC5E0D0-6807-4CE5-93EC-02309DF8A1F1}"/>
              </a:ext>
            </a:extLst>
          </p:cNvPr>
          <p:cNvSpPr/>
          <p:nvPr/>
        </p:nvSpPr>
        <p:spPr>
          <a:xfrm>
            <a:off x="3923539" y="2259334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9FD46B9F-7DF7-4B70-8695-E362378D10DC}"/>
              </a:ext>
            </a:extLst>
          </p:cNvPr>
          <p:cNvSpPr/>
          <p:nvPr/>
        </p:nvSpPr>
        <p:spPr>
          <a:xfrm>
            <a:off x="4181855" y="1801372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5698A249-4544-4EDF-B90D-F7CB907B34A5}"/>
              </a:ext>
            </a:extLst>
          </p:cNvPr>
          <p:cNvSpPr/>
          <p:nvPr/>
        </p:nvSpPr>
        <p:spPr>
          <a:xfrm>
            <a:off x="4237483" y="1823471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9C3B1224-7B40-4D1E-8214-14788BACCFD5}"/>
              </a:ext>
            </a:extLst>
          </p:cNvPr>
          <p:cNvSpPr/>
          <p:nvPr/>
        </p:nvSpPr>
        <p:spPr>
          <a:xfrm>
            <a:off x="2569468" y="1937021"/>
            <a:ext cx="763523" cy="208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3DC1D658-219D-41CB-AC08-38243E64BAC1}"/>
              </a:ext>
            </a:extLst>
          </p:cNvPr>
          <p:cNvSpPr/>
          <p:nvPr/>
        </p:nvSpPr>
        <p:spPr>
          <a:xfrm>
            <a:off x="2614422" y="1972821"/>
            <a:ext cx="662940" cy="97155"/>
          </a:xfrm>
          <a:custGeom>
            <a:avLst/>
            <a:gdLst/>
            <a:ahLst/>
            <a:cxnLst/>
            <a:rect l="l" t="t" r="r" b="b"/>
            <a:pathLst>
              <a:path w="662939" h="97155">
                <a:moveTo>
                  <a:pt x="0" y="96964"/>
                </a:moveTo>
                <a:lnTo>
                  <a:pt x="662571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88DD31C-48CE-4E2E-824A-DF160238F45A}"/>
              </a:ext>
            </a:extLst>
          </p:cNvPr>
          <p:cNvSpPr/>
          <p:nvPr/>
        </p:nvSpPr>
        <p:spPr>
          <a:xfrm>
            <a:off x="2561849" y="2702056"/>
            <a:ext cx="438911" cy="4983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600CCB74-313F-4951-B42B-1BA16CAF0DB9}"/>
              </a:ext>
            </a:extLst>
          </p:cNvPr>
          <p:cNvSpPr/>
          <p:nvPr/>
        </p:nvSpPr>
        <p:spPr>
          <a:xfrm>
            <a:off x="2614427" y="2737866"/>
            <a:ext cx="330835" cy="392430"/>
          </a:xfrm>
          <a:custGeom>
            <a:avLst/>
            <a:gdLst/>
            <a:ahLst/>
            <a:cxnLst/>
            <a:rect l="l" t="t" r="r" b="b"/>
            <a:pathLst>
              <a:path w="330834" h="392430">
                <a:moveTo>
                  <a:pt x="0" y="391909"/>
                </a:moveTo>
                <a:lnTo>
                  <a:pt x="330212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3F6C31BA-82D6-4FF8-944F-0A42188A5B64}"/>
              </a:ext>
            </a:extLst>
          </p:cNvPr>
          <p:cNvSpPr/>
          <p:nvPr/>
        </p:nvSpPr>
        <p:spPr>
          <a:xfrm>
            <a:off x="2889508" y="2702056"/>
            <a:ext cx="437375" cy="3154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8581992C-445C-4402-8760-B7126B063A12}"/>
              </a:ext>
            </a:extLst>
          </p:cNvPr>
          <p:cNvSpPr/>
          <p:nvPr/>
        </p:nvSpPr>
        <p:spPr>
          <a:xfrm>
            <a:off x="2945127" y="2737871"/>
            <a:ext cx="332740" cy="206375"/>
          </a:xfrm>
          <a:custGeom>
            <a:avLst/>
            <a:gdLst/>
            <a:ahLst/>
            <a:cxnLst/>
            <a:rect l="l" t="t" r="r" b="b"/>
            <a:pathLst>
              <a:path w="332739" h="206375">
                <a:moveTo>
                  <a:pt x="332359" y="206159"/>
                </a:moveTo>
                <a:lnTo>
                  <a:pt x="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A2A5C93E-CA5C-480B-A4BF-B07212B1CF08}"/>
              </a:ext>
            </a:extLst>
          </p:cNvPr>
          <p:cNvSpPr/>
          <p:nvPr/>
        </p:nvSpPr>
        <p:spPr>
          <a:xfrm>
            <a:off x="3380236" y="2639572"/>
            <a:ext cx="259079" cy="3733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34D1BF80-61F5-4303-87F4-2B23A1C94E22}"/>
              </a:ext>
            </a:extLst>
          </p:cNvPr>
          <p:cNvSpPr/>
          <p:nvPr/>
        </p:nvSpPr>
        <p:spPr>
          <a:xfrm>
            <a:off x="3434333" y="2675388"/>
            <a:ext cx="149860" cy="269240"/>
          </a:xfrm>
          <a:custGeom>
            <a:avLst/>
            <a:gdLst/>
            <a:ahLst/>
            <a:cxnLst/>
            <a:rect l="l" t="t" r="r" b="b"/>
            <a:pathLst>
              <a:path w="149860" h="269239">
                <a:moveTo>
                  <a:pt x="0" y="268935"/>
                </a:moveTo>
                <a:lnTo>
                  <a:pt x="149377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1B0D41EC-2DCE-45B6-B3EA-2C1F02E15F21}"/>
              </a:ext>
            </a:extLst>
          </p:cNvPr>
          <p:cNvSpPr/>
          <p:nvPr/>
        </p:nvSpPr>
        <p:spPr>
          <a:xfrm>
            <a:off x="3639316" y="2651764"/>
            <a:ext cx="566927" cy="265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A935AAFE-1E64-48B1-9A80-8728AC4FB10B}"/>
              </a:ext>
            </a:extLst>
          </p:cNvPr>
          <p:cNvSpPr/>
          <p:nvPr/>
        </p:nvSpPr>
        <p:spPr>
          <a:xfrm>
            <a:off x="3694944" y="2687571"/>
            <a:ext cx="465455" cy="154940"/>
          </a:xfrm>
          <a:custGeom>
            <a:avLst/>
            <a:gdLst/>
            <a:ahLst/>
            <a:cxnLst/>
            <a:rect l="l" t="t" r="r" b="b"/>
            <a:pathLst>
              <a:path w="465455" h="154939">
                <a:moveTo>
                  <a:pt x="465023" y="154381"/>
                </a:moveTo>
                <a:lnTo>
                  <a:pt x="0" y="0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5E08153D-1097-46A7-A623-ADF8A7B4ABA7}"/>
              </a:ext>
            </a:extLst>
          </p:cNvPr>
          <p:cNvSpPr/>
          <p:nvPr/>
        </p:nvSpPr>
        <p:spPr>
          <a:xfrm>
            <a:off x="3631696" y="2651764"/>
            <a:ext cx="260603" cy="5989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961DF8D6-3E86-4842-8623-22FE341DCDD7}"/>
              </a:ext>
            </a:extLst>
          </p:cNvPr>
          <p:cNvSpPr/>
          <p:nvPr/>
        </p:nvSpPr>
        <p:spPr>
          <a:xfrm>
            <a:off x="3687319" y="2687572"/>
            <a:ext cx="151130" cy="496570"/>
          </a:xfrm>
          <a:custGeom>
            <a:avLst/>
            <a:gdLst/>
            <a:ahLst/>
            <a:cxnLst/>
            <a:rect l="l" t="t" r="r" b="b"/>
            <a:pathLst>
              <a:path w="151130" h="496569">
                <a:moveTo>
                  <a:pt x="150634" y="496582"/>
                </a:moveTo>
                <a:lnTo>
                  <a:pt x="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56C4597C-8AE5-48D9-A7F7-12ECA3F6A58E}"/>
              </a:ext>
            </a:extLst>
          </p:cNvPr>
          <p:cNvSpPr/>
          <p:nvPr/>
        </p:nvSpPr>
        <p:spPr>
          <a:xfrm>
            <a:off x="3049529" y="1647448"/>
            <a:ext cx="281927" cy="312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A3816533-184E-40D2-B351-579A8532AAA1}"/>
              </a:ext>
            </a:extLst>
          </p:cNvPr>
          <p:cNvSpPr/>
          <p:nvPr/>
        </p:nvSpPr>
        <p:spPr>
          <a:xfrm>
            <a:off x="3102107" y="1678690"/>
            <a:ext cx="174625" cy="206375"/>
          </a:xfrm>
          <a:custGeom>
            <a:avLst/>
            <a:gdLst/>
            <a:ahLst/>
            <a:cxnLst/>
            <a:rect l="l" t="t" r="r" b="b"/>
            <a:pathLst>
              <a:path w="174625" h="206375">
                <a:moveTo>
                  <a:pt x="0" y="0"/>
                </a:moveTo>
                <a:lnTo>
                  <a:pt x="174383" y="206159"/>
                </a:lnTo>
              </a:path>
            </a:pathLst>
          </a:custGeom>
          <a:ln w="25907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AD2B1D58-231E-4E2A-9170-951DFFFEB627}"/>
              </a:ext>
            </a:extLst>
          </p:cNvPr>
          <p:cNvSpPr/>
          <p:nvPr/>
        </p:nvSpPr>
        <p:spPr>
          <a:xfrm>
            <a:off x="3389380" y="1702312"/>
            <a:ext cx="794003" cy="2590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5150ABD6-020C-46B9-BE42-27CE7A03AA54}"/>
              </a:ext>
            </a:extLst>
          </p:cNvPr>
          <p:cNvSpPr/>
          <p:nvPr/>
        </p:nvSpPr>
        <p:spPr>
          <a:xfrm>
            <a:off x="3434338" y="1738123"/>
            <a:ext cx="692785" cy="147320"/>
          </a:xfrm>
          <a:custGeom>
            <a:avLst/>
            <a:gdLst/>
            <a:ahLst/>
            <a:cxnLst/>
            <a:rect l="l" t="t" r="r" b="b"/>
            <a:pathLst>
              <a:path w="692785" h="147319">
                <a:moveTo>
                  <a:pt x="0" y="147243"/>
                </a:moveTo>
                <a:lnTo>
                  <a:pt x="692658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6C48FE84-3B0F-4811-8368-9BF8724E5DA7}"/>
              </a:ext>
            </a:extLst>
          </p:cNvPr>
          <p:cNvSpPr/>
          <p:nvPr/>
        </p:nvSpPr>
        <p:spPr>
          <a:xfrm>
            <a:off x="3863344" y="1746508"/>
            <a:ext cx="353567" cy="4297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75CB802C-5E23-40F1-8DB1-F1926B95F479}"/>
              </a:ext>
            </a:extLst>
          </p:cNvPr>
          <p:cNvSpPr/>
          <p:nvPr/>
        </p:nvSpPr>
        <p:spPr>
          <a:xfrm>
            <a:off x="3915917" y="1782312"/>
            <a:ext cx="245110" cy="323850"/>
          </a:xfrm>
          <a:custGeom>
            <a:avLst/>
            <a:gdLst/>
            <a:ahLst/>
            <a:cxnLst/>
            <a:rect l="l" t="t" r="r" b="b"/>
            <a:pathLst>
              <a:path w="245110" h="323850">
                <a:moveTo>
                  <a:pt x="0" y="323557"/>
                </a:moveTo>
                <a:lnTo>
                  <a:pt x="244995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32C2DE3B-2D0E-45BE-A2F3-1D7A9E8C753D}"/>
              </a:ext>
            </a:extLst>
          </p:cNvPr>
          <p:cNvSpPr/>
          <p:nvPr/>
        </p:nvSpPr>
        <p:spPr>
          <a:xfrm>
            <a:off x="3697228" y="1580393"/>
            <a:ext cx="518159" cy="1889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DCEF8F30-4313-4150-AD1F-A128E12E3B04}"/>
              </a:ext>
            </a:extLst>
          </p:cNvPr>
          <p:cNvSpPr/>
          <p:nvPr/>
        </p:nvSpPr>
        <p:spPr>
          <a:xfrm>
            <a:off x="3742187" y="1616202"/>
            <a:ext cx="418465" cy="77470"/>
          </a:xfrm>
          <a:custGeom>
            <a:avLst/>
            <a:gdLst/>
            <a:ahLst/>
            <a:cxnLst/>
            <a:rect l="l" t="t" r="r" b="b"/>
            <a:pathLst>
              <a:path w="418464" h="77469">
                <a:moveTo>
                  <a:pt x="0" y="0"/>
                </a:moveTo>
                <a:lnTo>
                  <a:pt x="418020" y="77304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09C9BFEC-06C1-4182-86DA-6D4ABD69BE71}"/>
              </a:ext>
            </a:extLst>
          </p:cNvPr>
          <p:cNvSpPr/>
          <p:nvPr/>
        </p:nvSpPr>
        <p:spPr>
          <a:xfrm>
            <a:off x="2679196" y="4136140"/>
            <a:ext cx="652259" cy="2712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1470F776-6DBB-49C6-B7AC-120234B86AA4}"/>
              </a:ext>
            </a:extLst>
          </p:cNvPr>
          <p:cNvSpPr/>
          <p:nvPr/>
        </p:nvSpPr>
        <p:spPr>
          <a:xfrm>
            <a:off x="2725674" y="4171955"/>
            <a:ext cx="551180" cy="160020"/>
          </a:xfrm>
          <a:custGeom>
            <a:avLst/>
            <a:gdLst/>
            <a:ahLst/>
            <a:cxnLst/>
            <a:rect l="l" t="t" r="r" b="b"/>
            <a:pathLst>
              <a:path w="551180" h="160020">
                <a:moveTo>
                  <a:pt x="0" y="159740"/>
                </a:moveTo>
                <a:lnTo>
                  <a:pt x="550862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DC4D6F67-131C-46E9-B6D4-D4AC80C2D1B7}"/>
              </a:ext>
            </a:extLst>
          </p:cNvPr>
          <p:cNvSpPr/>
          <p:nvPr/>
        </p:nvSpPr>
        <p:spPr>
          <a:xfrm>
            <a:off x="3422909" y="3944124"/>
            <a:ext cx="794003" cy="2590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51610A61-6392-47F5-BF64-F8968CCE97A0}"/>
              </a:ext>
            </a:extLst>
          </p:cNvPr>
          <p:cNvSpPr/>
          <p:nvPr/>
        </p:nvSpPr>
        <p:spPr>
          <a:xfrm>
            <a:off x="3467866" y="3979927"/>
            <a:ext cx="692785" cy="147320"/>
          </a:xfrm>
          <a:custGeom>
            <a:avLst/>
            <a:gdLst/>
            <a:ahLst/>
            <a:cxnLst/>
            <a:rect l="l" t="t" r="r" b="b"/>
            <a:pathLst>
              <a:path w="692785" h="147320">
                <a:moveTo>
                  <a:pt x="0" y="147243"/>
                </a:moveTo>
                <a:lnTo>
                  <a:pt x="692658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5FA405A7-F1A7-4718-AE1C-44112D2F4260}"/>
              </a:ext>
            </a:extLst>
          </p:cNvPr>
          <p:cNvSpPr/>
          <p:nvPr/>
        </p:nvSpPr>
        <p:spPr>
          <a:xfrm>
            <a:off x="3090671" y="3733804"/>
            <a:ext cx="516636" cy="1737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12056F94-38B1-4D3E-AB58-54415045DDD4}"/>
              </a:ext>
            </a:extLst>
          </p:cNvPr>
          <p:cNvSpPr/>
          <p:nvPr/>
        </p:nvSpPr>
        <p:spPr>
          <a:xfrm>
            <a:off x="3135635" y="3769624"/>
            <a:ext cx="416559" cy="62865"/>
          </a:xfrm>
          <a:custGeom>
            <a:avLst/>
            <a:gdLst/>
            <a:ahLst/>
            <a:cxnLst/>
            <a:rect l="l" t="t" r="r" b="b"/>
            <a:pathLst>
              <a:path w="416560" h="62864">
                <a:moveTo>
                  <a:pt x="0" y="62776"/>
                </a:moveTo>
                <a:lnTo>
                  <a:pt x="416293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041FB340-273D-4F55-9C1A-752CA01BFA03}"/>
              </a:ext>
            </a:extLst>
          </p:cNvPr>
          <p:cNvSpPr/>
          <p:nvPr/>
        </p:nvSpPr>
        <p:spPr>
          <a:xfrm>
            <a:off x="3046480" y="3840484"/>
            <a:ext cx="281939" cy="312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C938E2B1-8226-4F31-A8C7-EC3225DAEFE4}"/>
              </a:ext>
            </a:extLst>
          </p:cNvPr>
          <p:cNvSpPr/>
          <p:nvPr/>
        </p:nvSpPr>
        <p:spPr>
          <a:xfrm>
            <a:off x="3102101" y="3876299"/>
            <a:ext cx="174625" cy="206375"/>
          </a:xfrm>
          <a:custGeom>
            <a:avLst/>
            <a:gdLst/>
            <a:ahLst/>
            <a:cxnLst/>
            <a:rect l="l" t="t" r="r" b="b"/>
            <a:pathLst>
              <a:path w="174625" h="206375">
                <a:moveTo>
                  <a:pt x="174383" y="206159"/>
                </a:moveTo>
                <a:lnTo>
                  <a:pt x="0" y="0"/>
                </a:lnTo>
              </a:path>
            </a:pathLst>
          </a:custGeom>
          <a:ln w="25907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EBD0D5CA-CE0E-492D-8CB2-38FCF8A6F619}"/>
              </a:ext>
            </a:extLst>
          </p:cNvPr>
          <p:cNvSpPr/>
          <p:nvPr/>
        </p:nvSpPr>
        <p:spPr>
          <a:xfrm>
            <a:off x="3308608" y="4155952"/>
            <a:ext cx="551687" cy="3139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B01A1E52-ED56-4437-AB4F-0333BE3B2606}"/>
              </a:ext>
            </a:extLst>
          </p:cNvPr>
          <p:cNvSpPr/>
          <p:nvPr/>
        </p:nvSpPr>
        <p:spPr>
          <a:xfrm>
            <a:off x="3356615" y="4190238"/>
            <a:ext cx="447675" cy="204470"/>
          </a:xfrm>
          <a:custGeom>
            <a:avLst/>
            <a:gdLst/>
            <a:ahLst/>
            <a:cxnLst/>
            <a:rect l="l" t="t" r="r" b="b"/>
            <a:pathLst>
              <a:path w="447675" h="204470">
                <a:moveTo>
                  <a:pt x="0" y="0"/>
                </a:moveTo>
                <a:lnTo>
                  <a:pt x="447662" y="204139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F332D078-1889-4B05-8F82-5CAA6BA563EC}"/>
              </a:ext>
            </a:extLst>
          </p:cNvPr>
          <p:cNvSpPr/>
          <p:nvPr/>
        </p:nvSpPr>
        <p:spPr>
          <a:xfrm>
            <a:off x="3941068" y="3962405"/>
            <a:ext cx="353567" cy="4571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E0D83C2D-0EAA-4A14-BB9B-21C00E455584}"/>
              </a:ext>
            </a:extLst>
          </p:cNvPr>
          <p:cNvSpPr/>
          <p:nvPr/>
        </p:nvSpPr>
        <p:spPr>
          <a:xfrm>
            <a:off x="3993642" y="3998212"/>
            <a:ext cx="245110" cy="351790"/>
          </a:xfrm>
          <a:custGeom>
            <a:avLst/>
            <a:gdLst/>
            <a:ahLst/>
            <a:cxnLst/>
            <a:rect l="l" t="t" r="r" b="b"/>
            <a:pathLst>
              <a:path w="245110" h="351789">
                <a:moveTo>
                  <a:pt x="0" y="351383"/>
                </a:moveTo>
                <a:lnTo>
                  <a:pt x="244995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419C841F-089E-4F67-997F-6D9939257FFE}"/>
              </a:ext>
            </a:extLst>
          </p:cNvPr>
          <p:cNvSpPr/>
          <p:nvPr/>
        </p:nvSpPr>
        <p:spPr>
          <a:xfrm>
            <a:off x="2638048" y="2999236"/>
            <a:ext cx="685799" cy="3139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3447C459-AA07-42C7-9A1E-C4EF8EAE54A1}"/>
              </a:ext>
            </a:extLst>
          </p:cNvPr>
          <p:cNvSpPr/>
          <p:nvPr/>
        </p:nvSpPr>
        <p:spPr>
          <a:xfrm>
            <a:off x="2693677" y="3033522"/>
            <a:ext cx="583565" cy="204470"/>
          </a:xfrm>
          <a:custGeom>
            <a:avLst/>
            <a:gdLst/>
            <a:ahLst/>
            <a:cxnLst/>
            <a:rect l="l" t="t" r="r" b="b"/>
            <a:pathLst>
              <a:path w="583564" h="204469">
                <a:moveTo>
                  <a:pt x="583577" y="0"/>
                </a:moveTo>
                <a:lnTo>
                  <a:pt x="0" y="204139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72B53A86-852B-40C7-A7EF-AD9CD01FD476}"/>
              </a:ext>
            </a:extLst>
          </p:cNvPr>
          <p:cNvSpPr txBox="1"/>
          <p:nvPr/>
        </p:nvSpPr>
        <p:spPr>
          <a:xfrm>
            <a:off x="2974400" y="1559194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0B04410F-C204-4116-BC20-0B4A02912124}"/>
              </a:ext>
            </a:extLst>
          </p:cNvPr>
          <p:cNvSpPr txBox="1"/>
          <p:nvPr/>
        </p:nvSpPr>
        <p:spPr>
          <a:xfrm>
            <a:off x="3620652" y="149838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1DAD45CB-DECC-4EDB-B683-7224917D893A}"/>
              </a:ext>
            </a:extLst>
          </p:cNvPr>
          <p:cNvSpPr txBox="1"/>
          <p:nvPr/>
        </p:nvSpPr>
        <p:spPr>
          <a:xfrm>
            <a:off x="4199468" y="167452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73F08254-C46D-4779-9C65-571A820AD34E}"/>
              </a:ext>
            </a:extLst>
          </p:cNvPr>
          <p:cNvSpPr txBox="1"/>
          <p:nvPr/>
        </p:nvSpPr>
        <p:spPr>
          <a:xfrm>
            <a:off x="3309757" y="1859003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05A67A0C-124C-400D-87DE-DF0C1B311773}"/>
              </a:ext>
            </a:extLst>
          </p:cNvPr>
          <p:cNvSpPr txBox="1"/>
          <p:nvPr/>
        </p:nvSpPr>
        <p:spPr>
          <a:xfrm>
            <a:off x="2565092" y="206817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B978A025-2BC4-4376-BE2C-A0739058DFEE}"/>
              </a:ext>
            </a:extLst>
          </p:cNvPr>
          <p:cNvSpPr txBox="1"/>
          <p:nvPr/>
        </p:nvSpPr>
        <p:spPr>
          <a:xfrm>
            <a:off x="3865140" y="2102804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74326451-BD23-4371-97E3-B05EA449D997}"/>
              </a:ext>
            </a:extLst>
          </p:cNvPr>
          <p:cNvSpPr txBox="1"/>
          <p:nvPr/>
        </p:nvSpPr>
        <p:spPr>
          <a:xfrm>
            <a:off x="2972229" y="2626298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9BE84E39-6648-40EE-9F81-80B6E26E1E11}"/>
              </a:ext>
            </a:extLst>
          </p:cNvPr>
          <p:cNvSpPr txBox="1"/>
          <p:nvPr/>
        </p:nvSpPr>
        <p:spPr>
          <a:xfrm>
            <a:off x="3611737" y="2566291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0F7FEE8A-00AE-4D99-A94B-B615D575A5B1}"/>
              </a:ext>
            </a:extLst>
          </p:cNvPr>
          <p:cNvSpPr txBox="1"/>
          <p:nvPr/>
        </p:nvSpPr>
        <p:spPr>
          <a:xfrm>
            <a:off x="4204268" y="272894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007063C6-F98C-47FC-8225-00A03B940B6E}"/>
              </a:ext>
            </a:extLst>
          </p:cNvPr>
          <p:cNvSpPr txBox="1"/>
          <p:nvPr/>
        </p:nvSpPr>
        <p:spPr>
          <a:xfrm>
            <a:off x="3309071" y="2926679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F18384B1-6CC5-4E76-92A1-C39D61DA4F5B}"/>
              </a:ext>
            </a:extLst>
          </p:cNvPr>
          <p:cNvSpPr txBox="1"/>
          <p:nvPr/>
        </p:nvSpPr>
        <p:spPr>
          <a:xfrm>
            <a:off x="3865140" y="3170938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CD84F7EA-C4C5-4967-AD8C-217808BBA80C}"/>
              </a:ext>
            </a:extLst>
          </p:cNvPr>
          <p:cNvSpPr txBox="1"/>
          <p:nvPr/>
        </p:nvSpPr>
        <p:spPr>
          <a:xfrm>
            <a:off x="2566349" y="3123961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F9460A01-3EC2-488D-8A01-A3AFCE3C21C8}"/>
              </a:ext>
            </a:extLst>
          </p:cNvPr>
          <p:cNvSpPr txBox="1"/>
          <p:nvPr/>
        </p:nvSpPr>
        <p:spPr>
          <a:xfrm>
            <a:off x="2972572" y="377387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412A6EBB-B2E6-437F-967C-938718756583}"/>
              </a:ext>
            </a:extLst>
          </p:cNvPr>
          <p:cNvSpPr txBox="1"/>
          <p:nvPr/>
        </p:nvSpPr>
        <p:spPr>
          <a:xfrm>
            <a:off x="3622481" y="371580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87E452C9-FE3C-4B5F-8A16-D1597C6ABCAB}"/>
              </a:ext>
            </a:extLst>
          </p:cNvPr>
          <p:cNvSpPr txBox="1"/>
          <p:nvPr/>
        </p:nvSpPr>
        <p:spPr>
          <a:xfrm>
            <a:off x="4202782" y="387822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A76C6A2C-CD22-474F-8C0E-DD80F85ED7E4}"/>
              </a:ext>
            </a:extLst>
          </p:cNvPr>
          <p:cNvSpPr txBox="1"/>
          <p:nvPr/>
        </p:nvSpPr>
        <p:spPr>
          <a:xfrm>
            <a:off x="3297641" y="4052305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EF711095-5DE4-492C-8DBD-35B51A368D64}"/>
              </a:ext>
            </a:extLst>
          </p:cNvPr>
          <p:cNvSpPr txBox="1"/>
          <p:nvPr/>
        </p:nvSpPr>
        <p:spPr>
          <a:xfrm>
            <a:off x="2554919" y="427279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81ADEFD8-0B84-48B0-9875-25516E918777}"/>
              </a:ext>
            </a:extLst>
          </p:cNvPr>
          <p:cNvSpPr txBox="1"/>
          <p:nvPr/>
        </p:nvSpPr>
        <p:spPr>
          <a:xfrm>
            <a:off x="3877942" y="4330854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B1826B05-22D1-441E-AD52-20A34FF6093E}"/>
              </a:ext>
            </a:extLst>
          </p:cNvPr>
          <p:cNvSpPr txBox="1"/>
          <p:nvPr/>
        </p:nvSpPr>
        <p:spPr>
          <a:xfrm>
            <a:off x="5887938" y="1410291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通用映射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780BD95E-ECE9-4A35-AC5A-28D35918CBAE}"/>
              </a:ext>
            </a:extLst>
          </p:cNvPr>
          <p:cNvSpPr txBox="1"/>
          <p:nvPr/>
        </p:nvSpPr>
        <p:spPr>
          <a:xfrm>
            <a:off x="8381049" y="1361599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度特定映射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2D7564D0-0927-44C4-8B4A-602639090E55}"/>
              </a:ext>
            </a:extLst>
          </p:cNvPr>
          <p:cNvSpPr/>
          <p:nvPr/>
        </p:nvSpPr>
        <p:spPr>
          <a:xfrm>
            <a:off x="5808433" y="2688356"/>
            <a:ext cx="229235" cy="417830"/>
          </a:xfrm>
          <a:custGeom>
            <a:avLst/>
            <a:gdLst/>
            <a:ahLst/>
            <a:cxnLst/>
            <a:rect l="l" t="t" r="r" b="b"/>
            <a:pathLst>
              <a:path w="229235" h="417830">
                <a:moveTo>
                  <a:pt x="146965" y="125809"/>
                </a:moveTo>
                <a:lnTo>
                  <a:pt x="115267" y="125809"/>
                </a:lnTo>
                <a:lnTo>
                  <a:pt x="122126" y="91595"/>
                </a:lnTo>
                <a:lnTo>
                  <a:pt x="130636" y="53781"/>
                </a:lnTo>
                <a:lnTo>
                  <a:pt x="159212" y="9603"/>
                </a:lnTo>
                <a:lnTo>
                  <a:pt x="189230" y="0"/>
                </a:lnTo>
                <a:lnTo>
                  <a:pt x="203083" y="1980"/>
                </a:lnTo>
                <a:lnTo>
                  <a:pt x="215765" y="7923"/>
                </a:lnTo>
                <a:lnTo>
                  <a:pt x="217337" y="9603"/>
                </a:lnTo>
                <a:lnTo>
                  <a:pt x="189230" y="9603"/>
                </a:lnTo>
                <a:lnTo>
                  <a:pt x="182401" y="10939"/>
                </a:lnTo>
                <a:lnTo>
                  <a:pt x="161494" y="47658"/>
                </a:lnTo>
                <a:lnTo>
                  <a:pt x="156571" y="72988"/>
                </a:lnTo>
                <a:lnTo>
                  <a:pt x="146965" y="125809"/>
                </a:lnTo>
                <a:close/>
              </a:path>
              <a:path w="229235" h="417830">
                <a:moveTo>
                  <a:pt x="203638" y="58582"/>
                </a:moveTo>
                <a:lnTo>
                  <a:pt x="194993" y="58582"/>
                </a:lnTo>
                <a:lnTo>
                  <a:pt x="186348" y="53781"/>
                </a:lnTo>
                <a:lnTo>
                  <a:pt x="211323" y="18247"/>
                </a:lnTo>
                <a:lnTo>
                  <a:pt x="202678" y="9603"/>
                </a:lnTo>
                <a:lnTo>
                  <a:pt x="217337" y="9603"/>
                </a:lnTo>
                <a:lnTo>
                  <a:pt x="225026" y="17826"/>
                </a:lnTo>
                <a:lnTo>
                  <a:pt x="228613" y="31692"/>
                </a:lnTo>
                <a:lnTo>
                  <a:pt x="226466" y="43186"/>
                </a:lnTo>
                <a:lnTo>
                  <a:pt x="220808" y="51620"/>
                </a:lnTo>
                <a:lnTo>
                  <a:pt x="212808" y="56812"/>
                </a:lnTo>
                <a:lnTo>
                  <a:pt x="203638" y="58582"/>
                </a:lnTo>
                <a:close/>
              </a:path>
              <a:path w="229235" h="417830">
                <a:moveTo>
                  <a:pt x="196914" y="140214"/>
                </a:moveTo>
                <a:lnTo>
                  <a:pt x="70120" y="140214"/>
                </a:lnTo>
                <a:lnTo>
                  <a:pt x="70120" y="125809"/>
                </a:lnTo>
                <a:lnTo>
                  <a:pt x="196914" y="125809"/>
                </a:lnTo>
                <a:lnTo>
                  <a:pt x="196914" y="140214"/>
                </a:lnTo>
                <a:close/>
              </a:path>
              <a:path w="229235" h="417830">
                <a:moveTo>
                  <a:pt x="64397" y="407199"/>
                </a:moveTo>
                <a:lnTo>
                  <a:pt x="38422" y="407199"/>
                </a:lnTo>
                <a:lnTo>
                  <a:pt x="53641" y="400041"/>
                </a:lnTo>
                <a:lnTo>
                  <a:pt x="64357" y="380909"/>
                </a:lnTo>
                <a:lnTo>
                  <a:pt x="72192" y="353313"/>
                </a:lnTo>
                <a:lnTo>
                  <a:pt x="78765" y="320765"/>
                </a:lnTo>
                <a:lnTo>
                  <a:pt x="113346" y="140214"/>
                </a:lnTo>
                <a:lnTo>
                  <a:pt x="144083" y="140214"/>
                </a:lnTo>
                <a:lnTo>
                  <a:pt x="116227" y="285231"/>
                </a:lnTo>
                <a:lnTo>
                  <a:pt x="114336" y="296051"/>
                </a:lnTo>
                <a:lnTo>
                  <a:pt x="109023" y="319205"/>
                </a:lnTo>
                <a:lnTo>
                  <a:pt x="100828" y="347221"/>
                </a:lnTo>
                <a:lnTo>
                  <a:pt x="90292" y="372626"/>
                </a:lnTo>
                <a:lnTo>
                  <a:pt x="82593" y="387376"/>
                </a:lnTo>
                <a:lnTo>
                  <a:pt x="71201" y="402037"/>
                </a:lnTo>
                <a:lnTo>
                  <a:pt x="64397" y="407199"/>
                </a:lnTo>
                <a:close/>
              </a:path>
              <a:path w="229235" h="417830">
                <a:moveTo>
                  <a:pt x="38422" y="417763"/>
                </a:moveTo>
                <a:lnTo>
                  <a:pt x="24719" y="415647"/>
                </a:lnTo>
                <a:lnTo>
                  <a:pt x="12367" y="409480"/>
                </a:lnTo>
                <a:lnTo>
                  <a:pt x="3437" y="399531"/>
                </a:lnTo>
                <a:lnTo>
                  <a:pt x="0" y="386071"/>
                </a:lnTo>
                <a:lnTo>
                  <a:pt x="2281" y="374426"/>
                </a:lnTo>
                <a:lnTo>
                  <a:pt x="8164" y="365663"/>
                </a:lnTo>
                <a:lnTo>
                  <a:pt x="16209" y="360141"/>
                </a:lnTo>
                <a:lnTo>
                  <a:pt x="24974" y="358220"/>
                </a:lnTo>
                <a:lnTo>
                  <a:pt x="33619" y="358220"/>
                </a:lnTo>
                <a:lnTo>
                  <a:pt x="42264" y="363982"/>
                </a:lnTo>
                <a:lnTo>
                  <a:pt x="42264" y="374546"/>
                </a:lnTo>
                <a:lnTo>
                  <a:pt x="41334" y="381014"/>
                </a:lnTo>
                <a:lnTo>
                  <a:pt x="37701" y="388832"/>
                </a:lnTo>
                <a:lnTo>
                  <a:pt x="30107" y="395750"/>
                </a:lnTo>
                <a:lnTo>
                  <a:pt x="17290" y="399516"/>
                </a:lnTo>
                <a:lnTo>
                  <a:pt x="25935" y="407199"/>
                </a:lnTo>
                <a:lnTo>
                  <a:pt x="64397" y="407199"/>
                </a:lnTo>
                <a:lnTo>
                  <a:pt x="56387" y="413277"/>
                </a:lnTo>
                <a:lnTo>
                  <a:pt x="38422" y="417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A24E05C8-EAC7-48A9-A866-9258F5A887F6}"/>
              </a:ext>
            </a:extLst>
          </p:cNvPr>
          <p:cNvSpPr/>
          <p:nvPr/>
        </p:nvSpPr>
        <p:spPr>
          <a:xfrm>
            <a:off x="6103320" y="2667234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79" h="459105">
                <a:moveTo>
                  <a:pt x="104700" y="459059"/>
                </a:moveTo>
                <a:lnTo>
                  <a:pt x="102779" y="459059"/>
                </a:lnTo>
                <a:lnTo>
                  <a:pt x="93414" y="453522"/>
                </a:lnTo>
                <a:lnTo>
                  <a:pt x="53070" y="410035"/>
                </a:lnTo>
                <a:lnTo>
                  <a:pt x="30737" y="372626"/>
                </a:lnTo>
                <a:lnTo>
                  <a:pt x="15398" y="333520"/>
                </a:lnTo>
                <a:lnTo>
                  <a:pt x="6003" y="295315"/>
                </a:lnTo>
                <a:lnTo>
                  <a:pt x="0" y="229529"/>
                </a:lnTo>
                <a:lnTo>
                  <a:pt x="1275" y="198587"/>
                </a:lnTo>
                <a:lnTo>
                  <a:pt x="14993" y="127700"/>
                </a:lnTo>
                <a:lnTo>
                  <a:pt x="29777" y="90275"/>
                </a:lnTo>
                <a:lnTo>
                  <a:pt x="51855" y="51455"/>
                </a:lnTo>
                <a:lnTo>
                  <a:pt x="93129" y="5867"/>
                </a:lnTo>
                <a:lnTo>
                  <a:pt x="102779" y="0"/>
                </a:lnTo>
                <a:lnTo>
                  <a:pt x="104700" y="0"/>
                </a:lnTo>
                <a:lnTo>
                  <a:pt x="106622" y="1920"/>
                </a:lnTo>
                <a:lnTo>
                  <a:pt x="106622" y="6722"/>
                </a:lnTo>
                <a:lnTo>
                  <a:pt x="100858" y="12484"/>
                </a:lnTo>
                <a:lnTo>
                  <a:pt x="71404" y="49532"/>
                </a:lnTo>
                <a:lnTo>
                  <a:pt x="50340" y="90820"/>
                </a:lnTo>
                <a:lnTo>
                  <a:pt x="36608" y="135290"/>
                </a:lnTo>
                <a:lnTo>
                  <a:pt x="29147" y="181879"/>
                </a:lnTo>
                <a:lnTo>
                  <a:pt x="26895" y="229529"/>
                </a:lnTo>
                <a:lnTo>
                  <a:pt x="28855" y="273292"/>
                </a:lnTo>
                <a:lnTo>
                  <a:pt x="35655" y="318944"/>
                </a:lnTo>
                <a:lnTo>
                  <a:pt x="48681" y="364228"/>
                </a:lnTo>
                <a:lnTo>
                  <a:pt x="69313" y="406884"/>
                </a:lnTo>
                <a:lnTo>
                  <a:pt x="98937" y="444654"/>
                </a:lnTo>
                <a:lnTo>
                  <a:pt x="106622" y="452337"/>
                </a:lnTo>
                <a:lnTo>
                  <a:pt x="106622" y="458099"/>
                </a:lnTo>
                <a:lnTo>
                  <a:pt x="104700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7E1EC463-0FBA-421F-BC46-D25806A50E29}"/>
              </a:ext>
            </a:extLst>
          </p:cNvPr>
          <p:cNvSpPr/>
          <p:nvPr/>
        </p:nvSpPr>
        <p:spPr>
          <a:xfrm>
            <a:off x="6250285" y="2809370"/>
            <a:ext cx="201930" cy="207645"/>
          </a:xfrm>
          <a:custGeom>
            <a:avLst/>
            <a:gdLst/>
            <a:ahLst/>
            <a:cxnLst/>
            <a:rect l="l" t="t" r="r" b="b"/>
            <a:pathLst>
              <a:path w="201929" h="207644">
                <a:moveTo>
                  <a:pt x="9605" y="74909"/>
                </a:moveTo>
                <a:lnTo>
                  <a:pt x="0" y="74909"/>
                </a:lnTo>
                <a:lnTo>
                  <a:pt x="0" y="70107"/>
                </a:lnTo>
                <a:lnTo>
                  <a:pt x="3376" y="57532"/>
                </a:lnTo>
                <a:lnTo>
                  <a:pt x="14048" y="33613"/>
                </a:lnTo>
                <a:lnTo>
                  <a:pt x="32824" y="10414"/>
                </a:lnTo>
                <a:lnTo>
                  <a:pt x="60515" y="0"/>
                </a:lnTo>
                <a:lnTo>
                  <a:pt x="76094" y="2881"/>
                </a:lnTo>
                <a:lnTo>
                  <a:pt x="86103" y="9603"/>
                </a:lnTo>
                <a:lnTo>
                  <a:pt x="59554" y="9603"/>
                </a:lnTo>
                <a:lnTo>
                  <a:pt x="48418" y="11974"/>
                </a:lnTo>
                <a:lnTo>
                  <a:pt x="36020" y="20648"/>
                </a:lnTo>
                <a:lnTo>
                  <a:pt x="23623" y="37964"/>
                </a:lnTo>
                <a:lnTo>
                  <a:pt x="12487" y="66265"/>
                </a:lnTo>
                <a:lnTo>
                  <a:pt x="10566" y="73948"/>
                </a:lnTo>
                <a:lnTo>
                  <a:pt x="9605" y="74909"/>
                </a:lnTo>
                <a:close/>
              </a:path>
              <a:path w="201929" h="207644">
                <a:moveTo>
                  <a:pt x="122427" y="197837"/>
                </a:moveTo>
                <a:lnTo>
                  <a:pt x="99898" y="197837"/>
                </a:lnTo>
                <a:lnTo>
                  <a:pt x="135348" y="181030"/>
                </a:lnTo>
                <a:lnTo>
                  <a:pt x="160893" y="142615"/>
                </a:lnTo>
                <a:lnTo>
                  <a:pt x="176352" y="100599"/>
                </a:lnTo>
                <a:lnTo>
                  <a:pt x="181545" y="72988"/>
                </a:lnTo>
                <a:lnTo>
                  <a:pt x="180495" y="61464"/>
                </a:lnTo>
                <a:lnTo>
                  <a:pt x="177463" y="51380"/>
                </a:lnTo>
                <a:lnTo>
                  <a:pt x="172630" y="42736"/>
                </a:lnTo>
                <a:lnTo>
                  <a:pt x="166176" y="35533"/>
                </a:lnTo>
                <a:lnTo>
                  <a:pt x="158492" y="27850"/>
                </a:lnTo>
                <a:lnTo>
                  <a:pt x="158492" y="21128"/>
                </a:lnTo>
                <a:lnTo>
                  <a:pt x="160473" y="13775"/>
                </a:lnTo>
                <a:lnTo>
                  <a:pt x="165696" y="6962"/>
                </a:lnTo>
                <a:lnTo>
                  <a:pt x="173080" y="1950"/>
                </a:lnTo>
                <a:lnTo>
                  <a:pt x="181545" y="0"/>
                </a:lnTo>
                <a:lnTo>
                  <a:pt x="187939" y="1440"/>
                </a:lnTo>
                <a:lnTo>
                  <a:pt x="194513" y="6482"/>
                </a:lnTo>
                <a:lnTo>
                  <a:pt x="199646" y="16206"/>
                </a:lnTo>
                <a:lnTo>
                  <a:pt x="201717" y="31692"/>
                </a:lnTo>
                <a:lnTo>
                  <a:pt x="198397" y="59189"/>
                </a:lnTo>
                <a:lnTo>
                  <a:pt x="187608" y="103928"/>
                </a:lnTo>
                <a:lnTo>
                  <a:pt x="168105" y="152492"/>
                </a:lnTo>
                <a:lnTo>
                  <a:pt x="138643" y="191468"/>
                </a:lnTo>
                <a:lnTo>
                  <a:pt x="122427" y="197837"/>
                </a:lnTo>
                <a:close/>
              </a:path>
              <a:path w="201929" h="207644">
                <a:moveTo>
                  <a:pt x="97977" y="207441"/>
                </a:moveTo>
                <a:lnTo>
                  <a:pt x="79456" y="205475"/>
                </a:lnTo>
                <a:lnTo>
                  <a:pt x="59314" y="197477"/>
                </a:lnTo>
                <a:lnTo>
                  <a:pt x="43135" y="180295"/>
                </a:lnTo>
                <a:lnTo>
                  <a:pt x="36501" y="150779"/>
                </a:lnTo>
                <a:lnTo>
                  <a:pt x="37716" y="134992"/>
                </a:lnTo>
                <a:lnTo>
                  <a:pt x="41904" y="115965"/>
                </a:lnTo>
                <a:lnTo>
                  <a:pt x="49874" y="90815"/>
                </a:lnTo>
                <a:lnTo>
                  <a:pt x="62436" y="56662"/>
                </a:lnTo>
                <a:lnTo>
                  <a:pt x="65408" y="49534"/>
                </a:lnTo>
                <a:lnTo>
                  <a:pt x="68199" y="41416"/>
                </a:lnTo>
                <a:lnTo>
                  <a:pt x="70270" y="32757"/>
                </a:lnTo>
                <a:lnTo>
                  <a:pt x="71081" y="24009"/>
                </a:lnTo>
                <a:lnTo>
                  <a:pt x="71081" y="9603"/>
                </a:lnTo>
                <a:lnTo>
                  <a:pt x="86103" y="9603"/>
                </a:lnTo>
                <a:lnTo>
                  <a:pt x="87891" y="10804"/>
                </a:lnTo>
                <a:lnTo>
                  <a:pt x="95365" y="22688"/>
                </a:lnTo>
                <a:lnTo>
                  <a:pt x="97977" y="37454"/>
                </a:lnTo>
                <a:lnTo>
                  <a:pt x="97977" y="46098"/>
                </a:lnTo>
                <a:lnTo>
                  <a:pt x="96055" y="51860"/>
                </a:lnTo>
                <a:lnTo>
                  <a:pt x="92213" y="60503"/>
                </a:lnTo>
                <a:lnTo>
                  <a:pt x="82488" y="87814"/>
                </a:lnTo>
                <a:lnTo>
                  <a:pt x="74203" y="113324"/>
                </a:lnTo>
                <a:lnTo>
                  <a:pt x="68439" y="136673"/>
                </a:lnTo>
                <a:lnTo>
                  <a:pt x="66278" y="157501"/>
                </a:lnTo>
                <a:lnTo>
                  <a:pt x="68289" y="173933"/>
                </a:lnTo>
                <a:lnTo>
                  <a:pt x="74443" y="186673"/>
                </a:lnTo>
                <a:lnTo>
                  <a:pt x="84919" y="194911"/>
                </a:lnTo>
                <a:lnTo>
                  <a:pt x="99898" y="197837"/>
                </a:lnTo>
                <a:lnTo>
                  <a:pt x="122427" y="197837"/>
                </a:lnTo>
                <a:lnTo>
                  <a:pt x="97977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2B1B6575-33BE-4FB0-AB34-AD7642D41712}"/>
              </a:ext>
            </a:extLst>
          </p:cNvPr>
          <p:cNvSpPr/>
          <p:nvPr/>
        </p:nvSpPr>
        <p:spPr>
          <a:xfrm>
            <a:off x="6475060" y="2867953"/>
            <a:ext cx="97155" cy="216535"/>
          </a:xfrm>
          <a:custGeom>
            <a:avLst/>
            <a:gdLst/>
            <a:ahLst/>
            <a:cxnLst/>
            <a:rect l="l" t="t" r="r" b="b"/>
            <a:pathLst>
              <a:path w="97154" h="216535">
                <a:moveTo>
                  <a:pt x="79726" y="29771"/>
                </a:moveTo>
                <a:lnTo>
                  <a:pt x="61475" y="29771"/>
                </a:lnTo>
                <a:lnTo>
                  <a:pt x="57633" y="23049"/>
                </a:lnTo>
                <a:lnTo>
                  <a:pt x="57633" y="8643"/>
                </a:lnTo>
                <a:lnTo>
                  <a:pt x="67239" y="0"/>
                </a:lnTo>
                <a:lnTo>
                  <a:pt x="84529" y="0"/>
                </a:lnTo>
                <a:lnTo>
                  <a:pt x="88371" y="6722"/>
                </a:lnTo>
                <a:lnTo>
                  <a:pt x="88371" y="21128"/>
                </a:lnTo>
                <a:lnTo>
                  <a:pt x="79726" y="29771"/>
                </a:lnTo>
                <a:close/>
              </a:path>
              <a:path w="97154" h="216535">
                <a:moveTo>
                  <a:pt x="9605" y="124848"/>
                </a:moveTo>
                <a:lnTo>
                  <a:pt x="0" y="124848"/>
                </a:lnTo>
                <a:lnTo>
                  <a:pt x="0" y="120047"/>
                </a:lnTo>
                <a:lnTo>
                  <a:pt x="2746" y="110368"/>
                </a:lnTo>
                <a:lnTo>
                  <a:pt x="11166" y="93756"/>
                </a:lnTo>
                <a:lnTo>
                  <a:pt x="25529" y="78045"/>
                </a:lnTo>
                <a:lnTo>
                  <a:pt x="46106" y="71067"/>
                </a:lnTo>
                <a:lnTo>
                  <a:pt x="58203" y="73258"/>
                </a:lnTo>
                <a:lnTo>
                  <a:pt x="67959" y="79231"/>
                </a:lnTo>
                <a:lnTo>
                  <a:pt x="69019" y="80671"/>
                </a:lnTo>
                <a:lnTo>
                  <a:pt x="45146" y="80671"/>
                </a:lnTo>
                <a:lnTo>
                  <a:pt x="36096" y="82892"/>
                </a:lnTo>
                <a:lnTo>
                  <a:pt x="26775" y="89795"/>
                </a:lnTo>
                <a:lnTo>
                  <a:pt x="17995" y="101739"/>
                </a:lnTo>
                <a:lnTo>
                  <a:pt x="10566" y="119086"/>
                </a:lnTo>
                <a:lnTo>
                  <a:pt x="9605" y="122928"/>
                </a:lnTo>
                <a:lnTo>
                  <a:pt x="9605" y="124848"/>
                </a:lnTo>
                <a:close/>
              </a:path>
              <a:path w="97154" h="216535">
                <a:moveTo>
                  <a:pt x="50909" y="216084"/>
                </a:moveTo>
                <a:lnTo>
                  <a:pt x="38407" y="213908"/>
                </a:lnTo>
                <a:lnTo>
                  <a:pt x="28696" y="208041"/>
                </a:lnTo>
                <a:lnTo>
                  <a:pt x="22408" y="199473"/>
                </a:lnTo>
                <a:lnTo>
                  <a:pt x="20171" y="189194"/>
                </a:lnTo>
                <a:lnTo>
                  <a:pt x="20171" y="183431"/>
                </a:lnTo>
                <a:lnTo>
                  <a:pt x="22092" y="179590"/>
                </a:lnTo>
                <a:lnTo>
                  <a:pt x="23053" y="174788"/>
                </a:lnTo>
                <a:lnTo>
                  <a:pt x="43225" y="123888"/>
                </a:lnTo>
                <a:lnTo>
                  <a:pt x="52830" y="91235"/>
                </a:lnTo>
                <a:lnTo>
                  <a:pt x="52830" y="82592"/>
                </a:lnTo>
                <a:lnTo>
                  <a:pt x="49949" y="80671"/>
                </a:lnTo>
                <a:lnTo>
                  <a:pt x="69019" y="80671"/>
                </a:lnTo>
                <a:lnTo>
                  <a:pt x="74473" y="88084"/>
                </a:lnTo>
                <a:lnTo>
                  <a:pt x="76844" y="98918"/>
                </a:lnTo>
                <a:lnTo>
                  <a:pt x="76844" y="101799"/>
                </a:lnTo>
                <a:lnTo>
                  <a:pt x="75884" y="105641"/>
                </a:lnTo>
                <a:lnTo>
                  <a:pt x="74923" y="108522"/>
                </a:lnTo>
                <a:lnTo>
                  <a:pt x="71966" y="115515"/>
                </a:lnTo>
                <a:lnTo>
                  <a:pt x="67119" y="127730"/>
                </a:lnTo>
                <a:lnTo>
                  <a:pt x="62091" y="140665"/>
                </a:lnTo>
                <a:lnTo>
                  <a:pt x="58594" y="149818"/>
                </a:lnTo>
                <a:lnTo>
                  <a:pt x="56282" y="155746"/>
                </a:lnTo>
                <a:lnTo>
                  <a:pt x="53791" y="161943"/>
                </a:lnTo>
                <a:lnTo>
                  <a:pt x="51299" y="168320"/>
                </a:lnTo>
                <a:lnTo>
                  <a:pt x="48988" y="174788"/>
                </a:lnTo>
                <a:lnTo>
                  <a:pt x="46106" y="182471"/>
                </a:lnTo>
                <a:lnTo>
                  <a:pt x="43225" y="188233"/>
                </a:lnTo>
                <a:lnTo>
                  <a:pt x="43225" y="202639"/>
                </a:lnTo>
                <a:lnTo>
                  <a:pt x="45146" y="207441"/>
                </a:lnTo>
                <a:lnTo>
                  <a:pt x="73009" y="207441"/>
                </a:lnTo>
                <a:lnTo>
                  <a:pt x="71486" y="209106"/>
                </a:lnTo>
                <a:lnTo>
                  <a:pt x="50909" y="216084"/>
                </a:lnTo>
                <a:close/>
              </a:path>
              <a:path w="97154" h="216535">
                <a:moveTo>
                  <a:pt x="73009" y="207441"/>
                </a:moveTo>
                <a:lnTo>
                  <a:pt x="51870" y="207441"/>
                </a:lnTo>
                <a:lnTo>
                  <a:pt x="61310" y="204935"/>
                </a:lnTo>
                <a:lnTo>
                  <a:pt x="70481" y="197477"/>
                </a:lnTo>
                <a:lnTo>
                  <a:pt x="78750" y="185157"/>
                </a:lnTo>
                <a:lnTo>
                  <a:pt x="85489" y="168065"/>
                </a:lnTo>
                <a:lnTo>
                  <a:pt x="86450" y="164224"/>
                </a:lnTo>
                <a:lnTo>
                  <a:pt x="87410" y="162303"/>
                </a:lnTo>
                <a:lnTo>
                  <a:pt x="97016" y="162303"/>
                </a:lnTo>
                <a:lnTo>
                  <a:pt x="97016" y="167105"/>
                </a:lnTo>
                <a:lnTo>
                  <a:pt x="94269" y="176784"/>
                </a:lnTo>
                <a:lnTo>
                  <a:pt x="85849" y="193395"/>
                </a:lnTo>
                <a:lnTo>
                  <a:pt x="73009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B4F08F3C-CD96-4F70-AC04-0E819F2A8EE6}"/>
              </a:ext>
            </a:extLst>
          </p:cNvPr>
          <p:cNvSpPr/>
          <p:nvPr/>
        </p:nvSpPr>
        <p:spPr>
          <a:xfrm>
            <a:off x="6638355" y="2667235"/>
            <a:ext cx="100965" cy="459105"/>
          </a:xfrm>
          <a:custGeom>
            <a:avLst/>
            <a:gdLst/>
            <a:ahLst/>
            <a:cxnLst/>
            <a:rect l="l" t="t" r="r" b="b"/>
            <a:pathLst>
              <a:path w="100964" h="459105">
                <a:moveTo>
                  <a:pt x="4802" y="459059"/>
                </a:moveTo>
                <a:lnTo>
                  <a:pt x="1921" y="459059"/>
                </a:lnTo>
                <a:lnTo>
                  <a:pt x="0" y="457139"/>
                </a:lnTo>
                <a:lnTo>
                  <a:pt x="0" y="452337"/>
                </a:lnTo>
                <a:lnTo>
                  <a:pt x="6723" y="446575"/>
                </a:lnTo>
                <a:lnTo>
                  <a:pt x="36078" y="409435"/>
                </a:lnTo>
                <a:lnTo>
                  <a:pt x="56903" y="367962"/>
                </a:lnTo>
                <a:lnTo>
                  <a:pt x="70351" y="323354"/>
                </a:lnTo>
                <a:lnTo>
                  <a:pt x="77574" y="276811"/>
                </a:lnTo>
                <a:lnTo>
                  <a:pt x="79726" y="229529"/>
                </a:lnTo>
                <a:lnTo>
                  <a:pt x="76668" y="174711"/>
                </a:lnTo>
                <a:lnTo>
                  <a:pt x="67707" y="125655"/>
                </a:lnTo>
                <a:lnTo>
                  <a:pt x="53168" y="82592"/>
                </a:lnTo>
                <a:lnTo>
                  <a:pt x="33373" y="45752"/>
                </a:lnTo>
                <a:lnTo>
                  <a:pt x="8645" y="15366"/>
                </a:lnTo>
                <a:lnTo>
                  <a:pt x="0" y="6722"/>
                </a:lnTo>
                <a:lnTo>
                  <a:pt x="0" y="1920"/>
                </a:lnTo>
                <a:lnTo>
                  <a:pt x="1921" y="0"/>
                </a:lnTo>
                <a:lnTo>
                  <a:pt x="4802" y="0"/>
                </a:lnTo>
                <a:lnTo>
                  <a:pt x="54511" y="49024"/>
                </a:lnTo>
                <a:lnTo>
                  <a:pt x="76844" y="86433"/>
                </a:lnTo>
                <a:lnTo>
                  <a:pt x="92033" y="125674"/>
                </a:lnTo>
                <a:lnTo>
                  <a:pt x="100777" y="162742"/>
                </a:lnTo>
                <a:lnTo>
                  <a:pt x="100777" y="295654"/>
                </a:lnTo>
                <a:lnTo>
                  <a:pt x="77805" y="369744"/>
                </a:lnTo>
                <a:lnTo>
                  <a:pt x="55727" y="408415"/>
                </a:lnTo>
                <a:lnTo>
                  <a:pt x="14453" y="453342"/>
                </a:lnTo>
                <a:lnTo>
                  <a:pt x="4802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A24C8DF9-D472-42DC-8C62-E5E0DE808E7C}"/>
              </a:ext>
            </a:extLst>
          </p:cNvPr>
          <p:cNvSpPr/>
          <p:nvPr/>
        </p:nvSpPr>
        <p:spPr>
          <a:xfrm>
            <a:off x="8373271" y="1908068"/>
            <a:ext cx="228600" cy="417830"/>
          </a:xfrm>
          <a:custGeom>
            <a:avLst/>
            <a:gdLst/>
            <a:ahLst/>
            <a:cxnLst/>
            <a:rect l="l" t="t" r="r" b="b"/>
            <a:pathLst>
              <a:path w="228600" h="417830">
                <a:moveTo>
                  <a:pt x="146243" y="125809"/>
                </a:moveTo>
                <a:lnTo>
                  <a:pt x="115656" y="125809"/>
                </a:lnTo>
                <a:lnTo>
                  <a:pt x="122078" y="91595"/>
                </a:lnTo>
                <a:lnTo>
                  <a:pt x="130949" y="53781"/>
                </a:lnTo>
                <a:lnTo>
                  <a:pt x="158907" y="9603"/>
                </a:lnTo>
                <a:lnTo>
                  <a:pt x="188299" y="0"/>
                </a:lnTo>
                <a:lnTo>
                  <a:pt x="202637" y="1980"/>
                </a:lnTo>
                <a:lnTo>
                  <a:pt x="215541" y="7923"/>
                </a:lnTo>
                <a:lnTo>
                  <a:pt x="217122" y="9603"/>
                </a:lnTo>
                <a:lnTo>
                  <a:pt x="188299" y="9603"/>
                </a:lnTo>
                <a:lnTo>
                  <a:pt x="181519" y="10939"/>
                </a:lnTo>
                <a:lnTo>
                  <a:pt x="161178" y="47658"/>
                </a:lnTo>
                <a:lnTo>
                  <a:pt x="155801" y="72988"/>
                </a:lnTo>
                <a:lnTo>
                  <a:pt x="146243" y="125809"/>
                </a:lnTo>
                <a:close/>
              </a:path>
              <a:path w="228600" h="417830">
                <a:moveTo>
                  <a:pt x="203593" y="58582"/>
                </a:moveTo>
                <a:lnTo>
                  <a:pt x="194035" y="58582"/>
                </a:lnTo>
                <a:lnTo>
                  <a:pt x="186388" y="53781"/>
                </a:lnTo>
                <a:lnTo>
                  <a:pt x="211240" y="18247"/>
                </a:lnTo>
                <a:lnTo>
                  <a:pt x="202637" y="9603"/>
                </a:lnTo>
                <a:lnTo>
                  <a:pt x="217122" y="9603"/>
                </a:lnTo>
                <a:lnTo>
                  <a:pt x="224860" y="17826"/>
                </a:lnTo>
                <a:lnTo>
                  <a:pt x="228445" y="31692"/>
                </a:lnTo>
                <a:lnTo>
                  <a:pt x="226175" y="43186"/>
                </a:lnTo>
                <a:lnTo>
                  <a:pt x="220320" y="51620"/>
                </a:lnTo>
                <a:lnTo>
                  <a:pt x="212315" y="56812"/>
                </a:lnTo>
                <a:lnTo>
                  <a:pt x="203593" y="58582"/>
                </a:lnTo>
                <a:close/>
              </a:path>
              <a:path w="228600" h="417830">
                <a:moveTo>
                  <a:pt x="196902" y="140214"/>
                </a:moveTo>
                <a:lnTo>
                  <a:pt x="69776" y="140214"/>
                </a:lnTo>
                <a:lnTo>
                  <a:pt x="69776" y="125809"/>
                </a:lnTo>
                <a:lnTo>
                  <a:pt x="196902" y="125809"/>
                </a:lnTo>
                <a:lnTo>
                  <a:pt x="196902" y="140214"/>
                </a:lnTo>
                <a:close/>
              </a:path>
              <a:path w="228600" h="417830">
                <a:moveTo>
                  <a:pt x="64402" y="407199"/>
                </a:moveTo>
                <a:lnTo>
                  <a:pt x="39189" y="407199"/>
                </a:lnTo>
                <a:lnTo>
                  <a:pt x="54333" y="400041"/>
                </a:lnTo>
                <a:lnTo>
                  <a:pt x="64996" y="380909"/>
                </a:lnTo>
                <a:lnTo>
                  <a:pt x="72793" y="353313"/>
                </a:lnTo>
                <a:lnTo>
                  <a:pt x="79334" y="320765"/>
                </a:lnTo>
                <a:lnTo>
                  <a:pt x="112788" y="140214"/>
                </a:lnTo>
                <a:lnTo>
                  <a:pt x="143375" y="140214"/>
                </a:lnTo>
                <a:lnTo>
                  <a:pt x="116612" y="285231"/>
                </a:lnTo>
                <a:lnTo>
                  <a:pt x="100751" y="347221"/>
                </a:lnTo>
                <a:lnTo>
                  <a:pt x="82605" y="387376"/>
                </a:lnTo>
                <a:lnTo>
                  <a:pt x="71090" y="402037"/>
                </a:lnTo>
                <a:lnTo>
                  <a:pt x="64402" y="407199"/>
                </a:lnTo>
                <a:close/>
              </a:path>
              <a:path w="228600" h="417830">
                <a:moveTo>
                  <a:pt x="39189" y="417763"/>
                </a:moveTo>
                <a:lnTo>
                  <a:pt x="25001" y="415647"/>
                </a:lnTo>
                <a:lnTo>
                  <a:pt x="12425" y="409480"/>
                </a:lnTo>
                <a:lnTo>
                  <a:pt x="3435" y="399531"/>
                </a:lnTo>
                <a:lnTo>
                  <a:pt x="0" y="386071"/>
                </a:lnTo>
                <a:lnTo>
                  <a:pt x="2285" y="374426"/>
                </a:lnTo>
                <a:lnTo>
                  <a:pt x="8244" y="365663"/>
                </a:lnTo>
                <a:lnTo>
                  <a:pt x="16533" y="360141"/>
                </a:lnTo>
                <a:lnTo>
                  <a:pt x="25807" y="358220"/>
                </a:lnTo>
                <a:lnTo>
                  <a:pt x="34410" y="358220"/>
                </a:lnTo>
                <a:lnTo>
                  <a:pt x="42056" y="363982"/>
                </a:lnTo>
                <a:lnTo>
                  <a:pt x="42056" y="374546"/>
                </a:lnTo>
                <a:lnTo>
                  <a:pt x="41130" y="381014"/>
                </a:lnTo>
                <a:lnTo>
                  <a:pt x="37516" y="388832"/>
                </a:lnTo>
                <a:lnTo>
                  <a:pt x="29959" y="395750"/>
                </a:lnTo>
                <a:lnTo>
                  <a:pt x="17205" y="399516"/>
                </a:lnTo>
                <a:lnTo>
                  <a:pt x="25807" y="407199"/>
                </a:lnTo>
                <a:lnTo>
                  <a:pt x="64402" y="407199"/>
                </a:lnTo>
                <a:lnTo>
                  <a:pt x="56528" y="413277"/>
                </a:lnTo>
                <a:lnTo>
                  <a:pt x="39189" y="417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1162AEF5-03CC-4D2F-811A-FEB636914D49}"/>
              </a:ext>
            </a:extLst>
          </p:cNvPr>
          <p:cNvSpPr/>
          <p:nvPr/>
        </p:nvSpPr>
        <p:spPr>
          <a:xfrm>
            <a:off x="8594075" y="2078055"/>
            <a:ext cx="129539" cy="226060"/>
          </a:xfrm>
          <a:custGeom>
            <a:avLst/>
            <a:gdLst/>
            <a:ahLst/>
            <a:cxnLst/>
            <a:rect l="l" t="t" r="r" b="b"/>
            <a:pathLst>
              <a:path w="129540" h="226060">
                <a:moveTo>
                  <a:pt x="46836" y="225688"/>
                </a:moveTo>
                <a:lnTo>
                  <a:pt x="28630" y="222027"/>
                </a:lnTo>
                <a:lnTo>
                  <a:pt x="13740" y="211522"/>
                </a:lnTo>
                <a:lnTo>
                  <a:pt x="3688" y="194896"/>
                </a:lnTo>
                <a:lnTo>
                  <a:pt x="0" y="172867"/>
                </a:lnTo>
                <a:lnTo>
                  <a:pt x="0" y="164224"/>
                </a:lnTo>
                <a:lnTo>
                  <a:pt x="1911" y="156541"/>
                </a:lnTo>
                <a:lnTo>
                  <a:pt x="4794" y="143201"/>
                </a:lnTo>
                <a:lnTo>
                  <a:pt x="11350" y="116805"/>
                </a:lnTo>
                <a:lnTo>
                  <a:pt x="18444" y="89149"/>
                </a:lnTo>
                <a:lnTo>
                  <a:pt x="22940" y="72028"/>
                </a:lnTo>
                <a:lnTo>
                  <a:pt x="30586" y="42256"/>
                </a:lnTo>
                <a:lnTo>
                  <a:pt x="32498" y="34573"/>
                </a:lnTo>
                <a:lnTo>
                  <a:pt x="35365" y="22088"/>
                </a:lnTo>
                <a:lnTo>
                  <a:pt x="35365" y="14405"/>
                </a:lnTo>
                <a:lnTo>
                  <a:pt x="11470" y="14405"/>
                </a:lnTo>
                <a:lnTo>
                  <a:pt x="11470" y="3841"/>
                </a:lnTo>
                <a:lnTo>
                  <a:pt x="16249" y="2881"/>
                </a:lnTo>
                <a:lnTo>
                  <a:pt x="19116" y="2881"/>
                </a:lnTo>
                <a:lnTo>
                  <a:pt x="27808" y="2025"/>
                </a:lnTo>
                <a:lnTo>
                  <a:pt x="39906" y="1080"/>
                </a:lnTo>
                <a:lnTo>
                  <a:pt x="51645" y="315"/>
                </a:lnTo>
                <a:lnTo>
                  <a:pt x="59261" y="0"/>
                </a:lnTo>
                <a:lnTo>
                  <a:pt x="63085" y="0"/>
                </a:lnTo>
                <a:lnTo>
                  <a:pt x="64996" y="2881"/>
                </a:lnTo>
                <a:lnTo>
                  <a:pt x="64996" y="4801"/>
                </a:lnTo>
                <a:lnTo>
                  <a:pt x="64041" y="8643"/>
                </a:lnTo>
                <a:lnTo>
                  <a:pt x="63085" y="9603"/>
                </a:lnTo>
                <a:lnTo>
                  <a:pt x="41101" y="98918"/>
                </a:lnTo>
                <a:lnTo>
                  <a:pt x="56584" y="98918"/>
                </a:lnTo>
                <a:lnTo>
                  <a:pt x="52063" y="102024"/>
                </a:lnTo>
                <a:lnTo>
                  <a:pt x="43012" y="111403"/>
                </a:lnTo>
                <a:lnTo>
                  <a:pt x="36321" y="118126"/>
                </a:lnTo>
                <a:lnTo>
                  <a:pt x="36321" y="119086"/>
                </a:lnTo>
                <a:lnTo>
                  <a:pt x="34410" y="124848"/>
                </a:lnTo>
                <a:lnTo>
                  <a:pt x="28988" y="147777"/>
                </a:lnTo>
                <a:lnTo>
                  <a:pt x="25449" y="163504"/>
                </a:lnTo>
                <a:lnTo>
                  <a:pt x="23522" y="174548"/>
                </a:lnTo>
                <a:lnTo>
                  <a:pt x="22940" y="183431"/>
                </a:lnTo>
                <a:lnTo>
                  <a:pt x="24538" y="196787"/>
                </a:lnTo>
                <a:lnTo>
                  <a:pt x="29272" y="207441"/>
                </a:lnTo>
                <a:lnTo>
                  <a:pt x="37053" y="214494"/>
                </a:lnTo>
                <a:lnTo>
                  <a:pt x="47791" y="217045"/>
                </a:lnTo>
                <a:lnTo>
                  <a:pt x="77920" y="217045"/>
                </a:lnTo>
                <a:lnTo>
                  <a:pt x="76616" y="218050"/>
                </a:lnTo>
                <a:lnTo>
                  <a:pt x="46836" y="225688"/>
                </a:lnTo>
                <a:close/>
              </a:path>
              <a:path w="129540" h="226060">
                <a:moveTo>
                  <a:pt x="56584" y="98918"/>
                </a:moveTo>
                <a:lnTo>
                  <a:pt x="41101" y="98918"/>
                </a:lnTo>
                <a:lnTo>
                  <a:pt x="49121" y="92421"/>
                </a:lnTo>
                <a:lnTo>
                  <a:pt x="58664" y="86553"/>
                </a:lnTo>
                <a:lnTo>
                  <a:pt x="69462" y="82307"/>
                </a:lnTo>
                <a:lnTo>
                  <a:pt x="81246" y="80671"/>
                </a:lnTo>
                <a:lnTo>
                  <a:pt x="97988" y="83807"/>
                </a:lnTo>
                <a:lnTo>
                  <a:pt x="108245" y="90275"/>
                </a:lnTo>
                <a:lnTo>
                  <a:pt x="80290" y="90275"/>
                </a:lnTo>
                <a:lnTo>
                  <a:pt x="71239" y="91550"/>
                </a:lnTo>
                <a:lnTo>
                  <a:pt x="61651" y="95437"/>
                </a:lnTo>
                <a:lnTo>
                  <a:pt x="56584" y="98918"/>
                </a:lnTo>
                <a:close/>
              </a:path>
              <a:path w="129540" h="226060">
                <a:moveTo>
                  <a:pt x="77920" y="217045"/>
                </a:moveTo>
                <a:lnTo>
                  <a:pt x="47791" y="217045"/>
                </a:lnTo>
                <a:lnTo>
                  <a:pt x="59695" y="214389"/>
                </a:lnTo>
                <a:lnTo>
                  <a:pt x="70612" y="207321"/>
                </a:lnTo>
                <a:lnTo>
                  <a:pt x="93701" y="169491"/>
                </a:lnTo>
                <a:lnTo>
                  <a:pt x="104186" y="121007"/>
                </a:lnTo>
                <a:lnTo>
                  <a:pt x="102199" y="106886"/>
                </a:lnTo>
                <a:lnTo>
                  <a:pt x="96898" y="97358"/>
                </a:lnTo>
                <a:lnTo>
                  <a:pt x="89266" y="91971"/>
                </a:lnTo>
                <a:lnTo>
                  <a:pt x="80290" y="90275"/>
                </a:lnTo>
                <a:lnTo>
                  <a:pt x="108245" y="90275"/>
                </a:lnTo>
                <a:lnTo>
                  <a:pt x="113386" y="93516"/>
                </a:lnTo>
                <a:lnTo>
                  <a:pt x="124662" y="110248"/>
                </a:lnTo>
                <a:lnTo>
                  <a:pt x="129038" y="134452"/>
                </a:lnTo>
                <a:lnTo>
                  <a:pt x="121839" y="168561"/>
                </a:lnTo>
                <a:lnTo>
                  <a:pt x="102991" y="197717"/>
                </a:lnTo>
                <a:lnTo>
                  <a:pt x="77920" y="217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FA0B44D0-0EF1-425F-A2D2-7A312E186F24}"/>
              </a:ext>
            </a:extLst>
          </p:cNvPr>
          <p:cNvSpPr/>
          <p:nvPr/>
        </p:nvSpPr>
        <p:spPr>
          <a:xfrm>
            <a:off x="8753699" y="2078055"/>
            <a:ext cx="71755" cy="226060"/>
          </a:xfrm>
          <a:custGeom>
            <a:avLst/>
            <a:gdLst/>
            <a:ahLst/>
            <a:cxnLst/>
            <a:rect l="l" t="t" r="r" b="b"/>
            <a:pathLst>
              <a:path w="71754" h="226060">
                <a:moveTo>
                  <a:pt x="33454" y="225688"/>
                </a:moveTo>
                <a:lnTo>
                  <a:pt x="21775" y="223857"/>
                </a:lnTo>
                <a:lnTo>
                  <a:pt x="10992" y="218245"/>
                </a:lnTo>
                <a:lnTo>
                  <a:pt x="3076" y="208671"/>
                </a:lnTo>
                <a:lnTo>
                  <a:pt x="0" y="194956"/>
                </a:lnTo>
                <a:lnTo>
                  <a:pt x="0" y="188233"/>
                </a:lnTo>
                <a:lnTo>
                  <a:pt x="955" y="185352"/>
                </a:lnTo>
                <a:lnTo>
                  <a:pt x="41101" y="26890"/>
                </a:lnTo>
                <a:lnTo>
                  <a:pt x="41101" y="24009"/>
                </a:lnTo>
                <a:lnTo>
                  <a:pt x="42056" y="22088"/>
                </a:lnTo>
                <a:lnTo>
                  <a:pt x="42056" y="14405"/>
                </a:lnTo>
                <a:lnTo>
                  <a:pt x="19116" y="14405"/>
                </a:lnTo>
                <a:lnTo>
                  <a:pt x="19116" y="3841"/>
                </a:lnTo>
                <a:lnTo>
                  <a:pt x="22940" y="2881"/>
                </a:lnTo>
                <a:lnTo>
                  <a:pt x="25807" y="2881"/>
                </a:lnTo>
                <a:lnTo>
                  <a:pt x="34499" y="2025"/>
                </a:lnTo>
                <a:lnTo>
                  <a:pt x="46597" y="1080"/>
                </a:lnTo>
                <a:lnTo>
                  <a:pt x="58335" y="315"/>
                </a:lnTo>
                <a:lnTo>
                  <a:pt x="65952" y="0"/>
                </a:lnTo>
                <a:lnTo>
                  <a:pt x="69776" y="0"/>
                </a:lnTo>
                <a:lnTo>
                  <a:pt x="71687" y="2881"/>
                </a:lnTo>
                <a:lnTo>
                  <a:pt x="71687" y="4801"/>
                </a:lnTo>
                <a:lnTo>
                  <a:pt x="70731" y="8643"/>
                </a:lnTo>
                <a:lnTo>
                  <a:pt x="69776" y="9603"/>
                </a:lnTo>
                <a:lnTo>
                  <a:pt x="25807" y="187273"/>
                </a:lnTo>
                <a:lnTo>
                  <a:pt x="24851" y="191114"/>
                </a:lnTo>
                <a:lnTo>
                  <a:pt x="23895" y="197837"/>
                </a:lnTo>
                <a:lnTo>
                  <a:pt x="23895" y="208401"/>
                </a:lnTo>
                <a:lnTo>
                  <a:pt x="25807" y="217045"/>
                </a:lnTo>
                <a:lnTo>
                  <a:pt x="52776" y="217045"/>
                </a:lnTo>
                <a:lnTo>
                  <a:pt x="52675" y="217180"/>
                </a:lnTo>
                <a:lnTo>
                  <a:pt x="45999" y="222447"/>
                </a:lnTo>
                <a:lnTo>
                  <a:pt x="39502" y="225013"/>
                </a:lnTo>
                <a:lnTo>
                  <a:pt x="33454" y="225688"/>
                </a:lnTo>
                <a:close/>
              </a:path>
              <a:path w="71754" h="226060">
                <a:moveTo>
                  <a:pt x="52776" y="217045"/>
                </a:moveTo>
                <a:lnTo>
                  <a:pt x="34410" y="217045"/>
                </a:lnTo>
                <a:lnTo>
                  <a:pt x="43654" y="213488"/>
                </a:lnTo>
                <a:lnTo>
                  <a:pt x="50300" y="204440"/>
                </a:lnTo>
                <a:lnTo>
                  <a:pt x="54975" y="192330"/>
                </a:lnTo>
                <a:lnTo>
                  <a:pt x="58306" y="179590"/>
                </a:lnTo>
                <a:lnTo>
                  <a:pt x="60217" y="173828"/>
                </a:lnTo>
                <a:lnTo>
                  <a:pt x="60217" y="171907"/>
                </a:lnTo>
                <a:lnTo>
                  <a:pt x="69776" y="171907"/>
                </a:lnTo>
                <a:lnTo>
                  <a:pt x="69776" y="176709"/>
                </a:lnTo>
                <a:lnTo>
                  <a:pt x="69074" y="180445"/>
                </a:lnTo>
                <a:lnTo>
                  <a:pt x="67028" y="188593"/>
                </a:lnTo>
                <a:lnTo>
                  <a:pt x="63727" y="198722"/>
                </a:lnTo>
                <a:lnTo>
                  <a:pt x="59261" y="208401"/>
                </a:lnTo>
                <a:lnTo>
                  <a:pt x="52776" y="217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F2616637-40F9-40AB-B085-A561E8694644}"/>
              </a:ext>
            </a:extLst>
          </p:cNvPr>
          <p:cNvSpPr/>
          <p:nvPr/>
        </p:nvSpPr>
        <p:spPr>
          <a:xfrm>
            <a:off x="8866483" y="2158731"/>
            <a:ext cx="185420" cy="145415"/>
          </a:xfrm>
          <a:custGeom>
            <a:avLst/>
            <a:gdLst/>
            <a:ahLst/>
            <a:cxnLst/>
            <a:rect l="l" t="t" r="r" b="b"/>
            <a:pathLst>
              <a:path w="185420" h="145414">
                <a:moveTo>
                  <a:pt x="9558" y="53781"/>
                </a:moveTo>
                <a:lnTo>
                  <a:pt x="0" y="53781"/>
                </a:lnTo>
                <a:lnTo>
                  <a:pt x="0" y="48979"/>
                </a:lnTo>
                <a:lnTo>
                  <a:pt x="2733" y="39300"/>
                </a:lnTo>
                <a:lnTo>
                  <a:pt x="11111" y="22688"/>
                </a:lnTo>
                <a:lnTo>
                  <a:pt x="25404" y="6977"/>
                </a:lnTo>
                <a:lnTo>
                  <a:pt x="45880" y="0"/>
                </a:lnTo>
                <a:lnTo>
                  <a:pt x="57514" y="2055"/>
                </a:lnTo>
                <a:lnTo>
                  <a:pt x="67267" y="7803"/>
                </a:lnTo>
                <a:lnTo>
                  <a:pt x="68637" y="9603"/>
                </a:lnTo>
                <a:lnTo>
                  <a:pt x="44924" y="9603"/>
                </a:lnTo>
                <a:lnTo>
                  <a:pt x="35530" y="11959"/>
                </a:lnTo>
                <a:lnTo>
                  <a:pt x="26405" y="19087"/>
                </a:lnTo>
                <a:lnTo>
                  <a:pt x="18175" y="31077"/>
                </a:lnTo>
                <a:lnTo>
                  <a:pt x="11470" y="48018"/>
                </a:lnTo>
                <a:lnTo>
                  <a:pt x="10514" y="51860"/>
                </a:lnTo>
                <a:lnTo>
                  <a:pt x="9558" y="53781"/>
                </a:lnTo>
                <a:close/>
              </a:path>
              <a:path w="185420" h="145414">
                <a:moveTo>
                  <a:pt x="101960" y="136373"/>
                </a:moveTo>
                <a:lnTo>
                  <a:pt x="76467" y="136373"/>
                </a:lnTo>
                <a:lnTo>
                  <a:pt x="89699" y="133507"/>
                </a:lnTo>
                <a:lnTo>
                  <a:pt x="100601" y="126409"/>
                </a:lnTo>
                <a:lnTo>
                  <a:pt x="108995" y="117330"/>
                </a:lnTo>
                <a:lnTo>
                  <a:pt x="114700" y="108522"/>
                </a:lnTo>
                <a:lnTo>
                  <a:pt x="115656" y="108522"/>
                </a:lnTo>
                <a:lnTo>
                  <a:pt x="118523" y="96037"/>
                </a:lnTo>
                <a:lnTo>
                  <a:pt x="120435" y="89315"/>
                </a:lnTo>
                <a:lnTo>
                  <a:pt x="136684" y="23049"/>
                </a:lnTo>
                <a:lnTo>
                  <a:pt x="139552" y="12484"/>
                </a:lnTo>
                <a:lnTo>
                  <a:pt x="141463" y="3841"/>
                </a:lnTo>
                <a:lnTo>
                  <a:pt x="158669" y="3841"/>
                </a:lnTo>
                <a:lnTo>
                  <a:pt x="163448" y="7683"/>
                </a:lnTo>
                <a:lnTo>
                  <a:pt x="163448" y="15366"/>
                </a:lnTo>
                <a:lnTo>
                  <a:pt x="160580" y="29771"/>
                </a:lnTo>
                <a:lnTo>
                  <a:pt x="158669" y="37454"/>
                </a:lnTo>
                <a:lnTo>
                  <a:pt x="151022" y="66265"/>
                </a:lnTo>
                <a:lnTo>
                  <a:pt x="149439" y="72388"/>
                </a:lnTo>
                <a:lnTo>
                  <a:pt x="147676" y="79951"/>
                </a:lnTo>
                <a:lnTo>
                  <a:pt x="145914" y="87874"/>
                </a:lnTo>
                <a:lnTo>
                  <a:pt x="144331" y="95077"/>
                </a:lnTo>
                <a:lnTo>
                  <a:pt x="142374" y="101544"/>
                </a:lnTo>
                <a:lnTo>
                  <a:pt x="140866" y="108642"/>
                </a:lnTo>
                <a:lnTo>
                  <a:pt x="139895" y="115200"/>
                </a:lnTo>
                <a:lnTo>
                  <a:pt x="139552" y="120047"/>
                </a:lnTo>
                <a:lnTo>
                  <a:pt x="139552" y="123888"/>
                </a:lnTo>
                <a:lnTo>
                  <a:pt x="116612" y="123888"/>
                </a:lnTo>
                <a:lnTo>
                  <a:pt x="108427" y="131646"/>
                </a:lnTo>
                <a:lnTo>
                  <a:pt x="101960" y="136373"/>
                </a:lnTo>
                <a:close/>
              </a:path>
              <a:path w="185420" h="145414">
                <a:moveTo>
                  <a:pt x="74555" y="145016"/>
                </a:moveTo>
                <a:lnTo>
                  <a:pt x="35425" y="126409"/>
                </a:lnTo>
                <a:lnTo>
                  <a:pt x="30586" y="103720"/>
                </a:lnTo>
                <a:lnTo>
                  <a:pt x="30855" y="96682"/>
                </a:lnTo>
                <a:lnTo>
                  <a:pt x="47791" y="42256"/>
                </a:lnTo>
                <a:lnTo>
                  <a:pt x="53526" y="27850"/>
                </a:lnTo>
                <a:lnTo>
                  <a:pt x="53526" y="12484"/>
                </a:lnTo>
                <a:lnTo>
                  <a:pt x="50659" y="9603"/>
                </a:lnTo>
                <a:lnTo>
                  <a:pt x="68637" y="9603"/>
                </a:lnTo>
                <a:lnTo>
                  <a:pt x="73972" y="16611"/>
                </a:lnTo>
                <a:lnTo>
                  <a:pt x="76467" y="27850"/>
                </a:lnTo>
                <a:lnTo>
                  <a:pt x="76467" y="32652"/>
                </a:lnTo>
                <a:lnTo>
                  <a:pt x="74555" y="37454"/>
                </a:lnTo>
                <a:lnTo>
                  <a:pt x="71687" y="44177"/>
                </a:lnTo>
                <a:lnTo>
                  <a:pt x="65370" y="61404"/>
                </a:lnTo>
                <a:lnTo>
                  <a:pt x="59859" y="78270"/>
                </a:lnTo>
                <a:lnTo>
                  <a:pt x="55961" y="94417"/>
                </a:lnTo>
                <a:lnTo>
                  <a:pt x="54482" y="109482"/>
                </a:lnTo>
                <a:lnTo>
                  <a:pt x="54826" y="116115"/>
                </a:lnTo>
                <a:lnTo>
                  <a:pt x="57230" y="125089"/>
                </a:lnTo>
                <a:lnTo>
                  <a:pt x="63757" y="132982"/>
                </a:lnTo>
                <a:lnTo>
                  <a:pt x="76467" y="136373"/>
                </a:lnTo>
                <a:lnTo>
                  <a:pt x="101960" y="136373"/>
                </a:lnTo>
                <a:lnTo>
                  <a:pt x="99168" y="138414"/>
                </a:lnTo>
                <a:lnTo>
                  <a:pt x="88116" y="143201"/>
                </a:lnTo>
                <a:lnTo>
                  <a:pt x="74555" y="145016"/>
                </a:lnTo>
                <a:close/>
              </a:path>
              <a:path w="185420" h="145414">
                <a:moveTo>
                  <a:pt x="167553" y="136373"/>
                </a:moveTo>
                <a:lnTo>
                  <a:pt x="150066" y="136373"/>
                </a:lnTo>
                <a:lnTo>
                  <a:pt x="158758" y="133132"/>
                </a:lnTo>
                <a:lnTo>
                  <a:pt x="165120" y="124848"/>
                </a:lnTo>
                <a:lnTo>
                  <a:pt x="169691" y="113684"/>
                </a:lnTo>
                <a:lnTo>
                  <a:pt x="173006" y="101799"/>
                </a:lnTo>
                <a:lnTo>
                  <a:pt x="174918" y="93156"/>
                </a:lnTo>
                <a:lnTo>
                  <a:pt x="175874" y="91235"/>
                </a:lnTo>
                <a:lnTo>
                  <a:pt x="185432" y="91235"/>
                </a:lnTo>
                <a:lnTo>
                  <a:pt x="185432" y="96037"/>
                </a:lnTo>
                <a:lnTo>
                  <a:pt x="169138" y="134887"/>
                </a:lnTo>
                <a:lnTo>
                  <a:pt x="167553" y="136373"/>
                </a:lnTo>
                <a:close/>
              </a:path>
              <a:path w="185420" h="145414">
                <a:moveTo>
                  <a:pt x="149110" y="145016"/>
                </a:moveTo>
                <a:lnTo>
                  <a:pt x="143360" y="144551"/>
                </a:lnTo>
                <a:lnTo>
                  <a:pt x="133936" y="142015"/>
                </a:lnTo>
                <a:lnTo>
                  <a:pt x="123975" y="135698"/>
                </a:lnTo>
                <a:lnTo>
                  <a:pt x="116612" y="123888"/>
                </a:lnTo>
                <a:lnTo>
                  <a:pt x="139552" y="123888"/>
                </a:lnTo>
                <a:lnTo>
                  <a:pt x="139552" y="128690"/>
                </a:lnTo>
                <a:lnTo>
                  <a:pt x="141463" y="136373"/>
                </a:lnTo>
                <a:lnTo>
                  <a:pt x="167553" y="136373"/>
                </a:lnTo>
                <a:lnTo>
                  <a:pt x="163328" y="140335"/>
                </a:lnTo>
                <a:lnTo>
                  <a:pt x="156622" y="143801"/>
                </a:lnTo>
                <a:lnTo>
                  <a:pt x="149110" y="145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189AEA21-E34C-4AEF-ADD4-DF027A60D809}"/>
              </a:ext>
            </a:extLst>
          </p:cNvPr>
          <p:cNvSpPr/>
          <p:nvPr/>
        </p:nvSpPr>
        <p:spPr>
          <a:xfrm>
            <a:off x="9089194" y="2158731"/>
            <a:ext cx="137160" cy="145415"/>
          </a:xfrm>
          <a:custGeom>
            <a:avLst/>
            <a:gdLst/>
            <a:ahLst/>
            <a:cxnLst/>
            <a:rect l="l" t="t" r="r" b="b"/>
            <a:pathLst>
              <a:path w="137159" h="145414">
                <a:moveTo>
                  <a:pt x="57350" y="145016"/>
                </a:moveTo>
                <a:lnTo>
                  <a:pt x="32662" y="140154"/>
                </a:lnTo>
                <a:lnTo>
                  <a:pt x="14696" y="127009"/>
                </a:lnTo>
                <a:lnTo>
                  <a:pt x="3718" y="107742"/>
                </a:lnTo>
                <a:lnTo>
                  <a:pt x="0" y="84513"/>
                </a:lnTo>
                <a:lnTo>
                  <a:pt x="8662" y="48213"/>
                </a:lnTo>
                <a:lnTo>
                  <a:pt x="30586" y="21728"/>
                </a:lnTo>
                <a:lnTo>
                  <a:pt x="59680" y="5507"/>
                </a:lnTo>
                <a:lnTo>
                  <a:pt x="89848" y="0"/>
                </a:lnTo>
                <a:lnTo>
                  <a:pt x="105246" y="1935"/>
                </a:lnTo>
                <a:lnTo>
                  <a:pt x="117687" y="7562"/>
                </a:lnTo>
                <a:lnTo>
                  <a:pt x="119563" y="9603"/>
                </a:lnTo>
                <a:lnTo>
                  <a:pt x="89848" y="9603"/>
                </a:lnTo>
                <a:lnTo>
                  <a:pt x="79005" y="10924"/>
                </a:lnTo>
                <a:lnTo>
                  <a:pt x="62607" y="17286"/>
                </a:lnTo>
                <a:lnTo>
                  <a:pt x="45491" y="32292"/>
                </a:lnTo>
                <a:lnTo>
                  <a:pt x="32498" y="59543"/>
                </a:lnTo>
                <a:lnTo>
                  <a:pt x="105277" y="59543"/>
                </a:lnTo>
                <a:lnTo>
                  <a:pt x="101318" y="61464"/>
                </a:lnTo>
                <a:lnTo>
                  <a:pt x="87205" y="65350"/>
                </a:lnTo>
                <a:lnTo>
                  <a:pt x="72285" y="67346"/>
                </a:lnTo>
                <a:lnTo>
                  <a:pt x="58978" y="68081"/>
                </a:lnTo>
                <a:lnTo>
                  <a:pt x="49703" y="68186"/>
                </a:lnTo>
                <a:lnTo>
                  <a:pt x="29630" y="68186"/>
                </a:lnTo>
                <a:lnTo>
                  <a:pt x="27420" y="79711"/>
                </a:lnTo>
                <a:lnTo>
                  <a:pt x="26285" y="87634"/>
                </a:lnTo>
                <a:lnTo>
                  <a:pt x="25867" y="93036"/>
                </a:lnTo>
                <a:lnTo>
                  <a:pt x="25807" y="96998"/>
                </a:lnTo>
                <a:lnTo>
                  <a:pt x="28047" y="114089"/>
                </a:lnTo>
                <a:lnTo>
                  <a:pt x="34410" y="126409"/>
                </a:lnTo>
                <a:lnTo>
                  <a:pt x="44356" y="133867"/>
                </a:lnTo>
                <a:lnTo>
                  <a:pt x="57350" y="136373"/>
                </a:lnTo>
                <a:lnTo>
                  <a:pt x="100169" y="136373"/>
                </a:lnTo>
                <a:lnTo>
                  <a:pt x="92327" y="139989"/>
                </a:lnTo>
                <a:lnTo>
                  <a:pt x="57350" y="145016"/>
                </a:lnTo>
                <a:close/>
              </a:path>
              <a:path w="137159" h="145414">
                <a:moveTo>
                  <a:pt x="105277" y="59543"/>
                </a:moveTo>
                <a:lnTo>
                  <a:pt x="47791" y="59543"/>
                </a:lnTo>
                <a:lnTo>
                  <a:pt x="64041" y="59063"/>
                </a:lnTo>
                <a:lnTo>
                  <a:pt x="86742" y="55701"/>
                </a:lnTo>
                <a:lnTo>
                  <a:pt x="106934" y="46578"/>
                </a:lnTo>
                <a:lnTo>
                  <a:pt x="115656" y="28811"/>
                </a:lnTo>
                <a:lnTo>
                  <a:pt x="113640" y="20543"/>
                </a:lnTo>
                <a:lnTo>
                  <a:pt x="108129" y="14525"/>
                </a:lnTo>
                <a:lnTo>
                  <a:pt x="99929" y="10849"/>
                </a:lnTo>
                <a:lnTo>
                  <a:pt x="89848" y="9603"/>
                </a:lnTo>
                <a:lnTo>
                  <a:pt x="119563" y="9603"/>
                </a:lnTo>
                <a:lnTo>
                  <a:pt x="126006" y="16611"/>
                </a:lnTo>
                <a:lnTo>
                  <a:pt x="129038" y="28811"/>
                </a:lnTo>
                <a:lnTo>
                  <a:pt x="128067" y="36884"/>
                </a:lnTo>
                <a:lnTo>
                  <a:pt x="124139" y="45857"/>
                </a:lnTo>
                <a:lnTo>
                  <a:pt x="115731" y="54471"/>
                </a:lnTo>
                <a:lnTo>
                  <a:pt x="105277" y="59543"/>
                </a:lnTo>
                <a:close/>
              </a:path>
              <a:path w="137159" h="145414">
                <a:moveTo>
                  <a:pt x="100169" y="136373"/>
                </a:moveTo>
                <a:lnTo>
                  <a:pt x="57350" y="136373"/>
                </a:lnTo>
                <a:lnTo>
                  <a:pt x="67028" y="135908"/>
                </a:lnTo>
                <a:lnTo>
                  <a:pt x="84591" y="132652"/>
                </a:lnTo>
                <a:lnTo>
                  <a:pt x="105739" y="123813"/>
                </a:lnTo>
                <a:lnTo>
                  <a:pt x="126170" y="106601"/>
                </a:lnTo>
                <a:lnTo>
                  <a:pt x="128082" y="103720"/>
                </a:lnTo>
                <a:lnTo>
                  <a:pt x="129038" y="102760"/>
                </a:lnTo>
                <a:lnTo>
                  <a:pt x="133817" y="102760"/>
                </a:lnTo>
                <a:lnTo>
                  <a:pt x="136684" y="106601"/>
                </a:lnTo>
                <a:lnTo>
                  <a:pt x="136684" y="108522"/>
                </a:lnTo>
                <a:lnTo>
                  <a:pt x="131815" y="116250"/>
                </a:lnTo>
                <a:lnTo>
                  <a:pt x="117090" y="128570"/>
                </a:lnTo>
                <a:lnTo>
                  <a:pt x="100169" y="136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5">
            <a:extLst>
              <a:ext uri="{FF2B5EF4-FFF2-40B4-BE49-F238E27FC236}">
                <a16:creationId xmlns:a16="http://schemas.microsoft.com/office/drawing/2014/main" id="{91D762DD-3996-4A02-B724-D7DA1C07036F}"/>
              </a:ext>
            </a:extLst>
          </p:cNvPr>
          <p:cNvSpPr/>
          <p:nvPr/>
        </p:nvSpPr>
        <p:spPr>
          <a:xfrm>
            <a:off x="9309036" y="1886945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79" h="459105">
                <a:moveTo>
                  <a:pt x="104186" y="459059"/>
                </a:moveTo>
                <a:lnTo>
                  <a:pt x="101318" y="459059"/>
                </a:lnTo>
                <a:lnTo>
                  <a:pt x="91999" y="453522"/>
                </a:lnTo>
                <a:lnTo>
                  <a:pt x="51854" y="410035"/>
                </a:lnTo>
                <a:lnTo>
                  <a:pt x="29630" y="372626"/>
                </a:lnTo>
                <a:lnTo>
                  <a:pt x="14516" y="333520"/>
                </a:lnTo>
                <a:lnTo>
                  <a:pt x="5496" y="295315"/>
                </a:lnTo>
                <a:lnTo>
                  <a:pt x="0" y="229529"/>
                </a:lnTo>
                <a:lnTo>
                  <a:pt x="1254" y="198587"/>
                </a:lnTo>
                <a:lnTo>
                  <a:pt x="14516" y="127700"/>
                </a:lnTo>
                <a:lnTo>
                  <a:pt x="28675" y="90275"/>
                </a:lnTo>
                <a:lnTo>
                  <a:pt x="50644" y="51455"/>
                </a:lnTo>
                <a:lnTo>
                  <a:pt x="91715" y="5867"/>
                </a:lnTo>
                <a:lnTo>
                  <a:pt x="101318" y="0"/>
                </a:lnTo>
                <a:lnTo>
                  <a:pt x="104186" y="0"/>
                </a:lnTo>
                <a:lnTo>
                  <a:pt x="106097" y="1920"/>
                </a:lnTo>
                <a:lnTo>
                  <a:pt x="106097" y="6722"/>
                </a:lnTo>
                <a:lnTo>
                  <a:pt x="100362" y="12484"/>
                </a:lnTo>
                <a:lnTo>
                  <a:pt x="71053" y="49532"/>
                </a:lnTo>
                <a:lnTo>
                  <a:pt x="50093" y="90820"/>
                </a:lnTo>
                <a:lnTo>
                  <a:pt x="36428" y="135290"/>
                </a:lnTo>
                <a:lnTo>
                  <a:pt x="29003" y="181879"/>
                </a:lnTo>
                <a:lnTo>
                  <a:pt x="26763" y="229529"/>
                </a:lnTo>
                <a:lnTo>
                  <a:pt x="28713" y="273292"/>
                </a:lnTo>
                <a:lnTo>
                  <a:pt x="35480" y="318944"/>
                </a:lnTo>
                <a:lnTo>
                  <a:pt x="48441" y="364228"/>
                </a:lnTo>
                <a:lnTo>
                  <a:pt x="68973" y="406884"/>
                </a:lnTo>
                <a:lnTo>
                  <a:pt x="98451" y="444654"/>
                </a:lnTo>
                <a:lnTo>
                  <a:pt x="106097" y="452337"/>
                </a:lnTo>
                <a:lnTo>
                  <a:pt x="106097" y="458099"/>
                </a:lnTo>
                <a:lnTo>
                  <a:pt x="104186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6">
            <a:extLst>
              <a:ext uri="{FF2B5EF4-FFF2-40B4-BE49-F238E27FC236}">
                <a16:creationId xmlns:a16="http://schemas.microsoft.com/office/drawing/2014/main" id="{F5D88A4A-DB93-4505-9AD2-1D5E4B7986E4}"/>
              </a:ext>
            </a:extLst>
          </p:cNvPr>
          <p:cNvSpPr/>
          <p:nvPr/>
        </p:nvSpPr>
        <p:spPr>
          <a:xfrm>
            <a:off x="9454328" y="2029080"/>
            <a:ext cx="201295" cy="207645"/>
          </a:xfrm>
          <a:custGeom>
            <a:avLst/>
            <a:gdLst/>
            <a:ahLst/>
            <a:cxnLst/>
            <a:rect l="l" t="t" r="r" b="b"/>
            <a:pathLst>
              <a:path w="201295" h="207644">
                <a:moveTo>
                  <a:pt x="10514" y="74909"/>
                </a:moveTo>
                <a:lnTo>
                  <a:pt x="0" y="74909"/>
                </a:lnTo>
                <a:lnTo>
                  <a:pt x="0" y="70107"/>
                </a:lnTo>
                <a:lnTo>
                  <a:pt x="3509" y="57532"/>
                </a:lnTo>
                <a:lnTo>
                  <a:pt x="14457" y="33613"/>
                </a:lnTo>
                <a:lnTo>
                  <a:pt x="33469" y="10414"/>
                </a:lnTo>
                <a:lnTo>
                  <a:pt x="61173" y="0"/>
                </a:lnTo>
                <a:lnTo>
                  <a:pt x="76272" y="2881"/>
                </a:lnTo>
                <a:lnTo>
                  <a:pt x="86271" y="9603"/>
                </a:lnTo>
                <a:lnTo>
                  <a:pt x="59261" y="9603"/>
                </a:lnTo>
                <a:lnTo>
                  <a:pt x="48329" y="11974"/>
                </a:lnTo>
                <a:lnTo>
                  <a:pt x="36321" y="20648"/>
                </a:lnTo>
                <a:lnTo>
                  <a:pt x="24314" y="37964"/>
                </a:lnTo>
                <a:lnTo>
                  <a:pt x="13381" y="66265"/>
                </a:lnTo>
                <a:lnTo>
                  <a:pt x="10514" y="73948"/>
                </a:lnTo>
                <a:lnTo>
                  <a:pt x="10514" y="74909"/>
                </a:lnTo>
                <a:close/>
              </a:path>
              <a:path w="201295" h="207644">
                <a:moveTo>
                  <a:pt x="122501" y="197837"/>
                </a:moveTo>
                <a:lnTo>
                  <a:pt x="100362" y="197837"/>
                </a:lnTo>
                <a:lnTo>
                  <a:pt x="135639" y="181030"/>
                </a:lnTo>
                <a:lnTo>
                  <a:pt x="161058" y="142615"/>
                </a:lnTo>
                <a:lnTo>
                  <a:pt x="176441" y="100599"/>
                </a:lnTo>
                <a:lnTo>
                  <a:pt x="181609" y="72988"/>
                </a:lnTo>
                <a:lnTo>
                  <a:pt x="180548" y="61464"/>
                </a:lnTo>
                <a:lnTo>
                  <a:pt x="177427" y="51380"/>
                </a:lnTo>
                <a:lnTo>
                  <a:pt x="172334" y="42736"/>
                </a:lnTo>
                <a:lnTo>
                  <a:pt x="165359" y="35533"/>
                </a:lnTo>
                <a:lnTo>
                  <a:pt x="160580" y="30732"/>
                </a:lnTo>
                <a:lnTo>
                  <a:pt x="158669" y="27850"/>
                </a:lnTo>
                <a:lnTo>
                  <a:pt x="180653" y="0"/>
                </a:lnTo>
                <a:lnTo>
                  <a:pt x="187418" y="1440"/>
                </a:lnTo>
                <a:lnTo>
                  <a:pt x="193915" y="6482"/>
                </a:lnTo>
                <a:lnTo>
                  <a:pt x="198799" y="16206"/>
                </a:lnTo>
                <a:lnTo>
                  <a:pt x="200725" y="31692"/>
                </a:lnTo>
                <a:lnTo>
                  <a:pt x="197430" y="59189"/>
                </a:lnTo>
                <a:lnTo>
                  <a:pt x="186747" y="103928"/>
                </a:lnTo>
                <a:lnTo>
                  <a:pt x="167485" y="152492"/>
                </a:lnTo>
                <a:lnTo>
                  <a:pt x="138451" y="191468"/>
                </a:lnTo>
                <a:lnTo>
                  <a:pt x="122501" y="197837"/>
                </a:lnTo>
                <a:close/>
              </a:path>
              <a:path w="201295" h="207644">
                <a:moveTo>
                  <a:pt x="98451" y="207441"/>
                </a:moveTo>
                <a:lnTo>
                  <a:pt x="80021" y="205475"/>
                </a:lnTo>
                <a:lnTo>
                  <a:pt x="59978" y="197477"/>
                </a:lnTo>
                <a:lnTo>
                  <a:pt x="43878" y="180295"/>
                </a:lnTo>
                <a:lnTo>
                  <a:pt x="37277" y="150779"/>
                </a:lnTo>
                <a:lnTo>
                  <a:pt x="38487" y="134992"/>
                </a:lnTo>
                <a:lnTo>
                  <a:pt x="42654" y="115965"/>
                </a:lnTo>
                <a:lnTo>
                  <a:pt x="50584" y="90815"/>
                </a:lnTo>
                <a:lnTo>
                  <a:pt x="63085" y="56662"/>
                </a:lnTo>
                <a:lnTo>
                  <a:pt x="65489" y="49534"/>
                </a:lnTo>
                <a:lnTo>
                  <a:pt x="67983" y="41416"/>
                </a:lnTo>
                <a:lnTo>
                  <a:pt x="69940" y="32757"/>
                </a:lnTo>
                <a:lnTo>
                  <a:pt x="70731" y="24009"/>
                </a:lnTo>
                <a:lnTo>
                  <a:pt x="70731" y="9603"/>
                </a:lnTo>
                <a:lnTo>
                  <a:pt x="86271" y="9603"/>
                </a:lnTo>
                <a:lnTo>
                  <a:pt x="88056" y="10804"/>
                </a:lnTo>
                <a:lnTo>
                  <a:pt x="95718" y="22688"/>
                </a:lnTo>
                <a:lnTo>
                  <a:pt x="98451" y="37454"/>
                </a:lnTo>
                <a:lnTo>
                  <a:pt x="98451" y="46098"/>
                </a:lnTo>
                <a:lnTo>
                  <a:pt x="95583" y="51860"/>
                </a:lnTo>
                <a:lnTo>
                  <a:pt x="92716" y="60503"/>
                </a:lnTo>
                <a:lnTo>
                  <a:pt x="82485" y="87814"/>
                </a:lnTo>
                <a:lnTo>
                  <a:pt x="73957" y="113324"/>
                </a:lnTo>
                <a:lnTo>
                  <a:pt x="68118" y="136673"/>
                </a:lnTo>
                <a:lnTo>
                  <a:pt x="65952" y="157501"/>
                </a:lnTo>
                <a:lnTo>
                  <a:pt x="67969" y="173933"/>
                </a:lnTo>
                <a:lnTo>
                  <a:pt x="74196" y="186673"/>
                </a:lnTo>
                <a:lnTo>
                  <a:pt x="84905" y="194911"/>
                </a:lnTo>
                <a:lnTo>
                  <a:pt x="100362" y="197837"/>
                </a:lnTo>
                <a:lnTo>
                  <a:pt x="122501" y="197837"/>
                </a:lnTo>
                <a:lnTo>
                  <a:pt x="98451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7">
            <a:extLst>
              <a:ext uri="{FF2B5EF4-FFF2-40B4-BE49-F238E27FC236}">
                <a16:creationId xmlns:a16="http://schemas.microsoft.com/office/drawing/2014/main" id="{613262ED-98FA-4034-9DF8-1999676AB8B0}"/>
              </a:ext>
            </a:extLst>
          </p:cNvPr>
          <p:cNvSpPr/>
          <p:nvPr/>
        </p:nvSpPr>
        <p:spPr>
          <a:xfrm>
            <a:off x="9677994" y="2087663"/>
            <a:ext cx="97155" cy="216535"/>
          </a:xfrm>
          <a:custGeom>
            <a:avLst/>
            <a:gdLst/>
            <a:ahLst/>
            <a:cxnLst/>
            <a:rect l="l" t="t" r="r" b="b"/>
            <a:pathLst>
              <a:path w="97154" h="216535">
                <a:moveTo>
                  <a:pt x="80290" y="29771"/>
                </a:moveTo>
                <a:lnTo>
                  <a:pt x="62129" y="29771"/>
                </a:lnTo>
                <a:lnTo>
                  <a:pt x="58306" y="23049"/>
                </a:lnTo>
                <a:lnTo>
                  <a:pt x="58306" y="8643"/>
                </a:lnTo>
                <a:lnTo>
                  <a:pt x="66908" y="0"/>
                </a:lnTo>
                <a:lnTo>
                  <a:pt x="85069" y="0"/>
                </a:lnTo>
                <a:lnTo>
                  <a:pt x="88892" y="6722"/>
                </a:lnTo>
                <a:lnTo>
                  <a:pt x="88892" y="21128"/>
                </a:lnTo>
                <a:lnTo>
                  <a:pt x="80290" y="29771"/>
                </a:lnTo>
                <a:close/>
              </a:path>
              <a:path w="97154" h="216535">
                <a:moveTo>
                  <a:pt x="9558" y="124848"/>
                </a:moveTo>
                <a:lnTo>
                  <a:pt x="0" y="124848"/>
                </a:lnTo>
                <a:lnTo>
                  <a:pt x="0" y="120047"/>
                </a:lnTo>
                <a:lnTo>
                  <a:pt x="2733" y="110368"/>
                </a:lnTo>
                <a:lnTo>
                  <a:pt x="11111" y="93756"/>
                </a:lnTo>
                <a:lnTo>
                  <a:pt x="25404" y="78045"/>
                </a:lnTo>
                <a:lnTo>
                  <a:pt x="45880" y="71067"/>
                </a:lnTo>
                <a:lnTo>
                  <a:pt x="58321" y="73258"/>
                </a:lnTo>
                <a:lnTo>
                  <a:pt x="67983" y="79231"/>
                </a:lnTo>
                <a:lnTo>
                  <a:pt x="69002" y="80671"/>
                </a:lnTo>
                <a:lnTo>
                  <a:pt x="44924" y="80671"/>
                </a:lnTo>
                <a:lnTo>
                  <a:pt x="35933" y="82892"/>
                </a:lnTo>
                <a:lnTo>
                  <a:pt x="26763" y="89795"/>
                </a:lnTo>
                <a:lnTo>
                  <a:pt x="18310" y="101739"/>
                </a:lnTo>
                <a:lnTo>
                  <a:pt x="11470" y="119086"/>
                </a:lnTo>
                <a:lnTo>
                  <a:pt x="10514" y="122928"/>
                </a:lnTo>
                <a:lnTo>
                  <a:pt x="9558" y="124848"/>
                </a:lnTo>
                <a:close/>
              </a:path>
              <a:path w="97154" h="216535">
                <a:moveTo>
                  <a:pt x="50659" y="216084"/>
                </a:moveTo>
                <a:lnTo>
                  <a:pt x="38621" y="213908"/>
                </a:lnTo>
                <a:lnTo>
                  <a:pt x="28914" y="208041"/>
                </a:lnTo>
                <a:lnTo>
                  <a:pt x="22432" y="199473"/>
                </a:lnTo>
                <a:lnTo>
                  <a:pt x="20072" y="189194"/>
                </a:lnTo>
                <a:lnTo>
                  <a:pt x="20072" y="183431"/>
                </a:lnTo>
                <a:lnTo>
                  <a:pt x="21984" y="179590"/>
                </a:lnTo>
                <a:lnTo>
                  <a:pt x="22940" y="174788"/>
                </a:lnTo>
                <a:lnTo>
                  <a:pt x="43012" y="123888"/>
                </a:lnTo>
                <a:lnTo>
                  <a:pt x="48284" y="111358"/>
                </a:lnTo>
                <a:lnTo>
                  <a:pt x="51495" y="102880"/>
                </a:lnTo>
                <a:lnTo>
                  <a:pt x="53093" y="96742"/>
                </a:lnTo>
                <a:lnTo>
                  <a:pt x="53526" y="91235"/>
                </a:lnTo>
                <a:lnTo>
                  <a:pt x="53526" y="82592"/>
                </a:lnTo>
                <a:lnTo>
                  <a:pt x="50659" y="80671"/>
                </a:lnTo>
                <a:lnTo>
                  <a:pt x="69002" y="80671"/>
                </a:lnTo>
                <a:lnTo>
                  <a:pt x="74241" y="88084"/>
                </a:lnTo>
                <a:lnTo>
                  <a:pt x="76467" y="98918"/>
                </a:lnTo>
                <a:lnTo>
                  <a:pt x="76467" y="101799"/>
                </a:lnTo>
                <a:lnTo>
                  <a:pt x="59261" y="149818"/>
                </a:lnTo>
                <a:lnTo>
                  <a:pt x="56543" y="155746"/>
                </a:lnTo>
                <a:lnTo>
                  <a:pt x="54004" y="161943"/>
                </a:lnTo>
                <a:lnTo>
                  <a:pt x="51465" y="168320"/>
                </a:lnTo>
                <a:lnTo>
                  <a:pt x="48747" y="174788"/>
                </a:lnTo>
                <a:lnTo>
                  <a:pt x="45880" y="182471"/>
                </a:lnTo>
                <a:lnTo>
                  <a:pt x="43968" y="188233"/>
                </a:lnTo>
                <a:lnTo>
                  <a:pt x="43968" y="202639"/>
                </a:lnTo>
                <a:lnTo>
                  <a:pt x="44924" y="207441"/>
                </a:lnTo>
                <a:lnTo>
                  <a:pt x="73048" y="207441"/>
                </a:lnTo>
                <a:lnTo>
                  <a:pt x="71538" y="209106"/>
                </a:lnTo>
                <a:lnTo>
                  <a:pt x="50659" y="216084"/>
                </a:lnTo>
                <a:close/>
              </a:path>
              <a:path w="97154" h="216535">
                <a:moveTo>
                  <a:pt x="73048" y="207441"/>
                </a:moveTo>
                <a:lnTo>
                  <a:pt x="51615" y="207441"/>
                </a:lnTo>
                <a:lnTo>
                  <a:pt x="61158" y="204935"/>
                </a:lnTo>
                <a:lnTo>
                  <a:pt x="70612" y="197477"/>
                </a:lnTo>
                <a:lnTo>
                  <a:pt x="79170" y="185157"/>
                </a:lnTo>
                <a:lnTo>
                  <a:pt x="86025" y="168065"/>
                </a:lnTo>
                <a:lnTo>
                  <a:pt x="86981" y="164224"/>
                </a:lnTo>
                <a:lnTo>
                  <a:pt x="86981" y="162303"/>
                </a:lnTo>
                <a:lnTo>
                  <a:pt x="96539" y="162303"/>
                </a:lnTo>
                <a:lnTo>
                  <a:pt x="96539" y="167105"/>
                </a:lnTo>
                <a:lnTo>
                  <a:pt x="93940" y="176784"/>
                </a:lnTo>
                <a:lnTo>
                  <a:pt x="85786" y="193395"/>
                </a:lnTo>
                <a:lnTo>
                  <a:pt x="73048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8">
            <a:extLst>
              <a:ext uri="{FF2B5EF4-FFF2-40B4-BE49-F238E27FC236}">
                <a16:creationId xmlns:a16="http://schemas.microsoft.com/office/drawing/2014/main" id="{0D87D63F-A8AC-4E6B-84A5-0A8967D711CB}"/>
              </a:ext>
            </a:extLst>
          </p:cNvPr>
          <p:cNvSpPr/>
          <p:nvPr/>
        </p:nvSpPr>
        <p:spPr>
          <a:xfrm>
            <a:off x="9841438" y="1886945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79" h="459105">
                <a:moveTo>
                  <a:pt x="4779" y="459059"/>
                </a:moveTo>
                <a:lnTo>
                  <a:pt x="1911" y="459059"/>
                </a:lnTo>
                <a:lnTo>
                  <a:pt x="0" y="457139"/>
                </a:lnTo>
                <a:lnTo>
                  <a:pt x="0" y="452337"/>
                </a:lnTo>
                <a:lnTo>
                  <a:pt x="5735" y="446575"/>
                </a:lnTo>
                <a:lnTo>
                  <a:pt x="35044" y="409435"/>
                </a:lnTo>
                <a:lnTo>
                  <a:pt x="56004" y="367962"/>
                </a:lnTo>
                <a:lnTo>
                  <a:pt x="69669" y="323354"/>
                </a:lnTo>
                <a:lnTo>
                  <a:pt x="77094" y="276811"/>
                </a:lnTo>
                <a:lnTo>
                  <a:pt x="79334" y="229529"/>
                </a:lnTo>
                <a:lnTo>
                  <a:pt x="76291" y="174711"/>
                </a:lnTo>
                <a:lnTo>
                  <a:pt x="67375" y="125655"/>
                </a:lnTo>
                <a:lnTo>
                  <a:pt x="52907" y="82592"/>
                </a:lnTo>
                <a:lnTo>
                  <a:pt x="33209" y="45752"/>
                </a:lnTo>
                <a:lnTo>
                  <a:pt x="8602" y="15366"/>
                </a:lnTo>
                <a:lnTo>
                  <a:pt x="0" y="6722"/>
                </a:lnTo>
                <a:lnTo>
                  <a:pt x="0" y="1920"/>
                </a:lnTo>
                <a:lnTo>
                  <a:pt x="1911" y="0"/>
                </a:lnTo>
                <a:lnTo>
                  <a:pt x="4779" y="0"/>
                </a:lnTo>
                <a:lnTo>
                  <a:pt x="53302" y="49024"/>
                </a:lnTo>
                <a:lnTo>
                  <a:pt x="75511" y="86433"/>
                </a:lnTo>
                <a:lnTo>
                  <a:pt x="90774" y="125674"/>
                </a:lnTo>
                <a:lnTo>
                  <a:pt x="100123" y="164104"/>
                </a:lnTo>
                <a:lnTo>
                  <a:pt x="106097" y="229529"/>
                </a:lnTo>
                <a:lnTo>
                  <a:pt x="104843" y="260622"/>
                </a:lnTo>
                <a:lnTo>
                  <a:pt x="91581" y="332170"/>
                </a:lnTo>
                <a:lnTo>
                  <a:pt x="77422" y="369744"/>
                </a:lnTo>
                <a:lnTo>
                  <a:pt x="54915" y="408415"/>
                </a:lnTo>
                <a:lnTo>
                  <a:pt x="13844" y="453342"/>
                </a:lnTo>
                <a:lnTo>
                  <a:pt x="4779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9">
            <a:extLst>
              <a:ext uri="{FF2B5EF4-FFF2-40B4-BE49-F238E27FC236}">
                <a16:creationId xmlns:a16="http://schemas.microsoft.com/office/drawing/2014/main" id="{510B6598-913B-464A-B25F-A030B330AB34}"/>
              </a:ext>
            </a:extLst>
          </p:cNvPr>
          <p:cNvSpPr/>
          <p:nvPr/>
        </p:nvSpPr>
        <p:spPr>
          <a:xfrm>
            <a:off x="8364675" y="2898668"/>
            <a:ext cx="227329" cy="417830"/>
          </a:xfrm>
          <a:custGeom>
            <a:avLst/>
            <a:gdLst/>
            <a:ahLst/>
            <a:cxnLst/>
            <a:rect l="l" t="t" r="r" b="b"/>
            <a:pathLst>
              <a:path w="227329" h="417829">
                <a:moveTo>
                  <a:pt x="146140" y="125809"/>
                </a:moveTo>
                <a:lnTo>
                  <a:pt x="114619" y="125809"/>
                </a:lnTo>
                <a:lnTo>
                  <a:pt x="121440" y="91595"/>
                </a:lnTo>
                <a:lnTo>
                  <a:pt x="129902" y="53781"/>
                </a:lnTo>
                <a:lnTo>
                  <a:pt x="157960" y="9603"/>
                </a:lnTo>
                <a:lnTo>
                  <a:pt x="188167" y="0"/>
                </a:lnTo>
                <a:lnTo>
                  <a:pt x="201942" y="1980"/>
                </a:lnTo>
                <a:lnTo>
                  <a:pt x="214554" y="7923"/>
                </a:lnTo>
                <a:lnTo>
                  <a:pt x="216116" y="9603"/>
                </a:lnTo>
                <a:lnTo>
                  <a:pt x="188167" y="9603"/>
                </a:lnTo>
                <a:lnTo>
                  <a:pt x="181377" y="10939"/>
                </a:lnTo>
                <a:lnTo>
                  <a:pt x="160587" y="47658"/>
                </a:lnTo>
                <a:lnTo>
                  <a:pt x="155692" y="72988"/>
                </a:lnTo>
                <a:lnTo>
                  <a:pt x="146140" y="125809"/>
                </a:lnTo>
                <a:close/>
              </a:path>
              <a:path w="227329" h="417829">
                <a:moveTo>
                  <a:pt x="202495" y="58582"/>
                </a:moveTo>
                <a:lnTo>
                  <a:pt x="193898" y="58582"/>
                </a:lnTo>
                <a:lnTo>
                  <a:pt x="185302" y="53781"/>
                </a:lnTo>
                <a:lnTo>
                  <a:pt x="210136" y="18247"/>
                </a:lnTo>
                <a:lnTo>
                  <a:pt x="201539" y="9603"/>
                </a:lnTo>
                <a:lnTo>
                  <a:pt x="216116" y="9603"/>
                </a:lnTo>
                <a:lnTo>
                  <a:pt x="223762" y="17826"/>
                </a:lnTo>
                <a:lnTo>
                  <a:pt x="227329" y="31692"/>
                </a:lnTo>
                <a:lnTo>
                  <a:pt x="225060" y="43186"/>
                </a:lnTo>
                <a:lnTo>
                  <a:pt x="219210" y="51620"/>
                </a:lnTo>
                <a:lnTo>
                  <a:pt x="211211" y="56812"/>
                </a:lnTo>
                <a:lnTo>
                  <a:pt x="202495" y="58582"/>
                </a:lnTo>
                <a:close/>
              </a:path>
              <a:path w="227329" h="417829">
                <a:moveTo>
                  <a:pt x="195808" y="140214"/>
                </a:moveTo>
                <a:lnTo>
                  <a:pt x="69727" y="140214"/>
                </a:lnTo>
                <a:lnTo>
                  <a:pt x="69727" y="125809"/>
                </a:lnTo>
                <a:lnTo>
                  <a:pt x="195808" y="125809"/>
                </a:lnTo>
                <a:lnTo>
                  <a:pt x="195808" y="140214"/>
                </a:lnTo>
                <a:close/>
              </a:path>
              <a:path w="227329" h="417829">
                <a:moveTo>
                  <a:pt x="64036" y="407199"/>
                </a:moveTo>
                <a:lnTo>
                  <a:pt x="38206" y="407199"/>
                </a:lnTo>
                <a:lnTo>
                  <a:pt x="53340" y="400041"/>
                </a:lnTo>
                <a:lnTo>
                  <a:pt x="63996" y="380909"/>
                </a:lnTo>
                <a:lnTo>
                  <a:pt x="71786" y="353313"/>
                </a:lnTo>
                <a:lnTo>
                  <a:pt x="78323" y="320765"/>
                </a:lnTo>
                <a:lnTo>
                  <a:pt x="112709" y="140214"/>
                </a:lnTo>
                <a:lnTo>
                  <a:pt x="143274" y="140214"/>
                </a:lnTo>
                <a:lnTo>
                  <a:pt x="115575" y="285231"/>
                </a:lnTo>
                <a:lnTo>
                  <a:pt x="113694" y="296051"/>
                </a:lnTo>
                <a:lnTo>
                  <a:pt x="108411" y="319205"/>
                </a:lnTo>
                <a:lnTo>
                  <a:pt x="100262" y="347221"/>
                </a:lnTo>
                <a:lnTo>
                  <a:pt x="89785" y="372626"/>
                </a:lnTo>
                <a:lnTo>
                  <a:pt x="82129" y="387376"/>
                </a:lnTo>
                <a:lnTo>
                  <a:pt x="70801" y="402037"/>
                </a:lnTo>
                <a:lnTo>
                  <a:pt x="64036" y="407199"/>
                </a:lnTo>
                <a:close/>
              </a:path>
              <a:path w="227329" h="417829">
                <a:moveTo>
                  <a:pt x="38206" y="417763"/>
                </a:moveTo>
                <a:lnTo>
                  <a:pt x="24580" y="415647"/>
                </a:lnTo>
                <a:lnTo>
                  <a:pt x="12297" y="409480"/>
                </a:lnTo>
                <a:lnTo>
                  <a:pt x="3417" y="399531"/>
                </a:lnTo>
                <a:lnTo>
                  <a:pt x="0" y="386071"/>
                </a:lnTo>
                <a:lnTo>
                  <a:pt x="2268" y="374426"/>
                </a:lnTo>
                <a:lnTo>
                  <a:pt x="8118" y="365663"/>
                </a:lnTo>
                <a:lnTo>
                  <a:pt x="16118" y="360141"/>
                </a:lnTo>
                <a:lnTo>
                  <a:pt x="24834" y="358220"/>
                </a:lnTo>
                <a:lnTo>
                  <a:pt x="33430" y="358220"/>
                </a:lnTo>
                <a:lnTo>
                  <a:pt x="42027" y="363982"/>
                </a:lnTo>
                <a:lnTo>
                  <a:pt x="42027" y="374546"/>
                </a:lnTo>
                <a:lnTo>
                  <a:pt x="40952" y="381014"/>
                </a:lnTo>
                <a:lnTo>
                  <a:pt x="37012" y="388832"/>
                </a:lnTo>
                <a:lnTo>
                  <a:pt x="29132" y="395750"/>
                </a:lnTo>
                <a:lnTo>
                  <a:pt x="16237" y="399516"/>
                </a:lnTo>
                <a:lnTo>
                  <a:pt x="25789" y="407199"/>
                </a:lnTo>
                <a:lnTo>
                  <a:pt x="64036" y="407199"/>
                </a:lnTo>
                <a:lnTo>
                  <a:pt x="56071" y="413277"/>
                </a:lnTo>
                <a:lnTo>
                  <a:pt x="38206" y="417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0">
            <a:extLst>
              <a:ext uri="{FF2B5EF4-FFF2-40B4-BE49-F238E27FC236}">
                <a16:creationId xmlns:a16="http://schemas.microsoft.com/office/drawing/2014/main" id="{9819CF25-3596-4FD7-90D4-7C0BCFCDFFB4}"/>
              </a:ext>
            </a:extLst>
          </p:cNvPr>
          <p:cNvSpPr/>
          <p:nvPr/>
        </p:nvSpPr>
        <p:spPr>
          <a:xfrm>
            <a:off x="8578624" y="3149332"/>
            <a:ext cx="149225" cy="145415"/>
          </a:xfrm>
          <a:custGeom>
            <a:avLst/>
            <a:gdLst/>
            <a:ahLst/>
            <a:cxnLst/>
            <a:rect l="l" t="t" r="r" b="b"/>
            <a:pathLst>
              <a:path w="149225" h="145414">
                <a:moveTo>
                  <a:pt x="10506" y="53781"/>
                </a:moveTo>
                <a:lnTo>
                  <a:pt x="0" y="53781"/>
                </a:lnTo>
                <a:lnTo>
                  <a:pt x="0" y="48979"/>
                </a:lnTo>
                <a:lnTo>
                  <a:pt x="16566" y="10128"/>
                </a:lnTo>
                <a:lnTo>
                  <a:pt x="37251" y="0"/>
                </a:lnTo>
                <a:lnTo>
                  <a:pt x="44743" y="900"/>
                </a:lnTo>
                <a:lnTo>
                  <a:pt x="54205" y="4321"/>
                </a:lnTo>
                <a:lnTo>
                  <a:pt x="61052" y="9603"/>
                </a:lnTo>
                <a:lnTo>
                  <a:pt x="36296" y="9603"/>
                </a:lnTo>
                <a:lnTo>
                  <a:pt x="27998" y="12169"/>
                </a:lnTo>
                <a:lnTo>
                  <a:pt x="21491" y="19327"/>
                </a:lnTo>
                <a:lnTo>
                  <a:pt x="16416" y="30266"/>
                </a:lnTo>
                <a:lnTo>
                  <a:pt x="12417" y="44177"/>
                </a:lnTo>
                <a:lnTo>
                  <a:pt x="10506" y="52820"/>
                </a:lnTo>
                <a:lnTo>
                  <a:pt x="10506" y="53781"/>
                </a:lnTo>
                <a:close/>
              </a:path>
              <a:path w="149225" h="145414">
                <a:moveTo>
                  <a:pt x="83656" y="23049"/>
                </a:moveTo>
                <a:lnTo>
                  <a:pt x="69727" y="23049"/>
                </a:lnTo>
                <a:lnTo>
                  <a:pt x="80502" y="12559"/>
                </a:lnTo>
                <a:lnTo>
                  <a:pt x="91456" y="5402"/>
                </a:lnTo>
                <a:lnTo>
                  <a:pt x="102769" y="1305"/>
                </a:lnTo>
                <a:lnTo>
                  <a:pt x="114619" y="0"/>
                </a:lnTo>
                <a:lnTo>
                  <a:pt x="126842" y="1320"/>
                </a:lnTo>
                <a:lnTo>
                  <a:pt x="137901" y="5522"/>
                </a:lnTo>
                <a:lnTo>
                  <a:pt x="142296" y="9603"/>
                </a:lnTo>
                <a:lnTo>
                  <a:pt x="114619" y="9603"/>
                </a:lnTo>
                <a:lnTo>
                  <a:pt x="104948" y="10549"/>
                </a:lnTo>
                <a:lnTo>
                  <a:pt x="97426" y="12845"/>
                </a:lnTo>
                <a:lnTo>
                  <a:pt x="92053" y="15681"/>
                </a:lnTo>
                <a:lnTo>
                  <a:pt x="88830" y="18247"/>
                </a:lnTo>
                <a:lnTo>
                  <a:pt x="83656" y="23049"/>
                </a:lnTo>
                <a:close/>
              </a:path>
              <a:path w="149225" h="145414">
                <a:moveTo>
                  <a:pt x="36296" y="145016"/>
                </a:moveTo>
                <a:lnTo>
                  <a:pt x="26744" y="145016"/>
                </a:lnTo>
                <a:lnTo>
                  <a:pt x="21013" y="142135"/>
                </a:lnTo>
                <a:lnTo>
                  <a:pt x="21013" y="133492"/>
                </a:lnTo>
                <a:lnTo>
                  <a:pt x="23879" y="121967"/>
                </a:lnTo>
                <a:lnTo>
                  <a:pt x="34385" y="80671"/>
                </a:lnTo>
                <a:lnTo>
                  <a:pt x="35967" y="74144"/>
                </a:lnTo>
                <a:lnTo>
                  <a:pt x="37728" y="66626"/>
                </a:lnTo>
                <a:lnTo>
                  <a:pt x="39490" y="58928"/>
                </a:lnTo>
                <a:lnTo>
                  <a:pt x="41072" y="51860"/>
                </a:lnTo>
                <a:lnTo>
                  <a:pt x="43176" y="44822"/>
                </a:lnTo>
                <a:lnTo>
                  <a:pt x="45012" y="37334"/>
                </a:lnTo>
                <a:lnTo>
                  <a:pt x="46310" y="30386"/>
                </a:lnTo>
                <a:lnTo>
                  <a:pt x="46803" y="24969"/>
                </a:lnTo>
                <a:lnTo>
                  <a:pt x="46803" y="16326"/>
                </a:lnTo>
                <a:lnTo>
                  <a:pt x="43937" y="9603"/>
                </a:lnTo>
                <a:lnTo>
                  <a:pt x="61052" y="9603"/>
                </a:lnTo>
                <a:lnTo>
                  <a:pt x="63309" y="11344"/>
                </a:lnTo>
                <a:lnTo>
                  <a:pt x="69727" y="23049"/>
                </a:lnTo>
                <a:lnTo>
                  <a:pt x="83656" y="23049"/>
                </a:lnTo>
                <a:lnTo>
                  <a:pt x="64115" y="60503"/>
                </a:lnTo>
                <a:lnTo>
                  <a:pt x="60175" y="76830"/>
                </a:lnTo>
                <a:lnTo>
                  <a:pt x="51578" y="111403"/>
                </a:lnTo>
                <a:lnTo>
                  <a:pt x="49668" y="120047"/>
                </a:lnTo>
                <a:lnTo>
                  <a:pt x="45847" y="133492"/>
                </a:lnTo>
                <a:lnTo>
                  <a:pt x="45847" y="135413"/>
                </a:lnTo>
                <a:lnTo>
                  <a:pt x="42982" y="142135"/>
                </a:lnTo>
                <a:lnTo>
                  <a:pt x="36296" y="145016"/>
                </a:lnTo>
                <a:close/>
              </a:path>
              <a:path w="149225" h="145414">
                <a:moveTo>
                  <a:pt x="130857" y="43216"/>
                </a:moveTo>
                <a:lnTo>
                  <a:pt x="123216" y="43216"/>
                </a:lnTo>
                <a:lnTo>
                  <a:pt x="117485" y="38415"/>
                </a:lnTo>
                <a:lnTo>
                  <a:pt x="117485" y="25930"/>
                </a:lnTo>
                <a:lnTo>
                  <a:pt x="122261" y="16326"/>
                </a:lnTo>
                <a:lnTo>
                  <a:pt x="131812" y="13445"/>
                </a:lnTo>
                <a:lnTo>
                  <a:pt x="126081" y="9603"/>
                </a:lnTo>
                <a:lnTo>
                  <a:pt x="142296" y="9603"/>
                </a:lnTo>
                <a:lnTo>
                  <a:pt x="145916" y="12965"/>
                </a:lnTo>
                <a:lnTo>
                  <a:pt x="149005" y="24009"/>
                </a:lnTo>
                <a:lnTo>
                  <a:pt x="147244" y="32682"/>
                </a:lnTo>
                <a:lnTo>
                  <a:pt x="142797" y="38655"/>
                </a:lnTo>
                <a:lnTo>
                  <a:pt x="136916" y="42106"/>
                </a:lnTo>
                <a:lnTo>
                  <a:pt x="130857" y="43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1">
            <a:extLst>
              <a:ext uri="{FF2B5EF4-FFF2-40B4-BE49-F238E27FC236}">
                <a16:creationId xmlns:a16="http://schemas.microsoft.com/office/drawing/2014/main" id="{44FBCF49-6A5E-4335-BA74-9E3910F048DE}"/>
              </a:ext>
            </a:extLst>
          </p:cNvPr>
          <p:cNvSpPr/>
          <p:nvPr/>
        </p:nvSpPr>
        <p:spPr>
          <a:xfrm>
            <a:off x="8764875" y="3149332"/>
            <a:ext cx="137160" cy="145415"/>
          </a:xfrm>
          <a:custGeom>
            <a:avLst/>
            <a:gdLst/>
            <a:ahLst/>
            <a:cxnLst/>
            <a:rect l="l" t="t" r="r" b="b"/>
            <a:pathLst>
              <a:path w="137159" h="145414">
                <a:moveTo>
                  <a:pt x="57309" y="145016"/>
                </a:moveTo>
                <a:lnTo>
                  <a:pt x="32639" y="140154"/>
                </a:lnTo>
                <a:lnTo>
                  <a:pt x="14685" y="127009"/>
                </a:lnTo>
                <a:lnTo>
                  <a:pt x="3716" y="107742"/>
                </a:lnTo>
                <a:lnTo>
                  <a:pt x="0" y="84513"/>
                </a:lnTo>
                <a:lnTo>
                  <a:pt x="8656" y="48213"/>
                </a:lnTo>
                <a:lnTo>
                  <a:pt x="30565" y="21728"/>
                </a:lnTo>
                <a:lnTo>
                  <a:pt x="59638" y="5507"/>
                </a:lnTo>
                <a:lnTo>
                  <a:pt x="89785" y="0"/>
                </a:lnTo>
                <a:lnTo>
                  <a:pt x="105172" y="1935"/>
                </a:lnTo>
                <a:lnTo>
                  <a:pt x="117604" y="7562"/>
                </a:lnTo>
                <a:lnTo>
                  <a:pt x="119479" y="9603"/>
                </a:lnTo>
                <a:lnTo>
                  <a:pt x="89785" y="9603"/>
                </a:lnTo>
                <a:lnTo>
                  <a:pt x="79084" y="10924"/>
                </a:lnTo>
                <a:lnTo>
                  <a:pt x="62921" y="17286"/>
                </a:lnTo>
                <a:lnTo>
                  <a:pt x="45862" y="32292"/>
                </a:lnTo>
                <a:lnTo>
                  <a:pt x="32475" y="59543"/>
                </a:lnTo>
                <a:lnTo>
                  <a:pt x="105203" y="59543"/>
                </a:lnTo>
                <a:lnTo>
                  <a:pt x="101247" y="61464"/>
                </a:lnTo>
                <a:lnTo>
                  <a:pt x="87278" y="65350"/>
                </a:lnTo>
                <a:lnTo>
                  <a:pt x="72592" y="67346"/>
                </a:lnTo>
                <a:lnTo>
                  <a:pt x="59339" y="68081"/>
                </a:lnTo>
                <a:lnTo>
                  <a:pt x="49668" y="68186"/>
                </a:lnTo>
                <a:lnTo>
                  <a:pt x="29610" y="68186"/>
                </a:lnTo>
                <a:lnTo>
                  <a:pt x="27401" y="79711"/>
                </a:lnTo>
                <a:lnTo>
                  <a:pt x="26267" y="87634"/>
                </a:lnTo>
                <a:lnTo>
                  <a:pt x="25849" y="93036"/>
                </a:lnTo>
                <a:lnTo>
                  <a:pt x="25789" y="96998"/>
                </a:lnTo>
                <a:lnTo>
                  <a:pt x="28177" y="114089"/>
                </a:lnTo>
                <a:lnTo>
                  <a:pt x="34863" y="126409"/>
                </a:lnTo>
                <a:lnTo>
                  <a:pt x="45131" y="133867"/>
                </a:lnTo>
                <a:lnTo>
                  <a:pt x="58265" y="136373"/>
                </a:lnTo>
                <a:lnTo>
                  <a:pt x="100099" y="136373"/>
                </a:lnTo>
                <a:lnTo>
                  <a:pt x="92262" y="139989"/>
                </a:lnTo>
                <a:lnTo>
                  <a:pt x="57309" y="145016"/>
                </a:lnTo>
                <a:close/>
              </a:path>
              <a:path w="137159" h="145414">
                <a:moveTo>
                  <a:pt x="105203" y="59543"/>
                </a:moveTo>
                <a:lnTo>
                  <a:pt x="47758" y="59543"/>
                </a:lnTo>
                <a:lnTo>
                  <a:pt x="64398" y="59063"/>
                </a:lnTo>
                <a:lnTo>
                  <a:pt x="87039" y="55701"/>
                </a:lnTo>
                <a:lnTo>
                  <a:pt x="106993" y="46578"/>
                </a:lnTo>
                <a:lnTo>
                  <a:pt x="115574" y="28811"/>
                </a:lnTo>
                <a:lnTo>
                  <a:pt x="113560" y="20543"/>
                </a:lnTo>
                <a:lnTo>
                  <a:pt x="108052" y="14525"/>
                </a:lnTo>
                <a:lnTo>
                  <a:pt x="99859" y="10849"/>
                </a:lnTo>
                <a:lnTo>
                  <a:pt x="89785" y="9603"/>
                </a:lnTo>
                <a:lnTo>
                  <a:pt x="119479" y="9603"/>
                </a:lnTo>
                <a:lnTo>
                  <a:pt x="125917" y="16611"/>
                </a:lnTo>
                <a:lnTo>
                  <a:pt x="128947" y="28811"/>
                </a:lnTo>
                <a:lnTo>
                  <a:pt x="127977" y="36884"/>
                </a:lnTo>
                <a:lnTo>
                  <a:pt x="124051" y="45857"/>
                </a:lnTo>
                <a:lnTo>
                  <a:pt x="115649" y="54471"/>
                </a:lnTo>
                <a:lnTo>
                  <a:pt x="105203" y="59543"/>
                </a:lnTo>
                <a:close/>
              </a:path>
              <a:path w="137159" h="145414">
                <a:moveTo>
                  <a:pt x="100099" y="136373"/>
                </a:moveTo>
                <a:lnTo>
                  <a:pt x="58265" y="136373"/>
                </a:lnTo>
                <a:lnTo>
                  <a:pt x="67786" y="135908"/>
                </a:lnTo>
                <a:lnTo>
                  <a:pt x="85009" y="132652"/>
                </a:lnTo>
                <a:lnTo>
                  <a:pt x="105814" y="123813"/>
                </a:lnTo>
                <a:lnTo>
                  <a:pt x="126081" y="106601"/>
                </a:lnTo>
                <a:lnTo>
                  <a:pt x="127992" y="103720"/>
                </a:lnTo>
                <a:lnTo>
                  <a:pt x="128947" y="102760"/>
                </a:lnTo>
                <a:lnTo>
                  <a:pt x="133723" y="102760"/>
                </a:lnTo>
                <a:lnTo>
                  <a:pt x="136588" y="106601"/>
                </a:lnTo>
                <a:lnTo>
                  <a:pt x="136588" y="108522"/>
                </a:lnTo>
                <a:lnTo>
                  <a:pt x="131723" y="116250"/>
                </a:lnTo>
                <a:lnTo>
                  <a:pt x="117007" y="128570"/>
                </a:lnTo>
                <a:lnTo>
                  <a:pt x="100099" y="136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2">
            <a:extLst>
              <a:ext uri="{FF2B5EF4-FFF2-40B4-BE49-F238E27FC236}">
                <a16:creationId xmlns:a16="http://schemas.microsoft.com/office/drawing/2014/main" id="{6B66D125-E818-4CBD-8D3A-B29EB4C3C18E}"/>
              </a:ext>
            </a:extLst>
          </p:cNvPr>
          <p:cNvSpPr/>
          <p:nvPr/>
        </p:nvSpPr>
        <p:spPr>
          <a:xfrm>
            <a:off x="8935854" y="3068655"/>
            <a:ext cx="164465" cy="226060"/>
          </a:xfrm>
          <a:custGeom>
            <a:avLst/>
            <a:gdLst/>
            <a:ahLst/>
            <a:cxnLst/>
            <a:rect l="l" t="t" r="r" b="b"/>
            <a:pathLst>
              <a:path w="164465" h="226060">
                <a:moveTo>
                  <a:pt x="140522" y="99879"/>
                </a:moveTo>
                <a:lnTo>
                  <a:pt x="115574" y="99879"/>
                </a:lnTo>
                <a:lnTo>
                  <a:pt x="133723" y="26890"/>
                </a:lnTo>
                <a:lnTo>
                  <a:pt x="134678" y="24009"/>
                </a:lnTo>
                <a:lnTo>
                  <a:pt x="134678" y="14405"/>
                </a:lnTo>
                <a:lnTo>
                  <a:pt x="111754" y="14405"/>
                </a:lnTo>
                <a:lnTo>
                  <a:pt x="111754" y="3841"/>
                </a:lnTo>
                <a:lnTo>
                  <a:pt x="115574" y="2881"/>
                </a:lnTo>
                <a:lnTo>
                  <a:pt x="118440" y="2881"/>
                </a:lnTo>
                <a:lnTo>
                  <a:pt x="127141" y="2025"/>
                </a:lnTo>
                <a:lnTo>
                  <a:pt x="139334" y="1080"/>
                </a:lnTo>
                <a:lnTo>
                  <a:pt x="151348" y="315"/>
                </a:lnTo>
                <a:lnTo>
                  <a:pt x="159512" y="0"/>
                </a:lnTo>
                <a:lnTo>
                  <a:pt x="163333" y="0"/>
                </a:lnTo>
                <a:lnTo>
                  <a:pt x="164288" y="2881"/>
                </a:lnTo>
                <a:lnTo>
                  <a:pt x="164288" y="4801"/>
                </a:lnTo>
                <a:lnTo>
                  <a:pt x="163333" y="8643"/>
                </a:lnTo>
                <a:lnTo>
                  <a:pt x="163333" y="9603"/>
                </a:lnTo>
                <a:lnTo>
                  <a:pt x="140522" y="99879"/>
                </a:lnTo>
                <a:close/>
              </a:path>
              <a:path w="164465" h="226060">
                <a:moveTo>
                  <a:pt x="48713" y="225688"/>
                </a:moveTo>
                <a:lnTo>
                  <a:pt x="29416" y="221741"/>
                </a:lnTo>
                <a:lnTo>
                  <a:pt x="13969" y="210682"/>
                </a:lnTo>
                <a:lnTo>
                  <a:pt x="3716" y="193680"/>
                </a:lnTo>
                <a:lnTo>
                  <a:pt x="0" y="171907"/>
                </a:lnTo>
                <a:lnTo>
                  <a:pt x="7193" y="138204"/>
                </a:lnTo>
                <a:lnTo>
                  <a:pt x="26028" y="109002"/>
                </a:lnTo>
                <a:lnTo>
                  <a:pt x="52384" y="88444"/>
                </a:lnTo>
                <a:lnTo>
                  <a:pt x="82144" y="80671"/>
                </a:lnTo>
                <a:lnTo>
                  <a:pt x="92874" y="82187"/>
                </a:lnTo>
                <a:lnTo>
                  <a:pt x="102083" y="86313"/>
                </a:lnTo>
                <a:lnTo>
                  <a:pt x="107010" y="90275"/>
                </a:lnTo>
                <a:lnTo>
                  <a:pt x="82144" y="90275"/>
                </a:lnTo>
                <a:lnTo>
                  <a:pt x="74413" y="91415"/>
                </a:lnTo>
                <a:lnTo>
                  <a:pt x="42982" y="120047"/>
                </a:lnTo>
                <a:lnTo>
                  <a:pt x="27401" y="169746"/>
                </a:lnTo>
                <a:lnTo>
                  <a:pt x="25789" y="185352"/>
                </a:lnTo>
                <a:lnTo>
                  <a:pt x="27774" y="200028"/>
                </a:lnTo>
                <a:lnTo>
                  <a:pt x="33072" y="209842"/>
                </a:lnTo>
                <a:lnTo>
                  <a:pt x="40698" y="215334"/>
                </a:lnTo>
                <a:lnTo>
                  <a:pt x="49668" y="217045"/>
                </a:lnTo>
                <a:lnTo>
                  <a:pt x="76472" y="217045"/>
                </a:lnTo>
                <a:lnTo>
                  <a:pt x="72950" y="219325"/>
                </a:lnTo>
                <a:lnTo>
                  <a:pt x="61234" y="223992"/>
                </a:lnTo>
                <a:lnTo>
                  <a:pt x="48713" y="225688"/>
                </a:lnTo>
                <a:close/>
              </a:path>
              <a:path w="164465" h="226060">
                <a:moveTo>
                  <a:pt x="76472" y="217045"/>
                </a:moveTo>
                <a:lnTo>
                  <a:pt x="49668" y="217045"/>
                </a:lnTo>
                <a:lnTo>
                  <a:pt x="59384" y="215349"/>
                </a:lnTo>
                <a:lnTo>
                  <a:pt x="67936" y="211402"/>
                </a:lnTo>
                <a:lnTo>
                  <a:pt x="74517" y="206916"/>
                </a:lnTo>
                <a:lnTo>
                  <a:pt x="78323" y="203599"/>
                </a:lnTo>
                <a:lnTo>
                  <a:pt x="83815" y="199083"/>
                </a:lnTo>
                <a:lnTo>
                  <a:pt x="88591" y="194116"/>
                </a:lnTo>
                <a:lnTo>
                  <a:pt x="92292" y="188608"/>
                </a:lnTo>
                <a:lnTo>
                  <a:pt x="94561" y="182471"/>
                </a:lnTo>
                <a:lnTo>
                  <a:pt x="109843" y="121967"/>
                </a:lnTo>
                <a:lnTo>
                  <a:pt x="110799" y="121007"/>
                </a:lnTo>
                <a:lnTo>
                  <a:pt x="110799" y="118126"/>
                </a:lnTo>
                <a:lnTo>
                  <a:pt x="109545" y="112153"/>
                </a:lnTo>
                <a:lnTo>
                  <a:pt x="105068" y="102760"/>
                </a:lnTo>
                <a:lnTo>
                  <a:pt x="96292" y="94086"/>
                </a:lnTo>
                <a:lnTo>
                  <a:pt x="82144" y="90275"/>
                </a:lnTo>
                <a:lnTo>
                  <a:pt x="107010" y="90275"/>
                </a:lnTo>
                <a:lnTo>
                  <a:pt x="109679" y="92421"/>
                </a:lnTo>
                <a:lnTo>
                  <a:pt x="115574" y="99879"/>
                </a:lnTo>
                <a:lnTo>
                  <a:pt x="140522" y="99879"/>
                </a:lnTo>
                <a:lnTo>
                  <a:pt x="118440" y="187273"/>
                </a:lnTo>
                <a:lnTo>
                  <a:pt x="117485" y="192075"/>
                </a:lnTo>
                <a:lnTo>
                  <a:pt x="117485" y="203599"/>
                </a:lnTo>
                <a:lnTo>
                  <a:pt x="93606" y="203599"/>
                </a:lnTo>
                <a:lnTo>
                  <a:pt x="83770" y="212318"/>
                </a:lnTo>
                <a:lnTo>
                  <a:pt x="76472" y="217045"/>
                </a:lnTo>
                <a:close/>
              </a:path>
              <a:path w="164465" h="226060">
                <a:moveTo>
                  <a:pt x="145662" y="217045"/>
                </a:moveTo>
                <a:lnTo>
                  <a:pt x="127992" y="217045"/>
                </a:lnTo>
                <a:lnTo>
                  <a:pt x="136678" y="213803"/>
                </a:lnTo>
                <a:lnTo>
                  <a:pt x="143035" y="205520"/>
                </a:lnTo>
                <a:lnTo>
                  <a:pt x="147602" y="194356"/>
                </a:lnTo>
                <a:lnTo>
                  <a:pt x="150915" y="182471"/>
                </a:lnTo>
                <a:lnTo>
                  <a:pt x="152826" y="173828"/>
                </a:lnTo>
                <a:lnTo>
                  <a:pt x="153781" y="171907"/>
                </a:lnTo>
                <a:lnTo>
                  <a:pt x="163333" y="171907"/>
                </a:lnTo>
                <a:lnTo>
                  <a:pt x="163333" y="176709"/>
                </a:lnTo>
                <a:lnTo>
                  <a:pt x="147184" y="215559"/>
                </a:lnTo>
                <a:lnTo>
                  <a:pt x="145662" y="217045"/>
                </a:lnTo>
                <a:close/>
              </a:path>
              <a:path w="164465" h="226060">
                <a:moveTo>
                  <a:pt x="127036" y="225688"/>
                </a:moveTo>
                <a:lnTo>
                  <a:pt x="118992" y="224938"/>
                </a:lnTo>
                <a:lnTo>
                  <a:pt x="109246" y="221846"/>
                </a:lnTo>
                <a:lnTo>
                  <a:pt x="100038" y="215154"/>
                </a:lnTo>
                <a:lnTo>
                  <a:pt x="93606" y="203599"/>
                </a:lnTo>
                <a:lnTo>
                  <a:pt x="117485" y="203599"/>
                </a:lnTo>
                <a:lnTo>
                  <a:pt x="117485" y="209362"/>
                </a:lnTo>
                <a:lnTo>
                  <a:pt x="119395" y="217045"/>
                </a:lnTo>
                <a:lnTo>
                  <a:pt x="145662" y="217045"/>
                </a:lnTo>
                <a:lnTo>
                  <a:pt x="141603" y="221006"/>
                </a:lnTo>
                <a:lnTo>
                  <a:pt x="134946" y="224473"/>
                </a:lnTo>
                <a:lnTo>
                  <a:pt x="127036" y="225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3">
            <a:extLst>
              <a:ext uri="{FF2B5EF4-FFF2-40B4-BE49-F238E27FC236}">
                <a16:creationId xmlns:a16="http://schemas.microsoft.com/office/drawing/2014/main" id="{EBA61CD2-C98C-40C3-8668-FC2C981E7382}"/>
              </a:ext>
            </a:extLst>
          </p:cNvPr>
          <p:cNvSpPr/>
          <p:nvPr/>
        </p:nvSpPr>
        <p:spPr>
          <a:xfrm>
            <a:off x="9174646" y="2877545"/>
            <a:ext cx="106045" cy="459105"/>
          </a:xfrm>
          <a:custGeom>
            <a:avLst/>
            <a:gdLst/>
            <a:ahLst/>
            <a:cxnLst/>
            <a:rect l="l" t="t" r="r" b="b"/>
            <a:pathLst>
              <a:path w="106045" h="459104">
                <a:moveTo>
                  <a:pt x="104112" y="459059"/>
                </a:moveTo>
                <a:lnTo>
                  <a:pt x="101247" y="459059"/>
                </a:lnTo>
                <a:lnTo>
                  <a:pt x="91949" y="453522"/>
                </a:lnTo>
                <a:lnTo>
                  <a:pt x="52220" y="410035"/>
                </a:lnTo>
                <a:lnTo>
                  <a:pt x="30565" y="372626"/>
                </a:lnTo>
                <a:lnTo>
                  <a:pt x="14909" y="333520"/>
                </a:lnTo>
                <a:lnTo>
                  <a:pt x="5611" y="295315"/>
                </a:lnTo>
                <a:lnTo>
                  <a:pt x="0" y="229529"/>
                </a:lnTo>
                <a:lnTo>
                  <a:pt x="1253" y="198587"/>
                </a:lnTo>
                <a:lnTo>
                  <a:pt x="14506" y="127700"/>
                </a:lnTo>
                <a:lnTo>
                  <a:pt x="28654" y="90275"/>
                </a:lnTo>
                <a:lnTo>
                  <a:pt x="50608" y="51455"/>
                </a:lnTo>
                <a:lnTo>
                  <a:pt x="91651" y="5867"/>
                </a:lnTo>
                <a:lnTo>
                  <a:pt x="101247" y="0"/>
                </a:lnTo>
                <a:lnTo>
                  <a:pt x="104112" y="0"/>
                </a:lnTo>
                <a:lnTo>
                  <a:pt x="106023" y="1920"/>
                </a:lnTo>
                <a:lnTo>
                  <a:pt x="106023" y="6722"/>
                </a:lnTo>
                <a:lnTo>
                  <a:pt x="100292" y="12484"/>
                </a:lnTo>
                <a:lnTo>
                  <a:pt x="71003" y="49532"/>
                </a:lnTo>
                <a:lnTo>
                  <a:pt x="50058" y="90820"/>
                </a:lnTo>
                <a:lnTo>
                  <a:pt x="36403" y="135290"/>
                </a:lnTo>
                <a:lnTo>
                  <a:pt x="28983" y="181879"/>
                </a:lnTo>
                <a:lnTo>
                  <a:pt x="26744" y="229529"/>
                </a:lnTo>
                <a:lnTo>
                  <a:pt x="28693" y="273292"/>
                </a:lnTo>
                <a:lnTo>
                  <a:pt x="35455" y="318944"/>
                </a:lnTo>
                <a:lnTo>
                  <a:pt x="48407" y="364228"/>
                </a:lnTo>
                <a:lnTo>
                  <a:pt x="68924" y="406884"/>
                </a:lnTo>
                <a:lnTo>
                  <a:pt x="98381" y="444654"/>
                </a:lnTo>
                <a:lnTo>
                  <a:pt x="106023" y="452337"/>
                </a:lnTo>
                <a:lnTo>
                  <a:pt x="106023" y="458099"/>
                </a:lnTo>
                <a:lnTo>
                  <a:pt x="104112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4">
            <a:extLst>
              <a:ext uri="{FF2B5EF4-FFF2-40B4-BE49-F238E27FC236}">
                <a16:creationId xmlns:a16="http://schemas.microsoft.com/office/drawing/2014/main" id="{229749BC-F4A0-4043-9803-0B5E19403B92}"/>
              </a:ext>
            </a:extLst>
          </p:cNvPr>
          <p:cNvSpPr/>
          <p:nvPr/>
        </p:nvSpPr>
        <p:spPr>
          <a:xfrm>
            <a:off x="9320785" y="3019681"/>
            <a:ext cx="200025" cy="207645"/>
          </a:xfrm>
          <a:custGeom>
            <a:avLst/>
            <a:gdLst/>
            <a:ahLst/>
            <a:cxnLst/>
            <a:rect l="l" t="t" r="r" b="b"/>
            <a:pathLst>
              <a:path w="200025" h="207644">
                <a:moveTo>
                  <a:pt x="9551" y="74909"/>
                </a:moveTo>
                <a:lnTo>
                  <a:pt x="0" y="74909"/>
                </a:lnTo>
                <a:lnTo>
                  <a:pt x="0" y="70107"/>
                </a:lnTo>
                <a:lnTo>
                  <a:pt x="3357" y="57532"/>
                </a:lnTo>
                <a:lnTo>
                  <a:pt x="13969" y="33613"/>
                </a:lnTo>
                <a:lnTo>
                  <a:pt x="32639" y="10414"/>
                </a:lnTo>
                <a:lnTo>
                  <a:pt x="60175" y="0"/>
                </a:lnTo>
                <a:lnTo>
                  <a:pt x="75666" y="2881"/>
                </a:lnTo>
                <a:lnTo>
                  <a:pt x="85620" y="9603"/>
                </a:lnTo>
                <a:lnTo>
                  <a:pt x="58265" y="9603"/>
                </a:lnTo>
                <a:lnTo>
                  <a:pt x="47340" y="11974"/>
                </a:lnTo>
                <a:lnTo>
                  <a:pt x="35341" y="20648"/>
                </a:lnTo>
                <a:lnTo>
                  <a:pt x="23341" y="37964"/>
                </a:lnTo>
                <a:lnTo>
                  <a:pt x="12417" y="66265"/>
                </a:lnTo>
                <a:lnTo>
                  <a:pt x="10506" y="73948"/>
                </a:lnTo>
                <a:lnTo>
                  <a:pt x="9551" y="74909"/>
                </a:lnTo>
                <a:close/>
              </a:path>
              <a:path w="200025" h="207644">
                <a:moveTo>
                  <a:pt x="121459" y="197837"/>
                </a:moveTo>
                <a:lnTo>
                  <a:pt x="99337" y="197837"/>
                </a:lnTo>
                <a:lnTo>
                  <a:pt x="134588" y="181030"/>
                </a:lnTo>
                <a:lnTo>
                  <a:pt x="159990" y="142615"/>
                </a:lnTo>
                <a:lnTo>
                  <a:pt x="175362" y="100599"/>
                </a:lnTo>
                <a:lnTo>
                  <a:pt x="180526" y="72988"/>
                </a:lnTo>
                <a:lnTo>
                  <a:pt x="179481" y="61464"/>
                </a:lnTo>
                <a:lnTo>
                  <a:pt x="176466" y="51380"/>
                </a:lnTo>
                <a:lnTo>
                  <a:pt x="171660" y="42736"/>
                </a:lnTo>
                <a:lnTo>
                  <a:pt x="165243" y="35533"/>
                </a:lnTo>
                <a:lnTo>
                  <a:pt x="159512" y="30732"/>
                </a:lnTo>
                <a:lnTo>
                  <a:pt x="157602" y="27850"/>
                </a:lnTo>
                <a:lnTo>
                  <a:pt x="179570" y="0"/>
                </a:lnTo>
                <a:lnTo>
                  <a:pt x="186331" y="1440"/>
                </a:lnTo>
                <a:lnTo>
                  <a:pt x="192823" y="6482"/>
                </a:lnTo>
                <a:lnTo>
                  <a:pt x="197704" y="16206"/>
                </a:lnTo>
                <a:lnTo>
                  <a:pt x="199629" y="31692"/>
                </a:lnTo>
                <a:lnTo>
                  <a:pt x="196335" y="59189"/>
                </a:lnTo>
                <a:lnTo>
                  <a:pt x="185661" y="103928"/>
                </a:lnTo>
                <a:lnTo>
                  <a:pt x="166412" y="152492"/>
                </a:lnTo>
                <a:lnTo>
                  <a:pt x="137398" y="191468"/>
                </a:lnTo>
                <a:lnTo>
                  <a:pt x="121459" y="197837"/>
                </a:lnTo>
                <a:close/>
              </a:path>
              <a:path w="200025" h="207644">
                <a:moveTo>
                  <a:pt x="97426" y="207441"/>
                </a:moveTo>
                <a:lnTo>
                  <a:pt x="79010" y="205475"/>
                </a:lnTo>
                <a:lnTo>
                  <a:pt x="58981" y="197477"/>
                </a:lnTo>
                <a:lnTo>
                  <a:pt x="42892" y="180295"/>
                </a:lnTo>
                <a:lnTo>
                  <a:pt x="36296" y="150779"/>
                </a:lnTo>
                <a:lnTo>
                  <a:pt x="37505" y="134992"/>
                </a:lnTo>
                <a:lnTo>
                  <a:pt x="41669" y="115965"/>
                </a:lnTo>
                <a:lnTo>
                  <a:pt x="49593" y="90815"/>
                </a:lnTo>
                <a:lnTo>
                  <a:pt x="62085" y="56662"/>
                </a:lnTo>
                <a:lnTo>
                  <a:pt x="64488" y="49534"/>
                </a:lnTo>
                <a:lnTo>
                  <a:pt x="66980" y="41416"/>
                </a:lnTo>
                <a:lnTo>
                  <a:pt x="68936" y="32757"/>
                </a:lnTo>
                <a:lnTo>
                  <a:pt x="69727" y="24009"/>
                </a:lnTo>
                <a:lnTo>
                  <a:pt x="69727" y="9603"/>
                </a:lnTo>
                <a:lnTo>
                  <a:pt x="85620" y="9603"/>
                </a:lnTo>
                <a:lnTo>
                  <a:pt x="87397" y="10804"/>
                </a:lnTo>
                <a:lnTo>
                  <a:pt x="94829" y="22688"/>
                </a:lnTo>
                <a:lnTo>
                  <a:pt x="97426" y="37454"/>
                </a:lnTo>
                <a:lnTo>
                  <a:pt x="97426" y="46098"/>
                </a:lnTo>
                <a:lnTo>
                  <a:pt x="95516" y="51860"/>
                </a:lnTo>
                <a:lnTo>
                  <a:pt x="91695" y="60503"/>
                </a:lnTo>
                <a:lnTo>
                  <a:pt x="81472" y="87814"/>
                </a:lnTo>
                <a:lnTo>
                  <a:pt x="72950" y="113324"/>
                </a:lnTo>
                <a:lnTo>
                  <a:pt x="67115" y="136673"/>
                </a:lnTo>
                <a:lnTo>
                  <a:pt x="64951" y="157501"/>
                </a:lnTo>
                <a:lnTo>
                  <a:pt x="66965" y="173933"/>
                </a:lnTo>
                <a:lnTo>
                  <a:pt x="73189" y="186673"/>
                </a:lnTo>
                <a:lnTo>
                  <a:pt x="83890" y="194911"/>
                </a:lnTo>
                <a:lnTo>
                  <a:pt x="99337" y="197837"/>
                </a:lnTo>
                <a:lnTo>
                  <a:pt x="121459" y="197837"/>
                </a:lnTo>
                <a:lnTo>
                  <a:pt x="97426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5">
            <a:extLst>
              <a:ext uri="{FF2B5EF4-FFF2-40B4-BE49-F238E27FC236}">
                <a16:creationId xmlns:a16="http://schemas.microsoft.com/office/drawing/2014/main" id="{B4496E3F-8977-43E5-82EC-2916912D48EA}"/>
              </a:ext>
            </a:extLst>
          </p:cNvPr>
          <p:cNvSpPr/>
          <p:nvPr/>
        </p:nvSpPr>
        <p:spPr>
          <a:xfrm>
            <a:off x="9543334" y="3078264"/>
            <a:ext cx="96520" cy="216535"/>
          </a:xfrm>
          <a:custGeom>
            <a:avLst/>
            <a:gdLst/>
            <a:ahLst/>
            <a:cxnLst/>
            <a:rect l="l" t="t" r="r" b="b"/>
            <a:pathLst>
              <a:path w="96520" h="216535">
                <a:moveTo>
                  <a:pt x="80233" y="29771"/>
                </a:moveTo>
                <a:lnTo>
                  <a:pt x="62085" y="29771"/>
                </a:lnTo>
                <a:lnTo>
                  <a:pt x="58265" y="23049"/>
                </a:lnTo>
                <a:lnTo>
                  <a:pt x="58265" y="8643"/>
                </a:lnTo>
                <a:lnTo>
                  <a:pt x="66861" y="0"/>
                </a:lnTo>
                <a:lnTo>
                  <a:pt x="85009" y="0"/>
                </a:lnTo>
                <a:lnTo>
                  <a:pt x="88830" y="6722"/>
                </a:lnTo>
                <a:lnTo>
                  <a:pt x="88830" y="21128"/>
                </a:lnTo>
                <a:lnTo>
                  <a:pt x="80233" y="29771"/>
                </a:lnTo>
                <a:close/>
              </a:path>
              <a:path w="96520" h="216535">
                <a:moveTo>
                  <a:pt x="10506" y="124848"/>
                </a:moveTo>
                <a:lnTo>
                  <a:pt x="0" y="124848"/>
                </a:lnTo>
                <a:lnTo>
                  <a:pt x="0" y="120047"/>
                </a:lnTo>
                <a:lnTo>
                  <a:pt x="2880" y="110368"/>
                </a:lnTo>
                <a:lnTo>
                  <a:pt x="11581" y="93756"/>
                </a:lnTo>
                <a:lnTo>
                  <a:pt x="26192" y="78045"/>
                </a:lnTo>
                <a:lnTo>
                  <a:pt x="46803" y="71067"/>
                </a:lnTo>
                <a:lnTo>
                  <a:pt x="58682" y="73258"/>
                </a:lnTo>
                <a:lnTo>
                  <a:pt x="68055" y="79231"/>
                </a:lnTo>
                <a:lnTo>
                  <a:pt x="69055" y="80671"/>
                </a:lnTo>
                <a:lnTo>
                  <a:pt x="45847" y="80671"/>
                </a:lnTo>
                <a:lnTo>
                  <a:pt x="36445" y="82892"/>
                </a:lnTo>
                <a:lnTo>
                  <a:pt x="27222" y="89795"/>
                </a:lnTo>
                <a:lnTo>
                  <a:pt x="18715" y="101739"/>
                </a:lnTo>
                <a:lnTo>
                  <a:pt x="11461" y="119086"/>
                </a:lnTo>
                <a:lnTo>
                  <a:pt x="10506" y="122928"/>
                </a:lnTo>
                <a:lnTo>
                  <a:pt x="10506" y="124848"/>
                </a:lnTo>
                <a:close/>
              </a:path>
              <a:path w="96520" h="216535">
                <a:moveTo>
                  <a:pt x="50623" y="216084"/>
                </a:moveTo>
                <a:lnTo>
                  <a:pt x="38743" y="213908"/>
                </a:lnTo>
                <a:lnTo>
                  <a:pt x="29371" y="208041"/>
                </a:lnTo>
                <a:lnTo>
                  <a:pt x="23222" y="199473"/>
                </a:lnTo>
                <a:lnTo>
                  <a:pt x="21013" y="189194"/>
                </a:lnTo>
                <a:lnTo>
                  <a:pt x="21013" y="183431"/>
                </a:lnTo>
                <a:lnTo>
                  <a:pt x="21968" y="179590"/>
                </a:lnTo>
                <a:lnTo>
                  <a:pt x="23879" y="174788"/>
                </a:lnTo>
                <a:lnTo>
                  <a:pt x="43937" y="123888"/>
                </a:lnTo>
                <a:lnTo>
                  <a:pt x="48653" y="111358"/>
                </a:lnTo>
                <a:lnTo>
                  <a:pt x="51578" y="102880"/>
                </a:lnTo>
                <a:lnTo>
                  <a:pt x="53071" y="96742"/>
                </a:lnTo>
                <a:lnTo>
                  <a:pt x="53489" y="91235"/>
                </a:lnTo>
                <a:lnTo>
                  <a:pt x="53489" y="82592"/>
                </a:lnTo>
                <a:lnTo>
                  <a:pt x="50623" y="80671"/>
                </a:lnTo>
                <a:lnTo>
                  <a:pt x="69055" y="80671"/>
                </a:lnTo>
                <a:lnTo>
                  <a:pt x="74204" y="88084"/>
                </a:lnTo>
                <a:lnTo>
                  <a:pt x="76413" y="98918"/>
                </a:lnTo>
                <a:lnTo>
                  <a:pt x="76413" y="101799"/>
                </a:lnTo>
                <a:lnTo>
                  <a:pt x="59220" y="149818"/>
                </a:lnTo>
                <a:lnTo>
                  <a:pt x="56503" y="155746"/>
                </a:lnTo>
                <a:lnTo>
                  <a:pt x="53966" y="161943"/>
                </a:lnTo>
                <a:lnTo>
                  <a:pt x="51429" y="168320"/>
                </a:lnTo>
                <a:lnTo>
                  <a:pt x="48713" y="174788"/>
                </a:lnTo>
                <a:lnTo>
                  <a:pt x="45847" y="182471"/>
                </a:lnTo>
                <a:lnTo>
                  <a:pt x="43937" y="188233"/>
                </a:lnTo>
                <a:lnTo>
                  <a:pt x="43937" y="202639"/>
                </a:lnTo>
                <a:lnTo>
                  <a:pt x="45847" y="207441"/>
                </a:lnTo>
                <a:lnTo>
                  <a:pt x="72997" y="207441"/>
                </a:lnTo>
                <a:lnTo>
                  <a:pt x="71488" y="209106"/>
                </a:lnTo>
                <a:lnTo>
                  <a:pt x="50623" y="216084"/>
                </a:lnTo>
                <a:close/>
              </a:path>
              <a:path w="96520" h="216535">
                <a:moveTo>
                  <a:pt x="72997" y="207441"/>
                </a:moveTo>
                <a:lnTo>
                  <a:pt x="51578" y="207441"/>
                </a:lnTo>
                <a:lnTo>
                  <a:pt x="61115" y="204935"/>
                </a:lnTo>
                <a:lnTo>
                  <a:pt x="70562" y="197477"/>
                </a:lnTo>
                <a:lnTo>
                  <a:pt x="79114" y="185157"/>
                </a:lnTo>
                <a:lnTo>
                  <a:pt x="85964" y="168065"/>
                </a:lnTo>
                <a:lnTo>
                  <a:pt x="86919" y="164224"/>
                </a:lnTo>
                <a:lnTo>
                  <a:pt x="86919" y="162303"/>
                </a:lnTo>
                <a:lnTo>
                  <a:pt x="96471" y="162303"/>
                </a:lnTo>
                <a:lnTo>
                  <a:pt x="96471" y="167105"/>
                </a:lnTo>
                <a:lnTo>
                  <a:pt x="93874" y="176784"/>
                </a:lnTo>
                <a:lnTo>
                  <a:pt x="85726" y="193395"/>
                </a:lnTo>
                <a:lnTo>
                  <a:pt x="72997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6">
            <a:extLst>
              <a:ext uri="{FF2B5EF4-FFF2-40B4-BE49-F238E27FC236}">
                <a16:creationId xmlns:a16="http://schemas.microsoft.com/office/drawing/2014/main" id="{4FC59048-9D8B-4A1E-81D4-464546A3356D}"/>
              </a:ext>
            </a:extLst>
          </p:cNvPr>
          <p:cNvSpPr/>
          <p:nvPr/>
        </p:nvSpPr>
        <p:spPr>
          <a:xfrm>
            <a:off x="9706672" y="2877545"/>
            <a:ext cx="106045" cy="459105"/>
          </a:xfrm>
          <a:custGeom>
            <a:avLst/>
            <a:gdLst/>
            <a:ahLst/>
            <a:cxnLst/>
            <a:rect l="l" t="t" r="r" b="b"/>
            <a:pathLst>
              <a:path w="106045" h="459104">
                <a:moveTo>
                  <a:pt x="4775" y="459059"/>
                </a:moveTo>
                <a:lnTo>
                  <a:pt x="1910" y="459059"/>
                </a:lnTo>
                <a:lnTo>
                  <a:pt x="0" y="457139"/>
                </a:lnTo>
                <a:lnTo>
                  <a:pt x="0" y="452337"/>
                </a:lnTo>
                <a:lnTo>
                  <a:pt x="5730" y="446575"/>
                </a:lnTo>
                <a:lnTo>
                  <a:pt x="35386" y="409435"/>
                </a:lnTo>
                <a:lnTo>
                  <a:pt x="56377" y="367962"/>
                </a:lnTo>
                <a:lnTo>
                  <a:pt x="69895" y="323354"/>
                </a:lnTo>
                <a:lnTo>
                  <a:pt x="77131" y="276811"/>
                </a:lnTo>
                <a:lnTo>
                  <a:pt x="79278" y="229529"/>
                </a:lnTo>
                <a:lnTo>
                  <a:pt x="76237" y="174711"/>
                </a:lnTo>
                <a:lnTo>
                  <a:pt x="67327" y="125655"/>
                </a:lnTo>
                <a:lnTo>
                  <a:pt x="52870" y="82592"/>
                </a:lnTo>
                <a:lnTo>
                  <a:pt x="33186" y="45752"/>
                </a:lnTo>
                <a:lnTo>
                  <a:pt x="8596" y="15366"/>
                </a:lnTo>
                <a:lnTo>
                  <a:pt x="0" y="6722"/>
                </a:lnTo>
                <a:lnTo>
                  <a:pt x="0" y="1920"/>
                </a:lnTo>
                <a:lnTo>
                  <a:pt x="1910" y="0"/>
                </a:lnTo>
                <a:lnTo>
                  <a:pt x="4775" y="0"/>
                </a:lnTo>
                <a:lnTo>
                  <a:pt x="53802" y="49024"/>
                </a:lnTo>
                <a:lnTo>
                  <a:pt x="75457" y="86433"/>
                </a:lnTo>
                <a:lnTo>
                  <a:pt x="91113" y="125674"/>
                </a:lnTo>
                <a:lnTo>
                  <a:pt x="100411" y="164104"/>
                </a:lnTo>
                <a:lnTo>
                  <a:pt x="106023" y="229529"/>
                </a:lnTo>
                <a:lnTo>
                  <a:pt x="104769" y="260622"/>
                </a:lnTo>
                <a:lnTo>
                  <a:pt x="91516" y="332170"/>
                </a:lnTo>
                <a:lnTo>
                  <a:pt x="77368" y="369744"/>
                </a:lnTo>
                <a:lnTo>
                  <a:pt x="55414" y="408415"/>
                </a:lnTo>
                <a:lnTo>
                  <a:pt x="14372" y="453342"/>
                </a:lnTo>
                <a:lnTo>
                  <a:pt x="4775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7">
            <a:extLst>
              <a:ext uri="{FF2B5EF4-FFF2-40B4-BE49-F238E27FC236}">
                <a16:creationId xmlns:a16="http://schemas.microsoft.com/office/drawing/2014/main" id="{E7A08843-62AD-4D33-B00C-BC6757C1A3A0}"/>
              </a:ext>
            </a:extLst>
          </p:cNvPr>
          <p:cNvSpPr/>
          <p:nvPr/>
        </p:nvSpPr>
        <p:spPr>
          <a:xfrm>
            <a:off x="8169979" y="3873093"/>
            <a:ext cx="226695" cy="420370"/>
          </a:xfrm>
          <a:custGeom>
            <a:avLst/>
            <a:gdLst/>
            <a:ahLst/>
            <a:cxnLst/>
            <a:rect l="l" t="t" r="r" b="b"/>
            <a:pathLst>
              <a:path w="226695" h="420370">
                <a:moveTo>
                  <a:pt x="145715" y="126439"/>
                </a:moveTo>
                <a:lnTo>
                  <a:pt x="114286" y="126439"/>
                </a:lnTo>
                <a:lnTo>
                  <a:pt x="121087" y="92054"/>
                </a:lnTo>
                <a:lnTo>
                  <a:pt x="129524" y="54050"/>
                </a:lnTo>
                <a:lnTo>
                  <a:pt x="157501" y="10013"/>
                </a:lnTo>
                <a:lnTo>
                  <a:pt x="187620" y="0"/>
                </a:lnTo>
                <a:lnTo>
                  <a:pt x="201355" y="1990"/>
                </a:lnTo>
                <a:lnTo>
                  <a:pt x="213930" y="7962"/>
                </a:lnTo>
                <a:lnTo>
                  <a:pt x="216378" y="10617"/>
                </a:lnTo>
                <a:lnTo>
                  <a:pt x="187620" y="10617"/>
                </a:lnTo>
                <a:lnTo>
                  <a:pt x="180849" y="11808"/>
                </a:lnTo>
                <a:lnTo>
                  <a:pt x="160120" y="48741"/>
                </a:lnTo>
                <a:lnTo>
                  <a:pt x="155239" y="74319"/>
                </a:lnTo>
                <a:lnTo>
                  <a:pt x="145715" y="126439"/>
                </a:lnTo>
                <a:close/>
              </a:path>
              <a:path w="226695" h="420370">
                <a:moveTo>
                  <a:pt x="201906" y="59841"/>
                </a:moveTo>
                <a:lnTo>
                  <a:pt x="193334" y="59841"/>
                </a:lnTo>
                <a:lnTo>
                  <a:pt x="184763" y="54050"/>
                </a:lnTo>
                <a:lnTo>
                  <a:pt x="184763" y="43433"/>
                </a:lnTo>
                <a:lnTo>
                  <a:pt x="185819" y="36933"/>
                </a:lnTo>
                <a:lnTo>
                  <a:pt x="189644" y="29076"/>
                </a:lnTo>
                <a:lnTo>
                  <a:pt x="197218" y="22123"/>
                </a:lnTo>
                <a:lnTo>
                  <a:pt x="209525" y="18338"/>
                </a:lnTo>
                <a:lnTo>
                  <a:pt x="200953" y="10617"/>
                </a:lnTo>
                <a:lnTo>
                  <a:pt x="216378" y="10617"/>
                </a:lnTo>
                <a:lnTo>
                  <a:pt x="223111" y="17916"/>
                </a:lnTo>
                <a:lnTo>
                  <a:pt x="226668" y="31851"/>
                </a:lnTo>
                <a:lnTo>
                  <a:pt x="224406" y="43554"/>
                </a:lnTo>
                <a:lnTo>
                  <a:pt x="218573" y="52361"/>
                </a:lnTo>
                <a:lnTo>
                  <a:pt x="210596" y="57911"/>
                </a:lnTo>
                <a:lnTo>
                  <a:pt x="201906" y="59841"/>
                </a:lnTo>
                <a:close/>
              </a:path>
              <a:path w="226695" h="420370">
                <a:moveTo>
                  <a:pt x="195239" y="140917"/>
                </a:moveTo>
                <a:lnTo>
                  <a:pt x="69524" y="140917"/>
                </a:lnTo>
                <a:lnTo>
                  <a:pt x="69524" y="126439"/>
                </a:lnTo>
                <a:lnTo>
                  <a:pt x="195239" y="126439"/>
                </a:lnTo>
                <a:lnTo>
                  <a:pt x="195239" y="140917"/>
                </a:lnTo>
                <a:close/>
              </a:path>
              <a:path w="226695" h="420370">
                <a:moveTo>
                  <a:pt x="62677" y="410204"/>
                </a:moveTo>
                <a:lnTo>
                  <a:pt x="38095" y="410204"/>
                </a:lnTo>
                <a:lnTo>
                  <a:pt x="53184" y="402874"/>
                </a:lnTo>
                <a:lnTo>
                  <a:pt x="63810" y="383420"/>
                </a:lnTo>
                <a:lnTo>
                  <a:pt x="71577" y="355640"/>
                </a:lnTo>
                <a:lnTo>
                  <a:pt x="78095" y="323337"/>
                </a:lnTo>
                <a:lnTo>
                  <a:pt x="112381" y="140917"/>
                </a:lnTo>
                <a:lnTo>
                  <a:pt x="142858" y="140917"/>
                </a:lnTo>
                <a:lnTo>
                  <a:pt x="115238" y="286660"/>
                </a:lnTo>
                <a:lnTo>
                  <a:pt x="113363" y="298091"/>
                </a:lnTo>
                <a:lnTo>
                  <a:pt x="108096" y="321648"/>
                </a:lnTo>
                <a:lnTo>
                  <a:pt x="99970" y="349910"/>
                </a:lnTo>
                <a:lnTo>
                  <a:pt x="89524" y="375457"/>
                </a:lnTo>
                <a:lnTo>
                  <a:pt x="81890" y="389724"/>
                </a:lnTo>
                <a:lnTo>
                  <a:pt x="70595" y="404171"/>
                </a:lnTo>
                <a:lnTo>
                  <a:pt x="62677" y="410204"/>
                </a:lnTo>
                <a:close/>
              </a:path>
              <a:path w="226695" h="420370">
                <a:moveTo>
                  <a:pt x="38095" y="419855"/>
                </a:moveTo>
                <a:lnTo>
                  <a:pt x="24509" y="417865"/>
                </a:lnTo>
                <a:lnTo>
                  <a:pt x="12261" y="411893"/>
                </a:lnTo>
                <a:lnTo>
                  <a:pt x="3407" y="401939"/>
                </a:lnTo>
                <a:lnTo>
                  <a:pt x="0" y="388004"/>
                </a:lnTo>
                <a:lnTo>
                  <a:pt x="2261" y="376301"/>
                </a:lnTo>
                <a:lnTo>
                  <a:pt x="8095" y="367494"/>
                </a:lnTo>
                <a:lnTo>
                  <a:pt x="16071" y="361944"/>
                </a:lnTo>
                <a:lnTo>
                  <a:pt x="24762" y="360014"/>
                </a:lnTo>
                <a:lnTo>
                  <a:pt x="33333" y="360014"/>
                </a:lnTo>
                <a:lnTo>
                  <a:pt x="41905" y="365805"/>
                </a:lnTo>
                <a:lnTo>
                  <a:pt x="41905" y="376422"/>
                </a:lnTo>
                <a:lnTo>
                  <a:pt x="40833" y="383058"/>
                </a:lnTo>
                <a:lnTo>
                  <a:pt x="36905" y="391141"/>
                </a:lnTo>
                <a:lnTo>
                  <a:pt x="29047" y="398139"/>
                </a:lnTo>
                <a:lnTo>
                  <a:pt x="16190" y="401517"/>
                </a:lnTo>
                <a:lnTo>
                  <a:pt x="25714" y="410204"/>
                </a:lnTo>
                <a:lnTo>
                  <a:pt x="62677" y="410204"/>
                </a:lnTo>
                <a:lnTo>
                  <a:pt x="55908" y="415361"/>
                </a:lnTo>
                <a:lnTo>
                  <a:pt x="38095" y="419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8">
            <a:extLst>
              <a:ext uri="{FF2B5EF4-FFF2-40B4-BE49-F238E27FC236}">
                <a16:creationId xmlns:a16="http://schemas.microsoft.com/office/drawing/2014/main" id="{564CE1EF-D10E-4B0A-9DD5-870521D6BCAD}"/>
              </a:ext>
            </a:extLst>
          </p:cNvPr>
          <p:cNvSpPr/>
          <p:nvPr/>
        </p:nvSpPr>
        <p:spPr>
          <a:xfrm>
            <a:off x="8382357" y="4125977"/>
            <a:ext cx="157480" cy="207645"/>
          </a:xfrm>
          <a:custGeom>
            <a:avLst/>
            <a:gdLst/>
            <a:ahLst/>
            <a:cxnLst/>
            <a:rect l="l" t="t" r="r" b="b"/>
            <a:pathLst>
              <a:path w="157479" h="207645">
                <a:moveTo>
                  <a:pt x="65714" y="141882"/>
                </a:moveTo>
                <a:lnTo>
                  <a:pt x="46875" y="138338"/>
                </a:lnTo>
                <a:lnTo>
                  <a:pt x="31428" y="128007"/>
                </a:lnTo>
                <a:lnTo>
                  <a:pt x="20982" y="111343"/>
                </a:lnTo>
                <a:lnTo>
                  <a:pt x="17142" y="88797"/>
                </a:lnTo>
                <a:lnTo>
                  <a:pt x="24300" y="55377"/>
                </a:lnTo>
                <a:lnTo>
                  <a:pt x="42976" y="27025"/>
                </a:lnTo>
                <a:lnTo>
                  <a:pt x="68973" y="7359"/>
                </a:lnTo>
                <a:lnTo>
                  <a:pt x="98095" y="0"/>
                </a:lnTo>
                <a:lnTo>
                  <a:pt x="109732" y="1643"/>
                </a:lnTo>
                <a:lnTo>
                  <a:pt x="119048" y="5911"/>
                </a:lnTo>
                <a:lnTo>
                  <a:pt x="122423" y="8686"/>
                </a:lnTo>
                <a:lnTo>
                  <a:pt x="98095" y="8686"/>
                </a:lnTo>
                <a:lnTo>
                  <a:pt x="89450" y="10089"/>
                </a:lnTo>
                <a:lnTo>
                  <a:pt x="59048" y="37642"/>
                </a:lnTo>
                <a:lnTo>
                  <a:pt x="44315" y="88133"/>
                </a:lnTo>
                <a:lnTo>
                  <a:pt x="42857" y="102309"/>
                </a:lnTo>
                <a:lnTo>
                  <a:pt x="44300" y="114057"/>
                </a:lnTo>
                <a:lnTo>
                  <a:pt x="48690" y="123905"/>
                </a:lnTo>
                <a:lnTo>
                  <a:pt x="56116" y="130677"/>
                </a:lnTo>
                <a:lnTo>
                  <a:pt x="66667" y="133195"/>
                </a:lnTo>
                <a:lnTo>
                  <a:pt x="92951" y="133195"/>
                </a:lnTo>
                <a:lnTo>
                  <a:pt x="86667" y="136815"/>
                </a:lnTo>
                <a:lnTo>
                  <a:pt x="76369" y="140525"/>
                </a:lnTo>
                <a:lnTo>
                  <a:pt x="65714" y="141882"/>
                </a:lnTo>
                <a:close/>
              </a:path>
              <a:path w="157479" h="207645">
                <a:moveTo>
                  <a:pt x="157144" y="18338"/>
                </a:moveTo>
                <a:lnTo>
                  <a:pt x="131429" y="18338"/>
                </a:lnTo>
                <a:lnTo>
                  <a:pt x="132381" y="11582"/>
                </a:lnTo>
                <a:lnTo>
                  <a:pt x="139048" y="5791"/>
                </a:lnTo>
                <a:lnTo>
                  <a:pt x="151429" y="5791"/>
                </a:lnTo>
                <a:lnTo>
                  <a:pt x="157144" y="8686"/>
                </a:lnTo>
                <a:lnTo>
                  <a:pt x="157144" y="18338"/>
                </a:lnTo>
                <a:close/>
              </a:path>
              <a:path w="157479" h="207645">
                <a:moveTo>
                  <a:pt x="92951" y="133195"/>
                </a:moveTo>
                <a:lnTo>
                  <a:pt x="66667" y="133195"/>
                </a:lnTo>
                <a:lnTo>
                  <a:pt x="75833" y="131627"/>
                </a:lnTo>
                <a:lnTo>
                  <a:pt x="85714" y="127163"/>
                </a:lnTo>
                <a:lnTo>
                  <a:pt x="95595" y="120165"/>
                </a:lnTo>
                <a:lnTo>
                  <a:pt x="104762" y="110996"/>
                </a:lnTo>
                <a:lnTo>
                  <a:pt x="110477" y="104240"/>
                </a:lnTo>
                <a:lnTo>
                  <a:pt x="110477" y="103274"/>
                </a:lnTo>
                <a:lnTo>
                  <a:pt x="111429" y="98448"/>
                </a:lnTo>
                <a:lnTo>
                  <a:pt x="125715" y="40537"/>
                </a:lnTo>
                <a:lnTo>
                  <a:pt x="126667" y="37642"/>
                </a:lnTo>
                <a:lnTo>
                  <a:pt x="126667" y="35711"/>
                </a:lnTo>
                <a:lnTo>
                  <a:pt x="125417" y="30267"/>
                </a:lnTo>
                <a:lnTo>
                  <a:pt x="120953" y="21113"/>
                </a:lnTo>
                <a:lnTo>
                  <a:pt x="112203" y="12502"/>
                </a:lnTo>
                <a:lnTo>
                  <a:pt x="98095" y="8686"/>
                </a:lnTo>
                <a:lnTo>
                  <a:pt x="122423" y="8686"/>
                </a:lnTo>
                <a:lnTo>
                  <a:pt x="126221" y="11808"/>
                </a:lnTo>
                <a:lnTo>
                  <a:pt x="131429" y="18338"/>
                </a:lnTo>
                <a:lnTo>
                  <a:pt x="157144" y="18338"/>
                </a:lnTo>
                <a:lnTo>
                  <a:pt x="155239" y="23164"/>
                </a:lnTo>
                <a:lnTo>
                  <a:pt x="130411" y="124509"/>
                </a:lnTo>
                <a:lnTo>
                  <a:pt x="104762" y="124509"/>
                </a:lnTo>
                <a:lnTo>
                  <a:pt x="96250" y="131295"/>
                </a:lnTo>
                <a:lnTo>
                  <a:pt x="92951" y="133195"/>
                </a:lnTo>
                <a:close/>
              </a:path>
              <a:path w="157479" h="207645">
                <a:moveTo>
                  <a:pt x="86256" y="198828"/>
                </a:moveTo>
                <a:lnTo>
                  <a:pt x="44762" y="198828"/>
                </a:lnTo>
                <a:lnTo>
                  <a:pt x="51607" y="198632"/>
                </a:lnTo>
                <a:lnTo>
                  <a:pt x="60238" y="197259"/>
                </a:lnTo>
                <a:lnTo>
                  <a:pt x="92262" y="170958"/>
                </a:lnTo>
                <a:lnTo>
                  <a:pt x="104762" y="124509"/>
                </a:lnTo>
                <a:lnTo>
                  <a:pt x="130411" y="124509"/>
                </a:lnTo>
                <a:lnTo>
                  <a:pt x="120953" y="163116"/>
                </a:lnTo>
                <a:lnTo>
                  <a:pt x="114137" y="177790"/>
                </a:lnTo>
                <a:lnTo>
                  <a:pt x="100000" y="192192"/>
                </a:lnTo>
                <a:lnTo>
                  <a:pt x="86256" y="198828"/>
                </a:lnTo>
                <a:close/>
              </a:path>
              <a:path w="157479" h="207645">
                <a:moveTo>
                  <a:pt x="44762" y="207515"/>
                </a:moveTo>
                <a:lnTo>
                  <a:pt x="30535" y="207213"/>
                </a:lnTo>
                <a:lnTo>
                  <a:pt x="15952" y="205102"/>
                </a:lnTo>
                <a:lnTo>
                  <a:pt x="4583" y="199371"/>
                </a:lnTo>
                <a:lnTo>
                  <a:pt x="0" y="188211"/>
                </a:lnTo>
                <a:lnTo>
                  <a:pt x="1622" y="179750"/>
                </a:lnTo>
                <a:lnTo>
                  <a:pt x="5833" y="173371"/>
                </a:lnTo>
                <a:lnTo>
                  <a:pt x="11651" y="169344"/>
                </a:lnTo>
                <a:lnTo>
                  <a:pt x="18095" y="167942"/>
                </a:lnTo>
                <a:lnTo>
                  <a:pt x="24762" y="167942"/>
                </a:lnTo>
                <a:lnTo>
                  <a:pt x="30476" y="172768"/>
                </a:lnTo>
                <a:lnTo>
                  <a:pt x="30476" y="184350"/>
                </a:lnTo>
                <a:lnTo>
                  <a:pt x="28571" y="192072"/>
                </a:lnTo>
                <a:lnTo>
                  <a:pt x="20000" y="195932"/>
                </a:lnTo>
                <a:lnTo>
                  <a:pt x="25714" y="197863"/>
                </a:lnTo>
                <a:lnTo>
                  <a:pt x="30476" y="198828"/>
                </a:lnTo>
                <a:lnTo>
                  <a:pt x="86256" y="198828"/>
                </a:lnTo>
                <a:lnTo>
                  <a:pt x="77292" y="203156"/>
                </a:lnTo>
                <a:lnTo>
                  <a:pt x="44762" y="207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9">
            <a:extLst>
              <a:ext uri="{FF2B5EF4-FFF2-40B4-BE49-F238E27FC236}">
                <a16:creationId xmlns:a16="http://schemas.microsoft.com/office/drawing/2014/main" id="{9F9C2224-ACEB-4E7D-B4E7-3BAE2AA030C3}"/>
              </a:ext>
            </a:extLst>
          </p:cNvPr>
          <p:cNvSpPr/>
          <p:nvPr/>
        </p:nvSpPr>
        <p:spPr>
          <a:xfrm>
            <a:off x="8572839" y="4125972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9523" y="53085"/>
                </a:moveTo>
                <a:lnTo>
                  <a:pt x="0" y="53085"/>
                </a:lnTo>
                <a:lnTo>
                  <a:pt x="0" y="49224"/>
                </a:lnTo>
                <a:lnTo>
                  <a:pt x="16101" y="9772"/>
                </a:lnTo>
                <a:lnTo>
                  <a:pt x="36190" y="0"/>
                </a:lnTo>
                <a:lnTo>
                  <a:pt x="43809" y="754"/>
                </a:lnTo>
                <a:lnTo>
                  <a:pt x="53571" y="3860"/>
                </a:lnTo>
                <a:lnTo>
                  <a:pt x="60319" y="8686"/>
                </a:lnTo>
                <a:lnTo>
                  <a:pt x="35238" y="8686"/>
                </a:lnTo>
                <a:lnTo>
                  <a:pt x="27113" y="11401"/>
                </a:lnTo>
                <a:lnTo>
                  <a:pt x="20952" y="18821"/>
                </a:lnTo>
                <a:lnTo>
                  <a:pt x="16220" y="29860"/>
                </a:lnTo>
                <a:lnTo>
                  <a:pt x="12381" y="43433"/>
                </a:lnTo>
                <a:lnTo>
                  <a:pt x="10476" y="52120"/>
                </a:lnTo>
                <a:lnTo>
                  <a:pt x="9523" y="53085"/>
                </a:lnTo>
                <a:close/>
              </a:path>
              <a:path w="147954" h="144779">
                <a:moveTo>
                  <a:pt x="82837" y="22199"/>
                </a:moveTo>
                <a:lnTo>
                  <a:pt x="69524" y="22199"/>
                </a:lnTo>
                <a:lnTo>
                  <a:pt x="79732" y="12215"/>
                </a:lnTo>
                <a:lnTo>
                  <a:pt x="90476" y="5308"/>
                </a:lnTo>
                <a:lnTo>
                  <a:pt x="101935" y="1296"/>
                </a:lnTo>
                <a:lnTo>
                  <a:pt x="114286" y="0"/>
                </a:lnTo>
                <a:lnTo>
                  <a:pt x="126325" y="1312"/>
                </a:lnTo>
                <a:lnTo>
                  <a:pt x="137024" y="5429"/>
                </a:lnTo>
                <a:lnTo>
                  <a:pt x="140495" y="8686"/>
                </a:lnTo>
                <a:lnTo>
                  <a:pt x="113334" y="8686"/>
                </a:lnTo>
                <a:lnTo>
                  <a:pt x="104226" y="9772"/>
                </a:lnTo>
                <a:lnTo>
                  <a:pt x="96905" y="12306"/>
                </a:lnTo>
                <a:lnTo>
                  <a:pt x="91369" y="15201"/>
                </a:lnTo>
                <a:lnTo>
                  <a:pt x="87619" y="17373"/>
                </a:lnTo>
                <a:lnTo>
                  <a:pt x="82837" y="22199"/>
                </a:lnTo>
                <a:close/>
              </a:path>
              <a:path w="147954" h="144779">
                <a:moveTo>
                  <a:pt x="36190" y="144777"/>
                </a:moveTo>
                <a:lnTo>
                  <a:pt x="26666" y="144777"/>
                </a:lnTo>
                <a:lnTo>
                  <a:pt x="20952" y="141882"/>
                </a:lnTo>
                <a:lnTo>
                  <a:pt x="20952" y="134160"/>
                </a:lnTo>
                <a:lnTo>
                  <a:pt x="22857" y="125474"/>
                </a:lnTo>
                <a:lnTo>
                  <a:pt x="23809" y="121613"/>
                </a:lnTo>
                <a:lnTo>
                  <a:pt x="34285" y="80110"/>
                </a:lnTo>
                <a:lnTo>
                  <a:pt x="35461" y="73957"/>
                </a:lnTo>
                <a:lnTo>
                  <a:pt x="37262" y="66356"/>
                </a:lnTo>
                <a:lnTo>
                  <a:pt x="39241" y="58393"/>
                </a:lnTo>
                <a:lnTo>
                  <a:pt x="40952" y="51154"/>
                </a:lnTo>
                <a:lnTo>
                  <a:pt x="42500" y="44217"/>
                </a:lnTo>
                <a:lnTo>
                  <a:pt x="44047" y="36918"/>
                </a:lnTo>
                <a:lnTo>
                  <a:pt x="45238" y="29981"/>
                </a:lnTo>
                <a:lnTo>
                  <a:pt x="45714" y="24129"/>
                </a:lnTo>
                <a:lnTo>
                  <a:pt x="45714" y="15442"/>
                </a:lnTo>
                <a:lnTo>
                  <a:pt x="43809" y="8686"/>
                </a:lnTo>
                <a:lnTo>
                  <a:pt x="60319" y="8686"/>
                </a:lnTo>
                <a:lnTo>
                  <a:pt x="62976" y="10586"/>
                </a:lnTo>
                <a:lnTo>
                  <a:pt x="69524" y="22199"/>
                </a:lnTo>
                <a:lnTo>
                  <a:pt x="82837" y="22199"/>
                </a:lnTo>
                <a:lnTo>
                  <a:pt x="66429" y="49511"/>
                </a:lnTo>
                <a:lnTo>
                  <a:pt x="63810" y="59962"/>
                </a:lnTo>
                <a:lnTo>
                  <a:pt x="61190" y="70594"/>
                </a:lnTo>
                <a:lnTo>
                  <a:pt x="60000" y="76249"/>
                </a:lnTo>
                <a:lnTo>
                  <a:pt x="51428" y="111961"/>
                </a:lnTo>
                <a:lnTo>
                  <a:pt x="49524" y="119683"/>
                </a:lnTo>
                <a:lnTo>
                  <a:pt x="45714" y="134160"/>
                </a:lnTo>
                <a:lnTo>
                  <a:pt x="44762" y="136091"/>
                </a:lnTo>
                <a:lnTo>
                  <a:pt x="42857" y="141882"/>
                </a:lnTo>
                <a:lnTo>
                  <a:pt x="36190" y="144777"/>
                </a:lnTo>
                <a:close/>
              </a:path>
              <a:path w="147954" h="144779">
                <a:moveTo>
                  <a:pt x="129524" y="42468"/>
                </a:moveTo>
                <a:lnTo>
                  <a:pt x="122858" y="42468"/>
                </a:lnTo>
                <a:lnTo>
                  <a:pt x="117143" y="37642"/>
                </a:lnTo>
                <a:lnTo>
                  <a:pt x="117143" y="25094"/>
                </a:lnTo>
                <a:lnTo>
                  <a:pt x="120953" y="16408"/>
                </a:lnTo>
                <a:lnTo>
                  <a:pt x="131429" y="13512"/>
                </a:lnTo>
                <a:lnTo>
                  <a:pt x="124762" y="8686"/>
                </a:lnTo>
                <a:lnTo>
                  <a:pt x="140495" y="8686"/>
                </a:lnTo>
                <a:lnTo>
                  <a:pt x="144688" y="12622"/>
                </a:lnTo>
                <a:lnTo>
                  <a:pt x="147620" y="23164"/>
                </a:lnTo>
                <a:lnTo>
                  <a:pt x="145864" y="31881"/>
                </a:lnTo>
                <a:lnTo>
                  <a:pt x="141429" y="37883"/>
                </a:lnTo>
                <a:lnTo>
                  <a:pt x="135566" y="41352"/>
                </a:lnTo>
                <a:lnTo>
                  <a:pt x="129524" y="42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0">
            <a:extLst>
              <a:ext uri="{FF2B5EF4-FFF2-40B4-BE49-F238E27FC236}">
                <a16:creationId xmlns:a16="http://schemas.microsoft.com/office/drawing/2014/main" id="{E9FD1897-A392-4041-B8C4-D24B04ECBE0A}"/>
              </a:ext>
            </a:extLst>
          </p:cNvPr>
          <p:cNvSpPr/>
          <p:nvPr/>
        </p:nvSpPr>
        <p:spPr>
          <a:xfrm>
            <a:off x="8757601" y="4125972"/>
            <a:ext cx="136525" cy="144780"/>
          </a:xfrm>
          <a:custGeom>
            <a:avLst/>
            <a:gdLst/>
            <a:ahLst/>
            <a:cxnLst/>
            <a:rect l="l" t="t" r="r" b="b"/>
            <a:pathLst>
              <a:path w="136525" h="144779">
                <a:moveTo>
                  <a:pt x="58095" y="144777"/>
                </a:moveTo>
                <a:lnTo>
                  <a:pt x="33348" y="139891"/>
                </a:lnTo>
                <a:lnTo>
                  <a:pt x="15119" y="126680"/>
                </a:lnTo>
                <a:lnTo>
                  <a:pt x="3854" y="107316"/>
                </a:lnTo>
                <a:lnTo>
                  <a:pt x="0" y="83971"/>
                </a:lnTo>
                <a:lnTo>
                  <a:pt x="8779" y="47640"/>
                </a:lnTo>
                <a:lnTo>
                  <a:pt x="30952" y="21354"/>
                </a:lnTo>
                <a:lnTo>
                  <a:pt x="60268" y="5383"/>
                </a:lnTo>
                <a:lnTo>
                  <a:pt x="90476" y="0"/>
                </a:lnTo>
                <a:lnTo>
                  <a:pt x="105819" y="1930"/>
                </a:lnTo>
                <a:lnTo>
                  <a:pt x="118215" y="7480"/>
                </a:lnTo>
                <a:lnTo>
                  <a:pt x="119350" y="8686"/>
                </a:lnTo>
                <a:lnTo>
                  <a:pt x="90476" y="8686"/>
                </a:lnTo>
                <a:lnTo>
                  <a:pt x="79271" y="10013"/>
                </a:lnTo>
                <a:lnTo>
                  <a:pt x="62976" y="16408"/>
                </a:lnTo>
                <a:lnTo>
                  <a:pt x="46146" y="31489"/>
                </a:lnTo>
                <a:lnTo>
                  <a:pt x="33333" y="58876"/>
                </a:lnTo>
                <a:lnTo>
                  <a:pt x="107233" y="58876"/>
                </a:lnTo>
                <a:lnTo>
                  <a:pt x="101905" y="61771"/>
                </a:lnTo>
                <a:lnTo>
                  <a:pt x="87842" y="65270"/>
                </a:lnTo>
                <a:lnTo>
                  <a:pt x="72976" y="67321"/>
                </a:lnTo>
                <a:lnTo>
                  <a:pt x="59717" y="68286"/>
                </a:lnTo>
                <a:lnTo>
                  <a:pt x="50476" y="68528"/>
                </a:lnTo>
                <a:lnTo>
                  <a:pt x="30476" y="68528"/>
                </a:lnTo>
                <a:lnTo>
                  <a:pt x="28274" y="79688"/>
                </a:lnTo>
                <a:lnTo>
                  <a:pt x="27143" y="87590"/>
                </a:lnTo>
                <a:lnTo>
                  <a:pt x="26726" y="92959"/>
                </a:lnTo>
                <a:lnTo>
                  <a:pt x="26666" y="96518"/>
                </a:lnTo>
                <a:lnTo>
                  <a:pt x="28899" y="114103"/>
                </a:lnTo>
                <a:lnTo>
                  <a:pt x="35238" y="126439"/>
                </a:lnTo>
                <a:lnTo>
                  <a:pt x="45149" y="133708"/>
                </a:lnTo>
                <a:lnTo>
                  <a:pt x="58095" y="136091"/>
                </a:lnTo>
                <a:lnTo>
                  <a:pt x="100508" y="136091"/>
                </a:lnTo>
                <a:lnTo>
                  <a:pt x="92798" y="139725"/>
                </a:lnTo>
                <a:lnTo>
                  <a:pt x="58095" y="144777"/>
                </a:lnTo>
                <a:close/>
              </a:path>
              <a:path w="136525" h="144779">
                <a:moveTo>
                  <a:pt x="107233" y="58876"/>
                </a:moveTo>
                <a:lnTo>
                  <a:pt x="48571" y="58876"/>
                </a:lnTo>
                <a:lnTo>
                  <a:pt x="64762" y="58393"/>
                </a:lnTo>
                <a:lnTo>
                  <a:pt x="87381" y="55015"/>
                </a:lnTo>
                <a:lnTo>
                  <a:pt x="107500" y="45846"/>
                </a:lnTo>
                <a:lnTo>
                  <a:pt x="116191" y="27990"/>
                </a:lnTo>
                <a:lnTo>
                  <a:pt x="114048" y="19680"/>
                </a:lnTo>
                <a:lnTo>
                  <a:pt x="108334" y="13633"/>
                </a:lnTo>
                <a:lnTo>
                  <a:pt x="100119" y="9938"/>
                </a:lnTo>
                <a:lnTo>
                  <a:pt x="90476" y="8686"/>
                </a:lnTo>
                <a:lnTo>
                  <a:pt x="119350" y="8686"/>
                </a:lnTo>
                <a:lnTo>
                  <a:pt x="126503" y="16287"/>
                </a:lnTo>
                <a:lnTo>
                  <a:pt x="129524" y="27990"/>
                </a:lnTo>
                <a:lnTo>
                  <a:pt x="128423" y="36119"/>
                </a:lnTo>
                <a:lnTo>
                  <a:pt x="124286" y="45243"/>
                </a:lnTo>
                <a:lnTo>
                  <a:pt x="115863" y="54186"/>
                </a:lnTo>
                <a:lnTo>
                  <a:pt x="107233" y="58876"/>
                </a:lnTo>
                <a:close/>
              </a:path>
              <a:path w="136525" h="144779">
                <a:moveTo>
                  <a:pt x="100508" y="136091"/>
                </a:moveTo>
                <a:lnTo>
                  <a:pt x="58095" y="136091"/>
                </a:lnTo>
                <a:lnTo>
                  <a:pt x="67589" y="135623"/>
                </a:lnTo>
                <a:lnTo>
                  <a:pt x="84762" y="132351"/>
                </a:lnTo>
                <a:lnTo>
                  <a:pt x="105506" y="123468"/>
                </a:lnTo>
                <a:lnTo>
                  <a:pt x="125715" y="106170"/>
                </a:lnTo>
                <a:lnTo>
                  <a:pt x="128572" y="103274"/>
                </a:lnTo>
                <a:lnTo>
                  <a:pt x="133334" y="103274"/>
                </a:lnTo>
                <a:lnTo>
                  <a:pt x="136191" y="106170"/>
                </a:lnTo>
                <a:lnTo>
                  <a:pt x="136191" y="108100"/>
                </a:lnTo>
                <a:lnTo>
                  <a:pt x="131489" y="115867"/>
                </a:lnTo>
                <a:lnTo>
                  <a:pt x="117143" y="128249"/>
                </a:lnTo>
                <a:lnTo>
                  <a:pt x="100508" y="136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1">
            <a:extLst>
              <a:ext uri="{FF2B5EF4-FFF2-40B4-BE49-F238E27FC236}">
                <a16:creationId xmlns:a16="http://schemas.microsoft.com/office/drawing/2014/main" id="{34417979-6ECD-4E54-B3FD-205EB269E1B2}"/>
              </a:ext>
            </a:extLst>
          </p:cNvPr>
          <p:cNvSpPr/>
          <p:nvPr/>
        </p:nvSpPr>
        <p:spPr>
          <a:xfrm>
            <a:off x="8930935" y="4125972"/>
            <a:ext cx="136525" cy="144780"/>
          </a:xfrm>
          <a:custGeom>
            <a:avLst/>
            <a:gdLst/>
            <a:ahLst/>
            <a:cxnLst/>
            <a:rect l="l" t="t" r="r" b="b"/>
            <a:pathLst>
              <a:path w="136525" h="144779">
                <a:moveTo>
                  <a:pt x="57143" y="144777"/>
                </a:moveTo>
                <a:lnTo>
                  <a:pt x="32544" y="139891"/>
                </a:lnTo>
                <a:lnTo>
                  <a:pt x="14642" y="126680"/>
                </a:lnTo>
                <a:lnTo>
                  <a:pt x="3705" y="107316"/>
                </a:lnTo>
                <a:lnTo>
                  <a:pt x="0" y="83971"/>
                </a:lnTo>
                <a:lnTo>
                  <a:pt x="8631" y="47640"/>
                </a:lnTo>
                <a:lnTo>
                  <a:pt x="30476" y="21354"/>
                </a:lnTo>
                <a:lnTo>
                  <a:pt x="59464" y="5383"/>
                </a:lnTo>
                <a:lnTo>
                  <a:pt x="89524" y="0"/>
                </a:lnTo>
                <a:lnTo>
                  <a:pt x="105015" y="1930"/>
                </a:lnTo>
                <a:lnTo>
                  <a:pt x="117738" y="7480"/>
                </a:lnTo>
                <a:lnTo>
                  <a:pt x="118919" y="8686"/>
                </a:lnTo>
                <a:lnTo>
                  <a:pt x="89524" y="8686"/>
                </a:lnTo>
                <a:lnTo>
                  <a:pt x="78854" y="10013"/>
                </a:lnTo>
                <a:lnTo>
                  <a:pt x="62738" y="16408"/>
                </a:lnTo>
                <a:lnTo>
                  <a:pt x="45729" y="31489"/>
                </a:lnTo>
                <a:lnTo>
                  <a:pt x="32381" y="58876"/>
                </a:lnTo>
                <a:lnTo>
                  <a:pt x="106491" y="58876"/>
                </a:lnTo>
                <a:lnTo>
                  <a:pt x="100953" y="61771"/>
                </a:lnTo>
                <a:lnTo>
                  <a:pt x="87024" y="65270"/>
                </a:lnTo>
                <a:lnTo>
                  <a:pt x="72381" y="67321"/>
                </a:lnTo>
                <a:lnTo>
                  <a:pt x="59167" y="68286"/>
                </a:lnTo>
                <a:lnTo>
                  <a:pt x="49524" y="68528"/>
                </a:lnTo>
                <a:lnTo>
                  <a:pt x="29524" y="68528"/>
                </a:lnTo>
                <a:lnTo>
                  <a:pt x="27321" y="79688"/>
                </a:lnTo>
                <a:lnTo>
                  <a:pt x="26190" y="87590"/>
                </a:lnTo>
                <a:lnTo>
                  <a:pt x="25774" y="92959"/>
                </a:lnTo>
                <a:lnTo>
                  <a:pt x="25714" y="96518"/>
                </a:lnTo>
                <a:lnTo>
                  <a:pt x="28095" y="114103"/>
                </a:lnTo>
                <a:lnTo>
                  <a:pt x="34762" y="126439"/>
                </a:lnTo>
                <a:lnTo>
                  <a:pt x="45000" y="133708"/>
                </a:lnTo>
                <a:lnTo>
                  <a:pt x="58095" y="136091"/>
                </a:lnTo>
                <a:lnTo>
                  <a:pt x="99808" y="136091"/>
                </a:lnTo>
                <a:lnTo>
                  <a:pt x="91994" y="139725"/>
                </a:lnTo>
                <a:lnTo>
                  <a:pt x="57143" y="144777"/>
                </a:lnTo>
                <a:close/>
              </a:path>
              <a:path w="136525" h="144779">
                <a:moveTo>
                  <a:pt x="106491" y="58876"/>
                </a:moveTo>
                <a:lnTo>
                  <a:pt x="47619" y="58876"/>
                </a:lnTo>
                <a:lnTo>
                  <a:pt x="64211" y="58393"/>
                </a:lnTo>
                <a:lnTo>
                  <a:pt x="86786" y="55015"/>
                </a:lnTo>
                <a:lnTo>
                  <a:pt x="106682" y="45846"/>
                </a:lnTo>
                <a:lnTo>
                  <a:pt x="115238" y="27990"/>
                </a:lnTo>
                <a:lnTo>
                  <a:pt x="113230" y="19680"/>
                </a:lnTo>
                <a:lnTo>
                  <a:pt x="107738" y="13633"/>
                </a:lnTo>
                <a:lnTo>
                  <a:pt x="99569" y="9938"/>
                </a:lnTo>
                <a:lnTo>
                  <a:pt x="89524" y="8686"/>
                </a:lnTo>
                <a:lnTo>
                  <a:pt x="118919" y="8686"/>
                </a:lnTo>
                <a:lnTo>
                  <a:pt x="126355" y="16287"/>
                </a:lnTo>
                <a:lnTo>
                  <a:pt x="129524" y="27990"/>
                </a:lnTo>
                <a:lnTo>
                  <a:pt x="128408" y="36119"/>
                </a:lnTo>
                <a:lnTo>
                  <a:pt x="124167" y="45243"/>
                </a:lnTo>
                <a:lnTo>
                  <a:pt x="115462" y="54186"/>
                </a:lnTo>
                <a:lnTo>
                  <a:pt x="106491" y="58876"/>
                </a:lnTo>
                <a:close/>
              </a:path>
              <a:path w="136525" h="144779">
                <a:moveTo>
                  <a:pt x="99808" y="136091"/>
                </a:moveTo>
                <a:lnTo>
                  <a:pt x="58095" y="136091"/>
                </a:lnTo>
                <a:lnTo>
                  <a:pt x="67589" y="135623"/>
                </a:lnTo>
                <a:lnTo>
                  <a:pt x="84762" y="132351"/>
                </a:lnTo>
                <a:lnTo>
                  <a:pt x="105506" y="123468"/>
                </a:lnTo>
                <a:lnTo>
                  <a:pt x="125715" y="106170"/>
                </a:lnTo>
                <a:lnTo>
                  <a:pt x="128572" y="103274"/>
                </a:lnTo>
                <a:lnTo>
                  <a:pt x="133334" y="103274"/>
                </a:lnTo>
                <a:lnTo>
                  <a:pt x="136191" y="106170"/>
                </a:lnTo>
                <a:lnTo>
                  <a:pt x="136191" y="108100"/>
                </a:lnTo>
                <a:lnTo>
                  <a:pt x="131340" y="115867"/>
                </a:lnTo>
                <a:lnTo>
                  <a:pt x="116667" y="128249"/>
                </a:lnTo>
                <a:lnTo>
                  <a:pt x="99808" y="136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2">
            <a:extLst>
              <a:ext uri="{FF2B5EF4-FFF2-40B4-BE49-F238E27FC236}">
                <a16:creationId xmlns:a16="http://schemas.microsoft.com/office/drawing/2014/main" id="{4A1F63E0-7856-41A1-BFF4-88E4E83E4DC3}"/>
              </a:ext>
            </a:extLst>
          </p:cNvPr>
          <p:cNvSpPr/>
          <p:nvPr/>
        </p:nvSpPr>
        <p:spPr>
          <a:xfrm>
            <a:off x="9097597" y="4125972"/>
            <a:ext cx="194310" cy="144780"/>
          </a:xfrm>
          <a:custGeom>
            <a:avLst/>
            <a:gdLst/>
            <a:ahLst/>
            <a:cxnLst/>
            <a:rect l="l" t="t" r="r" b="b"/>
            <a:pathLst>
              <a:path w="194309" h="144779">
                <a:moveTo>
                  <a:pt x="9523" y="53085"/>
                </a:moveTo>
                <a:lnTo>
                  <a:pt x="0" y="53085"/>
                </a:lnTo>
                <a:lnTo>
                  <a:pt x="0" y="49224"/>
                </a:lnTo>
                <a:lnTo>
                  <a:pt x="15029" y="11401"/>
                </a:lnTo>
                <a:lnTo>
                  <a:pt x="36190" y="0"/>
                </a:lnTo>
                <a:lnTo>
                  <a:pt x="46771" y="1402"/>
                </a:lnTo>
                <a:lnTo>
                  <a:pt x="57262" y="6153"/>
                </a:lnTo>
                <a:lnTo>
                  <a:pt x="59686" y="8686"/>
                </a:lnTo>
                <a:lnTo>
                  <a:pt x="35238" y="8686"/>
                </a:lnTo>
                <a:lnTo>
                  <a:pt x="27113" y="11401"/>
                </a:lnTo>
                <a:lnTo>
                  <a:pt x="20952" y="18821"/>
                </a:lnTo>
                <a:lnTo>
                  <a:pt x="16220" y="29860"/>
                </a:lnTo>
                <a:lnTo>
                  <a:pt x="12381" y="43433"/>
                </a:lnTo>
                <a:lnTo>
                  <a:pt x="9523" y="52120"/>
                </a:lnTo>
                <a:lnTo>
                  <a:pt x="9523" y="53085"/>
                </a:lnTo>
                <a:close/>
              </a:path>
              <a:path w="194309" h="144779">
                <a:moveTo>
                  <a:pt x="82409" y="28955"/>
                </a:moveTo>
                <a:lnTo>
                  <a:pt x="70476" y="28955"/>
                </a:lnTo>
                <a:lnTo>
                  <a:pt x="79211" y="19137"/>
                </a:lnTo>
                <a:lnTo>
                  <a:pt x="91072" y="9772"/>
                </a:lnTo>
                <a:lnTo>
                  <a:pt x="105968" y="2759"/>
                </a:lnTo>
                <a:lnTo>
                  <a:pt x="123810" y="0"/>
                </a:lnTo>
                <a:lnTo>
                  <a:pt x="137590" y="1251"/>
                </a:lnTo>
                <a:lnTo>
                  <a:pt x="151191" y="6394"/>
                </a:lnTo>
                <a:lnTo>
                  <a:pt x="153333" y="8686"/>
                </a:lnTo>
                <a:lnTo>
                  <a:pt x="122858" y="8686"/>
                </a:lnTo>
                <a:lnTo>
                  <a:pt x="106578" y="11461"/>
                </a:lnTo>
                <a:lnTo>
                  <a:pt x="93334" y="18579"/>
                </a:lnTo>
                <a:lnTo>
                  <a:pt x="82947" y="28231"/>
                </a:lnTo>
                <a:lnTo>
                  <a:pt x="82409" y="28955"/>
                </a:lnTo>
                <a:close/>
              </a:path>
              <a:path w="194309" h="144779">
                <a:moveTo>
                  <a:pt x="37143" y="144777"/>
                </a:moveTo>
                <a:lnTo>
                  <a:pt x="25714" y="144777"/>
                </a:lnTo>
                <a:lnTo>
                  <a:pt x="20000" y="141882"/>
                </a:lnTo>
                <a:lnTo>
                  <a:pt x="20000" y="134160"/>
                </a:lnTo>
                <a:lnTo>
                  <a:pt x="21904" y="125474"/>
                </a:lnTo>
                <a:lnTo>
                  <a:pt x="23809" y="121613"/>
                </a:lnTo>
                <a:lnTo>
                  <a:pt x="33333" y="80110"/>
                </a:lnTo>
                <a:lnTo>
                  <a:pt x="34925" y="73957"/>
                </a:lnTo>
                <a:lnTo>
                  <a:pt x="36785" y="66356"/>
                </a:lnTo>
                <a:lnTo>
                  <a:pt x="38824" y="58393"/>
                </a:lnTo>
                <a:lnTo>
                  <a:pt x="45714" y="24129"/>
                </a:lnTo>
                <a:lnTo>
                  <a:pt x="45714" y="15442"/>
                </a:lnTo>
                <a:lnTo>
                  <a:pt x="43809" y="8686"/>
                </a:lnTo>
                <a:lnTo>
                  <a:pt x="59686" y="8686"/>
                </a:lnTo>
                <a:lnTo>
                  <a:pt x="65789" y="15065"/>
                </a:lnTo>
                <a:lnTo>
                  <a:pt x="70476" y="28955"/>
                </a:lnTo>
                <a:lnTo>
                  <a:pt x="82409" y="28955"/>
                </a:lnTo>
                <a:lnTo>
                  <a:pt x="61905" y="67563"/>
                </a:lnTo>
                <a:lnTo>
                  <a:pt x="60000" y="74319"/>
                </a:lnTo>
                <a:lnTo>
                  <a:pt x="58095" y="82040"/>
                </a:lnTo>
                <a:lnTo>
                  <a:pt x="56190" y="88797"/>
                </a:lnTo>
                <a:lnTo>
                  <a:pt x="54479" y="95764"/>
                </a:lnTo>
                <a:lnTo>
                  <a:pt x="52500" y="103998"/>
                </a:lnTo>
                <a:lnTo>
                  <a:pt x="50699" y="111871"/>
                </a:lnTo>
                <a:lnTo>
                  <a:pt x="49524" y="117752"/>
                </a:lnTo>
                <a:lnTo>
                  <a:pt x="47619" y="124509"/>
                </a:lnTo>
                <a:lnTo>
                  <a:pt x="44762" y="135126"/>
                </a:lnTo>
                <a:lnTo>
                  <a:pt x="43809" y="138021"/>
                </a:lnTo>
                <a:lnTo>
                  <a:pt x="41905" y="140917"/>
                </a:lnTo>
                <a:lnTo>
                  <a:pt x="37143" y="144777"/>
                </a:lnTo>
                <a:close/>
              </a:path>
              <a:path w="194309" h="144779">
                <a:moveTo>
                  <a:pt x="148572" y="144777"/>
                </a:moveTo>
                <a:lnTo>
                  <a:pt x="136980" y="142862"/>
                </a:lnTo>
                <a:lnTo>
                  <a:pt x="127262" y="137418"/>
                </a:lnTo>
                <a:lnTo>
                  <a:pt x="120581" y="128897"/>
                </a:lnTo>
                <a:lnTo>
                  <a:pt x="118096" y="117752"/>
                </a:lnTo>
                <a:lnTo>
                  <a:pt x="118096" y="111961"/>
                </a:lnTo>
                <a:lnTo>
                  <a:pt x="119048" y="109066"/>
                </a:lnTo>
                <a:lnTo>
                  <a:pt x="122858" y="99414"/>
                </a:lnTo>
                <a:lnTo>
                  <a:pt x="127843" y="85720"/>
                </a:lnTo>
                <a:lnTo>
                  <a:pt x="134167" y="67321"/>
                </a:lnTo>
                <a:lnTo>
                  <a:pt x="139599" y="47837"/>
                </a:lnTo>
                <a:lnTo>
                  <a:pt x="141905" y="30885"/>
                </a:lnTo>
                <a:lnTo>
                  <a:pt x="141474" y="24974"/>
                </a:lnTo>
                <a:lnTo>
                  <a:pt x="139167" y="17614"/>
                </a:lnTo>
                <a:lnTo>
                  <a:pt x="133468" y="11340"/>
                </a:lnTo>
                <a:lnTo>
                  <a:pt x="122858" y="8686"/>
                </a:lnTo>
                <a:lnTo>
                  <a:pt x="153333" y="8686"/>
                </a:lnTo>
                <a:lnTo>
                  <a:pt x="161578" y="17509"/>
                </a:lnTo>
                <a:lnTo>
                  <a:pt x="165715" y="36677"/>
                </a:lnTo>
                <a:lnTo>
                  <a:pt x="163572" y="52301"/>
                </a:lnTo>
                <a:lnTo>
                  <a:pt x="158572" y="70458"/>
                </a:lnTo>
                <a:lnTo>
                  <a:pt x="152858" y="87168"/>
                </a:lnTo>
                <a:lnTo>
                  <a:pt x="148572" y="98448"/>
                </a:lnTo>
                <a:lnTo>
                  <a:pt x="144971" y="107678"/>
                </a:lnTo>
                <a:lnTo>
                  <a:pt x="142620" y="114374"/>
                </a:lnTo>
                <a:lnTo>
                  <a:pt x="141340" y="119622"/>
                </a:lnTo>
                <a:lnTo>
                  <a:pt x="140953" y="124509"/>
                </a:lnTo>
                <a:lnTo>
                  <a:pt x="140953" y="131265"/>
                </a:lnTo>
                <a:lnTo>
                  <a:pt x="142858" y="136091"/>
                </a:lnTo>
                <a:lnTo>
                  <a:pt x="170484" y="136091"/>
                </a:lnTo>
                <a:lnTo>
                  <a:pt x="168974" y="137765"/>
                </a:lnTo>
                <a:lnTo>
                  <a:pt x="148572" y="144777"/>
                </a:lnTo>
                <a:close/>
              </a:path>
              <a:path w="194309" h="144779">
                <a:moveTo>
                  <a:pt x="170484" y="136091"/>
                </a:moveTo>
                <a:lnTo>
                  <a:pt x="149524" y="136091"/>
                </a:lnTo>
                <a:lnTo>
                  <a:pt x="158885" y="133572"/>
                </a:lnTo>
                <a:lnTo>
                  <a:pt x="167977" y="126077"/>
                </a:lnTo>
                <a:lnTo>
                  <a:pt x="176176" y="113695"/>
                </a:lnTo>
                <a:lnTo>
                  <a:pt x="182858" y="96518"/>
                </a:lnTo>
                <a:lnTo>
                  <a:pt x="183810" y="93623"/>
                </a:lnTo>
                <a:lnTo>
                  <a:pt x="184763" y="91692"/>
                </a:lnTo>
                <a:lnTo>
                  <a:pt x="194287" y="91692"/>
                </a:lnTo>
                <a:lnTo>
                  <a:pt x="194287" y="95553"/>
                </a:lnTo>
                <a:lnTo>
                  <a:pt x="191563" y="105280"/>
                </a:lnTo>
                <a:lnTo>
                  <a:pt x="183215" y="121975"/>
                </a:lnTo>
                <a:lnTo>
                  <a:pt x="170484" y="136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3">
            <a:extLst>
              <a:ext uri="{FF2B5EF4-FFF2-40B4-BE49-F238E27FC236}">
                <a16:creationId xmlns:a16="http://schemas.microsoft.com/office/drawing/2014/main" id="{B1FE3A00-E2A7-4A1A-BC27-3D3ABDB28ED4}"/>
              </a:ext>
            </a:extLst>
          </p:cNvPr>
          <p:cNvSpPr/>
          <p:nvPr/>
        </p:nvSpPr>
        <p:spPr>
          <a:xfrm>
            <a:off x="9374746" y="3853795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103810" y="460393"/>
                </a:moveTo>
                <a:lnTo>
                  <a:pt x="101905" y="460393"/>
                </a:lnTo>
                <a:lnTo>
                  <a:pt x="92619" y="454828"/>
                </a:lnTo>
                <a:lnTo>
                  <a:pt x="52619" y="411124"/>
                </a:lnTo>
                <a:lnTo>
                  <a:pt x="30476" y="373527"/>
                </a:lnTo>
                <a:lnTo>
                  <a:pt x="15267" y="334090"/>
                </a:lnTo>
                <a:lnTo>
                  <a:pt x="5952" y="295467"/>
                </a:lnTo>
                <a:lnTo>
                  <a:pt x="0" y="229714"/>
                </a:lnTo>
                <a:lnTo>
                  <a:pt x="1264" y="198059"/>
                </a:lnTo>
                <a:lnTo>
                  <a:pt x="14866" y="126424"/>
                </a:lnTo>
                <a:lnTo>
                  <a:pt x="29524" y="88797"/>
                </a:lnTo>
                <a:lnTo>
                  <a:pt x="51414" y="50084"/>
                </a:lnTo>
                <a:lnTo>
                  <a:pt x="92337" y="5595"/>
                </a:lnTo>
                <a:lnTo>
                  <a:pt x="101905" y="0"/>
                </a:lnTo>
                <a:lnTo>
                  <a:pt x="103810" y="0"/>
                </a:lnTo>
                <a:lnTo>
                  <a:pt x="105715" y="965"/>
                </a:lnTo>
                <a:lnTo>
                  <a:pt x="105715" y="5791"/>
                </a:lnTo>
                <a:lnTo>
                  <a:pt x="100000" y="11582"/>
                </a:lnTo>
                <a:lnTo>
                  <a:pt x="70796" y="48351"/>
                </a:lnTo>
                <a:lnTo>
                  <a:pt x="49912" y="89615"/>
                </a:lnTo>
                <a:lnTo>
                  <a:pt x="36297" y="134307"/>
                </a:lnTo>
                <a:lnTo>
                  <a:pt x="28899" y="181362"/>
                </a:lnTo>
                <a:lnTo>
                  <a:pt x="26666" y="229714"/>
                </a:lnTo>
                <a:lnTo>
                  <a:pt x="28609" y="273595"/>
                </a:lnTo>
                <a:lnTo>
                  <a:pt x="35352" y="319237"/>
                </a:lnTo>
                <a:lnTo>
                  <a:pt x="48267" y="364461"/>
                </a:lnTo>
                <a:lnTo>
                  <a:pt x="68724" y="407092"/>
                </a:lnTo>
                <a:lnTo>
                  <a:pt x="98095" y="444950"/>
                </a:lnTo>
                <a:lnTo>
                  <a:pt x="105715" y="452672"/>
                </a:lnTo>
                <a:lnTo>
                  <a:pt x="105715" y="458463"/>
                </a:lnTo>
                <a:lnTo>
                  <a:pt x="103810" y="460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4">
            <a:extLst>
              <a:ext uri="{FF2B5EF4-FFF2-40B4-BE49-F238E27FC236}">
                <a16:creationId xmlns:a16="http://schemas.microsoft.com/office/drawing/2014/main" id="{CD6116B9-77E7-4F19-B85F-4750A886A1D1}"/>
              </a:ext>
            </a:extLst>
          </p:cNvPr>
          <p:cNvSpPr/>
          <p:nvPr/>
        </p:nvSpPr>
        <p:spPr>
          <a:xfrm>
            <a:off x="9520461" y="3994712"/>
            <a:ext cx="200025" cy="208915"/>
          </a:xfrm>
          <a:custGeom>
            <a:avLst/>
            <a:gdLst/>
            <a:ahLst/>
            <a:cxnLst/>
            <a:rect l="l" t="t" r="r" b="b"/>
            <a:pathLst>
              <a:path w="200025" h="208914">
                <a:moveTo>
                  <a:pt x="9523" y="75284"/>
                </a:moveTo>
                <a:lnTo>
                  <a:pt x="0" y="75284"/>
                </a:lnTo>
                <a:lnTo>
                  <a:pt x="0" y="70458"/>
                </a:lnTo>
                <a:lnTo>
                  <a:pt x="3348" y="57820"/>
                </a:lnTo>
                <a:lnTo>
                  <a:pt x="13928" y="33781"/>
                </a:lnTo>
                <a:lnTo>
                  <a:pt x="32544" y="10466"/>
                </a:lnTo>
                <a:lnTo>
                  <a:pt x="60000" y="0"/>
                </a:lnTo>
                <a:lnTo>
                  <a:pt x="75447" y="3031"/>
                </a:lnTo>
                <a:lnTo>
                  <a:pt x="84903" y="9651"/>
                </a:lnTo>
                <a:lnTo>
                  <a:pt x="59048" y="9651"/>
                </a:lnTo>
                <a:lnTo>
                  <a:pt x="48006" y="12049"/>
                </a:lnTo>
                <a:lnTo>
                  <a:pt x="35714" y="20872"/>
                </a:lnTo>
                <a:lnTo>
                  <a:pt x="23422" y="38562"/>
                </a:lnTo>
                <a:lnTo>
                  <a:pt x="12381" y="67563"/>
                </a:lnTo>
                <a:lnTo>
                  <a:pt x="10476" y="74319"/>
                </a:lnTo>
                <a:lnTo>
                  <a:pt x="9523" y="75284"/>
                </a:lnTo>
                <a:close/>
              </a:path>
              <a:path w="200025" h="208914">
                <a:moveTo>
                  <a:pt x="121386" y="198828"/>
                </a:moveTo>
                <a:lnTo>
                  <a:pt x="99048" y="198828"/>
                </a:lnTo>
                <a:lnTo>
                  <a:pt x="134197" y="181937"/>
                </a:lnTo>
                <a:lnTo>
                  <a:pt x="159525" y="143330"/>
                </a:lnTo>
                <a:lnTo>
                  <a:pt x="174852" y="101103"/>
                </a:lnTo>
                <a:lnTo>
                  <a:pt x="180001" y="73354"/>
                </a:lnTo>
                <a:lnTo>
                  <a:pt x="178959" y="61907"/>
                </a:lnTo>
                <a:lnTo>
                  <a:pt x="175953" y="51999"/>
                </a:lnTo>
                <a:lnTo>
                  <a:pt x="171162" y="43357"/>
                </a:lnTo>
                <a:lnTo>
                  <a:pt x="164763" y="35711"/>
                </a:lnTo>
                <a:lnTo>
                  <a:pt x="157144" y="27990"/>
                </a:lnTo>
                <a:lnTo>
                  <a:pt x="157144" y="22199"/>
                </a:lnTo>
                <a:lnTo>
                  <a:pt x="159108" y="14251"/>
                </a:lnTo>
                <a:lnTo>
                  <a:pt x="164286" y="7118"/>
                </a:lnTo>
                <a:lnTo>
                  <a:pt x="171608" y="1975"/>
                </a:lnTo>
                <a:lnTo>
                  <a:pt x="180001" y="0"/>
                </a:lnTo>
                <a:lnTo>
                  <a:pt x="186340" y="1583"/>
                </a:lnTo>
                <a:lnTo>
                  <a:pt x="192858" y="6876"/>
                </a:lnTo>
                <a:lnTo>
                  <a:pt x="197947" y="16694"/>
                </a:lnTo>
                <a:lnTo>
                  <a:pt x="200001" y="31851"/>
                </a:lnTo>
                <a:lnTo>
                  <a:pt x="196710" y="59486"/>
                </a:lnTo>
                <a:lnTo>
                  <a:pt x="186012" y="104448"/>
                </a:lnTo>
                <a:lnTo>
                  <a:pt x="166675" y="153256"/>
                </a:lnTo>
                <a:lnTo>
                  <a:pt x="137463" y="192427"/>
                </a:lnTo>
                <a:lnTo>
                  <a:pt x="121386" y="198828"/>
                </a:lnTo>
                <a:close/>
              </a:path>
              <a:path w="200025" h="208914">
                <a:moveTo>
                  <a:pt x="97143" y="208480"/>
                </a:moveTo>
                <a:lnTo>
                  <a:pt x="78780" y="206640"/>
                </a:lnTo>
                <a:lnTo>
                  <a:pt x="58809" y="198828"/>
                </a:lnTo>
                <a:lnTo>
                  <a:pt x="42768" y="181605"/>
                </a:lnTo>
                <a:lnTo>
                  <a:pt x="36190" y="151534"/>
                </a:lnTo>
                <a:lnTo>
                  <a:pt x="37396" y="136211"/>
                </a:lnTo>
                <a:lnTo>
                  <a:pt x="41547" y="117270"/>
                </a:lnTo>
                <a:lnTo>
                  <a:pt x="49449" y="91813"/>
                </a:lnTo>
                <a:lnTo>
                  <a:pt x="61905" y="56945"/>
                </a:lnTo>
                <a:lnTo>
                  <a:pt x="64851" y="50340"/>
                </a:lnTo>
                <a:lnTo>
                  <a:pt x="67619" y="42468"/>
                </a:lnTo>
                <a:lnTo>
                  <a:pt x="69673" y="33871"/>
                </a:lnTo>
                <a:lnTo>
                  <a:pt x="70476" y="25094"/>
                </a:lnTo>
                <a:lnTo>
                  <a:pt x="70476" y="9651"/>
                </a:lnTo>
                <a:lnTo>
                  <a:pt x="84903" y="9651"/>
                </a:lnTo>
                <a:lnTo>
                  <a:pt x="87143" y="11220"/>
                </a:lnTo>
                <a:lnTo>
                  <a:pt x="94554" y="23209"/>
                </a:lnTo>
                <a:lnTo>
                  <a:pt x="97143" y="37642"/>
                </a:lnTo>
                <a:lnTo>
                  <a:pt x="97143" y="46328"/>
                </a:lnTo>
                <a:lnTo>
                  <a:pt x="95238" y="53085"/>
                </a:lnTo>
                <a:lnTo>
                  <a:pt x="92381" y="60806"/>
                </a:lnTo>
                <a:lnTo>
                  <a:pt x="82188" y="88797"/>
                </a:lnTo>
                <a:lnTo>
                  <a:pt x="73691" y="114615"/>
                </a:lnTo>
                <a:lnTo>
                  <a:pt x="67872" y="137900"/>
                </a:lnTo>
                <a:lnTo>
                  <a:pt x="65714" y="158290"/>
                </a:lnTo>
                <a:lnTo>
                  <a:pt x="67708" y="174804"/>
                </a:lnTo>
                <a:lnTo>
                  <a:pt x="73810" y="187608"/>
                </a:lnTo>
                <a:lnTo>
                  <a:pt x="84197" y="195887"/>
                </a:lnTo>
                <a:lnTo>
                  <a:pt x="99048" y="198828"/>
                </a:lnTo>
                <a:lnTo>
                  <a:pt x="121386" y="198828"/>
                </a:lnTo>
                <a:lnTo>
                  <a:pt x="97143" y="208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5">
            <a:extLst>
              <a:ext uri="{FF2B5EF4-FFF2-40B4-BE49-F238E27FC236}">
                <a16:creationId xmlns:a16="http://schemas.microsoft.com/office/drawing/2014/main" id="{1345E470-FD99-4D33-9D12-35B1FF5E120B}"/>
              </a:ext>
            </a:extLst>
          </p:cNvPr>
          <p:cNvSpPr/>
          <p:nvPr/>
        </p:nvSpPr>
        <p:spPr>
          <a:xfrm>
            <a:off x="9743314" y="4053584"/>
            <a:ext cx="96520" cy="217170"/>
          </a:xfrm>
          <a:custGeom>
            <a:avLst/>
            <a:gdLst/>
            <a:ahLst/>
            <a:cxnLst/>
            <a:rect l="l" t="t" r="r" b="b"/>
            <a:pathLst>
              <a:path w="96520" h="217170">
                <a:moveTo>
                  <a:pt x="69524" y="30885"/>
                </a:moveTo>
                <a:lnTo>
                  <a:pt x="60952" y="30885"/>
                </a:lnTo>
                <a:lnTo>
                  <a:pt x="57143" y="24129"/>
                </a:lnTo>
                <a:lnTo>
                  <a:pt x="57143" y="18338"/>
                </a:lnTo>
                <a:lnTo>
                  <a:pt x="58765" y="11401"/>
                </a:lnTo>
                <a:lnTo>
                  <a:pt x="62976" y="5549"/>
                </a:lnTo>
                <a:lnTo>
                  <a:pt x="68795" y="1508"/>
                </a:lnTo>
                <a:lnTo>
                  <a:pt x="75238" y="0"/>
                </a:lnTo>
                <a:lnTo>
                  <a:pt x="83810" y="0"/>
                </a:lnTo>
                <a:lnTo>
                  <a:pt x="87619" y="7721"/>
                </a:lnTo>
                <a:lnTo>
                  <a:pt x="87619" y="12547"/>
                </a:lnTo>
                <a:lnTo>
                  <a:pt x="86131" y="19077"/>
                </a:lnTo>
                <a:lnTo>
                  <a:pt x="82143" y="24974"/>
                </a:lnTo>
                <a:lnTo>
                  <a:pt x="76369" y="29242"/>
                </a:lnTo>
                <a:lnTo>
                  <a:pt x="69524" y="30885"/>
                </a:lnTo>
                <a:close/>
              </a:path>
              <a:path w="96520" h="217170">
                <a:moveTo>
                  <a:pt x="9523" y="125474"/>
                </a:moveTo>
                <a:lnTo>
                  <a:pt x="0" y="125474"/>
                </a:lnTo>
                <a:lnTo>
                  <a:pt x="0" y="121613"/>
                </a:lnTo>
                <a:lnTo>
                  <a:pt x="2723" y="111478"/>
                </a:lnTo>
                <a:lnTo>
                  <a:pt x="11071" y="94829"/>
                </a:lnTo>
                <a:lnTo>
                  <a:pt x="25312" y="79265"/>
                </a:lnTo>
                <a:lnTo>
                  <a:pt x="45714" y="72388"/>
                </a:lnTo>
                <a:lnTo>
                  <a:pt x="57708" y="74439"/>
                </a:lnTo>
                <a:lnTo>
                  <a:pt x="67381" y="80110"/>
                </a:lnTo>
                <a:lnTo>
                  <a:pt x="68109" y="81075"/>
                </a:lnTo>
                <a:lnTo>
                  <a:pt x="44762" y="81075"/>
                </a:lnTo>
                <a:lnTo>
                  <a:pt x="35788" y="83322"/>
                </a:lnTo>
                <a:lnTo>
                  <a:pt x="26547" y="90365"/>
                </a:lnTo>
                <a:lnTo>
                  <a:pt x="17842" y="102656"/>
                </a:lnTo>
                <a:lnTo>
                  <a:pt x="10476" y="120648"/>
                </a:lnTo>
                <a:lnTo>
                  <a:pt x="9523" y="123543"/>
                </a:lnTo>
                <a:lnTo>
                  <a:pt x="9523" y="125474"/>
                </a:lnTo>
                <a:close/>
              </a:path>
              <a:path w="96520" h="217170">
                <a:moveTo>
                  <a:pt x="50476" y="217166"/>
                </a:moveTo>
                <a:lnTo>
                  <a:pt x="38080" y="215115"/>
                </a:lnTo>
                <a:lnTo>
                  <a:pt x="28452" y="209445"/>
                </a:lnTo>
                <a:lnTo>
                  <a:pt x="22217" y="200879"/>
                </a:lnTo>
                <a:lnTo>
                  <a:pt x="20000" y="190141"/>
                </a:lnTo>
                <a:lnTo>
                  <a:pt x="20000" y="184350"/>
                </a:lnTo>
                <a:lnTo>
                  <a:pt x="21904" y="180489"/>
                </a:lnTo>
                <a:lnTo>
                  <a:pt x="22857" y="176629"/>
                </a:lnTo>
                <a:lnTo>
                  <a:pt x="42857" y="124509"/>
                </a:lnTo>
                <a:lnTo>
                  <a:pt x="52381" y="92657"/>
                </a:lnTo>
                <a:lnTo>
                  <a:pt x="52381" y="83971"/>
                </a:lnTo>
                <a:lnTo>
                  <a:pt x="49524" y="81075"/>
                </a:lnTo>
                <a:lnTo>
                  <a:pt x="68109" y="81075"/>
                </a:lnTo>
                <a:lnTo>
                  <a:pt x="73839" y="88676"/>
                </a:lnTo>
                <a:lnTo>
                  <a:pt x="76191" y="99414"/>
                </a:lnTo>
                <a:lnTo>
                  <a:pt x="76191" y="102309"/>
                </a:lnTo>
                <a:lnTo>
                  <a:pt x="74286" y="110031"/>
                </a:lnTo>
                <a:lnTo>
                  <a:pt x="71354" y="116908"/>
                </a:lnTo>
                <a:lnTo>
                  <a:pt x="66548" y="128852"/>
                </a:lnTo>
                <a:lnTo>
                  <a:pt x="61562" y="141520"/>
                </a:lnTo>
                <a:lnTo>
                  <a:pt x="58095" y="150569"/>
                </a:lnTo>
                <a:lnTo>
                  <a:pt x="55803" y="157084"/>
                </a:lnTo>
                <a:lnTo>
                  <a:pt x="50863" y="170114"/>
                </a:lnTo>
                <a:lnTo>
                  <a:pt x="48571" y="176629"/>
                </a:lnTo>
                <a:lnTo>
                  <a:pt x="42857" y="190141"/>
                </a:lnTo>
                <a:lnTo>
                  <a:pt x="42857" y="204619"/>
                </a:lnTo>
                <a:lnTo>
                  <a:pt x="44762" y="208480"/>
                </a:lnTo>
                <a:lnTo>
                  <a:pt x="72388" y="208480"/>
                </a:lnTo>
                <a:lnTo>
                  <a:pt x="70878" y="210154"/>
                </a:lnTo>
                <a:lnTo>
                  <a:pt x="50476" y="217166"/>
                </a:lnTo>
                <a:close/>
              </a:path>
              <a:path w="96520" h="217170">
                <a:moveTo>
                  <a:pt x="72388" y="208480"/>
                </a:moveTo>
                <a:lnTo>
                  <a:pt x="51428" y="208480"/>
                </a:lnTo>
                <a:lnTo>
                  <a:pt x="60789" y="205961"/>
                </a:lnTo>
                <a:lnTo>
                  <a:pt x="69881" y="198466"/>
                </a:lnTo>
                <a:lnTo>
                  <a:pt x="78080" y="186084"/>
                </a:lnTo>
                <a:lnTo>
                  <a:pt x="84762" y="168907"/>
                </a:lnTo>
                <a:lnTo>
                  <a:pt x="85714" y="166012"/>
                </a:lnTo>
                <a:lnTo>
                  <a:pt x="86667" y="164081"/>
                </a:lnTo>
                <a:lnTo>
                  <a:pt x="96191" y="164081"/>
                </a:lnTo>
                <a:lnTo>
                  <a:pt x="96191" y="167942"/>
                </a:lnTo>
                <a:lnTo>
                  <a:pt x="93467" y="177669"/>
                </a:lnTo>
                <a:lnTo>
                  <a:pt x="85119" y="194364"/>
                </a:lnTo>
                <a:lnTo>
                  <a:pt x="72388" y="208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6">
            <a:extLst>
              <a:ext uri="{FF2B5EF4-FFF2-40B4-BE49-F238E27FC236}">
                <a16:creationId xmlns:a16="http://schemas.microsoft.com/office/drawing/2014/main" id="{70DEE479-05AD-48B1-A543-7F3A9FFD861F}"/>
              </a:ext>
            </a:extLst>
          </p:cNvPr>
          <p:cNvSpPr/>
          <p:nvPr/>
        </p:nvSpPr>
        <p:spPr>
          <a:xfrm>
            <a:off x="9905224" y="3853796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4761" y="460393"/>
                </a:moveTo>
                <a:lnTo>
                  <a:pt x="1904" y="460393"/>
                </a:lnTo>
                <a:lnTo>
                  <a:pt x="0" y="458463"/>
                </a:lnTo>
                <a:lnTo>
                  <a:pt x="0" y="452672"/>
                </a:lnTo>
                <a:lnTo>
                  <a:pt x="6666" y="447846"/>
                </a:lnTo>
                <a:lnTo>
                  <a:pt x="35870" y="410427"/>
                </a:lnTo>
                <a:lnTo>
                  <a:pt x="56754" y="368562"/>
                </a:lnTo>
                <a:lnTo>
                  <a:pt x="70370" y="323592"/>
                </a:lnTo>
                <a:lnTo>
                  <a:pt x="77768" y="276861"/>
                </a:lnTo>
                <a:lnTo>
                  <a:pt x="80000" y="229714"/>
                </a:lnTo>
                <a:lnTo>
                  <a:pt x="76869" y="174613"/>
                </a:lnTo>
                <a:lnTo>
                  <a:pt x="67749" y="125257"/>
                </a:lnTo>
                <a:lnTo>
                  <a:pt x="53051" y="81832"/>
                </a:lnTo>
                <a:lnTo>
                  <a:pt x="33188" y="44522"/>
                </a:lnTo>
                <a:lnTo>
                  <a:pt x="8571" y="13512"/>
                </a:lnTo>
                <a:lnTo>
                  <a:pt x="0" y="5791"/>
                </a:lnTo>
                <a:lnTo>
                  <a:pt x="0" y="1930"/>
                </a:lnTo>
                <a:lnTo>
                  <a:pt x="1904" y="0"/>
                </a:lnTo>
                <a:lnTo>
                  <a:pt x="4761" y="0"/>
                </a:lnTo>
                <a:lnTo>
                  <a:pt x="54048" y="48455"/>
                </a:lnTo>
                <a:lnTo>
                  <a:pt x="76191" y="85901"/>
                </a:lnTo>
                <a:lnTo>
                  <a:pt x="91250" y="125202"/>
                </a:lnTo>
                <a:lnTo>
                  <a:pt x="100238" y="163599"/>
                </a:lnTo>
                <a:lnTo>
                  <a:pt x="105715" y="229714"/>
                </a:lnTo>
                <a:lnTo>
                  <a:pt x="104599" y="260811"/>
                </a:lnTo>
                <a:lnTo>
                  <a:pt x="91652" y="332054"/>
                </a:lnTo>
                <a:lnTo>
                  <a:pt x="77143" y="369666"/>
                </a:lnTo>
                <a:lnTo>
                  <a:pt x="55253" y="408680"/>
                </a:lnTo>
                <a:lnTo>
                  <a:pt x="14330" y="454497"/>
                </a:lnTo>
                <a:lnTo>
                  <a:pt x="4761" y="460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7">
            <a:extLst>
              <a:ext uri="{FF2B5EF4-FFF2-40B4-BE49-F238E27FC236}">
                <a16:creationId xmlns:a16="http://schemas.microsoft.com/office/drawing/2014/main" id="{836D60AC-1861-4632-816F-5C0A195EB601}"/>
              </a:ext>
            </a:extLst>
          </p:cNvPr>
          <p:cNvSpPr/>
          <p:nvPr/>
        </p:nvSpPr>
        <p:spPr>
          <a:xfrm>
            <a:off x="5519928" y="4983481"/>
            <a:ext cx="1673860" cy="556260"/>
          </a:xfrm>
          <a:custGeom>
            <a:avLst/>
            <a:gdLst/>
            <a:ahLst/>
            <a:cxnLst/>
            <a:rect l="l" t="t" r="r" b="b"/>
            <a:pathLst>
              <a:path w="1673860" h="556260">
                <a:moveTo>
                  <a:pt x="1580642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3"/>
                </a:lnTo>
                <a:lnTo>
                  <a:pt x="27152" y="529102"/>
                </a:lnTo>
                <a:lnTo>
                  <a:pt x="56621" y="548973"/>
                </a:lnTo>
                <a:lnTo>
                  <a:pt x="92710" y="556260"/>
                </a:lnTo>
                <a:lnTo>
                  <a:pt x="1580642" y="556260"/>
                </a:lnTo>
                <a:lnTo>
                  <a:pt x="1616730" y="548973"/>
                </a:lnTo>
                <a:lnTo>
                  <a:pt x="1646199" y="529102"/>
                </a:lnTo>
                <a:lnTo>
                  <a:pt x="1666066" y="499633"/>
                </a:lnTo>
                <a:lnTo>
                  <a:pt x="1673352" y="463550"/>
                </a:lnTo>
                <a:lnTo>
                  <a:pt x="1673352" y="92710"/>
                </a:lnTo>
                <a:lnTo>
                  <a:pt x="1666066" y="56621"/>
                </a:lnTo>
                <a:lnTo>
                  <a:pt x="1646199" y="27152"/>
                </a:lnTo>
                <a:lnTo>
                  <a:pt x="1616730" y="7285"/>
                </a:lnTo>
                <a:lnTo>
                  <a:pt x="1580642" y="0"/>
                </a:lnTo>
                <a:close/>
              </a:path>
            </a:pathLst>
          </a:custGeom>
          <a:solidFill>
            <a:srgbClr val="DDD9C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8">
            <a:extLst>
              <a:ext uri="{FF2B5EF4-FFF2-40B4-BE49-F238E27FC236}">
                <a16:creationId xmlns:a16="http://schemas.microsoft.com/office/drawing/2014/main" id="{C6664258-D6AF-4FC8-A732-C6D8AB991ED5}"/>
              </a:ext>
            </a:extLst>
          </p:cNvPr>
          <p:cNvSpPr txBox="1"/>
          <p:nvPr/>
        </p:nvSpPr>
        <p:spPr>
          <a:xfrm>
            <a:off x="5658552" y="4994471"/>
            <a:ext cx="1397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捕捉各个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度共享的信息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50" name="object 149">
            <a:extLst>
              <a:ext uri="{FF2B5EF4-FFF2-40B4-BE49-F238E27FC236}">
                <a16:creationId xmlns:a16="http://schemas.microsoft.com/office/drawing/2014/main" id="{26A70E1B-4187-47BA-BB57-084A379D3962}"/>
              </a:ext>
            </a:extLst>
          </p:cNvPr>
          <p:cNvSpPr/>
          <p:nvPr/>
        </p:nvSpPr>
        <p:spPr>
          <a:xfrm>
            <a:off x="8197595" y="4937761"/>
            <a:ext cx="1675130" cy="556260"/>
          </a:xfrm>
          <a:custGeom>
            <a:avLst/>
            <a:gdLst/>
            <a:ahLst/>
            <a:cxnLst/>
            <a:rect l="l" t="t" r="r" b="b"/>
            <a:pathLst>
              <a:path w="1675129" h="556260">
                <a:moveTo>
                  <a:pt x="1582166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3"/>
                </a:lnTo>
                <a:lnTo>
                  <a:pt x="27152" y="529102"/>
                </a:lnTo>
                <a:lnTo>
                  <a:pt x="56621" y="548973"/>
                </a:lnTo>
                <a:lnTo>
                  <a:pt x="92710" y="556260"/>
                </a:lnTo>
                <a:lnTo>
                  <a:pt x="1582166" y="556260"/>
                </a:lnTo>
                <a:lnTo>
                  <a:pt x="1618254" y="548973"/>
                </a:lnTo>
                <a:lnTo>
                  <a:pt x="1647723" y="529102"/>
                </a:lnTo>
                <a:lnTo>
                  <a:pt x="1667590" y="499633"/>
                </a:lnTo>
                <a:lnTo>
                  <a:pt x="1674876" y="463550"/>
                </a:lnTo>
                <a:lnTo>
                  <a:pt x="1674876" y="92710"/>
                </a:lnTo>
                <a:lnTo>
                  <a:pt x="1667590" y="56621"/>
                </a:lnTo>
                <a:lnTo>
                  <a:pt x="1647723" y="27152"/>
                </a:lnTo>
                <a:lnTo>
                  <a:pt x="1618254" y="7285"/>
                </a:lnTo>
                <a:lnTo>
                  <a:pt x="1582166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0">
            <a:extLst>
              <a:ext uri="{FF2B5EF4-FFF2-40B4-BE49-F238E27FC236}">
                <a16:creationId xmlns:a16="http://schemas.microsoft.com/office/drawing/2014/main" id="{F491852F-CB98-47B6-A947-28F644973A9E}"/>
              </a:ext>
            </a:extLst>
          </p:cNvPr>
          <p:cNvSpPr txBox="1"/>
          <p:nvPr/>
        </p:nvSpPr>
        <p:spPr>
          <a:xfrm>
            <a:off x="8336912" y="4949040"/>
            <a:ext cx="1397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捕捉各个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度特有的信息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74" name="object 173">
            <a:extLst>
              <a:ext uri="{FF2B5EF4-FFF2-40B4-BE49-F238E27FC236}">
                <a16:creationId xmlns:a16="http://schemas.microsoft.com/office/drawing/2014/main" id="{69B838EE-85F8-4572-AAAB-25AC4FAA5D1F}"/>
              </a:ext>
            </a:extLst>
          </p:cNvPr>
          <p:cNvSpPr/>
          <p:nvPr/>
        </p:nvSpPr>
        <p:spPr>
          <a:xfrm>
            <a:off x="1586489" y="4724399"/>
            <a:ext cx="9000731" cy="1112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4">
            <a:extLst>
              <a:ext uri="{FF2B5EF4-FFF2-40B4-BE49-F238E27FC236}">
                <a16:creationId xmlns:a16="http://schemas.microsoft.com/office/drawing/2014/main" id="{3139F8A7-A068-4A66-98E9-1838C201C431}"/>
              </a:ext>
            </a:extLst>
          </p:cNvPr>
          <p:cNvSpPr/>
          <p:nvPr/>
        </p:nvSpPr>
        <p:spPr>
          <a:xfrm>
            <a:off x="1629918" y="4760214"/>
            <a:ext cx="8902700" cy="0"/>
          </a:xfrm>
          <a:custGeom>
            <a:avLst/>
            <a:gdLst/>
            <a:ahLst/>
            <a:cxnLst/>
            <a:rect l="l" t="t" r="r" b="b"/>
            <a:pathLst>
              <a:path w="8902700">
                <a:moveTo>
                  <a:pt x="0" y="0"/>
                </a:moveTo>
                <a:lnTo>
                  <a:pt x="8902268" y="0"/>
                </a:lnTo>
              </a:path>
            </a:pathLst>
          </a:custGeom>
          <a:ln w="25908">
            <a:solidFill>
              <a:srgbClr val="4F81BD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3998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CDFD-F16E-4368-99B6-288F1F79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映射函数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77817DD-4A8D-43BB-B7C5-8406AD089570}"/>
              </a:ext>
            </a:extLst>
          </p:cNvPr>
          <p:cNvSpPr/>
          <p:nvPr/>
        </p:nvSpPr>
        <p:spPr>
          <a:xfrm>
            <a:off x="8170164" y="3813050"/>
            <a:ext cx="1880870" cy="556260"/>
          </a:xfrm>
          <a:custGeom>
            <a:avLst/>
            <a:gdLst/>
            <a:ahLst/>
            <a:cxnLst/>
            <a:rect l="l" t="t" r="r" b="b"/>
            <a:pathLst>
              <a:path w="1880870" h="556260">
                <a:moveTo>
                  <a:pt x="1787906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3"/>
                </a:lnTo>
                <a:lnTo>
                  <a:pt x="27152" y="529102"/>
                </a:lnTo>
                <a:lnTo>
                  <a:pt x="56621" y="548973"/>
                </a:lnTo>
                <a:lnTo>
                  <a:pt x="92710" y="556260"/>
                </a:lnTo>
                <a:lnTo>
                  <a:pt x="1787906" y="556260"/>
                </a:lnTo>
                <a:lnTo>
                  <a:pt x="1823994" y="548973"/>
                </a:lnTo>
                <a:lnTo>
                  <a:pt x="1853463" y="529102"/>
                </a:lnTo>
                <a:lnTo>
                  <a:pt x="1873330" y="499633"/>
                </a:lnTo>
                <a:lnTo>
                  <a:pt x="1880616" y="463550"/>
                </a:lnTo>
                <a:lnTo>
                  <a:pt x="1880616" y="92710"/>
                </a:lnTo>
                <a:lnTo>
                  <a:pt x="1873330" y="56621"/>
                </a:lnTo>
                <a:lnTo>
                  <a:pt x="1853463" y="27152"/>
                </a:lnTo>
                <a:lnTo>
                  <a:pt x="1823994" y="7285"/>
                </a:lnTo>
                <a:lnTo>
                  <a:pt x="178790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510BF7B-B500-43EB-A327-6B7302D3B7B9}"/>
              </a:ext>
            </a:extLst>
          </p:cNvPr>
          <p:cNvSpPr/>
          <p:nvPr/>
        </p:nvSpPr>
        <p:spPr>
          <a:xfrm>
            <a:off x="8250935" y="2802637"/>
            <a:ext cx="1673860" cy="554990"/>
          </a:xfrm>
          <a:custGeom>
            <a:avLst/>
            <a:gdLst/>
            <a:ahLst/>
            <a:cxnLst/>
            <a:rect l="l" t="t" r="r" b="b"/>
            <a:pathLst>
              <a:path w="1673859" h="554989">
                <a:moveTo>
                  <a:pt x="1580896" y="0"/>
                </a:moveTo>
                <a:lnTo>
                  <a:pt x="92456" y="0"/>
                </a:lnTo>
                <a:lnTo>
                  <a:pt x="56465" y="7264"/>
                </a:lnTo>
                <a:lnTo>
                  <a:pt x="27077" y="27077"/>
                </a:lnTo>
                <a:lnTo>
                  <a:pt x="7264" y="56465"/>
                </a:lnTo>
                <a:lnTo>
                  <a:pt x="0" y="92455"/>
                </a:lnTo>
                <a:lnTo>
                  <a:pt x="0" y="462279"/>
                </a:lnTo>
                <a:lnTo>
                  <a:pt x="7264" y="498270"/>
                </a:lnTo>
                <a:lnTo>
                  <a:pt x="27077" y="527658"/>
                </a:lnTo>
                <a:lnTo>
                  <a:pt x="56465" y="547471"/>
                </a:lnTo>
                <a:lnTo>
                  <a:pt x="92456" y="554735"/>
                </a:lnTo>
                <a:lnTo>
                  <a:pt x="1580896" y="554735"/>
                </a:lnTo>
                <a:lnTo>
                  <a:pt x="1616886" y="547471"/>
                </a:lnTo>
                <a:lnTo>
                  <a:pt x="1646274" y="527658"/>
                </a:lnTo>
                <a:lnTo>
                  <a:pt x="1666087" y="498270"/>
                </a:lnTo>
                <a:lnTo>
                  <a:pt x="1673352" y="462279"/>
                </a:lnTo>
                <a:lnTo>
                  <a:pt x="1673352" y="92455"/>
                </a:lnTo>
                <a:lnTo>
                  <a:pt x="1666087" y="56465"/>
                </a:lnTo>
                <a:lnTo>
                  <a:pt x="1646274" y="27077"/>
                </a:lnTo>
                <a:lnTo>
                  <a:pt x="1616886" y="7264"/>
                </a:lnTo>
                <a:lnTo>
                  <a:pt x="1580896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4307450-5AD8-4CB0-AE57-366A7D9C85AD}"/>
              </a:ext>
            </a:extLst>
          </p:cNvPr>
          <p:cNvSpPr/>
          <p:nvPr/>
        </p:nvSpPr>
        <p:spPr>
          <a:xfrm>
            <a:off x="8276843" y="1828801"/>
            <a:ext cx="1673860" cy="556260"/>
          </a:xfrm>
          <a:custGeom>
            <a:avLst/>
            <a:gdLst/>
            <a:ahLst/>
            <a:cxnLst/>
            <a:rect l="l" t="t" r="r" b="b"/>
            <a:pathLst>
              <a:path w="1673859" h="556260">
                <a:moveTo>
                  <a:pt x="1580642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8"/>
                </a:lnTo>
                <a:lnTo>
                  <a:pt x="27152" y="529107"/>
                </a:lnTo>
                <a:lnTo>
                  <a:pt x="56621" y="548974"/>
                </a:lnTo>
                <a:lnTo>
                  <a:pt x="92710" y="556260"/>
                </a:lnTo>
                <a:lnTo>
                  <a:pt x="1580642" y="556260"/>
                </a:lnTo>
                <a:lnTo>
                  <a:pt x="1616730" y="548974"/>
                </a:lnTo>
                <a:lnTo>
                  <a:pt x="1646199" y="529107"/>
                </a:lnTo>
                <a:lnTo>
                  <a:pt x="1666066" y="499638"/>
                </a:lnTo>
                <a:lnTo>
                  <a:pt x="1673352" y="463550"/>
                </a:lnTo>
                <a:lnTo>
                  <a:pt x="1673352" y="92710"/>
                </a:lnTo>
                <a:lnTo>
                  <a:pt x="1666066" y="56621"/>
                </a:lnTo>
                <a:lnTo>
                  <a:pt x="1646199" y="27152"/>
                </a:lnTo>
                <a:lnTo>
                  <a:pt x="1616730" y="7285"/>
                </a:lnTo>
                <a:lnTo>
                  <a:pt x="1580642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D4D4FA0-B6A3-45E0-AB09-A8A0D5A7BB07}"/>
              </a:ext>
            </a:extLst>
          </p:cNvPr>
          <p:cNvSpPr/>
          <p:nvPr/>
        </p:nvSpPr>
        <p:spPr>
          <a:xfrm>
            <a:off x="5490971" y="2636521"/>
            <a:ext cx="1673860" cy="556260"/>
          </a:xfrm>
          <a:custGeom>
            <a:avLst/>
            <a:gdLst/>
            <a:ahLst/>
            <a:cxnLst/>
            <a:rect l="l" t="t" r="r" b="b"/>
            <a:pathLst>
              <a:path w="1673860" h="556260">
                <a:moveTo>
                  <a:pt x="1580642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8"/>
                </a:lnTo>
                <a:lnTo>
                  <a:pt x="27152" y="529107"/>
                </a:lnTo>
                <a:lnTo>
                  <a:pt x="56621" y="548974"/>
                </a:lnTo>
                <a:lnTo>
                  <a:pt x="92710" y="556260"/>
                </a:lnTo>
                <a:lnTo>
                  <a:pt x="1580642" y="556260"/>
                </a:lnTo>
                <a:lnTo>
                  <a:pt x="1616730" y="548974"/>
                </a:lnTo>
                <a:lnTo>
                  <a:pt x="1646199" y="529107"/>
                </a:lnTo>
                <a:lnTo>
                  <a:pt x="1666066" y="499638"/>
                </a:lnTo>
                <a:lnTo>
                  <a:pt x="1673352" y="463550"/>
                </a:lnTo>
                <a:lnTo>
                  <a:pt x="1673352" y="92710"/>
                </a:lnTo>
                <a:lnTo>
                  <a:pt x="1666066" y="56621"/>
                </a:lnTo>
                <a:lnTo>
                  <a:pt x="1646199" y="27152"/>
                </a:lnTo>
                <a:lnTo>
                  <a:pt x="1616730" y="7285"/>
                </a:lnTo>
                <a:lnTo>
                  <a:pt x="1580642" y="0"/>
                </a:lnTo>
                <a:close/>
              </a:path>
            </a:pathLst>
          </a:custGeom>
          <a:solidFill>
            <a:srgbClr val="DDD9C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91BC229-A417-4E95-B631-80F3DF0647CC}"/>
              </a:ext>
            </a:extLst>
          </p:cNvPr>
          <p:cNvSpPr/>
          <p:nvPr/>
        </p:nvSpPr>
        <p:spPr>
          <a:xfrm>
            <a:off x="1978156" y="1367032"/>
            <a:ext cx="2962655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48C35B3-EED4-4225-BA5F-2DBB27568BBC}"/>
              </a:ext>
            </a:extLst>
          </p:cNvPr>
          <p:cNvSpPr/>
          <p:nvPr/>
        </p:nvSpPr>
        <p:spPr>
          <a:xfrm>
            <a:off x="2020823" y="1386839"/>
            <a:ext cx="2877820" cy="949960"/>
          </a:xfrm>
          <a:custGeom>
            <a:avLst/>
            <a:gdLst/>
            <a:ahLst/>
            <a:cxnLst/>
            <a:rect l="l" t="t" r="r" b="b"/>
            <a:pathLst>
              <a:path w="2877820" h="949960">
                <a:moveTo>
                  <a:pt x="2877312" y="0"/>
                </a:moveTo>
                <a:lnTo>
                  <a:pt x="885863" y="0"/>
                </a:lnTo>
                <a:lnTo>
                  <a:pt x="0" y="949451"/>
                </a:lnTo>
                <a:lnTo>
                  <a:pt x="1991448" y="949451"/>
                </a:lnTo>
                <a:lnTo>
                  <a:pt x="28773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8C75C4F-68E2-4A49-AFDB-88BC4E51727B}"/>
              </a:ext>
            </a:extLst>
          </p:cNvPr>
          <p:cNvSpPr/>
          <p:nvPr/>
        </p:nvSpPr>
        <p:spPr>
          <a:xfrm>
            <a:off x="2459740" y="2049779"/>
            <a:ext cx="307847" cy="21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D9506F3-8C74-4C5B-BCBE-4B57D087459F}"/>
              </a:ext>
            </a:extLst>
          </p:cNvPr>
          <p:cNvSpPr/>
          <p:nvPr/>
        </p:nvSpPr>
        <p:spPr>
          <a:xfrm>
            <a:off x="2502413" y="2069597"/>
            <a:ext cx="222885" cy="125095"/>
          </a:xfrm>
          <a:custGeom>
            <a:avLst/>
            <a:gdLst/>
            <a:ahLst/>
            <a:cxnLst/>
            <a:rect l="l" t="t" r="r" b="b"/>
            <a:pathLst>
              <a:path w="222884" h="125094">
                <a:moveTo>
                  <a:pt x="111252" y="0"/>
                </a:moveTo>
                <a:lnTo>
                  <a:pt x="67947" y="4910"/>
                </a:lnTo>
                <a:lnTo>
                  <a:pt x="32585" y="18302"/>
                </a:lnTo>
                <a:lnTo>
                  <a:pt x="8742" y="38163"/>
                </a:lnTo>
                <a:lnTo>
                  <a:pt x="0" y="62484"/>
                </a:lnTo>
                <a:lnTo>
                  <a:pt x="8742" y="86804"/>
                </a:lnTo>
                <a:lnTo>
                  <a:pt x="32585" y="106665"/>
                </a:lnTo>
                <a:lnTo>
                  <a:pt x="67947" y="120057"/>
                </a:lnTo>
                <a:lnTo>
                  <a:pt x="111252" y="124968"/>
                </a:lnTo>
                <a:lnTo>
                  <a:pt x="154556" y="120057"/>
                </a:lnTo>
                <a:lnTo>
                  <a:pt x="189918" y="106665"/>
                </a:lnTo>
                <a:lnTo>
                  <a:pt x="213761" y="86804"/>
                </a:lnTo>
                <a:lnTo>
                  <a:pt x="222504" y="62484"/>
                </a:lnTo>
                <a:lnTo>
                  <a:pt x="213761" y="38163"/>
                </a:lnTo>
                <a:lnTo>
                  <a:pt x="189918" y="18302"/>
                </a:lnTo>
                <a:lnTo>
                  <a:pt x="154556" y="4910"/>
                </a:lnTo>
                <a:lnTo>
                  <a:pt x="11125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341C08-6962-43D2-A7DE-E4CE67B9567A}"/>
              </a:ext>
            </a:extLst>
          </p:cNvPr>
          <p:cNvSpPr/>
          <p:nvPr/>
        </p:nvSpPr>
        <p:spPr>
          <a:xfrm>
            <a:off x="2868172" y="1551437"/>
            <a:ext cx="309371" cy="21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B171FC2-13FB-4547-B55A-896A65D4676D}"/>
              </a:ext>
            </a:extLst>
          </p:cNvPr>
          <p:cNvSpPr/>
          <p:nvPr/>
        </p:nvSpPr>
        <p:spPr>
          <a:xfrm>
            <a:off x="2910839" y="1571249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3128F17-3911-4322-A242-2A1934A8C27F}"/>
              </a:ext>
            </a:extLst>
          </p:cNvPr>
          <p:cNvSpPr/>
          <p:nvPr/>
        </p:nvSpPr>
        <p:spPr>
          <a:xfrm>
            <a:off x="3200405" y="1845569"/>
            <a:ext cx="309359" cy="21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AA28EB5-E36C-4D6E-BF82-D593956442C6}"/>
              </a:ext>
            </a:extLst>
          </p:cNvPr>
          <p:cNvSpPr/>
          <p:nvPr/>
        </p:nvSpPr>
        <p:spPr>
          <a:xfrm>
            <a:off x="3243072" y="1865381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73D4F93-1B09-46B2-A106-B9E1EA58AA2B}"/>
              </a:ext>
            </a:extLst>
          </p:cNvPr>
          <p:cNvSpPr/>
          <p:nvPr/>
        </p:nvSpPr>
        <p:spPr>
          <a:xfrm>
            <a:off x="3759712" y="2084831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445F37E-434F-42A5-A9FE-F06816217F3F}"/>
              </a:ext>
            </a:extLst>
          </p:cNvPr>
          <p:cNvSpPr/>
          <p:nvPr/>
        </p:nvSpPr>
        <p:spPr>
          <a:xfrm>
            <a:off x="3802379" y="2104649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D7BC343-36CE-4CDC-855E-7EB061D75BE5}"/>
              </a:ext>
            </a:extLst>
          </p:cNvPr>
          <p:cNvSpPr/>
          <p:nvPr/>
        </p:nvSpPr>
        <p:spPr>
          <a:xfrm>
            <a:off x="3508252" y="1487428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6D5C935-09B3-41CD-9F92-0A0738737CBE}"/>
              </a:ext>
            </a:extLst>
          </p:cNvPr>
          <p:cNvSpPr/>
          <p:nvPr/>
        </p:nvSpPr>
        <p:spPr>
          <a:xfrm>
            <a:off x="3550920" y="1507236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5B16ACD-81E4-4958-B713-69600ACC8EA5}"/>
              </a:ext>
            </a:extLst>
          </p:cNvPr>
          <p:cNvSpPr/>
          <p:nvPr/>
        </p:nvSpPr>
        <p:spPr>
          <a:xfrm>
            <a:off x="4084324" y="1653544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5DCB98E-4300-4D3E-972D-4C121F05EDC6}"/>
              </a:ext>
            </a:extLst>
          </p:cNvPr>
          <p:cNvSpPr/>
          <p:nvPr/>
        </p:nvSpPr>
        <p:spPr>
          <a:xfrm>
            <a:off x="4126992" y="1673351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28CF651-3B18-441D-B706-E6AF13D3730D}"/>
              </a:ext>
            </a:extLst>
          </p:cNvPr>
          <p:cNvSpPr/>
          <p:nvPr/>
        </p:nvSpPr>
        <p:spPr>
          <a:xfrm>
            <a:off x="1978156" y="2427736"/>
            <a:ext cx="2962655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5CC4625-B58B-4E51-8A71-2DF736127404}"/>
              </a:ext>
            </a:extLst>
          </p:cNvPr>
          <p:cNvSpPr/>
          <p:nvPr/>
        </p:nvSpPr>
        <p:spPr>
          <a:xfrm>
            <a:off x="2020823" y="2447544"/>
            <a:ext cx="2877820" cy="949960"/>
          </a:xfrm>
          <a:custGeom>
            <a:avLst/>
            <a:gdLst/>
            <a:ahLst/>
            <a:cxnLst/>
            <a:rect l="l" t="t" r="r" b="b"/>
            <a:pathLst>
              <a:path w="2877820" h="949960">
                <a:moveTo>
                  <a:pt x="2877312" y="0"/>
                </a:moveTo>
                <a:lnTo>
                  <a:pt x="885863" y="0"/>
                </a:lnTo>
                <a:lnTo>
                  <a:pt x="0" y="949451"/>
                </a:lnTo>
                <a:lnTo>
                  <a:pt x="1991448" y="949451"/>
                </a:lnTo>
                <a:lnTo>
                  <a:pt x="2877312" y="0"/>
                </a:lnTo>
                <a:close/>
              </a:path>
            </a:pathLst>
          </a:custGeom>
          <a:solidFill>
            <a:srgbClr val="E6B9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43ED621-6EF3-433A-94A6-EB03C83C61C3}"/>
              </a:ext>
            </a:extLst>
          </p:cNvPr>
          <p:cNvSpPr/>
          <p:nvPr/>
        </p:nvSpPr>
        <p:spPr>
          <a:xfrm>
            <a:off x="2459740" y="3108964"/>
            <a:ext cx="307847" cy="211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AC600EF9-C892-4568-B061-88A7FC0B53A0}"/>
              </a:ext>
            </a:extLst>
          </p:cNvPr>
          <p:cNvSpPr/>
          <p:nvPr/>
        </p:nvSpPr>
        <p:spPr>
          <a:xfrm>
            <a:off x="2502413" y="3128772"/>
            <a:ext cx="222885" cy="127000"/>
          </a:xfrm>
          <a:custGeom>
            <a:avLst/>
            <a:gdLst/>
            <a:ahLst/>
            <a:cxnLst/>
            <a:rect l="l" t="t" r="r" b="b"/>
            <a:pathLst>
              <a:path w="222884" h="127000">
                <a:moveTo>
                  <a:pt x="111252" y="0"/>
                </a:moveTo>
                <a:lnTo>
                  <a:pt x="67947" y="4970"/>
                </a:lnTo>
                <a:lnTo>
                  <a:pt x="32585" y="18526"/>
                </a:lnTo>
                <a:lnTo>
                  <a:pt x="8742" y="38629"/>
                </a:lnTo>
                <a:lnTo>
                  <a:pt x="0" y="63246"/>
                </a:lnTo>
                <a:lnTo>
                  <a:pt x="8742" y="87862"/>
                </a:lnTo>
                <a:lnTo>
                  <a:pt x="32585" y="107965"/>
                </a:lnTo>
                <a:lnTo>
                  <a:pt x="67947" y="121521"/>
                </a:lnTo>
                <a:lnTo>
                  <a:pt x="111252" y="126492"/>
                </a:lnTo>
                <a:lnTo>
                  <a:pt x="154556" y="121521"/>
                </a:lnTo>
                <a:lnTo>
                  <a:pt x="189918" y="107965"/>
                </a:lnTo>
                <a:lnTo>
                  <a:pt x="213761" y="87862"/>
                </a:lnTo>
                <a:lnTo>
                  <a:pt x="222504" y="63246"/>
                </a:lnTo>
                <a:lnTo>
                  <a:pt x="213761" y="38629"/>
                </a:lnTo>
                <a:lnTo>
                  <a:pt x="189918" y="18526"/>
                </a:lnTo>
                <a:lnTo>
                  <a:pt x="154556" y="4970"/>
                </a:lnTo>
                <a:lnTo>
                  <a:pt x="11125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8DC6A7D-A334-4175-ABD0-03F06D06F229}"/>
              </a:ext>
            </a:extLst>
          </p:cNvPr>
          <p:cNvSpPr/>
          <p:nvPr/>
        </p:nvSpPr>
        <p:spPr>
          <a:xfrm>
            <a:off x="2868172" y="2610611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021000CE-C682-4B2D-A2FA-910E40288DCD}"/>
              </a:ext>
            </a:extLst>
          </p:cNvPr>
          <p:cNvSpPr/>
          <p:nvPr/>
        </p:nvSpPr>
        <p:spPr>
          <a:xfrm>
            <a:off x="2910839" y="2630428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C49FA867-BCCD-4885-B885-3FA646115E81}"/>
              </a:ext>
            </a:extLst>
          </p:cNvPr>
          <p:cNvSpPr/>
          <p:nvPr/>
        </p:nvSpPr>
        <p:spPr>
          <a:xfrm>
            <a:off x="3200405" y="2904748"/>
            <a:ext cx="309359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AA7A01DC-A2E0-4D3A-A9FA-9539648BE51C}"/>
              </a:ext>
            </a:extLst>
          </p:cNvPr>
          <p:cNvSpPr/>
          <p:nvPr/>
        </p:nvSpPr>
        <p:spPr>
          <a:xfrm>
            <a:off x="3243072" y="2924555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91DD37B-343F-4542-9F37-7EBC4886AC89}"/>
              </a:ext>
            </a:extLst>
          </p:cNvPr>
          <p:cNvSpPr/>
          <p:nvPr/>
        </p:nvSpPr>
        <p:spPr>
          <a:xfrm>
            <a:off x="3761236" y="3145535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78A1F194-C0D6-4B01-9095-DDDF29B3AA94}"/>
              </a:ext>
            </a:extLst>
          </p:cNvPr>
          <p:cNvSpPr/>
          <p:nvPr/>
        </p:nvSpPr>
        <p:spPr>
          <a:xfrm>
            <a:off x="3803904" y="3165353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76C0FFEF-2B95-40B5-83E3-0E7C62421273}"/>
              </a:ext>
            </a:extLst>
          </p:cNvPr>
          <p:cNvSpPr/>
          <p:nvPr/>
        </p:nvSpPr>
        <p:spPr>
          <a:xfrm>
            <a:off x="3508252" y="2548127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FF2B4DC5-7822-4DA7-952D-4F072E01C3FA}"/>
              </a:ext>
            </a:extLst>
          </p:cNvPr>
          <p:cNvSpPr/>
          <p:nvPr/>
        </p:nvSpPr>
        <p:spPr>
          <a:xfrm>
            <a:off x="3550920" y="2567944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B5E82291-7B13-442B-932D-3F4435AF5D6A}"/>
              </a:ext>
            </a:extLst>
          </p:cNvPr>
          <p:cNvSpPr/>
          <p:nvPr/>
        </p:nvSpPr>
        <p:spPr>
          <a:xfrm>
            <a:off x="4084324" y="2714243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98EB319D-0855-42B5-965B-7A35ABCDABC1}"/>
              </a:ext>
            </a:extLst>
          </p:cNvPr>
          <p:cNvSpPr/>
          <p:nvPr/>
        </p:nvSpPr>
        <p:spPr>
          <a:xfrm>
            <a:off x="4126992" y="2734060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180E7A7-65B1-4D21-8DDB-62E290F84076}"/>
              </a:ext>
            </a:extLst>
          </p:cNvPr>
          <p:cNvSpPr/>
          <p:nvPr/>
        </p:nvSpPr>
        <p:spPr>
          <a:xfrm>
            <a:off x="1978156" y="3566164"/>
            <a:ext cx="2962655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9903AE25-6B3E-4A89-906B-C44D074CED73}"/>
              </a:ext>
            </a:extLst>
          </p:cNvPr>
          <p:cNvSpPr/>
          <p:nvPr/>
        </p:nvSpPr>
        <p:spPr>
          <a:xfrm>
            <a:off x="2020823" y="3585971"/>
            <a:ext cx="2877820" cy="949960"/>
          </a:xfrm>
          <a:custGeom>
            <a:avLst/>
            <a:gdLst/>
            <a:ahLst/>
            <a:cxnLst/>
            <a:rect l="l" t="t" r="r" b="b"/>
            <a:pathLst>
              <a:path w="2877820" h="949960">
                <a:moveTo>
                  <a:pt x="2877312" y="0"/>
                </a:moveTo>
                <a:lnTo>
                  <a:pt x="885863" y="0"/>
                </a:lnTo>
                <a:lnTo>
                  <a:pt x="0" y="949451"/>
                </a:lnTo>
                <a:lnTo>
                  <a:pt x="1991448" y="949451"/>
                </a:lnTo>
                <a:lnTo>
                  <a:pt x="2877312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02A3804A-9AC8-4423-8F2F-CF9F9B37BDCA}"/>
              </a:ext>
            </a:extLst>
          </p:cNvPr>
          <p:cNvSpPr/>
          <p:nvPr/>
        </p:nvSpPr>
        <p:spPr>
          <a:xfrm>
            <a:off x="2459740" y="4247392"/>
            <a:ext cx="307847" cy="211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4B3448BC-D0C1-48A0-A5A1-908C02C967AA}"/>
              </a:ext>
            </a:extLst>
          </p:cNvPr>
          <p:cNvSpPr/>
          <p:nvPr/>
        </p:nvSpPr>
        <p:spPr>
          <a:xfrm>
            <a:off x="2502413" y="4267200"/>
            <a:ext cx="222885" cy="127000"/>
          </a:xfrm>
          <a:custGeom>
            <a:avLst/>
            <a:gdLst/>
            <a:ahLst/>
            <a:cxnLst/>
            <a:rect l="l" t="t" r="r" b="b"/>
            <a:pathLst>
              <a:path w="222884" h="127000">
                <a:moveTo>
                  <a:pt x="111252" y="0"/>
                </a:moveTo>
                <a:lnTo>
                  <a:pt x="67947" y="4970"/>
                </a:lnTo>
                <a:lnTo>
                  <a:pt x="32585" y="18526"/>
                </a:lnTo>
                <a:lnTo>
                  <a:pt x="8742" y="38629"/>
                </a:lnTo>
                <a:lnTo>
                  <a:pt x="0" y="63245"/>
                </a:lnTo>
                <a:lnTo>
                  <a:pt x="8742" y="87862"/>
                </a:lnTo>
                <a:lnTo>
                  <a:pt x="32585" y="107965"/>
                </a:lnTo>
                <a:lnTo>
                  <a:pt x="67947" y="121521"/>
                </a:lnTo>
                <a:lnTo>
                  <a:pt x="111252" y="126491"/>
                </a:lnTo>
                <a:lnTo>
                  <a:pt x="154556" y="121521"/>
                </a:lnTo>
                <a:lnTo>
                  <a:pt x="189918" y="107965"/>
                </a:lnTo>
                <a:lnTo>
                  <a:pt x="213761" y="87862"/>
                </a:lnTo>
                <a:lnTo>
                  <a:pt x="222504" y="63245"/>
                </a:lnTo>
                <a:lnTo>
                  <a:pt x="213761" y="38629"/>
                </a:lnTo>
                <a:lnTo>
                  <a:pt x="189918" y="18526"/>
                </a:lnTo>
                <a:lnTo>
                  <a:pt x="154556" y="4970"/>
                </a:lnTo>
                <a:lnTo>
                  <a:pt x="11125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F5B69744-6C50-4C4A-9C6A-24740E70F865}"/>
              </a:ext>
            </a:extLst>
          </p:cNvPr>
          <p:cNvSpPr/>
          <p:nvPr/>
        </p:nvSpPr>
        <p:spPr>
          <a:xfrm>
            <a:off x="2868172" y="3749039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B9EADBBF-3526-409C-90D2-BF54C41EBCE4}"/>
              </a:ext>
            </a:extLst>
          </p:cNvPr>
          <p:cNvSpPr/>
          <p:nvPr/>
        </p:nvSpPr>
        <p:spPr>
          <a:xfrm>
            <a:off x="2910839" y="3768857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BE164926-0F90-4DE3-9376-EBB177C0A7BB}"/>
              </a:ext>
            </a:extLst>
          </p:cNvPr>
          <p:cNvSpPr/>
          <p:nvPr/>
        </p:nvSpPr>
        <p:spPr>
          <a:xfrm>
            <a:off x="3200405" y="4044701"/>
            <a:ext cx="309359" cy="21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43AAB34D-F7D4-4BD9-BBE1-2E5B10525828}"/>
              </a:ext>
            </a:extLst>
          </p:cNvPr>
          <p:cNvSpPr/>
          <p:nvPr/>
        </p:nvSpPr>
        <p:spPr>
          <a:xfrm>
            <a:off x="3243072" y="4064513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3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7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3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7B601536-F9B4-43A2-83A2-99BB39A03131}"/>
              </a:ext>
            </a:extLst>
          </p:cNvPr>
          <p:cNvSpPr/>
          <p:nvPr/>
        </p:nvSpPr>
        <p:spPr>
          <a:xfrm>
            <a:off x="3759712" y="4311395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79F32477-22A6-46AE-AF6D-10E943B32D60}"/>
              </a:ext>
            </a:extLst>
          </p:cNvPr>
          <p:cNvSpPr/>
          <p:nvPr/>
        </p:nvSpPr>
        <p:spPr>
          <a:xfrm>
            <a:off x="3802379" y="4331213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3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7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3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BE87982D-C104-42EC-87BD-E442BB18A3F7}"/>
              </a:ext>
            </a:extLst>
          </p:cNvPr>
          <p:cNvSpPr/>
          <p:nvPr/>
        </p:nvSpPr>
        <p:spPr>
          <a:xfrm>
            <a:off x="3508252" y="3686555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E2000712-10E2-40D8-AACA-AF8B0743A160}"/>
              </a:ext>
            </a:extLst>
          </p:cNvPr>
          <p:cNvSpPr/>
          <p:nvPr/>
        </p:nvSpPr>
        <p:spPr>
          <a:xfrm>
            <a:off x="3550920" y="3706372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3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7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3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56D6E94-364E-4710-801B-FDA61481D754}"/>
              </a:ext>
            </a:extLst>
          </p:cNvPr>
          <p:cNvSpPr/>
          <p:nvPr/>
        </p:nvSpPr>
        <p:spPr>
          <a:xfrm>
            <a:off x="4084324" y="3852671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AD3ACEB7-3AB5-42EE-ABA8-80E247CCCDAB}"/>
              </a:ext>
            </a:extLst>
          </p:cNvPr>
          <p:cNvSpPr/>
          <p:nvPr/>
        </p:nvSpPr>
        <p:spPr>
          <a:xfrm>
            <a:off x="4126992" y="3872489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3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7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3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8EB14ED2-65CA-4520-AE9C-2958BC3C2F48}"/>
              </a:ext>
            </a:extLst>
          </p:cNvPr>
          <p:cNvSpPr/>
          <p:nvPr/>
        </p:nvSpPr>
        <p:spPr>
          <a:xfrm>
            <a:off x="2959607" y="1697740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88490998-25BB-4DFF-BBC9-0F30F4F66795}"/>
              </a:ext>
            </a:extLst>
          </p:cNvPr>
          <p:cNvSpPr/>
          <p:nvPr/>
        </p:nvSpPr>
        <p:spPr>
          <a:xfrm>
            <a:off x="3015235" y="1719838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E18C73B8-0A0B-4DC0-B551-21BA95B3A0DD}"/>
              </a:ext>
            </a:extLst>
          </p:cNvPr>
          <p:cNvSpPr/>
          <p:nvPr/>
        </p:nvSpPr>
        <p:spPr>
          <a:xfrm>
            <a:off x="2558795" y="2083313"/>
            <a:ext cx="111252" cy="23591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F4FF08E4-0E0C-4C3C-8002-384DEB1D04D7}"/>
              </a:ext>
            </a:extLst>
          </p:cNvPr>
          <p:cNvSpPr/>
          <p:nvPr/>
        </p:nvSpPr>
        <p:spPr>
          <a:xfrm>
            <a:off x="2614422" y="2105405"/>
            <a:ext cx="0" cy="2261870"/>
          </a:xfrm>
          <a:custGeom>
            <a:avLst/>
            <a:gdLst/>
            <a:ahLst/>
            <a:cxnLst/>
            <a:rect l="l" t="t" r="r" b="b"/>
            <a:pathLst>
              <a:path h="2261870">
                <a:moveTo>
                  <a:pt x="0" y="0"/>
                </a:moveTo>
                <a:lnTo>
                  <a:pt x="0" y="2261730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277FD12-077C-4DF7-845C-3C8A4CE3B3E0}"/>
              </a:ext>
            </a:extLst>
          </p:cNvPr>
          <p:cNvSpPr/>
          <p:nvPr/>
        </p:nvSpPr>
        <p:spPr>
          <a:xfrm>
            <a:off x="3300983" y="1993396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C99B4FDC-F026-463F-AAC0-B176D5943BFB}"/>
              </a:ext>
            </a:extLst>
          </p:cNvPr>
          <p:cNvSpPr/>
          <p:nvPr/>
        </p:nvSpPr>
        <p:spPr>
          <a:xfrm>
            <a:off x="3356611" y="2015494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3A4FA07D-DCEE-43A5-82A0-ED784A3A240C}"/>
              </a:ext>
            </a:extLst>
          </p:cNvPr>
          <p:cNvSpPr/>
          <p:nvPr/>
        </p:nvSpPr>
        <p:spPr>
          <a:xfrm>
            <a:off x="3601216" y="1594121"/>
            <a:ext cx="111251" cy="2170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9B70883E-0C8D-4427-B291-EE848BE1E254}"/>
              </a:ext>
            </a:extLst>
          </p:cNvPr>
          <p:cNvSpPr/>
          <p:nvPr/>
        </p:nvSpPr>
        <p:spPr>
          <a:xfrm>
            <a:off x="3656839" y="1616207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26CFF1BE-6343-4A3A-97E7-61C3F512A865}"/>
              </a:ext>
            </a:extLst>
          </p:cNvPr>
          <p:cNvSpPr/>
          <p:nvPr/>
        </p:nvSpPr>
        <p:spPr>
          <a:xfrm>
            <a:off x="3867911" y="2237237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BEC5E0D0-6807-4CE5-93EC-02309DF8A1F1}"/>
              </a:ext>
            </a:extLst>
          </p:cNvPr>
          <p:cNvSpPr/>
          <p:nvPr/>
        </p:nvSpPr>
        <p:spPr>
          <a:xfrm>
            <a:off x="3923539" y="2259334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9FD46B9F-7DF7-4B70-8695-E362378D10DC}"/>
              </a:ext>
            </a:extLst>
          </p:cNvPr>
          <p:cNvSpPr/>
          <p:nvPr/>
        </p:nvSpPr>
        <p:spPr>
          <a:xfrm>
            <a:off x="4181855" y="1801372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5698A249-4544-4EDF-B90D-F7CB907B34A5}"/>
              </a:ext>
            </a:extLst>
          </p:cNvPr>
          <p:cNvSpPr/>
          <p:nvPr/>
        </p:nvSpPr>
        <p:spPr>
          <a:xfrm>
            <a:off x="4237483" y="1823471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9C3B1224-7B40-4D1E-8214-14788BACCFD5}"/>
              </a:ext>
            </a:extLst>
          </p:cNvPr>
          <p:cNvSpPr/>
          <p:nvPr/>
        </p:nvSpPr>
        <p:spPr>
          <a:xfrm>
            <a:off x="2569468" y="1937021"/>
            <a:ext cx="763523" cy="208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3DC1D658-219D-41CB-AC08-38243E64BAC1}"/>
              </a:ext>
            </a:extLst>
          </p:cNvPr>
          <p:cNvSpPr/>
          <p:nvPr/>
        </p:nvSpPr>
        <p:spPr>
          <a:xfrm>
            <a:off x="2614422" y="1972821"/>
            <a:ext cx="662940" cy="97155"/>
          </a:xfrm>
          <a:custGeom>
            <a:avLst/>
            <a:gdLst/>
            <a:ahLst/>
            <a:cxnLst/>
            <a:rect l="l" t="t" r="r" b="b"/>
            <a:pathLst>
              <a:path w="662939" h="97155">
                <a:moveTo>
                  <a:pt x="0" y="96964"/>
                </a:moveTo>
                <a:lnTo>
                  <a:pt x="662571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88DD31C-48CE-4E2E-824A-DF160238F45A}"/>
              </a:ext>
            </a:extLst>
          </p:cNvPr>
          <p:cNvSpPr/>
          <p:nvPr/>
        </p:nvSpPr>
        <p:spPr>
          <a:xfrm>
            <a:off x="2561849" y="2702056"/>
            <a:ext cx="438911" cy="4983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600CCB74-313F-4951-B42B-1BA16CAF0DB9}"/>
              </a:ext>
            </a:extLst>
          </p:cNvPr>
          <p:cNvSpPr/>
          <p:nvPr/>
        </p:nvSpPr>
        <p:spPr>
          <a:xfrm>
            <a:off x="2614427" y="2737866"/>
            <a:ext cx="330835" cy="392430"/>
          </a:xfrm>
          <a:custGeom>
            <a:avLst/>
            <a:gdLst/>
            <a:ahLst/>
            <a:cxnLst/>
            <a:rect l="l" t="t" r="r" b="b"/>
            <a:pathLst>
              <a:path w="330834" h="392430">
                <a:moveTo>
                  <a:pt x="0" y="391909"/>
                </a:moveTo>
                <a:lnTo>
                  <a:pt x="330212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3F6C31BA-82D6-4FF8-944F-0A42188A5B64}"/>
              </a:ext>
            </a:extLst>
          </p:cNvPr>
          <p:cNvSpPr/>
          <p:nvPr/>
        </p:nvSpPr>
        <p:spPr>
          <a:xfrm>
            <a:off x="2889508" y="2702056"/>
            <a:ext cx="437375" cy="3154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8581992C-445C-4402-8760-B7126B063A12}"/>
              </a:ext>
            </a:extLst>
          </p:cNvPr>
          <p:cNvSpPr/>
          <p:nvPr/>
        </p:nvSpPr>
        <p:spPr>
          <a:xfrm>
            <a:off x="2945127" y="2737871"/>
            <a:ext cx="332740" cy="206375"/>
          </a:xfrm>
          <a:custGeom>
            <a:avLst/>
            <a:gdLst/>
            <a:ahLst/>
            <a:cxnLst/>
            <a:rect l="l" t="t" r="r" b="b"/>
            <a:pathLst>
              <a:path w="332739" h="206375">
                <a:moveTo>
                  <a:pt x="332359" y="206159"/>
                </a:moveTo>
                <a:lnTo>
                  <a:pt x="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A2A5C93E-CA5C-480B-A4BF-B07212B1CF08}"/>
              </a:ext>
            </a:extLst>
          </p:cNvPr>
          <p:cNvSpPr/>
          <p:nvPr/>
        </p:nvSpPr>
        <p:spPr>
          <a:xfrm>
            <a:off x="3380236" y="2639572"/>
            <a:ext cx="259079" cy="3733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34D1BF80-61F5-4303-87F4-2B23A1C94E22}"/>
              </a:ext>
            </a:extLst>
          </p:cNvPr>
          <p:cNvSpPr/>
          <p:nvPr/>
        </p:nvSpPr>
        <p:spPr>
          <a:xfrm>
            <a:off x="3434333" y="2675388"/>
            <a:ext cx="149860" cy="269240"/>
          </a:xfrm>
          <a:custGeom>
            <a:avLst/>
            <a:gdLst/>
            <a:ahLst/>
            <a:cxnLst/>
            <a:rect l="l" t="t" r="r" b="b"/>
            <a:pathLst>
              <a:path w="149860" h="269239">
                <a:moveTo>
                  <a:pt x="0" y="268935"/>
                </a:moveTo>
                <a:lnTo>
                  <a:pt x="149377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1B0D41EC-2DCE-45B6-B3EA-2C1F02E15F21}"/>
              </a:ext>
            </a:extLst>
          </p:cNvPr>
          <p:cNvSpPr/>
          <p:nvPr/>
        </p:nvSpPr>
        <p:spPr>
          <a:xfrm>
            <a:off x="3639316" y="2651764"/>
            <a:ext cx="566927" cy="265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A935AAFE-1E64-48B1-9A80-8728AC4FB10B}"/>
              </a:ext>
            </a:extLst>
          </p:cNvPr>
          <p:cNvSpPr/>
          <p:nvPr/>
        </p:nvSpPr>
        <p:spPr>
          <a:xfrm>
            <a:off x="3694944" y="2687571"/>
            <a:ext cx="465455" cy="154940"/>
          </a:xfrm>
          <a:custGeom>
            <a:avLst/>
            <a:gdLst/>
            <a:ahLst/>
            <a:cxnLst/>
            <a:rect l="l" t="t" r="r" b="b"/>
            <a:pathLst>
              <a:path w="465455" h="154939">
                <a:moveTo>
                  <a:pt x="465023" y="154381"/>
                </a:moveTo>
                <a:lnTo>
                  <a:pt x="0" y="0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5E08153D-1097-46A7-A623-ADF8A7B4ABA7}"/>
              </a:ext>
            </a:extLst>
          </p:cNvPr>
          <p:cNvSpPr/>
          <p:nvPr/>
        </p:nvSpPr>
        <p:spPr>
          <a:xfrm>
            <a:off x="3631696" y="2651764"/>
            <a:ext cx="260603" cy="5989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961DF8D6-3E86-4842-8623-22FE341DCDD7}"/>
              </a:ext>
            </a:extLst>
          </p:cNvPr>
          <p:cNvSpPr/>
          <p:nvPr/>
        </p:nvSpPr>
        <p:spPr>
          <a:xfrm>
            <a:off x="3687319" y="2687572"/>
            <a:ext cx="151130" cy="496570"/>
          </a:xfrm>
          <a:custGeom>
            <a:avLst/>
            <a:gdLst/>
            <a:ahLst/>
            <a:cxnLst/>
            <a:rect l="l" t="t" r="r" b="b"/>
            <a:pathLst>
              <a:path w="151130" h="496569">
                <a:moveTo>
                  <a:pt x="150634" y="496582"/>
                </a:moveTo>
                <a:lnTo>
                  <a:pt x="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56C4597C-8AE5-48D9-A7F7-12ECA3F6A58E}"/>
              </a:ext>
            </a:extLst>
          </p:cNvPr>
          <p:cNvSpPr/>
          <p:nvPr/>
        </p:nvSpPr>
        <p:spPr>
          <a:xfrm>
            <a:off x="3049529" y="1647448"/>
            <a:ext cx="281927" cy="312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A3816533-184E-40D2-B351-579A8532AAA1}"/>
              </a:ext>
            </a:extLst>
          </p:cNvPr>
          <p:cNvSpPr/>
          <p:nvPr/>
        </p:nvSpPr>
        <p:spPr>
          <a:xfrm>
            <a:off x="3102107" y="1678690"/>
            <a:ext cx="174625" cy="206375"/>
          </a:xfrm>
          <a:custGeom>
            <a:avLst/>
            <a:gdLst/>
            <a:ahLst/>
            <a:cxnLst/>
            <a:rect l="l" t="t" r="r" b="b"/>
            <a:pathLst>
              <a:path w="174625" h="206375">
                <a:moveTo>
                  <a:pt x="0" y="0"/>
                </a:moveTo>
                <a:lnTo>
                  <a:pt x="174383" y="206159"/>
                </a:lnTo>
              </a:path>
            </a:pathLst>
          </a:custGeom>
          <a:ln w="25907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AD2B1D58-231E-4E2A-9170-951DFFFEB627}"/>
              </a:ext>
            </a:extLst>
          </p:cNvPr>
          <p:cNvSpPr/>
          <p:nvPr/>
        </p:nvSpPr>
        <p:spPr>
          <a:xfrm>
            <a:off x="3389380" y="1702312"/>
            <a:ext cx="794003" cy="2590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5150ABD6-020C-46B9-BE42-27CE7A03AA54}"/>
              </a:ext>
            </a:extLst>
          </p:cNvPr>
          <p:cNvSpPr/>
          <p:nvPr/>
        </p:nvSpPr>
        <p:spPr>
          <a:xfrm>
            <a:off x="3434338" y="1738123"/>
            <a:ext cx="692785" cy="147320"/>
          </a:xfrm>
          <a:custGeom>
            <a:avLst/>
            <a:gdLst/>
            <a:ahLst/>
            <a:cxnLst/>
            <a:rect l="l" t="t" r="r" b="b"/>
            <a:pathLst>
              <a:path w="692785" h="147319">
                <a:moveTo>
                  <a:pt x="0" y="147243"/>
                </a:moveTo>
                <a:lnTo>
                  <a:pt x="692658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6C48FE84-3B0F-4811-8368-9BF8724E5DA7}"/>
              </a:ext>
            </a:extLst>
          </p:cNvPr>
          <p:cNvSpPr/>
          <p:nvPr/>
        </p:nvSpPr>
        <p:spPr>
          <a:xfrm>
            <a:off x="3863344" y="1746508"/>
            <a:ext cx="353567" cy="4297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75CB802C-5E23-40F1-8DB1-F1926B95F479}"/>
              </a:ext>
            </a:extLst>
          </p:cNvPr>
          <p:cNvSpPr/>
          <p:nvPr/>
        </p:nvSpPr>
        <p:spPr>
          <a:xfrm>
            <a:off x="3915917" y="1782312"/>
            <a:ext cx="245110" cy="323850"/>
          </a:xfrm>
          <a:custGeom>
            <a:avLst/>
            <a:gdLst/>
            <a:ahLst/>
            <a:cxnLst/>
            <a:rect l="l" t="t" r="r" b="b"/>
            <a:pathLst>
              <a:path w="245110" h="323850">
                <a:moveTo>
                  <a:pt x="0" y="323557"/>
                </a:moveTo>
                <a:lnTo>
                  <a:pt x="244995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32C2DE3B-2D0E-45BE-A2F3-1D7A9E8C753D}"/>
              </a:ext>
            </a:extLst>
          </p:cNvPr>
          <p:cNvSpPr/>
          <p:nvPr/>
        </p:nvSpPr>
        <p:spPr>
          <a:xfrm>
            <a:off x="3697228" y="1580393"/>
            <a:ext cx="518159" cy="1889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DCEF8F30-4313-4150-AD1F-A128E12E3B04}"/>
              </a:ext>
            </a:extLst>
          </p:cNvPr>
          <p:cNvSpPr/>
          <p:nvPr/>
        </p:nvSpPr>
        <p:spPr>
          <a:xfrm>
            <a:off x="3742187" y="1616202"/>
            <a:ext cx="418465" cy="77470"/>
          </a:xfrm>
          <a:custGeom>
            <a:avLst/>
            <a:gdLst/>
            <a:ahLst/>
            <a:cxnLst/>
            <a:rect l="l" t="t" r="r" b="b"/>
            <a:pathLst>
              <a:path w="418464" h="77469">
                <a:moveTo>
                  <a:pt x="0" y="0"/>
                </a:moveTo>
                <a:lnTo>
                  <a:pt x="418020" y="77304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09C9BFEC-06C1-4182-86DA-6D4ABD69BE71}"/>
              </a:ext>
            </a:extLst>
          </p:cNvPr>
          <p:cNvSpPr/>
          <p:nvPr/>
        </p:nvSpPr>
        <p:spPr>
          <a:xfrm>
            <a:off x="2679196" y="4136140"/>
            <a:ext cx="652259" cy="2712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1470F776-6DBB-49C6-B7AC-120234B86AA4}"/>
              </a:ext>
            </a:extLst>
          </p:cNvPr>
          <p:cNvSpPr/>
          <p:nvPr/>
        </p:nvSpPr>
        <p:spPr>
          <a:xfrm>
            <a:off x="2725674" y="4171955"/>
            <a:ext cx="551180" cy="160020"/>
          </a:xfrm>
          <a:custGeom>
            <a:avLst/>
            <a:gdLst/>
            <a:ahLst/>
            <a:cxnLst/>
            <a:rect l="l" t="t" r="r" b="b"/>
            <a:pathLst>
              <a:path w="551180" h="160020">
                <a:moveTo>
                  <a:pt x="0" y="159740"/>
                </a:moveTo>
                <a:lnTo>
                  <a:pt x="550862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DC4D6F67-131C-46E9-B6D4-D4AC80C2D1B7}"/>
              </a:ext>
            </a:extLst>
          </p:cNvPr>
          <p:cNvSpPr/>
          <p:nvPr/>
        </p:nvSpPr>
        <p:spPr>
          <a:xfrm>
            <a:off x="3422909" y="3944124"/>
            <a:ext cx="794003" cy="2590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51610A61-6392-47F5-BF64-F8968CCE97A0}"/>
              </a:ext>
            </a:extLst>
          </p:cNvPr>
          <p:cNvSpPr/>
          <p:nvPr/>
        </p:nvSpPr>
        <p:spPr>
          <a:xfrm>
            <a:off x="3467866" y="3979927"/>
            <a:ext cx="692785" cy="147320"/>
          </a:xfrm>
          <a:custGeom>
            <a:avLst/>
            <a:gdLst/>
            <a:ahLst/>
            <a:cxnLst/>
            <a:rect l="l" t="t" r="r" b="b"/>
            <a:pathLst>
              <a:path w="692785" h="147320">
                <a:moveTo>
                  <a:pt x="0" y="147243"/>
                </a:moveTo>
                <a:lnTo>
                  <a:pt x="692658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5FA405A7-F1A7-4718-AE1C-44112D2F4260}"/>
              </a:ext>
            </a:extLst>
          </p:cNvPr>
          <p:cNvSpPr/>
          <p:nvPr/>
        </p:nvSpPr>
        <p:spPr>
          <a:xfrm>
            <a:off x="3090671" y="3733804"/>
            <a:ext cx="516636" cy="1737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12056F94-38B1-4D3E-AB58-54415045DDD4}"/>
              </a:ext>
            </a:extLst>
          </p:cNvPr>
          <p:cNvSpPr/>
          <p:nvPr/>
        </p:nvSpPr>
        <p:spPr>
          <a:xfrm>
            <a:off x="3135635" y="3769624"/>
            <a:ext cx="416559" cy="62865"/>
          </a:xfrm>
          <a:custGeom>
            <a:avLst/>
            <a:gdLst/>
            <a:ahLst/>
            <a:cxnLst/>
            <a:rect l="l" t="t" r="r" b="b"/>
            <a:pathLst>
              <a:path w="416560" h="62864">
                <a:moveTo>
                  <a:pt x="0" y="62776"/>
                </a:moveTo>
                <a:lnTo>
                  <a:pt x="416293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041FB340-273D-4F55-9C1A-752CA01BFA03}"/>
              </a:ext>
            </a:extLst>
          </p:cNvPr>
          <p:cNvSpPr/>
          <p:nvPr/>
        </p:nvSpPr>
        <p:spPr>
          <a:xfrm>
            <a:off x="3046480" y="3840484"/>
            <a:ext cx="281939" cy="312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C938E2B1-8226-4F31-A8C7-EC3225DAEFE4}"/>
              </a:ext>
            </a:extLst>
          </p:cNvPr>
          <p:cNvSpPr/>
          <p:nvPr/>
        </p:nvSpPr>
        <p:spPr>
          <a:xfrm>
            <a:off x="3102101" y="3876299"/>
            <a:ext cx="174625" cy="206375"/>
          </a:xfrm>
          <a:custGeom>
            <a:avLst/>
            <a:gdLst/>
            <a:ahLst/>
            <a:cxnLst/>
            <a:rect l="l" t="t" r="r" b="b"/>
            <a:pathLst>
              <a:path w="174625" h="206375">
                <a:moveTo>
                  <a:pt x="174383" y="206159"/>
                </a:moveTo>
                <a:lnTo>
                  <a:pt x="0" y="0"/>
                </a:lnTo>
              </a:path>
            </a:pathLst>
          </a:custGeom>
          <a:ln w="25907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EBD0D5CA-CE0E-492D-8CB2-38FCF8A6F619}"/>
              </a:ext>
            </a:extLst>
          </p:cNvPr>
          <p:cNvSpPr/>
          <p:nvPr/>
        </p:nvSpPr>
        <p:spPr>
          <a:xfrm>
            <a:off x="3308608" y="4155952"/>
            <a:ext cx="551687" cy="3139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B01A1E52-ED56-4437-AB4F-0333BE3B2606}"/>
              </a:ext>
            </a:extLst>
          </p:cNvPr>
          <p:cNvSpPr/>
          <p:nvPr/>
        </p:nvSpPr>
        <p:spPr>
          <a:xfrm>
            <a:off x="3356615" y="4190238"/>
            <a:ext cx="447675" cy="204470"/>
          </a:xfrm>
          <a:custGeom>
            <a:avLst/>
            <a:gdLst/>
            <a:ahLst/>
            <a:cxnLst/>
            <a:rect l="l" t="t" r="r" b="b"/>
            <a:pathLst>
              <a:path w="447675" h="204470">
                <a:moveTo>
                  <a:pt x="0" y="0"/>
                </a:moveTo>
                <a:lnTo>
                  <a:pt x="447662" y="204139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F332D078-1889-4B05-8F82-5CAA6BA563EC}"/>
              </a:ext>
            </a:extLst>
          </p:cNvPr>
          <p:cNvSpPr/>
          <p:nvPr/>
        </p:nvSpPr>
        <p:spPr>
          <a:xfrm>
            <a:off x="3941068" y="3962405"/>
            <a:ext cx="353567" cy="4571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E0D83C2D-0EAA-4A14-BB9B-21C00E455584}"/>
              </a:ext>
            </a:extLst>
          </p:cNvPr>
          <p:cNvSpPr/>
          <p:nvPr/>
        </p:nvSpPr>
        <p:spPr>
          <a:xfrm>
            <a:off x="3993642" y="3998212"/>
            <a:ext cx="245110" cy="351790"/>
          </a:xfrm>
          <a:custGeom>
            <a:avLst/>
            <a:gdLst/>
            <a:ahLst/>
            <a:cxnLst/>
            <a:rect l="l" t="t" r="r" b="b"/>
            <a:pathLst>
              <a:path w="245110" h="351789">
                <a:moveTo>
                  <a:pt x="0" y="351383"/>
                </a:moveTo>
                <a:lnTo>
                  <a:pt x="244995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419C841F-089E-4F67-997F-6D9939257FFE}"/>
              </a:ext>
            </a:extLst>
          </p:cNvPr>
          <p:cNvSpPr/>
          <p:nvPr/>
        </p:nvSpPr>
        <p:spPr>
          <a:xfrm>
            <a:off x="2638048" y="2999236"/>
            <a:ext cx="685799" cy="3139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3447C459-AA07-42C7-9A1E-C4EF8EAE54A1}"/>
              </a:ext>
            </a:extLst>
          </p:cNvPr>
          <p:cNvSpPr/>
          <p:nvPr/>
        </p:nvSpPr>
        <p:spPr>
          <a:xfrm>
            <a:off x="2693677" y="3033522"/>
            <a:ext cx="583565" cy="204470"/>
          </a:xfrm>
          <a:custGeom>
            <a:avLst/>
            <a:gdLst/>
            <a:ahLst/>
            <a:cxnLst/>
            <a:rect l="l" t="t" r="r" b="b"/>
            <a:pathLst>
              <a:path w="583564" h="204469">
                <a:moveTo>
                  <a:pt x="583577" y="0"/>
                </a:moveTo>
                <a:lnTo>
                  <a:pt x="0" y="204139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72B53A86-852B-40C7-A7EF-AD9CD01FD476}"/>
              </a:ext>
            </a:extLst>
          </p:cNvPr>
          <p:cNvSpPr txBox="1"/>
          <p:nvPr/>
        </p:nvSpPr>
        <p:spPr>
          <a:xfrm>
            <a:off x="2974400" y="1559194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0B04410F-C204-4116-BC20-0B4A02912124}"/>
              </a:ext>
            </a:extLst>
          </p:cNvPr>
          <p:cNvSpPr txBox="1"/>
          <p:nvPr/>
        </p:nvSpPr>
        <p:spPr>
          <a:xfrm>
            <a:off x="3620652" y="149838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1DAD45CB-DECC-4EDB-B683-7224917D893A}"/>
              </a:ext>
            </a:extLst>
          </p:cNvPr>
          <p:cNvSpPr txBox="1"/>
          <p:nvPr/>
        </p:nvSpPr>
        <p:spPr>
          <a:xfrm>
            <a:off x="4199468" y="167452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73F08254-C46D-4779-9C65-571A820AD34E}"/>
              </a:ext>
            </a:extLst>
          </p:cNvPr>
          <p:cNvSpPr txBox="1"/>
          <p:nvPr/>
        </p:nvSpPr>
        <p:spPr>
          <a:xfrm>
            <a:off x="3309757" y="1859003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05A67A0C-124C-400D-87DE-DF0C1B311773}"/>
              </a:ext>
            </a:extLst>
          </p:cNvPr>
          <p:cNvSpPr txBox="1"/>
          <p:nvPr/>
        </p:nvSpPr>
        <p:spPr>
          <a:xfrm>
            <a:off x="2565092" y="206817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B978A025-2BC4-4376-BE2C-A0739058DFEE}"/>
              </a:ext>
            </a:extLst>
          </p:cNvPr>
          <p:cNvSpPr txBox="1"/>
          <p:nvPr/>
        </p:nvSpPr>
        <p:spPr>
          <a:xfrm>
            <a:off x="3865140" y="2102804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74326451-BD23-4371-97E3-B05EA449D997}"/>
              </a:ext>
            </a:extLst>
          </p:cNvPr>
          <p:cNvSpPr txBox="1"/>
          <p:nvPr/>
        </p:nvSpPr>
        <p:spPr>
          <a:xfrm>
            <a:off x="2972229" y="2626298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9BE84E39-6648-40EE-9F81-80B6E26E1E11}"/>
              </a:ext>
            </a:extLst>
          </p:cNvPr>
          <p:cNvSpPr txBox="1"/>
          <p:nvPr/>
        </p:nvSpPr>
        <p:spPr>
          <a:xfrm>
            <a:off x="3611737" y="2566291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0F7FEE8A-00AE-4D99-A94B-B615D575A5B1}"/>
              </a:ext>
            </a:extLst>
          </p:cNvPr>
          <p:cNvSpPr txBox="1"/>
          <p:nvPr/>
        </p:nvSpPr>
        <p:spPr>
          <a:xfrm>
            <a:off x="4204268" y="272894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007063C6-F98C-47FC-8225-00A03B940B6E}"/>
              </a:ext>
            </a:extLst>
          </p:cNvPr>
          <p:cNvSpPr txBox="1"/>
          <p:nvPr/>
        </p:nvSpPr>
        <p:spPr>
          <a:xfrm>
            <a:off x="3309071" y="2926679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F18384B1-6CC5-4E76-92A1-C39D61DA4F5B}"/>
              </a:ext>
            </a:extLst>
          </p:cNvPr>
          <p:cNvSpPr txBox="1"/>
          <p:nvPr/>
        </p:nvSpPr>
        <p:spPr>
          <a:xfrm>
            <a:off x="3865140" y="3170938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CD84F7EA-C4C5-4967-AD8C-217808BBA80C}"/>
              </a:ext>
            </a:extLst>
          </p:cNvPr>
          <p:cNvSpPr txBox="1"/>
          <p:nvPr/>
        </p:nvSpPr>
        <p:spPr>
          <a:xfrm>
            <a:off x="2566349" y="3123961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F9460A01-3EC2-488D-8A01-A3AFCE3C21C8}"/>
              </a:ext>
            </a:extLst>
          </p:cNvPr>
          <p:cNvSpPr txBox="1"/>
          <p:nvPr/>
        </p:nvSpPr>
        <p:spPr>
          <a:xfrm>
            <a:off x="2972572" y="377387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412A6EBB-B2E6-437F-967C-938718756583}"/>
              </a:ext>
            </a:extLst>
          </p:cNvPr>
          <p:cNvSpPr txBox="1"/>
          <p:nvPr/>
        </p:nvSpPr>
        <p:spPr>
          <a:xfrm>
            <a:off x="3622481" y="371580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87E452C9-FE3C-4B5F-8A16-D1597C6ABCAB}"/>
              </a:ext>
            </a:extLst>
          </p:cNvPr>
          <p:cNvSpPr txBox="1"/>
          <p:nvPr/>
        </p:nvSpPr>
        <p:spPr>
          <a:xfrm>
            <a:off x="4202782" y="387822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A76C6A2C-CD22-474F-8C0E-DD80F85ED7E4}"/>
              </a:ext>
            </a:extLst>
          </p:cNvPr>
          <p:cNvSpPr txBox="1"/>
          <p:nvPr/>
        </p:nvSpPr>
        <p:spPr>
          <a:xfrm>
            <a:off x="3297641" y="4052305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EF711095-5DE4-492C-8DBD-35B51A368D64}"/>
              </a:ext>
            </a:extLst>
          </p:cNvPr>
          <p:cNvSpPr txBox="1"/>
          <p:nvPr/>
        </p:nvSpPr>
        <p:spPr>
          <a:xfrm>
            <a:off x="2554919" y="427279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81ADEFD8-0B84-48B0-9875-25516E918777}"/>
              </a:ext>
            </a:extLst>
          </p:cNvPr>
          <p:cNvSpPr txBox="1"/>
          <p:nvPr/>
        </p:nvSpPr>
        <p:spPr>
          <a:xfrm>
            <a:off x="3877942" y="4330854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B1826B05-22D1-441E-AD52-20A34FF6093E}"/>
              </a:ext>
            </a:extLst>
          </p:cNvPr>
          <p:cNvSpPr txBox="1"/>
          <p:nvPr/>
        </p:nvSpPr>
        <p:spPr>
          <a:xfrm>
            <a:off x="5887938" y="1410291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通用映射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780BD95E-ECE9-4A35-AC5A-28D35918CBAE}"/>
              </a:ext>
            </a:extLst>
          </p:cNvPr>
          <p:cNvSpPr txBox="1"/>
          <p:nvPr/>
        </p:nvSpPr>
        <p:spPr>
          <a:xfrm>
            <a:off x="8381049" y="1361599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度特定映射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2D7564D0-0927-44C4-8B4A-602639090E55}"/>
              </a:ext>
            </a:extLst>
          </p:cNvPr>
          <p:cNvSpPr/>
          <p:nvPr/>
        </p:nvSpPr>
        <p:spPr>
          <a:xfrm>
            <a:off x="5808433" y="2688356"/>
            <a:ext cx="229235" cy="417830"/>
          </a:xfrm>
          <a:custGeom>
            <a:avLst/>
            <a:gdLst/>
            <a:ahLst/>
            <a:cxnLst/>
            <a:rect l="l" t="t" r="r" b="b"/>
            <a:pathLst>
              <a:path w="229235" h="417830">
                <a:moveTo>
                  <a:pt x="146965" y="125809"/>
                </a:moveTo>
                <a:lnTo>
                  <a:pt x="115267" y="125809"/>
                </a:lnTo>
                <a:lnTo>
                  <a:pt x="122126" y="91595"/>
                </a:lnTo>
                <a:lnTo>
                  <a:pt x="130636" y="53781"/>
                </a:lnTo>
                <a:lnTo>
                  <a:pt x="159212" y="9603"/>
                </a:lnTo>
                <a:lnTo>
                  <a:pt x="189230" y="0"/>
                </a:lnTo>
                <a:lnTo>
                  <a:pt x="203083" y="1980"/>
                </a:lnTo>
                <a:lnTo>
                  <a:pt x="215765" y="7923"/>
                </a:lnTo>
                <a:lnTo>
                  <a:pt x="217337" y="9603"/>
                </a:lnTo>
                <a:lnTo>
                  <a:pt x="189230" y="9603"/>
                </a:lnTo>
                <a:lnTo>
                  <a:pt x="182401" y="10939"/>
                </a:lnTo>
                <a:lnTo>
                  <a:pt x="161494" y="47658"/>
                </a:lnTo>
                <a:lnTo>
                  <a:pt x="156571" y="72988"/>
                </a:lnTo>
                <a:lnTo>
                  <a:pt x="146965" y="125809"/>
                </a:lnTo>
                <a:close/>
              </a:path>
              <a:path w="229235" h="417830">
                <a:moveTo>
                  <a:pt x="203638" y="58582"/>
                </a:moveTo>
                <a:lnTo>
                  <a:pt x="194993" y="58582"/>
                </a:lnTo>
                <a:lnTo>
                  <a:pt x="186348" y="53781"/>
                </a:lnTo>
                <a:lnTo>
                  <a:pt x="211323" y="18247"/>
                </a:lnTo>
                <a:lnTo>
                  <a:pt x="202678" y="9603"/>
                </a:lnTo>
                <a:lnTo>
                  <a:pt x="217337" y="9603"/>
                </a:lnTo>
                <a:lnTo>
                  <a:pt x="225026" y="17826"/>
                </a:lnTo>
                <a:lnTo>
                  <a:pt x="228613" y="31692"/>
                </a:lnTo>
                <a:lnTo>
                  <a:pt x="226466" y="43186"/>
                </a:lnTo>
                <a:lnTo>
                  <a:pt x="220808" y="51620"/>
                </a:lnTo>
                <a:lnTo>
                  <a:pt x="212808" y="56812"/>
                </a:lnTo>
                <a:lnTo>
                  <a:pt x="203638" y="58582"/>
                </a:lnTo>
                <a:close/>
              </a:path>
              <a:path w="229235" h="417830">
                <a:moveTo>
                  <a:pt x="196914" y="140214"/>
                </a:moveTo>
                <a:lnTo>
                  <a:pt x="70120" y="140214"/>
                </a:lnTo>
                <a:lnTo>
                  <a:pt x="70120" y="125809"/>
                </a:lnTo>
                <a:lnTo>
                  <a:pt x="196914" y="125809"/>
                </a:lnTo>
                <a:lnTo>
                  <a:pt x="196914" y="140214"/>
                </a:lnTo>
                <a:close/>
              </a:path>
              <a:path w="229235" h="417830">
                <a:moveTo>
                  <a:pt x="64397" y="407199"/>
                </a:moveTo>
                <a:lnTo>
                  <a:pt x="38422" y="407199"/>
                </a:lnTo>
                <a:lnTo>
                  <a:pt x="53641" y="400041"/>
                </a:lnTo>
                <a:lnTo>
                  <a:pt x="64357" y="380909"/>
                </a:lnTo>
                <a:lnTo>
                  <a:pt x="72192" y="353313"/>
                </a:lnTo>
                <a:lnTo>
                  <a:pt x="78765" y="320765"/>
                </a:lnTo>
                <a:lnTo>
                  <a:pt x="113346" y="140214"/>
                </a:lnTo>
                <a:lnTo>
                  <a:pt x="144083" y="140214"/>
                </a:lnTo>
                <a:lnTo>
                  <a:pt x="116227" y="285231"/>
                </a:lnTo>
                <a:lnTo>
                  <a:pt x="114336" y="296051"/>
                </a:lnTo>
                <a:lnTo>
                  <a:pt x="109023" y="319205"/>
                </a:lnTo>
                <a:lnTo>
                  <a:pt x="100828" y="347221"/>
                </a:lnTo>
                <a:lnTo>
                  <a:pt x="90292" y="372626"/>
                </a:lnTo>
                <a:lnTo>
                  <a:pt x="82593" y="387376"/>
                </a:lnTo>
                <a:lnTo>
                  <a:pt x="71201" y="402037"/>
                </a:lnTo>
                <a:lnTo>
                  <a:pt x="64397" y="407199"/>
                </a:lnTo>
                <a:close/>
              </a:path>
              <a:path w="229235" h="417830">
                <a:moveTo>
                  <a:pt x="38422" y="417763"/>
                </a:moveTo>
                <a:lnTo>
                  <a:pt x="24719" y="415647"/>
                </a:lnTo>
                <a:lnTo>
                  <a:pt x="12367" y="409480"/>
                </a:lnTo>
                <a:lnTo>
                  <a:pt x="3437" y="399531"/>
                </a:lnTo>
                <a:lnTo>
                  <a:pt x="0" y="386071"/>
                </a:lnTo>
                <a:lnTo>
                  <a:pt x="2281" y="374426"/>
                </a:lnTo>
                <a:lnTo>
                  <a:pt x="8164" y="365663"/>
                </a:lnTo>
                <a:lnTo>
                  <a:pt x="16209" y="360141"/>
                </a:lnTo>
                <a:lnTo>
                  <a:pt x="24974" y="358220"/>
                </a:lnTo>
                <a:lnTo>
                  <a:pt x="33619" y="358220"/>
                </a:lnTo>
                <a:lnTo>
                  <a:pt x="42264" y="363982"/>
                </a:lnTo>
                <a:lnTo>
                  <a:pt x="42264" y="374546"/>
                </a:lnTo>
                <a:lnTo>
                  <a:pt x="41334" y="381014"/>
                </a:lnTo>
                <a:lnTo>
                  <a:pt x="37701" y="388832"/>
                </a:lnTo>
                <a:lnTo>
                  <a:pt x="30107" y="395750"/>
                </a:lnTo>
                <a:lnTo>
                  <a:pt x="17290" y="399516"/>
                </a:lnTo>
                <a:lnTo>
                  <a:pt x="25935" y="407199"/>
                </a:lnTo>
                <a:lnTo>
                  <a:pt x="64397" y="407199"/>
                </a:lnTo>
                <a:lnTo>
                  <a:pt x="56387" y="413277"/>
                </a:lnTo>
                <a:lnTo>
                  <a:pt x="38422" y="417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A24E05C8-EAC7-48A9-A866-9258F5A887F6}"/>
              </a:ext>
            </a:extLst>
          </p:cNvPr>
          <p:cNvSpPr/>
          <p:nvPr/>
        </p:nvSpPr>
        <p:spPr>
          <a:xfrm>
            <a:off x="6103320" y="2667234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79" h="459105">
                <a:moveTo>
                  <a:pt x="104700" y="459059"/>
                </a:moveTo>
                <a:lnTo>
                  <a:pt x="102779" y="459059"/>
                </a:lnTo>
                <a:lnTo>
                  <a:pt x="93414" y="453522"/>
                </a:lnTo>
                <a:lnTo>
                  <a:pt x="53070" y="410035"/>
                </a:lnTo>
                <a:lnTo>
                  <a:pt x="30737" y="372626"/>
                </a:lnTo>
                <a:lnTo>
                  <a:pt x="15398" y="333520"/>
                </a:lnTo>
                <a:lnTo>
                  <a:pt x="6003" y="295315"/>
                </a:lnTo>
                <a:lnTo>
                  <a:pt x="0" y="229529"/>
                </a:lnTo>
                <a:lnTo>
                  <a:pt x="1275" y="198587"/>
                </a:lnTo>
                <a:lnTo>
                  <a:pt x="14993" y="127700"/>
                </a:lnTo>
                <a:lnTo>
                  <a:pt x="29777" y="90275"/>
                </a:lnTo>
                <a:lnTo>
                  <a:pt x="51855" y="51455"/>
                </a:lnTo>
                <a:lnTo>
                  <a:pt x="93129" y="5867"/>
                </a:lnTo>
                <a:lnTo>
                  <a:pt x="102779" y="0"/>
                </a:lnTo>
                <a:lnTo>
                  <a:pt x="104700" y="0"/>
                </a:lnTo>
                <a:lnTo>
                  <a:pt x="106622" y="1920"/>
                </a:lnTo>
                <a:lnTo>
                  <a:pt x="106622" y="6722"/>
                </a:lnTo>
                <a:lnTo>
                  <a:pt x="100858" y="12484"/>
                </a:lnTo>
                <a:lnTo>
                  <a:pt x="71404" y="49532"/>
                </a:lnTo>
                <a:lnTo>
                  <a:pt x="50340" y="90820"/>
                </a:lnTo>
                <a:lnTo>
                  <a:pt x="36608" y="135290"/>
                </a:lnTo>
                <a:lnTo>
                  <a:pt x="29147" y="181879"/>
                </a:lnTo>
                <a:lnTo>
                  <a:pt x="26895" y="229529"/>
                </a:lnTo>
                <a:lnTo>
                  <a:pt x="28855" y="273292"/>
                </a:lnTo>
                <a:lnTo>
                  <a:pt x="35655" y="318944"/>
                </a:lnTo>
                <a:lnTo>
                  <a:pt x="48681" y="364228"/>
                </a:lnTo>
                <a:lnTo>
                  <a:pt x="69313" y="406884"/>
                </a:lnTo>
                <a:lnTo>
                  <a:pt x="98937" y="444654"/>
                </a:lnTo>
                <a:lnTo>
                  <a:pt x="106622" y="452337"/>
                </a:lnTo>
                <a:lnTo>
                  <a:pt x="106622" y="458099"/>
                </a:lnTo>
                <a:lnTo>
                  <a:pt x="104700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7E1EC463-0FBA-421F-BC46-D25806A50E29}"/>
              </a:ext>
            </a:extLst>
          </p:cNvPr>
          <p:cNvSpPr/>
          <p:nvPr/>
        </p:nvSpPr>
        <p:spPr>
          <a:xfrm>
            <a:off x="6250285" y="2809370"/>
            <a:ext cx="201930" cy="207645"/>
          </a:xfrm>
          <a:custGeom>
            <a:avLst/>
            <a:gdLst/>
            <a:ahLst/>
            <a:cxnLst/>
            <a:rect l="l" t="t" r="r" b="b"/>
            <a:pathLst>
              <a:path w="201929" h="207644">
                <a:moveTo>
                  <a:pt x="9605" y="74909"/>
                </a:moveTo>
                <a:lnTo>
                  <a:pt x="0" y="74909"/>
                </a:lnTo>
                <a:lnTo>
                  <a:pt x="0" y="70107"/>
                </a:lnTo>
                <a:lnTo>
                  <a:pt x="3376" y="57532"/>
                </a:lnTo>
                <a:lnTo>
                  <a:pt x="14048" y="33613"/>
                </a:lnTo>
                <a:lnTo>
                  <a:pt x="32824" y="10414"/>
                </a:lnTo>
                <a:lnTo>
                  <a:pt x="60515" y="0"/>
                </a:lnTo>
                <a:lnTo>
                  <a:pt x="76094" y="2881"/>
                </a:lnTo>
                <a:lnTo>
                  <a:pt x="86103" y="9603"/>
                </a:lnTo>
                <a:lnTo>
                  <a:pt x="59554" y="9603"/>
                </a:lnTo>
                <a:lnTo>
                  <a:pt x="48418" y="11974"/>
                </a:lnTo>
                <a:lnTo>
                  <a:pt x="36020" y="20648"/>
                </a:lnTo>
                <a:lnTo>
                  <a:pt x="23623" y="37964"/>
                </a:lnTo>
                <a:lnTo>
                  <a:pt x="12487" y="66265"/>
                </a:lnTo>
                <a:lnTo>
                  <a:pt x="10566" y="73948"/>
                </a:lnTo>
                <a:lnTo>
                  <a:pt x="9605" y="74909"/>
                </a:lnTo>
                <a:close/>
              </a:path>
              <a:path w="201929" h="207644">
                <a:moveTo>
                  <a:pt x="122427" y="197837"/>
                </a:moveTo>
                <a:lnTo>
                  <a:pt x="99898" y="197837"/>
                </a:lnTo>
                <a:lnTo>
                  <a:pt x="135348" y="181030"/>
                </a:lnTo>
                <a:lnTo>
                  <a:pt x="160893" y="142615"/>
                </a:lnTo>
                <a:lnTo>
                  <a:pt x="176352" y="100599"/>
                </a:lnTo>
                <a:lnTo>
                  <a:pt x="181545" y="72988"/>
                </a:lnTo>
                <a:lnTo>
                  <a:pt x="180495" y="61464"/>
                </a:lnTo>
                <a:lnTo>
                  <a:pt x="177463" y="51380"/>
                </a:lnTo>
                <a:lnTo>
                  <a:pt x="172630" y="42736"/>
                </a:lnTo>
                <a:lnTo>
                  <a:pt x="166176" y="35533"/>
                </a:lnTo>
                <a:lnTo>
                  <a:pt x="158492" y="27850"/>
                </a:lnTo>
                <a:lnTo>
                  <a:pt x="158492" y="21128"/>
                </a:lnTo>
                <a:lnTo>
                  <a:pt x="160473" y="13775"/>
                </a:lnTo>
                <a:lnTo>
                  <a:pt x="165696" y="6962"/>
                </a:lnTo>
                <a:lnTo>
                  <a:pt x="173080" y="1950"/>
                </a:lnTo>
                <a:lnTo>
                  <a:pt x="181545" y="0"/>
                </a:lnTo>
                <a:lnTo>
                  <a:pt x="187939" y="1440"/>
                </a:lnTo>
                <a:lnTo>
                  <a:pt x="194513" y="6482"/>
                </a:lnTo>
                <a:lnTo>
                  <a:pt x="199646" y="16206"/>
                </a:lnTo>
                <a:lnTo>
                  <a:pt x="201717" y="31692"/>
                </a:lnTo>
                <a:lnTo>
                  <a:pt x="198397" y="59189"/>
                </a:lnTo>
                <a:lnTo>
                  <a:pt x="187608" y="103928"/>
                </a:lnTo>
                <a:lnTo>
                  <a:pt x="168105" y="152492"/>
                </a:lnTo>
                <a:lnTo>
                  <a:pt x="138643" y="191468"/>
                </a:lnTo>
                <a:lnTo>
                  <a:pt x="122427" y="197837"/>
                </a:lnTo>
                <a:close/>
              </a:path>
              <a:path w="201929" h="207644">
                <a:moveTo>
                  <a:pt x="97977" y="207441"/>
                </a:moveTo>
                <a:lnTo>
                  <a:pt x="79456" y="205475"/>
                </a:lnTo>
                <a:lnTo>
                  <a:pt x="59314" y="197477"/>
                </a:lnTo>
                <a:lnTo>
                  <a:pt x="43135" y="180295"/>
                </a:lnTo>
                <a:lnTo>
                  <a:pt x="36501" y="150779"/>
                </a:lnTo>
                <a:lnTo>
                  <a:pt x="37716" y="134992"/>
                </a:lnTo>
                <a:lnTo>
                  <a:pt x="41904" y="115965"/>
                </a:lnTo>
                <a:lnTo>
                  <a:pt x="49874" y="90815"/>
                </a:lnTo>
                <a:lnTo>
                  <a:pt x="62436" y="56662"/>
                </a:lnTo>
                <a:lnTo>
                  <a:pt x="65408" y="49534"/>
                </a:lnTo>
                <a:lnTo>
                  <a:pt x="68199" y="41416"/>
                </a:lnTo>
                <a:lnTo>
                  <a:pt x="70270" y="32757"/>
                </a:lnTo>
                <a:lnTo>
                  <a:pt x="71081" y="24009"/>
                </a:lnTo>
                <a:lnTo>
                  <a:pt x="71081" y="9603"/>
                </a:lnTo>
                <a:lnTo>
                  <a:pt x="86103" y="9603"/>
                </a:lnTo>
                <a:lnTo>
                  <a:pt x="87891" y="10804"/>
                </a:lnTo>
                <a:lnTo>
                  <a:pt x="95365" y="22688"/>
                </a:lnTo>
                <a:lnTo>
                  <a:pt x="97977" y="37454"/>
                </a:lnTo>
                <a:lnTo>
                  <a:pt x="97977" y="46098"/>
                </a:lnTo>
                <a:lnTo>
                  <a:pt x="96055" y="51860"/>
                </a:lnTo>
                <a:lnTo>
                  <a:pt x="92213" y="60503"/>
                </a:lnTo>
                <a:lnTo>
                  <a:pt x="82488" y="87814"/>
                </a:lnTo>
                <a:lnTo>
                  <a:pt x="74203" y="113324"/>
                </a:lnTo>
                <a:lnTo>
                  <a:pt x="68439" y="136673"/>
                </a:lnTo>
                <a:lnTo>
                  <a:pt x="66278" y="157501"/>
                </a:lnTo>
                <a:lnTo>
                  <a:pt x="68289" y="173933"/>
                </a:lnTo>
                <a:lnTo>
                  <a:pt x="74443" y="186673"/>
                </a:lnTo>
                <a:lnTo>
                  <a:pt x="84919" y="194911"/>
                </a:lnTo>
                <a:lnTo>
                  <a:pt x="99898" y="197837"/>
                </a:lnTo>
                <a:lnTo>
                  <a:pt x="122427" y="197837"/>
                </a:lnTo>
                <a:lnTo>
                  <a:pt x="97977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2B1B6575-33BE-4FB0-AB34-AD7642D41712}"/>
              </a:ext>
            </a:extLst>
          </p:cNvPr>
          <p:cNvSpPr/>
          <p:nvPr/>
        </p:nvSpPr>
        <p:spPr>
          <a:xfrm>
            <a:off x="6475060" y="2867953"/>
            <a:ext cx="97155" cy="216535"/>
          </a:xfrm>
          <a:custGeom>
            <a:avLst/>
            <a:gdLst/>
            <a:ahLst/>
            <a:cxnLst/>
            <a:rect l="l" t="t" r="r" b="b"/>
            <a:pathLst>
              <a:path w="97154" h="216535">
                <a:moveTo>
                  <a:pt x="79726" y="29771"/>
                </a:moveTo>
                <a:lnTo>
                  <a:pt x="61475" y="29771"/>
                </a:lnTo>
                <a:lnTo>
                  <a:pt x="57633" y="23049"/>
                </a:lnTo>
                <a:lnTo>
                  <a:pt x="57633" y="8643"/>
                </a:lnTo>
                <a:lnTo>
                  <a:pt x="67239" y="0"/>
                </a:lnTo>
                <a:lnTo>
                  <a:pt x="84529" y="0"/>
                </a:lnTo>
                <a:lnTo>
                  <a:pt x="88371" y="6722"/>
                </a:lnTo>
                <a:lnTo>
                  <a:pt x="88371" y="21128"/>
                </a:lnTo>
                <a:lnTo>
                  <a:pt x="79726" y="29771"/>
                </a:lnTo>
                <a:close/>
              </a:path>
              <a:path w="97154" h="216535">
                <a:moveTo>
                  <a:pt x="9605" y="124848"/>
                </a:moveTo>
                <a:lnTo>
                  <a:pt x="0" y="124848"/>
                </a:lnTo>
                <a:lnTo>
                  <a:pt x="0" y="120047"/>
                </a:lnTo>
                <a:lnTo>
                  <a:pt x="2746" y="110368"/>
                </a:lnTo>
                <a:lnTo>
                  <a:pt x="11166" y="93756"/>
                </a:lnTo>
                <a:lnTo>
                  <a:pt x="25529" y="78045"/>
                </a:lnTo>
                <a:lnTo>
                  <a:pt x="46106" y="71067"/>
                </a:lnTo>
                <a:lnTo>
                  <a:pt x="58203" y="73258"/>
                </a:lnTo>
                <a:lnTo>
                  <a:pt x="67959" y="79231"/>
                </a:lnTo>
                <a:lnTo>
                  <a:pt x="69019" y="80671"/>
                </a:lnTo>
                <a:lnTo>
                  <a:pt x="45146" y="80671"/>
                </a:lnTo>
                <a:lnTo>
                  <a:pt x="36096" y="82892"/>
                </a:lnTo>
                <a:lnTo>
                  <a:pt x="26775" y="89795"/>
                </a:lnTo>
                <a:lnTo>
                  <a:pt x="17995" y="101739"/>
                </a:lnTo>
                <a:lnTo>
                  <a:pt x="10566" y="119086"/>
                </a:lnTo>
                <a:lnTo>
                  <a:pt x="9605" y="122928"/>
                </a:lnTo>
                <a:lnTo>
                  <a:pt x="9605" y="124848"/>
                </a:lnTo>
                <a:close/>
              </a:path>
              <a:path w="97154" h="216535">
                <a:moveTo>
                  <a:pt x="50909" y="216084"/>
                </a:moveTo>
                <a:lnTo>
                  <a:pt x="38407" y="213908"/>
                </a:lnTo>
                <a:lnTo>
                  <a:pt x="28696" y="208041"/>
                </a:lnTo>
                <a:lnTo>
                  <a:pt x="22408" y="199473"/>
                </a:lnTo>
                <a:lnTo>
                  <a:pt x="20171" y="189194"/>
                </a:lnTo>
                <a:lnTo>
                  <a:pt x="20171" y="183431"/>
                </a:lnTo>
                <a:lnTo>
                  <a:pt x="22092" y="179590"/>
                </a:lnTo>
                <a:lnTo>
                  <a:pt x="23053" y="174788"/>
                </a:lnTo>
                <a:lnTo>
                  <a:pt x="43225" y="123888"/>
                </a:lnTo>
                <a:lnTo>
                  <a:pt x="52830" y="91235"/>
                </a:lnTo>
                <a:lnTo>
                  <a:pt x="52830" y="82592"/>
                </a:lnTo>
                <a:lnTo>
                  <a:pt x="49949" y="80671"/>
                </a:lnTo>
                <a:lnTo>
                  <a:pt x="69019" y="80671"/>
                </a:lnTo>
                <a:lnTo>
                  <a:pt x="74473" y="88084"/>
                </a:lnTo>
                <a:lnTo>
                  <a:pt x="76844" y="98918"/>
                </a:lnTo>
                <a:lnTo>
                  <a:pt x="76844" y="101799"/>
                </a:lnTo>
                <a:lnTo>
                  <a:pt x="75884" y="105641"/>
                </a:lnTo>
                <a:lnTo>
                  <a:pt x="74923" y="108522"/>
                </a:lnTo>
                <a:lnTo>
                  <a:pt x="71966" y="115515"/>
                </a:lnTo>
                <a:lnTo>
                  <a:pt x="67119" y="127730"/>
                </a:lnTo>
                <a:lnTo>
                  <a:pt x="62091" y="140665"/>
                </a:lnTo>
                <a:lnTo>
                  <a:pt x="58594" y="149818"/>
                </a:lnTo>
                <a:lnTo>
                  <a:pt x="56282" y="155746"/>
                </a:lnTo>
                <a:lnTo>
                  <a:pt x="53791" y="161943"/>
                </a:lnTo>
                <a:lnTo>
                  <a:pt x="51299" y="168320"/>
                </a:lnTo>
                <a:lnTo>
                  <a:pt x="48988" y="174788"/>
                </a:lnTo>
                <a:lnTo>
                  <a:pt x="46106" y="182471"/>
                </a:lnTo>
                <a:lnTo>
                  <a:pt x="43225" y="188233"/>
                </a:lnTo>
                <a:lnTo>
                  <a:pt x="43225" y="202639"/>
                </a:lnTo>
                <a:lnTo>
                  <a:pt x="45146" y="207441"/>
                </a:lnTo>
                <a:lnTo>
                  <a:pt x="73009" y="207441"/>
                </a:lnTo>
                <a:lnTo>
                  <a:pt x="71486" y="209106"/>
                </a:lnTo>
                <a:lnTo>
                  <a:pt x="50909" y="216084"/>
                </a:lnTo>
                <a:close/>
              </a:path>
              <a:path w="97154" h="216535">
                <a:moveTo>
                  <a:pt x="73009" y="207441"/>
                </a:moveTo>
                <a:lnTo>
                  <a:pt x="51870" y="207441"/>
                </a:lnTo>
                <a:lnTo>
                  <a:pt x="61310" y="204935"/>
                </a:lnTo>
                <a:lnTo>
                  <a:pt x="70481" y="197477"/>
                </a:lnTo>
                <a:lnTo>
                  <a:pt x="78750" y="185157"/>
                </a:lnTo>
                <a:lnTo>
                  <a:pt x="85489" y="168065"/>
                </a:lnTo>
                <a:lnTo>
                  <a:pt x="86450" y="164224"/>
                </a:lnTo>
                <a:lnTo>
                  <a:pt x="87410" y="162303"/>
                </a:lnTo>
                <a:lnTo>
                  <a:pt x="97016" y="162303"/>
                </a:lnTo>
                <a:lnTo>
                  <a:pt x="97016" y="167105"/>
                </a:lnTo>
                <a:lnTo>
                  <a:pt x="94269" y="176784"/>
                </a:lnTo>
                <a:lnTo>
                  <a:pt x="85849" y="193395"/>
                </a:lnTo>
                <a:lnTo>
                  <a:pt x="73009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B4F08F3C-CD96-4F70-AC04-0E819F2A8EE6}"/>
              </a:ext>
            </a:extLst>
          </p:cNvPr>
          <p:cNvSpPr/>
          <p:nvPr/>
        </p:nvSpPr>
        <p:spPr>
          <a:xfrm>
            <a:off x="6638355" y="2667235"/>
            <a:ext cx="100965" cy="459105"/>
          </a:xfrm>
          <a:custGeom>
            <a:avLst/>
            <a:gdLst/>
            <a:ahLst/>
            <a:cxnLst/>
            <a:rect l="l" t="t" r="r" b="b"/>
            <a:pathLst>
              <a:path w="100964" h="459105">
                <a:moveTo>
                  <a:pt x="4802" y="459059"/>
                </a:moveTo>
                <a:lnTo>
                  <a:pt x="1921" y="459059"/>
                </a:lnTo>
                <a:lnTo>
                  <a:pt x="0" y="457139"/>
                </a:lnTo>
                <a:lnTo>
                  <a:pt x="0" y="452337"/>
                </a:lnTo>
                <a:lnTo>
                  <a:pt x="6723" y="446575"/>
                </a:lnTo>
                <a:lnTo>
                  <a:pt x="36078" y="409435"/>
                </a:lnTo>
                <a:lnTo>
                  <a:pt x="56903" y="367962"/>
                </a:lnTo>
                <a:lnTo>
                  <a:pt x="70351" y="323354"/>
                </a:lnTo>
                <a:lnTo>
                  <a:pt x="77574" y="276811"/>
                </a:lnTo>
                <a:lnTo>
                  <a:pt x="79726" y="229529"/>
                </a:lnTo>
                <a:lnTo>
                  <a:pt x="76668" y="174711"/>
                </a:lnTo>
                <a:lnTo>
                  <a:pt x="67707" y="125655"/>
                </a:lnTo>
                <a:lnTo>
                  <a:pt x="53168" y="82592"/>
                </a:lnTo>
                <a:lnTo>
                  <a:pt x="33373" y="45752"/>
                </a:lnTo>
                <a:lnTo>
                  <a:pt x="8645" y="15366"/>
                </a:lnTo>
                <a:lnTo>
                  <a:pt x="0" y="6722"/>
                </a:lnTo>
                <a:lnTo>
                  <a:pt x="0" y="1920"/>
                </a:lnTo>
                <a:lnTo>
                  <a:pt x="1921" y="0"/>
                </a:lnTo>
                <a:lnTo>
                  <a:pt x="4802" y="0"/>
                </a:lnTo>
                <a:lnTo>
                  <a:pt x="54511" y="49024"/>
                </a:lnTo>
                <a:lnTo>
                  <a:pt x="76844" y="86433"/>
                </a:lnTo>
                <a:lnTo>
                  <a:pt x="92033" y="125674"/>
                </a:lnTo>
                <a:lnTo>
                  <a:pt x="100777" y="162742"/>
                </a:lnTo>
                <a:lnTo>
                  <a:pt x="100777" y="295654"/>
                </a:lnTo>
                <a:lnTo>
                  <a:pt x="77805" y="369744"/>
                </a:lnTo>
                <a:lnTo>
                  <a:pt x="55727" y="408415"/>
                </a:lnTo>
                <a:lnTo>
                  <a:pt x="14453" y="453342"/>
                </a:lnTo>
                <a:lnTo>
                  <a:pt x="4802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A24C8DF9-D472-42DC-8C62-E5E0DE808E7C}"/>
              </a:ext>
            </a:extLst>
          </p:cNvPr>
          <p:cNvSpPr/>
          <p:nvPr/>
        </p:nvSpPr>
        <p:spPr>
          <a:xfrm>
            <a:off x="8373271" y="1908068"/>
            <a:ext cx="228600" cy="417830"/>
          </a:xfrm>
          <a:custGeom>
            <a:avLst/>
            <a:gdLst/>
            <a:ahLst/>
            <a:cxnLst/>
            <a:rect l="l" t="t" r="r" b="b"/>
            <a:pathLst>
              <a:path w="228600" h="417830">
                <a:moveTo>
                  <a:pt x="146243" y="125809"/>
                </a:moveTo>
                <a:lnTo>
                  <a:pt x="115656" y="125809"/>
                </a:lnTo>
                <a:lnTo>
                  <a:pt x="122078" y="91595"/>
                </a:lnTo>
                <a:lnTo>
                  <a:pt x="130949" y="53781"/>
                </a:lnTo>
                <a:lnTo>
                  <a:pt x="158907" y="9603"/>
                </a:lnTo>
                <a:lnTo>
                  <a:pt x="188299" y="0"/>
                </a:lnTo>
                <a:lnTo>
                  <a:pt x="202637" y="1980"/>
                </a:lnTo>
                <a:lnTo>
                  <a:pt x="215541" y="7923"/>
                </a:lnTo>
                <a:lnTo>
                  <a:pt x="217122" y="9603"/>
                </a:lnTo>
                <a:lnTo>
                  <a:pt x="188299" y="9603"/>
                </a:lnTo>
                <a:lnTo>
                  <a:pt x="181519" y="10939"/>
                </a:lnTo>
                <a:lnTo>
                  <a:pt x="161178" y="47658"/>
                </a:lnTo>
                <a:lnTo>
                  <a:pt x="155801" y="72988"/>
                </a:lnTo>
                <a:lnTo>
                  <a:pt x="146243" y="125809"/>
                </a:lnTo>
                <a:close/>
              </a:path>
              <a:path w="228600" h="417830">
                <a:moveTo>
                  <a:pt x="203593" y="58582"/>
                </a:moveTo>
                <a:lnTo>
                  <a:pt x="194035" y="58582"/>
                </a:lnTo>
                <a:lnTo>
                  <a:pt x="186388" y="53781"/>
                </a:lnTo>
                <a:lnTo>
                  <a:pt x="211240" y="18247"/>
                </a:lnTo>
                <a:lnTo>
                  <a:pt x="202637" y="9603"/>
                </a:lnTo>
                <a:lnTo>
                  <a:pt x="217122" y="9603"/>
                </a:lnTo>
                <a:lnTo>
                  <a:pt x="224860" y="17826"/>
                </a:lnTo>
                <a:lnTo>
                  <a:pt x="228445" y="31692"/>
                </a:lnTo>
                <a:lnTo>
                  <a:pt x="226175" y="43186"/>
                </a:lnTo>
                <a:lnTo>
                  <a:pt x="220320" y="51620"/>
                </a:lnTo>
                <a:lnTo>
                  <a:pt x="212315" y="56812"/>
                </a:lnTo>
                <a:lnTo>
                  <a:pt x="203593" y="58582"/>
                </a:lnTo>
                <a:close/>
              </a:path>
              <a:path w="228600" h="417830">
                <a:moveTo>
                  <a:pt x="196902" y="140214"/>
                </a:moveTo>
                <a:lnTo>
                  <a:pt x="69776" y="140214"/>
                </a:lnTo>
                <a:lnTo>
                  <a:pt x="69776" y="125809"/>
                </a:lnTo>
                <a:lnTo>
                  <a:pt x="196902" y="125809"/>
                </a:lnTo>
                <a:lnTo>
                  <a:pt x="196902" y="140214"/>
                </a:lnTo>
                <a:close/>
              </a:path>
              <a:path w="228600" h="417830">
                <a:moveTo>
                  <a:pt x="64402" y="407199"/>
                </a:moveTo>
                <a:lnTo>
                  <a:pt x="39189" y="407199"/>
                </a:lnTo>
                <a:lnTo>
                  <a:pt x="54333" y="400041"/>
                </a:lnTo>
                <a:lnTo>
                  <a:pt x="64996" y="380909"/>
                </a:lnTo>
                <a:lnTo>
                  <a:pt x="72793" y="353313"/>
                </a:lnTo>
                <a:lnTo>
                  <a:pt x="79334" y="320765"/>
                </a:lnTo>
                <a:lnTo>
                  <a:pt x="112788" y="140214"/>
                </a:lnTo>
                <a:lnTo>
                  <a:pt x="143375" y="140214"/>
                </a:lnTo>
                <a:lnTo>
                  <a:pt x="116612" y="285231"/>
                </a:lnTo>
                <a:lnTo>
                  <a:pt x="100751" y="347221"/>
                </a:lnTo>
                <a:lnTo>
                  <a:pt x="82605" y="387376"/>
                </a:lnTo>
                <a:lnTo>
                  <a:pt x="71090" y="402037"/>
                </a:lnTo>
                <a:lnTo>
                  <a:pt x="64402" y="407199"/>
                </a:lnTo>
                <a:close/>
              </a:path>
              <a:path w="228600" h="417830">
                <a:moveTo>
                  <a:pt x="39189" y="417763"/>
                </a:moveTo>
                <a:lnTo>
                  <a:pt x="25001" y="415647"/>
                </a:lnTo>
                <a:lnTo>
                  <a:pt x="12425" y="409480"/>
                </a:lnTo>
                <a:lnTo>
                  <a:pt x="3435" y="399531"/>
                </a:lnTo>
                <a:lnTo>
                  <a:pt x="0" y="386071"/>
                </a:lnTo>
                <a:lnTo>
                  <a:pt x="2285" y="374426"/>
                </a:lnTo>
                <a:lnTo>
                  <a:pt x="8244" y="365663"/>
                </a:lnTo>
                <a:lnTo>
                  <a:pt x="16533" y="360141"/>
                </a:lnTo>
                <a:lnTo>
                  <a:pt x="25807" y="358220"/>
                </a:lnTo>
                <a:lnTo>
                  <a:pt x="34410" y="358220"/>
                </a:lnTo>
                <a:lnTo>
                  <a:pt x="42056" y="363982"/>
                </a:lnTo>
                <a:lnTo>
                  <a:pt x="42056" y="374546"/>
                </a:lnTo>
                <a:lnTo>
                  <a:pt x="41130" y="381014"/>
                </a:lnTo>
                <a:lnTo>
                  <a:pt x="37516" y="388832"/>
                </a:lnTo>
                <a:lnTo>
                  <a:pt x="29959" y="395750"/>
                </a:lnTo>
                <a:lnTo>
                  <a:pt x="17205" y="399516"/>
                </a:lnTo>
                <a:lnTo>
                  <a:pt x="25807" y="407199"/>
                </a:lnTo>
                <a:lnTo>
                  <a:pt x="64402" y="407199"/>
                </a:lnTo>
                <a:lnTo>
                  <a:pt x="56528" y="413277"/>
                </a:lnTo>
                <a:lnTo>
                  <a:pt x="39189" y="417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1162AEF5-03CC-4D2F-811A-FEB636914D49}"/>
              </a:ext>
            </a:extLst>
          </p:cNvPr>
          <p:cNvSpPr/>
          <p:nvPr/>
        </p:nvSpPr>
        <p:spPr>
          <a:xfrm>
            <a:off x="8594075" y="2078055"/>
            <a:ext cx="129539" cy="226060"/>
          </a:xfrm>
          <a:custGeom>
            <a:avLst/>
            <a:gdLst/>
            <a:ahLst/>
            <a:cxnLst/>
            <a:rect l="l" t="t" r="r" b="b"/>
            <a:pathLst>
              <a:path w="129540" h="226060">
                <a:moveTo>
                  <a:pt x="46836" y="225688"/>
                </a:moveTo>
                <a:lnTo>
                  <a:pt x="28630" y="222027"/>
                </a:lnTo>
                <a:lnTo>
                  <a:pt x="13740" y="211522"/>
                </a:lnTo>
                <a:lnTo>
                  <a:pt x="3688" y="194896"/>
                </a:lnTo>
                <a:lnTo>
                  <a:pt x="0" y="172867"/>
                </a:lnTo>
                <a:lnTo>
                  <a:pt x="0" y="164224"/>
                </a:lnTo>
                <a:lnTo>
                  <a:pt x="1911" y="156541"/>
                </a:lnTo>
                <a:lnTo>
                  <a:pt x="4794" y="143201"/>
                </a:lnTo>
                <a:lnTo>
                  <a:pt x="11350" y="116805"/>
                </a:lnTo>
                <a:lnTo>
                  <a:pt x="18444" y="89149"/>
                </a:lnTo>
                <a:lnTo>
                  <a:pt x="22940" y="72028"/>
                </a:lnTo>
                <a:lnTo>
                  <a:pt x="30586" y="42256"/>
                </a:lnTo>
                <a:lnTo>
                  <a:pt x="32498" y="34573"/>
                </a:lnTo>
                <a:lnTo>
                  <a:pt x="35365" y="22088"/>
                </a:lnTo>
                <a:lnTo>
                  <a:pt x="35365" y="14405"/>
                </a:lnTo>
                <a:lnTo>
                  <a:pt x="11470" y="14405"/>
                </a:lnTo>
                <a:lnTo>
                  <a:pt x="11470" y="3841"/>
                </a:lnTo>
                <a:lnTo>
                  <a:pt x="16249" y="2881"/>
                </a:lnTo>
                <a:lnTo>
                  <a:pt x="19116" y="2881"/>
                </a:lnTo>
                <a:lnTo>
                  <a:pt x="27808" y="2025"/>
                </a:lnTo>
                <a:lnTo>
                  <a:pt x="39906" y="1080"/>
                </a:lnTo>
                <a:lnTo>
                  <a:pt x="51645" y="315"/>
                </a:lnTo>
                <a:lnTo>
                  <a:pt x="59261" y="0"/>
                </a:lnTo>
                <a:lnTo>
                  <a:pt x="63085" y="0"/>
                </a:lnTo>
                <a:lnTo>
                  <a:pt x="64996" y="2881"/>
                </a:lnTo>
                <a:lnTo>
                  <a:pt x="64996" y="4801"/>
                </a:lnTo>
                <a:lnTo>
                  <a:pt x="64041" y="8643"/>
                </a:lnTo>
                <a:lnTo>
                  <a:pt x="63085" y="9603"/>
                </a:lnTo>
                <a:lnTo>
                  <a:pt x="41101" y="98918"/>
                </a:lnTo>
                <a:lnTo>
                  <a:pt x="56584" y="98918"/>
                </a:lnTo>
                <a:lnTo>
                  <a:pt x="52063" y="102024"/>
                </a:lnTo>
                <a:lnTo>
                  <a:pt x="43012" y="111403"/>
                </a:lnTo>
                <a:lnTo>
                  <a:pt x="36321" y="118126"/>
                </a:lnTo>
                <a:lnTo>
                  <a:pt x="36321" y="119086"/>
                </a:lnTo>
                <a:lnTo>
                  <a:pt x="34410" y="124848"/>
                </a:lnTo>
                <a:lnTo>
                  <a:pt x="28988" y="147777"/>
                </a:lnTo>
                <a:lnTo>
                  <a:pt x="25449" y="163504"/>
                </a:lnTo>
                <a:lnTo>
                  <a:pt x="23522" y="174548"/>
                </a:lnTo>
                <a:lnTo>
                  <a:pt x="22940" y="183431"/>
                </a:lnTo>
                <a:lnTo>
                  <a:pt x="24538" y="196787"/>
                </a:lnTo>
                <a:lnTo>
                  <a:pt x="29272" y="207441"/>
                </a:lnTo>
                <a:lnTo>
                  <a:pt x="37053" y="214494"/>
                </a:lnTo>
                <a:lnTo>
                  <a:pt x="47791" y="217045"/>
                </a:lnTo>
                <a:lnTo>
                  <a:pt x="77920" y="217045"/>
                </a:lnTo>
                <a:lnTo>
                  <a:pt x="76616" y="218050"/>
                </a:lnTo>
                <a:lnTo>
                  <a:pt x="46836" y="225688"/>
                </a:lnTo>
                <a:close/>
              </a:path>
              <a:path w="129540" h="226060">
                <a:moveTo>
                  <a:pt x="56584" y="98918"/>
                </a:moveTo>
                <a:lnTo>
                  <a:pt x="41101" y="98918"/>
                </a:lnTo>
                <a:lnTo>
                  <a:pt x="49121" y="92421"/>
                </a:lnTo>
                <a:lnTo>
                  <a:pt x="58664" y="86553"/>
                </a:lnTo>
                <a:lnTo>
                  <a:pt x="69462" y="82307"/>
                </a:lnTo>
                <a:lnTo>
                  <a:pt x="81246" y="80671"/>
                </a:lnTo>
                <a:lnTo>
                  <a:pt x="97988" y="83807"/>
                </a:lnTo>
                <a:lnTo>
                  <a:pt x="108245" y="90275"/>
                </a:lnTo>
                <a:lnTo>
                  <a:pt x="80290" y="90275"/>
                </a:lnTo>
                <a:lnTo>
                  <a:pt x="71239" y="91550"/>
                </a:lnTo>
                <a:lnTo>
                  <a:pt x="61651" y="95437"/>
                </a:lnTo>
                <a:lnTo>
                  <a:pt x="56584" y="98918"/>
                </a:lnTo>
                <a:close/>
              </a:path>
              <a:path w="129540" h="226060">
                <a:moveTo>
                  <a:pt x="77920" y="217045"/>
                </a:moveTo>
                <a:lnTo>
                  <a:pt x="47791" y="217045"/>
                </a:lnTo>
                <a:lnTo>
                  <a:pt x="59695" y="214389"/>
                </a:lnTo>
                <a:lnTo>
                  <a:pt x="70612" y="207321"/>
                </a:lnTo>
                <a:lnTo>
                  <a:pt x="93701" y="169491"/>
                </a:lnTo>
                <a:lnTo>
                  <a:pt x="104186" y="121007"/>
                </a:lnTo>
                <a:lnTo>
                  <a:pt x="102199" y="106886"/>
                </a:lnTo>
                <a:lnTo>
                  <a:pt x="96898" y="97358"/>
                </a:lnTo>
                <a:lnTo>
                  <a:pt x="89266" y="91971"/>
                </a:lnTo>
                <a:lnTo>
                  <a:pt x="80290" y="90275"/>
                </a:lnTo>
                <a:lnTo>
                  <a:pt x="108245" y="90275"/>
                </a:lnTo>
                <a:lnTo>
                  <a:pt x="113386" y="93516"/>
                </a:lnTo>
                <a:lnTo>
                  <a:pt x="124662" y="110248"/>
                </a:lnTo>
                <a:lnTo>
                  <a:pt x="129038" y="134452"/>
                </a:lnTo>
                <a:lnTo>
                  <a:pt x="121839" y="168561"/>
                </a:lnTo>
                <a:lnTo>
                  <a:pt x="102991" y="197717"/>
                </a:lnTo>
                <a:lnTo>
                  <a:pt x="77920" y="217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FA0B44D0-0EF1-425F-A2D2-7A312E186F24}"/>
              </a:ext>
            </a:extLst>
          </p:cNvPr>
          <p:cNvSpPr/>
          <p:nvPr/>
        </p:nvSpPr>
        <p:spPr>
          <a:xfrm>
            <a:off x="8753699" y="2078055"/>
            <a:ext cx="71755" cy="226060"/>
          </a:xfrm>
          <a:custGeom>
            <a:avLst/>
            <a:gdLst/>
            <a:ahLst/>
            <a:cxnLst/>
            <a:rect l="l" t="t" r="r" b="b"/>
            <a:pathLst>
              <a:path w="71754" h="226060">
                <a:moveTo>
                  <a:pt x="33454" y="225688"/>
                </a:moveTo>
                <a:lnTo>
                  <a:pt x="21775" y="223857"/>
                </a:lnTo>
                <a:lnTo>
                  <a:pt x="10992" y="218245"/>
                </a:lnTo>
                <a:lnTo>
                  <a:pt x="3076" y="208671"/>
                </a:lnTo>
                <a:lnTo>
                  <a:pt x="0" y="194956"/>
                </a:lnTo>
                <a:lnTo>
                  <a:pt x="0" y="188233"/>
                </a:lnTo>
                <a:lnTo>
                  <a:pt x="955" y="185352"/>
                </a:lnTo>
                <a:lnTo>
                  <a:pt x="41101" y="26890"/>
                </a:lnTo>
                <a:lnTo>
                  <a:pt x="41101" y="24009"/>
                </a:lnTo>
                <a:lnTo>
                  <a:pt x="42056" y="22088"/>
                </a:lnTo>
                <a:lnTo>
                  <a:pt x="42056" y="14405"/>
                </a:lnTo>
                <a:lnTo>
                  <a:pt x="19116" y="14405"/>
                </a:lnTo>
                <a:lnTo>
                  <a:pt x="19116" y="3841"/>
                </a:lnTo>
                <a:lnTo>
                  <a:pt x="22940" y="2881"/>
                </a:lnTo>
                <a:lnTo>
                  <a:pt x="25807" y="2881"/>
                </a:lnTo>
                <a:lnTo>
                  <a:pt x="34499" y="2025"/>
                </a:lnTo>
                <a:lnTo>
                  <a:pt x="46597" y="1080"/>
                </a:lnTo>
                <a:lnTo>
                  <a:pt x="58335" y="315"/>
                </a:lnTo>
                <a:lnTo>
                  <a:pt x="65952" y="0"/>
                </a:lnTo>
                <a:lnTo>
                  <a:pt x="69776" y="0"/>
                </a:lnTo>
                <a:lnTo>
                  <a:pt x="71687" y="2881"/>
                </a:lnTo>
                <a:lnTo>
                  <a:pt x="71687" y="4801"/>
                </a:lnTo>
                <a:lnTo>
                  <a:pt x="70731" y="8643"/>
                </a:lnTo>
                <a:lnTo>
                  <a:pt x="69776" y="9603"/>
                </a:lnTo>
                <a:lnTo>
                  <a:pt x="25807" y="187273"/>
                </a:lnTo>
                <a:lnTo>
                  <a:pt x="24851" y="191114"/>
                </a:lnTo>
                <a:lnTo>
                  <a:pt x="23895" y="197837"/>
                </a:lnTo>
                <a:lnTo>
                  <a:pt x="23895" y="208401"/>
                </a:lnTo>
                <a:lnTo>
                  <a:pt x="25807" y="217045"/>
                </a:lnTo>
                <a:lnTo>
                  <a:pt x="52776" y="217045"/>
                </a:lnTo>
                <a:lnTo>
                  <a:pt x="52675" y="217180"/>
                </a:lnTo>
                <a:lnTo>
                  <a:pt x="45999" y="222447"/>
                </a:lnTo>
                <a:lnTo>
                  <a:pt x="39502" y="225013"/>
                </a:lnTo>
                <a:lnTo>
                  <a:pt x="33454" y="225688"/>
                </a:lnTo>
                <a:close/>
              </a:path>
              <a:path w="71754" h="226060">
                <a:moveTo>
                  <a:pt x="52776" y="217045"/>
                </a:moveTo>
                <a:lnTo>
                  <a:pt x="34410" y="217045"/>
                </a:lnTo>
                <a:lnTo>
                  <a:pt x="43654" y="213488"/>
                </a:lnTo>
                <a:lnTo>
                  <a:pt x="50300" y="204440"/>
                </a:lnTo>
                <a:lnTo>
                  <a:pt x="54975" y="192330"/>
                </a:lnTo>
                <a:lnTo>
                  <a:pt x="58306" y="179590"/>
                </a:lnTo>
                <a:lnTo>
                  <a:pt x="60217" y="173828"/>
                </a:lnTo>
                <a:lnTo>
                  <a:pt x="60217" y="171907"/>
                </a:lnTo>
                <a:lnTo>
                  <a:pt x="69776" y="171907"/>
                </a:lnTo>
                <a:lnTo>
                  <a:pt x="69776" y="176709"/>
                </a:lnTo>
                <a:lnTo>
                  <a:pt x="69074" y="180445"/>
                </a:lnTo>
                <a:lnTo>
                  <a:pt x="67028" y="188593"/>
                </a:lnTo>
                <a:lnTo>
                  <a:pt x="63727" y="198722"/>
                </a:lnTo>
                <a:lnTo>
                  <a:pt x="59261" y="208401"/>
                </a:lnTo>
                <a:lnTo>
                  <a:pt x="52776" y="217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F2616637-40F9-40AB-B085-A561E8694644}"/>
              </a:ext>
            </a:extLst>
          </p:cNvPr>
          <p:cNvSpPr/>
          <p:nvPr/>
        </p:nvSpPr>
        <p:spPr>
          <a:xfrm>
            <a:off x="8866483" y="2158731"/>
            <a:ext cx="185420" cy="145415"/>
          </a:xfrm>
          <a:custGeom>
            <a:avLst/>
            <a:gdLst/>
            <a:ahLst/>
            <a:cxnLst/>
            <a:rect l="l" t="t" r="r" b="b"/>
            <a:pathLst>
              <a:path w="185420" h="145414">
                <a:moveTo>
                  <a:pt x="9558" y="53781"/>
                </a:moveTo>
                <a:lnTo>
                  <a:pt x="0" y="53781"/>
                </a:lnTo>
                <a:lnTo>
                  <a:pt x="0" y="48979"/>
                </a:lnTo>
                <a:lnTo>
                  <a:pt x="2733" y="39300"/>
                </a:lnTo>
                <a:lnTo>
                  <a:pt x="11111" y="22688"/>
                </a:lnTo>
                <a:lnTo>
                  <a:pt x="25404" y="6977"/>
                </a:lnTo>
                <a:lnTo>
                  <a:pt x="45880" y="0"/>
                </a:lnTo>
                <a:lnTo>
                  <a:pt x="57514" y="2055"/>
                </a:lnTo>
                <a:lnTo>
                  <a:pt x="67267" y="7803"/>
                </a:lnTo>
                <a:lnTo>
                  <a:pt x="68637" y="9603"/>
                </a:lnTo>
                <a:lnTo>
                  <a:pt x="44924" y="9603"/>
                </a:lnTo>
                <a:lnTo>
                  <a:pt x="35530" y="11959"/>
                </a:lnTo>
                <a:lnTo>
                  <a:pt x="26405" y="19087"/>
                </a:lnTo>
                <a:lnTo>
                  <a:pt x="18175" y="31077"/>
                </a:lnTo>
                <a:lnTo>
                  <a:pt x="11470" y="48018"/>
                </a:lnTo>
                <a:lnTo>
                  <a:pt x="10514" y="51860"/>
                </a:lnTo>
                <a:lnTo>
                  <a:pt x="9558" y="53781"/>
                </a:lnTo>
                <a:close/>
              </a:path>
              <a:path w="185420" h="145414">
                <a:moveTo>
                  <a:pt x="101960" y="136373"/>
                </a:moveTo>
                <a:lnTo>
                  <a:pt x="76467" y="136373"/>
                </a:lnTo>
                <a:lnTo>
                  <a:pt x="89699" y="133507"/>
                </a:lnTo>
                <a:lnTo>
                  <a:pt x="100601" y="126409"/>
                </a:lnTo>
                <a:lnTo>
                  <a:pt x="108995" y="117330"/>
                </a:lnTo>
                <a:lnTo>
                  <a:pt x="114700" y="108522"/>
                </a:lnTo>
                <a:lnTo>
                  <a:pt x="115656" y="108522"/>
                </a:lnTo>
                <a:lnTo>
                  <a:pt x="118523" y="96037"/>
                </a:lnTo>
                <a:lnTo>
                  <a:pt x="120435" y="89315"/>
                </a:lnTo>
                <a:lnTo>
                  <a:pt x="136684" y="23049"/>
                </a:lnTo>
                <a:lnTo>
                  <a:pt x="139552" y="12484"/>
                </a:lnTo>
                <a:lnTo>
                  <a:pt x="141463" y="3841"/>
                </a:lnTo>
                <a:lnTo>
                  <a:pt x="158669" y="3841"/>
                </a:lnTo>
                <a:lnTo>
                  <a:pt x="163448" y="7683"/>
                </a:lnTo>
                <a:lnTo>
                  <a:pt x="163448" y="15366"/>
                </a:lnTo>
                <a:lnTo>
                  <a:pt x="160580" y="29771"/>
                </a:lnTo>
                <a:lnTo>
                  <a:pt x="158669" y="37454"/>
                </a:lnTo>
                <a:lnTo>
                  <a:pt x="151022" y="66265"/>
                </a:lnTo>
                <a:lnTo>
                  <a:pt x="149439" y="72388"/>
                </a:lnTo>
                <a:lnTo>
                  <a:pt x="147676" y="79951"/>
                </a:lnTo>
                <a:lnTo>
                  <a:pt x="145914" y="87874"/>
                </a:lnTo>
                <a:lnTo>
                  <a:pt x="144331" y="95077"/>
                </a:lnTo>
                <a:lnTo>
                  <a:pt x="142374" y="101544"/>
                </a:lnTo>
                <a:lnTo>
                  <a:pt x="140866" y="108642"/>
                </a:lnTo>
                <a:lnTo>
                  <a:pt x="139895" y="115200"/>
                </a:lnTo>
                <a:lnTo>
                  <a:pt x="139552" y="120047"/>
                </a:lnTo>
                <a:lnTo>
                  <a:pt x="139552" y="123888"/>
                </a:lnTo>
                <a:lnTo>
                  <a:pt x="116612" y="123888"/>
                </a:lnTo>
                <a:lnTo>
                  <a:pt x="108427" y="131646"/>
                </a:lnTo>
                <a:lnTo>
                  <a:pt x="101960" y="136373"/>
                </a:lnTo>
                <a:close/>
              </a:path>
              <a:path w="185420" h="145414">
                <a:moveTo>
                  <a:pt x="74555" y="145016"/>
                </a:moveTo>
                <a:lnTo>
                  <a:pt x="35425" y="126409"/>
                </a:lnTo>
                <a:lnTo>
                  <a:pt x="30586" y="103720"/>
                </a:lnTo>
                <a:lnTo>
                  <a:pt x="30855" y="96682"/>
                </a:lnTo>
                <a:lnTo>
                  <a:pt x="47791" y="42256"/>
                </a:lnTo>
                <a:lnTo>
                  <a:pt x="53526" y="27850"/>
                </a:lnTo>
                <a:lnTo>
                  <a:pt x="53526" y="12484"/>
                </a:lnTo>
                <a:lnTo>
                  <a:pt x="50659" y="9603"/>
                </a:lnTo>
                <a:lnTo>
                  <a:pt x="68637" y="9603"/>
                </a:lnTo>
                <a:lnTo>
                  <a:pt x="73972" y="16611"/>
                </a:lnTo>
                <a:lnTo>
                  <a:pt x="76467" y="27850"/>
                </a:lnTo>
                <a:lnTo>
                  <a:pt x="76467" y="32652"/>
                </a:lnTo>
                <a:lnTo>
                  <a:pt x="74555" y="37454"/>
                </a:lnTo>
                <a:lnTo>
                  <a:pt x="71687" y="44177"/>
                </a:lnTo>
                <a:lnTo>
                  <a:pt x="65370" y="61404"/>
                </a:lnTo>
                <a:lnTo>
                  <a:pt x="59859" y="78270"/>
                </a:lnTo>
                <a:lnTo>
                  <a:pt x="55961" y="94417"/>
                </a:lnTo>
                <a:lnTo>
                  <a:pt x="54482" y="109482"/>
                </a:lnTo>
                <a:lnTo>
                  <a:pt x="54826" y="116115"/>
                </a:lnTo>
                <a:lnTo>
                  <a:pt x="57230" y="125089"/>
                </a:lnTo>
                <a:lnTo>
                  <a:pt x="63757" y="132982"/>
                </a:lnTo>
                <a:lnTo>
                  <a:pt x="76467" y="136373"/>
                </a:lnTo>
                <a:lnTo>
                  <a:pt x="101960" y="136373"/>
                </a:lnTo>
                <a:lnTo>
                  <a:pt x="99168" y="138414"/>
                </a:lnTo>
                <a:lnTo>
                  <a:pt x="88116" y="143201"/>
                </a:lnTo>
                <a:lnTo>
                  <a:pt x="74555" y="145016"/>
                </a:lnTo>
                <a:close/>
              </a:path>
              <a:path w="185420" h="145414">
                <a:moveTo>
                  <a:pt x="167553" y="136373"/>
                </a:moveTo>
                <a:lnTo>
                  <a:pt x="150066" y="136373"/>
                </a:lnTo>
                <a:lnTo>
                  <a:pt x="158758" y="133132"/>
                </a:lnTo>
                <a:lnTo>
                  <a:pt x="165120" y="124848"/>
                </a:lnTo>
                <a:lnTo>
                  <a:pt x="169691" y="113684"/>
                </a:lnTo>
                <a:lnTo>
                  <a:pt x="173006" y="101799"/>
                </a:lnTo>
                <a:lnTo>
                  <a:pt x="174918" y="93156"/>
                </a:lnTo>
                <a:lnTo>
                  <a:pt x="175874" y="91235"/>
                </a:lnTo>
                <a:lnTo>
                  <a:pt x="185432" y="91235"/>
                </a:lnTo>
                <a:lnTo>
                  <a:pt x="185432" y="96037"/>
                </a:lnTo>
                <a:lnTo>
                  <a:pt x="169138" y="134887"/>
                </a:lnTo>
                <a:lnTo>
                  <a:pt x="167553" y="136373"/>
                </a:lnTo>
                <a:close/>
              </a:path>
              <a:path w="185420" h="145414">
                <a:moveTo>
                  <a:pt x="149110" y="145016"/>
                </a:moveTo>
                <a:lnTo>
                  <a:pt x="143360" y="144551"/>
                </a:lnTo>
                <a:lnTo>
                  <a:pt x="133936" y="142015"/>
                </a:lnTo>
                <a:lnTo>
                  <a:pt x="123975" y="135698"/>
                </a:lnTo>
                <a:lnTo>
                  <a:pt x="116612" y="123888"/>
                </a:lnTo>
                <a:lnTo>
                  <a:pt x="139552" y="123888"/>
                </a:lnTo>
                <a:lnTo>
                  <a:pt x="139552" y="128690"/>
                </a:lnTo>
                <a:lnTo>
                  <a:pt x="141463" y="136373"/>
                </a:lnTo>
                <a:lnTo>
                  <a:pt x="167553" y="136373"/>
                </a:lnTo>
                <a:lnTo>
                  <a:pt x="163328" y="140335"/>
                </a:lnTo>
                <a:lnTo>
                  <a:pt x="156622" y="143801"/>
                </a:lnTo>
                <a:lnTo>
                  <a:pt x="149110" y="145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189AEA21-E34C-4AEF-ADD4-DF027A60D809}"/>
              </a:ext>
            </a:extLst>
          </p:cNvPr>
          <p:cNvSpPr/>
          <p:nvPr/>
        </p:nvSpPr>
        <p:spPr>
          <a:xfrm>
            <a:off x="9089194" y="2158731"/>
            <a:ext cx="137160" cy="145415"/>
          </a:xfrm>
          <a:custGeom>
            <a:avLst/>
            <a:gdLst/>
            <a:ahLst/>
            <a:cxnLst/>
            <a:rect l="l" t="t" r="r" b="b"/>
            <a:pathLst>
              <a:path w="137159" h="145414">
                <a:moveTo>
                  <a:pt x="57350" y="145016"/>
                </a:moveTo>
                <a:lnTo>
                  <a:pt x="32662" y="140154"/>
                </a:lnTo>
                <a:lnTo>
                  <a:pt x="14696" y="127009"/>
                </a:lnTo>
                <a:lnTo>
                  <a:pt x="3718" y="107742"/>
                </a:lnTo>
                <a:lnTo>
                  <a:pt x="0" y="84513"/>
                </a:lnTo>
                <a:lnTo>
                  <a:pt x="8662" y="48213"/>
                </a:lnTo>
                <a:lnTo>
                  <a:pt x="30586" y="21728"/>
                </a:lnTo>
                <a:lnTo>
                  <a:pt x="59680" y="5507"/>
                </a:lnTo>
                <a:lnTo>
                  <a:pt x="89848" y="0"/>
                </a:lnTo>
                <a:lnTo>
                  <a:pt x="105246" y="1935"/>
                </a:lnTo>
                <a:lnTo>
                  <a:pt x="117687" y="7562"/>
                </a:lnTo>
                <a:lnTo>
                  <a:pt x="119563" y="9603"/>
                </a:lnTo>
                <a:lnTo>
                  <a:pt x="89848" y="9603"/>
                </a:lnTo>
                <a:lnTo>
                  <a:pt x="79005" y="10924"/>
                </a:lnTo>
                <a:lnTo>
                  <a:pt x="62607" y="17286"/>
                </a:lnTo>
                <a:lnTo>
                  <a:pt x="45491" y="32292"/>
                </a:lnTo>
                <a:lnTo>
                  <a:pt x="32498" y="59543"/>
                </a:lnTo>
                <a:lnTo>
                  <a:pt x="105277" y="59543"/>
                </a:lnTo>
                <a:lnTo>
                  <a:pt x="101318" y="61464"/>
                </a:lnTo>
                <a:lnTo>
                  <a:pt x="87205" y="65350"/>
                </a:lnTo>
                <a:lnTo>
                  <a:pt x="72285" y="67346"/>
                </a:lnTo>
                <a:lnTo>
                  <a:pt x="58978" y="68081"/>
                </a:lnTo>
                <a:lnTo>
                  <a:pt x="49703" y="68186"/>
                </a:lnTo>
                <a:lnTo>
                  <a:pt x="29630" y="68186"/>
                </a:lnTo>
                <a:lnTo>
                  <a:pt x="27420" y="79711"/>
                </a:lnTo>
                <a:lnTo>
                  <a:pt x="26285" y="87634"/>
                </a:lnTo>
                <a:lnTo>
                  <a:pt x="25867" y="93036"/>
                </a:lnTo>
                <a:lnTo>
                  <a:pt x="25807" y="96998"/>
                </a:lnTo>
                <a:lnTo>
                  <a:pt x="28047" y="114089"/>
                </a:lnTo>
                <a:lnTo>
                  <a:pt x="34410" y="126409"/>
                </a:lnTo>
                <a:lnTo>
                  <a:pt x="44356" y="133867"/>
                </a:lnTo>
                <a:lnTo>
                  <a:pt x="57350" y="136373"/>
                </a:lnTo>
                <a:lnTo>
                  <a:pt x="100169" y="136373"/>
                </a:lnTo>
                <a:lnTo>
                  <a:pt x="92327" y="139989"/>
                </a:lnTo>
                <a:lnTo>
                  <a:pt x="57350" y="145016"/>
                </a:lnTo>
                <a:close/>
              </a:path>
              <a:path w="137159" h="145414">
                <a:moveTo>
                  <a:pt x="105277" y="59543"/>
                </a:moveTo>
                <a:lnTo>
                  <a:pt x="47791" y="59543"/>
                </a:lnTo>
                <a:lnTo>
                  <a:pt x="64041" y="59063"/>
                </a:lnTo>
                <a:lnTo>
                  <a:pt x="86742" y="55701"/>
                </a:lnTo>
                <a:lnTo>
                  <a:pt x="106934" y="46578"/>
                </a:lnTo>
                <a:lnTo>
                  <a:pt x="115656" y="28811"/>
                </a:lnTo>
                <a:lnTo>
                  <a:pt x="113640" y="20543"/>
                </a:lnTo>
                <a:lnTo>
                  <a:pt x="108129" y="14525"/>
                </a:lnTo>
                <a:lnTo>
                  <a:pt x="99929" y="10849"/>
                </a:lnTo>
                <a:lnTo>
                  <a:pt x="89848" y="9603"/>
                </a:lnTo>
                <a:lnTo>
                  <a:pt x="119563" y="9603"/>
                </a:lnTo>
                <a:lnTo>
                  <a:pt x="126006" y="16611"/>
                </a:lnTo>
                <a:lnTo>
                  <a:pt x="129038" y="28811"/>
                </a:lnTo>
                <a:lnTo>
                  <a:pt x="128067" y="36884"/>
                </a:lnTo>
                <a:lnTo>
                  <a:pt x="124139" y="45857"/>
                </a:lnTo>
                <a:lnTo>
                  <a:pt x="115731" y="54471"/>
                </a:lnTo>
                <a:lnTo>
                  <a:pt x="105277" y="59543"/>
                </a:lnTo>
                <a:close/>
              </a:path>
              <a:path w="137159" h="145414">
                <a:moveTo>
                  <a:pt x="100169" y="136373"/>
                </a:moveTo>
                <a:lnTo>
                  <a:pt x="57350" y="136373"/>
                </a:lnTo>
                <a:lnTo>
                  <a:pt x="67028" y="135908"/>
                </a:lnTo>
                <a:lnTo>
                  <a:pt x="84591" y="132652"/>
                </a:lnTo>
                <a:lnTo>
                  <a:pt x="105739" y="123813"/>
                </a:lnTo>
                <a:lnTo>
                  <a:pt x="126170" y="106601"/>
                </a:lnTo>
                <a:lnTo>
                  <a:pt x="128082" y="103720"/>
                </a:lnTo>
                <a:lnTo>
                  <a:pt x="129038" y="102760"/>
                </a:lnTo>
                <a:lnTo>
                  <a:pt x="133817" y="102760"/>
                </a:lnTo>
                <a:lnTo>
                  <a:pt x="136684" y="106601"/>
                </a:lnTo>
                <a:lnTo>
                  <a:pt x="136684" y="108522"/>
                </a:lnTo>
                <a:lnTo>
                  <a:pt x="131815" y="116250"/>
                </a:lnTo>
                <a:lnTo>
                  <a:pt x="117090" y="128570"/>
                </a:lnTo>
                <a:lnTo>
                  <a:pt x="100169" y="136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5">
            <a:extLst>
              <a:ext uri="{FF2B5EF4-FFF2-40B4-BE49-F238E27FC236}">
                <a16:creationId xmlns:a16="http://schemas.microsoft.com/office/drawing/2014/main" id="{91D762DD-3996-4A02-B724-D7DA1C07036F}"/>
              </a:ext>
            </a:extLst>
          </p:cNvPr>
          <p:cNvSpPr/>
          <p:nvPr/>
        </p:nvSpPr>
        <p:spPr>
          <a:xfrm>
            <a:off x="9309036" y="1886945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79" h="459105">
                <a:moveTo>
                  <a:pt x="104186" y="459059"/>
                </a:moveTo>
                <a:lnTo>
                  <a:pt x="101318" y="459059"/>
                </a:lnTo>
                <a:lnTo>
                  <a:pt x="91999" y="453522"/>
                </a:lnTo>
                <a:lnTo>
                  <a:pt x="51854" y="410035"/>
                </a:lnTo>
                <a:lnTo>
                  <a:pt x="29630" y="372626"/>
                </a:lnTo>
                <a:lnTo>
                  <a:pt x="14516" y="333520"/>
                </a:lnTo>
                <a:lnTo>
                  <a:pt x="5496" y="295315"/>
                </a:lnTo>
                <a:lnTo>
                  <a:pt x="0" y="229529"/>
                </a:lnTo>
                <a:lnTo>
                  <a:pt x="1254" y="198587"/>
                </a:lnTo>
                <a:lnTo>
                  <a:pt x="14516" y="127700"/>
                </a:lnTo>
                <a:lnTo>
                  <a:pt x="28675" y="90275"/>
                </a:lnTo>
                <a:lnTo>
                  <a:pt x="50644" y="51455"/>
                </a:lnTo>
                <a:lnTo>
                  <a:pt x="91715" y="5867"/>
                </a:lnTo>
                <a:lnTo>
                  <a:pt x="101318" y="0"/>
                </a:lnTo>
                <a:lnTo>
                  <a:pt x="104186" y="0"/>
                </a:lnTo>
                <a:lnTo>
                  <a:pt x="106097" y="1920"/>
                </a:lnTo>
                <a:lnTo>
                  <a:pt x="106097" y="6722"/>
                </a:lnTo>
                <a:lnTo>
                  <a:pt x="100362" y="12484"/>
                </a:lnTo>
                <a:lnTo>
                  <a:pt x="71053" y="49532"/>
                </a:lnTo>
                <a:lnTo>
                  <a:pt x="50093" y="90820"/>
                </a:lnTo>
                <a:lnTo>
                  <a:pt x="36428" y="135290"/>
                </a:lnTo>
                <a:lnTo>
                  <a:pt x="29003" y="181879"/>
                </a:lnTo>
                <a:lnTo>
                  <a:pt x="26763" y="229529"/>
                </a:lnTo>
                <a:lnTo>
                  <a:pt x="28713" y="273292"/>
                </a:lnTo>
                <a:lnTo>
                  <a:pt x="35480" y="318944"/>
                </a:lnTo>
                <a:lnTo>
                  <a:pt x="48441" y="364228"/>
                </a:lnTo>
                <a:lnTo>
                  <a:pt x="68973" y="406884"/>
                </a:lnTo>
                <a:lnTo>
                  <a:pt x="98451" y="444654"/>
                </a:lnTo>
                <a:lnTo>
                  <a:pt x="106097" y="452337"/>
                </a:lnTo>
                <a:lnTo>
                  <a:pt x="106097" y="458099"/>
                </a:lnTo>
                <a:lnTo>
                  <a:pt x="104186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6">
            <a:extLst>
              <a:ext uri="{FF2B5EF4-FFF2-40B4-BE49-F238E27FC236}">
                <a16:creationId xmlns:a16="http://schemas.microsoft.com/office/drawing/2014/main" id="{F5D88A4A-DB93-4505-9AD2-1D5E4B7986E4}"/>
              </a:ext>
            </a:extLst>
          </p:cNvPr>
          <p:cNvSpPr/>
          <p:nvPr/>
        </p:nvSpPr>
        <p:spPr>
          <a:xfrm>
            <a:off x="9454328" y="2029080"/>
            <a:ext cx="201295" cy="207645"/>
          </a:xfrm>
          <a:custGeom>
            <a:avLst/>
            <a:gdLst/>
            <a:ahLst/>
            <a:cxnLst/>
            <a:rect l="l" t="t" r="r" b="b"/>
            <a:pathLst>
              <a:path w="201295" h="207644">
                <a:moveTo>
                  <a:pt x="10514" y="74909"/>
                </a:moveTo>
                <a:lnTo>
                  <a:pt x="0" y="74909"/>
                </a:lnTo>
                <a:lnTo>
                  <a:pt x="0" y="70107"/>
                </a:lnTo>
                <a:lnTo>
                  <a:pt x="3509" y="57532"/>
                </a:lnTo>
                <a:lnTo>
                  <a:pt x="14457" y="33613"/>
                </a:lnTo>
                <a:lnTo>
                  <a:pt x="33469" y="10414"/>
                </a:lnTo>
                <a:lnTo>
                  <a:pt x="61173" y="0"/>
                </a:lnTo>
                <a:lnTo>
                  <a:pt x="76272" y="2881"/>
                </a:lnTo>
                <a:lnTo>
                  <a:pt x="86271" y="9603"/>
                </a:lnTo>
                <a:lnTo>
                  <a:pt x="59261" y="9603"/>
                </a:lnTo>
                <a:lnTo>
                  <a:pt x="48329" y="11974"/>
                </a:lnTo>
                <a:lnTo>
                  <a:pt x="36321" y="20648"/>
                </a:lnTo>
                <a:lnTo>
                  <a:pt x="24314" y="37964"/>
                </a:lnTo>
                <a:lnTo>
                  <a:pt x="13381" y="66265"/>
                </a:lnTo>
                <a:lnTo>
                  <a:pt x="10514" y="73948"/>
                </a:lnTo>
                <a:lnTo>
                  <a:pt x="10514" y="74909"/>
                </a:lnTo>
                <a:close/>
              </a:path>
              <a:path w="201295" h="207644">
                <a:moveTo>
                  <a:pt x="122501" y="197837"/>
                </a:moveTo>
                <a:lnTo>
                  <a:pt x="100362" y="197837"/>
                </a:lnTo>
                <a:lnTo>
                  <a:pt x="135639" y="181030"/>
                </a:lnTo>
                <a:lnTo>
                  <a:pt x="161058" y="142615"/>
                </a:lnTo>
                <a:lnTo>
                  <a:pt x="176441" y="100599"/>
                </a:lnTo>
                <a:lnTo>
                  <a:pt x="181609" y="72988"/>
                </a:lnTo>
                <a:lnTo>
                  <a:pt x="180548" y="61464"/>
                </a:lnTo>
                <a:lnTo>
                  <a:pt x="177427" y="51380"/>
                </a:lnTo>
                <a:lnTo>
                  <a:pt x="172334" y="42736"/>
                </a:lnTo>
                <a:lnTo>
                  <a:pt x="165359" y="35533"/>
                </a:lnTo>
                <a:lnTo>
                  <a:pt x="160580" y="30732"/>
                </a:lnTo>
                <a:lnTo>
                  <a:pt x="158669" y="27850"/>
                </a:lnTo>
                <a:lnTo>
                  <a:pt x="180653" y="0"/>
                </a:lnTo>
                <a:lnTo>
                  <a:pt x="187418" y="1440"/>
                </a:lnTo>
                <a:lnTo>
                  <a:pt x="193915" y="6482"/>
                </a:lnTo>
                <a:lnTo>
                  <a:pt x="198799" y="16206"/>
                </a:lnTo>
                <a:lnTo>
                  <a:pt x="200725" y="31692"/>
                </a:lnTo>
                <a:lnTo>
                  <a:pt x="197430" y="59189"/>
                </a:lnTo>
                <a:lnTo>
                  <a:pt x="186747" y="103928"/>
                </a:lnTo>
                <a:lnTo>
                  <a:pt x="167485" y="152492"/>
                </a:lnTo>
                <a:lnTo>
                  <a:pt x="138451" y="191468"/>
                </a:lnTo>
                <a:lnTo>
                  <a:pt x="122501" y="197837"/>
                </a:lnTo>
                <a:close/>
              </a:path>
              <a:path w="201295" h="207644">
                <a:moveTo>
                  <a:pt x="98451" y="207441"/>
                </a:moveTo>
                <a:lnTo>
                  <a:pt x="80021" y="205475"/>
                </a:lnTo>
                <a:lnTo>
                  <a:pt x="59978" y="197477"/>
                </a:lnTo>
                <a:lnTo>
                  <a:pt x="43878" y="180295"/>
                </a:lnTo>
                <a:lnTo>
                  <a:pt x="37277" y="150779"/>
                </a:lnTo>
                <a:lnTo>
                  <a:pt x="38487" y="134992"/>
                </a:lnTo>
                <a:lnTo>
                  <a:pt x="42654" y="115965"/>
                </a:lnTo>
                <a:lnTo>
                  <a:pt x="50584" y="90815"/>
                </a:lnTo>
                <a:lnTo>
                  <a:pt x="63085" y="56662"/>
                </a:lnTo>
                <a:lnTo>
                  <a:pt x="65489" y="49534"/>
                </a:lnTo>
                <a:lnTo>
                  <a:pt x="67983" y="41416"/>
                </a:lnTo>
                <a:lnTo>
                  <a:pt x="69940" y="32757"/>
                </a:lnTo>
                <a:lnTo>
                  <a:pt x="70731" y="24009"/>
                </a:lnTo>
                <a:lnTo>
                  <a:pt x="70731" y="9603"/>
                </a:lnTo>
                <a:lnTo>
                  <a:pt x="86271" y="9603"/>
                </a:lnTo>
                <a:lnTo>
                  <a:pt x="88056" y="10804"/>
                </a:lnTo>
                <a:lnTo>
                  <a:pt x="95718" y="22688"/>
                </a:lnTo>
                <a:lnTo>
                  <a:pt x="98451" y="37454"/>
                </a:lnTo>
                <a:lnTo>
                  <a:pt x="98451" y="46098"/>
                </a:lnTo>
                <a:lnTo>
                  <a:pt x="95583" y="51860"/>
                </a:lnTo>
                <a:lnTo>
                  <a:pt x="92716" y="60503"/>
                </a:lnTo>
                <a:lnTo>
                  <a:pt x="82485" y="87814"/>
                </a:lnTo>
                <a:lnTo>
                  <a:pt x="73957" y="113324"/>
                </a:lnTo>
                <a:lnTo>
                  <a:pt x="68118" y="136673"/>
                </a:lnTo>
                <a:lnTo>
                  <a:pt x="65952" y="157501"/>
                </a:lnTo>
                <a:lnTo>
                  <a:pt x="67969" y="173933"/>
                </a:lnTo>
                <a:lnTo>
                  <a:pt x="74196" y="186673"/>
                </a:lnTo>
                <a:lnTo>
                  <a:pt x="84905" y="194911"/>
                </a:lnTo>
                <a:lnTo>
                  <a:pt x="100362" y="197837"/>
                </a:lnTo>
                <a:lnTo>
                  <a:pt x="122501" y="197837"/>
                </a:lnTo>
                <a:lnTo>
                  <a:pt x="98451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7">
            <a:extLst>
              <a:ext uri="{FF2B5EF4-FFF2-40B4-BE49-F238E27FC236}">
                <a16:creationId xmlns:a16="http://schemas.microsoft.com/office/drawing/2014/main" id="{613262ED-98FA-4034-9DF8-1999676AB8B0}"/>
              </a:ext>
            </a:extLst>
          </p:cNvPr>
          <p:cNvSpPr/>
          <p:nvPr/>
        </p:nvSpPr>
        <p:spPr>
          <a:xfrm>
            <a:off x="9677994" y="2087663"/>
            <a:ext cx="97155" cy="216535"/>
          </a:xfrm>
          <a:custGeom>
            <a:avLst/>
            <a:gdLst/>
            <a:ahLst/>
            <a:cxnLst/>
            <a:rect l="l" t="t" r="r" b="b"/>
            <a:pathLst>
              <a:path w="97154" h="216535">
                <a:moveTo>
                  <a:pt x="80290" y="29771"/>
                </a:moveTo>
                <a:lnTo>
                  <a:pt x="62129" y="29771"/>
                </a:lnTo>
                <a:lnTo>
                  <a:pt x="58306" y="23049"/>
                </a:lnTo>
                <a:lnTo>
                  <a:pt x="58306" y="8643"/>
                </a:lnTo>
                <a:lnTo>
                  <a:pt x="66908" y="0"/>
                </a:lnTo>
                <a:lnTo>
                  <a:pt x="85069" y="0"/>
                </a:lnTo>
                <a:lnTo>
                  <a:pt x="88892" y="6722"/>
                </a:lnTo>
                <a:lnTo>
                  <a:pt x="88892" y="21128"/>
                </a:lnTo>
                <a:lnTo>
                  <a:pt x="80290" y="29771"/>
                </a:lnTo>
                <a:close/>
              </a:path>
              <a:path w="97154" h="216535">
                <a:moveTo>
                  <a:pt x="9558" y="124848"/>
                </a:moveTo>
                <a:lnTo>
                  <a:pt x="0" y="124848"/>
                </a:lnTo>
                <a:lnTo>
                  <a:pt x="0" y="120047"/>
                </a:lnTo>
                <a:lnTo>
                  <a:pt x="2733" y="110368"/>
                </a:lnTo>
                <a:lnTo>
                  <a:pt x="11111" y="93756"/>
                </a:lnTo>
                <a:lnTo>
                  <a:pt x="25404" y="78045"/>
                </a:lnTo>
                <a:lnTo>
                  <a:pt x="45880" y="71067"/>
                </a:lnTo>
                <a:lnTo>
                  <a:pt x="58321" y="73258"/>
                </a:lnTo>
                <a:lnTo>
                  <a:pt x="67983" y="79231"/>
                </a:lnTo>
                <a:lnTo>
                  <a:pt x="69002" y="80671"/>
                </a:lnTo>
                <a:lnTo>
                  <a:pt x="44924" y="80671"/>
                </a:lnTo>
                <a:lnTo>
                  <a:pt x="35933" y="82892"/>
                </a:lnTo>
                <a:lnTo>
                  <a:pt x="26763" y="89795"/>
                </a:lnTo>
                <a:lnTo>
                  <a:pt x="18310" y="101739"/>
                </a:lnTo>
                <a:lnTo>
                  <a:pt x="11470" y="119086"/>
                </a:lnTo>
                <a:lnTo>
                  <a:pt x="10514" y="122928"/>
                </a:lnTo>
                <a:lnTo>
                  <a:pt x="9558" y="124848"/>
                </a:lnTo>
                <a:close/>
              </a:path>
              <a:path w="97154" h="216535">
                <a:moveTo>
                  <a:pt x="50659" y="216084"/>
                </a:moveTo>
                <a:lnTo>
                  <a:pt x="38621" y="213908"/>
                </a:lnTo>
                <a:lnTo>
                  <a:pt x="28914" y="208041"/>
                </a:lnTo>
                <a:lnTo>
                  <a:pt x="22432" y="199473"/>
                </a:lnTo>
                <a:lnTo>
                  <a:pt x="20072" y="189194"/>
                </a:lnTo>
                <a:lnTo>
                  <a:pt x="20072" y="183431"/>
                </a:lnTo>
                <a:lnTo>
                  <a:pt x="21984" y="179590"/>
                </a:lnTo>
                <a:lnTo>
                  <a:pt x="22940" y="174788"/>
                </a:lnTo>
                <a:lnTo>
                  <a:pt x="43012" y="123888"/>
                </a:lnTo>
                <a:lnTo>
                  <a:pt x="48284" y="111358"/>
                </a:lnTo>
                <a:lnTo>
                  <a:pt x="51495" y="102880"/>
                </a:lnTo>
                <a:lnTo>
                  <a:pt x="53093" y="96742"/>
                </a:lnTo>
                <a:lnTo>
                  <a:pt x="53526" y="91235"/>
                </a:lnTo>
                <a:lnTo>
                  <a:pt x="53526" y="82592"/>
                </a:lnTo>
                <a:lnTo>
                  <a:pt x="50659" y="80671"/>
                </a:lnTo>
                <a:lnTo>
                  <a:pt x="69002" y="80671"/>
                </a:lnTo>
                <a:lnTo>
                  <a:pt x="74241" y="88084"/>
                </a:lnTo>
                <a:lnTo>
                  <a:pt x="76467" y="98918"/>
                </a:lnTo>
                <a:lnTo>
                  <a:pt x="76467" y="101799"/>
                </a:lnTo>
                <a:lnTo>
                  <a:pt x="59261" y="149818"/>
                </a:lnTo>
                <a:lnTo>
                  <a:pt x="56543" y="155746"/>
                </a:lnTo>
                <a:lnTo>
                  <a:pt x="54004" y="161943"/>
                </a:lnTo>
                <a:lnTo>
                  <a:pt x="51465" y="168320"/>
                </a:lnTo>
                <a:lnTo>
                  <a:pt x="48747" y="174788"/>
                </a:lnTo>
                <a:lnTo>
                  <a:pt x="45880" y="182471"/>
                </a:lnTo>
                <a:lnTo>
                  <a:pt x="43968" y="188233"/>
                </a:lnTo>
                <a:lnTo>
                  <a:pt x="43968" y="202639"/>
                </a:lnTo>
                <a:lnTo>
                  <a:pt x="44924" y="207441"/>
                </a:lnTo>
                <a:lnTo>
                  <a:pt x="73048" y="207441"/>
                </a:lnTo>
                <a:lnTo>
                  <a:pt x="71538" y="209106"/>
                </a:lnTo>
                <a:lnTo>
                  <a:pt x="50659" y="216084"/>
                </a:lnTo>
                <a:close/>
              </a:path>
              <a:path w="97154" h="216535">
                <a:moveTo>
                  <a:pt x="73048" y="207441"/>
                </a:moveTo>
                <a:lnTo>
                  <a:pt x="51615" y="207441"/>
                </a:lnTo>
                <a:lnTo>
                  <a:pt x="61158" y="204935"/>
                </a:lnTo>
                <a:lnTo>
                  <a:pt x="70612" y="197477"/>
                </a:lnTo>
                <a:lnTo>
                  <a:pt x="79170" y="185157"/>
                </a:lnTo>
                <a:lnTo>
                  <a:pt x="86025" y="168065"/>
                </a:lnTo>
                <a:lnTo>
                  <a:pt x="86981" y="164224"/>
                </a:lnTo>
                <a:lnTo>
                  <a:pt x="86981" y="162303"/>
                </a:lnTo>
                <a:lnTo>
                  <a:pt x="96539" y="162303"/>
                </a:lnTo>
                <a:lnTo>
                  <a:pt x="96539" y="167105"/>
                </a:lnTo>
                <a:lnTo>
                  <a:pt x="93940" y="176784"/>
                </a:lnTo>
                <a:lnTo>
                  <a:pt x="85786" y="193395"/>
                </a:lnTo>
                <a:lnTo>
                  <a:pt x="73048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8">
            <a:extLst>
              <a:ext uri="{FF2B5EF4-FFF2-40B4-BE49-F238E27FC236}">
                <a16:creationId xmlns:a16="http://schemas.microsoft.com/office/drawing/2014/main" id="{0D87D63F-A8AC-4E6B-84A5-0A8967D711CB}"/>
              </a:ext>
            </a:extLst>
          </p:cNvPr>
          <p:cNvSpPr/>
          <p:nvPr/>
        </p:nvSpPr>
        <p:spPr>
          <a:xfrm>
            <a:off x="9841438" y="1886945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79" h="459105">
                <a:moveTo>
                  <a:pt x="4779" y="459059"/>
                </a:moveTo>
                <a:lnTo>
                  <a:pt x="1911" y="459059"/>
                </a:lnTo>
                <a:lnTo>
                  <a:pt x="0" y="457139"/>
                </a:lnTo>
                <a:lnTo>
                  <a:pt x="0" y="452337"/>
                </a:lnTo>
                <a:lnTo>
                  <a:pt x="5735" y="446575"/>
                </a:lnTo>
                <a:lnTo>
                  <a:pt x="35044" y="409435"/>
                </a:lnTo>
                <a:lnTo>
                  <a:pt x="56004" y="367962"/>
                </a:lnTo>
                <a:lnTo>
                  <a:pt x="69669" y="323354"/>
                </a:lnTo>
                <a:lnTo>
                  <a:pt x="77094" y="276811"/>
                </a:lnTo>
                <a:lnTo>
                  <a:pt x="79334" y="229529"/>
                </a:lnTo>
                <a:lnTo>
                  <a:pt x="76291" y="174711"/>
                </a:lnTo>
                <a:lnTo>
                  <a:pt x="67375" y="125655"/>
                </a:lnTo>
                <a:lnTo>
                  <a:pt x="52907" y="82592"/>
                </a:lnTo>
                <a:lnTo>
                  <a:pt x="33209" y="45752"/>
                </a:lnTo>
                <a:lnTo>
                  <a:pt x="8602" y="15366"/>
                </a:lnTo>
                <a:lnTo>
                  <a:pt x="0" y="6722"/>
                </a:lnTo>
                <a:lnTo>
                  <a:pt x="0" y="1920"/>
                </a:lnTo>
                <a:lnTo>
                  <a:pt x="1911" y="0"/>
                </a:lnTo>
                <a:lnTo>
                  <a:pt x="4779" y="0"/>
                </a:lnTo>
                <a:lnTo>
                  <a:pt x="53302" y="49024"/>
                </a:lnTo>
                <a:lnTo>
                  <a:pt x="75511" y="86433"/>
                </a:lnTo>
                <a:lnTo>
                  <a:pt x="90774" y="125674"/>
                </a:lnTo>
                <a:lnTo>
                  <a:pt x="100123" y="164104"/>
                </a:lnTo>
                <a:lnTo>
                  <a:pt x="106097" y="229529"/>
                </a:lnTo>
                <a:lnTo>
                  <a:pt x="104843" y="260622"/>
                </a:lnTo>
                <a:lnTo>
                  <a:pt x="91581" y="332170"/>
                </a:lnTo>
                <a:lnTo>
                  <a:pt x="77422" y="369744"/>
                </a:lnTo>
                <a:lnTo>
                  <a:pt x="54915" y="408415"/>
                </a:lnTo>
                <a:lnTo>
                  <a:pt x="13844" y="453342"/>
                </a:lnTo>
                <a:lnTo>
                  <a:pt x="4779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9">
            <a:extLst>
              <a:ext uri="{FF2B5EF4-FFF2-40B4-BE49-F238E27FC236}">
                <a16:creationId xmlns:a16="http://schemas.microsoft.com/office/drawing/2014/main" id="{510B6598-913B-464A-B25F-A030B330AB34}"/>
              </a:ext>
            </a:extLst>
          </p:cNvPr>
          <p:cNvSpPr/>
          <p:nvPr/>
        </p:nvSpPr>
        <p:spPr>
          <a:xfrm>
            <a:off x="8364675" y="2898668"/>
            <a:ext cx="227329" cy="417830"/>
          </a:xfrm>
          <a:custGeom>
            <a:avLst/>
            <a:gdLst/>
            <a:ahLst/>
            <a:cxnLst/>
            <a:rect l="l" t="t" r="r" b="b"/>
            <a:pathLst>
              <a:path w="227329" h="417829">
                <a:moveTo>
                  <a:pt x="146140" y="125809"/>
                </a:moveTo>
                <a:lnTo>
                  <a:pt x="114619" y="125809"/>
                </a:lnTo>
                <a:lnTo>
                  <a:pt x="121440" y="91595"/>
                </a:lnTo>
                <a:lnTo>
                  <a:pt x="129902" y="53781"/>
                </a:lnTo>
                <a:lnTo>
                  <a:pt x="157960" y="9603"/>
                </a:lnTo>
                <a:lnTo>
                  <a:pt x="188167" y="0"/>
                </a:lnTo>
                <a:lnTo>
                  <a:pt x="201942" y="1980"/>
                </a:lnTo>
                <a:lnTo>
                  <a:pt x="214554" y="7923"/>
                </a:lnTo>
                <a:lnTo>
                  <a:pt x="216116" y="9603"/>
                </a:lnTo>
                <a:lnTo>
                  <a:pt x="188167" y="9603"/>
                </a:lnTo>
                <a:lnTo>
                  <a:pt x="181377" y="10939"/>
                </a:lnTo>
                <a:lnTo>
                  <a:pt x="160587" y="47658"/>
                </a:lnTo>
                <a:lnTo>
                  <a:pt x="155692" y="72988"/>
                </a:lnTo>
                <a:lnTo>
                  <a:pt x="146140" y="125809"/>
                </a:lnTo>
                <a:close/>
              </a:path>
              <a:path w="227329" h="417829">
                <a:moveTo>
                  <a:pt x="202495" y="58582"/>
                </a:moveTo>
                <a:lnTo>
                  <a:pt x="193898" y="58582"/>
                </a:lnTo>
                <a:lnTo>
                  <a:pt x="185302" y="53781"/>
                </a:lnTo>
                <a:lnTo>
                  <a:pt x="210136" y="18247"/>
                </a:lnTo>
                <a:lnTo>
                  <a:pt x="201539" y="9603"/>
                </a:lnTo>
                <a:lnTo>
                  <a:pt x="216116" y="9603"/>
                </a:lnTo>
                <a:lnTo>
                  <a:pt x="223762" y="17826"/>
                </a:lnTo>
                <a:lnTo>
                  <a:pt x="227329" y="31692"/>
                </a:lnTo>
                <a:lnTo>
                  <a:pt x="225060" y="43186"/>
                </a:lnTo>
                <a:lnTo>
                  <a:pt x="219210" y="51620"/>
                </a:lnTo>
                <a:lnTo>
                  <a:pt x="211211" y="56812"/>
                </a:lnTo>
                <a:lnTo>
                  <a:pt x="202495" y="58582"/>
                </a:lnTo>
                <a:close/>
              </a:path>
              <a:path w="227329" h="417829">
                <a:moveTo>
                  <a:pt x="195808" y="140214"/>
                </a:moveTo>
                <a:lnTo>
                  <a:pt x="69727" y="140214"/>
                </a:lnTo>
                <a:lnTo>
                  <a:pt x="69727" y="125809"/>
                </a:lnTo>
                <a:lnTo>
                  <a:pt x="195808" y="125809"/>
                </a:lnTo>
                <a:lnTo>
                  <a:pt x="195808" y="140214"/>
                </a:lnTo>
                <a:close/>
              </a:path>
              <a:path w="227329" h="417829">
                <a:moveTo>
                  <a:pt x="64036" y="407199"/>
                </a:moveTo>
                <a:lnTo>
                  <a:pt x="38206" y="407199"/>
                </a:lnTo>
                <a:lnTo>
                  <a:pt x="53340" y="400041"/>
                </a:lnTo>
                <a:lnTo>
                  <a:pt x="63996" y="380909"/>
                </a:lnTo>
                <a:lnTo>
                  <a:pt x="71786" y="353313"/>
                </a:lnTo>
                <a:lnTo>
                  <a:pt x="78323" y="320765"/>
                </a:lnTo>
                <a:lnTo>
                  <a:pt x="112709" y="140214"/>
                </a:lnTo>
                <a:lnTo>
                  <a:pt x="143274" y="140214"/>
                </a:lnTo>
                <a:lnTo>
                  <a:pt x="115575" y="285231"/>
                </a:lnTo>
                <a:lnTo>
                  <a:pt x="113694" y="296051"/>
                </a:lnTo>
                <a:lnTo>
                  <a:pt x="108411" y="319205"/>
                </a:lnTo>
                <a:lnTo>
                  <a:pt x="100262" y="347221"/>
                </a:lnTo>
                <a:lnTo>
                  <a:pt x="89785" y="372626"/>
                </a:lnTo>
                <a:lnTo>
                  <a:pt x="82129" y="387376"/>
                </a:lnTo>
                <a:lnTo>
                  <a:pt x="70801" y="402037"/>
                </a:lnTo>
                <a:lnTo>
                  <a:pt x="64036" y="407199"/>
                </a:lnTo>
                <a:close/>
              </a:path>
              <a:path w="227329" h="417829">
                <a:moveTo>
                  <a:pt x="38206" y="417763"/>
                </a:moveTo>
                <a:lnTo>
                  <a:pt x="24580" y="415647"/>
                </a:lnTo>
                <a:lnTo>
                  <a:pt x="12297" y="409480"/>
                </a:lnTo>
                <a:lnTo>
                  <a:pt x="3417" y="399531"/>
                </a:lnTo>
                <a:lnTo>
                  <a:pt x="0" y="386071"/>
                </a:lnTo>
                <a:lnTo>
                  <a:pt x="2268" y="374426"/>
                </a:lnTo>
                <a:lnTo>
                  <a:pt x="8118" y="365663"/>
                </a:lnTo>
                <a:lnTo>
                  <a:pt x="16118" y="360141"/>
                </a:lnTo>
                <a:lnTo>
                  <a:pt x="24834" y="358220"/>
                </a:lnTo>
                <a:lnTo>
                  <a:pt x="33430" y="358220"/>
                </a:lnTo>
                <a:lnTo>
                  <a:pt x="42027" y="363982"/>
                </a:lnTo>
                <a:lnTo>
                  <a:pt x="42027" y="374546"/>
                </a:lnTo>
                <a:lnTo>
                  <a:pt x="40952" y="381014"/>
                </a:lnTo>
                <a:lnTo>
                  <a:pt x="37012" y="388832"/>
                </a:lnTo>
                <a:lnTo>
                  <a:pt x="29132" y="395750"/>
                </a:lnTo>
                <a:lnTo>
                  <a:pt x="16237" y="399516"/>
                </a:lnTo>
                <a:lnTo>
                  <a:pt x="25789" y="407199"/>
                </a:lnTo>
                <a:lnTo>
                  <a:pt x="64036" y="407199"/>
                </a:lnTo>
                <a:lnTo>
                  <a:pt x="56071" y="413277"/>
                </a:lnTo>
                <a:lnTo>
                  <a:pt x="38206" y="417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0">
            <a:extLst>
              <a:ext uri="{FF2B5EF4-FFF2-40B4-BE49-F238E27FC236}">
                <a16:creationId xmlns:a16="http://schemas.microsoft.com/office/drawing/2014/main" id="{9819CF25-3596-4FD7-90D4-7C0BCFCDFFB4}"/>
              </a:ext>
            </a:extLst>
          </p:cNvPr>
          <p:cNvSpPr/>
          <p:nvPr/>
        </p:nvSpPr>
        <p:spPr>
          <a:xfrm>
            <a:off x="8578624" y="3149332"/>
            <a:ext cx="149225" cy="145415"/>
          </a:xfrm>
          <a:custGeom>
            <a:avLst/>
            <a:gdLst/>
            <a:ahLst/>
            <a:cxnLst/>
            <a:rect l="l" t="t" r="r" b="b"/>
            <a:pathLst>
              <a:path w="149225" h="145414">
                <a:moveTo>
                  <a:pt x="10506" y="53781"/>
                </a:moveTo>
                <a:lnTo>
                  <a:pt x="0" y="53781"/>
                </a:lnTo>
                <a:lnTo>
                  <a:pt x="0" y="48979"/>
                </a:lnTo>
                <a:lnTo>
                  <a:pt x="16566" y="10128"/>
                </a:lnTo>
                <a:lnTo>
                  <a:pt x="37251" y="0"/>
                </a:lnTo>
                <a:lnTo>
                  <a:pt x="44743" y="900"/>
                </a:lnTo>
                <a:lnTo>
                  <a:pt x="54205" y="4321"/>
                </a:lnTo>
                <a:lnTo>
                  <a:pt x="61052" y="9603"/>
                </a:lnTo>
                <a:lnTo>
                  <a:pt x="36296" y="9603"/>
                </a:lnTo>
                <a:lnTo>
                  <a:pt x="27998" y="12169"/>
                </a:lnTo>
                <a:lnTo>
                  <a:pt x="21491" y="19327"/>
                </a:lnTo>
                <a:lnTo>
                  <a:pt x="16416" y="30266"/>
                </a:lnTo>
                <a:lnTo>
                  <a:pt x="12417" y="44177"/>
                </a:lnTo>
                <a:lnTo>
                  <a:pt x="10506" y="52820"/>
                </a:lnTo>
                <a:lnTo>
                  <a:pt x="10506" y="53781"/>
                </a:lnTo>
                <a:close/>
              </a:path>
              <a:path w="149225" h="145414">
                <a:moveTo>
                  <a:pt x="83656" y="23049"/>
                </a:moveTo>
                <a:lnTo>
                  <a:pt x="69727" y="23049"/>
                </a:lnTo>
                <a:lnTo>
                  <a:pt x="80502" y="12559"/>
                </a:lnTo>
                <a:lnTo>
                  <a:pt x="91456" y="5402"/>
                </a:lnTo>
                <a:lnTo>
                  <a:pt x="102769" y="1305"/>
                </a:lnTo>
                <a:lnTo>
                  <a:pt x="114619" y="0"/>
                </a:lnTo>
                <a:lnTo>
                  <a:pt x="126842" y="1320"/>
                </a:lnTo>
                <a:lnTo>
                  <a:pt x="137901" y="5522"/>
                </a:lnTo>
                <a:lnTo>
                  <a:pt x="142296" y="9603"/>
                </a:lnTo>
                <a:lnTo>
                  <a:pt x="114619" y="9603"/>
                </a:lnTo>
                <a:lnTo>
                  <a:pt x="104948" y="10549"/>
                </a:lnTo>
                <a:lnTo>
                  <a:pt x="97426" y="12845"/>
                </a:lnTo>
                <a:lnTo>
                  <a:pt x="92053" y="15681"/>
                </a:lnTo>
                <a:lnTo>
                  <a:pt x="88830" y="18247"/>
                </a:lnTo>
                <a:lnTo>
                  <a:pt x="83656" y="23049"/>
                </a:lnTo>
                <a:close/>
              </a:path>
              <a:path w="149225" h="145414">
                <a:moveTo>
                  <a:pt x="36296" y="145016"/>
                </a:moveTo>
                <a:lnTo>
                  <a:pt x="26744" y="145016"/>
                </a:lnTo>
                <a:lnTo>
                  <a:pt x="21013" y="142135"/>
                </a:lnTo>
                <a:lnTo>
                  <a:pt x="21013" y="133492"/>
                </a:lnTo>
                <a:lnTo>
                  <a:pt x="23879" y="121967"/>
                </a:lnTo>
                <a:lnTo>
                  <a:pt x="34385" y="80671"/>
                </a:lnTo>
                <a:lnTo>
                  <a:pt x="35967" y="74144"/>
                </a:lnTo>
                <a:lnTo>
                  <a:pt x="37728" y="66626"/>
                </a:lnTo>
                <a:lnTo>
                  <a:pt x="39490" y="58928"/>
                </a:lnTo>
                <a:lnTo>
                  <a:pt x="41072" y="51860"/>
                </a:lnTo>
                <a:lnTo>
                  <a:pt x="43176" y="44822"/>
                </a:lnTo>
                <a:lnTo>
                  <a:pt x="45012" y="37334"/>
                </a:lnTo>
                <a:lnTo>
                  <a:pt x="46310" y="30386"/>
                </a:lnTo>
                <a:lnTo>
                  <a:pt x="46803" y="24969"/>
                </a:lnTo>
                <a:lnTo>
                  <a:pt x="46803" y="16326"/>
                </a:lnTo>
                <a:lnTo>
                  <a:pt x="43937" y="9603"/>
                </a:lnTo>
                <a:lnTo>
                  <a:pt x="61052" y="9603"/>
                </a:lnTo>
                <a:lnTo>
                  <a:pt x="63309" y="11344"/>
                </a:lnTo>
                <a:lnTo>
                  <a:pt x="69727" y="23049"/>
                </a:lnTo>
                <a:lnTo>
                  <a:pt x="83656" y="23049"/>
                </a:lnTo>
                <a:lnTo>
                  <a:pt x="64115" y="60503"/>
                </a:lnTo>
                <a:lnTo>
                  <a:pt x="60175" y="76830"/>
                </a:lnTo>
                <a:lnTo>
                  <a:pt x="51578" y="111403"/>
                </a:lnTo>
                <a:lnTo>
                  <a:pt x="49668" y="120047"/>
                </a:lnTo>
                <a:lnTo>
                  <a:pt x="45847" y="133492"/>
                </a:lnTo>
                <a:lnTo>
                  <a:pt x="45847" y="135413"/>
                </a:lnTo>
                <a:lnTo>
                  <a:pt x="42982" y="142135"/>
                </a:lnTo>
                <a:lnTo>
                  <a:pt x="36296" y="145016"/>
                </a:lnTo>
                <a:close/>
              </a:path>
              <a:path w="149225" h="145414">
                <a:moveTo>
                  <a:pt x="130857" y="43216"/>
                </a:moveTo>
                <a:lnTo>
                  <a:pt x="123216" y="43216"/>
                </a:lnTo>
                <a:lnTo>
                  <a:pt x="117485" y="38415"/>
                </a:lnTo>
                <a:lnTo>
                  <a:pt x="117485" y="25930"/>
                </a:lnTo>
                <a:lnTo>
                  <a:pt x="122261" y="16326"/>
                </a:lnTo>
                <a:lnTo>
                  <a:pt x="131812" y="13445"/>
                </a:lnTo>
                <a:lnTo>
                  <a:pt x="126081" y="9603"/>
                </a:lnTo>
                <a:lnTo>
                  <a:pt x="142296" y="9603"/>
                </a:lnTo>
                <a:lnTo>
                  <a:pt x="145916" y="12965"/>
                </a:lnTo>
                <a:lnTo>
                  <a:pt x="149005" y="24009"/>
                </a:lnTo>
                <a:lnTo>
                  <a:pt x="147244" y="32682"/>
                </a:lnTo>
                <a:lnTo>
                  <a:pt x="142797" y="38655"/>
                </a:lnTo>
                <a:lnTo>
                  <a:pt x="136916" y="42106"/>
                </a:lnTo>
                <a:lnTo>
                  <a:pt x="130857" y="43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1">
            <a:extLst>
              <a:ext uri="{FF2B5EF4-FFF2-40B4-BE49-F238E27FC236}">
                <a16:creationId xmlns:a16="http://schemas.microsoft.com/office/drawing/2014/main" id="{44FBCF49-6A5E-4335-BA74-9E3910F048DE}"/>
              </a:ext>
            </a:extLst>
          </p:cNvPr>
          <p:cNvSpPr/>
          <p:nvPr/>
        </p:nvSpPr>
        <p:spPr>
          <a:xfrm>
            <a:off x="8764875" y="3149332"/>
            <a:ext cx="137160" cy="145415"/>
          </a:xfrm>
          <a:custGeom>
            <a:avLst/>
            <a:gdLst/>
            <a:ahLst/>
            <a:cxnLst/>
            <a:rect l="l" t="t" r="r" b="b"/>
            <a:pathLst>
              <a:path w="137159" h="145414">
                <a:moveTo>
                  <a:pt x="57309" y="145016"/>
                </a:moveTo>
                <a:lnTo>
                  <a:pt x="32639" y="140154"/>
                </a:lnTo>
                <a:lnTo>
                  <a:pt x="14685" y="127009"/>
                </a:lnTo>
                <a:lnTo>
                  <a:pt x="3716" y="107742"/>
                </a:lnTo>
                <a:lnTo>
                  <a:pt x="0" y="84513"/>
                </a:lnTo>
                <a:lnTo>
                  <a:pt x="8656" y="48213"/>
                </a:lnTo>
                <a:lnTo>
                  <a:pt x="30565" y="21728"/>
                </a:lnTo>
                <a:lnTo>
                  <a:pt x="59638" y="5507"/>
                </a:lnTo>
                <a:lnTo>
                  <a:pt x="89785" y="0"/>
                </a:lnTo>
                <a:lnTo>
                  <a:pt x="105172" y="1935"/>
                </a:lnTo>
                <a:lnTo>
                  <a:pt x="117604" y="7562"/>
                </a:lnTo>
                <a:lnTo>
                  <a:pt x="119479" y="9603"/>
                </a:lnTo>
                <a:lnTo>
                  <a:pt x="89785" y="9603"/>
                </a:lnTo>
                <a:lnTo>
                  <a:pt x="79084" y="10924"/>
                </a:lnTo>
                <a:lnTo>
                  <a:pt x="62921" y="17286"/>
                </a:lnTo>
                <a:lnTo>
                  <a:pt x="45862" y="32292"/>
                </a:lnTo>
                <a:lnTo>
                  <a:pt x="32475" y="59543"/>
                </a:lnTo>
                <a:lnTo>
                  <a:pt x="105203" y="59543"/>
                </a:lnTo>
                <a:lnTo>
                  <a:pt x="101247" y="61464"/>
                </a:lnTo>
                <a:lnTo>
                  <a:pt x="87278" y="65350"/>
                </a:lnTo>
                <a:lnTo>
                  <a:pt x="72592" y="67346"/>
                </a:lnTo>
                <a:lnTo>
                  <a:pt x="59339" y="68081"/>
                </a:lnTo>
                <a:lnTo>
                  <a:pt x="49668" y="68186"/>
                </a:lnTo>
                <a:lnTo>
                  <a:pt x="29610" y="68186"/>
                </a:lnTo>
                <a:lnTo>
                  <a:pt x="27401" y="79711"/>
                </a:lnTo>
                <a:lnTo>
                  <a:pt x="26267" y="87634"/>
                </a:lnTo>
                <a:lnTo>
                  <a:pt x="25849" y="93036"/>
                </a:lnTo>
                <a:lnTo>
                  <a:pt x="25789" y="96998"/>
                </a:lnTo>
                <a:lnTo>
                  <a:pt x="28177" y="114089"/>
                </a:lnTo>
                <a:lnTo>
                  <a:pt x="34863" y="126409"/>
                </a:lnTo>
                <a:lnTo>
                  <a:pt x="45131" y="133867"/>
                </a:lnTo>
                <a:lnTo>
                  <a:pt x="58265" y="136373"/>
                </a:lnTo>
                <a:lnTo>
                  <a:pt x="100099" y="136373"/>
                </a:lnTo>
                <a:lnTo>
                  <a:pt x="92262" y="139989"/>
                </a:lnTo>
                <a:lnTo>
                  <a:pt x="57309" y="145016"/>
                </a:lnTo>
                <a:close/>
              </a:path>
              <a:path w="137159" h="145414">
                <a:moveTo>
                  <a:pt x="105203" y="59543"/>
                </a:moveTo>
                <a:lnTo>
                  <a:pt x="47758" y="59543"/>
                </a:lnTo>
                <a:lnTo>
                  <a:pt x="64398" y="59063"/>
                </a:lnTo>
                <a:lnTo>
                  <a:pt x="87039" y="55701"/>
                </a:lnTo>
                <a:lnTo>
                  <a:pt x="106993" y="46578"/>
                </a:lnTo>
                <a:lnTo>
                  <a:pt x="115574" y="28811"/>
                </a:lnTo>
                <a:lnTo>
                  <a:pt x="113560" y="20543"/>
                </a:lnTo>
                <a:lnTo>
                  <a:pt x="108052" y="14525"/>
                </a:lnTo>
                <a:lnTo>
                  <a:pt x="99859" y="10849"/>
                </a:lnTo>
                <a:lnTo>
                  <a:pt x="89785" y="9603"/>
                </a:lnTo>
                <a:lnTo>
                  <a:pt x="119479" y="9603"/>
                </a:lnTo>
                <a:lnTo>
                  <a:pt x="125917" y="16611"/>
                </a:lnTo>
                <a:lnTo>
                  <a:pt x="128947" y="28811"/>
                </a:lnTo>
                <a:lnTo>
                  <a:pt x="127977" y="36884"/>
                </a:lnTo>
                <a:lnTo>
                  <a:pt x="124051" y="45857"/>
                </a:lnTo>
                <a:lnTo>
                  <a:pt x="115649" y="54471"/>
                </a:lnTo>
                <a:lnTo>
                  <a:pt x="105203" y="59543"/>
                </a:lnTo>
                <a:close/>
              </a:path>
              <a:path w="137159" h="145414">
                <a:moveTo>
                  <a:pt x="100099" y="136373"/>
                </a:moveTo>
                <a:lnTo>
                  <a:pt x="58265" y="136373"/>
                </a:lnTo>
                <a:lnTo>
                  <a:pt x="67786" y="135908"/>
                </a:lnTo>
                <a:lnTo>
                  <a:pt x="85009" y="132652"/>
                </a:lnTo>
                <a:lnTo>
                  <a:pt x="105814" y="123813"/>
                </a:lnTo>
                <a:lnTo>
                  <a:pt x="126081" y="106601"/>
                </a:lnTo>
                <a:lnTo>
                  <a:pt x="127992" y="103720"/>
                </a:lnTo>
                <a:lnTo>
                  <a:pt x="128947" y="102760"/>
                </a:lnTo>
                <a:lnTo>
                  <a:pt x="133723" y="102760"/>
                </a:lnTo>
                <a:lnTo>
                  <a:pt x="136588" y="106601"/>
                </a:lnTo>
                <a:lnTo>
                  <a:pt x="136588" y="108522"/>
                </a:lnTo>
                <a:lnTo>
                  <a:pt x="131723" y="116250"/>
                </a:lnTo>
                <a:lnTo>
                  <a:pt x="117007" y="128570"/>
                </a:lnTo>
                <a:lnTo>
                  <a:pt x="100099" y="136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2">
            <a:extLst>
              <a:ext uri="{FF2B5EF4-FFF2-40B4-BE49-F238E27FC236}">
                <a16:creationId xmlns:a16="http://schemas.microsoft.com/office/drawing/2014/main" id="{6B66D125-E818-4CBD-8D3A-B29EB4C3C18E}"/>
              </a:ext>
            </a:extLst>
          </p:cNvPr>
          <p:cNvSpPr/>
          <p:nvPr/>
        </p:nvSpPr>
        <p:spPr>
          <a:xfrm>
            <a:off x="8935854" y="3068655"/>
            <a:ext cx="164465" cy="226060"/>
          </a:xfrm>
          <a:custGeom>
            <a:avLst/>
            <a:gdLst/>
            <a:ahLst/>
            <a:cxnLst/>
            <a:rect l="l" t="t" r="r" b="b"/>
            <a:pathLst>
              <a:path w="164465" h="226060">
                <a:moveTo>
                  <a:pt x="140522" y="99879"/>
                </a:moveTo>
                <a:lnTo>
                  <a:pt x="115574" y="99879"/>
                </a:lnTo>
                <a:lnTo>
                  <a:pt x="133723" y="26890"/>
                </a:lnTo>
                <a:lnTo>
                  <a:pt x="134678" y="24009"/>
                </a:lnTo>
                <a:lnTo>
                  <a:pt x="134678" y="14405"/>
                </a:lnTo>
                <a:lnTo>
                  <a:pt x="111754" y="14405"/>
                </a:lnTo>
                <a:lnTo>
                  <a:pt x="111754" y="3841"/>
                </a:lnTo>
                <a:lnTo>
                  <a:pt x="115574" y="2881"/>
                </a:lnTo>
                <a:lnTo>
                  <a:pt x="118440" y="2881"/>
                </a:lnTo>
                <a:lnTo>
                  <a:pt x="127141" y="2025"/>
                </a:lnTo>
                <a:lnTo>
                  <a:pt x="139334" y="1080"/>
                </a:lnTo>
                <a:lnTo>
                  <a:pt x="151348" y="315"/>
                </a:lnTo>
                <a:lnTo>
                  <a:pt x="159512" y="0"/>
                </a:lnTo>
                <a:lnTo>
                  <a:pt x="163333" y="0"/>
                </a:lnTo>
                <a:lnTo>
                  <a:pt x="164288" y="2881"/>
                </a:lnTo>
                <a:lnTo>
                  <a:pt x="164288" y="4801"/>
                </a:lnTo>
                <a:lnTo>
                  <a:pt x="163333" y="8643"/>
                </a:lnTo>
                <a:lnTo>
                  <a:pt x="163333" y="9603"/>
                </a:lnTo>
                <a:lnTo>
                  <a:pt x="140522" y="99879"/>
                </a:lnTo>
                <a:close/>
              </a:path>
              <a:path w="164465" h="226060">
                <a:moveTo>
                  <a:pt x="48713" y="225688"/>
                </a:moveTo>
                <a:lnTo>
                  <a:pt x="29416" y="221741"/>
                </a:lnTo>
                <a:lnTo>
                  <a:pt x="13969" y="210682"/>
                </a:lnTo>
                <a:lnTo>
                  <a:pt x="3716" y="193680"/>
                </a:lnTo>
                <a:lnTo>
                  <a:pt x="0" y="171907"/>
                </a:lnTo>
                <a:lnTo>
                  <a:pt x="7193" y="138204"/>
                </a:lnTo>
                <a:lnTo>
                  <a:pt x="26028" y="109002"/>
                </a:lnTo>
                <a:lnTo>
                  <a:pt x="52384" y="88444"/>
                </a:lnTo>
                <a:lnTo>
                  <a:pt x="82144" y="80671"/>
                </a:lnTo>
                <a:lnTo>
                  <a:pt x="92874" y="82187"/>
                </a:lnTo>
                <a:lnTo>
                  <a:pt x="102083" y="86313"/>
                </a:lnTo>
                <a:lnTo>
                  <a:pt x="107010" y="90275"/>
                </a:lnTo>
                <a:lnTo>
                  <a:pt x="82144" y="90275"/>
                </a:lnTo>
                <a:lnTo>
                  <a:pt x="74413" y="91415"/>
                </a:lnTo>
                <a:lnTo>
                  <a:pt x="42982" y="120047"/>
                </a:lnTo>
                <a:lnTo>
                  <a:pt x="27401" y="169746"/>
                </a:lnTo>
                <a:lnTo>
                  <a:pt x="25789" y="185352"/>
                </a:lnTo>
                <a:lnTo>
                  <a:pt x="27774" y="200028"/>
                </a:lnTo>
                <a:lnTo>
                  <a:pt x="33072" y="209842"/>
                </a:lnTo>
                <a:lnTo>
                  <a:pt x="40698" y="215334"/>
                </a:lnTo>
                <a:lnTo>
                  <a:pt x="49668" y="217045"/>
                </a:lnTo>
                <a:lnTo>
                  <a:pt x="76472" y="217045"/>
                </a:lnTo>
                <a:lnTo>
                  <a:pt x="72950" y="219325"/>
                </a:lnTo>
                <a:lnTo>
                  <a:pt x="61234" y="223992"/>
                </a:lnTo>
                <a:lnTo>
                  <a:pt x="48713" y="225688"/>
                </a:lnTo>
                <a:close/>
              </a:path>
              <a:path w="164465" h="226060">
                <a:moveTo>
                  <a:pt x="76472" y="217045"/>
                </a:moveTo>
                <a:lnTo>
                  <a:pt x="49668" y="217045"/>
                </a:lnTo>
                <a:lnTo>
                  <a:pt x="59384" y="215349"/>
                </a:lnTo>
                <a:lnTo>
                  <a:pt x="67936" y="211402"/>
                </a:lnTo>
                <a:lnTo>
                  <a:pt x="74517" y="206916"/>
                </a:lnTo>
                <a:lnTo>
                  <a:pt x="78323" y="203599"/>
                </a:lnTo>
                <a:lnTo>
                  <a:pt x="83815" y="199083"/>
                </a:lnTo>
                <a:lnTo>
                  <a:pt x="88591" y="194116"/>
                </a:lnTo>
                <a:lnTo>
                  <a:pt x="92292" y="188608"/>
                </a:lnTo>
                <a:lnTo>
                  <a:pt x="94561" y="182471"/>
                </a:lnTo>
                <a:lnTo>
                  <a:pt x="109843" y="121967"/>
                </a:lnTo>
                <a:lnTo>
                  <a:pt x="110799" y="121007"/>
                </a:lnTo>
                <a:lnTo>
                  <a:pt x="110799" y="118126"/>
                </a:lnTo>
                <a:lnTo>
                  <a:pt x="109545" y="112153"/>
                </a:lnTo>
                <a:lnTo>
                  <a:pt x="105068" y="102760"/>
                </a:lnTo>
                <a:lnTo>
                  <a:pt x="96292" y="94086"/>
                </a:lnTo>
                <a:lnTo>
                  <a:pt x="82144" y="90275"/>
                </a:lnTo>
                <a:lnTo>
                  <a:pt x="107010" y="90275"/>
                </a:lnTo>
                <a:lnTo>
                  <a:pt x="109679" y="92421"/>
                </a:lnTo>
                <a:lnTo>
                  <a:pt x="115574" y="99879"/>
                </a:lnTo>
                <a:lnTo>
                  <a:pt x="140522" y="99879"/>
                </a:lnTo>
                <a:lnTo>
                  <a:pt x="118440" y="187273"/>
                </a:lnTo>
                <a:lnTo>
                  <a:pt x="117485" y="192075"/>
                </a:lnTo>
                <a:lnTo>
                  <a:pt x="117485" y="203599"/>
                </a:lnTo>
                <a:lnTo>
                  <a:pt x="93606" y="203599"/>
                </a:lnTo>
                <a:lnTo>
                  <a:pt x="83770" y="212318"/>
                </a:lnTo>
                <a:lnTo>
                  <a:pt x="76472" y="217045"/>
                </a:lnTo>
                <a:close/>
              </a:path>
              <a:path w="164465" h="226060">
                <a:moveTo>
                  <a:pt x="145662" y="217045"/>
                </a:moveTo>
                <a:lnTo>
                  <a:pt x="127992" y="217045"/>
                </a:lnTo>
                <a:lnTo>
                  <a:pt x="136678" y="213803"/>
                </a:lnTo>
                <a:lnTo>
                  <a:pt x="143035" y="205520"/>
                </a:lnTo>
                <a:lnTo>
                  <a:pt x="147602" y="194356"/>
                </a:lnTo>
                <a:lnTo>
                  <a:pt x="150915" y="182471"/>
                </a:lnTo>
                <a:lnTo>
                  <a:pt x="152826" y="173828"/>
                </a:lnTo>
                <a:lnTo>
                  <a:pt x="153781" y="171907"/>
                </a:lnTo>
                <a:lnTo>
                  <a:pt x="163333" y="171907"/>
                </a:lnTo>
                <a:lnTo>
                  <a:pt x="163333" y="176709"/>
                </a:lnTo>
                <a:lnTo>
                  <a:pt x="147184" y="215559"/>
                </a:lnTo>
                <a:lnTo>
                  <a:pt x="145662" y="217045"/>
                </a:lnTo>
                <a:close/>
              </a:path>
              <a:path w="164465" h="226060">
                <a:moveTo>
                  <a:pt x="127036" y="225688"/>
                </a:moveTo>
                <a:lnTo>
                  <a:pt x="118992" y="224938"/>
                </a:lnTo>
                <a:lnTo>
                  <a:pt x="109246" y="221846"/>
                </a:lnTo>
                <a:lnTo>
                  <a:pt x="100038" y="215154"/>
                </a:lnTo>
                <a:lnTo>
                  <a:pt x="93606" y="203599"/>
                </a:lnTo>
                <a:lnTo>
                  <a:pt x="117485" y="203599"/>
                </a:lnTo>
                <a:lnTo>
                  <a:pt x="117485" y="209362"/>
                </a:lnTo>
                <a:lnTo>
                  <a:pt x="119395" y="217045"/>
                </a:lnTo>
                <a:lnTo>
                  <a:pt x="145662" y="217045"/>
                </a:lnTo>
                <a:lnTo>
                  <a:pt x="141603" y="221006"/>
                </a:lnTo>
                <a:lnTo>
                  <a:pt x="134946" y="224473"/>
                </a:lnTo>
                <a:lnTo>
                  <a:pt x="127036" y="225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3">
            <a:extLst>
              <a:ext uri="{FF2B5EF4-FFF2-40B4-BE49-F238E27FC236}">
                <a16:creationId xmlns:a16="http://schemas.microsoft.com/office/drawing/2014/main" id="{EBA61CD2-C98C-40C3-8668-FC2C981E7382}"/>
              </a:ext>
            </a:extLst>
          </p:cNvPr>
          <p:cNvSpPr/>
          <p:nvPr/>
        </p:nvSpPr>
        <p:spPr>
          <a:xfrm>
            <a:off x="9174646" y="2877545"/>
            <a:ext cx="106045" cy="459105"/>
          </a:xfrm>
          <a:custGeom>
            <a:avLst/>
            <a:gdLst/>
            <a:ahLst/>
            <a:cxnLst/>
            <a:rect l="l" t="t" r="r" b="b"/>
            <a:pathLst>
              <a:path w="106045" h="459104">
                <a:moveTo>
                  <a:pt x="104112" y="459059"/>
                </a:moveTo>
                <a:lnTo>
                  <a:pt x="101247" y="459059"/>
                </a:lnTo>
                <a:lnTo>
                  <a:pt x="91949" y="453522"/>
                </a:lnTo>
                <a:lnTo>
                  <a:pt x="52220" y="410035"/>
                </a:lnTo>
                <a:lnTo>
                  <a:pt x="30565" y="372626"/>
                </a:lnTo>
                <a:lnTo>
                  <a:pt x="14909" y="333520"/>
                </a:lnTo>
                <a:lnTo>
                  <a:pt x="5611" y="295315"/>
                </a:lnTo>
                <a:lnTo>
                  <a:pt x="0" y="229529"/>
                </a:lnTo>
                <a:lnTo>
                  <a:pt x="1253" y="198587"/>
                </a:lnTo>
                <a:lnTo>
                  <a:pt x="14506" y="127700"/>
                </a:lnTo>
                <a:lnTo>
                  <a:pt x="28654" y="90275"/>
                </a:lnTo>
                <a:lnTo>
                  <a:pt x="50608" y="51455"/>
                </a:lnTo>
                <a:lnTo>
                  <a:pt x="91651" y="5867"/>
                </a:lnTo>
                <a:lnTo>
                  <a:pt x="101247" y="0"/>
                </a:lnTo>
                <a:lnTo>
                  <a:pt x="104112" y="0"/>
                </a:lnTo>
                <a:lnTo>
                  <a:pt x="106023" y="1920"/>
                </a:lnTo>
                <a:lnTo>
                  <a:pt x="106023" y="6722"/>
                </a:lnTo>
                <a:lnTo>
                  <a:pt x="100292" y="12484"/>
                </a:lnTo>
                <a:lnTo>
                  <a:pt x="71003" y="49532"/>
                </a:lnTo>
                <a:lnTo>
                  <a:pt x="50058" y="90820"/>
                </a:lnTo>
                <a:lnTo>
                  <a:pt x="36403" y="135290"/>
                </a:lnTo>
                <a:lnTo>
                  <a:pt x="28983" y="181879"/>
                </a:lnTo>
                <a:lnTo>
                  <a:pt x="26744" y="229529"/>
                </a:lnTo>
                <a:lnTo>
                  <a:pt x="28693" y="273292"/>
                </a:lnTo>
                <a:lnTo>
                  <a:pt x="35455" y="318944"/>
                </a:lnTo>
                <a:lnTo>
                  <a:pt x="48407" y="364228"/>
                </a:lnTo>
                <a:lnTo>
                  <a:pt x="68924" y="406884"/>
                </a:lnTo>
                <a:lnTo>
                  <a:pt x="98381" y="444654"/>
                </a:lnTo>
                <a:lnTo>
                  <a:pt x="106023" y="452337"/>
                </a:lnTo>
                <a:lnTo>
                  <a:pt x="106023" y="458099"/>
                </a:lnTo>
                <a:lnTo>
                  <a:pt x="104112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4">
            <a:extLst>
              <a:ext uri="{FF2B5EF4-FFF2-40B4-BE49-F238E27FC236}">
                <a16:creationId xmlns:a16="http://schemas.microsoft.com/office/drawing/2014/main" id="{229749BC-F4A0-4043-9803-0B5E19403B92}"/>
              </a:ext>
            </a:extLst>
          </p:cNvPr>
          <p:cNvSpPr/>
          <p:nvPr/>
        </p:nvSpPr>
        <p:spPr>
          <a:xfrm>
            <a:off x="9320785" y="3019681"/>
            <a:ext cx="200025" cy="207645"/>
          </a:xfrm>
          <a:custGeom>
            <a:avLst/>
            <a:gdLst/>
            <a:ahLst/>
            <a:cxnLst/>
            <a:rect l="l" t="t" r="r" b="b"/>
            <a:pathLst>
              <a:path w="200025" h="207644">
                <a:moveTo>
                  <a:pt x="9551" y="74909"/>
                </a:moveTo>
                <a:lnTo>
                  <a:pt x="0" y="74909"/>
                </a:lnTo>
                <a:lnTo>
                  <a:pt x="0" y="70107"/>
                </a:lnTo>
                <a:lnTo>
                  <a:pt x="3357" y="57532"/>
                </a:lnTo>
                <a:lnTo>
                  <a:pt x="13969" y="33613"/>
                </a:lnTo>
                <a:lnTo>
                  <a:pt x="32639" y="10414"/>
                </a:lnTo>
                <a:lnTo>
                  <a:pt x="60175" y="0"/>
                </a:lnTo>
                <a:lnTo>
                  <a:pt x="75666" y="2881"/>
                </a:lnTo>
                <a:lnTo>
                  <a:pt x="85620" y="9603"/>
                </a:lnTo>
                <a:lnTo>
                  <a:pt x="58265" y="9603"/>
                </a:lnTo>
                <a:lnTo>
                  <a:pt x="47340" y="11974"/>
                </a:lnTo>
                <a:lnTo>
                  <a:pt x="35341" y="20648"/>
                </a:lnTo>
                <a:lnTo>
                  <a:pt x="23341" y="37964"/>
                </a:lnTo>
                <a:lnTo>
                  <a:pt x="12417" y="66265"/>
                </a:lnTo>
                <a:lnTo>
                  <a:pt x="10506" y="73948"/>
                </a:lnTo>
                <a:lnTo>
                  <a:pt x="9551" y="74909"/>
                </a:lnTo>
                <a:close/>
              </a:path>
              <a:path w="200025" h="207644">
                <a:moveTo>
                  <a:pt x="121459" y="197837"/>
                </a:moveTo>
                <a:lnTo>
                  <a:pt x="99337" y="197837"/>
                </a:lnTo>
                <a:lnTo>
                  <a:pt x="134588" y="181030"/>
                </a:lnTo>
                <a:lnTo>
                  <a:pt x="159990" y="142615"/>
                </a:lnTo>
                <a:lnTo>
                  <a:pt x="175362" y="100599"/>
                </a:lnTo>
                <a:lnTo>
                  <a:pt x="180526" y="72988"/>
                </a:lnTo>
                <a:lnTo>
                  <a:pt x="179481" y="61464"/>
                </a:lnTo>
                <a:lnTo>
                  <a:pt x="176466" y="51380"/>
                </a:lnTo>
                <a:lnTo>
                  <a:pt x="171660" y="42736"/>
                </a:lnTo>
                <a:lnTo>
                  <a:pt x="165243" y="35533"/>
                </a:lnTo>
                <a:lnTo>
                  <a:pt x="159512" y="30732"/>
                </a:lnTo>
                <a:lnTo>
                  <a:pt x="157602" y="27850"/>
                </a:lnTo>
                <a:lnTo>
                  <a:pt x="179570" y="0"/>
                </a:lnTo>
                <a:lnTo>
                  <a:pt x="186331" y="1440"/>
                </a:lnTo>
                <a:lnTo>
                  <a:pt x="192823" y="6482"/>
                </a:lnTo>
                <a:lnTo>
                  <a:pt x="197704" y="16206"/>
                </a:lnTo>
                <a:lnTo>
                  <a:pt x="199629" y="31692"/>
                </a:lnTo>
                <a:lnTo>
                  <a:pt x="196335" y="59189"/>
                </a:lnTo>
                <a:lnTo>
                  <a:pt x="185661" y="103928"/>
                </a:lnTo>
                <a:lnTo>
                  <a:pt x="166412" y="152492"/>
                </a:lnTo>
                <a:lnTo>
                  <a:pt x="137398" y="191468"/>
                </a:lnTo>
                <a:lnTo>
                  <a:pt x="121459" y="197837"/>
                </a:lnTo>
                <a:close/>
              </a:path>
              <a:path w="200025" h="207644">
                <a:moveTo>
                  <a:pt x="97426" y="207441"/>
                </a:moveTo>
                <a:lnTo>
                  <a:pt x="79010" y="205475"/>
                </a:lnTo>
                <a:lnTo>
                  <a:pt x="58981" y="197477"/>
                </a:lnTo>
                <a:lnTo>
                  <a:pt x="42892" y="180295"/>
                </a:lnTo>
                <a:lnTo>
                  <a:pt x="36296" y="150779"/>
                </a:lnTo>
                <a:lnTo>
                  <a:pt x="37505" y="134992"/>
                </a:lnTo>
                <a:lnTo>
                  <a:pt x="41669" y="115965"/>
                </a:lnTo>
                <a:lnTo>
                  <a:pt x="49593" y="90815"/>
                </a:lnTo>
                <a:lnTo>
                  <a:pt x="62085" y="56662"/>
                </a:lnTo>
                <a:lnTo>
                  <a:pt x="64488" y="49534"/>
                </a:lnTo>
                <a:lnTo>
                  <a:pt x="66980" y="41416"/>
                </a:lnTo>
                <a:lnTo>
                  <a:pt x="68936" y="32757"/>
                </a:lnTo>
                <a:lnTo>
                  <a:pt x="69727" y="24009"/>
                </a:lnTo>
                <a:lnTo>
                  <a:pt x="69727" y="9603"/>
                </a:lnTo>
                <a:lnTo>
                  <a:pt x="85620" y="9603"/>
                </a:lnTo>
                <a:lnTo>
                  <a:pt x="87397" y="10804"/>
                </a:lnTo>
                <a:lnTo>
                  <a:pt x="94829" y="22688"/>
                </a:lnTo>
                <a:lnTo>
                  <a:pt x="97426" y="37454"/>
                </a:lnTo>
                <a:lnTo>
                  <a:pt x="97426" y="46098"/>
                </a:lnTo>
                <a:lnTo>
                  <a:pt x="95516" y="51860"/>
                </a:lnTo>
                <a:lnTo>
                  <a:pt x="91695" y="60503"/>
                </a:lnTo>
                <a:lnTo>
                  <a:pt x="81472" y="87814"/>
                </a:lnTo>
                <a:lnTo>
                  <a:pt x="72950" y="113324"/>
                </a:lnTo>
                <a:lnTo>
                  <a:pt x="67115" y="136673"/>
                </a:lnTo>
                <a:lnTo>
                  <a:pt x="64951" y="157501"/>
                </a:lnTo>
                <a:lnTo>
                  <a:pt x="66965" y="173933"/>
                </a:lnTo>
                <a:lnTo>
                  <a:pt x="73189" y="186673"/>
                </a:lnTo>
                <a:lnTo>
                  <a:pt x="83890" y="194911"/>
                </a:lnTo>
                <a:lnTo>
                  <a:pt x="99337" y="197837"/>
                </a:lnTo>
                <a:lnTo>
                  <a:pt x="121459" y="197837"/>
                </a:lnTo>
                <a:lnTo>
                  <a:pt x="97426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5">
            <a:extLst>
              <a:ext uri="{FF2B5EF4-FFF2-40B4-BE49-F238E27FC236}">
                <a16:creationId xmlns:a16="http://schemas.microsoft.com/office/drawing/2014/main" id="{B4496E3F-8977-43E5-82EC-2916912D48EA}"/>
              </a:ext>
            </a:extLst>
          </p:cNvPr>
          <p:cNvSpPr/>
          <p:nvPr/>
        </p:nvSpPr>
        <p:spPr>
          <a:xfrm>
            <a:off x="9543334" y="3078264"/>
            <a:ext cx="96520" cy="216535"/>
          </a:xfrm>
          <a:custGeom>
            <a:avLst/>
            <a:gdLst/>
            <a:ahLst/>
            <a:cxnLst/>
            <a:rect l="l" t="t" r="r" b="b"/>
            <a:pathLst>
              <a:path w="96520" h="216535">
                <a:moveTo>
                  <a:pt x="80233" y="29771"/>
                </a:moveTo>
                <a:lnTo>
                  <a:pt x="62085" y="29771"/>
                </a:lnTo>
                <a:lnTo>
                  <a:pt x="58265" y="23049"/>
                </a:lnTo>
                <a:lnTo>
                  <a:pt x="58265" y="8643"/>
                </a:lnTo>
                <a:lnTo>
                  <a:pt x="66861" y="0"/>
                </a:lnTo>
                <a:lnTo>
                  <a:pt x="85009" y="0"/>
                </a:lnTo>
                <a:lnTo>
                  <a:pt x="88830" y="6722"/>
                </a:lnTo>
                <a:lnTo>
                  <a:pt x="88830" y="21128"/>
                </a:lnTo>
                <a:lnTo>
                  <a:pt x="80233" y="29771"/>
                </a:lnTo>
                <a:close/>
              </a:path>
              <a:path w="96520" h="216535">
                <a:moveTo>
                  <a:pt x="10506" y="124848"/>
                </a:moveTo>
                <a:lnTo>
                  <a:pt x="0" y="124848"/>
                </a:lnTo>
                <a:lnTo>
                  <a:pt x="0" y="120047"/>
                </a:lnTo>
                <a:lnTo>
                  <a:pt x="2880" y="110368"/>
                </a:lnTo>
                <a:lnTo>
                  <a:pt x="11581" y="93756"/>
                </a:lnTo>
                <a:lnTo>
                  <a:pt x="26192" y="78045"/>
                </a:lnTo>
                <a:lnTo>
                  <a:pt x="46803" y="71067"/>
                </a:lnTo>
                <a:lnTo>
                  <a:pt x="58682" y="73258"/>
                </a:lnTo>
                <a:lnTo>
                  <a:pt x="68055" y="79231"/>
                </a:lnTo>
                <a:lnTo>
                  <a:pt x="69055" y="80671"/>
                </a:lnTo>
                <a:lnTo>
                  <a:pt x="45847" y="80671"/>
                </a:lnTo>
                <a:lnTo>
                  <a:pt x="36445" y="82892"/>
                </a:lnTo>
                <a:lnTo>
                  <a:pt x="27222" y="89795"/>
                </a:lnTo>
                <a:lnTo>
                  <a:pt x="18715" y="101739"/>
                </a:lnTo>
                <a:lnTo>
                  <a:pt x="11461" y="119086"/>
                </a:lnTo>
                <a:lnTo>
                  <a:pt x="10506" y="122928"/>
                </a:lnTo>
                <a:lnTo>
                  <a:pt x="10506" y="124848"/>
                </a:lnTo>
                <a:close/>
              </a:path>
              <a:path w="96520" h="216535">
                <a:moveTo>
                  <a:pt x="50623" y="216084"/>
                </a:moveTo>
                <a:lnTo>
                  <a:pt x="38743" y="213908"/>
                </a:lnTo>
                <a:lnTo>
                  <a:pt x="29371" y="208041"/>
                </a:lnTo>
                <a:lnTo>
                  <a:pt x="23222" y="199473"/>
                </a:lnTo>
                <a:lnTo>
                  <a:pt x="21013" y="189194"/>
                </a:lnTo>
                <a:lnTo>
                  <a:pt x="21013" y="183431"/>
                </a:lnTo>
                <a:lnTo>
                  <a:pt x="21968" y="179590"/>
                </a:lnTo>
                <a:lnTo>
                  <a:pt x="23879" y="174788"/>
                </a:lnTo>
                <a:lnTo>
                  <a:pt x="43937" y="123888"/>
                </a:lnTo>
                <a:lnTo>
                  <a:pt x="48653" y="111358"/>
                </a:lnTo>
                <a:lnTo>
                  <a:pt x="51578" y="102880"/>
                </a:lnTo>
                <a:lnTo>
                  <a:pt x="53071" y="96742"/>
                </a:lnTo>
                <a:lnTo>
                  <a:pt x="53489" y="91235"/>
                </a:lnTo>
                <a:lnTo>
                  <a:pt x="53489" y="82592"/>
                </a:lnTo>
                <a:lnTo>
                  <a:pt x="50623" y="80671"/>
                </a:lnTo>
                <a:lnTo>
                  <a:pt x="69055" y="80671"/>
                </a:lnTo>
                <a:lnTo>
                  <a:pt x="74204" y="88084"/>
                </a:lnTo>
                <a:lnTo>
                  <a:pt x="76413" y="98918"/>
                </a:lnTo>
                <a:lnTo>
                  <a:pt x="76413" y="101799"/>
                </a:lnTo>
                <a:lnTo>
                  <a:pt x="59220" y="149818"/>
                </a:lnTo>
                <a:lnTo>
                  <a:pt x="56503" y="155746"/>
                </a:lnTo>
                <a:lnTo>
                  <a:pt x="53966" y="161943"/>
                </a:lnTo>
                <a:lnTo>
                  <a:pt x="51429" y="168320"/>
                </a:lnTo>
                <a:lnTo>
                  <a:pt x="48713" y="174788"/>
                </a:lnTo>
                <a:lnTo>
                  <a:pt x="45847" y="182471"/>
                </a:lnTo>
                <a:lnTo>
                  <a:pt x="43937" y="188233"/>
                </a:lnTo>
                <a:lnTo>
                  <a:pt x="43937" y="202639"/>
                </a:lnTo>
                <a:lnTo>
                  <a:pt x="45847" y="207441"/>
                </a:lnTo>
                <a:lnTo>
                  <a:pt x="72997" y="207441"/>
                </a:lnTo>
                <a:lnTo>
                  <a:pt x="71488" y="209106"/>
                </a:lnTo>
                <a:lnTo>
                  <a:pt x="50623" y="216084"/>
                </a:lnTo>
                <a:close/>
              </a:path>
              <a:path w="96520" h="216535">
                <a:moveTo>
                  <a:pt x="72997" y="207441"/>
                </a:moveTo>
                <a:lnTo>
                  <a:pt x="51578" y="207441"/>
                </a:lnTo>
                <a:lnTo>
                  <a:pt x="61115" y="204935"/>
                </a:lnTo>
                <a:lnTo>
                  <a:pt x="70562" y="197477"/>
                </a:lnTo>
                <a:lnTo>
                  <a:pt x="79114" y="185157"/>
                </a:lnTo>
                <a:lnTo>
                  <a:pt x="85964" y="168065"/>
                </a:lnTo>
                <a:lnTo>
                  <a:pt x="86919" y="164224"/>
                </a:lnTo>
                <a:lnTo>
                  <a:pt x="86919" y="162303"/>
                </a:lnTo>
                <a:lnTo>
                  <a:pt x="96471" y="162303"/>
                </a:lnTo>
                <a:lnTo>
                  <a:pt x="96471" y="167105"/>
                </a:lnTo>
                <a:lnTo>
                  <a:pt x="93874" y="176784"/>
                </a:lnTo>
                <a:lnTo>
                  <a:pt x="85726" y="193395"/>
                </a:lnTo>
                <a:lnTo>
                  <a:pt x="72997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6">
            <a:extLst>
              <a:ext uri="{FF2B5EF4-FFF2-40B4-BE49-F238E27FC236}">
                <a16:creationId xmlns:a16="http://schemas.microsoft.com/office/drawing/2014/main" id="{4FC59048-9D8B-4A1E-81D4-464546A3356D}"/>
              </a:ext>
            </a:extLst>
          </p:cNvPr>
          <p:cNvSpPr/>
          <p:nvPr/>
        </p:nvSpPr>
        <p:spPr>
          <a:xfrm>
            <a:off x="9706672" y="2877545"/>
            <a:ext cx="106045" cy="459105"/>
          </a:xfrm>
          <a:custGeom>
            <a:avLst/>
            <a:gdLst/>
            <a:ahLst/>
            <a:cxnLst/>
            <a:rect l="l" t="t" r="r" b="b"/>
            <a:pathLst>
              <a:path w="106045" h="459104">
                <a:moveTo>
                  <a:pt x="4775" y="459059"/>
                </a:moveTo>
                <a:lnTo>
                  <a:pt x="1910" y="459059"/>
                </a:lnTo>
                <a:lnTo>
                  <a:pt x="0" y="457139"/>
                </a:lnTo>
                <a:lnTo>
                  <a:pt x="0" y="452337"/>
                </a:lnTo>
                <a:lnTo>
                  <a:pt x="5730" y="446575"/>
                </a:lnTo>
                <a:lnTo>
                  <a:pt x="35386" y="409435"/>
                </a:lnTo>
                <a:lnTo>
                  <a:pt x="56377" y="367962"/>
                </a:lnTo>
                <a:lnTo>
                  <a:pt x="69895" y="323354"/>
                </a:lnTo>
                <a:lnTo>
                  <a:pt x="77131" y="276811"/>
                </a:lnTo>
                <a:lnTo>
                  <a:pt x="79278" y="229529"/>
                </a:lnTo>
                <a:lnTo>
                  <a:pt x="76237" y="174711"/>
                </a:lnTo>
                <a:lnTo>
                  <a:pt x="67327" y="125655"/>
                </a:lnTo>
                <a:lnTo>
                  <a:pt x="52870" y="82592"/>
                </a:lnTo>
                <a:lnTo>
                  <a:pt x="33186" y="45752"/>
                </a:lnTo>
                <a:lnTo>
                  <a:pt x="8596" y="15366"/>
                </a:lnTo>
                <a:lnTo>
                  <a:pt x="0" y="6722"/>
                </a:lnTo>
                <a:lnTo>
                  <a:pt x="0" y="1920"/>
                </a:lnTo>
                <a:lnTo>
                  <a:pt x="1910" y="0"/>
                </a:lnTo>
                <a:lnTo>
                  <a:pt x="4775" y="0"/>
                </a:lnTo>
                <a:lnTo>
                  <a:pt x="53802" y="49024"/>
                </a:lnTo>
                <a:lnTo>
                  <a:pt x="75457" y="86433"/>
                </a:lnTo>
                <a:lnTo>
                  <a:pt x="91113" y="125674"/>
                </a:lnTo>
                <a:lnTo>
                  <a:pt x="100411" y="164104"/>
                </a:lnTo>
                <a:lnTo>
                  <a:pt x="106023" y="229529"/>
                </a:lnTo>
                <a:lnTo>
                  <a:pt x="104769" y="260622"/>
                </a:lnTo>
                <a:lnTo>
                  <a:pt x="91516" y="332170"/>
                </a:lnTo>
                <a:lnTo>
                  <a:pt x="77368" y="369744"/>
                </a:lnTo>
                <a:lnTo>
                  <a:pt x="55414" y="408415"/>
                </a:lnTo>
                <a:lnTo>
                  <a:pt x="14372" y="453342"/>
                </a:lnTo>
                <a:lnTo>
                  <a:pt x="4775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7">
            <a:extLst>
              <a:ext uri="{FF2B5EF4-FFF2-40B4-BE49-F238E27FC236}">
                <a16:creationId xmlns:a16="http://schemas.microsoft.com/office/drawing/2014/main" id="{E7A08843-62AD-4D33-B00C-BC6757C1A3A0}"/>
              </a:ext>
            </a:extLst>
          </p:cNvPr>
          <p:cNvSpPr/>
          <p:nvPr/>
        </p:nvSpPr>
        <p:spPr>
          <a:xfrm>
            <a:off x="8169979" y="3873093"/>
            <a:ext cx="226695" cy="420370"/>
          </a:xfrm>
          <a:custGeom>
            <a:avLst/>
            <a:gdLst/>
            <a:ahLst/>
            <a:cxnLst/>
            <a:rect l="l" t="t" r="r" b="b"/>
            <a:pathLst>
              <a:path w="226695" h="420370">
                <a:moveTo>
                  <a:pt x="145715" y="126439"/>
                </a:moveTo>
                <a:lnTo>
                  <a:pt x="114286" y="126439"/>
                </a:lnTo>
                <a:lnTo>
                  <a:pt x="121087" y="92054"/>
                </a:lnTo>
                <a:lnTo>
                  <a:pt x="129524" y="54050"/>
                </a:lnTo>
                <a:lnTo>
                  <a:pt x="157501" y="10013"/>
                </a:lnTo>
                <a:lnTo>
                  <a:pt x="187620" y="0"/>
                </a:lnTo>
                <a:lnTo>
                  <a:pt x="201355" y="1990"/>
                </a:lnTo>
                <a:lnTo>
                  <a:pt x="213930" y="7962"/>
                </a:lnTo>
                <a:lnTo>
                  <a:pt x="216378" y="10617"/>
                </a:lnTo>
                <a:lnTo>
                  <a:pt x="187620" y="10617"/>
                </a:lnTo>
                <a:lnTo>
                  <a:pt x="180849" y="11808"/>
                </a:lnTo>
                <a:lnTo>
                  <a:pt x="160120" y="48741"/>
                </a:lnTo>
                <a:lnTo>
                  <a:pt x="155239" y="74319"/>
                </a:lnTo>
                <a:lnTo>
                  <a:pt x="145715" y="126439"/>
                </a:lnTo>
                <a:close/>
              </a:path>
              <a:path w="226695" h="420370">
                <a:moveTo>
                  <a:pt x="201906" y="59841"/>
                </a:moveTo>
                <a:lnTo>
                  <a:pt x="193334" y="59841"/>
                </a:lnTo>
                <a:lnTo>
                  <a:pt x="184763" y="54050"/>
                </a:lnTo>
                <a:lnTo>
                  <a:pt x="184763" y="43433"/>
                </a:lnTo>
                <a:lnTo>
                  <a:pt x="185819" y="36933"/>
                </a:lnTo>
                <a:lnTo>
                  <a:pt x="189644" y="29076"/>
                </a:lnTo>
                <a:lnTo>
                  <a:pt x="197218" y="22123"/>
                </a:lnTo>
                <a:lnTo>
                  <a:pt x="209525" y="18338"/>
                </a:lnTo>
                <a:lnTo>
                  <a:pt x="200953" y="10617"/>
                </a:lnTo>
                <a:lnTo>
                  <a:pt x="216378" y="10617"/>
                </a:lnTo>
                <a:lnTo>
                  <a:pt x="223111" y="17916"/>
                </a:lnTo>
                <a:lnTo>
                  <a:pt x="226668" y="31851"/>
                </a:lnTo>
                <a:lnTo>
                  <a:pt x="224406" y="43554"/>
                </a:lnTo>
                <a:lnTo>
                  <a:pt x="218573" y="52361"/>
                </a:lnTo>
                <a:lnTo>
                  <a:pt x="210596" y="57911"/>
                </a:lnTo>
                <a:lnTo>
                  <a:pt x="201906" y="59841"/>
                </a:lnTo>
                <a:close/>
              </a:path>
              <a:path w="226695" h="420370">
                <a:moveTo>
                  <a:pt x="195239" y="140917"/>
                </a:moveTo>
                <a:lnTo>
                  <a:pt x="69524" y="140917"/>
                </a:lnTo>
                <a:lnTo>
                  <a:pt x="69524" y="126439"/>
                </a:lnTo>
                <a:lnTo>
                  <a:pt x="195239" y="126439"/>
                </a:lnTo>
                <a:lnTo>
                  <a:pt x="195239" y="140917"/>
                </a:lnTo>
                <a:close/>
              </a:path>
              <a:path w="226695" h="420370">
                <a:moveTo>
                  <a:pt x="62677" y="410204"/>
                </a:moveTo>
                <a:lnTo>
                  <a:pt x="38095" y="410204"/>
                </a:lnTo>
                <a:lnTo>
                  <a:pt x="53184" y="402874"/>
                </a:lnTo>
                <a:lnTo>
                  <a:pt x="63810" y="383420"/>
                </a:lnTo>
                <a:lnTo>
                  <a:pt x="71577" y="355640"/>
                </a:lnTo>
                <a:lnTo>
                  <a:pt x="78095" y="323337"/>
                </a:lnTo>
                <a:lnTo>
                  <a:pt x="112381" y="140917"/>
                </a:lnTo>
                <a:lnTo>
                  <a:pt x="142858" y="140917"/>
                </a:lnTo>
                <a:lnTo>
                  <a:pt x="115238" y="286660"/>
                </a:lnTo>
                <a:lnTo>
                  <a:pt x="113363" y="298091"/>
                </a:lnTo>
                <a:lnTo>
                  <a:pt x="108096" y="321648"/>
                </a:lnTo>
                <a:lnTo>
                  <a:pt x="99970" y="349910"/>
                </a:lnTo>
                <a:lnTo>
                  <a:pt x="89524" y="375457"/>
                </a:lnTo>
                <a:lnTo>
                  <a:pt x="81890" y="389724"/>
                </a:lnTo>
                <a:lnTo>
                  <a:pt x="70595" y="404171"/>
                </a:lnTo>
                <a:lnTo>
                  <a:pt x="62677" y="410204"/>
                </a:lnTo>
                <a:close/>
              </a:path>
              <a:path w="226695" h="420370">
                <a:moveTo>
                  <a:pt x="38095" y="419855"/>
                </a:moveTo>
                <a:lnTo>
                  <a:pt x="24509" y="417865"/>
                </a:lnTo>
                <a:lnTo>
                  <a:pt x="12261" y="411893"/>
                </a:lnTo>
                <a:lnTo>
                  <a:pt x="3407" y="401939"/>
                </a:lnTo>
                <a:lnTo>
                  <a:pt x="0" y="388004"/>
                </a:lnTo>
                <a:lnTo>
                  <a:pt x="2261" y="376301"/>
                </a:lnTo>
                <a:lnTo>
                  <a:pt x="8095" y="367494"/>
                </a:lnTo>
                <a:lnTo>
                  <a:pt x="16071" y="361944"/>
                </a:lnTo>
                <a:lnTo>
                  <a:pt x="24762" y="360014"/>
                </a:lnTo>
                <a:lnTo>
                  <a:pt x="33333" y="360014"/>
                </a:lnTo>
                <a:lnTo>
                  <a:pt x="41905" y="365805"/>
                </a:lnTo>
                <a:lnTo>
                  <a:pt x="41905" y="376422"/>
                </a:lnTo>
                <a:lnTo>
                  <a:pt x="40833" y="383058"/>
                </a:lnTo>
                <a:lnTo>
                  <a:pt x="36905" y="391141"/>
                </a:lnTo>
                <a:lnTo>
                  <a:pt x="29047" y="398139"/>
                </a:lnTo>
                <a:lnTo>
                  <a:pt x="16190" y="401517"/>
                </a:lnTo>
                <a:lnTo>
                  <a:pt x="25714" y="410204"/>
                </a:lnTo>
                <a:lnTo>
                  <a:pt x="62677" y="410204"/>
                </a:lnTo>
                <a:lnTo>
                  <a:pt x="55908" y="415361"/>
                </a:lnTo>
                <a:lnTo>
                  <a:pt x="38095" y="419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8">
            <a:extLst>
              <a:ext uri="{FF2B5EF4-FFF2-40B4-BE49-F238E27FC236}">
                <a16:creationId xmlns:a16="http://schemas.microsoft.com/office/drawing/2014/main" id="{564CE1EF-D10E-4B0A-9DD5-870521D6BCAD}"/>
              </a:ext>
            </a:extLst>
          </p:cNvPr>
          <p:cNvSpPr/>
          <p:nvPr/>
        </p:nvSpPr>
        <p:spPr>
          <a:xfrm>
            <a:off x="8382357" y="4125977"/>
            <a:ext cx="157480" cy="207645"/>
          </a:xfrm>
          <a:custGeom>
            <a:avLst/>
            <a:gdLst/>
            <a:ahLst/>
            <a:cxnLst/>
            <a:rect l="l" t="t" r="r" b="b"/>
            <a:pathLst>
              <a:path w="157479" h="207645">
                <a:moveTo>
                  <a:pt x="65714" y="141882"/>
                </a:moveTo>
                <a:lnTo>
                  <a:pt x="46875" y="138338"/>
                </a:lnTo>
                <a:lnTo>
                  <a:pt x="31428" y="128007"/>
                </a:lnTo>
                <a:lnTo>
                  <a:pt x="20982" y="111343"/>
                </a:lnTo>
                <a:lnTo>
                  <a:pt x="17142" y="88797"/>
                </a:lnTo>
                <a:lnTo>
                  <a:pt x="24300" y="55377"/>
                </a:lnTo>
                <a:lnTo>
                  <a:pt x="42976" y="27025"/>
                </a:lnTo>
                <a:lnTo>
                  <a:pt x="68973" y="7359"/>
                </a:lnTo>
                <a:lnTo>
                  <a:pt x="98095" y="0"/>
                </a:lnTo>
                <a:lnTo>
                  <a:pt x="109732" y="1643"/>
                </a:lnTo>
                <a:lnTo>
                  <a:pt x="119048" y="5911"/>
                </a:lnTo>
                <a:lnTo>
                  <a:pt x="122423" y="8686"/>
                </a:lnTo>
                <a:lnTo>
                  <a:pt x="98095" y="8686"/>
                </a:lnTo>
                <a:lnTo>
                  <a:pt x="89450" y="10089"/>
                </a:lnTo>
                <a:lnTo>
                  <a:pt x="59048" y="37642"/>
                </a:lnTo>
                <a:lnTo>
                  <a:pt x="44315" y="88133"/>
                </a:lnTo>
                <a:lnTo>
                  <a:pt x="42857" y="102309"/>
                </a:lnTo>
                <a:lnTo>
                  <a:pt x="44300" y="114057"/>
                </a:lnTo>
                <a:lnTo>
                  <a:pt x="48690" y="123905"/>
                </a:lnTo>
                <a:lnTo>
                  <a:pt x="56116" y="130677"/>
                </a:lnTo>
                <a:lnTo>
                  <a:pt x="66667" y="133195"/>
                </a:lnTo>
                <a:lnTo>
                  <a:pt x="92951" y="133195"/>
                </a:lnTo>
                <a:lnTo>
                  <a:pt x="86667" y="136815"/>
                </a:lnTo>
                <a:lnTo>
                  <a:pt x="76369" y="140525"/>
                </a:lnTo>
                <a:lnTo>
                  <a:pt x="65714" y="141882"/>
                </a:lnTo>
                <a:close/>
              </a:path>
              <a:path w="157479" h="207645">
                <a:moveTo>
                  <a:pt x="157144" y="18338"/>
                </a:moveTo>
                <a:lnTo>
                  <a:pt x="131429" y="18338"/>
                </a:lnTo>
                <a:lnTo>
                  <a:pt x="132381" y="11582"/>
                </a:lnTo>
                <a:lnTo>
                  <a:pt x="139048" y="5791"/>
                </a:lnTo>
                <a:lnTo>
                  <a:pt x="151429" y="5791"/>
                </a:lnTo>
                <a:lnTo>
                  <a:pt x="157144" y="8686"/>
                </a:lnTo>
                <a:lnTo>
                  <a:pt x="157144" y="18338"/>
                </a:lnTo>
                <a:close/>
              </a:path>
              <a:path w="157479" h="207645">
                <a:moveTo>
                  <a:pt x="92951" y="133195"/>
                </a:moveTo>
                <a:lnTo>
                  <a:pt x="66667" y="133195"/>
                </a:lnTo>
                <a:lnTo>
                  <a:pt x="75833" y="131627"/>
                </a:lnTo>
                <a:lnTo>
                  <a:pt x="85714" y="127163"/>
                </a:lnTo>
                <a:lnTo>
                  <a:pt x="95595" y="120165"/>
                </a:lnTo>
                <a:lnTo>
                  <a:pt x="104762" y="110996"/>
                </a:lnTo>
                <a:lnTo>
                  <a:pt x="110477" y="104240"/>
                </a:lnTo>
                <a:lnTo>
                  <a:pt x="110477" y="103274"/>
                </a:lnTo>
                <a:lnTo>
                  <a:pt x="111429" y="98448"/>
                </a:lnTo>
                <a:lnTo>
                  <a:pt x="125715" y="40537"/>
                </a:lnTo>
                <a:lnTo>
                  <a:pt x="126667" y="37642"/>
                </a:lnTo>
                <a:lnTo>
                  <a:pt x="126667" y="35711"/>
                </a:lnTo>
                <a:lnTo>
                  <a:pt x="125417" y="30267"/>
                </a:lnTo>
                <a:lnTo>
                  <a:pt x="120953" y="21113"/>
                </a:lnTo>
                <a:lnTo>
                  <a:pt x="112203" y="12502"/>
                </a:lnTo>
                <a:lnTo>
                  <a:pt x="98095" y="8686"/>
                </a:lnTo>
                <a:lnTo>
                  <a:pt x="122423" y="8686"/>
                </a:lnTo>
                <a:lnTo>
                  <a:pt x="126221" y="11808"/>
                </a:lnTo>
                <a:lnTo>
                  <a:pt x="131429" y="18338"/>
                </a:lnTo>
                <a:lnTo>
                  <a:pt x="157144" y="18338"/>
                </a:lnTo>
                <a:lnTo>
                  <a:pt x="155239" y="23164"/>
                </a:lnTo>
                <a:lnTo>
                  <a:pt x="130411" y="124509"/>
                </a:lnTo>
                <a:lnTo>
                  <a:pt x="104762" y="124509"/>
                </a:lnTo>
                <a:lnTo>
                  <a:pt x="96250" y="131295"/>
                </a:lnTo>
                <a:lnTo>
                  <a:pt x="92951" y="133195"/>
                </a:lnTo>
                <a:close/>
              </a:path>
              <a:path w="157479" h="207645">
                <a:moveTo>
                  <a:pt x="86256" y="198828"/>
                </a:moveTo>
                <a:lnTo>
                  <a:pt x="44762" y="198828"/>
                </a:lnTo>
                <a:lnTo>
                  <a:pt x="51607" y="198632"/>
                </a:lnTo>
                <a:lnTo>
                  <a:pt x="60238" y="197259"/>
                </a:lnTo>
                <a:lnTo>
                  <a:pt x="92262" y="170958"/>
                </a:lnTo>
                <a:lnTo>
                  <a:pt x="104762" y="124509"/>
                </a:lnTo>
                <a:lnTo>
                  <a:pt x="130411" y="124509"/>
                </a:lnTo>
                <a:lnTo>
                  <a:pt x="120953" y="163116"/>
                </a:lnTo>
                <a:lnTo>
                  <a:pt x="114137" y="177790"/>
                </a:lnTo>
                <a:lnTo>
                  <a:pt x="100000" y="192192"/>
                </a:lnTo>
                <a:lnTo>
                  <a:pt x="86256" y="198828"/>
                </a:lnTo>
                <a:close/>
              </a:path>
              <a:path w="157479" h="207645">
                <a:moveTo>
                  <a:pt x="44762" y="207515"/>
                </a:moveTo>
                <a:lnTo>
                  <a:pt x="30535" y="207213"/>
                </a:lnTo>
                <a:lnTo>
                  <a:pt x="15952" y="205102"/>
                </a:lnTo>
                <a:lnTo>
                  <a:pt x="4583" y="199371"/>
                </a:lnTo>
                <a:lnTo>
                  <a:pt x="0" y="188211"/>
                </a:lnTo>
                <a:lnTo>
                  <a:pt x="1622" y="179750"/>
                </a:lnTo>
                <a:lnTo>
                  <a:pt x="5833" y="173371"/>
                </a:lnTo>
                <a:lnTo>
                  <a:pt x="11651" y="169344"/>
                </a:lnTo>
                <a:lnTo>
                  <a:pt x="18095" y="167942"/>
                </a:lnTo>
                <a:lnTo>
                  <a:pt x="24762" y="167942"/>
                </a:lnTo>
                <a:lnTo>
                  <a:pt x="30476" y="172768"/>
                </a:lnTo>
                <a:lnTo>
                  <a:pt x="30476" y="184350"/>
                </a:lnTo>
                <a:lnTo>
                  <a:pt x="28571" y="192072"/>
                </a:lnTo>
                <a:lnTo>
                  <a:pt x="20000" y="195932"/>
                </a:lnTo>
                <a:lnTo>
                  <a:pt x="25714" y="197863"/>
                </a:lnTo>
                <a:lnTo>
                  <a:pt x="30476" y="198828"/>
                </a:lnTo>
                <a:lnTo>
                  <a:pt x="86256" y="198828"/>
                </a:lnTo>
                <a:lnTo>
                  <a:pt x="77292" y="203156"/>
                </a:lnTo>
                <a:lnTo>
                  <a:pt x="44762" y="207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9">
            <a:extLst>
              <a:ext uri="{FF2B5EF4-FFF2-40B4-BE49-F238E27FC236}">
                <a16:creationId xmlns:a16="http://schemas.microsoft.com/office/drawing/2014/main" id="{9F9C2224-ACEB-4E7D-B4E7-3BAE2AA030C3}"/>
              </a:ext>
            </a:extLst>
          </p:cNvPr>
          <p:cNvSpPr/>
          <p:nvPr/>
        </p:nvSpPr>
        <p:spPr>
          <a:xfrm>
            <a:off x="8572839" y="4125972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9523" y="53085"/>
                </a:moveTo>
                <a:lnTo>
                  <a:pt x="0" y="53085"/>
                </a:lnTo>
                <a:lnTo>
                  <a:pt x="0" y="49224"/>
                </a:lnTo>
                <a:lnTo>
                  <a:pt x="16101" y="9772"/>
                </a:lnTo>
                <a:lnTo>
                  <a:pt x="36190" y="0"/>
                </a:lnTo>
                <a:lnTo>
                  <a:pt x="43809" y="754"/>
                </a:lnTo>
                <a:lnTo>
                  <a:pt x="53571" y="3860"/>
                </a:lnTo>
                <a:lnTo>
                  <a:pt x="60319" y="8686"/>
                </a:lnTo>
                <a:lnTo>
                  <a:pt x="35238" y="8686"/>
                </a:lnTo>
                <a:lnTo>
                  <a:pt x="27113" y="11401"/>
                </a:lnTo>
                <a:lnTo>
                  <a:pt x="20952" y="18821"/>
                </a:lnTo>
                <a:lnTo>
                  <a:pt x="16220" y="29860"/>
                </a:lnTo>
                <a:lnTo>
                  <a:pt x="12381" y="43433"/>
                </a:lnTo>
                <a:lnTo>
                  <a:pt x="10476" y="52120"/>
                </a:lnTo>
                <a:lnTo>
                  <a:pt x="9523" y="53085"/>
                </a:lnTo>
                <a:close/>
              </a:path>
              <a:path w="147954" h="144779">
                <a:moveTo>
                  <a:pt x="82837" y="22199"/>
                </a:moveTo>
                <a:lnTo>
                  <a:pt x="69524" y="22199"/>
                </a:lnTo>
                <a:lnTo>
                  <a:pt x="79732" y="12215"/>
                </a:lnTo>
                <a:lnTo>
                  <a:pt x="90476" y="5308"/>
                </a:lnTo>
                <a:lnTo>
                  <a:pt x="101935" y="1296"/>
                </a:lnTo>
                <a:lnTo>
                  <a:pt x="114286" y="0"/>
                </a:lnTo>
                <a:lnTo>
                  <a:pt x="126325" y="1312"/>
                </a:lnTo>
                <a:lnTo>
                  <a:pt x="137024" y="5429"/>
                </a:lnTo>
                <a:lnTo>
                  <a:pt x="140495" y="8686"/>
                </a:lnTo>
                <a:lnTo>
                  <a:pt x="113334" y="8686"/>
                </a:lnTo>
                <a:lnTo>
                  <a:pt x="104226" y="9772"/>
                </a:lnTo>
                <a:lnTo>
                  <a:pt x="96905" y="12306"/>
                </a:lnTo>
                <a:lnTo>
                  <a:pt x="91369" y="15201"/>
                </a:lnTo>
                <a:lnTo>
                  <a:pt x="87619" y="17373"/>
                </a:lnTo>
                <a:lnTo>
                  <a:pt x="82837" y="22199"/>
                </a:lnTo>
                <a:close/>
              </a:path>
              <a:path w="147954" h="144779">
                <a:moveTo>
                  <a:pt x="36190" y="144777"/>
                </a:moveTo>
                <a:lnTo>
                  <a:pt x="26666" y="144777"/>
                </a:lnTo>
                <a:lnTo>
                  <a:pt x="20952" y="141882"/>
                </a:lnTo>
                <a:lnTo>
                  <a:pt x="20952" y="134160"/>
                </a:lnTo>
                <a:lnTo>
                  <a:pt x="22857" y="125474"/>
                </a:lnTo>
                <a:lnTo>
                  <a:pt x="23809" y="121613"/>
                </a:lnTo>
                <a:lnTo>
                  <a:pt x="34285" y="80110"/>
                </a:lnTo>
                <a:lnTo>
                  <a:pt x="35461" y="73957"/>
                </a:lnTo>
                <a:lnTo>
                  <a:pt x="37262" y="66356"/>
                </a:lnTo>
                <a:lnTo>
                  <a:pt x="39241" y="58393"/>
                </a:lnTo>
                <a:lnTo>
                  <a:pt x="40952" y="51154"/>
                </a:lnTo>
                <a:lnTo>
                  <a:pt x="42500" y="44217"/>
                </a:lnTo>
                <a:lnTo>
                  <a:pt x="44047" y="36918"/>
                </a:lnTo>
                <a:lnTo>
                  <a:pt x="45238" y="29981"/>
                </a:lnTo>
                <a:lnTo>
                  <a:pt x="45714" y="24129"/>
                </a:lnTo>
                <a:lnTo>
                  <a:pt x="45714" y="15442"/>
                </a:lnTo>
                <a:lnTo>
                  <a:pt x="43809" y="8686"/>
                </a:lnTo>
                <a:lnTo>
                  <a:pt x="60319" y="8686"/>
                </a:lnTo>
                <a:lnTo>
                  <a:pt x="62976" y="10586"/>
                </a:lnTo>
                <a:lnTo>
                  <a:pt x="69524" y="22199"/>
                </a:lnTo>
                <a:lnTo>
                  <a:pt x="82837" y="22199"/>
                </a:lnTo>
                <a:lnTo>
                  <a:pt x="66429" y="49511"/>
                </a:lnTo>
                <a:lnTo>
                  <a:pt x="63810" y="59962"/>
                </a:lnTo>
                <a:lnTo>
                  <a:pt x="61190" y="70594"/>
                </a:lnTo>
                <a:lnTo>
                  <a:pt x="60000" y="76249"/>
                </a:lnTo>
                <a:lnTo>
                  <a:pt x="51428" y="111961"/>
                </a:lnTo>
                <a:lnTo>
                  <a:pt x="49524" y="119683"/>
                </a:lnTo>
                <a:lnTo>
                  <a:pt x="45714" y="134160"/>
                </a:lnTo>
                <a:lnTo>
                  <a:pt x="44762" y="136091"/>
                </a:lnTo>
                <a:lnTo>
                  <a:pt x="42857" y="141882"/>
                </a:lnTo>
                <a:lnTo>
                  <a:pt x="36190" y="144777"/>
                </a:lnTo>
                <a:close/>
              </a:path>
              <a:path w="147954" h="144779">
                <a:moveTo>
                  <a:pt x="129524" y="42468"/>
                </a:moveTo>
                <a:lnTo>
                  <a:pt x="122858" y="42468"/>
                </a:lnTo>
                <a:lnTo>
                  <a:pt x="117143" y="37642"/>
                </a:lnTo>
                <a:lnTo>
                  <a:pt x="117143" y="25094"/>
                </a:lnTo>
                <a:lnTo>
                  <a:pt x="120953" y="16408"/>
                </a:lnTo>
                <a:lnTo>
                  <a:pt x="131429" y="13512"/>
                </a:lnTo>
                <a:lnTo>
                  <a:pt x="124762" y="8686"/>
                </a:lnTo>
                <a:lnTo>
                  <a:pt x="140495" y="8686"/>
                </a:lnTo>
                <a:lnTo>
                  <a:pt x="144688" y="12622"/>
                </a:lnTo>
                <a:lnTo>
                  <a:pt x="147620" y="23164"/>
                </a:lnTo>
                <a:lnTo>
                  <a:pt x="145864" y="31881"/>
                </a:lnTo>
                <a:lnTo>
                  <a:pt x="141429" y="37883"/>
                </a:lnTo>
                <a:lnTo>
                  <a:pt x="135566" y="41352"/>
                </a:lnTo>
                <a:lnTo>
                  <a:pt x="129524" y="42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0">
            <a:extLst>
              <a:ext uri="{FF2B5EF4-FFF2-40B4-BE49-F238E27FC236}">
                <a16:creationId xmlns:a16="http://schemas.microsoft.com/office/drawing/2014/main" id="{E9FD1897-A392-4041-B8C4-D24B04ECBE0A}"/>
              </a:ext>
            </a:extLst>
          </p:cNvPr>
          <p:cNvSpPr/>
          <p:nvPr/>
        </p:nvSpPr>
        <p:spPr>
          <a:xfrm>
            <a:off x="8757601" y="4125972"/>
            <a:ext cx="136525" cy="144780"/>
          </a:xfrm>
          <a:custGeom>
            <a:avLst/>
            <a:gdLst/>
            <a:ahLst/>
            <a:cxnLst/>
            <a:rect l="l" t="t" r="r" b="b"/>
            <a:pathLst>
              <a:path w="136525" h="144779">
                <a:moveTo>
                  <a:pt x="58095" y="144777"/>
                </a:moveTo>
                <a:lnTo>
                  <a:pt x="33348" y="139891"/>
                </a:lnTo>
                <a:lnTo>
                  <a:pt x="15119" y="126680"/>
                </a:lnTo>
                <a:lnTo>
                  <a:pt x="3854" y="107316"/>
                </a:lnTo>
                <a:lnTo>
                  <a:pt x="0" y="83971"/>
                </a:lnTo>
                <a:lnTo>
                  <a:pt x="8779" y="47640"/>
                </a:lnTo>
                <a:lnTo>
                  <a:pt x="30952" y="21354"/>
                </a:lnTo>
                <a:lnTo>
                  <a:pt x="60268" y="5383"/>
                </a:lnTo>
                <a:lnTo>
                  <a:pt x="90476" y="0"/>
                </a:lnTo>
                <a:lnTo>
                  <a:pt x="105819" y="1930"/>
                </a:lnTo>
                <a:lnTo>
                  <a:pt x="118215" y="7480"/>
                </a:lnTo>
                <a:lnTo>
                  <a:pt x="119350" y="8686"/>
                </a:lnTo>
                <a:lnTo>
                  <a:pt x="90476" y="8686"/>
                </a:lnTo>
                <a:lnTo>
                  <a:pt x="79271" y="10013"/>
                </a:lnTo>
                <a:lnTo>
                  <a:pt x="62976" y="16408"/>
                </a:lnTo>
                <a:lnTo>
                  <a:pt x="46146" y="31489"/>
                </a:lnTo>
                <a:lnTo>
                  <a:pt x="33333" y="58876"/>
                </a:lnTo>
                <a:lnTo>
                  <a:pt x="107233" y="58876"/>
                </a:lnTo>
                <a:lnTo>
                  <a:pt x="101905" y="61771"/>
                </a:lnTo>
                <a:lnTo>
                  <a:pt x="87842" y="65270"/>
                </a:lnTo>
                <a:lnTo>
                  <a:pt x="72976" y="67321"/>
                </a:lnTo>
                <a:lnTo>
                  <a:pt x="59717" y="68286"/>
                </a:lnTo>
                <a:lnTo>
                  <a:pt x="50476" y="68528"/>
                </a:lnTo>
                <a:lnTo>
                  <a:pt x="30476" y="68528"/>
                </a:lnTo>
                <a:lnTo>
                  <a:pt x="28274" y="79688"/>
                </a:lnTo>
                <a:lnTo>
                  <a:pt x="27143" y="87590"/>
                </a:lnTo>
                <a:lnTo>
                  <a:pt x="26726" y="92959"/>
                </a:lnTo>
                <a:lnTo>
                  <a:pt x="26666" y="96518"/>
                </a:lnTo>
                <a:lnTo>
                  <a:pt x="28899" y="114103"/>
                </a:lnTo>
                <a:lnTo>
                  <a:pt x="35238" y="126439"/>
                </a:lnTo>
                <a:lnTo>
                  <a:pt x="45149" y="133708"/>
                </a:lnTo>
                <a:lnTo>
                  <a:pt x="58095" y="136091"/>
                </a:lnTo>
                <a:lnTo>
                  <a:pt x="100508" y="136091"/>
                </a:lnTo>
                <a:lnTo>
                  <a:pt x="92798" y="139725"/>
                </a:lnTo>
                <a:lnTo>
                  <a:pt x="58095" y="144777"/>
                </a:lnTo>
                <a:close/>
              </a:path>
              <a:path w="136525" h="144779">
                <a:moveTo>
                  <a:pt x="107233" y="58876"/>
                </a:moveTo>
                <a:lnTo>
                  <a:pt x="48571" y="58876"/>
                </a:lnTo>
                <a:lnTo>
                  <a:pt x="64762" y="58393"/>
                </a:lnTo>
                <a:lnTo>
                  <a:pt x="87381" y="55015"/>
                </a:lnTo>
                <a:lnTo>
                  <a:pt x="107500" y="45846"/>
                </a:lnTo>
                <a:lnTo>
                  <a:pt x="116191" y="27990"/>
                </a:lnTo>
                <a:lnTo>
                  <a:pt x="114048" y="19680"/>
                </a:lnTo>
                <a:lnTo>
                  <a:pt x="108334" y="13633"/>
                </a:lnTo>
                <a:lnTo>
                  <a:pt x="100119" y="9938"/>
                </a:lnTo>
                <a:lnTo>
                  <a:pt x="90476" y="8686"/>
                </a:lnTo>
                <a:lnTo>
                  <a:pt x="119350" y="8686"/>
                </a:lnTo>
                <a:lnTo>
                  <a:pt x="126503" y="16287"/>
                </a:lnTo>
                <a:lnTo>
                  <a:pt x="129524" y="27990"/>
                </a:lnTo>
                <a:lnTo>
                  <a:pt x="128423" y="36119"/>
                </a:lnTo>
                <a:lnTo>
                  <a:pt x="124286" y="45243"/>
                </a:lnTo>
                <a:lnTo>
                  <a:pt x="115863" y="54186"/>
                </a:lnTo>
                <a:lnTo>
                  <a:pt x="107233" y="58876"/>
                </a:lnTo>
                <a:close/>
              </a:path>
              <a:path w="136525" h="144779">
                <a:moveTo>
                  <a:pt x="100508" y="136091"/>
                </a:moveTo>
                <a:lnTo>
                  <a:pt x="58095" y="136091"/>
                </a:lnTo>
                <a:lnTo>
                  <a:pt x="67589" y="135623"/>
                </a:lnTo>
                <a:lnTo>
                  <a:pt x="84762" y="132351"/>
                </a:lnTo>
                <a:lnTo>
                  <a:pt x="105506" y="123468"/>
                </a:lnTo>
                <a:lnTo>
                  <a:pt x="125715" y="106170"/>
                </a:lnTo>
                <a:lnTo>
                  <a:pt x="128572" y="103274"/>
                </a:lnTo>
                <a:lnTo>
                  <a:pt x="133334" y="103274"/>
                </a:lnTo>
                <a:lnTo>
                  <a:pt x="136191" y="106170"/>
                </a:lnTo>
                <a:lnTo>
                  <a:pt x="136191" y="108100"/>
                </a:lnTo>
                <a:lnTo>
                  <a:pt x="131489" y="115867"/>
                </a:lnTo>
                <a:lnTo>
                  <a:pt x="117143" y="128249"/>
                </a:lnTo>
                <a:lnTo>
                  <a:pt x="100508" y="136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1">
            <a:extLst>
              <a:ext uri="{FF2B5EF4-FFF2-40B4-BE49-F238E27FC236}">
                <a16:creationId xmlns:a16="http://schemas.microsoft.com/office/drawing/2014/main" id="{34417979-6ECD-4E54-B3FD-205EB269E1B2}"/>
              </a:ext>
            </a:extLst>
          </p:cNvPr>
          <p:cNvSpPr/>
          <p:nvPr/>
        </p:nvSpPr>
        <p:spPr>
          <a:xfrm>
            <a:off x="8930935" y="4125972"/>
            <a:ext cx="136525" cy="144780"/>
          </a:xfrm>
          <a:custGeom>
            <a:avLst/>
            <a:gdLst/>
            <a:ahLst/>
            <a:cxnLst/>
            <a:rect l="l" t="t" r="r" b="b"/>
            <a:pathLst>
              <a:path w="136525" h="144779">
                <a:moveTo>
                  <a:pt x="57143" y="144777"/>
                </a:moveTo>
                <a:lnTo>
                  <a:pt x="32544" y="139891"/>
                </a:lnTo>
                <a:lnTo>
                  <a:pt x="14642" y="126680"/>
                </a:lnTo>
                <a:lnTo>
                  <a:pt x="3705" y="107316"/>
                </a:lnTo>
                <a:lnTo>
                  <a:pt x="0" y="83971"/>
                </a:lnTo>
                <a:lnTo>
                  <a:pt x="8631" y="47640"/>
                </a:lnTo>
                <a:lnTo>
                  <a:pt x="30476" y="21354"/>
                </a:lnTo>
                <a:lnTo>
                  <a:pt x="59464" y="5383"/>
                </a:lnTo>
                <a:lnTo>
                  <a:pt x="89524" y="0"/>
                </a:lnTo>
                <a:lnTo>
                  <a:pt x="105015" y="1930"/>
                </a:lnTo>
                <a:lnTo>
                  <a:pt x="117738" y="7480"/>
                </a:lnTo>
                <a:lnTo>
                  <a:pt x="118919" y="8686"/>
                </a:lnTo>
                <a:lnTo>
                  <a:pt x="89524" y="8686"/>
                </a:lnTo>
                <a:lnTo>
                  <a:pt x="78854" y="10013"/>
                </a:lnTo>
                <a:lnTo>
                  <a:pt x="62738" y="16408"/>
                </a:lnTo>
                <a:lnTo>
                  <a:pt x="45729" y="31489"/>
                </a:lnTo>
                <a:lnTo>
                  <a:pt x="32381" y="58876"/>
                </a:lnTo>
                <a:lnTo>
                  <a:pt x="106491" y="58876"/>
                </a:lnTo>
                <a:lnTo>
                  <a:pt x="100953" y="61771"/>
                </a:lnTo>
                <a:lnTo>
                  <a:pt x="87024" y="65270"/>
                </a:lnTo>
                <a:lnTo>
                  <a:pt x="72381" y="67321"/>
                </a:lnTo>
                <a:lnTo>
                  <a:pt x="59167" y="68286"/>
                </a:lnTo>
                <a:lnTo>
                  <a:pt x="49524" y="68528"/>
                </a:lnTo>
                <a:lnTo>
                  <a:pt x="29524" y="68528"/>
                </a:lnTo>
                <a:lnTo>
                  <a:pt x="27321" y="79688"/>
                </a:lnTo>
                <a:lnTo>
                  <a:pt x="26190" y="87590"/>
                </a:lnTo>
                <a:lnTo>
                  <a:pt x="25774" y="92959"/>
                </a:lnTo>
                <a:lnTo>
                  <a:pt x="25714" y="96518"/>
                </a:lnTo>
                <a:lnTo>
                  <a:pt x="28095" y="114103"/>
                </a:lnTo>
                <a:lnTo>
                  <a:pt x="34762" y="126439"/>
                </a:lnTo>
                <a:lnTo>
                  <a:pt x="45000" y="133708"/>
                </a:lnTo>
                <a:lnTo>
                  <a:pt x="58095" y="136091"/>
                </a:lnTo>
                <a:lnTo>
                  <a:pt x="99808" y="136091"/>
                </a:lnTo>
                <a:lnTo>
                  <a:pt x="91994" y="139725"/>
                </a:lnTo>
                <a:lnTo>
                  <a:pt x="57143" y="144777"/>
                </a:lnTo>
                <a:close/>
              </a:path>
              <a:path w="136525" h="144779">
                <a:moveTo>
                  <a:pt x="106491" y="58876"/>
                </a:moveTo>
                <a:lnTo>
                  <a:pt x="47619" y="58876"/>
                </a:lnTo>
                <a:lnTo>
                  <a:pt x="64211" y="58393"/>
                </a:lnTo>
                <a:lnTo>
                  <a:pt x="86786" y="55015"/>
                </a:lnTo>
                <a:lnTo>
                  <a:pt x="106682" y="45846"/>
                </a:lnTo>
                <a:lnTo>
                  <a:pt x="115238" y="27990"/>
                </a:lnTo>
                <a:lnTo>
                  <a:pt x="113230" y="19680"/>
                </a:lnTo>
                <a:lnTo>
                  <a:pt x="107738" y="13633"/>
                </a:lnTo>
                <a:lnTo>
                  <a:pt x="99569" y="9938"/>
                </a:lnTo>
                <a:lnTo>
                  <a:pt x="89524" y="8686"/>
                </a:lnTo>
                <a:lnTo>
                  <a:pt x="118919" y="8686"/>
                </a:lnTo>
                <a:lnTo>
                  <a:pt x="126355" y="16287"/>
                </a:lnTo>
                <a:lnTo>
                  <a:pt x="129524" y="27990"/>
                </a:lnTo>
                <a:lnTo>
                  <a:pt x="128408" y="36119"/>
                </a:lnTo>
                <a:lnTo>
                  <a:pt x="124167" y="45243"/>
                </a:lnTo>
                <a:lnTo>
                  <a:pt x="115462" y="54186"/>
                </a:lnTo>
                <a:lnTo>
                  <a:pt x="106491" y="58876"/>
                </a:lnTo>
                <a:close/>
              </a:path>
              <a:path w="136525" h="144779">
                <a:moveTo>
                  <a:pt x="99808" y="136091"/>
                </a:moveTo>
                <a:lnTo>
                  <a:pt x="58095" y="136091"/>
                </a:lnTo>
                <a:lnTo>
                  <a:pt x="67589" y="135623"/>
                </a:lnTo>
                <a:lnTo>
                  <a:pt x="84762" y="132351"/>
                </a:lnTo>
                <a:lnTo>
                  <a:pt x="105506" y="123468"/>
                </a:lnTo>
                <a:lnTo>
                  <a:pt x="125715" y="106170"/>
                </a:lnTo>
                <a:lnTo>
                  <a:pt x="128572" y="103274"/>
                </a:lnTo>
                <a:lnTo>
                  <a:pt x="133334" y="103274"/>
                </a:lnTo>
                <a:lnTo>
                  <a:pt x="136191" y="106170"/>
                </a:lnTo>
                <a:lnTo>
                  <a:pt x="136191" y="108100"/>
                </a:lnTo>
                <a:lnTo>
                  <a:pt x="131340" y="115867"/>
                </a:lnTo>
                <a:lnTo>
                  <a:pt x="116667" y="128249"/>
                </a:lnTo>
                <a:lnTo>
                  <a:pt x="99808" y="136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2">
            <a:extLst>
              <a:ext uri="{FF2B5EF4-FFF2-40B4-BE49-F238E27FC236}">
                <a16:creationId xmlns:a16="http://schemas.microsoft.com/office/drawing/2014/main" id="{4A1F63E0-7856-41A1-BFF4-88E4E83E4DC3}"/>
              </a:ext>
            </a:extLst>
          </p:cNvPr>
          <p:cNvSpPr/>
          <p:nvPr/>
        </p:nvSpPr>
        <p:spPr>
          <a:xfrm>
            <a:off x="9097597" y="4125972"/>
            <a:ext cx="194310" cy="144780"/>
          </a:xfrm>
          <a:custGeom>
            <a:avLst/>
            <a:gdLst/>
            <a:ahLst/>
            <a:cxnLst/>
            <a:rect l="l" t="t" r="r" b="b"/>
            <a:pathLst>
              <a:path w="194309" h="144779">
                <a:moveTo>
                  <a:pt x="9523" y="53085"/>
                </a:moveTo>
                <a:lnTo>
                  <a:pt x="0" y="53085"/>
                </a:lnTo>
                <a:lnTo>
                  <a:pt x="0" y="49224"/>
                </a:lnTo>
                <a:lnTo>
                  <a:pt x="15029" y="11401"/>
                </a:lnTo>
                <a:lnTo>
                  <a:pt x="36190" y="0"/>
                </a:lnTo>
                <a:lnTo>
                  <a:pt x="46771" y="1402"/>
                </a:lnTo>
                <a:lnTo>
                  <a:pt x="57262" y="6153"/>
                </a:lnTo>
                <a:lnTo>
                  <a:pt x="59686" y="8686"/>
                </a:lnTo>
                <a:lnTo>
                  <a:pt x="35238" y="8686"/>
                </a:lnTo>
                <a:lnTo>
                  <a:pt x="27113" y="11401"/>
                </a:lnTo>
                <a:lnTo>
                  <a:pt x="20952" y="18821"/>
                </a:lnTo>
                <a:lnTo>
                  <a:pt x="16220" y="29860"/>
                </a:lnTo>
                <a:lnTo>
                  <a:pt x="12381" y="43433"/>
                </a:lnTo>
                <a:lnTo>
                  <a:pt x="9523" y="52120"/>
                </a:lnTo>
                <a:lnTo>
                  <a:pt x="9523" y="53085"/>
                </a:lnTo>
                <a:close/>
              </a:path>
              <a:path w="194309" h="144779">
                <a:moveTo>
                  <a:pt x="82409" y="28955"/>
                </a:moveTo>
                <a:lnTo>
                  <a:pt x="70476" y="28955"/>
                </a:lnTo>
                <a:lnTo>
                  <a:pt x="79211" y="19137"/>
                </a:lnTo>
                <a:lnTo>
                  <a:pt x="91072" y="9772"/>
                </a:lnTo>
                <a:lnTo>
                  <a:pt x="105968" y="2759"/>
                </a:lnTo>
                <a:lnTo>
                  <a:pt x="123810" y="0"/>
                </a:lnTo>
                <a:lnTo>
                  <a:pt x="137590" y="1251"/>
                </a:lnTo>
                <a:lnTo>
                  <a:pt x="151191" y="6394"/>
                </a:lnTo>
                <a:lnTo>
                  <a:pt x="153333" y="8686"/>
                </a:lnTo>
                <a:lnTo>
                  <a:pt x="122858" y="8686"/>
                </a:lnTo>
                <a:lnTo>
                  <a:pt x="106578" y="11461"/>
                </a:lnTo>
                <a:lnTo>
                  <a:pt x="93334" y="18579"/>
                </a:lnTo>
                <a:lnTo>
                  <a:pt x="82947" y="28231"/>
                </a:lnTo>
                <a:lnTo>
                  <a:pt x="82409" y="28955"/>
                </a:lnTo>
                <a:close/>
              </a:path>
              <a:path w="194309" h="144779">
                <a:moveTo>
                  <a:pt x="37143" y="144777"/>
                </a:moveTo>
                <a:lnTo>
                  <a:pt x="25714" y="144777"/>
                </a:lnTo>
                <a:lnTo>
                  <a:pt x="20000" y="141882"/>
                </a:lnTo>
                <a:lnTo>
                  <a:pt x="20000" y="134160"/>
                </a:lnTo>
                <a:lnTo>
                  <a:pt x="21904" y="125474"/>
                </a:lnTo>
                <a:lnTo>
                  <a:pt x="23809" y="121613"/>
                </a:lnTo>
                <a:lnTo>
                  <a:pt x="33333" y="80110"/>
                </a:lnTo>
                <a:lnTo>
                  <a:pt x="34925" y="73957"/>
                </a:lnTo>
                <a:lnTo>
                  <a:pt x="36785" y="66356"/>
                </a:lnTo>
                <a:lnTo>
                  <a:pt x="38824" y="58393"/>
                </a:lnTo>
                <a:lnTo>
                  <a:pt x="45714" y="24129"/>
                </a:lnTo>
                <a:lnTo>
                  <a:pt x="45714" y="15442"/>
                </a:lnTo>
                <a:lnTo>
                  <a:pt x="43809" y="8686"/>
                </a:lnTo>
                <a:lnTo>
                  <a:pt x="59686" y="8686"/>
                </a:lnTo>
                <a:lnTo>
                  <a:pt x="65789" y="15065"/>
                </a:lnTo>
                <a:lnTo>
                  <a:pt x="70476" y="28955"/>
                </a:lnTo>
                <a:lnTo>
                  <a:pt x="82409" y="28955"/>
                </a:lnTo>
                <a:lnTo>
                  <a:pt x="61905" y="67563"/>
                </a:lnTo>
                <a:lnTo>
                  <a:pt x="60000" y="74319"/>
                </a:lnTo>
                <a:lnTo>
                  <a:pt x="58095" y="82040"/>
                </a:lnTo>
                <a:lnTo>
                  <a:pt x="56190" y="88797"/>
                </a:lnTo>
                <a:lnTo>
                  <a:pt x="54479" y="95764"/>
                </a:lnTo>
                <a:lnTo>
                  <a:pt x="52500" y="103998"/>
                </a:lnTo>
                <a:lnTo>
                  <a:pt x="50699" y="111871"/>
                </a:lnTo>
                <a:lnTo>
                  <a:pt x="49524" y="117752"/>
                </a:lnTo>
                <a:lnTo>
                  <a:pt x="47619" y="124509"/>
                </a:lnTo>
                <a:lnTo>
                  <a:pt x="44762" y="135126"/>
                </a:lnTo>
                <a:lnTo>
                  <a:pt x="43809" y="138021"/>
                </a:lnTo>
                <a:lnTo>
                  <a:pt x="41905" y="140917"/>
                </a:lnTo>
                <a:lnTo>
                  <a:pt x="37143" y="144777"/>
                </a:lnTo>
                <a:close/>
              </a:path>
              <a:path w="194309" h="144779">
                <a:moveTo>
                  <a:pt x="148572" y="144777"/>
                </a:moveTo>
                <a:lnTo>
                  <a:pt x="136980" y="142862"/>
                </a:lnTo>
                <a:lnTo>
                  <a:pt x="127262" y="137418"/>
                </a:lnTo>
                <a:lnTo>
                  <a:pt x="120581" y="128897"/>
                </a:lnTo>
                <a:lnTo>
                  <a:pt x="118096" y="117752"/>
                </a:lnTo>
                <a:lnTo>
                  <a:pt x="118096" y="111961"/>
                </a:lnTo>
                <a:lnTo>
                  <a:pt x="119048" y="109066"/>
                </a:lnTo>
                <a:lnTo>
                  <a:pt x="122858" y="99414"/>
                </a:lnTo>
                <a:lnTo>
                  <a:pt x="127843" y="85720"/>
                </a:lnTo>
                <a:lnTo>
                  <a:pt x="134167" y="67321"/>
                </a:lnTo>
                <a:lnTo>
                  <a:pt x="139599" y="47837"/>
                </a:lnTo>
                <a:lnTo>
                  <a:pt x="141905" y="30885"/>
                </a:lnTo>
                <a:lnTo>
                  <a:pt x="141474" y="24974"/>
                </a:lnTo>
                <a:lnTo>
                  <a:pt x="139167" y="17614"/>
                </a:lnTo>
                <a:lnTo>
                  <a:pt x="133468" y="11340"/>
                </a:lnTo>
                <a:lnTo>
                  <a:pt x="122858" y="8686"/>
                </a:lnTo>
                <a:lnTo>
                  <a:pt x="153333" y="8686"/>
                </a:lnTo>
                <a:lnTo>
                  <a:pt x="161578" y="17509"/>
                </a:lnTo>
                <a:lnTo>
                  <a:pt x="165715" y="36677"/>
                </a:lnTo>
                <a:lnTo>
                  <a:pt x="163572" y="52301"/>
                </a:lnTo>
                <a:lnTo>
                  <a:pt x="158572" y="70458"/>
                </a:lnTo>
                <a:lnTo>
                  <a:pt x="152858" y="87168"/>
                </a:lnTo>
                <a:lnTo>
                  <a:pt x="148572" y="98448"/>
                </a:lnTo>
                <a:lnTo>
                  <a:pt x="144971" y="107678"/>
                </a:lnTo>
                <a:lnTo>
                  <a:pt x="142620" y="114374"/>
                </a:lnTo>
                <a:lnTo>
                  <a:pt x="141340" y="119622"/>
                </a:lnTo>
                <a:lnTo>
                  <a:pt x="140953" y="124509"/>
                </a:lnTo>
                <a:lnTo>
                  <a:pt x="140953" y="131265"/>
                </a:lnTo>
                <a:lnTo>
                  <a:pt x="142858" y="136091"/>
                </a:lnTo>
                <a:lnTo>
                  <a:pt x="170484" y="136091"/>
                </a:lnTo>
                <a:lnTo>
                  <a:pt x="168974" y="137765"/>
                </a:lnTo>
                <a:lnTo>
                  <a:pt x="148572" y="144777"/>
                </a:lnTo>
                <a:close/>
              </a:path>
              <a:path w="194309" h="144779">
                <a:moveTo>
                  <a:pt x="170484" y="136091"/>
                </a:moveTo>
                <a:lnTo>
                  <a:pt x="149524" y="136091"/>
                </a:lnTo>
                <a:lnTo>
                  <a:pt x="158885" y="133572"/>
                </a:lnTo>
                <a:lnTo>
                  <a:pt x="167977" y="126077"/>
                </a:lnTo>
                <a:lnTo>
                  <a:pt x="176176" y="113695"/>
                </a:lnTo>
                <a:lnTo>
                  <a:pt x="182858" y="96518"/>
                </a:lnTo>
                <a:lnTo>
                  <a:pt x="183810" y="93623"/>
                </a:lnTo>
                <a:lnTo>
                  <a:pt x="184763" y="91692"/>
                </a:lnTo>
                <a:lnTo>
                  <a:pt x="194287" y="91692"/>
                </a:lnTo>
                <a:lnTo>
                  <a:pt x="194287" y="95553"/>
                </a:lnTo>
                <a:lnTo>
                  <a:pt x="191563" y="105280"/>
                </a:lnTo>
                <a:lnTo>
                  <a:pt x="183215" y="121975"/>
                </a:lnTo>
                <a:lnTo>
                  <a:pt x="170484" y="136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3">
            <a:extLst>
              <a:ext uri="{FF2B5EF4-FFF2-40B4-BE49-F238E27FC236}">
                <a16:creationId xmlns:a16="http://schemas.microsoft.com/office/drawing/2014/main" id="{B1FE3A00-E2A7-4A1A-BC27-3D3ABDB28ED4}"/>
              </a:ext>
            </a:extLst>
          </p:cNvPr>
          <p:cNvSpPr/>
          <p:nvPr/>
        </p:nvSpPr>
        <p:spPr>
          <a:xfrm>
            <a:off x="9374746" y="3853795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103810" y="460393"/>
                </a:moveTo>
                <a:lnTo>
                  <a:pt x="101905" y="460393"/>
                </a:lnTo>
                <a:lnTo>
                  <a:pt x="92619" y="454828"/>
                </a:lnTo>
                <a:lnTo>
                  <a:pt x="52619" y="411124"/>
                </a:lnTo>
                <a:lnTo>
                  <a:pt x="30476" y="373527"/>
                </a:lnTo>
                <a:lnTo>
                  <a:pt x="15267" y="334090"/>
                </a:lnTo>
                <a:lnTo>
                  <a:pt x="5952" y="295467"/>
                </a:lnTo>
                <a:lnTo>
                  <a:pt x="0" y="229714"/>
                </a:lnTo>
                <a:lnTo>
                  <a:pt x="1264" y="198059"/>
                </a:lnTo>
                <a:lnTo>
                  <a:pt x="14866" y="126424"/>
                </a:lnTo>
                <a:lnTo>
                  <a:pt x="29524" y="88797"/>
                </a:lnTo>
                <a:lnTo>
                  <a:pt x="51414" y="50084"/>
                </a:lnTo>
                <a:lnTo>
                  <a:pt x="92337" y="5595"/>
                </a:lnTo>
                <a:lnTo>
                  <a:pt x="101905" y="0"/>
                </a:lnTo>
                <a:lnTo>
                  <a:pt x="103810" y="0"/>
                </a:lnTo>
                <a:lnTo>
                  <a:pt x="105715" y="965"/>
                </a:lnTo>
                <a:lnTo>
                  <a:pt x="105715" y="5791"/>
                </a:lnTo>
                <a:lnTo>
                  <a:pt x="100000" y="11582"/>
                </a:lnTo>
                <a:lnTo>
                  <a:pt x="70796" y="48351"/>
                </a:lnTo>
                <a:lnTo>
                  <a:pt x="49912" y="89615"/>
                </a:lnTo>
                <a:lnTo>
                  <a:pt x="36297" y="134307"/>
                </a:lnTo>
                <a:lnTo>
                  <a:pt x="28899" y="181362"/>
                </a:lnTo>
                <a:lnTo>
                  <a:pt x="26666" y="229714"/>
                </a:lnTo>
                <a:lnTo>
                  <a:pt x="28609" y="273595"/>
                </a:lnTo>
                <a:lnTo>
                  <a:pt x="35352" y="319237"/>
                </a:lnTo>
                <a:lnTo>
                  <a:pt x="48267" y="364461"/>
                </a:lnTo>
                <a:lnTo>
                  <a:pt x="68724" y="407092"/>
                </a:lnTo>
                <a:lnTo>
                  <a:pt x="98095" y="444950"/>
                </a:lnTo>
                <a:lnTo>
                  <a:pt x="105715" y="452672"/>
                </a:lnTo>
                <a:lnTo>
                  <a:pt x="105715" y="458463"/>
                </a:lnTo>
                <a:lnTo>
                  <a:pt x="103810" y="460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4">
            <a:extLst>
              <a:ext uri="{FF2B5EF4-FFF2-40B4-BE49-F238E27FC236}">
                <a16:creationId xmlns:a16="http://schemas.microsoft.com/office/drawing/2014/main" id="{CD6116B9-77E7-4F19-B85F-4750A886A1D1}"/>
              </a:ext>
            </a:extLst>
          </p:cNvPr>
          <p:cNvSpPr/>
          <p:nvPr/>
        </p:nvSpPr>
        <p:spPr>
          <a:xfrm>
            <a:off x="9520461" y="3994712"/>
            <a:ext cx="200025" cy="208915"/>
          </a:xfrm>
          <a:custGeom>
            <a:avLst/>
            <a:gdLst/>
            <a:ahLst/>
            <a:cxnLst/>
            <a:rect l="l" t="t" r="r" b="b"/>
            <a:pathLst>
              <a:path w="200025" h="208914">
                <a:moveTo>
                  <a:pt x="9523" y="75284"/>
                </a:moveTo>
                <a:lnTo>
                  <a:pt x="0" y="75284"/>
                </a:lnTo>
                <a:lnTo>
                  <a:pt x="0" y="70458"/>
                </a:lnTo>
                <a:lnTo>
                  <a:pt x="3348" y="57820"/>
                </a:lnTo>
                <a:lnTo>
                  <a:pt x="13928" y="33781"/>
                </a:lnTo>
                <a:lnTo>
                  <a:pt x="32544" y="10466"/>
                </a:lnTo>
                <a:lnTo>
                  <a:pt x="60000" y="0"/>
                </a:lnTo>
                <a:lnTo>
                  <a:pt x="75447" y="3031"/>
                </a:lnTo>
                <a:lnTo>
                  <a:pt x="84903" y="9651"/>
                </a:lnTo>
                <a:lnTo>
                  <a:pt x="59048" y="9651"/>
                </a:lnTo>
                <a:lnTo>
                  <a:pt x="48006" y="12049"/>
                </a:lnTo>
                <a:lnTo>
                  <a:pt x="35714" y="20872"/>
                </a:lnTo>
                <a:lnTo>
                  <a:pt x="23422" y="38562"/>
                </a:lnTo>
                <a:lnTo>
                  <a:pt x="12381" y="67563"/>
                </a:lnTo>
                <a:lnTo>
                  <a:pt x="10476" y="74319"/>
                </a:lnTo>
                <a:lnTo>
                  <a:pt x="9523" y="75284"/>
                </a:lnTo>
                <a:close/>
              </a:path>
              <a:path w="200025" h="208914">
                <a:moveTo>
                  <a:pt x="121386" y="198828"/>
                </a:moveTo>
                <a:lnTo>
                  <a:pt x="99048" y="198828"/>
                </a:lnTo>
                <a:lnTo>
                  <a:pt x="134197" y="181937"/>
                </a:lnTo>
                <a:lnTo>
                  <a:pt x="159525" y="143330"/>
                </a:lnTo>
                <a:lnTo>
                  <a:pt x="174852" y="101103"/>
                </a:lnTo>
                <a:lnTo>
                  <a:pt x="180001" y="73354"/>
                </a:lnTo>
                <a:lnTo>
                  <a:pt x="178959" y="61907"/>
                </a:lnTo>
                <a:lnTo>
                  <a:pt x="175953" y="51999"/>
                </a:lnTo>
                <a:lnTo>
                  <a:pt x="171162" y="43357"/>
                </a:lnTo>
                <a:lnTo>
                  <a:pt x="164763" y="35711"/>
                </a:lnTo>
                <a:lnTo>
                  <a:pt x="157144" y="27990"/>
                </a:lnTo>
                <a:lnTo>
                  <a:pt x="157144" y="22199"/>
                </a:lnTo>
                <a:lnTo>
                  <a:pt x="159108" y="14251"/>
                </a:lnTo>
                <a:lnTo>
                  <a:pt x="164286" y="7118"/>
                </a:lnTo>
                <a:lnTo>
                  <a:pt x="171608" y="1975"/>
                </a:lnTo>
                <a:lnTo>
                  <a:pt x="180001" y="0"/>
                </a:lnTo>
                <a:lnTo>
                  <a:pt x="186340" y="1583"/>
                </a:lnTo>
                <a:lnTo>
                  <a:pt x="192858" y="6876"/>
                </a:lnTo>
                <a:lnTo>
                  <a:pt x="197947" y="16694"/>
                </a:lnTo>
                <a:lnTo>
                  <a:pt x="200001" y="31851"/>
                </a:lnTo>
                <a:lnTo>
                  <a:pt x="196710" y="59486"/>
                </a:lnTo>
                <a:lnTo>
                  <a:pt x="186012" y="104448"/>
                </a:lnTo>
                <a:lnTo>
                  <a:pt x="166675" y="153256"/>
                </a:lnTo>
                <a:lnTo>
                  <a:pt x="137463" y="192427"/>
                </a:lnTo>
                <a:lnTo>
                  <a:pt x="121386" y="198828"/>
                </a:lnTo>
                <a:close/>
              </a:path>
              <a:path w="200025" h="208914">
                <a:moveTo>
                  <a:pt x="97143" y="208480"/>
                </a:moveTo>
                <a:lnTo>
                  <a:pt x="78780" y="206640"/>
                </a:lnTo>
                <a:lnTo>
                  <a:pt x="58809" y="198828"/>
                </a:lnTo>
                <a:lnTo>
                  <a:pt x="42768" y="181605"/>
                </a:lnTo>
                <a:lnTo>
                  <a:pt x="36190" y="151534"/>
                </a:lnTo>
                <a:lnTo>
                  <a:pt x="37396" y="136211"/>
                </a:lnTo>
                <a:lnTo>
                  <a:pt x="41547" y="117270"/>
                </a:lnTo>
                <a:lnTo>
                  <a:pt x="49449" y="91813"/>
                </a:lnTo>
                <a:lnTo>
                  <a:pt x="61905" y="56945"/>
                </a:lnTo>
                <a:lnTo>
                  <a:pt x="64851" y="50340"/>
                </a:lnTo>
                <a:lnTo>
                  <a:pt x="67619" y="42468"/>
                </a:lnTo>
                <a:lnTo>
                  <a:pt x="69673" y="33871"/>
                </a:lnTo>
                <a:lnTo>
                  <a:pt x="70476" y="25094"/>
                </a:lnTo>
                <a:lnTo>
                  <a:pt x="70476" y="9651"/>
                </a:lnTo>
                <a:lnTo>
                  <a:pt x="84903" y="9651"/>
                </a:lnTo>
                <a:lnTo>
                  <a:pt x="87143" y="11220"/>
                </a:lnTo>
                <a:lnTo>
                  <a:pt x="94554" y="23209"/>
                </a:lnTo>
                <a:lnTo>
                  <a:pt x="97143" y="37642"/>
                </a:lnTo>
                <a:lnTo>
                  <a:pt x="97143" y="46328"/>
                </a:lnTo>
                <a:lnTo>
                  <a:pt x="95238" y="53085"/>
                </a:lnTo>
                <a:lnTo>
                  <a:pt x="92381" y="60806"/>
                </a:lnTo>
                <a:lnTo>
                  <a:pt x="82188" y="88797"/>
                </a:lnTo>
                <a:lnTo>
                  <a:pt x="73691" y="114615"/>
                </a:lnTo>
                <a:lnTo>
                  <a:pt x="67872" y="137900"/>
                </a:lnTo>
                <a:lnTo>
                  <a:pt x="65714" y="158290"/>
                </a:lnTo>
                <a:lnTo>
                  <a:pt x="67708" y="174804"/>
                </a:lnTo>
                <a:lnTo>
                  <a:pt x="73810" y="187608"/>
                </a:lnTo>
                <a:lnTo>
                  <a:pt x="84197" y="195887"/>
                </a:lnTo>
                <a:lnTo>
                  <a:pt x="99048" y="198828"/>
                </a:lnTo>
                <a:lnTo>
                  <a:pt x="121386" y="198828"/>
                </a:lnTo>
                <a:lnTo>
                  <a:pt x="97143" y="208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5">
            <a:extLst>
              <a:ext uri="{FF2B5EF4-FFF2-40B4-BE49-F238E27FC236}">
                <a16:creationId xmlns:a16="http://schemas.microsoft.com/office/drawing/2014/main" id="{1345E470-FD99-4D33-9D12-35B1FF5E120B}"/>
              </a:ext>
            </a:extLst>
          </p:cNvPr>
          <p:cNvSpPr/>
          <p:nvPr/>
        </p:nvSpPr>
        <p:spPr>
          <a:xfrm>
            <a:off x="9743314" y="4053584"/>
            <a:ext cx="96520" cy="217170"/>
          </a:xfrm>
          <a:custGeom>
            <a:avLst/>
            <a:gdLst/>
            <a:ahLst/>
            <a:cxnLst/>
            <a:rect l="l" t="t" r="r" b="b"/>
            <a:pathLst>
              <a:path w="96520" h="217170">
                <a:moveTo>
                  <a:pt x="69524" y="30885"/>
                </a:moveTo>
                <a:lnTo>
                  <a:pt x="60952" y="30885"/>
                </a:lnTo>
                <a:lnTo>
                  <a:pt x="57143" y="24129"/>
                </a:lnTo>
                <a:lnTo>
                  <a:pt x="57143" y="18338"/>
                </a:lnTo>
                <a:lnTo>
                  <a:pt x="58765" y="11401"/>
                </a:lnTo>
                <a:lnTo>
                  <a:pt x="62976" y="5549"/>
                </a:lnTo>
                <a:lnTo>
                  <a:pt x="68795" y="1508"/>
                </a:lnTo>
                <a:lnTo>
                  <a:pt x="75238" y="0"/>
                </a:lnTo>
                <a:lnTo>
                  <a:pt x="83810" y="0"/>
                </a:lnTo>
                <a:lnTo>
                  <a:pt x="87619" y="7721"/>
                </a:lnTo>
                <a:lnTo>
                  <a:pt x="87619" y="12547"/>
                </a:lnTo>
                <a:lnTo>
                  <a:pt x="86131" y="19077"/>
                </a:lnTo>
                <a:lnTo>
                  <a:pt x="82143" y="24974"/>
                </a:lnTo>
                <a:lnTo>
                  <a:pt x="76369" y="29242"/>
                </a:lnTo>
                <a:lnTo>
                  <a:pt x="69524" y="30885"/>
                </a:lnTo>
                <a:close/>
              </a:path>
              <a:path w="96520" h="217170">
                <a:moveTo>
                  <a:pt x="9523" y="125474"/>
                </a:moveTo>
                <a:lnTo>
                  <a:pt x="0" y="125474"/>
                </a:lnTo>
                <a:lnTo>
                  <a:pt x="0" y="121613"/>
                </a:lnTo>
                <a:lnTo>
                  <a:pt x="2723" y="111478"/>
                </a:lnTo>
                <a:lnTo>
                  <a:pt x="11071" y="94829"/>
                </a:lnTo>
                <a:lnTo>
                  <a:pt x="25312" y="79265"/>
                </a:lnTo>
                <a:lnTo>
                  <a:pt x="45714" y="72388"/>
                </a:lnTo>
                <a:lnTo>
                  <a:pt x="57708" y="74439"/>
                </a:lnTo>
                <a:lnTo>
                  <a:pt x="67381" y="80110"/>
                </a:lnTo>
                <a:lnTo>
                  <a:pt x="68109" y="81075"/>
                </a:lnTo>
                <a:lnTo>
                  <a:pt x="44762" y="81075"/>
                </a:lnTo>
                <a:lnTo>
                  <a:pt x="35788" y="83322"/>
                </a:lnTo>
                <a:lnTo>
                  <a:pt x="26547" y="90365"/>
                </a:lnTo>
                <a:lnTo>
                  <a:pt x="17842" y="102656"/>
                </a:lnTo>
                <a:lnTo>
                  <a:pt x="10476" y="120648"/>
                </a:lnTo>
                <a:lnTo>
                  <a:pt x="9523" y="123543"/>
                </a:lnTo>
                <a:lnTo>
                  <a:pt x="9523" y="125474"/>
                </a:lnTo>
                <a:close/>
              </a:path>
              <a:path w="96520" h="217170">
                <a:moveTo>
                  <a:pt x="50476" y="217166"/>
                </a:moveTo>
                <a:lnTo>
                  <a:pt x="38080" y="215115"/>
                </a:lnTo>
                <a:lnTo>
                  <a:pt x="28452" y="209445"/>
                </a:lnTo>
                <a:lnTo>
                  <a:pt x="22217" y="200879"/>
                </a:lnTo>
                <a:lnTo>
                  <a:pt x="20000" y="190141"/>
                </a:lnTo>
                <a:lnTo>
                  <a:pt x="20000" y="184350"/>
                </a:lnTo>
                <a:lnTo>
                  <a:pt x="21904" y="180489"/>
                </a:lnTo>
                <a:lnTo>
                  <a:pt x="22857" y="176629"/>
                </a:lnTo>
                <a:lnTo>
                  <a:pt x="42857" y="124509"/>
                </a:lnTo>
                <a:lnTo>
                  <a:pt x="52381" y="92657"/>
                </a:lnTo>
                <a:lnTo>
                  <a:pt x="52381" y="83971"/>
                </a:lnTo>
                <a:lnTo>
                  <a:pt x="49524" y="81075"/>
                </a:lnTo>
                <a:lnTo>
                  <a:pt x="68109" y="81075"/>
                </a:lnTo>
                <a:lnTo>
                  <a:pt x="73839" y="88676"/>
                </a:lnTo>
                <a:lnTo>
                  <a:pt x="76191" y="99414"/>
                </a:lnTo>
                <a:lnTo>
                  <a:pt x="76191" y="102309"/>
                </a:lnTo>
                <a:lnTo>
                  <a:pt x="74286" y="110031"/>
                </a:lnTo>
                <a:lnTo>
                  <a:pt x="71354" y="116908"/>
                </a:lnTo>
                <a:lnTo>
                  <a:pt x="66548" y="128852"/>
                </a:lnTo>
                <a:lnTo>
                  <a:pt x="61562" y="141520"/>
                </a:lnTo>
                <a:lnTo>
                  <a:pt x="58095" y="150569"/>
                </a:lnTo>
                <a:lnTo>
                  <a:pt x="55803" y="157084"/>
                </a:lnTo>
                <a:lnTo>
                  <a:pt x="50863" y="170114"/>
                </a:lnTo>
                <a:lnTo>
                  <a:pt x="48571" y="176629"/>
                </a:lnTo>
                <a:lnTo>
                  <a:pt x="42857" y="190141"/>
                </a:lnTo>
                <a:lnTo>
                  <a:pt x="42857" y="204619"/>
                </a:lnTo>
                <a:lnTo>
                  <a:pt x="44762" y="208480"/>
                </a:lnTo>
                <a:lnTo>
                  <a:pt x="72388" y="208480"/>
                </a:lnTo>
                <a:lnTo>
                  <a:pt x="70878" y="210154"/>
                </a:lnTo>
                <a:lnTo>
                  <a:pt x="50476" y="217166"/>
                </a:lnTo>
                <a:close/>
              </a:path>
              <a:path w="96520" h="217170">
                <a:moveTo>
                  <a:pt x="72388" y="208480"/>
                </a:moveTo>
                <a:lnTo>
                  <a:pt x="51428" y="208480"/>
                </a:lnTo>
                <a:lnTo>
                  <a:pt x="60789" y="205961"/>
                </a:lnTo>
                <a:lnTo>
                  <a:pt x="69881" y="198466"/>
                </a:lnTo>
                <a:lnTo>
                  <a:pt x="78080" y="186084"/>
                </a:lnTo>
                <a:lnTo>
                  <a:pt x="84762" y="168907"/>
                </a:lnTo>
                <a:lnTo>
                  <a:pt x="85714" y="166012"/>
                </a:lnTo>
                <a:lnTo>
                  <a:pt x="86667" y="164081"/>
                </a:lnTo>
                <a:lnTo>
                  <a:pt x="96191" y="164081"/>
                </a:lnTo>
                <a:lnTo>
                  <a:pt x="96191" y="167942"/>
                </a:lnTo>
                <a:lnTo>
                  <a:pt x="93467" y="177669"/>
                </a:lnTo>
                <a:lnTo>
                  <a:pt x="85119" y="194364"/>
                </a:lnTo>
                <a:lnTo>
                  <a:pt x="72388" y="208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6">
            <a:extLst>
              <a:ext uri="{FF2B5EF4-FFF2-40B4-BE49-F238E27FC236}">
                <a16:creationId xmlns:a16="http://schemas.microsoft.com/office/drawing/2014/main" id="{70DEE479-05AD-48B1-A543-7F3A9FFD861F}"/>
              </a:ext>
            </a:extLst>
          </p:cNvPr>
          <p:cNvSpPr/>
          <p:nvPr/>
        </p:nvSpPr>
        <p:spPr>
          <a:xfrm>
            <a:off x="9905224" y="3853796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4761" y="460393"/>
                </a:moveTo>
                <a:lnTo>
                  <a:pt x="1904" y="460393"/>
                </a:lnTo>
                <a:lnTo>
                  <a:pt x="0" y="458463"/>
                </a:lnTo>
                <a:lnTo>
                  <a:pt x="0" y="452672"/>
                </a:lnTo>
                <a:lnTo>
                  <a:pt x="6666" y="447846"/>
                </a:lnTo>
                <a:lnTo>
                  <a:pt x="35870" y="410427"/>
                </a:lnTo>
                <a:lnTo>
                  <a:pt x="56754" y="368562"/>
                </a:lnTo>
                <a:lnTo>
                  <a:pt x="70370" y="323592"/>
                </a:lnTo>
                <a:lnTo>
                  <a:pt x="77768" y="276861"/>
                </a:lnTo>
                <a:lnTo>
                  <a:pt x="80000" y="229714"/>
                </a:lnTo>
                <a:lnTo>
                  <a:pt x="76869" y="174613"/>
                </a:lnTo>
                <a:lnTo>
                  <a:pt x="67749" y="125257"/>
                </a:lnTo>
                <a:lnTo>
                  <a:pt x="53051" y="81832"/>
                </a:lnTo>
                <a:lnTo>
                  <a:pt x="33188" y="44522"/>
                </a:lnTo>
                <a:lnTo>
                  <a:pt x="8571" y="13512"/>
                </a:lnTo>
                <a:lnTo>
                  <a:pt x="0" y="5791"/>
                </a:lnTo>
                <a:lnTo>
                  <a:pt x="0" y="1930"/>
                </a:lnTo>
                <a:lnTo>
                  <a:pt x="1904" y="0"/>
                </a:lnTo>
                <a:lnTo>
                  <a:pt x="4761" y="0"/>
                </a:lnTo>
                <a:lnTo>
                  <a:pt x="54048" y="48455"/>
                </a:lnTo>
                <a:lnTo>
                  <a:pt x="76191" y="85901"/>
                </a:lnTo>
                <a:lnTo>
                  <a:pt x="91250" y="125202"/>
                </a:lnTo>
                <a:lnTo>
                  <a:pt x="100238" y="163599"/>
                </a:lnTo>
                <a:lnTo>
                  <a:pt x="105715" y="229714"/>
                </a:lnTo>
                <a:lnTo>
                  <a:pt x="104599" y="260811"/>
                </a:lnTo>
                <a:lnTo>
                  <a:pt x="91652" y="332054"/>
                </a:lnTo>
                <a:lnTo>
                  <a:pt x="77143" y="369666"/>
                </a:lnTo>
                <a:lnTo>
                  <a:pt x="55253" y="408680"/>
                </a:lnTo>
                <a:lnTo>
                  <a:pt x="14330" y="454497"/>
                </a:lnTo>
                <a:lnTo>
                  <a:pt x="4761" y="460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7">
            <a:extLst>
              <a:ext uri="{FF2B5EF4-FFF2-40B4-BE49-F238E27FC236}">
                <a16:creationId xmlns:a16="http://schemas.microsoft.com/office/drawing/2014/main" id="{836D60AC-1861-4632-816F-5C0A195EB601}"/>
              </a:ext>
            </a:extLst>
          </p:cNvPr>
          <p:cNvSpPr/>
          <p:nvPr/>
        </p:nvSpPr>
        <p:spPr>
          <a:xfrm>
            <a:off x="5519928" y="4983481"/>
            <a:ext cx="1673860" cy="556260"/>
          </a:xfrm>
          <a:custGeom>
            <a:avLst/>
            <a:gdLst/>
            <a:ahLst/>
            <a:cxnLst/>
            <a:rect l="l" t="t" r="r" b="b"/>
            <a:pathLst>
              <a:path w="1673860" h="556260">
                <a:moveTo>
                  <a:pt x="1580642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3"/>
                </a:lnTo>
                <a:lnTo>
                  <a:pt x="27152" y="529102"/>
                </a:lnTo>
                <a:lnTo>
                  <a:pt x="56621" y="548973"/>
                </a:lnTo>
                <a:lnTo>
                  <a:pt x="92710" y="556260"/>
                </a:lnTo>
                <a:lnTo>
                  <a:pt x="1580642" y="556260"/>
                </a:lnTo>
                <a:lnTo>
                  <a:pt x="1616730" y="548973"/>
                </a:lnTo>
                <a:lnTo>
                  <a:pt x="1646199" y="529102"/>
                </a:lnTo>
                <a:lnTo>
                  <a:pt x="1666066" y="499633"/>
                </a:lnTo>
                <a:lnTo>
                  <a:pt x="1673352" y="463550"/>
                </a:lnTo>
                <a:lnTo>
                  <a:pt x="1673352" y="92710"/>
                </a:lnTo>
                <a:lnTo>
                  <a:pt x="1666066" y="56621"/>
                </a:lnTo>
                <a:lnTo>
                  <a:pt x="1646199" y="27152"/>
                </a:lnTo>
                <a:lnTo>
                  <a:pt x="1616730" y="7285"/>
                </a:lnTo>
                <a:lnTo>
                  <a:pt x="1580642" y="0"/>
                </a:lnTo>
                <a:close/>
              </a:path>
            </a:pathLst>
          </a:custGeom>
          <a:solidFill>
            <a:srgbClr val="DDD9C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8">
            <a:extLst>
              <a:ext uri="{FF2B5EF4-FFF2-40B4-BE49-F238E27FC236}">
                <a16:creationId xmlns:a16="http://schemas.microsoft.com/office/drawing/2014/main" id="{C6664258-D6AF-4FC8-A732-C6D8AB991ED5}"/>
              </a:ext>
            </a:extLst>
          </p:cNvPr>
          <p:cNvSpPr txBox="1"/>
          <p:nvPr/>
        </p:nvSpPr>
        <p:spPr>
          <a:xfrm>
            <a:off x="5658552" y="4994471"/>
            <a:ext cx="1397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捕捉各个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度共享的信息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50" name="object 149">
            <a:extLst>
              <a:ext uri="{FF2B5EF4-FFF2-40B4-BE49-F238E27FC236}">
                <a16:creationId xmlns:a16="http://schemas.microsoft.com/office/drawing/2014/main" id="{26A70E1B-4187-47BA-BB57-084A379D3962}"/>
              </a:ext>
            </a:extLst>
          </p:cNvPr>
          <p:cNvSpPr/>
          <p:nvPr/>
        </p:nvSpPr>
        <p:spPr>
          <a:xfrm>
            <a:off x="8197595" y="4937761"/>
            <a:ext cx="1675130" cy="556260"/>
          </a:xfrm>
          <a:custGeom>
            <a:avLst/>
            <a:gdLst/>
            <a:ahLst/>
            <a:cxnLst/>
            <a:rect l="l" t="t" r="r" b="b"/>
            <a:pathLst>
              <a:path w="1675129" h="556260">
                <a:moveTo>
                  <a:pt x="1582166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33"/>
                </a:lnTo>
                <a:lnTo>
                  <a:pt x="27152" y="529102"/>
                </a:lnTo>
                <a:lnTo>
                  <a:pt x="56621" y="548973"/>
                </a:lnTo>
                <a:lnTo>
                  <a:pt x="92710" y="556260"/>
                </a:lnTo>
                <a:lnTo>
                  <a:pt x="1582166" y="556260"/>
                </a:lnTo>
                <a:lnTo>
                  <a:pt x="1618254" y="548973"/>
                </a:lnTo>
                <a:lnTo>
                  <a:pt x="1647723" y="529102"/>
                </a:lnTo>
                <a:lnTo>
                  <a:pt x="1667590" y="499633"/>
                </a:lnTo>
                <a:lnTo>
                  <a:pt x="1674876" y="463550"/>
                </a:lnTo>
                <a:lnTo>
                  <a:pt x="1674876" y="92710"/>
                </a:lnTo>
                <a:lnTo>
                  <a:pt x="1667590" y="56621"/>
                </a:lnTo>
                <a:lnTo>
                  <a:pt x="1647723" y="27152"/>
                </a:lnTo>
                <a:lnTo>
                  <a:pt x="1618254" y="7285"/>
                </a:lnTo>
                <a:lnTo>
                  <a:pt x="1582166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0">
            <a:extLst>
              <a:ext uri="{FF2B5EF4-FFF2-40B4-BE49-F238E27FC236}">
                <a16:creationId xmlns:a16="http://schemas.microsoft.com/office/drawing/2014/main" id="{F491852F-CB98-47B6-A947-28F644973A9E}"/>
              </a:ext>
            </a:extLst>
          </p:cNvPr>
          <p:cNvSpPr txBox="1"/>
          <p:nvPr/>
        </p:nvSpPr>
        <p:spPr>
          <a:xfrm>
            <a:off x="8336912" y="4949040"/>
            <a:ext cx="1397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捕捉各个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度特有的信息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52" name="object 151">
            <a:extLst>
              <a:ext uri="{FF2B5EF4-FFF2-40B4-BE49-F238E27FC236}">
                <a16:creationId xmlns:a16="http://schemas.microsoft.com/office/drawing/2014/main" id="{52F5BB00-0A29-4C39-BC68-97A2C4211B90}"/>
              </a:ext>
            </a:extLst>
          </p:cNvPr>
          <p:cNvSpPr/>
          <p:nvPr/>
        </p:nvSpPr>
        <p:spPr>
          <a:xfrm>
            <a:off x="5837367" y="5905521"/>
            <a:ext cx="228600" cy="417830"/>
          </a:xfrm>
          <a:custGeom>
            <a:avLst/>
            <a:gdLst/>
            <a:ahLst/>
            <a:cxnLst/>
            <a:rect l="l" t="t" r="r" b="b"/>
            <a:pathLst>
              <a:path w="228600" h="417829">
                <a:moveTo>
                  <a:pt x="146727" y="125809"/>
                </a:moveTo>
                <a:lnTo>
                  <a:pt x="115080" y="125809"/>
                </a:lnTo>
                <a:lnTo>
                  <a:pt x="121928" y="91595"/>
                </a:lnTo>
                <a:lnTo>
                  <a:pt x="130424" y="53781"/>
                </a:lnTo>
                <a:lnTo>
                  <a:pt x="158954" y="9603"/>
                </a:lnTo>
                <a:lnTo>
                  <a:pt x="188923" y="0"/>
                </a:lnTo>
                <a:lnTo>
                  <a:pt x="202754" y="1980"/>
                </a:lnTo>
                <a:lnTo>
                  <a:pt x="215415" y="7923"/>
                </a:lnTo>
                <a:lnTo>
                  <a:pt x="216984" y="9603"/>
                </a:lnTo>
                <a:lnTo>
                  <a:pt x="188923" y="9603"/>
                </a:lnTo>
                <a:lnTo>
                  <a:pt x="182105" y="10939"/>
                </a:lnTo>
                <a:lnTo>
                  <a:pt x="161232" y="47658"/>
                </a:lnTo>
                <a:lnTo>
                  <a:pt x="156317" y="72988"/>
                </a:lnTo>
                <a:lnTo>
                  <a:pt x="146727" y="125809"/>
                </a:lnTo>
                <a:close/>
              </a:path>
              <a:path w="228600" h="417829">
                <a:moveTo>
                  <a:pt x="203308" y="58582"/>
                </a:moveTo>
                <a:lnTo>
                  <a:pt x="194677" y="58582"/>
                </a:lnTo>
                <a:lnTo>
                  <a:pt x="186046" y="53781"/>
                </a:lnTo>
                <a:lnTo>
                  <a:pt x="210980" y="18247"/>
                </a:lnTo>
                <a:lnTo>
                  <a:pt x="202349" y="9603"/>
                </a:lnTo>
                <a:lnTo>
                  <a:pt x="216984" y="9603"/>
                </a:lnTo>
                <a:lnTo>
                  <a:pt x="224661" y="17826"/>
                </a:lnTo>
                <a:lnTo>
                  <a:pt x="228242" y="31692"/>
                </a:lnTo>
                <a:lnTo>
                  <a:pt x="226099" y="43186"/>
                </a:lnTo>
                <a:lnTo>
                  <a:pt x="220450" y="51620"/>
                </a:lnTo>
                <a:lnTo>
                  <a:pt x="212463" y="56812"/>
                </a:lnTo>
                <a:lnTo>
                  <a:pt x="203308" y="58582"/>
                </a:lnTo>
                <a:close/>
              </a:path>
              <a:path w="228600" h="417829">
                <a:moveTo>
                  <a:pt x="196595" y="140214"/>
                </a:moveTo>
                <a:lnTo>
                  <a:pt x="70007" y="140214"/>
                </a:lnTo>
                <a:lnTo>
                  <a:pt x="70007" y="125809"/>
                </a:lnTo>
                <a:lnTo>
                  <a:pt x="196595" y="125809"/>
                </a:lnTo>
                <a:lnTo>
                  <a:pt x="196595" y="140214"/>
                </a:lnTo>
                <a:close/>
              </a:path>
              <a:path w="228600" h="417829">
                <a:moveTo>
                  <a:pt x="64293" y="407199"/>
                </a:moveTo>
                <a:lnTo>
                  <a:pt x="38360" y="407199"/>
                </a:lnTo>
                <a:lnTo>
                  <a:pt x="53554" y="400041"/>
                </a:lnTo>
                <a:lnTo>
                  <a:pt x="64253" y="380909"/>
                </a:lnTo>
                <a:lnTo>
                  <a:pt x="72075" y="353313"/>
                </a:lnTo>
                <a:lnTo>
                  <a:pt x="78638" y="320765"/>
                </a:lnTo>
                <a:lnTo>
                  <a:pt x="113162" y="140214"/>
                </a:lnTo>
                <a:lnTo>
                  <a:pt x="143850" y="140214"/>
                </a:lnTo>
                <a:lnTo>
                  <a:pt x="116039" y="285231"/>
                </a:lnTo>
                <a:lnTo>
                  <a:pt x="114151" y="296051"/>
                </a:lnTo>
                <a:lnTo>
                  <a:pt x="108846" y="319205"/>
                </a:lnTo>
                <a:lnTo>
                  <a:pt x="100665" y="347221"/>
                </a:lnTo>
                <a:lnTo>
                  <a:pt x="90146" y="372626"/>
                </a:lnTo>
                <a:lnTo>
                  <a:pt x="82459" y="387376"/>
                </a:lnTo>
                <a:lnTo>
                  <a:pt x="71086" y="402037"/>
                </a:lnTo>
                <a:lnTo>
                  <a:pt x="64293" y="407199"/>
                </a:lnTo>
                <a:close/>
              </a:path>
              <a:path w="228600" h="417829">
                <a:moveTo>
                  <a:pt x="38360" y="417763"/>
                </a:moveTo>
                <a:lnTo>
                  <a:pt x="24679" y="415647"/>
                </a:lnTo>
                <a:lnTo>
                  <a:pt x="12347" y="409480"/>
                </a:lnTo>
                <a:lnTo>
                  <a:pt x="3431" y="399531"/>
                </a:lnTo>
                <a:lnTo>
                  <a:pt x="0" y="386071"/>
                </a:lnTo>
                <a:lnTo>
                  <a:pt x="2277" y="374426"/>
                </a:lnTo>
                <a:lnTo>
                  <a:pt x="8151" y="365663"/>
                </a:lnTo>
                <a:lnTo>
                  <a:pt x="16183" y="360141"/>
                </a:lnTo>
                <a:lnTo>
                  <a:pt x="24934" y="358220"/>
                </a:lnTo>
                <a:lnTo>
                  <a:pt x="33565" y="358220"/>
                </a:lnTo>
                <a:lnTo>
                  <a:pt x="42196" y="363982"/>
                </a:lnTo>
                <a:lnTo>
                  <a:pt x="42196" y="374546"/>
                </a:lnTo>
                <a:lnTo>
                  <a:pt x="41267" y="381014"/>
                </a:lnTo>
                <a:lnTo>
                  <a:pt x="37640" y="388832"/>
                </a:lnTo>
                <a:lnTo>
                  <a:pt x="30058" y="395750"/>
                </a:lnTo>
                <a:lnTo>
                  <a:pt x="17262" y="399516"/>
                </a:lnTo>
                <a:lnTo>
                  <a:pt x="25893" y="407199"/>
                </a:lnTo>
                <a:lnTo>
                  <a:pt x="64293" y="407199"/>
                </a:lnTo>
                <a:lnTo>
                  <a:pt x="56296" y="413277"/>
                </a:lnTo>
                <a:lnTo>
                  <a:pt x="38360" y="417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2">
            <a:extLst>
              <a:ext uri="{FF2B5EF4-FFF2-40B4-BE49-F238E27FC236}">
                <a16:creationId xmlns:a16="http://schemas.microsoft.com/office/drawing/2014/main" id="{511BA77F-2A13-4DDA-8936-8182B1D18A37}"/>
              </a:ext>
            </a:extLst>
          </p:cNvPr>
          <p:cNvSpPr/>
          <p:nvPr/>
        </p:nvSpPr>
        <p:spPr>
          <a:xfrm>
            <a:off x="6131781" y="5884398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79" h="459104">
                <a:moveTo>
                  <a:pt x="104531" y="459059"/>
                </a:moveTo>
                <a:lnTo>
                  <a:pt x="102613" y="459059"/>
                </a:lnTo>
                <a:lnTo>
                  <a:pt x="93262" y="453522"/>
                </a:lnTo>
                <a:lnTo>
                  <a:pt x="52984" y="410035"/>
                </a:lnTo>
                <a:lnTo>
                  <a:pt x="30688" y="372626"/>
                </a:lnTo>
                <a:lnTo>
                  <a:pt x="15374" y="333520"/>
                </a:lnTo>
                <a:lnTo>
                  <a:pt x="5993" y="295315"/>
                </a:lnTo>
                <a:lnTo>
                  <a:pt x="0" y="229529"/>
                </a:lnTo>
                <a:lnTo>
                  <a:pt x="1273" y="198587"/>
                </a:lnTo>
                <a:lnTo>
                  <a:pt x="14969" y="127700"/>
                </a:lnTo>
                <a:lnTo>
                  <a:pt x="29729" y="90275"/>
                </a:lnTo>
                <a:lnTo>
                  <a:pt x="51771" y="51455"/>
                </a:lnTo>
                <a:lnTo>
                  <a:pt x="92978" y="5867"/>
                </a:lnTo>
                <a:lnTo>
                  <a:pt x="102613" y="0"/>
                </a:lnTo>
                <a:lnTo>
                  <a:pt x="104531" y="0"/>
                </a:lnTo>
                <a:lnTo>
                  <a:pt x="106449" y="1920"/>
                </a:lnTo>
                <a:lnTo>
                  <a:pt x="106449" y="6722"/>
                </a:lnTo>
                <a:lnTo>
                  <a:pt x="100695" y="12484"/>
                </a:lnTo>
                <a:lnTo>
                  <a:pt x="71288" y="49532"/>
                </a:lnTo>
                <a:lnTo>
                  <a:pt x="50259" y="90820"/>
                </a:lnTo>
                <a:lnTo>
                  <a:pt x="36549" y="135290"/>
                </a:lnTo>
                <a:lnTo>
                  <a:pt x="29099" y="181879"/>
                </a:lnTo>
                <a:lnTo>
                  <a:pt x="26852" y="229529"/>
                </a:lnTo>
                <a:lnTo>
                  <a:pt x="28808" y="273292"/>
                </a:lnTo>
                <a:lnTo>
                  <a:pt x="35598" y="318944"/>
                </a:lnTo>
                <a:lnTo>
                  <a:pt x="48602" y="364228"/>
                </a:lnTo>
                <a:lnTo>
                  <a:pt x="69201" y="406884"/>
                </a:lnTo>
                <a:lnTo>
                  <a:pt x="98777" y="444654"/>
                </a:lnTo>
                <a:lnTo>
                  <a:pt x="106449" y="452337"/>
                </a:lnTo>
                <a:lnTo>
                  <a:pt x="106449" y="458099"/>
                </a:lnTo>
                <a:lnTo>
                  <a:pt x="104531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3">
            <a:extLst>
              <a:ext uri="{FF2B5EF4-FFF2-40B4-BE49-F238E27FC236}">
                <a16:creationId xmlns:a16="http://schemas.microsoft.com/office/drawing/2014/main" id="{4334F59A-F429-47A4-9DEE-5B3337699394}"/>
              </a:ext>
            </a:extLst>
          </p:cNvPr>
          <p:cNvSpPr/>
          <p:nvPr/>
        </p:nvSpPr>
        <p:spPr>
          <a:xfrm>
            <a:off x="6278508" y="6026534"/>
            <a:ext cx="201930" cy="207645"/>
          </a:xfrm>
          <a:custGeom>
            <a:avLst/>
            <a:gdLst/>
            <a:ahLst/>
            <a:cxnLst/>
            <a:rect l="l" t="t" r="r" b="b"/>
            <a:pathLst>
              <a:path w="201929" h="207645">
                <a:moveTo>
                  <a:pt x="9590" y="74909"/>
                </a:moveTo>
                <a:lnTo>
                  <a:pt x="0" y="74909"/>
                </a:lnTo>
                <a:lnTo>
                  <a:pt x="0" y="70107"/>
                </a:lnTo>
                <a:lnTo>
                  <a:pt x="3371" y="57532"/>
                </a:lnTo>
                <a:lnTo>
                  <a:pt x="14025" y="33613"/>
                </a:lnTo>
                <a:lnTo>
                  <a:pt x="32770" y="10414"/>
                </a:lnTo>
                <a:lnTo>
                  <a:pt x="60417" y="0"/>
                </a:lnTo>
                <a:lnTo>
                  <a:pt x="75970" y="2881"/>
                </a:lnTo>
                <a:lnTo>
                  <a:pt x="85964" y="9603"/>
                </a:lnTo>
                <a:lnTo>
                  <a:pt x="59458" y="9603"/>
                </a:lnTo>
                <a:lnTo>
                  <a:pt x="48339" y="11974"/>
                </a:lnTo>
                <a:lnTo>
                  <a:pt x="35962" y="20648"/>
                </a:lnTo>
                <a:lnTo>
                  <a:pt x="23585" y="37964"/>
                </a:lnTo>
                <a:lnTo>
                  <a:pt x="12467" y="66265"/>
                </a:lnTo>
                <a:lnTo>
                  <a:pt x="10549" y="73948"/>
                </a:lnTo>
                <a:lnTo>
                  <a:pt x="9590" y="74909"/>
                </a:lnTo>
                <a:close/>
              </a:path>
              <a:path w="201929" h="207645">
                <a:moveTo>
                  <a:pt x="122229" y="197837"/>
                </a:moveTo>
                <a:lnTo>
                  <a:pt x="99736" y="197837"/>
                </a:lnTo>
                <a:lnTo>
                  <a:pt x="135129" y="181030"/>
                </a:lnTo>
                <a:lnTo>
                  <a:pt x="160632" y="142615"/>
                </a:lnTo>
                <a:lnTo>
                  <a:pt x="176066" y="100599"/>
                </a:lnTo>
                <a:lnTo>
                  <a:pt x="181251" y="72988"/>
                </a:lnTo>
                <a:lnTo>
                  <a:pt x="180202" y="61464"/>
                </a:lnTo>
                <a:lnTo>
                  <a:pt x="177175" y="51380"/>
                </a:lnTo>
                <a:lnTo>
                  <a:pt x="172350" y="42736"/>
                </a:lnTo>
                <a:lnTo>
                  <a:pt x="165907" y="35533"/>
                </a:lnTo>
                <a:lnTo>
                  <a:pt x="158235" y="27850"/>
                </a:lnTo>
                <a:lnTo>
                  <a:pt x="158235" y="21128"/>
                </a:lnTo>
                <a:lnTo>
                  <a:pt x="160213" y="13775"/>
                </a:lnTo>
                <a:lnTo>
                  <a:pt x="165427" y="6962"/>
                </a:lnTo>
                <a:lnTo>
                  <a:pt x="172800" y="1950"/>
                </a:lnTo>
                <a:lnTo>
                  <a:pt x="181251" y="0"/>
                </a:lnTo>
                <a:lnTo>
                  <a:pt x="187634" y="1440"/>
                </a:lnTo>
                <a:lnTo>
                  <a:pt x="194197" y="6482"/>
                </a:lnTo>
                <a:lnTo>
                  <a:pt x="199322" y="16206"/>
                </a:lnTo>
                <a:lnTo>
                  <a:pt x="201390" y="31692"/>
                </a:lnTo>
                <a:lnTo>
                  <a:pt x="198076" y="59189"/>
                </a:lnTo>
                <a:lnTo>
                  <a:pt x="187304" y="103928"/>
                </a:lnTo>
                <a:lnTo>
                  <a:pt x="167833" y="152492"/>
                </a:lnTo>
                <a:lnTo>
                  <a:pt x="138418" y="191468"/>
                </a:lnTo>
                <a:lnTo>
                  <a:pt x="122229" y="197837"/>
                </a:lnTo>
                <a:close/>
              </a:path>
              <a:path w="201929" h="207645">
                <a:moveTo>
                  <a:pt x="97818" y="207441"/>
                </a:moveTo>
                <a:lnTo>
                  <a:pt x="79327" y="205475"/>
                </a:lnTo>
                <a:lnTo>
                  <a:pt x="59218" y="197477"/>
                </a:lnTo>
                <a:lnTo>
                  <a:pt x="43065" y="180295"/>
                </a:lnTo>
                <a:lnTo>
                  <a:pt x="36442" y="150779"/>
                </a:lnTo>
                <a:lnTo>
                  <a:pt x="37655" y="134992"/>
                </a:lnTo>
                <a:lnTo>
                  <a:pt x="41836" y="115965"/>
                </a:lnTo>
                <a:lnTo>
                  <a:pt x="49793" y="90815"/>
                </a:lnTo>
                <a:lnTo>
                  <a:pt x="62335" y="56662"/>
                </a:lnTo>
                <a:lnTo>
                  <a:pt x="65302" y="49534"/>
                </a:lnTo>
                <a:lnTo>
                  <a:pt x="68089" y="41416"/>
                </a:lnTo>
                <a:lnTo>
                  <a:pt x="70157" y="32757"/>
                </a:lnTo>
                <a:lnTo>
                  <a:pt x="70966" y="24009"/>
                </a:lnTo>
                <a:lnTo>
                  <a:pt x="70966" y="9603"/>
                </a:lnTo>
                <a:lnTo>
                  <a:pt x="85964" y="9603"/>
                </a:lnTo>
                <a:lnTo>
                  <a:pt x="87748" y="10804"/>
                </a:lnTo>
                <a:lnTo>
                  <a:pt x="95210" y="22688"/>
                </a:lnTo>
                <a:lnTo>
                  <a:pt x="97818" y="37454"/>
                </a:lnTo>
                <a:lnTo>
                  <a:pt x="97818" y="46098"/>
                </a:lnTo>
                <a:lnTo>
                  <a:pt x="95900" y="51860"/>
                </a:lnTo>
                <a:lnTo>
                  <a:pt x="92064" y="60503"/>
                </a:lnTo>
                <a:lnTo>
                  <a:pt x="82354" y="87814"/>
                </a:lnTo>
                <a:lnTo>
                  <a:pt x="74082" y="113324"/>
                </a:lnTo>
                <a:lnTo>
                  <a:pt x="68328" y="136673"/>
                </a:lnTo>
                <a:lnTo>
                  <a:pt x="66171" y="157501"/>
                </a:lnTo>
                <a:lnTo>
                  <a:pt x="68179" y="173933"/>
                </a:lnTo>
                <a:lnTo>
                  <a:pt x="74322" y="186673"/>
                </a:lnTo>
                <a:lnTo>
                  <a:pt x="84781" y="194911"/>
                </a:lnTo>
                <a:lnTo>
                  <a:pt x="99736" y="197837"/>
                </a:lnTo>
                <a:lnTo>
                  <a:pt x="122229" y="197837"/>
                </a:lnTo>
                <a:lnTo>
                  <a:pt x="97818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4">
            <a:extLst>
              <a:ext uri="{FF2B5EF4-FFF2-40B4-BE49-F238E27FC236}">
                <a16:creationId xmlns:a16="http://schemas.microsoft.com/office/drawing/2014/main" id="{973EB163-BE6B-456C-B2F7-67DC6E6CBFAC}"/>
              </a:ext>
            </a:extLst>
          </p:cNvPr>
          <p:cNvSpPr/>
          <p:nvPr/>
        </p:nvSpPr>
        <p:spPr>
          <a:xfrm>
            <a:off x="6502920" y="6085117"/>
            <a:ext cx="97155" cy="216535"/>
          </a:xfrm>
          <a:custGeom>
            <a:avLst/>
            <a:gdLst/>
            <a:ahLst/>
            <a:cxnLst/>
            <a:rect l="l" t="t" r="r" b="b"/>
            <a:pathLst>
              <a:path w="97154" h="216535">
                <a:moveTo>
                  <a:pt x="79597" y="29771"/>
                </a:moveTo>
                <a:lnTo>
                  <a:pt x="61376" y="29771"/>
                </a:lnTo>
                <a:lnTo>
                  <a:pt x="57540" y="23049"/>
                </a:lnTo>
                <a:lnTo>
                  <a:pt x="57540" y="8643"/>
                </a:lnTo>
                <a:lnTo>
                  <a:pt x="67130" y="0"/>
                </a:lnTo>
                <a:lnTo>
                  <a:pt x="84392" y="0"/>
                </a:lnTo>
                <a:lnTo>
                  <a:pt x="88228" y="6722"/>
                </a:lnTo>
                <a:lnTo>
                  <a:pt x="88228" y="21128"/>
                </a:lnTo>
                <a:lnTo>
                  <a:pt x="79597" y="29771"/>
                </a:lnTo>
                <a:close/>
              </a:path>
              <a:path w="97154" h="216535">
                <a:moveTo>
                  <a:pt x="9590" y="124848"/>
                </a:moveTo>
                <a:lnTo>
                  <a:pt x="0" y="124848"/>
                </a:lnTo>
                <a:lnTo>
                  <a:pt x="0" y="120047"/>
                </a:lnTo>
                <a:lnTo>
                  <a:pt x="2742" y="110368"/>
                </a:lnTo>
                <a:lnTo>
                  <a:pt x="11148" y="93756"/>
                </a:lnTo>
                <a:lnTo>
                  <a:pt x="25488" y="78045"/>
                </a:lnTo>
                <a:lnTo>
                  <a:pt x="46032" y="71067"/>
                </a:lnTo>
                <a:lnTo>
                  <a:pt x="58109" y="73258"/>
                </a:lnTo>
                <a:lnTo>
                  <a:pt x="67849" y="79231"/>
                </a:lnTo>
                <a:lnTo>
                  <a:pt x="68907" y="80671"/>
                </a:lnTo>
                <a:lnTo>
                  <a:pt x="45073" y="80671"/>
                </a:lnTo>
                <a:lnTo>
                  <a:pt x="36037" y="82892"/>
                </a:lnTo>
                <a:lnTo>
                  <a:pt x="26732" y="89795"/>
                </a:lnTo>
                <a:lnTo>
                  <a:pt x="17966" y="101739"/>
                </a:lnTo>
                <a:lnTo>
                  <a:pt x="10549" y="119086"/>
                </a:lnTo>
                <a:lnTo>
                  <a:pt x="9590" y="122928"/>
                </a:lnTo>
                <a:lnTo>
                  <a:pt x="9590" y="124848"/>
                </a:lnTo>
                <a:close/>
              </a:path>
              <a:path w="97154" h="216535">
                <a:moveTo>
                  <a:pt x="50827" y="216084"/>
                </a:moveTo>
                <a:lnTo>
                  <a:pt x="38345" y="213908"/>
                </a:lnTo>
                <a:lnTo>
                  <a:pt x="28650" y="208041"/>
                </a:lnTo>
                <a:lnTo>
                  <a:pt x="22371" y="199473"/>
                </a:lnTo>
                <a:lnTo>
                  <a:pt x="20139" y="189194"/>
                </a:lnTo>
                <a:lnTo>
                  <a:pt x="20139" y="183431"/>
                </a:lnTo>
                <a:lnTo>
                  <a:pt x="22057" y="179590"/>
                </a:lnTo>
                <a:lnTo>
                  <a:pt x="23016" y="174788"/>
                </a:lnTo>
                <a:lnTo>
                  <a:pt x="43155" y="123888"/>
                </a:lnTo>
                <a:lnTo>
                  <a:pt x="52745" y="91235"/>
                </a:lnTo>
                <a:lnTo>
                  <a:pt x="52745" y="82592"/>
                </a:lnTo>
                <a:lnTo>
                  <a:pt x="49868" y="80671"/>
                </a:lnTo>
                <a:lnTo>
                  <a:pt x="68907" y="80671"/>
                </a:lnTo>
                <a:lnTo>
                  <a:pt x="74352" y="88084"/>
                </a:lnTo>
                <a:lnTo>
                  <a:pt x="76720" y="98918"/>
                </a:lnTo>
                <a:lnTo>
                  <a:pt x="76720" y="101799"/>
                </a:lnTo>
                <a:lnTo>
                  <a:pt x="75761" y="105641"/>
                </a:lnTo>
                <a:lnTo>
                  <a:pt x="74802" y="108522"/>
                </a:lnTo>
                <a:lnTo>
                  <a:pt x="71850" y="115515"/>
                </a:lnTo>
                <a:lnTo>
                  <a:pt x="67010" y="127730"/>
                </a:lnTo>
                <a:lnTo>
                  <a:pt x="61990" y="140665"/>
                </a:lnTo>
                <a:lnTo>
                  <a:pt x="58499" y="149818"/>
                </a:lnTo>
                <a:lnTo>
                  <a:pt x="56191" y="155746"/>
                </a:lnTo>
                <a:lnTo>
                  <a:pt x="53704" y="161943"/>
                </a:lnTo>
                <a:lnTo>
                  <a:pt x="51216" y="168320"/>
                </a:lnTo>
                <a:lnTo>
                  <a:pt x="48909" y="174788"/>
                </a:lnTo>
                <a:lnTo>
                  <a:pt x="46032" y="182471"/>
                </a:lnTo>
                <a:lnTo>
                  <a:pt x="43155" y="188233"/>
                </a:lnTo>
                <a:lnTo>
                  <a:pt x="43155" y="202639"/>
                </a:lnTo>
                <a:lnTo>
                  <a:pt x="45073" y="207441"/>
                </a:lnTo>
                <a:lnTo>
                  <a:pt x="72891" y="207441"/>
                </a:lnTo>
                <a:lnTo>
                  <a:pt x="71370" y="209106"/>
                </a:lnTo>
                <a:lnTo>
                  <a:pt x="50827" y="216084"/>
                </a:lnTo>
                <a:close/>
              </a:path>
              <a:path w="97154" h="216535">
                <a:moveTo>
                  <a:pt x="72891" y="207441"/>
                </a:moveTo>
                <a:lnTo>
                  <a:pt x="51786" y="207441"/>
                </a:lnTo>
                <a:lnTo>
                  <a:pt x="61211" y="204935"/>
                </a:lnTo>
                <a:lnTo>
                  <a:pt x="70366" y="197477"/>
                </a:lnTo>
                <a:lnTo>
                  <a:pt x="78623" y="185157"/>
                </a:lnTo>
                <a:lnTo>
                  <a:pt x="85351" y="168065"/>
                </a:lnTo>
                <a:lnTo>
                  <a:pt x="86310" y="164224"/>
                </a:lnTo>
                <a:lnTo>
                  <a:pt x="87269" y="162303"/>
                </a:lnTo>
                <a:lnTo>
                  <a:pt x="96859" y="162303"/>
                </a:lnTo>
                <a:lnTo>
                  <a:pt x="96859" y="167105"/>
                </a:lnTo>
                <a:lnTo>
                  <a:pt x="94117" y="176784"/>
                </a:lnTo>
                <a:lnTo>
                  <a:pt x="85710" y="193395"/>
                </a:lnTo>
                <a:lnTo>
                  <a:pt x="72891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5">
            <a:extLst>
              <a:ext uri="{FF2B5EF4-FFF2-40B4-BE49-F238E27FC236}">
                <a16:creationId xmlns:a16="http://schemas.microsoft.com/office/drawing/2014/main" id="{EE226363-C405-444E-BA24-3ADBD8A0B7F7}"/>
              </a:ext>
            </a:extLst>
          </p:cNvPr>
          <p:cNvSpPr/>
          <p:nvPr/>
        </p:nvSpPr>
        <p:spPr>
          <a:xfrm>
            <a:off x="6665950" y="5884398"/>
            <a:ext cx="100965" cy="459105"/>
          </a:xfrm>
          <a:custGeom>
            <a:avLst/>
            <a:gdLst/>
            <a:ahLst/>
            <a:cxnLst/>
            <a:rect l="l" t="t" r="r" b="b"/>
            <a:pathLst>
              <a:path w="100964" h="459104">
                <a:moveTo>
                  <a:pt x="4795" y="459059"/>
                </a:moveTo>
                <a:lnTo>
                  <a:pt x="1918" y="459059"/>
                </a:lnTo>
                <a:lnTo>
                  <a:pt x="0" y="457139"/>
                </a:lnTo>
                <a:lnTo>
                  <a:pt x="0" y="452337"/>
                </a:lnTo>
                <a:lnTo>
                  <a:pt x="6713" y="446575"/>
                </a:lnTo>
                <a:lnTo>
                  <a:pt x="36020" y="409435"/>
                </a:lnTo>
                <a:lnTo>
                  <a:pt x="56811" y="367962"/>
                </a:lnTo>
                <a:lnTo>
                  <a:pt x="70237" y="323354"/>
                </a:lnTo>
                <a:lnTo>
                  <a:pt x="77449" y="276811"/>
                </a:lnTo>
                <a:lnTo>
                  <a:pt x="79597" y="229529"/>
                </a:lnTo>
                <a:lnTo>
                  <a:pt x="76543" y="174711"/>
                </a:lnTo>
                <a:lnTo>
                  <a:pt x="67598" y="125655"/>
                </a:lnTo>
                <a:lnTo>
                  <a:pt x="53082" y="82592"/>
                </a:lnTo>
                <a:lnTo>
                  <a:pt x="33319" y="45752"/>
                </a:lnTo>
                <a:lnTo>
                  <a:pt x="8631" y="15366"/>
                </a:lnTo>
                <a:lnTo>
                  <a:pt x="0" y="6722"/>
                </a:lnTo>
                <a:lnTo>
                  <a:pt x="0" y="1920"/>
                </a:lnTo>
                <a:lnTo>
                  <a:pt x="1918" y="0"/>
                </a:lnTo>
                <a:lnTo>
                  <a:pt x="4795" y="0"/>
                </a:lnTo>
                <a:lnTo>
                  <a:pt x="54423" y="49024"/>
                </a:lnTo>
                <a:lnTo>
                  <a:pt x="76720" y="86433"/>
                </a:lnTo>
                <a:lnTo>
                  <a:pt x="91884" y="125674"/>
                </a:lnTo>
                <a:lnTo>
                  <a:pt x="100627" y="162797"/>
                </a:lnTo>
                <a:lnTo>
                  <a:pt x="100627" y="295600"/>
                </a:lnTo>
                <a:lnTo>
                  <a:pt x="77679" y="369744"/>
                </a:lnTo>
                <a:lnTo>
                  <a:pt x="55637" y="408415"/>
                </a:lnTo>
                <a:lnTo>
                  <a:pt x="14429" y="453342"/>
                </a:lnTo>
                <a:lnTo>
                  <a:pt x="4795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6">
            <a:extLst>
              <a:ext uri="{FF2B5EF4-FFF2-40B4-BE49-F238E27FC236}">
                <a16:creationId xmlns:a16="http://schemas.microsoft.com/office/drawing/2014/main" id="{4531084E-84D0-4FED-8A8B-358DEFF90C32}"/>
              </a:ext>
            </a:extLst>
          </p:cNvPr>
          <p:cNvSpPr/>
          <p:nvPr/>
        </p:nvSpPr>
        <p:spPr>
          <a:xfrm>
            <a:off x="8275749" y="5887234"/>
            <a:ext cx="229235" cy="417830"/>
          </a:xfrm>
          <a:custGeom>
            <a:avLst/>
            <a:gdLst/>
            <a:ahLst/>
            <a:cxnLst/>
            <a:rect l="l" t="t" r="r" b="b"/>
            <a:pathLst>
              <a:path w="229234" h="417829">
                <a:moveTo>
                  <a:pt x="146383" y="125809"/>
                </a:moveTo>
                <a:lnTo>
                  <a:pt x="115767" y="125809"/>
                </a:lnTo>
                <a:lnTo>
                  <a:pt x="122195" y="91595"/>
                </a:lnTo>
                <a:lnTo>
                  <a:pt x="131075" y="53781"/>
                </a:lnTo>
                <a:lnTo>
                  <a:pt x="159060" y="9603"/>
                </a:lnTo>
                <a:lnTo>
                  <a:pt x="188480" y="0"/>
                </a:lnTo>
                <a:lnTo>
                  <a:pt x="202832" y="1980"/>
                </a:lnTo>
                <a:lnTo>
                  <a:pt x="215748" y="7923"/>
                </a:lnTo>
                <a:lnTo>
                  <a:pt x="217331" y="9603"/>
                </a:lnTo>
                <a:lnTo>
                  <a:pt x="188480" y="9603"/>
                </a:lnTo>
                <a:lnTo>
                  <a:pt x="181693" y="10939"/>
                </a:lnTo>
                <a:lnTo>
                  <a:pt x="161332" y="47658"/>
                </a:lnTo>
                <a:lnTo>
                  <a:pt x="155951" y="72988"/>
                </a:lnTo>
                <a:lnTo>
                  <a:pt x="146383" y="125809"/>
                </a:lnTo>
                <a:close/>
              </a:path>
              <a:path w="229234" h="417829">
                <a:moveTo>
                  <a:pt x="203788" y="58582"/>
                </a:moveTo>
                <a:lnTo>
                  <a:pt x="194221" y="58582"/>
                </a:lnTo>
                <a:lnTo>
                  <a:pt x="186567" y="53781"/>
                </a:lnTo>
                <a:lnTo>
                  <a:pt x="211443" y="18247"/>
                </a:lnTo>
                <a:lnTo>
                  <a:pt x="202832" y="9603"/>
                </a:lnTo>
                <a:lnTo>
                  <a:pt x="217331" y="9603"/>
                </a:lnTo>
                <a:lnTo>
                  <a:pt x="225076" y="17826"/>
                </a:lnTo>
                <a:lnTo>
                  <a:pt x="228664" y="31692"/>
                </a:lnTo>
                <a:lnTo>
                  <a:pt x="226392" y="43186"/>
                </a:lnTo>
                <a:lnTo>
                  <a:pt x="220532" y="51620"/>
                </a:lnTo>
                <a:lnTo>
                  <a:pt x="212519" y="56812"/>
                </a:lnTo>
                <a:lnTo>
                  <a:pt x="203788" y="58582"/>
                </a:lnTo>
                <a:close/>
              </a:path>
              <a:path w="229234" h="417829">
                <a:moveTo>
                  <a:pt x="197091" y="140214"/>
                </a:moveTo>
                <a:lnTo>
                  <a:pt x="69843" y="140214"/>
                </a:lnTo>
                <a:lnTo>
                  <a:pt x="69843" y="125809"/>
                </a:lnTo>
                <a:lnTo>
                  <a:pt x="197091" y="125809"/>
                </a:lnTo>
                <a:lnTo>
                  <a:pt x="197091" y="140214"/>
                </a:lnTo>
                <a:close/>
              </a:path>
              <a:path w="229234" h="417829">
                <a:moveTo>
                  <a:pt x="64464" y="407199"/>
                </a:moveTo>
                <a:lnTo>
                  <a:pt x="39226" y="407199"/>
                </a:lnTo>
                <a:lnTo>
                  <a:pt x="54385" y="400041"/>
                </a:lnTo>
                <a:lnTo>
                  <a:pt x="65059" y="380909"/>
                </a:lnTo>
                <a:lnTo>
                  <a:pt x="72862" y="353313"/>
                </a:lnTo>
                <a:lnTo>
                  <a:pt x="79410" y="320765"/>
                </a:lnTo>
                <a:lnTo>
                  <a:pt x="112897" y="140214"/>
                </a:lnTo>
                <a:lnTo>
                  <a:pt x="143513" y="140214"/>
                </a:lnTo>
                <a:lnTo>
                  <a:pt x="116724" y="285231"/>
                </a:lnTo>
                <a:lnTo>
                  <a:pt x="100848" y="347221"/>
                </a:lnTo>
                <a:lnTo>
                  <a:pt x="82684" y="387376"/>
                </a:lnTo>
                <a:lnTo>
                  <a:pt x="71158" y="402037"/>
                </a:lnTo>
                <a:lnTo>
                  <a:pt x="64464" y="407199"/>
                </a:lnTo>
                <a:close/>
              </a:path>
              <a:path w="229234" h="417829">
                <a:moveTo>
                  <a:pt x="39226" y="417763"/>
                </a:moveTo>
                <a:lnTo>
                  <a:pt x="25025" y="415647"/>
                </a:lnTo>
                <a:lnTo>
                  <a:pt x="12437" y="409480"/>
                </a:lnTo>
                <a:lnTo>
                  <a:pt x="3438" y="399531"/>
                </a:lnTo>
                <a:lnTo>
                  <a:pt x="0" y="386071"/>
                </a:lnTo>
                <a:lnTo>
                  <a:pt x="2287" y="374426"/>
                </a:lnTo>
                <a:lnTo>
                  <a:pt x="8252" y="365663"/>
                </a:lnTo>
                <a:lnTo>
                  <a:pt x="16548" y="360141"/>
                </a:lnTo>
                <a:lnTo>
                  <a:pt x="25832" y="358220"/>
                </a:lnTo>
                <a:lnTo>
                  <a:pt x="34443" y="358220"/>
                </a:lnTo>
                <a:lnTo>
                  <a:pt x="42097" y="363982"/>
                </a:lnTo>
                <a:lnTo>
                  <a:pt x="42097" y="374546"/>
                </a:lnTo>
                <a:lnTo>
                  <a:pt x="41170" y="381014"/>
                </a:lnTo>
                <a:lnTo>
                  <a:pt x="37552" y="388832"/>
                </a:lnTo>
                <a:lnTo>
                  <a:pt x="29988" y="395750"/>
                </a:lnTo>
                <a:lnTo>
                  <a:pt x="17221" y="399516"/>
                </a:lnTo>
                <a:lnTo>
                  <a:pt x="25832" y="407199"/>
                </a:lnTo>
                <a:lnTo>
                  <a:pt x="64464" y="407199"/>
                </a:lnTo>
                <a:lnTo>
                  <a:pt x="56583" y="413277"/>
                </a:lnTo>
                <a:lnTo>
                  <a:pt x="39226" y="417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7">
            <a:extLst>
              <a:ext uri="{FF2B5EF4-FFF2-40B4-BE49-F238E27FC236}">
                <a16:creationId xmlns:a16="http://schemas.microsoft.com/office/drawing/2014/main" id="{1D147535-ACE6-4967-ADA8-C84D91D35850}"/>
              </a:ext>
            </a:extLst>
          </p:cNvPr>
          <p:cNvSpPr/>
          <p:nvPr/>
        </p:nvSpPr>
        <p:spPr>
          <a:xfrm>
            <a:off x="8496760" y="6057220"/>
            <a:ext cx="129539" cy="226060"/>
          </a:xfrm>
          <a:custGeom>
            <a:avLst/>
            <a:gdLst/>
            <a:ahLst/>
            <a:cxnLst/>
            <a:rect l="l" t="t" r="r" b="b"/>
            <a:pathLst>
              <a:path w="129540" h="226060">
                <a:moveTo>
                  <a:pt x="46881" y="225688"/>
                </a:moveTo>
                <a:lnTo>
                  <a:pt x="28657" y="222027"/>
                </a:lnTo>
                <a:lnTo>
                  <a:pt x="13753" y="211522"/>
                </a:lnTo>
                <a:lnTo>
                  <a:pt x="3692" y="194896"/>
                </a:lnTo>
                <a:lnTo>
                  <a:pt x="0" y="172867"/>
                </a:lnTo>
                <a:lnTo>
                  <a:pt x="0" y="164224"/>
                </a:lnTo>
                <a:lnTo>
                  <a:pt x="1913" y="156541"/>
                </a:lnTo>
                <a:lnTo>
                  <a:pt x="4798" y="143201"/>
                </a:lnTo>
                <a:lnTo>
                  <a:pt x="11361" y="116805"/>
                </a:lnTo>
                <a:lnTo>
                  <a:pt x="18462" y="89149"/>
                </a:lnTo>
                <a:lnTo>
                  <a:pt x="22962" y="72028"/>
                </a:lnTo>
                <a:lnTo>
                  <a:pt x="30616" y="42256"/>
                </a:lnTo>
                <a:lnTo>
                  <a:pt x="32529" y="34573"/>
                </a:lnTo>
                <a:lnTo>
                  <a:pt x="35399" y="22088"/>
                </a:lnTo>
                <a:lnTo>
                  <a:pt x="35399" y="14405"/>
                </a:lnTo>
                <a:lnTo>
                  <a:pt x="11481" y="14405"/>
                </a:lnTo>
                <a:lnTo>
                  <a:pt x="11481" y="3841"/>
                </a:lnTo>
                <a:lnTo>
                  <a:pt x="16264" y="2881"/>
                </a:lnTo>
                <a:lnTo>
                  <a:pt x="19135" y="2881"/>
                </a:lnTo>
                <a:lnTo>
                  <a:pt x="27835" y="2025"/>
                </a:lnTo>
                <a:lnTo>
                  <a:pt x="39944" y="1080"/>
                </a:lnTo>
                <a:lnTo>
                  <a:pt x="51694" y="315"/>
                </a:lnTo>
                <a:lnTo>
                  <a:pt x="59318" y="0"/>
                </a:lnTo>
                <a:lnTo>
                  <a:pt x="63145" y="0"/>
                </a:lnTo>
                <a:lnTo>
                  <a:pt x="65059" y="2881"/>
                </a:lnTo>
                <a:lnTo>
                  <a:pt x="65059" y="4801"/>
                </a:lnTo>
                <a:lnTo>
                  <a:pt x="64102" y="8643"/>
                </a:lnTo>
                <a:lnTo>
                  <a:pt x="63145" y="9603"/>
                </a:lnTo>
                <a:lnTo>
                  <a:pt x="41140" y="98918"/>
                </a:lnTo>
                <a:lnTo>
                  <a:pt x="56638" y="98918"/>
                </a:lnTo>
                <a:lnTo>
                  <a:pt x="52113" y="102024"/>
                </a:lnTo>
                <a:lnTo>
                  <a:pt x="43054" y="111403"/>
                </a:lnTo>
                <a:lnTo>
                  <a:pt x="36356" y="118126"/>
                </a:lnTo>
                <a:lnTo>
                  <a:pt x="36356" y="119086"/>
                </a:lnTo>
                <a:lnTo>
                  <a:pt x="34443" y="124848"/>
                </a:lnTo>
                <a:lnTo>
                  <a:pt x="29016" y="147777"/>
                </a:lnTo>
                <a:lnTo>
                  <a:pt x="25473" y="163504"/>
                </a:lnTo>
                <a:lnTo>
                  <a:pt x="23545" y="174548"/>
                </a:lnTo>
                <a:lnTo>
                  <a:pt x="22962" y="183431"/>
                </a:lnTo>
                <a:lnTo>
                  <a:pt x="24561" y="196787"/>
                </a:lnTo>
                <a:lnTo>
                  <a:pt x="29300" y="207441"/>
                </a:lnTo>
                <a:lnTo>
                  <a:pt x="37089" y="214494"/>
                </a:lnTo>
                <a:lnTo>
                  <a:pt x="47837" y="217045"/>
                </a:lnTo>
                <a:lnTo>
                  <a:pt x="77995" y="217045"/>
                </a:lnTo>
                <a:lnTo>
                  <a:pt x="76689" y="218050"/>
                </a:lnTo>
                <a:lnTo>
                  <a:pt x="46881" y="225688"/>
                </a:lnTo>
                <a:close/>
              </a:path>
              <a:path w="129540" h="226060">
                <a:moveTo>
                  <a:pt x="56638" y="98918"/>
                </a:moveTo>
                <a:lnTo>
                  <a:pt x="41140" y="98918"/>
                </a:lnTo>
                <a:lnTo>
                  <a:pt x="49168" y="92421"/>
                </a:lnTo>
                <a:lnTo>
                  <a:pt x="58720" y="86553"/>
                </a:lnTo>
                <a:lnTo>
                  <a:pt x="69529" y="82307"/>
                </a:lnTo>
                <a:lnTo>
                  <a:pt x="81324" y="80671"/>
                </a:lnTo>
                <a:lnTo>
                  <a:pt x="98082" y="83807"/>
                </a:lnTo>
                <a:lnTo>
                  <a:pt x="108349" y="90275"/>
                </a:lnTo>
                <a:lnTo>
                  <a:pt x="80367" y="90275"/>
                </a:lnTo>
                <a:lnTo>
                  <a:pt x="71308" y="91550"/>
                </a:lnTo>
                <a:lnTo>
                  <a:pt x="61710" y="95437"/>
                </a:lnTo>
                <a:lnTo>
                  <a:pt x="56638" y="98918"/>
                </a:lnTo>
                <a:close/>
              </a:path>
              <a:path w="129540" h="226060">
                <a:moveTo>
                  <a:pt x="77995" y="217045"/>
                </a:moveTo>
                <a:lnTo>
                  <a:pt x="47837" y="217045"/>
                </a:lnTo>
                <a:lnTo>
                  <a:pt x="59752" y="214389"/>
                </a:lnTo>
                <a:lnTo>
                  <a:pt x="70680" y="207321"/>
                </a:lnTo>
                <a:lnTo>
                  <a:pt x="93791" y="169491"/>
                </a:lnTo>
                <a:lnTo>
                  <a:pt x="104286" y="121007"/>
                </a:lnTo>
                <a:lnTo>
                  <a:pt x="102298" y="106886"/>
                </a:lnTo>
                <a:lnTo>
                  <a:pt x="96991" y="97358"/>
                </a:lnTo>
                <a:lnTo>
                  <a:pt x="89352" y="91971"/>
                </a:lnTo>
                <a:lnTo>
                  <a:pt x="80367" y="90275"/>
                </a:lnTo>
                <a:lnTo>
                  <a:pt x="108349" y="90275"/>
                </a:lnTo>
                <a:lnTo>
                  <a:pt x="113495" y="93516"/>
                </a:lnTo>
                <a:lnTo>
                  <a:pt x="124781" y="110248"/>
                </a:lnTo>
                <a:lnTo>
                  <a:pt x="129162" y="134452"/>
                </a:lnTo>
                <a:lnTo>
                  <a:pt x="121956" y="168561"/>
                </a:lnTo>
                <a:lnTo>
                  <a:pt x="103090" y="197717"/>
                </a:lnTo>
                <a:lnTo>
                  <a:pt x="77995" y="217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8">
            <a:extLst>
              <a:ext uri="{FF2B5EF4-FFF2-40B4-BE49-F238E27FC236}">
                <a16:creationId xmlns:a16="http://schemas.microsoft.com/office/drawing/2014/main" id="{C2FA5A0E-111A-404C-97A0-76C89D97D8B5}"/>
              </a:ext>
            </a:extLst>
          </p:cNvPr>
          <p:cNvSpPr/>
          <p:nvPr/>
        </p:nvSpPr>
        <p:spPr>
          <a:xfrm>
            <a:off x="8656537" y="6057220"/>
            <a:ext cx="71755" cy="226060"/>
          </a:xfrm>
          <a:custGeom>
            <a:avLst/>
            <a:gdLst/>
            <a:ahLst/>
            <a:cxnLst/>
            <a:rect l="l" t="t" r="r" b="b"/>
            <a:pathLst>
              <a:path w="71754" h="226060">
                <a:moveTo>
                  <a:pt x="33486" y="225688"/>
                </a:moveTo>
                <a:lnTo>
                  <a:pt x="21796" y="223857"/>
                </a:lnTo>
                <a:lnTo>
                  <a:pt x="11002" y="218245"/>
                </a:lnTo>
                <a:lnTo>
                  <a:pt x="3079" y="208671"/>
                </a:lnTo>
                <a:lnTo>
                  <a:pt x="0" y="194956"/>
                </a:lnTo>
                <a:lnTo>
                  <a:pt x="0" y="188233"/>
                </a:lnTo>
                <a:lnTo>
                  <a:pt x="956" y="185352"/>
                </a:lnTo>
                <a:lnTo>
                  <a:pt x="41140" y="26890"/>
                </a:lnTo>
                <a:lnTo>
                  <a:pt x="41140" y="24009"/>
                </a:lnTo>
                <a:lnTo>
                  <a:pt x="42097" y="22088"/>
                </a:lnTo>
                <a:lnTo>
                  <a:pt x="42097" y="14405"/>
                </a:lnTo>
                <a:lnTo>
                  <a:pt x="19135" y="14405"/>
                </a:lnTo>
                <a:lnTo>
                  <a:pt x="19135" y="3841"/>
                </a:lnTo>
                <a:lnTo>
                  <a:pt x="22962" y="2881"/>
                </a:lnTo>
                <a:lnTo>
                  <a:pt x="25832" y="2881"/>
                </a:lnTo>
                <a:lnTo>
                  <a:pt x="34532" y="2025"/>
                </a:lnTo>
                <a:lnTo>
                  <a:pt x="46641" y="1080"/>
                </a:lnTo>
                <a:lnTo>
                  <a:pt x="58392" y="315"/>
                </a:lnTo>
                <a:lnTo>
                  <a:pt x="66016" y="0"/>
                </a:lnTo>
                <a:lnTo>
                  <a:pt x="69843" y="0"/>
                </a:lnTo>
                <a:lnTo>
                  <a:pt x="71756" y="2881"/>
                </a:lnTo>
                <a:lnTo>
                  <a:pt x="71756" y="4801"/>
                </a:lnTo>
                <a:lnTo>
                  <a:pt x="70799" y="8643"/>
                </a:lnTo>
                <a:lnTo>
                  <a:pt x="69843" y="9603"/>
                </a:lnTo>
                <a:lnTo>
                  <a:pt x="25832" y="187273"/>
                </a:lnTo>
                <a:lnTo>
                  <a:pt x="24875" y="191114"/>
                </a:lnTo>
                <a:lnTo>
                  <a:pt x="23918" y="197837"/>
                </a:lnTo>
                <a:lnTo>
                  <a:pt x="23918" y="208401"/>
                </a:lnTo>
                <a:lnTo>
                  <a:pt x="25832" y="217045"/>
                </a:lnTo>
                <a:lnTo>
                  <a:pt x="52827" y="217045"/>
                </a:lnTo>
                <a:lnTo>
                  <a:pt x="52726" y="217180"/>
                </a:lnTo>
                <a:lnTo>
                  <a:pt x="46043" y="222447"/>
                </a:lnTo>
                <a:lnTo>
                  <a:pt x="39540" y="225013"/>
                </a:lnTo>
                <a:lnTo>
                  <a:pt x="33486" y="225688"/>
                </a:lnTo>
                <a:close/>
              </a:path>
              <a:path w="71754" h="226060">
                <a:moveTo>
                  <a:pt x="52827" y="217045"/>
                </a:moveTo>
                <a:lnTo>
                  <a:pt x="34443" y="217045"/>
                </a:lnTo>
                <a:lnTo>
                  <a:pt x="43696" y="213488"/>
                </a:lnTo>
                <a:lnTo>
                  <a:pt x="50349" y="204440"/>
                </a:lnTo>
                <a:lnTo>
                  <a:pt x="55028" y="192330"/>
                </a:lnTo>
                <a:lnTo>
                  <a:pt x="58362" y="179590"/>
                </a:lnTo>
                <a:lnTo>
                  <a:pt x="60275" y="173828"/>
                </a:lnTo>
                <a:lnTo>
                  <a:pt x="60275" y="171907"/>
                </a:lnTo>
                <a:lnTo>
                  <a:pt x="69843" y="171907"/>
                </a:lnTo>
                <a:lnTo>
                  <a:pt x="69843" y="176709"/>
                </a:lnTo>
                <a:lnTo>
                  <a:pt x="69140" y="180445"/>
                </a:lnTo>
                <a:lnTo>
                  <a:pt x="67092" y="188593"/>
                </a:lnTo>
                <a:lnTo>
                  <a:pt x="63788" y="198722"/>
                </a:lnTo>
                <a:lnTo>
                  <a:pt x="59318" y="208401"/>
                </a:lnTo>
                <a:lnTo>
                  <a:pt x="52827" y="217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9">
            <a:extLst>
              <a:ext uri="{FF2B5EF4-FFF2-40B4-BE49-F238E27FC236}">
                <a16:creationId xmlns:a16="http://schemas.microsoft.com/office/drawing/2014/main" id="{6F476042-0463-48CA-A809-703C88FFDA06}"/>
              </a:ext>
            </a:extLst>
          </p:cNvPr>
          <p:cNvSpPr/>
          <p:nvPr/>
        </p:nvSpPr>
        <p:spPr>
          <a:xfrm>
            <a:off x="8769434" y="6137897"/>
            <a:ext cx="186055" cy="145415"/>
          </a:xfrm>
          <a:custGeom>
            <a:avLst/>
            <a:gdLst/>
            <a:ahLst/>
            <a:cxnLst/>
            <a:rect l="l" t="t" r="r" b="b"/>
            <a:pathLst>
              <a:path w="186054" h="145414">
                <a:moveTo>
                  <a:pt x="9567" y="53781"/>
                </a:moveTo>
                <a:lnTo>
                  <a:pt x="0" y="53781"/>
                </a:lnTo>
                <a:lnTo>
                  <a:pt x="0" y="48979"/>
                </a:lnTo>
                <a:lnTo>
                  <a:pt x="2735" y="39300"/>
                </a:lnTo>
                <a:lnTo>
                  <a:pt x="11122" y="22688"/>
                </a:lnTo>
                <a:lnTo>
                  <a:pt x="25428" y="6977"/>
                </a:lnTo>
                <a:lnTo>
                  <a:pt x="45924" y="0"/>
                </a:lnTo>
                <a:lnTo>
                  <a:pt x="57569" y="2055"/>
                </a:lnTo>
                <a:lnTo>
                  <a:pt x="67331" y="7803"/>
                </a:lnTo>
                <a:lnTo>
                  <a:pt x="68703" y="9603"/>
                </a:lnTo>
                <a:lnTo>
                  <a:pt x="44967" y="9603"/>
                </a:lnTo>
                <a:lnTo>
                  <a:pt x="35564" y="11959"/>
                </a:lnTo>
                <a:lnTo>
                  <a:pt x="26430" y="19087"/>
                </a:lnTo>
                <a:lnTo>
                  <a:pt x="18193" y="31077"/>
                </a:lnTo>
                <a:lnTo>
                  <a:pt x="11481" y="48018"/>
                </a:lnTo>
                <a:lnTo>
                  <a:pt x="10524" y="51860"/>
                </a:lnTo>
                <a:lnTo>
                  <a:pt x="9567" y="53781"/>
                </a:lnTo>
                <a:close/>
              </a:path>
              <a:path w="186054" h="145414">
                <a:moveTo>
                  <a:pt x="102058" y="136373"/>
                </a:moveTo>
                <a:lnTo>
                  <a:pt x="76540" y="136373"/>
                </a:lnTo>
                <a:lnTo>
                  <a:pt x="89785" y="133507"/>
                </a:lnTo>
                <a:lnTo>
                  <a:pt x="100698" y="126409"/>
                </a:lnTo>
                <a:lnTo>
                  <a:pt x="109100" y="117330"/>
                </a:lnTo>
                <a:lnTo>
                  <a:pt x="114810" y="108522"/>
                </a:lnTo>
                <a:lnTo>
                  <a:pt x="115767" y="108522"/>
                </a:lnTo>
                <a:lnTo>
                  <a:pt x="118637" y="96037"/>
                </a:lnTo>
                <a:lnTo>
                  <a:pt x="120551" y="89315"/>
                </a:lnTo>
                <a:lnTo>
                  <a:pt x="136816" y="23049"/>
                </a:lnTo>
                <a:lnTo>
                  <a:pt x="139686" y="12484"/>
                </a:lnTo>
                <a:lnTo>
                  <a:pt x="141599" y="3841"/>
                </a:lnTo>
                <a:lnTo>
                  <a:pt x="158821" y="3841"/>
                </a:lnTo>
                <a:lnTo>
                  <a:pt x="163605" y="7683"/>
                </a:lnTo>
                <a:lnTo>
                  <a:pt x="163605" y="15366"/>
                </a:lnTo>
                <a:lnTo>
                  <a:pt x="160734" y="29771"/>
                </a:lnTo>
                <a:lnTo>
                  <a:pt x="158821" y="37454"/>
                </a:lnTo>
                <a:lnTo>
                  <a:pt x="151167" y="66265"/>
                </a:lnTo>
                <a:lnTo>
                  <a:pt x="149582" y="72388"/>
                </a:lnTo>
                <a:lnTo>
                  <a:pt x="147818" y="79951"/>
                </a:lnTo>
                <a:lnTo>
                  <a:pt x="146054" y="87874"/>
                </a:lnTo>
                <a:lnTo>
                  <a:pt x="144470" y="95077"/>
                </a:lnTo>
                <a:lnTo>
                  <a:pt x="142511" y="101544"/>
                </a:lnTo>
                <a:lnTo>
                  <a:pt x="141001" y="108642"/>
                </a:lnTo>
                <a:lnTo>
                  <a:pt x="140030" y="115200"/>
                </a:lnTo>
                <a:lnTo>
                  <a:pt x="139686" y="120047"/>
                </a:lnTo>
                <a:lnTo>
                  <a:pt x="139686" y="123888"/>
                </a:lnTo>
                <a:lnTo>
                  <a:pt x="116724" y="123888"/>
                </a:lnTo>
                <a:lnTo>
                  <a:pt x="108531" y="131646"/>
                </a:lnTo>
                <a:lnTo>
                  <a:pt x="102058" y="136373"/>
                </a:lnTo>
                <a:close/>
              </a:path>
              <a:path w="186054" h="145414">
                <a:moveTo>
                  <a:pt x="74626" y="145016"/>
                </a:moveTo>
                <a:lnTo>
                  <a:pt x="35459" y="126409"/>
                </a:lnTo>
                <a:lnTo>
                  <a:pt x="30616" y="103720"/>
                </a:lnTo>
                <a:lnTo>
                  <a:pt x="30885" y="96682"/>
                </a:lnTo>
                <a:lnTo>
                  <a:pt x="47837" y="42256"/>
                </a:lnTo>
                <a:lnTo>
                  <a:pt x="53578" y="27850"/>
                </a:lnTo>
                <a:lnTo>
                  <a:pt x="53578" y="12484"/>
                </a:lnTo>
                <a:lnTo>
                  <a:pt x="50708" y="9603"/>
                </a:lnTo>
                <a:lnTo>
                  <a:pt x="68703" y="9603"/>
                </a:lnTo>
                <a:lnTo>
                  <a:pt x="74043" y="16611"/>
                </a:lnTo>
                <a:lnTo>
                  <a:pt x="76540" y="27850"/>
                </a:lnTo>
                <a:lnTo>
                  <a:pt x="76540" y="32652"/>
                </a:lnTo>
                <a:lnTo>
                  <a:pt x="74626" y="37454"/>
                </a:lnTo>
                <a:lnTo>
                  <a:pt x="71756" y="44177"/>
                </a:lnTo>
                <a:lnTo>
                  <a:pt x="65433" y="61404"/>
                </a:lnTo>
                <a:lnTo>
                  <a:pt x="59916" y="78270"/>
                </a:lnTo>
                <a:lnTo>
                  <a:pt x="56015" y="94417"/>
                </a:lnTo>
                <a:lnTo>
                  <a:pt x="54535" y="109482"/>
                </a:lnTo>
                <a:lnTo>
                  <a:pt x="54878" y="116115"/>
                </a:lnTo>
                <a:lnTo>
                  <a:pt x="57285" y="125089"/>
                </a:lnTo>
                <a:lnTo>
                  <a:pt x="63818" y="132982"/>
                </a:lnTo>
                <a:lnTo>
                  <a:pt x="76540" y="136373"/>
                </a:lnTo>
                <a:lnTo>
                  <a:pt x="102058" y="136373"/>
                </a:lnTo>
                <a:lnTo>
                  <a:pt x="99263" y="138414"/>
                </a:lnTo>
                <a:lnTo>
                  <a:pt x="88200" y="143201"/>
                </a:lnTo>
                <a:lnTo>
                  <a:pt x="74626" y="145016"/>
                </a:lnTo>
                <a:close/>
              </a:path>
              <a:path w="186054" h="145414">
                <a:moveTo>
                  <a:pt x="167714" y="136373"/>
                </a:moveTo>
                <a:lnTo>
                  <a:pt x="150210" y="136373"/>
                </a:lnTo>
                <a:lnTo>
                  <a:pt x="158911" y="133132"/>
                </a:lnTo>
                <a:lnTo>
                  <a:pt x="165279" y="124848"/>
                </a:lnTo>
                <a:lnTo>
                  <a:pt x="169854" y="113684"/>
                </a:lnTo>
                <a:lnTo>
                  <a:pt x="173172" y="101799"/>
                </a:lnTo>
                <a:lnTo>
                  <a:pt x="175086" y="93156"/>
                </a:lnTo>
                <a:lnTo>
                  <a:pt x="176043" y="91235"/>
                </a:lnTo>
                <a:lnTo>
                  <a:pt x="185610" y="91235"/>
                </a:lnTo>
                <a:lnTo>
                  <a:pt x="185610" y="96037"/>
                </a:lnTo>
                <a:lnTo>
                  <a:pt x="169300" y="134887"/>
                </a:lnTo>
                <a:lnTo>
                  <a:pt x="167714" y="136373"/>
                </a:lnTo>
                <a:close/>
              </a:path>
              <a:path w="186054" h="145414">
                <a:moveTo>
                  <a:pt x="149253" y="145016"/>
                </a:moveTo>
                <a:lnTo>
                  <a:pt x="143498" y="144551"/>
                </a:lnTo>
                <a:lnTo>
                  <a:pt x="134065" y="142015"/>
                </a:lnTo>
                <a:lnTo>
                  <a:pt x="124094" y="135698"/>
                </a:lnTo>
                <a:lnTo>
                  <a:pt x="116724" y="123888"/>
                </a:lnTo>
                <a:lnTo>
                  <a:pt x="139686" y="123888"/>
                </a:lnTo>
                <a:lnTo>
                  <a:pt x="139686" y="128690"/>
                </a:lnTo>
                <a:lnTo>
                  <a:pt x="141599" y="136373"/>
                </a:lnTo>
                <a:lnTo>
                  <a:pt x="167714" y="136373"/>
                </a:lnTo>
                <a:lnTo>
                  <a:pt x="163485" y="140335"/>
                </a:lnTo>
                <a:lnTo>
                  <a:pt x="156773" y="143801"/>
                </a:lnTo>
                <a:lnTo>
                  <a:pt x="149253" y="145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0">
            <a:extLst>
              <a:ext uri="{FF2B5EF4-FFF2-40B4-BE49-F238E27FC236}">
                <a16:creationId xmlns:a16="http://schemas.microsoft.com/office/drawing/2014/main" id="{8C575F81-7243-4F97-B866-CE5A56BF6369}"/>
              </a:ext>
            </a:extLst>
          </p:cNvPr>
          <p:cNvSpPr/>
          <p:nvPr/>
        </p:nvSpPr>
        <p:spPr>
          <a:xfrm>
            <a:off x="8992354" y="6137897"/>
            <a:ext cx="137160" cy="145415"/>
          </a:xfrm>
          <a:custGeom>
            <a:avLst/>
            <a:gdLst/>
            <a:ahLst/>
            <a:cxnLst/>
            <a:rect l="l" t="t" r="r" b="b"/>
            <a:pathLst>
              <a:path w="137159" h="145414">
                <a:moveTo>
                  <a:pt x="57405" y="145016"/>
                </a:moveTo>
                <a:lnTo>
                  <a:pt x="32694" y="140154"/>
                </a:lnTo>
                <a:lnTo>
                  <a:pt x="14710" y="127009"/>
                </a:lnTo>
                <a:lnTo>
                  <a:pt x="3722" y="107742"/>
                </a:lnTo>
                <a:lnTo>
                  <a:pt x="0" y="84513"/>
                </a:lnTo>
                <a:lnTo>
                  <a:pt x="8670" y="48213"/>
                </a:lnTo>
                <a:lnTo>
                  <a:pt x="30616" y="21728"/>
                </a:lnTo>
                <a:lnTo>
                  <a:pt x="59737" y="5507"/>
                </a:lnTo>
                <a:lnTo>
                  <a:pt x="89935" y="0"/>
                </a:lnTo>
                <a:lnTo>
                  <a:pt x="105347" y="1935"/>
                </a:lnTo>
                <a:lnTo>
                  <a:pt x="117800" y="7562"/>
                </a:lnTo>
                <a:lnTo>
                  <a:pt x="119678" y="9603"/>
                </a:lnTo>
                <a:lnTo>
                  <a:pt x="89935" y="9603"/>
                </a:lnTo>
                <a:lnTo>
                  <a:pt x="79081" y="10924"/>
                </a:lnTo>
                <a:lnTo>
                  <a:pt x="62667" y="17286"/>
                </a:lnTo>
                <a:lnTo>
                  <a:pt x="45535" y="32292"/>
                </a:lnTo>
                <a:lnTo>
                  <a:pt x="32529" y="59543"/>
                </a:lnTo>
                <a:lnTo>
                  <a:pt x="105378" y="59543"/>
                </a:lnTo>
                <a:lnTo>
                  <a:pt x="101416" y="61464"/>
                </a:lnTo>
                <a:lnTo>
                  <a:pt x="87289" y="65350"/>
                </a:lnTo>
                <a:lnTo>
                  <a:pt x="72354" y="67346"/>
                </a:lnTo>
                <a:lnTo>
                  <a:pt x="59034" y="68081"/>
                </a:lnTo>
                <a:lnTo>
                  <a:pt x="49751" y="68186"/>
                </a:lnTo>
                <a:lnTo>
                  <a:pt x="29659" y="68186"/>
                </a:lnTo>
                <a:lnTo>
                  <a:pt x="27446" y="79711"/>
                </a:lnTo>
                <a:lnTo>
                  <a:pt x="26310" y="87634"/>
                </a:lnTo>
                <a:lnTo>
                  <a:pt x="25892" y="93036"/>
                </a:lnTo>
                <a:lnTo>
                  <a:pt x="25832" y="96998"/>
                </a:lnTo>
                <a:lnTo>
                  <a:pt x="28074" y="114089"/>
                </a:lnTo>
                <a:lnTo>
                  <a:pt x="34443" y="126409"/>
                </a:lnTo>
                <a:lnTo>
                  <a:pt x="44399" y="133867"/>
                </a:lnTo>
                <a:lnTo>
                  <a:pt x="57405" y="136373"/>
                </a:lnTo>
                <a:lnTo>
                  <a:pt x="100266" y="136373"/>
                </a:lnTo>
                <a:lnTo>
                  <a:pt x="92416" y="139989"/>
                </a:lnTo>
                <a:lnTo>
                  <a:pt x="57405" y="145016"/>
                </a:lnTo>
                <a:close/>
              </a:path>
              <a:path w="137159" h="145414">
                <a:moveTo>
                  <a:pt x="105378" y="59543"/>
                </a:moveTo>
                <a:lnTo>
                  <a:pt x="47837" y="59543"/>
                </a:lnTo>
                <a:lnTo>
                  <a:pt x="64102" y="59063"/>
                </a:lnTo>
                <a:lnTo>
                  <a:pt x="86825" y="55701"/>
                </a:lnTo>
                <a:lnTo>
                  <a:pt x="107037" y="46578"/>
                </a:lnTo>
                <a:lnTo>
                  <a:pt x="115767" y="28811"/>
                </a:lnTo>
                <a:lnTo>
                  <a:pt x="113749" y="20543"/>
                </a:lnTo>
                <a:lnTo>
                  <a:pt x="108232" y="14525"/>
                </a:lnTo>
                <a:lnTo>
                  <a:pt x="100025" y="10849"/>
                </a:lnTo>
                <a:lnTo>
                  <a:pt x="89935" y="9603"/>
                </a:lnTo>
                <a:lnTo>
                  <a:pt x="119678" y="9603"/>
                </a:lnTo>
                <a:lnTo>
                  <a:pt x="126127" y="16611"/>
                </a:lnTo>
                <a:lnTo>
                  <a:pt x="129162" y="28811"/>
                </a:lnTo>
                <a:lnTo>
                  <a:pt x="128190" y="36884"/>
                </a:lnTo>
                <a:lnTo>
                  <a:pt x="124258" y="45857"/>
                </a:lnTo>
                <a:lnTo>
                  <a:pt x="115842" y="54471"/>
                </a:lnTo>
                <a:lnTo>
                  <a:pt x="105378" y="59543"/>
                </a:lnTo>
                <a:close/>
              </a:path>
              <a:path w="137159" h="145414">
                <a:moveTo>
                  <a:pt x="100266" y="136373"/>
                </a:moveTo>
                <a:lnTo>
                  <a:pt x="57405" y="136373"/>
                </a:lnTo>
                <a:lnTo>
                  <a:pt x="67092" y="135908"/>
                </a:lnTo>
                <a:lnTo>
                  <a:pt x="84672" y="132652"/>
                </a:lnTo>
                <a:lnTo>
                  <a:pt x="105841" y="123813"/>
                </a:lnTo>
                <a:lnTo>
                  <a:pt x="126291" y="106601"/>
                </a:lnTo>
                <a:lnTo>
                  <a:pt x="128205" y="103720"/>
                </a:lnTo>
                <a:lnTo>
                  <a:pt x="129162" y="102760"/>
                </a:lnTo>
                <a:lnTo>
                  <a:pt x="133945" y="102760"/>
                </a:lnTo>
                <a:lnTo>
                  <a:pt x="136816" y="106601"/>
                </a:lnTo>
                <a:lnTo>
                  <a:pt x="136816" y="108522"/>
                </a:lnTo>
                <a:lnTo>
                  <a:pt x="131942" y="116250"/>
                </a:lnTo>
                <a:lnTo>
                  <a:pt x="117202" y="128570"/>
                </a:lnTo>
                <a:lnTo>
                  <a:pt x="100266" y="136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1">
            <a:extLst>
              <a:ext uri="{FF2B5EF4-FFF2-40B4-BE49-F238E27FC236}">
                <a16:creationId xmlns:a16="http://schemas.microsoft.com/office/drawing/2014/main" id="{29B28081-4844-425F-90EF-C2CA5213DBD4}"/>
              </a:ext>
            </a:extLst>
          </p:cNvPr>
          <p:cNvSpPr/>
          <p:nvPr/>
        </p:nvSpPr>
        <p:spPr>
          <a:xfrm>
            <a:off x="9212408" y="5866111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79" h="459104">
                <a:moveTo>
                  <a:pt x="104286" y="459059"/>
                </a:moveTo>
                <a:lnTo>
                  <a:pt x="101416" y="459059"/>
                </a:lnTo>
                <a:lnTo>
                  <a:pt x="92087" y="453522"/>
                </a:lnTo>
                <a:lnTo>
                  <a:pt x="51904" y="410035"/>
                </a:lnTo>
                <a:lnTo>
                  <a:pt x="29659" y="372626"/>
                </a:lnTo>
                <a:lnTo>
                  <a:pt x="14530" y="333520"/>
                </a:lnTo>
                <a:lnTo>
                  <a:pt x="5501" y="295315"/>
                </a:lnTo>
                <a:lnTo>
                  <a:pt x="0" y="229529"/>
                </a:lnTo>
                <a:lnTo>
                  <a:pt x="1255" y="198587"/>
                </a:lnTo>
                <a:lnTo>
                  <a:pt x="14530" y="127700"/>
                </a:lnTo>
                <a:lnTo>
                  <a:pt x="28702" y="90275"/>
                </a:lnTo>
                <a:lnTo>
                  <a:pt x="50693" y="51455"/>
                </a:lnTo>
                <a:lnTo>
                  <a:pt x="91803" y="5867"/>
                </a:lnTo>
                <a:lnTo>
                  <a:pt x="101416" y="0"/>
                </a:lnTo>
                <a:lnTo>
                  <a:pt x="104286" y="0"/>
                </a:lnTo>
                <a:lnTo>
                  <a:pt x="106199" y="1920"/>
                </a:lnTo>
                <a:lnTo>
                  <a:pt x="106199" y="6722"/>
                </a:lnTo>
                <a:lnTo>
                  <a:pt x="100459" y="12484"/>
                </a:lnTo>
                <a:lnTo>
                  <a:pt x="71121" y="49532"/>
                </a:lnTo>
                <a:lnTo>
                  <a:pt x="50141" y="90820"/>
                </a:lnTo>
                <a:lnTo>
                  <a:pt x="36463" y="135290"/>
                </a:lnTo>
                <a:lnTo>
                  <a:pt x="29031" y="181879"/>
                </a:lnTo>
                <a:lnTo>
                  <a:pt x="26789" y="229529"/>
                </a:lnTo>
                <a:lnTo>
                  <a:pt x="28740" y="273292"/>
                </a:lnTo>
                <a:lnTo>
                  <a:pt x="35514" y="318944"/>
                </a:lnTo>
                <a:lnTo>
                  <a:pt x="48488" y="364228"/>
                </a:lnTo>
                <a:lnTo>
                  <a:pt x="69039" y="406884"/>
                </a:lnTo>
                <a:lnTo>
                  <a:pt x="98545" y="444654"/>
                </a:lnTo>
                <a:lnTo>
                  <a:pt x="106199" y="452337"/>
                </a:lnTo>
                <a:lnTo>
                  <a:pt x="106199" y="458099"/>
                </a:lnTo>
                <a:lnTo>
                  <a:pt x="104286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2">
            <a:extLst>
              <a:ext uri="{FF2B5EF4-FFF2-40B4-BE49-F238E27FC236}">
                <a16:creationId xmlns:a16="http://schemas.microsoft.com/office/drawing/2014/main" id="{02464681-34FC-46E2-B8CC-0312CFA16823}"/>
              </a:ext>
            </a:extLst>
          </p:cNvPr>
          <p:cNvSpPr/>
          <p:nvPr/>
        </p:nvSpPr>
        <p:spPr>
          <a:xfrm>
            <a:off x="9357840" y="6008246"/>
            <a:ext cx="201295" cy="207645"/>
          </a:xfrm>
          <a:custGeom>
            <a:avLst/>
            <a:gdLst/>
            <a:ahLst/>
            <a:cxnLst/>
            <a:rect l="l" t="t" r="r" b="b"/>
            <a:pathLst>
              <a:path w="201295" h="207645">
                <a:moveTo>
                  <a:pt x="10524" y="74909"/>
                </a:moveTo>
                <a:lnTo>
                  <a:pt x="0" y="74909"/>
                </a:lnTo>
                <a:lnTo>
                  <a:pt x="0" y="70107"/>
                </a:lnTo>
                <a:lnTo>
                  <a:pt x="3513" y="57532"/>
                </a:lnTo>
                <a:lnTo>
                  <a:pt x="14470" y="33613"/>
                </a:lnTo>
                <a:lnTo>
                  <a:pt x="33501" y="10414"/>
                </a:lnTo>
                <a:lnTo>
                  <a:pt x="61232" y="0"/>
                </a:lnTo>
                <a:lnTo>
                  <a:pt x="76346" y="2881"/>
                </a:lnTo>
                <a:lnTo>
                  <a:pt x="86354" y="9603"/>
                </a:lnTo>
                <a:lnTo>
                  <a:pt x="59318" y="9603"/>
                </a:lnTo>
                <a:lnTo>
                  <a:pt x="48375" y="11974"/>
                </a:lnTo>
                <a:lnTo>
                  <a:pt x="36356" y="20648"/>
                </a:lnTo>
                <a:lnTo>
                  <a:pt x="24337" y="37964"/>
                </a:lnTo>
                <a:lnTo>
                  <a:pt x="13394" y="66265"/>
                </a:lnTo>
                <a:lnTo>
                  <a:pt x="10524" y="73948"/>
                </a:lnTo>
                <a:lnTo>
                  <a:pt x="10524" y="74909"/>
                </a:lnTo>
                <a:close/>
              </a:path>
              <a:path w="201295" h="207645">
                <a:moveTo>
                  <a:pt x="122618" y="197837"/>
                </a:moveTo>
                <a:lnTo>
                  <a:pt x="100459" y="197837"/>
                </a:lnTo>
                <a:lnTo>
                  <a:pt x="135769" y="181030"/>
                </a:lnTo>
                <a:lnTo>
                  <a:pt x="161213" y="142615"/>
                </a:lnTo>
                <a:lnTo>
                  <a:pt x="176611" y="100599"/>
                </a:lnTo>
                <a:lnTo>
                  <a:pt x="181783" y="72988"/>
                </a:lnTo>
                <a:lnTo>
                  <a:pt x="180722" y="61464"/>
                </a:lnTo>
                <a:lnTo>
                  <a:pt x="177597" y="51380"/>
                </a:lnTo>
                <a:lnTo>
                  <a:pt x="172500" y="42736"/>
                </a:lnTo>
                <a:lnTo>
                  <a:pt x="165518" y="35533"/>
                </a:lnTo>
                <a:lnTo>
                  <a:pt x="160734" y="30732"/>
                </a:lnTo>
                <a:lnTo>
                  <a:pt x="158821" y="27850"/>
                </a:lnTo>
                <a:lnTo>
                  <a:pt x="180826" y="0"/>
                </a:lnTo>
                <a:lnTo>
                  <a:pt x="187598" y="1440"/>
                </a:lnTo>
                <a:lnTo>
                  <a:pt x="194101" y="6482"/>
                </a:lnTo>
                <a:lnTo>
                  <a:pt x="198990" y="16206"/>
                </a:lnTo>
                <a:lnTo>
                  <a:pt x="200918" y="31692"/>
                </a:lnTo>
                <a:lnTo>
                  <a:pt x="197619" y="59189"/>
                </a:lnTo>
                <a:lnTo>
                  <a:pt x="186927" y="103928"/>
                </a:lnTo>
                <a:lnTo>
                  <a:pt x="167646" y="152492"/>
                </a:lnTo>
                <a:lnTo>
                  <a:pt x="138584" y="191468"/>
                </a:lnTo>
                <a:lnTo>
                  <a:pt x="122618" y="197837"/>
                </a:lnTo>
                <a:close/>
              </a:path>
              <a:path w="201295" h="207645">
                <a:moveTo>
                  <a:pt x="98545" y="207441"/>
                </a:moveTo>
                <a:lnTo>
                  <a:pt x="80098" y="205475"/>
                </a:lnTo>
                <a:lnTo>
                  <a:pt x="60036" y="197477"/>
                </a:lnTo>
                <a:lnTo>
                  <a:pt x="43921" y="180295"/>
                </a:lnTo>
                <a:lnTo>
                  <a:pt x="37313" y="150779"/>
                </a:lnTo>
                <a:lnTo>
                  <a:pt x="38524" y="134992"/>
                </a:lnTo>
                <a:lnTo>
                  <a:pt x="42695" y="115965"/>
                </a:lnTo>
                <a:lnTo>
                  <a:pt x="50633" y="90815"/>
                </a:lnTo>
                <a:lnTo>
                  <a:pt x="63145" y="56662"/>
                </a:lnTo>
                <a:lnTo>
                  <a:pt x="65552" y="49534"/>
                </a:lnTo>
                <a:lnTo>
                  <a:pt x="68049" y="41416"/>
                </a:lnTo>
                <a:lnTo>
                  <a:pt x="70007" y="32757"/>
                </a:lnTo>
                <a:lnTo>
                  <a:pt x="70799" y="24009"/>
                </a:lnTo>
                <a:lnTo>
                  <a:pt x="70799" y="9603"/>
                </a:lnTo>
                <a:lnTo>
                  <a:pt x="86354" y="9603"/>
                </a:lnTo>
                <a:lnTo>
                  <a:pt x="88141" y="10804"/>
                </a:lnTo>
                <a:lnTo>
                  <a:pt x="95810" y="22688"/>
                </a:lnTo>
                <a:lnTo>
                  <a:pt x="98545" y="37454"/>
                </a:lnTo>
                <a:lnTo>
                  <a:pt x="98545" y="46098"/>
                </a:lnTo>
                <a:lnTo>
                  <a:pt x="95675" y="51860"/>
                </a:lnTo>
                <a:lnTo>
                  <a:pt x="92805" y="60503"/>
                </a:lnTo>
                <a:lnTo>
                  <a:pt x="82565" y="87814"/>
                </a:lnTo>
                <a:lnTo>
                  <a:pt x="74028" y="113324"/>
                </a:lnTo>
                <a:lnTo>
                  <a:pt x="68183" y="136673"/>
                </a:lnTo>
                <a:lnTo>
                  <a:pt x="66016" y="157501"/>
                </a:lnTo>
                <a:lnTo>
                  <a:pt x="68034" y="173933"/>
                </a:lnTo>
                <a:lnTo>
                  <a:pt x="74268" y="186673"/>
                </a:lnTo>
                <a:lnTo>
                  <a:pt x="84986" y="194911"/>
                </a:lnTo>
                <a:lnTo>
                  <a:pt x="100459" y="197837"/>
                </a:lnTo>
                <a:lnTo>
                  <a:pt x="122618" y="197837"/>
                </a:lnTo>
                <a:lnTo>
                  <a:pt x="98545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3">
            <a:extLst>
              <a:ext uri="{FF2B5EF4-FFF2-40B4-BE49-F238E27FC236}">
                <a16:creationId xmlns:a16="http://schemas.microsoft.com/office/drawing/2014/main" id="{33D4267B-21DA-4CBF-A50E-1C9AC53605DA}"/>
              </a:ext>
            </a:extLst>
          </p:cNvPr>
          <p:cNvSpPr/>
          <p:nvPr/>
        </p:nvSpPr>
        <p:spPr>
          <a:xfrm>
            <a:off x="9581720" y="6066829"/>
            <a:ext cx="97155" cy="216535"/>
          </a:xfrm>
          <a:custGeom>
            <a:avLst/>
            <a:gdLst/>
            <a:ahLst/>
            <a:cxnLst/>
            <a:rect l="l" t="t" r="r" b="b"/>
            <a:pathLst>
              <a:path w="97154" h="216535">
                <a:moveTo>
                  <a:pt x="80367" y="29771"/>
                </a:moveTo>
                <a:lnTo>
                  <a:pt x="62189" y="29771"/>
                </a:lnTo>
                <a:lnTo>
                  <a:pt x="58362" y="23049"/>
                </a:lnTo>
                <a:lnTo>
                  <a:pt x="58362" y="8643"/>
                </a:lnTo>
                <a:lnTo>
                  <a:pt x="66972" y="0"/>
                </a:lnTo>
                <a:lnTo>
                  <a:pt x="85151" y="0"/>
                </a:lnTo>
                <a:lnTo>
                  <a:pt x="88978" y="6722"/>
                </a:lnTo>
                <a:lnTo>
                  <a:pt x="88978" y="21128"/>
                </a:lnTo>
                <a:lnTo>
                  <a:pt x="80367" y="29771"/>
                </a:lnTo>
                <a:close/>
              </a:path>
              <a:path w="97154" h="216535">
                <a:moveTo>
                  <a:pt x="9567" y="124848"/>
                </a:moveTo>
                <a:lnTo>
                  <a:pt x="0" y="124848"/>
                </a:lnTo>
                <a:lnTo>
                  <a:pt x="0" y="120047"/>
                </a:lnTo>
                <a:lnTo>
                  <a:pt x="2735" y="110368"/>
                </a:lnTo>
                <a:lnTo>
                  <a:pt x="11122" y="93756"/>
                </a:lnTo>
                <a:lnTo>
                  <a:pt x="25428" y="78045"/>
                </a:lnTo>
                <a:lnTo>
                  <a:pt x="45924" y="71067"/>
                </a:lnTo>
                <a:lnTo>
                  <a:pt x="58377" y="73258"/>
                </a:lnTo>
                <a:lnTo>
                  <a:pt x="68049" y="79231"/>
                </a:lnTo>
                <a:lnTo>
                  <a:pt x="69068" y="80671"/>
                </a:lnTo>
                <a:lnTo>
                  <a:pt x="44967" y="80671"/>
                </a:lnTo>
                <a:lnTo>
                  <a:pt x="35968" y="82892"/>
                </a:lnTo>
                <a:lnTo>
                  <a:pt x="26789" y="89795"/>
                </a:lnTo>
                <a:lnTo>
                  <a:pt x="18327" y="101739"/>
                </a:lnTo>
                <a:lnTo>
                  <a:pt x="11481" y="119086"/>
                </a:lnTo>
                <a:lnTo>
                  <a:pt x="10524" y="122928"/>
                </a:lnTo>
                <a:lnTo>
                  <a:pt x="9567" y="124848"/>
                </a:lnTo>
                <a:close/>
              </a:path>
              <a:path w="97154" h="216535">
                <a:moveTo>
                  <a:pt x="50708" y="216084"/>
                </a:moveTo>
                <a:lnTo>
                  <a:pt x="38658" y="213908"/>
                </a:lnTo>
                <a:lnTo>
                  <a:pt x="28941" y="208041"/>
                </a:lnTo>
                <a:lnTo>
                  <a:pt x="22453" y="199473"/>
                </a:lnTo>
                <a:lnTo>
                  <a:pt x="20091" y="189194"/>
                </a:lnTo>
                <a:lnTo>
                  <a:pt x="20091" y="183431"/>
                </a:lnTo>
                <a:lnTo>
                  <a:pt x="22005" y="179590"/>
                </a:lnTo>
                <a:lnTo>
                  <a:pt x="22962" y="174788"/>
                </a:lnTo>
                <a:lnTo>
                  <a:pt x="43054" y="123888"/>
                </a:lnTo>
                <a:lnTo>
                  <a:pt x="48331" y="111358"/>
                </a:lnTo>
                <a:lnTo>
                  <a:pt x="51545" y="102880"/>
                </a:lnTo>
                <a:lnTo>
                  <a:pt x="53144" y="96742"/>
                </a:lnTo>
                <a:lnTo>
                  <a:pt x="53578" y="91235"/>
                </a:lnTo>
                <a:lnTo>
                  <a:pt x="53578" y="82592"/>
                </a:lnTo>
                <a:lnTo>
                  <a:pt x="50708" y="80671"/>
                </a:lnTo>
                <a:lnTo>
                  <a:pt x="69068" y="80671"/>
                </a:lnTo>
                <a:lnTo>
                  <a:pt x="74313" y="88084"/>
                </a:lnTo>
                <a:lnTo>
                  <a:pt x="76540" y="98918"/>
                </a:lnTo>
                <a:lnTo>
                  <a:pt x="76540" y="101799"/>
                </a:lnTo>
                <a:lnTo>
                  <a:pt x="59318" y="149818"/>
                </a:lnTo>
                <a:lnTo>
                  <a:pt x="56598" y="155746"/>
                </a:lnTo>
                <a:lnTo>
                  <a:pt x="54056" y="161943"/>
                </a:lnTo>
                <a:lnTo>
                  <a:pt x="51515" y="168320"/>
                </a:lnTo>
                <a:lnTo>
                  <a:pt x="48794" y="174788"/>
                </a:lnTo>
                <a:lnTo>
                  <a:pt x="45924" y="182471"/>
                </a:lnTo>
                <a:lnTo>
                  <a:pt x="44010" y="188233"/>
                </a:lnTo>
                <a:lnTo>
                  <a:pt x="44010" y="202639"/>
                </a:lnTo>
                <a:lnTo>
                  <a:pt x="44967" y="207441"/>
                </a:lnTo>
                <a:lnTo>
                  <a:pt x="73119" y="207441"/>
                </a:lnTo>
                <a:lnTo>
                  <a:pt x="71607" y="209106"/>
                </a:lnTo>
                <a:lnTo>
                  <a:pt x="50708" y="216084"/>
                </a:lnTo>
                <a:close/>
              </a:path>
              <a:path w="97154" h="216535">
                <a:moveTo>
                  <a:pt x="73119" y="207441"/>
                </a:moveTo>
                <a:lnTo>
                  <a:pt x="51664" y="207441"/>
                </a:lnTo>
                <a:lnTo>
                  <a:pt x="61217" y="204935"/>
                </a:lnTo>
                <a:lnTo>
                  <a:pt x="70680" y="197477"/>
                </a:lnTo>
                <a:lnTo>
                  <a:pt x="79246" y="185157"/>
                </a:lnTo>
                <a:lnTo>
                  <a:pt x="86108" y="168065"/>
                </a:lnTo>
                <a:lnTo>
                  <a:pt x="87064" y="164224"/>
                </a:lnTo>
                <a:lnTo>
                  <a:pt x="87064" y="162303"/>
                </a:lnTo>
                <a:lnTo>
                  <a:pt x="96632" y="162303"/>
                </a:lnTo>
                <a:lnTo>
                  <a:pt x="96632" y="167105"/>
                </a:lnTo>
                <a:lnTo>
                  <a:pt x="94031" y="176784"/>
                </a:lnTo>
                <a:lnTo>
                  <a:pt x="85868" y="193395"/>
                </a:lnTo>
                <a:lnTo>
                  <a:pt x="73119" y="2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4">
            <a:extLst>
              <a:ext uri="{FF2B5EF4-FFF2-40B4-BE49-F238E27FC236}">
                <a16:creationId xmlns:a16="http://schemas.microsoft.com/office/drawing/2014/main" id="{DEBDD5F3-FA0B-4AA6-B32A-0760688C0D82}"/>
              </a:ext>
            </a:extLst>
          </p:cNvPr>
          <p:cNvSpPr/>
          <p:nvPr/>
        </p:nvSpPr>
        <p:spPr>
          <a:xfrm>
            <a:off x="9745320" y="5866111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79" h="459104">
                <a:moveTo>
                  <a:pt x="4783" y="459059"/>
                </a:moveTo>
                <a:lnTo>
                  <a:pt x="1913" y="459059"/>
                </a:lnTo>
                <a:lnTo>
                  <a:pt x="0" y="457139"/>
                </a:lnTo>
                <a:lnTo>
                  <a:pt x="0" y="452337"/>
                </a:lnTo>
                <a:lnTo>
                  <a:pt x="5740" y="446575"/>
                </a:lnTo>
                <a:lnTo>
                  <a:pt x="35078" y="409435"/>
                </a:lnTo>
                <a:lnTo>
                  <a:pt x="56058" y="367962"/>
                </a:lnTo>
                <a:lnTo>
                  <a:pt x="69736" y="323354"/>
                </a:lnTo>
                <a:lnTo>
                  <a:pt x="77168" y="276811"/>
                </a:lnTo>
                <a:lnTo>
                  <a:pt x="79410" y="229529"/>
                </a:lnTo>
                <a:lnTo>
                  <a:pt x="76364" y="174711"/>
                </a:lnTo>
                <a:lnTo>
                  <a:pt x="67439" y="125655"/>
                </a:lnTo>
                <a:lnTo>
                  <a:pt x="52958" y="82592"/>
                </a:lnTo>
                <a:lnTo>
                  <a:pt x="33241" y="45752"/>
                </a:lnTo>
                <a:lnTo>
                  <a:pt x="8610" y="15366"/>
                </a:lnTo>
                <a:lnTo>
                  <a:pt x="0" y="6722"/>
                </a:lnTo>
                <a:lnTo>
                  <a:pt x="0" y="1920"/>
                </a:lnTo>
                <a:lnTo>
                  <a:pt x="1913" y="0"/>
                </a:lnTo>
                <a:lnTo>
                  <a:pt x="4783" y="0"/>
                </a:lnTo>
                <a:lnTo>
                  <a:pt x="53354" y="49024"/>
                </a:lnTo>
                <a:lnTo>
                  <a:pt x="75583" y="86433"/>
                </a:lnTo>
                <a:lnTo>
                  <a:pt x="90861" y="125674"/>
                </a:lnTo>
                <a:lnTo>
                  <a:pt x="100220" y="164104"/>
                </a:lnTo>
                <a:lnTo>
                  <a:pt x="106199" y="229529"/>
                </a:lnTo>
                <a:lnTo>
                  <a:pt x="104944" y="260622"/>
                </a:lnTo>
                <a:lnTo>
                  <a:pt x="91669" y="332170"/>
                </a:lnTo>
                <a:lnTo>
                  <a:pt x="77497" y="369744"/>
                </a:lnTo>
                <a:lnTo>
                  <a:pt x="54968" y="408415"/>
                </a:lnTo>
                <a:lnTo>
                  <a:pt x="13858" y="453342"/>
                </a:lnTo>
                <a:lnTo>
                  <a:pt x="4783" y="45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5">
            <a:extLst>
              <a:ext uri="{FF2B5EF4-FFF2-40B4-BE49-F238E27FC236}">
                <a16:creationId xmlns:a16="http://schemas.microsoft.com/office/drawing/2014/main" id="{EB4B3242-C637-4D6A-ABB8-CC7F01C3C3F9}"/>
              </a:ext>
            </a:extLst>
          </p:cNvPr>
          <p:cNvSpPr txBox="1"/>
          <p:nvPr/>
        </p:nvSpPr>
        <p:spPr>
          <a:xfrm>
            <a:off x="7268304" y="5828830"/>
            <a:ext cx="36703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latin typeface="Cambria Math"/>
                <a:cs typeface="Cambria Math"/>
              </a:rPr>
              <a:t>+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7" name="object 166">
            <a:extLst>
              <a:ext uri="{FF2B5EF4-FFF2-40B4-BE49-F238E27FC236}">
                <a16:creationId xmlns:a16="http://schemas.microsoft.com/office/drawing/2014/main" id="{B6481F09-97FC-46EE-AFED-BBFCEB15FA5E}"/>
              </a:ext>
            </a:extLst>
          </p:cNvPr>
          <p:cNvSpPr/>
          <p:nvPr/>
        </p:nvSpPr>
        <p:spPr>
          <a:xfrm>
            <a:off x="3700094" y="6024808"/>
            <a:ext cx="260350" cy="209550"/>
          </a:xfrm>
          <a:custGeom>
            <a:avLst/>
            <a:gdLst/>
            <a:ahLst/>
            <a:cxnLst/>
            <a:rect l="l" t="t" r="r" b="b"/>
            <a:pathLst>
              <a:path w="260350" h="209550">
                <a:moveTo>
                  <a:pt x="113825" y="209223"/>
                </a:moveTo>
                <a:lnTo>
                  <a:pt x="82006" y="206959"/>
                </a:lnTo>
                <a:lnTo>
                  <a:pt x="55836" y="198306"/>
                </a:lnTo>
                <a:lnTo>
                  <a:pt x="38096" y="180476"/>
                </a:lnTo>
                <a:lnTo>
                  <a:pt x="31565" y="150679"/>
                </a:lnTo>
                <a:lnTo>
                  <a:pt x="31565" y="43188"/>
                </a:lnTo>
                <a:lnTo>
                  <a:pt x="30668" y="33201"/>
                </a:lnTo>
                <a:lnTo>
                  <a:pt x="26543" y="28072"/>
                </a:lnTo>
                <a:lnTo>
                  <a:pt x="17037" y="26182"/>
                </a:lnTo>
                <a:lnTo>
                  <a:pt x="0" y="25913"/>
                </a:lnTo>
                <a:lnTo>
                  <a:pt x="0" y="3838"/>
                </a:lnTo>
                <a:lnTo>
                  <a:pt x="83216" y="0"/>
                </a:lnTo>
                <a:lnTo>
                  <a:pt x="83216" y="156438"/>
                </a:lnTo>
                <a:lnTo>
                  <a:pt x="84068" y="172663"/>
                </a:lnTo>
                <a:lnTo>
                  <a:pt x="88597" y="184030"/>
                </a:lnTo>
                <a:lnTo>
                  <a:pt x="99761" y="190718"/>
                </a:lnTo>
                <a:lnTo>
                  <a:pt x="120520" y="192908"/>
                </a:lnTo>
                <a:lnTo>
                  <a:pt x="163391" y="192908"/>
                </a:lnTo>
                <a:lnTo>
                  <a:pt x="162248" y="194242"/>
                </a:lnTo>
                <a:lnTo>
                  <a:pt x="143238" y="204785"/>
                </a:lnTo>
                <a:lnTo>
                  <a:pt x="126020" y="208669"/>
                </a:lnTo>
                <a:lnTo>
                  <a:pt x="113825" y="209223"/>
                </a:lnTo>
                <a:close/>
              </a:path>
              <a:path w="260350" h="209550">
                <a:moveTo>
                  <a:pt x="163391" y="192908"/>
                </a:moveTo>
                <a:lnTo>
                  <a:pt x="120520" y="192908"/>
                </a:lnTo>
                <a:lnTo>
                  <a:pt x="143462" y="188574"/>
                </a:lnTo>
                <a:lnTo>
                  <a:pt x="161292" y="176232"/>
                </a:lnTo>
                <a:lnTo>
                  <a:pt x="172845" y="156872"/>
                </a:lnTo>
                <a:lnTo>
                  <a:pt x="176955" y="131484"/>
                </a:lnTo>
                <a:lnTo>
                  <a:pt x="176955" y="43188"/>
                </a:lnTo>
                <a:lnTo>
                  <a:pt x="176058" y="33201"/>
                </a:lnTo>
                <a:lnTo>
                  <a:pt x="171933" y="28072"/>
                </a:lnTo>
                <a:lnTo>
                  <a:pt x="162428" y="26182"/>
                </a:lnTo>
                <a:lnTo>
                  <a:pt x="145390" y="25913"/>
                </a:lnTo>
                <a:lnTo>
                  <a:pt x="145390" y="3838"/>
                </a:lnTo>
                <a:lnTo>
                  <a:pt x="228607" y="0"/>
                </a:lnTo>
                <a:lnTo>
                  <a:pt x="228607" y="166995"/>
                </a:lnTo>
                <a:lnTo>
                  <a:pt x="229264" y="173713"/>
                </a:lnTo>
                <a:lnTo>
                  <a:pt x="179824" y="173713"/>
                </a:lnTo>
                <a:lnTo>
                  <a:pt x="163391" y="192908"/>
                </a:lnTo>
                <a:close/>
              </a:path>
              <a:path w="260350" h="209550">
                <a:moveTo>
                  <a:pt x="179824" y="209223"/>
                </a:moveTo>
                <a:lnTo>
                  <a:pt x="179824" y="173713"/>
                </a:lnTo>
                <a:lnTo>
                  <a:pt x="229264" y="173713"/>
                </a:lnTo>
                <a:lnTo>
                  <a:pt x="229638" y="177537"/>
                </a:lnTo>
                <a:lnTo>
                  <a:pt x="233987" y="182950"/>
                </a:lnTo>
                <a:lnTo>
                  <a:pt x="243537" y="184945"/>
                </a:lnTo>
                <a:lnTo>
                  <a:pt x="260172" y="185230"/>
                </a:lnTo>
                <a:lnTo>
                  <a:pt x="260172" y="206344"/>
                </a:lnTo>
                <a:lnTo>
                  <a:pt x="179824" y="209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7">
            <a:extLst>
              <a:ext uri="{FF2B5EF4-FFF2-40B4-BE49-F238E27FC236}">
                <a16:creationId xmlns:a16="http://schemas.microsoft.com/office/drawing/2014/main" id="{E8500460-78CB-4C30-ADA4-2BA2E3BAED48}"/>
              </a:ext>
            </a:extLst>
          </p:cNvPr>
          <p:cNvSpPr/>
          <p:nvPr/>
        </p:nvSpPr>
        <p:spPr>
          <a:xfrm>
            <a:off x="3992793" y="5819423"/>
            <a:ext cx="129539" cy="226060"/>
          </a:xfrm>
          <a:custGeom>
            <a:avLst/>
            <a:gdLst/>
            <a:ahLst/>
            <a:cxnLst/>
            <a:rect l="l" t="t" r="r" b="b"/>
            <a:pathLst>
              <a:path w="129539" h="226060">
                <a:moveTo>
                  <a:pt x="46869" y="225539"/>
                </a:moveTo>
                <a:lnTo>
                  <a:pt x="28247" y="221880"/>
                </a:lnTo>
                <a:lnTo>
                  <a:pt x="13391" y="211383"/>
                </a:lnTo>
                <a:lnTo>
                  <a:pt x="3557" y="194767"/>
                </a:lnTo>
                <a:lnTo>
                  <a:pt x="0" y="172753"/>
                </a:lnTo>
                <a:lnTo>
                  <a:pt x="0" y="165075"/>
                </a:lnTo>
                <a:lnTo>
                  <a:pt x="1913" y="157397"/>
                </a:lnTo>
                <a:lnTo>
                  <a:pt x="4797" y="143916"/>
                </a:lnTo>
                <a:lnTo>
                  <a:pt x="11358" y="117208"/>
                </a:lnTo>
                <a:lnTo>
                  <a:pt x="18457" y="89241"/>
                </a:lnTo>
                <a:lnTo>
                  <a:pt x="22956" y="71980"/>
                </a:lnTo>
                <a:lnTo>
                  <a:pt x="29651" y="42228"/>
                </a:lnTo>
                <a:lnTo>
                  <a:pt x="35391" y="22074"/>
                </a:lnTo>
                <a:lnTo>
                  <a:pt x="35391" y="15355"/>
                </a:lnTo>
                <a:lnTo>
                  <a:pt x="11478" y="15355"/>
                </a:lnTo>
                <a:lnTo>
                  <a:pt x="11478" y="3838"/>
                </a:lnTo>
                <a:lnTo>
                  <a:pt x="18173" y="3838"/>
                </a:lnTo>
                <a:lnTo>
                  <a:pt x="39456" y="1559"/>
                </a:lnTo>
                <a:lnTo>
                  <a:pt x="51263" y="464"/>
                </a:lnTo>
                <a:lnTo>
                  <a:pt x="59303" y="0"/>
                </a:lnTo>
                <a:lnTo>
                  <a:pt x="63130" y="0"/>
                </a:lnTo>
                <a:lnTo>
                  <a:pt x="64086" y="2879"/>
                </a:lnTo>
                <a:lnTo>
                  <a:pt x="64086" y="4798"/>
                </a:lnTo>
                <a:lnTo>
                  <a:pt x="63130" y="9597"/>
                </a:lnTo>
                <a:lnTo>
                  <a:pt x="41130" y="98853"/>
                </a:lnTo>
                <a:lnTo>
                  <a:pt x="56354" y="98853"/>
                </a:lnTo>
                <a:lnTo>
                  <a:pt x="29009" y="148235"/>
                </a:lnTo>
                <a:lnTo>
                  <a:pt x="22956" y="184270"/>
                </a:lnTo>
                <a:lnTo>
                  <a:pt x="24540" y="197467"/>
                </a:lnTo>
                <a:lnTo>
                  <a:pt x="29173" y="207784"/>
                </a:lnTo>
                <a:lnTo>
                  <a:pt x="36676" y="214502"/>
                </a:lnTo>
                <a:lnTo>
                  <a:pt x="46869" y="216901"/>
                </a:lnTo>
                <a:lnTo>
                  <a:pt x="78195" y="216901"/>
                </a:lnTo>
                <a:lnTo>
                  <a:pt x="76670" y="218056"/>
                </a:lnTo>
                <a:lnTo>
                  <a:pt x="46869" y="225539"/>
                </a:lnTo>
                <a:close/>
              </a:path>
              <a:path w="129539" h="226060">
                <a:moveTo>
                  <a:pt x="56354" y="98853"/>
                </a:moveTo>
                <a:lnTo>
                  <a:pt x="41130" y="98853"/>
                </a:lnTo>
                <a:lnTo>
                  <a:pt x="49155" y="92510"/>
                </a:lnTo>
                <a:lnTo>
                  <a:pt x="58706" y="86976"/>
                </a:lnTo>
                <a:lnTo>
                  <a:pt x="69511" y="83062"/>
                </a:lnTo>
                <a:lnTo>
                  <a:pt x="81303" y="81578"/>
                </a:lnTo>
                <a:lnTo>
                  <a:pt x="98057" y="84577"/>
                </a:lnTo>
                <a:lnTo>
                  <a:pt x="107225" y="90215"/>
                </a:lnTo>
                <a:lnTo>
                  <a:pt x="80347" y="90215"/>
                </a:lnTo>
                <a:lnTo>
                  <a:pt x="71275" y="91490"/>
                </a:lnTo>
                <a:lnTo>
                  <a:pt x="61575" y="95374"/>
                </a:lnTo>
                <a:lnTo>
                  <a:pt x="56354" y="98853"/>
                </a:lnTo>
                <a:close/>
              </a:path>
              <a:path w="129539" h="226060">
                <a:moveTo>
                  <a:pt x="78195" y="216901"/>
                </a:moveTo>
                <a:lnTo>
                  <a:pt x="46869" y="216901"/>
                </a:lnTo>
                <a:lnTo>
                  <a:pt x="58930" y="214262"/>
                </a:lnTo>
                <a:lnTo>
                  <a:pt x="70184" y="207304"/>
                </a:lnTo>
                <a:lnTo>
                  <a:pt x="93768" y="169799"/>
                </a:lnTo>
                <a:lnTo>
                  <a:pt x="104260" y="121887"/>
                </a:lnTo>
                <a:lnTo>
                  <a:pt x="102272" y="107626"/>
                </a:lnTo>
                <a:lnTo>
                  <a:pt x="96966" y="97773"/>
                </a:lnTo>
                <a:lnTo>
                  <a:pt x="89329" y="92060"/>
                </a:lnTo>
                <a:lnTo>
                  <a:pt x="80347" y="90215"/>
                </a:lnTo>
                <a:lnTo>
                  <a:pt x="107225" y="90215"/>
                </a:lnTo>
                <a:lnTo>
                  <a:pt x="113466" y="94054"/>
                </a:lnTo>
                <a:lnTo>
                  <a:pt x="124750" y="110730"/>
                </a:lnTo>
                <a:lnTo>
                  <a:pt x="129129" y="135323"/>
                </a:lnTo>
                <a:lnTo>
                  <a:pt x="121925" y="169259"/>
                </a:lnTo>
                <a:lnTo>
                  <a:pt x="103064" y="198066"/>
                </a:lnTo>
                <a:lnTo>
                  <a:pt x="78195" y="21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8">
            <a:extLst>
              <a:ext uri="{FF2B5EF4-FFF2-40B4-BE49-F238E27FC236}">
                <a16:creationId xmlns:a16="http://schemas.microsoft.com/office/drawing/2014/main" id="{F86B88C5-399B-4699-AAD6-EA58B6614B17}"/>
              </a:ext>
            </a:extLst>
          </p:cNvPr>
          <p:cNvSpPr/>
          <p:nvPr/>
        </p:nvSpPr>
        <p:spPr>
          <a:xfrm>
            <a:off x="4152531" y="5819423"/>
            <a:ext cx="71755" cy="226060"/>
          </a:xfrm>
          <a:custGeom>
            <a:avLst/>
            <a:gdLst/>
            <a:ahLst/>
            <a:cxnLst/>
            <a:rect l="l" t="t" r="r" b="b"/>
            <a:pathLst>
              <a:path w="71755" h="226060">
                <a:moveTo>
                  <a:pt x="33478" y="225539"/>
                </a:moveTo>
                <a:lnTo>
                  <a:pt x="21790" y="223725"/>
                </a:lnTo>
                <a:lnTo>
                  <a:pt x="10999" y="218221"/>
                </a:lnTo>
                <a:lnTo>
                  <a:pt x="3078" y="208939"/>
                </a:lnTo>
                <a:lnTo>
                  <a:pt x="0" y="195787"/>
                </a:lnTo>
                <a:lnTo>
                  <a:pt x="0" y="189069"/>
                </a:lnTo>
                <a:lnTo>
                  <a:pt x="956" y="185230"/>
                </a:lnTo>
                <a:lnTo>
                  <a:pt x="41130" y="26872"/>
                </a:lnTo>
                <a:lnTo>
                  <a:pt x="41130" y="23993"/>
                </a:lnTo>
                <a:lnTo>
                  <a:pt x="42086" y="22074"/>
                </a:lnTo>
                <a:lnTo>
                  <a:pt x="42086" y="15355"/>
                </a:lnTo>
                <a:lnTo>
                  <a:pt x="18173" y="15355"/>
                </a:lnTo>
                <a:lnTo>
                  <a:pt x="18173" y="3838"/>
                </a:lnTo>
                <a:lnTo>
                  <a:pt x="25825" y="3838"/>
                </a:lnTo>
                <a:lnTo>
                  <a:pt x="34524" y="2834"/>
                </a:lnTo>
                <a:lnTo>
                  <a:pt x="46630" y="1559"/>
                </a:lnTo>
                <a:lnTo>
                  <a:pt x="58377" y="464"/>
                </a:lnTo>
                <a:lnTo>
                  <a:pt x="65999" y="0"/>
                </a:lnTo>
                <a:lnTo>
                  <a:pt x="69825" y="0"/>
                </a:lnTo>
                <a:lnTo>
                  <a:pt x="71738" y="2879"/>
                </a:lnTo>
                <a:lnTo>
                  <a:pt x="71738" y="4798"/>
                </a:lnTo>
                <a:lnTo>
                  <a:pt x="70782" y="9597"/>
                </a:lnTo>
                <a:lnTo>
                  <a:pt x="69825" y="9597"/>
                </a:lnTo>
                <a:lnTo>
                  <a:pt x="25825" y="188109"/>
                </a:lnTo>
                <a:lnTo>
                  <a:pt x="24869" y="191948"/>
                </a:lnTo>
                <a:lnTo>
                  <a:pt x="23912" y="197707"/>
                </a:lnTo>
                <a:lnTo>
                  <a:pt x="23912" y="209223"/>
                </a:lnTo>
                <a:lnTo>
                  <a:pt x="25825" y="216901"/>
                </a:lnTo>
                <a:lnTo>
                  <a:pt x="53435" y="216901"/>
                </a:lnTo>
                <a:lnTo>
                  <a:pt x="52712" y="217846"/>
                </a:lnTo>
                <a:lnTo>
                  <a:pt x="46032" y="222780"/>
                </a:lnTo>
                <a:lnTo>
                  <a:pt x="39531" y="225014"/>
                </a:lnTo>
                <a:lnTo>
                  <a:pt x="33478" y="225539"/>
                </a:lnTo>
                <a:close/>
              </a:path>
              <a:path w="71755" h="226060">
                <a:moveTo>
                  <a:pt x="53435" y="216901"/>
                </a:moveTo>
                <a:lnTo>
                  <a:pt x="34434" y="216901"/>
                </a:lnTo>
                <a:lnTo>
                  <a:pt x="43685" y="213497"/>
                </a:lnTo>
                <a:lnTo>
                  <a:pt x="50336" y="204785"/>
                </a:lnTo>
                <a:lnTo>
                  <a:pt x="55014" y="193013"/>
                </a:lnTo>
                <a:lnTo>
                  <a:pt x="58347" y="180431"/>
                </a:lnTo>
                <a:lnTo>
                  <a:pt x="60260" y="174673"/>
                </a:lnTo>
                <a:lnTo>
                  <a:pt x="60260" y="172753"/>
                </a:lnTo>
                <a:lnTo>
                  <a:pt x="69825" y="172753"/>
                </a:lnTo>
                <a:lnTo>
                  <a:pt x="69825" y="176592"/>
                </a:lnTo>
                <a:lnTo>
                  <a:pt x="69123" y="180746"/>
                </a:lnTo>
                <a:lnTo>
                  <a:pt x="67075" y="188949"/>
                </a:lnTo>
                <a:lnTo>
                  <a:pt x="63772" y="199131"/>
                </a:lnTo>
                <a:lnTo>
                  <a:pt x="59303" y="209223"/>
                </a:lnTo>
                <a:lnTo>
                  <a:pt x="53435" y="21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9">
            <a:extLst>
              <a:ext uri="{FF2B5EF4-FFF2-40B4-BE49-F238E27FC236}">
                <a16:creationId xmlns:a16="http://schemas.microsoft.com/office/drawing/2014/main" id="{16B2BF44-F6A0-4F69-8BAE-B9353BF2A467}"/>
              </a:ext>
            </a:extLst>
          </p:cNvPr>
          <p:cNvSpPr/>
          <p:nvPr/>
        </p:nvSpPr>
        <p:spPr>
          <a:xfrm>
            <a:off x="4265400" y="5901007"/>
            <a:ext cx="186055" cy="144145"/>
          </a:xfrm>
          <a:custGeom>
            <a:avLst/>
            <a:gdLst/>
            <a:ahLst/>
            <a:cxnLst/>
            <a:rect l="l" t="t" r="r" b="b"/>
            <a:pathLst>
              <a:path w="186055" h="144145">
                <a:moveTo>
                  <a:pt x="9565" y="52785"/>
                </a:moveTo>
                <a:lnTo>
                  <a:pt x="0" y="52785"/>
                </a:lnTo>
                <a:lnTo>
                  <a:pt x="0" y="48946"/>
                </a:lnTo>
                <a:lnTo>
                  <a:pt x="2735" y="39274"/>
                </a:lnTo>
                <a:lnTo>
                  <a:pt x="11119" y="22673"/>
                </a:lnTo>
                <a:lnTo>
                  <a:pt x="25422" y="6973"/>
                </a:lnTo>
                <a:lnTo>
                  <a:pt x="45912" y="0"/>
                </a:lnTo>
                <a:lnTo>
                  <a:pt x="57555" y="1904"/>
                </a:lnTo>
                <a:lnTo>
                  <a:pt x="67314" y="7318"/>
                </a:lnTo>
                <a:lnTo>
                  <a:pt x="68359" y="8637"/>
                </a:lnTo>
                <a:lnTo>
                  <a:pt x="44956" y="8637"/>
                </a:lnTo>
                <a:lnTo>
                  <a:pt x="35406" y="11007"/>
                </a:lnTo>
                <a:lnTo>
                  <a:pt x="25945" y="18235"/>
                </a:lnTo>
                <a:lnTo>
                  <a:pt x="17381" y="30501"/>
                </a:lnTo>
                <a:lnTo>
                  <a:pt x="10521" y="47987"/>
                </a:lnTo>
                <a:lnTo>
                  <a:pt x="9565" y="51826"/>
                </a:lnTo>
                <a:lnTo>
                  <a:pt x="9565" y="52785"/>
                </a:lnTo>
                <a:close/>
              </a:path>
              <a:path w="186055" h="144145">
                <a:moveTo>
                  <a:pt x="102032" y="135323"/>
                </a:moveTo>
                <a:lnTo>
                  <a:pt x="76521" y="135323"/>
                </a:lnTo>
                <a:lnTo>
                  <a:pt x="89763" y="132474"/>
                </a:lnTo>
                <a:lnTo>
                  <a:pt x="100673" y="125486"/>
                </a:lnTo>
                <a:lnTo>
                  <a:pt x="109072" y="116698"/>
                </a:lnTo>
                <a:lnTo>
                  <a:pt x="114781" y="108450"/>
                </a:lnTo>
                <a:lnTo>
                  <a:pt x="115738" y="107491"/>
                </a:lnTo>
                <a:lnTo>
                  <a:pt x="118607" y="95974"/>
                </a:lnTo>
                <a:lnTo>
                  <a:pt x="119564" y="89256"/>
                </a:lnTo>
                <a:lnTo>
                  <a:pt x="136781" y="22074"/>
                </a:lnTo>
                <a:lnTo>
                  <a:pt x="138694" y="12476"/>
                </a:lnTo>
                <a:lnTo>
                  <a:pt x="141564" y="2879"/>
                </a:lnTo>
                <a:lnTo>
                  <a:pt x="158781" y="2879"/>
                </a:lnTo>
                <a:lnTo>
                  <a:pt x="163564" y="6718"/>
                </a:lnTo>
                <a:lnTo>
                  <a:pt x="163564" y="14396"/>
                </a:lnTo>
                <a:lnTo>
                  <a:pt x="159738" y="28792"/>
                </a:lnTo>
                <a:lnTo>
                  <a:pt x="157825" y="37429"/>
                </a:lnTo>
                <a:lnTo>
                  <a:pt x="147662" y="79298"/>
                </a:lnTo>
                <a:lnTo>
                  <a:pt x="143477" y="94054"/>
                </a:lnTo>
                <a:lnTo>
                  <a:pt x="141923" y="100937"/>
                </a:lnTo>
                <a:lnTo>
                  <a:pt x="140368" y="108091"/>
                </a:lnTo>
                <a:lnTo>
                  <a:pt x="139173" y="114704"/>
                </a:lnTo>
                <a:lnTo>
                  <a:pt x="138694" y="119967"/>
                </a:lnTo>
                <a:lnTo>
                  <a:pt x="138694" y="122847"/>
                </a:lnTo>
                <a:lnTo>
                  <a:pt x="116694" y="122847"/>
                </a:lnTo>
                <a:lnTo>
                  <a:pt x="108504" y="130600"/>
                </a:lnTo>
                <a:lnTo>
                  <a:pt x="102032" y="135323"/>
                </a:lnTo>
                <a:close/>
              </a:path>
              <a:path w="186055" h="144145">
                <a:moveTo>
                  <a:pt x="74608" y="143961"/>
                </a:moveTo>
                <a:lnTo>
                  <a:pt x="34897" y="125921"/>
                </a:lnTo>
                <a:lnTo>
                  <a:pt x="29651" y="103652"/>
                </a:lnTo>
                <a:lnTo>
                  <a:pt x="29935" y="96469"/>
                </a:lnTo>
                <a:lnTo>
                  <a:pt x="31923" y="85777"/>
                </a:lnTo>
                <a:lnTo>
                  <a:pt x="37319" y="68426"/>
                </a:lnTo>
                <a:lnTo>
                  <a:pt x="47825" y="41268"/>
                </a:lnTo>
                <a:lnTo>
                  <a:pt x="50695" y="33590"/>
                </a:lnTo>
                <a:lnTo>
                  <a:pt x="53564" y="26872"/>
                </a:lnTo>
                <a:lnTo>
                  <a:pt x="53564" y="12476"/>
                </a:lnTo>
                <a:lnTo>
                  <a:pt x="50695" y="8637"/>
                </a:lnTo>
                <a:lnTo>
                  <a:pt x="68359" y="8637"/>
                </a:lnTo>
                <a:lnTo>
                  <a:pt x="74025" y="15790"/>
                </a:lnTo>
                <a:lnTo>
                  <a:pt x="76521" y="26872"/>
                </a:lnTo>
                <a:lnTo>
                  <a:pt x="76521" y="32631"/>
                </a:lnTo>
                <a:lnTo>
                  <a:pt x="74608" y="37429"/>
                </a:lnTo>
                <a:lnTo>
                  <a:pt x="71738" y="44148"/>
                </a:lnTo>
                <a:lnTo>
                  <a:pt x="65416" y="61348"/>
                </a:lnTo>
                <a:lnTo>
                  <a:pt x="59901" y="78099"/>
                </a:lnTo>
                <a:lnTo>
                  <a:pt x="56001" y="93949"/>
                </a:lnTo>
                <a:lnTo>
                  <a:pt x="54521" y="108450"/>
                </a:lnTo>
                <a:lnTo>
                  <a:pt x="54865" y="115079"/>
                </a:lnTo>
                <a:lnTo>
                  <a:pt x="57271" y="124046"/>
                </a:lnTo>
                <a:lnTo>
                  <a:pt x="63802" y="131934"/>
                </a:lnTo>
                <a:lnTo>
                  <a:pt x="76521" y="135323"/>
                </a:lnTo>
                <a:lnTo>
                  <a:pt x="102032" y="135323"/>
                </a:lnTo>
                <a:lnTo>
                  <a:pt x="99238" y="137363"/>
                </a:lnTo>
                <a:lnTo>
                  <a:pt x="88178" y="142146"/>
                </a:lnTo>
                <a:lnTo>
                  <a:pt x="74608" y="143961"/>
                </a:lnTo>
                <a:close/>
              </a:path>
              <a:path w="186055" h="144145">
                <a:moveTo>
                  <a:pt x="168064" y="135323"/>
                </a:moveTo>
                <a:lnTo>
                  <a:pt x="149216" y="135323"/>
                </a:lnTo>
                <a:lnTo>
                  <a:pt x="158064" y="132084"/>
                </a:lnTo>
                <a:lnTo>
                  <a:pt x="164759" y="123806"/>
                </a:lnTo>
                <a:lnTo>
                  <a:pt x="169661" y="112649"/>
                </a:lnTo>
                <a:lnTo>
                  <a:pt x="173129" y="100772"/>
                </a:lnTo>
                <a:lnTo>
                  <a:pt x="175042" y="92135"/>
                </a:lnTo>
                <a:lnTo>
                  <a:pt x="175042" y="91175"/>
                </a:lnTo>
                <a:lnTo>
                  <a:pt x="185564" y="91175"/>
                </a:lnTo>
                <a:lnTo>
                  <a:pt x="185564" y="95014"/>
                </a:lnTo>
                <a:lnTo>
                  <a:pt x="184712" y="98763"/>
                </a:lnTo>
                <a:lnTo>
                  <a:pt x="182335" y="107011"/>
                </a:lnTo>
                <a:lnTo>
                  <a:pt x="178704" y="117418"/>
                </a:lnTo>
                <a:lnTo>
                  <a:pt x="174085" y="127645"/>
                </a:lnTo>
                <a:lnTo>
                  <a:pt x="168839" y="134648"/>
                </a:lnTo>
                <a:lnTo>
                  <a:pt x="168064" y="135323"/>
                </a:lnTo>
                <a:close/>
              </a:path>
              <a:path w="186055" h="144145">
                <a:moveTo>
                  <a:pt x="148259" y="143961"/>
                </a:moveTo>
                <a:lnTo>
                  <a:pt x="142655" y="143631"/>
                </a:lnTo>
                <a:lnTo>
                  <a:pt x="133553" y="141322"/>
                </a:lnTo>
                <a:lnTo>
                  <a:pt x="123913" y="135053"/>
                </a:lnTo>
                <a:lnTo>
                  <a:pt x="116694" y="122847"/>
                </a:lnTo>
                <a:lnTo>
                  <a:pt x="138694" y="122847"/>
                </a:lnTo>
                <a:lnTo>
                  <a:pt x="138694" y="127645"/>
                </a:lnTo>
                <a:lnTo>
                  <a:pt x="141564" y="135323"/>
                </a:lnTo>
                <a:lnTo>
                  <a:pt x="168064" y="135323"/>
                </a:lnTo>
                <a:lnTo>
                  <a:pt x="162966" y="139762"/>
                </a:lnTo>
                <a:lnTo>
                  <a:pt x="156196" y="142896"/>
                </a:lnTo>
                <a:lnTo>
                  <a:pt x="148259" y="143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0">
            <a:extLst>
              <a:ext uri="{FF2B5EF4-FFF2-40B4-BE49-F238E27FC236}">
                <a16:creationId xmlns:a16="http://schemas.microsoft.com/office/drawing/2014/main" id="{75B18C92-D510-48EB-81CD-DCAA3661E9AB}"/>
              </a:ext>
            </a:extLst>
          </p:cNvPr>
          <p:cNvSpPr/>
          <p:nvPr/>
        </p:nvSpPr>
        <p:spPr>
          <a:xfrm>
            <a:off x="4488263" y="5901007"/>
            <a:ext cx="135890" cy="144145"/>
          </a:xfrm>
          <a:custGeom>
            <a:avLst/>
            <a:gdLst/>
            <a:ahLst/>
            <a:cxnLst/>
            <a:rect l="l" t="t" r="r" b="b"/>
            <a:pathLst>
              <a:path w="135889" h="144145">
                <a:moveTo>
                  <a:pt x="57390" y="143961"/>
                </a:moveTo>
                <a:lnTo>
                  <a:pt x="32685" y="139117"/>
                </a:lnTo>
                <a:lnTo>
                  <a:pt x="14706" y="126086"/>
                </a:lnTo>
                <a:lnTo>
                  <a:pt x="3721" y="107116"/>
                </a:lnTo>
                <a:lnTo>
                  <a:pt x="0" y="84457"/>
                </a:lnTo>
                <a:lnTo>
                  <a:pt x="8668" y="47777"/>
                </a:lnTo>
                <a:lnTo>
                  <a:pt x="30608" y="21354"/>
                </a:lnTo>
                <a:lnTo>
                  <a:pt x="59722" y="5368"/>
                </a:lnTo>
                <a:lnTo>
                  <a:pt x="89912" y="0"/>
                </a:lnTo>
                <a:lnTo>
                  <a:pt x="105321" y="1919"/>
                </a:lnTo>
                <a:lnTo>
                  <a:pt x="117770" y="7438"/>
                </a:lnTo>
                <a:lnTo>
                  <a:pt x="118911" y="8637"/>
                </a:lnTo>
                <a:lnTo>
                  <a:pt x="89912" y="8637"/>
                </a:lnTo>
                <a:lnTo>
                  <a:pt x="78658" y="9972"/>
                </a:lnTo>
                <a:lnTo>
                  <a:pt x="62293" y="16435"/>
                </a:lnTo>
                <a:lnTo>
                  <a:pt x="45389" y="31716"/>
                </a:lnTo>
                <a:lnTo>
                  <a:pt x="32521" y="59504"/>
                </a:lnTo>
                <a:lnTo>
                  <a:pt x="104958" y="59504"/>
                </a:lnTo>
                <a:lnTo>
                  <a:pt x="101390" y="61423"/>
                </a:lnTo>
                <a:lnTo>
                  <a:pt x="87267" y="64902"/>
                </a:lnTo>
                <a:lnTo>
                  <a:pt x="72336" y="66942"/>
                </a:lnTo>
                <a:lnTo>
                  <a:pt x="59020" y="67901"/>
                </a:lnTo>
                <a:lnTo>
                  <a:pt x="49738" y="68141"/>
                </a:lnTo>
                <a:lnTo>
                  <a:pt x="29651" y="68141"/>
                </a:lnTo>
                <a:lnTo>
                  <a:pt x="27440" y="79253"/>
                </a:lnTo>
                <a:lnTo>
                  <a:pt x="26304" y="87216"/>
                </a:lnTo>
                <a:lnTo>
                  <a:pt x="25885" y="92840"/>
                </a:lnTo>
                <a:lnTo>
                  <a:pt x="25825" y="96934"/>
                </a:lnTo>
                <a:lnTo>
                  <a:pt x="28067" y="113864"/>
                </a:lnTo>
                <a:lnTo>
                  <a:pt x="34434" y="125846"/>
                </a:lnTo>
                <a:lnTo>
                  <a:pt x="44388" y="132969"/>
                </a:lnTo>
                <a:lnTo>
                  <a:pt x="57390" y="135323"/>
                </a:lnTo>
                <a:lnTo>
                  <a:pt x="100091" y="135323"/>
                </a:lnTo>
                <a:lnTo>
                  <a:pt x="92243" y="138952"/>
                </a:lnTo>
                <a:lnTo>
                  <a:pt x="57390" y="143961"/>
                </a:lnTo>
                <a:close/>
              </a:path>
              <a:path w="135889" h="144145">
                <a:moveTo>
                  <a:pt x="104958" y="59504"/>
                </a:moveTo>
                <a:lnTo>
                  <a:pt x="47825" y="59504"/>
                </a:lnTo>
                <a:lnTo>
                  <a:pt x="64086" y="59009"/>
                </a:lnTo>
                <a:lnTo>
                  <a:pt x="86803" y="55545"/>
                </a:lnTo>
                <a:lnTo>
                  <a:pt x="107010" y="46142"/>
                </a:lnTo>
                <a:lnTo>
                  <a:pt x="115738" y="27832"/>
                </a:lnTo>
                <a:lnTo>
                  <a:pt x="113586" y="19569"/>
                </a:lnTo>
                <a:lnTo>
                  <a:pt x="107847" y="13556"/>
                </a:lnTo>
                <a:lnTo>
                  <a:pt x="99597" y="9882"/>
                </a:lnTo>
                <a:lnTo>
                  <a:pt x="89912" y="8637"/>
                </a:lnTo>
                <a:lnTo>
                  <a:pt x="118911" y="8637"/>
                </a:lnTo>
                <a:lnTo>
                  <a:pt x="126095" y="16195"/>
                </a:lnTo>
                <a:lnTo>
                  <a:pt x="129129" y="27832"/>
                </a:lnTo>
                <a:lnTo>
                  <a:pt x="128023" y="35915"/>
                </a:lnTo>
                <a:lnTo>
                  <a:pt x="123868" y="44987"/>
                </a:lnTo>
                <a:lnTo>
                  <a:pt x="115409" y="53880"/>
                </a:lnTo>
                <a:lnTo>
                  <a:pt x="104958" y="59504"/>
                </a:lnTo>
                <a:close/>
              </a:path>
              <a:path w="135889" h="144145">
                <a:moveTo>
                  <a:pt x="100091" y="135323"/>
                </a:moveTo>
                <a:lnTo>
                  <a:pt x="57390" y="135323"/>
                </a:lnTo>
                <a:lnTo>
                  <a:pt x="66926" y="134858"/>
                </a:lnTo>
                <a:lnTo>
                  <a:pt x="84173" y="131604"/>
                </a:lnTo>
                <a:lnTo>
                  <a:pt x="105007" y="122772"/>
                </a:lnTo>
                <a:lnTo>
                  <a:pt x="125303" y="105571"/>
                </a:lnTo>
                <a:lnTo>
                  <a:pt x="128173" y="103652"/>
                </a:lnTo>
                <a:lnTo>
                  <a:pt x="129129" y="102692"/>
                </a:lnTo>
                <a:lnTo>
                  <a:pt x="132955" y="102692"/>
                </a:lnTo>
                <a:lnTo>
                  <a:pt x="135825" y="106531"/>
                </a:lnTo>
                <a:lnTo>
                  <a:pt x="135825" y="108450"/>
                </a:lnTo>
                <a:lnTo>
                  <a:pt x="131102" y="115619"/>
                </a:lnTo>
                <a:lnTo>
                  <a:pt x="116694" y="127645"/>
                </a:lnTo>
                <a:lnTo>
                  <a:pt x="100091" y="135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1">
            <a:extLst>
              <a:ext uri="{FF2B5EF4-FFF2-40B4-BE49-F238E27FC236}">
                <a16:creationId xmlns:a16="http://schemas.microsoft.com/office/drawing/2014/main" id="{4FDADBB4-437B-4FEB-B382-A139896396CA}"/>
              </a:ext>
            </a:extLst>
          </p:cNvPr>
          <p:cNvSpPr/>
          <p:nvPr/>
        </p:nvSpPr>
        <p:spPr>
          <a:xfrm>
            <a:off x="3987054" y="6132305"/>
            <a:ext cx="97155" cy="216535"/>
          </a:xfrm>
          <a:custGeom>
            <a:avLst/>
            <a:gdLst/>
            <a:ahLst/>
            <a:cxnLst/>
            <a:rect l="l" t="t" r="r" b="b"/>
            <a:pathLst>
              <a:path w="97155" h="216535">
                <a:moveTo>
                  <a:pt x="79390" y="29752"/>
                </a:moveTo>
                <a:lnTo>
                  <a:pt x="61217" y="29752"/>
                </a:lnTo>
                <a:lnTo>
                  <a:pt x="57390" y="23033"/>
                </a:lnTo>
                <a:lnTo>
                  <a:pt x="57390" y="18235"/>
                </a:lnTo>
                <a:lnTo>
                  <a:pt x="59020" y="11336"/>
                </a:lnTo>
                <a:lnTo>
                  <a:pt x="63249" y="5518"/>
                </a:lnTo>
                <a:lnTo>
                  <a:pt x="69093" y="1499"/>
                </a:lnTo>
                <a:lnTo>
                  <a:pt x="75564" y="0"/>
                </a:lnTo>
                <a:lnTo>
                  <a:pt x="84173" y="0"/>
                </a:lnTo>
                <a:lnTo>
                  <a:pt x="87999" y="7677"/>
                </a:lnTo>
                <a:lnTo>
                  <a:pt x="87999" y="21114"/>
                </a:lnTo>
                <a:lnTo>
                  <a:pt x="79390" y="29752"/>
                </a:lnTo>
                <a:close/>
              </a:path>
              <a:path w="97155" h="216535">
                <a:moveTo>
                  <a:pt x="9565" y="124766"/>
                </a:moveTo>
                <a:lnTo>
                  <a:pt x="0" y="124766"/>
                </a:lnTo>
                <a:lnTo>
                  <a:pt x="0" y="120927"/>
                </a:lnTo>
                <a:lnTo>
                  <a:pt x="2735" y="110700"/>
                </a:lnTo>
                <a:lnTo>
                  <a:pt x="11119" y="93814"/>
                </a:lnTo>
                <a:lnTo>
                  <a:pt x="25422" y="78009"/>
                </a:lnTo>
                <a:lnTo>
                  <a:pt x="45912" y="71020"/>
                </a:lnTo>
                <a:lnTo>
                  <a:pt x="57958" y="73210"/>
                </a:lnTo>
                <a:lnTo>
                  <a:pt x="67673" y="79178"/>
                </a:lnTo>
                <a:lnTo>
                  <a:pt x="68728" y="80618"/>
                </a:lnTo>
                <a:lnTo>
                  <a:pt x="44956" y="80618"/>
                </a:lnTo>
                <a:lnTo>
                  <a:pt x="35944" y="82852"/>
                </a:lnTo>
                <a:lnTo>
                  <a:pt x="26662" y="89855"/>
                </a:lnTo>
                <a:lnTo>
                  <a:pt x="17919" y="102077"/>
                </a:lnTo>
                <a:lnTo>
                  <a:pt x="10521" y="119967"/>
                </a:lnTo>
                <a:lnTo>
                  <a:pt x="9565" y="122847"/>
                </a:lnTo>
                <a:lnTo>
                  <a:pt x="9565" y="124766"/>
                </a:lnTo>
                <a:close/>
              </a:path>
              <a:path w="97155" h="216535">
                <a:moveTo>
                  <a:pt x="50695" y="215942"/>
                </a:moveTo>
                <a:lnTo>
                  <a:pt x="38245" y="213767"/>
                </a:lnTo>
                <a:lnTo>
                  <a:pt x="28575" y="207904"/>
                </a:lnTo>
                <a:lnTo>
                  <a:pt x="22313" y="199341"/>
                </a:lnTo>
                <a:lnTo>
                  <a:pt x="20086" y="189069"/>
                </a:lnTo>
                <a:lnTo>
                  <a:pt x="20086" y="183310"/>
                </a:lnTo>
                <a:lnTo>
                  <a:pt x="21999" y="179471"/>
                </a:lnTo>
                <a:lnTo>
                  <a:pt x="22956" y="175632"/>
                </a:lnTo>
                <a:lnTo>
                  <a:pt x="43043" y="123806"/>
                </a:lnTo>
                <a:lnTo>
                  <a:pt x="52608" y="91175"/>
                </a:lnTo>
                <a:lnTo>
                  <a:pt x="52608" y="82537"/>
                </a:lnTo>
                <a:lnTo>
                  <a:pt x="49738" y="80618"/>
                </a:lnTo>
                <a:lnTo>
                  <a:pt x="68728" y="80618"/>
                </a:lnTo>
                <a:lnTo>
                  <a:pt x="74159" y="88026"/>
                </a:lnTo>
                <a:lnTo>
                  <a:pt x="76521" y="98853"/>
                </a:lnTo>
                <a:lnTo>
                  <a:pt x="76521" y="101732"/>
                </a:lnTo>
                <a:lnTo>
                  <a:pt x="75564" y="105571"/>
                </a:lnTo>
                <a:lnTo>
                  <a:pt x="74608" y="108450"/>
                </a:lnTo>
                <a:lnTo>
                  <a:pt x="71663" y="115439"/>
                </a:lnTo>
                <a:lnTo>
                  <a:pt x="66836" y="127645"/>
                </a:lnTo>
                <a:lnTo>
                  <a:pt x="61829" y="140572"/>
                </a:lnTo>
                <a:lnTo>
                  <a:pt x="58347" y="149719"/>
                </a:lnTo>
                <a:lnTo>
                  <a:pt x="56045" y="156198"/>
                </a:lnTo>
                <a:lnTo>
                  <a:pt x="51083" y="169154"/>
                </a:lnTo>
                <a:lnTo>
                  <a:pt x="48782" y="175632"/>
                </a:lnTo>
                <a:lnTo>
                  <a:pt x="45912" y="182351"/>
                </a:lnTo>
                <a:lnTo>
                  <a:pt x="43043" y="188109"/>
                </a:lnTo>
                <a:lnTo>
                  <a:pt x="43043" y="202505"/>
                </a:lnTo>
                <a:lnTo>
                  <a:pt x="44956" y="207304"/>
                </a:lnTo>
                <a:lnTo>
                  <a:pt x="72702" y="207304"/>
                </a:lnTo>
                <a:lnTo>
                  <a:pt x="71185" y="208969"/>
                </a:lnTo>
                <a:lnTo>
                  <a:pt x="50695" y="215942"/>
                </a:lnTo>
                <a:close/>
              </a:path>
              <a:path w="97155" h="216535">
                <a:moveTo>
                  <a:pt x="72702" y="207304"/>
                </a:moveTo>
                <a:lnTo>
                  <a:pt x="51651" y="207304"/>
                </a:lnTo>
                <a:lnTo>
                  <a:pt x="61052" y="204800"/>
                </a:lnTo>
                <a:lnTo>
                  <a:pt x="70184" y="197347"/>
                </a:lnTo>
                <a:lnTo>
                  <a:pt x="78419" y="185035"/>
                </a:lnTo>
                <a:lnTo>
                  <a:pt x="85129" y="167954"/>
                </a:lnTo>
                <a:lnTo>
                  <a:pt x="86086" y="165075"/>
                </a:lnTo>
                <a:lnTo>
                  <a:pt x="87042" y="163156"/>
                </a:lnTo>
                <a:lnTo>
                  <a:pt x="96608" y="163156"/>
                </a:lnTo>
                <a:lnTo>
                  <a:pt x="96608" y="166995"/>
                </a:lnTo>
                <a:lnTo>
                  <a:pt x="93873" y="176667"/>
                </a:lnTo>
                <a:lnTo>
                  <a:pt x="85488" y="193268"/>
                </a:lnTo>
                <a:lnTo>
                  <a:pt x="72702" y="207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2">
            <a:extLst>
              <a:ext uri="{FF2B5EF4-FFF2-40B4-BE49-F238E27FC236}">
                <a16:creationId xmlns:a16="http://schemas.microsoft.com/office/drawing/2014/main" id="{520CE784-9FDF-4170-AD60-CDD58A55696D}"/>
              </a:ext>
            </a:extLst>
          </p:cNvPr>
          <p:cNvSpPr txBox="1"/>
          <p:nvPr/>
        </p:nvSpPr>
        <p:spPr>
          <a:xfrm>
            <a:off x="4893227" y="5824909"/>
            <a:ext cx="36703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74" name="object 173">
            <a:extLst>
              <a:ext uri="{FF2B5EF4-FFF2-40B4-BE49-F238E27FC236}">
                <a16:creationId xmlns:a16="http://schemas.microsoft.com/office/drawing/2014/main" id="{69B838EE-85F8-4572-AAAB-25AC4FAA5D1F}"/>
              </a:ext>
            </a:extLst>
          </p:cNvPr>
          <p:cNvSpPr/>
          <p:nvPr/>
        </p:nvSpPr>
        <p:spPr>
          <a:xfrm>
            <a:off x="1586489" y="4724399"/>
            <a:ext cx="9000731" cy="1112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4">
            <a:extLst>
              <a:ext uri="{FF2B5EF4-FFF2-40B4-BE49-F238E27FC236}">
                <a16:creationId xmlns:a16="http://schemas.microsoft.com/office/drawing/2014/main" id="{3139F8A7-A068-4A66-98E9-1838C201C431}"/>
              </a:ext>
            </a:extLst>
          </p:cNvPr>
          <p:cNvSpPr/>
          <p:nvPr/>
        </p:nvSpPr>
        <p:spPr>
          <a:xfrm>
            <a:off x="1629918" y="4760214"/>
            <a:ext cx="8902700" cy="0"/>
          </a:xfrm>
          <a:custGeom>
            <a:avLst/>
            <a:gdLst/>
            <a:ahLst/>
            <a:cxnLst/>
            <a:rect l="l" t="t" r="r" b="b"/>
            <a:pathLst>
              <a:path w="8902700">
                <a:moveTo>
                  <a:pt x="0" y="0"/>
                </a:moveTo>
                <a:lnTo>
                  <a:pt x="8902268" y="0"/>
                </a:lnTo>
              </a:path>
            </a:pathLst>
          </a:custGeom>
          <a:ln w="25908">
            <a:solidFill>
              <a:srgbClr val="4F81BD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5">
            <a:extLst>
              <a:ext uri="{FF2B5EF4-FFF2-40B4-BE49-F238E27FC236}">
                <a16:creationId xmlns:a16="http://schemas.microsoft.com/office/drawing/2014/main" id="{8E2634CC-E7BD-44F3-8776-DDBFD66CC851}"/>
              </a:ext>
            </a:extLst>
          </p:cNvPr>
          <p:cNvSpPr txBox="1"/>
          <p:nvPr/>
        </p:nvSpPr>
        <p:spPr>
          <a:xfrm>
            <a:off x="1692047" y="5798034"/>
            <a:ext cx="150630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在某一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度的特定表示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13073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167132" y="1725172"/>
            <a:ext cx="2962655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9800" y="1744979"/>
            <a:ext cx="2877820" cy="949960"/>
          </a:xfrm>
          <a:custGeom>
            <a:avLst/>
            <a:gdLst/>
            <a:ahLst/>
            <a:cxnLst/>
            <a:rect l="l" t="t" r="r" b="b"/>
            <a:pathLst>
              <a:path w="2877820" h="949960">
                <a:moveTo>
                  <a:pt x="2877312" y="0"/>
                </a:moveTo>
                <a:lnTo>
                  <a:pt x="885863" y="0"/>
                </a:lnTo>
                <a:lnTo>
                  <a:pt x="0" y="949451"/>
                </a:lnTo>
                <a:lnTo>
                  <a:pt x="1991448" y="949451"/>
                </a:lnTo>
                <a:lnTo>
                  <a:pt x="28773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8716" y="2406400"/>
            <a:ext cx="307847" cy="211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91388" y="2426207"/>
            <a:ext cx="222885" cy="127000"/>
          </a:xfrm>
          <a:custGeom>
            <a:avLst/>
            <a:gdLst/>
            <a:ahLst/>
            <a:cxnLst/>
            <a:rect l="l" t="t" r="r" b="b"/>
            <a:pathLst>
              <a:path w="222884" h="127000">
                <a:moveTo>
                  <a:pt x="111252" y="0"/>
                </a:moveTo>
                <a:lnTo>
                  <a:pt x="67947" y="4970"/>
                </a:lnTo>
                <a:lnTo>
                  <a:pt x="32585" y="18526"/>
                </a:lnTo>
                <a:lnTo>
                  <a:pt x="8742" y="38629"/>
                </a:lnTo>
                <a:lnTo>
                  <a:pt x="0" y="63246"/>
                </a:lnTo>
                <a:lnTo>
                  <a:pt x="8742" y="87862"/>
                </a:lnTo>
                <a:lnTo>
                  <a:pt x="32585" y="107965"/>
                </a:lnTo>
                <a:lnTo>
                  <a:pt x="67947" y="121521"/>
                </a:lnTo>
                <a:lnTo>
                  <a:pt x="111252" y="126492"/>
                </a:lnTo>
                <a:lnTo>
                  <a:pt x="154556" y="121521"/>
                </a:lnTo>
                <a:lnTo>
                  <a:pt x="189918" y="107965"/>
                </a:lnTo>
                <a:lnTo>
                  <a:pt x="213761" y="87862"/>
                </a:lnTo>
                <a:lnTo>
                  <a:pt x="222504" y="63246"/>
                </a:lnTo>
                <a:lnTo>
                  <a:pt x="213761" y="38629"/>
                </a:lnTo>
                <a:lnTo>
                  <a:pt x="189918" y="18526"/>
                </a:lnTo>
                <a:lnTo>
                  <a:pt x="154556" y="4970"/>
                </a:lnTo>
                <a:lnTo>
                  <a:pt x="11125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7148" y="1908047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9816" y="1927865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89380" y="2203703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32048" y="2223521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8688" y="2441452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91355" y="2461260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97228" y="1845563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9895" y="1865381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73300" y="2011679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15967" y="2031497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4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7132" y="2784352"/>
            <a:ext cx="2962655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09800" y="2804160"/>
            <a:ext cx="2877820" cy="949960"/>
          </a:xfrm>
          <a:custGeom>
            <a:avLst/>
            <a:gdLst/>
            <a:ahLst/>
            <a:cxnLst/>
            <a:rect l="l" t="t" r="r" b="b"/>
            <a:pathLst>
              <a:path w="2877820" h="949960">
                <a:moveTo>
                  <a:pt x="2877312" y="0"/>
                </a:moveTo>
                <a:lnTo>
                  <a:pt x="885863" y="0"/>
                </a:lnTo>
                <a:lnTo>
                  <a:pt x="0" y="949451"/>
                </a:lnTo>
                <a:lnTo>
                  <a:pt x="1991448" y="949451"/>
                </a:lnTo>
                <a:lnTo>
                  <a:pt x="2877312" y="0"/>
                </a:lnTo>
                <a:close/>
              </a:path>
            </a:pathLst>
          </a:custGeom>
          <a:solidFill>
            <a:srgbClr val="E6B9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48716" y="3467099"/>
            <a:ext cx="307847" cy="210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1388" y="3486916"/>
            <a:ext cx="222885" cy="125095"/>
          </a:xfrm>
          <a:custGeom>
            <a:avLst/>
            <a:gdLst/>
            <a:ahLst/>
            <a:cxnLst/>
            <a:rect l="l" t="t" r="r" b="b"/>
            <a:pathLst>
              <a:path w="222884" h="125095">
                <a:moveTo>
                  <a:pt x="111252" y="0"/>
                </a:moveTo>
                <a:lnTo>
                  <a:pt x="67947" y="4910"/>
                </a:lnTo>
                <a:lnTo>
                  <a:pt x="32585" y="18302"/>
                </a:lnTo>
                <a:lnTo>
                  <a:pt x="8742" y="38163"/>
                </a:lnTo>
                <a:lnTo>
                  <a:pt x="0" y="62484"/>
                </a:lnTo>
                <a:lnTo>
                  <a:pt x="8742" y="86804"/>
                </a:lnTo>
                <a:lnTo>
                  <a:pt x="32585" y="106665"/>
                </a:lnTo>
                <a:lnTo>
                  <a:pt x="67947" y="120057"/>
                </a:lnTo>
                <a:lnTo>
                  <a:pt x="111252" y="124968"/>
                </a:lnTo>
                <a:lnTo>
                  <a:pt x="154556" y="120057"/>
                </a:lnTo>
                <a:lnTo>
                  <a:pt x="189918" y="106665"/>
                </a:lnTo>
                <a:lnTo>
                  <a:pt x="213761" y="86804"/>
                </a:lnTo>
                <a:lnTo>
                  <a:pt x="222504" y="62484"/>
                </a:lnTo>
                <a:lnTo>
                  <a:pt x="213761" y="38163"/>
                </a:lnTo>
                <a:lnTo>
                  <a:pt x="189918" y="18302"/>
                </a:lnTo>
                <a:lnTo>
                  <a:pt x="154556" y="4910"/>
                </a:lnTo>
                <a:lnTo>
                  <a:pt x="11125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57148" y="2967232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99816" y="2987039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89380" y="3262883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32048" y="3282701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50212" y="3503681"/>
            <a:ext cx="309359" cy="21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92879" y="3523493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4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8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4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97228" y="2904748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39895" y="2924555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73300" y="3070864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15967" y="3090672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6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2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6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67132" y="3922780"/>
            <a:ext cx="2962655" cy="103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09800" y="3942588"/>
            <a:ext cx="2877820" cy="949960"/>
          </a:xfrm>
          <a:custGeom>
            <a:avLst/>
            <a:gdLst/>
            <a:ahLst/>
            <a:cxnLst/>
            <a:rect l="l" t="t" r="r" b="b"/>
            <a:pathLst>
              <a:path w="2877820" h="949960">
                <a:moveTo>
                  <a:pt x="2877312" y="0"/>
                </a:moveTo>
                <a:lnTo>
                  <a:pt x="885863" y="0"/>
                </a:lnTo>
                <a:lnTo>
                  <a:pt x="0" y="949451"/>
                </a:lnTo>
                <a:lnTo>
                  <a:pt x="1991448" y="949451"/>
                </a:lnTo>
                <a:lnTo>
                  <a:pt x="2877312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48716" y="4605527"/>
            <a:ext cx="307847" cy="210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91388" y="4625345"/>
            <a:ext cx="222885" cy="125095"/>
          </a:xfrm>
          <a:custGeom>
            <a:avLst/>
            <a:gdLst/>
            <a:ahLst/>
            <a:cxnLst/>
            <a:rect l="l" t="t" r="r" b="b"/>
            <a:pathLst>
              <a:path w="222884" h="125095">
                <a:moveTo>
                  <a:pt x="111252" y="0"/>
                </a:moveTo>
                <a:lnTo>
                  <a:pt x="67947" y="4910"/>
                </a:lnTo>
                <a:lnTo>
                  <a:pt x="32585" y="18302"/>
                </a:lnTo>
                <a:lnTo>
                  <a:pt x="8742" y="38163"/>
                </a:lnTo>
                <a:lnTo>
                  <a:pt x="0" y="62483"/>
                </a:lnTo>
                <a:lnTo>
                  <a:pt x="8742" y="86804"/>
                </a:lnTo>
                <a:lnTo>
                  <a:pt x="32585" y="106665"/>
                </a:lnTo>
                <a:lnTo>
                  <a:pt x="67947" y="120057"/>
                </a:lnTo>
                <a:lnTo>
                  <a:pt x="111252" y="124967"/>
                </a:lnTo>
                <a:lnTo>
                  <a:pt x="154556" y="120057"/>
                </a:lnTo>
                <a:lnTo>
                  <a:pt x="189918" y="106665"/>
                </a:lnTo>
                <a:lnTo>
                  <a:pt x="213761" y="86804"/>
                </a:lnTo>
                <a:lnTo>
                  <a:pt x="222504" y="62483"/>
                </a:lnTo>
                <a:lnTo>
                  <a:pt x="213761" y="38163"/>
                </a:lnTo>
                <a:lnTo>
                  <a:pt x="189918" y="18302"/>
                </a:lnTo>
                <a:lnTo>
                  <a:pt x="154556" y="4910"/>
                </a:lnTo>
                <a:lnTo>
                  <a:pt x="11125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57148" y="4105660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99816" y="4125467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5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1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5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89380" y="4401311"/>
            <a:ext cx="309371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32048" y="4421128"/>
            <a:ext cx="224154" cy="125095"/>
          </a:xfrm>
          <a:custGeom>
            <a:avLst/>
            <a:gdLst/>
            <a:ahLst/>
            <a:cxnLst/>
            <a:rect l="l" t="t" r="r" b="b"/>
            <a:pathLst>
              <a:path w="224155" h="125095">
                <a:moveTo>
                  <a:pt x="112014" y="0"/>
                </a:moveTo>
                <a:lnTo>
                  <a:pt x="68413" y="4910"/>
                </a:lnTo>
                <a:lnTo>
                  <a:pt x="32808" y="18302"/>
                </a:lnTo>
                <a:lnTo>
                  <a:pt x="8802" y="38163"/>
                </a:lnTo>
                <a:lnTo>
                  <a:pt x="0" y="62483"/>
                </a:lnTo>
                <a:lnTo>
                  <a:pt x="8802" y="86804"/>
                </a:lnTo>
                <a:lnTo>
                  <a:pt x="32808" y="106665"/>
                </a:lnTo>
                <a:lnTo>
                  <a:pt x="68413" y="120057"/>
                </a:lnTo>
                <a:lnTo>
                  <a:pt x="112014" y="124967"/>
                </a:lnTo>
                <a:lnTo>
                  <a:pt x="155614" y="120057"/>
                </a:lnTo>
                <a:lnTo>
                  <a:pt x="191219" y="106665"/>
                </a:lnTo>
                <a:lnTo>
                  <a:pt x="215225" y="86804"/>
                </a:lnTo>
                <a:lnTo>
                  <a:pt x="224028" y="62483"/>
                </a:lnTo>
                <a:lnTo>
                  <a:pt x="215225" y="38163"/>
                </a:lnTo>
                <a:lnTo>
                  <a:pt x="191219" y="18302"/>
                </a:lnTo>
                <a:lnTo>
                  <a:pt x="155614" y="491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48688" y="4668016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91355" y="4687823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5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1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5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97228" y="4043176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39895" y="4062984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5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1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5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73300" y="4209292"/>
            <a:ext cx="309371" cy="211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15967" y="4229100"/>
            <a:ext cx="224154" cy="127000"/>
          </a:xfrm>
          <a:custGeom>
            <a:avLst/>
            <a:gdLst/>
            <a:ahLst/>
            <a:cxnLst/>
            <a:rect l="l" t="t" r="r" b="b"/>
            <a:pathLst>
              <a:path w="224155" h="127000">
                <a:moveTo>
                  <a:pt x="112014" y="0"/>
                </a:moveTo>
                <a:lnTo>
                  <a:pt x="68413" y="4970"/>
                </a:lnTo>
                <a:lnTo>
                  <a:pt x="32808" y="18526"/>
                </a:lnTo>
                <a:lnTo>
                  <a:pt x="8802" y="38629"/>
                </a:lnTo>
                <a:lnTo>
                  <a:pt x="0" y="63245"/>
                </a:lnTo>
                <a:lnTo>
                  <a:pt x="8802" y="87862"/>
                </a:lnTo>
                <a:lnTo>
                  <a:pt x="32808" y="107965"/>
                </a:lnTo>
                <a:lnTo>
                  <a:pt x="68413" y="121521"/>
                </a:lnTo>
                <a:lnTo>
                  <a:pt x="112014" y="126491"/>
                </a:lnTo>
                <a:lnTo>
                  <a:pt x="155614" y="121521"/>
                </a:lnTo>
                <a:lnTo>
                  <a:pt x="191219" y="107965"/>
                </a:lnTo>
                <a:lnTo>
                  <a:pt x="215225" y="87862"/>
                </a:lnTo>
                <a:lnTo>
                  <a:pt x="224028" y="63245"/>
                </a:lnTo>
                <a:lnTo>
                  <a:pt x="215225" y="38629"/>
                </a:lnTo>
                <a:lnTo>
                  <a:pt x="191219" y="18526"/>
                </a:lnTo>
                <a:lnTo>
                  <a:pt x="155614" y="4970"/>
                </a:lnTo>
                <a:lnTo>
                  <a:pt x="112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48588" y="2055893"/>
            <a:ext cx="111251" cy="2170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04211" y="2077978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47771" y="2439928"/>
            <a:ext cx="111252" cy="23591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03397" y="2462022"/>
            <a:ext cx="0" cy="2261870"/>
          </a:xfrm>
          <a:custGeom>
            <a:avLst/>
            <a:gdLst/>
            <a:ahLst/>
            <a:cxnLst/>
            <a:rect l="l" t="t" r="r" b="b"/>
            <a:pathLst>
              <a:path h="2261870">
                <a:moveTo>
                  <a:pt x="0" y="0"/>
                </a:moveTo>
                <a:lnTo>
                  <a:pt x="0" y="2261730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89959" y="2350013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45587" y="2372110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90187" y="1952249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45815" y="1974347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56887" y="2593852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12515" y="2615950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72355" y="2157988"/>
            <a:ext cx="111252" cy="217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27983" y="2180087"/>
            <a:ext cx="0" cy="2073275"/>
          </a:xfrm>
          <a:custGeom>
            <a:avLst/>
            <a:gdLst/>
            <a:ahLst/>
            <a:cxnLst/>
            <a:rect l="l" t="t" r="r" b="b"/>
            <a:pathLst>
              <a:path h="2073275">
                <a:moveTo>
                  <a:pt x="0" y="0"/>
                </a:moveTo>
                <a:lnTo>
                  <a:pt x="0" y="2072792"/>
                </a:lnTo>
              </a:path>
            </a:pathLst>
          </a:custGeom>
          <a:ln w="25908">
            <a:solidFill>
              <a:srgbClr val="D99694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8444" y="2295143"/>
            <a:ext cx="763523" cy="208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03397" y="2330962"/>
            <a:ext cx="662940" cy="97155"/>
          </a:xfrm>
          <a:custGeom>
            <a:avLst/>
            <a:gdLst/>
            <a:ahLst/>
            <a:cxnLst/>
            <a:rect l="l" t="t" r="r" b="b"/>
            <a:pathLst>
              <a:path w="662939" h="97155">
                <a:moveTo>
                  <a:pt x="0" y="96964"/>
                </a:moveTo>
                <a:lnTo>
                  <a:pt x="662571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50824" y="3060196"/>
            <a:ext cx="438911" cy="4983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03402" y="3096005"/>
            <a:ext cx="330835" cy="392430"/>
          </a:xfrm>
          <a:custGeom>
            <a:avLst/>
            <a:gdLst/>
            <a:ahLst/>
            <a:cxnLst/>
            <a:rect l="l" t="t" r="r" b="b"/>
            <a:pathLst>
              <a:path w="330834" h="392429">
                <a:moveTo>
                  <a:pt x="0" y="391909"/>
                </a:moveTo>
                <a:lnTo>
                  <a:pt x="330212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78484" y="3060196"/>
            <a:ext cx="437387" cy="3154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34103" y="3096010"/>
            <a:ext cx="332740" cy="206375"/>
          </a:xfrm>
          <a:custGeom>
            <a:avLst/>
            <a:gdLst/>
            <a:ahLst/>
            <a:cxnLst/>
            <a:rect l="l" t="t" r="r" b="b"/>
            <a:pathLst>
              <a:path w="332739" h="206375">
                <a:moveTo>
                  <a:pt x="332359" y="206159"/>
                </a:moveTo>
                <a:lnTo>
                  <a:pt x="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70737" y="2996188"/>
            <a:ext cx="259067" cy="3733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24833" y="3032003"/>
            <a:ext cx="149860" cy="269240"/>
          </a:xfrm>
          <a:custGeom>
            <a:avLst/>
            <a:gdLst/>
            <a:ahLst/>
            <a:cxnLst/>
            <a:rect l="l" t="t" r="r" b="b"/>
            <a:pathLst>
              <a:path w="149860" h="269239">
                <a:moveTo>
                  <a:pt x="0" y="268935"/>
                </a:moveTo>
                <a:lnTo>
                  <a:pt x="149377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28293" y="3008380"/>
            <a:ext cx="566927" cy="265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83920" y="3044187"/>
            <a:ext cx="465455" cy="154940"/>
          </a:xfrm>
          <a:custGeom>
            <a:avLst/>
            <a:gdLst/>
            <a:ahLst/>
            <a:cxnLst/>
            <a:rect l="l" t="t" r="r" b="b"/>
            <a:pathLst>
              <a:path w="465455" h="154939">
                <a:moveTo>
                  <a:pt x="465023" y="154381"/>
                </a:moveTo>
                <a:lnTo>
                  <a:pt x="0" y="0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20672" y="3009904"/>
            <a:ext cx="260603" cy="5989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76295" y="3045712"/>
            <a:ext cx="151130" cy="496570"/>
          </a:xfrm>
          <a:custGeom>
            <a:avLst/>
            <a:gdLst/>
            <a:ahLst/>
            <a:cxnLst/>
            <a:rect l="l" t="t" r="r" b="b"/>
            <a:pathLst>
              <a:path w="151130" h="496570">
                <a:moveTo>
                  <a:pt x="150634" y="496582"/>
                </a:moveTo>
                <a:lnTo>
                  <a:pt x="0" y="0"/>
                </a:lnTo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38499" y="2004064"/>
            <a:ext cx="281940" cy="3124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91082" y="2035306"/>
            <a:ext cx="174625" cy="206375"/>
          </a:xfrm>
          <a:custGeom>
            <a:avLst/>
            <a:gdLst/>
            <a:ahLst/>
            <a:cxnLst/>
            <a:rect l="l" t="t" r="r" b="b"/>
            <a:pathLst>
              <a:path w="174625" h="206375">
                <a:moveTo>
                  <a:pt x="0" y="0"/>
                </a:moveTo>
                <a:lnTo>
                  <a:pt x="174383" y="206159"/>
                </a:lnTo>
              </a:path>
            </a:pathLst>
          </a:custGeom>
          <a:ln w="25907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79881" y="2058928"/>
            <a:ext cx="793991" cy="2590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24838" y="2094739"/>
            <a:ext cx="692785" cy="147320"/>
          </a:xfrm>
          <a:custGeom>
            <a:avLst/>
            <a:gdLst/>
            <a:ahLst/>
            <a:cxnLst/>
            <a:rect l="l" t="t" r="r" b="b"/>
            <a:pathLst>
              <a:path w="692785" h="147319">
                <a:moveTo>
                  <a:pt x="0" y="147243"/>
                </a:moveTo>
                <a:lnTo>
                  <a:pt x="692658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52321" y="2103124"/>
            <a:ext cx="353567" cy="4297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04894" y="2138928"/>
            <a:ext cx="245110" cy="323850"/>
          </a:xfrm>
          <a:custGeom>
            <a:avLst/>
            <a:gdLst/>
            <a:ahLst/>
            <a:cxnLst/>
            <a:rect l="l" t="t" r="r" b="b"/>
            <a:pathLst>
              <a:path w="245110" h="323850">
                <a:moveTo>
                  <a:pt x="0" y="323557"/>
                </a:moveTo>
                <a:lnTo>
                  <a:pt x="244995" y="0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86205" y="1937008"/>
            <a:ext cx="518159" cy="1889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931162" y="1972817"/>
            <a:ext cx="418465" cy="77470"/>
          </a:xfrm>
          <a:custGeom>
            <a:avLst/>
            <a:gdLst/>
            <a:ahLst/>
            <a:cxnLst/>
            <a:rect l="l" t="t" r="r" b="b"/>
            <a:pathLst>
              <a:path w="418464" h="77469">
                <a:moveTo>
                  <a:pt x="0" y="0"/>
                </a:moveTo>
                <a:lnTo>
                  <a:pt x="418020" y="77304"/>
                </a:lnTo>
              </a:path>
            </a:pathLst>
          </a:custGeom>
          <a:ln w="25908">
            <a:solidFill>
              <a:srgbClr val="376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868172" y="4492751"/>
            <a:ext cx="652271" cy="2712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14650" y="4528571"/>
            <a:ext cx="551180" cy="160020"/>
          </a:xfrm>
          <a:custGeom>
            <a:avLst/>
            <a:gdLst/>
            <a:ahLst/>
            <a:cxnLst/>
            <a:rect l="l" t="t" r="r" b="b"/>
            <a:pathLst>
              <a:path w="551180" h="160020">
                <a:moveTo>
                  <a:pt x="0" y="159740"/>
                </a:moveTo>
                <a:lnTo>
                  <a:pt x="550862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11884" y="4302257"/>
            <a:ext cx="793991" cy="2590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56843" y="4338067"/>
            <a:ext cx="692785" cy="147320"/>
          </a:xfrm>
          <a:custGeom>
            <a:avLst/>
            <a:gdLst/>
            <a:ahLst/>
            <a:cxnLst/>
            <a:rect l="l" t="t" r="r" b="b"/>
            <a:pathLst>
              <a:path w="692785" h="147320">
                <a:moveTo>
                  <a:pt x="0" y="147243"/>
                </a:moveTo>
                <a:lnTo>
                  <a:pt x="692658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79647" y="4090420"/>
            <a:ext cx="516636" cy="1737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324610" y="4126239"/>
            <a:ext cx="416559" cy="62865"/>
          </a:xfrm>
          <a:custGeom>
            <a:avLst/>
            <a:gdLst/>
            <a:ahLst/>
            <a:cxnLst/>
            <a:rect l="l" t="t" r="r" b="b"/>
            <a:pathLst>
              <a:path w="416560" h="62864">
                <a:moveTo>
                  <a:pt x="0" y="62776"/>
                </a:moveTo>
                <a:lnTo>
                  <a:pt x="416293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35451" y="4198624"/>
            <a:ext cx="281940" cy="312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91076" y="4234439"/>
            <a:ext cx="174625" cy="206375"/>
          </a:xfrm>
          <a:custGeom>
            <a:avLst/>
            <a:gdLst/>
            <a:ahLst/>
            <a:cxnLst/>
            <a:rect l="l" t="t" r="r" b="b"/>
            <a:pathLst>
              <a:path w="174625" h="206375">
                <a:moveTo>
                  <a:pt x="174383" y="206159"/>
                </a:moveTo>
                <a:lnTo>
                  <a:pt x="0" y="0"/>
                </a:lnTo>
              </a:path>
            </a:pathLst>
          </a:custGeom>
          <a:ln w="25907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97584" y="4512569"/>
            <a:ext cx="551675" cy="3139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45590" y="4546853"/>
            <a:ext cx="447675" cy="204470"/>
          </a:xfrm>
          <a:custGeom>
            <a:avLst/>
            <a:gdLst/>
            <a:ahLst/>
            <a:cxnLst/>
            <a:rect l="l" t="t" r="r" b="b"/>
            <a:pathLst>
              <a:path w="447675" h="204470">
                <a:moveTo>
                  <a:pt x="0" y="0"/>
                </a:moveTo>
                <a:lnTo>
                  <a:pt x="447662" y="204139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31568" y="4320544"/>
            <a:ext cx="353567" cy="4571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84142" y="4356352"/>
            <a:ext cx="245110" cy="351790"/>
          </a:xfrm>
          <a:custGeom>
            <a:avLst/>
            <a:gdLst/>
            <a:ahLst/>
            <a:cxnLst/>
            <a:rect l="l" t="t" r="r" b="b"/>
            <a:pathLst>
              <a:path w="245110" h="351789">
                <a:moveTo>
                  <a:pt x="0" y="351383"/>
                </a:moveTo>
                <a:lnTo>
                  <a:pt x="244995" y="0"/>
                </a:lnTo>
              </a:path>
            </a:pathLst>
          </a:custGeom>
          <a:ln w="25908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827024" y="3355852"/>
            <a:ext cx="685799" cy="3139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82653" y="3390138"/>
            <a:ext cx="583565" cy="204470"/>
          </a:xfrm>
          <a:custGeom>
            <a:avLst/>
            <a:gdLst/>
            <a:ahLst/>
            <a:cxnLst/>
            <a:rect l="l" t="t" r="r" b="b"/>
            <a:pathLst>
              <a:path w="583564" h="204470">
                <a:moveTo>
                  <a:pt x="583577" y="0"/>
                </a:moveTo>
                <a:lnTo>
                  <a:pt x="0" y="204139"/>
                </a:lnTo>
              </a:path>
            </a:pathLst>
          </a:custGeom>
          <a:ln w="25907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3163587" y="1916545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809839" y="1855737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498943" y="2031874"/>
            <a:ext cx="979169" cy="33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900" spc="-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L="12700">
              <a:spcBef>
                <a:spcPts val="370"/>
              </a:spcBef>
            </a:pPr>
            <a:r>
              <a:rPr sz="900" spc="-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754279" y="2425523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054327" y="246015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161415" y="298365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800924" y="292364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393455" y="3086291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498258" y="3284030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054327" y="3528289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2755536" y="348131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161758" y="4131222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811668" y="4073157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391969" y="4235578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3486828" y="4409657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744106" y="4630141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067129" y="4688206"/>
            <a:ext cx="8953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679952" y="2039111"/>
            <a:ext cx="1114425" cy="327660"/>
          </a:xfrm>
          <a:custGeom>
            <a:avLst/>
            <a:gdLst/>
            <a:ahLst/>
            <a:cxnLst/>
            <a:rect l="l" t="t" r="r" b="b"/>
            <a:pathLst>
              <a:path w="1114425" h="327660">
                <a:moveTo>
                  <a:pt x="950213" y="0"/>
                </a:moveTo>
                <a:lnTo>
                  <a:pt x="950213" y="81914"/>
                </a:lnTo>
                <a:lnTo>
                  <a:pt x="0" y="81914"/>
                </a:lnTo>
                <a:lnTo>
                  <a:pt x="0" y="245744"/>
                </a:lnTo>
                <a:lnTo>
                  <a:pt x="950213" y="245744"/>
                </a:lnTo>
                <a:lnTo>
                  <a:pt x="950213" y="327659"/>
                </a:lnTo>
                <a:lnTo>
                  <a:pt x="1114044" y="163829"/>
                </a:lnTo>
                <a:lnTo>
                  <a:pt x="950213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54045" y="3025144"/>
            <a:ext cx="1114425" cy="329565"/>
          </a:xfrm>
          <a:custGeom>
            <a:avLst/>
            <a:gdLst/>
            <a:ahLst/>
            <a:cxnLst/>
            <a:rect l="l" t="t" r="r" b="b"/>
            <a:pathLst>
              <a:path w="1114425" h="329564">
                <a:moveTo>
                  <a:pt x="949452" y="0"/>
                </a:moveTo>
                <a:lnTo>
                  <a:pt x="949452" y="82296"/>
                </a:lnTo>
                <a:lnTo>
                  <a:pt x="0" y="82296"/>
                </a:lnTo>
                <a:lnTo>
                  <a:pt x="0" y="246888"/>
                </a:lnTo>
                <a:lnTo>
                  <a:pt x="949452" y="246888"/>
                </a:lnTo>
                <a:lnTo>
                  <a:pt x="949452" y="329184"/>
                </a:lnTo>
                <a:lnTo>
                  <a:pt x="1114044" y="164592"/>
                </a:lnTo>
                <a:lnTo>
                  <a:pt x="949452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654045" y="4108703"/>
            <a:ext cx="1114425" cy="327660"/>
          </a:xfrm>
          <a:custGeom>
            <a:avLst/>
            <a:gdLst/>
            <a:ahLst/>
            <a:cxnLst/>
            <a:rect l="l" t="t" r="r" b="b"/>
            <a:pathLst>
              <a:path w="1114425" h="327660">
                <a:moveTo>
                  <a:pt x="950213" y="0"/>
                </a:moveTo>
                <a:lnTo>
                  <a:pt x="950213" y="81915"/>
                </a:lnTo>
                <a:lnTo>
                  <a:pt x="0" y="81915"/>
                </a:lnTo>
                <a:lnTo>
                  <a:pt x="0" y="245745"/>
                </a:lnTo>
                <a:lnTo>
                  <a:pt x="950213" y="245745"/>
                </a:lnTo>
                <a:lnTo>
                  <a:pt x="950213" y="327660"/>
                </a:lnTo>
                <a:lnTo>
                  <a:pt x="1114044" y="163830"/>
                </a:lnTo>
                <a:lnTo>
                  <a:pt x="950213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5390139" y="1392907"/>
            <a:ext cx="4338955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3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度内随机游走</a:t>
            </a:r>
          </a:p>
          <a:p>
            <a:pPr marL="2268220">
              <a:lnSpc>
                <a:spcPts val="1925"/>
              </a:lnSpc>
            </a:pPr>
            <a:r>
              <a:rPr dirty="0">
                <a:latin typeface="MS UI Gothic"/>
                <a:cs typeface="MS UI Gothic"/>
              </a:rPr>
              <a:t>每个</a:t>
            </a:r>
            <a:r>
              <a:rPr dirty="0">
                <a:latin typeface="宋体"/>
                <a:cs typeface="宋体"/>
              </a:rPr>
              <a:t>维</a:t>
            </a:r>
            <a:r>
              <a:rPr dirty="0">
                <a:latin typeface="MS UI Gothic"/>
                <a:cs typeface="MS UI Gothic"/>
              </a:rPr>
              <a:t>度的共</a:t>
            </a:r>
            <a:r>
              <a:rPr dirty="0">
                <a:latin typeface="宋体"/>
                <a:cs typeface="宋体"/>
              </a:rPr>
              <a:t>现</a:t>
            </a:r>
            <a:r>
              <a:rPr dirty="0">
                <a:latin typeface="MS UI Gothic"/>
                <a:cs typeface="MS UI Gothic"/>
              </a:rPr>
              <a:t>信息</a:t>
            </a:r>
          </a:p>
        </p:txBody>
      </p:sp>
      <p:sp>
        <p:nvSpPr>
          <p:cNvPr id="114" name="object 114"/>
          <p:cNvSpPr/>
          <p:nvPr/>
        </p:nvSpPr>
        <p:spPr>
          <a:xfrm>
            <a:off x="8041800" y="2005582"/>
            <a:ext cx="301625" cy="312420"/>
          </a:xfrm>
          <a:custGeom>
            <a:avLst/>
            <a:gdLst/>
            <a:ahLst/>
            <a:cxnLst/>
            <a:rect l="l" t="t" r="r" b="b"/>
            <a:pathLst>
              <a:path w="301625" h="312419">
                <a:moveTo>
                  <a:pt x="28695" y="75426"/>
                </a:moveTo>
                <a:lnTo>
                  <a:pt x="25825" y="75426"/>
                </a:lnTo>
                <a:lnTo>
                  <a:pt x="23912" y="74472"/>
                </a:lnTo>
                <a:lnTo>
                  <a:pt x="23912" y="71607"/>
                </a:lnTo>
                <a:lnTo>
                  <a:pt x="26274" y="63074"/>
                </a:lnTo>
                <a:lnTo>
                  <a:pt x="52159" y="31328"/>
                </a:lnTo>
                <a:lnTo>
                  <a:pt x="91750" y="10875"/>
                </a:lnTo>
                <a:lnTo>
                  <a:pt x="136437" y="1715"/>
                </a:lnTo>
                <a:lnTo>
                  <a:pt x="173129" y="0"/>
                </a:lnTo>
                <a:lnTo>
                  <a:pt x="300345" y="0"/>
                </a:lnTo>
                <a:lnTo>
                  <a:pt x="301302" y="954"/>
                </a:lnTo>
                <a:lnTo>
                  <a:pt x="301302" y="8592"/>
                </a:lnTo>
                <a:lnTo>
                  <a:pt x="290780" y="16231"/>
                </a:lnTo>
                <a:lnTo>
                  <a:pt x="286954" y="18140"/>
                </a:lnTo>
                <a:lnTo>
                  <a:pt x="279018" y="22556"/>
                </a:lnTo>
                <a:lnTo>
                  <a:pt x="272965" y="24824"/>
                </a:lnTo>
                <a:lnTo>
                  <a:pt x="267450" y="25659"/>
                </a:lnTo>
                <a:lnTo>
                  <a:pt x="261128" y="25778"/>
                </a:lnTo>
                <a:lnTo>
                  <a:pt x="146346" y="25778"/>
                </a:lnTo>
                <a:lnTo>
                  <a:pt x="134868" y="25942"/>
                </a:lnTo>
                <a:lnTo>
                  <a:pt x="82350" y="31313"/>
                </a:lnTo>
                <a:lnTo>
                  <a:pt x="62173" y="53467"/>
                </a:lnTo>
                <a:lnTo>
                  <a:pt x="56942" y="61329"/>
                </a:lnTo>
                <a:lnTo>
                  <a:pt x="47586" y="68385"/>
                </a:lnTo>
                <a:lnTo>
                  <a:pt x="37154" y="73472"/>
                </a:lnTo>
                <a:lnTo>
                  <a:pt x="28695" y="75426"/>
                </a:lnTo>
                <a:close/>
              </a:path>
              <a:path w="301625" h="312419">
                <a:moveTo>
                  <a:pt x="106173" y="287385"/>
                </a:moveTo>
                <a:lnTo>
                  <a:pt x="81303" y="287385"/>
                </a:lnTo>
                <a:lnTo>
                  <a:pt x="87042" y="281656"/>
                </a:lnTo>
                <a:lnTo>
                  <a:pt x="99402" y="260950"/>
                </a:lnTo>
                <a:lnTo>
                  <a:pt x="109879" y="235589"/>
                </a:lnTo>
                <a:lnTo>
                  <a:pt x="119459" y="204857"/>
                </a:lnTo>
                <a:lnTo>
                  <a:pt x="129129" y="168039"/>
                </a:lnTo>
                <a:lnTo>
                  <a:pt x="141071" y="121912"/>
                </a:lnTo>
                <a:lnTo>
                  <a:pt x="153640" y="82587"/>
                </a:lnTo>
                <a:lnTo>
                  <a:pt x="168541" y="50423"/>
                </a:lnTo>
                <a:lnTo>
                  <a:pt x="187477" y="25778"/>
                </a:lnTo>
                <a:lnTo>
                  <a:pt x="213303" y="25778"/>
                </a:lnTo>
                <a:lnTo>
                  <a:pt x="210433" y="29597"/>
                </a:lnTo>
                <a:lnTo>
                  <a:pt x="197535" y="53795"/>
                </a:lnTo>
                <a:lnTo>
                  <a:pt x="186879" y="82826"/>
                </a:lnTo>
                <a:lnTo>
                  <a:pt x="177478" y="115795"/>
                </a:lnTo>
                <a:lnTo>
                  <a:pt x="168346" y="151808"/>
                </a:lnTo>
                <a:lnTo>
                  <a:pt x="156749" y="195145"/>
                </a:lnTo>
                <a:lnTo>
                  <a:pt x="143716" y="232128"/>
                </a:lnTo>
                <a:lnTo>
                  <a:pt x="127455" y="262845"/>
                </a:lnTo>
                <a:lnTo>
                  <a:pt x="106173" y="287385"/>
                </a:lnTo>
                <a:close/>
              </a:path>
              <a:path w="301625" h="312419">
                <a:moveTo>
                  <a:pt x="166433" y="312209"/>
                </a:moveTo>
                <a:lnTo>
                  <a:pt x="0" y="312209"/>
                </a:lnTo>
                <a:lnTo>
                  <a:pt x="0" y="304571"/>
                </a:lnTo>
                <a:lnTo>
                  <a:pt x="9565" y="296933"/>
                </a:lnTo>
                <a:lnTo>
                  <a:pt x="15304" y="294068"/>
                </a:lnTo>
                <a:lnTo>
                  <a:pt x="22821" y="290205"/>
                </a:lnTo>
                <a:lnTo>
                  <a:pt x="28815" y="288221"/>
                </a:lnTo>
                <a:lnTo>
                  <a:pt x="34270" y="287490"/>
                </a:lnTo>
                <a:lnTo>
                  <a:pt x="40173" y="287385"/>
                </a:lnTo>
                <a:lnTo>
                  <a:pt x="194172" y="287385"/>
                </a:lnTo>
                <a:lnTo>
                  <a:pt x="207235" y="286788"/>
                </a:lnTo>
                <a:lnTo>
                  <a:pt x="214737" y="284759"/>
                </a:lnTo>
                <a:lnTo>
                  <a:pt x="218653" y="280940"/>
                </a:lnTo>
                <a:lnTo>
                  <a:pt x="220955" y="274973"/>
                </a:lnTo>
                <a:lnTo>
                  <a:pt x="227142" y="266708"/>
                </a:lnTo>
                <a:lnTo>
                  <a:pt x="236737" y="259697"/>
                </a:lnTo>
                <a:lnTo>
                  <a:pt x="247050" y="254833"/>
                </a:lnTo>
                <a:lnTo>
                  <a:pt x="255389" y="253013"/>
                </a:lnTo>
                <a:lnTo>
                  <a:pt x="260172" y="253013"/>
                </a:lnTo>
                <a:lnTo>
                  <a:pt x="260172" y="255878"/>
                </a:lnTo>
                <a:lnTo>
                  <a:pt x="253058" y="271527"/>
                </a:lnTo>
                <a:lnTo>
                  <a:pt x="233389" y="290130"/>
                </a:lnTo>
                <a:lnTo>
                  <a:pt x="203678" y="305690"/>
                </a:lnTo>
                <a:lnTo>
                  <a:pt x="166433" y="312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323016" y="2165028"/>
            <a:ext cx="129539" cy="224790"/>
          </a:xfrm>
          <a:custGeom>
            <a:avLst/>
            <a:gdLst/>
            <a:ahLst/>
            <a:cxnLst/>
            <a:rect l="l" t="t" r="r" b="b"/>
            <a:pathLst>
              <a:path w="129540" h="224789">
                <a:moveTo>
                  <a:pt x="46869" y="224370"/>
                </a:moveTo>
                <a:lnTo>
                  <a:pt x="28247" y="220730"/>
                </a:lnTo>
                <a:lnTo>
                  <a:pt x="13391" y="210287"/>
                </a:lnTo>
                <a:lnTo>
                  <a:pt x="3557" y="193758"/>
                </a:lnTo>
                <a:lnTo>
                  <a:pt x="0" y="171858"/>
                </a:lnTo>
                <a:lnTo>
                  <a:pt x="0" y="163265"/>
                </a:lnTo>
                <a:lnTo>
                  <a:pt x="10760" y="116123"/>
                </a:lnTo>
                <a:lnTo>
                  <a:pt x="21999" y="71607"/>
                </a:lnTo>
                <a:lnTo>
                  <a:pt x="29651" y="42009"/>
                </a:lnTo>
                <a:lnTo>
                  <a:pt x="31565" y="34371"/>
                </a:lnTo>
                <a:lnTo>
                  <a:pt x="34434" y="21959"/>
                </a:lnTo>
                <a:lnTo>
                  <a:pt x="34434" y="14321"/>
                </a:lnTo>
                <a:lnTo>
                  <a:pt x="11478" y="14321"/>
                </a:lnTo>
                <a:lnTo>
                  <a:pt x="11478" y="3819"/>
                </a:lnTo>
                <a:lnTo>
                  <a:pt x="15304" y="2864"/>
                </a:lnTo>
                <a:lnTo>
                  <a:pt x="18173" y="2864"/>
                </a:lnTo>
                <a:lnTo>
                  <a:pt x="26887" y="2013"/>
                </a:lnTo>
                <a:lnTo>
                  <a:pt x="39097" y="1074"/>
                </a:lnTo>
                <a:lnTo>
                  <a:pt x="51128" y="313"/>
                </a:lnTo>
                <a:lnTo>
                  <a:pt x="59303" y="0"/>
                </a:lnTo>
                <a:lnTo>
                  <a:pt x="63130" y="0"/>
                </a:lnTo>
                <a:lnTo>
                  <a:pt x="64086" y="2864"/>
                </a:lnTo>
                <a:lnTo>
                  <a:pt x="64086" y="4773"/>
                </a:lnTo>
                <a:lnTo>
                  <a:pt x="63130" y="8592"/>
                </a:lnTo>
                <a:lnTo>
                  <a:pt x="63130" y="9547"/>
                </a:lnTo>
                <a:lnTo>
                  <a:pt x="41130" y="98341"/>
                </a:lnTo>
                <a:lnTo>
                  <a:pt x="56354" y="98341"/>
                </a:lnTo>
                <a:lnTo>
                  <a:pt x="51696" y="101429"/>
                </a:lnTo>
                <a:lnTo>
                  <a:pt x="42086" y="110753"/>
                </a:lnTo>
                <a:lnTo>
                  <a:pt x="36347" y="117436"/>
                </a:lnTo>
                <a:lnTo>
                  <a:pt x="36347" y="118391"/>
                </a:lnTo>
                <a:lnTo>
                  <a:pt x="34434" y="124120"/>
                </a:lnTo>
                <a:lnTo>
                  <a:pt x="28456" y="146915"/>
                </a:lnTo>
                <a:lnTo>
                  <a:pt x="24630" y="162549"/>
                </a:lnTo>
                <a:lnTo>
                  <a:pt x="22597" y="173529"/>
                </a:lnTo>
                <a:lnTo>
                  <a:pt x="21999" y="182360"/>
                </a:lnTo>
                <a:lnTo>
                  <a:pt x="23733" y="195638"/>
                </a:lnTo>
                <a:lnTo>
                  <a:pt x="28695" y="206230"/>
                </a:lnTo>
                <a:lnTo>
                  <a:pt x="36526" y="213241"/>
                </a:lnTo>
                <a:lnTo>
                  <a:pt x="46869" y="215777"/>
                </a:lnTo>
                <a:lnTo>
                  <a:pt x="77975" y="215777"/>
                </a:lnTo>
                <a:lnTo>
                  <a:pt x="76670" y="216777"/>
                </a:lnTo>
                <a:lnTo>
                  <a:pt x="46869" y="224370"/>
                </a:lnTo>
                <a:close/>
              </a:path>
              <a:path w="129540" h="224789">
                <a:moveTo>
                  <a:pt x="56354" y="98341"/>
                </a:moveTo>
                <a:lnTo>
                  <a:pt x="41130" y="98341"/>
                </a:lnTo>
                <a:lnTo>
                  <a:pt x="49155" y="91881"/>
                </a:lnTo>
                <a:lnTo>
                  <a:pt x="58706" y="86048"/>
                </a:lnTo>
                <a:lnTo>
                  <a:pt x="69511" y="81826"/>
                </a:lnTo>
                <a:lnTo>
                  <a:pt x="81303" y="80200"/>
                </a:lnTo>
                <a:lnTo>
                  <a:pt x="98057" y="83318"/>
                </a:lnTo>
                <a:lnTo>
                  <a:pt x="108322" y="89748"/>
                </a:lnTo>
                <a:lnTo>
                  <a:pt x="80347" y="89748"/>
                </a:lnTo>
                <a:lnTo>
                  <a:pt x="71275" y="91016"/>
                </a:lnTo>
                <a:lnTo>
                  <a:pt x="61575" y="94880"/>
                </a:lnTo>
                <a:lnTo>
                  <a:pt x="56354" y="98341"/>
                </a:lnTo>
                <a:close/>
              </a:path>
              <a:path w="129540" h="224789">
                <a:moveTo>
                  <a:pt x="77975" y="215777"/>
                </a:moveTo>
                <a:lnTo>
                  <a:pt x="46869" y="215777"/>
                </a:lnTo>
                <a:lnTo>
                  <a:pt x="58930" y="213137"/>
                </a:lnTo>
                <a:lnTo>
                  <a:pt x="70184" y="206110"/>
                </a:lnTo>
                <a:lnTo>
                  <a:pt x="93618" y="168501"/>
                </a:lnTo>
                <a:lnTo>
                  <a:pt x="103303" y="120300"/>
                </a:lnTo>
                <a:lnTo>
                  <a:pt x="101465" y="106262"/>
                </a:lnTo>
                <a:lnTo>
                  <a:pt x="96488" y="96789"/>
                </a:lnTo>
                <a:lnTo>
                  <a:pt x="89180" y="91434"/>
                </a:lnTo>
                <a:lnTo>
                  <a:pt x="80347" y="89748"/>
                </a:lnTo>
                <a:lnTo>
                  <a:pt x="108322" y="89748"/>
                </a:lnTo>
                <a:lnTo>
                  <a:pt x="113466" y="92970"/>
                </a:lnTo>
                <a:lnTo>
                  <a:pt x="124750" y="109604"/>
                </a:lnTo>
                <a:lnTo>
                  <a:pt x="129129" y="133667"/>
                </a:lnTo>
                <a:lnTo>
                  <a:pt x="121925" y="167576"/>
                </a:lnTo>
                <a:lnTo>
                  <a:pt x="103064" y="196563"/>
                </a:lnTo>
                <a:lnTo>
                  <a:pt x="77975" y="21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482749" y="2165028"/>
            <a:ext cx="71120" cy="224790"/>
          </a:xfrm>
          <a:custGeom>
            <a:avLst/>
            <a:gdLst/>
            <a:ahLst/>
            <a:cxnLst/>
            <a:rect l="l" t="t" r="r" b="b"/>
            <a:pathLst>
              <a:path w="71120" h="224789">
                <a:moveTo>
                  <a:pt x="33478" y="224370"/>
                </a:moveTo>
                <a:lnTo>
                  <a:pt x="21790" y="222550"/>
                </a:lnTo>
                <a:lnTo>
                  <a:pt x="10999" y="216971"/>
                </a:lnTo>
                <a:lnTo>
                  <a:pt x="3078" y="207453"/>
                </a:lnTo>
                <a:lnTo>
                  <a:pt x="0" y="193818"/>
                </a:lnTo>
                <a:lnTo>
                  <a:pt x="0" y="187134"/>
                </a:lnTo>
                <a:lnTo>
                  <a:pt x="956" y="184270"/>
                </a:lnTo>
                <a:lnTo>
                  <a:pt x="40173" y="26733"/>
                </a:lnTo>
                <a:lnTo>
                  <a:pt x="41130" y="23869"/>
                </a:lnTo>
                <a:lnTo>
                  <a:pt x="42086" y="21959"/>
                </a:lnTo>
                <a:lnTo>
                  <a:pt x="42086" y="14321"/>
                </a:lnTo>
                <a:lnTo>
                  <a:pt x="18173" y="14321"/>
                </a:lnTo>
                <a:lnTo>
                  <a:pt x="18173" y="3819"/>
                </a:lnTo>
                <a:lnTo>
                  <a:pt x="22956" y="2864"/>
                </a:lnTo>
                <a:lnTo>
                  <a:pt x="24869" y="2864"/>
                </a:lnTo>
                <a:lnTo>
                  <a:pt x="33986" y="2013"/>
                </a:lnTo>
                <a:lnTo>
                  <a:pt x="46151" y="1074"/>
                </a:lnTo>
                <a:lnTo>
                  <a:pt x="57958" y="313"/>
                </a:lnTo>
                <a:lnTo>
                  <a:pt x="65999" y="0"/>
                </a:lnTo>
                <a:lnTo>
                  <a:pt x="69825" y="0"/>
                </a:lnTo>
                <a:lnTo>
                  <a:pt x="70782" y="2864"/>
                </a:lnTo>
                <a:lnTo>
                  <a:pt x="70782" y="4773"/>
                </a:lnTo>
                <a:lnTo>
                  <a:pt x="69825" y="8592"/>
                </a:lnTo>
                <a:lnTo>
                  <a:pt x="69825" y="9547"/>
                </a:lnTo>
                <a:lnTo>
                  <a:pt x="25825" y="186180"/>
                </a:lnTo>
                <a:lnTo>
                  <a:pt x="24869" y="189999"/>
                </a:lnTo>
                <a:lnTo>
                  <a:pt x="23912" y="196682"/>
                </a:lnTo>
                <a:lnTo>
                  <a:pt x="23912" y="207184"/>
                </a:lnTo>
                <a:lnTo>
                  <a:pt x="25825" y="215777"/>
                </a:lnTo>
                <a:lnTo>
                  <a:pt x="52402" y="215777"/>
                </a:lnTo>
                <a:lnTo>
                  <a:pt x="52309" y="215912"/>
                </a:lnTo>
                <a:lnTo>
                  <a:pt x="45912" y="221148"/>
                </a:lnTo>
                <a:lnTo>
                  <a:pt x="39516" y="223699"/>
                </a:lnTo>
                <a:lnTo>
                  <a:pt x="33478" y="224370"/>
                </a:lnTo>
                <a:close/>
              </a:path>
              <a:path w="71120" h="224789">
                <a:moveTo>
                  <a:pt x="52402" y="215777"/>
                </a:moveTo>
                <a:lnTo>
                  <a:pt x="34434" y="215777"/>
                </a:lnTo>
                <a:lnTo>
                  <a:pt x="43282" y="212242"/>
                </a:lnTo>
                <a:lnTo>
                  <a:pt x="49977" y="203246"/>
                </a:lnTo>
                <a:lnTo>
                  <a:pt x="54880" y="191207"/>
                </a:lnTo>
                <a:lnTo>
                  <a:pt x="58347" y="178541"/>
                </a:lnTo>
                <a:lnTo>
                  <a:pt x="59303" y="172813"/>
                </a:lnTo>
                <a:lnTo>
                  <a:pt x="60260" y="170903"/>
                </a:lnTo>
                <a:lnTo>
                  <a:pt x="69825" y="170903"/>
                </a:lnTo>
                <a:lnTo>
                  <a:pt x="69825" y="175677"/>
                </a:lnTo>
                <a:lnTo>
                  <a:pt x="68973" y="179392"/>
                </a:lnTo>
                <a:lnTo>
                  <a:pt x="66597" y="187492"/>
                </a:lnTo>
                <a:lnTo>
                  <a:pt x="62965" y="197562"/>
                </a:lnTo>
                <a:lnTo>
                  <a:pt x="58347" y="207184"/>
                </a:lnTo>
                <a:lnTo>
                  <a:pt x="52402" y="21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595622" y="2245229"/>
            <a:ext cx="186055" cy="144780"/>
          </a:xfrm>
          <a:custGeom>
            <a:avLst/>
            <a:gdLst/>
            <a:ahLst/>
            <a:cxnLst/>
            <a:rect l="l" t="t" r="r" b="b"/>
            <a:pathLst>
              <a:path w="186054" h="144780">
                <a:moveTo>
                  <a:pt x="9565" y="53467"/>
                </a:moveTo>
                <a:lnTo>
                  <a:pt x="0" y="53467"/>
                </a:lnTo>
                <a:lnTo>
                  <a:pt x="0" y="48693"/>
                </a:lnTo>
                <a:lnTo>
                  <a:pt x="2735" y="39070"/>
                </a:lnTo>
                <a:lnTo>
                  <a:pt x="11119" y="22556"/>
                </a:lnTo>
                <a:lnTo>
                  <a:pt x="25422" y="6936"/>
                </a:lnTo>
                <a:lnTo>
                  <a:pt x="45912" y="0"/>
                </a:lnTo>
                <a:lnTo>
                  <a:pt x="57555" y="2043"/>
                </a:lnTo>
                <a:lnTo>
                  <a:pt x="67314" y="7757"/>
                </a:lnTo>
                <a:lnTo>
                  <a:pt x="68686" y="9547"/>
                </a:lnTo>
                <a:lnTo>
                  <a:pt x="44956" y="9547"/>
                </a:lnTo>
                <a:lnTo>
                  <a:pt x="35406" y="11889"/>
                </a:lnTo>
                <a:lnTo>
                  <a:pt x="25945" y="18976"/>
                </a:lnTo>
                <a:lnTo>
                  <a:pt x="17381" y="30895"/>
                </a:lnTo>
                <a:lnTo>
                  <a:pt x="10521" y="47738"/>
                </a:lnTo>
                <a:lnTo>
                  <a:pt x="9565" y="51557"/>
                </a:lnTo>
                <a:lnTo>
                  <a:pt x="9565" y="53467"/>
                </a:lnTo>
                <a:close/>
              </a:path>
              <a:path w="186054" h="144780">
                <a:moveTo>
                  <a:pt x="101455" y="135577"/>
                </a:moveTo>
                <a:lnTo>
                  <a:pt x="75564" y="135577"/>
                </a:lnTo>
                <a:lnTo>
                  <a:pt x="89224" y="132727"/>
                </a:lnTo>
                <a:lnTo>
                  <a:pt x="100195" y="125671"/>
                </a:lnTo>
                <a:lnTo>
                  <a:pt x="108654" y="116645"/>
                </a:lnTo>
                <a:lnTo>
                  <a:pt x="114781" y="107888"/>
                </a:lnTo>
                <a:lnTo>
                  <a:pt x="117651" y="95476"/>
                </a:lnTo>
                <a:lnTo>
                  <a:pt x="119564" y="88793"/>
                </a:lnTo>
                <a:lnTo>
                  <a:pt x="136781" y="22914"/>
                </a:lnTo>
                <a:lnTo>
                  <a:pt x="138694" y="12412"/>
                </a:lnTo>
                <a:lnTo>
                  <a:pt x="141564" y="3819"/>
                </a:lnTo>
                <a:lnTo>
                  <a:pt x="158781" y="3819"/>
                </a:lnTo>
                <a:lnTo>
                  <a:pt x="163564" y="7638"/>
                </a:lnTo>
                <a:lnTo>
                  <a:pt x="163564" y="15276"/>
                </a:lnTo>
                <a:lnTo>
                  <a:pt x="159738" y="29597"/>
                </a:lnTo>
                <a:lnTo>
                  <a:pt x="157825" y="37236"/>
                </a:lnTo>
                <a:lnTo>
                  <a:pt x="151129" y="65879"/>
                </a:lnTo>
                <a:lnTo>
                  <a:pt x="149530" y="71965"/>
                </a:lnTo>
                <a:lnTo>
                  <a:pt x="147662" y="79484"/>
                </a:lnTo>
                <a:lnTo>
                  <a:pt x="145614" y="87361"/>
                </a:lnTo>
                <a:lnTo>
                  <a:pt x="143477" y="94522"/>
                </a:lnTo>
                <a:lnTo>
                  <a:pt x="141564" y="102160"/>
                </a:lnTo>
                <a:lnTo>
                  <a:pt x="138694" y="114572"/>
                </a:lnTo>
                <a:lnTo>
                  <a:pt x="138694" y="123165"/>
                </a:lnTo>
                <a:lnTo>
                  <a:pt x="115738" y="123165"/>
                </a:lnTo>
                <a:lnTo>
                  <a:pt x="107697" y="130878"/>
                </a:lnTo>
                <a:lnTo>
                  <a:pt x="101455" y="135577"/>
                </a:lnTo>
                <a:close/>
              </a:path>
              <a:path w="186054" h="144780">
                <a:moveTo>
                  <a:pt x="74608" y="144170"/>
                </a:moveTo>
                <a:lnTo>
                  <a:pt x="34897" y="125671"/>
                </a:lnTo>
                <a:lnTo>
                  <a:pt x="29651" y="103115"/>
                </a:lnTo>
                <a:lnTo>
                  <a:pt x="29921" y="96118"/>
                </a:lnTo>
                <a:lnTo>
                  <a:pt x="31804" y="85809"/>
                </a:lnTo>
                <a:lnTo>
                  <a:pt x="36915" y="68877"/>
                </a:lnTo>
                <a:lnTo>
                  <a:pt x="46869" y="42009"/>
                </a:lnTo>
                <a:lnTo>
                  <a:pt x="50695" y="34371"/>
                </a:lnTo>
                <a:lnTo>
                  <a:pt x="52608" y="27688"/>
                </a:lnTo>
                <a:lnTo>
                  <a:pt x="52608" y="12412"/>
                </a:lnTo>
                <a:lnTo>
                  <a:pt x="50695" y="9547"/>
                </a:lnTo>
                <a:lnTo>
                  <a:pt x="68686" y="9547"/>
                </a:lnTo>
                <a:lnTo>
                  <a:pt x="74025" y="16514"/>
                </a:lnTo>
                <a:lnTo>
                  <a:pt x="76521" y="27688"/>
                </a:lnTo>
                <a:lnTo>
                  <a:pt x="76521" y="32462"/>
                </a:lnTo>
                <a:lnTo>
                  <a:pt x="74608" y="37236"/>
                </a:lnTo>
                <a:lnTo>
                  <a:pt x="71738" y="43919"/>
                </a:lnTo>
                <a:lnTo>
                  <a:pt x="65267" y="61045"/>
                </a:lnTo>
                <a:lnTo>
                  <a:pt x="59423" y="77813"/>
                </a:lnTo>
                <a:lnTo>
                  <a:pt x="55193" y="93865"/>
                </a:lnTo>
                <a:lnTo>
                  <a:pt x="53564" y="108843"/>
                </a:lnTo>
                <a:lnTo>
                  <a:pt x="53908" y="115437"/>
                </a:lnTo>
                <a:lnTo>
                  <a:pt x="56314" y="124358"/>
                </a:lnTo>
                <a:lnTo>
                  <a:pt x="62846" y="132205"/>
                </a:lnTo>
                <a:lnTo>
                  <a:pt x="75564" y="135577"/>
                </a:lnTo>
                <a:lnTo>
                  <a:pt x="101455" y="135577"/>
                </a:lnTo>
                <a:lnTo>
                  <a:pt x="98760" y="137606"/>
                </a:lnTo>
                <a:lnTo>
                  <a:pt x="88029" y="142365"/>
                </a:lnTo>
                <a:lnTo>
                  <a:pt x="74608" y="144170"/>
                </a:lnTo>
                <a:close/>
              </a:path>
              <a:path w="186054" h="144780">
                <a:moveTo>
                  <a:pt x="167238" y="135577"/>
                </a:moveTo>
                <a:lnTo>
                  <a:pt x="149216" y="135577"/>
                </a:lnTo>
                <a:lnTo>
                  <a:pt x="158064" y="132354"/>
                </a:lnTo>
                <a:lnTo>
                  <a:pt x="164759" y="124120"/>
                </a:lnTo>
                <a:lnTo>
                  <a:pt x="169661" y="113020"/>
                </a:lnTo>
                <a:lnTo>
                  <a:pt x="173129" y="101205"/>
                </a:lnTo>
                <a:lnTo>
                  <a:pt x="175042" y="92612"/>
                </a:lnTo>
                <a:lnTo>
                  <a:pt x="175042" y="90703"/>
                </a:lnTo>
                <a:lnTo>
                  <a:pt x="185564" y="90703"/>
                </a:lnTo>
                <a:lnTo>
                  <a:pt x="185564" y="95476"/>
                </a:lnTo>
                <a:lnTo>
                  <a:pt x="184712" y="99057"/>
                </a:lnTo>
                <a:lnTo>
                  <a:pt x="182335" y="106934"/>
                </a:lnTo>
                <a:lnTo>
                  <a:pt x="178704" y="116959"/>
                </a:lnTo>
                <a:lnTo>
                  <a:pt x="174085" y="126984"/>
                </a:lnTo>
                <a:lnTo>
                  <a:pt x="168839" y="134100"/>
                </a:lnTo>
                <a:lnTo>
                  <a:pt x="167238" y="135577"/>
                </a:lnTo>
                <a:close/>
              </a:path>
              <a:path w="186054" h="144780">
                <a:moveTo>
                  <a:pt x="148259" y="144170"/>
                </a:moveTo>
                <a:lnTo>
                  <a:pt x="142640" y="143707"/>
                </a:lnTo>
                <a:lnTo>
                  <a:pt x="133433" y="141186"/>
                </a:lnTo>
                <a:lnTo>
                  <a:pt x="123510" y="134905"/>
                </a:lnTo>
                <a:lnTo>
                  <a:pt x="115738" y="123165"/>
                </a:lnTo>
                <a:lnTo>
                  <a:pt x="138694" y="123165"/>
                </a:lnTo>
                <a:lnTo>
                  <a:pt x="138694" y="127939"/>
                </a:lnTo>
                <a:lnTo>
                  <a:pt x="141564" y="135577"/>
                </a:lnTo>
                <a:lnTo>
                  <a:pt x="167238" y="135577"/>
                </a:lnTo>
                <a:lnTo>
                  <a:pt x="162966" y="139515"/>
                </a:lnTo>
                <a:lnTo>
                  <a:pt x="156196" y="142961"/>
                </a:lnTo>
                <a:lnTo>
                  <a:pt x="148259" y="144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817530" y="2245229"/>
            <a:ext cx="137160" cy="144780"/>
          </a:xfrm>
          <a:custGeom>
            <a:avLst/>
            <a:gdLst/>
            <a:ahLst/>
            <a:cxnLst/>
            <a:rect l="l" t="t" r="r" b="b"/>
            <a:pathLst>
              <a:path w="137159" h="144780">
                <a:moveTo>
                  <a:pt x="57390" y="144170"/>
                </a:moveTo>
                <a:lnTo>
                  <a:pt x="32685" y="139336"/>
                </a:lnTo>
                <a:lnTo>
                  <a:pt x="14706" y="126268"/>
                </a:lnTo>
                <a:lnTo>
                  <a:pt x="3721" y="107113"/>
                </a:lnTo>
                <a:lnTo>
                  <a:pt x="0" y="84019"/>
                </a:lnTo>
                <a:lnTo>
                  <a:pt x="8668" y="47932"/>
                </a:lnTo>
                <a:lnTo>
                  <a:pt x="30608" y="21601"/>
                </a:lnTo>
                <a:lnTo>
                  <a:pt x="59722" y="5475"/>
                </a:lnTo>
                <a:lnTo>
                  <a:pt x="89912" y="0"/>
                </a:lnTo>
                <a:lnTo>
                  <a:pt x="105874" y="1924"/>
                </a:lnTo>
                <a:lnTo>
                  <a:pt x="118607" y="7518"/>
                </a:lnTo>
                <a:lnTo>
                  <a:pt x="120509" y="9547"/>
                </a:lnTo>
                <a:lnTo>
                  <a:pt x="89912" y="9547"/>
                </a:lnTo>
                <a:lnTo>
                  <a:pt x="79196" y="10860"/>
                </a:lnTo>
                <a:lnTo>
                  <a:pt x="63010" y="17185"/>
                </a:lnTo>
                <a:lnTo>
                  <a:pt x="45927" y="32104"/>
                </a:lnTo>
                <a:lnTo>
                  <a:pt x="32521" y="59195"/>
                </a:lnTo>
                <a:lnTo>
                  <a:pt x="106197" y="59195"/>
                </a:lnTo>
                <a:lnTo>
                  <a:pt x="102347" y="61105"/>
                </a:lnTo>
                <a:lnTo>
                  <a:pt x="87820" y="64969"/>
                </a:lnTo>
                <a:lnTo>
                  <a:pt x="72934" y="66953"/>
                </a:lnTo>
                <a:lnTo>
                  <a:pt x="59842" y="67684"/>
                </a:lnTo>
                <a:lnTo>
                  <a:pt x="50695" y="67788"/>
                </a:lnTo>
                <a:lnTo>
                  <a:pt x="30608" y="67788"/>
                </a:lnTo>
                <a:lnTo>
                  <a:pt x="28396" y="79245"/>
                </a:lnTo>
                <a:lnTo>
                  <a:pt x="27260" y="87122"/>
                </a:lnTo>
                <a:lnTo>
                  <a:pt x="26842" y="92493"/>
                </a:lnTo>
                <a:lnTo>
                  <a:pt x="26782" y="96431"/>
                </a:lnTo>
                <a:lnTo>
                  <a:pt x="29024" y="113423"/>
                </a:lnTo>
                <a:lnTo>
                  <a:pt x="35391" y="125671"/>
                </a:lnTo>
                <a:lnTo>
                  <a:pt x="45344" y="133085"/>
                </a:lnTo>
                <a:lnTo>
                  <a:pt x="58347" y="135577"/>
                </a:lnTo>
                <a:lnTo>
                  <a:pt x="100630" y="135577"/>
                </a:lnTo>
                <a:lnTo>
                  <a:pt x="92796" y="139172"/>
                </a:lnTo>
                <a:lnTo>
                  <a:pt x="57390" y="144170"/>
                </a:lnTo>
                <a:close/>
              </a:path>
              <a:path w="137159" h="144780">
                <a:moveTo>
                  <a:pt x="106197" y="59195"/>
                </a:moveTo>
                <a:lnTo>
                  <a:pt x="48782" y="59195"/>
                </a:lnTo>
                <a:lnTo>
                  <a:pt x="65043" y="58718"/>
                </a:lnTo>
                <a:lnTo>
                  <a:pt x="87760" y="55376"/>
                </a:lnTo>
                <a:lnTo>
                  <a:pt x="107966" y="46306"/>
                </a:lnTo>
                <a:lnTo>
                  <a:pt x="116694" y="28643"/>
                </a:lnTo>
                <a:lnTo>
                  <a:pt x="114527" y="20423"/>
                </a:lnTo>
                <a:lnTo>
                  <a:pt x="108684" y="14440"/>
                </a:lnTo>
                <a:lnTo>
                  <a:pt x="100150" y="10785"/>
                </a:lnTo>
                <a:lnTo>
                  <a:pt x="89912" y="9547"/>
                </a:lnTo>
                <a:lnTo>
                  <a:pt x="120509" y="9547"/>
                </a:lnTo>
                <a:lnTo>
                  <a:pt x="127037" y="16514"/>
                </a:lnTo>
                <a:lnTo>
                  <a:pt x="130086" y="28643"/>
                </a:lnTo>
                <a:lnTo>
                  <a:pt x="128980" y="36669"/>
                </a:lnTo>
                <a:lnTo>
                  <a:pt x="124825" y="45590"/>
                </a:lnTo>
                <a:lnTo>
                  <a:pt x="116366" y="54153"/>
                </a:lnTo>
                <a:lnTo>
                  <a:pt x="106197" y="59195"/>
                </a:lnTo>
                <a:close/>
              </a:path>
              <a:path w="137159" h="144780">
                <a:moveTo>
                  <a:pt x="100630" y="135577"/>
                </a:moveTo>
                <a:lnTo>
                  <a:pt x="58347" y="135577"/>
                </a:lnTo>
                <a:lnTo>
                  <a:pt x="67882" y="135114"/>
                </a:lnTo>
                <a:lnTo>
                  <a:pt x="85129" y="131877"/>
                </a:lnTo>
                <a:lnTo>
                  <a:pt x="105964" y="123090"/>
                </a:lnTo>
                <a:lnTo>
                  <a:pt x="126260" y="105979"/>
                </a:lnTo>
                <a:lnTo>
                  <a:pt x="130086" y="102160"/>
                </a:lnTo>
                <a:lnTo>
                  <a:pt x="133912" y="102160"/>
                </a:lnTo>
                <a:lnTo>
                  <a:pt x="136781" y="105979"/>
                </a:lnTo>
                <a:lnTo>
                  <a:pt x="136781" y="107888"/>
                </a:lnTo>
                <a:lnTo>
                  <a:pt x="132044" y="115571"/>
                </a:lnTo>
                <a:lnTo>
                  <a:pt x="117531" y="127819"/>
                </a:lnTo>
                <a:lnTo>
                  <a:pt x="100630" y="1355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045575" y="2950462"/>
            <a:ext cx="300355" cy="313690"/>
          </a:xfrm>
          <a:custGeom>
            <a:avLst/>
            <a:gdLst/>
            <a:ahLst/>
            <a:cxnLst/>
            <a:rect l="l" t="t" r="r" b="b"/>
            <a:pathLst>
              <a:path w="300354" h="313689">
                <a:moveTo>
                  <a:pt x="28556" y="75719"/>
                </a:moveTo>
                <a:lnTo>
                  <a:pt x="25701" y="75719"/>
                </a:lnTo>
                <a:lnTo>
                  <a:pt x="22845" y="74760"/>
                </a:lnTo>
                <a:lnTo>
                  <a:pt x="22845" y="71885"/>
                </a:lnTo>
                <a:lnTo>
                  <a:pt x="25210" y="63318"/>
                </a:lnTo>
                <a:lnTo>
                  <a:pt x="51357" y="31449"/>
                </a:lnTo>
                <a:lnTo>
                  <a:pt x="91307" y="10917"/>
                </a:lnTo>
                <a:lnTo>
                  <a:pt x="135778" y="1722"/>
                </a:lnTo>
                <a:lnTo>
                  <a:pt x="172293" y="0"/>
                </a:lnTo>
                <a:lnTo>
                  <a:pt x="298895" y="0"/>
                </a:lnTo>
                <a:lnTo>
                  <a:pt x="299847" y="958"/>
                </a:lnTo>
                <a:lnTo>
                  <a:pt x="299847" y="8626"/>
                </a:lnTo>
                <a:lnTo>
                  <a:pt x="289376" y="16293"/>
                </a:lnTo>
                <a:lnTo>
                  <a:pt x="284616" y="18210"/>
                </a:lnTo>
                <a:lnTo>
                  <a:pt x="277269" y="22643"/>
                </a:lnTo>
                <a:lnTo>
                  <a:pt x="271528" y="24920"/>
                </a:lnTo>
                <a:lnTo>
                  <a:pt x="266144" y="25758"/>
                </a:lnTo>
                <a:lnTo>
                  <a:pt x="259867" y="25878"/>
                </a:lnTo>
                <a:lnTo>
                  <a:pt x="145640" y="25878"/>
                </a:lnTo>
                <a:lnTo>
                  <a:pt x="133800" y="26043"/>
                </a:lnTo>
                <a:lnTo>
                  <a:pt x="81149" y="31434"/>
                </a:lnTo>
                <a:lnTo>
                  <a:pt x="61873" y="53674"/>
                </a:lnTo>
                <a:lnTo>
                  <a:pt x="56132" y="61566"/>
                </a:lnTo>
                <a:lnTo>
                  <a:pt x="46642" y="68650"/>
                </a:lnTo>
                <a:lnTo>
                  <a:pt x="36439" y="73757"/>
                </a:lnTo>
                <a:lnTo>
                  <a:pt x="28556" y="75719"/>
                </a:lnTo>
                <a:close/>
              </a:path>
              <a:path w="300354" h="313689">
                <a:moveTo>
                  <a:pt x="105660" y="288499"/>
                </a:moveTo>
                <a:lnTo>
                  <a:pt x="80911" y="288499"/>
                </a:lnTo>
                <a:lnTo>
                  <a:pt x="81863" y="287541"/>
                </a:lnTo>
                <a:lnTo>
                  <a:pt x="85670" y="282748"/>
                </a:lnTo>
                <a:lnTo>
                  <a:pt x="109230" y="236502"/>
                </a:lnTo>
                <a:lnTo>
                  <a:pt x="128505" y="168690"/>
                </a:lnTo>
                <a:lnTo>
                  <a:pt x="140389" y="122384"/>
                </a:lnTo>
                <a:lnTo>
                  <a:pt x="152898" y="82907"/>
                </a:lnTo>
                <a:lnTo>
                  <a:pt x="167726" y="50619"/>
                </a:lnTo>
                <a:lnTo>
                  <a:pt x="186571" y="25878"/>
                </a:lnTo>
                <a:lnTo>
                  <a:pt x="211320" y="25878"/>
                </a:lnTo>
                <a:lnTo>
                  <a:pt x="208465" y="29712"/>
                </a:lnTo>
                <a:lnTo>
                  <a:pt x="196045" y="54003"/>
                </a:lnTo>
                <a:lnTo>
                  <a:pt x="185500" y="83147"/>
                </a:lnTo>
                <a:lnTo>
                  <a:pt x="176204" y="116244"/>
                </a:lnTo>
                <a:lnTo>
                  <a:pt x="167533" y="152396"/>
                </a:lnTo>
                <a:lnTo>
                  <a:pt x="155590" y="195902"/>
                </a:lnTo>
                <a:lnTo>
                  <a:pt x="142665" y="233028"/>
                </a:lnTo>
                <a:lnTo>
                  <a:pt x="126706" y="263863"/>
                </a:lnTo>
                <a:lnTo>
                  <a:pt x="105660" y="288499"/>
                </a:lnTo>
                <a:close/>
              </a:path>
              <a:path w="300354" h="313689">
                <a:moveTo>
                  <a:pt x="165629" y="313419"/>
                </a:moveTo>
                <a:lnTo>
                  <a:pt x="0" y="313419"/>
                </a:lnTo>
                <a:lnTo>
                  <a:pt x="0" y="305752"/>
                </a:lnTo>
                <a:lnTo>
                  <a:pt x="39979" y="288499"/>
                </a:lnTo>
                <a:lnTo>
                  <a:pt x="192282" y="288499"/>
                </a:lnTo>
                <a:lnTo>
                  <a:pt x="205832" y="287900"/>
                </a:lnTo>
                <a:lnTo>
                  <a:pt x="213581" y="285863"/>
                </a:lnTo>
                <a:lnTo>
                  <a:pt x="217582" y="282029"/>
                </a:lnTo>
                <a:lnTo>
                  <a:pt x="219887" y="276039"/>
                </a:lnTo>
                <a:lnTo>
                  <a:pt x="226030" y="267742"/>
                </a:lnTo>
                <a:lnTo>
                  <a:pt x="235475" y="260703"/>
                </a:lnTo>
                <a:lnTo>
                  <a:pt x="245455" y="255821"/>
                </a:lnTo>
                <a:lnTo>
                  <a:pt x="253204" y="253994"/>
                </a:lnTo>
                <a:lnTo>
                  <a:pt x="258915" y="253994"/>
                </a:lnTo>
                <a:lnTo>
                  <a:pt x="258915" y="256870"/>
                </a:lnTo>
                <a:lnTo>
                  <a:pt x="251835" y="272579"/>
                </a:lnTo>
                <a:lnTo>
                  <a:pt x="232262" y="291255"/>
                </a:lnTo>
                <a:lnTo>
                  <a:pt x="202694" y="306875"/>
                </a:lnTo>
                <a:lnTo>
                  <a:pt x="165629" y="3134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318764" y="3191038"/>
            <a:ext cx="148590" cy="144780"/>
          </a:xfrm>
          <a:custGeom>
            <a:avLst/>
            <a:gdLst/>
            <a:ahLst/>
            <a:cxnLst/>
            <a:rect l="l" t="t" r="r" b="b"/>
            <a:pathLst>
              <a:path w="148590" h="144779">
                <a:moveTo>
                  <a:pt x="10470" y="53674"/>
                </a:moveTo>
                <a:lnTo>
                  <a:pt x="0" y="53674"/>
                </a:lnTo>
                <a:lnTo>
                  <a:pt x="0" y="48881"/>
                </a:lnTo>
                <a:lnTo>
                  <a:pt x="16509" y="10108"/>
                </a:lnTo>
                <a:lnTo>
                  <a:pt x="37123" y="0"/>
                </a:lnTo>
                <a:lnTo>
                  <a:pt x="44590" y="898"/>
                </a:lnTo>
                <a:lnTo>
                  <a:pt x="54020" y="4313"/>
                </a:lnTo>
                <a:lnTo>
                  <a:pt x="60844" y="9584"/>
                </a:lnTo>
                <a:lnTo>
                  <a:pt x="36172" y="9584"/>
                </a:lnTo>
                <a:lnTo>
                  <a:pt x="27902" y="12145"/>
                </a:lnTo>
                <a:lnTo>
                  <a:pt x="21417" y="19289"/>
                </a:lnTo>
                <a:lnTo>
                  <a:pt x="16360" y="30206"/>
                </a:lnTo>
                <a:lnTo>
                  <a:pt x="12374" y="44089"/>
                </a:lnTo>
                <a:lnTo>
                  <a:pt x="10470" y="52715"/>
                </a:lnTo>
                <a:lnTo>
                  <a:pt x="10470" y="53674"/>
                </a:lnTo>
                <a:close/>
              </a:path>
              <a:path w="148590" h="144779">
                <a:moveTo>
                  <a:pt x="83370" y="23003"/>
                </a:moveTo>
                <a:lnTo>
                  <a:pt x="69488" y="23003"/>
                </a:lnTo>
                <a:lnTo>
                  <a:pt x="80226" y="12534"/>
                </a:lnTo>
                <a:lnTo>
                  <a:pt x="91143" y="5391"/>
                </a:lnTo>
                <a:lnTo>
                  <a:pt x="102418" y="1302"/>
                </a:lnTo>
                <a:lnTo>
                  <a:pt x="114227" y="0"/>
                </a:lnTo>
                <a:lnTo>
                  <a:pt x="126408" y="1317"/>
                </a:lnTo>
                <a:lnTo>
                  <a:pt x="137429" y="5511"/>
                </a:lnTo>
                <a:lnTo>
                  <a:pt x="141809" y="9584"/>
                </a:lnTo>
                <a:lnTo>
                  <a:pt x="114227" y="9584"/>
                </a:lnTo>
                <a:lnTo>
                  <a:pt x="104589" y="10528"/>
                </a:lnTo>
                <a:lnTo>
                  <a:pt x="97093" y="12819"/>
                </a:lnTo>
                <a:lnTo>
                  <a:pt x="91738" y="15650"/>
                </a:lnTo>
                <a:lnTo>
                  <a:pt x="88526" y="18210"/>
                </a:lnTo>
                <a:lnTo>
                  <a:pt x="83370" y="23003"/>
                </a:lnTo>
                <a:close/>
              </a:path>
              <a:path w="148590" h="144779">
                <a:moveTo>
                  <a:pt x="36172" y="144729"/>
                </a:moveTo>
                <a:lnTo>
                  <a:pt x="26653" y="144729"/>
                </a:lnTo>
                <a:lnTo>
                  <a:pt x="20941" y="141853"/>
                </a:lnTo>
                <a:lnTo>
                  <a:pt x="20941" y="133227"/>
                </a:lnTo>
                <a:lnTo>
                  <a:pt x="23797" y="121725"/>
                </a:lnTo>
                <a:lnTo>
                  <a:pt x="34268" y="80511"/>
                </a:lnTo>
                <a:lnTo>
                  <a:pt x="35844" y="73996"/>
                </a:lnTo>
                <a:lnTo>
                  <a:pt x="37599" y="66493"/>
                </a:lnTo>
                <a:lnTo>
                  <a:pt x="39354" y="58811"/>
                </a:lnTo>
                <a:lnTo>
                  <a:pt x="40931" y="51757"/>
                </a:lnTo>
                <a:lnTo>
                  <a:pt x="43028" y="44733"/>
                </a:lnTo>
                <a:lnTo>
                  <a:pt x="44858" y="37260"/>
                </a:lnTo>
                <a:lnTo>
                  <a:pt x="46152" y="30326"/>
                </a:lnTo>
                <a:lnTo>
                  <a:pt x="46642" y="24920"/>
                </a:lnTo>
                <a:lnTo>
                  <a:pt x="46642" y="16293"/>
                </a:lnTo>
                <a:lnTo>
                  <a:pt x="43787" y="9584"/>
                </a:lnTo>
                <a:lnTo>
                  <a:pt x="60844" y="9584"/>
                </a:lnTo>
                <a:lnTo>
                  <a:pt x="63092" y="11321"/>
                </a:lnTo>
                <a:lnTo>
                  <a:pt x="69488" y="23003"/>
                </a:lnTo>
                <a:lnTo>
                  <a:pt x="83370" y="23003"/>
                </a:lnTo>
                <a:lnTo>
                  <a:pt x="63895" y="60383"/>
                </a:lnTo>
                <a:lnTo>
                  <a:pt x="59969" y="76677"/>
                </a:lnTo>
                <a:lnTo>
                  <a:pt x="51402" y="111182"/>
                </a:lnTo>
                <a:lnTo>
                  <a:pt x="49498" y="119808"/>
                </a:lnTo>
                <a:lnTo>
                  <a:pt x="45690" y="133227"/>
                </a:lnTo>
                <a:lnTo>
                  <a:pt x="45690" y="135144"/>
                </a:lnTo>
                <a:lnTo>
                  <a:pt x="42835" y="141853"/>
                </a:lnTo>
                <a:lnTo>
                  <a:pt x="36172" y="144729"/>
                </a:lnTo>
                <a:close/>
              </a:path>
              <a:path w="148590" h="144779">
                <a:moveTo>
                  <a:pt x="130409" y="43131"/>
                </a:moveTo>
                <a:lnTo>
                  <a:pt x="122794" y="43131"/>
                </a:lnTo>
                <a:lnTo>
                  <a:pt x="117083" y="38338"/>
                </a:lnTo>
                <a:lnTo>
                  <a:pt x="117083" y="25878"/>
                </a:lnTo>
                <a:lnTo>
                  <a:pt x="120890" y="16293"/>
                </a:lnTo>
                <a:lnTo>
                  <a:pt x="131361" y="13418"/>
                </a:lnTo>
                <a:lnTo>
                  <a:pt x="124698" y="9584"/>
                </a:lnTo>
                <a:lnTo>
                  <a:pt x="141809" y="9584"/>
                </a:lnTo>
                <a:lnTo>
                  <a:pt x="145416" y="12939"/>
                </a:lnTo>
                <a:lnTo>
                  <a:pt x="148495" y="23961"/>
                </a:lnTo>
                <a:lnTo>
                  <a:pt x="146606" y="32617"/>
                </a:lnTo>
                <a:lnTo>
                  <a:pt x="141951" y="38578"/>
                </a:lnTo>
                <a:lnTo>
                  <a:pt x="136046" y="42022"/>
                </a:lnTo>
                <a:lnTo>
                  <a:pt x="130409" y="43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504389" y="3191038"/>
            <a:ext cx="136525" cy="144780"/>
          </a:xfrm>
          <a:custGeom>
            <a:avLst/>
            <a:gdLst/>
            <a:ahLst/>
            <a:cxnLst/>
            <a:rect l="l" t="t" r="r" b="b"/>
            <a:pathLst>
              <a:path w="136525" h="144779">
                <a:moveTo>
                  <a:pt x="57113" y="144729"/>
                </a:moveTo>
                <a:lnTo>
                  <a:pt x="32528" y="139876"/>
                </a:lnTo>
                <a:lnTo>
                  <a:pt x="14635" y="126757"/>
                </a:lnTo>
                <a:lnTo>
                  <a:pt x="3703" y="107528"/>
                </a:lnTo>
                <a:lnTo>
                  <a:pt x="0" y="84345"/>
                </a:lnTo>
                <a:lnTo>
                  <a:pt x="8626" y="48118"/>
                </a:lnTo>
                <a:lnTo>
                  <a:pt x="30460" y="21685"/>
                </a:lnTo>
                <a:lnTo>
                  <a:pt x="59433" y="5496"/>
                </a:lnTo>
                <a:lnTo>
                  <a:pt x="89478" y="0"/>
                </a:lnTo>
                <a:lnTo>
                  <a:pt x="104812" y="1931"/>
                </a:lnTo>
                <a:lnTo>
                  <a:pt x="117202" y="7547"/>
                </a:lnTo>
                <a:lnTo>
                  <a:pt x="119070" y="9584"/>
                </a:lnTo>
                <a:lnTo>
                  <a:pt x="89478" y="9584"/>
                </a:lnTo>
                <a:lnTo>
                  <a:pt x="78813" y="10902"/>
                </a:lnTo>
                <a:lnTo>
                  <a:pt x="62706" y="17252"/>
                </a:lnTo>
                <a:lnTo>
                  <a:pt x="45705" y="32228"/>
                </a:lnTo>
                <a:lnTo>
                  <a:pt x="32364" y="59425"/>
                </a:lnTo>
                <a:lnTo>
                  <a:pt x="104843" y="59425"/>
                </a:lnTo>
                <a:lnTo>
                  <a:pt x="100900" y="61342"/>
                </a:lnTo>
                <a:lnTo>
                  <a:pt x="86979" y="65220"/>
                </a:lnTo>
                <a:lnTo>
                  <a:pt x="72344" y="67212"/>
                </a:lnTo>
                <a:lnTo>
                  <a:pt x="59136" y="67946"/>
                </a:lnTo>
                <a:lnTo>
                  <a:pt x="49498" y="68051"/>
                </a:lnTo>
                <a:lnTo>
                  <a:pt x="29508" y="68051"/>
                </a:lnTo>
                <a:lnTo>
                  <a:pt x="27307" y="79553"/>
                </a:lnTo>
                <a:lnTo>
                  <a:pt x="26177" y="87460"/>
                </a:lnTo>
                <a:lnTo>
                  <a:pt x="25760" y="92851"/>
                </a:lnTo>
                <a:lnTo>
                  <a:pt x="25701" y="96805"/>
                </a:lnTo>
                <a:lnTo>
                  <a:pt x="28080" y="113863"/>
                </a:lnTo>
                <a:lnTo>
                  <a:pt x="34744" y="126158"/>
                </a:lnTo>
                <a:lnTo>
                  <a:pt x="44977" y="133601"/>
                </a:lnTo>
                <a:lnTo>
                  <a:pt x="58065" y="136102"/>
                </a:lnTo>
                <a:lnTo>
                  <a:pt x="99756" y="136102"/>
                </a:lnTo>
                <a:lnTo>
                  <a:pt x="91947" y="139712"/>
                </a:lnTo>
                <a:lnTo>
                  <a:pt x="57113" y="144729"/>
                </a:lnTo>
                <a:close/>
              </a:path>
              <a:path w="136525" h="144779">
                <a:moveTo>
                  <a:pt x="104843" y="59425"/>
                </a:moveTo>
                <a:lnTo>
                  <a:pt x="47594" y="59425"/>
                </a:lnTo>
                <a:lnTo>
                  <a:pt x="64178" y="58945"/>
                </a:lnTo>
                <a:lnTo>
                  <a:pt x="86741" y="55591"/>
                </a:lnTo>
                <a:lnTo>
                  <a:pt x="106627" y="46485"/>
                </a:lnTo>
                <a:lnTo>
                  <a:pt x="115179" y="28754"/>
                </a:lnTo>
                <a:lnTo>
                  <a:pt x="113171" y="20502"/>
                </a:lnTo>
                <a:lnTo>
                  <a:pt x="107683" y="14496"/>
                </a:lnTo>
                <a:lnTo>
                  <a:pt x="99517" y="10827"/>
                </a:lnTo>
                <a:lnTo>
                  <a:pt x="89478" y="9584"/>
                </a:lnTo>
                <a:lnTo>
                  <a:pt x="119070" y="9584"/>
                </a:lnTo>
                <a:lnTo>
                  <a:pt x="125486" y="16578"/>
                </a:lnTo>
                <a:lnTo>
                  <a:pt x="128505" y="28754"/>
                </a:lnTo>
                <a:lnTo>
                  <a:pt x="127539" y="36811"/>
                </a:lnTo>
                <a:lnTo>
                  <a:pt x="123627" y="45766"/>
                </a:lnTo>
                <a:lnTo>
                  <a:pt x="115253" y="54363"/>
                </a:lnTo>
                <a:lnTo>
                  <a:pt x="104843" y="59425"/>
                </a:lnTo>
                <a:close/>
              </a:path>
              <a:path w="136525" h="144779">
                <a:moveTo>
                  <a:pt x="99756" y="136102"/>
                </a:moveTo>
                <a:lnTo>
                  <a:pt x="58065" y="136102"/>
                </a:lnTo>
                <a:lnTo>
                  <a:pt x="67554" y="135638"/>
                </a:lnTo>
                <a:lnTo>
                  <a:pt x="84718" y="132388"/>
                </a:lnTo>
                <a:lnTo>
                  <a:pt x="105452" y="123567"/>
                </a:lnTo>
                <a:lnTo>
                  <a:pt x="125650" y="106390"/>
                </a:lnTo>
                <a:lnTo>
                  <a:pt x="127553" y="103514"/>
                </a:lnTo>
                <a:lnTo>
                  <a:pt x="128505" y="102556"/>
                </a:lnTo>
                <a:lnTo>
                  <a:pt x="133265" y="102556"/>
                </a:lnTo>
                <a:lnTo>
                  <a:pt x="136121" y="106390"/>
                </a:lnTo>
                <a:lnTo>
                  <a:pt x="136121" y="108307"/>
                </a:lnTo>
                <a:lnTo>
                  <a:pt x="131272" y="116019"/>
                </a:lnTo>
                <a:lnTo>
                  <a:pt x="116607" y="128315"/>
                </a:lnTo>
                <a:lnTo>
                  <a:pt x="99756" y="136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674774" y="3110532"/>
            <a:ext cx="163830" cy="225425"/>
          </a:xfrm>
          <a:custGeom>
            <a:avLst/>
            <a:gdLst/>
            <a:ahLst/>
            <a:cxnLst/>
            <a:rect l="l" t="t" r="r" b="b"/>
            <a:pathLst>
              <a:path w="163829" h="225425">
                <a:moveTo>
                  <a:pt x="140041" y="99680"/>
                </a:moveTo>
                <a:lnTo>
                  <a:pt x="115179" y="99680"/>
                </a:lnTo>
                <a:lnTo>
                  <a:pt x="133265" y="26837"/>
                </a:lnTo>
                <a:lnTo>
                  <a:pt x="134217" y="23961"/>
                </a:lnTo>
                <a:lnTo>
                  <a:pt x="134217" y="14377"/>
                </a:lnTo>
                <a:lnTo>
                  <a:pt x="110419" y="14377"/>
                </a:lnTo>
                <a:lnTo>
                  <a:pt x="110419" y="3833"/>
                </a:lnTo>
                <a:lnTo>
                  <a:pt x="115179" y="2875"/>
                </a:lnTo>
                <a:lnTo>
                  <a:pt x="118035" y="2875"/>
                </a:lnTo>
                <a:lnTo>
                  <a:pt x="126706" y="2021"/>
                </a:lnTo>
                <a:lnTo>
                  <a:pt x="138857" y="1078"/>
                </a:lnTo>
                <a:lnTo>
                  <a:pt x="150830" y="314"/>
                </a:lnTo>
                <a:lnTo>
                  <a:pt x="158966" y="0"/>
                </a:lnTo>
                <a:lnTo>
                  <a:pt x="162774" y="0"/>
                </a:lnTo>
                <a:lnTo>
                  <a:pt x="163726" y="2875"/>
                </a:lnTo>
                <a:lnTo>
                  <a:pt x="163726" y="4792"/>
                </a:lnTo>
                <a:lnTo>
                  <a:pt x="162774" y="8626"/>
                </a:lnTo>
                <a:lnTo>
                  <a:pt x="162774" y="9584"/>
                </a:lnTo>
                <a:lnTo>
                  <a:pt x="140041" y="99680"/>
                </a:lnTo>
                <a:close/>
              </a:path>
              <a:path w="163829" h="225425">
                <a:moveTo>
                  <a:pt x="48546" y="225240"/>
                </a:moveTo>
                <a:lnTo>
                  <a:pt x="29315" y="221301"/>
                </a:lnTo>
                <a:lnTo>
                  <a:pt x="13921" y="210264"/>
                </a:lnTo>
                <a:lnTo>
                  <a:pt x="3703" y="193296"/>
                </a:lnTo>
                <a:lnTo>
                  <a:pt x="0" y="171566"/>
                </a:lnTo>
                <a:lnTo>
                  <a:pt x="7168" y="137929"/>
                </a:lnTo>
                <a:lnTo>
                  <a:pt x="25939" y="108786"/>
                </a:lnTo>
                <a:lnTo>
                  <a:pt x="52205" y="88269"/>
                </a:lnTo>
                <a:lnTo>
                  <a:pt x="81863" y="80511"/>
                </a:lnTo>
                <a:lnTo>
                  <a:pt x="92556" y="82024"/>
                </a:lnTo>
                <a:lnTo>
                  <a:pt x="101733" y="86142"/>
                </a:lnTo>
                <a:lnTo>
                  <a:pt x="106644" y="90096"/>
                </a:lnTo>
                <a:lnTo>
                  <a:pt x="81863" y="90096"/>
                </a:lnTo>
                <a:lnTo>
                  <a:pt x="74158" y="91234"/>
                </a:lnTo>
                <a:lnTo>
                  <a:pt x="42835" y="119808"/>
                </a:lnTo>
                <a:lnTo>
                  <a:pt x="27307" y="169409"/>
                </a:lnTo>
                <a:lnTo>
                  <a:pt x="25701" y="184984"/>
                </a:lnTo>
                <a:lnTo>
                  <a:pt x="27679" y="199631"/>
                </a:lnTo>
                <a:lnTo>
                  <a:pt x="32959" y="209425"/>
                </a:lnTo>
                <a:lnTo>
                  <a:pt x="40559" y="214906"/>
                </a:lnTo>
                <a:lnTo>
                  <a:pt x="49498" y="216614"/>
                </a:lnTo>
                <a:lnTo>
                  <a:pt x="76210" y="216614"/>
                </a:lnTo>
                <a:lnTo>
                  <a:pt x="72701" y="218890"/>
                </a:lnTo>
                <a:lnTo>
                  <a:pt x="61025" y="223548"/>
                </a:lnTo>
                <a:lnTo>
                  <a:pt x="48546" y="225240"/>
                </a:lnTo>
                <a:close/>
              </a:path>
              <a:path w="163829" h="225425">
                <a:moveTo>
                  <a:pt x="76210" y="216614"/>
                </a:moveTo>
                <a:lnTo>
                  <a:pt x="49498" y="216614"/>
                </a:lnTo>
                <a:lnTo>
                  <a:pt x="59181" y="214921"/>
                </a:lnTo>
                <a:lnTo>
                  <a:pt x="67703" y="210983"/>
                </a:lnTo>
                <a:lnTo>
                  <a:pt x="74262" y="206505"/>
                </a:lnTo>
                <a:lnTo>
                  <a:pt x="78055" y="203195"/>
                </a:lnTo>
                <a:lnTo>
                  <a:pt x="83528" y="198687"/>
                </a:lnTo>
                <a:lnTo>
                  <a:pt x="88288" y="193730"/>
                </a:lnTo>
                <a:lnTo>
                  <a:pt x="91976" y="188234"/>
                </a:lnTo>
                <a:lnTo>
                  <a:pt x="94237" y="182109"/>
                </a:lnTo>
                <a:lnTo>
                  <a:pt x="109467" y="121725"/>
                </a:lnTo>
                <a:lnTo>
                  <a:pt x="109467" y="120767"/>
                </a:lnTo>
                <a:lnTo>
                  <a:pt x="110419" y="118850"/>
                </a:lnTo>
                <a:lnTo>
                  <a:pt x="110419" y="117891"/>
                </a:lnTo>
                <a:lnTo>
                  <a:pt x="109170" y="111931"/>
                </a:lnTo>
                <a:lnTo>
                  <a:pt x="104708" y="102556"/>
                </a:lnTo>
                <a:lnTo>
                  <a:pt x="95962" y="93900"/>
                </a:lnTo>
                <a:lnTo>
                  <a:pt x="81863" y="90096"/>
                </a:lnTo>
                <a:lnTo>
                  <a:pt x="106644" y="90096"/>
                </a:lnTo>
                <a:lnTo>
                  <a:pt x="109304" y="92237"/>
                </a:lnTo>
                <a:lnTo>
                  <a:pt x="115179" y="99680"/>
                </a:lnTo>
                <a:lnTo>
                  <a:pt x="140041" y="99680"/>
                </a:lnTo>
                <a:lnTo>
                  <a:pt x="118035" y="186901"/>
                </a:lnTo>
                <a:lnTo>
                  <a:pt x="117083" y="191694"/>
                </a:lnTo>
                <a:lnTo>
                  <a:pt x="116131" y="194569"/>
                </a:lnTo>
                <a:lnTo>
                  <a:pt x="116131" y="203195"/>
                </a:lnTo>
                <a:lnTo>
                  <a:pt x="93285" y="203195"/>
                </a:lnTo>
                <a:lnTo>
                  <a:pt x="83484" y="211896"/>
                </a:lnTo>
                <a:lnTo>
                  <a:pt x="76210" y="216614"/>
                </a:lnTo>
                <a:close/>
              </a:path>
              <a:path w="163829" h="225425">
                <a:moveTo>
                  <a:pt x="145120" y="216614"/>
                </a:moveTo>
                <a:lnTo>
                  <a:pt x="126602" y="216614"/>
                </a:lnTo>
                <a:lnTo>
                  <a:pt x="135808" y="213379"/>
                </a:lnTo>
                <a:lnTo>
                  <a:pt x="142427" y="205112"/>
                </a:lnTo>
                <a:lnTo>
                  <a:pt x="147082" y="193970"/>
                </a:lnTo>
                <a:lnTo>
                  <a:pt x="150399" y="182109"/>
                </a:lnTo>
                <a:lnTo>
                  <a:pt x="152303" y="173483"/>
                </a:lnTo>
                <a:lnTo>
                  <a:pt x="153255" y="171566"/>
                </a:lnTo>
                <a:lnTo>
                  <a:pt x="162774" y="171566"/>
                </a:lnTo>
                <a:lnTo>
                  <a:pt x="162774" y="176358"/>
                </a:lnTo>
                <a:lnTo>
                  <a:pt x="146666" y="215131"/>
                </a:lnTo>
                <a:lnTo>
                  <a:pt x="145120" y="216614"/>
                </a:lnTo>
                <a:close/>
              </a:path>
              <a:path w="163829" h="225425">
                <a:moveTo>
                  <a:pt x="125650" y="225240"/>
                </a:moveTo>
                <a:lnTo>
                  <a:pt x="118183" y="224491"/>
                </a:lnTo>
                <a:lnTo>
                  <a:pt x="108754" y="221406"/>
                </a:lnTo>
                <a:lnTo>
                  <a:pt x="99681" y="214727"/>
                </a:lnTo>
                <a:lnTo>
                  <a:pt x="93285" y="203195"/>
                </a:lnTo>
                <a:lnTo>
                  <a:pt x="116131" y="203195"/>
                </a:lnTo>
                <a:lnTo>
                  <a:pt x="116131" y="208946"/>
                </a:lnTo>
                <a:lnTo>
                  <a:pt x="118986" y="216614"/>
                </a:lnTo>
                <a:lnTo>
                  <a:pt x="145120" y="216614"/>
                </a:lnTo>
                <a:lnTo>
                  <a:pt x="140999" y="220567"/>
                </a:lnTo>
                <a:lnTo>
                  <a:pt x="134083" y="224027"/>
                </a:lnTo>
                <a:lnTo>
                  <a:pt x="125650" y="22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22926" y="4010605"/>
            <a:ext cx="301625" cy="311785"/>
          </a:xfrm>
          <a:custGeom>
            <a:avLst/>
            <a:gdLst/>
            <a:ahLst/>
            <a:cxnLst/>
            <a:rect l="l" t="t" r="r" b="b"/>
            <a:pathLst>
              <a:path w="301625" h="311785">
                <a:moveTo>
                  <a:pt x="28711" y="74475"/>
                </a:moveTo>
                <a:lnTo>
                  <a:pt x="23926" y="74475"/>
                </a:lnTo>
                <a:lnTo>
                  <a:pt x="23926" y="70656"/>
                </a:lnTo>
                <a:lnTo>
                  <a:pt x="52593" y="30777"/>
                </a:lnTo>
                <a:lnTo>
                  <a:pt x="92206" y="10473"/>
                </a:lnTo>
                <a:lnTo>
                  <a:pt x="136529" y="1700"/>
                </a:lnTo>
                <a:lnTo>
                  <a:pt x="173226" y="0"/>
                </a:lnTo>
                <a:lnTo>
                  <a:pt x="301472" y="0"/>
                </a:lnTo>
                <a:lnTo>
                  <a:pt x="301472" y="8593"/>
                </a:lnTo>
                <a:lnTo>
                  <a:pt x="290944" y="15277"/>
                </a:lnTo>
                <a:lnTo>
                  <a:pt x="287116" y="18141"/>
                </a:lnTo>
                <a:lnTo>
                  <a:pt x="279594" y="22005"/>
                </a:lnTo>
                <a:lnTo>
                  <a:pt x="273597" y="23989"/>
                </a:lnTo>
                <a:lnTo>
                  <a:pt x="268139" y="24720"/>
                </a:lnTo>
                <a:lnTo>
                  <a:pt x="262232" y="24825"/>
                </a:lnTo>
                <a:lnTo>
                  <a:pt x="146429" y="24825"/>
                </a:lnTo>
                <a:lnTo>
                  <a:pt x="134944" y="25004"/>
                </a:lnTo>
                <a:lnTo>
                  <a:pt x="82545" y="30777"/>
                </a:lnTo>
                <a:lnTo>
                  <a:pt x="63165" y="53469"/>
                </a:lnTo>
                <a:lnTo>
                  <a:pt x="57378" y="60780"/>
                </a:lnTo>
                <a:lnTo>
                  <a:pt x="47733" y="67553"/>
                </a:lnTo>
                <a:lnTo>
                  <a:pt x="37190" y="72536"/>
                </a:lnTo>
                <a:lnTo>
                  <a:pt x="28711" y="74475"/>
                </a:lnTo>
                <a:close/>
              </a:path>
              <a:path w="301625" h="311785">
                <a:moveTo>
                  <a:pt x="107190" y="286445"/>
                </a:moveTo>
                <a:lnTo>
                  <a:pt x="82306" y="286445"/>
                </a:lnTo>
                <a:lnTo>
                  <a:pt x="82306" y="285490"/>
                </a:lnTo>
                <a:lnTo>
                  <a:pt x="87091" y="280716"/>
                </a:lnTo>
                <a:lnTo>
                  <a:pt x="100012" y="260546"/>
                </a:lnTo>
                <a:lnTo>
                  <a:pt x="110779" y="235362"/>
                </a:lnTo>
                <a:lnTo>
                  <a:pt x="120469" y="204450"/>
                </a:lnTo>
                <a:lnTo>
                  <a:pt x="142107" y="120963"/>
                </a:lnTo>
                <a:lnTo>
                  <a:pt x="154683" y="81637"/>
                </a:lnTo>
                <a:lnTo>
                  <a:pt x="169592" y="49471"/>
                </a:lnTo>
                <a:lnTo>
                  <a:pt x="188539" y="24825"/>
                </a:lnTo>
                <a:lnTo>
                  <a:pt x="213423" y="24825"/>
                </a:lnTo>
                <a:lnTo>
                  <a:pt x="210551" y="29599"/>
                </a:lnTo>
                <a:lnTo>
                  <a:pt x="198050" y="53246"/>
                </a:lnTo>
                <a:lnTo>
                  <a:pt x="187343" y="81995"/>
                </a:lnTo>
                <a:lnTo>
                  <a:pt x="177713" y="114861"/>
                </a:lnTo>
                <a:lnTo>
                  <a:pt x="168441" y="150861"/>
                </a:lnTo>
                <a:lnTo>
                  <a:pt x="156986" y="194335"/>
                </a:lnTo>
                <a:lnTo>
                  <a:pt x="144275" y="231543"/>
                </a:lnTo>
                <a:lnTo>
                  <a:pt x="128334" y="262306"/>
                </a:lnTo>
                <a:lnTo>
                  <a:pt x="107190" y="286445"/>
                </a:lnTo>
                <a:close/>
              </a:path>
              <a:path w="301625" h="311785">
                <a:moveTo>
                  <a:pt x="167484" y="311271"/>
                </a:moveTo>
                <a:lnTo>
                  <a:pt x="0" y="311271"/>
                </a:lnTo>
                <a:lnTo>
                  <a:pt x="0" y="303632"/>
                </a:lnTo>
                <a:lnTo>
                  <a:pt x="34289" y="286550"/>
                </a:lnTo>
                <a:lnTo>
                  <a:pt x="40196" y="286445"/>
                </a:lnTo>
                <a:lnTo>
                  <a:pt x="194282" y="286445"/>
                </a:lnTo>
                <a:lnTo>
                  <a:pt x="207770" y="285848"/>
                </a:lnTo>
                <a:lnTo>
                  <a:pt x="215337" y="283819"/>
                </a:lnTo>
                <a:lnTo>
                  <a:pt x="219314" y="280000"/>
                </a:lnTo>
                <a:lnTo>
                  <a:pt x="222036" y="274033"/>
                </a:lnTo>
                <a:lnTo>
                  <a:pt x="227808" y="265767"/>
                </a:lnTo>
                <a:lnTo>
                  <a:pt x="237349" y="258755"/>
                </a:lnTo>
                <a:lnTo>
                  <a:pt x="247607" y="253892"/>
                </a:lnTo>
                <a:lnTo>
                  <a:pt x="255533" y="252072"/>
                </a:lnTo>
                <a:lnTo>
                  <a:pt x="260318" y="252072"/>
                </a:lnTo>
                <a:lnTo>
                  <a:pt x="260318" y="254936"/>
                </a:lnTo>
                <a:lnTo>
                  <a:pt x="253350" y="270989"/>
                </a:lnTo>
                <a:lnTo>
                  <a:pt x="233999" y="289548"/>
                </a:lnTo>
                <a:lnTo>
                  <a:pt x="204600" y="304885"/>
                </a:lnTo>
                <a:lnTo>
                  <a:pt x="167484" y="311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197594" y="4250259"/>
            <a:ext cx="157480" cy="205740"/>
          </a:xfrm>
          <a:custGeom>
            <a:avLst/>
            <a:gdLst/>
            <a:ahLst/>
            <a:cxnLst/>
            <a:rect l="l" t="t" r="r" b="b"/>
            <a:pathLst>
              <a:path w="157479" h="205739">
                <a:moveTo>
                  <a:pt x="65079" y="140358"/>
                </a:moveTo>
                <a:lnTo>
                  <a:pt x="46701" y="136852"/>
                </a:lnTo>
                <a:lnTo>
                  <a:pt x="31463" y="126632"/>
                </a:lnTo>
                <a:lnTo>
                  <a:pt x="21070" y="110147"/>
                </a:lnTo>
                <a:lnTo>
                  <a:pt x="17226" y="87843"/>
                </a:lnTo>
                <a:lnTo>
                  <a:pt x="24285" y="54782"/>
                </a:lnTo>
                <a:lnTo>
                  <a:pt x="42828" y="26734"/>
                </a:lnTo>
                <a:lnTo>
                  <a:pt x="68907" y="7280"/>
                </a:lnTo>
                <a:lnTo>
                  <a:pt x="98576" y="0"/>
                </a:lnTo>
                <a:lnTo>
                  <a:pt x="109851" y="1626"/>
                </a:lnTo>
                <a:lnTo>
                  <a:pt x="119153" y="5848"/>
                </a:lnTo>
                <a:lnTo>
                  <a:pt x="122517" y="8593"/>
                </a:lnTo>
                <a:lnTo>
                  <a:pt x="98576" y="8593"/>
                </a:lnTo>
                <a:lnTo>
                  <a:pt x="89888" y="9980"/>
                </a:lnTo>
                <a:lnTo>
                  <a:pt x="59337" y="37237"/>
                </a:lnTo>
                <a:lnTo>
                  <a:pt x="43590" y="87186"/>
                </a:lnTo>
                <a:lnTo>
                  <a:pt x="42110" y="101210"/>
                </a:lnTo>
                <a:lnTo>
                  <a:pt x="43560" y="112832"/>
                </a:lnTo>
                <a:lnTo>
                  <a:pt x="47972" y="122574"/>
                </a:lnTo>
                <a:lnTo>
                  <a:pt x="55434" y="129273"/>
                </a:lnTo>
                <a:lnTo>
                  <a:pt x="66036" y="131765"/>
                </a:lnTo>
                <a:lnTo>
                  <a:pt x="92967" y="131765"/>
                </a:lnTo>
                <a:lnTo>
                  <a:pt x="86613" y="135345"/>
                </a:lnTo>
                <a:lnTo>
                  <a:pt x="76205" y="139015"/>
                </a:lnTo>
                <a:lnTo>
                  <a:pt x="65079" y="140358"/>
                </a:lnTo>
                <a:close/>
              </a:path>
              <a:path w="157479" h="205739">
                <a:moveTo>
                  <a:pt x="156956" y="18141"/>
                </a:moveTo>
                <a:lnTo>
                  <a:pt x="131116" y="18141"/>
                </a:lnTo>
                <a:lnTo>
                  <a:pt x="133030" y="11457"/>
                </a:lnTo>
                <a:lnTo>
                  <a:pt x="138772" y="5728"/>
                </a:lnTo>
                <a:lnTo>
                  <a:pt x="151214" y="5728"/>
                </a:lnTo>
                <a:lnTo>
                  <a:pt x="156956" y="8593"/>
                </a:lnTo>
                <a:lnTo>
                  <a:pt x="156956" y="18141"/>
                </a:lnTo>
                <a:close/>
              </a:path>
              <a:path w="157479" h="205739">
                <a:moveTo>
                  <a:pt x="92967" y="131765"/>
                </a:moveTo>
                <a:lnTo>
                  <a:pt x="66036" y="131765"/>
                </a:lnTo>
                <a:lnTo>
                  <a:pt x="75801" y="130213"/>
                </a:lnTo>
                <a:lnTo>
                  <a:pt x="86015" y="125797"/>
                </a:lnTo>
                <a:lnTo>
                  <a:pt x="96049" y="118874"/>
                </a:lnTo>
                <a:lnTo>
                  <a:pt x="105275" y="109804"/>
                </a:lnTo>
                <a:lnTo>
                  <a:pt x="110061" y="103120"/>
                </a:lnTo>
                <a:lnTo>
                  <a:pt x="110061" y="102165"/>
                </a:lnTo>
                <a:lnTo>
                  <a:pt x="111975" y="97391"/>
                </a:lnTo>
                <a:lnTo>
                  <a:pt x="126331" y="40102"/>
                </a:lnTo>
                <a:lnTo>
                  <a:pt x="127288" y="37237"/>
                </a:lnTo>
                <a:lnTo>
                  <a:pt x="127288" y="35328"/>
                </a:lnTo>
                <a:lnTo>
                  <a:pt x="125897" y="29942"/>
                </a:lnTo>
                <a:lnTo>
                  <a:pt x="121186" y="20886"/>
                </a:lnTo>
                <a:lnTo>
                  <a:pt x="112349" y="12367"/>
                </a:lnTo>
                <a:lnTo>
                  <a:pt x="98576" y="8593"/>
                </a:lnTo>
                <a:lnTo>
                  <a:pt x="122517" y="8593"/>
                </a:lnTo>
                <a:lnTo>
                  <a:pt x="126301" y="11681"/>
                </a:lnTo>
                <a:lnTo>
                  <a:pt x="131116" y="18141"/>
                </a:lnTo>
                <a:lnTo>
                  <a:pt x="156956" y="18141"/>
                </a:lnTo>
                <a:lnTo>
                  <a:pt x="155999" y="22915"/>
                </a:lnTo>
                <a:lnTo>
                  <a:pt x="130357" y="123171"/>
                </a:lnTo>
                <a:lnTo>
                  <a:pt x="105275" y="123171"/>
                </a:lnTo>
                <a:lnTo>
                  <a:pt x="96303" y="129885"/>
                </a:lnTo>
                <a:lnTo>
                  <a:pt x="92967" y="131765"/>
                </a:lnTo>
                <a:close/>
              </a:path>
              <a:path w="157479" h="205739">
                <a:moveTo>
                  <a:pt x="86237" y="196692"/>
                </a:moveTo>
                <a:lnTo>
                  <a:pt x="44981" y="196692"/>
                </a:lnTo>
                <a:lnTo>
                  <a:pt x="51725" y="196498"/>
                </a:lnTo>
                <a:lnTo>
                  <a:pt x="60174" y="195141"/>
                </a:lnTo>
                <a:lnTo>
                  <a:pt x="92714" y="169122"/>
                </a:lnTo>
                <a:lnTo>
                  <a:pt x="105275" y="123171"/>
                </a:lnTo>
                <a:lnTo>
                  <a:pt x="130357" y="123171"/>
                </a:lnTo>
                <a:lnTo>
                  <a:pt x="120588" y="161364"/>
                </a:lnTo>
                <a:lnTo>
                  <a:pt x="114158" y="175880"/>
                </a:lnTo>
                <a:lnTo>
                  <a:pt x="100012" y="190128"/>
                </a:lnTo>
                <a:lnTo>
                  <a:pt x="86237" y="196692"/>
                </a:lnTo>
                <a:close/>
              </a:path>
              <a:path w="157479" h="205739">
                <a:moveTo>
                  <a:pt x="44981" y="205286"/>
                </a:moveTo>
                <a:lnTo>
                  <a:pt x="30281" y="204987"/>
                </a:lnTo>
                <a:lnTo>
                  <a:pt x="15671" y="202899"/>
                </a:lnTo>
                <a:lnTo>
                  <a:pt x="4471" y="197229"/>
                </a:lnTo>
                <a:lnTo>
                  <a:pt x="0" y="186189"/>
                </a:lnTo>
                <a:lnTo>
                  <a:pt x="1495" y="177820"/>
                </a:lnTo>
                <a:lnTo>
                  <a:pt x="5503" y="171509"/>
                </a:lnTo>
                <a:lnTo>
                  <a:pt x="11305" y="167525"/>
                </a:lnTo>
                <a:lnTo>
                  <a:pt x="18184" y="166138"/>
                </a:lnTo>
                <a:lnTo>
                  <a:pt x="23926" y="166138"/>
                </a:lnTo>
                <a:lnTo>
                  <a:pt x="30625" y="170912"/>
                </a:lnTo>
                <a:lnTo>
                  <a:pt x="30625" y="182370"/>
                </a:lnTo>
                <a:lnTo>
                  <a:pt x="27754" y="190008"/>
                </a:lnTo>
                <a:lnTo>
                  <a:pt x="20098" y="193828"/>
                </a:lnTo>
                <a:lnTo>
                  <a:pt x="25840" y="195737"/>
                </a:lnTo>
                <a:lnTo>
                  <a:pt x="29668" y="196692"/>
                </a:lnTo>
                <a:lnTo>
                  <a:pt x="86237" y="196692"/>
                </a:lnTo>
                <a:lnTo>
                  <a:pt x="77252" y="200974"/>
                </a:lnTo>
                <a:lnTo>
                  <a:pt x="44981" y="205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388047" y="4250259"/>
            <a:ext cx="149860" cy="143510"/>
          </a:xfrm>
          <a:custGeom>
            <a:avLst/>
            <a:gdLst/>
            <a:ahLst/>
            <a:cxnLst/>
            <a:rect l="l" t="t" r="r" b="b"/>
            <a:pathLst>
              <a:path w="149859" h="143510">
                <a:moveTo>
                  <a:pt x="10527" y="52515"/>
                </a:moveTo>
                <a:lnTo>
                  <a:pt x="0" y="52515"/>
                </a:lnTo>
                <a:lnTo>
                  <a:pt x="0" y="48695"/>
                </a:lnTo>
                <a:lnTo>
                  <a:pt x="16733" y="9667"/>
                </a:lnTo>
                <a:lnTo>
                  <a:pt x="37325" y="0"/>
                </a:lnTo>
                <a:lnTo>
                  <a:pt x="44832" y="745"/>
                </a:lnTo>
                <a:lnTo>
                  <a:pt x="54312" y="3819"/>
                </a:lnTo>
                <a:lnTo>
                  <a:pt x="60857" y="8593"/>
                </a:lnTo>
                <a:lnTo>
                  <a:pt x="36368" y="8593"/>
                </a:lnTo>
                <a:lnTo>
                  <a:pt x="28188" y="11278"/>
                </a:lnTo>
                <a:lnTo>
                  <a:pt x="21892" y="18618"/>
                </a:lnTo>
                <a:lnTo>
                  <a:pt x="16853" y="29539"/>
                </a:lnTo>
                <a:lnTo>
                  <a:pt x="12441" y="42966"/>
                </a:lnTo>
                <a:lnTo>
                  <a:pt x="10527" y="51560"/>
                </a:lnTo>
                <a:lnTo>
                  <a:pt x="10527" y="52515"/>
                </a:lnTo>
                <a:close/>
              </a:path>
              <a:path w="149859" h="143510">
                <a:moveTo>
                  <a:pt x="83924" y="21960"/>
                </a:moveTo>
                <a:lnTo>
                  <a:pt x="69864" y="21960"/>
                </a:lnTo>
                <a:lnTo>
                  <a:pt x="80661" y="12084"/>
                </a:lnTo>
                <a:lnTo>
                  <a:pt x="91637" y="5251"/>
                </a:lnTo>
                <a:lnTo>
                  <a:pt x="102973" y="1283"/>
                </a:lnTo>
                <a:lnTo>
                  <a:pt x="114846" y="0"/>
                </a:lnTo>
                <a:lnTo>
                  <a:pt x="127093" y="1297"/>
                </a:lnTo>
                <a:lnTo>
                  <a:pt x="138174" y="5370"/>
                </a:lnTo>
                <a:lnTo>
                  <a:pt x="141811" y="8593"/>
                </a:lnTo>
                <a:lnTo>
                  <a:pt x="114846" y="8593"/>
                </a:lnTo>
                <a:lnTo>
                  <a:pt x="105694" y="9667"/>
                </a:lnTo>
                <a:lnTo>
                  <a:pt x="98337" y="12173"/>
                </a:lnTo>
                <a:lnTo>
                  <a:pt x="92774" y="15038"/>
                </a:lnTo>
                <a:lnTo>
                  <a:pt x="89006" y="17186"/>
                </a:lnTo>
                <a:lnTo>
                  <a:pt x="83924" y="21960"/>
                </a:lnTo>
                <a:close/>
              </a:path>
              <a:path w="149859" h="143510">
                <a:moveTo>
                  <a:pt x="37325" y="143222"/>
                </a:moveTo>
                <a:lnTo>
                  <a:pt x="26797" y="143222"/>
                </a:lnTo>
                <a:lnTo>
                  <a:pt x="21055" y="140358"/>
                </a:lnTo>
                <a:lnTo>
                  <a:pt x="21055" y="132719"/>
                </a:lnTo>
                <a:lnTo>
                  <a:pt x="22969" y="124126"/>
                </a:lnTo>
                <a:lnTo>
                  <a:pt x="24883" y="120307"/>
                </a:lnTo>
                <a:lnTo>
                  <a:pt x="34453" y="79249"/>
                </a:lnTo>
                <a:lnTo>
                  <a:pt x="36054" y="73163"/>
                </a:lnTo>
                <a:lnTo>
                  <a:pt x="37923" y="65643"/>
                </a:lnTo>
                <a:lnTo>
                  <a:pt x="39971" y="57766"/>
                </a:lnTo>
                <a:lnTo>
                  <a:pt x="46895" y="23870"/>
                </a:lnTo>
                <a:lnTo>
                  <a:pt x="46895" y="15277"/>
                </a:lnTo>
                <a:lnTo>
                  <a:pt x="44981" y="8593"/>
                </a:lnTo>
                <a:lnTo>
                  <a:pt x="60857" y="8593"/>
                </a:lnTo>
                <a:lnTo>
                  <a:pt x="63434" y="10473"/>
                </a:lnTo>
                <a:lnTo>
                  <a:pt x="69864" y="21960"/>
                </a:lnTo>
                <a:lnTo>
                  <a:pt x="83924" y="21960"/>
                </a:lnTo>
                <a:lnTo>
                  <a:pt x="64601" y="59318"/>
                </a:lnTo>
                <a:lnTo>
                  <a:pt x="61909" y="69836"/>
                </a:lnTo>
                <a:lnTo>
                  <a:pt x="60294" y="75430"/>
                </a:lnTo>
                <a:lnTo>
                  <a:pt x="51680" y="110759"/>
                </a:lnTo>
                <a:lnTo>
                  <a:pt x="49766" y="118397"/>
                </a:lnTo>
                <a:lnTo>
                  <a:pt x="46895" y="132719"/>
                </a:lnTo>
                <a:lnTo>
                  <a:pt x="43067" y="140358"/>
                </a:lnTo>
                <a:lnTo>
                  <a:pt x="37325" y="143222"/>
                </a:lnTo>
                <a:close/>
              </a:path>
              <a:path w="149859" h="143510">
                <a:moveTo>
                  <a:pt x="131116" y="42012"/>
                </a:moveTo>
                <a:lnTo>
                  <a:pt x="123459" y="42012"/>
                </a:lnTo>
                <a:lnTo>
                  <a:pt x="118674" y="37237"/>
                </a:lnTo>
                <a:lnTo>
                  <a:pt x="118674" y="24825"/>
                </a:lnTo>
                <a:lnTo>
                  <a:pt x="122502" y="16231"/>
                </a:lnTo>
                <a:lnTo>
                  <a:pt x="132073" y="13367"/>
                </a:lnTo>
                <a:lnTo>
                  <a:pt x="126331" y="8593"/>
                </a:lnTo>
                <a:lnTo>
                  <a:pt x="141811" y="8593"/>
                </a:lnTo>
                <a:lnTo>
                  <a:pt x="146204" y="12487"/>
                </a:lnTo>
                <a:lnTo>
                  <a:pt x="149300" y="22915"/>
                </a:lnTo>
                <a:lnTo>
                  <a:pt x="147535" y="31538"/>
                </a:lnTo>
                <a:lnTo>
                  <a:pt x="143079" y="37476"/>
                </a:lnTo>
                <a:lnTo>
                  <a:pt x="137187" y="40908"/>
                </a:lnTo>
                <a:lnTo>
                  <a:pt x="131116" y="42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574672" y="4250260"/>
            <a:ext cx="137160" cy="143510"/>
          </a:xfrm>
          <a:custGeom>
            <a:avLst/>
            <a:gdLst/>
            <a:ahLst/>
            <a:cxnLst/>
            <a:rect l="l" t="t" r="r" b="b"/>
            <a:pathLst>
              <a:path w="137159" h="143510">
                <a:moveTo>
                  <a:pt x="57423" y="143222"/>
                </a:moveTo>
                <a:lnTo>
                  <a:pt x="32704" y="138389"/>
                </a:lnTo>
                <a:lnTo>
                  <a:pt x="14714" y="125319"/>
                </a:lnTo>
                <a:lnTo>
                  <a:pt x="3723" y="106163"/>
                </a:lnTo>
                <a:lnTo>
                  <a:pt x="0" y="83069"/>
                </a:lnTo>
                <a:lnTo>
                  <a:pt x="8673" y="47129"/>
                </a:lnTo>
                <a:lnTo>
                  <a:pt x="30625" y="21125"/>
                </a:lnTo>
                <a:lnTo>
                  <a:pt x="59756" y="5326"/>
                </a:lnTo>
                <a:lnTo>
                  <a:pt x="89963" y="0"/>
                </a:lnTo>
                <a:lnTo>
                  <a:pt x="105530" y="1909"/>
                </a:lnTo>
                <a:lnTo>
                  <a:pt x="118315" y="7399"/>
                </a:lnTo>
                <a:lnTo>
                  <a:pt x="119501" y="8593"/>
                </a:lnTo>
                <a:lnTo>
                  <a:pt x="89963" y="8593"/>
                </a:lnTo>
                <a:lnTo>
                  <a:pt x="79241" y="9906"/>
                </a:lnTo>
                <a:lnTo>
                  <a:pt x="63045" y="16231"/>
                </a:lnTo>
                <a:lnTo>
                  <a:pt x="45953" y="31150"/>
                </a:lnTo>
                <a:lnTo>
                  <a:pt x="32539" y="58243"/>
                </a:lnTo>
                <a:lnTo>
                  <a:pt x="107013" y="58243"/>
                </a:lnTo>
                <a:lnTo>
                  <a:pt x="101447" y="61108"/>
                </a:lnTo>
                <a:lnTo>
                  <a:pt x="87465" y="64569"/>
                </a:lnTo>
                <a:lnTo>
                  <a:pt x="72855" y="66598"/>
                </a:lnTo>
                <a:lnTo>
                  <a:pt x="59860" y="67553"/>
                </a:lnTo>
                <a:lnTo>
                  <a:pt x="50723" y="67792"/>
                </a:lnTo>
                <a:lnTo>
                  <a:pt x="29668" y="67792"/>
                </a:lnTo>
                <a:lnTo>
                  <a:pt x="27455" y="78832"/>
                </a:lnTo>
                <a:lnTo>
                  <a:pt x="26318" y="86649"/>
                </a:lnTo>
                <a:lnTo>
                  <a:pt x="25900" y="91961"/>
                </a:lnTo>
                <a:lnTo>
                  <a:pt x="25840" y="95481"/>
                </a:lnTo>
                <a:lnTo>
                  <a:pt x="28233" y="112877"/>
                </a:lnTo>
                <a:lnTo>
                  <a:pt x="34932" y="125081"/>
                </a:lnTo>
                <a:lnTo>
                  <a:pt x="45220" y="132272"/>
                </a:lnTo>
                <a:lnTo>
                  <a:pt x="58380" y="134629"/>
                </a:lnTo>
                <a:lnTo>
                  <a:pt x="100686" y="134629"/>
                </a:lnTo>
                <a:lnTo>
                  <a:pt x="92849" y="138224"/>
                </a:lnTo>
                <a:lnTo>
                  <a:pt x="57423" y="143222"/>
                </a:lnTo>
                <a:close/>
              </a:path>
              <a:path w="137159" h="143510">
                <a:moveTo>
                  <a:pt x="107013" y="58243"/>
                </a:moveTo>
                <a:lnTo>
                  <a:pt x="48809" y="58243"/>
                </a:lnTo>
                <a:lnTo>
                  <a:pt x="64930" y="57766"/>
                </a:lnTo>
                <a:lnTo>
                  <a:pt x="87331" y="54424"/>
                </a:lnTo>
                <a:lnTo>
                  <a:pt x="107219" y="45353"/>
                </a:lnTo>
                <a:lnTo>
                  <a:pt x="115803" y="27689"/>
                </a:lnTo>
                <a:lnTo>
                  <a:pt x="113784" y="19469"/>
                </a:lnTo>
                <a:lnTo>
                  <a:pt x="108266" y="13486"/>
                </a:lnTo>
                <a:lnTo>
                  <a:pt x="100057" y="9831"/>
                </a:lnTo>
                <a:lnTo>
                  <a:pt x="89963" y="8593"/>
                </a:lnTo>
                <a:lnTo>
                  <a:pt x="119501" y="8593"/>
                </a:lnTo>
                <a:lnTo>
                  <a:pt x="126974" y="16112"/>
                </a:lnTo>
                <a:lnTo>
                  <a:pt x="130159" y="27689"/>
                </a:lnTo>
                <a:lnTo>
                  <a:pt x="129037" y="35731"/>
                </a:lnTo>
                <a:lnTo>
                  <a:pt x="124775" y="44757"/>
                </a:lnTo>
                <a:lnTo>
                  <a:pt x="116027" y="53604"/>
                </a:lnTo>
                <a:lnTo>
                  <a:pt x="107013" y="58243"/>
                </a:lnTo>
                <a:close/>
              </a:path>
              <a:path w="137159" h="143510">
                <a:moveTo>
                  <a:pt x="100686" y="134629"/>
                </a:moveTo>
                <a:lnTo>
                  <a:pt x="58380" y="134629"/>
                </a:lnTo>
                <a:lnTo>
                  <a:pt x="67920" y="134166"/>
                </a:lnTo>
                <a:lnTo>
                  <a:pt x="85177" y="130929"/>
                </a:lnTo>
                <a:lnTo>
                  <a:pt x="106023" y="122142"/>
                </a:lnTo>
                <a:lnTo>
                  <a:pt x="126331" y="105030"/>
                </a:lnTo>
                <a:lnTo>
                  <a:pt x="129202" y="102165"/>
                </a:lnTo>
                <a:lnTo>
                  <a:pt x="133987" y="102165"/>
                </a:lnTo>
                <a:lnTo>
                  <a:pt x="136858" y="105030"/>
                </a:lnTo>
                <a:lnTo>
                  <a:pt x="136858" y="106939"/>
                </a:lnTo>
                <a:lnTo>
                  <a:pt x="132118" y="114623"/>
                </a:lnTo>
                <a:lnTo>
                  <a:pt x="117598" y="126871"/>
                </a:lnTo>
                <a:lnTo>
                  <a:pt x="100686" y="134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747898" y="4250260"/>
            <a:ext cx="137160" cy="143510"/>
          </a:xfrm>
          <a:custGeom>
            <a:avLst/>
            <a:gdLst/>
            <a:ahLst/>
            <a:cxnLst/>
            <a:rect l="l" t="t" r="r" b="b"/>
            <a:pathLst>
              <a:path w="137159" h="143510">
                <a:moveTo>
                  <a:pt x="58380" y="143222"/>
                </a:moveTo>
                <a:lnTo>
                  <a:pt x="33511" y="138389"/>
                </a:lnTo>
                <a:lnTo>
                  <a:pt x="15193" y="125319"/>
                </a:lnTo>
                <a:lnTo>
                  <a:pt x="3873" y="106163"/>
                </a:lnTo>
                <a:lnTo>
                  <a:pt x="0" y="83069"/>
                </a:lnTo>
                <a:lnTo>
                  <a:pt x="8822" y="47129"/>
                </a:lnTo>
                <a:lnTo>
                  <a:pt x="31104" y="21125"/>
                </a:lnTo>
                <a:lnTo>
                  <a:pt x="60563" y="5326"/>
                </a:lnTo>
                <a:lnTo>
                  <a:pt x="90920" y="0"/>
                </a:lnTo>
                <a:lnTo>
                  <a:pt x="106337" y="1909"/>
                </a:lnTo>
                <a:lnTo>
                  <a:pt x="118794" y="7399"/>
                </a:lnTo>
                <a:lnTo>
                  <a:pt x="119935" y="8593"/>
                </a:lnTo>
                <a:lnTo>
                  <a:pt x="90920" y="8593"/>
                </a:lnTo>
                <a:lnTo>
                  <a:pt x="79659" y="9906"/>
                </a:lnTo>
                <a:lnTo>
                  <a:pt x="63285" y="16231"/>
                </a:lnTo>
                <a:lnTo>
                  <a:pt x="46372" y="31150"/>
                </a:lnTo>
                <a:lnTo>
                  <a:pt x="33496" y="58243"/>
                </a:lnTo>
                <a:lnTo>
                  <a:pt x="107758" y="58243"/>
                </a:lnTo>
                <a:lnTo>
                  <a:pt x="102404" y="61108"/>
                </a:lnTo>
                <a:lnTo>
                  <a:pt x="88273" y="64569"/>
                </a:lnTo>
                <a:lnTo>
                  <a:pt x="73334" y="66598"/>
                </a:lnTo>
                <a:lnTo>
                  <a:pt x="60010" y="67553"/>
                </a:lnTo>
                <a:lnTo>
                  <a:pt x="50723" y="67792"/>
                </a:lnTo>
                <a:lnTo>
                  <a:pt x="30625" y="67792"/>
                </a:lnTo>
                <a:lnTo>
                  <a:pt x="28412" y="78832"/>
                </a:lnTo>
                <a:lnTo>
                  <a:pt x="27276" y="86649"/>
                </a:lnTo>
                <a:lnTo>
                  <a:pt x="26857" y="91961"/>
                </a:lnTo>
                <a:lnTo>
                  <a:pt x="26797" y="95481"/>
                </a:lnTo>
                <a:lnTo>
                  <a:pt x="29040" y="112877"/>
                </a:lnTo>
                <a:lnTo>
                  <a:pt x="35411" y="125081"/>
                </a:lnTo>
                <a:lnTo>
                  <a:pt x="45370" y="132272"/>
                </a:lnTo>
                <a:lnTo>
                  <a:pt x="58380" y="134629"/>
                </a:lnTo>
                <a:lnTo>
                  <a:pt x="101000" y="134629"/>
                </a:lnTo>
                <a:lnTo>
                  <a:pt x="93252" y="138224"/>
                </a:lnTo>
                <a:lnTo>
                  <a:pt x="58380" y="143222"/>
                </a:lnTo>
                <a:close/>
              </a:path>
              <a:path w="137159" h="143510">
                <a:moveTo>
                  <a:pt x="107758" y="58243"/>
                </a:moveTo>
                <a:lnTo>
                  <a:pt x="48809" y="58243"/>
                </a:lnTo>
                <a:lnTo>
                  <a:pt x="65079" y="57766"/>
                </a:lnTo>
                <a:lnTo>
                  <a:pt x="87809" y="54424"/>
                </a:lnTo>
                <a:lnTo>
                  <a:pt x="108027" y="45353"/>
                </a:lnTo>
                <a:lnTo>
                  <a:pt x="116760" y="27689"/>
                </a:lnTo>
                <a:lnTo>
                  <a:pt x="114607" y="19469"/>
                </a:lnTo>
                <a:lnTo>
                  <a:pt x="108864" y="13486"/>
                </a:lnTo>
                <a:lnTo>
                  <a:pt x="100610" y="9831"/>
                </a:lnTo>
                <a:lnTo>
                  <a:pt x="90920" y="8593"/>
                </a:lnTo>
                <a:lnTo>
                  <a:pt x="119935" y="8593"/>
                </a:lnTo>
                <a:lnTo>
                  <a:pt x="127123" y="16112"/>
                </a:lnTo>
                <a:lnTo>
                  <a:pt x="130159" y="27689"/>
                </a:lnTo>
                <a:lnTo>
                  <a:pt x="129052" y="35731"/>
                </a:lnTo>
                <a:lnTo>
                  <a:pt x="124895" y="44757"/>
                </a:lnTo>
                <a:lnTo>
                  <a:pt x="116431" y="53604"/>
                </a:lnTo>
                <a:lnTo>
                  <a:pt x="107758" y="58243"/>
                </a:lnTo>
                <a:close/>
              </a:path>
              <a:path w="137159" h="143510">
                <a:moveTo>
                  <a:pt x="101000" y="134629"/>
                </a:moveTo>
                <a:lnTo>
                  <a:pt x="58380" y="134629"/>
                </a:lnTo>
                <a:lnTo>
                  <a:pt x="67920" y="134166"/>
                </a:lnTo>
                <a:lnTo>
                  <a:pt x="85177" y="130929"/>
                </a:lnTo>
                <a:lnTo>
                  <a:pt x="106023" y="122142"/>
                </a:lnTo>
                <a:lnTo>
                  <a:pt x="126331" y="105030"/>
                </a:lnTo>
                <a:lnTo>
                  <a:pt x="129202" y="102165"/>
                </a:lnTo>
                <a:lnTo>
                  <a:pt x="133987" y="102165"/>
                </a:lnTo>
                <a:lnTo>
                  <a:pt x="136858" y="105030"/>
                </a:lnTo>
                <a:lnTo>
                  <a:pt x="136858" y="106939"/>
                </a:lnTo>
                <a:lnTo>
                  <a:pt x="132133" y="114623"/>
                </a:lnTo>
                <a:lnTo>
                  <a:pt x="117717" y="126871"/>
                </a:lnTo>
                <a:lnTo>
                  <a:pt x="101000" y="134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915382" y="4250260"/>
            <a:ext cx="195580" cy="143510"/>
          </a:xfrm>
          <a:custGeom>
            <a:avLst/>
            <a:gdLst/>
            <a:ahLst/>
            <a:cxnLst/>
            <a:rect l="l" t="t" r="r" b="b"/>
            <a:pathLst>
              <a:path w="195579" h="143510">
                <a:moveTo>
                  <a:pt x="10527" y="52515"/>
                </a:moveTo>
                <a:lnTo>
                  <a:pt x="0" y="52515"/>
                </a:lnTo>
                <a:lnTo>
                  <a:pt x="0" y="48695"/>
                </a:lnTo>
                <a:lnTo>
                  <a:pt x="15522" y="11278"/>
                </a:lnTo>
                <a:lnTo>
                  <a:pt x="37325" y="0"/>
                </a:lnTo>
                <a:lnTo>
                  <a:pt x="47538" y="1387"/>
                </a:lnTo>
                <a:lnTo>
                  <a:pt x="58021" y="6086"/>
                </a:lnTo>
                <a:lnTo>
                  <a:pt x="60440" y="8593"/>
                </a:lnTo>
                <a:lnTo>
                  <a:pt x="36368" y="8593"/>
                </a:lnTo>
                <a:lnTo>
                  <a:pt x="28053" y="11278"/>
                </a:lnTo>
                <a:lnTo>
                  <a:pt x="21533" y="18618"/>
                </a:lnTo>
                <a:lnTo>
                  <a:pt x="16449" y="29539"/>
                </a:lnTo>
                <a:lnTo>
                  <a:pt x="12441" y="42966"/>
                </a:lnTo>
                <a:lnTo>
                  <a:pt x="10527" y="51560"/>
                </a:lnTo>
                <a:lnTo>
                  <a:pt x="10527" y="52515"/>
                </a:lnTo>
                <a:close/>
              </a:path>
              <a:path w="195579" h="143510">
                <a:moveTo>
                  <a:pt x="83202" y="28644"/>
                </a:moveTo>
                <a:lnTo>
                  <a:pt x="70822" y="28644"/>
                </a:lnTo>
                <a:lnTo>
                  <a:pt x="79614" y="18932"/>
                </a:lnTo>
                <a:lnTo>
                  <a:pt x="91637" y="9667"/>
                </a:lnTo>
                <a:lnTo>
                  <a:pt x="106890" y="2730"/>
                </a:lnTo>
                <a:lnTo>
                  <a:pt x="125374" y="0"/>
                </a:lnTo>
                <a:lnTo>
                  <a:pt x="139071" y="1238"/>
                </a:lnTo>
                <a:lnTo>
                  <a:pt x="152410" y="6325"/>
                </a:lnTo>
                <a:lnTo>
                  <a:pt x="154495" y="8593"/>
                </a:lnTo>
                <a:lnTo>
                  <a:pt x="124417" y="8593"/>
                </a:lnTo>
                <a:lnTo>
                  <a:pt x="107638" y="11338"/>
                </a:lnTo>
                <a:lnTo>
                  <a:pt x="94269" y="18380"/>
                </a:lnTo>
                <a:lnTo>
                  <a:pt x="83772" y="27928"/>
                </a:lnTo>
                <a:lnTo>
                  <a:pt x="83202" y="28644"/>
                </a:lnTo>
                <a:close/>
              </a:path>
              <a:path w="195579" h="143510">
                <a:moveTo>
                  <a:pt x="37325" y="143222"/>
                </a:moveTo>
                <a:lnTo>
                  <a:pt x="26797" y="143222"/>
                </a:lnTo>
                <a:lnTo>
                  <a:pt x="21055" y="140358"/>
                </a:lnTo>
                <a:lnTo>
                  <a:pt x="21055" y="132719"/>
                </a:lnTo>
                <a:lnTo>
                  <a:pt x="22969" y="124126"/>
                </a:lnTo>
                <a:lnTo>
                  <a:pt x="23926" y="120307"/>
                </a:lnTo>
                <a:lnTo>
                  <a:pt x="34453" y="79249"/>
                </a:lnTo>
                <a:lnTo>
                  <a:pt x="36039" y="73163"/>
                </a:lnTo>
                <a:lnTo>
                  <a:pt x="37803" y="65643"/>
                </a:lnTo>
                <a:lnTo>
                  <a:pt x="39568" y="57766"/>
                </a:lnTo>
                <a:lnTo>
                  <a:pt x="41153" y="50605"/>
                </a:lnTo>
                <a:lnTo>
                  <a:pt x="43261" y="43742"/>
                </a:lnTo>
                <a:lnTo>
                  <a:pt x="45101" y="36521"/>
                </a:lnTo>
                <a:lnTo>
                  <a:pt x="46402" y="29659"/>
                </a:lnTo>
                <a:lnTo>
                  <a:pt x="46895" y="23870"/>
                </a:lnTo>
                <a:lnTo>
                  <a:pt x="46895" y="15277"/>
                </a:lnTo>
                <a:lnTo>
                  <a:pt x="44024" y="8593"/>
                </a:lnTo>
                <a:lnTo>
                  <a:pt x="60440" y="8593"/>
                </a:lnTo>
                <a:lnTo>
                  <a:pt x="66530" y="14904"/>
                </a:lnTo>
                <a:lnTo>
                  <a:pt x="70822" y="28644"/>
                </a:lnTo>
                <a:lnTo>
                  <a:pt x="83202" y="28644"/>
                </a:lnTo>
                <a:lnTo>
                  <a:pt x="62208" y="66837"/>
                </a:lnTo>
                <a:lnTo>
                  <a:pt x="61251" y="73521"/>
                </a:lnTo>
                <a:lnTo>
                  <a:pt x="59337" y="81159"/>
                </a:lnTo>
                <a:lnTo>
                  <a:pt x="57423" y="87843"/>
                </a:lnTo>
                <a:lnTo>
                  <a:pt x="55688" y="94735"/>
                </a:lnTo>
                <a:lnTo>
                  <a:pt x="53595" y="102881"/>
                </a:lnTo>
                <a:lnTo>
                  <a:pt x="51501" y="110669"/>
                </a:lnTo>
                <a:lnTo>
                  <a:pt x="49766" y="116487"/>
                </a:lnTo>
                <a:lnTo>
                  <a:pt x="48809" y="123171"/>
                </a:lnTo>
                <a:lnTo>
                  <a:pt x="45938" y="133674"/>
                </a:lnTo>
                <a:lnTo>
                  <a:pt x="44024" y="136539"/>
                </a:lnTo>
                <a:lnTo>
                  <a:pt x="43067" y="139403"/>
                </a:lnTo>
                <a:lnTo>
                  <a:pt x="37325" y="143222"/>
                </a:lnTo>
                <a:close/>
              </a:path>
              <a:path w="195579" h="143510">
                <a:moveTo>
                  <a:pt x="149300" y="143222"/>
                </a:moveTo>
                <a:lnTo>
                  <a:pt x="137800" y="141328"/>
                </a:lnTo>
                <a:lnTo>
                  <a:pt x="128364" y="135942"/>
                </a:lnTo>
                <a:lnTo>
                  <a:pt x="121979" y="127513"/>
                </a:lnTo>
                <a:lnTo>
                  <a:pt x="119631" y="116487"/>
                </a:lnTo>
                <a:lnTo>
                  <a:pt x="119631" y="110759"/>
                </a:lnTo>
                <a:lnTo>
                  <a:pt x="120588" y="107894"/>
                </a:lnTo>
                <a:lnTo>
                  <a:pt x="124417" y="98346"/>
                </a:lnTo>
                <a:lnTo>
                  <a:pt x="129277" y="84799"/>
                </a:lnTo>
                <a:lnTo>
                  <a:pt x="135303" y="66598"/>
                </a:lnTo>
                <a:lnTo>
                  <a:pt x="140432" y="47323"/>
                </a:lnTo>
                <a:lnTo>
                  <a:pt x="142601" y="30554"/>
                </a:lnTo>
                <a:lnTo>
                  <a:pt x="142316" y="24705"/>
                </a:lnTo>
                <a:lnTo>
                  <a:pt x="140328" y="17425"/>
                </a:lnTo>
                <a:lnTo>
                  <a:pt x="134929" y="11219"/>
                </a:lnTo>
                <a:lnTo>
                  <a:pt x="124417" y="8593"/>
                </a:lnTo>
                <a:lnTo>
                  <a:pt x="154495" y="8593"/>
                </a:lnTo>
                <a:lnTo>
                  <a:pt x="162519" y="17321"/>
                </a:lnTo>
                <a:lnTo>
                  <a:pt x="166527" y="36283"/>
                </a:lnTo>
                <a:lnTo>
                  <a:pt x="164523" y="51739"/>
                </a:lnTo>
                <a:lnTo>
                  <a:pt x="159828" y="69701"/>
                </a:lnTo>
                <a:lnTo>
                  <a:pt x="154414" y="86232"/>
                </a:lnTo>
                <a:lnTo>
                  <a:pt x="150257" y="97391"/>
                </a:lnTo>
                <a:lnTo>
                  <a:pt x="146638" y="106521"/>
                </a:lnTo>
                <a:lnTo>
                  <a:pt x="144275" y="113146"/>
                </a:lnTo>
                <a:lnTo>
                  <a:pt x="142989" y="118337"/>
                </a:lnTo>
                <a:lnTo>
                  <a:pt x="142601" y="123171"/>
                </a:lnTo>
                <a:lnTo>
                  <a:pt x="142601" y="129855"/>
                </a:lnTo>
                <a:lnTo>
                  <a:pt x="143558" y="134629"/>
                </a:lnTo>
                <a:lnTo>
                  <a:pt x="171718" y="134629"/>
                </a:lnTo>
                <a:lnTo>
                  <a:pt x="170206" y="136285"/>
                </a:lnTo>
                <a:lnTo>
                  <a:pt x="149300" y="143222"/>
                </a:lnTo>
                <a:close/>
              </a:path>
              <a:path w="195579" h="143510">
                <a:moveTo>
                  <a:pt x="171718" y="134629"/>
                </a:moveTo>
                <a:lnTo>
                  <a:pt x="150257" y="134629"/>
                </a:lnTo>
                <a:lnTo>
                  <a:pt x="160216" y="132138"/>
                </a:lnTo>
                <a:lnTo>
                  <a:pt x="169637" y="124723"/>
                </a:lnTo>
                <a:lnTo>
                  <a:pt x="177982" y="112474"/>
                </a:lnTo>
                <a:lnTo>
                  <a:pt x="184711" y="95481"/>
                </a:lnTo>
                <a:lnTo>
                  <a:pt x="185668" y="92617"/>
                </a:lnTo>
                <a:lnTo>
                  <a:pt x="185668" y="90707"/>
                </a:lnTo>
                <a:lnTo>
                  <a:pt x="195239" y="90707"/>
                </a:lnTo>
                <a:lnTo>
                  <a:pt x="195239" y="94527"/>
                </a:lnTo>
                <a:lnTo>
                  <a:pt x="192637" y="104149"/>
                </a:lnTo>
                <a:lnTo>
                  <a:pt x="184472" y="120665"/>
                </a:lnTo>
                <a:lnTo>
                  <a:pt x="171718" y="134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标题 130">
            <a:extLst>
              <a:ext uri="{FF2B5EF4-FFF2-40B4-BE49-F238E27FC236}">
                <a16:creationId xmlns:a16="http://schemas.microsoft.com/office/drawing/2014/main" id="{12E32696-3ABB-44C4-8A5C-6C3E1695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信息提取器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388608" y="1297296"/>
            <a:ext cx="3343910" cy="754380"/>
          </a:xfrm>
          <a:custGeom>
            <a:avLst/>
            <a:gdLst/>
            <a:ahLst/>
            <a:cxnLst/>
            <a:rect l="l" t="t" r="r" b="b"/>
            <a:pathLst>
              <a:path w="3343909" h="754380">
                <a:moveTo>
                  <a:pt x="3217926" y="0"/>
                </a:moveTo>
                <a:lnTo>
                  <a:pt x="125730" y="0"/>
                </a:lnTo>
                <a:lnTo>
                  <a:pt x="76788" y="9879"/>
                </a:lnTo>
                <a:lnTo>
                  <a:pt x="36823" y="36823"/>
                </a:lnTo>
                <a:lnTo>
                  <a:pt x="9879" y="76788"/>
                </a:lnTo>
                <a:lnTo>
                  <a:pt x="0" y="125729"/>
                </a:lnTo>
                <a:lnTo>
                  <a:pt x="0" y="628649"/>
                </a:lnTo>
                <a:lnTo>
                  <a:pt x="9879" y="677591"/>
                </a:lnTo>
                <a:lnTo>
                  <a:pt x="36823" y="717556"/>
                </a:lnTo>
                <a:lnTo>
                  <a:pt x="76788" y="744500"/>
                </a:lnTo>
                <a:lnTo>
                  <a:pt x="125730" y="754379"/>
                </a:lnTo>
                <a:lnTo>
                  <a:pt x="3217926" y="754379"/>
                </a:lnTo>
                <a:lnTo>
                  <a:pt x="3266867" y="744500"/>
                </a:lnTo>
                <a:lnTo>
                  <a:pt x="3306832" y="717556"/>
                </a:lnTo>
                <a:lnTo>
                  <a:pt x="3333776" y="677591"/>
                </a:lnTo>
                <a:lnTo>
                  <a:pt x="3343655" y="628649"/>
                </a:lnTo>
                <a:lnTo>
                  <a:pt x="3343655" y="125729"/>
                </a:lnTo>
                <a:lnTo>
                  <a:pt x="3333776" y="76788"/>
                </a:lnTo>
                <a:lnTo>
                  <a:pt x="3306832" y="36823"/>
                </a:lnTo>
                <a:lnTo>
                  <a:pt x="3266867" y="9879"/>
                </a:lnTo>
                <a:lnTo>
                  <a:pt x="3217926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49454" y="1458715"/>
            <a:ext cx="29972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度内的特定表示来重建每个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度的共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683" y="2318373"/>
            <a:ext cx="302260" cy="312420"/>
          </a:xfrm>
          <a:custGeom>
            <a:avLst/>
            <a:gdLst/>
            <a:ahLst/>
            <a:cxnLst/>
            <a:rect l="l" t="t" r="r" b="b"/>
            <a:pathLst>
              <a:path w="302260" h="312419">
                <a:moveTo>
                  <a:pt x="28742" y="75426"/>
                </a:moveTo>
                <a:lnTo>
                  <a:pt x="25868" y="75426"/>
                </a:lnTo>
                <a:lnTo>
                  <a:pt x="23952" y="74472"/>
                </a:lnTo>
                <a:lnTo>
                  <a:pt x="23952" y="71607"/>
                </a:lnTo>
                <a:lnTo>
                  <a:pt x="26317" y="63074"/>
                </a:lnTo>
                <a:lnTo>
                  <a:pt x="52245" y="31328"/>
                </a:lnTo>
                <a:lnTo>
                  <a:pt x="91901" y="10875"/>
                </a:lnTo>
                <a:lnTo>
                  <a:pt x="136662" y="1715"/>
                </a:lnTo>
                <a:lnTo>
                  <a:pt x="173413" y="0"/>
                </a:lnTo>
                <a:lnTo>
                  <a:pt x="300839" y="0"/>
                </a:lnTo>
                <a:lnTo>
                  <a:pt x="301797" y="954"/>
                </a:lnTo>
                <a:lnTo>
                  <a:pt x="301797" y="8592"/>
                </a:lnTo>
                <a:lnTo>
                  <a:pt x="291258" y="16231"/>
                </a:lnTo>
                <a:lnTo>
                  <a:pt x="287426" y="18140"/>
                </a:lnTo>
                <a:lnTo>
                  <a:pt x="279477" y="22556"/>
                </a:lnTo>
                <a:lnTo>
                  <a:pt x="273414" y="24824"/>
                </a:lnTo>
                <a:lnTo>
                  <a:pt x="267890" y="25659"/>
                </a:lnTo>
                <a:lnTo>
                  <a:pt x="261558" y="25778"/>
                </a:lnTo>
                <a:lnTo>
                  <a:pt x="146587" y="25778"/>
                </a:lnTo>
                <a:lnTo>
                  <a:pt x="135090" y="25942"/>
                </a:lnTo>
                <a:lnTo>
                  <a:pt x="82485" y="31313"/>
                </a:lnTo>
                <a:lnTo>
                  <a:pt x="62275" y="53467"/>
                </a:lnTo>
                <a:lnTo>
                  <a:pt x="57036" y="61329"/>
                </a:lnTo>
                <a:lnTo>
                  <a:pt x="47664" y="68385"/>
                </a:lnTo>
                <a:lnTo>
                  <a:pt x="37215" y="73472"/>
                </a:lnTo>
                <a:lnTo>
                  <a:pt x="28742" y="75426"/>
                </a:lnTo>
                <a:close/>
              </a:path>
              <a:path w="302260" h="312419">
                <a:moveTo>
                  <a:pt x="106347" y="287385"/>
                </a:moveTo>
                <a:lnTo>
                  <a:pt x="81437" y="287385"/>
                </a:lnTo>
                <a:lnTo>
                  <a:pt x="87186" y="281656"/>
                </a:lnTo>
                <a:lnTo>
                  <a:pt x="99566" y="260950"/>
                </a:lnTo>
                <a:lnTo>
                  <a:pt x="110060" y="235589"/>
                </a:lnTo>
                <a:lnTo>
                  <a:pt x="119656" y="204857"/>
                </a:lnTo>
                <a:lnTo>
                  <a:pt x="129341" y="168039"/>
                </a:lnTo>
                <a:lnTo>
                  <a:pt x="141303" y="121912"/>
                </a:lnTo>
                <a:lnTo>
                  <a:pt x="153892" y="82587"/>
                </a:lnTo>
                <a:lnTo>
                  <a:pt x="168818" y="50423"/>
                </a:lnTo>
                <a:lnTo>
                  <a:pt x="187785" y="25778"/>
                </a:lnTo>
                <a:lnTo>
                  <a:pt x="213653" y="25778"/>
                </a:lnTo>
                <a:lnTo>
                  <a:pt x="210779" y="29597"/>
                </a:lnTo>
                <a:lnTo>
                  <a:pt x="197860" y="53795"/>
                </a:lnTo>
                <a:lnTo>
                  <a:pt x="187186" y="82826"/>
                </a:lnTo>
                <a:lnTo>
                  <a:pt x="177770" y="115795"/>
                </a:lnTo>
                <a:lnTo>
                  <a:pt x="168623" y="151808"/>
                </a:lnTo>
                <a:lnTo>
                  <a:pt x="157006" y="195145"/>
                </a:lnTo>
                <a:lnTo>
                  <a:pt x="143952" y="232128"/>
                </a:lnTo>
                <a:lnTo>
                  <a:pt x="127665" y="262845"/>
                </a:lnTo>
                <a:lnTo>
                  <a:pt x="106347" y="287385"/>
                </a:lnTo>
                <a:close/>
              </a:path>
              <a:path w="302260" h="312419">
                <a:moveTo>
                  <a:pt x="166707" y="312209"/>
                </a:moveTo>
                <a:lnTo>
                  <a:pt x="0" y="312209"/>
                </a:lnTo>
                <a:lnTo>
                  <a:pt x="0" y="304571"/>
                </a:lnTo>
                <a:lnTo>
                  <a:pt x="9580" y="296933"/>
                </a:lnTo>
                <a:lnTo>
                  <a:pt x="15329" y="294068"/>
                </a:lnTo>
                <a:lnTo>
                  <a:pt x="22859" y="290205"/>
                </a:lnTo>
                <a:lnTo>
                  <a:pt x="28862" y="288221"/>
                </a:lnTo>
                <a:lnTo>
                  <a:pt x="34326" y="287490"/>
                </a:lnTo>
                <a:lnTo>
                  <a:pt x="40239" y="287385"/>
                </a:lnTo>
                <a:lnTo>
                  <a:pt x="194491" y="287385"/>
                </a:lnTo>
                <a:lnTo>
                  <a:pt x="207575" y="286788"/>
                </a:lnTo>
                <a:lnTo>
                  <a:pt x="215090" y="284759"/>
                </a:lnTo>
                <a:lnTo>
                  <a:pt x="219012" y="280940"/>
                </a:lnTo>
                <a:lnTo>
                  <a:pt x="221318" y="274973"/>
                </a:lnTo>
                <a:lnTo>
                  <a:pt x="227515" y="266708"/>
                </a:lnTo>
                <a:lnTo>
                  <a:pt x="237126" y="259697"/>
                </a:lnTo>
                <a:lnTo>
                  <a:pt x="247456" y="254833"/>
                </a:lnTo>
                <a:lnTo>
                  <a:pt x="255809" y="253013"/>
                </a:lnTo>
                <a:lnTo>
                  <a:pt x="260599" y="253013"/>
                </a:lnTo>
                <a:lnTo>
                  <a:pt x="260599" y="255878"/>
                </a:lnTo>
                <a:lnTo>
                  <a:pt x="253474" y="271527"/>
                </a:lnTo>
                <a:lnTo>
                  <a:pt x="233773" y="290130"/>
                </a:lnTo>
                <a:lnTo>
                  <a:pt x="204012" y="305690"/>
                </a:lnTo>
                <a:lnTo>
                  <a:pt x="166707" y="312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5366" y="2477819"/>
            <a:ext cx="129539" cy="224790"/>
          </a:xfrm>
          <a:custGeom>
            <a:avLst/>
            <a:gdLst/>
            <a:ahLst/>
            <a:cxnLst/>
            <a:rect l="l" t="t" r="r" b="b"/>
            <a:pathLst>
              <a:path w="129539" h="224789">
                <a:moveTo>
                  <a:pt x="46946" y="224370"/>
                </a:moveTo>
                <a:lnTo>
                  <a:pt x="28293" y="220730"/>
                </a:lnTo>
                <a:lnTo>
                  <a:pt x="13413" y="210287"/>
                </a:lnTo>
                <a:lnTo>
                  <a:pt x="3562" y="193758"/>
                </a:lnTo>
                <a:lnTo>
                  <a:pt x="0" y="171858"/>
                </a:lnTo>
                <a:lnTo>
                  <a:pt x="0" y="163265"/>
                </a:lnTo>
                <a:lnTo>
                  <a:pt x="10778" y="116123"/>
                </a:lnTo>
                <a:lnTo>
                  <a:pt x="22036" y="71607"/>
                </a:lnTo>
                <a:lnTo>
                  <a:pt x="29700" y="42009"/>
                </a:lnTo>
                <a:lnTo>
                  <a:pt x="31616" y="34371"/>
                </a:lnTo>
                <a:lnTo>
                  <a:pt x="34491" y="21959"/>
                </a:lnTo>
                <a:lnTo>
                  <a:pt x="34491" y="14321"/>
                </a:lnTo>
                <a:lnTo>
                  <a:pt x="11497" y="14321"/>
                </a:lnTo>
                <a:lnTo>
                  <a:pt x="11497" y="3819"/>
                </a:lnTo>
                <a:lnTo>
                  <a:pt x="15329" y="2864"/>
                </a:lnTo>
                <a:lnTo>
                  <a:pt x="18203" y="2864"/>
                </a:lnTo>
                <a:lnTo>
                  <a:pt x="26931" y="2013"/>
                </a:lnTo>
                <a:lnTo>
                  <a:pt x="39161" y="1074"/>
                </a:lnTo>
                <a:lnTo>
                  <a:pt x="51212" y="313"/>
                </a:lnTo>
                <a:lnTo>
                  <a:pt x="59401" y="0"/>
                </a:lnTo>
                <a:lnTo>
                  <a:pt x="63233" y="0"/>
                </a:lnTo>
                <a:lnTo>
                  <a:pt x="64191" y="2864"/>
                </a:lnTo>
                <a:lnTo>
                  <a:pt x="64191" y="4773"/>
                </a:lnTo>
                <a:lnTo>
                  <a:pt x="63233" y="8592"/>
                </a:lnTo>
                <a:lnTo>
                  <a:pt x="63233" y="9547"/>
                </a:lnTo>
                <a:lnTo>
                  <a:pt x="41197" y="98341"/>
                </a:lnTo>
                <a:lnTo>
                  <a:pt x="56447" y="98341"/>
                </a:lnTo>
                <a:lnTo>
                  <a:pt x="51781" y="101429"/>
                </a:lnTo>
                <a:lnTo>
                  <a:pt x="42155" y="110753"/>
                </a:lnTo>
                <a:lnTo>
                  <a:pt x="36407" y="117436"/>
                </a:lnTo>
                <a:lnTo>
                  <a:pt x="36407" y="118391"/>
                </a:lnTo>
                <a:lnTo>
                  <a:pt x="34491" y="124120"/>
                </a:lnTo>
                <a:lnTo>
                  <a:pt x="28503" y="146915"/>
                </a:lnTo>
                <a:lnTo>
                  <a:pt x="24670" y="162549"/>
                </a:lnTo>
                <a:lnTo>
                  <a:pt x="22634" y="173529"/>
                </a:lnTo>
                <a:lnTo>
                  <a:pt x="22036" y="182360"/>
                </a:lnTo>
                <a:lnTo>
                  <a:pt x="23772" y="195638"/>
                </a:lnTo>
                <a:lnTo>
                  <a:pt x="28742" y="206230"/>
                </a:lnTo>
                <a:lnTo>
                  <a:pt x="36586" y="213241"/>
                </a:lnTo>
                <a:lnTo>
                  <a:pt x="46946" y="215777"/>
                </a:lnTo>
                <a:lnTo>
                  <a:pt x="78103" y="215777"/>
                </a:lnTo>
                <a:lnTo>
                  <a:pt x="76796" y="216777"/>
                </a:lnTo>
                <a:lnTo>
                  <a:pt x="46946" y="224370"/>
                </a:lnTo>
                <a:close/>
              </a:path>
              <a:path w="129539" h="224789">
                <a:moveTo>
                  <a:pt x="56447" y="98341"/>
                </a:moveTo>
                <a:lnTo>
                  <a:pt x="41197" y="98341"/>
                </a:lnTo>
                <a:lnTo>
                  <a:pt x="49236" y="91881"/>
                </a:lnTo>
                <a:lnTo>
                  <a:pt x="58802" y="86048"/>
                </a:lnTo>
                <a:lnTo>
                  <a:pt x="69626" y="81826"/>
                </a:lnTo>
                <a:lnTo>
                  <a:pt x="81437" y="80200"/>
                </a:lnTo>
                <a:lnTo>
                  <a:pt x="98218" y="83318"/>
                </a:lnTo>
                <a:lnTo>
                  <a:pt x="108500" y="89748"/>
                </a:lnTo>
                <a:lnTo>
                  <a:pt x="80479" y="89748"/>
                </a:lnTo>
                <a:lnTo>
                  <a:pt x="71392" y="91016"/>
                </a:lnTo>
                <a:lnTo>
                  <a:pt x="61676" y="94880"/>
                </a:lnTo>
                <a:lnTo>
                  <a:pt x="56447" y="98341"/>
                </a:lnTo>
                <a:close/>
              </a:path>
              <a:path w="129539" h="224789">
                <a:moveTo>
                  <a:pt x="78103" y="215777"/>
                </a:moveTo>
                <a:lnTo>
                  <a:pt x="46946" y="215777"/>
                </a:lnTo>
                <a:lnTo>
                  <a:pt x="59027" y="213137"/>
                </a:lnTo>
                <a:lnTo>
                  <a:pt x="70299" y="206110"/>
                </a:lnTo>
                <a:lnTo>
                  <a:pt x="93772" y="168501"/>
                </a:lnTo>
                <a:lnTo>
                  <a:pt x="103473" y="120300"/>
                </a:lnTo>
                <a:lnTo>
                  <a:pt x="101632" y="106262"/>
                </a:lnTo>
                <a:lnTo>
                  <a:pt x="96647" y="96789"/>
                </a:lnTo>
                <a:lnTo>
                  <a:pt x="89326" y="91434"/>
                </a:lnTo>
                <a:lnTo>
                  <a:pt x="80479" y="89748"/>
                </a:lnTo>
                <a:lnTo>
                  <a:pt x="108500" y="89748"/>
                </a:lnTo>
                <a:lnTo>
                  <a:pt x="113653" y="92970"/>
                </a:lnTo>
                <a:lnTo>
                  <a:pt x="124955" y="109604"/>
                </a:lnTo>
                <a:lnTo>
                  <a:pt x="129341" y="133667"/>
                </a:lnTo>
                <a:lnTo>
                  <a:pt x="122126" y="167576"/>
                </a:lnTo>
                <a:lnTo>
                  <a:pt x="103233" y="196563"/>
                </a:lnTo>
                <a:lnTo>
                  <a:pt x="78103" y="21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5361" y="2477819"/>
            <a:ext cx="71120" cy="224790"/>
          </a:xfrm>
          <a:custGeom>
            <a:avLst/>
            <a:gdLst/>
            <a:ahLst/>
            <a:cxnLst/>
            <a:rect l="l" t="t" r="r" b="b"/>
            <a:pathLst>
              <a:path w="71119" h="224789">
                <a:moveTo>
                  <a:pt x="33533" y="224370"/>
                </a:moveTo>
                <a:lnTo>
                  <a:pt x="21826" y="222550"/>
                </a:lnTo>
                <a:lnTo>
                  <a:pt x="11018" y="216971"/>
                </a:lnTo>
                <a:lnTo>
                  <a:pt x="3083" y="207453"/>
                </a:lnTo>
                <a:lnTo>
                  <a:pt x="0" y="193818"/>
                </a:lnTo>
                <a:lnTo>
                  <a:pt x="0" y="187134"/>
                </a:lnTo>
                <a:lnTo>
                  <a:pt x="958" y="184270"/>
                </a:lnTo>
                <a:lnTo>
                  <a:pt x="40239" y="26733"/>
                </a:lnTo>
                <a:lnTo>
                  <a:pt x="41197" y="23869"/>
                </a:lnTo>
                <a:lnTo>
                  <a:pt x="42155" y="21959"/>
                </a:lnTo>
                <a:lnTo>
                  <a:pt x="42155" y="14321"/>
                </a:lnTo>
                <a:lnTo>
                  <a:pt x="18203" y="14321"/>
                </a:lnTo>
                <a:lnTo>
                  <a:pt x="18203" y="3819"/>
                </a:lnTo>
                <a:lnTo>
                  <a:pt x="22994" y="2864"/>
                </a:lnTo>
                <a:lnTo>
                  <a:pt x="24910" y="2864"/>
                </a:lnTo>
                <a:lnTo>
                  <a:pt x="34042" y="2013"/>
                </a:lnTo>
                <a:lnTo>
                  <a:pt x="46227" y="1074"/>
                </a:lnTo>
                <a:lnTo>
                  <a:pt x="58054" y="313"/>
                </a:lnTo>
                <a:lnTo>
                  <a:pt x="66108" y="0"/>
                </a:lnTo>
                <a:lnTo>
                  <a:pt x="69940" y="0"/>
                </a:lnTo>
                <a:lnTo>
                  <a:pt x="70898" y="2864"/>
                </a:lnTo>
                <a:lnTo>
                  <a:pt x="70898" y="4773"/>
                </a:lnTo>
                <a:lnTo>
                  <a:pt x="69940" y="8592"/>
                </a:lnTo>
                <a:lnTo>
                  <a:pt x="69940" y="9547"/>
                </a:lnTo>
                <a:lnTo>
                  <a:pt x="25868" y="186180"/>
                </a:lnTo>
                <a:lnTo>
                  <a:pt x="24910" y="189999"/>
                </a:lnTo>
                <a:lnTo>
                  <a:pt x="23952" y="196682"/>
                </a:lnTo>
                <a:lnTo>
                  <a:pt x="23952" y="207184"/>
                </a:lnTo>
                <a:lnTo>
                  <a:pt x="25868" y="215777"/>
                </a:lnTo>
                <a:lnTo>
                  <a:pt x="52488" y="215777"/>
                </a:lnTo>
                <a:lnTo>
                  <a:pt x="52395" y="215912"/>
                </a:lnTo>
                <a:lnTo>
                  <a:pt x="45988" y="221148"/>
                </a:lnTo>
                <a:lnTo>
                  <a:pt x="39581" y="223699"/>
                </a:lnTo>
                <a:lnTo>
                  <a:pt x="33533" y="224370"/>
                </a:lnTo>
                <a:close/>
              </a:path>
              <a:path w="71119" h="224789">
                <a:moveTo>
                  <a:pt x="52488" y="215777"/>
                </a:moveTo>
                <a:lnTo>
                  <a:pt x="34491" y="215777"/>
                </a:lnTo>
                <a:lnTo>
                  <a:pt x="43353" y="212242"/>
                </a:lnTo>
                <a:lnTo>
                  <a:pt x="50060" y="203246"/>
                </a:lnTo>
                <a:lnTo>
                  <a:pt x="54970" y="191207"/>
                </a:lnTo>
                <a:lnTo>
                  <a:pt x="58443" y="178541"/>
                </a:lnTo>
                <a:lnTo>
                  <a:pt x="59401" y="172813"/>
                </a:lnTo>
                <a:lnTo>
                  <a:pt x="60359" y="170903"/>
                </a:lnTo>
                <a:lnTo>
                  <a:pt x="69940" y="170903"/>
                </a:lnTo>
                <a:lnTo>
                  <a:pt x="69940" y="175677"/>
                </a:lnTo>
                <a:lnTo>
                  <a:pt x="69087" y="179392"/>
                </a:lnTo>
                <a:lnTo>
                  <a:pt x="66706" y="187492"/>
                </a:lnTo>
                <a:lnTo>
                  <a:pt x="63069" y="197562"/>
                </a:lnTo>
                <a:lnTo>
                  <a:pt x="58443" y="207184"/>
                </a:lnTo>
                <a:lnTo>
                  <a:pt x="52488" y="21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8420" y="2558020"/>
            <a:ext cx="186055" cy="144780"/>
          </a:xfrm>
          <a:custGeom>
            <a:avLst/>
            <a:gdLst/>
            <a:ahLst/>
            <a:cxnLst/>
            <a:rect l="l" t="t" r="r" b="b"/>
            <a:pathLst>
              <a:path w="186055" h="144780">
                <a:moveTo>
                  <a:pt x="9580" y="53467"/>
                </a:moveTo>
                <a:lnTo>
                  <a:pt x="0" y="53467"/>
                </a:lnTo>
                <a:lnTo>
                  <a:pt x="0" y="48693"/>
                </a:lnTo>
                <a:lnTo>
                  <a:pt x="2739" y="39070"/>
                </a:lnTo>
                <a:lnTo>
                  <a:pt x="11137" y="22556"/>
                </a:lnTo>
                <a:lnTo>
                  <a:pt x="25464" y="6936"/>
                </a:lnTo>
                <a:lnTo>
                  <a:pt x="45988" y="0"/>
                </a:lnTo>
                <a:lnTo>
                  <a:pt x="57649" y="2043"/>
                </a:lnTo>
                <a:lnTo>
                  <a:pt x="67425" y="7757"/>
                </a:lnTo>
                <a:lnTo>
                  <a:pt x="68799" y="9547"/>
                </a:lnTo>
                <a:lnTo>
                  <a:pt x="45030" y="9547"/>
                </a:lnTo>
                <a:lnTo>
                  <a:pt x="35464" y="11889"/>
                </a:lnTo>
                <a:lnTo>
                  <a:pt x="25988" y="18976"/>
                </a:lnTo>
                <a:lnTo>
                  <a:pt x="17410" y="30895"/>
                </a:lnTo>
                <a:lnTo>
                  <a:pt x="10538" y="47738"/>
                </a:lnTo>
                <a:lnTo>
                  <a:pt x="9580" y="51557"/>
                </a:lnTo>
                <a:lnTo>
                  <a:pt x="9580" y="53467"/>
                </a:lnTo>
                <a:close/>
              </a:path>
              <a:path w="186055" h="144780">
                <a:moveTo>
                  <a:pt x="101622" y="135577"/>
                </a:moveTo>
                <a:lnTo>
                  <a:pt x="75688" y="135577"/>
                </a:lnTo>
                <a:lnTo>
                  <a:pt x="89371" y="132727"/>
                </a:lnTo>
                <a:lnTo>
                  <a:pt x="100359" y="125671"/>
                </a:lnTo>
                <a:lnTo>
                  <a:pt x="108832" y="116645"/>
                </a:lnTo>
                <a:lnTo>
                  <a:pt x="114970" y="107888"/>
                </a:lnTo>
                <a:lnTo>
                  <a:pt x="117844" y="95476"/>
                </a:lnTo>
                <a:lnTo>
                  <a:pt x="119760" y="88793"/>
                </a:lnTo>
                <a:lnTo>
                  <a:pt x="137006" y="22914"/>
                </a:lnTo>
                <a:lnTo>
                  <a:pt x="138922" y="12412"/>
                </a:lnTo>
                <a:lnTo>
                  <a:pt x="141797" y="3819"/>
                </a:lnTo>
                <a:lnTo>
                  <a:pt x="159042" y="3819"/>
                </a:lnTo>
                <a:lnTo>
                  <a:pt x="163833" y="7638"/>
                </a:lnTo>
                <a:lnTo>
                  <a:pt x="163833" y="15276"/>
                </a:lnTo>
                <a:lnTo>
                  <a:pt x="160000" y="29597"/>
                </a:lnTo>
                <a:lnTo>
                  <a:pt x="158084" y="37236"/>
                </a:lnTo>
                <a:lnTo>
                  <a:pt x="151377" y="65879"/>
                </a:lnTo>
                <a:lnTo>
                  <a:pt x="149776" y="71965"/>
                </a:lnTo>
                <a:lnTo>
                  <a:pt x="147904" y="79484"/>
                </a:lnTo>
                <a:lnTo>
                  <a:pt x="145853" y="87361"/>
                </a:lnTo>
                <a:lnTo>
                  <a:pt x="143713" y="94522"/>
                </a:lnTo>
                <a:lnTo>
                  <a:pt x="141797" y="102160"/>
                </a:lnTo>
                <a:lnTo>
                  <a:pt x="138922" y="114572"/>
                </a:lnTo>
                <a:lnTo>
                  <a:pt x="138922" y="123165"/>
                </a:lnTo>
                <a:lnTo>
                  <a:pt x="115928" y="123165"/>
                </a:lnTo>
                <a:lnTo>
                  <a:pt x="107874" y="130878"/>
                </a:lnTo>
                <a:lnTo>
                  <a:pt x="101622" y="135577"/>
                </a:lnTo>
                <a:close/>
              </a:path>
              <a:path w="186055" h="144780">
                <a:moveTo>
                  <a:pt x="74730" y="144170"/>
                </a:moveTo>
                <a:lnTo>
                  <a:pt x="34955" y="125671"/>
                </a:lnTo>
                <a:lnTo>
                  <a:pt x="29700" y="103115"/>
                </a:lnTo>
                <a:lnTo>
                  <a:pt x="29970" y="96118"/>
                </a:lnTo>
                <a:lnTo>
                  <a:pt x="31856" y="85809"/>
                </a:lnTo>
                <a:lnTo>
                  <a:pt x="36976" y="68877"/>
                </a:lnTo>
                <a:lnTo>
                  <a:pt x="46946" y="42009"/>
                </a:lnTo>
                <a:lnTo>
                  <a:pt x="50778" y="34371"/>
                </a:lnTo>
                <a:lnTo>
                  <a:pt x="52694" y="27688"/>
                </a:lnTo>
                <a:lnTo>
                  <a:pt x="52694" y="12412"/>
                </a:lnTo>
                <a:lnTo>
                  <a:pt x="50778" y="9547"/>
                </a:lnTo>
                <a:lnTo>
                  <a:pt x="68799" y="9547"/>
                </a:lnTo>
                <a:lnTo>
                  <a:pt x="74147" y="16514"/>
                </a:lnTo>
                <a:lnTo>
                  <a:pt x="76647" y="27688"/>
                </a:lnTo>
                <a:lnTo>
                  <a:pt x="76647" y="32462"/>
                </a:lnTo>
                <a:lnTo>
                  <a:pt x="74730" y="37236"/>
                </a:lnTo>
                <a:lnTo>
                  <a:pt x="71856" y="43919"/>
                </a:lnTo>
                <a:lnTo>
                  <a:pt x="65374" y="61045"/>
                </a:lnTo>
                <a:lnTo>
                  <a:pt x="59521" y="77813"/>
                </a:lnTo>
                <a:lnTo>
                  <a:pt x="55284" y="93865"/>
                </a:lnTo>
                <a:lnTo>
                  <a:pt x="53652" y="108843"/>
                </a:lnTo>
                <a:lnTo>
                  <a:pt x="53997" y="115437"/>
                </a:lnTo>
                <a:lnTo>
                  <a:pt x="56407" y="124358"/>
                </a:lnTo>
                <a:lnTo>
                  <a:pt x="62949" y="132205"/>
                </a:lnTo>
                <a:lnTo>
                  <a:pt x="75688" y="135577"/>
                </a:lnTo>
                <a:lnTo>
                  <a:pt x="101622" y="135577"/>
                </a:lnTo>
                <a:lnTo>
                  <a:pt x="98922" y="137606"/>
                </a:lnTo>
                <a:lnTo>
                  <a:pt x="88174" y="142365"/>
                </a:lnTo>
                <a:lnTo>
                  <a:pt x="74730" y="144170"/>
                </a:lnTo>
                <a:close/>
              </a:path>
              <a:path w="186055" h="144780">
                <a:moveTo>
                  <a:pt x="167512" y="135577"/>
                </a:moveTo>
                <a:lnTo>
                  <a:pt x="149461" y="135577"/>
                </a:lnTo>
                <a:lnTo>
                  <a:pt x="158324" y="132354"/>
                </a:lnTo>
                <a:lnTo>
                  <a:pt x="165030" y="124120"/>
                </a:lnTo>
                <a:lnTo>
                  <a:pt x="169940" y="113020"/>
                </a:lnTo>
                <a:lnTo>
                  <a:pt x="173413" y="101205"/>
                </a:lnTo>
                <a:lnTo>
                  <a:pt x="175330" y="92612"/>
                </a:lnTo>
                <a:lnTo>
                  <a:pt x="175330" y="90703"/>
                </a:lnTo>
                <a:lnTo>
                  <a:pt x="185869" y="90703"/>
                </a:lnTo>
                <a:lnTo>
                  <a:pt x="185869" y="95476"/>
                </a:lnTo>
                <a:lnTo>
                  <a:pt x="185015" y="99057"/>
                </a:lnTo>
                <a:lnTo>
                  <a:pt x="182635" y="106934"/>
                </a:lnTo>
                <a:lnTo>
                  <a:pt x="178997" y="116959"/>
                </a:lnTo>
                <a:lnTo>
                  <a:pt x="174372" y="126984"/>
                </a:lnTo>
                <a:lnTo>
                  <a:pt x="169117" y="134100"/>
                </a:lnTo>
                <a:lnTo>
                  <a:pt x="167512" y="135577"/>
                </a:lnTo>
                <a:close/>
              </a:path>
              <a:path w="186055" h="144780">
                <a:moveTo>
                  <a:pt x="148503" y="144170"/>
                </a:moveTo>
                <a:lnTo>
                  <a:pt x="142874" y="143707"/>
                </a:lnTo>
                <a:lnTo>
                  <a:pt x="133653" y="141186"/>
                </a:lnTo>
                <a:lnTo>
                  <a:pt x="123713" y="134905"/>
                </a:lnTo>
                <a:lnTo>
                  <a:pt x="115928" y="123165"/>
                </a:lnTo>
                <a:lnTo>
                  <a:pt x="138922" y="123165"/>
                </a:lnTo>
                <a:lnTo>
                  <a:pt x="138922" y="127939"/>
                </a:lnTo>
                <a:lnTo>
                  <a:pt x="141797" y="135577"/>
                </a:lnTo>
                <a:lnTo>
                  <a:pt x="167512" y="135577"/>
                </a:lnTo>
                <a:lnTo>
                  <a:pt x="163234" y="139515"/>
                </a:lnTo>
                <a:lnTo>
                  <a:pt x="156452" y="142961"/>
                </a:lnTo>
                <a:lnTo>
                  <a:pt x="148503" y="144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80692" y="2558020"/>
            <a:ext cx="137160" cy="144780"/>
          </a:xfrm>
          <a:custGeom>
            <a:avLst/>
            <a:gdLst/>
            <a:ahLst/>
            <a:cxnLst/>
            <a:rect l="l" t="t" r="r" b="b"/>
            <a:pathLst>
              <a:path w="137160" h="144780">
                <a:moveTo>
                  <a:pt x="57485" y="144170"/>
                </a:moveTo>
                <a:lnTo>
                  <a:pt x="32739" y="139336"/>
                </a:lnTo>
                <a:lnTo>
                  <a:pt x="14730" y="126268"/>
                </a:lnTo>
                <a:lnTo>
                  <a:pt x="3727" y="107113"/>
                </a:lnTo>
                <a:lnTo>
                  <a:pt x="0" y="84019"/>
                </a:lnTo>
                <a:lnTo>
                  <a:pt x="8682" y="47932"/>
                </a:lnTo>
                <a:lnTo>
                  <a:pt x="30658" y="21601"/>
                </a:lnTo>
                <a:lnTo>
                  <a:pt x="59820" y="5475"/>
                </a:lnTo>
                <a:lnTo>
                  <a:pt x="90060" y="0"/>
                </a:lnTo>
                <a:lnTo>
                  <a:pt x="106048" y="1924"/>
                </a:lnTo>
                <a:lnTo>
                  <a:pt x="118802" y="7518"/>
                </a:lnTo>
                <a:lnTo>
                  <a:pt x="120707" y="9547"/>
                </a:lnTo>
                <a:lnTo>
                  <a:pt x="90060" y="9547"/>
                </a:lnTo>
                <a:lnTo>
                  <a:pt x="79326" y="10860"/>
                </a:lnTo>
                <a:lnTo>
                  <a:pt x="63114" y="17185"/>
                </a:lnTo>
                <a:lnTo>
                  <a:pt x="46003" y="32104"/>
                </a:lnTo>
                <a:lnTo>
                  <a:pt x="32574" y="59195"/>
                </a:lnTo>
                <a:lnTo>
                  <a:pt x="106372" y="59195"/>
                </a:lnTo>
                <a:lnTo>
                  <a:pt x="102515" y="61105"/>
                </a:lnTo>
                <a:lnTo>
                  <a:pt x="87964" y="64969"/>
                </a:lnTo>
                <a:lnTo>
                  <a:pt x="73054" y="66953"/>
                </a:lnTo>
                <a:lnTo>
                  <a:pt x="59940" y="67684"/>
                </a:lnTo>
                <a:lnTo>
                  <a:pt x="50778" y="67788"/>
                </a:lnTo>
                <a:lnTo>
                  <a:pt x="30658" y="67788"/>
                </a:lnTo>
                <a:lnTo>
                  <a:pt x="28443" y="79245"/>
                </a:lnTo>
                <a:lnTo>
                  <a:pt x="27305" y="87122"/>
                </a:lnTo>
                <a:lnTo>
                  <a:pt x="26886" y="92493"/>
                </a:lnTo>
                <a:lnTo>
                  <a:pt x="26826" y="96431"/>
                </a:lnTo>
                <a:lnTo>
                  <a:pt x="29071" y="113423"/>
                </a:lnTo>
                <a:lnTo>
                  <a:pt x="35449" y="125671"/>
                </a:lnTo>
                <a:lnTo>
                  <a:pt x="45419" y="133085"/>
                </a:lnTo>
                <a:lnTo>
                  <a:pt x="58443" y="135577"/>
                </a:lnTo>
                <a:lnTo>
                  <a:pt x="100795" y="135577"/>
                </a:lnTo>
                <a:lnTo>
                  <a:pt x="92949" y="139172"/>
                </a:lnTo>
                <a:lnTo>
                  <a:pt x="57485" y="144170"/>
                </a:lnTo>
                <a:close/>
              </a:path>
              <a:path w="137160" h="144780">
                <a:moveTo>
                  <a:pt x="106372" y="59195"/>
                </a:moveTo>
                <a:lnTo>
                  <a:pt x="48862" y="59195"/>
                </a:lnTo>
                <a:lnTo>
                  <a:pt x="65149" y="58718"/>
                </a:lnTo>
                <a:lnTo>
                  <a:pt x="87904" y="55376"/>
                </a:lnTo>
                <a:lnTo>
                  <a:pt x="108144" y="46306"/>
                </a:lnTo>
                <a:lnTo>
                  <a:pt x="116886" y="28643"/>
                </a:lnTo>
                <a:lnTo>
                  <a:pt x="114716" y="20423"/>
                </a:lnTo>
                <a:lnTo>
                  <a:pt x="108862" y="14440"/>
                </a:lnTo>
                <a:lnTo>
                  <a:pt x="100314" y="10785"/>
                </a:lnTo>
                <a:lnTo>
                  <a:pt x="90060" y="9547"/>
                </a:lnTo>
                <a:lnTo>
                  <a:pt x="120707" y="9547"/>
                </a:lnTo>
                <a:lnTo>
                  <a:pt x="127246" y="16514"/>
                </a:lnTo>
                <a:lnTo>
                  <a:pt x="130299" y="28643"/>
                </a:lnTo>
                <a:lnTo>
                  <a:pt x="129192" y="36669"/>
                </a:lnTo>
                <a:lnTo>
                  <a:pt x="125030" y="45590"/>
                </a:lnTo>
                <a:lnTo>
                  <a:pt x="116557" y="54153"/>
                </a:lnTo>
                <a:lnTo>
                  <a:pt x="106372" y="59195"/>
                </a:lnTo>
                <a:close/>
              </a:path>
              <a:path w="137160" h="144780">
                <a:moveTo>
                  <a:pt x="100795" y="135577"/>
                </a:moveTo>
                <a:lnTo>
                  <a:pt x="58443" y="135577"/>
                </a:lnTo>
                <a:lnTo>
                  <a:pt x="67994" y="135114"/>
                </a:lnTo>
                <a:lnTo>
                  <a:pt x="85269" y="131877"/>
                </a:lnTo>
                <a:lnTo>
                  <a:pt x="106138" y="123090"/>
                </a:lnTo>
                <a:lnTo>
                  <a:pt x="126467" y="105979"/>
                </a:lnTo>
                <a:lnTo>
                  <a:pt x="130299" y="102160"/>
                </a:lnTo>
                <a:lnTo>
                  <a:pt x="134132" y="102160"/>
                </a:lnTo>
                <a:lnTo>
                  <a:pt x="137006" y="105979"/>
                </a:lnTo>
                <a:lnTo>
                  <a:pt x="137006" y="107888"/>
                </a:lnTo>
                <a:lnTo>
                  <a:pt x="132261" y="115571"/>
                </a:lnTo>
                <a:lnTo>
                  <a:pt x="117725" y="127819"/>
                </a:lnTo>
                <a:lnTo>
                  <a:pt x="100795" y="1355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471" y="3263253"/>
            <a:ext cx="300990" cy="313690"/>
          </a:xfrm>
          <a:custGeom>
            <a:avLst/>
            <a:gdLst/>
            <a:ahLst/>
            <a:cxnLst/>
            <a:rect l="l" t="t" r="r" b="b"/>
            <a:pathLst>
              <a:path w="300989" h="313689">
                <a:moveTo>
                  <a:pt x="28610" y="75719"/>
                </a:moveTo>
                <a:lnTo>
                  <a:pt x="25749" y="75719"/>
                </a:lnTo>
                <a:lnTo>
                  <a:pt x="22888" y="74760"/>
                </a:lnTo>
                <a:lnTo>
                  <a:pt x="22888" y="71885"/>
                </a:lnTo>
                <a:lnTo>
                  <a:pt x="25257" y="63318"/>
                </a:lnTo>
                <a:lnTo>
                  <a:pt x="51454" y="31449"/>
                </a:lnTo>
                <a:lnTo>
                  <a:pt x="91478" y="10917"/>
                </a:lnTo>
                <a:lnTo>
                  <a:pt x="136033" y="1722"/>
                </a:lnTo>
                <a:lnTo>
                  <a:pt x="172616" y="0"/>
                </a:lnTo>
                <a:lnTo>
                  <a:pt x="299455" y="0"/>
                </a:lnTo>
                <a:lnTo>
                  <a:pt x="300409" y="958"/>
                </a:lnTo>
                <a:lnTo>
                  <a:pt x="300409" y="8626"/>
                </a:lnTo>
                <a:lnTo>
                  <a:pt x="289919" y="16293"/>
                </a:lnTo>
                <a:lnTo>
                  <a:pt x="285150" y="18210"/>
                </a:lnTo>
                <a:lnTo>
                  <a:pt x="277789" y="22643"/>
                </a:lnTo>
                <a:lnTo>
                  <a:pt x="272037" y="24920"/>
                </a:lnTo>
                <a:lnTo>
                  <a:pt x="266643" y="25758"/>
                </a:lnTo>
                <a:lnTo>
                  <a:pt x="260354" y="25878"/>
                </a:lnTo>
                <a:lnTo>
                  <a:pt x="145913" y="25878"/>
                </a:lnTo>
                <a:lnTo>
                  <a:pt x="134051" y="26043"/>
                </a:lnTo>
                <a:lnTo>
                  <a:pt x="81301" y="31434"/>
                </a:lnTo>
                <a:lnTo>
                  <a:pt x="61989" y="53674"/>
                </a:lnTo>
                <a:lnTo>
                  <a:pt x="56237" y="61566"/>
                </a:lnTo>
                <a:lnTo>
                  <a:pt x="46730" y="68650"/>
                </a:lnTo>
                <a:lnTo>
                  <a:pt x="36508" y="73757"/>
                </a:lnTo>
                <a:lnTo>
                  <a:pt x="28610" y="75719"/>
                </a:lnTo>
                <a:close/>
              </a:path>
              <a:path w="300989" h="313689">
                <a:moveTo>
                  <a:pt x="105858" y="288499"/>
                </a:moveTo>
                <a:lnTo>
                  <a:pt x="81062" y="288499"/>
                </a:lnTo>
                <a:lnTo>
                  <a:pt x="82016" y="287541"/>
                </a:lnTo>
                <a:lnTo>
                  <a:pt x="85831" y="282748"/>
                </a:lnTo>
                <a:lnTo>
                  <a:pt x="109434" y="236502"/>
                </a:lnTo>
                <a:lnTo>
                  <a:pt x="128746" y="168690"/>
                </a:lnTo>
                <a:lnTo>
                  <a:pt x="140653" y="122384"/>
                </a:lnTo>
                <a:lnTo>
                  <a:pt x="153185" y="82907"/>
                </a:lnTo>
                <a:lnTo>
                  <a:pt x="168041" y="50619"/>
                </a:lnTo>
                <a:lnTo>
                  <a:pt x="186921" y="25878"/>
                </a:lnTo>
                <a:lnTo>
                  <a:pt x="211717" y="25878"/>
                </a:lnTo>
                <a:lnTo>
                  <a:pt x="208856" y="29712"/>
                </a:lnTo>
                <a:lnTo>
                  <a:pt x="196413" y="54003"/>
                </a:lnTo>
                <a:lnTo>
                  <a:pt x="185848" y="83147"/>
                </a:lnTo>
                <a:lnTo>
                  <a:pt x="176535" y="116244"/>
                </a:lnTo>
                <a:lnTo>
                  <a:pt x="167847" y="152396"/>
                </a:lnTo>
                <a:lnTo>
                  <a:pt x="155882" y="195902"/>
                </a:lnTo>
                <a:lnTo>
                  <a:pt x="142932" y="233028"/>
                </a:lnTo>
                <a:lnTo>
                  <a:pt x="126943" y="263863"/>
                </a:lnTo>
                <a:lnTo>
                  <a:pt x="105858" y="288499"/>
                </a:lnTo>
                <a:close/>
              </a:path>
              <a:path w="300989" h="313689">
                <a:moveTo>
                  <a:pt x="165940" y="313419"/>
                </a:moveTo>
                <a:lnTo>
                  <a:pt x="0" y="313419"/>
                </a:lnTo>
                <a:lnTo>
                  <a:pt x="0" y="305752"/>
                </a:lnTo>
                <a:lnTo>
                  <a:pt x="40054" y="288499"/>
                </a:lnTo>
                <a:lnTo>
                  <a:pt x="192643" y="288499"/>
                </a:lnTo>
                <a:lnTo>
                  <a:pt x="206218" y="287900"/>
                </a:lnTo>
                <a:lnTo>
                  <a:pt x="213982" y="285863"/>
                </a:lnTo>
                <a:lnTo>
                  <a:pt x="217990" y="282029"/>
                </a:lnTo>
                <a:lnTo>
                  <a:pt x="220300" y="276039"/>
                </a:lnTo>
                <a:lnTo>
                  <a:pt x="226454" y="267742"/>
                </a:lnTo>
                <a:lnTo>
                  <a:pt x="235916" y="260703"/>
                </a:lnTo>
                <a:lnTo>
                  <a:pt x="245915" y="255821"/>
                </a:lnTo>
                <a:lnTo>
                  <a:pt x="253679" y="253994"/>
                </a:lnTo>
                <a:lnTo>
                  <a:pt x="259401" y="253994"/>
                </a:lnTo>
                <a:lnTo>
                  <a:pt x="259401" y="256870"/>
                </a:lnTo>
                <a:lnTo>
                  <a:pt x="252308" y="272579"/>
                </a:lnTo>
                <a:lnTo>
                  <a:pt x="232698" y="291255"/>
                </a:lnTo>
                <a:lnTo>
                  <a:pt x="203074" y="306875"/>
                </a:lnTo>
                <a:lnTo>
                  <a:pt x="165940" y="3134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81183" y="3503829"/>
            <a:ext cx="149225" cy="144780"/>
          </a:xfrm>
          <a:custGeom>
            <a:avLst/>
            <a:gdLst/>
            <a:ahLst/>
            <a:cxnLst/>
            <a:rect l="l" t="t" r="r" b="b"/>
            <a:pathLst>
              <a:path w="149225" h="144779">
                <a:moveTo>
                  <a:pt x="10490" y="53674"/>
                </a:moveTo>
                <a:lnTo>
                  <a:pt x="0" y="53674"/>
                </a:lnTo>
                <a:lnTo>
                  <a:pt x="0" y="48881"/>
                </a:lnTo>
                <a:lnTo>
                  <a:pt x="16540" y="10108"/>
                </a:lnTo>
                <a:lnTo>
                  <a:pt x="37193" y="0"/>
                </a:lnTo>
                <a:lnTo>
                  <a:pt x="44673" y="898"/>
                </a:lnTo>
                <a:lnTo>
                  <a:pt x="54121" y="4313"/>
                </a:lnTo>
                <a:lnTo>
                  <a:pt x="60958" y="9584"/>
                </a:lnTo>
                <a:lnTo>
                  <a:pt x="36239" y="9584"/>
                </a:lnTo>
                <a:lnTo>
                  <a:pt x="27954" y="12145"/>
                </a:lnTo>
                <a:lnTo>
                  <a:pt x="21457" y="19289"/>
                </a:lnTo>
                <a:lnTo>
                  <a:pt x="16391" y="30206"/>
                </a:lnTo>
                <a:lnTo>
                  <a:pt x="12397" y="44089"/>
                </a:lnTo>
                <a:lnTo>
                  <a:pt x="10490" y="52715"/>
                </a:lnTo>
                <a:lnTo>
                  <a:pt x="10490" y="53674"/>
                </a:lnTo>
                <a:close/>
              </a:path>
              <a:path w="149225" h="144779">
                <a:moveTo>
                  <a:pt x="83526" y="23003"/>
                </a:moveTo>
                <a:lnTo>
                  <a:pt x="69618" y="23003"/>
                </a:lnTo>
                <a:lnTo>
                  <a:pt x="80377" y="12534"/>
                </a:lnTo>
                <a:lnTo>
                  <a:pt x="91314" y="5391"/>
                </a:lnTo>
                <a:lnTo>
                  <a:pt x="102610" y="1302"/>
                </a:lnTo>
                <a:lnTo>
                  <a:pt x="114441" y="0"/>
                </a:lnTo>
                <a:lnTo>
                  <a:pt x="126645" y="1317"/>
                </a:lnTo>
                <a:lnTo>
                  <a:pt x="137687" y="5511"/>
                </a:lnTo>
                <a:lnTo>
                  <a:pt x="142075" y="9584"/>
                </a:lnTo>
                <a:lnTo>
                  <a:pt x="114441" y="9584"/>
                </a:lnTo>
                <a:lnTo>
                  <a:pt x="104785" y="10528"/>
                </a:lnTo>
                <a:lnTo>
                  <a:pt x="97275" y="12819"/>
                </a:lnTo>
                <a:lnTo>
                  <a:pt x="91911" y="15650"/>
                </a:lnTo>
                <a:lnTo>
                  <a:pt x="88692" y="18210"/>
                </a:lnTo>
                <a:lnTo>
                  <a:pt x="83526" y="23003"/>
                </a:lnTo>
                <a:close/>
              </a:path>
              <a:path w="149225" h="144779">
                <a:moveTo>
                  <a:pt x="36239" y="144729"/>
                </a:moveTo>
                <a:lnTo>
                  <a:pt x="26703" y="144729"/>
                </a:lnTo>
                <a:lnTo>
                  <a:pt x="20980" y="141853"/>
                </a:lnTo>
                <a:lnTo>
                  <a:pt x="20980" y="133227"/>
                </a:lnTo>
                <a:lnTo>
                  <a:pt x="23842" y="121725"/>
                </a:lnTo>
                <a:lnTo>
                  <a:pt x="34332" y="80511"/>
                </a:lnTo>
                <a:lnTo>
                  <a:pt x="35912" y="73996"/>
                </a:lnTo>
                <a:lnTo>
                  <a:pt x="37670" y="66493"/>
                </a:lnTo>
                <a:lnTo>
                  <a:pt x="39428" y="58811"/>
                </a:lnTo>
                <a:lnTo>
                  <a:pt x="41008" y="51757"/>
                </a:lnTo>
                <a:lnTo>
                  <a:pt x="43109" y="44733"/>
                </a:lnTo>
                <a:lnTo>
                  <a:pt x="44942" y="37260"/>
                </a:lnTo>
                <a:lnTo>
                  <a:pt x="46238" y="30326"/>
                </a:lnTo>
                <a:lnTo>
                  <a:pt x="46730" y="24920"/>
                </a:lnTo>
                <a:lnTo>
                  <a:pt x="46730" y="16293"/>
                </a:lnTo>
                <a:lnTo>
                  <a:pt x="43869" y="9584"/>
                </a:lnTo>
                <a:lnTo>
                  <a:pt x="60958" y="9584"/>
                </a:lnTo>
                <a:lnTo>
                  <a:pt x="63211" y="11321"/>
                </a:lnTo>
                <a:lnTo>
                  <a:pt x="69618" y="23003"/>
                </a:lnTo>
                <a:lnTo>
                  <a:pt x="83526" y="23003"/>
                </a:lnTo>
                <a:lnTo>
                  <a:pt x="64015" y="60383"/>
                </a:lnTo>
                <a:lnTo>
                  <a:pt x="60081" y="76677"/>
                </a:lnTo>
                <a:lnTo>
                  <a:pt x="51498" y="111182"/>
                </a:lnTo>
                <a:lnTo>
                  <a:pt x="49591" y="119808"/>
                </a:lnTo>
                <a:lnTo>
                  <a:pt x="45776" y="133227"/>
                </a:lnTo>
                <a:lnTo>
                  <a:pt x="45776" y="135144"/>
                </a:lnTo>
                <a:lnTo>
                  <a:pt x="42915" y="141853"/>
                </a:lnTo>
                <a:lnTo>
                  <a:pt x="36239" y="144729"/>
                </a:lnTo>
                <a:close/>
              </a:path>
              <a:path w="149225" h="144779">
                <a:moveTo>
                  <a:pt x="130654" y="43131"/>
                </a:moveTo>
                <a:lnTo>
                  <a:pt x="123024" y="43131"/>
                </a:lnTo>
                <a:lnTo>
                  <a:pt x="117302" y="38338"/>
                </a:lnTo>
                <a:lnTo>
                  <a:pt x="117302" y="25878"/>
                </a:lnTo>
                <a:lnTo>
                  <a:pt x="121117" y="16293"/>
                </a:lnTo>
                <a:lnTo>
                  <a:pt x="131607" y="13418"/>
                </a:lnTo>
                <a:lnTo>
                  <a:pt x="124932" y="9584"/>
                </a:lnTo>
                <a:lnTo>
                  <a:pt x="142075" y="9584"/>
                </a:lnTo>
                <a:lnTo>
                  <a:pt x="145689" y="12939"/>
                </a:lnTo>
                <a:lnTo>
                  <a:pt x="148774" y="23961"/>
                </a:lnTo>
                <a:lnTo>
                  <a:pt x="146881" y="32617"/>
                </a:lnTo>
                <a:lnTo>
                  <a:pt x="142217" y="38578"/>
                </a:lnTo>
                <a:lnTo>
                  <a:pt x="136301" y="42022"/>
                </a:lnTo>
                <a:lnTo>
                  <a:pt x="130654" y="43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7151" y="3503829"/>
            <a:ext cx="136525" cy="144780"/>
          </a:xfrm>
          <a:custGeom>
            <a:avLst/>
            <a:gdLst/>
            <a:ahLst/>
            <a:cxnLst/>
            <a:rect l="l" t="t" r="r" b="b"/>
            <a:pathLst>
              <a:path w="136525" h="144779">
                <a:moveTo>
                  <a:pt x="57220" y="144729"/>
                </a:moveTo>
                <a:lnTo>
                  <a:pt x="32589" y="139876"/>
                </a:lnTo>
                <a:lnTo>
                  <a:pt x="14662" y="126757"/>
                </a:lnTo>
                <a:lnTo>
                  <a:pt x="3710" y="107528"/>
                </a:lnTo>
                <a:lnTo>
                  <a:pt x="0" y="84345"/>
                </a:lnTo>
                <a:lnTo>
                  <a:pt x="8642" y="48118"/>
                </a:lnTo>
                <a:lnTo>
                  <a:pt x="30517" y="21685"/>
                </a:lnTo>
                <a:lnTo>
                  <a:pt x="59545" y="5496"/>
                </a:lnTo>
                <a:lnTo>
                  <a:pt x="89646" y="0"/>
                </a:lnTo>
                <a:lnTo>
                  <a:pt x="105009" y="1931"/>
                </a:lnTo>
                <a:lnTo>
                  <a:pt x="117421" y="7547"/>
                </a:lnTo>
                <a:lnTo>
                  <a:pt x="119293" y="9584"/>
                </a:lnTo>
                <a:lnTo>
                  <a:pt x="89646" y="9584"/>
                </a:lnTo>
                <a:lnTo>
                  <a:pt x="78961" y="10902"/>
                </a:lnTo>
                <a:lnTo>
                  <a:pt x="62823" y="17252"/>
                </a:lnTo>
                <a:lnTo>
                  <a:pt x="45791" y="32228"/>
                </a:lnTo>
                <a:lnTo>
                  <a:pt x="32425" y="59425"/>
                </a:lnTo>
                <a:lnTo>
                  <a:pt x="105039" y="59425"/>
                </a:lnTo>
                <a:lnTo>
                  <a:pt x="101090" y="61342"/>
                </a:lnTo>
                <a:lnTo>
                  <a:pt x="87142" y="65220"/>
                </a:lnTo>
                <a:lnTo>
                  <a:pt x="72479" y="67212"/>
                </a:lnTo>
                <a:lnTo>
                  <a:pt x="59247" y="67946"/>
                </a:lnTo>
                <a:lnTo>
                  <a:pt x="49591" y="68051"/>
                </a:lnTo>
                <a:lnTo>
                  <a:pt x="29564" y="68051"/>
                </a:lnTo>
                <a:lnTo>
                  <a:pt x="27358" y="79553"/>
                </a:lnTo>
                <a:lnTo>
                  <a:pt x="26226" y="87460"/>
                </a:lnTo>
                <a:lnTo>
                  <a:pt x="25808" y="92851"/>
                </a:lnTo>
                <a:lnTo>
                  <a:pt x="25749" y="96805"/>
                </a:lnTo>
                <a:lnTo>
                  <a:pt x="28133" y="113863"/>
                </a:lnTo>
                <a:lnTo>
                  <a:pt x="34809" y="126158"/>
                </a:lnTo>
                <a:lnTo>
                  <a:pt x="45061" y="133601"/>
                </a:lnTo>
                <a:lnTo>
                  <a:pt x="58174" y="136102"/>
                </a:lnTo>
                <a:lnTo>
                  <a:pt x="99943" y="136102"/>
                </a:lnTo>
                <a:lnTo>
                  <a:pt x="92119" y="139712"/>
                </a:lnTo>
                <a:lnTo>
                  <a:pt x="57220" y="144729"/>
                </a:lnTo>
                <a:close/>
              </a:path>
              <a:path w="136525" h="144779">
                <a:moveTo>
                  <a:pt x="105039" y="59425"/>
                </a:moveTo>
                <a:lnTo>
                  <a:pt x="47684" y="59425"/>
                </a:lnTo>
                <a:lnTo>
                  <a:pt x="64298" y="58945"/>
                </a:lnTo>
                <a:lnTo>
                  <a:pt x="86904" y="55591"/>
                </a:lnTo>
                <a:lnTo>
                  <a:pt x="106827" y="46485"/>
                </a:lnTo>
                <a:lnTo>
                  <a:pt x="115395" y="28754"/>
                </a:lnTo>
                <a:lnTo>
                  <a:pt x="113383" y="20502"/>
                </a:lnTo>
                <a:lnTo>
                  <a:pt x="107885" y="14496"/>
                </a:lnTo>
                <a:lnTo>
                  <a:pt x="99704" y="10827"/>
                </a:lnTo>
                <a:lnTo>
                  <a:pt x="89646" y="9584"/>
                </a:lnTo>
                <a:lnTo>
                  <a:pt x="119293" y="9584"/>
                </a:lnTo>
                <a:lnTo>
                  <a:pt x="125721" y="16578"/>
                </a:lnTo>
                <a:lnTo>
                  <a:pt x="128746" y="28754"/>
                </a:lnTo>
                <a:lnTo>
                  <a:pt x="127778" y="36811"/>
                </a:lnTo>
                <a:lnTo>
                  <a:pt x="123859" y="45766"/>
                </a:lnTo>
                <a:lnTo>
                  <a:pt x="115469" y="54363"/>
                </a:lnTo>
                <a:lnTo>
                  <a:pt x="105039" y="59425"/>
                </a:lnTo>
                <a:close/>
              </a:path>
              <a:path w="136525" h="144779">
                <a:moveTo>
                  <a:pt x="99943" y="136102"/>
                </a:moveTo>
                <a:lnTo>
                  <a:pt x="58174" y="136102"/>
                </a:lnTo>
                <a:lnTo>
                  <a:pt x="67681" y="135638"/>
                </a:lnTo>
                <a:lnTo>
                  <a:pt x="84877" y="132388"/>
                </a:lnTo>
                <a:lnTo>
                  <a:pt x="105649" y="123567"/>
                </a:lnTo>
                <a:lnTo>
                  <a:pt x="125885" y="106390"/>
                </a:lnTo>
                <a:lnTo>
                  <a:pt x="127793" y="103514"/>
                </a:lnTo>
                <a:lnTo>
                  <a:pt x="128746" y="102556"/>
                </a:lnTo>
                <a:lnTo>
                  <a:pt x="133515" y="102556"/>
                </a:lnTo>
                <a:lnTo>
                  <a:pt x="136376" y="106390"/>
                </a:lnTo>
                <a:lnTo>
                  <a:pt x="136376" y="108307"/>
                </a:lnTo>
                <a:lnTo>
                  <a:pt x="131518" y="116019"/>
                </a:lnTo>
                <a:lnTo>
                  <a:pt x="116825" y="128315"/>
                </a:lnTo>
                <a:lnTo>
                  <a:pt x="99943" y="136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37859" y="3423323"/>
            <a:ext cx="164465" cy="225425"/>
          </a:xfrm>
          <a:custGeom>
            <a:avLst/>
            <a:gdLst/>
            <a:ahLst/>
            <a:cxnLst/>
            <a:rect l="l" t="t" r="r" b="b"/>
            <a:pathLst>
              <a:path w="164464" h="225425">
                <a:moveTo>
                  <a:pt x="140304" y="99680"/>
                </a:moveTo>
                <a:lnTo>
                  <a:pt x="115395" y="99680"/>
                </a:lnTo>
                <a:lnTo>
                  <a:pt x="133515" y="26837"/>
                </a:lnTo>
                <a:lnTo>
                  <a:pt x="134469" y="23961"/>
                </a:lnTo>
                <a:lnTo>
                  <a:pt x="134469" y="14377"/>
                </a:lnTo>
                <a:lnTo>
                  <a:pt x="110627" y="14377"/>
                </a:lnTo>
                <a:lnTo>
                  <a:pt x="110627" y="3833"/>
                </a:lnTo>
                <a:lnTo>
                  <a:pt x="115395" y="2875"/>
                </a:lnTo>
                <a:lnTo>
                  <a:pt x="118256" y="2875"/>
                </a:lnTo>
                <a:lnTo>
                  <a:pt x="126943" y="2021"/>
                </a:lnTo>
                <a:lnTo>
                  <a:pt x="139118" y="1078"/>
                </a:lnTo>
                <a:lnTo>
                  <a:pt x="151113" y="314"/>
                </a:lnTo>
                <a:lnTo>
                  <a:pt x="159264" y="0"/>
                </a:lnTo>
                <a:lnTo>
                  <a:pt x="163079" y="0"/>
                </a:lnTo>
                <a:lnTo>
                  <a:pt x="164033" y="2875"/>
                </a:lnTo>
                <a:lnTo>
                  <a:pt x="164033" y="4792"/>
                </a:lnTo>
                <a:lnTo>
                  <a:pt x="163079" y="8626"/>
                </a:lnTo>
                <a:lnTo>
                  <a:pt x="163079" y="9584"/>
                </a:lnTo>
                <a:lnTo>
                  <a:pt x="140304" y="99680"/>
                </a:lnTo>
                <a:close/>
              </a:path>
              <a:path w="164464" h="225425">
                <a:moveTo>
                  <a:pt x="48637" y="225240"/>
                </a:moveTo>
                <a:lnTo>
                  <a:pt x="29370" y="221301"/>
                </a:lnTo>
                <a:lnTo>
                  <a:pt x="13947" y="210264"/>
                </a:lnTo>
                <a:lnTo>
                  <a:pt x="3710" y="193296"/>
                </a:lnTo>
                <a:lnTo>
                  <a:pt x="0" y="171566"/>
                </a:lnTo>
                <a:lnTo>
                  <a:pt x="7182" y="137929"/>
                </a:lnTo>
                <a:lnTo>
                  <a:pt x="25987" y="108786"/>
                </a:lnTo>
                <a:lnTo>
                  <a:pt x="52303" y="88269"/>
                </a:lnTo>
                <a:lnTo>
                  <a:pt x="82016" y="80511"/>
                </a:lnTo>
                <a:lnTo>
                  <a:pt x="92730" y="82024"/>
                </a:lnTo>
                <a:lnTo>
                  <a:pt x="101924" y="86142"/>
                </a:lnTo>
                <a:lnTo>
                  <a:pt x="106844" y="90096"/>
                </a:lnTo>
                <a:lnTo>
                  <a:pt x="82016" y="90096"/>
                </a:lnTo>
                <a:lnTo>
                  <a:pt x="74297" y="91234"/>
                </a:lnTo>
                <a:lnTo>
                  <a:pt x="42915" y="119808"/>
                </a:lnTo>
                <a:lnTo>
                  <a:pt x="27358" y="169409"/>
                </a:lnTo>
                <a:lnTo>
                  <a:pt x="25749" y="184984"/>
                </a:lnTo>
                <a:lnTo>
                  <a:pt x="27731" y="199631"/>
                </a:lnTo>
                <a:lnTo>
                  <a:pt x="33021" y="209425"/>
                </a:lnTo>
                <a:lnTo>
                  <a:pt x="40635" y="214906"/>
                </a:lnTo>
                <a:lnTo>
                  <a:pt x="49591" y="216614"/>
                </a:lnTo>
                <a:lnTo>
                  <a:pt x="76353" y="216614"/>
                </a:lnTo>
                <a:lnTo>
                  <a:pt x="72837" y="218890"/>
                </a:lnTo>
                <a:lnTo>
                  <a:pt x="61139" y="223548"/>
                </a:lnTo>
                <a:lnTo>
                  <a:pt x="48637" y="225240"/>
                </a:lnTo>
                <a:close/>
              </a:path>
              <a:path w="164464" h="225425">
                <a:moveTo>
                  <a:pt x="76353" y="216614"/>
                </a:moveTo>
                <a:lnTo>
                  <a:pt x="49591" y="216614"/>
                </a:lnTo>
                <a:lnTo>
                  <a:pt x="59292" y="214921"/>
                </a:lnTo>
                <a:lnTo>
                  <a:pt x="67830" y="210983"/>
                </a:lnTo>
                <a:lnTo>
                  <a:pt x="74402" y="206505"/>
                </a:lnTo>
                <a:lnTo>
                  <a:pt x="78201" y="203195"/>
                </a:lnTo>
                <a:lnTo>
                  <a:pt x="83685" y="198687"/>
                </a:lnTo>
                <a:lnTo>
                  <a:pt x="88453" y="193730"/>
                </a:lnTo>
                <a:lnTo>
                  <a:pt x="92149" y="188234"/>
                </a:lnTo>
                <a:lnTo>
                  <a:pt x="94414" y="182109"/>
                </a:lnTo>
                <a:lnTo>
                  <a:pt x="109673" y="121725"/>
                </a:lnTo>
                <a:lnTo>
                  <a:pt x="109673" y="120767"/>
                </a:lnTo>
                <a:lnTo>
                  <a:pt x="110627" y="118850"/>
                </a:lnTo>
                <a:lnTo>
                  <a:pt x="110627" y="117891"/>
                </a:lnTo>
                <a:lnTo>
                  <a:pt x="109375" y="111931"/>
                </a:lnTo>
                <a:lnTo>
                  <a:pt x="104904" y="102556"/>
                </a:lnTo>
                <a:lnTo>
                  <a:pt x="96142" y="93900"/>
                </a:lnTo>
                <a:lnTo>
                  <a:pt x="82016" y="90096"/>
                </a:lnTo>
                <a:lnTo>
                  <a:pt x="106844" y="90096"/>
                </a:lnTo>
                <a:lnTo>
                  <a:pt x="109509" y="92237"/>
                </a:lnTo>
                <a:lnTo>
                  <a:pt x="115395" y="99680"/>
                </a:lnTo>
                <a:lnTo>
                  <a:pt x="140304" y="99680"/>
                </a:lnTo>
                <a:lnTo>
                  <a:pt x="118256" y="186901"/>
                </a:lnTo>
                <a:lnTo>
                  <a:pt x="117302" y="191694"/>
                </a:lnTo>
                <a:lnTo>
                  <a:pt x="116349" y="194569"/>
                </a:lnTo>
                <a:lnTo>
                  <a:pt x="116349" y="203195"/>
                </a:lnTo>
                <a:lnTo>
                  <a:pt x="93460" y="203195"/>
                </a:lnTo>
                <a:lnTo>
                  <a:pt x="83640" y="211896"/>
                </a:lnTo>
                <a:lnTo>
                  <a:pt x="76353" y="216614"/>
                </a:lnTo>
                <a:close/>
              </a:path>
              <a:path w="164464" h="225425">
                <a:moveTo>
                  <a:pt x="145393" y="216614"/>
                </a:moveTo>
                <a:lnTo>
                  <a:pt x="126839" y="216614"/>
                </a:lnTo>
                <a:lnTo>
                  <a:pt x="136063" y="213379"/>
                </a:lnTo>
                <a:lnTo>
                  <a:pt x="142694" y="205112"/>
                </a:lnTo>
                <a:lnTo>
                  <a:pt x="147358" y="193970"/>
                </a:lnTo>
                <a:lnTo>
                  <a:pt x="150681" y="182109"/>
                </a:lnTo>
                <a:lnTo>
                  <a:pt x="152588" y="173483"/>
                </a:lnTo>
                <a:lnTo>
                  <a:pt x="153542" y="171566"/>
                </a:lnTo>
                <a:lnTo>
                  <a:pt x="163079" y="171566"/>
                </a:lnTo>
                <a:lnTo>
                  <a:pt x="163079" y="176358"/>
                </a:lnTo>
                <a:lnTo>
                  <a:pt x="146941" y="215131"/>
                </a:lnTo>
                <a:lnTo>
                  <a:pt x="145393" y="216614"/>
                </a:lnTo>
                <a:close/>
              </a:path>
              <a:path w="164464" h="225425">
                <a:moveTo>
                  <a:pt x="125885" y="225240"/>
                </a:moveTo>
                <a:lnTo>
                  <a:pt x="118405" y="224491"/>
                </a:lnTo>
                <a:lnTo>
                  <a:pt x="108958" y="221406"/>
                </a:lnTo>
                <a:lnTo>
                  <a:pt x="99868" y="214727"/>
                </a:lnTo>
                <a:lnTo>
                  <a:pt x="93460" y="203195"/>
                </a:lnTo>
                <a:lnTo>
                  <a:pt x="116349" y="203195"/>
                </a:lnTo>
                <a:lnTo>
                  <a:pt x="116349" y="208946"/>
                </a:lnTo>
                <a:lnTo>
                  <a:pt x="119210" y="216614"/>
                </a:lnTo>
                <a:lnTo>
                  <a:pt x="145393" y="216614"/>
                </a:lnTo>
                <a:lnTo>
                  <a:pt x="141264" y="220567"/>
                </a:lnTo>
                <a:lnTo>
                  <a:pt x="134334" y="224027"/>
                </a:lnTo>
                <a:lnTo>
                  <a:pt x="125885" y="22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84814" y="4385879"/>
            <a:ext cx="302260" cy="311785"/>
          </a:xfrm>
          <a:custGeom>
            <a:avLst/>
            <a:gdLst/>
            <a:ahLst/>
            <a:cxnLst/>
            <a:rect l="l" t="t" r="r" b="b"/>
            <a:pathLst>
              <a:path w="302260" h="311785">
                <a:moveTo>
                  <a:pt x="28748" y="74475"/>
                </a:moveTo>
                <a:lnTo>
                  <a:pt x="23956" y="74475"/>
                </a:lnTo>
                <a:lnTo>
                  <a:pt x="23956" y="70656"/>
                </a:lnTo>
                <a:lnTo>
                  <a:pt x="52660" y="30777"/>
                </a:lnTo>
                <a:lnTo>
                  <a:pt x="92324" y="10473"/>
                </a:lnTo>
                <a:lnTo>
                  <a:pt x="136704" y="1700"/>
                </a:lnTo>
                <a:lnTo>
                  <a:pt x="173448" y="0"/>
                </a:lnTo>
                <a:lnTo>
                  <a:pt x="301857" y="0"/>
                </a:lnTo>
                <a:lnTo>
                  <a:pt x="301857" y="8593"/>
                </a:lnTo>
                <a:lnTo>
                  <a:pt x="291316" y="15277"/>
                </a:lnTo>
                <a:lnTo>
                  <a:pt x="287483" y="18141"/>
                </a:lnTo>
                <a:lnTo>
                  <a:pt x="279951" y="22005"/>
                </a:lnTo>
                <a:lnTo>
                  <a:pt x="273947" y="23989"/>
                </a:lnTo>
                <a:lnTo>
                  <a:pt x="268482" y="24720"/>
                </a:lnTo>
                <a:lnTo>
                  <a:pt x="262567" y="24825"/>
                </a:lnTo>
                <a:lnTo>
                  <a:pt x="146616" y="24825"/>
                </a:lnTo>
                <a:lnTo>
                  <a:pt x="135117" y="25004"/>
                </a:lnTo>
                <a:lnTo>
                  <a:pt x="82651" y="30777"/>
                </a:lnTo>
                <a:lnTo>
                  <a:pt x="63246" y="53469"/>
                </a:lnTo>
                <a:lnTo>
                  <a:pt x="57451" y="60780"/>
                </a:lnTo>
                <a:lnTo>
                  <a:pt x="47794" y="67553"/>
                </a:lnTo>
                <a:lnTo>
                  <a:pt x="37238" y="72536"/>
                </a:lnTo>
                <a:lnTo>
                  <a:pt x="28748" y="74475"/>
                </a:lnTo>
                <a:close/>
              </a:path>
              <a:path w="302260" h="311785">
                <a:moveTo>
                  <a:pt x="107327" y="286445"/>
                </a:moveTo>
                <a:lnTo>
                  <a:pt x="82411" y="286445"/>
                </a:lnTo>
                <a:lnTo>
                  <a:pt x="82411" y="285490"/>
                </a:lnTo>
                <a:lnTo>
                  <a:pt x="87203" y="280716"/>
                </a:lnTo>
                <a:lnTo>
                  <a:pt x="100139" y="260546"/>
                </a:lnTo>
                <a:lnTo>
                  <a:pt x="110920" y="235362"/>
                </a:lnTo>
                <a:lnTo>
                  <a:pt x="120623" y="204450"/>
                </a:lnTo>
                <a:lnTo>
                  <a:pt x="142289" y="120963"/>
                </a:lnTo>
                <a:lnTo>
                  <a:pt x="154881" y="81637"/>
                </a:lnTo>
                <a:lnTo>
                  <a:pt x="169809" y="49471"/>
                </a:lnTo>
                <a:lnTo>
                  <a:pt x="188780" y="24825"/>
                </a:lnTo>
                <a:lnTo>
                  <a:pt x="213695" y="24825"/>
                </a:lnTo>
                <a:lnTo>
                  <a:pt x="210820" y="29599"/>
                </a:lnTo>
                <a:lnTo>
                  <a:pt x="198303" y="53246"/>
                </a:lnTo>
                <a:lnTo>
                  <a:pt x="187582" y="81995"/>
                </a:lnTo>
                <a:lnTo>
                  <a:pt x="177940" y="114861"/>
                </a:lnTo>
                <a:lnTo>
                  <a:pt x="168656" y="150861"/>
                </a:lnTo>
                <a:lnTo>
                  <a:pt x="157187" y="194335"/>
                </a:lnTo>
                <a:lnTo>
                  <a:pt x="144460" y="231543"/>
                </a:lnTo>
                <a:lnTo>
                  <a:pt x="128498" y="262306"/>
                </a:lnTo>
                <a:lnTo>
                  <a:pt x="107327" y="286445"/>
                </a:lnTo>
                <a:close/>
              </a:path>
              <a:path w="302260" h="311785">
                <a:moveTo>
                  <a:pt x="167698" y="311271"/>
                </a:moveTo>
                <a:lnTo>
                  <a:pt x="0" y="311271"/>
                </a:lnTo>
                <a:lnTo>
                  <a:pt x="0" y="303632"/>
                </a:lnTo>
                <a:lnTo>
                  <a:pt x="34333" y="286550"/>
                </a:lnTo>
                <a:lnTo>
                  <a:pt x="40247" y="286445"/>
                </a:lnTo>
                <a:lnTo>
                  <a:pt x="194530" y="286445"/>
                </a:lnTo>
                <a:lnTo>
                  <a:pt x="208035" y="285848"/>
                </a:lnTo>
                <a:lnTo>
                  <a:pt x="215612" y="283819"/>
                </a:lnTo>
                <a:lnTo>
                  <a:pt x="219595" y="280000"/>
                </a:lnTo>
                <a:lnTo>
                  <a:pt x="222320" y="274033"/>
                </a:lnTo>
                <a:lnTo>
                  <a:pt x="228099" y="265767"/>
                </a:lnTo>
                <a:lnTo>
                  <a:pt x="237652" y="258755"/>
                </a:lnTo>
                <a:lnTo>
                  <a:pt x="247924" y="253892"/>
                </a:lnTo>
                <a:lnTo>
                  <a:pt x="255860" y="252072"/>
                </a:lnTo>
                <a:lnTo>
                  <a:pt x="260651" y="252072"/>
                </a:lnTo>
                <a:lnTo>
                  <a:pt x="260651" y="254936"/>
                </a:lnTo>
                <a:lnTo>
                  <a:pt x="253673" y="270989"/>
                </a:lnTo>
                <a:lnTo>
                  <a:pt x="234298" y="289548"/>
                </a:lnTo>
                <a:lnTo>
                  <a:pt x="204861" y="304885"/>
                </a:lnTo>
                <a:lnTo>
                  <a:pt x="167698" y="311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59839" y="4625534"/>
            <a:ext cx="157480" cy="205740"/>
          </a:xfrm>
          <a:custGeom>
            <a:avLst/>
            <a:gdLst/>
            <a:ahLst/>
            <a:cxnLst/>
            <a:rect l="l" t="t" r="r" b="b"/>
            <a:pathLst>
              <a:path w="157480" h="205739">
                <a:moveTo>
                  <a:pt x="65162" y="140358"/>
                </a:moveTo>
                <a:lnTo>
                  <a:pt x="46760" y="136852"/>
                </a:lnTo>
                <a:lnTo>
                  <a:pt x="31503" y="126632"/>
                </a:lnTo>
                <a:lnTo>
                  <a:pt x="21097" y="110147"/>
                </a:lnTo>
                <a:lnTo>
                  <a:pt x="17248" y="87843"/>
                </a:lnTo>
                <a:lnTo>
                  <a:pt x="24316" y="54782"/>
                </a:lnTo>
                <a:lnTo>
                  <a:pt x="42882" y="26734"/>
                </a:lnTo>
                <a:lnTo>
                  <a:pt x="68995" y="7280"/>
                </a:lnTo>
                <a:lnTo>
                  <a:pt x="98702" y="0"/>
                </a:lnTo>
                <a:lnTo>
                  <a:pt x="109992" y="1626"/>
                </a:lnTo>
                <a:lnTo>
                  <a:pt x="119305" y="5848"/>
                </a:lnTo>
                <a:lnTo>
                  <a:pt x="122673" y="8593"/>
                </a:lnTo>
                <a:lnTo>
                  <a:pt x="98702" y="8593"/>
                </a:lnTo>
                <a:lnTo>
                  <a:pt x="90003" y="9980"/>
                </a:lnTo>
                <a:lnTo>
                  <a:pt x="59413" y="37237"/>
                </a:lnTo>
                <a:lnTo>
                  <a:pt x="43646" y="87186"/>
                </a:lnTo>
                <a:lnTo>
                  <a:pt x="42164" y="101210"/>
                </a:lnTo>
                <a:lnTo>
                  <a:pt x="43616" y="112832"/>
                </a:lnTo>
                <a:lnTo>
                  <a:pt x="48033" y="122574"/>
                </a:lnTo>
                <a:lnTo>
                  <a:pt x="55505" y="129273"/>
                </a:lnTo>
                <a:lnTo>
                  <a:pt x="66121" y="131765"/>
                </a:lnTo>
                <a:lnTo>
                  <a:pt x="93086" y="131765"/>
                </a:lnTo>
                <a:lnTo>
                  <a:pt x="86724" y="135345"/>
                </a:lnTo>
                <a:lnTo>
                  <a:pt x="76302" y="139015"/>
                </a:lnTo>
                <a:lnTo>
                  <a:pt x="65162" y="140358"/>
                </a:lnTo>
                <a:close/>
              </a:path>
              <a:path w="157480" h="205739">
                <a:moveTo>
                  <a:pt x="157157" y="18141"/>
                </a:moveTo>
                <a:lnTo>
                  <a:pt x="131283" y="18141"/>
                </a:lnTo>
                <a:lnTo>
                  <a:pt x="133200" y="11457"/>
                </a:lnTo>
                <a:lnTo>
                  <a:pt x="138950" y="5728"/>
                </a:lnTo>
                <a:lnTo>
                  <a:pt x="151407" y="5728"/>
                </a:lnTo>
                <a:lnTo>
                  <a:pt x="157157" y="8593"/>
                </a:lnTo>
                <a:lnTo>
                  <a:pt x="157157" y="18141"/>
                </a:lnTo>
                <a:close/>
              </a:path>
              <a:path w="157480" h="205739">
                <a:moveTo>
                  <a:pt x="93086" y="131765"/>
                </a:moveTo>
                <a:lnTo>
                  <a:pt x="66121" y="131765"/>
                </a:lnTo>
                <a:lnTo>
                  <a:pt x="75898" y="130213"/>
                </a:lnTo>
                <a:lnTo>
                  <a:pt x="86125" y="125797"/>
                </a:lnTo>
                <a:lnTo>
                  <a:pt x="96172" y="118874"/>
                </a:lnTo>
                <a:lnTo>
                  <a:pt x="105410" y="109804"/>
                </a:lnTo>
                <a:lnTo>
                  <a:pt x="110201" y="103120"/>
                </a:lnTo>
                <a:lnTo>
                  <a:pt x="110201" y="102165"/>
                </a:lnTo>
                <a:lnTo>
                  <a:pt x="112118" y="97391"/>
                </a:lnTo>
                <a:lnTo>
                  <a:pt x="126492" y="40102"/>
                </a:lnTo>
                <a:lnTo>
                  <a:pt x="127450" y="37237"/>
                </a:lnTo>
                <a:lnTo>
                  <a:pt x="127450" y="35328"/>
                </a:lnTo>
                <a:lnTo>
                  <a:pt x="126058" y="29942"/>
                </a:lnTo>
                <a:lnTo>
                  <a:pt x="121341" y="20886"/>
                </a:lnTo>
                <a:lnTo>
                  <a:pt x="112492" y="12367"/>
                </a:lnTo>
                <a:lnTo>
                  <a:pt x="98702" y="8593"/>
                </a:lnTo>
                <a:lnTo>
                  <a:pt x="122673" y="8593"/>
                </a:lnTo>
                <a:lnTo>
                  <a:pt x="126462" y="11681"/>
                </a:lnTo>
                <a:lnTo>
                  <a:pt x="131283" y="18141"/>
                </a:lnTo>
                <a:lnTo>
                  <a:pt x="157157" y="18141"/>
                </a:lnTo>
                <a:lnTo>
                  <a:pt x="156199" y="22915"/>
                </a:lnTo>
                <a:lnTo>
                  <a:pt x="130523" y="123171"/>
                </a:lnTo>
                <a:lnTo>
                  <a:pt x="105410" y="123171"/>
                </a:lnTo>
                <a:lnTo>
                  <a:pt x="96426" y="129885"/>
                </a:lnTo>
                <a:lnTo>
                  <a:pt x="93086" y="131765"/>
                </a:lnTo>
                <a:close/>
              </a:path>
              <a:path w="157480" h="205739">
                <a:moveTo>
                  <a:pt x="86347" y="196692"/>
                </a:moveTo>
                <a:lnTo>
                  <a:pt x="45039" y="196692"/>
                </a:lnTo>
                <a:lnTo>
                  <a:pt x="51791" y="196498"/>
                </a:lnTo>
                <a:lnTo>
                  <a:pt x="60251" y="195141"/>
                </a:lnTo>
                <a:lnTo>
                  <a:pt x="92833" y="169122"/>
                </a:lnTo>
                <a:lnTo>
                  <a:pt x="105410" y="123171"/>
                </a:lnTo>
                <a:lnTo>
                  <a:pt x="130523" y="123171"/>
                </a:lnTo>
                <a:lnTo>
                  <a:pt x="120742" y="161364"/>
                </a:lnTo>
                <a:lnTo>
                  <a:pt x="114304" y="175880"/>
                </a:lnTo>
                <a:lnTo>
                  <a:pt x="100139" y="190128"/>
                </a:lnTo>
                <a:lnTo>
                  <a:pt x="86347" y="196692"/>
                </a:lnTo>
                <a:close/>
              </a:path>
              <a:path w="157480" h="205739">
                <a:moveTo>
                  <a:pt x="45039" y="205286"/>
                </a:moveTo>
                <a:lnTo>
                  <a:pt x="30320" y="204987"/>
                </a:lnTo>
                <a:lnTo>
                  <a:pt x="15691" y="202899"/>
                </a:lnTo>
                <a:lnTo>
                  <a:pt x="4476" y="197229"/>
                </a:lnTo>
                <a:lnTo>
                  <a:pt x="0" y="186189"/>
                </a:lnTo>
                <a:lnTo>
                  <a:pt x="1497" y="177820"/>
                </a:lnTo>
                <a:lnTo>
                  <a:pt x="5510" y="171509"/>
                </a:lnTo>
                <a:lnTo>
                  <a:pt x="11319" y="167525"/>
                </a:lnTo>
                <a:lnTo>
                  <a:pt x="18207" y="166138"/>
                </a:lnTo>
                <a:lnTo>
                  <a:pt x="23956" y="166138"/>
                </a:lnTo>
                <a:lnTo>
                  <a:pt x="30664" y="170912"/>
                </a:lnTo>
                <a:lnTo>
                  <a:pt x="30664" y="182370"/>
                </a:lnTo>
                <a:lnTo>
                  <a:pt x="27790" y="190008"/>
                </a:lnTo>
                <a:lnTo>
                  <a:pt x="20123" y="193828"/>
                </a:lnTo>
                <a:lnTo>
                  <a:pt x="25873" y="195737"/>
                </a:lnTo>
                <a:lnTo>
                  <a:pt x="29706" y="196692"/>
                </a:lnTo>
                <a:lnTo>
                  <a:pt x="86347" y="196692"/>
                </a:lnTo>
                <a:lnTo>
                  <a:pt x="77350" y="200974"/>
                </a:lnTo>
                <a:lnTo>
                  <a:pt x="45039" y="205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0537" y="4625534"/>
            <a:ext cx="149860" cy="143510"/>
          </a:xfrm>
          <a:custGeom>
            <a:avLst/>
            <a:gdLst/>
            <a:ahLst/>
            <a:cxnLst/>
            <a:rect l="l" t="t" r="r" b="b"/>
            <a:pathLst>
              <a:path w="149860" h="143510">
                <a:moveTo>
                  <a:pt x="10541" y="52515"/>
                </a:moveTo>
                <a:lnTo>
                  <a:pt x="0" y="52515"/>
                </a:lnTo>
                <a:lnTo>
                  <a:pt x="0" y="48695"/>
                </a:lnTo>
                <a:lnTo>
                  <a:pt x="16754" y="9667"/>
                </a:lnTo>
                <a:lnTo>
                  <a:pt x="37372" y="0"/>
                </a:lnTo>
                <a:lnTo>
                  <a:pt x="44889" y="745"/>
                </a:lnTo>
                <a:lnTo>
                  <a:pt x="54382" y="3819"/>
                </a:lnTo>
                <a:lnTo>
                  <a:pt x="60935" y="8593"/>
                </a:lnTo>
                <a:lnTo>
                  <a:pt x="36414" y="8593"/>
                </a:lnTo>
                <a:lnTo>
                  <a:pt x="28224" y="11278"/>
                </a:lnTo>
                <a:lnTo>
                  <a:pt x="21920" y="18618"/>
                </a:lnTo>
                <a:lnTo>
                  <a:pt x="16874" y="29539"/>
                </a:lnTo>
                <a:lnTo>
                  <a:pt x="12457" y="42966"/>
                </a:lnTo>
                <a:lnTo>
                  <a:pt x="10541" y="51560"/>
                </a:lnTo>
                <a:lnTo>
                  <a:pt x="10541" y="52515"/>
                </a:lnTo>
                <a:close/>
              </a:path>
              <a:path w="149860" h="143510">
                <a:moveTo>
                  <a:pt x="84032" y="21960"/>
                </a:moveTo>
                <a:lnTo>
                  <a:pt x="69954" y="21960"/>
                </a:lnTo>
                <a:lnTo>
                  <a:pt x="80764" y="12084"/>
                </a:lnTo>
                <a:lnTo>
                  <a:pt x="91755" y="5251"/>
                </a:lnTo>
                <a:lnTo>
                  <a:pt x="103104" y="1283"/>
                </a:lnTo>
                <a:lnTo>
                  <a:pt x="114993" y="0"/>
                </a:lnTo>
                <a:lnTo>
                  <a:pt x="127256" y="1297"/>
                </a:lnTo>
                <a:lnTo>
                  <a:pt x="138351" y="5370"/>
                </a:lnTo>
                <a:lnTo>
                  <a:pt x="141992" y="8593"/>
                </a:lnTo>
                <a:lnTo>
                  <a:pt x="114993" y="8593"/>
                </a:lnTo>
                <a:lnTo>
                  <a:pt x="105829" y="9667"/>
                </a:lnTo>
                <a:lnTo>
                  <a:pt x="98462" y="12173"/>
                </a:lnTo>
                <a:lnTo>
                  <a:pt x="92892" y="15038"/>
                </a:lnTo>
                <a:lnTo>
                  <a:pt x="89119" y="17186"/>
                </a:lnTo>
                <a:lnTo>
                  <a:pt x="84032" y="21960"/>
                </a:lnTo>
                <a:close/>
              </a:path>
              <a:path w="149860" h="143510">
                <a:moveTo>
                  <a:pt x="37372" y="143222"/>
                </a:moveTo>
                <a:lnTo>
                  <a:pt x="26831" y="143222"/>
                </a:lnTo>
                <a:lnTo>
                  <a:pt x="21082" y="140358"/>
                </a:lnTo>
                <a:lnTo>
                  <a:pt x="21082" y="132719"/>
                </a:lnTo>
                <a:lnTo>
                  <a:pt x="22998" y="124126"/>
                </a:lnTo>
                <a:lnTo>
                  <a:pt x="24915" y="120307"/>
                </a:lnTo>
                <a:lnTo>
                  <a:pt x="34497" y="79249"/>
                </a:lnTo>
                <a:lnTo>
                  <a:pt x="36100" y="73163"/>
                </a:lnTo>
                <a:lnTo>
                  <a:pt x="37971" y="65643"/>
                </a:lnTo>
                <a:lnTo>
                  <a:pt x="40023" y="57766"/>
                </a:lnTo>
                <a:lnTo>
                  <a:pt x="46955" y="23870"/>
                </a:lnTo>
                <a:lnTo>
                  <a:pt x="46955" y="15277"/>
                </a:lnTo>
                <a:lnTo>
                  <a:pt x="45039" y="8593"/>
                </a:lnTo>
                <a:lnTo>
                  <a:pt x="60935" y="8593"/>
                </a:lnTo>
                <a:lnTo>
                  <a:pt x="63515" y="10473"/>
                </a:lnTo>
                <a:lnTo>
                  <a:pt x="69954" y="21960"/>
                </a:lnTo>
                <a:lnTo>
                  <a:pt x="84032" y="21960"/>
                </a:lnTo>
                <a:lnTo>
                  <a:pt x="64683" y="59318"/>
                </a:lnTo>
                <a:lnTo>
                  <a:pt x="61988" y="69836"/>
                </a:lnTo>
                <a:lnTo>
                  <a:pt x="60371" y="75430"/>
                </a:lnTo>
                <a:lnTo>
                  <a:pt x="51746" y="110759"/>
                </a:lnTo>
                <a:lnTo>
                  <a:pt x="49830" y="118397"/>
                </a:lnTo>
                <a:lnTo>
                  <a:pt x="46955" y="132719"/>
                </a:lnTo>
                <a:lnTo>
                  <a:pt x="43122" y="140358"/>
                </a:lnTo>
                <a:lnTo>
                  <a:pt x="37372" y="143222"/>
                </a:lnTo>
                <a:close/>
              </a:path>
              <a:path w="149860" h="143510">
                <a:moveTo>
                  <a:pt x="131283" y="42012"/>
                </a:moveTo>
                <a:lnTo>
                  <a:pt x="123617" y="42012"/>
                </a:lnTo>
                <a:lnTo>
                  <a:pt x="118826" y="37237"/>
                </a:lnTo>
                <a:lnTo>
                  <a:pt x="118826" y="24825"/>
                </a:lnTo>
                <a:lnTo>
                  <a:pt x="122659" y="16231"/>
                </a:lnTo>
                <a:lnTo>
                  <a:pt x="132242" y="13367"/>
                </a:lnTo>
                <a:lnTo>
                  <a:pt x="126492" y="8593"/>
                </a:lnTo>
                <a:lnTo>
                  <a:pt x="141992" y="8593"/>
                </a:lnTo>
                <a:lnTo>
                  <a:pt x="146391" y="12487"/>
                </a:lnTo>
                <a:lnTo>
                  <a:pt x="149491" y="22915"/>
                </a:lnTo>
                <a:lnTo>
                  <a:pt x="147724" y="31538"/>
                </a:lnTo>
                <a:lnTo>
                  <a:pt x="143262" y="37476"/>
                </a:lnTo>
                <a:lnTo>
                  <a:pt x="137363" y="40908"/>
                </a:lnTo>
                <a:lnTo>
                  <a:pt x="131283" y="42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37401" y="4625534"/>
            <a:ext cx="137160" cy="143510"/>
          </a:xfrm>
          <a:custGeom>
            <a:avLst/>
            <a:gdLst/>
            <a:ahLst/>
            <a:cxnLst/>
            <a:rect l="l" t="t" r="r" b="b"/>
            <a:pathLst>
              <a:path w="137160" h="143510">
                <a:moveTo>
                  <a:pt x="57496" y="143222"/>
                </a:moveTo>
                <a:lnTo>
                  <a:pt x="32746" y="138389"/>
                </a:lnTo>
                <a:lnTo>
                  <a:pt x="14733" y="125319"/>
                </a:lnTo>
                <a:lnTo>
                  <a:pt x="3728" y="106163"/>
                </a:lnTo>
                <a:lnTo>
                  <a:pt x="0" y="83069"/>
                </a:lnTo>
                <a:lnTo>
                  <a:pt x="8684" y="47129"/>
                </a:lnTo>
                <a:lnTo>
                  <a:pt x="30664" y="21125"/>
                </a:lnTo>
                <a:lnTo>
                  <a:pt x="59832" y="5326"/>
                </a:lnTo>
                <a:lnTo>
                  <a:pt x="90078" y="0"/>
                </a:lnTo>
                <a:lnTo>
                  <a:pt x="105665" y="1909"/>
                </a:lnTo>
                <a:lnTo>
                  <a:pt x="118467" y="7399"/>
                </a:lnTo>
                <a:lnTo>
                  <a:pt x="119654" y="8593"/>
                </a:lnTo>
                <a:lnTo>
                  <a:pt x="90078" y="8593"/>
                </a:lnTo>
                <a:lnTo>
                  <a:pt x="79342" y="9906"/>
                </a:lnTo>
                <a:lnTo>
                  <a:pt x="63126" y="16231"/>
                </a:lnTo>
                <a:lnTo>
                  <a:pt x="46012" y="31150"/>
                </a:lnTo>
                <a:lnTo>
                  <a:pt x="32581" y="58243"/>
                </a:lnTo>
                <a:lnTo>
                  <a:pt x="107149" y="58243"/>
                </a:lnTo>
                <a:lnTo>
                  <a:pt x="101577" y="61108"/>
                </a:lnTo>
                <a:lnTo>
                  <a:pt x="87577" y="64569"/>
                </a:lnTo>
                <a:lnTo>
                  <a:pt x="72948" y="66598"/>
                </a:lnTo>
                <a:lnTo>
                  <a:pt x="59937" y="67553"/>
                </a:lnTo>
                <a:lnTo>
                  <a:pt x="50788" y="67792"/>
                </a:lnTo>
                <a:lnTo>
                  <a:pt x="29706" y="67792"/>
                </a:lnTo>
                <a:lnTo>
                  <a:pt x="27490" y="78832"/>
                </a:lnTo>
                <a:lnTo>
                  <a:pt x="26352" y="86649"/>
                </a:lnTo>
                <a:lnTo>
                  <a:pt x="25933" y="91961"/>
                </a:lnTo>
                <a:lnTo>
                  <a:pt x="25873" y="95481"/>
                </a:lnTo>
                <a:lnTo>
                  <a:pt x="28269" y="112877"/>
                </a:lnTo>
                <a:lnTo>
                  <a:pt x="34977" y="125081"/>
                </a:lnTo>
                <a:lnTo>
                  <a:pt x="45278" y="132272"/>
                </a:lnTo>
                <a:lnTo>
                  <a:pt x="58454" y="134629"/>
                </a:lnTo>
                <a:lnTo>
                  <a:pt x="100815" y="134629"/>
                </a:lnTo>
                <a:lnTo>
                  <a:pt x="92967" y="138224"/>
                </a:lnTo>
                <a:lnTo>
                  <a:pt x="57496" y="143222"/>
                </a:lnTo>
                <a:close/>
              </a:path>
              <a:path w="137160" h="143510">
                <a:moveTo>
                  <a:pt x="107149" y="58243"/>
                </a:moveTo>
                <a:lnTo>
                  <a:pt x="48872" y="58243"/>
                </a:lnTo>
                <a:lnTo>
                  <a:pt x="65013" y="57766"/>
                </a:lnTo>
                <a:lnTo>
                  <a:pt x="87442" y="54424"/>
                </a:lnTo>
                <a:lnTo>
                  <a:pt x="107356" y="45353"/>
                </a:lnTo>
                <a:lnTo>
                  <a:pt x="115951" y="27689"/>
                </a:lnTo>
                <a:lnTo>
                  <a:pt x="113930" y="19469"/>
                </a:lnTo>
                <a:lnTo>
                  <a:pt x="108405" y="13486"/>
                </a:lnTo>
                <a:lnTo>
                  <a:pt x="100184" y="9831"/>
                </a:lnTo>
                <a:lnTo>
                  <a:pt x="90078" y="8593"/>
                </a:lnTo>
                <a:lnTo>
                  <a:pt x="119654" y="8593"/>
                </a:lnTo>
                <a:lnTo>
                  <a:pt x="127136" y="16112"/>
                </a:lnTo>
                <a:lnTo>
                  <a:pt x="130325" y="27689"/>
                </a:lnTo>
                <a:lnTo>
                  <a:pt x="129202" y="35731"/>
                </a:lnTo>
                <a:lnTo>
                  <a:pt x="124935" y="44757"/>
                </a:lnTo>
                <a:lnTo>
                  <a:pt x="116176" y="53604"/>
                </a:lnTo>
                <a:lnTo>
                  <a:pt x="107149" y="58243"/>
                </a:lnTo>
                <a:close/>
              </a:path>
              <a:path w="137160" h="143510">
                <a:moveTo>
                  <a:pt x="100815" y="134629"/>
                </a:moveTo>
                <a:lnTo>
                  <a:pt x="58454" y="134629"/>
                </a:lnTo>
                <a:lnTo>
                  <a:pt x="68007" y="134166"/>
                </a:lnTo>
                <a:lnTo>
                  <a:pt x="85286" y="130929"/>
                </a:lnTo>
                <a:lnTo>
                  <a:pt x="106159" y="122142"/>
                </a:lnTo>
                <a:lnTo>
                  <a:pt x="126492" y="105030"/>
                </a:lnTo>
                <a:lnTo>
                  <a:pt x="129367" y="102165"/>
                </a:lnTo>
                <a:lnTo>
                  <a:pt x="134158" y="102165"/>
                </a:lnTo>
                <a:lnTo>
                  <a:pt x="137033" y="105030"/>
                </a:lnTo>
                <a:lnTo>
                  <a:pt x="137033" y="106939"/>
                </a:lnTo>
                <a:lnTo>
                  <a:pt x="132287" y="114623"/>
                </a:lnTo>
                <a:lnTo>
                  <a:pt x="117748" y="126871"/>
                </a:lnTo>
                <a:lnTo>
                  <a:pt x="100815" y="134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10849" y="4625534"/>
            <a:ext cx="137160" cy="143510"/>
          </a:xfrm>
          <a:custGeom>
            <a:avLst/>
            <a:gdLst/>
            <a:ahLst/>
            <a:cxnLst/>
            <a:rect l="l" t="t" r="r" b="b"/>
            <a:pathLst>
              <a:path w="137160" h="143510">
                <a:moveTo>
                  <a:pt x="58454" y="143222"/>
                </a:moveTo>
                <a:lnTo>
                  <a:pt x="33554" y="138389"/>
                </a:lnTo>
                <a:lnTo>
                  <a:pt x="15212" y="125319"/>
                </a:lnTo>
                <a:lnTo>
                  <a:pt x="3878" y="106163"/>
                </a:lnTo>
                <a:lnTo>
                  <a:pt x="0" y="83069"/>
                </a:lnTo>
                <a:lnTo>
                  <a:pt x="8834" y="47129"/>
                </a:lnTo>
                <a:lnTo>
                  <a:pt x="31144" y="21125"/>
                </a:lnTo>
                <a:lnTo>
                  <a:pt x="60640" y="5326"/>
                </a:lnTo>
                <a:lnTo>
                  <a:pt x="91036" y="0"/>
                </a:lnTo>
                <a:lnTo>
                  <a:pt x="106473" y="1909"/>
                </a:lnTo>
                <a:lnTo>
                  <a:pt x="118946" y="7399"/>
                </a:lnTo>
                <a:lnTo>
                  <a:pt x="120088" y="8593"/>
                </a:lnTo>
                <a:lnTo>
                  <a:pt x="91036" y="8593"/>
                </a:lnTo>
                <a:lnTo>
                  <a:pt x="79761" y="9906"/>
                </a:lnTo>
                <a:lnTo>
                  <a:pt x="63366" y="16231"/>
                </a:lnTo>
                <a:lnTo>
                  <a:pt x="46431" y="31150"/>
                </a:lnTo>
                <a:lnTo>
                  <a:pt x="33539" y="58243"/>
                </a:lnTo>
                <a:lnTo>
                  <a:pt x="107896" y="58243"/>
                </a:lnTo>
                <a:lnTo>
                  <a:pt x="102535" y="61108"/>
                </a:lnTo>
                <a:lnTo>
                  <a:pt x="88386" y="64569"/>
                </a:lnTo>
                <a:lnTo>
                  <a:pt x="73427" y="66598"/>
                </a:lnTo>
                <a:lnTo>
                  <a:pt x="60086" y="67553"/>
                </a:lnTo>
                <a:lnTo>
                  <a:pt x="50788" y="67792"/>
                </a:lnTo>
                <a:lnTo>
                  <a:pt x="30664" y="67792"/>
                </a:lnTo>
                <a:lnTo>
                  <a:pt x="28448" y="78832"/>
                </a:lnTo>
                <a:lnTo>
                  <a:pt x="27310" y="86649"/>
                </a:lnTo>
                <a:lnTo>
                  <a:pt x="26891" y="91961"/>
                </a:lnTo>
                <a:lnTo>
                  <a:pt x="26831" y="95481"/>
                </a:lnTo>
                <a:lnTo>
                  <a:pt x="29077" y="112877"/>
                </a:lnTo>
                <a:lnTo>
                  <a:pt x="35456" y="125081"/>
                </a:lnTo>
                <a:lnTo>
                  <a:pt x="45428" y="132272"/>
                </a:lnTo>
                <a:lnTo>
                  <a:pt x="58454" y="134629"/>
                </a:lnTo>
                <a:lnTo>
                  <a:pt x="101129" y="134629"/>
                </a:lnTo>
                <a:lnTo>
                  <a:pt x="93372" y="138224"/>
                </a:lnTo>
                <a:lnTo>
                  <a:pt x="58454" y="143222"/>
                </a:lnTo>
                <a:close/>
              </a:path>
              <a:path w="137160" h="143510">
                <a:moveTo>
                  <a:pt x="107896" y="58243"/>
                </a:moveTo>
                <a:lnTo>
                  <a:pt x="48872" y="58243"/>
                </a:lnTo>
                <a:lnTo>
                  <a:pt x="65162" y="57766"/>
                </a:lnTo>
                <a:lnTo>
                  <a:pt x="87921" y="54424"/>
                </a:lnTo>
                <a:lnTo>
                  <a:pt x="108165" y="45353"/>
                </a:lnTo>
                <a:lnTo>
                  <a:pt x="116909" y="27689"/>
                </a:lnTo>
                <a:lnTo>
                  <a:pt x="114753" y="19469"/>
                </a:lnTo>
                <a:lnTo>
                  <a:pt x="109004" y="13486"/>
                </a:lnTo>
                <a:lnTo>
                  <a:pt x="100738" y="9831"/>
                </a:lnTo>
                <a:lnTo>
                  <a:pt x="91036" y="8593"/>
                </a:lnTo>
                <a:lnTo>
                  <a:pt x="120088" y="8593"/>
                </a:lnTo>
                <a:lnTo>
                  <a:pt x="127286" y="16112"/>
                </a:lnTo>
                <a:lnTo>
                  <a:pt x="130325" y="27689"/>
                </a:lnTo>
                <a:lnTo>
                  <a:pt x="129217" y="35731"/>
                </a:lnTo>
                <a:lnTo>
                  <a:pt x="125055" y="44757"/>
                </a:lnTo>
                <a:lnTo>
                  <a:pt x="116580" y="53604"/>
                </a:lnTo>
                <a:lnTo>
                  <a:pt x="107896" y="58243"/>
                </a:lnTo>
                <a:close/>
              </a:path>
              <a:path w="137160" h="143510">
                <a:moveTo>
                  <a:pt x="101129" y="134629"/>
                </a:moveTo>
                <a:lnTo>
                  <a:pt x="58454" y="134629"/>
                </a:lnTo>
                <a:lnTo>
                  <a:pt x="68007" y="134166"/>
                </a:lnTo>
                <a:lnTo>
                  <a:pt x="85286" y="130929"/>
                </a:lnTo>
                <a:lnTo>
                  <a:pt x="106159" y="122142"/>
                </a:lnTo>
                <a:lnTo>
                  <a:pt x="126492" y="105030"/>
                </a:lnTo>
                <a:lnTo>
                  <a:pt x="129367" y="102165"/>
                </a:lnTo>
                <a:lnTo>
                  <a:pt x="134158" y="102165"/>
                </a:lnTo>
                <a:lnTo>
                  <a:pt x="137033" y="105030"/>
                </a:lnTo>
                <a:lnTo>
                  <a:pt x="137033" y="106939"/>
                </a:lnTo>
                <a:lnTo>
                  <a:pt x="132302" y="114623"/>
                </a:lnTo>
                <a:lnTo>
                  <a:pt x="117868" y="126871"/>
                </a:lnTo>
                <a:lnTo>
                  <a:pt x="101129" y="134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78547" y="4625534"/>
            <a:ext cx="195580" cy="143510"/>
          </a:xfrm>
          <a:custGeom>
            <a:avLst/>
            <a:gdLst/>
            <a:ahLst/>
            <a:cxnLst/>
            <a:rect l="l" t="t" r="r" b="b"/>
            <a:pathLst>
              <a:path w="195580" h="143510">
                <a:moveTo>
                  <a:pt x="10541" y="52515"/>
                </a:moveTo>
                <a:lnTo>
                  <a:pt x="0" y="52515"/>
                </a:lnTo>
                <a:lnTo>
                  <a:pt x="0" y="48695"/>
                </a:lnTo>
                <a:lnTo>
                  <a:pt x="15542" y="11278"/>
                </a:lnTo>
                <a:lnTo>
                  <a:pt x="37372" y="0"/>
                </a:lnTo>
                <a:lnTo>
                  <a:pt x="47599" y="1387"/>
                </a:lnTo>
                <a:lnTo>
                  <a:pt x="58095" y="6086"/>
                </a:lnTo>
                <a:lnTo>
                  <a:pt x="60517" y="8593"/>
                </a:lnTo>
                <a:lnTo>
                  <a:pt x="36414" y="8593"/>
                </a:lnTo>
                <a:lnTo>
                  <a:pt x="28089" y="11278"/>
                </a:lnTo>
                <a:lnTo>
                  <a:pt x="21561" y="18618"/>
                </a:lnTo>
                <a:lnTo>
                  <a:pt x="16470" y="29539"/>
                </a:lnTo>
                <a:lnTo>
                  <a:pt x="12457" y="42966"/>
                </a:lnTo>
                <a:lnTo>
                  <a:pt x="10541" y="51560"/>
                </a:lnTo>
                <a:lnTo>
                  <a:pt x="10541" y="52515"/>
                </a:lnTo>
                <a:close/>
              </a:path>
              <a:path w="195580" h="143510">
                <a:moveTo>
                  <a:pt x="83308" y="28644"/>
                </a:moveTo>
                <a:lnTo>
                  <a:pt x="70912" y="28644"/>
                </a:lnTo>
                <a:lnTo>
                  <a:pt x="79716" y="18932"/>
                </a:lnTo>
                <a:lnTo>
                  <a:pt x="91755" y="9667"/>
                </a:lnTo>
                <a:lnTo>
                  <a:pt x="107027" y="2730"/>
                </a:lnTo>
                <a:lnTo>
                  <a:pt x="125534" y="0"/>
                </a:lnTo>
                <a:lnTo>
                  <a:pt x="139249" y="1238"/>
                </a:lnTo>
                <a:lnTo>
                  <a:pt x="152605" y="6325"/>
                </a:lnTo>
                <a:lnTo>
                  <a:pt x="154693" y="8593"/>
                </a:lnTo>
                <a:lnTo>
                  <a:pt x="124576" y="8593"/>
                </a:lnTo>
                <a:lnTo>
                  <a:pt x="107776" y="11338"/>
                </a:lnTo>
                <a:lnTo>
                  <a:pt x="94390" y="18380"/>
                </a:lnTo>
                <a:lnTo>
                  <a:pt x="83879" y="27928"/>
                </a:lnTo>
                <a:lnTo>
                  <a:pt x="83308" y="28644"/>
                </a:lnTo>
                <a:close/>
              </a:path>
              <a:path w="195580" h="143510">
                <a:moveTo>
                  <a:pt x="37372" y="143222"/>
                </a:moveTo>
                <a:lnTo>
                  <a:pt x="26831" y="143222"/>
                </a:lnTo>
                <a:lnTo>
                  <a:pt x="21082" y="140358"/>
                </a:lnTo>
                <a:lnTo>
                  <a:pt x="21082" y="132719"/>
                </a:lnTo>
                <a:lnTo>
                  <a:pt x="22998" y="124126"/>
                </a:lnTo>
                <a:lnTo>
                  <a:pt x="23956" y="120307"/>
                </a:lnTo>
                <a:lnTo>
                  <a:pt x="34497" y="79249"/>
                </a:lnTo>
                <a:lnTo>
                  <a:pt x="36085" y="73163"/>
                </a:lnTo>
                <a:lnTo>
                  <a:pt x="37851" y="65643"/>
                </a:lnTo>
                <a:lnTo>
                  <a:pt x="39618" y="57766"/>
                </a:lnTo>
                <a:lnTo>
                  <a:pt x="41205" y="50605"/>
                </a:lnTo>
                <a:lnTo>
                  <a:pt x="43317" y="43742"/>
                </a:lnTo>
                <a:lnTo>
                  <a:pt x="45158" y="36521"/>
                </a:lnTo>
                <a:lnTo>
                  <a:pt x="46461" y="29659"/>
                </a:lnTo>
                <a:lnTo>
                  <a:pt x="46955" y="23870"/>
                </a:lnTo>
                <a:lnTo>
                  <a:pt x="46955" y="15277"/>
                </a:lnTo>
                <a:lnTo>
                  <a:pt x="44080" y="8593"/>
                </a:lnTo>
                <a:lnTo>
                  <a:pt x="60517" y="8593"/>
                </a:lnTo>
                <a:lnTo>
                  <a:pt x="66615" y="14904"/>
                </a:lnTo>
                <a:lnTo>
                  <a:pt x="70912" y="28644"/>
                </a:lnTo>
                <a:lnTo>
                  <a:pt x="83308" y="28644"/>
                </a:lnTo>
                <a:lnTo>
                  <a:pt x="62288" y="66837"/>
                </a:lnTo>
                <a:lnTo>
                  <a:pt x="61329" y="73521"/>
                </a:lnTo>
                <a:lnTo>
                  <a:pt x="59413" y="81159"/>
                </a:lnTo>
                <a:lnTo>
                  <a:pt x="57496" y="87843"/>
                </a:lnTo>
                <a:lnTo>
                  <a:pt x="55759" y="94735"/>
                </a:lnTo>
                <a:lnTo>
                  <a:pt x="53663" y="102881"/>
                </a:lnTo>
                <a:lnTo>
                  <a:pt x="51567" y="110669"/>
                </a:lnTo>
                <a:lnTo>
                  <a:pt x="49830" y="116487"/>
                </a:lnTo>
                <a:lnTo>
                  <a:pt x="48872" y="123171"/>
                </a:lnTo>
                <a:lnTo>
                  <a:pt x="45997" y="133674"/>
                </a:lnTo>
                <a:lnTo>
                  <a:pt x="44080" y="136539"/>
                </a:lnTo>
                <a:lnTo>
                  <a:pt x="43122" y="139403"/>
                </a:lnTo>
                <a:lnTo>
                  <a:pt x="37372" y="143222"/>
                </a:lnTo>
                <a:close/>
              </a:path>
              <a:path w="195580" h="143510">
                <a:moveTo>
                  <a:pt x="149491" y="143222"/>
                </a:moveTo>
                <a:lnTo>
                  <a:pt x="137976" y="141328"/>
                </a:lnTo>
                <a:lnTo>
                  <a:pt x="128528" y="135942"/>
                </a:lnTo>
                <a:lnTo>
                  <a:pt x="122135" y="127513"/>
                </a:lnTo>
                <a:lnTo>
                  <a:pt x="119784" y="116487"/>
                </a:lnTo>
                <a:lnTo>
                  <a:pt x="119784" y="110759"/>
                </a:lnTo>
                <a:lnTo>
                  <a:pt x="120742" y="107894"/>
                </a:lnTo>
                <a:lnTo>
                  <a:pt x="124576" y="98346"/>
                </a:lnTo>
                <a:lnTo>
                  <a:pt x="129442" y="84799"/>
                </a:lnTo>
                <a:lnTo>
                  <a:pt x="135476" y="66598"/>
                </a:lnTo>
                <a:lnTo>
                  <a:pt x="140612" y="47323"/>
                </a:lnTo>
                <a:lnTo>
                  <a:pt x="142783" y="30554"/>
                </a:lnTo>
                <a:lnTo>
                  <a:pt x="142498" y="24705"/>
                </a:lnTo>
                <a:lnTo>
                  <a:pt x="140507" y="17425"/>
                </a:lnTo>
                <a:lnTo>
                  <a:pt x="135102" y="11219"/>
                </a:lnTo>
                <a:lnTo>
                  <a:pt x="124576" y="8593"/>
                </a:lnTo>
                <a:lnTo>
                  <a:pt x="154693" y="8593"/>
                </a:lnTo>
                <a:lnTo>
                  <a:pt x="162727" y="17321"/>
                </a:lnTo>
                <a:lnTo>
                  <a:pt x="166740" y="36283"/>
                </a:lnTo>
                <a:lnTo>
                  <a:pt x="164733" y="51739"/>
                </a:lnTo>
                <a:lnTo>
                  <a:pt x="160032" y="69701"/>
                </a:lnTo>
                <a:lnTo>
                  <a:pt x="154612" y="86232"/>
                </a:lnTo>
                <a:lnTo>
                  <a:pt x="150449" y="97391"/>
                </a:lnTo>
                <a:lnTo>
                  <a:pt x="146826" y="106521"/>
                </a:lnTo>
                <a:lnTo>
                  <a:pt x="144460" y="113146"/>
                </a:lnTo>
                <a:lnTo>
                  <a:pt x="143172" y="118337"/>
                </a:lnTo>
                <a:lnTo>
                  <a:pt x="142783" y="123171"/>
                </a:lnTo>
                <a:lnTo>
                  <a:pt x="142783" y="129855"/>
                </a:lnTo>
                <a:lnTo>
                  <a:pt x="143741" y="134629"/>
                </a:lnTo>
                <a:lnTo>
                  <a:pt x="171937" y="134629"/>
                </a:lnTo>
                <a:lnTo>
                  <a:pt x="170423" y="136285"/>
                </a:lnTo>
                <a:lnTo>
                  <a:pt x="149491" y="143222"/>
                </a:lnTo>
                <a:close/>
              </a:path>
              <a:path w="195580" h="143510">
                <a:moveTo>
                  <a:pt x="171937" y="134629"/>
                </a:moveTo>
                <a:lnTo>
                  <a:pt x="150449" y="134629"/>
                </a:lnTo>
                <a:lnTo>
                  <a:pt x="160421" y="132138"/>
                </a:lnTo>
                <a:lnTo>
                  <a:pt x="169854" y="124723"/>
                </a:lnTo>
                <a:lnTo>
                  <a:pt x="178209" y="112474"/>
                </a:lnTo>
                <a:lnTo>
                  <a:pt x="184947" y="95481"/>
                </a:lnTo>
                <a:lnTo>
                  <a:pt x="185905" y="92617"/>
                </a:lnTo>
                <a:lnTo>
                  <a:pt x="185905" y="90707"/>
                </a:lnTo>
                <a:lnTo>
                  <a:pt x="195488" y="90707"/>
                </a:lnTo>
                <a:lnTo>
                  <a:pt x="195488" y="94527"/>
                </a:lnTo>
                <a:lnTo>
                  <a:pt x="192883" y="104149"/>
                </a:lnTo>
                <a:lnTo>
                  <a:pt x="184707" y="120665"/>
                </a:lnTo>
                <a:lnTo>
                  <a:pt x="171937" y="134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27105" y="1567181"/>
            <a:ext cx="2082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每个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度的共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23" name="object 23"/>
          <p:cNvSpPr/>
          <p:nvPr/>
        </p:nvSpPr>
        <p:spPr>
          <a:xfrm>
            <a:off x="6834010" y="2285207"/>
            <a:ext cx="161290" cy="459105"/>
          </a:xfrm>
          <a:custGeom>
            <a:avLst/>
            <a:gdLst/>
            <a:ahLst/>
            <a:cxnLst/>
            <a:rect l="l" t="t" r="r" b="b"/>
            <a:pathLst>
              <a:path w="161289" h="459105">
                <a:moveTo>
                  <a:pt x="161195" y="458757"/>
                </a:moveTo>
                <a:lnTo>
                  <a:pt x="152611" y="458757"/>
                </a:lnTo>
                <a:lnTo>
                  <a:pt x="137648" y="457782"/>
                </a:lnTo>
                <a:lnTo>
                  <a:pt x="87751" y="439562"/>
                </a:lnTo>
                <a:lnTo>
                  <a:pt x="66156" y="402312"/>
                </a:lnTo>
                <a:lnTo>
                  <a:pt x="65813" y="388695"/>
                </a:lnTo>
                <a:lnTo>
                  <a:pt x="65813" y="280244"/>
                </a:lnTo>
                <a:lnTo>
                  <a:pt x="63905" y="275446"/>
                </a:lnTo>
                <a:lnTo>
                  <a:pt x="57244" y="259550"/>
                </a:lnTo>
                <a:lnTo>
                  <a:pt x="44948" y="246893"/>
                </a:lnTo>
                <a:lnTo>
                  <a:pt x="27824" y="238196"/>
                </a:lnTo>
                <a:lnTo>
                  <a:pt x="6676" y="234177"/>
                </a:lnTo>
                <a:lnTo>
                  <a:pt x="0" y="234177"/>
                </a:lnTo>
                <a:lnTo>
                  <a:pt x="0" y="226499"/>
                </a:lnTo>
                <a:lnTo>
                  <a:pt x="1907" y="224579"/>
                </a:lnTo>
                <a:lnTo>
                  <a:pt x="3815" y="224579"/>
                </a:lnTo>
                <a:lnTo>
                  <a:pt x="12802" y="223665"/>
                </a:lnTo>
                <a:lnTo>
                  <a:pt x="57765" y="198231"/>
                </a:lnTo>
                <a:lnTo>
                  <a:pt x="65813" y="162196"/>
                </a:lnTo>
                <a:lnTo>
                  <a:pt x="65813" y="57584"/>
                </a:lnTo>
                <a:lnTo>
                  <a:pt x="73071" y="34010"/>
                </a:lnTo>
                <a:lnTo>
                  <a:pt x="92401" y="15835"/>
                </a:lnTo>
                <a:lnTo>
                  <a:pt x="120136" y="4138"/>
                </a:lnTo>
                <a:lnTo>
                  <a:pt x="152611" y="0"/>
                </a:lnTo>
                <a:lnTo>
                  <a:pt x="161195" y="0"/>
                </a:lnTo>
                <a:lnTo>
                  <a:pt x="161195" y="7677"/>
                </a:lnTo>
                <a:lnTo>
                  <a:pt x="160241" y="9597"/>
                </a:lnTo>
                <a:lnTo>
                  <a:pt x="157380" y="9597"/>
                </a:lnTo>
                <a:lnTo>
                  <a:pt x="126917" y="16615"/>
                </a:lnTo>
                <a:lnTo>
                  <a:pt x="108258" y="29752"/>
                </a:lnTo>
                <a:lnTo>
                  <a:pt x="98899" y="45767"/>
                </a:lnTo>
                <a:lnTo>
                  <a:pt x="96335" y="61423"/>
                </a:lnTo>
                <a:lnTo>
                  <a:pt x="96335" y="170834"/>
                </a:lnTo>
                <a:lnTo>
                  <a:pt x="93071" y="189834"/>
                </a:lnTo>
                <a:lnTo>
                  <a:pt x="83101" y="206224"/>
                </a:lnTo>
                <a:lnTo>
                  <a:pt x="66156" y="219556"/>
                </a:lnTo>
                <a:lnTo>
                  <a:pt x="41968" y="229378"/>
                </a:lnTo>
                <a:lnTo>
                  <a:pt x="51789" y="232497"/>
                </a:lnTo>
                <a:lnTo>
                  <a:pt x="87080" y="257466"/>
                </a:lnTo>
                <a:lnTo>
                  <a:pt x="96335" y="290802"/>
                </a:lnTo>
                <a:lnTo>
                  <a:pt x="96335" y="405011"/>
                </a:lnTo>
                <a:lnTo>
                  <a:pt x="97289" y="408850"/>
                </a:lnTo>
                <a:lnTo>
                  <a:pt x="104622" y="424581"/>
                </a:lnTo>
                <a:lnTo>
                  <a:pt x="117319" y="436802"/>
                </a:lnTo>
                <a:lnTo>
                  <a:pt x="134309" y="444885"/>
                </a:lnTo>
                <a:lnTo>
                  <a:pt x="154518" y="448199"/>
                </a:lnTo>
                <a:lnTo>
                  <a:pt x="159287" y="449159"/>
                </a:lnTo>
                <a:lnTo>
                  <a:pt x="161195" y="449159"/>
                </a:lnTo>
                <a:lnTo>
                  <a:pt x="161195" y="458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9578" y="2422446"/>
            <a:ext cx="259715" cy="209550"/>
          </a:xfrm>
          <a:custGeom>
            <a:avLst/>
            <a:gdLst/>
            <a:ahLst/>
            <a:cxnLst/>
            <a:rect l="l" t="t" r="r" b="b"/>
            <a:pathLst>
              <a:path w="259714" h="209550">
                <a:moveTo>
                  <a:pt x="113504" y="209223"/>
                </a:moveTo>
                <a:lnTo>
                  <a:pt x="81775" y="206959"/>
                </a:lnTo>
                <a:lnTo>
                  <a:pt x="55679" y="198306"/>
                </a:lnTo>
                <a:lnTo>
                  <a:pt x="37988" y="180476"/>
                </a:lnTo>
                <a:lnTo>
                  <a:pt x="31476" y="150679"/>
                </a:lnTo>
                <a:lnTo>
                  <a:pt x="31476" y="43188"/>
                </a:lnTo>
                <a:lnTo>
                  <a:pt x="30581" y="33201"/>
                </a:lnTo>
                <a:lnTo>
                  <a:pt x="26468" y="28072"/>
                </a:lnTo>
                <a:lnTo>
                  <a:pt x="16989" y="26182"/>
                </a:lnTo>
                <a:lnTo>
                  <a:pt x="0" y="25913"/>
                </a:lnTo>
                <a:lnTo>
                  <a:pt x="0" y="3838"/>
                </a:lnTo>
                <a:lnTo>
                  <a:pt x="82982" y="0"/>
                </a:lnTo>
                <a:lnTo>
                  <a:pt x="82982" y="156438"/>
                </a:lnTo>
                <a:lnTo>
                  <a:pt x="83831" y="172663"/>
                </a:lnTo>
                <a:lnTo>
                  <a:pt x="88347" y="184030"/>
                </a:lnTo>
                <a:lnTo>
                  <a:pt x="99480" y="190718"/>
                </a:lnTo>
                <a:lnTo>
                  <a:pt x="120181" y="192908"/>
                </a:lnTo>
                <a:lnTo>
                  <a:pt x="162931" y="192908"/>
                </a:lnTo>
                <a:lnTo>
                  <a:pt x="161791" y="194242"/>
                </a:lnTo>
                <a:lnTo>
                  <a:pt x="142834" y="204785"/>
                </a:lnTo>
                <a:lnTo>
                  <a:pt x="125665" y="208669"/>
                </a:lnTo>
                <a:lnTo>
                  <a:pt x="113504" y="209223"/>
                </a:lnTo>
                <a:close/>
              </a:path>
              <a:path w="259714" h="209550">
                <a:moveTo>
                  <a:pt x="162931" y="192908"/>
                </a:moveTo>
                <a:lnTo>
                  <a:pt x="120181" y="192908"/>
                </a:lnTo>
                <a:lnTo>
                  <a:pt x="143058" y="188574"/>
                </a:lnTo>
                <a:lnTo>
                  <a:pt x="160837" y="176232"/>
                </a:lnTo>
                <a:lnTo>
                  <a:pt x="172358" y="156872"/>
                </a:lnTo>
                <a:lnTo>
                  <a:pt x="176456" y="131484"/>
                </a:lnTo>
                <a:lnTo>
                  <a:pt x="176456" y="43188"/>
                </a:lnTo>
                <a:lnTo>
                  <a:pt x="175562" y="33201"/>
                </a:lnTo>
                <a:lnTo>
                  <a:pt x="171449" y="28072"/>
                </a:lnTo>
                <a:lnTo>
                  <a:pt x="161970" y="26182"/>
                </a:lnTo>
                <a:lnTo>
                  <a:pt x="144980" y="25913"/>
                </a:lnTo>
                <a:lnTo>
                  <a:pt x="144980" y="3838"/>
                </a:lnTo>
                <a:lnTo>
                  <a:pt x="227962" y="0"/>
                </a:lnTo>
                <a:lnTo>
                  <a:pt x="227962" y="166995"/>
                </a:lnTo>
                <a:lnTo>
                  <a:pt x="228618" y="173713"/>
                </a:lnTo>
                <a:lnTo>
                  <a:pt x="179318" y="173713"/>
                </a:lnTo>
                <a:lnTo>
                  <a:pt x="162931" y="192908"/>
                </a:lnTo>
                <a:close/>
              </a:path>
              <a:path w="259714" h="209550">
                <a:moveTo>
                  <a:pt x="179318" y="209223"/>
                </a:moveTo>
                <a:lnTo>
                  <a:pt x="179318" y="173713"/>
                </a:lnTo>
                <a:lnTo>
                  <a:pt x="228618" y="173713"/>
                </a:lnTo>
                <a:lnTo>
                  <a:pt x="228991" y="177537"/>
                </a:lnTo>
                <a:lnTo>
                  <a:pt x="233328" y="182950"/>
                </a:lnTo>
                <a:lnTo>
                  <a:pt x="242851" y="184945"/>
                </a:lnTo>
                <a:lnTo>
                  <a:pt x="259438" y="185230"/>
                </a:lnTo>
                <a:lnTo>
                  <a:pt x="259438" y="206344"/>
                </a:lnTo>
                <a:lnTo>
                  <a:pt x="179318" y="209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41446" y="2217062"/>
            <a:ext cx="128905" cy="226060"/>
          </a:xfrm>
          <a:custGeom>
            <a:avLst/>
            <a:gdLst/>
            <a:ahLst/>
            <a:cxnLst/>
            <a:rect l="l" t="t" r="r" b="b"/>
            <a:pathLst>
              <a:path w="128904" h="226060">
                <a:moveTo>
                  <a:pt x="46737" y="225539"/>
                </a:moveTo>
                <a:lnTo>
                  <a:pt x="28167" y="221880"/>
                </a:lnTo>
                <a:lnTo>
                  <a:pt x="13353" y="211383"/>
                </a:lnTo>
                <a:lnTo>
                  <a:pt x="3547" y="194767"/>
                </a:lnTo>
                <a:lnTo>
                  <a:pt x="0" y="172753"/>
                </a:lnTo>
                <a:lnTo>
                  <a:pt x="0" y="165075"/>
                </a:lnTo>
                <a:lnTo>
                  <a:pt x="1907" y="157397"/>
                </a:lnTo>
                <a:lnTo>
                  <a:pt x="4784" y="143916"/>
                </a:lnTo>
                <a:lnTo>
                  <a:pt x="11326" y="117208"/>
                </a:lnTo>
                <a:lnTo>
                  <a:pt x="18405" y="89241"/>
                </a:lnTo>
                <a:lnTo>
                  <a:pt x="22891" y="71980"/>
                </a:lnTo>
                <a:lnTo>
                  <a:pt x="29568" y="42228"/>
                </a:lnTo>
                <a:lnTo>
                  <a:pt x="35291" y="22074"/>
                </a:lnTo>
                <a:lnTo>
                  <a:pt x="35291" y="15355"/>
                </a:lnTo>
                <a:lnTo>
                  <a:pt x="11445" y="15355"/>
                </a:lnTo>
                <a:lnTo>
                  <a:pt x="11445" y="3838"/>
                </a:lnTo>
                <a:lnTo>
                  <a:pt x="18122" y="3838"/>
                </a:lnTo>
                <a:lnTo>
                  <a:pt x="39345" y="1559"/>
                </a:lnTo>
                <a:lnTo>
                  <a:pt x="51118" y="464"/>
                </a:lnTo>
                <a:lnTo>
                  <a:pt x="59136" y="0"/>
                </a:lnTo>
                <a:lnTo>
                  <a:pt x="62952" y="0"/>
                </a:lnTo>
                <a:lnTo>
                  <a:pt x="63905" y="2879"/>
                </a:lnTo>
                <a:lnTo>
                  <a:pt x="63905" y="4798"/>
                </a:lnTo>
                <a:lnTo>
                  <a:pt x="62952" y="9597"/>
                </a:lnTo>
                <a:lnTo>
                  <a:pt x="41014" y="98853"/>
                </a:lnTo>
                <a:lnTo>
                  <a:pt x="56196" y="98853"/>
                </a:lnTo>
                <a:lnTo>
                  <a:pt x="28927" y="148235"/>
                </a:lnTo>
                <a:lnTo>
                  <a:pt x="22891" y="184270"/>
                </a:lnTo>
                <a:lnTo>
                  <a:pt x="24471" y="197467"/>
                </a:lnTo>
                <a:lnTo>
                  <a:pt x="29091" y="207784"/>
                </a:lnTo>
                <a:lnTo>
                  <a:pt x="36573" y="214502"/>
                </a:lnTo>
                <a:lnTo>
                  <a:pt x="46737" y="216901"/>
                </a:lnTo>
                <a:lnTo>
                  <a:pt x="77974" y="216901"/>
                </a:lnTo>
                <a:lnTo>
                  <a:pt x="76454" y="218056"/>
                </a:lnTo>
                <a:lnTo>
                  <a:pt x="46737" y="225539"/>
                </a:lnTo>
                <a:close/>
              </a:path>
              <a:path w="128904" h="226060">
                <a:moveTo>
                  <a:pt x="56196" y="98853"/>
                </a:moveTo>
                <a:lnTo>
                  <a:pt x="41014" y="98853"/>
                </a:lnTo>
                <a:lnTo>
                  <a:pt x="49017" y="92510"/>
                </a:lnTo>
                <a:lnTo>
                  <a:pt x="58540" y="86976"/>
                </a:lnTo>
                <a:lnTo>
                  <a:pt x="69315" y="83062"/>
                </a:lnTo>
                <a:lnTo>
                  <a:pt x="81074" y="81578"/>
                </a:lnTo>
                <a:lnTo>
                  <a:pt x="97781" y="84577"/>
                </a:lnTo>
                <a:lnTo>
                  <a:pt x="106922" y="90215"/>
                </a:lnTo>
                <a:lnTo>
                  <a:pt x="80120" y="90215"/>
                </a:lnTo>
                <a:lnTo>
                  <a:pt x="71074" y="91490"/>
                </a:lnTo>
                <a:lnTo>
                  <a:pt x="61402" y="95374"/>
                </a:lnTo>
                <a:lnTo>
                  <a:pt x="56196" y="98853"/>
                </a:lnTo>
                <a:close/>
              </a:path>
              <a:path w="128904" h="226060">
                <a:moveTo>
                  <a:pt x="77974" y="216901"/>
                </a:moveTo>
                <a:lnTo>
                  <a:pt x="46737" y="216901"/>
                </a:lnTo>
                <a:lnTo>
                  <a:pt x="58764" y="214262"/>
                </a:lnTo>
                <a:lnTo>
                  <a:pt x="69986" y="207304"/>
                </a:lnTo>
                <a:lnTo>
                  <a:pt x="93504" y="169799"/>
                </a:lnTo>
                <a:lnTo>
                  <a:pt x="103966" y="121887"/>
                </a:lnTo>
                <a:lnTo>
                  <a:pt x="101984" y="107626"/>
                </a:lnTo>
                <a:lnTo>
                  <a:pt x="96693" y="97773"/>
                </a:lnTo>
                <a:lnTo>
                  <a:pt x="89077" y="92060"/>
                </a:lnTo>
                <a:lnTo>
                  <a:pt x="80120" y="90215"/>
                </a:lnTo>
                <a:lnTo>
                  <a:pt x="106922" y="90215"/>
                </a:lnTo>
                <a:lnTo>
                  <a:pt x="113146" y="94054"/>
                </a:lnTo>
                <a:lnTo>
                  <a:pt x="124398" y="110730"/>
                </a:lnTo>
                <a:lnTo>
                  <a:pt x="128765" y="135323"/>
                </a:lnTo>
                <a:lnTo>
                  <a:pt x="121582" y="169259"/>
                </a:lnTo>
                <a:lnTo>
                  <a:pt x="102774" y="198066"/>
                </a:lnTo>
                <a:lnTo>
                  <a:pt x="77974" y="21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00733" y="2217063"/>
            <a:ext cx="71755" cy="226060"/>
          </a:xfrm>
          <a:custGeom>
            <a:avLst/>
            <a:gdLst/>
            <a:ahLst/>
            <a:cxnLst/>
            <a:rect l="l" t="t" r="r" b="b"/>
            <a:pathLst>
              <a:path w="71754" h="226060">
                <a:moveTo>
                  <a:pt x="33383" y="225539"/>
                </a:moveTo>
                <a:lnTo>
                  <a:pt x="21729" y="223725"/>
                </a:lnTo>
                <a:lnTo>
                  <a:pt x="10968" y="218221"/>
                </a:lnTo>
                <a:lnTo>
                  <a:pt x="3070" y="208939"/>
                </a:lnTo>
                <a:lnTo>
                  <a:pt x="0" y="195787"/>
                </a:lnTo>
                <a:lnTo>
                  <a:pt x="0" y="189069"/>
                </a:lnTo>
                <a:lnTo>
                  <a:pt x="953" y="185230"/>
                </a:lnTo>
                <a:lnTo>
                  <a:pt x="41014" y="26872"/>
                </a:lnTo>
                <a:lnTo>
                  <a:pt x="41014" y="23993"/>
                </a:lnTo>
                <a:lnTo>
                  <a:pt x="41968" y="22074"/>
                </a:lnTo>
                <a:lnTo>
                  <a:pt x="41968" y="15355"/>
                </a:lnTo>
                <a:lnTo>
                  <a:pt x="19076" y="15355"/>
                </a:lnTo>
                <a:lnTo>
                  <a:pt x="19076" y="3838"/>
                </a:lnTo>
                <a:lnTo>
                  <a:pt x="25753" y="3838"/>
                </a:lnTo>
                <a:lnTo>
                  <a:pt x="34426" y="2834"/>
                </a:lnTo>
                <a:lnTo>
                  <a:pt x="46498" y="1559"/>
                </a:lnTo>
                <a:lnTo>
                  <a:pt x="58212" y="464"/>
                </a:lnTo>
                <a:lnTo>
                  <a:pt x="65813" y="0"/>
                </a:lnTo>
                <a:lnTo>
                  <a:pt x="69628" y="0"/>
                </a:lnTo>
                <a:lnTo>
                  <a:pt x="71536" y="2879"/>
                </a:lnTo>
                <a:lnTo>
                  <a:pt x="71536" y="4798"/>
                </a:lnTo>
                <a:lnTo>
                  <a:pt x="70582" y="9597"/>
                </a:lnTo>
                <a:lnTo>
                  <a:pt x="69628" y="9597"/>
                </a:lnTo>
                <a:lnTo>
                  <a:pt x="25753" y="188109"/>
                </a:lnTo>
                <a:lnTo>
                  <a:pt x="24799" y="191948"/>
                </a:lnTo>
                <a:lnTo>
                  <a:pt x="23845" y="197707"/>
                </a:lnTo>
                <a:lnTo>
                  <a:pt x="23845" y="209223"/>
                </a:lnTo>
                <a:lnTo>
                  <a:pt x="25753" y="216901"/>
                </a:lnTo>
                <a:lnTo>
                  <a:pt x="53284" y="216901"/>
                </a:lnTo>
                <a:lnTo>
                  <a:pt x="52564" y="217846"/>
                </a:lnTo>
                <a:lnTo>
                  <a:pt x="45902" y="222780"/>
                </a:lnTo>
                <a:lnTo>
                  <a:pt x="39419" y="225014"/>
                </a:lnTo>
                <a:lnTo>
                  <a:pt x="33383" y="225539"/>
                </a:lnTo>
                <a:close/>
              </a:path>
              <a:path w="71754" h="226060">
                <a:moveTo>
                  <a:pt x="53284" y="216901"/>
                </a:moveTo>
                <a:lnTo>
                  <a:pt x="34337" y="216901"/>
                </a:lnTo>
                <a:lnTo>
                  <a:pt x="43562" y="213497"/>
                </a:lnTo>
                <a:lnTo>
                  <a:pt x="50194" y="204785"/>
                </a:lnTo>
                <a:lnTo>
                  <a:pt x="54859" y="193013"/>
                </a:lnTo>
                <a:lnTo>
                  <a:pt x="58182" y="180431"/>
                </a:lnTo>
                <a:lnTo>
                  <a:pt x="60090" y="174673"/>
                </a:lnTo>
                <a:lnTo>
                  <a:pt x="60090" y="172753"/>
                </a:lnTo>
                <a:lnTo>
                  <a:pt x="69628" y="172753"/>
                </a:lnTo>
                <a:lnTo>
                  <a:pt x="69628" y="176592"/>
                </a:lnTo>
                <a:lnTo>
                  <a:pt x="68928" y="180746"/>
                </a:lnTo>
                <a:lnTo>
                  <a:pt x="66886" y="188949"/>
                </a:lnTo>
                <a:lnTo>
                  <a:pt x="63592" y="199131"/>
                </a:lnTo>
                <a:lnTo>
                  <a:pt x="59136" y="209223"/>
                </a:lnTo>
                <a:lnTo>
                  <a:pt x="53284" y="21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3277" y="2298647"/>
            <a:ext cx="185420" cy="144145"/>
          </a:xfrm>
          <a:custGeom>
            <a:avLst/>
            <a:gdLst/>
            <a:ahLst/>
            <a:cxnLst/>
            <a:rect l="l" t="t" r="r" b="b"/>
            <a:pathLst>
              <a:path w="185420" h="144144">
                <a:moveTo>
                  <a:pt x="9538" y="52785"/>
                </a:moveTo>
                <a:lnTo>
                  <a:pt x="0" y="52785"/>
                </a:lnTo>
                <a:lnTo>
                  <a:pt x="0" y="48946"/>
                </a:lnTo>
                <a:lnTo>
                  <a:pt x="2727" y="39274"/>
                </a:lnTo>
                <a:lnTo>
                  <a:pt x="11088" y="22673"/>
                </a:lnTo>
                <a:lnTo>
                  <a:pt x="25350" y="6973"/>
                </a:lnTo>
                <a:lnTo>
                  <a:pt x="45783" y="0"/>
                </a:lnTo>
                <a:lnTo>
                  <a:pt x="57393" y="1904"/>
                </a:lnTo>
                <a:lnTo>
                  <a:pt x="67125" y="7318"/>
                </a:lnTo>
                <a:lnTo>
                  <a:pt x="68167" y="8637"/>
                </a:lnTo>
                <a:lnTo>
                  <a:pt x="44829" y="8637"/>
                </a:lnTo>
                <a:lnTo>
                  <a:pt x="35455" y="11007"/>
                </a:lnTo>
                <a:lnTo>
                  <a:pt x="26349" y="18235"/>
                </a:lnTo>
                <a:lnTo>
                  <a:pt x="18137" y="30501"/>
                </a:lnTo>
                <a:lnTo>
                  <a:pt x="11445" y="47987"/>
                </a:lnTo>
                <a:lnTo>
                  <a:pt x="10492" y="51826"/>
                </a:lnTo>
                <a:lnTo>
                  <a:pt x="9538" y="52785"/>
                </a:lnTo>
                <a:close/>
              </a:path>
              <a:path w="185420" h="144144">
                <a:moveTo>
                  <a:pt x="101745" y="135323"/>
                </a:moveTo>
                <a:lnTo>
                  <a:pt x="76305" y="135323"/>
                </a:lnTo>
                <a:lnTo>
                  <a:pt x="89510" y="132474"/>
                </a:lnTo>
                <a:lnTo>
                  <a:pt x="100389" y="125486"/>
                </a:lnTo>
                <a:lnTo>
                  <a:pt x="108765" y="116698"/>
                </a:lnTo>
                <a:lnTo>
                  <a:pt x="114458" y="108450"/>
                </a:lnTo>
                <a:lnTo>
                  <a:pt x="115412" y="107491"/>
                </a:lnTo>
                <a:lnTo>
                  <a:pt x="118273" y="95974"/>
                </a:lnTo>
                <a:lnTo>
                  <a:pt x="119227" y="89256"/>
                </a:lnTo>
                <a:lnTo>
                  <a:pt x="136396" y="22074"/>
                </a:lnTo>
                <a:lnTo>
                  <a:pt x="138303" y="12476"/>
                </a:lnTo>
                <a:lnTo>
                  <a:pt x="141165" y="2879"/>
                </a:lnTo>
                <a:lnTo>
                  <a:pt x="158334" y="2879"/>
                </a:lnTo>
                <a:lnTo>
                  <a:pt x="163103" y="6718"/>
                </a:lnTo>
                <a:lnTo>
                  <a:pt x="163103" y="14396"/>
                </a:lnTo>
                <a:lnTo>
                  <a:pt x="159287" y="28792"/>
                </a:lnTo>
                <a:lnTo>
                  <a:pt x="157380" y="37429"/>
                </a:lnTo>
                <a:lnTo>
                  <a:pt x="147245" y="79298"/>
                </a:lnTo>
                <a:lnTo>
                  <a:pt x="143072" y="94054"/>
                </a:lnTo>
                <a:lnTo>
                  <a:pt x="141522" y="100937"/>
                </a:lnTo>
                <a:lnTo>
                  <a:pt x="139973" y="108091"/>
                </a:lnTo>
                <a:lnTo>
                  <a:pt x="138780" y="114704"/>
                </a:lnTo>
                <a:lnTo>
                  <a:pt x="138303" y="119967"/>
                </a:lnTo>
                <a:lnTo>
                  <a:pt x="138303" y="122847"/>
                </a:lnTo>
                <a:lnTo>
                  <a:pt x="116365" y="122847"/>
                </a:lnTo>
                <a:lnTo>
                  <a:pt x="108198" y="130600"/>
                </a:lnTo>
                <a:lnTo>
                  <a:pt x="101745" y="135323"/>
                </a:lnTo>
                <a:close/>
              </a:path>
              <a:path w="185420" h="144144">
                <a:moveTo>
                  <a:pt x="74397" y="143961"/>
                </a:moveTo>
                <a:lnTo>
                  <a:pt x="35350" y="125921"/>
                </a:lnTo>
                <a:lnTo>
                  <a:pt x="30522" y="103652"/>
                </a:lnTo>
                <a:lnTo>
                  <a:pt x="30790" y="96469"/>
                </a:lnTo>
                <a:lnTo>
                  <a:pt x="47690" y="41268"/>
                </a:lnTo>
                <a:lnTo>
                  <a:pt x="53413" y="26872"/>
                </a:lnTo>
                <a:lnTo>
                  <a:pt x="53413" y="12476"/>
                </a:lnTo>
                <a:lnTo>
                  <a:pt x="50552" y="8637"/>
                </a:lnTo>
                <a:lnTo>
                  <a:pt x="68167" y="8637"/>
                </a:lnTo>
                <a:lnTo>
                  <a:pt x="73816" y="15790"/>
                </a:lnTo>
                <a:lnTo>
                  <a:pt x="76305" y="26872"/>
                </a:lnTo>
                <a:lnTo>
                  <a:pt x="76305" y="32631"/>
                </a:lnTo>
                <a:lnTo>
                  <a:pt x="74397" y="37429"/>
                </a:lnTo>
                <a:lnTo>
                  <a:pt x="71536" y="44148"/>
                </a:lnTo>
                <a:lnTo>
                  <a:pt x="65232" y="61348"/>
                </a:lnTo>
                <a:lnTo>
                  <a:pt x="59732" y="78099"/>
                </a:lnTo>
                <a:lnTo>
                  <a:pt x="55843" y="93949"/>
                </a:lnTo>
                <a:lnTo>
                  <a:pt x="54367" y="108450"/>
                </a:lnTo>
                <a:lnTo>
                  <a:pt x="54710" y="115079"/>
                </a:lnTo>
                <a:lnTo>
                  <a:pt x="57109" y="124046"/>
                </a:lnTo>
                <a:lnTo>
                  <a:pt x="63622" y="131934"/>
                </a:lnTo>
                <a:lnTo>
                  <a:pt x="76305" y="135323"/>
                </a:lnTo>
                <a:lnTo>
                  <a:pt x="101745" y="135323"/>
                </a:lnTo>
                <a:lnTo>
                  <a:pt x="98958" y="137363"/>
                </a:lnTo>
                <a:lnTo>
                  <a:pt x="87930" y="142146"/>
                </a:lnTo>
                <a:lnTo>
                  <a:pt x="74397" y="143961"/>
                </a:lnTo>
                <a:close/>
              </a:path>
              <a:path w="185420" h="144144">
                <a:moveTo>
                  <a:pt x="167591" y="135323"/>
                </a:moveTo>
                <a:lnTo>
                  <a:pt x="148795" y="135323"/>
                </a:lnTo>
                <a:lnTo>
                  <a:pt x="157618" y="132084"/>
                </a:lnTo>
                <a:lnTo>
                  <a:pt x="164295" y="123806"/>
                </a:lnTo>
                <a:lnTo>
                  <a:pt x="169183" y="112649"/>
                </a:lnTo>
                <a:lnTo>
                  <a:pt x="172641" y="100772"/>
                </a:lnTo>
                <a:lnTo>
                  <a:pt x="174548" y="92135"/>
                </a:lnTo>
                <a:lnTo>
                  <a:pt x="175502" y="91175"/>
                </a:lnTo>
                <a:lnTo>
                  <a:pt x="185040" y="91175"/>
                </a:lnTo>
                <a:lnTo>
                  <a:pt x="185040" y="95014"/>
                </a:lnTo>
                <a:lnTo>
                  <a:pt x="168364" y="134648"/>
                </a:lnTo>
                <a:lnTo>
                  <a:pt x="167591" y="135323"/>
                </a:lnTo>
                <a:close/>
              </a:path>
              <a:path w="185420" h="144144">
                <a:moveTo>
                  <a:pt x="147842" y="143961"/>
                </a:moveTo>
                <a:lnTo>
                  <a:pt x="142253" y="143631"/>
                </a:lnTo>
                <a:lnTo>
                  <a:pt x="133177" y="141322"/>
                </a:lnTo>
                <a:lnTo>
                  <a:pt x="123564" y="135053"/>
                </a:lnTo>
                <a:lnTo>
                  <a:pt x="116365" y="122847"/>
                </a:lnTo>
                <a:lnTo>
                  <a:pt x="138303" y="122847"/>
                </a:lnTo>
                <a:lnTo>
                  <a:pt x="138303" y="127645"/>
                </a:lnTo>
                <a:lnTo>
                  <a:pt x="141165" y="135323"/>
                </a:lnTo>
                <a:lnTo>
                  <a:pt x="167591" y="135323"/>
                </a:lnTo>
                <a:lnTo>
                  <a:pt x="162507" y="139762"/>
                </a:lnTo>
                <a:lnTo>
                  <a:pt x="155755" y="142896"/>
                </a:lnTo>
                <a:lnTo>
                  <a:pt x="147842" y="143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35522" y="2298647"/>
            <a:ext cx="136525" cy="144145"/>
          </a:xfrm>
          <a:custGeom>
            <a:avLst/>
            <a:gdLst/>
            <a:ahLst/>
            <a:cxnLst/>
            <a:rect l="l" t="t" r="r" b="b"/>
            <a:pathLst>
              <a:path w="136525" h="144144">
                <a:moveTo>
                  <a:pt x="57229" y="143961"/>
                </a:moveTo>
                <a:lnTo>
                  <a:pt x="32593" y="139117"/>
                </a:lnTo>
                <a:lnTo>
                  <a:pt x="14664" y="126086"/>
                </a:lnTo>
                <a:lnTo>
                  <a:pt x="3710" y="107116"/>
                </a:lnTo>
                <a:lnTo>
                  <a:pt x="0" y="84457"/>
                </a:lnTo>
                <a:lnTo>
                  <a:pt x="8643" y="47777"/>
                </a:lnTo>
                <a:lnTo>
                  <a:pt x="30522" y="21354"/>
                </a:lnTo>
                <a:lnTo>
                  <a:pt x="59554" y="5368"/>
                </a:lnTo>
                <a:lnTo>
                  <a:pt x="89659" y="0"/>
                </a:lnTo>
                <a:lnTo>
                  <a:pt x="105024" y="1919"/>
                </a:lnTo>
                <a:lnTo>
                  <a:pt x="117439" y="7438"/>
                </a:lnTo>
                <a:lnTo>
                  <a:pt x="118576" y="8637"/>
                </a:lnTo>
                <a:lnTo>
                  <a:pt x="89659" y="8637"/>
                </a:lnTo>
                <a:lnTo>
                  <a:pt x="78436" y="9972"/>
                </a:lnTo>
                <a:lnTo>
                  <a:pt x="62117" y="16435"/>
                </a:lnTo>
                <a:lnTo>
                  <a:pt x="45261" y="31716"/>
                </a:lnTo>
                <a:lnTo>
                  <a:pt x="32429" y="59504"/>
                </a:lnTo>
                <a:lnTo>
                  <a:pt x="104764" y="59504"/>
                </a:lnTo>
                <a:lnTo>
                  <a:pt x="101104" y="61423"/>
                </a:lnTo>
                <a:lnTo>
                  <a:pt x="87021" y="64902"/>
                </a:lnTo>
                <a:lnTo>
                  <a:pt x="72132" y="66942"/>
                </a:lnTo>
                <a:lnTo>
                  <a:pt x="58853" y="67901"/>
                </a:lnTo>
                <a:lnTo>
                  <a:pt x="49598" y="68141"/>
                </a:lnTo>
                <a:lnTo>
                  <a:pt x="29568" y="68141"/>
                </a:lnTo>
                <a:lnTo>
                  <a:pt x="27362" y="79253"/>
                </a:lnTo>
                <a:lnTo>
                  <a:pt x="26230" y="87216"/>
                </a:lnTo>
                <a:lnTo>
                  <a:pt x="25812" y="92840"/>
                </a:lnTo>
                <a:lnTo>
                  <a:pt x="25753" y="96934"/>
                </a:lnTo>
                <a:lnTo>
                  <a:pt x="27988" y="113864"/>
                </a:lnTo>
                <a:lnTo>
                  <a:pt x="34337" y="125846"/>
                </a:lnTo>
                <a:lnTo>
                  <a:pt x="44263" y="132969"/>
                </a:lnTo>
                <a:lnTo>
                  <a:pt x="57229" y="135323"/>
                </a:lnTo>
                <a:lnTo>
                  <a:pt x="100063" y="135323"/>
                </a:lnTo>
                <a:lnTo>
                  <a:pt x="92133" y="138952"/>
                </a:lnTo>
                <a:lnTo>
                  <a:pt x="57229" y="143961"/>
                </a:lnTo>
                <a:close/>
              </a:path>
              <a:path w="136525" h="144144">
                <a:moveTo>
                  <a:pt x="104764" y="59504"/>
                </a:moveTo>
                <a:lnTo>
                  <a:pt x="47690" y="59504"/>
                </a:lnTo>
                <a:lnTo>
                  <a:pt x="63905" y="59009"/>
                </a:lnTo>
                <a:lnTo>
                  <a:pt x="86559" y="55545"/>
                </a:lnTo>
                <a:lnTo>
                  <a:pt x="106708" y="46142"/>
                </a:lnTo>
                <a:lnTo>
                  <a:pt x="115412" y="27832"/>
                </a:lnTo>
                <a:lnTo>
                  <a:pt x="113266" y="19569"/>
                </a:lnTo>
                <a:lnTo>
                  <a:pt x="107543" y="13556"/>
                </a:lnTo>
                <a:lnTo>
                  <a:pt x="99316" y="9882"/>
                </a:lnTo>
                <a:lnTo>
                  <a:pt x="89659" y="8637"/>
                </a:lnTo>
                <a:lnTo>
                  <a:pt x="118576" y="8637"/>
                </a:lnTo>
                <a:lnTo>
                  <a:pt x="125740" y="16195"/>
                </a:lnTo>
                <a:lnTo>
                  <a:pt x="128765" y="27832"/>
                </a:lnTo>
                <a:lnTo>
                  <a:pt x="127796" y="35915"/>
                </a:lnTo>
                <a:lnTo>
                  <a:pt x="123877" y="44987"/>
                </a:lnTo>
                <a:lnTo>
                  <a:pt x="115486" y="53880"/>
                </a:lnTo>
                <a:lnTo>
                  <a:pt x="104764" y="59504"/>
                </a:lnTo>
                <a:close/>
              </a:path>
              <a:path w="136525" h="144144">
                <a:moveTo>
                  <a:pt x="100063" y="135323"/>
                </a:moveTo>
                <a:lnTo>
                  <a:pt x="57229" y="135323"/>
                </a:lnTo>
                <a:lnTo>
                  <a:pt x="66752" y="134858"/>
                </a:lnTo>
                <a:lnTo>
                  <a:pt x="84055" y="131604"/>
                </a:lnTo>
                <a:lnTo>
                  <a:pt x="105113" y="122772"/>
                </a:lnTo>
                <a:lnTo>
                  <a:pt x="125904" y="105571"/>
                </a:lnTo>
                <a:lnTo>
                  <a:pt x="128765" y="102692"/>
                </a:lnTo>
                <a:lnTo>
                  <a:pt x="133534" y="102692"/>
                </a:lnTo>
                <a:lnTo>
                  <a:pt x="136396" y="106531"/>
                </a:lnTo>
                <a:lnTo>
                  <a:pt x="136396" y="108450"/>
                </a:lnTo>
                <a:lnTo>
                  <a:pt x="131537" y="115619"/>
                </a:lnTo>
                <a:lnTo>
                  <a:pt x="116842" y="127645"/>
                </a:lnTo>
                <a:lnTo>
                  <a:pt x="100063" y="135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35715" y="2529946"/>
            <a:ext cx="96520" cy="216535"/>
          </a:xfrm>
          <a:custGeom>
            <a:avLst/>
            <a:gdLst/>
            <a:ahLst/>
            <a:cxnLst/>
            <a:rect l="l" t="t" r="r" b="b"/>
            <a:pathLst>
              <a:path w="96520" h="216535">
                <a:moveTo>
                  <a:pt x="79167" y="29752"/>
                </a:moveTo>
                <a:lnTo>
                  <a:pt x="61044" y="29752"/>
                </a:lnTo>
                <a:lnTo>
                  <a:pt x="57229" y="23033"/>
                </a:lnTo>
                <a:lnTo>
                  <a:pt x="57229" y="18235"/>
                </a:lnTo>
                <a:lnTo>
                  <a:pt x="58853" y="11336"/>
                </a:lnTo>
                <a:lnTo>
                  <a:pt x="63071" y="5518"/>
                </a:lnTo>
                <a:lnTo>
                  <a:pt x="68898" y="1499"/>
                </a:lnTo>
                <a:lnTo>
                  <a:pt x="75351" y="0"/>
                </a:lnTo>
                <a:lnTo>
                  <a:pt x="83936" y="0"/>
                </a:lnTo>
                <a:lnTo>
                  <a:pt x="87751" y="7677"/>
                </a:lnTo>
                <a:lnTo>
                  <a:pt x="87751" y="21114"/>
                </a:lnTo>
                <a:lnTo>
                  <a:pt x="79167" y="29752"/>
                </a:lnTo>
                <a:close/>
              </a:path>
              <a:path w="96520" h="216535">
                <a:moveTo>
                  <a:pt x="9538" y="124766"/>
                </a:moveTo>
                <a:lnTo>
                  <a:pt x="0" y="124766"/>
                </a:lnTo>
                <a:lnTo>
                  <a:pt x="0" y="120927"/>
                </a:lnTo>
                <a:lnTo>
                  <a:pt x="2727" y="110700"/>
                </a:lnTo>
                <a:lnTo>
                  <a:pt x="11088" y="93814"/>
                </a:lnTo>
                <a:lnTo>
                  <a:pt x="25350" y="78009"/>
                </a:lnTo>
                <a:lnTo>
                  <a:pt x="45783" y="71020"/>
                </a:lnTo>
                <a:lnTo>
                  <a:pt x="57795" y="73210"/>
                </a:lnTo>
                <a:lnTo>
                  <a:pt x="67482" y="79178"/>
                </a:lnTo>
                <a:lnTo>
                  <a:pt x="68535" y="80618"/>
                </a:lnTo>
                <a:lnTo>
                  <a:pt x="44829" y="80618"/>
                </a:lnTo>
                <a:lnTo>
                  <a:pt x="35842" y="82852"/>
                </a:lnTo>
                <a:lnTo>
                  <a:pt x="26587" y="89855"/>
                </a:lnTo>
                <a:lnTo>
                  <a:pt x="17869" y="102077"/>
                </a:lnTo>
                <a:lnTo>
                  <a:pt x="10492" y="119967"/>
                </a:lnTo>
                <a:lnTo>
                  <a:pt x="9538" y="122847"/>
                </a:lnTo>
                <a:lnTo>
                  <a:pt x="9538" y="124766"/>
                </a:lnTo>
                <a:close/>
              </a:path>
              <a:path w="96520" h="216535">
                <a:moveTo>
                  <a:pt x="50552" y="215942"/>
                </a:moveTo>
                <a:lnTo>
                  <a:pt x="38137" y="213767"/>
                </a:lnTo>
                <a:lnTo>
                  <a:pt x="28495" y="207904"/>
                </a:lnTo>
                <a:lnTo>
                  <a:pt x="22250" y="199341"/>
                </a:lnTo>
                <a:lnTo>
                  <a:pt x="20030" y="189069"/>
                </a:lnTo>
                <a:lnTo>
                  <a:pt x="20030" y="183310"/>
                </a:lnTo>
                <a:lnTo>
                  <a:pt x="21937" y="179471"/>
                </a:lnTo>
                <a:lnTo>
                  <a:pt x="22891" y="175632"/>
                </a:lnTo>
                <a:lnTo>
                  <a:pt x="42921" y="123806"/>
                </a:lnTo>
                <a:lnTo>
                  <a:pt x="52460" y="91175"/>
                </a:lnTo>
                <a:lnTo>
                  <a:pt x="52460" y="82537"/>
                </a:lnTo>
                <a:lnTo>
                  <a:pt x="49598" y="80618"/>
                </a:lnTo>
                <a:lnTo>
                  <a:pt x="68535" y="80618"/>
                </a:lnTo>
                <a:lnTo>
                  <a:pt x="73950" y="88026"/>
                </a:lnTo>
                <a:lnTo>
                  <a:pt x="76305" y="98853"/>
                </a:lnTo>
                <a:lnTo>
                  <a:pt x="76305" y="101732"/>
                </a:lnTo>
                <a:lnTo>
                  <a:pt x="75351" y="105571"/>
                </a:lnTo>
                <a:lnTo>
                  <a:pt x="74397" y="108450"/>
                </a:lnTo>
                <a:lnTo>
                  <a:pt x="71461" y="115439"/>
                </a:lnTo>
                <a:lnTo>
                  <a:pt x="66648" y="127645"/>
                </a:lnTo>
                <a:lnTo>
                  <a:pt x="61655" y="140572"/>
                </a:lnTo>
                <a:lnTo>
                  <a:pt x="58182" y="149719"/>
                </a:lnTo>
                <a:lnTo>
                  <a:pt x="55887" y="156198"/>
                </a:lnTo>
                <a:lnTo>
                  <a:pt x="50939" y="169154"/>
                </a:lnTo>
                <a:lnTo>
                  <a:pt x="48644" y="175632"/>
                </a:lnTo>
                <a:lnTo>
                  <a:pt x="45783" y="182351"/>
                </a:lnTo>
                <a:lnTo>
                  <a:pt x="42921" y="188109"/>
                </a:lnTo>
                <a:lnTo>
                  <a:pt x="42921" y="202505"/>
                </a:lnTo>
                <a:lnTo>
                  <a:pt x="44829" y="207304"/>
                </a:lnTo>
                <a:lnTo>
                  <a:pt x="72497" y="207304"/>
                </a:lnTo>
                <a:lnTo>
                  <a:pt x="70985" y="208969"/>
                </a:lnTo>
                <a:lnTo>
                  <a:pt x="50552" y="215942"/>
                </a:lnTo>
                <a:close/>
              </a:path>
              <a:path w="96520" h="216535">
                <a:moveTo>
                  <a:pt x="72497" y="207304"/>
                </a:moveTo>
                <a:lnTo>
                  <a:pt x="51506" y="207304"/>
                </a:lnTo>
                <a:lnTo>
                  <a:pt x="60880" y="204800"/>
                </a:lnTo>
                <a:lnTo>
                  <a:pt x="69986" y="197347"/>
                </a:lnTo>
                <a:lnTo>
                  <a:pt x="78198" y="185035"/>
                </a:lnTo>
                <a:lnTo>
                  <a:pt x="84889" y="167954"/>
                </a:lnTo>
                <a:lnTo>
                  <a:pt x="86797" y="165075"/>
                </a:lnTo>
                <a:lnTo>
                  <a:pt x="86797" y="163156"/>
                </a:lnTo>
                <a:lnTo>
                  <a:pt x="96335" y="163156"/>
                </a:lnTo>
                <a:lnTo>
                  <a:pt x="96335" y="166995"/>
                </a:lnTo>
                <a:lnTo>
                  <a:pt x="93608" y="176667"/>
                </a:lnTo>
                <a:lnTo>
                  <a:pt x="85247" y="193268"/>
                </a:lnTo>
                <a:lnTo>
                  <a:pt x="72497" y="207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2494" y="2285213"/>
            <a:ext cx="162560" cy="459105"/>
          </a:xfrm>
          <a:custGeom>
            <a:avLst/>
            <a:gdLst/>
            <a:ahLst/>
            <a:cxnLst/>
            <a:rect l="l" t="t" r="r" b="b"/>
            <a:pathLst>
              <a:path w="162559" h="459105">
                <a:moveTo>
                  <a:pt x="8584" y="458757"/>
                </a:moveTo>
                <a:lnTo>
                  <a:pt x="0" y="458757"/>
                </a:lnTo>
                <a:lnTo>
                  <a:pt x="0" y="451079"/>
                </a:lnTo>
                <a:lnTo>
                  <a:pt x="1907" y="449159"/>
                </a:lnTo>
                <a:lnTo>
                  <a:pt x="3815" y="448199"/>
                </a:lnTo>
                <a:lnTo>
                  <a:pt x="34426" y="441736"/>
                </a:lnTo>
                <a:lnTo>
                  <a:pt x="53413" y="428885"/>
                </a:lnTo>
                <a:lnTo>
                  <a:pt x="63101" y="412974"/>
                </a:lnTo>
                <a:lnTo>
                  <a:pt x="65813" y="397333"/>
                </a:lnTo>
                <a:lnTo>
                  <a:pt x="65813" y="287922"/>
                </a:lnTo>
                <a:lnTo>
                  <a:pt x="68928" y="268922"/>
                </a:lnTo>
                <a:lnTo>
                  <a:pt x="78570" y="252532"/>
                </a:lnTo>
                <a:lnTo>
                  <a:pt x="95188" y="239200"/>
                </a:lnTo>
                <a:lnTo>
                  <a:pt x="119227" y="229378"/>
                </a:lnTo>
                <a:lnTo>
                  <a:pt x="109823" y="226259"/>
                </a:lnTo>
                <a:lnTo>
                  <a:pt x="75068" y="201291"/>
                </a:lnTo>
                <a:lnTo>
                  <a:pt x="65813" y="167954"/>
                </a:lnTo>
                <a:lnTo>
                  <a:pt x="65813" y="53745"/>
                </a:lnTo>
                <a:lnTo>
                  <a:pt x="63905" y="49906"/>
                </a:lnTo>
                <a:lnTo>
                  <a:pt x="56722" y="34160"/>
                </a:lnTo>
                <a:lnTo>
                  <a:pt x="44352" y="21834"/>
                </a:lnTo>
                <a:lnTo>
                  <a:pt x="27690" y="13466"/>
                </a:lnTo>
                <a:lnTo>
                  <a:pt x="7630" y="9597"/>
                </a:lnTo>
                <a:lnTo>
                  <a:pt x="0" y="9597"/>
                </a:lnTo>
                <a:lnTo>
                  <a:pt x="0" y="0"/>
                </a:lnTo>
                <a:lnTo>
                  <a:pt x="8584" y="0"/>
                </a:lnTo>
                <a:lnTo>
                  <a:pt x="23159" y="974"/>
                </a:lnTo>
                <a:lnTo>
                  <a:pt x="74397" y="19194"/>
                </a:lnTo>
                <a:lnTo>
                  <a:pt x="95992" y="56444"/>
                </a:lnTo>
                <a:lnTo>
                  <a:pt x="96335" y="70061"/>
                </a:lnTo>
                <a:lnTo>
                  <a:pt x="96335" y="178512"/>
                </a:lnTo>
                <a:lnTo>
                  <a:pt x="97289" y="183310"/>
                </a:lnTo>
                <a:lnTo>
                  <a:pt x="103951" y="199206"/>
                </a:lnTo>
                <a:lnTo>
                  <a:pt x="116246" y="211863"/>
                </a:lnTo>
                <a:lnTo>
                  <a:pt x="133370" y="220560"/>
                </a:lnTo>
                <a:lnTo>
                  <a:pt x="154518" y="224579"/>
                </a:lnTo>
                <a:lnTo>
                  <a:pt x="162149" y="224579"/>
                </a:lnTo>
                <a:lnTo>
                  <a:pt x="162149" y="232257"/>
                </a:lnTo>
                <a:lnTo>
                  <a:pt x="160241" y="234177"/>
                </a:lnTo>
                <a:lnTo>
                  <a:pt x="157380" y="234177"/>
                </a:lnTo>
                <a:lnTo>
                  <a:pt x="148929" y="235092"/>
                </a:lnTo>
                <a:lnTo>
                  <a:pt x="103981" y="260525"/>
                </a:lnTo>
                <a:lnTo>
                  <a:pt x="96335" y="296560"/>
                </a:lnTo>
                <a:lnTo>
                  <a:pt x="96335" y="401172"/>
                </a:lnTo>
                <a:lnTo>
                  <a:pt x="88526" y="425151"/>
                </a:lnTo>
                <a:lnTo>
                  <a:pt x="68913" y="443281"/>
                </a:lnTo>
                <a:lnTo>
                  <a:pt x="41073" y="454753"/>
                </a:lnTo>
                <a:lnTo>
                  <a:pt x="8584" y="458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52334" y="2485800"/>
            <a:ext cx="96520" cy="216535"/>
          </a:xfrm>
          <a:custGeom>
            <a:avLst/>
            <a:gdLst/>
            <a:ahLst/>
            <a:cxnLst/>
            <a:rect l="l" t="t" r="r" b="b"/>
            <a:pathLst>
              <a:path w="96520" h="216535">
                <a:moveTo>
                  <a:pt x="70582" y="29752"/>
                </a:moveTo>
                <a:lnTo>
                  <a:pt x="61998" y="29752"/>
                </a:lnTo>
                <a:lnTo>
                  <a:pt x="58182" y="23033"/>
                </a:lnTo>
                <a:lnTo>
                  <a:pt x="58182" y="7677"/>
                </a:lnTo>
                <a:lnTo>
                  <a:pt x="66767" y="0"/>
                </a:lnTo>
                <a:lnTo>
                  <a:pt x="84889" y="0"/>
                </a:lnTo>
                <a:lnTo>
                  <a:pt x="88705" y="6718"/>
                </a:lnTo>
                <a:lnTo>
                  <a:pt x="88705" y="11516"/>
                </a:lnTo>
                <a:lnTo>
                  <a:pt x="87214" y="18415"/>
                </a:lnTo>
                <a:lnTo>
                  <a:pt x="83220" y="24233"/>
                </a:lnTo>
                <a:lnTo>
                  <a:pt x="77438" y="28252"/>
                </a:lnTo>
                <a:lnTo>
                  <a:pt x="70582" y="29752"/>
                </a:lnTo>
                <a:close/>
              </a:path>
              <a:path w="96520" h="216535">
                <a:moveTo>
                  <a:pt x="10492" y="123806"/>
                </a:moveTo>
                <a:lnTo>
                  <a:pt x="0" y="123806"/>
                </a:lnTo>
                <a:lnTo>
                  <a:pt x="0" y="119967"/>
                </a:lnTo>
                <a:lnTo>
                  <a:pt x="2876" y="109890"/>
                </a:lnTo>
                <a:lnTo>
                  <a:pt x="11565" y="93334"/>
                </a:lnTo>
                <a:lnTo>
                  <a:pt x="26155" y="77859"/>
                </a:lnTo>
                <a:lnTo>
                  <a:pt x="46737" y="71020"/>
                </a:lnTo>
                <a:lnTo>
                  <a:pt x="58600" y="73195"/>
                </a:lnTo>
                <a:lnTo>
                  <a:pt x="67959" y="79058"/>
                </a:lnTo>
                <a:lnTo>
                  <a:pt x="68389" y="79658"/>
                </a:lnTo>
                <a:lnTo>
                  <a:pt x="45783" y="79658"/>
                </a:lnTo>
                <a:lnTo>
                  <a:pt x="36394" y="81893"/>
                </a:lnTo>
                <a:lnTo>
                  <a:pt x="27183" y="88896"/>
                </a:lnTo>
                <a:lnTo>
                  <a:pt x="18688" y="101117"/>
                </a:lnTo>
                <a:lnTo>
                  <a:pt x="11445" y="119008"/>
                </a:lnTo>
                <a:lnTo>
                  <a:pt x="10492" y="122847"/>
                </a:lnTo>
                <a:lnTo>
                  <a:pt x="10492" y="123806"/>
                </a:lnTo>
                <a:close/>
              </a:path>
              <a:path w="96520" h="216535">
                <a:moveTo>
                  <a:pt x="50552" y="215942"/>
                </a:moveTo>
                <a:lnTo>
                  <a:pt x="38689" y="213752"/>
                </a:lnTo>
                <a:lnTo>
                  <a:pt x="29329" y="207784"/>
                </a:lnTo>
                <a:lnTo>
                  <a:pt x="23189" y="198936"/>
                </a:lnTo>
                <a:lnTo>
                  <a:pt x="20984" y="188109"/>
                </a:lnTo>
                <a:lnTo>
                  <a:pt x="20984" y="183310"/>
                </a:lnTo>
                <a:lnTo>
                  <a:pt x="21937" y="179471"/>
                </a:lnTo>
                <a:lnTo>
                  <a:pt x="23845" y="174673"/>
                </a:lnTo>
                <a:lnTo>
                  <a:pt x="43875" y="122847"/>
                </a:lnTo>
                <a:lnTo>
                  <a:pt x="48585" y="110880"/>
                </a:lnTo>
                <a:lnTo>
                  <a:pt x="51506" y="102692"/>
                </a:lnTo>
                <a:lnTo>
                  <a:pt x="52996" y="96664"/>
                </a:lnTo>
                <a:lnTo>
                  <a:pt x="53413" y="91175"/>
                </a:lnTo>
                <a:lnTo>
                  <a:pt x="53413" y="82537"/>
                </a:lnTo>
                <a:lnTo>
                  <a:pt x="50552" y="79658"/>
                </a:lnTo>
                <a:lnTo>
                  <a:pt x="68389" y="79658"/>
                </a:lnTo>
                <a:lnTo>
                  <a:pt x="74099" y="87621"/>
                </a:lnTo>
                <a:lnTo>
                  <a:pt x="76305" y="97893"/>
                </a:lnTo>
                <a:lnTo>
                  <a:pt x="76305" y="101732"/>
                </a:lnTo>
                <a:lnTo>
                  <a:pt x="62594" y="139762"/>
                </a:lnTo>
                <a:lnTo>
                  <a:pt x="59136" y="148760"/>
                </a:lnTo>
                <a:lnTo>
                  <a:pt x="56424" y="155238"/>
                </a:lnTo>
                <a:lnTo>
                  <a:pt x="51357" y="168194"/>
                </a:lnTo>
                <a:lnTo>
                  <a:pt x="48644" y="174673"/>
                </a:lnTo>
                <a:lnTo>
                  <a:pt x="45783" y="182351"/>
                </a:lnTo>
                <a:lnTo>
                  <a:pt x="43875" y="188109"/>
                </a:lnTo>
                <a:lnTo>
                  <a:pt x="43875" y="202505"/>
                </a:lnTo>
                <a:lnTo>
                  <a:pt x="45783" y="206344"/>
                </a:lnTo>
                <a:lnTo>
                  <a:pt x="73581" y="206344"/>
                </a:lnTo>
                <a:lnTo>
                  <a:pt x="71387" y="208819"/>
                </a:lnTo>
                <a:lnTo>
                  <a:pt x="50552" y="215942"/>
                </a:lnTo>
                <a:close/>
              </a:path>
              <a:path w="96520" h="216535">
                <a:moveTo>
                  <a:pt x="73581" y="206344"/>
                </a:moveTo>
                <a:lnTo>
                  <a:pt x="51506" y="206344"/>
                </a:lnTo>
                <a:lnTo>
                  <a:pt x="61029" y="203990"/>
                </a:lnTo>
                <a:lnTo>
                  <a:pt x="70463" y="196867"/>
                </a:lnTo>
                <a:lnTo>
                  <a:pt x="79003" y="184885"/>
                </a:lnTo>
                <a:lnTo>
                  <a:pt x="85843" y="167954"/>
                </a:lnTo>
                <a:lnTo>
                  <a:pt x="86797" y="164116"/>
                </a:lnTo>
                <a:lnTo>
                  <a:pt x="86797" y="162196"/>
                </a:lnTo>
                <a:lnTo>
                  <a:pt x="96335" y="162196"/>
                </a:lnTo>
                <a:lnTo>
                  <a:pt x="96335" y="166035"/>
                </a:lnTo>
                <a:lnTo>
                  <a:pt x="93742" y="175857"/>
                </a:lnTo>
                <a:lnTo>
                  <a:pt x="85605" y="192788"/>
                </a:lnTo>
                <a:lnTo>
                  <a:pt x="73581" y="206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01129" y="2513628"/>
            <a:ext cx="176530" cy="209550"/>
          </a:xfrm>
          <a:custGeom>
            <a:avLst/>
            <a:gdLst/>
            <a:ahLst/>
            <a:cxnLst/>
            <a:rect l="l" t="t" r="r" b="b"/>
            <a:pathLst>
              <a:path w="176529" h="209550">
                <a:moveTo>
                  <a:pt x="176456" y="209223"/>
                </a:moveTo>
                <a:lnTo>
                  <a:pt x="107781" y="209223"/>
                </a:lnTo>
                <a:lnTo>
                  <a:pt x="65992" y="201096"/>
                </a:lnTo>
                <a:lnTo>
                  <a:pt x="31714" y="178752"/>
                </a:lnTo>
                <a:lnTo>
                  <a:pt x="8524" y="145251"/>
                </a:lnTo>
                <a:lnTo>
                  <a:pt x="0" y="103652"/>
                </a:lnTo>
                <a:lnTo>
                  <a:pt x="8524" y="63163"/>
                </a:lnTo>
                <a:lnTo>
                  <a:pt x="31714" y="30231"/>
                </a:lnTo>
                <a:lnTo>
                  <a:pt x="65992" y="8097"/>
                </a:lnTo>
                <a:lnTo>
                  <a:pt x="107781" y="0"/>
                </a:lnTo>
                <a:lnTo>
                  <a:pt x="176456" y="0"/>
                </a:lnTo>
                <a:lnTo>
                  <a:pt x="176456" y="15355"/>
                </a:lnTo>
                <a:lnTo>
                  <a:pt x="108735" y="15355"/>
                </a:lnTo>
                <a:lnTo>
                  <a:pt x="74025" y="21474"/>
                </a:lnTo>
                <a:lnTo>
                  <a:pt x="45664" y="38389"/>
                </a:lnTo>
                <a:lnTo>
                  <a:pt x="25708" y="63942"/>
                </a:lnTo>
                <a:lnTo>
                  <a:pt x="16214" y="95974"/>
                </a:lnTo>
                <a:lnTo>
                  <a:pt x="176456" y="95974"/>
                </a:lnTo>
                <a:lnTo>
                  <a:pt x="176456" y="112289"/>
                </a:lnTo>
                <a:lnTo>
                  <a:pt x="16214" y="112289"/>
                </a:lnTo>
                <a:lnTo>
                  <a:pt x="25708" y="144321"/>
                </a:lnTo>
                <a:lnTo>
                  <a:pt x="45664" y="169874"/>
                </a:lnTo>
                <a:lnTo>
                  <a:pt x="74025" y="186789"/>
                </a:lnTo>
                <a:lnTo>
                  <a:pt x="108735" y="192908"/>
                </a:lnTo>
                <a:lnTo>
                  <a:pt x="176456" y="192908"/>
                </a:lnTo>
                <a:lnTo>
                  <a:pt x="176456" y="209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29096" y="2479083"/>
            <a:ext cx="221615" cy="235585"/>
          </a:xfrm>
          <a:custGeom>
            <a:avLst/>
            <a:gdLst/>
            <a:ahLst/>
            <a:cxnLst/>
            <a:rect l="l" t="t" r="r" b="b"/>
            <a:pathLst>
              <a:path w="221615" h="235585">
                <a:moveTo>
                  <a:pt x="61998" y="235136"/>
                </a:moveTo>
                <a:lnTo>
                  <a:pt x="59136" y="235136"/>
                </a:lnTo>
                <a:lnTo>
                  <a:pt x="58182" y="232257"/>
                </a:lnTo>
                <a:lnTo>
                  <a:pt x="58182" y="227459"/>
                </a:lnTo>
                <a:lnTo>
                  <a:pt x="59136" y="222660"/>
                </a:lnTo>
                <a:lnTo>
                  <a:pt x="60537" y="209043"/>
                </a:lnTo>
                <a:lnTo>
                  <a:pt x="61759" y="192188"/>
                </a:lnTo>
                <a:lnTo>
                  <a:pt x="62624" y="173533"/>
                </a:lnTo>
                <a:lnTo>
                  <a:pt x="62952" y="154518"/>
                </a:lnTo>
                <a:lnTo>
                  <a:pt x="62564" y="134004"/>
                </a:lnTo>
                <a:lnTo>
                  <a:pt x="58928" y="95134"/>
                </a:lnTo>
                <a:lnTo>
                  <a:pt x="46513" y="50086"/>
                </a:lnTo>
                <a:lnTo>
                  <a:pt x="6676" y="18235"/>
                </a:lnTo>
                <a:lnTo>
                  <a:pt x="1907" y="17275"/>
                </a:lnTo>
                <a:lnTo>
                  <a:pt x="0" y="16315"/>
                </a:lnTo>
                <a:lnTo>
                  <a:pt x="3859" y="8907"/>
                </a:lnTo>
                <a:lnTo>
                  <a:pt x="10134" y="3838"/>
                </a:lnTo>
                <a:lnTo>
                  <a:pt x="17302" y="929"/>
                </a:lnTo>
                <a:lnTo>
                  <a:pt x="23845" y="0"/>
                </a:lnTo>
                <a:lnTo>
                  <a:pt x="61893" y="18535"/>
                </a:lnTo>
                <a:lnTo>
                  <a:pt x="81432" y="61183"/>
                </a:lnTo>
                <a:lnTo>
                  <a:pt x="88630" y="108510"/>
                </a:lnTo>
                <a:lnTo>
                  <a:pt x="89659" y="141082"/>
                </a:lnTo>
                <a:lnTo>
                  <a:pt x="89480" y="151324"/>
                </a:lnTo>
                <a:lnTo>
                  <a:pt x="88943" y="163276"/>
                </a:lnTo>
                <a:lnTo>
                  <a:pt x="88049" y="176847"/>
                </a:lnTo>
                <a:lnTo>
                  <a:pt x="86797" y="191948"/>
                </a:lnTo>
                <a:lnTo>
                  <a:pt x="119581" y="191948"/>
                </a:lnTo>
                <a:lnTo>
                  <a:pt x="94666" y="212703"/>
                </a:lnTo>
                <a:lnTo>
                  <a:pt x="71983" y="229273"/>
                </a:lnTo>
                <a:lnTo>
                  <a:pt x="61998" y="235136"/>
                </a:lnTo>
                <a:close/>
              </a:path>
              <a:path w="221615" h="235585">
                <a:moveTo>
                  <a:pt x="119581" y="191948"/>
                </a:moveTo>
                <a:lnTo>
                  <a:pt x="86797" y="191948"/>
                </a:lnTo>
                <a:lnTo>
                  <a:pt x="133191" y="155058"/>
                </a:lnTo>
                <a:lnTo>
                  <a:pt x="171091" y="117088"/>
                </a:lnTo>
                <a:lnTo>
                  <a:pt x="196650" y="83437"/>
                </a:lnTo>
                <a:lnTo>
                  <a:pt x="206025" y="59504"/>
                </a:lnTo>
                <a:lnTo>
                  <a:pt x="204907" y="52725"/>
                </a:lnTo>
                <a:lnTo>
                  <a:pt x="200659" y="44148"/>
                </a:lnTo>
                <a:lnTo>
                  <a:pt x="191941" y="36290"/>
                </a:lnTo>
                <a:lnTo>
                  <a:pt x="177410" y="31671"/>
                </a:lnTo>
                <a:lnTo>
                  <a:pt x="171687" y="31671"/>
                </a:lnTo>
                <a:lnTo>
                  <a:pt x="171687" y="25913"/>
                </a:lnTo>
                <a:lnTo>
                  <a:pt x="172268" y="20649"/>
                </a:lnTo>
                <a:lnTo>
                  <a:pt x="174191" y="13316"/>
                </a:lnTo>
                <a:lnTo>
                  <a:pt x="177723" y="5803"/>
                </a:lnTo>
                <a:lnTo>
                  <a:pt x="183133" y="0"/>
                </a:lnTo>
                <a:lnTo>
                  <a:pt x="200764" y="3314"/>
                </a:lnTo>
                <a:lnTo>
                  <a:pt x="212582" y="12116"/>
                </a:lnTo>
                <a:lnTo>
                  <a:pt x="219214" y="24698"/>
                </a:lnTo>
                <a:lnTo>
                  <a:pt x="221286" y="39349"/>
                </a:lnTo>
                <a:lnTo>
                  <a:pt x="218320" y="60028"/>
                </a:lnTo>
                <a:lnTo>
                  <a:pt x="208290" y="86736"/>
                </a:lnTo>
                <a:lnTo>
                  <a:pt x="189497" y="118303"/>
                </a:lnTo>
                <a:lnTo>
                  <a:pt x="160241" y="153558"/>
                </a:lnTo>
                <a:lnTo>
                  <a:pt x="125576" y="186954"/>
                </a:lnTo>
                <a:lnTo>
                  <a:pt x="119581" y="191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24476" y="3196992"/>
            <a:ext cx="1891453" cy="528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01425" y="4457779"/>
            <a:ext cx="162560" cy="461009"/>
          </a:xfrm>
          <a:custGeom>
            <a:avLst/>
            <a:gdLst/>
            <a:ahLst/>
            <a:cxnLst/>
            <a:rect l="l" t="t" r="r" b="b"/>
            <a:pathLst>
              <a:path w="162560" h="461010">
                <a:moveTo>
                  <a:pt x="162182" y="460543"/>
                </a:moveTo>
                <a:lnTo>
                  <a:pt x="153596" y="460543"/>
                </a:lnTo>
                <a:lnTo>
                  <a:pt x="138212" y="459429"/>
                </a:lnTo>
                <a:lnTo>
                  <a:pt x="87769" y="441273"/>
                </a:lnTo>
                <a:lnTo>
                  <a:pt x="66169" y="403878"/>
                </a:lnTo>
                <a:lnTo>
                  <a:pt x="65826" y="390209"/>
                </a:lnTo>
                <a:lnTo>
                  <a:pt x="65826" y="281335"/>
                </a:lnTo>
                <a:lnTo>
                  <a:pt x="64872" y="275555"/>
                </a:lnTo>
                <a:lnTo>
                  <a:pt x="57673" y="260154"/>
                </a:lnTo>
                <a:lnTo>
                  <a:pt x="45196" y="247734"/>
                </a:lnTo>
                <a:lnTo>
                  <a:pt x="28247" y="239108"/>
                </a:lnTo>
                <a:lnTo>
                  <a:pt x="2862" y="234125"/>
                </a:lnTo>
                <a:lnTo>
                  <a:pt x="0" y="234125"/>
                </a:lnTo>
                <a:lnTo>
                  <a:pt x="0" y="227381"/>
                </a:lnTo>
                <a:lnTo>
                  <a:pt x="1908" y="225454"/>
                </a:lnTo>
                <a:lnTo>
                  <a:pt x="3816" y="224490"/>
                </a:lnTo>
                <a:lnTo>
                  <a:pt x="12819" y="224129"/>
                </a:lnTo>
                <a:lnTo>
                  <a:pt x="23611" y="222322"/>
                </a:lnTo>
                <a:lnTo>
                  <a:pt x="58179" y="198582"/>
                </a:lnTo>
                <a:lnTo>
                  <a:pt x="65826" y="161864"/>
                </a:lnTo>
                <a:lnTo>
                  <a:pt x="65826" y="56845"/>
                </a:lnTo>
                <a:lnTo>
                  <a:pt x="73101" y="33736"/>
                </a:lnTo>
                <a:lnTo>
                  <a:pt x="92539" y="15776"/>
                </a:lnTo>
                <a:lnTo>
                  <a:pt x="120563" y="4139"/>
                </a:lnTo>
                <a:lnTo>
                  <a:pt x="153596" y="0"/>
                </a:lnTo>
                <a:lnTo>
                  <a:pt x="162182" y="0"/>
                </a:lnTo>
                <a:lnTo>
                  <a:pt x="162182" y="7707"/>
                </a:lnTo>
                <a:lnTo>
                  <a:pt x="160274" y="9634"/>
                </a:lnTo>
                <a:lnTo>
                  <a:pt x="158366" y="9634"/>
                </a:lnTo>
                <a:lnTo>
                  <a:pt x="127345" y="16665"/>
                </a:lnTo>
                <a:lnTo>
                  <a:pt x="108399" y="29747"/>
                </a:lnTo>
                <a:lnTo>
                  <a:pt x="98934" y="45539"/>
                </a:lnTo>
                <a:lnTo>
                  <a:pt x="96355" y="60699"/>
                </a:lnTo>
                <a:lnTo>
                  <a:pt x="96355" y="171499"/>
                </a:lnTo>
                <a:lnTo>
                  <a:pt x="93239" y="190573"/>
                </a:lnTo>
                <a:lnTo>
                  <a:pt x="83595" y="207027"/>
                </a:lnTo>
                <a:lnTo>
                  <a:pt x="66974" y="220410"/>
                </a:lnTo>
                <a:lnTo>
                  <a:pt x="42930" y="230271"/>
                </a:lnTo>
                <a:lnTo>
                  <a:pt x="52336" y="232845"/>
                </a:lnTo>
                <a:lnTo>
                  <a:pt x="87098" y="258061"/>
                </a:lnTo>
                <a:lnTo>
                  <a:pt x="96355" y="291934"/>
                </a:lnTo>
                <a:lnTo>
                  <a:pt x="96355" y="405624"/>
                </a:lnTo>
                <a:lnTo>
                  <a:pt x="97309" y="410442"/>
                </a:lnTo>
                <a:lnTo>
                  <a:pt x="105045" y="426098"/>
                </a:lnTo>
                <a:lnTo>
                  <a:pt x="117701" y="438142"/>
                </a:lnTo>
                <a:lnTo>
                  <a:pt x="134471" y="446211"/>
                </a:lnTo>
                <a:lnTo>
                  <a:pt x="154550" y="449944"/>
                </a:lnTo>
                <a:lnTo>
                  <a:pt x="159320" y="450908"/>
                </a:lnTo>
                <a:lnTo>
                  <a:pt x="162182" y="450908"/>
                </a:lnTo>
                <a:lnTo>
                  <a:pt x="162182" y="460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17037" y="4595556"/>
            <a:ext cx="260985" cy="210185"/>
          </a:xfrm>
          <a:custGeom>
            <a:avLst/>
            <a:gdLst/>
            <a:ahLst/>
            <a:cxnLst/>
            <a:rect l="l" t="t" r="r" b="b"/>
            <a:pathLst>
              <a:path w="260985" h="210185">
                <a:moveTo>
                  <a:pt x="113527" y="210038"/>
                </a:moveTo>
                <a:lnTo>
                  <a:pt x="81791" y="207750"/>
                </a:lnTo>
                <a:lnTo>
                  <a:pt x="55690" y="198958"/>
                </a:lnTo>
                <a:lnTo>
                  <a:pt x="37996" y="180772"/>
                </a:lnTo>
                <a:lnTo>
                  <a:pt x="31482" y="150302"/>
                </a:lnTo>
                <a:lnTo>
                  <a:pt x="31482" y="43356"/>
                </a:lnTo>
                <a:lnTo>
                  <a:pt x="30588" y="32773"/>
                </a:lnTo>
                <a:lnTo>
                  <a:pt x="26473" y="27338"/>
                </a:lnTo>
                <a:lnTo>
                  <a:pt x="16993" y="25336"/>
                </a:lnTo>
                <a:lnTo>
                  <a:pt x="0" y="25050"/>
                </a:lnTo>
                <a:lnTo>
                  <a:pt x="0" y="3853"/>
                </a:lnTo>
                <a:lnTo>
                  <a:pt x="83953" y="0"/>
                </a:lnTo>
                <a:lnTo>
                  <a:pt x="83953" y="157047"/>
                </a:lnTo>
                <a:lnTo>
                  <a:pt x="84653" y="173335"/>
                </a:lnTo>
                <a:lnTo>
                  <a:pt x="88842" y="184747"/>
                </a:lnTo>
                <a:lnTo>
                  <a:pt x="99649" y="191461"/>
                </a:lnTo>
                <a:lnTo>
                  <a:pt x="120205" y="193659"/>
                </a:lnTo>
                <a:lnTo>
                  <a:pt x="163089" y="193659"/>
                </a:lnTo>
                <a:lnTo>
                  <a:pt x="161958" y="194999"/>
                </a:lnTo>
                <a:lnTo>
                  <a:pt x="143221" y="205582"/>
                </a:lnTo>
                <a:lnTo>
                  <a:pt x="126093" y="209481"/>
                </a:lnTo>
                <a:lnTo>
                  <a:pt x="113527" y="210038"/>
                </a:lnTo>
                <a:close/>
              </a:path>
              <a:path w="260985" h="210185">
                <a:moveTo>
                  <a:pt x="163089" y="193659"/>
                </a:moveTo>
                <a:lnTo>
                  <a:pt x="120205" y="193659"/>
                </a:lnTo>
                <a:lnTo>
                  <a:pt x="143087" y="189158"/>
                </a:lnTo>
                <a:lnTo>
                  <a:pt x="160870" y="176437"/>
                </a:lnTo>
                <a:lnTo>
                  <a:pt x="172393" y="156670"/>
                </a:lnTo>
                <a:lnTo>
                  <a:pt x="176492" y="131033"/>
                </a:lnTo>
                <a:lnTo>
                  <a:pt x="176492" y="43356"/>
                </a:lnTo>
                <a:lnTo>
                  <a:pt x="175598" y="32773"/>
                </a:lnTo>
                <a:lnTo>
                  <a:pt x="171483" y="27338"/>
                </a:lnTo>
                <a:lnTo>
                  <a:pt x="162003" y="25336"/>
                </a:lnTo>
                <a:lnTo>
                  <a:pt x="145010" y="25050"/>
                </a:lnTo>
                <a:lnTo>
                  <a:pt x="145010" y="3853"/>
                </a:lnTo>
                <a:lnTo>
                  <a:pt x="228963" y="0"/>
                </a:lnTo>
                <a:lnTo>
                  <a:pt x="228963" y="167645"/>
                </a:lnTo>
                <a:lnTo>
                  <a:pt x="229533" y="174389"/>
                </a:lnTo>
                <a:lnTo>
                  <a:pt x="179354" y="174389"/>
                </a:lnTo>
                <a:lnTo>
                  <a:pt x="163089" y="193659"/>
                </a:lnTo>
                <a:close/>
              </a:path>
              <a:path w="260985" h="210185">
                <a:moveTo>
                  <a:pt x="179354" y="210038"/>
                </a:moveTo>
                <a:lnTo>
                  <a:pt x="179354" y="174389"/>
                </a:lnTo>
                <a:lnTo>
                  <a:pt x="229533" y="174389"/>
                </a:lnTo>
                <a:lnTo>
                  <a:pt x="229857" y="178228"/>
                </a:lnTo>
                <a:lnTo>
                  <a:pt x="233971" y="183663"/>
                </a:lnTo>
                <a:lnTo>
                  <a:pt x="243452" y="185665"/>
                </a:lnTo>
                <a:lnTo>
                  <a:pt x="260445" y="185951"/>
                </a:lnTo>
                <a:lnTo>
                  <a:pt x="260445" y="207148"/>
                </a:lnTo>
                <a:lnTo>
                  <a:pt x="179354" y="210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02287" y="4439472"/>
            <a:ext cx="156845" cy="208279"/>
          </a:xfrm>
          <a:custGeom>
            <a:avLst/>
            <a:gdLst/>
            <a:ahLst/>
            <a:cxnLst/>
            <a:rect l="l" t="t" r="r" b="b"/>
            <a:pathLst>
              <a:path w="156845" h="208279">
                <a:moveTo>
                  <a:pt x="65826" y="141631"/>
                </a:moveTo>
                <a:lnTo>
                  <a:pt x="46955" y="138108"/>
                </a:lnTo>
                <a:lnTo>
                  <a:pt x="31482" y="127901"/>
                </a:lnTo>
                <a:lnTo>
                  <a:pt x="21018" y="111552"/>
                </a:lnTo>
                <a:lnTo>
                  <a:pt x="17172" y="89603"/>
                </a:lnTo>
                <a:lnTo>
                  <a:pt x="24342" y="56092"/>
                </a:lnTo>
                <a:lnTo>
                  <a:pt x="43049" y="27459"/>
                </a:lnTo>
                <a:lnTo>
                  <a:pt x="69091" y="7497"/>
                </a:lnTo>
                <a:lnTo>
                  <a:pt x="98263" y="0"/>
                </a:lnTo>
                <a:lnTo>
                  <a:pt x="109920" y="1640"/>
                </a:lnTo>
                <a:lnTo>
                  <a:pt x="119251" y="5901"/>
                </a:lnTo>
                <a:lnTo>
                  <a:pt x="122632" y="8671"/>
                </a:lnTo>
                <a:lnTo>
                  <a:pt x="98263" y="8671"/>
                </a:lnTo>
                <a:lnTo>
                  <a:pt x="89602" y="10071"/>
                </a:lnTo>
                <a:lnTo>
                  <a:pt x="59148" y="37575"/>
                </a:lnTo>
                <a:lnTo>
                  <a:pt x="44391" y="88384"/>
                </a:lnTo>
                <a:lnTo>
                  <a:pt x="42930" y="102128"/>
                </a:lnTo>
                <a:lnTo>
                  <a:pt x="44376" y="114262"/>
                </a:lnTo>
                <a:lnTo>
                  <a:pt x="48773" y="124047"/>
                </a:lnTo>
                <a:lnTo>
                  <a:pt x="56212" y="130581"/>
                </a:lnTo>
                <a:lnTo>
                  <a:pt x="66780" y="132960"/>
                </a:lnTo>
                <a:lnTo>
                  <a:pt x="93796" y="132960"/>
                </a:lnTo>
                <a:lnTo>
                  <a:pt x="86815" y="136934"/>
                </a:lnTo>
                <a:lnTo>
                  <a:pt x="76499" y="140412"/>
                </a:lnTo>
                <a:lnTo>
                  <a:pt x="65826" y="141631"/>
                </a:lnTo>
                <a:close/>
              </a:path>
              <a:path w="156845" h="208279">
                <a:moveTo>
                  <a:pt x="156458" y="18306"/>
                </a:moveTo>
                <a:lnTo>
                  <a:pt x="131653" y="18306"/>
                </a:lnTo>
                <a:lnTo>
                  <a:pt x="132607" y="12525"/>
                </a:lnTo>
                <a:lnTo>
                  <a:pt x="138332" y="5780"/>
                </a:lnTo>
                <a:lnTo>
                  <a:pt x="150734" y="5780"/>
                </a:lnTo>
                <a:lnTo>
                  <a:pt x="156458" y="9634"/>
                </a:lnTo>
                <a:lnTo>
                  <a:pt x="156458" y="18306"/>
                </a:lnTo>
                <a:close/>
              </a:path>
              <a:path w="156845" h="208279">
                <a:moveTo>
                  <a:pt x="93796" y="132960"/>
                </a:moveTo>
                <a:lnTo>
                  <a:pt x="66780" y="132960"/>
                </a:lnTo>
                <a:lnTo>
                  <a:pt x="75963" y="131394"/>
                </a:lnTo>
                <a:lnTo>
                  <a:pt x="85861" y="126938"/>
                </a:lnTo>
                <a:lnTo>
                  <a:pt x="95759" y="119953"/>
                </a:lnTo>
                <a:lnTo>
                  <a:pt x="104941" y="110800"/>
                </a:lnTo>
                <a:lnTo>
                  <a:pt x="110665" y="105019"/>
                </a:lnTo>
                <a:lnTo>
                  <a:pt x="110665" y="104055"/>
                </a:lnTo>
                <a:lnTo>
                  <a:pt x="111619" y="99238"/>
                </a:lnTo>
                <a:lnTo>
                  <a:pt x="126883" y="37575"/>
                </a:lnTo>
                <a:lnTo>
                  <a:pt x="126883" y="36612"/>
                </a:lnTo>
                <a:lnTo>
                  <a:pt x="125631" y="30620"/>
                </a:lnTo>
                <a:lnTo>
                  <a:pt x="121159" y="21196"/>
                </a:lnTo>
                <a:lnTo>
                  <a:pt x="112394" y="12495"/>
                </a:lnTo>
                <a:lnTo>
                  <a:pt x="98263" y="8671"/>
                </a:lnTo>
                <a:lnTo>
                  <a:pt x="122632" y="8671"/>
                </a:lnTo>
                <a:lnTo>
                  <a:pt x="126436" y="11787"/>
                </a:lnTo>
                <a:lnTo>
                  <a:pt x="131653" y="18306"/>
                </a:lnTo>
                <a:lnTo>
                  <a:pt x="156458" y="18306"/>
                </a:lnTo>
                <a:lnTo>
                  <a:pt x="155504" y="23123"/>
                </a:lnTo>
                <a:lnTo>
                  <a:pt x="130804" y="124288"/>
                </a:lnTo>
                <a:lnTo>
                  <a:pt x="104941" y="124288"/>
                </a:lnTo>
                <a:lnTo>
                  <a:pt x="96415" y="131469"/>
                </a:lnTo>
                <a:lnTo>
                  <a:pt x="93796" y="132960"/>
                </a:lnTo>
                <a:close/>
              </a:path>
              <a:path w="156845" h="208279">
                <a:moveTo>
                  <a:pt x="88406" y="198476"/>
                </a:moveTo>
                <a:lnTo>
                  <a:pt x="44838" y="198476"/>
                </a:lnTo>
                <a:lnTo>
                  <a:pt x="51695" y="198296"/>
                </a:lnTo>
                <a:lnTo>
                  <a:pt x="60341" y="197031"/>
                </a:lnTo>
                <a:lnTo>
                  <a:pt x="92420" y="170776"/>
                </a:lnTo>
                <a:lnTo>
                  <a:pt x="104941" y="124288"/>
                </a:lnTo>
                <a:lnTo>
                  <a:pt x="130804" y="124288"/>
                </a:lnTo>
                <a:lnTo>
                  <a:pt x="121159" y="163791"/>
                </a:lnTo>
                <a:lnTo>
                  <a:pt x="114332" y="178439"/>
                </a:lnTo>
                <a:lnTo>
                  <a:pt x="100171" y="192816"/>
                </a:lnTo>
                <a:lnTo>
                  <a:pt x="88406" y="198476"/>
                </a:lnTo>
                <a:close/>
              </a:path>
              <a:path w="156845" h="208279">
                <a:moveTo>
                  <a:pt x="44838" y="208111"/>
                </a:moveTo>
                <a:lnTo>
                  <a:pt x="30588" y="207659"/>
                </a:lnTo>
                <a:lnTo>
                  <a:pt x="15979" y="205221"/>
                </a:lnTo>
                <a:lnTo>
                  <a:pt x="4591" y="199169"/>
                </a:lnTo>
                <a:lnTo>
                  <a:pt x="0" y="187878"/>
                </a:lnTo>
                <a:lnTo>
                  <a:pt x="1490" y="179583"/>
                </a:lnTo>
                <a:lnTo>
                  <a:pt x="5485" y="173546"/>
                </a:lnTo>
                <a:lnTo>
                  <a:pt x="11269" y="169858"/>
                </a:lnTo>
                <a:lnTo>
                  <a:pt x="18126" y="168608"/>
                </a:lnTo>
                <a:lnTo>
                  <a:pt x="24804" y="168608"/>
                </a:lnTo>
                <a:lnTo>
                  <a:pt x="30528" y="172462"/>
                </a:lnTo>
                <a:lnTo>
                  <a:pt x="30528" y="184987"/>
                </a:lnTo>
                <a:lnTo>
                  <a:pt x="28620" y="192695"/>
                </a:lnTo>
                <a:lnTo>
                  <a:pt x="20034" y="196549"/>
                </a:lnTo>
                <a:lnTo>
                  <a:pt x="25758" y="197513"/>
                </a:lnTo>
                <a:lnTo>
                  <a:pt x="30528" y="198476"/>
                </a:lnTo>
                <a:lnTo>
                  <a:pt x="88406" y="198476"/>
                </a:lnTo>
                <a:lnTo>
                  <a:pt x="77424" y="203760"/>
                </a:lnTo>
                <a:lnTo>
                  <a:pt x="44838" y="208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93090" y="4439466"/>
            <a:ext cx="147955" cy="146050"/>
          </a:xfrm>
          <a:custGeom>
            <a:avLst/>
            <a:gdLst/>
            <a:ahLst/>
            <a:cxnLst/>
            <a:rect l="l" t="t" r="r" b="b"/>
            <a:pathLst>
              <a:path w="147954" h="146050">
                <a:moveTo>
                  <a:pt x="9540" y="53954"/>
                </a:moveTo>
                <a:lnTo>
                  <a:pt x="0" y="53954"/>
                </a:lnTo>
                <a:lnTo>
                  <a:pt x="0" y="49137"/>
                </a:lnTo>
                <a:lnTo>
                  <a:pt x="15726" y="10161"/>
                </a:lnTo>
                <a:lnTo>
                  <a:pt x="36252" y="0"/>
                </a:lnTo>
                <a:lnTo>
                  <a:pt x="43884" y="767"/>
                </a:lnTo>
                <a:lnTo>
                  <a:pt x="53663" y="3974"/>
                </a:lnTo>
                <a:lnTo>
                  <a:pt x="59984" y="8671"/>
                </a:lnTo>
                <a:lnTo>
                  <a:pt x="35298" y="8671"/>
                </a:lnTo>
                <a:lnTo>
                  <a:pt x="27159" y="11381"/>
                </a:lnTo>
                <a:lnTo>
                  <a:pt x="20988" y="18787"/>
                </a:lnTo>
                <a:lnTo>
                  <a:pt x="16248" y="29807"/>
                </a:lnTo>
                <a:lnTo>
                  <a:pt x="12402" y="43356"/>
                </a:lnTo>
                <a:lnTo>
                  <a:pt x="9540" y="52991"/>
                </a:lnTo>
                <a:lnTo>
                  <a:pt x="9540" y="53954"/>
                </a:lnTo>
                <a:close/>
              </a:path>
              <a:path w="147954" h="146050">
                <a:moveTo>
                  <a:pt x="82874" y="23123"/>
                </a:moveTo>
                <a:lnTo>
                  <a:pt x="69643" y="23123"/>
                </a:lnTo>
                <a:lnTo>
                  <a:pt x="79868" y="12600"/>
                </a:lnTo>
                <a:lnTo>
                  <a:pt x="90631" y="5419"/>
                </a:lnTo>
                <a:lnTo>
                  <a:pt x="102109" y="1309"/>
                </a:lnTo>
                <a:lnTo>
                  <a:pt x="114481" y="0"/>
                </a:lnTo>
                <a:lnTo>
                  <a:pt x="126540" y="1309"/>
                </a:lnTo>
                <a:lnTo>
                  <a:pt x="137258" y="5419"/>
                </a:lnTo>
                <a:lnTo>
                  <a:pt x="140735" y="8671"/>
                </a:lnTo>
                <a:lnTo>
                  <a:pt x="113527" y="8671"/>
                </a:lnTo>
                <a:lnTo>
                  <a:pt x="104404" y="9770"/>
                </a:lnTo>
                <a:lnTo>
                  <a:pt x="97070" y="12404"/>
                </a:lnTo>
                <a:lnTo>
                  <a:pt x="91525" y="15581"/>
                </a:lnTo>
                <a:lnTo>
                  <a:pt x="87769" y="18306"/>
                </a:lnTo>
                <a:lnTo>
                  <a:pt x="82874" y="23123"/>
                </a:lnTo>
                <a:close/>
              </a:path>
              <a:path w="147954" h="146050">
                <a:moveTo>
                  <a:pt x="36252" y="145485"/>
                </a:moveTo>
                <a:lnTo>
                  <a:pt x="25758" y="145485"/>
                </a:lnTo>
                <a:lnTo>
                  <a:pt x="20034" y="141631"/>
                </a:lnTo>
                <a:lnTo>
                  <a:pt x="20034" y="133923"/>
                </a:lnTo>
                <a:lnTo>
                  <a:pt x="21942" y="126215"/>
                </a:lnTo>
                <a:lnTo>
                  <a:pt x="23850" y="121398"/>
                </a:lnTo>
                <a:lnTo>
                  <a:pt x="33390" y="80932"/>
                </a:lnTo>
                <a:lnTo>
                  <a:pt x="34985" y="74383"/>
                </a:lnTo>
                <a:lnTo>
                  <a:pt x="36848" y="66841"/>
                </a:lnTo>
                <a:lnTo>
                  <a:pt x="38890" y="59118"/>
                </a:lnTo>
                <a:lnTo>
                  <a:pt x="41022" y="52027"/>
                </a:lnTo>
                <a:lnTo>
                  <a:pt x="44123" y="37093"/>
                </a:lnTo>
                <a:lnTo>
                  <a:pt x="45315" y="30349"/>
                </a:lnTo>
                <a:lnTo>
                  <a:pt x="45792" y="25050"/>
                </a:lnTo>
                <a:lnTo>
                  <a:pt x="45792" y="16379"/>
                </a:lnTo>
                <a:lnTo>
                  <a:pt x="43884" y="8671"/>
                </a:lnTo>
                <a:lnTo>
                  <a:pt x="59984" y="8671"/>
                </a:lnTo>
                <a:lnTo>
                  <a:pt x="63084" y="10974"/>
                </a:lnTo>
                <a:lnTo>
                  <a:pt x="69643" y="23123"/>
                </a:lnTo>
                <a:lnTo>
                  <a:pt x="82874" y="23123"/>
                </a:lnTo>
                <a:lnTo>
                  <a:pt x="66542" y="49980"/>
                </a:lnTo>
                <a:lnTo>
                  <a:pt x="61295" y="71417"/>
                </a:lnTo>
                <a:lnTo>
                  <a:pt x="60102" y="77078"/>
                </a:lnTo>
                <a:lnTo>
                  <a:pt x="49608" y="119471"/>
                </a:lnTo>
                <a:lnTo>
                  <a:pt x="45792" y="133923"/>
                </a:lnTo>
                <a:lnTo>
                  <a:pt x="44838" y="135850"/>
                </a:lnTo>
                <a:lnTo>
                  <a:pt x="41976" y="142594"/>
                </a:lnTo>
                <a:lnTo>
                  <a:pt x="36252" y="145485"/>
                </a:lnTo>
                <a:close/>
              </a:path>
              <a:path w="147954" h="146050">
                <a:moveTo>
                  <a:pt x="129745" y="43356"/>
                </a:moveTo>
                <a:lnTo>
                  <a:pt x="123067" y="43356"/>
                </a:lnTo>
                <a:lnTo>
                  <a:pt x="117343" y="38539"/>
                </a:lnTo>
                <a:lnTo>
                  <a:pt x="117343" y="25050"/>
                </a:lnTo>
                <a:lnTo>
                  <a:pt x="121159" y="16379"/>
                </a:lnTo>
                <a:lnTo>
                  <a:pt x="131653" y="13488"/>
                </a:lnTo>
                <a:lnTo>
                  <a:pt x="124975" y="9634"/>
                </a:lnTo>
                <a:lnTo>
                  <a:pt x="117343" y="8671"/>
                </a:lnTo>
                <a:lnTo>
                  <a:pt x="140735" y="8671"/>
                </a:lnTo>
                <a:lnTo>
                  <a:pt x="144935" y="12600"/>
                </a:lnTo>
                <a:lnTo>
                  <a:pt x="147872" y="23123"/>
                </a:lnTo>
                <a:lnTo>
                  <a:pt x="146113" y="31975"/>
                </a:lnTo>
                <a:lnTo>
                  <a:pt x="141671" y="38298"/>
                </a:lnTo>
                <a:lnTo>
                  <a:pt x="135797" y="42091"/>
                </a:lnTo>
                <a:lnTo>
                  <a:pt x="129745" y="43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78170" y="4439466"/>
            <a:ext cx="136525" cy="146050"/>
          </a:xfrm>
          <a:custGeom>
            <a:avLst/>
            <a:gdLst/>
            <a:ahLst/>
            <a:cxnLst/>
            <a:rect l="l" t="t" r="r" b="b"/>
            <a:pathLst>
              <a:path w="136525" h="146050">
                <a:moveTo>
                  <a:pt x="57240" y="145485"/>
                </a:moveTo>
                <a:lnTo>
                  <a:pt x="32600" y="140607"/>
                </a:lnTo>
                <a:lnTo>
                  <a:pt x="14667" y="127420"/>
                </a:lnTo>
                <a:lnTo>
                  <a:pt x="3711" y="108090"/>
                </a:lnTo>
                <a:lnTo>
                  <a:pt x="0" y="84786"/>
                </a:lnTo>
                <a:lnTo>
                  <a:pt x="8660" y="48369"/>
                </a:lnTo>
                <a:lnTo>
                  <a:pt x="30647" y="21798"/>
                </a:lnTo>
                <a:lnTo>
                  <a:pt x="59968" y="5524"/>
                </a:lnTo>
                <a:lnTo>
                  <a:pt x="90631" y="0"/>
                </a:lnTo>
                <a:lnTo>
                  <a:pt x="105999" y="1926"/>
                </a:lnTo>
                <a:lnTo>
                  <a:pt x="118416" y="7466"/>
                </a:lnTo>
                <a:lnTo>
                  <a:pt x="119554" y="8671"/>
                </a:lnTo>
                <a:lnTo>
                  <a:pt x="90631" y="8671"/>
                </a:lnTo>
                <a:lnTo>
                  <a:pt x="79391" y="10011"/>
                </a:lnTo>
                <a:lnTo>
                  <a:pt x="62964" y="16499"/>
                </a:lnTo>
                <a:lnTo>
                  <a:pt x="45822" y="31839"/>
                </a:lnTo>
                <a:lnTo>
                  <a:pt x="32436" y="59735"/>
                </a:lnTo>
                <a:lnTo>
                  <a:pt x="105839" y="59735"/>
                </a:lnTo>
                <a:lnTo>
                  <a:pt x="102079" y="61662"/>
                </a:lnTo>
                <a:lnTo>
                  <a:pt x="87992" y="65561"/>
                </a:lnTo>
                <a:lnTo>
                  <a:pt x="73101" y="67563"/>
                </a:lnTo>
                <a:lnTo>
                  <a:pt x="59819" y="68301"/>
                </a:lnTo>
                <a:lnTo>
                  <a:pt x="50562" y="68407"/>
                </a:lnTo>
                <a:lnTo>
                  <a:pt x="30528" y="68407"/>
                </a:lnTo>
                <a:lnTo>
                  <a:pt x="28322" y="79968"/>
                </a:lnTo>
                <a:lnTo>
                  <a:pt x="27189" y="87917"/>
                </a:lnTo>
                <a:lnTo>
                  <a:pt x="26772" y="93337"/>
                </a:lnTo>
                <a:lnTo>
                  <a:pt x="26712" y="97311"/>
                </a:lnTo>
                <a:lnTo>
                  <a:pt x="28948" y="114307"/>
                </a:lnTo>
                <a:lnTo>
                  <a:pt x="35298" y="126336"/>
                </a:lnTo>
                <a:lnTo>
                  <a:pt x="45226" y="133487"/>
                </a:lnTo>
                <a:lnTo>
                  <a:pt x="58194" y="135850"/>
                </a:lnTo>
                <a:lnTo>
                  <a:pt x="102441" y="135850"/>
                </a:lnTo>
                <a:lnTo>
                  <a:pt x="92554" y="140442"/>
                </a:lnTo>
                <a:lnTo>
                  <a:pt x="57240" y="145485"/>
                </a:lnTo>
                <a:close/>
              </a:path>
              <a:path w="136525" h="146050">
                <a:moveTo>
                  <a:pt x="105839" y="59735"/>
                </a:moveTo>
                <a:lnTo>
                  <a:pt x="48654" y="59735"/>
                </a:lnTo>
                <a:lnTo>
                  <a:pt x="64872" y="59238"/>
                </a:lnTo>
                <a:lnTo>
                  <a:pt x="87530" y="55761"/>
                </a:lnTo>
                <a:lnTo>
                  <a:pt x="107684" y="46322"/>
                </a:lnTo>
                <a:lnTo>
                  <a:pt x="116389" y="27940"/>
                </a:lnTo>
                <a:lnTo>
                  <a:pt x="114243" y="20052"/>
                </a:lnTo>
                <a:lnTo>
                  <a:pt x="108519" y="13970"/>
                </a:lnTo>
                <a:lnTo>
                  <a:pt x="100290" y="10056"/>
                </a:lnTo>
                <a:lnTo>
                  <a:pt x="90631" y="8671"/>
                </a:lnTo>
                <a:lnTo>
                  <a:pt x="119554" y="8671"/>
                </a:lnTo>
                <a:lnTo>
                  <a:pt x="126719" y="16258"/>
                </a:lnTo>
                <a:lnTo>
                  <a:pt x="129745" y="27940"/>
                </a:lnTo>
                <a:lnTo>
                  <a:pt x="128642" y="36190"/>
                </a:lnTo>
                <a:lnTo>
                  <a:pt x="124498" y="45524"/>
                </a:lnTo>
                <a:lnTo>
                  <a:pt x="116061" y="54496"/>
                </a:lnTo>
                <a:lnTo>
                  <a:pt x="105839" y="59735"/>
                </a:lnTo>
                <a:close/>
              </a:path>
              <a:path w="136525" h="146050">
                <a:moveTo>
                  <a:pt x="102441" y="135850"/>
                </a:moveTo>
                <a:lnTo>
                  <a:pt x="58194" y="135850"/>
                </a:lnTo>
                <a:lnTo>
                  <a:pt x="67705" y="135398"/>
                </a:lnTo>
                <a:lnTo>
                  <a:pt x="84907" y="132237"/>
                </a:lnTo>
                <a:lnTo>
                  <a:pt x="105686" y="123656"/>
                </a:lnTo>
                <a:lnTo>
                  <a:pt x="125929" y="106946"/>
                </a:lnTo>
                <a:lnTo>
                  <a:pt x="129745" y="103092"/>
                </a:lnTo>
                <a:lnTo>
                  <a:pt x="133561" y="103092"/>
                </a:lnTo>
                <a:lnTo>
                  <a:pt x="136423" y="106946"/>
                </a:lnTo>
                <a:lnTo>
                  <a:pt x="136423" y="108873"/>
                </a:lnTo>
                <a:lnTo>
                  <a:pt x="131698" y="116626"/>
                </a:lnTo>
                <a:lnTo>
                  <a:pt x="117224" y="128985"/>
                </a:lnTo>
                <a:lnTo>
                  <a:pt x="102441" y="135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51801" y="4439465"/>
            <a:ext cx="136525" cy="146050"/>
          </a:xfrm>
          <a:custGeom>
            <a:avLst/>
            <a:gdLst/>
            <a:ahLst/>
            <a:cxnLst/>
            <a:rect l="l" t="t" r="r" b="b"/>
            <a:pathLst>
              <a:path w="136525" h="146050">
                <a:moveTo>
                  <a:pt x="57240" y="145485"/>
                </a:moveTo>
                <a:lnTo>
                  <a:pt x="32600" y="140607"/>
                </a:lnTo>
                <a:lnTo>
                  <a:pt x="14667" y="127420"/>
                </a:lnTo>
                <a:lnTo>
                  <a:pt x="3711" y="108090"/>
                </a:lnTo>
                <a:lnTo>
                  <a:pt x="0" y="84786"/>
                </a:lnTo>
                <a:lnTo>
                  <a:pt x="8645" y="48369"/>
                </a:lnTo>
                <a:lnTo>
                  <a:pt x="30528" y="21798"/>
                </a:lnTo>
                <a:lnTo>
                  <a:pt x="59566" y="5524"/>
                </a:lnTo>
                <a:lnTo>
                  <a:pt x="89677" y="0"/>
                </a:lnTo>
                <a:lnTo>
                  <a:pt x="105045" y="1926"/>
                </a:lnTo>
                <a:lnTo>
                  <a:pt x="117462" y="7466"/>
                </a:lnTo>
                <a:lnTo>
                  <a:pt x="118600" y="8671"/>
                </a:lnTo>
                <a:lnTo>
                  <a:pt x="89677" y="8671"/>
                </a:lnTo>
                <a:lnTo>
                  <a:pt x="78989" y="10011"/>
                </a:lnTo>
                <a:lnTo>
                  <a:pt x="62845" y="16499"/>
                </a:lnTo>
                <a:lnTo>
                  <a:pt x="45807" y="31839"/>
                </a:lnTo>
                <a:lnTo>
                  <a:pt x="32436" y="59735"/>
                </a:lnTo>
                <a:lnTo>
                  <a:pt x="104993" y="59735"/>
                </a:lnTo>
                <a:lnTo>
                  <a:pt x="101125" y="61662"/>
                </a:lnTo>
                <a:lnTo>
                  <a:pt x="87173" y="65561"/>
                </a:lnTo>
                <a:lnTo>
                  <a:pt x="72505" y="67563"/>
                </a:lnTo>
                <a:lnTo>
                  <a:pt x="59268" y="68301"/>
                </a:lnTo>
                <a:lnTo>
                  <a:pt x="49608" y="68407"/>
                </a:lnTo>
                <a:lnTo>
                  <a:pt x="29574" y="68407"/>
                </a:lnTo>
                <a:lnTo>
                  <a:pt x="27368" y="79968"/>
                </a:lnTo>
                <a:lnTo>
                  <a:pt x="26235" y="87917"/>
                </a:lnTo>
                <a:lnTo>
                  <a:pt x="25817" y="93337"/>
                </a:lnTo>
                <a:lnTo>
                  <a:pt x="25758" y="97311"/>
                </a:lnTo>
                <a:lnTo>
                  <a:pt x="28143" y="114307"/>
                </a:lnTo>
                <a:lnTo>
                  <a:pt x="34821" y="126336"/>
                </a:lnTo>
                <a:lnTo>
                  <a:pt x="45077" y="133487"/>
                </a:lnTo>
                <a:lnTo>
                  <a:pt x="58194" y="135850"/>
                </a:lnTo>
                <a:lnTo>
                  <a:pt x="102057" y="135850"/>
                </a:lnTo>
                <a:lnTo>
                  <a:pt x="92151" y="140442"/>
                </a:lnTo>
                <a:lnTo>
                  <a:pt x="57240" y="145485"/>
                </a:lnTo>
                <a:close/>
              </a:path>
              <a:path w="136525" h="146050">
                <a:moveTo>
                  <a:pt x="104993" y="59735"/>
                </a:moveTo>
                <a:lnTo>
                  <a:pt x="47700" y="59735"/>
                </a:lnTo>
                <a:lnTo>
                  <a:pt x="64321" y="59238"/>
                </a:lnTo>
                <a:lnTo>
                  <a:pt x="86934" y="55761"/>
                </a:lnTo>
                <a:lnTo>
                  <a:pt x="106864" y="46322"/>
                </a:lnTo>
                <a:lnTo>
                  <a:pt x="115435" y="27940"/>
                </a:lnTo>
                <a:lnTo>
                  <a:pt x="113423" y="20052"/>
                </a:lnTo>
                <a:lnTo>
                  <a:pt x="107922" y="13970"/>
                </a:lnTo>
                <a:lnTo>
                  <a:pt x="99739" y="10056"/>
                </a:lnTo>
                <a:lnTo>
                  <a:pt x="89677" y="8671"/>
                </a:lnTo>
                <a:lnTo>
                  <a:pt x="118600" y="8671"/>
                </a:lnTo>
                <a:lnTo>
                  <a:pt x="125765" y="16258"/>
                </a:lnTo>
                <a:lnTo>
                  <a:pt x="128791" y="27940"/>
                </a:lnTo>
                <a:lnTo>
                  <a:pt x="127822" y="36190"/>
                </a:lnTo>
                <a:lnTo>
                  <a:pt x="123902" y="45524"/>
                </a:lnTo>
                <a:lnTo>
                  <a:pt x="115510" y="54496"/>
                </a:lnTo>
                <a:lnTo>
                  <a:pt x="104993" y="59735"/>
                </a:lnTo>
                <a:close/>
              </a:path>
              <a:path w="136525" h="146050">
                <a:moveTo>
                  <a:pt x="102057" y="135850"/>
                </a:moveTo>
                <a:lnTo>
                  <a:pt x="58194" y="135850"/>
                </a:lnTo>
                <a:lnTo>
                  <a:pt x="67705" y="135398"/>
                </a:lnTo>
                <a:lnTo>
                  <a:pt x="84907" y="132237"/>
                </a:lnTo>
                <a:lnTo>
                  <a:pt x="105686" y="123656"/>
                </a:lnTo>
                <a:lnTo>
                  <a:pt x="125929" y="106946"/>
                </a:lnTo>
                <a:lnTo>
                  <a:pt x="127837" y="104055"/>
                </a:lnTo>
                <a:lnTo>
                  <a:pt x="128791" y="103092"/>
                </a:lnTo>
                <a:lnTo>
                  <a:pt x="133561" y="103092"/>
                </a:lnTo>
                <a:lnTo>
                  <a:pt x="136423" y="106946"/>
                </a:lnTo>
                <a:lnTo>
                  <a:pt x="136423" y="108873"/>
                </a:lnTo>
                <a:lnTo>
                  <a:pt x="131564" y="116626"/>
                </a:lnTo>
                <a:lnTo>
                  <a:pt x="116866" y="128985"/>
                </a:lnTo>
                <a:lnTo>
                  <a:pt x="102057" y="135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18753" y="4439465"/>
            <a:ext cx="194945" cy="146050"/>
          </a:xfrm>
          <a:custGeom>
            <a:avLst/>
            <a:gdLst/>
            <a:ahLst/>
            <a:cxnLst/>
            <a:rect l="l" t="t" r="r" b="b"/>
            <a:pathLst>
              <a:path w="194945" h="146050">
                <a:moveTo>
                  <a:pt x="9540" y="53954"/>
                </a:moveTo>
                <a:lnTo>
                  <a:pt x="0" y="53954"/>
                </a:lnTo>
                <a:lnTo>
                  <a:pt x="0" y="49137"/>
                </a:lnTo>
                <a:lnTo>
                  <a:pt x="15055" y="11381"/>
                </a:lnTo>
                <a:lnTo>
                  <a:pt x="36252" y="0"/>
                </a:lnTo>
                <a:lnTo>
                  <a:pt x="46851" y="1400"/>
                </a:lnTo>
                <a:lnTo>
                  <a:pt x="57360" y="6142"/>
                </a:lnTo>
                <a:lnTo>
                  <a:pt x="59788" y="8671"/>
                </a:lnTo>
                <a:lnTo>
                  <a:pt x="35298" y="8671"/>
                </a:lnTo>
                <a:lnTo>
                  <a:pt x="27159" y="11516"/>
                </a:lnTo>
                <a:lnTo>
                  <a:pt x="20988" y="19149"/>
                </a:lnTo>
                <a:lnTo>
                  <a:pt x="16248" y="30214"/>
                </a:lnTo>
                <a:lnTo>
                  <a:pt x="12402" y="43356"/>
                </a:lnTo>
                <a:lnTo>
                  <a:pt x="9540" y="52991"/>
                </a:lnTo>
                <a:lnTo>
                  <a:pt x="9540" y="53954"/>
                </a:lnTo>
                <a:close/>
              </a:path>
              <a:path w="194945" h="146050">
                <a:moveTo>
                  <a:pt x="82843" y="28904"/>
                </a:moveTo>
                <a:lnTo>
                  <a:pt x="70597" y="28904"/>
                </a:lnTo>
                <a:lnTo>
                  <a:pt x="79212" y="19103"/>
                </a:lnTo>
                <a:lnTo>
                  <a:pt x="90869" y="9755"/>
                </a:lnTo>
                <a:lnTo>
                  <a:pt x="105746" y="2754"/>
                </a:lnTo>
                <a:lnTo>
                  <a:pt x="124021" y="0"/>
                </a:lnTo>
                <a:lnTo>
                  <a:pt x="137825" y="1385"/>
                </a:lnTo>
                <a:lnTo>
                  <a:pt x="151449" y="6744"/>
                </a:lnTo>
                <a:lnTo>
                  <a:pt x="153249" y="8671"/>
                </a:lnTo>
                <a:lnTo>
                  <a:pt x="123067" y="8671"/>
                </a:lnTo>
                <a:lnTo>
                  <a:pt x="106760" y="11576"/>
                </a:lnTo>
                <a:lnTo>
                  <a:pt x="93493" y="18908"/>
                </a:lnTo>
                <a:lnTo>
                  <a:pt x="83088" y="28588"/>
                </a:lnTo>
                <a:lnTo>
                  <a:pt x="82843" y="28904"/>
                </a:lnTo>
                <a:close/>
              </a:path>
              <a:path w="194945" h="146050">
                <a:moveTo>
                  <a:pt x="37206" y="145485"/>
                </a:moveTo>
                <a:lnTo>
                  <a:pt x="25758" y="145485"/>
                </a:lnTo>
                <a:lnTo>
                  <a:pt x="20034" y="141631"/>
                </a:lnTo>
                <a:lnTo>
                  <a:pt x="20034" y="133923"/>
                </a:lnTo>
                <a:lnTo>
                  <a:pt x="21942" y="126215"/>
                </a:lnTo>
                <a:lnTo>
                  <a:pt x="23850" y="121398"/>
                </a:lnTo>
                <a:lnTo>
                  <a:pt x="33390" y="80932"/>
                </a:lnTo>
                <a:lnTo>
                  <a:pt x="34985" y="74383"/>
                </a:lnTo>
                <a:lnTo>
                  <a:pt x="36848" y="66841"/>
                </a:lnTo>
                <a:lnTo>
                  <a:pt x="38890" y="59118"/>
                </a:lnTo>
                <a:lnTo>
                  <a:pt x="41022" y="52027"/>
                </a:lnTo>
                <a:lnTo>
                  <a:pt x="44123" y="37093"/>
                </a:lnTo>
                <a:lnTo>
                  <a:pt x="45315" y="30349"/>
                </a:lnTo>
                <a:lnTo>
                  <a:pt x="45792" y="25050"/>
                </a:lnTo>
                <a:lnTo>
                  <a:pt x="45792" y="16379"/>
                </a:lnTo>
                <a:lnTo>
                  <a:pt x="43884" y="8671"/>
                </a:lnTo>
                <a:lnTo>
                  <a:pt x="59788" y="8671"/>
                </a:lnTo>
                <a:lnTo>
                  <a:pt x="65901" y="15039"/>
                </a:lnTo>
                <a:lnTo>
                  <a:pt x="70597" y="28904"/>
                </a:lnTo>
                <a:lnTo>
                  <a:pt x="82843" y="28904"/>
                </a:lnTo>
                <a:lnTo>
                  <a:pt x="60102" y="75151"/>
                </a:lnTo>
                <a:lnTo>
                  <a:pt x="58194" y="81895"/>
                </a:lnTo>
                <a:lnTo>
                  <a:pt x="56286" y="89603"/>
                </a:lnTo>
                <a:lnTo>
                  <a:pt x="54572" y="96423"/>
                </a:lnTo>
                <a:lnTo>
                  <a:pt x="52590" y="104417"/>
                </a:lnTo>
                <a:lnTo>
                  <a:pt x="50786" y="112230"/>
                </a:lnTo>
                <a:lnTo>
                  <a:pt x="49608" y="118507"/>
                </a:lnTo>
                <a:lnTo>
                  <a:pt x="47700" y="125252"/>
                </a:lnTo>
                <a:lnTo>
                  <a:pt x="44838" y="134887"/>
                </a:lnTo>
                <a:lnTo>
                  <a:pt x="43884" y="137777"/>
                </a:lnTo>
                <a:lnTo>
                  <a:pt x="41976" y="140667"/>
                </a:lnTo>
                <a:lnTo>
                  <a:pt x="37206" y="145485"/>
                </a:lnTo>
                <a:close/>
              </a:path>
              <a:path w="194945" h="146050">
                <a:moveTo>
                  <a:pt x="147872" y="145485"/>
                </a:moveTo>
                <a:lnTo>
                  <a:pt x="136409" y="143558"/>
                </a:lnTo>
                <a:lnTo>
                  <a:pt x="127003" y="138018"/>
                </a:lnTo>
                <a:lnTo>
                  <a:pt x="120638" y="129226"/>
                </a:lnTo>
                <a:lnTo>
                  <a:pt x="118297" y="117544"/>
                </a:lnTo>
                <a:lnTo>
                  <a:pt x="118297" y="111763"/>
                </a:lnTo>
                <a:lnTo>
                  <a:pt x="119251" y="108873"/>
                </a:lnTo>
                <a:lnTo>
                  <a:pt x="123067" y="100201"/>
                </a:lnTo>
                <a:lnTo>
                  <a:pt x="127912" y="86532"/>
                </a:lnTo>
                <a:lnTo>
                  <a:pt x="133919" y="68166"/>
                </a:lnTo>
                <a:lnTo>
                  <a:pt x="139032" y="48715"/>
                </a:lnTo>
                <a:lnTo>
                  <a:pt x="141194" y="31794"/>
                </a:lnTo>
                <a:lnTo>
                  <a:pt x="140910" y="25336"/>
                </a:lnTo>
                <a:lnTo>
                  <a:pt x="138928" y="17703"/>
                </a:lnTo>
                <a:lnTo>
                  <a:pt x="133547" y="11335"/>
                </a:lnTo>
                <a:lnTo>
                  <a:pt x="123067" y="8671"/>
                </a:lnTo>
                <a:lnTo>
                  <a:pt x="153249" y="8671"/>
                </a:lnTo>
                <a:lnTo>
                  <a:pt x="161854" y="17884"/>
                </a:lnTo>
                <a:lnTo>
                  <a:pt x="165998" y="36612"/>
                </a:lnTo>
                <a:lnTo>
                  <a:pt x="163851" y="52630"/>
                </a:lnTo>
                <a:lnTo>
                  <a:pt x="158843" y="70815"/>
                </a:lnTo>
                <a:lnTo>
                  <a:pt x="153119" y="87556"/>
                </a:lnTo>
                <a:lnTo>
                  <a:pt x="148826" y="99238"/>
                </a:lnTo>
                <a:lnTo>
                  <a:pt x="145218" y="108316"/>
                </a:lnTo>
                <a:lnTo>
                  <a:pt x="142863" y="114774"/>
                </a:lnTo>
                <a:lnTo>
                  <a:pt x="141581" y="119968"/>
                </a:lnTo>
                <a:lnTo>
                  <a:pt x="141194" y="125252"/>
                </a:lnTo>
                <a:lnTo>
                  <a:pt x="141194" y="131996"/>
                </a:lnTo>
                <a:lnTo>
                  <a:pt x="142148" y="135850"/>
                </a:lnTo>
                <a:lnTo>
                  <a:pt x="171292" y="135850"/>
                </a:lnTo>
                <a:lnTo>
                  <a:pt x="168860" y="138485"/>
                </a:lnTo>
                <a:lnTo>
                  <a:pt x="147872" y="145485"/>
                </a:lnTo>
                <a:close/>
              </a:path>
              <a:path w="194945" h="146050">
                <a:moveTo>
                  <a:pt x="171292" y="135850"/>
                </a:moveTo>
                <a:lnTo>
                  <a:pt x="148826" y="135850"/>
                </a:lnTo>
                <a:lnTo>
                  <a:pt x="158753" y="133487"/>
                </a:lnTo>
                <a:lnTo>
                  <a:pt x="168144" y="126336"/>
                </a:lnTo>
                <a:lnTo>
                  <a:pt x="176462" y="114307"/>
                </a:lnTo>
                <a:lnTo>
                  <a:pt x="183170" y="97311"/>
                </a:lnTo>
                <a:lnTo>
                  <a:pt x="184124" y="93457"/>
                </a:lnTo>
                <a:lnTo>
                  <a:pt x="185078" y="91530"/>
                </a:lnTo>
                <a:lnTo>
                  <a:pt x="194618" y="91530"/>
                </a:lnTo>
                <a:lnTo>
                  <a:pt x="194618" y="96347"/>
                </a:lnTo>
                <a:lnTo>
                  <a:pt x="191876" y="106057"/>
                </a:lnTo>
                <a:lnTo>
                  <a:pt x="183409" y="122723"/>
                </a:lnTo>
                <a:lnTo>
                  <a:pt x="171292" y="135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03239" y="4717910"/>
            <a:ext cx="96520" cy="217170"/>
          </a:xfrm>
          <a:custGeom>
            <a:avLst/>
            <a:gdLst/>
            <a:ahLst/>
            <a:cxnLst/>
            <a:rect l="l" t="t" r="r" b="b"/>
            <a:pathLst>
              <a:path w="96520" h="217170">
                <a:moveTo>
                  <a:pt x="80137" y="29867"/>
                </a:moveTo>
                <a:lnTo>
                  <a:pt x="62010" y="29867"/>
                </a:lnTo>
                <a:lnTo>
                  <a:pt x="58194" y="23123"/>
                </a:lnTo>
                <a:lnTo>
                  <a:pt x="58194" y="8671"/>
                </a:lnTo>
                <a:lnTo>
                  <a:pt x="66780" y="0"/>
                </a:lnTo>
                <a:lnTo>
                  <a:pt x="84907" y="0"/>
                </a:lnTo>
                <a:lnTo>
                  <a:pt x="88723" y="6744"/>
                </a:lnTo>
                <a:lnTo>
                  <a:pt x="88723" y="21196"/>
                </a:lnTo>
                <a:lnTo>
                  <a:pt x="80137" y="29867"/>
                </a:lnTo>
                <a:close/>
              </a:path>
              <a:path w="96520" h="217170">
                <a:moveTo>
                  <a:pt x="9540" y="125252"/>
                </a:moveTo>
                <a:lnTo>
                  <a:pt x="0" y="125252"/>
                </a:lnTo>
                <a:lnTo>
                  <a:pt x="0" y="120434"/>
                </a:lnTo>
                <a:lnTo>
                  <a:pt x="2742" y="110724"/>
                </a:lnTo>
                <a:lnTo>
                  <a:pt x="11209" y="94059"/>
                </a:lnTo>
                <a:lnTo>
                  <a:pt x="25758" y="78297"/>
                </a:lnTo>
                <a:lnTo>
                  <a:pt x="46746" y="71297"/>
                </a:lnTo>
                <a:lnTo>
                  <a:pt x="58612" y="73495"/>
                </a:lnTo>
                <a:lnTo>
                  <a:pt x="67973" y="79487"/>
                </a:lnTo>
                <a:lnTo>
                  <a:pt x="68972" y="80932"/>
                </a:lnTo>
                <a:lnTo>
                  <a:pt x="45792" y="80932"/>
                </a:lnTo>
                <a:lnTo>
                  <a:pt x="36401" y="83160"/>
                </a:lnTo>
                <a:lnTo>
                  <a:pt x="27189" y="90085"/>
                </a:lnTo>
                <a:lnTo>
                  <a:pt x="18692" y="102068"/>
                </a:lnTo>
                <a:lnTo>
                  <a:pt x="11448" y="119471"/>
                </a:lnTo>
                <a:lnTo>
                  <a:pt x="10494" y="123325"/>
                </a:lnTo>
                <a:lnTo>
                  <a:pt x="9540" y="125252"/>
                </a:lnTo>
                <a:close/>
              </a:path>
              <a:path w="96520" h="217170">
                <a:moveTo>
                  <a:pt x="50562" y="216782"/>
                </a:moveTo>
                <a:lnTo>
                  <a:pt x="38697" y="214584"/>
                </a:lnTo>
                <a:lnTo>
                  <a:pt x="29335" y="208593"/>
                </a:lnTo>
                <a:lnTo>
                  <a:pt x="23194" y="199711"/>
                </a:lnTo>
                <a:lnTo>
                  <a:pt x="20988" y="188841"/>
                </a:lnTo>
                <a:lnTo>
                  <a:pt x="20988" y="184024"/>
                </a:lnTo>
                <a:lnTo>
                  <a:pt x="21942" y="180170"/>
                </a:lnTo>
                <a:lnTo>
                  <a:pt x="23850" y="175353"/>
                </a:lnTo>
                <a:lnTo>
                  <a:pt x="43884" y="124288"/>
                </a:lnTo>
                <a:lnTo>
                  <a:pt x="48595" y="111718"/>
                </a:lnTo>
                <a:lnTo>
                  <a:pt x="51516" y="103212"/>
                </a:lnTo>
                <a:lnTo>
                  <a:pt x="53007" y="97055"/>
                </a:lnTo>
                <a:lnTo>
                  <a:pt x="53424" y="91530"/>
                </a:lnTo>
                <a:lnTo>
                  <a:pt x="53424" y="82859"/>
                </a:lnTo>
                <a:lnTo>
                  <a:pt x="50562" y="80932"/>
                </a:lnTo>
                <a:lnTo>
                  <a:pt x="68972" y="80932"/>
                </a:lnTo>
                <a:lnTo>
                  <a:pt x="74114" y="88369"/>
                </a:lnTo>
                <a:lnTo>
                  <a:pt x="76321" y="99238"/>
                </a:lnTo>
                <a:lnTo>
                  <a:pt x="76321" y="102128"/>
                </a:lnTo>
                <a:lnTo>
                  <a:pt x="59148" y="150302"/>
                </a:lnTo>
                <a:lnTo>
                  <a:pt x="56435" y="156249"/>
                </a:lnTo>
                <a:lnTo>
                  <a:pt x="53901" y="162466"/>
                </a:lnTo>
                <a:lnTo>
                  <a:pt x="51367" y="168864"/>
                </a:lnTo>
                <a:lnTo>
                  <a:pt x="48654" y="175353"/>
                </a:lnTo>
                <a:lnTo>
                  <a:pt x="45792" y="183061"/>
                </a:lnTo>
                <a:lnTo>
                  <a:pt x="43884" y="188841"/>
                </a:lnTo>
                <a:lnTo>
                  <a:pt x="43884" y="203294"/>
                </a:lnTo>
                <a:lnTo>
                  <a:pt x="45792" y="207148"/>
                </a:lnTo>
                <a:lnTo>
                  <a:pt x="73778" y="207148"/>
                </a:lnTo>
                <a:lnTo>
                  <a:pt x="71401" y="209782"/>
                </a:lnTo>
                <a:lnTo>
                  <a:pt x="50562" y="216782"/>
                </a:lnTo>
                <a:close/>
              </a:path>
              <a:path w="96520" h="217170">
                <a:moveTo>
                  <a:pt x="73778" y="207148"/>
                </a:moveTo>
                <a:lnTo>
                  <a:pt x="51516" y="207148"/>
                </a:lnTo>
                <a:lnTo>
                  <a:pt x="61041" y="204784"/>
                </a:lnTo>
                <a:lnTo>
                  <a:pt x="70477" y="197633"/>
                </a:lnTo>
                <a:lnTo>
                  <a:pt x="79019" y="185605"/>
                </a:lnTo>
                <a:lnTo>
                  <a:pt x="85861" y="168608"/>
                </a:lnTo>
                <a:lnTo>
                  <a:pt x="86815" y="164754"/>
                </a:lnTo>
                <a:lnTo>
                  <a:pt x="86815" y="162827"/>
                </a:lnTo>
                <a:lnTo>
                  <a:pt x="96355" y="162827"/>
                </a:lnTo>
                <a:lnTo>
                  <a:pt x="96355" y="167645"/>
                </a:lnTo>
                <a:lnTo>
                  <a:pt x="93761" y="177355"/>
                </a:lnTo>
                <a:lnTo>
                  <a:pt x="85622" y="194020"/>
                </a:lnTo>
                <a:lnTo>
                  <a:pt x="73778" y="20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83964" y="4457775"/>
            <a:ext cx="162560" cy="461009"/>
          </a:xfrm>
          <a:custGeom>
            <a:avLst/>
            <a:gdLst/>
            <a:ahLst/>
            <a:cxnLst/>
            <a:rect l="l" t="t" r="r" b="b"/>
            <a:pathLst>
              <a:path w="162559" h="461010">
                <a:moveTo>
                  <a:pt x="9540" y="460543"/>
                </a:moveTo>
                <a:lnTo>
                  <a:pt x="0" y="460543"/>
                </a:lnTo>
                <a:lnTo>
                  <a:pt x="0" y="452835"/>
                </a:lnTo>
                <a:lnTo>
                  <a:pt x="1908" y="450908"/>
                </a:lnTo>
                <a:lnTo>
                  <a:pt x="4770" y="449944"/>
                </a:lnTo>
                <a:lnTo>
                  <a:pt x="35238" y="443320"/>
                </a:lnTo>
                <a:lnTo>
                  <a:pt x="53901" y="430193"/>
                </a:lnTo>
                <a:lnTo>
                  <a:pt x="63263" y="414175"/>
                </a:lnTo>
                <a:lnTo>
                  <a:pt x="65826" y="398880"/>
                </a:lnTo>
                <a:lnTo>
                  <a:pt x="65826" y="288080"/>
                </a:lnTo>
                <a:lnTo>
                  <a:pt x="68957" y="269563"/>
                </a:lnTo>
                <a:lnTo>
                  <a:pt x="78706" y="253395"/>
                </a:lnTo>
                <a:lnTo>
                  <a:pt x="95610" y="240117"/>
                </a:lnTo>
                <a:lnTo>
                  <a:pt x="120205" y="230271"/>
                </a:lnTo>
                <a:lnTo>
                  <a:pt x="110248" y="227140"/>
                </a:lnTo>
                <a:lnTo>
                  <a:pt x="75083" y="202074"/>
                </a:lnTo>
                <a:lnTo>
                  <a:pt x="65826" y="168608"/>
                </a:lnTo>
                <a:lnTo>
                  <a:pt x="65826" y="53954"/>
                </a:lnTo>
                <a:lnTo>
                  <a:pt x="64872" y="50100"/>
                </a:lnTo>
                <a:lnTo>
                  <a:pt x="57538" y="33887"/>
                </a:lnTo>
                <a:lnTo>
                  <a:pt x="44838" y="21557"/>
                </a:lnTo>
                <a:lnTo>
                  <a:pt x="27845" y="13383"/>
                </a:lnTo>
                <a:lnTo>
                  <a:pt x="7632" y="9634"/>
                </a:lnTo>
                <a:lnTo>
                  <a:pt x="0" y="9634"/>
                </a:lnTo>
                <a:lnTo>
                  <a:pt x="0" y="0"/>
                </a:lnTo>
                <a:lnTo>
                  <a:pt x="9540" y="0"/>
                </a:lnTo>
                <a:lnTo>
                  <a:pt x="23567" y="827"/>
                </a:lnTo>
                <a:lnTo>
                  <a:pt x="74413" y="18306"/>
                </a:lnTo>
                <a:lnTo>
                  <a:pt x="96012" y="56514"/>
                </a:lnTo>
                <a:lnTo>
                  <a:pt x="96355" y="70333"/>
                </a:lnTo>
                <a:lnTo>
                  <a:pt x="96355" y="179207"/>
                </a:lnTo>
                <a:lnTo>
                  <a:pt x="98263" y="184024"/>
                </a:lnTo>
                <a:lnTo>
                  <a:pt x="104911" y="199425"/>
                </a:lnTo>
                <a:lnTo>
                  <a:pt x="117105" y="211844"/>
                </a:lnTo>
                <a:lnTo>
                  <a:pt x="133949" y="220471"/>
                </a:lnTo>
                <a:lnTo>
                  <a:pt x="159320" y="225454"/>
                </a:lnTo>
                <a:lnTo>
                  <a:pt x="162182" y="225454"/>
                </a:lnTo>
                <a:lnTo>
                  <a:pt x="162182" y="233161"/>
                </a:lnTo>
                <a:lnTo>
                  <a:pt x="158366" y="235088"/>
                </a:lnTo>
                <a:lnTo>
                  <a:pt x="149362" y="235450"/>
                </a:lnTo>
                <a:lnTo>
                  <a:pt x="138570" y="237256"/>
                </a:lnTo>
                <a:lnTo>
                  <a:pt x="104002" y="260997"/>
                </a:lnTo>
                <a:lnTo>
                  <a:pt x="96355" y="297715"/>
                </a:lnTo>
                <a:lnTo>
                  <a:pt x="96355" y="402734"/>
                </a:lnTo>
                <a:lnTo>
                  <a:pt x="88961" y="426399"/>
                </a:lnTo>
                <a:lnTo>
                  <a:pt x="69404" y="444645"/>
                </a:lnTo>
                <a:lnTo>
                  <a:pt x="41618" y="456388"/>
                </a:lnTo>
                <a:lnTo>
                  <a:pt x="9540" y="460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94802" y="4658173"/>
            <a:ext cx="96520" cy="217170"/>
          </a:xfrm>
          <a:custGeom>
            <a:avLst/>
            <a:gdLst/>
            <a:ahLst/>
            <a:cxnLst/>
            <a:rect l="l" t="t" r="r" b="b"/>
            <a:pathLst>
              <a:path w="96520" h="217170">
                <a:moveTo>
                  <a:pt x="79183" y="30831"/>
                </a:moveTo>
                <a:lnTo>
                  <a:pt x="62010" y="30831"/>
                </a:lnTo>
                <a:lnTo>
                  <a:pt x="57240" y="24086"/>
                </a:lnTo>
                <a:lnTo>
                  <a:pt x="57240" y="18306"/>
                </a:lnTo>
                <a:lnTo>
                  <a:pt x="58865" y="11381"/>
                </a:lnTo>
                <a:lnTo>
                  <a:pt x="63084" y="5540"/>
                </a:lnTo>
                <a:lnTo>
                  <a:pt x="68912" y="1505"/>
                </a:lnTo>
                <a:lnTo>
                  <a:pt x="75367" y="0"/>
                </a:lnTo>
                <a:lnTo>
                  <a:pt x="83953" y="0"/>
                </a:lnTo>
                <a:lnTo>
                  <a:pt x="87769" y="7707"/>
                </a:lnTo>
                <a:lnTo>
                  <a:pt x="87769" y="21196"/>
                </a:lnTo>
                <a:lnTo>
                  <a:pt x="79183" y="30831"/>
                </a:lnTo>
                <a:close/>
              </a:path>
              <a:path w="96520" h="217170">
                <a:moveTo>
                  <a:pt x="9540" y="125252"/>
                </a:moveTo>
                <a:lnTo>
                  <a:pt x="0" y="125252"/>
                </a:lnTo>
                <a:lnTo>
                  <a:pt x="0" y="121398"/>
                </a:lnTo>
                <a:lnTo>
                  <a:pt x="2727" y="111281"/>
                </a:lnTo>
                <a:lnTo>
                  <a:pt x="11090" y="94661"/>
                </a:lnTo>
                <a:lnTo>
                  <a:pt x="25355" y="79125"/>
                </a:lnTo>
                <a:lnTo>
                  <a:pt x="45792" y="72260"/>
                </a:lnTo>
                <a:lnTo>
                  <a:pt x="58209" y="74308"/>
                </a:lnTo>
                <a:lnTo>
                  <a:pt x="67854" y="79968"/>
                </a:lnTo>
                <a:lnTo>
                  <a:pt x="68557" y="80932"/>
                </a:lnTo>
                <a:lnTo>
                  <a:pt x="44838" y="80932"/>
                </a:lnTo>
                <a:lnTo>
                  <a:pt x="35850" y="83175"/>
                </a:lnTo>
                <a:lnTo>
                  <a:pt x="26593" y="90205"/>
                </a:lnTo>
                <a:lnTo>
                  <a:pt x="17872" y="102475"/>
                </a:lnTo>
                <a:lnTo>
                  <a:pt x="10494" y="120434"/>
                </a:lnTo>
                <a:lnTo>
                  <a:pt x="9540" y="123325"/>
                </a:lnTo>
                <a:lnTo>
                  <a:pt x="9540" y="125252"/>
                </a:lnTo>
                <a:close/>
              </a:path>
              <a:path w="96520" h="217170">
                <a:moveTo>
                  <a:pt x="50562" y="216782"/>
                </a:moveTo>
                <a:lnTo>
                  <a:pt x="38548" y="214735"/>
                </a:lnTo>
                <a:lnTo>
                  <a:pt x="28858" y="209074"/>
                </a:lnTo>
                <a:lnTo>
                  <a:pt x="22389" y="200524"/>
                </a:lnTo>
                <a:lnTo>
                  <a:pt x="20034" y="189805"/>
                </a:lnTo>
                <a:lnTo>
                  <a:pt x="20034" y="184024"/>
                </a:lnTo>
                <a:lnTo>
                  <a:pt x="21942" y="180170"/>
                </a:lnTo>
                <a:lnTo>
                  <a:pt x="22896" y="176316"/>
                </a:lnTo>
                <a:lnTo>
                  <a:pt x="42930" y="124288"/>
                </a:lnTo>
                <a:lnTo>
                  <a:pt x="48192" y="111733"/>
                </a:lnTo>
                <a:lnTo>
                  <a:pt x="51397" y="103333"/>
                </a:lnTo>
                <a:lnTo>
                  <a:pt x="52992" y="97461"/>
                </a:lnTo>
                <a:lnTo>
                  <a:pt x="53424" y="92493"/>
                </a:lnTo>
                <a:lnTo>
                  <a:pt x="53424" y="83822"/>
                </a:lnTo>
                <a:lnTo>
                  <a:pt x="50562" y="80932"/>
                </a:lnTo>
                <a:lnTo>
                  <a:pt x="68557" y="80932"/>
                </a:lnTo>
                <a:lnTo>
                  <a:pt x="74100" y="88519"/>
                </a:lnTo>
                <a:lnTo>
                  <a:pt x="76321" y="99238"/>
                </a:lnTo>
                <a:lnTo>
                  <a:pt x="76321" y="102128"/>
                </a:lnTo>
                <a:lnTo>
                  <a:pt x="74413" y="109836"/>
                </a:lnTo>
                <a:lnTo>
                  <a:pt x="72028" y="116701"/>
                </a:lnTo>
                <a:lnTo>
                  <a:pt x="67496" y="128624"/>
                </a:lnTo>
                <a:lnTo>
                  <a:pt x="62607" y="141270"/>
                </a:lnTo>
                <a:lnTo>
                  <a:pt x="59148" y="150302"/>
                </a:lnTo>
                <a:lnTo>
                  <a:pt x="56301" y="156806"/>
                </a:lnTo>
                <a:lnTo>
                  <a:pt x="53544" y="163309"/>
                </a:lnTo>
                <a:lnTo>
                  <a:pt x="50965" y="169813"/>
                </a:lnTo>
                <a:lnTo>
                  <a:pt x="48654" y="176316"/>
                </a:lnTo>
                <a:lnTo>
                  <a:pt x="45792" y="183061"/>
                </a:lnTo>
                <a:lnTo>
                  <a:pt x="43884" y="189805"/>
                </a:lnTo>
                <a:lnTo>
                  <a:pt x="43884" y="204257"/>
                </a:lnTo>
                <a:lnTo>
                  <a:pt x="44838" y="208111"/>
                </a:lnTo>
                <a:lnTo>
                  <a:pt x="72511" y="208111"/>
                </a:lnTo>
                <a:lnTo>
                  <a:pt x="70999" y="209782"/>
                </a:lnTo>
                <a:lnTo>
                  <a:pt x="50562" y="216782"/>
                </a:lnTo>
                <a:close/>
              </a:path>
              <a:path w="96520" h="217170">
                <a:moveTo>
                  <a:pt x="72511" y="208111"/>
                </a:moveTo>
                <a:lnTo>
                  <a:pt x="51516" y="208111"/>
                </a:lnTo>
                <a:lnTo>
                  <a:pt x="61027" y="205597"/>
                </a:lnTo>
                <a:lnTo>
                  <a:pt x="70358" y="198115"/>
                </a:lnTo>
                <a:lnTo>
                  <a:pt x="78616" y="185755"/>
                </a:lnTo>
                <a:lnTo>
                  <a:pt x="84907" y="168608"/>
                </a:lnTo>
                <a:lnTo>
                  <a:pt x="86815" y="165718"/>
                </a:lnTo>
                <a:lnTo>
                  <a:pt x="86815" y="163791"/>
                </a:lnTo>
                <a:lnTo>
                  <a:pt x="96355" y="163791"/>
                </a:lnTo>
                <a:lnTo>
                  <a:pt x="96355" y="167645"/>
                </a:lnTo>
                <a:lnTo>
                  <a:pt x="93627" y="177355"/>
                </a:lnTo>
                <a:lnTo>
                  <a:pt x="85264" y="194020"/>
                </a:lnTo>
                <a:lnTo>
                  <a:pt x="72511" y="208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42674" y="4686118"/>
            <a:ext cx="176530" cy="210185"/>
          </a:xfrm>
          <a:custGeom>
            <a:avLst/>
            <a:gdLst/>
            <a:ahLst/>
            <a:cxnLst/>
            <a:rect l="l" t="t" r="r" b="b"/>
            <a:pathLst>
              <a:path w="176529" h="210185">
                <a:moveTo>
                  <a:pt x="176492" y="210038"/>
                </a:moveTo>
                <a:lnTo>
                  <a:pt x="107803" y="210038"/>
                </a:lnTo>
                <a:lnTo>
                  <a:pt x="66408" y="202029"/>
                </a:lnTo>
                <a:lnTo>
                  <a:pt x="32078" y="179929"/>
                </a:lnTo>
                <a:lnTo>
                  <a:pt x="8660" y="146629"/>
                </a:lnTo>
                <a:lnTo>
                  <a:pt x="0" y="105019"/>
                </a:lnTo>
                <a:lnTo>
                  <a:pt x="8526" y="64221"/>
                </a:lnTo>
                <a:lnTo>
                  <a:pt x="31720" y="30831"/>
                </a:lnTo>
                <a:lnTo>
                  <a:pt x="66005" y="8279"/>
                </a:lnTo>
                <a:lnTo>
                  <a:pt x="107803" y="0"/>
                </a:lnTo>
                <a:lnTo>
                  <a:pt x="176492" y="0"/>
                </a:lnTo>
                <a:lnTo>
                  <a:pt x="176492" y="16379"/>
                </a:lnTo>
                <a:lnTo>
                  <a:pt x="109711" y="16379"/>
                </a:lnTo>
                <a:lnTo>
                  <a:pt x="74845" y="22521"/>
                </a:lnTo>
                <a:lnTo>
                  <a:pt x="46150" y="39502"/>
                </a:lnTo>
                <a:lnTo>
                  <a:pt x="25862" y="65155"/>
                </a:lnTo>
                <a:lnTo>
                  <a:pt x="16218" y="97311"/>
                </a:lnTo>
                <a:lnTo>
                  <a:pt x="176492" y="97311"/>
                </a:lnTo>
                <a:lnTo>
                  <a:pt x="176492" y="112727"/>
                </a:lnTo>
                <a:lnTo>
                  <a:pt x="16218" y="112727"/>
                </a:lnTo>
                <a:lnTo>
                  <a:pt x="25862" y="145440"/>
                </a:lnTo>
                <a:lnTo>
                  <a:pt x="46150" y="171378"/>
                </a:lnTo>
                <a:lnTo>
                  <a:pt x="74845" y="188465"/>
                </a:lnTo>
                <a:lnTo>
                  <a:pt x="109711" y="194622"/>
                </a:lnTo>
                <a:lnTo>
                  <a:pt x="176492" y="194622"/>
                </a:lnTo>
                <a:lnTo>
                  <a:pt x="176492" y="210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70684" y="4652396"/>
            <a:ext cx="219710" cy="235585"/>
          </a:xfrm>
          <a:custGeom>
            <a:avLst/>
            <a:gdLst/>
            <a:ahLst/>
            <a:cxnLst/>
            <a:rect l="l" t="t" r="r" b="b"/>
            <a:pathLst>
              <a:path w="219709" h="235585">
                <a:moveTo>
                  <a:pt x="62010" y="235088"/>
                </a:moveTo>
                <a:lnTo>
                  <a:pt x="60102" y="235088"/>
                </a:lnTo>
                <a:lnTo>
                  <a:pt x="59148" y="233161"/>
                </a:lnTo>
                <a:lnTo>
                  <a:pt x="59148" y="227381"/>
                </a:lnTo>
                <a:lnTo>
                  <a:pt x="60102" y="223527"/>
                </a:lnTo>
                <a:lnTo>
                  <a:pt x="61504" y="209451"/>
                </a:lnTo>
                <a:lnTo>
                  <a:pt x="62726" y="192575"/>
                </a:lnTo>
                <a:lnTo>
                  <a:pt x="63590" y="174073"/>
                </a:lnTo>
                <a:lnTo>
                  <a:pt x="63918" y="155105"/>
                </a:lnTo>
                <a:lnTo>
                  <a:pt x="63531" y="134525"/>
                </a:lnTo>
                <a:lnTo>
                  <a:pt x="59894" y="95504"/>
                </a:lnTo>
                <a:lnTo>
                  <a:pt x="47059" y="49724"/>
                </a:lnTo>
                <a:lnTo>
                  <a:pt x="6678" y="17342"/>
                </a:lnTo>
                <a:lnTo>
                  <a:pt x="1908" y="17342"/>
                </a:lnTo>
                <a:lnTo>
                  <a:pt x="0" y="15415"/>
                </a:lnTo>
                <a:lnTo>
                  <a:pt x="4009" y="8535"/>
                </a:lnTo>
                <a:lnTo>
                  <a:pt x="10613" y="3733"/>
                </a:lnTo>
                <a:lnTo>
                  <a:pt x="18111" y="918"/>
                </a:lnTo>
                <a:lnTo>
                  <a:pt x="24804" y="0"/>
                </a:lnTo>
                <a:lnTo>
                  <a:pt x="62309" y="18592"/>
                </a:lnTo>
                <a:lnTo>
                  <a:pt x="81568" y="61301"/>
                </a:lnTo>
                <a:lnTo>
                  <a:pt x="88663" y="108526"/>
                </a:lnTo>
                <a:lnTo>
                  <a:pt x="89677" y="140667"/>
                </a:lnTo>
                <a:lnTo>
                  <a:pt x="89647" y="151100"/>
                </a:lnTo>
                <a:lnTo>
                  <a:pt x="89438" y="163430"/>
                </a:lnTo>
                <a:lnTo>
                  <a:pt x="88872" y="177385"/>
                </a:lnTo>
                <a:lnTo>
                  <a:pt x="87769" y="192695"/>
                </a:lnTo>
                <a:lnTo>
                  <a:pt x="119525" y="192695"/>
                </a:lnTo>
                <a:lnTo>
                  <a:pt x="95043" y="213049"/>
                </a:lnTo>
                <a:lnTo>
                  <a:pt x="72400" y="229353"/>
                </a:lnTo>
                <a:lnTo>
                  <a:pt x="62010" y="235088"/>
                </a:lnTo>
                <a:close/>
              </a:path>
              <a:path w="219709" h="235585">
                <a:moveTo>
                  <a:pt x="119525" y="192695"/>
                </a:moveTo>
                <a:lnTo>
                  <a:pt x="87769" y="192695"/>
                </a:lnTo>
                <a:lnTo>
                  <a:pt x="134173" y="155105"/>
                </a:lnTo>
                <a:lnTo>
                  <a:pt x="172080" y="116701"/>
                </a:lnTo>
                <a:lnTo>
                  <a:pt x="197644" y="82814"/>
                </a:lnTo>
                <a:lnTo>
                  <a:pt x="207020" y="58772"/>
                </a:lnTo>
                <a:lnTo>
                  <a:pt x="205903" y="52524"/>
                </a:lnTo>
                <a:lnTo>
                  <a:pt x="201654" y="44199"/>
                </a:lnTo>
                <a:lnTo>
                  <a:pt x="192934" y="36416"/>
                </a:lnTo>
                <a:lnTo>
                  <a:pt x="178400" y="31794"/>
                </a:lnTo>
                <a:lnTo>
                  <a:pt x="171722" y="31794"/>
                </a:lnTo>
                <a:lnTo>
                  <a:pt x="171722" y="25050"/>
                </a:lnTo>
                <a:lnTo>
                  <a:pt x="172452" y="19916"/>
                </a:lnTo>
                <a:lnTo>
                  <a:pt x="174703" y="12886"/>
                </a:lnTo>
                <a:lnTo>
                  <a:pt x="178564" y="5675"/>
                </a:lnTo>
                <a:lnTo>
                  <a:pt x="184124" y="0"/>
                </a:lnTo>
                <a:lnTo>
                  <a:pt x="201759" y="3327"/>
                </a:lnTo>
                <a:lnTo>
                  <a:pt x="213579" y="12163"/>
                </a:lnTo>
                <a:lnTo>
                  <a:pt x="219391" y="23229"/>
                </a:lnTo>
                <a:lnTo>
                  <a:pt x="219391" y="59655"/>
                </a:lnTo>
                <a:lnTo>
                  <a:pt x="190087" y="118763"/>
                </a:lnTo>
                <a:lnTo>
                  <a:pt x="160274" y="154156"/>
                </a:lnTo>
                <a:lnTo>
                  <a:pt x="125736" y="187532"/>
                </a:lnTo>
                <a:lnTo>
                  <a:pt x="119525" y="192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43632" y="2409816"/>
            <a:ext cx="1763395" cy="302260"/>
          </a:xfrm>
          <a:custGeom>
            <a:avLst/>
            <a:gdLst/>
            <a:ahLst/>
            <a:cxnLst/>
            <a:rect l="l" t="t" r="r" b="b"/>
            <a:pathLst>
              <a:path w="1763395" h="302260">
                <a:moveTo>
                  <a:pt x="150876" y="0"/>
                </a:moveTo>
                <a:lnTo>
                  <a:pt x="0" y="150875"/>
                </a:lnTo>
                <a:lnTo>
                  <a:pt x="150876" y="301752"/>
                </a:lnTo>
                <a:lnTo>
                  <a:pt x="150876" y="226313"/>
                </a:lnTo>
                <a:lnTo>
                  <a:pt x="1763268" y="226313"/>
                </a:lnTo>
                <a:lnTo>
                  <a:pt x="1763268" y="75437"/>
                </a:lnTo>
                <a:lnTo>
                  <a:pt x="150876" y="75437"/>
                </a:lnTo>
                <a:lnTo>
                  <a:pt x="15087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3816" y="3424798"/>
            <a:ext cx="1765300" cy="302260"/>
          </a:xfrm>
          <a:custGeom>
            <a:avLst/>
            <a:gdLst/>
            <a:ahLst/>
            <a:cxnLst/>
            <a:rect l="l" t="t" r="r" b="b"/>
            <a:pathLst>
              <a:path w="1765300" h="302260">
                <a:moveTo>
                  <a:pt x="150876" y="0"/>
                </a:moveTo>
                <a:lnTo>
                  <a:pt x="0" y="150875"/>
                </a:lnTo>
                <a:lnTo>
                  <a:pt x="150876" y="301752"/>
                </a:lnTo>
                <a:lnTo>
                  <a:pt x="150876" y="226313"/>
                </a:lnTo>
                <a:lnTo>
                  <a:pt x="1764792" y="226313"/>
                </a:lnTo>
                <a:lnTo>
                  <a:pt x="1764792" y="75437"/>
                </a:lnTo>
                <a:lnTo>
                  <a:pt x="150876" y="75437"/>
                </a:lnTo>
                <a:lnTo>
                  <a:pt x="15087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3632" y="4476360"/>
            <a:ext cx="1763395" cy="303530"/>
          </a:xfrm>
          <a:custGeom>
            <a:avLst/>
            <a:gdLst/>
            <a:ahLst/>
            <a:cxnLst/>
            <a:rect l="l" t="t" r="r" b="b"/>
            <a:pathLst>
              <a:path w="1763395" h="303529">
                <a:moveTo>
                  <a:pt x="151638" y="0"/>
                </a:moveTo>
                <a:lnTo>
                  <a:pt x="0" y="151637"/>
                </a:lnTo>
                <a:lnTo>
                  <a:pt x="151638" y="303275"/>
                </a:lnTo>
                <a:lnTo>
                  <a:pt x="151638" y="227456"/>
                </a:lnTo>
                <a:lnTo>
                  <a:pt x="1763268" y="227456"/>
                </a:lnTo>
                <a:lnTo>
                  <a:pt x="1763268" y="75818"/>
                </a:lnTo>
                <a:lnTo>
                  <a:pt x="151638" y="75818"/>
                </a:lnTo>
                <a:lnTo>
                  <a:pt x="15163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24783" y="5697082"/>
            <a:ext cx="5742940" cy="601980"/>
          </a:xfrm>
          <a:custGeom>
            <a:avLst/>
            <a:gdLst/>
            <a:ahLst/>
            <a:cxnLst/>
            <a:rect l="l" t="t" r="r" b="b"/>
            <a:pathLst>
              <a:path w="5742940" h="601979">
                <a:moveTo>
                  <a:pt x="5642102" y="0"/>
                </a:moveTo>
                <a:lnTo>
                  <a:pt x="100330" y="0"/>
                </a:lnTo>
                <a:lnTo>
                  <a:pt x="61277" y="7884"/>
                </a:lnTo>
                <a:lnTo>
                  <a:pt x="29386" y="29386"/>
                </a:lnTo>
                <a:lnTo>
                  <a:pt x="7884" y="61277"/>
                </a:lnTo>
                <a:lnTo>
                  <a:pt x="0" y="100330"/>
                </a:lnTo>
                <a:lnTo>
                  <a:pt x="0" y="501650"/>
                </a:lnTo>
                <a:lnTo>
                  <a:pt x="7884" y="540702"/>
                </a:lnTo>
                <a:lnTo>
                  <a:pt x="29386" y="572593"/>
                </a:lnTo>
                <a:lnTo>
                  <a:pt x="61277" y="594095"/>
                </a:lnTo>
                <a:lnTo>
                  <a:pt x="100330" y="601980"/>
                </a:lnTo>
                <a:lnTo>
                  <a:pt x="5642102" y="601980"/>
                </a:lnTo>
                <a:lnTo>
                  <a:pt x="5681154" y="594095"/>
                </a:lnTo>
                <a:lnTo>
                  <a:pt x="5713045" y="572593"/>
                </a:lnTo>
                <a:lnTo>
                  <a:pt x="5734547" y="540702"/>
                </a:lnTo>
                <a:lnTo>
                  <a:pt x="5742432" y="501650"/>
                </a:lnTo>
                <a:lnTo>
                  <a:pt x="5742432" y="100330"/>
                </a:lnTo>
                <a:lnTo>
                  <a:pt x="5734547" y="61277"/>
                </a:lnTo>
                <a:lnTo>
                  <a:pt x="5713045" y="29386"/>
                </a:lnTo>
                <a:lnTo>
                  <a:pt x="5681154" y="7884"/>
                </a:lnTo>
                <a:lnTo>
                  <a:pt x="5642102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51" name="object 51"/>
          <p:cNvSpPr txBox="1"/>
          <p:nvPr/>
        </p:nvSpPr>
        <p:spPr>
          <a:xfrm>
            <a:off x="3464056" y="5846807"/>
            <a:ext cx="52622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每一维度内的重建过程以及目标函数与</a:t>
            </a:r>
            <a:r>
              <a:rPr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deepwalk</a:t>
            </a:r>
            <a:r>
              <a:rPr sz="1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一致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6F6666CC-5FBF-4324-B63C-70C5305D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重构器和目标函数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>
            <a:normAutofit/>
          </a:bodyPr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保留共性信息</a:t>
            </a:r>
            <a:endParaRPr lang="en-US" altLang="zh-CN" dirty="0"/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符号图嵌入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989223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8BDBF-5B3F-4E7D-95E3-0CEB82C6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符号图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7798105-C904-4FB2-8313-676F71DEB6FA}"/>
              </a:ext>
            </a:extLst>
          </p:cNvPr>
          <p:cNvSpPr/>
          <p:nvPr/>
        </p:nvSpPr>
        <p:spPr>
          <a:xfrm>
            <a:off x="3721613" y="5023121"/>
            <a:ext cx="807707" cy="807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409D428-8741-422C-AA38-D5FC4787B84E}"/>
              </a:ext>
            </a:extLst>
          </p:cNvPr>
          <p:cNvSpPr/>
          <p:nvPr/>
        </p:nvSpPr>
        <p:spPr>
          <a:xfrm>
            <a:off x="4210816" y="3381773"/>
            <a:ext cx="807707" cy="807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D2E77B4-5456-4841-A764-73B91B8A507A}"/>
              </a:ext>
            </a:extLst>
          </p:cNvPr>
          <p:cNvSpPr/>
          <p:nvPr/>
        </p:nvSpPr>
        <p:spPr>
          <a:xfrm>
            <a:off x="5141981" y="1741937"/>
            <a:ext cx="806195" cy="80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4AAE998-EE1D-4C3D-A025-8D7936A6FC9C}"/>
              </a:ext>
            </a:extLst>
          </p:cNvPr>
          <p:cNvSpPr/>
          <p:nvPr/>
        </p:nvSpPr>
        <p:spPr>
          <a:xfrm>
            <a:off x="1865380" y="3180605"/>
            <a:ext cx="807707" cy="807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778D620-447C-4DFE-918E-B970324FAD11}"/>
              </a:ext>
            </a:extLst>
          </p:cNvPr>
          <p:cNvSpPr/>
          <p:nvPr/>
        </p:nvSpPr>
        <p:spPr>
          <a:xfrm>
            <a:off x="2673101" y="1338089"/>
            <a:ext cx="807719" cy="8077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7D85776C-DF48-4E22-8964-A1AD843581DA}"/>
              </a:ext>
            </a:extLst>
          </p:cNvPr>
          <p:cNvSpPr/>
          <p:nvPr/>
        </p:nvSpPr>
        <p:spPr>
          <a:xfrm>
            <a:off x="3360425" y="1644401"/>
            <a:ext cx="1827263" cy="5806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B9D7AFD4-7E1F-49E7-A6BA-D2D836716A2F}"/>
              </a:ext>
            </a:extLst>
          </p:cNvPr>
          <p:cNvSpPr/>
          <p:nvPr/>
        </p:nvSpPr>
        <p:spPr>
          <a:xfrm>
            <a:off x="3544512" y="1757997"/>
            <a:ext cx="1597660" cy="388620"/>
          </a:xfrm>
          <a:custGeom>
            <a:avLst/>
            <a:gdLst/>
            <a:ahLst/>
            <a:cxnLst/>
            <a:rect l="l" t="t" r="r" b="b"/>
            <a:pathLst>
              <a:path w="1597660" h="388619">
                <a:moveTo>
                  <a:pt x="1597494" y="388505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B3DA213F-F180-46A1-896B-2C06B366519B}"/>
              </a:ext>
            </a:extLst>
          </p:cNvPr>
          <p:cNvSpPr/>
          <p:nvPr/>
        </p:nvSpPr>
        <p:spPr>
          <a:xfrm>
            <a:off x="3481581" y="1723303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84696" y="0"/>
                </a:moveTo>
                <a:lnTo>
                  <a:pt x="0" y="19392"/>
                </a:lnTo>
                <a:lnTo>
                  <a:pt x="66332" y="75526"/>
                </a:lnTo>
                <a:lnTo>
                  <a:pt x="846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4965963-81BF-4CC1-8920-89CD43B8C497}"/>
              </a:ext>
            </a:extLst>
          </p:cNvPr>
          <p:cNvSpPr/>
          <p:nvPr/>
        </p:nvSpPr>
        <p:spPr>
          <a:xfrm>
            <a:off x="2436880" y="2121412"/>
            <a:ext cx="694943" cy="14066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521A940B-711C-4866-8BF4-31B83A99AE00}"/>
              </a:ext>
            </a:extLst>
          </p:cNvPr>
          <p:cNvSpPr/>
          <p:nvPr/>
        </p:nvSpPr>
        <p:spPr>
          <a:xfrm>
            <a:off x="2583097" y="2146559"/>
            <a:ext cx="494665" cy="1177925"/>
          </a:xfrm>
          <a:custGeom>
            <a:avLst/>
            <a:gdLst/>
            <a:ahLst/>
            <a:cxnLst/>
            <a:rect l="l" t="t" r="r" b="b"/>
            <a:pathLst>
              <a:path w="494665" h="1177925">
                <a:moveTo>
                  <a:pt x="494106" y="0"/>
                </a:moveTo>
                <a:lnTo>
                  <a:pt x="0" y="1177480"/>
                </a:lnTo>
              </a:path>
            </a:pathLst>
          </a:custGeom>
          <a:ln w="25907">
            <a:solidFill>
              <a:srgbClr val="0000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6E277530-6D88-4F39-8186-CE53A4A92C60}"/>
              </a:ext>
            </a:extLst>
          </p:cNvPr>
          <p:cNvSpPr/>
          <p:nvPr/>
        </p:nvSpPr>
        <p:spPr>
          <a:xfrm>
            <a:off x="2552274" y="3297057"/>
            <a:ext cx="71755" cy="86995"/>
          </a:xfrm>
          <a:custGeom>
            <a:avLst/>
            <a:gdLst/>
            <a:ahLst/>
            <a:cxnLst/>
            <a:rect l="l" t="t" r="r" b="b"/>
            <a:pathLst>
              <a:path w="71755" h="86995">
                <a:moveTo>
                  <a:pt x="0" y="0"/>
                </a:moveTo>
                <a:lnTo>
                  <a:pt x="5765" y="86702"/>
                </a:lnTo>
                <a:lnTo>
                  <a:pt x="71666" y="300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26C681F6-6F54-464B-878F-3CD576C26C8F}"/>
              </a:ext>
            </a:extLst>
          </p:cNvPr>
          <p:cNvSpPr/>
          <p:nvPr/>
        </p:nvSpPr>
        <p:spPr>
          <a:xfrm>
            <a:off x="2218949" y="3960880"/>
            <a:ext cx="1624583" cy="16108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F071C431-002E-4322-BB46-C3113C270258}"/>
              </a:ext>
            </a:extLst>
          </p:cNvPr>
          <p:cNvSpPr/>
          <p:nvPr/>
        </p:nvSpPr>
        <p:spPr>
          <a:xfrm>
            <a:off x="2269998" y="3989075"/>
            <a:ext cx="1407160" cy="1393825"/>
          </a:xfrm>
          <a:custGeom>
            <a:avLst/>
            <a:gdLst/>
            <a:ahLst/>
            <a:cxnLst/>
            <a:rect l="l" t="t" r="r" b="b"/>
            <a:pathLst>
              <a:path w="1407160" h="1393825">
                <a:moveTo>
                  <a:pt x="0" y="0"/>
                </a:moveTo>
                <a:lnTo>
                  <a:pt x="1406563" y="1393520"/>
                </a:lnTo>
              </a:path>
            </a:pathLst>
          </a:custGeom>
          <a:ln w="25908">
            <a:solidFill>
              <a:srgbClr val="0000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79459C03-36AF-4D8F-B0EF-A933A0821E4E}"/>
              </a:ext>
            </a:extLst>
          </p:cNvPr>
          <p:cNvSpPr/>
          <p:nvPr/>
        </p:nvSpPr>
        <p:spPr>
          <a:xfrm>
            <a:off x="3640009" y="534586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54698" y="0"/>
                </a:moveTo>
                <a:lnTo>
                  <a:pt x="0" y="55206"/>
                </a:lnTo>
                <a:lnTo>
                  <a:pt x="82562" y="82308"/>
                </a:lnTo>
                <a:lnTo>
                  <a:pt x="546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2D7D033-A66B-4D50-B3CF-CA30A3C6E411}"/>
              </a:ext>
            </a:extLst>
          </p:cNvPr>
          <p:cNvSpPr/>
          <p:nvPr/>
        </p:nvSpPr>
        <p:spPr>
          <a:xfrm>
            <a:off x="3023620" y="2122936"/>
            <a:ext cx="1223771" cy="3046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1B3FE31D-1D7C-48B5-BA42-E8FA9BB9186E}"/>
              </a:ext>
            </a:extLst>
          </p:cNvPr>
          <p:cNvSpPr/>
          <p:nvPr/>
        </p:nvSpPr>
        <p:spPr>
          <a:xfrm>
            <a:off x="3077717" y="2146559"/>
            <a:ext cx="1026794" cy="2817495"/>
          </a:xfrm>
          <a:custGeom>
            <a:avLst/>
            <a:gdLst/>
            <a:ahLst/>
            <a:cxnLst/>
            <a:rect l="l" t="t" r="r" b="b"/>
            <a:pathLst>
              <a:path w="1026794" h="2817495">
                <a:moveTo>
                  <a:pt x="0" y="0"/>
                </a:moveTo>
                <a:lnTo>
                  <a:pt x="1026579" y="2817355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6443620F-8593-40EB-8624-581B57638E76}"/>
              </a:ext>
            </a:extLst>
          </p:cNvPr>
          <p:cNvSpPr/>
          <p:nvPr/>
        </p:nvSpPr>
        <p:spPr>
          <a:xfrm>
            <a:off x="4063364" y="4938438"/>
            <a:ext cx="73025" cy="86360"/>
          </a:xfrm>
          <a:custGeom>
            <a:avLst/>
            <a:gdLst/>
            <a:ahLst/>
            <a:cxnLst/>
            <a:rect l="l" t="t" r="r" b="b"/>
            <a:pathLst>
              <a:path w="73025" h="86360">
                <a:moveTo>
                  <a:pt x="73025" y="0"/>
                </a:moveTo>
                <a:lnTo>
                  <a:pt x="0" y="26606"/>
                </a:lnTo>
                <a:lnTo>
                  <a:pt x="63119" y="86334"/>
                </a:lnTo>
                <a:lnTo>
                  <a:pt x="73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B0459AE-7DDB-49C8-917B-4C9E604DFEC9}"/>
              </a:ext>
            </a:extLst>
          </p:cNvPr>
          <p:cNvSpPr/>
          <p:nvPr/>
        </p:nvSpPr>
        <p:spPr>
          <a:xfrm>
            <a:off x="3025144" y="2119888"/>
            <a:ext cx="1307591" cy="18120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97BC788-75E7-4B81-B460-A2A52ECD566A}"/>
              </a:ext>
            </a:extLst>
          </p:cNvPr>
          <p:cNvSpPr/>
          <p:nvPr/>
        </p:nvSpPr>
        <p:spPr>
          <a:xfrm>
            <a:off x="3077717" y="2146559"/>
            <a:ext cx="1097280" cy="1588135"/>
          </a:xfrm>
          <a:custGeom>
            <a:avLst/>
            <a:gdLst/>
            <a:ahLst/>
            <a:cxnLst/>
            <a:rect l="l" t="t" r="r" b="b"/>
            <a:pathLst>
              <a:path w="1097280" h="1588135">
                <a:moveTo>
                  <a:pt x="0" y="0"/>
                </a:moveTo>
                <a:lnTo>
                  <a:pt x="1096949" y="158772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F33DABE5-F32D-4105-83D4-E1D2DD8D4948}"/>
              </a:ext>
            </a:extLst>
          </p:cNvPr>
          <p:cNvSpPr/>
          <p:nvPr/>
        </p:nvSpPr>
        <p:spPr>
          <a:xfrm>
            <a:off x="4135332" y="3701529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63944" y="0"/>
                </a:moveTo>
                <a:lnTo>
                  <a:pt x="0" y="44183"/>
                </a:lnTo>
                <a:lnTo>
                  <a:pt x="76149" y="86042"/>
                </a:lnTo>
                <a:lnTo>
                  <a:pt x="63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F084529-AFFB-4190-B67D-18DC98FDB608}"/>
              </a:ext>
            </a:extLst>
          </p:cNvPr>
          <p:cNvSpPr/>
          <p:nvPr/>
        </p:nvSpPr>
        <p:spPr>
          <a:xfrm>
            <a:off x="4494281" y="2121412"/>
            <a:ext cx="702551" cy="14066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25CA8CC1-FB1B-44F1-A97D-A77805FD5D4C}"/>
              </a:ext>
            </a:extLst>
          </p:cNvPr>
          <p:cNvSpPr/>
          <p:nvPr/>
        </p:nvSpPr>
        <p:spPr>
          <a:xfrm>
            <a:off x="4640808" y="2146559"/>
            <a:ext cx="501650" cy="1177925"/>
          </a:xfrm>
          <a:custGeom>
            <a:avLst/>
            <a:gdLst/>
            <a:ahLst/>
            <a:cxnLst/>
            <a:rect l="l" t="t" r="r" b="b"/>
            <a:pathLst>
              <a:path w="501650" h="1177925">
                <a:moveTo>
                  <a:pt x="501294" y="0"/>
                </a:moveTo>
                <a:lnTo>
                  <a:pt x="0" y="117760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CBBEA89C-014B-4685-A15F-0B6C72AC3188}"/>
              </a:ext>
            </a:extLst>
          </p:cNvPr>
          <p:cNvSpPr/>
          <p:nvPr/>
        </p:nvSpPr>
        <p:spPr>
          <a:xfrm>
            <a:off x="4610121" y="3297027"/>
            <a:ext cx="71755" cy="86995"/>
          </a:xfrm>
          <a:custGeom>
            <a:avLst/>
            <a:gdLst/>
            <a:ahLst/>
            <a:cxnLst/>
            <a:rect l="l" t="t" r="r" b="b"/>
            <a:pathLst>
              <a:path w="71755" h="86995">
                <a:moveTo>
                  <a:pt x="0" y="0"/>
                </a:moveTo>
                <a:lnTo>
                  <a:pt x="5321" y="86741"/>
                </a:lnTo>
                <a:lnTo>
                  <a:pt x="71513" y="304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82E274B8-26BE-45F0-8F0C-6468FE144115}"/>
              </a:ext>
            </a:extLst>
          </p:cNvPr>
          <p:cNvSpPr txBox="1"/>
          <p:nvPr/>
        </p:nvSpPr>
        <p:spPr>
          <a:xfrm>
            <a:off x="2418058" y="2647798"/>
            <a:ext cx="3822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b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ock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C3F291D3-DE87-4909-ACC5-7453B8D8EF65}"/>
              </a:ext>
            </a:extLst>
          </p:cNvPr>
          <p:cNvSpPr txBox="1"/>
          <p:nvPr/>
        </p:nvSpPr>
        <p:spPr>
          <a:xfrm>
            <a:off x="2425525" y="4512565"/>
            <a:ext cx="3822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b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ock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9C7BBEB-D328-4BF2-B723-2BD6973274E3}"/>
              </a:ext>
            </a:extLst>
          </p:cNvPr>
          <p:cNvSpPr txBox="1"/>
          <p:nvPr/>
        </p:nvSpPr>
        <p:spPr>
          <a:xfrm>
            <a:off x="3074292" y="3221584"/>
            <a:ext cx="4178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follow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0A5848E9-1A40-4087-93E8-CB5F090540E3}"/>
              </a:ext>
            </a:extLst>
          </p:cNvPr>
          <p:cNvSpPr txBox="1"/>
          <p:nvPr/>
        </p:nvSpPr>
        <p:spPr>
          <a:xfrm>
            <a:off x="3501165" y="2535327"/>
            <a:ext cx="4178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follow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6406F551-461E-475D-9FD9-B6515711062A}"/>
              </a:ext>
            </a:extLst>
          </p:cNvPr>
          <p:cNvSpPr txBox="1"/>
          <p:nvPr/>
        </p:nvSpPr>
        <p:spPr>
          <a:xfrm>
            <a:off x="4230399" y="1782471"/>
            <a:ext cx="4178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follow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1C469460-EFDD-44A7-9DC7-F5BEEBB48E54}"/>
              </a:ext>
            </a:extLst>
          </p:cNvPr>
          <p:cNvSpPr txBox="1"/>
          <p:nvPr/>
        </p:nvSpPr>
        <p:spPr>
          <a:xfrm>
            <a:off x="4489936" y="2632863"/>
            <a:ext cx="4178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follow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A561332B-6A40-4963-90B4-44262A3515CD}"/>
              </a:ext>
            </a:extLst>
          </p:cNvPr>
          <p:cNvSpPr/>
          <p:nvPr/>
        </p:nvSpPr>
        <p:spPr>
          <a:xfrm>
            <a:off x="8059959" y="1343787"/>
            <a:ext cx="288290" cy="331470"/>
          </a:xfrm>
          <a:custGeom>
            <a:avLst/>
            <a:gdLst/>
            <a:ahLst/>
            <a:cxnLst/>
            <a:rect l="l" t="t" r="r" b="b"/>
            <a:pathLst>
              <a:path w="288290" h="331469">
                <a:moveTo>
                  <a:pt x="72221" y="331341"/>
                </a:moveTo>
                <a:lnTo>
                  <a:pt x="69332" y="331341"/>
                </a:lnTo>
                <a:lnTo>
                  <a:pt x="69332" y="320867"/>
                </a:lnTo>
                <a:lnTo>
                  <a:pt x="70295" y="315155"/>
                </a:lnTo>
                <a:lnTo>
                  <a:pt x="74132" y="288346"/>
                </a:lnTo>
                <a:lnTo>
                  <a:pt x="77878" y="255647"/>
                </a:lnTo>
                <a:lnTo>
                  <a:pt x="80722" y="220090"/>
                </a:lnTo>
                <a:lnTo>
                  <a:pt x="81850" y="184713"/>
                </a:lnTo>
                <a:lnTo>
                  <a:pt x="79894" y="138534"/>
                </a:lnTo>
                <a:lnTo>
                  <a:pt x="70536" y="86643"/>
                </a:lnTo>
                <a:lnTo>
                  <a:pt x="48538" y="43321"/>
                </a:lnTo>
                <a:lnTo>
                  <a:pt x="8666" y="22851"/>
                </a:lnTo>
                <a:lnTo>
                  <a:pt x="1925" y="21899"/>
                </a:lnTo>
                <a:lnTo>
                  <a:pt x="0" y="21899"/>
                </a:lnTo>
                <a:lnTo>
                  <a:pt x="0" y="19042"/>
                </a:lnTo>
                <a:lnTo>
                  <a:pt x="2798" y="13255"/>
                </a:lnTo>
                <a:lnTo>
                  <a:pt x="10110" y="7021"/>
                </a:lnTo>
                <a:lnTo>
                  <a:pt x="20312" y="2038"/>
                </a:lnTo>
                <a:lnTo>
                  <a:pt x="31777" y="0"/>
                </a:lnTo>
                <a:lnTo>
                  <a:pt x="72660" y="14320"/>
                </a:lnTo>
                <a:lnTo>
                  <a:pt x="97458" y="49663"/>
                </a:lnTo>
                <a:lnTo>
                  <a:pt x="110192" y="94603"/>
                </a:lnTo>
                <a:lnTo>
                  <a:pt x="114884" y="137716"/>
                </a:lnTo>
                <a:lnTo>
                  <a:pt x="115554" y="167574"/>
                </a:lnTo>
                <a:lnTo>
                  <a:pt x="115448" y="179238"/>
                </a:lnTo>
                <a:lnTo>
                  <a:pt x="114711" y="201613"/>
                </a:lnTo>
                <a:lnTo>
                  <a:pt x="112710" y="232914"/>
                </a:lnTo>
                <a:lnTo>
                  <a:pt x="108813" y="271357"/>
                </a:lnTo>
                <a:lnTo>
                  <a:pt x="146794" y="271357"/>
                </a:lnTo>
                <a:lnTo>
                  <a:pt x="119074" y="296181"/>
                </a:lnTo>
                <a:lnTo>
                  <a:pt x="86657" y="321919"/>
                </a:lnTo>
                <a:lnTo>
                  <a:pt x="72221" y="331341"/>
                </a:lnTo>
                <a:close/>
              </a:path>
              <a:path w="288290" h="331469">
                <a:moveTo>
                  <a:pt x="146794" y="271357"/>
                </a:moveTo>
                <a:lnTo>
                  <a:pt x="108813" y="271357"/>
                </a:lnTo>
                <a:lnTo>
                  <a:pt x="155659" y="231626"/>
                </a:lnTo>
                <a:lnTo>
                  <a:pt x="198853" y="188422"/>
                </a:lnTo>
                <a:lnTo>
                  <a:pt x="234513" y="146041"/>
                </a:lnTo>
                <a:lnTo>
                  <a:pt x="258756" y="108778"/>
                </a:lnTo>
                <a:lnTo>
                  <a:pt x="267700" y="80931"/>
                </a:lnTo>
                <a:lnTo>
                  <a:pt x="266316" y="70546"/>
                </a:lnTo>
                <a:lnTo>
                  <a:pt x="260960" y="58556"/>
                </a:lnTo>
                <a:lnTo>
                  <a:pt x="249825" y="47993"/>
                </a:lnTo>
                <a:lnTo>
                  <a:pt x="231108" y="41893"/>
                </a:lnTo>
                <a:lnTo>
                  <a:pt x="223404" y="41893"/>
                </a:lnTo>
                <a:lnTo>
                  <a:pt x="223404" y="34276"/>
                </a:lnTo>
                <a:lnTo>
                  <a:pt x="224668" y="26510"/>
                </a:lnTo>
                <a:lnTo>
                  <a:pt x="228460" y="14996"/>
                </a:lnTo>
                <a:lnTo>
                  <a:pt x="234779" y="4552"/>
                </a:lnTo>
                <a:lnTo>
                  <a:pt x="243626" y="0"/>
                </a:lnTo>
                <a:lnTo>
                  <a:pt x="258266" y="2826"/>
                </a:lnTo>
                <a:lnTo>
                  <a:pt x="272635" y="11901"/>
                </a:lnTo>
                <a:lnTo>
                  <a:pt x="283574" y="28117"/>
                </a:lnTo>
                <a:lnTo>
                  <a:pt x="287922" y="52367"/>
                </a:lnTo>
                <a:lnTo>
                  <a:pt x="284853" y="76929"/>
                </a:lnTo>
                <a:lnTo>
                  <a:pt x="263547" y="131765"/>
                </a:lnTo>
                <a:lnTo>
                  <a:pt x="207157" y="210931"/>
                </a:lnTo>
                <a:lnTo>
                  <a:pt x="161799" y="257920"/>
                </a:lnTo>
                <a:lnTo>
                  <a:pt x="146794" y="271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9AFEB419-7C05-4DC8-8A42-BAE9246F2267}"/>
              </a:ext>
            </a:extLst>
          </p:cNvPr>
          <p:cNvSpPr/>
          <p:nvPr/>
        </p:nvSpPr>
        <p:spPr>
          <a:xfrm>
            <a:off x="8403737" y="1606580"/>
            <a:ext cx="53975" cy="136525"/>
          </a:xfrm>
          <a:custGeom>
            <a:avLst/>
            <a:gdLst/>
            <a:ahLst/>
            <a:cxnLst/>
            <a:rect l="l" t="t" r="r" b="b"/>
            <a:pathLst>
              <a:path w="53975" h="136525">
                <a:moveTo>
                  <a:pt x="29851" y="47606"/>
                </a:moveTo>
                <a:lnTo>
                  <a:pt x="25036" y="47606"/>
                </a:lnTo>
                <a:lnTo>
                  <a:pt x="14624" y="45627"/>
                </a:lnTo>
                <a:lnTo>
                  <a:pt x="6740" y="40346"/>
                </a:lnTo>
                <a:lnTo>
                  <a:pt x="1745" y="32744"/>
                </a:lnTo>
                <a:lnTo>
                  <a:pt x="0" y="23803"/>
                </a:lnTo>
                <a:lnTo>
                  <a:pt x="1745" y="14862"/>
                </a:lnTo>
                <a:lnTo>
                  <a:pt x="6740" y="7259"/>
                </a:lnTo>
                <a:lnTo>
                  <a:pt x="14624" y="1978"/>
                </a:lnTo>
                <a:lnTo>
                  <a:pt x="25036" y="0"/>
                </a:lnTo>
                <a:lnTo>
                  <a:pt x="36863" y="3153"/>
                </a:lnTo>
                <a:lnTo>
                  <a:pt x="45980" y="12377"/>
                </a:lnTo>
                <a:lnTo>
                  <a:pt x="51848" y="27314"/>
                </a:lnTo>
                <a:lnTo>
                  <a:pt x="53243" y="40941"/>
                </a:lnTo>
                <a:lnTo>
                  <a:pt x="42369" y="40941"/>
                </a:lnTo>
                <a:lnTo>
                  <a:pt x="40443" y="41893"/>
                </a:lnTo>
                <a:lnTo>
                  <a:pt x="35629" y="46654"/>
                </a:lnTo>
                <a:lnTo>
                  <a:pt x="29851" y="47606"/>
                </a:lnTo>
                <a:close/>
              </a:path>
              <a:path w="53975" h="136525">
                <a:moveTo>
                  <a:pt x="12518" y="136154"/>
                </a:moveTo>
                <a:lnTo>
                  <a:pt x="9629" y="136154"/>
                </a:lnTo>
                <a:lnTo>
                  <a:pt x="7703" y="134250"/>
                </a:lnTo>
                <a:lnTo>
                  <a:pt x="7703" y="128537"/>
                </a:lnTo>
                <a:lnTo>
                  <a:pt x="12518" y="123776"/>
                </a:lnTo>
                <a:lnTo>
                  <a:pt x="23983" y="110134"/>
                </a:lnTo>
                <a:lnTo>
                  <a:pt x="34184" y="92475"/>
                </a:lnTo>
                <a:lnTo>
                  <a:pt x="41497" y="71424"/>
                </a:lnTo>
                <a:lnTo>
                  <a:pt x="44295" y="47606"/>
                </a:lnTo>
                <a:lnTo>
                  <a:pt x="44295" y="40941"/>
                </a:lnTo>
                <a:lnTo>
                  <a:pt x="53243" y="40941"/>
                </a:lnTo>
                <a:lnTo>
                  <a:pt x="53925" y="47606"/>
                </a:lnTo>
                <a:lnTo>
                  <a:pt x="48132" y="83936"/>
                </a:lnTo>
                <a:lnTo>
                  <a:pt x="35027" y="111875"/>
                </a:lnTo>
                <a:lnTo>
                  <a:pt x="21019" y="129817"/>
                </a:lnTo>
                <a:lnTo>
                  <a:pt x="12518" y="136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65F385BA-EEFE-4054-BB2E-A58099406155}"/>
              </a:ext>
            </a:extLst>
          </p:cNvPr>
          <p:cNvSpPr/>
          <p:nvPr/>
        </p:nvSpPr>
        <p:spPr>
          <a:xfrm>
            <a:off x="8581878" y="1338089"/>
            <a:ext cx="245110" cy="327025"/>
          </a:xfrm>
          <a:custGeom>
            <a:avLst/>
            <a:gdLst/>
            <a:ahLst/>
            <a:cxnLst/>
            <a:rect l="l" t="t" r="r" b="b"/>
            <a:pathLst>
              <a:path w="245109" h="327025">
                <a:moveTo>
                  <a:pt x="77999" y="326571"/>
                </a:moveTo>
                <a:lnTo>
                  <a:pt x="47124" y="322613"/>
                </a:lnTo>
                <a:lnTo>
                  <a:pt x="22388" y="311336"/>
                </a:lnTo>
                <a:lnTo>
                  <a:pt x="5958" y="293633"/>
                </a:lnTo>
                <a:lnTo>
                  <a:pt x="0" y="270395"/>
                </a:lnTo>
                <a:lnTo>
                  <a:pt x="2196" y="253941"/>
                </a:lnTo>
                <a:lnTo>
                  <a:pt x="13962" y="225169"/>
                </a:lnTo>
                <a:lnTo>
                  <a:pt x="43062" y="189255"/>
                </a:lnTo>
                <a:lnTo>
                  <a:pt x="97258" y="151379"/>
                </a:lnTo>
                <a:lnTo>
                  <a:pt x="80737" y="144014"/>
                </a:lnTo>
                <a:lnTo>
                  <a:pt x="66925" y="133169"/>
                </a:lnTo>
                <a:lnTo>
                  <a:pt x="57446" y="118575"/>
                </a:lnTo>
                <a:lnTo>
                  <a:pt x="53925" y="99963"/>
                </a:lnTo>
                <a:lnTo>
                  <a:pt x="67090" y="60450"/>
                </a:lnTo>
                <a:lnTo>
                  <a:pt x="100748" y="27364"/>
                </a:lnTo>
                <a:lnTo>
                  <a:pt x="146143" y="4631"/>
                </a:lnTo>
                <a:lnTo>
                  <a:pt x="172658" y="0"/>
                </a:lnTo>
                <a:lnTo>
                  <a:pt x="223163" y="0"/>
                </a:lnTo>
                <a:lnTo>
                  <a:pt x="228941" y="1418"/>
                </a:lnTo>
                <a:lnTo>
                  <a:pt x="242182" y="10642"/>
                </a:lnTo>
                <a:lnTo>
                  <a:pt x="245117" y="19513"/>
                </a:lnTo>
                <a:lnTo>
                  <a:pt x="245117" y="20937"/>
                </a:lnTo>
                <a:lnTo>
                  <a:pt x="164664" y="20937"/>
                </a:lnTo>
                <a:lnTo>
                  <a:pt x="126312" y="28836"/>
                </a:lnTo>
                <a:lnTo>
                  <a:pt x="104841" y="47001"/>
                </a:lnTo>
                <a:lnTo>
                  <a:pt x="95467" y="67130"/>
                </a:lnTo>
                <a:lnTo>
                  <a:pt x="93406" y="80921"/>
                </a:lnTo>
                <a:lnTo>
                  <a:pt x="96370" y="96333"/>
                </a:lnTo>
                <a:lnTo>
                  <a:pt x="107730" y="112817"/>
                </a:lnTo>
                <a:lnTo>
                  <a:pt x="131187" y="126445"/>
                </a:lnTo>
                <a:lnTo>
                  <a:pt x="170442" y="133288"/>
                </a:lnTo>
                <a:lnTo>
                  <a:pt x="175257" y="133288"/>
                </a:lnTo>
                <a:lnTo>
                  <a:pt x="175257" y="136144"/>
                </a:lnTo>
                <a:lnTo>
                  <a:pt x="172368" y="141441"/>
                </a:lnTo>
                <a:lnTo>
                  <a:pt x="164424" y="148522"/>
                </a:lnTo>
                <a:lnTo>
                  <a:pt x="152507" y="154890"/>
                </a:lnTo>
                <a:lnTo>
                  <a:pt x="137702" y="158043"/>
                </a:lnTo>
                <a:lnTo>
                  <a:pt x="91480" y="170600"/>
                </a:lnTo>
                <a:lnTo>
                  <a:pt x="61147" y="197081"/>
                </a:lnTo>
                <a:lnTo>
                  <a:pt x="44536" y="227132"/>
                </a:lnTo>
                <a:lnTo>
                  <a:pt x="39481" y="250400"/>
                </a:lnTo>
                <a:lnTo>
                  <a:pt x="45559" y="272894"/>
                </a:lnTo>
                <a:lnTo>
                  <a:pt x="61388" y="288961"/>
                </a:lnTo>
                <a:lnTo>
                  <a:pt x="83355" y="298602"/>
                </a:lnTo>
                <a:lnTo>
                  <a:pt x="107850" y="301815"/>
                </a:lnTo>
                <a:lnTo>
                  <a:pt x="154774" y="301815"/>
                </a:lnTo>
                <a:lnTo>
                  <a:pt x="132165" y="315115"/>
                </a:lnTo>
                <a:lnTo>
                  <a:pt x="77999" y="326571"/>
                </a:lnTo>
                <a:close/>
              </a:path>
              <a:path w="245109" h="327025">
                <a:moveTo>
                  <a:pt x="205108" y="70447"/>
                </a:moveTo>
                <a:lnTo>
                  <a:pt x="200294" y="70447"/>
                </a:lnTo>
                <a:lnTo>
                  <a:pt x="200294" y="65687"/>
                </a:lnTo>
                <a:lnTo>
                  <a:pt x="202219" y="61878"/>
                </a:lnTo>
                <a:lnTo>
                  <a:pt x="207997" y="53309"/>
                </a:lnTo>
                <a:lnTo>
                  <a:pt x="207997" y="45692"/>
                </a:lnTo>
                <a:lnTo>
                  <a:pt x="202445" y="31782"/>
                </a:lnTo>
                <a:lnTo>
                  <a:pt x="189581" y="24388"/>
                </a:lnTo>
                <a:lnTo>
                  <a:pt x="175091" y="21457"/>
                </a:lnTo>
                <a:lnTo>
                  <a:pt x="164664" y="20937"/>
                </a:lnTo>
                <a:lnTo>
                  <a:pt x="245117" y="20937"/>
                </a:lnTo>
                <a:lnTo>
                  <a:pt x="245117" y="35490"/>
                </a:lnTo>
                <a:lnTo>
                  <a:pt x="242754" y="44338"/>
                </a:lnTo>
                <a:lnTo>
                  <a:pt x="231349" y="58189"/>
                </a:lnTo>
                <a:lnTo>
                  <a:pt x="217416" y="67219"/>
                </a:lnTo>
                <a:lnTo>
                  <a:pt x="205108" y="70447"/>
                </a:lnTo>
                <a:close/>
              </a:path>
              <a:path w="245109" h="327025">
                <a:moveTo>
                  <a:pt x="154774" y="301815"/>
                </a:moveTo>
                <a:lnTo>
                  <a:pt x="107850" y="301815"/>
                </a:lnTo>
                <a:lnTo>
                  <a:pt x="134948" y="297441"/>
                </a:lnTo>
                <a:lnTo>
                  <a:pt x="154914" y="286819"/>
                </a:lnTo>
                <a:lnTo>
                  <a:pt x="168922" y="273698"/>
                </a:lnTo>
                <a:lnTo>
                  <a:pt x="178146" y="261826"/>
                </a:lnTo>
                <a:lnTo>
                  <a:pt x="187068" y="252676"/>
                </a:lnTo>
                <a:lnTo>
                  <a:pt x="196803" y="246473"/>
                </a:lnTo>
                <a:lnTo>
                  <a:pt x="205635" y="242947"/>
                </a:lnTo>
                <a:lnTo>
                  <a:pt x="211849" y="241831"/>
                </a:lnTo>
                <a:lnTo>
                  <a:pt x="213775" y="241831"/>
                </a:lnTo>
                <a:lnTo>
                  <a:pt x="216664" y="242783"/>
                </a:lnTo>
                <a:lnTo>
                  <a:pt x="216664" y="244687"/>
                </a:lnTo>
                <a:lnTo>
                  <a:pt x="205831" y="261498"/>
                </a:lnTo>
                <a:lnTo>
                  <a:pt x="176220" y="289199"/>
                </a:lnTo>
                <a:lnTo>
                  <a:pt x="154774" y="301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44067C6D-F759-477B-8DE4-8BB5CDB76A4E}"/>
              </a:ext>
            </a:extLst>
          </p:cNvPr>
          <p:cNvSpPr txBox="1"/>
          <p:nvPr/>
        </p:nvSpPr>
        <p:spPr>
          <a:xfrm>
            <a:off x="6347423" y="2613689"/>
            <a:ext cx="3983354" cy="100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03699"/>
              </a:lnSpc>
              <a:buFont typeface="Wingdings"/>
              <a:buChar char=""/>
              <a:tabLst>
                <a:tab pos="469900" algn="l"/>
              </a:tabLst>
            </a:pPr>
            <a:r>
              <a:rPr sz="3200" spc="114" dirty="0">
                <a:latin typeface="Cambria Math"/>
                <a:cs typeface="Cambria Math"/>
              </a:rPr>
              <a:t>ℰ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可以被分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为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两个不相交的子集</a:t>
            </a: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83CCFB75-7FBC-4E18-A8C8-12F0FF10F279}"/>
              </a:ext>
            </a:extLst>
          </p:cNvPr>
          <p:cNvSpPr txBox="1"/>
          <p:nvPr/>
        </p:nvSpPr>
        <p:spPr>
          <a:xfrm>
            <a:off x="6347428" y="4113066"/>
            <a:ext cx="4145279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buFont typeface="Wingdings"/>
              <a:buChar char=""/>
              <a:tabLst>
                <a:tab pos="469900" algn="l"/>
              </a:tabLst>
            </a:pP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两个子集分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别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包含正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和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负边</a:t>
            </a:r>
          </a:p>
        </p:txBody>
      </p:sp>
    </p:spTree>
    <p:extLst>
      <p:ext uri="{BB962C8B-B14F-4D97-AF65-F5344CB8AC3E}">
        <p14:creationId xmlns:p14="http://schemas.microsoft.com/office/powerpoint/2010/main" val="1194589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BEC8F-25A6-4ACB-B978-456490F4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信息提取器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F61AA5D-FDDC-4A8A-84FA-D524DD9E5100}"/>
              </a:ext>
            </a:extLst>
          </p:cNvPr>
          <p:cNvSpPr/>
          <p:nvPr/>
        </p:nvSpPr>
        <p:spPr>
          <a:xfrm>
            <a:off x="3521968" y="4852420"/>
            <a:ext cx="705611" cy="705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BA48343-4457-4A86-B5AE-75EFD0E926A3}"/>
              </a:ext>
            </a:extLst>
          </p:cNvPr>
          <p:cNvSpPr/>
          <p:nvPr/>
        </p:nvSpPr>
        <p:spPr>
          <a:xfrm>
            <a:off x="3948683" y="3421379"/>
            <a:ext cx="704088" cy="70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E5F47DA-22EC-487B-B863-CD9A24903144}"/>
              </a:ext>
            </a:extLst>
          </p:cNvPr>
          <p:cNvSpPr/>
          <p:nvPr/>
        </p:nvSpPr>
        <p:spPr>
          <a:xfrm>
            <a:off x="4760981" y="1988825"/>
            <a:ext cx="704087" cy="705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94520DE-F84D-41B4-9800-C9EC1F16F169}"/>
              </a:ext>
            </a:extLst>
          </p:cNvPr>
          <p:cNvSpPr/>
          <p:nvPr/>
        </p:nvSpPr>
        <p:spPr>
          <a:xfrm>
            <a:off x="1901957" y="3244600"/>
            <a:ext cx="705611" cy="705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E354C0B-F7F5-409A-A438-A849EE262F97}"/>
              </a:ext>
            </a:extLst>
          </p:cNvPr>
          <p:cNvSpPr/>
          <p:nvPr/>
        </p:nvSpPr>
        <p:spPr>
          <a:xfrm>
            <a:off x="2607563" y="1636775"/>
            <a:ext cx="704088" cy="704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2968CA9-A970-4DE1-9821-92E31B6B03D0}"/>
              </a:ext>
            </a:extLst>
          </p:cNvPr>
          <p:cNvSpPr/>
          <p:nvPr/>
        </p:nvSpPr>
        <p:spPr>
          <a:xfrm>
            <a:off x="3191260" y="1891296"/>
            <a:ext cx="1615439" cy="5288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EA8872-DB47-4D30-BE0E-E710BB9A1F89}"/>
              </a:ext>
            </a:extLst>
          </p:cNvPr>
          <p:cNvSpPr/>
          <p:nvPr/>
        </p:nvSpPr>
        <p:spPr>
          <a:xfrm>
            <a:off x="3375356" y="2004898"/>
            <a:ext cx="1386205" cy="337185"/>
          </a:xfrm>
          <a:custGeom>
            <a:avLst/>
            <a:gdLst/>
            <a:ahLst/>
            <a:cxnLst/>
            <a:rect l="l" t="t" r="r" b="b"/>
            <a:pathLst>
              <a:path w="1386205" h="337185">
                <a:moveTo>
                  <a:pt x="1385925" y="337045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85A2DBA-4028-4473-8664-B809F7A9B3E7}"/>
              </a:ext>
            </a:extLst>
          </p:cNvPr>
          <p:cNvSpPr/>
          <p:nvPr/>
        </p:nvSpPr>
        <p:spPr>
          <a:xfrm>
            <a:off x="3312419" y="1970191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89" h="75564">
                <a:moveTo>
                  <a:pt x="84696" y="0"/>
                </a:moveTo>
                <a:lnTo>
                  <a:pt x="0" y="19392"/>
                </a:lnTo>
                <a:lnTo>
                  <a:pt x="66332" y="75526"/>
                </a:lnTo>
                <a:lnTo>
                  <a:pt x="846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ABECF20-C777-462B-804B-A37E9F1074B5}"/>
              </a:ext>
            </a:extLst>
          </p:cNvPr>
          <p:cNvSpPr/>
          <p:nvPr/>
        </p:nvSpPr>
        <p:spPr>
          <a:xfrm>
            <a:off x="2386588" y="2316484"/>
            <a:ext cx="629399" cy="1248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28E38B4-3C16-44C1-A676-8FBBECDFCF99}"/>
              </a:ext>
            </a:extLst>
          </p:cNvPr>
          <p:cNvSpPr/>
          <p:nvPr/>
        </p:nvSpPr>
        <p:spPr>
          <a:xfrm>
            <a:off x="2532805" y="2341626"/>
            <a:ext cx="427990" cy="1020444"/>
          </a:xfrm>
          <a:custGeom>
            <a:avLst/>
            <a:gdLst/>
            <a:ahLst/>
            <a:cxnLst/>
            <a:rect l="l" t="t" r="r" b="b"/>
            <a:pathLst>
              <a:path w="427990" h="1020445">
                <a:moveTo>
                  <a:pt x="427951" y="0"/>
                </a:moveTo>
                <a:lnTo>
                  <a:pt x="0" y="1019835"/>
                </a:lnTo>
              </a:path>
            </a:pathLst>
          </a:custGeom>
          <a:ln w="25908">
            <a:solidFill>
              <a:srgbClr val="0000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AF85FC47-665C-4513-988C-B5B7A930D068}"/>
              </a:ext>
            </a:extLst>
          </p:cNvPr>
          <p:cNvSpPr/>
          <p:nvPr/>
        </p:nvSpPr>
        <p:spPr>
          <a:xfrm>
            <a:off x="2501982" y="3334487"/>
            <a:ext cx="71755" cy="86995"/>
          </a:xfrm>
          <a:custGeom>
            <a:avLst/>
            <a:gdLst/>
            <a:ahLst/>
            <a:cxnLst/>
            <a:rect l="l" t="t" r="r" b="b"/>
            <a:pathLst>
              <a:path w="71755" h="86995">
                <a:moveTo>
                  <a:pt x="0" y="0"/>
                </a:moveTo>
                <a:lnTo>
                  <a:pt x="5765" y="86702"/>
                </a:lnTo>
                <a:lnTo>
                  <a:pt x="71666" y="300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BF4C473-36D8-49F0-9E13-1643D4C8AFAC}"/>
              </a:ext>
            </a:extLst>
          </p:cNvPr>
          <p:cNvSpPr/>
          <p:nvPr/>
        </p:nvSpPr>
        <p:spPr>
          <a:xfrm>
            <a:off x="2203709" y="3922780"/>
            <a:ext cx="1440179" cy="14279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0796A90-2699-4201-9D26-D267DABDDF91}"/>
              </a:ext>
            </a:extLst>
          </p:cNvPr>
          <p:cNvSpPr/>
          <p:nvPr/>
        </p:nvSpPr>
        <p:spPr>
          <a:xfrm>
            <a:off x="2254758" y="3950970"/>
            <a:ext cx="1221740" cy="1210310"/>
          </a:xfrm>
          <a:custGeom>
            <a:avLst/>
            <a:gdLst/>
            <a:ahLst/>
            <a:cxnLst/>
            <a:rect l="l" t="t" r="r" b="b"/>
            <a:pathLst>
              <a:path w="1221739" h="1210310">
                <a:moveTo>
                  <a:pt x="0" y="0"/>
                </a:moveTo>
                <a:lnTo>
                  <a:pt x="1221473" y="1210157"/>
                </a:lnTo>
              </a:path>
            </a:pathLst>
          </a:custGeom>
          <a:ln w="25908">
            <a:solidFill>
              <a:srgbClr val="0000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645E6F9-A6F8-4623-AF21-5DBB09683172}"/>
              </a:ext>
            </a:extLst>
          </p:cNvPr>
          <p:cNvSpPr/>
          <p:nvPr/>
        </p:nvSpPr>
        <p:spPr>
          <a:xfrm>
            <a:off x="3439687" y="512440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54698" y="0"/>
                </a:moveTo>
                <a:lnTo>
                  <a:pt x="0" y="55206"/>
                </a:lnTo>
                <a:lnTo>
                  <a:pt x="82562" y="82308"/>
                </a:lnTo>
                <a:lnTo>
                  <a:pt x="546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D88A044-1146-4896-89D8-013416F98F43}"/>
              </a:ext>
            </a:extLst>
          </p:cNvPr>
          <p:cNvSpPr/>
          <p:nvPr/>
        </p:nvSpPr>
        <p:spPr>
          <a:xfrm>
            <a:off x="2906272" y="2318008"/>
            <a:ext cx="1089659" cy="2679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7E3B610-DF88-4FD4-8386-C4697899EA9B}"/>
              </a:ext>
            </a:extLst>
          </p:cNvPr>
          <p:cNvSpPr/>
          <p:nvPr/>
        </p:nvSpPr>
        <p:spPr>
          <a:xfrm>
            <a:off x="2960369" y="2341626"/>
            <a:ext cx="893444" cy="2451100"/>
          </a:xfrm>
          <a:custGeom>
            <a:avLst/>
            <a:gdLst/>
            <a:ahLst/>
            <a:cxnLst/>
            <a:rect l="l" t="t" r="r" b="b"/>
            <a:pathLst>
              <a:path w="893444" h="2451100">
                <a:moveTo>
                  <a:pt x="0" y="0"/>
                </a:moveTo>
                <a:lnTo>
                  <a:pt x="892949" y="245063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3E95B7E-0B2D-46B0-BEF5-2CCDC8685F37}"/>
              </a:ext>
            </a:extLst>
          </p:cNvPr>
          <p:cNvSpPr/>
          <p:nvPr/>
        </p:nvSpPr>
        <p:spPr>
          <a:xfrm>
            <a:off x="3812388" y="4766778"/>
            <a:ext cx="73025" cy="86360"/>
          </a:xfrm>
          <a:custGeom>
            <a:avLst/>
            <a:gdLst/>
            <a:ahLst/>
            <a:cxnLst/>
            <a:rect l="l" t="t" r="r" b="b"/>
            <a:pathLst>
              <a:path w="73025" h="86360">
                <a:moveTo>
                  <a:pt x="73025" y="0"/>
                </a:moveTo>
                <a:lnTo>
                  <a:pt x="0" y="26606"/>
                </a:lnTo>
                <a:lnTo>
                  <a:pt x="63119" y="86334"/>
                </a:lnTo>
                <a:lnTo>
                  <a:pt x="73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42BA45C-519D-4333-B8F6-8AFFBFB73A12}"/>
              </a:ext>
            </a:extLst>
          </p:cNvPr>
          <p:cNvSpPr/>
          <p:nvPr/>
        </p:nvSpPr>
        <p:spPr>
          <a:xfrm>
            <a:off x="2907796" y="2314960"/>
            <a:ext cx="1162811" cy="1601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54A18779-01FD-4884-95D9-DB74E51CE01A}"/>
              </a:ext>
            </a:extLst>
          </p:cNvPr>
          <p:cNvSpPr/>
          <p:nvPr/>
        </p:nvSpPr>
        <p:spPr>
          <a:xfrm>
            <a:off x="2960369" y="2341626"/>
            <a:ext cx="952500" cy="1379220"/>
          </a:xfrm>
          <a:custGeom>
            <a:avLst/>
            <a:gdLst/>
            <a:ahLst/>
            <a:cxnLst/>
            <a:rect l="l" t="t" r="r" b="b"/>
            <a:pathLst>
              <a:path w="952500" h="1379220">
                <a:moveTo>
                  <a:pt x="0" y="0"/>
                </a:moveTo>
                <a:lnTo>
                  <a:pt x="952487" y="137863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FA357391-CC75-4F4D-A151-39A7D9C8D754}"/>
              </a:ext>
            </a:extLst>
          </p:cNvPr>
          <p:cNvSpPr/>
          <p:nvPr/>
        </p:nvSpPr>
        <p:spPr>
          <a:xfrm>
            <a:off x="3873524" y="3687509"/>
            <a:ext cx="76200" cy="86360"/>
          </a:xfrm>
          <a:custGeom>
            <a:avLst/>
            <a:gdLst/>
            <a:ahLst/>
            <a:cxnLst/>
            <a:rect l="l" t="t" r="r" b="b"/>
            <a:pathLst>
              <a:path w="76200" h="86360">
                <a:moveTo>
                  <a:pt x="63944" y="0"/>
                </a:moveTo>
                <a:lnTo>
                  <a:pt x="0" y="44170"/>
                </a:lnTo>
                <a:lnTo>
                  <a:pt x="76149" y="86042"/>
                </a:lnTo>
                <a:lnTo>
                  <a:pt x="63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95DD2A7-33F4-4C3C-B79B-265BC0A79E46}"/>
              </a:ext>
            </a:extLst>
          </p:cNvPr>
          <p:cNvSpPr/>
          <p:nvPr/>
        </p:nvSpPr>
        <p:spPr>
          <a:xfrm>
            <a:off x="4180336" y="2316484"/>
            <a:ext cx="635507" cy="1248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AE3FA102-21A5-4738-90F6-B0A97B6B429B}"/>
              </a:ext>
            </a:extLst>
          </p:cNvPr>
          <p:cNvSpPr/>
          <p:nvPr/>
        </p:nvSpPr>
        <p:spPr>
          <a:xfrm>
            <a:off x="4326865" y="2341626"/>
            <a:ext cx="434340" cy="1020444"/>
          </a:xfrm>
          <a:custGeom>
            <a:avLst/>
            <a:gdLst/>
            <a:ahLst/>
            <a:cxnLst/>
            <a:rect l="l" t="t" r="r" b="b"/>
            <a:pathLst>
              <a:path w="434339" h="1020445">
                <a:moveTo>
                  <a:pt x="434187" y="0"/>
                </a:moveTo>
                <a:lnTo>
                  <a:pt x="0" y="101996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4E298E96-1736-41FF-A6E8-93295929546D}"/>
              </a:ext>
            </a:extLst>
          </p:cNvPr>
          <p:cNvSpPr/>
          <p:nvPr/>
        </p:nvSpPr>
        <p:spPr>
          <a:xfrm>
            <a:off x="4296177" y="3334458"/>
            <a:ext cx="71755" cy="86995"/>
          </a:xfrm>
          <a:custGeom>
            <a:avLst/>
            <a:gdLst/>
            <a:ahLst/>
            <a:cxnLst/>
            <a:rect l="l" t="t" r="r" b="b"/>
            <a:pathLst>
              <a:path w="71755" h="86995">
                <a:moveTo>
                  <a:pt x="0" y="0"/>
                </a:moveTo>
                <a:lnTo>
                  <a:pt x="5321" y="86741"/>
                </a:lnTo>
                <a:lnTo>
                  <a:pt x="71513" y="304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4A2E8FAD-422B-4350-BA06-EFA292E18B15}"/>
              </a:ext>
            </a:extLst>
          </p:cNvPr>
          <p:cNvSpPr txBox="1"/>
          <p:nvPr/>
        </p:nvSpPr>
        <p:spPr>
          <a:xfrm>
            <a:off x="2394497" y="2785350"/>
            <a:ext cx="3822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b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ock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451D634A-6BE5-4104-BFB6-3E7CA7B06EC7}"/>
              </a:ext>
            </a:extLst>
          </p:cNvPr>
          <p:cNvSpPr txBox="1"/>
          <p:nvPr/>
        </p:nvSpPr>
        <p:spPr>
          <a:xfrm>
            <a:off x="2401050" y="4412524"/>
            <a:ext cx="3822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b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ock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C2B4DC8-38E5-43BD-9CC9-8623A240C8D9}"/>
              </a:ext>
            </a:extLst>
          </p:cNvPr>
          <p:cNvSpPr txBox="1"/>
          <p:nvPr/>
        </p:nvSpPr>
        <p:spPr>
          <a:xfrm>
            <a:off x="2967216" y="3285983"/>
            <a:ext cx="4178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follow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73AFF22-2D6B-40F9-8E7C-A6098BFBD7E6}"/>
              </a:ext>
            </a:extLst>
          </p:cNvPr>
          <p:cNvSpPr txBox="1"/>
          <p:nvPr/>
        </p:nvSpPr>
        <p:spPr>
          <a:xfrm>
            <a:off x="3252052" y="2030207"/>
            <a:ext cx="1141730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0"/>
            <a:r>
              <a:rPr sz="1200" spc="-5" dirty="0">
                <a:latin typeface="Arial"/>
                <a:cs typeface="Arial"/>
              </a:rPr>
              <a:t>follow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/>
            <a:r>
              <a:rPr sz="1200" spc="-5" dirty="0">
                <a:latin typeface="Arial"/>
                <a:cs typeface="Arial"/>
              </a:rPr>
              <a:t>follow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FDC83CAC-D97B-4CDA-8F2C-B459943F9312}"/>
              </a:ext>
            </a:extLst>
          </p:cNvPr>
          <p:cNvSpPr txBox="1"/>
          <p:nvPr/>
        </p:nvSpPr>
        <p:spPr>
          <a:xfrm>
            <a:off x="4202418" y="2772243"/>
            <a:ext cx="4178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latin typeface="Arial"/>
                <a:cs typeface="Arial"/>
              </a:rPr>
              <a:t>follow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382C55D5-2771-4338-AB47-89603CDE00CB}"/>
              </a:ext>
            </a:extLst>
          </p:cNvPr>
          <p:cNvSpPr/>
          <p:nvPr/>
        </p:nvSpPr>
        <p:spPr>
          <a:xfrm>
            <a:off x="9102095" y="2189231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0" y="156972"/>
                </a:moveTo>
                <a:lnTo>
                  <a:pt x="8002" y="107357"/>
                </a:lnTo>
                <a:lnTo>
                  <a:pt x="30287" y="64267"/>
                </a:lnTo>
                <a:lnTo>
                  <a:pt x="64267" y="30287"/>
                </a:lnTo>
                <a:lnTo>
                  <a:pt x="107357" y="8002"/>
                </a:lnTo>
                <a:lnTo>
                  <a:pt x="156972" y="0"/>
                </a:lnTo>
                <a:lnTo>
                  <a:pt x="206586" y="8002"/>
                </a:lnTo>
                <a:lnTo>
                  <a:pt x="249676" y="30287"/>
                </a:lnTo>
                <a:lnTo>
                  <a:pt x="283656" y="64267"/>
                </a:lnTo>
                <a:lnTo>
                  <a:pt x="305941" y="107357"/>
                </a:lnTo>
                <a:lnTo>
                  <a:pt x="313944" y="156972"/>
                </a:lnTo>
                <a:lnTo>
                  <a:pt x="305941" y="206586"/>
                </a:lnTo>
                <a:lnTo>
                  <a:pt x="283656" y="249676"/>
                </a:lnTo>
                <a:lnTo>
                  <a:pt x="249676" y="283656"/>
                </a:lnTo>
                <a:lnTo>
                  <a:pt x="206586" y="305941"/>
                </a:lnTo>
                <a:lnTo>
                  <a:pt x="156972" y="313944"/>
                </a:lnTo>
                <a:lnTo>
                  <a:pt x="107357" y="305941"/>
                </a:lnTo>
                <a:lnTo>
                  <a:pt x="64267" y="283656"/>
                </a:lnTo>
                <a:lnTo>
                  <a:pt x="30287" y="249676"/>
                </a:lnTo>
                <a:lnTo>
                  <a:pt x="8002" y="206586"/>
                </a:lnTo>
                <a:lnTo>
                  <a:pt x="0" y="15697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4893A13A-1A9A-482C-89AB-BFFE783D59FA}"/>
              </a:ext>
            </a:extLst>
          </p:cNvPr>
          <p:cNvSpPr/>
          <p:nvPr/>
        </p:nvSpPr>
        <p:spPr>
          <a:xfrm>
            <a:off x="7779263" y="2922275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0" y="156972"/>
                </a:moveTo>
                <a:lnTo>
                  <a:pt x="8002" y="107357"/>
                </a:lnTo>
                <a:lnTo>
                  <a:pt x="30287" y="64267"/>
                </a:lnTo>
                <a:lnTo>
                  <a:pt x="64267" y="30287"/>
                </a:lnTo>
                <a:lnTo>
                  <a:pt x="107357" y="8002"/>
                </a:lnTo>
                <a:lnTo>
                  <a:pt x="156972" y="0"/>
                </a:lnTo>
                <a:lnTo>
                  <a:pt x="206586" y="8002"/>
                </a:lnTo>
                <a:lnTo>
                  <a:pt x="249676" y="30287"/>
                </a:lnTo>
                <a:lnTo>
                  <a:pt x="283656" y="64267"/>
                </a:lnTo>
                <a:lnTo>
                  <a:pt x="305941" y="107357"/>
                </a:lnTo>
                <a:lnTo>
                  <a:pt x="313944" y="156972"/>
                </a:lnTo>
                <a:lnTo>
                  <a:pt x="305941" y="206586"/>
                </a:lnTo>
                <a:lnTo>
                  <a:pt x="283656" y="249676"/>
                </a:lnTo>
                <a:lnTo>
                  <a:pt x="249676" y="283656"/>
                </a:lnTo>
                <a:lnTo>
                  <a:pt x="206586" y="305941"/>
                </a:lnTo>
                <a:lnTo>
                  <a:pt x="156972" y="313944"/>
                </a:lnTo>
                <a:lnTo>
                  <a:pt x="107357" y="305941"/>
                </a:lnTo>
                <a:lnTo>
                  <a:pt x="64267" y="283656"/>
                </a:lnTo>
                <a:lnTo>
                  <a:pt x="30287" y="249676"/>
                </a:lnTo>
                <a:lnTo>
                  <a:pt x="8002" y="206586"/>
                </a:lnTo>
                <a:lnTo>
                  <a:pt x="0" y="15697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1CAB594-ED6F-4213-976B-A64234DD75A9}"/>
              </a:ext>
            </a:extLst>
          </p:cNvPr>
          <p:cNvSpPr/>
          <p:nvPr/>
        </p:nvSpPr>
        <p:spPr>
          <a:xfrm>
            <a:off x="9196583" y="3413002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0" y="157734"/>
                </a:moveTo>
                <a:lnTo>
                  <a:pt x="8002" y="107879"/>
                </a:lnTo>
                <a:lnTo>
                  <a:pt x="30287" y="64580"/>
                </a:lnTo>
                <a:lnTo>
                  <a:pt x="64267" y="30434"/>
                </a:lnTo>
                <a:lnTo>
                  <a:pt x="107357" y="8041"/>
                </a:lnTo>
                <a:lnTo>
                  <a:pt x="156972" y="0"/>
                </a:lnTo>
                <a:lnTo>
                  <a:pt x="206586" y="8041"/>
                </a:lnTo>
                <a:lnTo>
                  <a:pt x="249676" y="30434"/>
                </a:lnTo>
                <a:lnTo>
                  <a:pt x="283656" y="64580"/>
                </a:lnTo>
                <a:lnTo>
                  <a:pt x="305941" y="107879"/>
                </a:lnTo>
                <a:lnTo>
                  <a:pt x="313944" y="157734"/>
                </a:lnTo>
                <a:lnTo>
                  <a:pt x="305941" y="207588"/>
                </a:lnTo>
                <a:lnTo>
                  <a:pt x="283656" y="250887"/>
                </a:lnTo>
                <a:lnTo>
                  <a:pt x="249676" y="285033"/>
                </a:lnTo>
                <a:lnTo>
                  <a:pt x="206586" y="307426"/>
                </a:lnTo>
                <a:lnTo>
                  <a:pt x="156972" y="315468"/>
                </a:lnTo>
                <a:lnTo>
                  <a:pt x="107357" y="307426"/>
                </a:lnTo>
                <a:lnTo>
                  <a:pt x="64267" y="285033"/>
                </a:lnTo>
                <a:lnTo>
                  <a:pt x="30287" y="250887"/>
                </a:lnTo>
                <a:lnTo>
                  <a:pt x="8002" y="207588"/>
                </a:lnTo>
                <a:lnTo>
                  <a:pt x="0" y="15773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DCC41A76-DF88-406D-8246-A1259C2157EE}"/>
              </a:ext>
            </a:extLst>
          </p:cNvPr>
          <p:cNvSpPr/>
          <p:nvPr/>
        </p:nvSpPr>
        <p:spPr>
          <a:xfrm>
            <a:off x="8093202" y="2457461"/>
            <a:ext cx="1054100" cy="621665"/>
          </a:xfrm>
          <a:custGeom>
            <a:avLst/>
            <a:gdLst/>
            <a:ahLst/>
            <a:cxnLst/>
            <a:rect l="l" t="t" r="r" b="b"/>
            <a:pathLst>
              <a:path w="1054100" h="621664">
                <a:moveTo>
                  <a:pt x="0" y="621258"/>
                </a:moveTo>
                <a:lnTo>
                  <a:pt x="105388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9F533C0E-959D-4ADE-B232-5A7C18A99564}"/>
              </a:ext>
            </a:extLst>
          </p:cNvPr>
          <p:cNvSpPr/>
          <p:nvPr/>
        </p:nvSpPr>
        <p:spPr>
          <a:xfrm>
            <a:off x="8093202" y="3079247"/>
            <a:ext cx="1103630" cy="492125"/>
          </a:xfrm>
          <a:custGeom>
            <a:avLst/>
            <a:gdLst/>
            <a:ahLst/>
            <a:cxnLst/>
            <a:rect l="l" t="t" r="r" b="b"/>
            <a:pathLst>
              <a:path w="1103629" h="492125">
                <a:moveTo>
                  <a:pt x="0" y="0"/>
                </a:moveTo>
                <a:lnTo>
                  <a:pt x="1103045" y="491617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91FC93AD-9B85-4D68-9B5F-8F09169C5349}"/>
              </a:ext>
            </a:extLst>
          </p:cNvPr>
          <p:cNvSpPr txBox="1"/>
          <p:nvPr/>
        </p:nvSpPr>
        <p:spPr>
          <a:xfrm>
            <a:off x="8433046" y="3286676"/>
            <a:ext cx="1962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Cambria Math"/>
                <a:cs typeface="Cambria Math"/>
              </a:rPr>
              <a:t>−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7F463DB1-4F98-429B-9682-AE304D51119A}"/>
              </a:ext>
            </a:extLst>
          </p:cNvPr>
          <p:cNvSpPr/>
          <p:nvPr/>
        </p:nvSpPr>
        <p:spPr>
          <a:xfrm>
            <a:off x="5769869" y="2881883"/>
            <a:ext cx="1388745" cy="411480"/>
          </a:xfrm>
          <a:custGeom>
            <a:avLst/>
            <a:gdLst/>
            <a:ahLst/>
            <a:cxnLst/>
            <a:rect l="l" t="t" r="r" b="b"/>
            <a:pathLst>
              <a:path w="1388745" h="411479">
                <a:moveTo>
                  <a:pt x="1182624" y="0"/>
                </a:moveTo>
                <a:lnTo>
                  <a:pt x="1182624" y="102870"/>
                </a:lnTo>
                <a:lnTo>
                  <a:pt x="0" y="102870"/>
                </a:lnTo>
                <a:lnTo>
                  <a:pt x="0" y="308610"/>
                </a:lnTo>
                <a:lnTo>
                  <a:pt x="1182624" y="308610"/>
                </a:lnTo>
                <a:lnTo>
                  <a:pt x="1182624" y="411480"/>
                </a:lnTo>
                <a:lnTo>
                  <a:pt x="1388364" y="205740"/>
                </a:lnTo>
                <a:lnTo>
                  <a:pt x="118262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73953F1C-B504-44CD-99AA-36EBE7CE6801}"/>
              </a:ext>
            </a:extLst>
          </p:cNvPr>
          <p:cNvSpPr/>
          <p:nvPr/>
        </p:nvSpPr>
        <p:spPr>
          <a:xfrm>
            <a:off x="4227576" y="5295907"/>
            <a:ext cx="2522220" cy="977265"/>
          </a:xfrm>
          <a:custGeom>
            <a:avLst/>
            <a:gdLst/>
            <a:ahLst/>
            <a:cxnLst/>
            <a:rect l="l" t="t" r="r" b="b"/>
            <a:pathLst>
              <a:path w="2522220" h="977264">
                <a:moveTo>
                  <a:pt x="2359406" y="0"/>
                </a:moveTo>
                <a:lnTo>
                  <a:pt x="162814" y="0"/>
                </a:lnTo>
                <a:lnTo>
                  <a:pt x="119532" y="5816"/>
                </a:lnTo>
                <a:lnTo>
                  <a:pt x="80640" y="22229"/>
                </a:lnTo>
                <a:lnTo>
                  <a:pt x="47688" y="47688"/>
                </a:lnTo>
                <a:lnTo>
                  <a:pt x="22229" y="80640"/>
                </a:lnTo>
                <a:lnTo>
                  <a:pt x="5816" y="119532"/>
                </a:lnTo>
                <a:lnTo>
                  <a:pt x="0" y="162813"/>
                </a:lnTo>
                <a:lnTo>
                  <a:pt x="0" y="814069"/>
                </a:lnTo>
                <a:lnTo>
                  <a:pt x="5816" y="857351"/>
                </a:lnTo>
                <a:lnTo>
                  <a:pt x="22229" y="896243"/>
                </a:lnTo>
                <a:lnTo>
                  <a:pt x="47688" y="929195"/>
                </a:lnTo>
                <a:lnTo>
                  <a:pt x="80640" y="954654"/>
                </a:lnTo>
                <a:lnTo>
                  <a:pt x="119532" y="971067"/>
                </a:lnTo>
                <a:lnTo>
                  <a:pt x="162814" y="976883"/>
                </a:lnTo>
                <a:lnTo>
                  <a:pt x="2359406" y="976883"/>
                </a:lnTo>
                <a:lnTo>
                  <a:pt x="2402687" y="971067"/>
                </a:lnTo>
                <a:lnTo>
                  <a:pt x="2441579" y="954654"/>
                </a:lnTo>
                <a:lnTo>
                  <a:pt x="2474531" y="929195"/>
                </a:lnTo>
                <a:lnTo>
                  <a:pt x="2499990" y="896243"/>
                </a:lnTo>
                <a:lnTo>
                  <a:pt x="2516403" y="857351"/>
                </a:lnTo>
                <a:lnTo>
                  <a:pt x="2522220" y="814069"/>
                </a:lnTo>
                <a:lnTo>
                  <a:pt x="2522220" y="162813"/>
                </a:lnTo>
                <a:lnTo>
                  <a:pt x="2516403" y="119532"/>
                </a:lnTo>
                <a:lnTo>
                  <a:pt x="2499990" y="80640"/>
                </a:lnTo>
                <a:lnTo>
                  <a:pt x="2474531" y="47688"/>
                </a:lnTo>
                <a:lnTo>
                  <a:pt x="2441579" y="22229"/>
                </a:lnTo>
                <a:lnTo>
                  <a:pt x="2402687" y="5816"/>
                </a:lnTo>
                <a:lnTo>
                  <a:pt x="235940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FFFDF0D-0A94-467E-A4E5-C762C0407323}"/>
              </a:ext>
            </a:extLst>
          </p:cNvPr>
          <p:cNvSpPr txBox="1"/>
          <p:nvPr/>
        </p:nvSpPr>
        <p:spPr>
          <a:xfrm>
            <a:off x="4445201" y="5493377"/>
            <a:ext cx="2085975" cy="579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-260" dirty="0">
                <a:latin typeface="Cambria Math"/>
                <a:cs typeface="Cambria Math"/>
              </a:rPr>
              <a:t>𝑣</a:t>
            </a:r>
            <a:r>
              <a:rPr lang="en-US" altLang="zh-CN" spc="-260" dirty="0">
                <a:latin typeface="Cambria Math"/>
                <a:cs typeface="Cambria Math"/>
              </a:rPr>
              <a:t> </a:t>
            </a:r>
            <a:r>
              <a:rPr lang="zh-CN" altLang="en-US" sz="1950" spc="-390" baseline="-14957" dirty="0">
                <a:latin typeface="Cambria Math"/>
                <a:cs typeface="Cambria Math"/>
              </a:rPr>
              <a:t>𝑖            </a:t>
            </a:r>
            <a:r>
              <a:rPr spc="-26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和</a:t>
            </a:r>
            <a:r>
              <a:rPr spc="-35" dirty="0">
                <a:latin typeface="MS UI Gothic"/>
                <a:cs typeface="MS UI Gothic"/>
              </a:rPr>
              <a:t> </a:t>
            </a:r>
            <a:r>
              <a:rPr spc="-160" dirty="0">
                <a:latin typeface="Cambria Math"/>
                <a:cs typeface="Cambria Math"/>
              </a:rPr>
              <a:t>𝑣</a:t>
            </a:r>
            <a:r>
              <a:rPr sz="1950" spc="-240" baseline="-14957" dirty="0">
                <a:latin typeface="Cambria Math"/>
                <a:cs typeface="Cambria Math"/>
              </a:rPr>
              <a:t>𝑗</a:t>
            </a:r>
            <a:r>
              <a:rPr lang="en-US" altLang="zh-CN" sz="1950" spc="-240" baseline="-14957" dirty="0">
                <a:latin typeface="Cambria Math"/>
                <a:cs typeface="Cambria Math"/>
              </a:rPr>
              <a:t>  </a:t>
            </a:r>
            <a:r>
              <a:rPr spc="-16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的相似度高于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algn="ctr">
              <a:spcBef>
                <a:spcPts val="215"/>
              </a:spcBef>
            </a:pPr>
            <a:r>
              <a:rPr spc="-260" dirty="0">
                <a:latin typeface="Cambria Math"/>
                <a:cs typeface="Cambria Math"/>
              </a:rPr>
              <a:t>𝑣</a:t>
            </a:r>
            <a:r>
              <a:rPr lang="en-US" altLang="zh-CN" spc="-260" dirty="0">
                <a:latin typeface="Cambria Math"/>
                <a:cs typeface="Cambria Math"/>
              </a:rPr>
              <a:t> </a:t>
            </a:r>
            <a:r>
              <a:rPr sz="1950" spc="-390" baseline="-14957" dirty="0">
                <a:latin typeface="Cambria Math"/>
                <a:cs typeface="Cambria Math"/>
              </a:rPr>
              <a:t>𝑖</a:t>
            </a:r>
            <a:r>
              <a:rPr lang="en-US" altLang="zh-CN" sz="1950" spc="-390" baseline="-14957" dirty="0">
                <a:latin typeface="Cambria Math"/>
                <a:cs typeface="Cambria Math"/>
              </a:rPr>
              <a:t>          </a:t>
            </a:r>
            <a:r>
              <a:rPr spc="-260" dirty="0">
                <a:latin typeface="MS UI Gothic"/>
                <a:cs typeface="MS UI Gothic"/>
              </a:rPr>
              <a:t>和</a:t>
            </a:r>
            <a:r>
              <a:rPr lang="en-US" altLang="zh-CN" spc="-260" dirty="0">
                <a:latin typeface="MS UI Gothic"/>
                <a:cs typeface="MS UI Gothic"/>
              </a:rPr>
              <a:t> </a:t>
            </a:r>
            <a:r>
              <a:rPr spc="-195" dirty="0">
                <a:latin typeface="Cambria Math"/>
                <a:cs typeface="Cambria Math"/>
              </a:rPr>
              <a:t>𝑣</a:t>
            </a:r>
            <a:r>
              <a:rPr sz="1950" spc="-292" baseline="-14957" dirty="0">
                <a:latin typeface="Cambria Math"/>
                <a:cs typeface="Cambria Math"/>
              </a:rPr>
              <a:t>𝑘</a:t>
            </a:r>
            <a:r>
              <a:rPr lang="en-US" altLang="zh-CN" sz="1950" spc="-292" baseline="-14957" dirty="0">
                <a:latin typeface="Cambria Math"/>
                <a:cs typeface="Cambria Math"/>
              </a:rPr>
              <a:t>  </a:t>
            </a:r>
            <a:r>
              <a:rPr spc="-195" dirty="0" err="1">
                <a:latin typeface="MS UI Gothic"/>
                <a:cs typeface="MS UI Gothic"/>
              </a:rPr>
              <a:t>的相似度</a:t>
            </a:r>
            <a:endParaRPr dirty="0">
              <a:latin typeface="MS UI Gothic"/>
              <a:cs typeface="MS UI Gothic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B944B17-AD78-4824-A87D-84F75DD2F2EA}"/>
              </a:ext>
            </a:extLst>
          </p:cNvPr>
          <p:cNvSpPr/>
          <p:nvPr/>
        </p:nvSpPr>
        <p:spPr>
          <a:xfrm>
            <a:off x="6702551" y="4335767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20">
                <a:moveTo>
                  <a:pt x="28968" y="71004"/>
                </a:moveTo>
                <a:lnTo>
                  <a:pt x="26071" y="71004"/>
                </a:lnTo>
                <a:lnTo>
                  <a:pt x="24139" y="70032"/>
                </a:lnTo>
                <a:lnTo>
                  <a:pt x="24139" y="67114"/>
                </a:lnTo>
                <a:lnTo>
                  <a:pt x="26538" y="58422"/>
                </a:lnTo>
                <a:lnTo>
                  <a:pt x="53064" y="26087"/>
                </a:lnTo>
                <a:lnTo>
                  <a:pt x="93033" y="5406"/>
                </a:lnTo>
                <a:lnTo>
                  <a:pt x="115320" y="0"/>
                </a:lnTo>
                <a:lnTo>
                  <a:pt x="304182" y="0"/>
                </a:lnTo>
                <a:lnTo>
                  <a:pt x="304182" y="2929"/>
                </a:lnTo>
                <a:lnTo>
                  <a:pt x="293559" y="10709"/>
                </a:lnTo>
                <a:lnTo>
                  <a:pt x="289697" y="12654"/>
                </a:lnTo>
                <a:lnTo>
                  <a:pt x="281700" y="17152"/>
                </a:lnTo>
                <a:lnTo>
                  <a:pt x="275695" y="19461"/>
                </a:lnTo>
                <a:lnTo>
                  <a:pt x="270414" y="20312"/>
                </a:lnTo>
                <a:lnTo>
                  <a:pt x="264590" y="20434"/>
                </a:lnTo>
                <a:lnTo>
                  <a:pt x="147744" y="20434"/>
                </a:lnTo>
                <a:lnTo>
                  <a:pt x="136156" y="20601"/>
                </a:lnTo>
                <a:lnTo>
                  <a:pt x="83150" y="26071"/>
                </a:lnTo>
                <a:lnTo>
                  <a:pt x="63732" y="48636"/>
                </a:lnTo>
                <a:lnTo>
                  <a:pt x="57892" y="56644"/>
                </a:lnTo>
                <a:lnTo>
                  <a:pt x="48160" y="63832"/>
                </a:lnTo>
                <a:lnTo>
                  <a:pt x="37523" y="69013"/>
                </a:lnTo>
                <a:lnTo>
                  <a:pt x="28968" y="71004"/>
                </a:lnTo>
                <a:close/>
              </a:path>
              <a:path w="304800" h="312420">
                <a:moveTo>
                  <a:pt x="107186" y="286900"/>
                </a:moveTo>
                <a:lnTo>
                  <a:pt x="83045" y="286900"/>
                </a:lnTo>
                <a:lnTo>
                  <a:pt x="83045" y="285927"/>
                </a:lnTo>
                <a:lnTo>
                  <a:pt x="87873" y="281065"/>
                </a:lnTo>
                <a:lnTo>
                  <a:pt x="100894" y="259974"/>
                </a:lnTo>
                <a:lnTo>
                  <a:pt x="111653" y="234142"/>
                </a:lnTo>
                <a:lnTo>
                  <a:pt x="121143" y="202839"/>
                </a:lnTo>
                <a:lnTo>
                  <a:pt x="130362" y="165337"/>
                </a:lnTo>
                <a:lnTo>
                  <a:pt x="142840" y="118353"/>
                </a:lnTo>
                <a:lnTo>
                  <a:pt x="155590" y="78298"/>
                </a:lnTo>
                <a:lnTo>
                  <a:pt x="170694" y="45537"/>
                </a:lnTo>
                <a:lnTo>
                  <a:pt x="190233" y="20434"/>
                </a:lnTo>
                <a:lnTo>
                  <a:pt x="215341" y="20434"/>
                </a:lnTo>
                <a:lnTo>
                  <a:pt x="212444" y="24324"/>
                </a:lnTo>
                <a:lnTo>
                  <a:pt x="199422" y="48971"/>
                </a:lnTo>
                <a:lnTo>
                  <a:pt x="188664" y="78541"/>
                </a:lnTo>
                <a:lnTo>
                  <a:pt x="179174" y="112123"/>
                </a:lnTo>
                <a:lnTo>
                  <a:pt x="169955" y="148804"/>
                </a:lnTo>
                <a:lnTo>
                  <a:pt x="158246" y="192947"/>
                </a:lnTo>
                <a:lnTo>
                  <a:pt x="145089" y="230616"/>
                </a:lnTo>
                <a:lnTo>
                  <a:pt x="128672" y="261904"/>
                </a:lnTo>
                <a:lnTo>
                  <a:pt x="107186" y="286900"/>
                </a:lnTo>
                <a:close/>
              </a:path>
              <a:path w="304800" h="312420">
                <a:moveTo>
                  <a:pt x="168989" y="312185"/>
                </a:moveTo>
                <a:lnTo>
                  <a:pt x="963" y="312185"/>
                </a:lnTo>
                <a:lnTo>
                  <a:pt x="0" y="311214"/>
                </a:lnTo>
                <a:lnTo>
                  <a:pt x="0" y="304404"/>
                </a:lnTo>
                <a:lnTo>
                  <a:pt x="10620" y="296625"/>
                </a:lnTo>
                <a:lnTo>
                  <a:pt x="40556" y="286900"/>
                </a:lnTo>
                <a:lnTo>
                  <a:pt x="196027" y="286900"/>
                </a:lnTo>
                <a:lnTo>
                  <a:pt x="209622" y="286292"/>
                </a:lnTo>
                <a:lnTo>
                  <a:pt x="217151" y="284226"/>
                </a:lnTo>
                <a:lnTo>
                  <a:pt x="220878" y="280336"/>
                </a:lnTo>
                <a:lnTo>
                  <a:pt x="223066" y="274257"/>
                </a:lnTo>
                <a:lnTo>
                  <a:pt x="229448" y="265839"/>
                </a:lnTo>
                <a:lnTo>
                  <a:pt x="239362" y="258697"/>
                </a:lnTo>
                <a:lnTo>
                  <a:pt x="249818" y="253744"/>
                </a:lnTo>
                <a:lnTo>
                  <a:pt x="257830" y="251890"/>
                </a:lnTo>
                <a:lnTo>
                  <a:pt x="262658" y="251890"/>
                </a:lnTo>
                <a:lnTo>
                  <a:pt x="262658" y="254807"/>
                </a:lnTo>
                <a:lnTo>
                  <a:pt x="255627" y="270747"/>
                </a:lnTo>
                <a:lnTo>
                  <a:pt x="236102" y="289696"/>
                </a:lnTo>
                <a:lnTo>
                  <a:pt x="206438" y="305545"/>
                </a:lnTo>
                <a:lnTo>
                  <a:pt x="168989" y="312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FBDC6E33-0FE7-423A-A226-0CA7045FE145}"/>
              </a:ext>
            </a:extLst>
          </p:cNvPr>
          <p:cNvSpPr txBox="1"/>
          <p:nvPr/>
        </p:nvSpPr>
        <p:spPr>
          <a:xfrm>
            <a:off x="7006897" y="4349250"/>
            <a:ext cx="32613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spc="240" dirty="0">
                <a:latin typeface="MS UI Gothic"/>
                <a:cs typeface="MS UI Gothic"/>
              </a:rPr>
              <a:t>:</a:t>
            </a:r>
            <a:r>
              <a:rPr sz="2400" spc="-90" dirty="0">
                <a:latin typeface="MS UI Gothic"/>
                <a:cs typeface="MS UI Gothic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所有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种形式的三元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组</a:t>
            </a: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ABB8FF85-34E2-43E3-B9D4-849A337B2F78}"/>
              </a:ext>
            </a:extLst>
          </p:cNvPr>
          <p:cNvSpPr/>
          <p:nvPr/>
        </p:nvSpPr>
        <p:spPr>
          <a:xfrm>
            <a:off x="6144635" y="4801752"/>
            <a:ext cx="175260" cy="184785"/>
          </a:xfrm>
          <a:custGeom>
            <a:avLst/>
            <a:gdLst/>
            <a:ahLst/>
            <a:cxnLst/>
            <a:rect l="l" t="t" r="r" b="b"/>
            <a:pathLst>
              <a:path w="175260" h="184785">
                <a:moveTo>
                  <a:pt x="21663" y="44074"/>
                </a:moveTo>
                <a:lnTo>
                  <a:pt x="13886" y="44074"/>
                </a:lnTo>
                <a:lnTo>
                  <a:pt x="13886" y="41814"/>
                </a:lnTo>
                <a:lnTo>
                  <a:pt x="47215" y="8475"/>
                </a:lnTo>
                <a:lnTo>
                  <a:pt x="100541" y="0"/>
                </a:lnTo>
                <a:lnTo>
                  <a:pt x="174975" y="0"/>
                </a:lnTo>
                <a:lnTo>
                  <a:pt x="174975" y="5085"/>
                </a:lnTo>
                <a:lnTo>
                  <a:pt x="168864" y="9040"/>
                </a:lnTo>
                <a:lnTo>
                  <a:pt x="166642" y="10736"/>
                </a:lnTo>
                <a:lnTo>
                  <a:pt x="159421" y="14691"/>
                </a:lnTo>
                <a:lnTo>
                  <a:pt x="84987" y="14691"/>
                </a:lnTo>
                <a:lnTo>
                  <a:pt x="78322" y="14797"/>
                </a:lnTo>
                <a:lnTo>
                  <a:pt x="38718" y="25048"/>
                </a:lnTo>
                <a:lnTo>
                  <a:pt x="36661" y="31643"/>
                </a:lnTo>
                <a:lnTo>
                  <a:pt x="34439" y="37294"/>
                </a:lnTo>
                <a:lnTo>
                  <a:pt x="21663" y="44074"/>
                </a:lnTo>
                <a:close/>
              </a:path>
              <a:path w="175260" h="184785">
                <a:moveTo>
                  <a:pt x="61657" y="169518"/>
                </a:moveTo>
                <a:lnTo>
                  <a:pt x="47770" y="169518"/>
                </a:lnTo>
                <a:lnTo>
                  <a:pt x="47770" y="168953"/>
                </a:lnTo>
                <a:lnTo>
                  <a:pt x="50548" y="166127"/>
                </a:lnTo>
                <a:lnTo>
                  <a:pt x="58038" y="154191"/>
                </a:lnTo>
                <a:lnTo>
                  <a:pt x="64226" y="139287"/>
                </a:lnTo>
                <a:lnTo>
                  <a:pt x="69686" y="120993"/>
                </a:lnTo>
                <a:lnTo>
                  <a:pt x="74989" y="98885"/>
                </a:lnTo>
                <a:lnTo>
                  <a:pt x="82167" y="71586"/>
                </a:lnTo>
                <a:lnTo>
                  <a:pt x="89501" y="48312"/>
                </a:lnTo>
                <a:lnTo>
                  <a:pt x="98189" y="29277"/>
                </a:lnTo>
                <a:lnTo>
                  <a:pt x="109428" y="14691"/>
                </a:lnTo>
                <a:lnTo>
                  <a:pt x="123871" y="14691"/>
                </a:lnTo>
                <a:lnTo>
                  <a:pt x="122204" y="17516"/>
                </a:lnTo>
                <a:lnTo>
                  <a:pt x="114714" y="31510"/>
                </a:lnTo>
                <a:lnTo>
                  <a:pt x="108526" y="48524"/>
                </a:lnTo>
                <a:lnTo>
                  <a:pt x="103066" y="67975"/>
                </a:lnTo>
                <a:lnTo>
                  <a:pt x="97763" y="89279"/>
                </a:lnTo>
                <a:lnTo>
                  <a:pt x="91028" y="115007"/>
                </a:lnTo>
                <a:lnTo>
                  <a:pt x="83460" y="137027"/>
                </a:lnTo>
                <a:lnTo>
                  <a:pt x="74017" y="155232"/>
                </a:lnTo>
                <a:lnTo>
                  <a:pt x="61657" y="169518"/>
                </a:lnTo>
                <a:close/>
              </a:path>
              <a:path w="175260" h="184785">
                <a:moveTo>
                  <a:pt x="97208" y="184209"/>
                </a:moveTo>
                <a:lnTo>
                  <a:pt x="0" y="184209"/>
                </a:lnTo>
                <a:lnTo>
                  <a:pt x="0" y="179689"/>
                </a:lnTo>
                <a:lnTo>
                  <a:pt x="6110" y="175168"/>
                </a:lnTo>
                <a:lnTo>
                  <a:pt x="8887" y="173473"/>
                </a:lnTo>
                <a:lnTo>
                  <a:pt x="15553" y="169518"/>
                </a:lnTo>
                <a:lnTo>
                  <a:pt x="126093" y="169518"/>
                </a:lnTo>
                <a:lnTo>
                  <a:pt x="126648" y="167823"/>
                </a:lnTo>
                <a:lnTo>
                  <a:pt x="128315" y="162172"/>
                </a:lnTo>
                <a:lnTo>
                  <a:pt x="131092" y="155391"/>
                </a:lnTo>
                <a:lnTo>
                  <a:pt x="143868" y="149176"/>
                </a:lnTo>
                <a:lnTo>
                  <a:pt x="151089" y="149176"/>
                </a:lnTo>
                <a:lnTo>
                  <a:pt x="151089" y="150871"/>
                </a:lnTo>
                <a:lnTo>
                  <a:pt x="146966" y="160371"/>
                </a:lnTo>
                <a:lnTo>
                  <a:pt x="135605" y="171354"/>
                </a:lnTo>
                <a:lnTo>
                  <a:pt x="118516" y="180431"/>
                </a:lnTo>
                <a:lnTo>
                  <a:pt x="97208" y="184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03ECDD50-0583-442A-9C46-21096FD4AECC}"/>
              </a:ext>
            </a:extLst>
          </p:cNvPr>
          <p:cNvSpPr/>
          <p:nvPr/>
        </p:nvSpPr>
        <p:spPr>
          <a:xfrm>
            <a:off x="6404047" y="489244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641" y="0"/>
                </a:lnTo>
              </a:path>
            </a:pathLst>
          </a:custGeom>
          <a:ln w="10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A29BF598-BC0E-4334-B7C0-D2D02701652C}"/>
              </a:ext>
            </a:extLst>
          </p:cNvPr>
          <p:cNvSpPr/>
          <p:nvPr/>
        </p:nvSpPr>
        <p:spPr>
          <a:xfrm>
            <a:off x="6404047" y="4944708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>
                <a:moveTo>
                  <a:pt x="0" y="0"/>
                </a:moveTo>
                <a:lnTo>
                  <a:pt x="176641" y="0"/>
                </a:lnTo>
              </a:path>
            </a:pathLst>
          </a:custGeom>
          <a:ln w="113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6D715FD3-1ABD-400A-AA05-FB05CF19B8ED}"/>
              </a:ext>
            </a:extLst>
          </p:cNvPr>
          <p:cNvSpPr/>
          <p:nvPr/>
        </p:nvSpPr>
        <p:spPr>
          <a:xfrm>
            <a:off x="6688451" y="4784236"/>
            <a:ext cx="94615" cy="269875"/>
          </a:xfrm>
          <a:custGeom>
            <a:avLst/>
            <a:gdLst/>
            <a:ahLst/>
            <a:cxnLst/>
            <a:rect l="l" t="t" r="r" b="b"/>
            <a:pathLst>
              <a:path w="94614" h="269875">
                <a:moveTo>
                  <a:pt x="94430" y="269534"/>
                </a:moveTo>
                <a:lnTo>
                  <a:pt x="89431" y="269534"/>
                </a:lnTo>
                <a:lnTo>
                  <a:pt x="80474" y="268880"/>
                </a:lnTo>
                <a:lnTo>
                  <a:pt x="43717" y="250851"/>
                </a:lnTo>
                <a:lnTo>
                  <a:pt x="38327" y="228284"/>
                </a:lnTo>
                <a:lnTo>
                  <a:pt x="38327" y="164432"/>
                </a:lnTo>
                <a:lnTo>
                  <a:pt x="37772" y="161042"/>
                </a:lnTo>
                <a:lnTo>
                  <a:pt x="33580" y="152010"/>
                </a:lnTo>
                <a:lnTo>
                  <a:pt x="26315" y="144726"/>
                </a:lnTo>
                <a:lnTo>
                  <a:pt x="16447" y="139667"/>
                </a:lnTo>
                <a:lnTo>
                  <a:pt x="1666" y="136744"/>
                </a:lnTo>
                <a:lnTo>
                  <a:pt x="0" y="136744"/>
                </a:lnTo>
                <a:lnTo>
                  <a:pt x="0" y="132789"/>
                </a:lnTo>
                <a:lnTo>
                  <a:pt x="1110" y="131659"/>
                </a:lnTo>
                <a:lnTo>
                  <a:pt x="2777" y="131094"/>
                </a:lnTo>
                <a:lnTo>
                  <a:pt x="7698" y="130882"/>
                </a:lnTo>
                <a:lnTo>
                  <a:pt x="13817" y="129822"/>
                </a:lnTo>
                <a:lnTo>
                  <a:pt x="38327" y="94365"/>
                </a:lnTo>
                <a:lnTo>
                  <a:pt x="38327" y="32773"/>
                </a:lnTo>
                <a:lnTo>
                  <a:pt x="42797" y="19309"/>
                </a:lnTo>
                <a:lnTo>
                  <a:pt x="54089" y="8970"/>
                </a:lnTo>
                <a:lnTo>
                  <a:pt x="70276" y="2339"/>
                </a:lnTo>
                <a:lnTo>
                  <a:pt x="89431" y="0"/>
                </a:lnTo>
                <a:lnTo>
                  <a:pt x="94430" y="0"/>
                </a:lnTo>
                <a:lnTo>
                  <a:pt x="94430" y="3955"/>
                </a:lnTo>
                <a:lnTo>
                  <a:pt x="93320" y="5085"/>
                </a:lnTo>
                <a:lnTo>
                  <a:pt x="92209" y="5085"/>
                </a:lnTo>
                <a:lnTo>
                  <a:pt x="74381" y="9208"/>
                </a:lnTo>
                <a:lnTo>
                  <a:pt x="63324" y="16881"/>
                </a:lnTo>
                <a:lnTo>
                  <a:pt x="57682" y="26142"/>
                </a:lnTo>
                <a:lnTo>
                  <a:pt x="56103" y="35033"/>
                </a:lnTo>
                <a:lnTo>
                  <a:pt x="56103" y="100015"/>
                </a:lnTo>
                <a:lnTo>
                  <a:pt x="54289" y="111202"/>
                </a:lnTo>
                <a:lnTo>
                  <a:pt x="48673" y="120852"/>
                </a:lnTo>
                <a:lnTo>
                  <a:pt x="38996" y="128701"/>
                </a:lnTo>
                <a:lnTo>
                  <a:pt x="24996" y="134484"/>
                </a:lnTo>
                <a:lnTo>
                  <a:pt x="32217" y="136179"/>
                </a:lnTo>
                <a:lnTo>
                  <a:pt x="56103" y="170648"/>
                </a:lnTo>
                <a:lnTo>
                  <a:pt x="56103" y="237325"/>
                </a:lnTo>
                <a:lnTo>
                  <a:pt x="57214" y="240150"/>
                </a:lnTo>
                <a:lnTo>
                  <a:pt x="61397" y="249333"/>
                </a:lnTo>
                <a:lnTo>
                  <a:pt x="68601" y="256396"/>
                </a:lnTo>
                <a:lnTo>
                  <a:pt x="78304" y="261128"/>
                </a:lnTo>
                <a:lnTo>
                  <a:pt x="89987" y="263318"/>
                </a:lnTo>
                <a:lnTo>
                  <a:pt x="92764" y="263883"/>
                </a:lnTo>
                <a:lnTo>
                  <a:pt x="94430" y="263883"/>
                </a:lnTo>
                <a:lnTo>
                  <a:pt x="94430" y="269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64BDA1C2-C492-48AC-BFE3-D1B195944DC2}"/>
              </a:ext>
            </a:extLst>
          </p:cNvPr>
          <p:cNvSpPr/>
          <p:nvPr/>
        </p:nvSpPr>
        <p:spPr>
          <a:xfrm>
            <a:off x="6828425" y="4784236"/>
            <a:ext cx="62230" cy="269875"/>
          </a:xfrm>
          <a:custGeom>
            <a:avLst/>
            <a:gdLst/>
            <a:ahLst/>
            <a:cxnLst/>
            <a:rect l="l" t="t" r="r" b="b"/>
            <a:pathLst>
              <a:path w="62229" h="269875">
                <a:moveTo>
                  <a:pt x="60546" y="269534"/>
                </a:moveTo>
                <a:lnTo>
                  <a:pt x="58880" y="269534"/>
                </a:lnTo>
                <a:lnTo>
                  <a:pt x="53785" y="266276"/>
                </a:lnTo>
                <a:lnTo>
                  <a:pt x="17775" y="218678"/>
                </a:lnTo>
                <a:lnTo>
                  <a:pt x="3471" y="172979"/>
                </a:lnTo>
                <a:lnTo>
                  <a:pt x="0" y="134484"/>
                </a:lnTo>
                <a:lnTo>
                  <a:pt x="729" y="115952"/>
                </a:lnTo>
                <a:lnTo>
                  <a:pt x="8436" y="74014"/>
                </a:lnTo>
                <a:lnTo>
                  <a:pt x="29744" y="29321"/>
                </a:lnTo>
                <a:lnTo>
                  <a:pt x="58880" y="0"/>
                </a:lnTo>
                <a:lnTo>
                  <a:pt x="60546" y="0"/>
                </a:lnTo>
                <a:lnTo>
                  <a:pt x="61657" y="565"/>
                </a:lnTo>
                <a:lnTo>
                  <a:pt x="61657" y="3390"/>
                </a:lnTo>
                <a:lnTo>
                  <a:pt x="58325" y="6780"/>
                </a:lnTo>
                <a:lnTo>
                  <a:pt x="37815" y="34124"/>
                </a:lnTo>
                <a:lnTo>
                  <a:pt x="24649" y="65335"/>
                </a:lnTo>
                <a:lnTo>
                  <a:pt x="17627" y="99194"/>
                </a:lnTo>
                <a:lnTo>
                  <a:pt x="15553" y="134484"/>
                </a:lnTo>
                <a:lnTo>
                  <a:pt x="17375" y="166807"/>
                </a:lnTo>
                <a:lnTo>
                  <a:pt x="23885" y="200243"/>
                </a:lnTo>
                <a:lnTo>
                  <a:pt x="36644" y="232301"/>
                </a:lnTo>
                <a:lnTo>
                  <a:pt x="57214" y="260493"/>
                </a:lnTo>
                <a:lnTo>
                  <a:pt x="61657" y="265013"/>
                </a:lnTo>
                <a:lnTo>
                  <a:pt x="61657" y="268404"/>
                </a:lnTo>
                <a:lnTo>
                  <a:pt x="60546" y="269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24EDEC0B-67BB-4CDD-9671-9BAF0645769B}"/>
              </a:ext>
            </a:extLst>
          </p:cNvPr>
          <p:cNvSpPr/>
          <p:nvPr/>
        </p:nvSpPr>
        <p:spPr>
          <a:xfrm>
            <a:off x="6913418" y="4866735"/>
            <a:ext cx="116839" cy="122555"/>
          </a:xfrm>
          <a:custGeom>
            <a:avLst/>
            <a:gdLst/>
            <a:ahLst/>
            <a:cxnLst/>
            <a:rect l="l" t="t" r="r" b="b"/>
            <a:pathLst>
              <a:path w="116839" h="122554">
                <a:moveTo>
                  <a:pt x="5554" y="44074"/>
                </a:moveTo>
                <a:lnTo>
                  <a:pt x="0" y="44074"/>
                </a:lnTo>
                <a:lnTo>
                  <a:pt x="0" y="41249"/>
                </a:lnTo>
                <a:lnTo>
                  <a:pt x="1952" y="33850"/>
                </a:lnTo>
                <a:lnTo>
                  <a:pt x="8123" y="19777"/>
                </a:lnTo>
                <a:lnTo>
                  <a:pt x="18981" y="6127"/>
                </a:lnTo>
                <a:lnTo>
                  <a:pt x="34995" y="0"/>
                </a:lnTo>
                <a:lnTo>
                  <a:pt x="44004" y="1774"/>
                </a:lnTo>
                <a:lnTo>
                  <a:pt x="49519" y="5650"/>
                </a:lnTo>
                <a:lnTo>
                  <a:pt x="33884" y="5650"/>
                </a:lnTo>
                <a:lnTo>
                  <a:pt x="27765" y="7054"/>
                </a:lnTo>
                <a:lnTo>
                  <a:pt x="20760" y="12219"/>
                </a:lnTo>
                <a:lnTo>
                  <a:pt x="13652" y="22575"/>
                </a:lnTo>
                <a:lnTo>
                  <a:pt x="7221" y="39554"/>
                </a:lnTo>
                <a:lnTo>
                  <a:pt x="6110" y="43509"/>
                </a:lnTo>
                <a:lnTo>
                  <a:pt x="5554" y="44074"/>
                </a:lnTo>
                <a:close/>
              </a:path>
              <a:path w="116839" h="122554">
                <a:moveTo>
                  <a:pt x="67871" y="116402"/>
                </a:moveTo>
                <a:lnTo>
                  <a:pt x="57769" y="116402"/>
                </a:lnTo>
                <a:lnTo>
                  <a:pt x="78270" y="106514"/>
                </a:lnTo>
                <a:lnTo>
                  <a:pt x="93042" y="83911"/>
                </a:lnTo>
                <a:lnTo>
                  <a:pt x="101982" y="59190"/>
                </a:lnTo>
                <a:lnTo>
                  <a:pt x="104985" y="42944"/>
                </a:lnTo>
                <a:lnTo>
                  <a:pt x="104985" y="33338"/>
                </a:lnTo>
                <a:lnTo>
                  <a:pt x="101652" y="26557"/>
                </a:lnTo>
                <a:lnTo>
                  <a:pt x="91653" y="16386"/>
                </a:lnTo>
                <a:lnTo>
                  <a:pt x="91653" y="6780"/>
                </a:lnTo>
                <a:lnTo>
                  <a:pt x="98319" y="0"/>
                </a:lnTo>
                <a:lnTo>
                  <a:pt x="109428" y="0"/>
                </a:lnTo>
                <a:lnTo>
                  <a:pt x="116650" y="4520"/>
                </a:lnTo>
                <a:lnTo>
                  <a:pt x="116650" y="18647"/>
                </a:lnTo>
                <a:lnTo>
                  <a:pt x="113525" y="40763"/>
                </a:lnTo>
                <a:lnTo>
                  <a:pt x="103318" y="75647"/>
                </a:lnTo>
                <a:lnTo>
                  <a:pt x="84779" y="107882"/>
                </a:lnTo>
                <a:lnTo>
                  <a:pt x="67871" y="116402"/>
                </a:lnTo>
                <a:close/>
              </a:path>
              <a:path w="116839" h="122554">
                <a:moveTo>
                  <a:pt x="56658" y="122053"/>
                </a:moveTo>
                <a:lnTo>
                  <a:pt x="45948" y="120976"/>
                </a:lnTo>
                <a:lnTo>
                  <a:pt x="34300" y="116402"/>
                </a:lnTo>
                <a:lnTo>
                  <a:pt x="24944" y="106319"/>
                </a:lnTo>
                <a:lnTo>
                  <a:pt x="21108" y="88714"/>
                </a:lnTo>
                <a:lnTo>
                  <a:pt x="21811" y="79744"/>
                </a:lnTo>
                <a:lnTo>
                  <a:pt x="24232" y="68654"/>
                </a:lnTo>
                <a:lnTo>
                  <a:pt x="28841" y="53751"/>
                </a:lnTo>
                <a:lnTo>
                  <a:pt x="36105" y="33338"/>
                </a:lnTo>
                <a:lnTo>
                  <a:pt x="38327" y="28818"/>
                </a:lnTo>
                <a:lnTo>
                  <a:pt x="40549" y="21472"/>
                </a:lnTo>
                <a:lnTo>
                  <a:pt x="40549" y="5650"/>
                </a:lnTo>
                <a:lnTo>
                  <a:pt x="49519" y="5650"/>
                </a:lnTo>
                <a:lnTo>
                  <a:pt x="50826" y="6568"/>
                </a:lnTo>
                <a:lnTo>
                  <a:pt x="55148" y="13587"/>
                </a:lnTo>
                <a:lnTo>
                  <a:pt x="56658" y="22037"/>
                </a:lnTo>
                <a:lnTo>
                  <a:pt x="56658" y="27122"/>
                </a:lnTo>
                <a:lnTo>
                  <a:pt x="55547" y="31078"/>
                </a:lnTo>
                <a:lnTo>
                  <a:pt x="53325" y="35598"/>
                </a:lnTo>
                <a:lnTo>
                  <a:pt x="47701" y="51985"/>
                </a:lnTo>
                <a:lnTo>
                  <a:pt x="42910" y="67101"/>
                </a:lnTo>
                <a:lnTo>
                  <a:pt x="39577" y="80733"/>
                </a:lnTo>
                <a:lnTo>
                  <a:pt x="38327" y="92670"/>
                </a:lnTo>
                <a:lnTo>
                  <a:pt x="39490" y="102337"/>
                </a:lnTo>
                <a:lnTo>
                  <a:pt x="43049" y="109833"/>
                </a:lnTo>
                <a:lnTo>
                  <a:pt x="49107" y="114680"/>
                </a:lnTo>
                <a:lnTo>
                  <a:pt x="57769" y="116402"/>
                </a:lnTo>
                <a:lnTo>
                  <a:pt x="67871" y="116402"/>
                </a:lnTo>
                <a:lnTo>
                  <a:pt x="56658" y="122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70E824C1-3DB6-4ABB-AC8C-A80C97CE6B54}"/>
              </a:ext>
            </a:extLst>
          </p:cNvPr>
          <p:cNvSpPr/>
          <p:nvPr/>
        </p:nvSpPr>
        <p:spPr>
          <a:xfrm>
            <a:off x="7042838" y="4901204"/>
            <a:ext cx="57150" cy="127635"/>
          </a:xfrm>
          <a:custGeom>
            <a:avLst/>
            <a:gdLst/>
            <a:ahLst/>
            <a:cxnLst/>
            <a:rect l="l" t="t" r="r" b="b"/>
            <a:pathLst>
              <a:path w="57150" h="127635">
                <a:moveTo>
                  <a:pt x="46660" y="18081"/>
                </a:moveTo>
                <a:lnTo>
                  <a:pt x="36105" y="18081"/>
                </a:lnTo>
                <a:lnTo>
                  <a:pt x="33884" y="14126"/>
                </a:lnTo>
                <a:lnTo>
                  <a:pt x="33884" y="5085"/>
                </a:lnTo>
                <a:lnTo>
                  <a:pt x="39438" y="0"/>
                </a:lnTo>
                <a:lnTo>
                  <a:pt x="49437" y="0"/>
                </a:lnTo>
                <a:lnTo>
                  <a:pt x="51659" y="4520"/>
                </a:lnTo>
                <a:lnTo>
                  <a:pt x="51659" y="12431"/>
                </a:lnTo>
                <a:lnTo>
                  <a:pt x="46660" y="18081"/>
                </a:lnTo>
                <a:close/>
              </a:path>
              <a:path w="57150" h="127635">
                <a:moveTo>
                  <a:pt x="6110" y="73457"/>
                </a:moveTo>
                <a:lnTo>
                  <a:pt x="0" y="73457"/>
                </a:lnTo>
                <a:lnTo>
                  <a:pt x="0" y="71197"/>
                </a:lnTo>
                <a:lnTo>
                  <a:pt x="1675" y="65264"/>
                </a:lnTo>
                <a:lnTo>
                  <a:pt x="6735" y="55517"/>
                </a:lnTo>
                <a:lnTo>
                  <a:pt x="15232" y="46405"/>
                </a:lnTo>
                <a:lnTo>
                  <a:pt x="27218" y="42379"/>
                </a:lnTo>
                <a:lnTo>
                  <a:pt x="37216" y="42379"/>
                </a:lnTo>
                <a:lnTo>
                  <a:pt x="43049" y="47465"/>
                </a:lnTo>
                <a:lnTo>
                  <a:pt x="26662" y="47465"/>
                </a:lnTo>
                <a:lnTo>
                  <a:pt x="21429" y="48780"/>
                </a:lnTo>
                <a:lnTo>
                  <a:pt x="16039" y="52903"/>
                </a:lnTo>
                <a:lnTo>
                  <a:pt x="10961" y="60099"/>
                </a:lnTo>
                <a:lnTo>
                  <a:pt x="6665" y="70632"/>
                </a:lnTo>
                <a:lnTo>
                  <a:pt x="6110" y="72327"/>
                </a:lnTo>
                <a:lnTo>
                  <a:pt x="6110" y="73457"/>
                </a:lnTo>
                <a:close/>
              </a:path>
              <a:path w="57150" h="127635">
                <a:moveTo>
                  <a:pt x="29995" y="127138"/>
                </a:moveTo>
                <a:lnTo>
                  <a:pt x="19441" y="127138"/>
                </a:lnTo>
                <a:lnTo>
                  <a:pt x="12220" y="120358"/>
                </a:lnTo>
                <a:lnTo>
                  <a:pt x="12220" y="107926"/>
                </a:lnTo>
                <a:lnTo>
                  <a:pt x="13331" y="105666"/>
                </a:lnTo>
                <a:lnTo>
                  <a:pt x="13886" y="103406"/>
                </a:lnTo>
                <a:lnTo>
                  <a:pt x="25551" y="72892"/>
                </a:lnTo>
                <a:lnTo>
                  <a:pt x="29995" y="61026"/>
                </a:lnTo>
                <a:lnTo>
                  <a:pt x="31106" y="58201"/>
                </a:lnTo>
                <a:lnTo>
                  <a:pt x="31106" y="49160"/>
                </a:lnTo>
                <a:lnTo>
                  <a:pt x="29440" y="47465"/>
                </a:lnTo>
                <a:lnTo>
                  <a:pt x="43049" y="47465"/>
                </a:lnTo>
                <a:lnTo>
                  <a:pt x="44993" y="49160"/>
                </a:lnTo>
                <a:lnTo>
                  <a:pt x="44993" y="59896"/>
                </a:lnTo>
                <a:lnTo>
                  <a:pt x="43882" y="64416"/>
                </a:lnTo>
                <a:lnTo>
                  <a:pt x="42172" y="68443"/>
                </a:lnTo>
                <a:lnTo>
                  <a:pt x="39369" y="75435"/>
                </a:lnTo>
                <a:lnTo>
                  <a:pt x="36461" y="82852"/>
                </a:lnTo>
                <a:lnTo>
                  <a:pt x="34439" y="88149"/>
                </a:lnTo>
                <a:lnTo>
                  <a:pt x="32773" y="93235"/>
                </a:lnTo>
                <a:lnTo>
                  <a:pt x="30551" y="98320"/>
                </a:lnTo>
                <a:lnTo>
                  <a:pt x="28884" y="103406"/>
                </a:lnTo>
                <a:lnTo>
                  <a:pt x="25551" y="111317"/>
                </a:lnTo>
                <a:lnTo>
                  <a:pt x="25551" y="119792"/>
                </a:lnTo>
                <a:lnTo>
                  <a:pt x="26662" y="122053"/>
                </a:lnTo>
                <a:lnTo>
                  <a:pt x="42775" y="122053"/>
                </a:lnTo>
                <a:lnTo>
                  <a:pt x="41895" y="123033"/>
                </a:lnTo>
                <a:lnTo>
                  <a:pt x="29995" y="127138"/>
                </a:lnTo>
                <a:close/>
              </a:path>
              <a:path w="57150" h="127635">
                <a:moveTo>
                  <a:pt x="42775" y="122053"/>
                </a:moveTo>
                <a:lnTo>
                  <a:pt x="30551" y="122053"/>
                </a:lnTo>
                <a:lnTo>
                  <a:pt x="36010" y="120578"/>
                </a:lnTo>
                <a:lnTo>
                  <a:pt x="41313" y="116190"/>
                </a:lnTo>
                <a:lnTo>
                  <a:pt x="46095" y="108942"/>
                </a:lnTo>
                <a:lnTo>
                  <a:pt x="49992" y="98885"/>
                </a:lnTo>
                <a:lnTo>
                  <a:pt x="50548" y="97190"/>
                </a:lnTo>
                <a:lnTo>
                  <a:pt x="51103" y="96060"/>
                </a:lnTo>
                <a:lnTo>
                  <a:pt x="56658" y="96060"/>
                </a:lnTo>
                <a:lnTo>
                  <a:pt x="56658" y="98320"/>
                </a:lnTo>
                <a:lnTo>
                  <a:pt x="55070" y="104015"/>
                </a:lnTo>
                <a:lnTo>
                  <a:pt x="50201" y="113789"/>
                </a:lnTo>
                <a:lnTo>
                  <a:pt x="42775" y="122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EF5CB2A0-FB69-46B9-817C-F29CCE6E3169}"/>
              </a:ext>
            </a:extLst>
          </p:cNvPr>
          <p:cNvSpPr/>
          <p:nvPr/>
        </p:nvSpPr>
        <p:spPr>
          <a:xfrm>
            <a:off x="7145606" y="4957140"/>
            <a:ext cx="31115" cy="81280"/>
          </a:xfrm>
          <a:custGeom>
            <a:avLst/>
            <a:gdLst/>
            <a:ahLst/>
            <a:cxnLst/>
            <a:rect l="l" t="t" r="r" b="b"/>
            <a:pathLst>
              <a:path w="31114" h="81279">
                <a:moveTo>
                  <a:pt x="17219" y="28818"/>
                </a:moveTo>
                <a:lnTo>
                  <a:pt x="5554" y="28818"/>
                </a:lnTo>
                <a:lnTo>
                  <a:pt x="0" y="22037"/>
                </a:lnTo>
                <a:lnTo>
                  <a:pt x="0" y="6780"/>
                </a:lnTo>
                <a:lnTo>
                  <a:pt x="5554" y="0"/>
                </a:lnTo>
                <a:lnTo>
                  <a:pt x="13886" y="0"/>
                </a:lnTo>
                <a:lnTo>
                  <a:pt x="21029" y="1960"/>
                </a:lnTo>
                <a:lnTo>
                  <a:pt x="26454" y="7628"/>
                </a:lnTo>
                <a:lnTo>
                  <a:pt x="29900" y="16686"/>
                </a:lnTo>
                <a:lnTo>
                  <a:pt x="30713" y="24862"/>
                </a:lnTo>
                <a:lnTo>
                  <a:pt x="24440" y="24862"/>
                </a:lnTo>
                <a:lnTo>
                  <a:pt x="23330" y="25427"/>
                </a:lnTo>
                <a:lnTo>
                  <a:pt x="20552" y="27687"/>
                </a:lnTo>
                <a:lnTo>
                  <a:pt x="17219" y="28818"/>
                </a:lnTo>
                <a:close/>
              </a:path>
              <a:path w="31114" h="81279">
                <a:moveTo>
                  <a:pt x="6665" y="80803"/>
                </a:moveTo>
                <a:lnTo>
                  <a:pt x="5554" y="80803"/>
                </a:lnTo>
                <a:lnTo>
                  <a:pt x="4443" y="79673"/>
                </a:lnTo>
                <a:lnTo>
                  <a:pt x="4443" y="76848"/>
                </a:lnTo>
                <a:lnTo>
                  <a:pt x="7221" y="73457"/>
                </a:lnTo>
                <a:lnTo>
                  <a:pt x="13748" y="65688"/>
                </a:lnTo>
                <a:lnTo>
                  <a:pt x="19441" y="55375"/>
                </a:lnTo>
                <a:lnTo>
                  <a:pt x="23468" y="42944"/>
                </a:lnTo>
                <a:lnTo>
                  <a:pt x="24996" y="28818"/>
                </a:lnTo>
                <a:lnTo>
                  <a:pt x="24996" y="24862"/>
                </a:lnTo>
                <a:lnTo>
                  <a:pt x="30713" y="24862"/>
                </a:lnTo>
                <a:lnTo>
                  <a:pt x="31106" y="28818"/>
                </a:lnTo>
                <a:lnTo>
                  <a:pt x="27756" y="50290"/>
                </a:lnTo>
                <a:lnTo>
                  <a:pt x="20136" y="66677"/>
                </a:lnTo>
                <a:lnTo>
                  <a:pt x="11890" y="77130"/>
                </a:lnTo>
                <a:lnTo>
                  <a:pt x="6665" y="80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161535A2-AE07-4A90-8619-FD376FFDCB38}"/>
              </a:ext>
            </a:extLst>
          </p:cNvPr>
          <p:cNvSpPr/>
          <p:nvPr/>
        </p:nvSpPr>
        <p:spPr>
          <a:xfrm>
            <a:off x="7248369" y="4866736"/>
            <a:ext cx="116839" cy="122555"/>
          </a:xfrm>
          <a:custGeom>
            <a:avLst/>
            <a:gdLst/>
            <a:ahLst/>
            <a:cxnLst/>
            <a:rect l="l" t="t" r="r" b="b"/>
            <a:pathLst>
              <a:path w="116839" h="122554">
                <a:moveTo>
                  <a:pt x="6110" y="44074"/>
                </a:moveTo>
                <a:lnTo>
                  <a:pt x="0" y="44074"/>
                </a:lnTo>
                <a:lnTo>
                  <a:pt x="0" y="41249"/>
                </a:lnTo>
                <a:lnTo>
                  <a:pt x="2039" y="33850"/>
                </a:lnTo>
                <a:lnTo>
                  <a:pt x="8401" y="19777"/>
                </a:lnTo>
                <a:lnTo>
                  <a:pt x="19450" y="6127"/>
                </a:lnTo>
                <a:lnTo>
                  <a:pt x="35550" y="0"/>
                </a:lnTo>
                <a:lnTo>
                  <a:pt x="44325" y="1774"/>
                </a:lnTo>
                <a:lnTo>
                  <a:pt x="49861" y="5650"/>
                </a:lnTo>
                <a:lnTo>
                  <a:pt x="34439" y="5650"/>
                </a:lnTo>
                <a:lnTo>
                  <a:pt x="28086" y="7054"/>
                </a:lnTo>
                <a:lnTo>
                  <a:pt x="21108" y="12219"/>
                </a:lnTo>
                <a:lnTo>
                  <a:pt x="14129" y="22575"/>
                </a:lnTo>
                <a:lnTo>
                  <a:pt x="7776" y="39554"/>
                </a:lnTo>
                <a:lnTo>
                  <a:pt x="6110" y="43509"/>
                </a:lnTo>
                <a:lnTo>
                  <a:pt x="6110" y="44074"/>
                </a:lnTo>
                <a:close/>
              </a:path>
              <a:path w="116839" h="122554">
                <a:moveTo>
                  <a:pt x="68392" y="116402"/>
                </a:moveTo>
                <a:lnTo>
                  <a:pt x="58325" y="116402"/>
                </a:lnTo>
                <a:lnTo>
                  <a:pt x="78825" y="106514"/>
                </a:lnTo>
                <a:lnTo>
                  <a:pt x="93597" y="83911"/>
                </a:lnTo>
                <a:lnTo>
                  <a:pt x="102537" y="59190"/>
                </a:lnTo>
                <a:lnTo>
                  <a:pt x="105540" y="42944"/>
                </a:lnTo>
                <a:lnTo>
                  <a:pt x="105540" y="33338"/>
                </a:lnTo>
                <a:lnTo>
                  <a:pt x="102207" y="26557"/>
                </a:lnTo>
                <a:lnTo>
                  <a:pt x="96652" y="20907"/>
                </a:lnTo>
                <a:lnTo>
                  <a:pt x="93320" y="18081"/>
                </a:lnTo>
                <a:lnTo>
                  <a:pt x="92209" y="16386"/>
                </a:lnTo>
                <a:lnTo>
                  <a:pt x="92209" y="6780"/>
                </a:lnTo>
                <a:lnTo>
                  <a:pt x="98319" y="0"/>
                </a:lnTo>
                <a:lnTo>
                  <a:pt x="109984" y="0"/>
                </a:lnTo>
                <a:lnTo>
                  <a:pt x="116650" y="4520"/>
                </a:lnTo>
                <a:lnTo>
                  <a:pt x="116650" y="18647"/>
                </a:lnTo>
                <a:lnTo>
                  <a:pt x="113612" y="40763"/>
                </a:lnTo>
                <a:lnTo>
                  <a:pt x="103596" y="75647"/>
                </a:lnTo>
                <a:lnTo>
                  <a:pt x="85248" y="107882"/>
                </a:lnTo>
                <a:lnTo>
                  <a:pt x="68392" y="116402"/>
                </a:lnTo>
                <a:close/>
              </a:path>
              <a:path w="116839" h="122554">
                <a:moveTo>
                  <a:pt x="57214" y="122053"/>
                </a:moveTo>
                <a:lnTo>
                  <a:pt x="46503" y="120976"/>
                </a:lnTo>
                <a:lnTo>
                  <a:pt x="34856" y="116402"/>
                </a:lnTo>
                <a:lnTo>
                  <a:pt x="25499" y="106319"/>
                </a:lnTo>
                <a:lnTo>
                  <a:pt x="21663" y="88714"/>
                </a:lnTo>
                <a:lnTo>
                  <a:pt x="22366" y="79744"/>
                </a:lnTo>
                <a:lnTo>
                  <a:pt x="36661" y="33338"/>
                </a:lnTo>
                <a:lnTo>
                  <a:pt x="41105" y="21472"/>
                </a:lnTo>
                <a:lnTo>
                  <a:pt x="41105" y="5650"/>
                </a:lnTo>
                <a:lnTo>
                  <a:pt x="49861" y="5650"/>
                </a:lnTo>
                <a:lnTo>
                  <a:pt x="51173" y="6568"/>
                </a:lnTo>
                <a:lnTo>
                  <a:pt x="55625" y="13587"/>
                </a:lnTo>
                <a:lnTo>
                  <a:pt x="57214" y="22037"/>
                </a:lnTo>
                <a:lnTo>
                  <a:pt x="57214" y="27122"/>
                </a:lnTo>
                <a:lnTo>
                  <a:pt x="55547" y="31078"/>
                </a:lnTo>
                <a:lnTo>
                  <a:pt x="53881" y="35598"/>
                </a:lnTo>
                <a:lnTo>
                  <a:pt x="47935" y="51985"/>
                </a:lnTo>
                <a:lnTo>
                  <a:pt x="42979" y="67101"/>
                </a:lnTo>
                <a:lnTo>
                  <a:pt x="39586" y="80733"/>
                </a:lnTo>
                <a:lnTo>
                  <a:pt x="38327" y="92670"/>
                </a:lnTo>
                <a:lnTo>
                  <a:pt x="39499" y="102337"/>
                </a:lnTo>
                <a:lnTo>
                  <a:pt x="43118" y="109833"/>
                </a:lnTo>
                <a:lnTo>
                  <a:pt x="49341" y="114680"/>
                </a:lnTo>
                <a:lnTo>
                  <a:pt x="58325" y="116402"/>
                </a:lnTo>
                <a:lnTo>
                  <a:pt x="68392" y="116402"/>
                </a:lnTo>
                <a:lnTo>
                  <a:pt x="57214" y="122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52E5C05F-7342-43C5-A379-20B1EA74BEA6}"/>
              </a:ext>
            </a:extLst>
          </p:cNvPr>
          <p:cNvSpPr/>
          <p:nvPr/>
        </p:nvSpPr>
        <p:spPr>
          <a:xfrm>
            <a:off x="7369462" y="4901205"/>
            <a:ext cx="81915" cy="164465"/>
          </a:xfrm>
          <a:custGeom>
            <a:avLst/>
            <a:gdLst/>
            <a:ahLst/>
            <a:cxnLst/>
            <a:rect l="l" t="t" r="r" b="b"/>
            <a:pathLst>
              <a:path w="81914" h="164464">
                <a:moveTo>
                  <a:pt x="76100" y="18081"/>
                </a:moveTo>
                <a:lnTo>
                  <a:pt x="66101" y="18081"/>
                </a:lnTo>
                <a:lnTo>
                  <a:pt x="63879" y="13561"/>
                </a:lnTo>
                <a:lnTo>
                  <a:pt x="63879" y="5650"/>
                </a:lnTo>
                <a:lnTo>
                  <a:pt x="68879" y="0"/>
                </a:lnTo>
                <a:lnTo>
                  <a:pt x="79433" y="0"/>
                </a:lnTo>
                <a:lnTo>
                  <a:pt x="81655" y="3955"/>
                </a:lnTo>
                <a:lnTo>
                  <a:pt x="81655" y="12996"/>
                </a:lnTo>
                <a:lnTo>
                  <a:pt x="76100" y="18081"/>
                </a:lnTo>
                <a:close/>
              </a:path>
              <a:path w="81914" h="164464">
                <a:moveTo>
                  <a:pt x="27773" y="73457"/>
                </a:moveTo>
                <a:lnTo>
                  <a:pt x="22219" y="73457"/>
                </a:lnTo>
                <a:lnTo>
                  <a:pt x="22219" y="71197"/>
                </a:lnTo>
                <a:lnTo>
                  <a:pt x="24449" y="65502"/>
                </a:lnTo>
                <a:lnTo>
                  <a:pt x="30898" y="55729"/>
                </a:lnTo>
                <a:lnTo>
                  <a:pt x="41200" y="46485"/>
                </a:lnTo>
                <a:lnTo>
                  <a:pt x="54992" y="42379"/>
                </a:lnTo>
                <a:lnTo>
                  <a:pt x="62803" y="43686"/>
                </a:lnTo>
                <a:lnTo>
                  <a:pt x="69156" y="47323"/>
                </a:lnTo>
                <a:lnTo>
                  <a:pt x="69265" y="47465"/>
                </a:lnTo>
                <a:lnTo>
                  <a:pt x="54436" y="47465"/>
                </a:lnTo>
                <a:lnTo>
                  <a:pt x="46469" y="49486"/>
                </a:lnTo>
                <a:lnTo>
                  <a:pt x="39438" y="54740"/>
                </a:lnTo>
                <a:lnTo>
                  <a:pt x="33658" y="62006"/>
                </a:lnTo>
                <a:lnTo>
                  <a:pt x="29440" y="70067"/>
                </a:lnTo>
                <a:lnTo>
                  <a:pt x="27773" y="72892"/>
                </a:lnTo>
                <a:lnTo>
                  <a:pt x="27773" y="73457"/>
                </a:lnTo>
                <a:close/>
              </a:path>
              <a:path w="81914" h="164464">
                <a:moveTo>
                  <a:pt x="36830" y="158782"/>
                </a:moveTo>
                <a:lnTo>
                  <a:pt x="18330" y="158782"/>
                </a:lnTo>
                <a:lnTo>
                  <a:pt x="26280" y="156813"/>
                </a:lnTo>
                <a:lnTo>
                  <a:pt x="33189" y="151507"/>
                </a:lnTo>
                <a:lnTo>
                  <a:pt x="38640" y="143763"/>
                </a:lnTo>
                <a:lnTo>
                  <a:pt x="42216" y="134484"/>
                </a:lnTo>
                <a:lnTo>
                  <a:pt x="59991" y="62156"/>
                </a:lnTo>
                <a:lnTo>
                  <a:pt x="59991" y="61591"/>
                </a:lnTo>
                <a:lnTo>
                  <a:pt x="60546" y="58766"/>
                </a:lnTo>
                <a:lnTo>
                  <a:pt x="60546" y="50855"/>
                </a:lnTo>
                <a:lnTo>
                  <a:pt x="58880" y="47465"/>
                </a:lnTo>
                <a:lnTo>
                  <a:pt x="69265" y="47465"/>
                </a:lnTo>
                <a:lnTo>
                  <a:pt x="73427" y="52868"/>
                </a:lnTo>
                <a:lnTo>
                  <a:pt x="74989" y="59896"/>
                </a:lnTo>
                <a:lnTo>
                  <a:pt x="74989" y="62721"/>
                </a:lnTo>
                <a:lnTo>
                  <a:pt x="74433" y="64416"/>
                </a:lnTo>
                <a:lnTo>
                  <a:pt x="73878" y="66677"/>
                </a:lnTo>
                <a:lnTo>
                  <a:pt x="57214" y="133919"/>
                </a:lnTo>
                <a:lnTo>
                  <a:pt x="50123" y="148372"/>
                </a:lnTo>
                <a:lnTo>
                  <a:pt x="39647" y="157581"/>
                </a:lnTo>
                <a:lnTo>
                  <a:pt x="36830" y="158782"/>
                </a:lnTo>
                <a:close/>
              </a:path>
              <a:path w="81914" h="164464">
                <a:moveTo>
                  <a:pt x="18330" y="163867"/>
                </a:moveTo>
                <a:lnTo>
                  <a:pt x="7221" y="163867"/>
                </a:lnTo>
                <a:lnTo>
                  <a:pt x="0" y="159347"/>
                </a:lnTo>
                <a:lnTo>
                  <a:pt x="0" y="145785"/>
                </a:lnTo>
                <a:lnTo>
                  <a:pt x="4999" y="140700"/>
                </a:lnTo>
                <a:lnTo>
                  <a:pt x="14442" y="140700"/>
                </a:lnTo>
                <a:lnTo>
                  <a:pt x="17775" y="143525"/>
                </a:lnTo>
                <a:lnTo>
                  <a:pt x="17775" y="150871"/>
                </a:lnTo>
                <a:lnTo>
                  <a:pt x="16664" y="155391"/>
                </a:lnTo>
                <a:lnTo>
                  <a:pt x="11665" y="157652"/>
                </a:lnTo>
                <a:lnTo>
                  <a:pt x="16108" y="158782"/>
                </a:lnTo>
                <a:lnTo>
                  <a:pt x="36830" y="158782"/>
                </a:lnTo>
                <a:lnTo>
                  <a:pt x="28233" y="162446"/>
                </a:lnTo>
                <a:lnTo>
                  <a:pt x="18330" y="163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C80BF91A-88B4-49F6-9BFA-F3E46F16A7D1}"/>
              </a:ext>
            </a:extLst>
          </p:cNvPr>
          <p:cNvSpPr/>
          <p:nvPr/>
        </p:nvSpPr>
        <p:spPr>
          <a:xfrm>
            <a:off x="7504443" y="4957141"/>
            <a:ext cx="31115" cy="81280"/>
          </a:xfrm>
          <a:custGeom>
            <a:avLst/>
            <a:gdLst/>
            <a:ahLst/>
            <a:cxnLst/>
            <a:rect l="l" t="t" r="r" b="b"/>
            <a:pathLst>
              <a:path w="31114" h="81279">
                <a:moveTo>
                  <a:pt x="17219" y="28818"/>
                </a:moveTo>
                <a:lnTo>
                  <a:pt x="4999" y="28818"/>
                </a:lnTo>
                <a:lnTo>
                  <a:pt x="0" y="22037"/>
                </a:lnTo>
                <a:lnTo>
                  <a:pt x="0" y="6780"/>
                </a:lnTo>
                <a:lnTo>
                  <a:pt x="4999" y="0"/>
                </a:lnTo>
                <a:lnTo>
                  <a:pt x="13886" y="0"/>
                </a:lnTo>
                <a:lnTo>
                  <a:pt x="21029" y="1960"/>
                </a:lnTo>
                <a:lnTo>
                  <a:pt x="26454" y="7628"/>
                </a:lnTo>
                <a:lnTo>
                  <a:pt x="29900" y="16686"/>
                </a:lnTo>
                <a:lnTo>
                  <a:pt x="30713" y="24862"/>
                </a:lnTo>
                <a:lnTo>
                  <a:pt x="23885" y="24862"/>
                </a:lnTo>
                <a:lnTo>
                  <a:pt x="23330" y="25427"/>
                </a:lnTo>
                <a:lnTo>
                  <a:pt x="20552" y="27687"/>
                </a:lnTo>
                <a:lnTo>
                  <a:pt x="17219" y="28818"/>
                </a:lnTo>
                <a:close/>
              </a:path>
              <a:path w="31114" h="81279">
                <a:moveTo>
                  <a:pt x="6665" y="80803"/>
                </a:moveTo>
                <a:lnTo>
                  <a:pt x="5554" y="80803"/>
                </a:lnTo>
                <a:lnTo>
                  <a:pt x="4443" y="79673"/>
                </a:lnTo>
                <a:lnTo>
                  <a:pt x="4443" y="76848"/>
                </a:lnTo>
                <a:lnTo>
                  <a:pt x="7221" y="73457"/>
                </a:lnTo>
                <a:lnTo>
                  <a:pt x="13748" y="65688"/>
                </a:lnTo>
                <a:lnTo>
                  <a:pt x="19441" y="55375"/>
                </a:lnTo>
                <a:lnTo>
                  <a:pt x="23468" y="42944"/>
                </a:lnTo>
                <a:lnTo>
                  <a:pt x="24996" y="28818"/>
                </a:lnTo>
                <a:lnTo>
                  <a:pt x="24996" y="24862"/>
                </a:lnTo>
                <a:lnTo>
                  <a:pt x="30713" y="24862"/>
                </a:lnTo>
                <a:lnTo>
                  <a:pt x="31106" y="28818"/>
                </a:lnTo>
                <a:lnTo>
                  <a:pt x="27756" y="50290"/>
                </a:lnTo>
                <a:lnTo>
                  <a:pt x="20136" y="66677"/>
                </a:lnTo>
                <a:lnTo>
                  <a:pt x="11890" y="77130"/>
                </a:lnTo>
                <a:lnTo>
                  <a:pt x="6665" y="80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A8EAA965-9CE2-46DC-8A85-11BB8FE3EBF7}"/>
              </a:ext>
            </a:extLst>
          </p:cNvPr>
          <p:cNvSpPr/>
          <p:nvPr/>
        </p:nvSpPr>
        <p:spPr>
          <a:xfrm>
            <a:off x="7607205" y="4866736"/>
            <a:ext cx="116839" cy="122555"/>
          </a:xfrm>
          <a:custGeom>
            <a:avLst/>
            <a:gdLst/>
            <a:ahLst/>
            <a:cxnLst/>
            <a:rect l="l" t="t" r="r" b="b"/>
            <a:pathLst>
              <a:path w="116839" h="122554">
                <a:moveTo>
                  <a:pt x="6109" y="44074"/>
                </a:moveTo>
                <a:lnTo>
                  <a:pt x="0" y="44074"/>
                </a:lnTo>
                <a:lnTo>
                  <a:pt x="0" y="41249"/>
                </a:lnTo>
                <a:lnTo>
                  <a:pt x="2030" y="33850"/>
                </a:lnTo>
                <a:lnTo>
                  <a:pt x="8332" y="19777"/>
                </a:lnTo>
                <a:lnTo>
                  <a:pt x="19216" y="6127"/>
                </a:lnTo>
                <a:lnTo>
                  <a:pt x="34995" y="0"/>
                </a:lnTo>
                <a:lnTo>
                  <a:pt x="44090" y="1774"/>
                </a:lnTo>
                <a:lnTo>
                  <a:pt x="49760" y="5650"/>
                </a:lnTo>
                <a:lnTo>
                  <a:pt x="34439" y="5650"/>
                </a:lnTo>
                <a:lnTo>
                  <a:pt x="28086" y="7054"/>
                </a:lnTo>
                <a:lnTo>
                  <a:pt x="21108" y="12219"/>
                </a:lnTo>
                <a:lnTo>
                  <a:pt x="14129" y="22575"/>
                </a:lnTo>
                <a:lnTo>
                  <a:pt x="7776" y="39554"/>
                </a:lnTo>
                <a:lnTo>
                  <a:pt x="6109" y="43509"/>
                </a:lnTo>
                <a:lnTo>
                  <a:pt x="6109" y="44074"/>
                </a:lnTo>
                <a:close/>
              </a:path>
              <a:path w="116839" h="122554">
                <a:moveTo>
                  <a:pt x="68392" y="116402"/>
                </a:moveTo>
                <a:lnTo>
                  <a:pt x="58325" y="116402"/>
                </a:lnTo>
                <a:lnTo>
                  <a:pt x="78591" y="106514"/>
                </a:lnTo>
                <a:lnTo>
                  <a:pt x="93389" y="83911"/>
                </a:lnTo>
                <a:lnTo>
                  <a:pt x="102459" y="59190"/>
                </a:lnTo>
                <a:lnTo>
                  <a:pt x="105540" y="42944"/>
                </a:lnTo>
                <a:lnTo>
                  <a:pt x="105540" y="33338"/>
                </a:lnTo>
                <a:lnTo>
                  <a:pt x="101652" y="26557"/>
                </a:lnTo>
                <a:lnTo>
                  <a:pt x="93319" y="18081"/>
                </a:lnTo>
                <a:lnTo>
                  <a:pt x="92209" y="16386"/>
                </a:lnTo>
                <a:lnTo>
                  <a:pt x="92209" y="6780"/>
                </a:lnTo>
                <a:lnTo>
                  <a:pt x="98319" y="0"/>
                </a:lnTo>
                <a:lnTo>
                  <a:pt x="109984" y="0"/>
                </a:lnTo>
                <a:lnTo>
                  <a:pt x="116650" y="4520"/>
                </a:lnTo>
                <a:lnTo>
                  <a:pt x="116650" y="18647"/>
                </a:lnTo>
                <a:lnTo>
                  <a:pt x="113612" y="40763"/>
                </a:lnTo>
                <a:lnTo>
                  <a:pt x="103596" y="75647"/>
                </a:lnTo>
                <a:lnTo>
                  <a:pt x="85248" y="107882"/>
                </a:lnTo>
                <a:lnTo>
                  <a:pt x="68392" y="116402"/>
                </a:lnTo>
                <a:close/>
              </a:path>
              <a:path w="116839" h="122554">
                <a:moveTo>
                  <a:pt x="57214" y="122053"/>
                </a:moveTo>
                <a:lnTo>
                  <a:pt x="46503" y="120976"/>
                </a:lnTo>
                <a:lnTo>
                  <a:pt x="34856" y="116402"/>
                </a:lnTo>
                <a:lnTo>
                  <a:pt x="25499" y="106319"/>
                </a:lnTo>
                <a:lnTo>
                  <a:pt x="21663" y="88714"/>
                </a:lnTo>
                <a:lnTo>
                  <a:pt x="22366" y="79744"/>
                </a:lnTo>
                <a:lnTo>
                  <a:pt x="36661" y="33338"/>
                </a:lnTo>
                <a:lnTo>
                  <a:pt x="41105" y="21472"/>
                </a:lnTo>
                <a:lnTo>
                  <a:pt x="41105" y="5650"/>
                </a:lnTo>
                <a:lnTo>
                  <a:pt x="49760" y="5650"/>
                </a:lnTo>
                <a:lnTo>
                  <a:pt x="51103" y="6568"/>
                </a:lnTo>
                <a:lnTo>
                  <a:pt x="55617" y="13587"/>
                </a:lnTo>
                <a:lnTo>
                  <a:pt x="57214" y="22037"/>
                </a:lnTo>
                <a:lnTo>
                  <a:pt x="57214" y="27122"/>
                </a:lnTo>
                <a:lnTo>
                  <a:pt x="55547" y="31078"/>
                </a:lnTo>
                <a:lnTo>
                  <a:pt x="53881" y="35598"/>
                </a:lnTo>
                <a:lnTo>
                  <a:pt x="47935" y="51985"/>
                </a:lnTo>
                <a:lnTo>
                  <a:pt x="42979" y="67101"/>
                </a:lnTo>
                <a:lnTo>
                  <a:pt x="39586" y="80733"/>
                </a:lnTo>
                <a:lnTo>
                  <a:pt x="38327" y="92670"/>
                </a:lnTo>
                <a:lnTo>
                  <a:pt x="39499" y="102337"/>
                </a:lnTo>
                <a:lnTo>
                  <a:pt x="43118" y="109833"/>
                </a:lnTo>
                <a:lnTo>
                  <a:pt x="49341" y="114680"/>
                </a:lnTo>
                <a:lnTo>
                  <a:pt x="58325" y="116402"/>
                </a:lnTo>
                <a:lnTo>
                  <a:pt x="68392" y="116402"/>
                </a:lnTo>
                <a:lnTo>
                  <a:pt x="57214" y="122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A0A011A4-D167-43CC-9A1A-DF2F82DAAF92}"/>
              </a:ext>
            </a:extLst>
          </p:cNvPr>
          <p:cNvSpPr/>
          <p:nvPr/>
        </p:nvSpPr>
        <p:spPr>
          <a:xfrm>
            <a:off x="7742181" y="4895550"/>
            <a:ext cx="91440" cy="133350"/>
          </a:xfrm>
          <a:custGeom>
            <a:avLst/>
            <a:gdLst/>
            <a:ahLst/>
            <a:cxnLst/>
            <a:rect l="l" t="t" r="r" b="b"/>
            <a:pathLst>
              <a:path w="91439" h="133350">
                <a:moveTo>
                  <a:pt x="11665" y="132789"/>
                </a:moveTo>
                <a:lnTo>
                  <a:pt x="2221" y="132789"/>
                </a:lnTo>
                <a:lnTo>
                  <a:pt x="0" y="129964"/>
                </a:lnTo>
                <a:lnTo>
                  <a:pt x="0" y="126008"/>
                </a:lnTo>
                <a:lnTo>
                  <a:pt x="1110" y="122618"/>
                </a:lnTo>
                <a:lnTo>
                  <a:pt x="27218" y="15821"/>
                </a:lnTo>
                <a:lnTo>
                  <a:pt x="27773" y="14126"/>
                </a:lnTo>
                <a:lnTo>
                  <a:pt x="27773" y="9040"/>
                </a:lnTo>
                <a:lnTo>
                  <a:pt x="14442" y="9040"/>
                </a:lnTo>
                <a:lnTo>
                  <a:pt x="14442" y="2260"/>
                </a:lnTo>
                <a:lnTo>
                  <a:pt x="16664" y="2260"/>
                </a:lnTo>
                <a:lnTo>
                  <a:pt x="18330" y="1695"/>
                </a:lnTo>
                <a:lnTo>
                  <a:pt x="22774" y="1695"/>
                </a:lnTo>
                <a:lnTo>
                  <a:pt x="38327" y="0"/>
                </a:lnTo>
                <a:lnTo>
                  <a:pt x="44438" y="0"/>
                </a:lnTo>
                <a:lnTo>
                  <a:pt x="44993" y="1695"/>
                </a:lnTo>
                <a:lnTo>
                  <a:pt x="44993" y="2825"/>
                </a:lnTo>
                <a:lnTo>
                  <a:pt x="44438" y="5085"/>
                </a:lnTo>
                <a:lnTo>
                  <a:pt x="44438" y="5650"/>
                </a:lnTo>
                <a:lnTo>
                  <a:pt x="26107" y="80803"/>
                </a:lnTo>
                <a:lnTo>
                  <a:pt x="36846" y="80803"/>
                </a:lnTo>
                <a:lnTo>
                  <a:pt x="32217" y="83629"/>
                </a:lnTo>
                <a:lnTo>
                  <a:pt x="40185" y="84573"/>
                </a:lnTo>
                <a:lnTo>
                  <a:pt x="50131" y="87372"/>
                </a:lnTo>
                <a:lnTo>
                  <a:pt x="51254" y="88149"/>
                </a:lnTo>
                <a:lnTo>
                  <a:pt x="23884" y="88149"/>
                </a:lnTo>
                <a:lnTo>
                  <a:pt x="22340" y="95000"/>
                </a:lnTo>
                <a:lnTo>
                  <a:pt x="19441" y="107361"/>
                </a:lnTo>
                <a:lnTo>
                  <a:pt x="16542" y="119298"/>
                </a:lnTo>
                <a:lnTo>
                  <a:pt x="14997" y="124878"/>
                </a:lnTo>
                <a:lnTo>
                  <a:pt x="13886" y="129398"/>
                </a:lnTo>
                <a:lnTo>
                  <a:pt x="11665" y="132789"/>
                </a:lnTo>
                <a:close/>
              </a:path>
              <a:path w="91439" h="133350">
                <a:moveTo>
                  <a:pt x="36846" y="80803"/>
                </a:moveTo>
                <a:lnTo>
                  <a:pt x="26107" y="80803"/>
                </a:lnTo>
                <a:lnTo>
                  <a:pt x="31358" y="78084"/>
                </a:lnTo>
                <a:lnTo>
                  <a:pt x="36453" y="74305"/>
                </a:lnTo>
                <a:lnTo>
                  <a:pt x="41652" y="69679"/>
                </a:lnTo>
                <a:lnTo>
                  <a:pt x="47215" y="64416"/>
                </a:lnTo>
                <a:lnTo>
                  <a:pt x="54401" y="58042"/>
                </a:lnTo>
                <a:lnTo>
                  <a:pt x="61796" y="52833"/>
                </a:lnTo>
                <a:lnTo>
                  <a:pt x="69399" y="49319"/>
                </a:lnTo>
                <a:lnTo>
                  <a:pt x="77211" y="48030"/>
                </a:lnTo>
                <a:lnTo>
                  <a:pt x="86654" y="48030"/>
                </a:lnTo>
                <a:lnTo>
                  <a:pt x="89987" y="53115"/>
                </a:lnTo>
                <a:lnTo>
                  <a:pt x="76655" y="53115"/>
                </a:lnTo>
                <a:lnTo>
                  <a:pt x="69252" y="54669"/>
                </a:lnTo>
                <a:lnTo>
                  <a:pt x="62005" y="58766"/>
                </a:lnTo>
                <a:lnTo>
                  <a:pt x="54861" y="64558"/>
                </a:lnTo>
                <a:lnTo>
                  <a:pt x="47770" y="71197"/>
                </a:lnTo>
                <a:lnTo>
                  <a:pt x="44438" y="74023"/>
                </a:lnTo>
                <a:lnTo>
                  <a:pt x="37772" y="80238"/>
                </a:lnTo>
                <a:lnTo>
                  <a:pt x="36846" y="80803"/>
                </a:lnTo>
                <a:close/>
              </a:path>
              <a:path w="91439" h="133350">
                <a:moveTo>
                  <a:pt x="85543" y="72892"/>
                </a:moveTo>
                <a:lnTo>
                  <a:pt x="76655" y="72892"/>
                </a:lnTo>
                <a:lnTo>
                  <a:pt x="73322" y="70067"/>
                </a:lnTo>
                <a:lnTo>
                  <a:pt x="73322" y="63286"/>
                </a:lnTo>
                <a:lnTo>
                  <a:pt x="74989" y="57071"/>
                </a:lnTo>
                <a:lnTo>
                  <a:pt x="82765" y="55375"/>
                </a:lnTo>
                <a:lnTo>
                  <a:pt x="81655" y="53680"/>
                </a:lnTo>
                <a:lnTo>
                  <a:pt x="78877" y="53115"/>
                </a:lnTo>
                <a:lnTo>
                  <a:pt x="89987" y="53115"/>
                </a:lnTo>
                <a:lnTo>
                  <a:pt x="91098" y="54810"/>
                </a:lnTo>
                <a:lnTo>
                  <a:pt x="91098" y="68937"/>
                </a:lnTo>
                <a:lnTo>
                  <a:pt x="85543" y="72892"/>
                </a:lnTo>
                <a:close/>
              </a:path>
              <a:path w="91439" h="133350">
                <a:moveTo>
                  <a:pt x="66101" y="132789"/>
                </a:moveTo>
                <a:lnTo>
                  <a:pt x="59314" y="131694"/>
                </a:lnTo>
                <a:lnTo>
                  <a:pt x="53047" y="128268"/>
                </a:lnTo>
                <a:lnTo>
                  <a:pt x="48447" y="122300"/>
                </a:lnTo>
                <a:lnTo>
                  <a:pt x="46660" y="113577"/>
                </a:lnTo>
                <a:lnTo>
                  <a:pt x="46660" y="110186"/>
                </a:lnTo>
                <a:lnTo>
                  <a:pt x="47215" y="107361"/>
                </a:lnTo>
                <a:lnTo>
                  <a:pt x="47770" y="105666"/>
                </a:lnTo>
                <a:lnTo>
                  <a:pt x="47770" y="103971"/>
                </a:lnTo>
                <a:lnTo>
                  <a:pt x="45913" y="97446"/>
                </a:lnTo>
                <a:lnTo>
                  <a:pt x="40827" y="92881"/>
                </a:lnTo>
                <a:lnTo>
                  <a:pt x="33241" y="89906"/>
                </a:lnTo>
                <a:lnTo>
                  <a:pt x="23884" y="88149"/>
                </a:lnTo>
                <a:lnTo>
                  <a:pt x="51254" y="88149"/>
                </a:lnTo>
                <a:lnTo>
                  <a:pt x="58620" y="93243"/>
                </a:lnTo>
                <a:lnTo>
                  <a:pt x="62213" y="103406"/>
                </a:lnTo>
                <a:lnTo>
                  <a:pt x="62213" y="105666"/>
                </a:lnTo>
                <a:lnTo>
                  <a:pt x="61660" y="108474"/>
                </a:lnTo>
                <a:lnTo>
                  <a:pt x="61657" y="109056"/>
                </a:lnTo>
                <a:lnTo>
                  <a:pt x="60546" y="114142"/>
                </a:lnTo>
                <a:lnTo>
                  <a:pt x="60546" y="123183"/>
                </a:lnTo>
                <a:lnTo>
                  <a:pt x="61657" y="127703"/>
                </a:lnTo>
                <a:lnTo>
                  <a:pt x="77999" y="127703"/>
                </a:lnTo>
                <a:lnTo>
                  <a:pt x="77567" y="128286"/>
                </a:lnTo>
                <a:lnTo>
                  <a:pt x="66101" y="132789"/>
                </a:lnTo>
                <a:close/>
              </a:path>
              <a:path w="91439" h="133350">
                <a:moveTo>
                  <a:pt x="77999" y="127703"/>
                </a:moveTo>
                <a:lnTo>
                  <a:pt x="66657" y="127703"/>
                </a:lnTo>
                <a:lnTo>
                  <a:pt x="72932" y="125461"/>
                </a:lnTo>
                <a:lnTo>
                  <a:pt x="77697" y="119934"/>
                </a:lnTo>
                <a:lnTo>
                  <a:pt x="81108" y="112923"/>
                </a:lnTo>
                <a:lnTo>
                  <a:pt x="83320" y="106231"/>
                </a:lnTo>
                <a:lnTo>
                  <a:pt x="83876" y="102276"/>
                </a:lnTo>
                <a:lnTo>
                  <a:pt x="84432" y="101711"/>
                </a:lnTo>
                <a:lnTo>
                  <a:pt x="89987" y="101711"/>
                </a:lnTo>
                <a:lnTo>
                  <a:pt x="89987" y="103971"/>
                </a:lnTo>
                <a:lnTo>
                  <a:pt x="88832" y="108474"/>
                </a:lnTo>
                <a:lnTo>
                  <a:pt x="84918" y="118380"/>
                </a:lnTo>
                <a:lnTo>
                  <a:pt x="77999" y="127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76F9DB59-A3F1-4CF9-98EA-5D663749540A}"/>
              </a:ext>
            </a:extLst>
          </p:cNvPr>
          <p:cNvSpPr/>
          <p:nvPr/>
        </p:nvSpPr>
        <p:spPr>
          <a:xfrm>
            <a:off x="7874383" y="4784238"/>
            <a:ext cx="62230" cy="269875"/>
          </a:xfrm>
          <a:custGeom>
            <a:avLst/>
            <a:gdLst/>
            <a:ahLst/>
            <a:cxnLst/>
            <a:rect l="l" t="t" r="r" b="b"/>
            <a:pathLst>
              <a:path w="62229" h="269875">
                <a:moveTo>
                  <a:pt x="2222" y="269534"/>
                </a:moveTo>
                <a:lnTo>
                  <a:pt x="1111" y="269534"/>
                </a:lnTo>
                <a:lnTo>
                  <a:pt x="0" y="268404"/>
                </a:lnTo>
                <a:lnTo>
                  <a:pt x="0" y="265013"/>
                </a:lnTo>
                <a:lnTo>
                  <a:pt x="3333" y="262188"/>
                </a:lnTo>
                <a:lnTo>
                  <a:pt x="23842" y="234367"/>
                </a:lnTo>
                <a:lnTo>
                  <a:pt x="37009" y="202786"/>
                </a:lnTo>
                <a:lnTo>
                  <a:pt x="44030" y="168979"/>
                </a:lnTo>
                <a:lnTo>
                  <a:pt x="46105" y="134484"/>
                </a:lnTo>
                <a:lnTo>
                  <a:pt x="43353" y="94683"/>
                </a:lnTo>
                <a:lnTo>
                  <a:pt x="35342" y="60179"/>
                </a:lnTo>
                <a:lnTo>
                  <a:pt x="22436" y="31184"/>
                </a:lnTo>
                <a:lnTo>
                  <a:pt x="4999" y="7910"/>
                </a:lnTo>
                <a:lnTo>
                  <a:pt x="0" y="3390"/>
                </a:lnTo>
                <a:lnTo>
                  <a:pt x="0" y="1130"/>
                </a:lnTo>
                <a:lnTo>
                  <a:pt x="1111" y="0"/>
                </a:lnTo>
                <a:lnTo>
                  <a:pt x="2222" y="0"/>
                </a:lnTo>
                <a:lnTo>
                  <a:pt x="30967" y="28367"/>
                </a:lnTo>
                <a:lnTo>
                  <a:pt x="52753" y="73299"/>
                </a:lnTo>
                <a:lnTo>
                  <a:pt x="60912" y="116561"/>
                </a:lnTo>
                <a:lnTo>
                  <a:pt x="61658" y="134484"/>
                </a:lnTo>
                <a:lnTo>
                  <a:pt x="60920" y="152690"/>
                </a:lnTo>
                <a:lnTo>
                  <a:pt x="52987" y="194398"/>
                </a:lnTo>
                <a:lnTo>
                  <a:pt x="31671" y="239259"/>
                </a:lnTo>
                <a:lnTo>
                  <a:pt x="7803" y="266081"/>
                </a:lnTo>
                <a:lnTo>
                  <a:pt x="2222" y="269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E21DF475-DFD2-4AE0-A2A6-2B7A26A0602D}"/>
              </a:ext>
            </a:extLst>
          </p:cNvPr>
          <p:cNvSpPr/>
          <p:nvPr/>
        </p:nvSpPr>
        <p:spPr>
          <a:xfrm>
            <a:off x="8072966" y="4784238"/>
            <a:ext cx="0" cy="269875"/>
          </a:xfrm>
          <a:custGeom>
            <a:avLst/>
            <a:gdLst/>
            <a:ahLst/>
            <a:cxnLst/>
            <a:rect l="l" t="t" r="r" b="b"/>
            <a:pathLst>
              <a:path h="269875">
                <a:moveTo>
                  <a:pt x="0" y="0"/>
                </a:moveTo>
                <a:lnTo>
                  <a:pt x="0" y="269534"/>
                </a:lnTo>
              </a:path>
            </a:pathLst>
          </a:custGeom>
          <a:ln w="10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31A997A1-425D-4684-99F5-1B44339D3143}"/>
              </a:ext>
            </a:extLst>
          </p:cNvPr>
          <p:cNvSpPr/>
          <p:nvPr/>
        </p:nvSpPr>
        <p:spPr>
          <a:xfrm>
            <a:off x="8195453" y="4793844"/>
            <a:ext cx="210185" cy="192405"/>
          </a:xfrm>
          <a:custGeom>
            <a:avLst/>
            <a:gdLst/>
            <a:ahLst/>
            <a:cxnLst/>
            <a:rect l="l" t="t" r="r" b="b"/>
            <a:pathLst>
              <a:path w="210184" h="192404">
                <a:moveTo>
                  <a:pt x="50548" y="179689"/>
                </a:moveTo>
                <a:lnTo>
                  <a:pt x="8888" y="179689"/>
                </a:lnTo>
                <a:lnTo>
                  <a:pt x="20613" y="178576"/>
                </a:lnTo>
                <a:lnTo>
                  <a:pt x="27704" y="176299"/>
                </a:lnTo>
                <a:lnTo>
                  <a:pt x="31775" y="173173"/>
                </a:lnTo>
                <a:lnTo>
                  <a:pt x="34439" y="169518"/>
                </a:lnTo>
                <a:lnTo>
                  <a:pt x="138869" y="6780"/>
                </a:lnTo>
                <a:lnTo>
                  <a:pt x="142757" y="1130"/>
                </a:lnTo>
                <a:lnTo>
                  <a:pt x="144424" y="0"/>
                </a:lnTo>
                <a:lnTo>
                  <a:pt x="157200" y="0"/>
                </a:lnTo>
                <a:lnTo>
                  <a:pt x="158310" y="1130"/>
                </a:lnTo>
                <a:lnTo>
                  <a:pt x="159421" y="7910"/>
                </a:lnTo>
                <a:lnTo>
                  <a:pt x="165458" y="48030"/>
                </a:lnTo>
                <a:lnTo>
                  <a:pt x="127204" y="48030"/>
                </a:lnTo>
                <a:lnTo>
                  <a:pt x="77211" y="126008"/>
                </a:lnTo>
                <a:lnTo>
                  <a:pt x="177191" y="126008"/>
                </a:lnTo>
                <a:lnTo>
                  <a:pt x="179147" y="139005"/>
                </a:lnTo>
                <a:lnTo>
                  <a:pt x="69435" y="139005"/>
                </a:lnTo>
                <a:lnTo>
                  <a:pt x="44993" y="176299"/>
                </a:lnTo>
                <a:lnTo>
                  <a:pt x="50548" y="179689"/>
                </a:lnTo>
                <a:close/>
              </a:path>
              <a:path w="210184" h="192404">
                <a:moveTo>
                  <a:pt x="177191" y="126008"/>
                </a:moveTo>
                <a:lnTo>
                  <a:pt x="138869" y="126008"/>
                </a:lnTo>
                <a:lnTo>
                  <a:pt x="127204" y="48030"/>
                </a:lnTo>
                <a:lnTo>
                  <a:pt x="165458" y="48030"/>
                </a:lnTo>
                <a:lnTo>
                  <a:pt x="177191" y="126008"/>
                </a:lnTo>
                <a:close/>
              </a:path>
              <a:path w="210184" h="192404">
                <a:moveTo>
                  <a:pt x="192194" y="179689"/>
                </a:moveTo>
                <a:lnTo>
                  <a:pt x="133870" y="179689"/>
                </a:lnTo>
                <a:lnTo>
                  <a:pt x="142201" y="179124"/>
                </a:lnTo>
                <a:lnTo>
                  <a:pt x="147201" y="177994"/>
                </a:lnTo>
                <a:lnTo>
                  <a:pt x="141091" y="139005"/>
                </a:lnTo>
                <a:lnTo>
                  <a:pt x="179147" y="139005"/>
                </a:lnTo>
                <a:lnTo>
                  <a:pt x="184418" y="174038"/>
                </a:lnTo>
                <a:lnTo>
                  <a:pt x="185529" y="178559"/>
                </a:lnTo>
                <a:lnTo>
                  <a:pt x="185529" y="179124"/>
                </a:lnTo>
                <a:lnTo>
                  <a:pt x="188862" y="179124"/>
                </a:lnTo>
                <a:lnTo>
                  <a:pt x="192194" y="179689"/>
                </a:lnTo>
                <a:close/>
              </a:path>
              <a:path w="210184" h="192404">
                <a:moveTo>
                  <a:pt x="4999" y="192120"/>
                </a:moveTo>
                <a:lnTo>
                  <a:pt x="2222" y="192120"/>
                </a:lnTo>
                <a:lnTo>
                  <a:pt x="0" y="189295"/>
                </a:lnTo>
                <a:lnTo>
                  <a:pt x="0" y="179689"/>
                </a:lnTo>
                <a:lnTo>
                  <a:pt x="67213" y="179689"/>
                </a:lnTo>
                <a:lnTo>
                  <a:pt x="67213" y="191555"/>
                </a:lnTo>
                <a:lnTo>
                  <a:pt x="30551" y="191555"/>
                </a:lnTo>
                <a:lnTo>
                  <a:pt x="24215" y="191644"/>
                </a:lnTo>
                <a:lnTo>
                  <a:pt x="11335" y="192032"/>
                </a:lnTo>
                <a:lnTo>
                  <a:pt x="4999" y="192120"/>
                </a:lnTo>
                <a:close/>
              </a:path>
              <a:path w="210184" h="192404">
                <a:moveTo>
                  <a:pt x="125537" y="192120"/>
                </a:moveTo>
                <a:lnTo>
                  <a:pt x="122760" y="192120"/>
                </a:lnTo>
                <a:lnTo>
                  <a:pt x="119982" y="190990"/>
                </a:lnTo>
                <a:lnTo>
                  <a:pt x="119982" y="179689"/>
                </a:lnTo>
                <a:lnTo>
                  <a:pt x="209970" y="179689"/>
                </a:lnTo>
                <a:lnTo>
                  <a:pt x="209970" y="191555"/>
                </a:lnTo>
                <a:lnTo>
                  <a:pt x="165532" y="191555"/>
                </a:lnTo>
                <a:lnTo>
                  <a:pt x="125537" y="192120"/>
                </a:lnTo>
                <a:close/>
              </a:path>
              <a:path w="210184" h="192404">
                <a:moveTo>
                  <a:pt x="67213" y="192120"/>
                </a:moveTo>
                <a:lnTo>
                  <a:pt x="59991" y="192120"/>
                </a:lnTo>
                <a:lnTo>
                  <a:pt x="52813" y="192032"/>
                </a:lnTo>
                <a:lnTo>
                  <a:pt x="38041" y="191644"/>
                </a:lnTo>
                <a:lnTo>
                  <a:pt x="30551" y="191555"/>
                </a:lnTo>
                <a:lnTo>
                  <a:pt x="67213" y="191555"/>
                </a:lnTo>
                <a:lnTo>
                  <a:pt x="67213" y="192120"/>
                </a:lnTo>
                <a:close/>
              </a:path>
              <a:path w="210184" h="192404">
                <a:moveTo>
                  <a:pt x="209970" y="192120"/>
                </a:moveTo>
                <a:lnTo>
                  <a:pt x="196083" y="192120"/>
                </a:lnTo>
                <a:lnTo>
                  <a:pt x="189973" y="191555"/>
                </a:lnTo>
                <a:lnTo>
                  <a:pt x="209970" y="191555"/>
                </a:lnTo>
                <a:lnTo>
                  <a:pt x="209970" y="192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17258059-372A-4563-857E-4210CCAE87BC}"/>
              </a:ext>
            </a:extLst>
          </p:cNvPr>
          <p:cNvSpPr/>
          <p:nvPr/>
        </p:nvSpPr>
        <p:spPr>
          <a:xfrm>
            <a:off x="8423193" y="4901206"/>
            <a:ext cx="57150" cy="127635"/>
          </a:xfrm>
          <a:custGeom>
            <a:avLst/>
            <a:gdLst/>
            <a:ahLst/>
            <a:cxnLst/>
            <a:rect l="l" t="t" r="r" b="b"/>
            <a:pathLst>
              <a:path w="57150" h="127635">
                <a:moveTo>
                  <a:pt x="46659" y="18081"/>
                </a:moveTo>
                <a:lnTo>
                  <a:pt x="36105" y="18081"/>
                </a:lnTo>
                <a:lnTo>
                  <a:pt x="33883" y="14126"/>
                </a:lnTo>
                <a:lnTo>
                  <a:pt x="33883" y="5085"/>
                </a:lnTo>
                <a:lnTo>
                  <a:pt x="38882" y="0"/>
                </a:lnTo>
                <a:lnTo>
                  <a:pt x="49437" y="0"/>
                </a:lnTo>
                <a:lnTo>
                  <a:pt x="51658" y="4520"/>
                </a:lnTo>
                <a:lnTo>
                  <a:pt x="51658" y="12431"/>
                </a:lnTo>
                <a:lnTo>
                  <a:pt x="46659" y="18081"/>
                </a:lnTo>
                <a:close/>
              </a:path>
              <a:path w="57150" h="127635">
                <a:moveTo>
                  <a:pt x="6110" y="73457"/>
                </a:moveTo>
                <a:lnTo>
                  <a:pt x="0" y="73457"/>
                </a:lnTo>
                <a:lnTo>
                  <a:pt x="0" y="71197"/>
                </a:lnTo>
                <a:lnTo>
                  <a:pt x="1675" y="65264"/>
                </a:lnTo>
                <a:lnTo>
                  <a:pt x="6735" y="55517"/>
                </a:lnTo>
                <a:lnTo>
                  <a:pt x="15232" y="46405"/>
                </a:lnTo>
                <a:lnTo>
                  <a:pt x="27218" y="42379"/>
                </a:lnTo>
                <a:lnTo>
                  <a:pt x="37216" y="42379"/>
                </a:lnTo>
                <a:lnTo>
                  <a:pt x="42632" y="47465"/>
                </a:lnTo>
                <a:lnTo>
                  <a:pt x="26662" y="47465"/>
                </a:lnTo>
                <a:lnTo>
                  <a:pt x="21194" y="48780"/>
                </a:lnTo>
                <a:lnTo>
                  <a:pt x="15830" y="52903"/>
                </a:lnTo>
                <a:lnTo>
                  <a:pt x="10883" y="60099"/>
                </a:lnTo>
                <a:lnTo>
                  <a:pt x="6665" y="70632"/>
                </a:lnTo>
                <a:lnTo>
                  <a:pt x="6110" y="72327"/>
                </a:lnTo>
                <a:lnTo>
                  <a:pt x="6110" y="73457"/>
                </a:lnTo>
                <a:close/>
              </a:path>
              <a:path w="57150" h="127635">
                <a:moveTo>
                  <a:pt x="29439" y="127138"/>
                </a:moveTo>
                <a:lnTo>
                  <a:pt x="19441" y="127138"/>
                </a:lnTo>
                <a:lnTo>
                  <a:pt x="12219" y="120358"/>
                </a:lnTo>
                <a:lnTo>
                  <a:pt x="12219" y="107926"/>
                </a:lnTo>
                <a:lnTo>
                  <a:pt x="12775" y="105666"/>
                </a:lnTo>
                <a:lnTo>
                  <a:pt x="13886" y="103406"/>
                </a:lnTo>
                <a:lnTo>
                  <a:pt x="25551" y="72892"/>
                </a:lnTo>
                <a:lnTo>
                  <a:pt x="29995" y="61026"/>
                </a:lnTo>
                <a:lnTo>
                  <a:pt x="31106" y="58201"/>
                </a:lnTo>
                <a:lnTo>
                  <a:pt x="31106" y="49160"/>
                </a:lnTo>
                <a:lnTo>
                  <a:pt x="29439" y="47465"/>
                </a:lnTo>
                <a:lnTo>
                  <a:pt x="42632" y="47465"/>
                </a:lnTo>
                <a:lnTo>
                  <a:pt x="44437" y="49160"/>
                </a:lnTo>
                <a:lnTo>
                  <a:pt x="44437" y="59896"/>
                </a:lnTo>
                <a:lnTo>
                  <a:pt x="42771" y="66677"/>
                </a:lnTo>
                <a:lnTo>
                  <a:pt x="36105" y="83629"/>
                </a:lnTo>
                <a:lnTo>
                  <a:pt x="34438" y="88149"/>
                </a:lnTo>
                <a:lnTo>
                  <a:pt x="32217" y="93235"/>
                </a:lnTo>
                <a:lnTo>
                  <a:pt x="30551" y="98320"/>
                </a:lnTo>
                <a:lnTo>
                  <a:pt x="28328" y="103406"/>
                </a:lnTo>
                <a:lnTo>
                  <a:pt x="26662" y="107361"/>
                </a:lnTo>
                <a:lnTo>
                  <a:pt x="25551" y="111317"/>
                </a:lnTo>
                <a:lnTo>
                  <a:pt x="25551" y="119792"/>
                </a:lnTo>
                <a:lnTo>
                  <a:pt x="26662" y="122053"/>
                </a:lnTo>
                <a:lnTo>
                  <a:pt x="42558" y="122053"/>
                </a:lnTo>
                <a:lnTo>
                  <a:pt x="41660" y="123033"/>
                </a:lnTo>
                <a:lnTo>
                  <a:pt x="29439" y="127138"/>
                </a:lnTo>
                <a:close/>
              </a:path>
              <a:path w="57150" h="127635">
                <a:moveTo>
                  <a:pt x="42558" y="122053"/>
                </a:moveTo>
                <a:lnTo>
                  <a:pt x="29995" y="122053"/>
                </a:lnTo>
                <a:lnTo>
                  <a:pt x="35541" y="120578"/>
                </a:lnTo>
                <a:lnTo>
                  <a:pt x="41035" y="116190"/>
                </a:lnTo>
                <a:lnTo>
                  <a:pt x="46008" y="108942"/>
                </a:lnTo>
                <a:lnTo>
                  <a:pt x="49992" y="98885"/>
                </a:lnTo>
                <a:lnTo>
                  <a:pt x="50547" y="97190"/>
                </a:lnTo>
                <a:lnTo>
                  <a:pt x="51103" y="96060"/>
                </a:lnTo>
                <a:lnTo>
                  <a:pt x="56658" y="96060"/>
                </a:lnTo>
                <a:lnTo>
                  <a:pt x="56658" y="98320"/>
                </a:lnTo>
                <a:lnTo>
                  <a:pt x="55061" y="104015"/>
                </a:lnTo>
                <a:lnTo>
                  <a:pt x="50131" y="113789"/>
                </a:lnTo>
                <a:lnTo>
                  <a:pt x="42558" y="122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EDD28CF0-C50F-4D17-9468-AB9B5D7A1C3D}"/>
              </a:ext>
            </a:extLst>
          </p:cNvPr>
          <p:cNvSpPr/>
          <p:nvPr/>
        </p:nvSpPr>
        <p:spPr>
          <a:xfrm>
            <a:off x="8510403" y="5004612"/>
            <a:ext cx="24130" cy="58419"/>
          </a:xfrm>
          <a:custGeom>
            <a:avLst/>
            <a:gdLst/>
            <a:ahLst/>
            <a:cxnLst/>
            <a:rect l="l" t="t" r="r" b="b"/>
            <a:pathLst>
              <a:path w="24129" h="58420">
                <a:moveTo>
                  <a:pt x="15553" y="22037"/>
                </a:moveTo>
                <a:lnTo>
                  <a:pt x="4443" y="22037"/>
                </a:lnTo>
                <a:lnTo>
                  <a:pt x="0" y="16951"/>
                </a:lnTo>
                <a:lnTo>
                  <a:pt x="0" y="5085"/>
                </a:lnTo>
                <a:lnTo>
                  <a:pt x="4443" y="0"/>
                </a:lnTo>
                <a:lnTo>
                  <a:pt x="19441" y="0"/>
                </a:lnTo>
                <a:lnTo>
                  <a:pt x="23884" y="9040"/>
                </a:lnTo>
                <a:lnTo>
                  <a:pt x="23884" y="19212"/>
                </a:lnTo>
                <a:lnTo>
                  <a:pt x="18330" y="19212"/>
                </a:lnTo>
                <a:lnTo>
                  <a:pt x="15553" y="22037"/>
                </a:lnTo>
                <a:close/>
              </a:path>
              <a:path w="24129" h="58420">
                <a:moveTo>
                  <a:pt x="5554" y="58201"/>
                </a:moveTo>
                <a:lnTo>
                  <a:pt x="4443" y="58201"/>
                </a:lnTo>
                <a:lnTo>
                  <a:pt x="2776" y="57071"/>
                </a:lnTo>
                <a:lnTo>
                  <a:pt x="2776" y="54810"/>
                </a:lnTo>
                <a:lnTo>
                  <a:pt x="3888" y="53680"/>
                </a:lnTo>
                <a:lnTo>
                  <a:pt x="11534" y="44480"/>
                </a:lnTo>
                <a:lnTo>
                  <a:pt x="15900" y="35598"/>
                </a:lnTo>
                <a:lnTo>
                  <a:pt x="17870" y="27140"/>
                </a:lnTo>
                <a:lnTo>
                  <a:pt x="18330" y="19212"/>
                </a:lnTo>
                <a:lnTo>
                  <a:pt x="23884" y="19212"/>
                </a:lnTo>
                <a:lnTo>
                  <a:pt x="23884" y="20907"/>
                </a:lnTo>
                <a:lnTo>
                  <a:pt x="21333" y="36269"/>
                </a:lnTo>
                <a:lnTo>
                  <a:pt x="15552" y="48030"/>
                </a:lnTo>
                <a:lnTo>
                  <a:pt x="9355" y="55552"/>
                </a:lnTo>
                <a:lnTo>
                  <a:pt x="5554" y="58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F219B9D2-99BC-4F49-A448-EC834F1E0C76}"/>
              </a:ext>
            </a:extLst>
          </p:cNvPr>
          <p:cNvSpPr/>
          <p:nvPr/>
        </p:nvSpPr>
        <p:spPr>
          <a:xfrm>
            <a:off x="8552624" y="4901206"/>
            <a:ext cx="81915" cy="164465"/>
          </a:xfrm>
          <a:custGeom>
            <a:avLst/>
            <a:gdLst/>
            <a:ahLst/>
            <a:cxnLst/>
            <a:rect l="l" t="t" r="r" b="b"/>
            <a:pathLst>
              <a:path w="81915" h="164464">
                <a:moveTo>
                  <a:pt x="76100" y="18081"/>
                </a:moveTo>
                <a:lnTo>
                  <a:pt x="66101" y="18081"/>
                </a:lnTo>
                <a:lnTo>
                  <a:pt x="63879" y="13561"/>
                </a:lnTo>
                <a:lnTo>
                  <a:pt x="63879" y="5650"/>
                </a:lnTo>
                <a:lnTo>
                  <a:pt x="68878" y="0"/>
                </a:lnTo>
                <a:lnTo>
                  <a:pt x="79432" y="0"/>
                </a:lnTo>
                <a:lnTo>
                  <a:pt x="81655" y="3955"/>
                </a:lnTo>
                <a:lnTo>
                  <a:pt x="81655" y="12996"/>
                </a:lnTo>
                <a:lnTo>
                  <a:pt x="76100" y="18081"/>
                </a:lnTo>
                <a:close/>
              </a:path>
              <a:path w="81915" h="164464">
                <a:moveTo>
                  <a:pt x="27773" y="73457"/>
                </a:moveTo>
                <a:lnTo>
                  <a:pt x="22774" y="73457"/>
                </a:lnTo>
                <a:lnTo>
                  <a:pt x="22774" y="71197"/>
                </a:lnTo>
                <a:lnTo>
                  <a:pt x="24918" y="65502"/>
                </a:lnTo>
                <a:lnTo>
                  <a:pt x="31176" y="55729"/>
                </a:lnTo>
                <a:lnTo>
                  <a:pt x="41287" y="46485"/>
                </a:lnTo>
                <a:lnTo>
                  <a:pt x="54992" y="42379"/>
                </a:lnTo>
                <a:lnTo>
                  <a:pt x="62803" y="43686"/>
                </a:lnTo>
                <a:lnTo>
                  <a:pt x="69156" y="47323"/>
                </a:lnTo>
                <a:lnTo>
                  <a:pt x="69265" y="47465"/>
                </a:lnTo>
                <a:lnTo>
                  <a:pt x="54436" y="47465"/>
                </a:lnTo>
                <a:lnTo>
                  <a:pt x="46703" y="49486"/>
                </a:lnTo>
                <a:lnTo>
                  <a:pt x="39647" y="54740"/>
                </a:lnTo>
                <a:lnTo>
                  <a:pt x="33736" y="62006"/>
                </a:lnTo>
                <a:lnTo>
                  <a:pt x="29439" y="70067"/>
                </a:lnTo>
                <a:lnTo>
                  <a:pt x="28329" y="72892"/>
                </a:lnTo>
                <a:lnTo>
                  <a:pt x="27773" y="73457"/>
                </a:lnTo>
                <a:close/>
              </a:path>
              <a:path w="81915" h="164464">
                <a:moveTo>
                  <a:pt x="37330" y="158782"/>
                </a:moveTo>
                <a:lnTo>
                  <a:pt x="18330" y="158782"/>
                </a:lnTo>
                <a:lnTo>
                  <a:pt x="26358" y="156813"/>
                </a:lnTo>
                <a:lnTo>
                  <a:pt x="33397" y="151507"/>
                </a:lnTo>
                <a:lnTo>
                  <a:pt x="38874" y="143763"/>
                </a:lnTo>
                <a:lnTo>
                  <a:pt x="42215" y="134484"/>
                </a:lnTo>
                <a:lnTo>
                  <a:pt x="59991" y="62156"/>
                </a:lnTo>
                <a:lnTo>
                  <a:pt x="60546" y="61591"/>
                </a:lnTo>
                <a:lnTo>
                  <a:pt x="60546" y="50855"/>
                </a:lnTo>
                <a:lnTo>
                  <a:pt x="58879" y="47465"/>
                </a:lnTo>
                <a:lnTo>
                  <a:pt x="69265" y="47465"/>
                </a:lnTo>
                <a:lnTo>
                  <a:pt x="73426" y="52868"/>
                </a:lnTo>
                <a:lnTo>
                  <a:pt x="74988" y="59896"/>
                </a:lnTo>
                <a:lnTo>
                  <a:pt x="74988" y="62721"/>
                </a:lnTo>
                <a:lnTo>
                  <a:pt x="74433" y="64416"/>
                </a:lnTo>
                <a:lnTo>
                  <a:pt x="73877" y="66677"/>
                </a:lnTo>
                <a:lnTo>
                  <a:pt x="57213" y="133919"/>
                </a:lnTo>
                <a:lnTo>
                  <a:pt x="50443" y="148372"/>
                </a:lnTo>
                <a:lnTo>
                  <a:pt x="40132" y="157581"/>
                </a:lnTo>
                <a:lnTo>
                  <a:pt x="37330" y="158782"/>
                </a:lnTo>
                <a:close/>
              </a:path>
              <a:path w="81915" h="164464">
                <a:moveTo>
                  <a:pt x="18885" y="163867"/>
                </a:moveTo>
                <a:lnTo>
                  <a:pt x="7776" y="163867"/>
                </a:lnTo>
                <a:lnTo>
                  <a:pt x="0" y="159347"/>
                </a:lnTo>
                <a:lnTo>
                  <a:pt x="0" y="145785"/>
                </a:lnTo>
                <a:lnTo>
                  <a:pt x="4999" y="140700"/>
                </a:lnTo>
                <a:lnTo>
                  <a:pt x="14441" y="140700"/>
                </a:lnTo>
                <a:lnTo>
                  <a:pt x="18330" y="143525"/>
                </a:lnTo>
                <a:lnTo>
                  <a:pt x="18330" y="150871"/>
                </a:lnTo>
                <a:lnTo>
                  <a:pt x="16664" y="155391"/>
                </a:lnTo>
                <a:lnTo>
                  <a:pt x="11665" y="157652"/>
                </a:lnTo>
                <a:lnTo>
                  <a:pt x="16108" y="158782"/>
                </a:lnTo>
                <a:lnTo>
                  <a:pt x="37330" y="158782"/>
                </a:lnTo>
                <a:lnTo>
                  <a:pt x="28780" y="162446"/>
                </a:lnTo>
                <a:lnTo>
                  <a:pt x="18885" y="163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D02DBD44-75DB-45D8-A75B-67C1238EA8A4}"/>
              </a:ext>
            </a:extLst>
          </p:cNvPr>
          <p:cNvSpPr/>
          <p:nvPr/>
        </p:nvSpPr>
        <p:spPr>
          <a:xfrm>
            <a:off x="8753701" y="4892443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085" y="0"/>
                </a:lnTo>
              </a:path>
            </a:pathLst>
          </a:custGeom>
          <a:ln w="10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DDE3204C-1735-4529-B150-047ECE8C679F}"/>
              </a:ext>
            </a:extLst>
          </p:cNvPr>
          <p:cNvSpPr/>
          <p:nvPr/>
        </p:nvSpPr>
        <p:spPr>
          <a:xfrm>
            <a:off x="8753701" y="4944711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085" y="0"/>
                </a:lnTo>
              </a:path>
            </a:pathLst>
          </a:custGeom>
          <a:ln w="113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2AD7CB68-6FAE-4BEE-8E1F-8C738369385C}"/>
              </a:ext>
            </a:extLst>
          </p:cNvPr>
          <p:cNvSpPr/>
          <p:nvPr/>
        </p:nvSpPr>
        <p:spPr>
          <a:xfrm>
            <a:off x="9042552" y="4806276"/>
            <a:ext cx="88265" cy="179705"/>
          </a:xfrm>
          <a:custGeom>
            <a:avLst/>
            <a:gdLst/>
            <a:ahLst/>
            <a:cxnLst/>
            <a:rect l="l" t="t" r="r" b="b"/>
            <a:pathLst>
              <a:path w="88265" h="179704">
                <a:moveTo>
                  <a:pt x="0" y="25427"/>
                </a:moveTo>
                <a:lnTo>
                  <a:pt x="0" y="16951"/>
                </a:lnTo>
                <a:lnTo>
                  <a:pt x="9035" y="16686"/>
                </a:lnTo>
                <a:lnTo>
                  <a:pt x="21455" y="14832"/>
                </a:lnTo>
                <a:lnTo>
                  <a:pt x="35229" y="9800"/>
                </a:lnTo>
                <a:lnTo>
                  <a:pt x="48327" y="0"/>
                </a:lnTo>
                <a:lnTo>
                  <a:pt x="54436" y="0"/>
                </a:lnTo>
                <a:lnTo>
                  <a:pt x="54436" y="18647"/>
                </a:lnTo>
                <a:lnTo>
                  <a:pt x="34995" y="18647"/>
                </a:lnTo>
                <a:lnTo>
                  <a:pt x="24450" y="22567"/>
                </a:lnTo>
                <a:lnTo>
                  <a:pt x="14373" y="24580"/>
                </a:lnTo>
                <a:lnTo>
                  <a:pt x="5858" y="25321"/>
                </a:lnTo>
                <a:lnTo>
                  <a:pt x="0" y="25427"/>
                </a:lnTo>
                <a:close/>
              </a:path>
              <a:path w="88265" h="179704">
                <a:moveTo>
                  <a:pt x="79433" y="171213"/>
                </a:moveTo>
                <a:lnTo>
                  <a:pt x="9999" y="171213"/>
                </a:lnTo>
                <a:lnTo>
                  <a:pt x="23981" y="170613"/>
                </a:lnTo>
                <a:lnTo>
                  <a:pt x="31454" y="168529"/>
                </a:lnTo>
                <a:lnTo>
                  <a:pt x="34448" y="164538"/>
                </a:lnTo>
                <a:lnTo>
                  <a:pt x="34995" y="158217"/>
                </a:lnTo>
                <a:lnTo>
                  <a:pt x="34995" y="18647"/>
                </a:lnTo>
                <a:lnTo>
                  <a:pt x="54436" y="18647"/>
                </a:lnTo>
                <a:lnTo>
                  <a:pt x="54436" y="158217"/>
                </a:lnTo>
                <a:lnTo>
                  <a:pt x="54983" y="164538"/>
                </a:lnTo>
                <a:lnTo>
                  <a:pt x="57978" y="168529"/>
                </a:lnTo>
                <a:lnTo>
                  <a:pt x="65451" y="170613"/>
                </a:lnTo>
                <a:lnTo>
                  <a:pt x="79433" y="171213"/>
                </a:lnTo>
                <a:close/>
              </a:path>
              <a:path w="88265" h="179704">
                <a:moveTo>
                  <a:pt x="1667" y="179689"/>
                </a:moveTo>
                <a:lnTo>
                  <a:pt x="1667" y="171213"/>
                </a:lnTo>
                <a:lnTo>
                  <a:pt x="87766" y="171213"/>
                </a:lnTo>
                <a:lnTo>
                  <a:pt x="87766" y="179124"/>
                </a:lnTo>
                <a:lnTo>
                  <a:pt x="44994" y="179124"/>
                </a:lnTo>
                <a:lnTo>
                  <a:pt x="22705" y="179195"/>
                </a:lnTo>
                <a:lnTo>
                  <a:pt x="10858" y="179362"/>
                </a:lnTo>
                <a:lnTo>
                  <a:pt x="1667" y="179689"/>
                </a:lnTo>
                <a:close/>
              </a:path>
              <a:path w="88265" h="179704">
                <a:moveTo>
                  <a:pt x="87766" y="179689"/>
                </a:moveTo>
                <a:lnTo>
                  <a:pt x="78583" y="179362"/>
                </a:lnTo>
                <a:lnTo>
                  <a:pt x="66796" y="179195"/>
                </a:lnTo>
                <a:lnTo>
                  <a:pt x="44994" y="179124"/>
                </a:lnTo>
                <a:lnTo>
                  <a:pt x="87766" y="179124"/>
                </a:lnTo>
                <a:lnTo>
                  <a:pt x="87766" y="179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9AC18418-2DFE-4659-8232-7F9026DD9675}"/>
              </a:ext>
            </a:extLst>
          </p:cNvPr>
          <p:cNvSpPr/>
          <p:nvPr/>
        </p:nvSpPr>
        <p:spPr>
          <a:xfrm>
            <a:off x="9174756" y="4957143"/>
            <a:ext cx="31115" cy="81280"/>
          </a:xfrm>
          <a:custGeom>
            <a:avLst/>
            <a:gdLst/>
            <a:ahLst/>
            <a:cxnLst/>
            <a:rect l="l" t="t" r="r" b="b"/>
            <a:pathLst>
              <a:path w="31115" h="81279">
                <a:moveTo>
                  <a:pt x="17219" y="28818"/>
                </a:moveTo>
                <a:lnTo>
                  <a:pt x="4998" y="28818"/>
                </a:lnTo>
                <a:lnTo>
                  <a:pt x="0" y="22037"/>
                </a:lnTo>
                <a:lnTo>
                  <a:pt x="0" y="6780"/>
                </a:lnTo>
                <a:lnTo>
                  <a:pt x="4998" y="0"/>
                </a:lnTo>
                <a:lnTo>
                  <a:pt x="13886" y="0"/>
                </a:lnTo>
                <a:lnTo>
                  <a:pt x="21029" y="1960"/>
                </a:lnTo>
                <a:lnTo>
                  <a:pt x="26453" y="7628"/>
                </a:lnTo>
                <a:lnTo>
                  <a:pt x="29899" y="16686"/>
                </a:lnTo>
                <a:lnTo>
                  <a:pt x="30712" y="24862"/>
                </a:lnTo>
                <a:lnTo>
                  <a:pt x="23884" y="24862"/>
                </a:lnTo>
                <a:lnTo>
                  <a:pt x="23329" y="25427"/>
                </a:lnTo>
                <a:lnTo>
                  <a:pt x="20551" y="27687"/>
                </a:lnTo>
                <a:lnTo>
                  <a:pt x="17219" y="28818"/>
                </a:lnTo>
                <a:close/>
              </a:path>
              <a:path w="31115" h="81279">
                <a:moveTo>
                  <a:pt x="6665" y="80803"/>
                </a:moveTo>
                <a:lnTo>
                  <a:pt x="5554" y="80803"/>
                </a:lnTo>
                <a:lnTo>
                  <a:pt x="3887" y="79673"/>
                </a:lnTo>
                <a:lnTo>
                  <a:pt x="3887" y="76848"/>
                </a:lnTo>
                <a:lnTo>
                  <a:pt x="7220" y="73457"/>
                </a:lnTo>
                <a:lnTo>
                  <a:pt x="13747" y="65688"/>
                </a:lnTo>
                <a:lnTo>
                  <a:pt x="19441" y="55375"/>
                </a:lnTo>
                <a:lnTo>
                  <a:pt x="23468" y="42944"/>
                </a:lnTo>
                <a:lnTo>
                  <a:pt x="24995" y="28818"/>
                </a:lnTo>
                <a:lnTo>
                  <a:pt x="24995" y="24862"/>
                </a:lnTo>
                <a:lnTo>
                  <a:pt x="30712" y="24862"/>
                </a:lnTo>
                <a:lnTo>
                  <a:pt x="31105" y="28818"/>
                </a:lnTo>
                <a:lnTo>
                  <a:pt x="27755" y="50290"/>
                </a:lnTo>
                <a:lnTo>
                  <a:pt x="20135" y="66677"/>
                </a:lnTo>
                <a:lnTo>
                  <a:pt x="11890" y="77130"/>
                </a:lnTo>
                <a:lnTo>
                  <a:pt x="6665" y="80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2A010A40-CCC9-483C-9265-63599A1143D4}"/>
              </a:ext>
            </a:extLst>
          </p:cNvPr>
          <p:cNvSpPr/>
          <p:nvPr/>
        </p:nvSpPr>
        <p:spPr>
          <a:xfrm>
            <a:off x="9281956" y="4793846"/>
            <a:ext cx="209550" cy="192405"/>
          </a:xfrm>
          <a:custGeom>
            <a:avLst/>
            <a:gdLst/>
            <a:ahLst/>
            <a:cxnLst/>
            <a:rect l="l" t="t" r="r" b="b"/>
            <a:pathLst>
              <a:path w="209550" h="192404">
                <a:moveTo>
                  <a:pt x="50548" y="179689"/>
                </a:moveTo>
                <a:lnTo>
                  <a:pt x="8332" y="179689"/>
                </a:lnTo>
                <a:lnTo>
                  <a:pt x="20136" y="178576"/>
                </a:lnTo>
                <a:lnTo>
                  <a:pt x="27357" y="176299"/>
                </a:lnTo>
                <a:lnTo>
                  <a:pt x="31454" y="173173"/>
                </a:lnTo>
                <a:lnTo>
                  <a:pt x="33885" y="169518"/>
                </a:lnTo>
                <a:lnTo>
                  <a:pt x="138314" y="6780"/>
                </a:lnTo>
                <a:lnTo>
                  <a:pt x="142201" y="1130"/>
                </a:lnTo>
                <a:lnTo>
                  <a:pt x="144424" y="0"/>
                </a:lnTo>
                <a:lnTo>
                  <a:pt x="156644" y="0"/>
                </a:lnTo>
                <a:lnTo>
                  <a:pt x="158311" y="1130"/>
                </a:lnTo>
                <a:lnTo>
                  <a:pt x="159422" y="7910"/>
                </a:lnTo>
                <a:lnTo>
                  <a:pt x="165324" y="48030"/>
                </a:lnTo>
                <a:lnTo>
                  <a:pt x="127204" y="48030"/>
                </a:lnTo>
                <a:lnTo>
                  <a:pt x="77211" y="126008"/>
                </a:lnTo>
                <a:lnTo>
                  <a:pt x="176796" y="126008"/>
                </a:lnTo>
                <a:lnTo>
                  <a:pt x="178709" y="139005"/>
                </a:lnTo>
                <a:lnTo>
                  <a:pt x="68879" y="139005"/>
                </a:lnTo>
                <a:lnTo>
                  <a:pt x="44438" y="176299"/>
                </a:lnTo>
                <a:lnTo>
                  <a:pt x="50548" y="179689"/>
                </a:lnTo>
                <a:close/>
              </a:path>
              <a:path w="209550" h="192404">
                <a:moveTo>
                  <a:pt x="176796" y="126008"/>
                </a:moveTo>
                <a:lnTo>
                  <a:pt x="138869" y="126008"/>
                </a:lnTo>
                <a:lnTo>
                  <a:pt x="127204" y="48030"/>
                </a:lnTo>
                <a:lnTo>
                  <a:pt x="165324" y="48030"/>
                </a:lnTo>
                <a:lnTo>
                  <a:pt x="176796" y="126008"/>
                </a:lnTo>
                <a:close/>
              </a:path>
              <a:path w="209550" h="192404">
                <a:moveTo>
                  <a:pt x="192195" y="179689"/>
                </a:moveTo>
                <a:lnTo>
                  <a:pt x="133314" y="179689"/>
                </a:lnTo>
                <a:lnTo>
                  <a:pt x="141646" y="179124"/>
                </a:lnTo>
                <a:lnTo>
                  <a:pt x="146646" y="177994"/>
                </a:lnTo>
                <a:lnTo>
                  <a:pt x="140536" y="139005"/>
                </a:lnTo>
                <a:lnTo>
                  <a:pt x="178709" y="139005"/>
                </a:lnTo>
                <a:lnTo>
                  <a:pt x="183863" y="174038"/>
                </a:lnTo>
                <a:lnTo>
                  <a:pt x="184974" y="178559"/>
                </a:lnTo>
                <a:lnTo>
                  <a:pt x="184974" y="179124"/>
                </a:lnTo>
                <a:lnTo>
                  <a:pt x="188307" y="179124"/>
                </a:lnTo>
                <a:lnTo>
                  <a:pt x="192195" y="179689"/>
                </a:lnTo>
                <a:close/>
              </a:path>
              <a:path w="209550" h="192404">
                <a:moveTo>
                  <a:pt x="12776" y="192120"/>
                </a:moveTo>
                <a:lnTo>
                  <a:pt x="1667" y="192120"/>
                </a:lnTo>
                <a:lnTo>
                  <a:pt x="0" y="189295"/>
                </a:lnTo>
                <a:lnTo>
                  <a:pt x="0" y="179689"/>
                </a:lnTo>
                <a:lnTo>
                  <a:pt x="66658" y="179689"/>
                </a:lnTo>
                <a:lnTo>
                  <a:pt x="66658" y="191555"/>
                </a:lnTo>
                <a:lnTo>
                  <a:pt x="21664" y="191555"/>
                </a:lnTo>
                <a:lnTo>
                  <a:pt x="12776" y="192120"/>
                </a:lnTo>
                <a:close/>
              </a:path>
              <a:path w="209550" h="192404">
                <a:moveTo>
                  <a:pt x="125538" y="192120"/>
                </a:moveTo>
                <a:lnTo>
                  <a:pt x="122760" y="192120"/>
                </a:lnTo>
                <a:lnTo>
                  <a:pt x="119427" y="190990"/>
                </a:lnTo>
                <a:lnTo>
                  <a:pt x="119427" y="179689"/>
                </a:lnTo>
                <a:lnTo>
                  <a:pt x="209415" y="179689"/>
                </a:lnTo>
                <a:lnTo>
                  <a:pt x="209415" y="191555"/>
                </a:lnTo>
                <a:lnTo>
                  <a:pt x="164977" y="191555"/>
                </a:lnTo>
                <a:lnTo>
                  <a:pt x="125538" y="192120"/>
                </a:lnTo>
                <a:close/>
              </a:path>
              <a:path w="209550" h="192404">
                <a:moveTo>
                  <a:pt x="66658" y="192120"/>
                </a:moveTo>
                <a:lnTo>
                  <a:pt x="59436" y="192120"/>
                </a:lnTo>
                <a:lnTo>
                  <a:pt x="52258" y="192032"/>
                </a:lnTo>
                <a:lnTo>
                  <a:pt x="37486" y="191644"/>
                </a:lnTo>
                <a:lnTo>
                  <a:pt x="29996" y="191555"/>
                </a:lnTo>
                <a:lnTo>
                  <a:pt x="66658" y="191555"/>
                </a:lnTo>
                <a:lnTo>
                  <a:pt x="66658" y="192120"/>
                </a:lnTo>
                <a:close/>
              </a:path>
              <a:path w="209550" h="192404">
                <a:moveTo>
                  <a:pt x="209415" y="192120"/>
                </a:moveTo>
                <a:lnTo>
                  <a:pt x="196083" y="192120"/>
                </a:lnTo>
                <a:lnTo>
                  <a:pt x="189418" y="191555"/>
                </a:lnTo>
                <a:lnTo>
                  <a:pt x="209415" y="191555"/>
                </a:lnTo>
                <a:lnTo>
                  <a:pt x="209415" y="192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8C2D6357-0DEC-44E2-830C-161C47382FA2}"/>
              </a:ext>
            </a:extLst>
          </p:cNvPr>
          <p:cNvSpPr/>
          <p:nvPr/>
        </p:nvSpPr>
        <p:spPr>
          <a:xfrm>
            <a:off x="9509707" y="4901207"/>
            <a:ext cx="56515" cy="127635"/>
          </a:xfrm>
          <a:custGeom>
            <a:avLst/>
            <a:gdLst/>
            <a:ahLst/>
            <a:cxnLst/>
            <a:rect l="l" t="t" r="r" b="b"/>
            <a:pathLst>
              <a:path w="56515" h="127635">
                <a:moveTo>
                  <a:pt x="46105" y="18081"/>
                </a:moveTo>
                <a:lnTo>
                  <a:pt x="36105" y="18081"/>
                </a:lnTo>
                <a:lnTo>
                  <a:pt x="33328" y="14126"/>
                </a:lnTo>
                <a:lnTo>
                  <a:pt x="33328" y="5085"/>
                </a:lnTo>
                <a:lnTo>
                  <a:pt x="38883" y="0"/>
                </a:lnTo>
                <a:lnTo>
                  <a:pt x="48881" y="0"/>
                </a:lnTo>
                <a:lnTo>
                  <a:pt x="51103" y="4520"/>
                </a:lnTo>
                <a:lnTo>
                  <a:pt x="51103" y="12431"/>
                </a:lnTo>
                <a:lnTo>
                  <a:pt x="46105" y="18081"/>
                </a:lnTo>
                <a:close/>
              </a:path>
              <a:path w="56515" h="127635">
                <a:moveTo>
                  <a:pt x="5554" y="73457"/>
                </a:moveTo>
                <a:lnTo>
                  <a:pt x="0" y="73457"/>
                </a:lnTo>
                <a:lnTo>
                  <a:pt x="0" y="71197"/>
                </a:lnTo>
                <a:lnTo>
                  <a:pt x="1588" y="65264"/>
                </a:lnTo>
                <a:lnTo>
                  <a:pt x="6457" y="55517"/>
                </a:lnTo>
                <a:lnTo>
                  <a:pt x="14763" y="46405"/>
                </a:lnTo>
                <a:lnTo>
                  <a:pt x="26662" y="42379"/>
                </a:lnTo>
                <a:lnTo>
                  <a:pt x="37216" y="42379"/>
                </a:lnTo>
                <a:lnTo>
                  <a:pt x="42632" y="47465"/>
                </a:lnTo>
                <a:lnTo>
                  <a:pt x="26107" y="47465"/>
                </a:lnTo>
                <a:lnTo>
                  <a:pt x="20873" y="48780"/>
                </a:lnTo>
                <a:lnTo>
                  <a:pt x="15483" y="52903"/>
                </a:lnTo>
                <a:lnTo>
                  <a:pt x="10406" y="60099"/>
                </a:lnTo>
                <a:lnTo>
                  <a:pt x="6110" y="70632"/>
                </a:lnTo>
                <a:lnTo>
                  <a:pt x="5554" y="72327"/>
                </a:lnTo>
                <a:lnTo>
                  <a:pt x="5554" y="73457"/>
                </a:lnTo>
                <a:close/>
              </a:path>
              <a:path w="56515" h="127635">
                <a:moveTo>
                  <a:pt x="29440" y="127138"/>
                </a:moveTo>
                <a:lnTo>
                  <a:pt x="18886" y="127138"/>
                </a:lnTo>
                <a:lnTo>
                  <a:pt x="11665" y="120358"/>
                </a:lnTo>
                <a:lnTo>
                  <a:pt x="11665" y="107926"/>
                </a:lnTo>
                <a:lnTo>
                  <a:pt x="12775" y="105666"/>
                </a:lnTo>
                <a:lnTo>
                  <a:pt x="13331" y="103406"/>
                </a:lnTo>
                <a:lnTo>
                  <a:pt x="24996" y="72892"/>
                </a:lnTo>
                <a:lnTo>
                  <a:pt x="29440" y="61026"/>
                </a:lnTo>
                <a:lnTo>
                  <a:pt x="30551" y="58201"/>
                </a:lnTo>
                <a:lnTo>
                  <a:pt x="30551" y="49160"/>
                </a:lnTo>
                <a:lnTo>
                  <a:pt x="28884" y="47465"/>
                </a:lnTo>
                <a:lnTo>
                  <a:pt x="42632" y="47465"/>
                </a:lnTo>
                <a:lnTo>
                  <a:pt x="44437" y="49160"/>
                </a:lnTo>
                <a:lnTo>
                  <a:pt x="44437" y="59896"/>
                </a:lnTo>
                <a:lnTo>
                  <a:pt x="33883" y="88149"/>
                </a:lnTo>
                <a:lnTo>
                  <a:pt x="32217" y="93235"/>
                </a:lnTo>
                <a:lnTo>
                  <a:pt x="29995" y="98320"/>
                </a:lnTo>
                <a:lnTo>
                  <a:pt x="28329" y="103406"/>
                </a:lnTo>
                <a:lnTo>
                  <a:pt x="24996" y="111317"/>
                </a:lnTo>
                <a:lnTo>
                  <a:pt x="24996" y="119792"/>
                </a:lnTo>
                <a:lnTo>
                  <a:pt x="26107" y="122053"/>
                </a:lnTo>
                <a:lnTo>
                  <a:pt x="42220" y="122053"/>
                </a:lnTo>
                <a:lnTo>
                  <a:pt x="41339" y="123033"/>
                </a:lnTo>
                <a:lnTo>
                  <a:pt x="29440" y="127138"/>
                </a:lnTo>
                <a:close/>
              </a:path>
              <a:path w="56515" h="127635">
                <a:moveTo>
                  <a:pt x="42220" y="122053"/>
                </a:moveTo>
                <a:lnTo>
                  <a:pt x="29995" y="122053"/>
                </a:lnTo>
                <a:lnTo>
                  <a:pt x="35533" y="120578"/>
                </a:lnTo>
                <a:lnTo>
                  <a:pt x="40966" y="116190"/>
                </a:lnTo>
                <a:lnTo>
                  <a:pt x="45774" y="108942"/>
                </a:lnTo>
                <a:lnTo>
                  <a:pt x="49437" y="98885"/>
                </a:lnTo>
                <a:lnTo>
                  <a:pt x="50548" y="97190"/>
                </a:lnTo>
                <a:lnTo>
                  <a:pt x="50548" y="96060"/>
                </a:lnTo>
                <a:lnTo>
                  <a:pt x="56102" y="96060"/>
                </a:lnTo>
                <a:lnTo>
                  <a:pt x="56102" y="98320"/>
                </a:lnTo>
                <a:lnTo>
                  <a:pt x="54514" y="104015"/>
                </a:lnTo>
                <a:lnTo>
                  <a:pt x="49645" y="113789"/>
                </a:lnTo>
                <a:lnTo>
                  <a:pt x="42220" y="122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F24636C5-2663-4DB3-BFFC-E3D58CB91B1C}"/>
              </a:ext>
            </a:extLst>
          </p:cNvPr>
          <p:cNvSpPr/>
          <p:nvPr/>
        </p:nvSpPr>
        <p:spPr>
          <a:xfrm>
            <a:off x="9596916" y="5004614"/>
            <a:ext cx="23495" cy="58419"/>
          </a:xfrm>
          <a:custGeom>
            <a:avLst/>
            <a:gdLst/>
            <a:ahLst/>
            <a:cxnLst/>
            <a:rect l="l" t="t" r="r" b="b"/>
            <a:pathLst>
              <a:path w="23495" h="58420">
                <a:moveTo>
                  <a:pt x="14997" y="22037"/>
                </a:moveTo>
                <a:lnTo>
                  <a:pt x="3888" y="22037"/>
                </a:lnTo>
                <a:lnTo>
                  <a:pt x="0" y="16951"/>
                </a:lnTo>
                <a:lnTo>
                  <a:pt x="0" y="5085"/>
                </a:lnTo>
                <a:lnTo>
                  <a:pt x="4443" y="0"/>
                </a:lnTo>
                <a:lnTo>
                  <a:pt x="18886" y="0"/>
                </a:lnTo>
                <a:lnTo>
                  <a:pt x="23329" y="9040"/>
                </a:lnTo>
                <a:lnTo>
                  <a:pt x="23329" y="19212"/>
                </a:lnTo>
                <a:lnTo>
                  <a:pt x="17775" y="19212"/>
                </a:lnTo>
                <a:lnTo>
                  <a:pt x="14997" y="22037"/>
                </a:lnTo>
                <a:close/>
              </a:path>
              <a:path w="23495" h="58420">
                <a:moveTo>
                  <a:pt x="4999" y="58201"/>
                </a:moveTo>
                <a:lnTo>
                  <a:pt x="3888" y="58201"/>
                </a:lnTo>
                <a:lnTo>
                  <a:pt x="2221" y="57071"/>
                </a:lnTo>
                <a:lnTo>
                  <a:pt x="2221" y="54810"/>
                </a:lnTo>
                <a:lnTo>
                  <a:pt x="2777" y="54245"/>
                </a:lnTo>
                <a:lnTo>
                  <a:pt x="3888" y="53680"/>
                </a:lnTo>
                <a:lnTo>
                  <a:pt x="11300" y="44480"/>
                </a:lnTo>
                <a:lnTo>
                  <a:pt x="15692" y="35598"/>
                </a:lnTo>
                <a:lnTo>
                  <a:pt x="17792" y="27140"/>
                </a:lnTo>
                <a:lnTo>
                  <a:pt x="18330" y="19212"/>
                </a:lnTo>
                <a:lnTo>
                  <a:pt x="23329" y="19212"/>
                </a:lnTo>
                <a:lnTo>
                  <a:pt x="23329" y="20907"/>
                </a:lnTo>
                <a:lnTo>
                  <a:pt x="20855" y="36269"/>
                </a:lnTo>
                <a:lnTo>
                  <a:pt x="15205" y="48030"/>
                </a:lnTo>
                <a:lnTo>
                  <a:pt x="9035" y="55552"/>
                </a:lnTo>
                <a:lnTo>
                  <a:pt x="4999" y="58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9ED15973-EDB3-4900-A89E-96CCEEFC6516}"/>
              </a:ext>
            </a:extLst>
          </p:cNvPr>
          <p:cNvSpPr/>
          <p:nvPr/>
        </p:nvSpPr>
        <p:spPr>
          <a:xfrm>
            <a:off x="9653013" y="4895552"/>
            <a:ext cx="91440" cy="133350"/>
          </a:xfrm>
          <a:custGeom>
            <a:avLst/>
            <a:gdLst/>
            <a:ahLst/>
            <a:cxnLst/>
            <a:rect l="l" t="t" r="r" b="b"/>
            <a:pathLst>
              <a:path w="91440" h="133350">
                <a:moveTo>
                  <a:pt x="11109" y="132789"/>
                </a:moveTo>
                <a:lnTo>
                  <a:pt x="2222" y="132789"/>
                </a:lnTo>
                <a:lnTo>
                  <a:pt x="0" y="129964"/>
                </a:lnTo>
                <a:lnTo>
                  <a:pt x="0" y="126008"/>
                </a:lnTo>
                <a:lnTo>
                  <a:pt x="1111" y="122618"/>
                </a:lnTo>
                <a:lnTo>
                  <a:pt x="27218" y="15821"/>
                </a:lnTo>
                <a:lnTo>
                  <a:pt x="27218" y="14126"/>
                </a:lnTo>
                <a:lnTo>
                  <a:pt x="27774" y="12996"/>
                </a:lnTo>
                <a:lnTo>
                  <a:pt x="27774" y="9040"/>
                </a:lnTo>
                <a:lnTo>
                  <a:pt x="13887" y="9040"/>
                </a:lnTo>
                <a:lnTo>
                  <a:pt x="13887" y="2260"/>
                </a:lnTo>
                <a:lnTo>
                  <a:pt x="16664" y="2260"/>
                </a:lnTo>
                <a:lnTo>
                  <a:pt x="18331" y="1695"/>
                </a:lnTo>
                <a:lnTo>
                  <a:pt x="22774" y="1695"/>
                </a:lnTo>
                <a:lnTo>
                  <a:pt x="38328" y="0"/>
                </a:lnTo>
                <a:lnTo>
                  <a:pt x="43882" y="0"/>
                </a:lnTo>
                <a:lnTo>
                  <a:pt x="44994" y="1695"/>
                </a:lnTo>
                <a:lnTo>
                  <a:pt x="44994" y="2825"/>
                </a:lnTo>
                <a:lnTo>
                  <a:pt x="44438" y="5085"/>
                </a:lnTo>
                <a:lnTo>
                  <a:pt x="43882" y="5650"/>
                </a:lnTo>
                <a:lnTo>
                  <a:pt x="25552" y="80803"/>
                </a:lnTo>
                <a:lnTo>
                  <a:pt x="36847" y="80803"/>
                </a:lnTo>
                <a:lnTo>
                  <a:pt x="32217" y="83629"/>
                </a:lnTo>
                <a:lnTo>
                  <a:pt x="40185" y="84573"/>
                </a:lnTo>
                <a:lnTo>
                  <a:pt x="50132" y="87372"/>
                </a:lnTo>
                <a:lnTo>
                  <a:pt x="51255" y="88149"/>
                </a:lnTo>
                <a:lnTo>
                  <a:pt x="23886" y="88149"/>
                </a:lnTo>
                <a:lnTo>
                  <a:pt x="22263" y="95000"/>
                </a:lnTo>
                <a:lnTo>
                  <a:pt x="16308" y="119298"/>
                </a:lnTo>
                <a:lnTo>
                  <a:pt x="14998" y="124878"/>
                </a:lnTo>
                <a:lnTo>
                  <a:pt x="13887" y="129398"/>
                </a:lnTo>
                <a:lnTo>
                  <a:pt x="11109" y="132789"/>
                </a:lnTo>
                <a:close/>
              </a:path>
              <a:path w="91440" h="133350">
                <a:moveTo>
                  <a:pt x="36847" y="80803"/>
                </a:moveTo>
                <a:lnTo>
                  <a:pt x="25552" y="80803"/>
                </a:lnTo>
                <a:lnTo>
                  <a:pt x="31124" y="78084"/>
                </a:lnTo>
                <a:lnTo>
                  <a:pt x="36384" y="74305"/>
                </a:lnTo>
                <a:lnTo>
                  <a:pt x="41643" y="69679"/>
                </a:lnTo>
                <a:lnTo>
                  <a:pt x="47216" y="64416"/>
                </a:lnTo>
                <a:lnTo>
                  <a:pt x="54324" y="58042"/>
                </a:lnTo>
                <a:lnTo>
                  <a:pt x="61588" y="52833"/>
                </a:lnTo>
                <a:lnTo>
                  <a:pt x="69165" y="49319"/>
                </a:lnTo>
                <a:lnTo>
                  <a:pt x="77211" y="48030"/>
                </a:lnTo>
                <a:lnTo>
                  <a:pt x="86654" y="48030"/>
                </a:lnTo>
                <a:lnTo>
                  <a:pt x="89987" y="53115"/>
                </a:lnTo>
                <a:lnTo>
                  <a:pt x="76655" y="53115"/>
                </a:lnTo>
                <a:lnTo>
                  <a:pt x="69018" y="54669"/>
                </a:lnTo>
                <a:lnTo>
                  <a:pt x="61797" y="58766"/>
                </a:lnTo>
                <a:lnTo>
                  <a:pt x="54784" y="64558"/>
                </a:lnTo>
                <a:lnTo>
                  <a:pt x="47771" y="71197"/>
                </a:lnTo>
                <a:lnTo>
                  <a:pt x="44438" y="74023"/>
                </a:lnTo>
                <a:lnTo>
                  <a:pt x="37772" y="80238"/>
                </a:lnTo>
                <a:lnTo>
                  <a:pt x="36847" y="80803"/>
                </a:lnTo>
                <a:close/>
              </a:path>
              <a:path w="91440" h="133350">
                <a:moveTo>
                  <a:pt x="85543" y="72892"/>
                </a:moveTo>
                <a:lnTo>
                  <a:pt x="76655" y="72892"/>
                </a:lnTo>
                <a:lnTo>
                  <a:pt x="73323" y="70067"/>
                </a:lnTo>
                <a:lnTo>
                  <a:pt x="73323" y="63286"/>
                </a:lnTo>
                <a:lnTo>
                  <a:pt x="74989" y="57071"/>
                </a:lnTo>
                <a:lnTo>
                  <a:pt x="82766" y="55375"/>
                </a:lnTo>
                <a:lnTo>
                  <a:pt x="81655" y="53680"/>
                </a:lnTo>
                <a:lnTo>
                  <a:pt x="78878" y="53115"/>
                </a:lnTo>
                <a:lnTo>
                  <a:pt x="89987" y="53115"/>
                </a:lnTo>
                <a:lnTo>
                  <a:pt x="91098" y="54810"/>
                </a:lnTo>
                <a:lnTo>
                  <a:pt x="91098" y="68937"/>
                </a:lnTo>
                <a:lnTo>
                  <a:pt x="85543" y="72892"/>
                </a:lnTo>
                <a:close/>
              </a:path>
              <a:path w="91440" h="133350">
                <a:moveTo>
                  <a:pt x="66101" y="132789"/>
                </a:moveTo>
                <a:lnTo>
                  <a:pt x="59314" y="131694"/>
                </a:lnTo>
                <a:lnTo>
                  <a:pt x="53048" y="128268"/>
                </a:lnTo>
                <a:lnTo>
                  <a:pt x="48448" y="122300"/>
                </a:lnTo>
                <a:lnTo>
                  <a:pt x="46660" y="113577"/>
                </a:lnTo>
                <a:lnTo>
                  <a:pt x="46660" y="110186"/>
                </a:lnTo>
                <a:lnTo>
                  <a:pt x="47216" y="107361"/>
                </a:lnTo>
                <a:lnTo>
                  <a:pt x="47771" y="105666"/>
                </a:lnTo>
                <a:lnTo>
                  <a:pt x="47771" y="103971"/>
                </a:lnTo>
                <a:lnTo>
                  <a:pt x="45914" y="97446"/>
                </a:lnTo>
                <a:lnTo>
                  <a:pt x="40828" y="92881"/>
                </a:lnTo>
                <a:lnTo>
                  <a:pt x="33242" y="89906"/>
                </a:lnTo>
                <a:lnTo>
                  <a:pt x="23886" y="88149"/>
                </a:lnTo>
                <a:lnTo>
                  <a:pt x="51255" y="88149"/>
                </a:lnTo>
                <a:lnTo>
                  <a:pt x="58620" y="93243"/>
                </a:lnTo>
                <a:lnTo>
                  <a:pt x="62213" y="103406"/>
                </a:lnTo>
                <a:lnTo>
                  <a:pt x="62213" y="105666"/>
                </a:lnTo>
                <a:lnTo>
                  <a:pt x="61658" y="108491"/>
                </a:lnTo>
                <a:lnTo>
                  <a:pt x="61102" y="109056"/>
                </a:lnTo>
                <a:lnTo>
                  <a:pt x="59992" y="114142"/>
                </a:lnTo>
                <a:lnTo>
                  <a:pt x="59992" y="123183"/>
                </a:lnTo>
                <a:lnTo>
                  <a:pt x="61658" y="127703"/>
                </a:lnTo>
                <a:lnTo>
                  <a:pt x="77999" y="127703"/>
                </a:lnTo>
                <a:lnTo>
                  <a:pt x="77567" y="128286"/>
                </a:lnTo>
                <a:lnTo>
                  <a:pt x="66101" y="132789"/>
                </a:lnTo>
                <a:close/>
              </a:path>
              <a:path w="91440" h="133350">
                <a:moveTo>
                  <a:pt x="77999" y="127703"/>
                </a:moveTo>
                <a:lnTo>
                  <a:pt x="66657" y="127703"/>
                </a:lnTo>
                <a:lnTo>
                  <a:pt x="72932" y="125461"/>
                </a:lnTo>
                <a:lnTo>
                  <a:pt x="77697" y="119934"/>
                </a:lnTo>
                <a:lnTo>
                  <a:pt x="81108" y="112923"/>
                </a:lnTo>
                <a:lnTo>
                  <a:pt x="83322" y="106231"/>
                </a:lnTo>
                <a:lnTo>
                  <a:pt x="83877" y="102276"/>
                </a:lnTo>
                <a:lnTo>
                  <a:pt x="84432" y="101711"/>
                </a:lnTo>
                <a:lnTo>
                  <a:pt x="89987" y="101711"/>
                </a:lnTo>
                <a:lnTo>
                  <a:pt x="89987" y="103971"/>
                </a:lnTo>
                <a:lnTo>
                  <a:pt x="88833" y="108474"/>
                </a:lnTo>
                <a:lnTo>
                  <a:pt x="84918" y="118380"/>
                </a:lnTo>
                <a:lnTo>
                  <a:pt x="77999" y="127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0652C44B-27ED-43F7-8C23-EF24E5FD6733}"/>
              </a:ext>
            </a:extLst>
          </p:cNvPr>
          <p:cNvSpPr/>
          <p:nvPr/>
        </p:nvSpPr>
        <p:spPr>
          <a:xfrm>
            <a:off x="9858545" y="4892444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640" y="0"/>
                </a:lnTo>
              </a:path>
            </a:pathLst>
          </a:custGeom>
          <a:ln w="10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B0B6338C-BF48-4CEB-87E1-E782E968E2EE}"/>
              </a:ext>
            </a:extLst>
          </p:cNvPr>
          <p:cNvSpPr/>
          <p:nvPr/>
        </p:nvSpPr>
        <p:spPr>
          <a:xfrm>
            <a:off x="9858545" y="4944712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640" y="0"/>
                </a:lnTo>
              </a:path>
            </a:pathLst>
          </a:custGeom>
          <a:ln w="113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33E36648-AAC8-4B13-9094-63C1D31E86F5}"/>
              </a:ext>
            </a:extLst>
          </p:cNvPr>
          <p:cNvSpPr/>
          <p:nvPr/>
        </p:nvSpPr>
        <p:spPr>
          <a:xfrm>
            <a:off x="10145721" y="4918437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198" y="0"/>
                </a:lnTo>
              </a:path>
            </a:pathLst>
          </a:custGeom>
          <a:ln w="10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3E90D863-FC3A-43EC-A10F-FAD3701A54D2}"/>
              </a:ext>
            </a:extLst>
          </p:cNvPr>
          <p:cNvSpPr/>
          <p:nvPr/>
        </p:nvSpPr>
        <p:spPr>
          <a:xfrm>
            <a:off x="10354029" y="4806278"/>
            <a:ext cx="88265" cy="179705"/>
          </a:xfrm>
          <a:custGeom>
            <a:avLst/>
            <a:gdLst/>
            <a:ahLst/>
            <a:cxnLst/>
            <a:rect l="l" t="t" r="r" b="b"/>
            <a:pathLst>
              <a:path w="88265" h="179704">
                <a:moveTo>
                  <a:pt x="0" y="25427"/>
                </a:moveTo>
                <a:lnTo>
                  <a:pt x="0" y="16951"/>
                </a:lnTo>
                <a:lnTo>
                  <a:pt x="9034" y="16686"/>
                </a:lnTo>
                <a:lnTo>
                  <a:pt x="21455" y="14832"/>
                </a:lnTo>
                <a:lnTo>
                  <a:pt x="35229" y="9800"/>
                </a:lnTo>
                <a:lnTo>
                  <a:pt x="48326" y="0"/>
                </a:lnTo>
                <a:lnTo>
                  <a:pt x="54436" y="0"/>
                </a:lnTo>
                <a:lnTo>
                  <a:pt x="54436" y="18647"/>
                </a:lnTo>
                <a:lnTo>
                  <a:pt x="34995" y="18647"/>
                </a:lnTo>
                <a:lnTo>
                  <a:pt x="24449" y="22567"/>
                </a:lnTo>
                <a:lnTo>
                  <a:pt x="14372" y="24580"/>
                </a:lnTo>
                <a:lnTo>
                  <a:pt x="5858" y="25321"/>
                </a:lnTo>
                <a:lnTo>
                  <a:pt x="0" y="25427"/>
                </a:lnTo>
                <a:close/>
              </a:path>
              <a:path w="88265" h="179704">
                <a:moveTo>
                  <a:pt x="79433" y="171213"/>
                </a:moveTo>
                <a:lnTo>
                  <a:pt x="9998" y="171213"/>
                </a:lnTo>
                <a:lnTo>
                  <a:pt x="23980" y="170613"/>
                </a:lnTo>
                <a:lnTo>
                  <a:pt x="31453" y="168529"/>
                </a:lnTo>
                <a:lnTo>
                  <a:pt x="34448" y="164538"/>
                </a:lnTo>
                <a:lnTo>
                  <a:pt x="34995" y="158217"/>
                </a:lnTo>
                <a:lnTo>
                  <a:pt x="34995" y="18647"/>
                </a:lnTo>
                <a:lnTo>
                  <a:pt x="54436" y="18647"/>
                </a:lnTo>
                <a:lnTo>
                  <a:pt x="54436" y="158217"/>
                </a:lnTo>
                <a:lnTo>
                  <a:pt x="54983" y="164538"/>
                </a:lnTo>
                <a:lnTo>
                  <a:pt x="57977" y="168529"/>
                </a:lnTo>
                <a:lnTo>
                  <a:pt x="65450" y="170613"/>
                </a:lnTo>
                <a:lnTo>
                  <a:pt x="79433" y="171213"/>
                </a:lnTo>
                <a:close/>
              </a:path>
              <a:path w="88265" h="179704">
                <a:moveTo>
                  <a:pt x="1666" y="179689"/>
                </a:moveTo>
                <a:lnTo>
                  <a:pt x="1666" y="171213"/>
                </a:lnTo>
                <a:lnTo>
                  <a:pt x="87765" y="171213"/>
                </a:lnTo>
                <a:lnTo>
                  <a:pt x="87765" y="179124"/>
                </a:lnTo>
                <a:lnTo>
                  <a:pt x="44993" y="179124"/>
                </a:lnTo>
                <a:lnTo>
                  <a:pt x="22705" y="179195"/>
                </a:lnTo>
                <a:lnTo>
                  <a:pt x="10857" y="179362"/>
                </a:lnTo>
                <a:lnTo>
                  <a:pt x="1666" y="179689"/>
                </a:lnTo>
                <a:close/>
              </a:path>
              <a:path w="88265" h="179704">
                <a:moveTo>
                  <a:pt x="87765" y="179689"/>
                </a:moveTo>
                <a:lnTo>
                  <a:pt x="78582" y="179362"/>
                </a:lnTo>
                <a:lnTo>
                  <a:pt x="66796" y="179195"/>
                </a:lnTo>
                <a:lnTo>
                  <a:pt x="44993" y="179124"/>
                </a:lnTo>
                <a:lnTo>
                  <a:pt x="87765" y="179124"/>
                </a:lnTo>
                <a:lnTo>
                  <a:pt x="87765" y="179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2FA28795-C587-4F62-A042-5EBA166A563F}"/>
              </a:ext>
            </a:extLst>
          </p:cNvPr>
          <p:cNvSpPr/>
          <p:nvPr/>
        </p:nvSpPr>
        <p:spPr>
          <a:xfrm>
            <a:off x="10482343" y="4784241"/>
            <a:ext cx="94615" cy="269875"/>
          </a:xfrm>
          <a:custGeom>
            <a:avLst/>
            <a:gdLst/>
            <a:ahLst/>
            <a:cxnLst/>
            <a:rect l="l" t="t" r="r" b="b"/>
            <a:pathLst>
              <a:path w="94615" h="269875">
                <a:moveTo>
                  <a:pt x="5555" y="269534"/>
                </a:moveTo>
                <a:lnTo>
                  <a:pt x="0" y="269534"/>
                </a:lnTo>
                <a:lnTo>
                  <a:pt x="0" y="265013"/>
                </a:lnTo>
                <a:lnTo>
                  <a:pt x="1111" y="263883"/>
                </a:lnTo>
                <a:lnTo>
                  <a:pt x="2777" y="263318"/>
                </a:lnTo>
                <a:lnTo>
                  <a:pt x="20518" y="259433"/>
                </a:lnTo>
                <a:lnTo>
                  <a:pt x="31384" y="251734"/>
                </a:lnTo>
                <a:lnTo>
                  <a:pt x="36835" y="242340"/>
                </a:lnTo>
                <a:lnTo>
                  <a:pt x="38328" y="233370"/>
                </a:lnTo>
                <a:lnTo>
                  <a:pt x="38328" y="168388"/>
                </a:lnTo>
                <a:lnTo>
                  <a:pt x="40142" y="157528"/>
                </a:lnTo>
                <a:lnTo>
                  <a:pt x="45757" y="148046"/>
                </a:lnTo>
                <a:lnTo>
                  <a:pt x="55435" y="140258"/>
                </a:lnTo>
                <a:lnTo>
                  <a:pt x="69435" y="134484"/>
                </a:lnTo>
                <a:lnTo>
                  <a:pt x="62213" y="132224"/>
                </a:lnTo>
                <a:lnTo>
                  <a:pt x="38328" y="98320"/>
                </a:lnTo>
                <a:lnTo>
                  <a:pt x="38328" y="31078"/>
                </a:lnTo>
                <a:lnTo>
                  <a:pt x="37772" y="28818"/>
                </a:lnTo>
                <a:lnTo>
                  <a:pt x="33268" y="19309"/>
                </a:lnTo>
                <a:lnTo>
                  <a:pt x="25899" y="12078"/>
                </a:lnTo>
                <a:lnTo>
                  <a:pt x="16135" y="7283"/>
                </a:lnTo>
                <a:lnTo>
                  <a:pt x="4444" y="5085"/>
                </a:lnTo>
                <a:lnTo>
                  <a:pt x="0" y="5085"/>
                </a:lnTo>
                <a:lnTo>
                  <a:pt x="0" y="0"/>
                </a:lnTo>
                <a:lnTo>
                  <a:pt x="5555" y="0"/>
                </a:lnTo>
                <a:lnTo>
                  <a:pt x="13722" y="397"/>
                </a:lnTo>
                <a:lnTo>
                  <a:pt x="50713" y="17640"/>
                </a:lnTo>
                <a:lnTo>
                  <a:pt x="56103" y="40684"/>
                </a:lnTo>
                <a:lnTo>
                  <a:pt x="56103" y="104536"/>
                </a:lnTo>
                <a:lnTo>
                  <a:pt x="57214" y="107361"/>
                </a:lnTo>
                <a:lnTo>
                  <a:pt x="61085" y="116393"/>
                </a:lnTo>
                <a:lnTo>
                  <a:pt x="68185" y="123677"/>
                </a:lnTo>
                <a:lnTo>
                  <a:pt x="77992" y="128736"/>
                </a:lnTo>
                <a:lnTo>
                  <a:pt x="92765" y="131659"/>
                </a:lnTo>
                <a:lnTo>
                  <a:pt x="94431" y="131659"/>
                </a:lnTo>
                <a:lnTo>
                  <a:pt x="94431" y="136179"/>
                </a:lnTo>
                <a:lnTo>
                  <a:pt x="92209" y="137309"/>
                </a:lnTo>
                <a:lnTo>
                  <a:pt x="86967" y="137521"/>
                </a:lnTo>
                <a:lnTo>
                  <a:pt x="80683" y="138581"/>
                </a:lnTo>
                <a:lnTo>
                  <a:pt x="56103" y="174038"/>
                </a:lnTo>
                <a:lnTo>
                  <a:pt x="56103" y="235630"/>
                </a:lnTo>
                <a:lnTo>
                  <a:pt x="51798" y="249509"/>
                </a:lnTo>
                <a:lnTo>
                  <a:pt x="40411" y="260210"/>
                </a:lnTo>
                <a:lnTo>
                  <a:pt x="24232" y="267097"/>
                </a:lnTo>
                <a:lnTo>
                  <a:pt x="5555" y="269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38">
            <a:extLst>
              <a:ext uri="{FF2B5EF4-FFF2-40B4-BE49-F238E27FC236}">
                <a16:creationId xmlns:a16="http://schemas.microsoft.com/office/drawing/2014/main" id="{DD6E0F2C-FA44-4975-8FA5-740379069302}"/>
              </a:ext>
            </a:extLst>
          </p:cNvPr>
          <p:cNvSpPr txBox="1"/>
          <p:nvPr/>
        </p:nvSpPr>
        <p:spPr>
          <a:xfrm>
            <a:off x="8414390" y="2330768"/>
            <a:ext cx="1962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pc="-5" dirty="0">
                <a:latin typeface="Cambria Math"/>
                <a:cs typeface="Cambria Math"/>
              </a:rPr>
              <a:t>+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5DB4835-9D04-45A4-9CA2-326D1B6E8CEF}"/>
              </a:ext>
            </a:extLst>
          </p:cNvPr>
          <p:cNvSpPr/>
          <p:nvPr/>
        </p:nvSpPr>
        <p:spPr>
          <a:xfrm>
            <a:off x="7757206" y="2852185"/>
            <a:ext cx="31739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-260" dirty="0">
                <a:latin typeface="Cambria Math"/>
                <a:cs typeface="Cambria Math"/>
              </a:rPr>
              <a:t>𝑣 </a:t>
            </a:r>
            <a:r>
              <a:rPr lang="zh-CN" altLang="en-US" sz="1950" spc="-390" baseline="-14957" dirty="0">
                <a:latin typeface="Cambria Math"/>
                <a:cs typeface="Cambria Math"/>
              </a:rPr>
              <a:t>𝑖 </a:t>
            </a:r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6E8E1C0-D489-4C96-A66D-44EC3BDE421B}"/>
              </a:ext>
            </a:extLst>
          </p:cNvPr>
          <p:cNvSpPr/>
          <p:nvPr/>
        </p:nvSpPr>
        <p:spPr>
          <a:xfrm>
            <a:off x="9102095" y="2146097"/>
            <a:ext cx="325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pc="-160" dirty="0">
                <a:latin typeface="Cambria Math"/>
                <a:cs typeface="Cambria Math"/>
              </a:rPr>
              <a:t>𝑣</a:t>
            </a:r>
            <a:r>
              <a:rPr lang="zh-CN" altLang="en-US" spc="-240" baseline="-14957" dirty="0">
                <a:latin typeface="Cambria Math"/>
                <a:cs typeface="Cambria Math"/>
              </a:rPr>
              <a:t>𝑗 </a:t>
            </a:r>
            <a:endParaRPr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025C478-0DBA-451E-BA17-7680AD458FE7}"/>
              </a:ext>
            </a:extLst>
          </p:cNvPr>
          <p:cNvSpPr/>
          <p:nvPr/>
        </p:nvSpPr>
        <p:spPr>
          <a:xfrm>
            <a:off x="9196065" y="3382510"/>
            <a:ext cx="340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pc="-195" dirty="0">
                <a:latin typeface="Cambria Math"/>
                <a:cs typeface="Cambria Math"/>
              </a:rPr>
              <a:t>𝑣</a:t>
            </a:r>
            <a:r>
              <a:rPr lang="zh-CN" altLang="en-US" spc="-292" baseline="-14957" dirty="0">
                <a:latin typeface="Cambria Math"/>
                <a:cs typeface="Cambria Math"/>
              </a:rPr>
              <a:t>𝑘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33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28D4-A823-B662-37D6-2F8DFE2AD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0A243-584F-A581-78EB-DECD9076E08E}"/>
              </a:ext>
            </a:extLst>
          </p:cNvPr>
          <p:cNvSpPr txBox="1"/>
          <p:nvPr/>
        </p:nvSpPr>
        <p:spPr>
          <a:xfrm>
            <a:off x="604434" y="3581697"/>
            <a:ext cx="3038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 = “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sweden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EAD9E-68FF-C8DE-D281-97C0D007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312" y="1751013"/>
            <a:ext cx="58801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260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645AA-9548-4386-B3AF-0C001E04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重构器与目标函数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9AEEB78-F360-40A4-84C9-BCBB468A1431}"/>
              </a:ext>
            </a:extLst>
          </p:cNvPr>
          <p:cNvSpPr/>
          <p:nvPr/>
        </p:nvSpPr>
        <p:spPr>
          <a:xfrm>
            <a:off x="1876919" y="1693914"/>
            <a:ext cx="214629" cy="225425"/>
          </a:xfrm>
          <a:custGeom>
            <a:avLst/>
            <a:gdLst/>
            <a:ahLst/>
            <a:cxnLst/>
            <a:rect l="l" t="t" r="r" b="b"/>
            <a:pathLst>
              <a:path w="214629" h="225425">
                <a:moveTo>
                  <a:pt x="20410" y="53842"/>
                </a:moveTo>
                <a:lnTo>
                  <a:pt x="17008" y="53842"/>
                </a:lnTo>
                <a:lnTo>
                  <a:pt x="17008" y="51081"/>
                </a:lnTo>
                <a:lnTo>
                  <a:pt x="57828" y="10354"/>
                </a:lnTo>
                <a:lnTo>
                  <a:pt x="97054" y="1229"/>
                </a:lnTo>
                <a:lnTo>
                  <a:pt x="123140" y="0"/>
                </a:lnTo>
                <a:lnTo>
                  <a:pt x="214305" y="0"/>
                </a:lnTo>
                <a:lnTo>
                  <a:pt x="214305" y="6212"/>
                </a:lnTo>
                <a:lnTo>
                  <a:pt x="206821" y="11044"/>
                </a:lnTo>
                <a:lnTo>
                  <a:pt x="204100" y="13115"/>
                </a:lnTo>
                <a:lnTo>
                  <a:pt x="195256" y="17947"/>
                </a:lnTo>
                <a:lnTo>
                  <a:pt x="104091" y="17947"/>
                </a:lnTo>
                <a:lnTo>
                  <a:pt x="95927" y="18076"/>
                </a:lnTo>
                <a:lnTo>
                  <a:pt x="51280" y="25454"/>
                </a:lnTo>
                <a:lnTo>
                  <a:pt x="44902" y="38656"/>
                </a:lnTo>
                <a:lnTo>
                  <a:pt x="40788" y="43941"/>
                </a:lnTo>
                <a:lnTo>
                  <a:pt x="33931" y="48838"/>
                </a:lnTo>
                <a:lnTo>
                  <a:pt x="26437" y="52440"/>
                </a:lnTo>
                <a:lnTo>
                  <a:pt x="20410" y="53842"/>
                </a:lnTo>
                <a:close/>
              </a:path>
              <a:path w="214629" h="225425">
                <a:moveTo>
                  <a:pt x="75517" y="207087"/>
                </a:moveTo>
                <a:lnTo>
                  <a:pt x="58508" y="207087"/>
                </a:lnTo>
                <a:lnTo>
                  <a:pt x="58508" y="206396"/>
                </a:lnTo>
                <a:lnTo>
                  <a:pt x="61910" y="202945"/>
                </a:lnTo>
                <a:lnTo>
                  <a:pt x="71084" y="188363"/>
                </a:lnTo>
                <a:lnTo>
                  <a:pt x="78663" y="170156"/>
                </a:lnTo>
                <a:lnTo>
                  <a:pt x="85350" y="147808"/>
                </a:lnTo>
                <a:lnTo>
                  <a:pt x="91845" y="120800"/>
                </a:lnTo>
                <a:lnTo>
                  <a:pt x="100636" y="87451"/>
                </a:lnTo>
                <a:lnTo>
                  <a:pt x="109619" y="59019"/>
                </a:lnTo>
                <a:lnTo>
                  <a:pt x="120259" y="35765"/>
                </a:lnTo>
                <a:lnTo>
                  <a:pt x="134026" y="17947"/>
                </a:lnTo>
                <a:lnTo>
                  <a:pt x="151714" y="17947"/>
                </a:lnTo>
                <a:lnTo>
                  <a:pt x="149673" y="21399"/>
                </a:lnTo>
                <a:lnTo>
                  <a:pt x="140499" y="38494"/>
                </a:lnTo>
                <a:lnTo>
                  <a:pt x="132920" y="59278"/>
                </a:lnTo>
                <a:lnTo>
                  <a:pt x="126234" y="83039"/>
                </a:lnTo>
                <a:lnTo>
                  <a:pt x="119738" y="109065"/>
                </a:lnTo>
                <a:lnTo>
                  <a:pt x="111489" y="140495"/>
                </a:lnTo>
                <a:lnTo>
                  <a:pt x="102220" y="167395"/>
                </a:lnTo>
                <a:lnTo>
                  <a:pt x="90654" y="189635"/>
                </a:lnTo>
                <a:lnTo>
                  <a:pt x="75517" y="207087"/>
                </a:lnTo>
                <a:close/>
              </a:path>
              <a:path w="214629" h="225425">
                <a:moveTo>
                  <a:pt x="119058" y="225034"/>
                </a:moveTo>
                <a:lnTo>
                  <a:pt x="0" y="225034"/>
                </a:lnTo>
                <a:lnTo>
                  <a:pt x="0" y="219512"/>
                </a:lnTo>
                <a:lnTo>
                  <a:pt x="7483" y="213990"/>
                </a:lnTo>
                <a:lnTo>
                  <a:pt x="10885" y="211919"/>
                </a:lnTo>
                <a:lnTo>
                  <a:pt x="19049" y="207087"/>
                </a:lnTo>
                <a:lnTo>
                  <a:pt x="154436" y="207087"/>
                </a:lnTo>
                <a:lnTo>
                  <a:pt x="155116" y="205016"/>
                </a:lnTo>
                <a:lnTo>
                  <a:pt x="181649" y="182236"/>
                </a:lnTo>
                <a:lnTo>
                  <a:pt x="185051" y="182236"/>
                </a:lnTo>
                <a:lnTo>
                  <a:pt x="185051" y="184307"/>
                </a:lnTo>
                <a:lnTo>
                  <a:pt x="180001" y="195913"/>
                </a:lnTo>
                <a:lnTo>
                  <a:pt x="166086" y="209330"/>
                </a:lnTo>
                <a:lnTo>
                  <a:pt x="145155" y="220418"/>
                </a:lnTo>
                <a:lnTo>
                  <a:pt x="119058" y="22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B0C0E5E-F573-476D-9875-2E62E4E83284}"/>
              </a:ext>
            </a:extLst>
          </p:cNvPr>
          <p:cNvSpPr/>
          <p:nvPr/>
        </p:nvSpPr>
        <p:spPr>
          <a:xfrm>
            <a:off x="2194636" y="1804701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346" y="0"/>
                </a:lnTo>
              </a:path>
            </a:pathLst>
          </a:custGeom>
          <a:ln w="13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D42E7D9-CC3F-44AF-807B-4D4E312111B5}"/>
              </a:ext>
            </a:extLst>
          </p:cNvPr>
          <p:cNvSpPr/>
          <p:nvPr/>
        </p:nvSpPr>
        <p:spPr>
          <a:xfrm>
            <a:off x="2194636" y="186855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346" y="0"/>
                </a:lnTo>
              </a:path>
            </a:pathLst>
          </a:custGeom>
          <a:ln w="13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D174C31-D524-417A-B0FF-3CD590A32697}"/>
              </a:ext>
            </a:extLst>
          </p:cNvPr>
          <p:cNvSpPr/>
          <p:nvPr/>
        </p:nvSpPr>
        <p:spPr>
          <a:xfrm>
            <a:off x="2542967" y="1672516"/>
            <a:ext cx="116205" cy="329565"/>
          </a:xfrm>
          <a:custGeom>
            <a:avLst/>
            <a:gdLst/>
            <a:ahLst/>
            <a:cxnLst/>
            <a:rect l="l" t="t" r="r" b="b"/>
            <a:pathLst>
              <a:path w="116205" h="329565">
                <a:moveTo>
                  <a:pt x="115656" y="329268"/>
                </a:moveTo>
                <a:lnTo>
                  <a:pt x="109533" y="329268"/>
                </a:lnTo>
                <a:lnTo>
                  <a:pt x="98563" y="328470"/>
                </a:lnTo>
                <a:lnTo>
                  <a:pt x="62590" y="315462"/>
                </a:lnTo>
                <a:lnTo>
                  <a:pt x="46943" y="278877"/>
                </a:lnTo>
                <a:lnTo>
                  <a:pt x="46943" y="200874"/>
                </a:lnTo>
                <a:lnTo>
                  <a:pt x="46262" y="196732"/>
                </a:lnTo>
                <a:lnTo>
                  <a:pt x="41128" y="185698"/>
                </a:lnTo>
                <a:lnTo>
                  <a:pt x="32230" y="176800"/>
                </a:lnTo>
                <a:lnTo>
                  <a:pt x="20144" y="170620"/>
                </a:lnTo>
                <a:lnTo>
                  <a:pt x="2041" y="167050"/>
                </a:lnTo>
                <a:lnTo>
                  <a:pt x="0" y="167050"/>
                </a:lnTo>
                <a:lnTo>
                  <a:pt x="0" y="162218"/>
                </a:lnTo>
                <a:lnTo>
                  <a:pt x="1360" y="160837"/>
                </a:lnTo>
                <a:lnTo>
                  <a:pt x="3401" y="160147"/>
                </a:lnTo>
                <a:lnTo>
                  <a:pt x="9429" y="159888"/>
                </a:lnTo>
                <a:lnTo>
                  <a:pt x="16923" y="158594"/>
                </a:lnTo>
                <a:lnTo>
                  <a:pt x="46741" y="124651"/>
                </a:lnTo>
                <a:lnTo>
                  <a:pt x="46943" y="115278"/>
                </a:lnTo>
                <a:lnTo>
                  <a:pt x="46943" y="40036"/>
                </a:lnTo>
                <a:lnTo>
                  <a:pt x="52417" y="23588"/>
                </a:lnTo>
                <a:lnTo>
                  <a:pt x="66247" y="10958"/>
                </a:lnTo>
                <a:lnTo>
                  <a:pt x="86073" y="2858"/>
                </a:lnTo>
                <a:lnTo>
                  <a:pt x="109533" y="0"/>
                </a:lnTo>
                <a:lnTo>
                  <a:pt x="115656" y="0"/>
                </a:lnTo>
                <a:lnTo>
                  <a:pt x="115656" y="4832"/>
                </a:lnTo>
                <a:lnTo>
                  <a:pt x="114296" y="6212"/>
                </a:lnTo>
                <a:lnTo>
                  <a:pt x="112935" y="6212"/>
                </a:lnTo>
                <a:lnTo>
                  <a:pt x="91101" y="11249"/>
                </a:lnTo>
                <a:lnTo>
                  <a:pt x="77558" y="20622"/>
                </a:lnTo>
                <a:lnTo>
                  <a:pt x="70648" y="31936"/>
                </a:lnTo>
                <a:lnTo>
                  <a:pt x="68713" y="42798"/>
                </a:lnTo>
                <a:lnTo>
                  <a:pt x="68713" y="122181"/>
                </a:lnTo>
                <a:lnTo>
                  <a:pt x="66492" y="135847"/>
                </a:lnTo>
                <a:lnTo>
                  <a:pt x="59614" y="147635"/>
                </a:lnTo>
                <a:lnTo>
                  <a:pt x="47761" y="157224"/>
                </a:lnTo>
                <a:lnTo>
                  <a:pt x="30615" y="164289"/>
                </a:lnTo>
                <a:lnTo>
                  <a:pt x="37322" y="166133"/>
                </a:lnTo>
                <a:lnTo>
                  <a:pt x="68129" y="198652"/>
                </a:lnTo>
                <a:lnTo>
                  <a:pt x="68713" y="208467"/>
                </a:lnTo>
                <a:lnTo>
                  <a:pt x="68713" y="289922"/>
                </a:lnTo>
                <a:lnTo>
                  <a:pt x="70074" y="293373"/>
                </a:lnTo>
                <a:lnTo>
                  <a:pt x="75198" y="304590"/>
                </a:lnTo>
                <a:lnTo>
                  <a:pt x="84021" y="313219"/>
                </a:lnTo>
                <a:lnTo>
                  <a:pt x="95906" y="319000"/>
                </a:lnTo>
                <a:lnTo>
                  <a:pt x="110214" y="321675"/>
                </a:lnTo>
                <a:lnTo>
                  <a:pt x="113615" y="322365"/>
                </a:lnTo>
                <a:lnTo>
                  <a:pt x="115656" y="322365"/>
                </a:lnTo>
                <a:lnTo>
                  <a:pt x="115656" y="32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FE8797D-BCC7-46AD-83FB-6262E642D146}"/>
              </a:ext>
            </a:extLst>
          </p:cNvPr>
          <p:cNvSpPr/>
          <p:nvPr/>
        </p:nvSpPr>
        <p:spPr>
          <a:xfrm>
            <a:off x="2714411" y="1672516"/>
            <a:ext cx="75565" cy="329565"/>
          </a:xfrm>
          <a:custGeom>
            <a:avLst/>
            <a:gdLst/>
            <a:ahLst/>
            <a:cxnLst/>
            <a:rect l="l" t="t" r="r" b="b"/>
            <a:pathLst>
              <a:path w="75565" h="329565">
                <a:moveTo>
                  <a:pt x="74156" y="329268"/>
                </a:moveTo>
                <a:lnTo>
                  <a:pt x="72115" y="329268"/>
                </a:lnTo>
                <a:lnTo>
                  <a:pt x="65875" y="325288"/>
                </a:lnTo>
                <a:lnTo>
                  <a:pt x="37577" y="294031"/>
                </a:lnTo>
                <a:lnTo>
                  <a:pt x="10906" y="238937"/>
                </a:lnTo>
                <a:lnTo>
                  <a:pt x="914" y="185893"/>
                </a:lnTo>
                <a:lnTo>
                  <a:pt x="0" y="164289"/>
                </a:lnTo>
                <a:lnTo>
                  <a:pt x="892" y="141649"/>
                </a:lnTo>
                <a:lnTo>
                  <a:pt x="10332" y="90417"/>
                </a:lnTo>
                <a:lnTo>
                  <a:pt x="36429" y="35819"/>
                </a:lnTo>
                <a:lnTo>
                  <a:pt x="65662" y="4001"/>
                </a:lnTo>
                <a:lnTo>
                  <a:pt x="72115" y="0"/>
                </a:lnTo>
                <a:lnTo>
                  <a:pt x="74156" y="0"/>
                </a:lnTo>
                <a:lnTo>
                  <a:pt x="75517" y="690"/>
                </a:lnTo>
                <a:lnTo>
                  <a:pt x="75517" y="4141"/>
                </a:lnTo>
                <a:lnTo>
                  <a:pt x="71435" y="8283"/>
                </a:lnTo>
                <a:lnTo>
                  <a:pt x="46315" y="41687"/>
                </a:lnTo>
                <a:lnTo>
                  <a:pt x="30189" y="79814"/>
                </a:lnTo>
                <a:lnTo>
                  <a:pt x="21590" y="121178"/>
                </a:lnTo>
                <a:lnTo>
                  <a:pt x="19049" y="164289"/>
                </a:lnTo>
                <a:lnTo>
                  <a:pt x="21281" y="203775"/>
                </a:lnTo>
                <a:lnTo>
                  <a:pt x="29254" y="244621"/>
                </a:lnTo>
                <a:lnTo>
                  <a:pt x="44880" y="283784"/>
                </a:lnTo>
                <a:lnTo>
                  <a:pt x="70074" y="318224"/>
                </a:lnTo>
                <a:lnTo>
                  <a:pt x="75517" y="323746"/>
                </a:lnTo>
                <a:lnTo>
                  <a:pt x="75517" y="327888"/>
                </a:lnTo>
                <a:lnTo>
                  <a:pt x="74156" y="32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9721661-DAA7-48F0-B33B-0413CB331839}"/>
              </a:ext>
            </a:extLst>
          </p:cNvPr>
          <p:cNvSpPr/>
          <p:nvPr/>
        </p:nvSpPr>
        <p:spPr>
          <a:xfrm>
            <a:off x="2818503" y="1773299"/>
            <a:ext cx="142875" cy="149225"/>
          </a:xfrm>
          <a:custGeom>
            <a:avLst/>
            <a:gdLst/>
            <a:ahLst/>
            <a:cxnLst/>
            <a:rect l="l" t="t" r="r" b="b"/>
            <a:pathLst>
              <a:path w="142875" h="149225">
                <a:moveTo>
                  <a:pt x="6803" y="53842"/>
                </a:moveTo>
                <a:lnTo>
                  <a:pt x="0" y="53842"/>
                </a:lnTo>
                <a:lnTo>
                  <a:pt x="0" y="50391"/>
                </a:lnTo>
                <a:lnTo>
                  <a:pt x="2391" y="41352"/>
                </a:lnTo>
                <a:lnTo>
                  <a:pt x="9949" y="24160"/>
                </a:lnTo>
                <a:lnTo>
                  <a:pt x="23248" y="7485"/>
                </a:lnTo>
                <a:lnTo>
                  <a:pt x="42861" y="0"/>
                </a:lnTo>
                <a:lnTo>
                  <a:pt x="53895" y="2167"/>
                </a:lnTo>
                <a:lnTo>
                  <a:pt x="60650" y="6902"/>
                </a:lnTo>
                <a:lnTo>
                  <a:pt x="41500" y="6902"/>
                </a:lnTo>
                <a:lnTo>
                  <a:pt x="34006" y="8617"/>
                </a:lnTo>
                <a:lnTo>
                  <a:pt x="25427" y="14927"/>
                </a:lnTo>
                <a:lnTo>
                  <a:pt x="16721" y="27579"/>
                </a:lnTo>
                <a:lnTo>
                  <a:pt x="8844" y="48320"/>
                </a:lnTo>
                <a:lnTo>
                  <a:pt x="7483" y="53152"/>
                </a:lnTo>
                <a:lnTo>
                  <a:pt x="6803" y="53842"/>
                </a:lnTo>
                <a:close/>
              </a:path>
              <a:path w="142875" h="149225">
                <a:moveTo>
                  <a:pt x="83128" y="142199"/>
                </a:moveTo>
                <a:lnTo>
                  <a:pt x="70754" y="142199"/>
                </a:lnTo>
                <a:lnTo>
                  <a:pt x="95863" y="130119"/>
                </a:lnTo>
                <a:lnTo>
                  <a:pt x="113956" y="102508"/>
                </a:lnTo>
                <a:lnTo>
                  <a:pt x="124905" y="72307"/>
                </a:lnTo>
                <a:lnTo>
                  <a:pt x="128583" y="52462"/>
                </a:lnTo>
                <a:lnTo>
                  <a:pt x="127839" y="44275"/>
                </a:lnTo>
                <a:lnTo>
                  <a:pt x="125691" y="37189"/>
                </a:lnTo>
                <a:lnTo>
                  <a:pt x="122268" y="31009"/>
                </a:lnTo>
                <a:lnTo>
                  <a:pt x="117697" y="25540"/>
                </a:lnTo>
                <a:lnTo>
                  <a:pt x="112255" y="20018"/>
                </a:lnTo>
                <a:lnTo>
                  <a:pt x="112255" y="8283"/>
                </a:lnTo>
                <a:lnTo>
                  <a:pt x="120419" y="0"/>
                </a:lnTo>
                <a:lnTo>
                  <a:pt x="128583" y="0"/>
                </a:lnTo>
                <a:lnTo>
                  <a:pt x="133111" y="1132"/>
                </a:lnTo>
                <a:lnTo>
                  <a:pt x="137767" y="4918"/>
                </a:lnTo>
                <a:lnTo>
                  <a:pt x="141403" y="11939"/>
                </a:lnTo>
                <a:lnTo>
                  <a:pt x="142870" y="22779"/>
                </a:lnTo>
                <a:lnTo>
                  <a:pt x="139043" y="49798"/>
                </a:lnTo>
                <a:lnTo>
                  <a:pt x="126542" y="92412"/>
                </a:lnTo>
                <a:lnTo>
                  <a:pt x="103836" y="131791"/>
                </a:lnTo>
                <a:lnTo>
                  <a:pt x="83128" y="142199"/>
                </a:lnTo>
                <a:close/>
              </a:path>
              <a:path w="142875" h="149225">
                <a:moveTo>
                  <a:pt x="69394" y="149102"/>
                </a:moveTo>
                <a:lnTo>
                  <a:pt x="56276" y="147786"/>
                </a:lnTo>
                <a:lnTo>
                  <a:pt x="42010" y="142199"/>
                </a:lnTo>
                <a:lnTo>
                  <a:pt x="30551" y="129882"/>
                </a:lnTo>
                <a:lnTo>
                  <a:pt x="25852" y="108375"/>
                </a:lnTo>
                <a:lnTo>
                  <a:pt x="26713" y="97417"/>
                </a:lnTo>
                <a:lnTo>
                  <a:pt x="29679" y="83870"/>
                </a:lnTo>
                <a:lnTo>
                  <a:pt x="35324" y="65663"/>
                </a:lnTo>
                <a:lnTo>
                  <a:pt x="44221" y="40727"/>
                </a:lnTo>
                <a:lnTo>
                  <a:pt x="46943" y="35204"/>
                </a:lnTo>
                <a:lnTo>
                  <a:pt x="49664" y="26231"/>
                </a:lnTo>
                <a:lnTo>
                  <a:pt x="49664" y="6902"/>
                </a:lnTo>
                <a:lnTo>
                  <a:pt x="60650" y="6902"/>
                </a:lnTo>
                <a:lnTo>
                  <a:pt x="62250" y="8024"/>
                </a:lnTo>
                <a:lnTo>
                  <a:pt x="67544" y="16599"/>
                </a:lnTo>
                <a:lnTo>
                  <a:pt x="69394" y="26921"/>
                </a:lnTo>
                <a:lnTo>
                  <a:pt x="69394" y="33133"/>
                </a:lnTo>
                <a:lnTo>
                  <a:pt x="68033" y="37965"/>
                </a:lnTo>
                <a:lnTo>
                  <a:pt x="65312" y="43488"/>
                </a:lnTo>
                <a:lnTo>
                  <a:pt x="58423" y="63506"/>
                </a:lnTo>
                <a:lnTo>
                  <a:pt x="52555" y="81972"/>
                </a:lnTo>
                <a:lnTo>
                  <a:pt x="48473" y="98625"/>
                </a:lnTo>
                <a:lnTo>
                  <a:pt x="46943" y="113207"/>
                </a:lnTo>
                <a:lnTo>
                  <a:pt x="48367" y="125018"/>
                </a:lnTo>
                <a:lnTo>
                  <a:pt x="52725" y="134175"/>
                </a:lnTo>
                <a:lnTo>
                  <a:pt x="60145" y="140096"/>
                </a:lnTo>
                <a:lnTo>
                  <a:pt x="70754" y="142199"/>
                </a:lnTo>
                <a:lnTo>
                  <a:pt x="83128" y="142199"/>
                </a:lnTo>
                <a:lnTo>
                  <a:pt x="69394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572FC86-7B82-42FE-8B5E-4E53C7AB88B1}"/>
              </a:ext>
            </a:extLst>
          </p:cNvPr>
          <p:cNvSpPr/>
          <p:nvPr/>
        </p:nvSpPr>
        <p:spPr>
          <a:xfrm>
            <a:off x="2977016" y="1815407"/>
            <a:ext cx="69850" cy="155575"/>
          </a:xfrm>
          <a:custGeom>
            <a:avLst/>
            <a:gdLst/>
            <a:ahLst/>
            <a:cxnLst/>
            <a:rect l="l" t="t" r="r" b="b"/>
            <a:pathLst>
              <a:path w="69850" h="155575">
                <a:moveTo>
                  <a:pt x="57148" y="22089"/>
                </a:moveTo>
                <a:lnTo>
                  <a:pt x="44221" y="22089"/>
                </a:lnTo>
                <a:lnTo>
                  <a:pt x="41500" y="17257"/>
                </a:lnTo>
                <a:lnTo>
                  <a:pt x="41500" y="6212"/>
                </a:lnTo>
                <a:lnTo>
                  <a:pt x="48303" y="0"/>
                </a:lnTo>
                <a:lnTo>
                  <a:pt x="60549" y="0"/>
                </a:lnTo>
                <a:lnTo>
                  <a:pt x="63271" y="5522"/>
                </a:lnTo>
                <a:lnTo>
                  <a:pt x="63271" y="15186"/>
                </a:lnTo>
                <a:lnTo>
                  <a:pt x="57148" y="22089"/>
                </a:lnTo>
                <a:close/>
              </a:path>
              <a:path w="69850" h="155575">
                <a:moveTo>
                  <a:pt x="7483" y="89737"/>
                </a:moveTo>
                <a:lnTo>
                  <a:pt x="0" y="89737"/>
                </a:lnTo>
                <a:lnTo>
                  <a:pt x="0" y="86976"/>
                </a:lnTo>
                <a:lnTo>
                  <a:pt x="2051" y="79728"/>
                </a:lnTo>
                <a:lnTo>
                  <a:pt x="8249" y="67821"/>
                </a:lnTo>
                <a:lnTo>
                  <a:pt x="18656" y="56690"/>
                </a:lnTo>
                <a:lnTo>
                  <a:pt x="33336" y="51771"/>
                </a:lnTo>
                <a:lnTo>
                  <a:pt x="41904" y="53238"/>
                </a:lnTo>
                <a:lnTo>
                  <a:pt x="48814" y="57294"/>
                </a:lnTo>
                <a:lnTo>
                  <a:pt x="49333" y="57984"/>
                </a:lnTo>
                <a:lnTo>
                  <a:pt x="32656" y="57984"/>
                </a:lnTo>
                <a:lnTo>
                  <a:pt x="26246" y="59591"/>
                </a:lnTo>
                <a:lnTo>
                  <a:pt x="19644" y="64628"/>
                </a:lnTo>
                <a:lnTo>
                  <a:pt x="13425" y="73418"/>
                </a:lnTo>
                <a:lnTo>
                  <a:pt x="8164" y="86286"/>
                </a:lnTo>
                <a:lnTo>
                  <a:pt x="7483" y="88357"/>
                </a:lnTo>
                <a:lnTo>
                  <a:pt x="7483" y="89737"/>
                </a:lnTo>
                <a:close/>
              </a:path>
              <a:path w="69850" h="155575">
                <a:moveTo>
                  <a:pt x="36738" y="155315"/>
                </a:moveTo>
                <a:lnTo>
                  <a:pt x="27883" y="153848"/>
                </a:lnTo>
                <a:lnTo>
                  <a:pt x="21005" y="149793"/>
                </a:lnTo>
                <a:lnTo>
                  <a:pt x="16551" y="143666"/>
                </a:lnTo>
                <a:lnTo>
                  <a:pt x="14967" y="135987"/>
                </a:lnTo>
                <a:lnTo>
                  <a:pt x="14967" y="131845"/>
                </a:lnTo>
                <a:lnTo>
                  <a:pt x="16328" y="129084"/>
                </a:lnTo>
                <a:lnTo>
                  <a:pt x="17008" y="126323"/>
                </a:lnTo>
                <a:lnTo>
                  <a:pt x="31295" y="89047"/>
                </a:lnTo>
                <a:lnTo>
                  <a:pt x="36738" y="74551"/>
                </a:lnTo>
                <a:lnTo>
                  <a:pt x="38098" y="71099"/>
                </a:lnTo>
                <a:lnTo>
                  <a:pt x="38098" y="60055"/>
                </a:lnTo>
                <a:lnTo>
                  <a:pt x="36057" y="57984"/>
                </a:lnTo>
                <a:lnTo>
                  <a:pt x="49333" y="57984"/>
                </a:lnTo>
                <a:lnTo>
                  <a:pt x="53427" y="63420"/>
                </a:lnTo>
                <a:lnTo>
                  <a:pt x="55107" y="71099"/>
                </a:lnTo>
                <a:lnTo>
                  <a:pt x="55107" y="73170"/>
                </a:lnTo>
                <a:lnTo>
                  <a:pt x="53746" y="78693"/>
                </a:lnTo>
                <a:lnTo>
                  <a:pt x="51652" y="83611"/>
                </a:lnTo>
                <a:lnTo>
                  <a:pt x="48218" y="92153"/>
                </a:lnTo>
                <a:lnTo>
                  <a:pt x="44657" y="101213"/>
                </a:lnTo>
                <a:lnTo>
                  <a:pt x="42180" y="107685"/>
                </a:lnTo>
                <a:lnTo>
                  <a:pt x="40139" y="113897"/>
                </a:lnTo>
                <a:lnTo>
                  <a:pt x="37418" y="120110"/>
                </a:lnTo>
                <a:lnTo>
                  <a:pt x="35377" y="126323"/>
                </a:lnTo>
                <a:lnTo>
                  <a:pt x="31295" y="135987"/>
                </a:lnTo>
                <a:lnTo>
                  <a:pt x="31295" y="146341"/>
                </a:lnTo>
                <a:lnTo>
                  <a:pt x="32656" y="149102"/>
                </a:lnTo>
                <a:lnTo>
                  <a:pt x="52390" y="149102"/>
                </a:lnTo>
                <a:lnTo>
                  <a:pt x="51312" y="150300"/>
                </a:lnTo>
                <a:lnTo>
                  <a:pt x="36738" y="155315"/>
                </a:lnTo>
                <a:close/>
              </a:path>
              <a:path w="69850" h="155575">
                <a:moveTo>
                  <a:pt x="52390" y="149102"/>
                </a:moveTo>
                <a:lnTo>
                  <a:pt x="37418" y="149102"/>
                </a:lnTo>
                <a:lnTo>
                  <a:pt x="44104" y="147301"/>
                </a:lnTo>
                <a:lnTo>
                  <a:pt x="50599" y="141941"/>
                </a:lnTo>
                <a:lnTo>
                  <a:pt x="56457" y="133085"/>
                </a:lnTo>
                <a:lnTo>
                  <a:pt x="61230" y="120800"/>
                </a:lnTo>
                <a:lnTo>
                  <a:pt x="61910" y="118730"/>
                </a:lnTo>
                <a:lnTo>
                  <a:pt x="62590" y="117349"/>
                </a:lnTo>
                <a:lnTo>
                  <a:pt x="69394" y="117349"/>
                </a:lnTo>
                <a:lnTo>
                  <a:pt x="69394" y="120110"/>
                </a:lnTo>
                <a:lnTo>
                  <a:pt x="67448" y="127067"/>
                </a:lnTo>
                <a:lnTo>
                  <a:pt x="61485" y="139007"/>
                </a:lnTo>
                <a:lnTo>
                  <a:pt x="52390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0DACEAB-29E1-43A3-B966-D5943B1F7AD6}"/>
              </a:ext>
            </a:extLst>
          </p:cNvPr>
          <p:cNvSpPr/>
          <p:nvPr/>
        </p:nvSpPr>
        <p:spPr>
          <a:xfrm>
            <a:off x="3102878" y="1883741"/>
            <a:ext cx="38100" cy="99060"/>
          </a:xfrm>
          <a:custGeom>
            <a:avLst/>
            <a:gdLst/>
            <a:ahLst/>
            <a:cxnLst/>
            <a:rect l="l" t="t" r="r" b="b"/>
            <a:pathLst>
              <a:path w="38100" h="99059">
                <a:moveTo>
                  <a:pt x="21090" y="35204"/>
                </a:moveTo>
                <a:lnTo>
                  <a:pt x="6803" y="35204"/>
                </a:lnTo>
                <a:lnTo>
                  <a:pt x="0" y="26921"/>
                </a:lnTo>
                <a:lnTo>
                  <a:pt x="0" y="8283"/>
                </a:lnTo>
                <a:lnTo>
                  <a:pt x="6803" y="0"/>
                </a:lnTo>
                <a:lnTo>
                  <a:pt x="17008" y="0"/>
                </a:lnTo>
                <a:lnTo>
                  <a:pt x="25757" y="2394"/>
                </a:lnTo>
                <a:lnTo>
                  <a:pt x="32400" y="9318"/>
                </a:lnTo>
                <a:lnTo>
                  <a:pt x="36621" y="20385"/>
                </a:lnTo>
                <a:lnTo>
                  <a:pt x="37616" y="30372"/>
                </a:lnTo>
                <a:lnTo>
                  <a:pt x="29934" y="30372"/>
                </a:lnTo>
                <a:lnTo>
                  <a:pt x="28574" y="31063"/>
                </a:lnTo>
                <a:lnTo>
                  <a:pt x="25172" y="33824"/>
                </a:lnTo>
                <a:lnTo>
                  <a:pt x="21090" y="35204"/>
                </a:lnTo>
                <a:close/>
              </a:path>
              <a:path w="38100" h="99059">
                <a:moveTo>
                  <a:pt x="8164" y="98711"/>
                </a:moveTo>
                <a:lnTo>
                  <a:pt x="6803" y="98711"/>
                </a:lnTo>
                <a:lnTo>
                  <a:pt x="5442" y="97330"/>
                </a:lnTo>
                <a:lnTo>
                  <a:pt x="5442" y="93879"/>
                </a:lnTo>
                <a:lnTo>
                  <a:pt x="8844" y="89737"/>
                </a:lnTo>
                <a:lnTo>
                  <a:pt x="16838" y="80246"/>
                </a:lnTo>
                <a:lnTo>
                  <a:pt x="23811" y="67648"/>
                </a:lnTo>
                <a:lnTo>
                  <a:pt x="28744" y="52462"/>
                </a:lnTo>
                <a:lnTo>
                  <a:pt x="30615" y="35204"/>
                </a:lnTo>
                <a:lnTo>
                  <a:pt x="30615" y="30372"/>
                </a:lnTo>
                <a:lnTo>
                  <a:pt x="37616" y="30372"/>
                </a:lnTo>
                <a:lnTo>
                  <a:pt x="38098" y="35204"/>
                </a:lnTo>
                <a:lnTo>
                  <a:pt x="33995" y="61435"/>
                </a:lnTo>
                <a:lnTo>
                  <a:pt x="24662" y="81454"/>
                </a:lnTo>
                <a:lnTo>
                  <a:pt x="14563" y="94224"/>
                </a:lnTo>
                <a:lnTo>
                  <a:pt x="8164" y="98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56BE2CC-5F07-41C1-9F4A-294B85949BAB}"/>
              </a:ext>
            </a:extLst>
          </p:cNvPr>
          <p:cNvSpPr/>
          <p:nvPr/>
        </p:nvSpPr>
        <p:spPr>
          <a:xfrm>
            <a:off x="3228744" y="1773300"/>
            <a:ext cx="142875" cy="149225"/>
          </a:xfrm>
          <a:custGeom>
            <a:avLst/>
            <a:gdLst/>
            <a:ahLst/>
            <a:cxnLst/>
            <a:rect l="l" t="t" r="r" b="b"/>
            <a:pathLst>
              <a:path w="142875" h="149225">
                <a:moveTo>
                  <a:pt x="7483" y="53842"/>
                </a:moveTo>
                <a:lnTo>
                  <a:pt x="0" y="53842"/>
                </a:lnTo>
                <a:lnTo>
                  <a:pt x="0" y="50391"/>
                </a:lnTo>
                <a:lnTo>
                  <a:pt x="2498" y="41352"/>
                </a:lnTo>
                <a:lnTo>
                  <a:pt x="10290" y="24160"/>
                </a:lnTo>
                <a:lnTo>
                  <a:pt x="23822" y="7485"/>
                </a:lnTo>
                <a:lnTo>
                  <a:pt x="43541" y="0"/>
                </a:lnTo>
                <a:lnTo>
                  <a:pt x="54288" y="2167"/>
                </a:lnTo>
                <a:lnTo>
                  <a:pt x="61069" y="6902"/>
                </a:lnTo>
                <a:lnTo>
                  <a:pt x="42180" y="6902"/>
                </a:lnTo>
                <a:lnTo>
                  <a:pt x="34399" y="8617"/>
                </a:lnTo>
                <a:lnTo>
                  <a:pt x="25852" y="14927"/>
                </a:lnTo>
                <a:lnTo>
                  <a:pt x="17306" y="27579"/>
                </a:lnTo>
                <a:lnTo>
                  <a:pt x="9524" y="48320"/>
                </a:lnTo>
                <a:lnTo>
                  <a:pt x="7483" y="53152"/>
                </a:lnTo>
                <a:lnTo>
                  <a:pt x="7483" y="53842"/>
                </a:lnTo>
                <a:close/>
              </a:path>
              <a:path w="142875" h="149225">
                <a:moveTo>
                  <a:pt x="83766" y="142199"/>
                </a:moveTo>
                <a:lnTo>
                  <a:pt x="71435" y="142199"/>
                </a:lnTo>
                <a:lnTo>
                  <a:pt x="96543" y="130119"/>
                </a:lnTo>
                <a:lnTo>
                  <a:pt x="114636" y="102508"/>
                </a:lnTo>
                <a:lnTo>
                  <a:pt x="125585" y="72307"/>
                </a:lnTo>
                <a:lnTo>
                  <a:pt x="129263" y="52462"/>
                </a:lnTo>
                <a:lnTo>
                  <a:pt x="128519" y="44275"/>
                </a:lnTo>
                <a:lnTo>
                  <a:pt x="126372" y="37189"/>
                </a:lnTo>
                <a:lnTo>
                  <a:pt x="122949" y="31009"/>
                </a:lnTo>
                <a:lnTo>
                  <a:pt x="118378" y="25540"/>
                </a:lnTo>
                <a:lnTo>
                  <a:pt x="114296" y="22089"/>
                </a:lnTo>
                <a:lnTo>
                  <a:pt x="112935" y="20018"/>
                </a:lnTo>
                <a:lnTo>
                  <a:pt x="112935" y="8283"/>
                </a:lnTo>
                <a:lnTo>
                  <a:pt x="120419" y="0"/>
                </a:lnTo>
                <a:lnTo>
                  <a:pt x="128583" y="0"/>
                </a:lnTo>
                <a:lnTo>
                  <a:pt x="133398" y="1132"/>
                </a:lnTo>
                <a:lnTo>
                  <a:pt x="138023" y="4918"/>
                </a:lnTo>
                <a:lnTo>
                  <a:pt x="141499" y="11939"/>
                </a:lnTo>
                <a:lnTo>
                  <a:pt x="142870" y="22779"/>
                </a:lnTo>
                <a:lnTo>
                  <a:pt x="139149" y="49798"/>
                </a:lnTo>
                <a:lnTo>
                  <a:pt x="126882" y="92412"/>
                </a:lnTo>
                <a:lnTo>
                  <a:pt x="104410" y="131791"/>
                </a:lnTo>
                <a:lnTo>
                  <a:pt x="83766" y="142199"/>
                </a:lnTo>
                <a:close/>
              </a:path>
              <a:path w="142875" h="149225">
                <a:moveTo>
                  <a:pt x="70074" y="149102"/>
                </a:moveTo>
                <a:lnTo>
                  <a:pt x="56956" y="147786"/>
                </a:lnTo>
                <a:lnTo>
                  <a:pt x="42691" y="142199"/>
                </a:lnTo>
                <a:lnTo>
                  <a:pt x="31231" y="129882"/>
                </a:lnTo>
                <a:lnTo>
                  <a:pt x="26533" y="108375"/>
                </a:lnTo>
                <a:lnTo>
                  <a:pt x="27394" y="97417"/>
                </a:lnTo>
                <a:lnTo>
                  <a:pt x="44902" y="40727"/>
                </a:lnTo>
                <a:lnTo>
                  <a:pt x="50344" y="26231"/>
                </a:lnTo>
                <a:lnTo>
                  <a:pt x="50344" y="6902"/>
                </a:lnTo>
                <a:lnTo>
                  <a:pt x="61069" y="6902"/>
                </a:lnTo>
                <a:lnTo>
                  <a:pt x="62675" y="8024"/>
                </a:lnTo>
                <a:lnTo>
                  <a:pt x="68129" y="16599"/>
                </a:lnTo>
                <a:lnTo>
                  <a:pt x="70074" y="26921"/>
                </a:lnTo>
                <a:lnTo>
                  <a:pt x="70074" y="33133"/>
                </a:lnTo>
                <a:lnTo>
                  <a:pt x="68033" y="37965"/>
                </a:lnTo>
                <a:lnTo>
                  <a:pt x="65992" y="43488"/>
                </a:lnTo>
                <a:lnTo>
                  <a:pt x="58710" y="63506"/>
                </a:lnTo>
                <a:lnTo>
                  <a:pt x="52640" y="81972"/>
                </a:lnTo>
                <a:lnTo>
                  <a:pt x="48484" y="98625"/>
                </a:lnTo>
                <a:lnTo>
                  <a:pt x="46943" y="113207"/>
                </a:lnTo>
                <a:lnTo>
                  <a:pt x="48378" y="125018"/>
                </a:lnTo>
                <a:lnTo>
                  <a:pt x="52811" y="134175"/>
                </a:lnTo>
                <a:lnTo>
                  <a:pt x="60432" y="140096"/>
                </a:lnTo>
                <a:lnTo>
                  <a:pt x="71435" y="142199"/>
                </a:lnTo>
                <a:lnTo>
                  <a:pt x="83766" y="142199"/>
                </a:lnTo>
                <a:lnTo>
                  <a:pt x="70074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E400E39-ED36-4C42-AFC2-D32D6F979C49}"/>
              </a:ext>
            </a:extLst>
          </p:cNvPr>
          <p:cNvSpPr/>
          <p:nvPr/>
        </p:nvSpPr>
        <p:spPr>
          <a:xfrm>
            <a:off x="3377052" y="1815403"/>
            <a:ext cx="100330" cy="200660"/>
          </a:xfrm>
          <a:custGeom>
            <a:avLst/>
            <a:gdLst/>
            <a:ahLst/>
            <a:cxnLst/>
            <a:rect l="l" t="t" r="r" b="b"/>
            <a:pathLst>
              <a:path w="100330" h="200659">
                <a:moveTo>
                  <a:pt x="93205" y="22089"/>
                </a:moveTo>
                <a:lnTo>
                  <a:pt x="80959" y="22089"/>
                </a:lnTo>
                <a:lnTo>
                  <a:pt x="78238" y="16566"/>
                </a:lnTo>
                <a:lnTo>
                  <a:pt x="78238" y="6902"/>
                </a:lnTo>
                <a:lnTo>
                  <a:pt x="84361" y="0"/>
                </a:lnTo>
                <a:lnTo>
                  <a:pt x="97287" y="0"/>
                </a:lnTo>
                <a:lnTo>
                  <a:pt x="100009" y="4832"/>
                </a:lnTo>
                <a:lnTo>
                  <a:pt x="100009" y="15876"/>
                </a:lnTo>
                <a:lnTo>
                  <a:pt x="93205" y="22089"/>
                </a:lnTo>
                <a:close/>
              </a:path>
              <a:path w="100330" h="200659">
                <a:moveTo>
                  <a:pt x="34016" y="89737"/>
                </a:moveTo>
                <a:lnTo>
                  <a:pt x="27213" y="89737"/>
                </a:lnTo>
                <a:lnTo>
                  <a:pt x="27213" y="86976"/>
                </a:lnTo>
                <a:lnTo>
                  <a:pt x="29945" y="80019"/>
                </a:lnTo>
                <a:lnTo>
                  <a:pt x="37843" y="68079"/>
                </a:lnTo>
                <a:lnTo>
                  <a:pt x="50461" y="56787"/>
                </a:lnTo>
                <a:lnTo>
                  <a:pt x="67353" y="51771"/>
                </a:lnTo>
                <a:lnTo>
                  <a:pt x="76920" y="53368"/>
                </a:lnTo>
                <a:lnTo>
                  <a:pt x="84701" y="57811"/>
                </a:lnTo>
                <a:lnTo>
                  <a:pt x="84834" y="57984"/>
                </a:lnTo>
                <a:lnTo>
                  <a:pt x="66672" y="57984"/>
                </a:lnTo>
                <a:lnTo>
                  <a:pt x="56914" y="60454"/>
                </a:lnTo>
                <a:lnTo>
                  <a:pt x="48303" y="66871"/>
                </a:lnTo>
                <a:lnTo>
                  <a:pt x="41224" y="75748"/>
                </a:lnTo>
                <a:lnTo>
                  <a:pt x="36057" y="85596"/>
                </a:lnTo>
                <a:lnTo>
                  <a:pt x="34016" y="89047"/>
                </a:lnTo>
                <a:lnTo>
                  <a:pt x="34016" y="89737"/>
                </a:lnTo>
                <a:close/>
              </a:path>
              <a:path w="100330" h="200659">
                <a:moveTo>
                  <a:pt x="45108" y="193971"/>
                </a:moveTo>
                <a:lnTo>
                  <a:pt x="22451" y="193971"/>
                </a:lnTo>
                <a:lnTo>
                  <a:pt x="32188" y="191566"/>
                </a:lnTo>
                <a:lnTo>
                  <a:pt x="40650" y="185084"/>
                </a:lnTo>
                <a:lnTo>
                  <a:pt x="47325" y="175625"/>
                </a:lnTo>
                <a:lnTo>
                  <a:pt x="51705" y="164289"/>
                </a:lnTo>
                <a:lnTo>
                  <a:pt x="73476" y="75931"/>
                </a:lnTo>
                <a:lnTo>
                  <a:pt x="73476" y="75241"/>
                </a:lnTo>
                <a:lnTo>
                  <a:pt x="74156" y="71790"/>
                </a:lnTo>
                <a:lnTo>
                  <a:pt x="74156" y="62126"/>
                </a:lnTo>
                <a:lnTo>
                  <a:pt x="72115" y="57984"/>
                </a:lnTo>
                <a:lnTo>
                  <a:pt x="84834" y="57984"/>
                </a:lnTo>
                <a:lnTo>
                  <a:pt x="89931" y="64585"/>
                </a:lnTo>
                <a:lnTo>
                  <a:pt x="91845" y="73170"/>
                </a:lnTo>
                <a:lnTo>
                  <a:pt x="91845" y="76622"/>
                </a:lnTo>
                <a:lnTo>
                  <a:pt x="91164" y="78693"/>
                </a:lnTo>
                <a:lnTo>
                  <a:pt x="90484" y="81454"/>
                </a:lnTo>
                <a:lnTo>
                  <a:pt x="70074" y="163598"/>
                </a:lnTo>
                <a:lnTo>
                  <a:pt x="61389" y="181255"/>
                </a:lnTo>
                <a:lnTo>
                  <a:pt x="48558" y="192504"/>
                </a:lnTo>
                <a:lnTo>
                  <a:pt x="45108" y="193971"/>
                </a:lnTo>
                <a:close/>
              </a:path>
              <a:path w="100330" h="200659">
                <a:moveTo>
                  <a:pt x="22451" y="200184"/>
                </a:moveTo>
                <a:lnTo>
                  <a:pt x="13202" y="199181"/>
                </a:lnTo>
                <a:lnTo>
                  <a:pt x="6123" y="196301"/>
                </a:lnTo>
                <a:lnTo>
                  <a:pt x="1594" y="191739"/>
                </a:lnTo>
                <a:lnTo>
                  <a:pt x="0" y="185688"/>
                </a:lnTo>
                <a:lnTo>
                  <a:pt x="0" y="178095"/>
                </a:lnTo>
                <a:lnTo>
                  <a:pt x="6123" y="171882"/>
                </a:lnTo>
                <a:lnTo>
                  <a:pt x="17688" y="171882"/>
                </a:lnTo>
                <a:lnTo>
                  <a:pt x="21770" y="175333"/>
                </a:lnTo>
                <a:lnTo>
                  <a:pt x="21770" y="184307"/>
                </a:lnTo>
                <a:lnTo>
                  <a:pt x="20410" y="189829"/>
                </a:lnTo>
                <a:lnTo>
                  <a:pt x="14287" y="192591"/>
                </a:lnTo>
                <a:lnTo>
                  <a:pt x="19729" y="193971"/>
                </a:lnTo>
                <a:lnTo>
                  <a:pt x="45108" y="193971"/>
                </a:lnTo>
                <a:lnTo>
                  <a:pt x="34580" y="198447"/>
                </a:lnTo>
                <a:lnTo>
                  <a:pt x="22451" y="200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24525BF-F9A1-4ECD-985F-A395D343F9A2}"/>
              </a:ext>
            </a:extLst>
          </p:cNvPr>
          <p:cNvSpPr/>
          <p:nvPr/>
        </p:nvSpPr>
        <p:spPr>
          <a:xfrm>
            <a:off x="3542374" y="1883742"/>
            <a:ext cx="38100" cy="99060"/>
          </a:xfrm>
          <a:custGeom>
            <a:avLst/>
            <a:gdLst/>
            <a:ahLst/>
            <a:cxnLst/>
            <a:rect l="l" t="t" r="r" b="b"/>
            <a:pathLst>
              <a:path w="38100" h="99059">
                <a:moveTo>
                  <a:pt x="21090" y="35204"/>
                </a:moveTo>
                <a:lnTo>
                  <a:pt x="6123" y="35204"/>
                </a:lnTo>
                <a:lnTo>
                  <a:pt x="0" y="26921"/>
                </a:lnTo>
                <a:lnTo>
                  <a:pt x="0" y="8283"/>
                </a:lnTo>
                <a:lnTo>
                  <a:pt x="6123" y="0"/>
                </a:lnTo>
                <a:lnTo>
                  <a:pt x="17008" y="0"/>
                </a:lnTo>
                <a:lnTo>
                  <a:pt x="25757" y="2394"/>
                </a:lnTo>
                <a:lnTo>
                  <a:pt x="32400" y="9318"/>
                </a:lnTo>
                <a:lnTo>
                  <a:pt x="36621" y="20385"/>
                </a:lnTo>
                <a:lnTo>
                  <a:pt x="37616" y="30372"/>
                </a:lnTo>
                <a:lnTo>
                  <a:pt x="29254" y="30372"/>
                </a:lnTo>
                <a:lnTo>
                  <a:pt x="28574" y="31063"/>
                </a:lnTo>
                <a:lnTo>
                  <a:pt x="25172" y="33824"/>
                </a:lnTo>
                <a:lnTo>
                  <a:pt x="21090" y="35204"/>
                </a:lnTo>
                <a:close/>
              </a:path>
              <a:path w="38100" h="99059">
                <a:moveTo>
                  <a:pt x="8164" y="98711"/>
                </a:moveTo>
                <a:lnTo>
                  <a:pt x="6803" y="98711"/>
                </a:lnTo>
                <a:lnTo>
                  <a:pt x="5442" y="97330"/>
                </a:lnTo>
                <a:lnTo>
                  <a:pt x="5442" y="93879"/>
                </a:lnTo>
                <a:lnTo>
                  <a:pt x="8844" y="89737"/>
                </a:lnTo>
                <a:lnTo>
                  <a:pt x="16838" y="80246"/>
                </a:lnTo>
                <a:lnTo>
                  <a:pt x="23811" y="67648"/>
                </a:lnTo>
                <a:lnTo>
                  <a:pt x="28744" y="52462"/>
                </a:lnTo>
                <a:lnTo>
                  <a:pt x="30615" y="35204"/>
                </a:lnTo>
                <a:lnTo>
                  <a:pt x="30615" y="30372"/>
                </a:lnTo>
                <a:lnTo>
                  <a:pt x="37616" y="30372"/>
                </a:lnTo>
                <a:lnTo>
                  <a:pt x="38098" y="35204"/>
                </a:lnTo>
                <a:lnTo>
                  <a:pt x="33995" y="61435"/>
                </a:lnTo>
                <a:lnTo>
                  <a:pt x="24662" y="81454"/>
                </a:lnTo>
                <a:lnTo>
                  <a:pt x="14563" y="94224"/>
                </a:lnTo>
                <a:lnTo>
                  <a:pt x="8164" y="98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1CF3B4B9-E568-48D5-BA50-DAC696EDEF67}"/>
              </a:ext>
            </a:extLst>
          </p:cNvPr>
          <p:cNvSpPr/>
          <p:nvPr/>
        </p:nvSpPr>
        <p:spPr>
          <a:xfrm>
            <a:off x="3668241" y="1773301"/>
            <a:ext cx="142875" cy="149225"/>
          </a:xfrm>
          <a:custGeom>
            <a:avLst/>
            <a:gdLst/>
            <a:ahLst/>
            <a:cxnLst/>
            <a:rect l="l" t="t" r="r" b="b"/>
            <a:pathLst>
              <a:path w="142875" h="149225">
                <a:moveTo>
                  <a:pt x="7483" y="53842"/>
                </a:moveTo>
                <a:lnTo>
                  <a:pt x="0" y="53842"/>
                </a:lnTo>
                <a:lnTo>
                  <a:pt x="0" y="50391"/>
                </a:lnTo>
                <a:lnTo>
                  <a:pt x="2487" y="41352"/>
                </a:lnTo>
                <a:lnTo>
                  <a:pt x="10205" y="24160"/>
                </a:lnTo>
                <a:lnTo>
                  <a:pt x="23535" y="7485"/>
                </a:lnTo>
                <a:lnTo>
                  <a:pt x="42861" y="0"/>
                </a:lnTo>
                <a:lnTo>
                  <a:pt x="54001" y="2167"/>
                </a:lnTo>
                <a:lnTo>
                  <a:pt x="60945" y="6902"/>
                </a:lnTo>
                <a:lnTo>
                  <a:pt x="42180" y="6902"/>
                </a:lnTo>
                <a:lnTo>
                  <a:pt x="34399" y="8617"/>
                </a:lnTo>
                <a:lnTo>
                  <a:pt x="25852" y="14927"/>
                </a:lnTo>
                <a:lnTo>
                  <a:pt x="17306" y="27579"/>
                </a:lnTo>
                <a:lnTo>
                  <a:pt x="9524" y="48320"/>
                </a:lnTo>
                <a:lnTo>
                  <a:pt x="7483" y="53152"/>
                </a:lnTo>
                <a:lnTo>
                  <a:pt x="7483" y="53842"/>
                </a:lnTo>
                <a:close/>
              </a:path>
              <a:path w="142875" h="149225">
                <a:moveTo>
                  <a:pt x="83766" y="142199"/>
                </a:moveTo>
                <a:lnTo>
                  <a:pt x="71435" y="142199"/>
                </a:lnTo>
                <a:lnTo>
                  <a:pt x="96256" y="130119"/>
                </a:lnTo>
                <a:lnTo>
                  <a:pt x="114381" y="102508"/>
                </a:lnTo>
                <a:lnTo>
                  <a:pt x="125489" y="72307"/>
                </a:lnTo>
                <a:lnTo>
                  <a:pt x="129263" y="52462"/>
                </a:lnTo>
                <a:lnTo>
                  <a:pt x="128413" y="44275"/>
                </a:lnTo>
                <a:lnTo>
                  <a:pt x="126032" y="37189"/>
                </a:lnTo>
                <a:lnTo>
                  <a:pt x="122375" y="31009"/>
                </a:lnTo>
                <a:lnTo>
                  <a:pt x="117697" y="25540"/>
                </a:lnTo>
                <a:lnTo>
                  <a:pt x="114296" y="22089"/>
                </a:lnTo>
                <a:lnTo>
                  <a:pt x="112935" y="20018"/>
                </a:lnTo>
                <a:lnTo>
                  <a:pt x="112935" y="8283"/>
                </a:lnTo>
                <a:lnTo>
                  <a:pt x="120419" y="0"/>
                </a:lnTo>
                <a:lnTo>
                  <a:pt x="128583" y="0"/>
                </a:lnTo>
                <a:lnTo>
                  <a:pt x="133398" y="1132"/>
                </a:lnTo>
                <a:lnTo>
                  <a:pt x="138023" y="4918"/>
                </a:lnTo>
                <a:lnTo>
                  <a:pt x="141499" y="11939"/>
                </a:lnTo>
                <a:lnTo>
                  <a:pt x="142870" y="22779"/>
                </a:lnTo>
                <a:lnTo>
                  <a:pt x="139149" y="49798"/>
                </a:lnTo>
                <a:lnTo>
                  <a:pt x="126882" y="92412"/>
                </a:lnTo>
                <a:lnTo>
                  <a:pt x="104410" y="131791"/>
                </a:lnTo>
                <a:lnTo>
                  <a:pt x="83766" y="142199"/>
                </a:lnTo>
                <a:close/>
              </a:path>
              <a:path w="142875" h="149225">
                <a:moveTo>
                  <a:pt x="70074" y="149102"/>
                </a:moveTo>
                <a:lnTo>
                  <a:pt x="56956" y="147786"/>
                </a:lnTo>
                <a:lnTo>
                  <a:pt x="42691" y="142199"/>
                </a:lnTo>
                <a:lnTo>
                  <a:pt x="31231" y="129882"/>
                </a:lnTo>
                <a:lnTo>
                  <a:pt x="26533" y="108375"/>
                </a:lnTo>
                <a:lnTo>
                  <a:pt x="27394" y="97417"/>
                </a:lnTo>
                <a:lnTo>
                  <a:pt x="44902" y="40727"/>
                </a:lnTo>
                <a:lnTo>
                  <a:pt x="50344" y="26231"/>
                </a:lnTo>
                <a:lnTo>
                  <a:pt x="50344" y="6902"/>
                </a:lnTo>
                <a:lnTo>
                  <a:pt x="60945" y="6902"/>
                </a:lnTo>
                <a:lnTo>
                  <a:pt x="62590" y="8024"/>
                </a:lnTo>
                <a:lnTo>
                  <a:pt x="68118" y="16599"/>
                </a:lnTo>
                <a:lnTo>
                  <a:pt x="70074" y="26921"/>
                </a:lnTo>
                <a:lnTo>
                  <a:pt x="70074" y="33133"/>
                </a:lnTo>
                <a:lnTo>
                  <a:pt x="68033" y="37965"/>
                </a:lnTo>
                <a:lnTo>
                  <a:pt x="65992" y="43488"/>
                </a:lnTo>
                <a:lnTo>
                  <a:pt x="58710" y="63506"/>
                </a:lnTo>
                <a:lnTo>
                  <a:pt x="52640" y="81972"/>
                </a:lnTo>
                <a:lnTo>
                  <a:pt x="48484" y="98625"/>
                </a:lnTo>
                <a:lnTo>
                  <a:pt x="46943" y="113207"/>
                </a:lnTo>
                <a:lnTo>
                  <a:pt x="48378" y="125018"/>
                </a:lnTo>
                <a:lnTo>
                  <a:pt x="52811" y="134175"/>
                </a:lnTo>
                <a:lnTo>
                  <a:pt x="60432" y="140096"/>
                </a:lnTo>
                <a:lnTo>
                  <a:pt x="71435" y="142199"/>
                </a:lnTo>
                <a:lnTo>
                  <a:pt x="83766" y="142199"/>
                </a:lnTo>
                <a:lnTo>
                  <a:pt x="70074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B01F209-A753-413F-872F-0787A6E49AB7}"/>
              </a:ext>
            </a:extLst>
          </p:cNvPr>
          <p:cNvSpPr/>
          <p:nvPr/>
        </p:nvSpPr>
        <p:spPr>
          <a:xfrm>
            <a:off x="3833557" y="1808501"/>
            <a:ext cx="111760" cy="162560"/>
          </a:xfrm>
          <a:custGeom>
            <a:avLst/>
            <a:gdLst/>
            <a:ahLst/>
            <a:cxnLst/>
            <a:rect l="l" t="t" r="r" b="b"/>
            <a:pathLst>
              <a:path w="111760" h="162559">
                <a:moveTo>
                  <a:pt x="14287" y="162218"/>
                </a:moveTo>
                <a:lnTo>
                  <a:pt x="2721" y="162218"/>
                </a:lnTo>
                <a:lnTo>
                  <a:pt x="0" y="158766"/>
                </a:lnTo>
                <a:lnTo>
                  <a:pt x="0" y="153934"/>
                </a:lnTo>
                <a:lnTo>
                  <a:pt x="1360" y="149793"/>
                </a:lnTo>
                <a:lnTo>
                  <a:pt x="33336" y="19328"/>
                </a:lnTo>
                <a:lnTo>
                  <a:pt x="34016" y="17257"/>
                </a:lnTo>
                <a:lnTo>
                  <a:pt x="34016" y="11044"/>
                </a:lnTo>
                <a:lnTo>
                  <a:pt x="17688" y="11044"/>
                </a:lnTo>
                <a:lnTo>
                  <a:pt x="17688" y="2761"/>
                </a:lnTo>
                <a:lnTo>
                  <a:pt x="20410" y="2761"/>
                </a:lnTo>
                <a:lnTo>
                  <a:pt x="22451" y="2070"/>
                </a:lnTo>
                <a:lnTo>
                  <a:pt x="28648" y="1747"/>
                </a:lnTo>
                <a:lnTo>
                  <a:pt x="45890" y="323"/>
                </a:lnTo>
                <a:lnTo>
                  <a:pt x="51705" y="0"/>
                </a:lnTo>
                <a:lnTo>
                  <a:pt x="54426" y="0"/>
                </a:lnTo>
                <a:lnTo>
                  <a:pt x="55107" y="2070"/>
                </a:lnTo>
                <a:lnTo>
                  <a:pt x="55107" y="3451"/>
                </a:lnTo>
                <a:lnTo>
                  <a:pt x="54426" y="6212"/>
                </a:lnTo>
                <a:lnTo>
                  <a:pt x="54426" y="6902"/>
                </a:lnTo>
                <a:lnTo>
                  <a:pt x="31975" y="98711"/>
                </a:lnTo>
                <a:lnTo>
                  <a:pt x="45128" y="98711"/>
                </a:lnTo>
                <a:lnTo>
                  <a:pt x="39459" y="102163"/>
                </a:lnTo>
                <a:lnTo>
                  <a:pt x="49217" y="103317"/>
                </a:lnTo>
                <a:lnTo>
                  <a:pt x="61400" y="106736"/>
                </a:lnTo>
                <a:lnTo>
                  <a:pt x="62776" y="107685"/>
                </a:lnTo>
                <a:lnTo>
                  <a:pt x="29254" y="107685"/>
                </a:lnTo>
                <a:lnTo>
                  <a:pt x="27362" y="116055"/>
                </a:lnTo>
                <a:lnTo>
                  <a:pt x="23811" y="131155"/>
                </a:lnTo>
                <a:lnTo>
                  <a:pt x="20261" y="145737"/>
                </a:lnTo>
                <a:lnTo>
                  <a:pt x="18369" y="152554"/>
                </a:lnTo>
                <a:lnTo>
                  <a:pt x="17008" y="158076"/>
                </a:lnTo>
                <a:lnTo>
                  <a:pt x="14287" y="162218"/>
                </a:lnTo>
                <a:close/>
              </a:path>
              <a:path w="111760" h="162559">
                <a:moveTo>
                  <a:pt x="45128" y="98711"/>
                </a:moveTo>
                <a:lnTo>
                  <a:pt x="31975" y="98711"/>
                </a:lnTo>
                <a:lnTo>
                  <a:pt x="38407" y="95389"/>
                </a:lnTo>
                <a:lnTo>
                  <a:pt x="44646" y="90773"/>
                </a:lnTo>
                <a:lnTo>
                  <a:pt x="51014" y="85121"/>
                </a:lnTo>
                <a:lnTo>
                  <a:pt x="57828" y="78693"/>
                </a:lnTo>
                <a:lnTo>
                  <a:pt x="66630" y="70905"/>
                </a:lnTo>
                <a:lnTo>
                  <a:pt x="75687" y="64542"/>
                </a:lnTo>
                <a:lnTo>
                  <a:pt x="84999" y="60249"/>
                </a:lnTo>
                <a:lnTo>
                  <a:pt x="94566" y="58674"/>
                </a:lnTo>
                <a:lnTo>
                  <a:pt x="106132" y="58674"/>
                </a:lnTo>
                <a:lnTo>
                  <a:pt x="110214" y="64887"/>
                </a:lnTo>
                <a:lnTo>
                  <a:pt x="93886" y="64887"/>
                </a:lnTo>
                <a:lnTo>
                  <a:pt x="84818" y="66785"/>
                </a:lnTo>
                <a:lnTo>
                  <a:pt x="75942" y="71790"/>
                </a:lnTo>
                <a:lnTo>
                  <a:pt x="67193" y="78865"/>
                </a:lnTo>
                <a:lnTo>
                  <a:pt x="58508" y="86976"/>
                </a:lnTo>
                <a:lnTo>
                  <a:pt x="54426" y="90428"/>
                </a:lnTo>
                <a:lnTo>
                  <a:pt x="46262" y="98021"/>
                </a:lnTo>
                <a:lnTo>
                  <a:pt x="45128" y="98711"/>
                </a:lnTo>
                <a:close/>
              </a:path>
              <a:path w="111760" h="162559">
                <a:moveTo>
                  <a:pt x="104771" y="89047"/>
                </a:moveTo>
                <a:lnTo>
                  <a:pt x="93886" y="89047"/>
                </a:lnTo>
                <a:lnTo>
                  <a:pt x="89804" y="85596"/>
                </a:lnTo>
                <a:lnTo>
                  <a:pt x="89804" y="77312"/>
                </a:lnTo>
                <a:lnTo>
                  <a:pt x="91845" y="69719"/>
                </a:lnTo>
                <a:lnTo>
                  <a:pt x="101369" y="67648"/>
                </a:lnTo>
                <a:lnTo>
                  <a:pt x="100009" y="65577"/>
                </a:lnTo>
                <a:lnTo>
                  <a:pt x="96607" y="64887"/>
                </a:lnTo>
                <a:lnTo>
                  <a:pt x="110214" y="64887"/>
                </a:lnTo>
                <a:lnTo>
                  <a:pt x="111574" y="66958"/>
                </a:lnTo>
                <a:lnTo>
                  <a:pt x="111574" y="84215"/>
                </a:lnTo>
                <a:lnTo>
                  <a:pt x="104771" y="89047"/>
                </a:lnTo>
                <a:close/>
              </a:path>
              <a:path w="111760" h="162559">
                <a:moveTo>
                  <a:pt x="80959" y="162218"/>
                </a:moveTo>
                <a:lnTo>
                  <a:pt x="72647" y="160880"/>
                </a:lnTo>
                <a:lnTo>
                  <a:pt x="64972" y="156695"/>
                </a:lnTo>
                <a:lnTo>
                  <a:pt x="59337" y="149404"/>
                </a:lnTo>
                <a:lnTo>
                  <a:pt x="57148" y="138748"/>
                </a:lnTo>
                <a:lnTo>
                  <a:pt x="57148" y="134606"/>
                </a:lnTo>
                <a:lnTo>
                  <a:pt x="57828" y="131155"/>
                </a:lnTo>
                <a:lnTo>
                  <a:pt x="58508" y="129084"/>
                </a:lnTo>
                <a:lnTo>
                  <a:pt x="58508" y="127013"/>
                </a:lnTo>
                <a:lnTo>
                  <a:pt x="56233" y="119042"/>
                </a:lnTo>
                <a:lnTo>
                  <a:pt x="50004" y="113466"/>
                </a:lnTo>
                <a:lnTo>
                  <a:pt x="40713" y="109831"/>
                </a:lnTo>
                <a:lnTo>
                  <a:pt x="29254" y="107685"/>
                </a:lnTo>
                <a:lnTo>
                  <a:pt x="62776" y="107685"/>
                </a:lnTo>
                <a:lnTo>
                  <a:pt x="71796" y="113908"/>
                </a:lnTo>
                <a:lnTo>
                  <a:pt x="76197" y="126323"/>
                </a:lnTo>
                <a:lnTo>
                  <a:pt x="76197" y="129084"/>
                </a:lnTo>
                <a:lnTo>
                  <a:pt x="75521" y="132514"/>
                </a:lnTo>
                <a:lnTo>
                  <a:pt x="75517" y="133226"/>
                </a:lnTo>
                <a:lnTo>
                  <a:pt x="74156" y="139438"/>
                </a:lnTo>
                <a:lnTo>
                  <a:pt x="74156" y="150483"/>
                </a:lnTo>
                <a:lnTo>
                  <a:pt x="75517" y="156005"/>
                </a:lnTo>
                <a:lnTo>
                  <a:pt x="95532" y="156005"/>
                </a:lnTo>
                <a:lnTo>
                  <a:pt x="95002" y="156717"/>
                </a:lnTo>
                <a:lnTo>
                  <a:pt x="80959" y="162218"/>
                </a:lnTo>
                <a:close/>
              </a:path>
              <a:path w="111760" h="162559">
                <a:moveTo>
                  <a:pt x="95532" y="156005"/>
                </a:moveTo>
                <a:lnTo>
                  <a:pt x="81640" y="156005"/>
                </a:lnTo>
                <a:lnTo>
                  <a:pt x="89325" y="153266"/>
                </a:lnTo>
                <a:lnTo>
                  <a:pt x="95161" y="146514"/>
                </a:lnTo>
                <a:lnTo>
                  <a:pt x="99339" y="137950"/>
                </a:lnTo>
                <a:lnTo>
                  <a:pt x="102050" y="129774"/>
                </a:lnTo>
                <a:lnTo>
                  <a:pt x="102730" y="124942"/>
                </a:lnTo>
                <a:lnTo>
                  <a:pt x="103410" y="124252"/>
                </a:lnTo>
                <a:lnTo>
                  <a:pt x="110214" y="124252"/>
                </a:lnTo>
                <a:lnTo>
                  <a:pt x="110214" y="127013"/>
                </a:lnTo>
                <a:lnTo>
                  <a:pt x="108800" y="132514"/>
                </a:lnTo>
                <a:lnTo>
                  <a:pt x="104006" y="144615"/>
                </a:lnTo>
                <a:lnTo>
                  <a:pt x="95532" y="156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EC1EACF-AE02-4B4C-9B28-DD8D777E704F}"/>
              </a:ext>
            </a:extLst>
          </p:cNvPr>
          <p:cNvSpPr/>
          <p:nvPr/>
        </p:nvSpPr>
        <p:spPr>
          <a:xfrm>
            <a:off x="3995482" y="1672519"/>
            <a:ext cx="75565" cy="329565"/>
          </a:xfrm>
          <a:custGeom>
            <a:avLst/>
            <a:gdLst/>
            <a:ahLst/>
            <a:cxnLst/>
            <a:rect l="l" t="t" r="r" b="b"/>
            <a:pathLst>
              <a:path w="75564" h="329565">
                <a:moveTo>
                  <a:pt x="2721" y="329268"/>
                </a:moveTo>
                <a:lnTo>
                  <a:pt x="1360" y="329268"/>
                </a:lnTo>
                <a:lnTo>
                  <a:pt x="0" y="327888"/>
                </a:lnTo>
                <a:lnTo>
                  <a:pt x="0" y="323746"/>
                </a:lnTo>
                <a:lnTo>
                  <a:pt x="4082" y="320294"/>
                </a:lnTo>
                <a:lnTo>
                  <a:pt x="29201" y="286308"/>
                </a:lnTo>
                <a:lnTo>
                  <a:pt x="45327" y="247728"/>
                </a:lnTo>
                <a:lnTo>
                  <a:pt x="53927" y="206429"/>
                </a:lnTo>
                <a:lnTo>
                  <a:pt x="56467" y="164289"/>
                </a:lnTo>
                <a:lnTo>
                  <a:pt x="53098" y="115666"/>
                </a:lnTo>
                <a:lnTo>
                  <a:pt x="43286" y="73515"/>
                </a:lnTo>
                <a:lnTo>
                  <a:pt x="27479" y="38095"/>
                </a:lnTo>
                <a:lnTo>
                  <a:pt x="6123" y="9664"/>
                </a:lnTo>
                <a:lnTo>
                  <a:pt x="0" y="4141"/>
                </a:lnTo>
                <a:lnTo>
                  <a:pt x="0" y="1380"/>
                </a:lnTo>
                <a:lnTo>
                  <a:pt x="1360" y="0"/>
                </a:lnTo>
                <a:lnTo>
                  <a:pt x="2721" y="0"/>
                </a:lnTo>
                <a:lnTo>
                  <a:pt x="37928" y="34654"/>
                </a:lnTo>
                <a:lnTo>
                  <a:pt x="64610" y="89543"/>
                </a:lnTo>
                <a:lnTo>
                  <a:pt x="74603" y="142394"/>
                </a:lnTo>
                <a:lnTo>
                  <a:pt x="75517" y="164289"/>
                </a:lnTo>
                <a:lnTo>
                  <a:pt x="74613" y="186529"/>
                </a:lnTo>
                <a:lnTo>
                  <a:pt x="64897" y="237481"/>
                </a:lnTo>
                <a:lnTo>
                  <a:pt x="38789" y="292284"/>
                </a:lnTo>
                <a:lnTo>
                  <a:pt x="9556" y="325051"/>
                </a:lnTo>
                <a:lnTo>
                  <a:pt x="2721" y="32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B9CA5C-921B-4E2A-BAF8-A95626E3F76A}"/>
              </a:ext>
            </a:extLst>
          </p:cNvPr>
          <p:cNvSpPr/>
          <p:nvPr/>
        </p:nvSpPr>
        <p:spPr>
          <a:xfrm>
            <a:off x="4238697" y="1672520"/>
            <a:ext cx="0" cy="329565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268"/>
                </a:lnTo>
              </a:path>
            </a:pathLst>
          </a:custGeom>
          <a:ln w="12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4DC3B36-F6AE-429F-AC42-FD0AFB3EDC22}"/>
              </a:ext>
            </a:extLst>
          </p:cNvPr>
          <p:cNvSpPr/>
          <p:nvPr/>
        </p:nvSpPr>
        <p:spPr>
          <a:xfrm>
            <a:off x="4388715" y="1684250"/>
            <a:ext cx="257175" cy="234950"/>
          </a:xfrm>
          <a:custGeom>
            <a:avLst/>
            <a:gdLst/>
            <a:ahLst/>
            <a:cxnLst/>
            <a:rect l="l" t="t" r="r" b="b"/>
            <a:pathLst>
              <a:path w="257175" h="234950">
                <a:moveTo>
                  <a:pt x="61910" y="219512"/>
                </a:moveTo>
                <a:lnTo>
                  <a:pt x="10885" y="219512"/>
                </a:lnTo>
                <a:lnTo>
                  <a:pt x="25246" y="218153"/>
                </a:lnTo>
                <a:lnTo>
                  <a:pt x="33931" y="215370"/>
                </a:lnTo>
                <a:lnTo>
                  <a:pt x="38917" y="211552"/>
                </a:lnTo>
                <a:lnTo>
                  <a:pt x="42180" y="207087"/>
                </a:lnTo>
                <a:lnTo>
                  <a:pt x="170083" y="8283"/>
                </a:lnTo>
                <a:lnTo>
                  <a:pt x="174846" y="1380"/>
                </a:lnTo>
                <a:lnTo>
                  <a:pt x="176887" y="0"/>
                </a:lnTo>
                <a:lnTo>
                  <a:pt x="192534" y="0"/>
                </a:lnTo>
                <a:lnTo>
                  <a:pt x="193895" y="1380"/>
                </a:lnTo>
                <a:lnTo>
                  <a:pt x="195256" y="9664"/>
                </a:lnTo>
                <a:lnTo>
                  <a:pt x="202649" y="58674"/>
                </a:lnTo>
                <a:lnTo>
                  <a:pt x="155796" y="58674"/>
                </a:lnTo>
                <a:lnTo>
                  <a:pt x="94566" y="153934"/>
                </a:lnTo>
                <a:lnTo>
                  <a:pt x="217019" y="153934"/>
                </a:lnTo>
                <a:lnTo>
                  <a:pt x="219415" y="169811"/>
                </a:lnTo>
                <a:lnTo>
                  <a:pt x="85041" y="169811"/>
                </a:lnTo>
                <a:lnTo>
                  <a:pt x="55107" y="215370"/>
                </a:lnTo>
                <a:lnTo>
                  <a:pt x="61910" y="219512"/>
                </a:lnTo>
                <a:close/>
              </a:path>
              <a:path w="257175" h="234950">
                <a:moveTo>
                  <a:pt x="217019" y="153934"/>
                </a:moveTo>
                <a:lnTo>
                  <a:pt x="170083" y="153934"/>
                </a:lnTo>
                <a:lnTo>
                  <a:pt x="155796" y="58674"/>
                </a:lnTo>
                <a:lnTo>
                  <a:pt x="202649" y="58674"/>
                </a:lnTo>
                <a:lnTo>
                  <a:pt x="217019" y="153934"/>
                </a:lnTo>
                <a:close/>
              </a:path>
              <a:path w="257175" h="234950">
                <a:moveTo>
                  <a:pt x="235395" y="219512"/>
                </a:moveTo>
                <a:lnTo>
                  <a:pt x="163960" y="219512"/>
                </a:lnTo>
                <a:lnTo>
                  <a:pt x="174165" y="218822"/>
                </a:lnTo>
                <a:lnTo>
                  <a:pt x="180288" y="217441"/>
                </a:lnTo>
                <a:lnTo>
                  <a:pt x="172805" y="169811"/>
                </a:lnTo>
                <a:lnTo>
                  <a:pt x="219415" y="169811"/>
                </a:lnTo>
                <a:lnTo>
                  <a:pt x="225871" y="212609"/>
                </a:lnTo>
                <a:lnTo>
                  <a:pt x="227231" y="218131"/>
                </a:lnTo>
                <a:lnTo>
                  <a:pt x="227231" y="218822"/>
                </a:lnTo>
                <a:lnTo>
                  <a:pt x="231313" y="218822"/>
                </a:lnTo>
                <a:lnTo>
                  <a:pt x="235395" y="219512"/>
                </a:lnTo>
                <a:close/>
              </a:path>
              <a:path w="257175" h="234950">
                <a:moveTo>
                  <a:pt x="6123" y="234698"/>
                </a:moveTo>
                <a:lnTo>
                  <a:pt x="2721" y="234698"/>
                </a:lnTo>
                <a:lnTo>
                  <a:pt x="0" y="231247"/>
                </a:lnTo>
                <a:lnTo>
                  <a:pt x="0" y="219512"/>
                </a:lnTo>
                <a:lnTo>
                  <a:pt x="82320" y="219512"/>
                </a:lnTo>
                <a:lnTo>
                  <a:pt x="82320" y="234008"/>
                </a:lnTo>
                <a:lnTo>
                  <a:pt x="37418" y="234008"/>
                </a:lnTo>
                <a:lnTo>
                  <a:pt x="29658" y="234116"/>
                </a:lnTo>
                <a:lnTo>
                  <a:pt x="13883" y="234590"/>
                </a:lnTo>
                <a:lnTo>
                  <a:pt x="6123" y="234698"/>
                </a:lnTo>
                <a:close/>
              </a:path>
              <a:path w="257175" h="234950">
                <a:moveTo>
                  <a:pt x="153755" y="234698"/>
                </a:moveTo>
                <a:lnTo>
                  <a:pt x="150354" y="234698"/>
                </a:lnTo>
                <a:lnTo>
                  <a:pt x="146952" y="233318"/>
                </a:lnTo>
                <a:lnTo>
                  <a:pt x="146952" y="219512"/>
                </a:lnTo>
                <a:lnTo>
                  <a:pt x="257166" y="219512"/>
                </a:lnTo>
                <a:lnTo>
                  <a:pt x="257166" y="234008"/>
                </a:lnTo>
                <a:lnTo>
                  <a:pt x="202739" y="234008"/>
                </a:lnTo>
                <a:lnTo>
                  <a:pt x="153755" y="234698"/>
                </a:lnTo>
                <a:close/>
              </a:path>
              <a:path w="257175" h="234950">
                <a:moveTo>
                  <a:pt x="82320" y="234698"/>
                </a:moveTo>
                <a:lnTo>
                  <a:pt x="73476" y="234698"/>
                </a:lnTo>
                <a:lnTo>
                  <a:pt x="64684" y="234590"/>
                </a:lnTo>
                <a:lnTo>
                  <a:pt x="46592" y="234116"/>
                </a:lnTo>
                <a:lnTo>
                  <a:pt x="37418" y="234008"/>
                </a:lnTo>
                <a:lnTo>
                  <a:pt x="82320" y="234008"/>
                </a:lnTo>
                <a:lnTo>
                  <a:pt x="82320" y="234698"/>
                </a:lnTo>
                <a:close/>
              </a:path>
              <a:path w="257175" h="234950">
                <a:moveTo>
                  <a:pt x="257166" y="234698"/>
                </a:moveTo>
                <a:lnTo>
                  <a:pt x="240158" y="234698"/>
                </a:lnTo>
                <a:lnTo>
                  <a:pt x="232674" y="234008"/>
                </a:lnTo>
                <a:lnTo>
                  <a:pt x="257166" y="234008"/>
                </a:lnTo>
                <a:lnTo>
                  <a:pt x="257166" y="23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F95D79E-02BC-4CD7-8AAB-6A9F25AEBC59}"/>
              </a:ext>
            </a:extLst>
          </p:cNvPr>
          <p:cNvSpPr/>
          <p:nvPr/>
        </p:nvSpPr>
        <p:spPr>
          <a:xfrm>
            <a:off x="4667648" y="1815411"/>
            <a:ext cx="69850" cy="155575"/>
          </a:xfrm>
          <a:custGeom>
            <a:avLst/>
            <a:gdLst/>
            <a:ahLst/>
            <a:cxnLst/>
            <a:rect l="l" t="t" r="r" b="b"/>
            <a:pathLst>
              <a:path w="69850" h="155575">
                <a:moveTo>
                  <a:pt x="57148" y="22089"/>
                </a:moveTo>
                <a:lnTo>
                  <a:pt x="44221" y="22089"/>
                </a:lnTo>
                <a:lnTo>
                  <a:pt x="41500" y="17257"/>
                </a:lnTo>
                <a:lnTo>
                  <a:pt x="41500" y="6212"/>
                </a:lnTo>
                <a:lnTo>
                  <a:pt x="47623" y="0"/>
                </a:lnTo>
                <a:lnTo>
                  <a:pt x="60549" y="0"/>
                </a:lnTo>
                <a:lnTo>
                  <a:pt x="63271" y="5522"/>
                </a:lnTo>
                <a:lnTo>
                  <a:pt x="63271" y="15186"/>
                </a:lnTo>
                <a:lnTo>
                  <a:pt x="57148" y="22089"/>
                </a:lnTo>
                <a:close/>
              </a:path>
              <a:path w="69850" h="155575">
                <a:moveTo>
                  <a:pt x="7483" y="89737"/>
                </a:moveTo>
                <a:lnTo>
                  <a:pt x="0" y="89737"/>
                </a:lnTo>
                <a:lnTo>
                  <a:pt x="0" y="86976"/>
                </a:lnTo>
                <a:lnTo>
                  <a:pt x="2051" y="79728"/>
                </a:lnTo>
                <a:lnTo>
                  <a:pt x="8249" y="67821"/>
                </a:lnTo>
                <a:lnTo>
                  <a:pt x="18656" y="56690"/>
                </a:lnTo>
                <a:lnTo>
                  <a:pt x="33336" y="51771"/>
                </a:lnTo>
                <a:lnTo>
                  <a:pt x="41798" y="53238"/>
                </a:lnTo>
                <a:lnTo>
                  <a:pt x="48473" y="57294"/>
                </a:lnTo>
                <a:lnTo>
                  <a:pt x="48967" y="57984"/>
                </a:lnTo>
                <a:lnTo>
                  <a:pt x="32656" y="57984"/>
                </a:lnTo>
                <a:lnTo>
                  <a:pt x="25959" y="59591"/>
                </a:lnTo>
                <a:lnTo>
                  <a:pt x="19389" y="64628"/>
                </a:lnTo>
                <a:lnTo>
                  <a:pt x="13330" y="73418"/>
                </a:lnTo>
                <a:lnTo>
                  <a:pt x="8164" y="86286"/>
                </a:lnTo>
                <a:lnTo>
                  <a:pt x="7483" y="88357"/>
                </a:lnTo>
                <a:lnTo>
                  <a:pt x="7483" y="89737"/>
                </a:lnTo>
                <a:close/>
              </a:path>
              <a:path w="69850" h="155575">
                <a:moveTo>
                  <a:pt x="36057" y="155315"/>
                </a:moveTo>
                <a:lnTo>
                  <a:pt x="27596" y="153848"/>
                </a:lnTo>
                <a:lnTo>
                  <a:pt x="20920" y="149793"/>
                </a:lnTo>
                <a:lnTo>
                  <a:pt x="16540" y="143666"/>
                </a:lnTo>
                <a:lnTo>
                  <a:pt x="14967" y="135987"/>
                </a:lnTo>
                <a:lnTo>
                  <a:pt x="14967" y="131845"/>
                </a:lnTo>
                <a:lnTo>
                  <a:pt x="15647" y="129084"/>
                </a:lnTo>
                <a:lnTo>
                  <a:pt x="17008" y="126323"/>
                </a:lnTo>
                <a:lnTo>
                  <a:pt x="31295" y="89047"/>
                </a:lnTo>
                <a:lnTo>
                  <a:pt x="36738" y="74551"/>
                </a:lnTo>
                <a:lnTo>
                  <a:pt x="38098" y="71099"/>
                </a:lnTo>
                <a:lnTo>
                  <a:pt x="38098" y="60055"/>
                </a:lnTo>
                <a:lnTo>
                  <a:pt x="36057" y="57984"/>
                </a:lnTo>
                <a:lnTo>
                  <a:pt x="48967" y="57984"/>
                </a:lnTo>
                <a:lnTo>
                  <a:pt x="52853" y="63420"/>
                </a:lnTo>
                <a:lnTo>
                  <a:pt x="54426" y="71099"/>
                </a:lnTo>
                <a:lnTo>
                  <a:pt x="54426" y="73170"/>
                </a:lnTo>
                <a:lnTo>
                  <a:pt x="53066" y="78693"/>
                </a:lnTo>
                <a:lnTo>
                  <a:pt x="51365" y="83611"/>
                </a:lnTo>
                <a:lnTo>
                  <a:pt x="48133" y="92153"/>
                </a:lnTo>
                <a:lnTo>
                  <a:pt x="44646" y="101213"/>
                </a:lnTo>
                <a:lnTo>
                  <a:pt x="42180" y="107685"/>
                </a:lnTo>
                <a:lnTo>
                  <a:pt x="39459" y="113897"/>
                </a:lnTo>
                <a:lnTo>
                  <a:pt x="37418" y="120110"/>
                </a:lnTo>
                <a:lnTo>
                  <a:pt x="34697" y="126323"/>
                </a:lnTo>
                <a:lnTo>
                  <a:pt x="32656" y="131155"/>
                </a:lnTo>
                <a:lnTo>
                  <a:pt x="31295" y="135987"/>
                </a:lnTo>
                <a:lnTo>
                  <a:pt x="31295" y="146341"/>
                </a:lnTo>
                <a:lnTo>
                  <a:pt x="32656" y="149102"/>
                </a:lnTo>
                <a:lnTo>
                  <a:pt x="52125" y="149102"/>
                </a:lnTo>
                <a:lnTo>
                  <a:pt x="51025" y="150300"/>
                </a:lnTo>
                <a:lnTo>
                  <a:pt x="36057" y="155315"/>
                </a:lnTo>
                <a:close/>
              </a:path>
              <a:path w="69850" h="155575">
                <a:moveTo>
                  <a:pt x="52125" y="149102"/>
                </a:moveTo>
                <a:lnTo>
                  <a:pt x="36738" y="149102"/>
                </a:lnTo>
                <a:lnTo>
                  <a:pt x="43530" y="147301"/>
                </a:lnTo>
                <a:lnTo>
                  <a:pt x="50259" y="141941"/>
                </a:lnTo>
                <a:lnTo>
                  <a:pt x="56350" y="133085"/>
                </a:lnTo>
                <a:lnTo>
                  <a:pt x="61230" y="120800"/>
                </a:lnTo>
                <a:lnTo>
                  <a:pt x="61910" y="118730"/>
                </a:lnTo>
                <a:lnTo>
                  <a:pt x="62590" y="117349"/>
                </a:lnTo>
                <a:lnTo>
                  <a:pt x="69394" y="117349"/>
                </a:lnTo>
                <a:lnTo>
                  <a:pt x="69394" y="120110"/>
                </a:lnTo>
                <a:lnTo>
                  <a:pt x="67438" y="127067"/>
                </a:lnTo>
                <a:lnTo>
                  <a:pt x="61400" y="139007"/>
                </a:lnTo>
                <a:lnTo>
                  <a:pt x="52125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AC1A0A0-16F4-4FBA-BDCE-D850E0F81180}"/>
              </a:ext>
            </a:extLst>
          </p:cNvPr>
          <p:cNvSpPr/>
          <p:nvPr/>
        </p:nvSpPr>
        <p:spPr>
          <a:xfrm>
            <a:off x="4774465" y="1941729"/>
            <a:ext cx="29845" cy="71120"/>
          </a:xfrm>
          <a:custGeom>
            <a:avLst/>
            <a:gdLst/>
            <a:ahLst/>
            <a:cxnLst/>
            <a:rect l="l" t="t" r="r" b="b"/>
            <a:pathLst>
              <a:path w="29845" h="71119">
                <a:moveTo>
                  <a:pt x="19049" y="26921"/>
                </a:moveTo>
                <a:lnTo>
                  <a:pt x="5442" y="26921"/>
                </a:lnTo>
                <a:lnTo>
                  <a:pt x="0" y="20708"/>
                </a:lnTo>
                <a:lnTo>
                  <a:pt x="0" y="6212"/>
                </a:lnTo>
                <a:lnTo>
                  <a:pt x="5442" y="0"/>
                </a:lnTo>
                <a:lnTo>
                  <a:pt x="12926" y="0"/>
                </a:lnTo>
                <a:lnTo>
                  <a:pt x="20069" y="1952"/>
                </a:lnTo>
                <a:lnTo>
                  <a:pt x="25172" y="7334"/>
                </a:lnTo>
                <a:lnTo>
                  <a:pt x="28233" y="15434"/>
                </a:lnTo>
                <a:lnTo>
                  <a:pt x="29045" y="23469"/>
                </a:lnTo>
                <a:lnTo>
                  <a:pt x="22451" y="23469"/>
                </a:lnTo>
                <a:lnTo>
                  <a:pt x="19049" y="26921"/>
                </a:lnTo>
                <a:close/>
              </a:path>
              <a:path w="29845" h="71119">
                <a:moveTo>
                  <a:pt x="6803" y="71099"/>
                </a:moveTo>
                <a:lnTo>
                  <a:pt x="5442" y="71099"/>
                </a:lnTo>
                <a:lnTo>
                  <a:pt x="3401" y="69719"/>
                </a:lnTo>
                <a:lnTo>
                  <a:pt x="3401" y="66958"/>
                </a:lnTo>
                <a:lnTo>
                  <a:pt x="4762" y="65577"/>
                </a:lnTo>
                <a:lnTo>
                  <a:pt x="14127" y="54338"/>
                </a:lnTo>
                <a:lnTo>
                  <a:pt x="19474" y="43488"/>
                </a:lnTo>
                <a:lnTo>
                  <a:pt x="21887" y="33155"/>
                </a:lnTo>
                <a:lnTo>
                  <a:pt x="22451" y="23469"/>
                </a:lnTo>
                <a:lnTo>
                  <a:pt x="29045" y="23469"/>
                </a:lnTo>
                <a:lnTo>
                  <a:pt x="29254" y="25540"/>
                </a:lnTo>
                <a:lnTo>
                  <a:pt x="26129" y="44308"/>
                </a:lnTo>
                <a:lnTo>
                  <a:pt x="19049" y="58674"/>
                </a:lnTo>
                <a:lnTo>
                  <a:pt x="11459" y="67864"/>
                </a:lnTo>
                <a:lnTo>
                  <a:pt x="6803" y="71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06F275E-6EC0-4DF8-A708-7053CB5386E2}"/>
              </a:ext>
            </a:extLst>
          </p:cNvPr>
          <p:cNvSpPr/>
          <p:nvPr/>
        </p:nvSpPr>
        <p:spPr>
          <a:xfrm>
            <a:off x="4826166" y="1815406"/>
            <a:ext cx="100330" cy="200660"/>
          </a:xfrm>
          <a:custGeom>
            <a:avLst/>
            <a:gdLst/>
            <a:ahLst/>
            <a:cxnLst/>
            <a:rect l="l" t="t" r="r" b="b"/>
            <a:pathLst>
              <a:path w="100329" h="200659">
                <a:moveTo>
                  <a:pt x="93205" y="22089"/>
                </a:moveTo>
                <a:lnTo>
                  <a:pt x="80959" y="22089"/>
                </a:lnTo>
                <a:lnTo>
                  <a:pt x="78238" y="16566"/>
                </a:lnTo>
                <a:lnTo>
                  <a:pt x="78238" y="6902"/>
                </a:lnTo>
                <a:lnTo>
                  <a:pt x="84361" y="0"/>
                </a:lnTo>
                <a:lnTo>
                  <a:pt x="97287" y="0"/>
                </a:lnTo>
                <a:lnTo>
                  <a:pt x="100009" y="4832"/>
                </a:lnTo>
                <a:lnTo>
                  <a:pt x="100009" y="15876"/>
                </a:lnTo>
                <a:lnTo>
                  <a:pt x="93205" y="22089"/>
                </a:lnTo>
                <a:close/>
              </a:path>
              <a:path w="100329" h="200659">
                <a:moveTo>
                  <a:pt x="34016" y="89737"/>
                </a:moveTo>
                <a:lnTo>
                  <a:pt x="27893" y="89737"/>
                </a:lnTo>
                <a:lnTo>
                  <a:pt x="27893" y="86976"/>
                </a:lnTo>
                <a:lnTo>
                  <a:pt x="30519" y="80019"/>
                </a:lnTo>
                <a:lnTo>
                  <a:pt x="38183" y="68079"/>
                </a:lnTo>
                <a:lnTo>
                  <a:pt x="50568" y="56787"/>
                </a:lnTo>
                <a:lnTo>
                  <a:pt x="67353" y="51771"/>
                </a:lnTo>
                <a:lnTo>
                  <a:pt x="76920" y="53368"/>
                </a:lnTo>
                <a:lnTo>
                  <a:pt x="84701" y="57811"/>
                </a:lnTo>
                <a:lnTo>
                  <a:pt x="84834" y="57984"/>
                </a:lnTo>
                <a:lnTo>
                  <a:pt x="66672" y="57984"/>
                </a:lnTo>
                <a:lnTo>
                  <a:pt x="57201" y="60454"/>
                </a:lnTo>
                <a:lnTo>
                  <a:pt x="48558" y="66871"/>
                </a:lnTo>
                <a:lnTo>
                  <a:pt x="41319" y="75748"/>
                </a:lnTo>
                <a:lnTo>
                  <a:pt x="36057" y="85596"/>
                </a:lnTo>
                <a:lnTo>
                  <a:pt x="34697" y="89047"/>
                </a:lnTo>
                <a:lnTo>
                  <a:pt x="34016" y="89737"/>
                </a:lnTo>
                <a:close/>
              </a:path>
              <a:path w="100329" h="200659">
                <a:moveTo>
                  <a:pt x="45722" y="193971"/>
                </a:moveTo>
                <a:lnTo>
                  <a:pt x="22451" y="193971"/>
                </a:lnTo>
                <a:lnTo>
                  <a:pt x="32284" y="191566"/>
                </a:lnTo>
                <a:lnTo>
                  <a:pt x="40905" y="185084"/>
                </a:lnTo>
                <a:lnTo>
                  <a:pt x="47612" y="175625"/>
                </a:lnTo>
                <a:lnTo>
                  <a:pt x="51705" y="164289"/>
                </a:lnTo>
                <a:lnTo>
                  <a:pt x="73476" y="75931"/>
                </a:lnTo>
                <a:lnTo>
                  <a:pt x="74156" y="75241"/>
                </a:lnTo>
                <a:lnTo>
                  <a:pt x="74156" y="62126"/>
                </a:lnTo>
                <a:lnTo>
                  <a:pt x="72115" y="57984"/>
                </a:lnTo>
                <a:lnTo>
                  <a:pt x="84834" y="57984"/>
                </a:lnTo>
                <a:lnTo>
                  <a:pt x="89931" y="64585"/>
                </a:lnTo>
                <a:lnTo>
                  <a:pt x="91845" y="73170"/>
                </a:lnTo>
                <a:lnTo>
                  <a:pt x="91845" y="76622"/>
                </a:lnTo>
                <a:lnTo>
                  <a:pt x="91164" y="78693"/>
                </a:lnTo>
                <a:lnTo>
                  <a:pt x="90484" y="81454"/>
                </a:lnTo>
                <a:lnTo>
                  <a:pt x="70074" y="163598"/>
                </a:lnTo>
                <a:lnTo>
                  <a:pt x="61782" y="181255"/>
                </a:lnTo>
                <a:lnTo>
                  <a:pt x="49154" y="192504"/>
                </a:lnTo>
                <a:lnTo>
                  <a:pt x="45722" y="193971"/>
                </a:lnTo>
                <a:close/>
              </a:path>
              <a:path w="100329" h="200659">
                <a:moveTo>
                  <a:pt x="23131" y="200184"/>
                </a:moveTo>
                <a:lnTo>
                  <a:pt x="13776" y="199181"/>
                </a:lnTo>
                <a:lnTo>
                  <a:pt x="6463" y="196301"/>
                </a:lnTo>
                <a:lnTo>
                  <a:pt x="1700" y="191739"/>
                </a:lnTo>
                <a:lnTo>
                  <a:pt x="0" y="185688"/>
                </a:lnTo>
                <a:lnTo>
                  <a:pt x="0" y="178095"/>
                </a:lnTo>
                <a:lnTo>
                  <a:pt x="6123" y="171882"/>
                </a:lnTo>
                <a:lnTo>
                  <a:pt x="17688" y="171882"/>
                </a:lnTo>
                <a:lnTo>
                  <a:pt x="22451" y="175333"/>
                </a:lnTo>
                <a:lnTo>
                  <a:pt x="22451" y="184307"/>
                </a:lnTo>
                <a:lnTo>
                  <a:pt x="20410" y="189829"/>
                </a:lnTo>
                <a:lnTo>
                  <a:pt x="14287" y="192591"/>
                </a:lnTo>
                <a:lnTo>
                  <a:pt x="19729" y="193971"/>
                </a:lnTo>
                <a:lnTo>
                  <a:pt x="45722" y="193971"/>
                </a:lnTo>
                <a:lnTo>
                  <a:pt x="35249" y="198447"/>
                </a:lnTo>
                <a:lnTo>
                  <a:pt x="23131" y="200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CBC42E65-9317-4EC9-BF4F-A16E1DF976A1}"/>
              </a:ext>
            </a:extLst>
          </p:cNvPr>
          <p:cNvSpPr/>
          <p:nvPr/>
        </p:nvSpPr>
        <p:spPr>
          <a:xfrm>
            <a:off x="5072447" y="1804707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66" y="0"/>
                </a:lnTo>
              </a:path>
            </a:pathLst>
          </a:custGeom>
          <a:ln w="13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8CD3599-6F94-4CC9-BF95-8C90CD51E623}"/>
              </a:ext>
            </a:extLst>
          </p:cNvPr>
          <p:cNvSpPr/>
          <p:nvPr/>
        </p:nvSpPr>
        <p:spPr>
          <a:xfrm>
            <a:off x="5072447" y="1868559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66" y="0"/>
                </a:lnTo>
              </a:path>
            </a:pathLst>
          </a:custGeom>
          <a:ln w="13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D150C288-0533-4831-87E6-23D4576B4DC1}"/>
              </a:ext>
            </a:extLst>
          </p:cNvPr>
          <p:cNvSpPr/>
          <p:nvPr/>
        </p:nvSpPr>
        <p:spPr>
          <a:xfrm>
            <a:off x="5426221" y="1699438"/>
            <a:ext cx="107950" cy="219710"/>
          </a:xfrm>
          <a:custGeom>
            <a:avLst/>
            <a:gdLst/>
            <a:ahLst/>
            <a:cxnLst/>
            <a:rect l="l" t="t" r="r" b="b"/>
            <a:pathLst>
              <a:path w="107950" h="219709">
                <a:moveTo>
                  <a:pt x="0" y="31063"/>
                </a:moveTo>
                <a:lnTo>
                  <a:pt x="0" y="20708"/>
                </a:lnTo>
                <a:lnTo>
                  <a:pt x="11066" y="20385"/>
                </a:lnTo>
                <a:lnTo>
                  <a:pt x="26277" y="18120"/>
                </a:lnTo>
                <a:lnTo>
                  <a:pt x="43148" y="11972"/>
                </a:lnTo>
                <a:lnTo>
                  <a:pt x="59189" y="0"/>
                </a:lnTo>
                <a:lnTo>
                  <a:pt x="66672" y="0"/>
                </a:lnTo>
                <a:lnTo>
                  <a:pt x="66672" y="22779"/>
                </a:lnTo>
                <a:lnTo>
                  <a:pt x="42861" y="22779"/>
                </a:lnTo>
                <a:lnTo>
                  <a:pt x="29945" y="27568"/>
                </a:lnTo>
                <a:lnTo>
                  <a:pt x="17603" y="30027"/>
                </a:lnTo>
                <a:lnTo>
                  <a:pt x="7175" y="30933"/>
                </a:lnTo>
                <a:lnTo>
                  <a:pt x="0" y="31063"/>
                </a:lnTo>
                <a:close/>
              </a:path>
              <a:path w="107950" h="219709">
                <a:moveTo>
                  <a:pt x="97287" y="209158"/>
                </a:moveTo>
                <a:lnTo>
                  <a:pt x="12246" y="209158"/>
                </a:lnTo>
                <a:lnTo>
                  <a:pt x="29371" y="208424"/>
                </a:lnTo>
                <a:lnTo>
                  <a:pt x="38524" y="205879"/>
                </a:lnTo>
                <a:lnTo>
                  <a:pt x="42191" y="201004"/>
                </a:lnTo>
                <a:lnTo>
                  <a:pt x="42861" y="193281"/>
                </a:lnTo>
                <a:lnTo>
                  <a:pt x="42861" y="22779"/>
                </a:lnTo>
                <a:lnTo>
                  <a:pt x="66672" y="22779"/>
                </a:lnTo>
                <a:lnTo>
                  <a:pt x="66672" y="193281"/>
                </a:lnTo>
                <a:lnTo>
                  <a:pt x="67342" y="201004"/>
                </a:lnTo>
                <a:lnTo>
                  <a:pt x="71010" y="205879"/>
                </a:lnTo>
                <a:lnTo>
                  <a:pt x="80162" y="208424"/>
                </a:lnTo>
                <a:lnTo>
                  <a:pt x="97287" y="209158"/>
                </a:lnTo>
                <a:close/>
              </a:path>
              <a:path w="107950" h="219709">
                <a:moveTo>
                  <a:pt x="2041" y="219512"/>
                </a:moveTo>
                <a:lnTo>
                  <a:pt x="2041" y="209158"/>
                </a:lnTo>
                <a:lnTo>
                  <a:pt x="107493" y="209158"/>
                </a:lnTo>
                <a:lnTo>
                  <a:pt x="107493" y="218822"/>
                </a:lnTo>
                <a:lnTo>
                  <a:pt x="55107" y="218822"/>
                </a:lnTo>
                <a:lnTo>
                  <a:pt x="27809" y="218908"/>
                </a:lnTo>
                <a:lnTo>
                  <a:pt x="13298" y="219113"/>
                </a:lnTo>
                <a:lnTo>
                  <a:pt x="2041" y="219512"/>
                </a:lnTo>
                <a:close/>
              </a:path>
              <a:path w="107950" h="219709">
                <a:moveTo>
                  <a:pt x="107493" y="219512"/>
                </a:moveTo>
                <a:lnTo>
                  <a:pt x="96246" y="219113"/>
                </a:lnTo>
                <a:lnTo>
                  <a:pt x="81810" y="218908"/>
                </a:lnTo>
                <a:lnTo>
                  <a:pt x="55107" y="218822"/>
                </a:lnTo>
                <a:lnTo>
                  <a:pt x="107493" y="218822"/>
                </a:lnTo>
                <a:lnTo>
                  <a:pt x="107493" y="219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02B6999A-D2A1-47CD-B13A-26BD0366FC0F}"/>
              </a:ext>
            </a:extLst>
          </p:cNvPr>
          <p:cNvSpPr/>
          <p:nvPr/>
        </p:nvSpPr>
        <p:spPr>
          <a:xfrm>
            <a:off x="5588141" y="1883746"/>
            <a:ext cx="38100" cy="99060"/>
          </a:xfrm>
          <a:custGeom>
            <a:avLst/>
            <a:gdLst/>
            <a:ahLst/>
            <a:cxnLst/>
            <a:rect l="l" t="t" r="r" b="b"/>
            <a:pathLst>
              <a:path w="38100" h="99059">
                <a:moveTo>
                  <a:pt x="21089" y="35204"/>
                </a:moveTo>
                <a:lnTo>
                  <a:pt x="6122" y="35204"/>
                </a:lnTo>
                <a:lnTo>
                  <a:pt x="0" y="26921"/>
                </a:lnTo>
                <a:lnTo>
                  <a:pt x="0" y="8283"/>
                </a:lnTo>
                <a:lnTo>
                  <a:pt x="6122" y="0"/>
                </a:lnTo>
                <a:lnTo>
                  <a:pt x="17007" y="0"/>
                </a:lnTo>
                <a:lnTo>
                  <a:pt x="25756" y="2394"/>
                </a:lnTo>
                <a:lnTo>
                  <a:pt x="32400" y="9318"/>
                </a:lnTo>
                <a:lnTo>
                  <a:pt x="36620" y="20385"/>
                </a:lnTo>
                <a:lnTo>
                  <a:pt x="37616" y="30372"/>
                </a:lnTo>
                <a:lnTo>
                  <a:pt x="29253" y="30372"/>
                </a:lnTo>
                <a:lnTo>
                  <a:pt x="28573" y="31063"/>
                </a:lnTo>
                <a:lnTo>
                  <a:pt x="25171" y="33824"/>
                </a:lnTo>
                <a:lnTo>
                  <a:pt x="21089" y="35204"/>
                </a:lnTo>
                <a:close/>
              </a:path>
              <a:path w="38100" h="99059">
                <a:moveTo>
                  <a:pt x="8163" y="98711"/>
                </a:moveTo>
                <a:lnTo>
                  <a:pt x="6802" y="98711"/>
                </a:lnTo>
                <a:lnTo>
                  <a:pt x="4761" y="97330"/>
                </a:lnTo>
                <a:lnTo>
                  <a:pt x="4761" y="93879"/>
                </a:lnTo>
                <a:lnTo>
                  <a:pt x="8843" y="89737"/>
                </a:lnTo>
                <a:lnTo>
                  <a:pt x="16837" y="80246"/>
                </a:lnTo>
                <a:lnTo>
                  <a:pt x="23811" y="67648"/>
                </a:lnTo>
                <a:lnTo>
                  <a:pt x="28743" y="52462"/>
                </a:lnTo>
                <a:lnTo>
                  <a:pt x="30614" y="35204"/>
                </a:lnTo>
                <a:lnTo>
                  <a:pt x="30614" y="30372"/>
                </a:lnTo>
                <a:lnTo>
                  <a:pt x="37616" y="30372"/>
                </a:lnTo>
                <a:lnTo>
                  <a:pt x="38098" y="35204"/>
                </a:lnTo>
                <a:lnTo>
                  <a:pt x="33994" y="61435"/>
                </a:lnTo>
                <a:lnTo>
                  <a:pt x="24661" y="81454"/>
                </a:lnTo>
                <a:lnTo>
                  <a:pt x="14563" y="94224"/>
                </a:lnTo>
                <a:lnTo>
                  <a:pt x="8163" y="98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C005CB8F-3258-4B93-A30C-BC316FF63AEE}"/>
              </a:ext>
            </a:extLst>
          </p:cNvPr>
          <p:cNvSpPr/>
          <p:nvPr/>
        </p:nvSpPr>
        <p:spPr>
          <a:xfrm>
            <a:off x="5719446" y="1684253"/>
            <a:ext cx="256540" cy="234950"/>
          </a:xfrm>
          <a:custGeom>
            <a:avLst/>
            <a:gdLst/>
            <a:ahLst/>
            <a:cxnLst/>
            <a:rect l="l" t="t" r="r" b="b"/>
            <a:pathLst>
              <a:path w="256539" h="234950">
                <a:moveTo>
                  <a:pt x="61910" y="219512"/>
                </a:moveTo>
                <a:lnTo>
                  <a:pt x="10205" y="219512"/>
                </a:lnTo>
                <a:lnTo>
                  <a:pt x="24662" y="218153"/>
                </a:lnTo>
                <a:lnTo>
                  <a:pt x="33506" y="215370"/>
                </a:lnTo>
                <a:lnTo>
                  <a:pt x="38523" y="211552"/>
                </a:lnTo>
                <a:lnTo>
                  <a:pt x="41500" y="207087"/>
                </a:lnTo>
                <a:lnTo>
                  <a:pt x="169403" y="8283"/>
                </a:lnTo>
                <a:lnTo>
                  <a:pt x="174165" y="1380"/>
                </a:lnTo>
                <a:lnTo>
                  <a:pt x="176887" y="0"/>
                </a:lnTo>
                <a:lnTo>
                  <a:pt x="191854" y="0"/>
                </a:lnTo>
                <a:lnTo>
                  <a:pt x="193895" y="1380"/>
                </a:lnTo>
                <a:lnTo>
                  <a:pt x="195256" y="9664"/>
                </a:lnTo>
                <a:lnTo>
                  <a:pt x="202485" y="58674"/>
                </a:lnTo>
                <a:lnTo>
                  <a:pt x="155796" y="58674"/>
                </a:lnTo>
                <a:lnTo>
                  <a:pt x="94566" y="153934"/>
                </a:lnTo>
                <a:lnTo>
                  <a:pt x="216536" y="153934"/>
                </a:lnTo>
                <a:lnTo>
                  <a:pt x="218878" y="169811"/>
                </a:lnTo>
                <a:lnTo>
                  <a:pt x="84361" y="169811"/>
                </a:lnTo>
                <a:lnTo>
                  <a:pt x="54426" y="215370"/>
                </a:lnTo>
                <a:lnTo>
                  <a:pt x="61910" y="219512"/>
                </a:lnTo>
                <a:close/>
              </a:path>
              <a:path w="256539" h="234950">
                <a:moveTo>
                  <a:pt x="216536" y="153934"/>
                </a:moveTo>
                <a:lnTo>
                  <a:pt x="170083" y="153934"/>
                </a:lnTo>
                <a:lnTo>
                  <a:pt x="155796" y="58674"/>
                </a:lnTo>
                <a:lnTo>
                  <a:pt x="202485" y="58674"/>
                </a:lnTo>
                <a:lnTo>
                  <a:pt x="216536" y="153934"/>
                </a:lnTo>
                <a:close/>
              </a:path>
              <a:path w="256539" h="234950">
                <a:moveTo>
                  <a:pt x="235395" y="219512"/>
                </a:moveTo>
                <a:lnTo>
                  <a:pt x="163280" y="219512"/>
                </a:lnTo>
                <a:lnTo>
                  <a:pt x="173485" y="218822"/>
                </a:lnTo>
                <a:lnTo>
                  <a:pt x="179608" y="217441"/>
                </a:lnTo>
                <a:lnTo>
                  <a:pt x="172124" y="169811"/>
                </a:lnTo>
                <a:lnTo>
                  <a:pt x="218878" y="169811"/>
                </a:lnTo>
                <a:lnTo>
                  <a:pt x="225190" y="212609"/>
                </a:lnTo>
                <a:lnTo>
                  <a:pt x="226551" y="218131"/>
                </a:lnTo>
                <a:lnTo>
                  <a:pt x="226551" y="218822"/>
                </a:lnTo>
                <a:lnTo>
                  <a:pt x="230633" y="218822"/>
                </a:lnTo>
                <a:lnTo>
                  <a:pt x="235395" y="219512"/>
                </a:lnTo>
                <a:close/>
              </a:path>
              <a:path w="256539" h="234950">
                <a:moveTo>
                  <a:pt x="6123" y="234698"/>
                </a:moveTo>
                <a:lnTo>
                  <a:pt x="2041" y="234698"/>
                </a:lnTo>
                <a:lnTo>
                  <a:pt x="0" y="231247"/>
                </a:lnTo>
                <a:lnTo>
                  <a:pt x="0" y="219512"/>
                </a:lnTo>
                <a:lnTo>
                  <a:pt x="81640" y="219512"/>
                </a:lnTo>
                <a:lnTo>
                  <a:pt x="81640" y="234008"/>
                </a:lnTo>
                <a:lnTo>
                  <a:pt x="36738" y="234008"/>
                </a:lnTo>
                <a:lnTo>
                  <a:pt x="28988" y="234116"/>
                </a:lnTo>
                <a:lnTo>
                  <a:pt x="13489" y="234590"/>
                </a:lnTo>
                <a:lnTo>
                  <a:pt x="6123" y="234698"/>
                </a:lnTo>
                <a:close/>
              </a:path>
              <a:path w="256539" h="234950">
                <a:moveTo>
                  <a:pt x="153755" y="234698"/>
                </a:moveTo>
                <a:lnTo>
                  <a:pt x="150354" y="234698"/>
                </a:lnTo>
                <a:lnTo>
                  <a:pt x="146272" y="233318"/>
                </a:lnTo>
                <a:lnTo>
                  <a:pt x="146272" y="219512"/>
                </a:lnTo>
                <a:lnTo>
                  <a:pt x="256486" y="219512"/>
                </a:lnTo>
                <a:lnTo>
                  <a:pt x="256486" y="234008"/>
                </a:lnTo>
                <a:lnTo>
                  <a:pt x="202059" y="234008"/>
                </a:lnTo>
                <a:lnTo>
                  <a:pt x="153755" y="234698"/>
                </a:lnTo>
                <a:close/>
              </a:path>
              <a:path w="256539" h="234950">
                <a:moveTo>
                  <a:pt x="81640" y="234698"/>
                </a:moveTo>
                <a:lnTo>
                  <a:pt x="72795" y="234698"/>
                </a:lnTo>
                <a:lnTo>
                  <a:pt x="64004" y="234590"/>
                </a:lnTo>
                <a:lnTo>
                  <a:pt x="45911" y="234116"/>
                </a:lnTo>
                <a:lnTo>
                  <a:pt x="36738" y="234008"/>
                </a:lnTo>
                <a:lnTo>
                  <a:pt x="81640" y="234008"/>
                </a:lnTo>
                <a:lnTo>
                  <a:pt x="81640" y="234698"/>
                </a:lnTo>
                <a:close/>
              </a:path>
              <a:path w="256539" h="234950">
                <a:moveTo>
                  <a:pt x="256486" y="234698"/>
                </a:moveTo>
                <a:lnTo>
                  <a:pt x="240158" y="234698"/>
                </a:lnTo>
                <a:lnTo>
                  <a:pt x="231994" y="234008"/>
                </a:lnTo>
                <a:lnTo>
                  <a:pt x="256486" y="234008"/>
                </a:lnTo>
                <a:lnTo>
                  <a:pt x="256486" y="23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E4E679F6-E037-42A8-A7B5-B049873F1950}"/>
              </a:ext>
            </a:extLst>
          </p:cNvPr>
          <p:cNvSpPr/>
          <p:nvPr/>
        </p:nvSpPr>
        <p:spPr>
          <a:xfrm>
            <a:off x="5998388" y="1815413"/>
            <a:ext cx="69215" cy="155575"/>
          </a:xfrm>
          <a:custGeom>
            <a:avLst/>
            <a:gdLst/>
            <a:ahLst/>
            <a:cxnLst/>
            <a:rect l="l" t="t" r="r" b="b"/>
            <a:pathLst>
              <a:path w="69214" h="155575">
                <a:moveTo>
                  <a:pt x="56467" y="22089"/>
                </a:moveTo>
                <a:lnTo>
                  <a:pt x="44221" y="22089"/>
                </a:lnTo>
                <a:lnTo>
                  <a:pt x="40820" y="17257"/>
                </a:lnTo>
                <a:lnTo>
                  <a:pt x="40820" y="6212"/>
                </a:lnTo>
                <a:lnTo>
                  <a:pt x="47623" y="0"/>
                </a:lnTo>
                <a:lnTo>
                  <a:pt x="59869" y="0"/>
                </a:lnTo>
                <a:lnTo>
                  <a:pt x="62590" y="5522"/>
                </a:lnTo>
                <a:lnTo>
                  <a:pt x="62590" y="15186"/>
                </a:lnTo>
                <a:lnTo>
                  <a:pt x="56467" y="22089"/>
                </a:lnTo>
                <a:close/>
              </a:path>
              <a:path w="69214" h="155575">
                <a:moveTo>
                  <a:pt x="6803" y="89737"/>
                </a:moveTo>
                <a:lnTo>
                  <a:pt x="0" y="89737"/>
                </a:lnTo>
                <a:lnTo>
                  <a:pt x="0" y="86976"/>
                </a:lnTo>
                <a:lnTo>
                  <a:pt x="1945" y="79728"/>
                </a:lnTo>
                <a:lnTo>
                  <a:pt x="7908" y="67821"/>
                </a:lnTo>
                <a:lnTo>
                  <a:pt x="18082" y="56690"/>
                </a:lnTo>
                <a:lnTo>
                  <a:pt x="32656" y="51771"/>
                </a:lnTo>
                <a:lnTo>
                  <a:pt x="41511" y="53238"/>
                </a:lnTo>
                <a:lnTo>
                  <a:pt x="48388" y="57294"/>
                </a:lnTo>
                <a:lnTo>
                  <a:pt x="48890" y="57984"/>
                </a:lnTo>
                <a:lnTo>
                  <a:pt x="31975" y="57984"/>
                </a:lnTo>
                <a:lnTo>
                  <a:pt x="25565" y="59591"/>
                </a:lnTo>
                <a:lnTo>
                  <a:pt x="18964" y="64628"/>
                </a:lnTo>
                <a:lnTo>
                  <a:pt x="12745" y="73418"/>
                </a:lnTo>
                <a:lnTo>
                  <a:pt x="7483" y="86286"/>
                </a:lnTo>
                <a:lnTo>
                  <a:pt x="6803" y="88357"/>
                </a:lnTo>
                <a:lnTo>
                  <a:pt x="6803" y="89737"/>
                </a:lnTo>
                <a:close/>
              </a:path>
              <a:path w="69214" h="155575">
                <a:moveTo>
                  <a:pt x="36057" y="155315"/>
                </a:moveTo>
                <a:lnTo>
                  <a:pt x="27202" y="153848"/>
                </a:lnTo>
                <a:lnTo>
                  <a:pt x="20325" y="149793"/>
                </a:lnTo>
                <a:lnTo>
                  <a:pt x="15870" y="143666"/>
                </a:lnTo>
                <a:lnTo>
                  <a:pt x="14287" y="135987"/>
                </a:lnTo>
                <a:lnTo>
                  <a:pt x="14287" y="131845"/>
                </a:lnTo>
                <a:lnTo>
                  <a:pt x="15647" y="129084"/>
                </a:lnTo>
                <a:lnTo>
                  <a:pt x="16328" y="126323"/>
                </a:lnTo>
                <a:lnTo>
                  <a:pt x="30615" y="89047"/>
                </a:lnTo>
                <a:lnTo>
                  <a:pt x="36057" y="74551"/>
                </a:lnTo>
                <a:lnTo>
                  <a:pt x="37418" y="71099"/>
                </a:lnTo>
                <a:lnTo>
                  <a:pt x="37418" y="60055"/>
                </a:lnTo>
                <a:lnTo>
                  <a:pt x="35377" y="57984"/>
                </a:lnTo>
                <a:lnTo>
                  <a:pt x="48890" y="57984"/>
                </a:lnTo>
                <a:lnTo>
                  <a:pt x="52842" y="63420"/>
                </a:lnTo>
                <a:lnTo>
                  <a:pt x="54426" y="71099"/>
                </a:lnTo>
                <a:lnTo>
                  <a:pt x="54426" y="73170"/>
                </a:lnTo>
                <a:lnTo>
                  <a:pt x="41500" y="107685"/>
                </a:lnTo>
                <a:lnTo>
                  <a:pt x="39459" y="113897"/>
                </a:lnTo>
                <a:lnTo>
                  <a:pt x="36738" y="120110"/>
                </a:lnTo>
                <a:lnTo>
                  <a:pt x="34697" y="126323"/>
                </a:lnTo>
                <a:lnTo>
                  <a:pt x="30615" y="135987"/>
                </a:lnTo>
                <a:lnTo>
                  <a:pt x="30615" y="146341"/>
                </a:lnTo>
                <a:lnTo>
                  <a:pt x="31975" y="149102"/>
                </a:lnTo>
                <a:lnTo>
                  <a:pt x="51710" y="149102"/>
                </a:lnTo>
                <a:lnTo>
                  <a:pt x="50631" y="150300"/>
                </a:lnTo>
                <a:lnTo>
                  <a:pt x="36057" y="155315"/>
                </a:lnTo>
                <a:close/>
              </a:path>
              <a:path w="69214" h="155575">
                <a:moveTo>
                  <a:pt x="51710" y="149102"/>
                </a:moveTo>
                <a:lnTo>
                  <a:pt x="36738" y="149102"/>
                </a:lnTo>
                <a:lnTo>
                  <a:pt x="43520" y="147301"/>
                </a:lnTo>
                <a:lnTo>
                  <a:pt x="50174" y="141941"/>
                </a:lnTo>
                <a:lnTo>
                  <a:pt x="56063" y="133085"/>
                </a:lnTo>
                <a:lnTo>
                  <a:pt x="60549" y="120800"/>
                </a:lnTo>
                <a:lnTo>
                  <a:pt x="61910" y="118730"/>
                </a:lnTo>
                <a:lnTo>
                  <a:pt x="61910" y="117349"/>
                </a:lnTo>
                <a:lnTo>
                  <a:pt x="68713" y="117349"/>
                </a:lnTo>
                <a:lnTo>
                  <a:pt x="68713" y="120110"/>
                </a:lnTo>
                <a:lnTo>
                  <a:pt x="66768" y="127067"/>
                </a:lnTo>
                <a:lnTo>
                  <a:pt x="60804" y="139007"/>
                </a:lnTo>
                <a:lnTo>
                  <a:pt x="51710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8C353AF-F8F0-4B2D-A1A1-273DA2EF3537}"/>
              </a:ext>
            </a:extLst>
          </p:cNvPr>
          <p:cNvSpPr/>
          <p:nvPr/>
        </p:nvSpPr>
        <p:spPr>
          <a:xfrm>
            <a:off x="6105200" y="1941732"/>
            <a:ext cx="28575" cy="71120"/>
          </a:xfrm>
          <a:custGeom>
            <a:avLst/>
            <a:gdLst/>
            <a:ahLst/>
            <a:cxnLst/>
            <a:rect l="l" t="t" r="r" b="b"/>
            <a:pathLst>
              <a:path w="28575" h="71119">
                <a:moveTo>
                  <a:pt x="18369" y="26921"/>
                </a:moveTo>
                <a:lnTo>
                  <a:pt x="4762" y="26921"/>
                </a:lnTo>
                <a:lnTo>
                  <a:pt x="0" y="20708"/>
                </a:lnTo>
                <a:lnTo>
                  <a:pt x="0" y="6212"/>
                </a:lnTo>
                <a:lnTo>
                  <a:pt x="5442" y="0"/>
                </a:lnTo>
                <a:lnTo>
                  <a:pt x="12926" y="0"/>
                </a:lnTo>
                <a:lnTo>
                  <a:pt x="19676" y="1952"/>
                </a:lnTo>
                <a:lnTo>
                  <a:pt x="24577" y="7334"/>
                </a:lnTo>
                <a:lnTo>
                  <a:pt x="27564" y="15434"/>
                </a:lnTo>
                <a:lnTo>
                  <a:pt x="28367" y="23469"/>
                </a:lnTo>
                <a:lnTo>
                  <a:pt x="21770" y="23469"/>
                </a:lnTo>
                <a:lnTo>
                  <a:pt x="18369" y="26921"/>
                </a:lnTo>
                <a:close/>
              </a:path>
              <a:path w="28575" h="71119">
                <a:moveTo>
                  <a:pt x="6123" y="71099"/>
                </a:moveTo>
                <a:lnTo>
                  <a:pt x="4762" y="71099"/>
                </a:lnTo>
                <a:lnTo>
                  <a:pt x="2721" y="69719"/>
                </a:lnTo>
                <a:lnTo>
                  <a:pt x="2721" y="66958"/>
                </a:lnTo>
                <a:lnTo>
                  <a:pt x="3401" y="66267"/>
                </a:lnTo>
                <a:lnTo>
                  <a:pt x="4762" y="65577"/>
                </a:lnTo>
                <a:lnTo>
                  <a:pt x="13840" y="54338"/>
                </a:lnTo>
                <a:lnTo>
                  <a:pt x="19219" y="43488"/>
                </a:lnTo>
                <a:lnTo>
                  <a:pt x="21791" y="33155"/>
                </a:lnTo>
                <a:lnTo>
                  <a:pt x="22451" y="23469"/>
                </a:lnTo>
                <a:lnTo>
                  <a:pt x="28367" y="23469"/>
                </a:lnTo>
                <a:lnTo>
                  <a:pt x="28574" y="25540"/>
                </a:lnTo>
                <a:lnTo>
                  <a:pt x="25544" y="44308"/>
                </a:lnTo>
                <a:lnTo>
                  <a:pt x="18624" y="58674"/>
                </a:lnTo>
                <a:lnTo>
                  <a:pt x="11066" y="67864"/>
                </a:lnTo>
                <a:lnTo>
                  <a:pt x="6123" y="71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C136BF73-154A-4D8D-B4EB-4C6D20C6C4B4}"/>
              </a:ext>
            </a:extLst>
          </p:cNvPr>
          <p:cNvSpPr/>
          <p:nvPr/>
        </p:nvSpPr>
        <p:spPr>
          <a:xfrm>
            <a:off x="6173909" y="1808506"/>
            <a:ext cx="111760" cy="162560"/>
          </a:xfrm>
          <a:custGeom>
            <a:avLst/>
            <a:gdLst/>
            <a:ahLst/>
            <a:cxnLst/>
            <a:rect l="l" t="t" r="r" b="b"/>
            <a:pathLst>
              <a:path w="111760" h="162559">
                <a:moveTo>
                  <a:pt x="13606" y="162218"/>
                </a:moveTo>
                <a:lnTo>
                  <a:pt x="2721" y="162218"/>
                </a:lnTo>
                <a:lnTo>
                  <a:pt x="0" y="158766"/>
                </a:lnTo>
                <a:lnTo>
                  <a:pt x="0" y="153934"/>
                </a:lnTo>
                <a:lnTo>
                  <a:pt x="1360" y="149793"/>
                </a:lnTo>
                <a:lnTo>
                  <a:pt x="33336" y="19328"/>
                </a:lnTo>
                <a:lnTo>
                  <a:pt x="33336" y="17257"/>
                </a:lnTo>
                <a:lnTo>
                  <a:pt x="34016" y="15876"/>
                </a:lnTo>
                <a:lnTo>
                  <a:pt x="34016" y="11044"/>
                </a:lnTo>
                <a:lnTo>
                  <a:pt x="17008" y="11044"/>
                </a:lnTo>
                <a:lnTo>
                  <a:pt x="17008" y="2761"/>
                </a:lnTo>
                <a:lnTo>
                  <a:pt x="20410" y="2761"/>
                </a:lnTo>
                <a:lnTo>
                  <a:pt x="22451" y="2070"/>
                </a:lnTo>
                <a:lnTo>
                  <a:pt x="28637" y="1747"/>
                </a:lnTo>
                <a:lnTo>
                  <a:pt x="45603" y="323"/>
                </a:lnTo>
                <a:lnTo>
                  <a:pt x="51025" y="0"/>
                </a:lnTo>
                <a:lnTo>
                  <a:pt x="53746" y="0"/>
                </a:lnTo>
                <a:lnTo>
                  <a:pt x="55107" y="2070"/>
                </a:lnTo>
                <a:lnTo>
                  <a:pt x="55107" y="3451"/>
                </a:lnTo>
                <a:lnTo>
                  <a:pt x="54426" y="6212"/>
                </a:lnTo>
                <a:lnTo>
                  <a:pt x="53746" y="6902"/>
                </a:lnTo>
                <a:lnTo>
                  <a:pt x="31295" y="98711"/>
                </a:lnTo>
                <a:lnTo>
                  <a:pt x="45128" y="98711"/>
                </a:lnTo>
                <a:lnTo>
                  <a:pt x="39459" y="102163"/>
                </a:lnTo>
                <a:lnTo>
                  <a:pt x="49217" y="103317"/>
                </a:lnTo>
                <a:lnTo>
                  <a:pt x="61400" y="106736"/>
                </a:lnTo>
                <a:lnTo>
                  <a:pt x="62776" y="107685"/>
                </a:lnTo>
                <a:lnTo>
                  <a:pt x="29254" y="107685"/>
                </a:lnTo>
                <a:lnTo>
                  <a:pt x="27266" y="116055"/>
                </a:lnTo>
                <a:lnTo>
                  <a:pt x="19974" y="145737"/>
                </a:lnTo>
                <a:lnTo>
                  <a:pt x="18369" y="152554"/>
                </a:lnTo>
                <a:lnTo>
                  <a:pt x="17008" y="158076"/>
                </a:lnTo>
                <a:lnTo>
                  <a:pt x="13606" y="162218"/>
                </a:lnTo>
                <a:close/>
              </a:path>
              <a:path w="111760" h="162559">
                <a:moveTo>
                  <a:pt x="45128" y="98711"/>
                </a:moveTo>
                <a:lnTo>
                  <a:pt x="31295" y="98711"/>
                </a:lnTo>
                <a:lnTo>
                  <a:pt x="38120" y="95389"/>
                </a:lnTo>
                <a:lnTo>
                  <a:pt x="44561" y="90773"/>
                </a:lnTo>
                <a:lnTo>
                  <a:pt x="51003" y="85121"/>
                </a:lnTo>
                <a:lnTo>
                  <a:pt x="57828" y="78693"/>
                </a:lnTo>
                <a:lnTo>
                  <a:pt x="66534" y="70905"/>
                </a:lnTo>
                <a:lnTo>
                  <a:pt x="75432" y="64542"/>
                </a:lnTo>
                <a:lnTo>
                  <a:pt x="84712" y="60249"/>
                </a:lnTo>
                <a:lnTo>
                  <a:pt x="94566" y="58674"/>
                </a:lnTo>
                <a:lnTo>
                  <a:pt x="106132" y="58674"/>
                </a:lnTo>
                <a:lnTo>
                  <a:pt x="110214" y="64887"/>
                </a:lnTo>
                <a:lnTo>
                  <a:pt x="93886" y="64887"/>
                </a:lnTo>
                <a:lnTo>
                  <a:pt x="84531" y="66785"/>
                </a:lnTo>
                <a:lnTo>
                  <a:pt x="75687" y="71790"/>
                </a:lnTo>
                <a:lnTo>
                  <a:pt x="67098" y="78865"/>
                </a:lnTo>
                <a:lnTo>
                  <a:pt x="58508" y="86976"/>
                </a:lnTo>
                <a:lnTo>
                  <a:pt x="54426" y="90428"/>
                </a:lnTo>
                <a:lnTo>
                  <a:pt x="46262" y="98021"/>
                </a:lnTo>
                <a:lnTo>
                  <a:pt x="45128" y="98711"/>
                </a:lnTo>
                <a:close/>
              </a:path>
              <a:path w="111760" h="162559">
                <a:moveTo>
                  <a:pt x="104771" y="89047"/>
                </a:moveTo>
                <a:lnTo>
                  <a:pt x="93886" y="89047"/>
                </a:lnTo>
                <a:lnTo>
                  <a:pt x="89804" y="85596"/>
                </a:lnTo>
                <a:lnTo>
                  <a:pt x="89804" y="77312"/>
                </a:lnTo>
                <a:lnTo>
                  <a:pt x="91845" y="69719"/>
                </a:lnTo>
                <a:lnTo>
                  <a:pt x="101369" y="67648"/>
                </a:lnTo>
                <a:lnTo>
                  <a:pt x="100009" y="65577"/>
                </a:lnTo>
                <a:lnTo>
                  <a:pt x="96607" y="64887"/>
                </a:lnTo>
                <a:lnTo>
                  <a:pt x="110214" y="64887"/>
                </a:lnTo>
                <a:lnTo>
                  <a:pt x="111574" y="66958"/>
                </a:lnTo>
                <a:lnTo>
                  <a:pt x="111574" y="84215"/>
                </a:lnTo>
                <a:lnTo>
                  <a:pt x="104771" y="89047"/>
                </a:lnTo>
                <a:close/>
              </a:path>
              <a:path w="111760" h="162559">
                <a:moveTo>
                  <a:pt x="80959" y="162218"/>
                </a:moveTo>
                <a:lnTo>
                  <a:pt x="72647" y="160880"/>
                </a:lnTo>
                <a:lnTo>
                  <a:pt x="64972" y="156695"/>
                </a:lnTo>
                <a:lnTo>
                  <a:pt x="59337" y="149404"/>
                </a:lnTo>
                <a:lnTo>
                  <a:pt x="57148" y="138748"/>
                </a:lnTo>
                <a:lnTo>
                  <a:pt x="57148" y="134606"/>
                </a:lnTo>
                <a:lnTo>
                  <a:pt x="57828" y="131155"/>
                </a:lnTo>
                <a:lnTo>
                  <a:pt x="58508" y="129084"/>
                </a:lnTo>
                <a:lnTo>
                  <a:pt x="58508" y="127013"/>
                </a:lnTo>
                <a:lnTo>
                  <a:pt x="56233" y="119042"/>
                </a:lnTo>
                <a:lnTo>
                  <a:pt x="50004" y="113466"/>
                </a:lnTo>
                <a:lnTo>
                  <a:pt x="40713" y="109831"/>
                </a:lnTo>
                <a:lnTo>
                  <a:pt x="29254" y="107685"/>
                </a:lnTo>
                <a:lnTo>
                  <a:pt x="62776" y="107685"/>
                </a:lnTo>
                <a:lnTo>
                  <a:pt x="71796" y="113908"/>
                </a:lnTo>
                <a:lnTo>
                  <a:pt x="76197" y="126323"/>
                </a:lnTo>
                <a:lnTo>
                  <a:pt x="76197" y="129084"/>
                </a:lnTo>
                <a:lnTo>
                  <a:pt x="75517" y="132535"/>
                </a:lnTo>
                <a:lnTo>
                  <a:pt x="74836" y="133226"/>
                </a:lnTo>
                <a:lnTo>
                  <a:pt x="73476" y="139438"/>
                </a:lnTo>
                <a:lnTo>
                  <a:pt x="73476" y="150483"/>
                </a:lnTo>
                <a:lnTo>
                  <a:pt x="75517" y="156005"/>
                </a:lnTo>
                <a:lnTo>
                  <a:pt x="95532" y="156005"/>
                </a:lnTo>
                <a:lnTo>
                  <a:pt x="95002" y="156717"/>
                </a:lnTo>
                <a:lnTo>
                  <a:pt x="80959" y="162218"/>
                </a:lnTo>
                <a:close/>
              </a:path>
              <a:path w="111760" h="162559">
                <a:moveTo>
                  <a:pt x="95532" y="156005"/>
                </a:moveTo>
                <a:lnTo>
                  <a:pt x="81640" y="156005"/>
                </a:lnTo>
                <a:lnTo>
                  <a:pt x="89325" y="153266"/>
                </a:lnTo>
                <a:lnTo>
                  <a:pt x="95161" y="146514"/>
                </a:lnTo>
                <a:lnTo>
                  <a:pt x="99339" y="137950"/>
                </a:lnTo>
                <a:lnTo>
                  <a:pt x="102050" y="129774"/>
                </a:lnTo>
                <a:lnTo>
                  <a:pt x="102730" y="124942"/>
                </a:lnTo>
                <a:lnTo>
                  <a:pt x="103410" y="124252"/>
                </a:lnTo>
                <a:lnTo>
                  <a:pt x="110214" y="124252"/>
                </a:lnTo>
                <a:lnTo>
                  <a:pt x="110214" y="127013"/>
                </a:lnTo>
                <a:lnTo>
                  <a:pt x="108800" y="132514"/>
                </a:lnTo>
                <a:lnTo>
                  <a:pt x="104006" y="144615"/>
                </a:lnTo>
                <a:lnTo>
                  <a:pt x="95532" y="156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A28E1EEE-46A3-4C08-B94C-8C9BCA27879C}"/>
              </a:ext>
            </a:extLst>
          </p:cNvPr>
          <p:cNvSpPr/>
          <p:nvPr/>
        </p:nvSpPr>
        <p:spPr>
          <a:xfrm>
            <a:off x="6425638" y="1804710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346" y="0"/>
                </a:lnTo>
              </a:path>
            </a:pathLst>
          </a:custGeom>
          <a:ln w="13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F4F3514F-424D-4007-B031-720ED1A62425}"/>
              </a:ext>
            </a:extLst>
          </p:cNvPr>
          <p:cNvSpPr/>
          <p:nvPr/>
        </p:nvSpPr>
        <p:spPr>
          <a:xfrm>
            <a:off x="6425638" y="1868562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346" y="0"/>
                </a:lnTo>
              </a:path>
            </a:pathLst>
          </a:custGeom>
          <a:ln w="13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5CC5DAB6-6EC3-4D6C-8B8D-EEE481DF6E31}"/>
              </a:ext>
            </a:extLst>
          </p:cNvPr>
          <p:cNvSpPr/>
          <p:nvPr/>
        </p:nvSpPr>
        <p:spPr>
          <a:xfrm>
            <a:off x="6777371" y="1836464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657" y="0"/>
                </a:lnTo>
              </a:path>
            </a:pathLst>
          </a:custGeom>
          <a:ln w="13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D7AE455F-E2A0-4C65-93AA-67291D853DB2}"/>
              </a:ext>
            </a:extLst>
          </p:cNvPr>
          <p:cNvSpPr/>
          <p:nvPr/>
        </p:nvSpPr>
        <p:spPr>
          <a:xfrm>
            <a:off x="7032492" y="1699442"/>
            <a:ext cx="107950" cy="219710"/>
          </a:xfrm>
          <a:custGeom>
            <a:avLst/>
            <a:gdLst/>
            <a:ahLst/>
            <a:cxnLst/>
            <a:rect l="l" t="t" r="r" b="b"/>
            <a:pathLst>
              <a:path w="107950" h="219709">
                <a:moveTo>
                  <a:pt x="0" y="31063"/>
                </a:moveTo>
                <a:lnTo>
                  <a:pt x="0" y="20708"/>
                </a:lnTo>
                <a:lnTo>
                  <a:pt x="11066" y="20385"/>
                </a:lnTo>
                <a:lnTo>
                  <a:pt x="26277" y="18120"/>
                </a:lnTo>
                <a:lnTo>
                  <a:pt x="43148" y="11972"/>
                </a:lnTo>
                <a:lnTo>
                  <a:pt x="59189" y="0"/>
                </a:lnTo>
                <a:lnTo>
                  <a:pt x="66672" y="0"/>
                </a:lnTo>
                <a:lnTo>
                  <a:pt x="66672" y="22779"/>
                </a:lnTo>
                <a:lnTo>
                  <a:pt x="42861" y="22779"/>
                </a:lnTo>
                <a:lnTo>
                  <a:pt x="29945" y="27568"/>
                </a:lnTo>
                <a:lnTo>
                  <a:pt x="17603" y="30027"/>
                </a:lnTo>
                <a:lnTo>
                  <a:pt x="7175" y="30933"/>
                </a:lnTo>
                <a:lnTo>
                  <a:pt x="0" y="31063"/>
                </a:lnTo>
                <a:close/>
              </a:path>
              <a:path w="107950" h="219709">
                <a:moveTo>
                  <a:pt x="97287" y="209158"/>
                </a:moveTo>
                <a:lnTo>
                  <a:pt x="12246" y="209158"/>
                </a:lnTo>
                <a:lnTo>
                  <a:pt x="29371" y="208424"/>
                </a:lnTo>
                <a:lnTo>
                  <a:pt x="38523" y="205879"/>
                </a:lnTo>
                <a:lnTo>
                  <a:pt x="42191" y="201004"/>
                </a:lnTo>
                <a:lnTo>
                  <a:pt x="42861" y="193281"/>
                </a:lnTo>
                <a:lnTo>
                  <a:pt x="42861" y="22779"/>
                </a:lnTo>
                <a:lnTo>
                  <a:pt x="66672" y="22779"/>
                </a:lnTo>
                <a:lnTo>
                  <a:pt x="66672" y="193281"/>
                </a:lnTo>
                <a:lnTo>
                  <a:pt x="67342" y="201004"/>
                </a:lnTo>
                <a:lnTo>
                  <a:pt x="71009" y="205879"/>
                </a:lnTo>
                <a:lnTo>
                  <a:pt x="80162" y="208424"/>
                </a:lnTo>
                <a:lnTo>
                  <a:pt x="97287" y="209158"/>
                </a:lnTo>
                <a:close/>
              </a:path>
              <a:path w="107950" h="219709">
                <a:moveTo>
                  <a:pt x="2041" y="219512"/>
                </a:moveTo>
                <a:lnTo>
                  <a:pt x="2041" y="209158"/>
                </a:lnTo>
                <a:lnTo>
                  <a:pt x="107492" y="209158"/>
                </a:lnTo>
                <a:lnTo>
                  <a:pt x="107492" y="218822"/>
                </a:lnTo>
                <a:lnTo>
                  <a:pt x="55107" y="218822"/>
                </a:lnTo>
                <a:lnTo>
                  <a:pt x="27808" y="218908"/>
                </a:lnTo>
                <a:lnTo>
                  <a:pt x="13298" y="219113"/>
                </a:lnTo>
                <a:lnTo>
                  <a:pt x="2041" y="219512"/>
                </a:lnTo>
                <a:close/>
              </a:path>
              <a:path w="107950" h="219709">
                <a:moveTo>
                  <a:pt x="107492" y="219512"/>
                </a:moveTo>
                <a:lnTo>
                  <a:pt x="96246" y="219113"/>
                </a:lnTo>
                <a:lnTo>
                  <a:pt x="81810" y="218908"/>
                </a:lnTo>
                <a:lnTo>
                  <a:pt x="55107" y="218822"/>
                </a:lnTo>
                <a:lnTo>
                  <a:pt x="107492" y="218822"/>
                </a:lnTo>
                <a:lnTo>
                  <a:pt x="107492" y="219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3D982A6E-26C6-4459-9C0D-0AD1B4C550ED}"/>
              </a:ext>
            </a:extLst>
          </p:cNvPr>
          <p:cNvSpPr/>
          <p:nvPr/>
        </p:nvSpPr>
        <p:spPr>
          <a:xfrm>
            <a:off x="7189654" y="1672526"/>
            <a:ext cx="116205" cy="329565"/>
          </a:xfrm>
          <a:custGeom>
            <a:avLst/>
            <a:gdLst/>
            <a:ahLst/>
            <a:cxnLst/>
            <a:rect l="l" t="t" r="r" b="b"/>
            <a:pathLst>
              <a:path w="116204" h="329565">
                <a:moveTo>
                  <a:pt x="6803" y="329268"/>
                </a:moveTo>
                <a:lnTo>
                  <a:pt x="0" y="329268"/>
                </a:lnTo>
                <a:lnTo>
                  <a:pt x="0" y="323746"/>
                </a:lnTo>
                <a:lnTo>
                  <a:pt x="1360" y="322365"/>
                </a:lnTo>
                <a:lnTo>
                  <a:pt x="3401" y="321675"/>
                </a:lnTo>
                <a:lnTo>
                  <a:pt x="25129" y="316929"/>
                </a:lnTo>
                <a:lnTo>
                  <a:pt x="38438" y="307524"/>
                </a:lnTo>
                <a:lnTo>
                  <a:pt x="45114" y="296048"/>
                </a:lnTo>
                <a:lnTo>
                  <a:pt x="46943" y="285090"/>
                </a:lnTo>
                <a:lnTo>
                  <a:pt x="46943" y="205706"/>
                </a:lnTo>
                <a:lnTo>
                  <a:pt x="49164" y="192440"/>
                </a:lnTo>
                <a:lnTo>
                  <a:pt x="56042" y="180856"/>
                </a:lnTo>
                <a:lnTo>
                  <a:pt x="67895" y="171343"/>
                </a:lnTo>
                <a:lnTo>
                  <a:pt x="85041" y="164289"/>
                </a:lnTo>
                <a:lnTo>
                  <a:pt x="78334" y="162045"/>
                </a:lnTo>
                <a:lnTo>
                  <a:pt x="47527" y="129914"/>
                </a:lnTo>
                <a:lnTo>
                  <a:pt x="46943" y="120110"/>
                </a:lnTo>
                <a:lnTo>
                  <a:pt x="46943" y="37965"/>
                </a:lnTo>
                <a:lnTo>
                  <a:pt x="46262" y="35204"/>
                </a:lnTo>
                <a:lnTo>
                  <a:pt x="40745" y="23588"/>
                </a:lnTo>
                <a:lnTo>
                  <a:pt x="31720" y="14754"/>
                </a:lnTo>
                <a:lnTo>
                  <a:pt x="19761" y="8898"/>
                </a:lnTo>
                <a:lnTo>
                  <a:pt x="5442" y="6212"/>
                </a:lnTo>
                <a:lnTo>
                  <a:pt x="0" y="6212"/>
                </a:lnTo>
                <a:lnTo>
                  <a:pt x="0" y="0"/>
                </a:lnTo>
                <a:lnTo>
                  <a:pt x="6803" y="0"/>
                </a:lnTo>
                <a:lnTo>
                  <a:pt x="16806" y="485"/>
                </a:lnTo>
                <a:lnTo>
                  <a:pt x="53066" y="12425"/>
                </a:lnTo>
                <a:lnTo>
                  <a:pt x="68713" y="49700"/>
                </a:lnTo>
                <a:lnTo>
                  <a:pt x="68713" y="127703"/>
                </a:lnTo>
                <a:lnTo>
                  <a:pt x="70074" y="131155"/>
                </a:lnTo>
                <a:lnTo>
                  <a:pt x="74815" y="142189"/>
                </a:lnTo>
                <a:lnTo>
                  <a:pt x="83511" y="151087"/>
                </a:lnTo>
                <a:lnTo>
                  <a:pt x="95523" y="157267"/>
                </a:lnTo>
                <a:lnTo>
                  <a:pt x="113615" y="160837"/>
                </a:lnTo>
                <a:lnTo>
                  <a:pt x="115656" y="160837"/>
                </a:lnTo>
                <a:lnTo>
                  <a:pt x="115656" y="166360"/>
                </a:lnTo>
                <a:lnTo>
                  <a:pt x="112935" y="167740"/>
                </a:lnTo>
                <a:lnTo>
                  <a:pt x="106514" y="167999"/>
                </a:lnTo>
                <a:lnTo>
                  <a:pt x="98818" y="169293"/>
                </a:lnTo>
                <a:lnTo>
                  <a:pt x="68915" y="203236"/>
                </a:lnTo>
                <a:lnTo>
                  <a:pt x="68713" y="212609"/>
                </a:lnTo>
                <a:lnTo>
                  <a:pt x="68713" y="287851"/>
                </a:lnTo>
                <a:lnTo>
                  <a:pt x="63441" y="304806"/>
                </a:lnTo>
                <a:lnTo>
                  <a:pt x="49494" y="317878"/>
                </a:lnTo>
                <a:lnTo>
                  <a:pt x="29679" y="326291"/>
                </a:lnTo>
                <a:lnTo>
                  <a:pt x="6803" y="32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6CFD0D6E-5BF6-4C95-9DBD-DE4E2A78340A}"/>
              </a:ext>
            </a:extLst>
          </p:cNvPr>
          <p:cNvSpPr/>
          <p:nvPr/>
        </p:nvSpPr>
        <p:spPr>
          <a:xfrm>
            <a:off x="5205414" y="4844499"/>
            <a:ext cx="109220" cy="136525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72416" y="129615"/>
                </a:moveTo>
                <a:lnTo>
                  <a:pt x="42741" y="129615"/>
                </a:lnTo>
                <a:lnTo>
                  <a:pt x="64218" y="125555"/>
                </a:lnTo>
                <a:lnTo>
                  <a:pt x="77042" y="116009"/>
                </a:lnTo>
                <a:lnTo>
                  <a:pt x="83246" y="104929"/>
                </a:lnTo>
                <a:lnTo>
                  <a:pt x="84862" y="96268"/>
                </a:lnTo>
                <a:lnTo>
                  <a:pt x="82201" y="86269"/>
                </a:lnTo>
                <a:lnTo>
                  <a:pt x="75184" y="79987"/>
                </a:lnTo>
                <a:lnTo>
                  <a:pt x="65263" y="76182"/>
                </a:lnTo>
                <a:lnTo>
                  <a:pt x="53891" y="73616"/>
                </a:lnTo>
                <a:lnTo>
                  <a:pt x="45489" y="71473"/>
                </a:lnTo>
                <a:lnTo>
                  <a:pt x="35462" y="66852"/>
                </a:lnTo>
                <a:lnTo>
                  <a:pt x="27061" y="58221"/>
                </a:lnTo>
                <a:lnTo>
                  <a:pt x="23538" y="44044"/>
                </a:lnTo>
                <a:lnTo>
                  <a:pt x="25890" y="31587"/>
                </a:lnTo>
                <a:lnTo>
                  <a:pt x="33991" y="17067"/>
                </a:lnTo>
                <a:lnTo>
                  <a:pt x="49409" y="5023"/>
                </a:lnTo>
                <a:lnTo>
                  <a:pt x="73713" y="0"/>
                </a:lnTo>
                <a:lnTo>
                  <a:pt x="88637" y="2084"/>
                </a:lnTo>
                <a:lnTo>
                  <a:pt x="96937" y="6292"/>
                </a:lnTo>
                <a:lnTo>
                  <a:pt x="73713" y="6292"/>
                </a:lnTo>
                <a:lnTo>
                  <a:pt x="57510" y="9369"/>
                </a:lnTo>
                <a:lnTo>
                  <a:pt x="47232" y="16752"/>
                </a:lnTo>
                <a:lnTo>
                  <a:pt x="41831" y="25669"/>
                </a:lnTo>
                <a:lnTo>
                  <a:pt x="40263" y="33347"/>
                </a:lnTo>
                <a:lnTo>
                  <a:pt x="42276" y="41684"/>
                </a:lnTo>
                <a:lnTo>
                  <a:pt x="47541" y="46718"/>
                </a:lnTo>
                <a:lnTo>
                  <a:pt x="54897" y="49628"/>
                </a:lnTo>
                <a:lnTo>
                  <a:pt x="63182" y="51594"/>
                </a:lnTo>
                <a:lnTo>
                  <a:pt x="72174" y="53472"/>
                </a:lnTo>
                <a:lnTo>
                  <a:pt x="79829" y="55763"/>
                </a:lnTo>
                <a:lnTo>
                  <a:pt x="86440" y="59115"/>
                </a:lnTo>
                <a:lnTo>
                  <a:pt x="92296" y="64178"/>
                </a:lnTo>
                <a:lnTo>
                  <a:pt x="96012" y="67954"/>
                </a:lnTo>
                <a:lnTo>
                  <a:pt x="101587" y="75504"/>
                </a:lnTo>
                <a:lnTo>
                  <a:pt x="101587" y="86200"/>
                </a:lnTo>
                <a:lnTo>
                  <a:pt x="99090" y="99807"/>
                </a:lnTo>
                <a:lnTo>
                  <a:pt x="89973" y="116245"/>
                </a:lnTo>
                <a:lnTo>
                  <a:pt x="72416" y="129615"/>
                </a:lnTo>
                <a:close/>
              </a:path>
              <a:path w="109220" h="136525">
                <a:moveTo>
                  <a:pt x="101587" y="42785"/>
                </a:moveTo>
                <a:lnTo>
                  <a:pt x="88579" y="42785"/>
                </a:lnTo>
                <a:lnTo>
                  <a:pt x="86101" y="38381"/>
                </a:lnTo>
                <a:lnTo>
                  <a:pt x="86101" y="27055"/>
                </a:lnTo>
                <a:lnTo>
                  <a:pt x="92296" y="20763"/>
                </a:lnTo>
                <a:lnTo>
                  <a:pt x="100348" y="20134"/>
                </a:lnTo>
                <a:lnTo>
                  <a:pt x="95403" y="13193"/>
                </a:lnTo>
                <a:lnTo>
                  <a:pt x="88192" y="8966"/>
                </a:lnTo>
                <a:lnTo>
                  <a:pt x="80401" y="6862"/>
                </a:lnTo>
                <a:lnTo>
                  <a:pt x="73713" y="6292"/>
                </a:lnTo>
                <a:lnTo>
                  <a:pt x="96937" y="6292"/>
                </a:lnTo>
                <a:lnTo>
                  <a:pt x="99729" y="7707"/>
                </a:lnTo>
                <a:lnTo>
                  <a:pt x="106640" y="15926"/>
                </a:lnTo>
                <a:lnTo>
                  <a:pt x="109020" y="25797"/>
                </a:lnTo>
                <a:lnTo>
                  <a:pt x="109020" y="37752"/>
                </a:lnTo>
                <a:lnTo>
                  <a:pt x="101587" y="42785"/>
                </a:lnTo>
                <a:close/>
              </a:path>
              <a:path w="109220" h="136525">
                <a:moveTo>
                  <a:pt x="42121" y="135908"/>
                </a:moveTo>
                <a:lnTo>
                  <a:pt x="24825" y="133774"/>
                </a:lnTo>
                <a:lnTo>
                  <a:pt x="11537" y="127807"/>
                </a:lnTo>
                <a:lnTo>
                  <a:pt x="3010" y="118654"/>
                </a:lnTo>
                <a:lnTo>
                  <a:pt x="0" y="106964"/>
                </a:lnTo>
                <a:lnTo>
                  <a:pt x="1480" y="98244"/>
                </a:lnTo>
                <a:lnTo>
                  <a:pt x="5342" y="91942"/>
                </a:lnTo>
                <a:lnTo>
                  <a:pt x="10714" y="88118"/>
                </a:lnTo>
                <a:lnTo>
                  <a:pt x="16724" y="86830"/>
                </a:lnTo>
                <a:lnTo>
                  <a:pt x="22919" y="86830"/>
                </a:lnTo>
                <a:lnTo>
                  <a:pt x="8672" y="113885"/>
                </a:lnTo>
                <a:lnTo>
                  <a:pt x="16260" y="122979"/>
                </a:lnTo>
                <a:lnTo>
                  <a:pt x="26635" y="127649"/>
                </a:lnTo>
                <a:lnTo>
                  <a:pt x="36546" y="129370"/>
                </a:lnTo>
                <a:lnTo>
                  <a:pt x="42741" y="129615"/>
                </a:lnTo>
                <a:lnTo>
                  <a:pt x="72416" y="129615"/>
                </a:lnTo>
                <a:lnTo>
                  <a:pt x="71796" y="130087"/>
                </a:lnTo>
                <a:lnTo>
                  <a:pt x="42121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8CF1B16B-841F-4326-84B2-1D454BC48D37}"/>
              </a:ext>
            </a:extLst>
          </p:cNvPr>
          <p:cNvSpPr/>
          <p:nvPr/>
        </p:nvSpPr>
        <p:spPr>
          <a:xfrm>
            <a:off x="5407355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5660" y="300130"/>
                </a:lnTo>
                <a:lnTo>
                  <a:pt x="59891" y="296502"/>
                </a:lnTo>
                <a:lnTo>
                  <a:pt x="33952" y="268011"/>
                </a:lnTo>
                <a:lnTo>
                  <a:pt x="9669" y="217792"/>
                </a:lnTo>
                <a:lnTo>
                  <a:pt x="745" y="169442"/>
                </a:lnTo>
                <a:lnTo>
                  <a:pt x="0" y="149750"/>
                </a:lnTo>
                <a:lnTo>
                  <a:pt x="813" y="129114"/>
                </a:lnTo>
                <a:lnTo>
                  <a:pt x="9407" y="82415"/>
                </a:lnTo>
                <a:lnTo>
                  <a:pt x="32907" y="32649"/>
                </a:lnTo>
                <a:lnTo>
                  <a:pt x="59698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06EE669-B3C2-4B84-B07A-5893E3384D52}"/>
              </a:ext>
            </a:extLst>
          </p:cNvPr>
          <p:cNvSpPr/>
          <p:nvPr/>
        </p:nvSpPr>
        <p:spPr>
          <a:xfrm>
            <a:off x="5508937" y="4765215"/>
            <a:ext cx="148590" cy="274320"/>
          </a:xfrm>
          <a:custGeom>
            <a:avLst/>
            <a:gdLst/>
            <a:ahLst/>
            <a:cxnLst/>
            <a:rect l="l" t="t" r="r" b="b"/>
            <a:pathLst>
              <a:path w="148589" h="274320">
                <a:moveTo>
                  <a:pt x="94773" y="82425"/>
                </a:moveTo>
                <a:lnTo>
                  <a:pt x="74951" y="82425"/>
                </a:lnTo>
                <a:lnTo>
                  <a:pt x="79104" y="60010"/>
                </a:lnTo>
                <a:lnTo>
                  <a:pt x="81688" y="47032"/>
                </a:lnTo>
                <a:lnTo>
                  <a:pt x="83227" y="39954"/>
                </a:lnTo>
                <a:lnTo>
                  <a:pt x="84243" y="35235"/>
                </a:lnTo>
                <a:lnTo>
                  <a:pt x="92673" y="17253"/>
                </a:lnTo>
                <a:lnTo>
                  <a:pt x="102904" y="6527"/>
                </a:lnTo>
                <a:lnTo>
                  <a:pt x="113250" y="1346"/>
                </a:lnTo>
                <a:lnTo>
                  <a:pt x="122029" y="0"/>
                </a:lnTo>
                <a:lnTo>
                  <a:pt x="131320" y="1297"/>
                </a:lnTo>
                <a:lnTo>
                  <a:pt x="139683" y="5190"/>
                </a:lnTo>
                <a:lnTo>
                  <a:pt x="141293" y="6921"/>
                </a:lnTo>
                <a:lnTo>
                  <a:pt x="115834" y="6921"/>
                </a:lnTo>
                <a:lnTo>
                  <a:pt x="110879" y="11325"/>
                </a:lnTo>
                <a:lnTo>
                  <a:pt x="100968" y="48448"/>
                </a:lnTo>
                <a:lnTo>
                  <a:pt x="94773" y="82425"/>
                </a:lnTo>
                <a:close/>
              </a:path>
              <a:path w="148589" h="274320">
                <a:moveTo>
                  <a:pt x="139373" y="39010"/>
                </a:moveTo>
                <a:lnTo>
                  <a:pt x="125745" y="39010"/>
                </a:lnTo>
                <a:lnTo>
                  <a:pt x="120790" y="35235"/>
                </a:lnTo>
                <a:lnTo>
                  <a:pt x="120790" y="23909"/>
                </a:lnTo>
                <a:lnTo>
                  <a:pt x="123887" y="13213"/>
                </a:lnTo>
                <a:lnTo>
                  <a:pt x="136895" y="11954"/>
                </a:lnTo>
                <a:lnTo>
                  <a:pt x="130701" y="6921"/>
                </a:lnTo>
                <a:lnTo>
                  <a:pt x="141293" y="6921"/>
                </a:lnTo>
                <a:lnTo>
                  <a:pt x="145722" y="11679"/>
                </a:lnTo>
                <a:lnTo>
                  <a:pt x="148045" y="20763"/>
                </a:lnTo>
                <a:lnTo>
                  <a:pt x="148045" y="32089"/>
                </a:lnTo>
                <a:lnTo>
                  <a:pt x="139373" y="39010"/>
                </a:lnTo>
                <a:close/>
              </a:path>
              <a:path w="148589" h="274320">
                <a:moveTo>
                  <a:pt x="127604" y="91863"/>
                </a:moveTo>
                <a:lnTo>
                  <a:pt x="45218" y="91863"/>
                </a:lnTo>
                <a:lnTo>
                  <a:pt x="45218" y="82425"/>
                </a:lnTo>
                <a:lnTo>
                  <a:pt x="127604" y="82425"/>
                </a:lnTo>
                <a:lnTo>
                  <a:pt x="127604" y="91863"/>
                </a:lnTo>
                <a:close/>
              </a:path>
              <a:path w="148589" h="274320">
                <a:moveTo>
                  <a:pt x="40983" y="267411"/>
                </a:moveTo>
                <a:lnTo>
                  <a:pt x="25396" y="267411"/>
                </a:lnTo>
                <a:lnTo>
                  <a:pt x="35201" y="262633"/>
                </a:lnTo>
                <a:lnTo>
                  <a:pt x="42044" y="249951"/>
                </a:lnTo>
                <a:lnTo>
                  <a:pt x="46912" y="231841"/>
                </a:lnTo>
                <a:lnTo>
                  <a:pt x="50793" y="210783"/>
                </a:lnTo>
                <a:lnTo>
                  <a:pt x="73093" y="91863"/>
                </a:lnTo>
                <a:lnTo>
                  <a:pt x="92915" y="91863"/>
                </a:lnTo>
                <a:lnTo>
                  <a:pt x="75571" y="186873"/>
                </a:lnTo>
                <a:lnTo>
                  <a:pt x="65292" y="228106"/>
                </a:lnTo>
                <a:lnTo>
                  <a:pt x="46070" y="263479"/>
                </a:lnTo>
                <a:lnTo>
                  <a:pt x="40983" y="267411"/>
                </a:lnTo>
                <a:close/>
              </a:path>
              <a:path w="148589" h="274320">
                <a:moveTo>
                  <a:pt x="25396" y="273703"/>
                </a:moveTo>
                <a:lnTo>
                  <a:pt x="16202" y="272405"/>
                </a:lnTo>
                <a:lnTo>
                  <a:pt x="8052" y="268512"/>
                </a:lnTo>
                <a:lnTo>
                  <a:pt x="2226" y="262024"/>
                </a:lnTo>
                <a:lnTo>
                  <a:pt x="0" y="252939"/>
                </a:lnTo>
                <a:lnTo>
                  <a:pt x="0" y="241614"/>
                </a:lnTo>
                <a:lnTo>
                  <a:pt x="8672" y="234692"/>
                </a:lnTo>
                <a:lnTo>
                  <a:pt x="22299" y="234692"/>
                </a:lnTo>
                <a:lnTo>
                  <a:pt x="27255" y="238468"/>
                </a:lnTo>
                <a:lnTo>
                  <a:pt x="27255" y="249793"/>
                </a:lnTo>
                <a:lnTo>
                  <a:pt x="24777" y="261119"/>
                </a:lnTo>
                <a:lnTo>
                  <a:pt x="11149" y="261748"/>
                </a:lnTo>
                <a:lnTo>
                  <a:pt x="16724" y="267411"/>
                </a:lnTo>
                <a:lnTo>
                  <a:pt x="40983" y="267411"/>
                </a:lnTo>
                <a:lnTo>
                  <a:pt x="36633" y="270773"/>
                </a:lnTo>
                <a:lnTo>
                  <a:pt x="25396" y="27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9AE42F32-11B4-475B-AFC5-FE9FCF6EF2BC}"/>
              </a:ext>
            </a:extLst>
          </p:cNvPr>
          <p:cNvSpPr/>
          <p:nvPr/>
        </p:nvSpPr>
        <p:spPr>
          <a:xfrm>
            <a:off x="5748664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6279" y="300130"/>
                </a:lnTo>
                <a:lnTo>
                  <a:pt x="60240" y="296502"/>
                </a:lnTo>
                <a:lnTo>
                  <a:pt x="34223" y="268011"/>
                </a:lnTo>
                <a:lnTo>
                  <a:pt x="9930" y="217792"/>
                </a:lnTo>
                <a:lnTo>
                  <a:pt x="832" y="169442"/>
                </a:lnTo>
                <a:lnTo>
                  <a:pt x="0" y="149750"/>
                </a:lnTo>
                <a:lnTo>
                  <a:pt x="822" y="129114"/>
                </a:lnTo>
                <a:lnTo>
                  <a:pt x="9669" y="82415"/>
                </a:lnTo>
                <a:lnTo>
                  <a:pt x="33439" y="32649"/>
                </a:lnTo>
                <a:lnTo>
                  <a:pt x="60056" y="3647"/>
                </a:lnTo>
                <a:lnTo>
                  <a:pt x="66279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CA5CAC29-5E30-47D1-9AF0-4FDB6BD856E6}"/>
              </a:ext>
            </a:extLst>
          </p:cNvPr>
          <p:cNvSpPr/>
          <p:nvPr/>
        </p:nvSpPr>
        <p:spPr>
          <a:xfrm>
            <a:off x="5843437" y="4844500"/>
            <a:ext cx="130175" cy="136525"/>
          </a:xfrm>
          <a:custGeom>
            <a:avLst/>
            <a:gdLst/>
            <a:ahLst/>
            <a:cxnLst/>
            <a:rect l="l" t="t" r="r" b="b"/>
            <a:pathLst>
              <a:path w="130175" h="136525">
                <a:moveTo>
                  <a:pt x="6194" y="49077"/>
                </a:moveTo>
                <a:lnTo>
                  <a:pt x="0" y="49077"/>
                </a:lnTo>
                <a:lnTo>
                  <a:pt x="0" y="45931"/>
                </a:lnTo>
                <a:lnTo>
                  <a:pt x="2177" y="37693"/>
                </a:lnTo>
                <a:lnTo>
                  <a:pt x="9059" y="22022"/>
                </a:lnTo>
                <a:lnTo>
                  <a:pt x="21167" y="6822"/>
                </a:lnTo>
                <a:lnTo>
                  <a:pt x="39024" y="0"/>
                </a:lnTo>
                <a:lnTo>
                  <a:pt x="49071" y="1976"/>
                </a:lnTo>
                <a:lnTo>
                  <a:pt x="55221" y="6292"/>
                </a:lnTo>
                <a:lnTo>
                  <a:pt x="38405" y="6292"/>
                </a:lnTo>
                <a:lnTo>
                  <a:pt x="31223" y="7855"/>
                </a:lnTo>
                <a:lnTo>
                  <a:pt x="23228" y="13606"/>
                </a:lnTo>
                <a:lnTo>
                  <a:pt x="15234" y="25138"/>
                </a:lnTo>
                <a:lnTo>
                  <a:pt x="8052" y="44044"/>
                </a:lnTo>
                <a:lnTo>
                  <a:pt x="6813" y="48448"/>
                </a:lnTo>
                <a:lnTo>
                  <a:pt x="6194" y="49077"/>
                </a:lnTo>
                <a:close/>
              </a:path>
              <a:path w="130175" h="136525">
                <a:moveTo>
                  <a:pt x="75791" y="129615"/>
                </a:moveTo>
                <a:lnTo>
                  <a:pt x="64421" y="129615"/>
                </a:lnTo>
                <a:lnTo>
                  <a:pt x="87282" y="118604"/>
                </a:lnTo>
                <a:lnTo>
                  <a:pt x="103755" y="93436"/>
                </a:lnTo>
                <a:lnTo>
                  <a:pt x="113724" y="65909"/>
                </a:lnTo>
                <a:lnTo>
                  <a:pt x="117073" y="47819"/>
                </a:lnTo>
                <a:lnTo>
                  <a:pt x="116396" y="40357"/>
                </a:lnTo>
                <a:lnTo>
                  <a:pt x="114441" y="33898"/>
                </a:lnTo>
                <a:lnTo>
                  <a:pt x="111324" y="28265"/>
                </a:lnTo>
                <a:lnTo>
                  <a:pt x="107162" y="23280"/>
                </a:lnTo>
                <a:lnTo>
                  <a:pt x="102207" y="18246"/>
                </a:lnTo>
                <a:lnTo>
                  <a:pt x="102207" y="7550"/>
                </a:lnTo>
                <a:lnTo>
                  <a:pt x="109640" y="0"/>
                </a:lnTo>
                <a:lnTo>
                  <a:pt x="122029" y="0"/>
                </a:lnTo>
                <a:lnTo>
                  <a:pt x="130081" y="5033"/>
                </a:lnTo>
                <a:lnTo>
                  <a:pt x="130081" y="20763"/>
                </a:lnTo>
                <a:lnTo>
                  <a:pt x="126684" y="45391"/>
                </a:lnTo>
                <a:lnTo>
                  <a:pt x="115447" y="84234"/>
                </a:lnTo>
                <a:lnTo>
                  <a:pt x="94802" y="120128"/>
                </a:lnTo>
                <a:lnTo>
                  <a:pt x="75791" y="129615"/>
                </a:lnTo>
                <a:close/>
              </a:path>
              <a:path w="130175" h="136525">
                <a:moveTo>
                  <a:pt x="63182" y="135908"/>
                </a:moveTo>
                <a:lnTo>
                  <a:pt x="51239" y="134708"/>
                </a:lnTo>
                <a:lnTo>
                  <a:pt x="38250" y="129615"/>
                </a:lnTo>
                <a:lnTo>
                  <a:pt x="27816" y="118388"/>
                </a:lnTo>
                <a:lnTo>
                  <a:pt x="23538" y="98784"/>
                </a:lnTo>
                <a:lnTo>
                  <a:pt x="24322" y="88796"/>
                </a:lnTo>
                <a:lnTo>
                  <a:pt x="27022" y="76448"/>
                </a:lnTo>
                <a:lnTo>
                  <a:pt x="32162" y="59853"/>
                </a:lnTo>
                <a:lnTo>
                  <a:pt x="40263" y="37123"/>
                </a:lnTo>
                <a:lnTo>
                  <a:pt x="42741" y="32089"/>
                </a:lnTo>
                <a:lnTo>
                  <a:pt x="45838" y="23909"/>
                </a:lnTo>
                <a:lnTo>
                  <a:pt x="45838" y="6292"/>
                </a:lnTo>
                <a:lnTo>
                  <a:pt x="55221" y="6292"/>
                </a:lnTo>
                <a:lnTo>
                  <a:pt x="56678" y="7314"/>
                </a:lnTo>
                <a:lnTo>
                  <a:pt x="61498" y="15130"/>
                </a:lnTo>
                <a:lnTo>
                  <a:pt x="63182" y="24538"/>
                </a:lnTo>
                <a:lnTo>
                  <a:pt x="63182" y="30201"/>
                </a:lnTo>
                <a:lnTo>
                  <a:pt x="61943" y="34606"/>
                </a:lnTo>
                <a:lnTo>
                  <a:pt x="60085" y="39639"/>
                </a:lnTo>
                <a:lnTo>
                  <a:pt x="53455" y="57886"/>
                </a:lnTo>
                <a:lnTo>
                  <a:pt x="47928" y="74717"/>
                </a:lnTo>
                <a:lnTo>
                  <a:pt x="44144" y="89897"/>
                </a:lnTo>
                <a:lnTo>
                  <a:pt x="42741" y="103189"/>
                </a:lnTo>
                <a:lnTo>
                  <a:pt x="44038" y="113954"/>
                </a:lnTo>
                <a:lnTo>
                  <a:pt x="48006" y="122301"/>
                </a:lnTo>
                <a:lnTo>
                  <a:pt x="54762" y="127698"/>
                </a:lnTo>
                <a:lnTo>
                  <a:pt x="64421" y="129615"/>
                </a:lnTo>
                <a:lnTo>
                  <a:pt x="75791" y="129615"/>
                </a:lnTo>
                <a:lnTo>
                  <a:pt x="63182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9EAC2E8B-018D-4CEE-B9E9-6DEFD741B554}"/>
              </a:ext>
            </a:extLst>
          </p:cNvPr>
          <p:cNvSpPr/>
          <p:nvPr/>
        </p:nvSpPr>
        <p:spPr>
          <a:xfrm>
            <a:off x="5988385" y="4882881"/>
            <a:ext cx="62865" cy="141605"/>
          </a:xfrm>
          <a:custGeom>
            <a:avLst/>
            <a:gdLst/>
            <a:ahLst/>
            <a:cxnLst/>
            <a:rect l="l" t="t" r="r" b="b"/>
            <a:pathLst>
              <a:path w="62864" h="141604">
                <a:moveTo>
                  <a:pt x="51413" y="20134"/>
                </a:moveTo>
                <a:lnTo>
                  <a:pt x="39643" y="20134"/>
                </a:lnTo>
                <a:lnTo>
                  <a:pt x="37166" y="15730"/>
                </a:lnTo>
                <a:lnTo>
                  <a:pt x="37166" y="5662"/>
                </a:lnTo>
                <a:lnTo>
                  <a:pt x="43360" y="0"/>
                </a:lnTo>
                <a:lnTo>
                  <a:pt x="54510" y="0"/>
                </a:lnTo>
                <a:lnTo>
                  <a:pt x="56988" y="5033"/>
                </a:lnTo>
                <a:lnTo>
                  <a:pt x="56988" y="13842"/>
                </a:lnTo>
                <a:lnTo>
                  <a:pt x="51413" y="20134"/>
                </a:lnTo>
                <a:close/>
              </a:path>
              <a:path w="62864" h="141604">
                <a:moveTo>
                  <a:pt x="6194" y="81796"/>
                </a:moveTo>
                <a:lnTo>
                  <a:pt x="0" y="81796"/>
                </a:lnTo>
                <a:lnTo>
                  <a:pt x="0" y="79279"/>
                </a:lnTo>
                <a:lnTo>
                  <a:pt x="1771" y="72673"/>
                </a:lnTo>
                <a:lnTo>
                  <a:pt x="7200" y="61819"/>
                </a:lnTo>
                <a:lnTo>
                  <a:pt x="16463" y="51673"/>
                </a:lnTo>
                <a:lnTo>
                  <a:pt x="29732" y="47190"/>
                </a:lnTo>
                <a:lnTo>
                  <a:pt x="37534" y="48527"/>
                </a:lnTo>
                <a:lnTo>
                  <a:pt x="43825" y="52223"/>
                </a:lnTo>
                <a:lnTo>
                  <a:pt x="44298" y="52853"/>
                </a:lnTo>
                <a:lnTo>
                  <a:pt x="29113" y="52853"/>
                </a:lnTo>
                <a:lnTo>
                  <a:pt x="23277" y="54317"/>
                </a:lnTo>
                <a:lnTo>
                  <a:pt x="17266" y="58909"/>
                </a:lnTo>
                <a:lnTo>
                  <a:pt x="11604" y="66921"/>
                </a:lnTo>
                <a:lnTo>
                  <a:pt x="6813" y="78650"/>
                </a:lnTo>
                <a:lnTo>
                  <a:pt x="6194" y="80538"/>
                </a:lnTo>
                <a:lnTo>
                  <a:pt x="6194" y="81796"/>
                </a:lnTo>
                <a:close/>
              </a:path>
              <a:path w="62864" h="141604">
                <a:moveTo>
                  <a:pt x="32830" y="141570"/>
                </a:moveTo>
                <a:lnTo>
                  <a:pt x="24767" y="140233"/>
                </a:lnTo>
                <a:lnTo>
                  <a:pt x="18505" y="136537"/>
                </a:lnTo>
                <a:lnTo>
                  <a:pt x="14450" y="130953"/>
                </a:lnTo>
                <a:lnTo>
                  <a:pt x="13008" y="123953"/>
                </a:lnTo>
                <a:lnTo>
                  <a:pt x="13008" y="120177"/>
                </a:lnTo>
                <a:lnTo>
                  <a:pt x="14247" y="117661"/>
                </a:lnTo>
                <a:lnTo>
                  <a:pt x="14866" y="115144"/>
                </a:lnTo>
                <a:lnTo>
                  <a:pt x="27874" y="81167"/>
                </a:lnTo>
                <a:lnTo>
                  <a:pt x="32830" y="67954"/>
                </a:lnTo>
                <a:lnTo>
                  <a:pt x="34069" y="64807"/>
                </a:lnTo>
                <a:lnTo>
                  <a:pt x="34069" y="54740"/>
                </a:lnTo>
                <a:lnTo>
                  <a:pt x="32210" y="52853"/>
                </a:lnTo>
                <a:lnTo>
                  <a:pt x="44298" y="52853"/>
                </a:lnTo>
                <a:lnTo>
                  <a:pt x="48025" y="57808"/>
                </a:lnTo>
                <a:lnTo>
                  <a:pt x="49554" y="64807"/>
                </a:lnTo>
                <a:lnTo>
                  <a:pt x="49554" y="66695"/>
                </a:lnTo>
                <a:lnTo>
                  <a:pt x="48316" y="71729"/>
                </a:lnTo>
                <a:lnTo>
                  <a:pt x="46409" y="76212"/>
                </a:lnTo>
                <a:lnTo>
                  <a:pt x="43283" y="83998"/>
                </a:lnTo>
                <a:lnTo>
                  <a:pt x="40040" y="92256"/>
                </a:lnTo>
                <a:lnTo>
                  <a:pt x="37785" y="98155"/>
                </a:lnTo>
                <a:lnTo>
                  <a:pt x="35927" y="103818"/>
                </a:lnTo>
                <a:lnTo>
                  <a:pt x="33449" y="109481"/>
                </a:lnTo>
                <a:lnTo>
                  <a:pt x="31591" y="115144"/>
                </a:lnTo>
                <a:lnTo>
                  <a:pt x="27874" y="123953"/>
                </a:lnTo>
                <a:lnTo>
                  <a:pt x="27874" y="133391"/>
                </a:lnTo>
                <a:lnTo>
                  <a:pt x="29113" y="135908"/>
                </a:lnTo>
                <a:lnTo>
                  <a:pt x="47081" y="135908"/>
                </a:lnTo>
                <a:lnTo>
                  <a:pt x="46099" y="136999"/>
                </a:lnTo>
                <a:lnTo>
                  <a:pt x="32830" y="141570"/>
                </a:lnTo>
                <a:close/>
              </a:path>
              <a:path w="62864" h="141604">
                <a:moveTo>
                  <a:pt x="47081" y="135908"/>
                </a:moveTo>
                <a:lnTo>
                  <a:pt x="33449" y="135908"/>
                </a:lnTo>
                <a:lnTo>
                  <a:pt x="39537" y="134266"/>
                </a:lnTo>
                <a:lnTo>
                  <a:pt x="45451" y="129380"/>
                </a:lnTo>
                <a:lnTo>
                  <a:pt x="50784" y="121308"/>
                </a:lnTo>
                <a:lnTo>
                  <a:pt x="55129" y="110110"/>
                </a:lnTo>
                <a:lnTo>
                  <a:pt x="55749" y="108223"/>
                </a:lnTo>
                <a:lnTo>
                  <a:pt x="56368" y="106964"/>
                </a:lnTo>
                <a:lnTo>
                  <a:pt x="62563" y="106964"/>
                </a:lnTo>
                <a:lnTo>
                  <a:pt x="62563" y="109481"/>
                </a:lnTo>
                <a:lnTo>
                  <a:pt x="60791" y="115822"/>
                </a:lnTo>
                <a:lnTo>
                  <a:pt x="55362" y="126705"/>
                </a:lnTo>
                <a:lnTo>
                  <a:pt x="47081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FEE5B4F4-C2C5-47CF-8A7D-112A64C2C35F}"/>
              </a:ext>
            </a:extLst>
          </p:cNvPr>
          <p:cNvSpPr/>
          <p:nvPr/>
        </p:nvSpPr>
        <p:spPr>
          <a:xfrm>
            <a:off x="6093690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4336" y="291950"/>
                </a:lnTo>
                <a:lnTo>
                  <a:pt x="27206" y="260972"/>
                </a:lnTo>
                <a:lnTo>
                  <a:pt x="41889" y="225805"/>
                </a:lnTo>
                <a:lnTo>
                  <a:pt x="49719" y="188161"/>
                </a:lnTo>
                <a:lnTo>
                  <a:pt x="52032" y="149750"/>
                </a:lnTo>
                <a:lnTo>
                  <a:pt x="48867" y="105430"/>
                </a:lnTo>
                <a:lnTo>
                  <a:pt x="39721" y="67010"/>
                </a:lnTo>
                <a:lnTo>
                  <a:pt x="25116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5153" y="31587"/>
                </a:lnTo>
                <a:lnTo>
                  <a:pt x="59349" y="81619"/>
                </a:lnTo>
                <a:lnTo>
                  <a:pt x="68021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3F955461-0B12-477B-B750-B0F6870DD52B}"/>
              </a:ext>
            </a:extLst>
          </p:cNvPr>
          <p:cNvSpPr/>
          <p:nvPr/>
        </p:nvSpPr>
        <p:spPr>
          <a:xfrm>
            <a:off x="6267132" y="4945167"/>
            <a:ext cx="34925" cy="90170"/>
          </a:xfrm>
          <a:custGeom>
            <a:avLst/>
            <a:gdLst/>
            <a:ahLst/>
            <a:cxnLst/>
            <a:rect l="l" t="t" r="r" b="b"/>
            <a:pathLst>
              <a:path w="34925" h="90170">
                <a:moveTo>
                  <a:pt x="19202" y="32089"/>
                </a:moveTo>
                <a:lnTo>
                  <a:pt x="5574" y="32089"/>
                </a:lnTo>
                <a:lnTo>
                  <a:pt x="0" y="24538"/>
                </a:lnTo>
                <a:lnTo>
                  <a:pt x="0" y="7550"/>
                </a:lnTo>
                <a:lnTo>
                  <a:pt x="5574" y="0"/>
                </a:lnTo>
                <a:lnTo>
                  <a:pt x="15485" y="0"/>
                </a:lnTo>
                <a:lnTo>
                  <a:pt x="23451" y="2182"/>
                </a:lnTo>
                <a:lnTo>
                  <a:pt x="29500" y="8494"/>
                </a:lnTo>
                <a:lnTo>
                  <a:pt x="33343" y="18581"/>
                </a:lnTo>
                <a:lnTo>
                  <a:pt x="34249" y="27684"/>
                </a:lnTo>
                <a:lnTo>
                  <a:pt x="26635" y="27684"/>
                </a:lnTo>
                <a:lnTo>
                  <a:pt x="26016" y="28314"/>
                </a:lnTo>
                <a:lnTo>
                  <a:pt x="22919" y="30830"/>
                </a:lnTo>
                <a:lnTo>
                  <a:pt x="19202" y="32089"/>
                </a:lnTo>
                <a:close/>
              </a:path>
              <a:path w="34925" h="90170">
                <a:moveTo>
                  <a:pt x="7433" y="89976"/>
                </a:moveTo>
                <a:lnTo>
                  <a:pt x="6194" y="89976"/>
                </a:lnTo>
                <a:lnTo>
                  <a:pt x="4955" y="88717"/>
                </a:lnTo>
                <a:lnTo>
                  <a:pt x="4955" y="85571"/>
                </a:lnTo>
                <a:lnTo>
                  <a:pt x="8052" y="81796"/>
                </a:lnTo>
                <a:lnTo>
                  <a:pt x="15331" y="73144"/>
                </a:lnTo>
                <a:lnTo>
                  <a:pt x="21680" y="61661"/>
                </a:lnTo>
                <a:lnTo>
                  <a:pt x="26171" y="47819"/>
                </a:lnTo>
                <a:lnTo>
                  <a:pt x="27874" y="32089"/>
                </a:lnTo>
                <a:lnTo>
                  <a:pt x="27874" y="27684"/>
                </a:lnTo>
                <a:lnTo>
                  <a:pt x="34249" y="27684"/>
                </a:lnTo>
                <a:lnTo>
                  <a:pt x="34688" y="32089"/>
                </a:lnTo>
                <a:lnTo>
                  <a:pt x="30952" y="55999"/>
                </a:lnTo>
                <a:lnTo>
                  <a:pt x="22454" y="74246"/>
                </a:lnTo>
                <a:lnTo>
                  <a:pt x="13259" y="85886"/>
                </a:lnTo>
                <a:lnTo>
                  <a:pt x="7433" y="89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30FDF0B0-6623-4521-B65F-27804B9930D1}"/>
              </a:ext>
            </a:extLst>
          </p:cNvPr>
          <p:cNvSpPr/>
          <p:nvPr/>
        </p:nvSpPr>
        <p:spPr>
          <a:xfrm>
            <a:off x="6389160" y="4765215"/>
            <a:ext cx="147955" cy="274320"/>
          </a:xfrm>
          <a:custGeom>
            <a:avLst/>
            <a:gdLst/>
            <a:ahLst/>
            <a:cxnLst/>
            <a:rect l="l" t="t" r="r" b="b"/>
            <a:pathLst>
              <a:path w="147954" h="274320">
                <a:moveTo>
                  <a:pt x="94773" y="82425"/>
                </a:moveTo>
                <a:lnTo>
                  <a:pt x="74332" y="82425"/>
                </a:lnTo>
                <a:lnTo>
                  <a:pt x="78755" y="60010"/>
                </a:lnTo>
                <a:lnTo>
                  <a:pt x="92325" y="17253"/>
                </a:lnTo>
                <a:lnTo>
                  <a:pt x="122029" y="0"/>
                </a:lnTo>
                <a:lnTo>
                  <a:pt x="130962" y="1297"/>
                </a:lnTo>
                <a:lnTo>
                  <a:pt x="139141" y="5190"/>
                </a:lnTo>
                <a:lnTo>
                  <a:pt x="140733" y="6921"/>
                </a:lnTo>
                <a:lnTo>
                  <a:pt x="115834" y="6921"/>
                </a:lnTo>
                <a:lnTo>
                  <a:pt x="110879" y="11325"/>
                </a:lnTo>
                <a:lnTo>
                  <a:pt x="100968" y="48448"/>
                </a:lnTo>
                <a:lnTo>
                  <a:pt x="94773" y="82425"/>
                </a:lnTo>
                <a:close/>
              </a:path>
              <a:path w="147954" h="274320">
                <a:moveTo>
                  <a:pt x="138753" y="39010"/>
                </a:moveTo>
                <a:lnTo>
                  <a:pt x="125745" y="39010"/>
                </a:lnTo>
                <a:lnTo>
                  <a:pt x="120170" y="35235"/>
                </a:lnTo>
                <a:lnTo>
                  <a:pt x="120170" y="23909"/>
                </a:lnTo>
                <a:lnTo>
                  <a:pt x="123268" y="13213"/>
                </a:lnTo>
                <a:lnTo>
                  <a:pt x="136276" y="11954"/>
                </a:lnTo>
                <a:lnTo>
                  <a:pt x="130701" y="6921"/>
                </a:lnTo>
                <a:lnTo>
                  <a:pt x="140733" y="6921"/>
                </a:lnTo>
                <a:lnTo>
                  <a:pt x="145112" y="11679"/>
                </a:lnTo>
                <a:lnTo>
                  <a:pt x="147426" y="20763"/>
                </a:lnTo>
                <a:lnTo>
                  <a:pt x="147426" y="32089"/>
                </a:lnTo>
                <a:lnTo>
                  <a:pt x="138753" y="39010"/>
                </a:lnTo>
                <a:close/>
              </a:path>
              <a:path w="147954" h="274320">
                <a:moveTo>
                  <a:pt x="126984" y="91863"/>
                </a:moveTo>
                <a:lnTo>
                  <a:pt x="45218" y="91863"/>
                </a:lnTo>
                <a:lnTo>
                  <a:pt x="45218" y="82425"/>
                </a:lnTo>
                <a:lnTo>
                  <a:pt x="126984" y="82425"/>
                </a:lnTo>
                <a:lnTo>
                  <a:pt x="126984" y="91863"/>
                </a:lnTo>
                <a:close/>
              </a:path>
              <a:path w="147954" h="274320">
                <a:moveTo>
                  <a:pt x="40765" y="267411"/>
                </a:moveTo>
                <a:lnTo>
                  <a:pt x="24777" y="267411"/>
                </a:lnTo>
                <a:lnTo>
                  <a:pt x="34591" y="262633"/>
                </a:lnTo>
                <a:lnTo>
                  <a:pt x="41502" y="249951"/>
                </a:lnTo>
                <a:lnTo>
                  <a:pt x="46554" y="231841"/>
                </a:lnTo>
                <a:lnTo>
                  <a:pt x="50793" y="210783"/>
                </a:lnTo>
                <a:lnTo>
                  <a:pt x="73093" y="91863"/>
                </a:lnTo>
                <a:lnTo>
                  <a:pt x="92915" y="91863"/>
                </a:lnTo>
                <a:lnTo>
                  <a:pt x="74951" y="186873"/>
                </a:lnTo>
                <a:lnTo>
                  <a:pt x="73732" y="194325"/>
                </a:lnTo>
                <a:lnTo>
                  <a:pt x="70306" y="209682"/>
                </a:lnTo>
                <a:lnTo>
                  <a:pt x="65021" y="228106"/>
                </a:lnTo>
                <a:lnTo>
                  <a:pt x="58227" y="244760"/>
                </a:lnTo>
                <a:lnTo>
                  <a:pt x="53261" y="254060"/>
                </a:lnTo>
                <a:lnTo>
                  <a:pt x="45915" y="263479"/>
                </a:lnTo>
                <a:lnTo>
                  <a:pt x="40765" y="267411"/>
                </a:lnTo>
                <a:close/>
              </a:path>
              <a:path w="147954" h="274320">
                <a:moveTo>
                  <a:pt x="24777" y="273703"/>
                </a:moveTo>
                <a:lnTo>
                  <a:pt x="15940" y="272405"/>
                </a:lnTo>
                <a:lnTo>
                  <a:pt x="7975" y="268512"/>
                </a:lnTo>
                <a:lnTo>
                  <a:pt x="2216" y="262024"/>
                </a:lnTo>
                <a:lnTo>
                  <a:pt x="0" y="252939"/>
                </a:lnTo>
                <a:lnTo>
                  <a:pt x="0" y="241614"/>
                </a:lnTo>
                <a:lnTo>
                  <a:pt x="8672" y="234692"/>
                </a:lnTo>
                <a:lnTo>
                  <a:pt x="21680" y="234692"/>
                </a:lnTo>
                <a:lnTo>
                  <a:pt x="27255" y="238468"/>
                </a:lnTo>
                <a:lnTo>
                  <a:pt x="27255" y="249793"/>
                </a:lnTo>
                <a:lnTo>
                  <a:pt x="24158" y="261119"/>
                </a:lnTo>
                <a:lnTo>
                  <a:pt x="10530" y="261748"/>
                </a:lnTo>
                <a:lnTo>
                  <a:pt x="16724" y="267411"/>
                </a:lnTo>
                <a:lnTo>
                  <a:pt x="40765" y="267411"/>
                </a:lnTo>
                <a:lnTo>
                  <a:pt x="36362" y="270773"/>
                </a:lnTo>
                <a:lnTo>
                  <a:pt x="24777" y="27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BB529DDA-1962-4447-995E-406E6AF9E885}"/>
              </a:ext>
            </a:extLst>
          </p:cNvPr>
          <p:cNvSpPr/>
          <p:nvPr/>
        </p:nvSpPr>
        <p:spPr>
          <a:xfrm>
            <a:off x="6628882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5660" y="300130"/>
                </a:lnTo>
                <a:lnTo>
                  <a:pt x="59620" y="296502"/>
                </a:lnTo>
                <a:lnTo>
                  <a:pt x="33604" y="268011"/>
                </a:lnTo>
                <a:lnTo>
                  <a:pt x="9407" y="217792"/>
                </a:lnTo>
                <a:lnTo>
                  <a:pt x="735" y="169442"/>
                </a:lnTo>
                <a:lnTo>
                  <a:pt x="0" y="149750"/>
                </a:lnTo>
                <a:lnTo>
                  <a:pt x="813" y="129114"/>
                </a:lnTo>
                <a:lnTo>
                  <a:pt x="9407" y="82415"/>
                </a:lnTo>
                <a:lnTo>
                  <a:pt x="32820" y="32649"/>
                </a:lnTo>
                <a:lnTo>
                  <a:pt x="59436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B7E01190-8E6B-43CA-986C-E7D73082C90E}"/>
              </a:ext>
            </a:extLst>
          </p:cNvPr>
          <p:cNvSpPr/>
          <p:nvPr/>
        </p:nvSpPr>
        <p:spPr>
          <a:xfrm>
            <a:off x="6723036" y="4844500"/>
            <a:ext cx="130175" cy="136525"/>
          </a:xfrm>
          <a:custGeom>
            <a:avLst/>
            <a:gdLst/>
            <a:ahLst/>
            <a:cxnLst/>
            <a:rect l="l" t="t" r="r" b="b"/>
            <a:pathLst>
              <a:path w="130175" h="136525">
                <a:moveTo>
                  <a:pt x="6813" y="49077"/>
                </a:moveTo>
                <a:lnTo>
                  <a:pt x="0" y="49077"/>
                </a:lnTo>
                <a:lnTo>
                  <a:pt x="0" y="45931"/>
                </a:lnTo>
                <a:lnTo>
                  <a:pt x="2264" y="37693"/>
                </a:lnTo>
                <a:lnTo>
                  <a:pt x="9291" y="22022"/>
                </a:lnTo>
                <a:lnTo>
                  <a:pt x="21428" y="6822"/>
                </a:lnTo>
                <a:lnTo>
                  <a:pt x="39024" y="0"/>
                </a:lnTo>
                <a:lnTo>
                  <a:pt x="49167" y="1976"/>
                </a:lnTo>
                <a:lnTo>
                  <a:pt x="55490" y="6292"/>
                </a:lnTo>
                <a:lnTo>
                  <a:pt x="38405" y="6292"/>
                </a:lnTo>
                <a:lnTo>
                  <a:pt x="31320" y="7855"/>
                </a:lnTo>
                <a:lnTo>
                  <a:pt x="23538" y="13606"/>
                </a:lnTo>
                <a:lnTo>
                  <a:pt x="15756" y="25138"/>
                </a:lnTo>
                <a:lnTo>
                  <a:pt x="8672" y="44044"/>
                </a:lnTo>
                <a:lnTo>
                  <a:pt x="6813" y="48448"/>
                </a:lnTo>
                <a:lnTo>
                  <a:pt x="6813" y="49077"/>
                </a:lnTo>
                <a:close/>
              </a:path>
              <a:path w="130175" h="136525">
                <a:moveTo>
                  <a:pt x="76267" y="129615"/>
                </a:moveTo>
                <a:lnTo>
                  <a:pt x="65040" y="129615"/>
                </a:lnTo>
                <a:lnTo>
                  <a:pt x="87902" y="118604"/>
                </a:lnTo>
                <a:lnTo>
                  <a:pt x="104375" y="93436"/>
                </a:lnTo>
                <a:lnTo>
                  <a:pt x="114344" y="65909"/>
                </a:lnTo>
                <a:lnTo>
                  <a:pt x="117693" y="47819"/>
                </a:lnTo>
                <a:lnTo>
                  <a:pt x="116918" y="40357"/>
                </a:lnTo>
                <a:lnTo>
                  <a:pt x="114750" y="33898"/>
                </a:lnTo>
                <a:lnTo>
                  <a:pt x="111421" y="28265"/>
                </a:lnTo>
                <a:lnTo>
                  <a:pt x="107162" y="23280"/>
                </a:lnTo>
                <a:lnTo>
                  <a:pt x="104065" y="20134"/>
                </a:lnTo>
                <a:lnTo>
                  <a:pt x="102826" y="18246"/>
                </a:lnTo>
                <a:lnTo>
                  <a:pt x="102826" y="7550"/>
                </a:lnTo>
                <a:lnTo>
                  <a:pt x="109640" y="0"/>
                </a:lnTo>
                <a:lnTo>
                  <a:pt x="122648" y="0"/>
                </a:lnTo>
                <a:lnTo>
                  <a:pt x="130081" y="5033"/>
                </a:lnTo>
                <a:lnTo>
                  <a:pt x="130081" y="20763"/>
                </a:lnTo>
                <a:lnTo>
                  <a:pt x="126694" y="45391"/>
                </a:lnTo>
                <a:lnTo>
                  <a:pt x="115525" y="84234"/>
                </a:lnTo>
                <a:lnTo>
                  <a:pt x="95064" y="120128"/>
                </a:lnTo>
                <a:lnTo>
                  <a:pt x="76267" y="129615"/>
                </a:lnTo>
                <a:close/>
              </a:path>
              <a:path w="130175" h="136525">
                <a:moveTo>
                  <a:pt x="63802" y="135908"/>
                </a:moveTo>
                <a:lnTo>
                  <a:pt x="51858" y="134708"/>
                </a:lnTo>
                <a:lnTo>
                  <a:pt x="38869" y="129615"/>
                </a:lnTo>
                <a:lnTo>
                  <a:pt x="28436" y="118388"/>
                </a:lnTo>
                <a:lnTo>
                  <a:pt x="24158" y="98784"/>
                </a:lnTo>
                <a:lnTo>
                  <a:pt x="24942" y="88796"/>
                </a:lnTo>
                <a:lnTo>
                  <a:pt x="40882" y="37123"/>
                </a:lnTo>
                <a:lnTo>
                  <a:pt x="45838" y="23909"/>
                </a:lnTo>
                <a:lnTo>
                  <a:pt x="45838" y="6292"/>
                </a:lnTo>
                <a:lnTo>
                  <a:pt x="55490" y="6292"/>
                </a:lnTo>
                <a:lnTo>
                  <a:pt x="56988" y="7314"/>
                </a:lnTo>
                <a:lnTo>
                  <a:pt x="62021" y="15130"/>
                </a:lnTo>
                <a:lnTo>
                  <a:pt x="63802" y="24538"/>
                </a:lnTo>
                <a:lnTo>
                  <a:pt x="63802" y="30201"/>
                </a:lnTo>
                <a:lnTo>
                  <a:pt x="61943" y="34606"/>
                </a:lnTo>
                <a:lnTo>
                  <a:pt x="60085" y="39639"/>
                </a:lnTo>
                <a:lnTo>
                  <a:pt x="53455" y="57886"/>
                </a:lnTo>
                <a:lnTo>
                  <a:pt x="47928" y="74717"/>
                </a:lnTo>
                <a:lnTo>
                  <a:pt x="44144" y="89897"/>
                </a:lnTo>
                <a:lnTo>
                  <a:pt x="42741" y="103189"/>
                </a:lnTo>
                <a:lnTo>
                  <a:pt x="44047" y="113954"/>
                </a:lnTo>
                <a:lnTo>
                  <a:pt x="48083" y="122301"/>
                </a:lnTo>
                <a:lnTo>
                  <a:pt x="55023" y="127698"/>
                </a:lnTo>
                <a:lnTo>
                  <a:pt x="65040" y="129615"/>
                </a:lnTo>
                <a:lnTo>
                  <a:pt x="76267" y="129615"/>
                </a:lnTo>
                <a:lnTo>
                  <a:pt x="63802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24C25C63-C117-4910-9F57-6EE8C65119CC}"/>
              </a:ext>
            </a:extLst>
          </p:cNvPr>
          <p:cNvSpPr/>
          <p:nvPr/>
        </p:nvSpPr>
        <p:spPr>
          <a:xfrm>
            <a:off x="6858068" y="4882876"/>
            <a:ext cx="91440" cy="182880"/>
          </a:xfrm>
          <a:custGeom>
            <a:avLst/>
            <a:gdLst/>
            <a:ahLst/>
            <a:cxnLst/>
            <a:rect l="l" t="t" r="r" b="b"/>
            <a:pathLst>
              <a:path w="91439" h="182879">
                <a:moveTo>
                  <a:pt x="84862" y="20134"/>
                </a:moveTo>
                <a:lnTo>
                  <a:pt x="73713" y="20134"/>
                </a:lnTo>
                <a:lnTo>
                  <a:pt x="71235" y="15100"/>
                </a:lnTo>
                <a:lnTo>
                  <a:pt x="71235" y="6292"/>
                </a:lnTo>
                <a:lnTo>
                  <a:pt x="76810" y="0"/>
                </a:lnTo>
                <a:lnTo>
                  <a:pt x="88579" y="0"/>
                </a:lnTo>
                <a:lnTo>
                  <a:pt x="91057" y="4404"/>
                </a:lnTo>
                <a:lnTo>
                  <a:pt x="91057" y="14471"/>
                </a:lnTo>
                <a:lnTo>
                  <a:pt x="84862" y="20134"/>
                </a:lnTo>
                <a:close/>
              </a:path>
              <a:path w="91439" h="182879">
                <a:moveTo>
                  <a:pt x="30971" y="81796"/>
                </a:moveTo>
                <a:lnTo>
                  <a:pt x="24777" y="81796"/>
                </a:lnTo>
                <a:lnTo>
                  <a:pt x="24777" y="79279"/>
                </a:lnTo>
                <a:lnTo>
                  <a:pt x="27264" y="72938"/>
                </a:lnTo>
                <a:lnTo>
                  <a:pt x="34456" y="62055"/>
                </a:lnTo>
                <a:lnTo>
                  <a:pt x="45944" y="51761"/>
                </a:lnTo>
                <a:lnTo>
                  <a:pt x="61324" y="47190"/>
                </a:lnTo>
                <a:lnTo>
                  <a:pt x="70035" y="48645"/>
                </a:lnTo>
                <a:lnTo>
                  <a:pt x="77119" y="52695"/>
                </a:lnTo>
                <a:lnTo>
                  <a:pt x="77241" y="52853"/>
                </a:lnTo>
                <a:lnTo>
                  <a:pt x="60704" y="52853"/>
                </a:lnTo>
                <a:lnTo>
                  <a:pt x="52081" y="55104"/>
                </a:lnTo>
                <a:lnTo>
                  <a:pt x="44212" y="60954"/>
                </a:lnTo>
                <a:lnTo>
                  <a:pt x="37621" y="69045"/>
                </a:lnTo>
                <a:lnTo>
                  <a:pt x="32830" y="78021"/>
                </a:lnTo>
                <a:lnTo>
                  <a:pt x="30971" y="81167"/>
                </a:lnTo>
                <a:lnTo>
                  <a:pt x="30971" y="81796"/>
                </a:lnTo>
                <a:close/>
              </a:path>
              <a:path w="91439" h="182879">
                <a:moveTo>
                  <a:pt x="41267" y="176806"/>
                </a:moveTo>
                <a:lnTo>
                  <a:pt x="20441" y="176806"/>
                </a:lnTo>
                <a:lnTo>
                  <a:pt x="29394" y="174613"/>
                </a:lnTo>
                <a:lnTo>
                  <a:pt x="37243" y="168705"/>
                </a:lnTo>
                <a:lnTo>
                  <a:pt x="43350" y="160083"/>
                </a:lnTo>
                <a:lnTo>
                  <a:pt x="47077" y="149750"/>
                </a:lnTo>
                <a:lnTo>
                  <a:pt x="66899" y="69212"/>
                </a:lnTo>
                <a:lnTo>
                  <a:pt x="67518" y="68583"/>
                </a:lnTo>
                <a:lnTo>
                  <a:pt x="67518" y="56628"/>
                </a:lnTo>
                <a:lnTo>
                  <a:pt x="65660" y="52853"/>
                </a:lnTo>
                <a:lnTo>
                  <a:pt x="77241" y="52853"/>
                </a:lnTo>
                <a:lnTo>
                  <a:pt x="81881" y="58869"/>
                </a:lnTo>
                <a:lnTo>
                  <a:pt x="83624" y="66695"/>
                </a:lnTo>
                <a:lnTo>
                  <a:pt x="83624" y="69841"/>
                </a:lnTo>
                <a:lnTo>
                  <a:pt x="83004" y="71729"/>
                </a:lnTo>
                <a:lnTo>
                  <a:pt x="82385" y="74246"/>
                </a:lnTo>
                <a:lnTo>
                  <a:pt x="63802" y="149121"/>
                </a:lnTo>
                <a:lnTo>
                  <a:pt x="56155" y="165215"/>
                </a:lnTo>
                <a:lnTo>
                  <a:pt x="44444" y="175469"/>
                </a:lnTo>
                <a:lnTo>
                  <a:pt x="41267" y="176806"/>
                </a:lnTo>
                <a:close/>
              </a:path>
              <a:path w="91439" h="182879">
                <a:moveTo>
                  <a:pt x="20441" y="182469"/>
                </a:moveTo>
                <a:lnTo>
                  <a:pt x="8052" y="182469"/>
                </a:lnTo>
                <a:lnTo>
                  <a:pt x="0" y="177435"/>
                </a:lnTo>
                <a:lnTo>
                  <a:pt x="0" y="162334"/>
                </a:lnTo>
                <a:lnTo>
                  <a:pt x="5574" y="156671"/>
                </a:lnTo>
                <a:lnTo>
                  <a:pt x="16105" y="156671"/>
                </a:lnTo>
                <a:lnTo>
                  <a:pt x="19821" y="159817"/>
                </a:lnTo>
                <a:lnTo>
                  <a:pt x="19821" y="167997"/>
                </a:lnTo>
                <a:lnTo>
                  <a:pt x="18583" y="173031"/>
                </a:lnTo>
                <a:lnTo>
                  <a:pt x="13008" y="175547"/>
                </a:lnTo>
                <a:lnTo>
                  <a:pt x="17963" y="176806"/>
                </a:lnTo>
                <a:lnTo>
                  <a:pt x="41267" y="176806"/>
                </a:lnTo>
                <a:lnTo>
                  <a:pt x="31571" y="180886"/>
                </a:lnTo>
                <a:lnTo>
                  <a:pt x="20441" y="182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5CD8D689-00D9-4E89-92C9-D479EF30F37A}"/>
              </a:ext>
            </a:extLst>
          </p:cNvPr>
          <p:cNvSpPr/>
          <p:nvPr/>
        </p:nvSpPr>
        <p:spPr>
          <a:xfrm>
            <a:off x="6999923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2" y="225805"/>
                </a:lnTo>
                <a:lnTo>
                  <a:pt x="49187" y="188161"/>
                </a:lnTo>
                <a:lnTo>
                  <a:pt x="51413" y="149750"/>
                </a:lnTo>
                <a:lnTo>
                  <a:pt x="48345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4891" y="31587"/>
                </a:lnTo>
                <a:lnTo>
                  <a:pt x="59088" y="81619"/>
                </a:lnTo>
                <a:lnTo>
                  <a:pt x="68012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1C3610A9-1F34-4133-8EC8-794814710FF1}"/>
              </a:ext>
            </a:extLst>
          </p:cNvPr>
          <p:cNvSpPr/>
          <p:nvPr/>
        </p:nvSpPr>
        <p:spPr>
          <a:xfrm>
            <a:off x="7115138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2" y="225805"/>
                </a:lnTo>
                <a:lnTo>
                  <a:pt x="49187" y="188161"/>
                </a:lnTo>
                <a:lnTo>
                  <a:pt x="51413" y="149750"/>
                </a:lnTo>
                <a:lnTo>
                  <a:pt x="48345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4891" y="31587"/>
                </a:lnTo>
                <a:lnTo>
                  <a:pt x="59088" y="81619"/>
                </a:lnTo>
                <a:lnTo>
                  <a:pt x="68012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61BEC2B3-FC44-4221-B0F2-84B47F7ADA0B}"/>
              </a:ext>
            </a:extLst>
          </p:cNvPr>
          <p:cNvSpPr/>
          <p:nvPr/>
        </p:nvSpPr>
        <p:spPr>
          <a:xfrm>
            <a:off x="7304066" y="4902067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875" y="0"/>
                </a:lnTo>
              </a:path>
            </a:pathLst>
          </a:custGeom>
          <a:ln w="11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FF1AEAC2-715A-432D-A91B-23C1BA1CF122}"/>
              </a:ext>
            </a:extLst>
          </p:cNvPr>
          <p:cNvSpPr/>
          <p:nvPr/>
        </p:nvSpPr>
        <p:spPr>
          <a:xfrm>
            <a:off x="7605113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5660" y="300130"/>
                </a:lnTo>
                <a:lnTo>
                  <a:pt x="59620" y="296502"/>
                </a:lnTo>
                <a:lnTo>
                  <a:pt x="33604" y="268011"/>
                </a:lnTo>
                <a:lnTo>
                  <a:pt x="9407" y="217792"/>
                </a:lnTo>
                <a:lnTo>
                  <a:pt x="735" y="169442"/>
                </a:lnTo>
                <a:lnTo>
                  <a:pt x="0" y="149750"/>
                </a:lnTo>
                <a:lnTo>
                  <a:pt x="725" y="129114"/>
                </a:lnTo>
                <a:lnTo>
                  <a:pt x="9146" y="82415"/>
                </a:lnTo>
                <a:lnTo>
                  <a:pt x="32820" y="32649"/>
                </a:lnTo>
                <a:lnTo>
                  <a:pt x="59436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4421" y="7550"/>
                </a:lnTo>
                <a:lnTo>
                  <a:pt x="41550" y="37998"/>
                </a:lnTo>
                <a:lnTo>
                  <a:pt x="26868" y="72751"/>
                </a:lnTo>
                <a:lnTo>
                  <a:pt x="19038" y="110454"/>
                </a:lnTo>
                <a:lnTo>
                  <a:pt x="16724" y="149750"/>
                </a:lnTo>
                <a:lnTo>
                  <a:pt x="18844" y="185742"/>
                </a:lnTo>
                <a:lnTo>
                  <a:pt x="26248" y="222974"/>
                </a:lnTo>
                <a:lnTo>
                  <a:pt x="40505" y="258671"/>
                </a:lnTo>
                <a:lnTo>
                  <a:pt x="6318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DA9C5DA9-6B8D-4156-85C3-A4DB76B54270}"/>
              </a:ext>
            </a:extLst>
          </p:cNvPr>
          <p:cNvSpPr/>
          <p:nvPr/>
        </p:nvSpPr>
        <p:spPr>
          <a:xfrm>
            <a:off x="7706076" y="4844500"/>
            <a:ext cx="109220" cy="136525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72520" y="129615"/>
                </a:moveTo>
                <a:lnTo>
                  <a:pt x="42741" y="129615"/>
                </a:lnTo>
                <a:lnTo>
                  <a:pt x="64218" y="125555"/>
                </a:lnTo>
                <a:lnTo>
                  <a:pt x="77042" y="116009"/>
                </a:lnTo>
                <a:lnTo>
                  <a:pt x="83246" y="104929"/>
                </a:lnTo>
                <a:lnTo>
                  <a:pt x="84862" y="96268"/>
                </a:lnTo>
                <a:lnTo>
                  <a:pt x="82210" y="86269"/>
                </a:lnTo>
                <a:lnTo>
                  <a:pt x="75261" y="79987"/>
                </a:lnTo>
                <a:lnTo>
                  <a:pt x="65524" y="76182"/>
                </a:lnTo>
                <a:lnTo>
                  <a:pt x="54510" y="73616"/>
                </a:lnTo>
                <a:lnTo>
                  <a:pt x="46012" y="71473"/>
                </a:lnTo>
                <a:lnTo>
                  <a:pt x="35772" y="66852"/>
                </a:lnTo>
                <a:lnTo>
                  <a:pt x="27158" y="58221"/>
                </a:lnTo>
                <a:lnTo>
                  <a:pt x="23538" y="44044"/>
                </a:lnTo>
                <a:lnTo>
                  <a:pt x="25890" y="31587"/>
                </a:lnTo>
                <a:lnTo>
                  <a:pt x="33991" y="17067"/>
                </a:lnTo>
                <a:lnTo>
                  <a:pt x="49409" y="5023"/>
                </a:lnTo>
                <a:lnTo>
                  <a:pt x="73713" y="0"/>
                </a:lnTo>
                <a:lnTo>
                  <a:pt x="88637" y="2084"/>
                </a:lnTo>
                <a:lnTo>
                  <a:pt x="96937" y="6292"/>
                </a:lnTo>
                <a:lnTo>
                  <a:pt x="73713" y="6292"/>
                </a:lnTo>
                <a:lnTo>
                  <a:pt x="57607" y="9369"/>
                </a:lnTo>
                <a:lnTo>
                  <a:pt x="47541" y="16752"/>
                </a:lnTo>
                <a:lnTo>
                  <a:pt x="42354" y="25669"/>
                </a:lnTo>
                <a:lnTo>
                  <a:pt x="40882" y="33347"/>
                </a:lnTo>
                <a:lnTo>
                  <a:pt x="42886" y="41684"/>
                </a:lnTo>
                <a:lnTo>
                  <a:pt x="48083" y="46718"/>
                </a:lnTo>
                <a:lnTo>
                  <a:pt x="55255" y="49628"/>
                </a:lnTo>
                <a:lnTo>
                  <a:pt x="63182" y="51594"/>
                </a:lnTo>
                <a:lnTo>
                  <a:pt x="72183" y="53472"/>
                </a:lnTo>
                <a:lnTo>
                  <a:pt x="79907" y="55763"/>
                </a:lnTo>
                <a:lnTo>
                  <a:pt x="86701" y="59115"/>
                </a:lnTo>
                <a:lnTo>
                  <a:pt x="92915" y="64178"/>
                </a:lnTo>
                <a:lnTo>
                  <a:pt x="102207" y="75504"/>
                </a:lnTo>
                <a:lnTo>
                  <a:pt x="102207" y="86200"/>
                </a:lnTo>
                <a:lnTo>
                  <a:pt x="99613" y="99807"/>
                </a:lnTo>
                <a:lnTo>
                  <a:pt x="90283" y="116245"/>
                </a:lnTo>
                <a:lnTo>
                  <a:pt x="72520" y="129615"/>
                </a:lnTo>
                <a:close/>
              </a:path>
              <a:path w="109220" h="136525">
                <a:moveTo>
                  <a:pt x="102207" y="42785"/>
                </a:moveTo>
                <a:lnTo>
                  <a:pt x="88579" y="42785"/>
                </a:lnTo>
                <a:lnTo>
                  <a:pt x="86101" y="38381"/>
                </a:lnTo>
                <a:lnTo>
                  <a:pt x="86101" y="27055"/>
                </a:lnTo>
                <a:lnTo>
                  <a:pt x="92296" y="20763"/>
                </a:lnTo>
                <a:lnTo>
                  <a:pt x="100348" y="20134"/>
                </a:lnTo>
                <a:lnTo>
                  <a:pt x="95403" y="13193"/>
                </a:lnTo>
                <a:lnTo>
                  <a:pt x="88192" y="8966"/>
                </a:lnTo>
                <a:lnTo>
                  <a:pt x="80401" y="6862"/>
                </a:lnTo>
                <a:lnTo>
                  <a:pt x="73713" y="6292"/>
                </a:lnTo>
                <a:lnTo>
                  <a:pt x="96937" y="6292"/>
                </a:lnTo>
                <a:lnTo>
                  <a:pt x="99729" y="7707"/>
                </a:lnTo>
                <a:lnTo>
                  <a:pt x="106640" y="15926"/>
                </a:lnTo>
                <a:lnTo>
                  <a:pt x="109020" y="25797"/>
                </a:lnTo>
                <a:lnTo>
                  <a:pt x="109020" y="37752"/>
                </a:lnTo>
                <a:lnTo>
                  <a:pt x="102207" y="42785"/>
                </a:lnTo>
                <a:close/>
              </a:path>
              <a:path w="109220" h="136525">
                <a:moveTo>
                  <a:pt x="42121" y="135908"/>
                </a:moveTo>
                <a:lnTo>
                  <a:pt x="24825" y="133774"/>
                </a:lnTo>
                <a:lnTo>
                  <a:pt x="11537" y="127807"/>
                </a:lnTo>
                <a:lnTo>
                  <a:pt x="3010" y="118654"/>
                </a:lnTo>
                <a:lnTo>
                  <a:pt x="0" y="106964"/>
                </a:lnTo>
                <a:lnTo>
                  <a:pt x="1480" y="98244"/>
                </a:lnTo>
                <a:lnTo>
                  <a:pt x="5342" y="91942"/>
                </a:lnTo>
                <a:lnTo>
                  <a:pt x="10714" y="88118"/>
                </a:lnTo>
                <a:lnTo>
                  <a:pt x="16724" y="86830"/>
                </a:lnTo>
                <a:lnTo>
                  <a:pt x="22919" y="86830"/>
                </a:lnTo>
                <a:lnTo>
                  <a:pt x="8672" y="113885"/>
                </a:lnTo>
                <a:lnTo>
                  <a:pt x="16260" y="122979"/>
                </a:lnTo>
                <a:lnTo>
                  <a:pt x="26635" y="127649"/>
                </a:lnTo>
                <a:lnTo>
                  <a:pt x="36546" y="129370"/>
                </a:lnTo>
                <a:lnTo>
                  <a:pt x="42741" y="129615"/>
                </a:lnTo>
                <a:lnTo>
                  <a:pt x="72520" y="129615"/>
                </a:lnTo>
                <a:lnTo>
                  <a:pt x="71893" y="130087"/>
                </a:lnTo>
                <a:lnTo>
                  <a:pt x="42121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6765A762-CECD-4CF6-A789-C6F23FE23C1C}"/>
              </a:ext>
            </a:extLst>
          </p:cNvPr>
          <p:cNvSpPr/>
          <p:nvPr/>
        </p:nvSpPr>
        <p:spPr>
          <a:xfrm>
            <a:off x="7908017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6279" y="300130"/>
                </a:lnTo>
                <a:lnTo>
                  <a:pt x="60240" y="296502"/>
                </a:lnTo>
                <a:lnTo>
                  <a:pt x="34223" y="268011"/>
                </a:lnTo>
                <a:lnTo>
                  <a:pt x="9930" y="217792"/>
                </a:lnTo>
                <a:lnTo>
                  <a:pt x="832" y="169442"/>
                </a:lnTo>
                <a:lnTo>
                  <a:pt x="0" y="149750"/>
                </a:lnTo>
                <a:lnTo>
                  <a:pt x="822" y="129114"/>
                </a:lnTo>
                <a:lnTo>
                  <a:pt x="9669" y="82415"/>
                </a:lnTo>
                <a:lnTo>
                  <a:pt x="33439" y="32649"/>
                </a:lnTo>
                <a:lnTo>
                  <a:pt x="60056" y="3647"/>
                </a:lnTo>
                <a:lnTo>
                  <a:pt x="66279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60FC8CB5-A26C-40D5-9AC9-7FF7F5787A01}"/>
              </a:ext>
            </a:extLst>
          </p:cNvPr>
          <p:cNvSpPr/>
          <p:nvPr/>
        </p:nvSpPr>
        <p:spPr>
          <a:xfrm>
            <a:off x="8009599" y="4765215"/>
            <a:ext cx="148590" cy="274320"/>
          </a:xfrm>
          <a:custGeom>
            <a:avLst/>
            <a:gdLst/>
            <a:ahLst/>
            <a:cxnLst/>
            <a:rect l="l" t="t" r="r" b="b"/>
            <a:pathLst>
              <a:path w="148590" h="274320">
                <a:moveTo>
                  <a:pt x="94773" y="82425"/>
                </a:moveTo>
                <a:lnTo>
                  <a:pt x="74951" y="82425"/>
                </a:lnTo>
                <a:lnTo>
                  <a:pt x="79113" y="60010"/>
                </a:lnTo>
                <a:lnTo>
                  <a:pt x="92934" y="17253"/>
                </a:lnTo>
                <a:lnTo>
                  <a:pt x="122029" y="0"/>
                </a:lnTo>
                <a:lnTo>
                  <a:pt x="131320" y="1297"/>
                </a:lnTo>
                <a:lnTo>
                  <a:pt x="139683" y="5190"/>
                </a:lnTo>
                <a:lnTo>
                  <a:pt x="141293" y="6921"/>
                </a:lnTo>
                <a:lnTo>
                  <a:pt x="115834" y="6921"/>
                </a:lnTo>
                <a:lnTo>
                  <a:pt x="110879" y="11325"/>
                </a:lnTo>
                <a:lnTo>
                  <a:pt x="100968" y="48448"/>
                </a:lnTo>
                <a:lnTo>
                  <a:pt x="94773" y="82425"/>
                </a:lnTo>
                <a:close/>
              </a:path>
              <a:path w="148590" h="274320">
                <a:moveTo>
                  <a:pt x="139373" y="39010"/>
                </a:moveTo>
                <a:lnTo>
                  <a:pt x="126365" y="39010"/>
                </a:lnTo>
                <a:lnTo>
                  <a:pt x="120790" y="35235"/>
                </a:lnTo>
                <a:lnTo>
                  <a:pt x="120790" y="23909"/>
                </a:lnTo>
                <a:lnTo>
                  <a:pt x="123887" y="13213"/>
                </a:lnTo>
                <a:lnTo>
                  <a:pt x="136895" y="11954"/>
                </a:lnTo>
                <a:lnTo>
                  <a:pt x="131320" y="6921"/>
                </a:lnTo>
                <a:lnTo>
                  <a:pt x="141293" y="6921"/>
                </a:lnTo>
                <a:lnTo>
                  <a:pt x="145722" y="11679"/>
                </a:lnTo>
                <a:lnTo>
                  <a:pt x="148045" y="20763"/>
                </a:lnTo>
                <a:lnTo>
                  <a:pt x="148045" y="32089"/>
                </a:lnTo>
                <a:lnTo>
                  <a:pt x="139373" y="39010"/>
                </a:lnTo>
                <a:close/>
              </a:path>
              <a:path w="148590" h="274320">
                <a:moveTo>
                  <a:pt x="127604" y="91863"/>
                </a:moveTo>
                <a:lnTo>
                  <a:pt x="45838" y="91863"/>
                </a:lnTo>
                <a:lnTo>
                  <a:pt x="45838" y="82425"/>
                </a:lnTo>
                <a:lnTo>
                  <a:pt x="127604" y="82425"/>
                </a:lnTo>
                <a:lnTo>
                  <a:pt x="127604" y="91863"/>
                </a:lnTo>
                <a:close/>
              </a:path>
              <a:path w="148590" h="274320">
                <a:moveTo>
                  <a:pt x="40983" y="267411"/>
                </a:moveTo>
                <a:lnTo>
                  <a:pt x="25396" y="267411"/>
                </a:lnTo>
                <a:lnTo>
                  <a:pt x="35211" y="262633"/>
                </a:lnTo>
                <a:lnTo>
                  <a:pt x="42121" y="249951"/>
                </a:lnTo>
                <a:lnTo>
                  <a:pt x="47174" y="231841"/>
                </a:lnTo>
                <a:lnTo>
                  <a:pt x="51413" y="210783"/>
                </a:lnTo>
                <a:lnTo>
                  <a:pt x="73093" y="91863"/>
                </a:lnTo>
                <a:lnTo>
                  <a:pt x="93535" y="91863"/>
                </a:lnTo>
                <a:lnTo>
                  <a:pt x="75571" y="186873"/>
                </a:lnTo>
                <a:lnTo>
                  <a:pt x="65292" y="228106"/>
                </a:lnTo>
                <a:lnTo>
                  <a:pt x="46070" y="263479"/>
                </a:lnTo>
                <a:lnTo>
                  <a:pt x="40983" y="267411"/>
                </a:lnTo>
                <a:close/>
              </a:path>
              <a:path w="148590" h="274320">
                <a:moveTo>
                  <a:pt x="25396" y="273703"/>
                </a:moveTo>
                <a:lnTo>
                  <a:pt x="16202" y="272405"/>
                </a:lnTo>
                <a:lnTo>
                  <a:pt x="8052" y="268512"/>
                </a:lnTo>
                <a:lnTo>
                  <a:pt x="2226" y="262024"/>
                </a:lnTo>
                <a:lnTo>
                  <a:pt x="0" y="252939"/>
                </a:lnTo>
                <a:lnTo>
                  <a:pt x="0" y="241614"/>
                </a:lnTo>
                <a:lnTo>
                  <a:pt x="8672" y="234692"/>
                </a:lnTo>
                <a:lnTo>
                  <a:pt x="22299" y="234692"/>
                </a:lnTo>
                <a:lnTo>
                  <a:pt x="27255" y="238468"/>
                </a:lnTo>
                <a:lnTo>
                  <a:pt x="27255" y="249793"/>
                </a:lnTo>
                <a:lnTo>
                  <a:pt x="24777" y="261119"/>
                </a:lnTo>
                <a:lnTo>
                  <a:pt x="11149" y="261748"/>
                </a:lnTo>
                <a:lnTo>
                  <a:pt x="16724" y="267411"/>
                </a:lnTo>
                <a:lnTo>
                  <a:pt x="40983" y="267411"/>
                </a:lnTo>
                <a:lnTo>
                  <a:pt x="36633" y="270773"/>
                </a:lnTo>
                <a:lnTo>
                  <a:pt x="25396" y="27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38BA7111-42C7-4EE6-BB0E-359F6402FA7A}"/>
              </a:ext>
            </a:extLst>
          </p:cNvPr>
          <p:cNvSpPr/>
          <p:nvPr/>
        </p:nvSpPr>
        <p:spPr>
          <a:xfrm>
            <a:off x="8249945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67518" y="300130"/>
                </a:moveTo>
                <a:lnTo>
                  <a:pt x="65660" y="300130"/>
                </a:lnTo>
                <a:lnTo>
                  <a:pt x="59620" y="296502"/>
                </a:lnTo>
                <a:lnTo>
                  <a:pt x="33604" y="268011"/>
                </a:lnTo>
                <a:lnTo>
                  <a:pt x="9407" y="217792"/>
                </a:lnTo>
                <a:lnTo>
                  <a:pt x="735" y="169442"/>
                </a:lnTo>
                <a:lnTo>
                  <a:pt x="0" y="149750"/>
                </a:lnTo>
                <a:lnTo>
                  <a:pt x="725" y="129114"/>
                </a:lnTo>
                <a:lnTo>
                  <a:pt x="9146" y="82415"/>
                </a:lnTo>
                <a:lnTo>
                  <a:pt x="32820" y="32649"/>
                </a:lnTo>
                <a:lnTo>
                  <a:pt x="59436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4421" y="7550"/>
                </a:lnTo>
                <a:lnTo>
                  <a:pt x="41812" y="37998"/>
                </a:lnTo>
                <a:lnTo>
                  <a:pt x="27100" y="72751"/>
                </a:lnTo>
                <a:lnTo>
                  <a:pt x="19125" y="110454"/>
                </a:lnTo>
                <a:lnTo>
                  <a:pt x="16724" y="149750"/>
                </a:lnTo>
                <a:lnTo>
                  <a:pt x="18844" y="185742"/>
                </a:lnTo>
                <a:lnTo>
                  <a:pt x="26248" y="222974"/>
                </a:lnTo>
                <a:lnTo>
                  <a:pt x="40505" y="258671"/>
                </a:lnTo>
                <a:lnTo>
                  <a:pt x="6318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C4548E9A-9605-4591-BEFC-7708489F4547}"/>
              </a:ext>
            </a:extLst>
          </p:cNvPr>
          <p:cNvSpPr/>
          <p:nvPr/>
        </p:nvSpPr>
        <p:spPr>
          <a:xfrm>
            <a:off x="8344100" y="4844500"/>
            <a:ext cx="130175" cy="136525"/>
          </a:xfrm>
          <a:custGeom>
            <a:avLst/>
            <a:gdLst/>
            <a:ahLst/>
            <a:cxnLst/>
            <a:rect l="l" t="t" r="r" b="b"/>
            <a:pathLst>
              <a:path w="130175" h="136525">
                <a:moveTo>
                  <a:pt x="6813" y="49077"/>
                </a:moveTo>
                <a:lnTo>
                  <a:pt x="0" y="49077"/>
                </a:lnTo>
                <a:lnTo>
                  <a:pt x="0" y="45931"/>
                </a:lnTo>
                <a:lnTo>
                  <a:pt x="2177" y="37693"/>
                </a:lnTo>
                <a:lnTo>
                  <a:pt x="9059" y="22022"/>
                </a:lnTo>
                <a:lnTo>
                  <a:pt x="21167" y="6822"/>
                </a:lnTo>
                <a:lnTo>
                  <a:pt x="39024" y="0"/>
                </a:lnTo>
                <a:lnTo>
                  <a:pt x="49071" y="1976"/>
                </a:lnTo>
                <a:lnTo>
                  <a:pt x="55221" y="6292"/>
                </a:lnTo>
                <a:lnTo>
                  <a:pt x="38405" y="6292"/>
                </a:lnTo>
                <a:lnTo>
                  <a:pt x="31233" y="7855"/>
                </a:lnTo>
                <a:lnTo>
                  <a:pt x="23306" y="13606"/>
                </a:lnTo>
                <a:lnTo>
                  <a:pt x="15495" y="25138"/>
                </a:lnTo>
                <a:lnTo>
                  <a:pt x="8672" y="44044"/>
                </a:lnTo>
                <a:lnTo>
                  <a:pt x="6813" y="48448"/>
                </a:lnTo>
                <a:lnTo>
                  <a:pt x="6813" y="49077"/>
                </a:lnTo>
                <a:close/>
              </a:path>
              <a:path w="130175" h="136525">
                <a:moveTo>
                  <a:pt x="75791" y="129615"/>
                </a:moveTo>
                <a:lnTo>
                  <a:pt x="64421" y="129615"/>
                </a:lnTo>
                <a:lnTo>
                  <a:pt x="87282" y="118604"/>
                </a:lnTo>
                <a:lnTo>
                  <a:pt x="103755" y="93436"/>
                </a:lnTo>
                <a:lnTo>
                  <a:pt x="113724" y="65909"/>
                </a:lnTo>
                <a:lnTo>
                  <a:pt x="117073" y="47819"/>
                </a:lnTo>
                <a:lnTo>
                  <a:pt x="116396" y="40357"/>
                </a:lnTo>
                <a:lnTo>
                  <a:pt x="114441" y="33898"/>
                </a:lnTo>
                <a:lnTo>
                  <a:pt x="111324" y="28265"/>
                </a:lnTo>
                <a:lnTo>
                  <a:pt x="107162" y="23280"/>
                </a:lnTo>
                <a:lnTo>
                  <a:pt x="104065" y="20134"/>
                </a:lnTo>
                <a:lnTo>
                  <a:pt x="102826" y="18246"/>
                </a:lnTo>
                <a:lnTo>
                  <a:pt x="102826" y="7550"/>
                </a:lnTo>
                <a:lnTo>
                  <a:pt x="109640" y="0"/>
                </a:lnTo>
                <a:lnTo>
                  <a:pt x="122648" y="0"/>
                </a:lnTo>
                <a:lnTo>
                  <a:pt x="130081" y="5033"/>
                </a:lnTo>
                <a:lnTo>
                  <a:pt x="130081" y="20763"/>
                </a:lnTo>
                <a:lnTo>
                  <a:pt x="126684" y="45391"/>
                </a:lnTo>
                <a:lnTo>
                  <a:pt x="115447" y="84234"/>
                </a:lnTo>
                <a:lnTo>
                  <a:pt x="94802" y="120128"/>
                </a:lnTo>
                <a:lnTo>
                  <a:pt x="75791" y="129615"/>
                </a:lnTo>
                <a:close/>
              </a:path>
              <a:path w="130175" h="136525">
                <a:moveTo>
                  <a:pt x="63182" y="135908"/>
                </a:moveTo>
                <a:lnTo>
                  <a:pt x="51239" y="134708"/>
                </a:lnTo>
                <a:lnTo>
                  <a:pt x="38250" y="129615"/>
                </a:lnTo>
                <a:lnTo>
                  <a:pt x="27816" y="118388"/>
                </a:lnTo>
                <a:lnTo>
                  <a:pt x="23538" y="98784"/>
                </a:lnTo>
                <a:lnTo>
                  <a:pt x="24419" y="88796"/>
                </a:lnTo>
                <a:lnTo>
                  <a:pt x="40882" y="37123"/>
                </a:lnTo>
                <a:lnTo>
                  <a:pt x="45838" y="23909"/>
                </a:lnTo>
                <a:lnTo>
                  <a:pt x="45838" y="6292"/>
                </a:lnTo>
                <a:lnTo>
                  <a:pt x="55221" y="6292"/>
                </a:lnTo>
                <a:lnTo>
                  <a:pt x="56678" y="7314"/>
                </a:lnTo>
                <a:lnTo>
                  <a:pt x="61498" y="15130"/>
                </a:lnTo>
                <a:lnTo>
                  <a:pt x="63182" y="24538"/>
                </a:lnTo>
                <a:lnTo>
                  <a:pt x="63182" y="30201"/>
                </a:lnTo>
                <a:lnTo>
                  <a:pt x="61943" y="34606"/>
                </a:lnTo>
                <a:lnTo>
                  <a:pt x="60085" y="39639"/>
                </a:lnTo>
                <a:lnTo>
                  <a:pt x="53455" y="57886"/>
                </a:lnTo>
                <a:lnTo>
                  <a:pt x="47928" y="74717"/>
                </a:lnTo>
                <a:lnTo>
                  <a:pt x="44144" y="89897"/>
                </a:lnTo>
                <a:lnTo>
                  <a:pt x="42741" y="103189"/>
                </a:lnTo>
                <a:lnTo>
                  <a:pt x="44038" y="113954"/>
                </a:lnTo>
                <a:lnTo>
                  <a:pt x="48006" y="122301"/>
                </a:lnTo>
                <a:lnTo>
                  <a:pt x="54762" y="127698"/>
                </a:lnTo>
                <a:lnTo>
                  <a:pt x="64421" y="129615"/>
                </a:lnTo>
                <a:lnTo>
                  <a:pt x="75791" y="129615"/>
                </a:lnTo>
                <a:lnTo>
                  <a:pt x="63182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58E7A0B1-B6E6-4406-A250-4B30B23461CF}"/>
              </a:ext>
            </a:extLst>
          </p:cNvPr>
          <p:cNvSpPr/>
          <p:nvPr/>
        </p:nvSpPr>
        <p:spPr>
          <a:xfrm>
            <a:off x="8489048" y="4882881"/>
            <a:ext cx="62865" cy="141605"/>
          </a:xfrm>
          <a:custGeom>
            <a:avLst/>
            <a:gdLst/>
            <a:ahLst/>
            <a:cxnLst/>
            <a:rect l="l" t="t" r="r" b="b"/>
            <a:pathLst>
              <a:path w="62865" h="141604">
                <a:moveTo>
                  <a:pt x="51413" y="20134"/>
                </a:moveTo>
                <a:lnTo>
                  <a:pt x="40263" y="20134"/>
                </a:lnTo>
                <a:lnTo>
                  <a:pt x="37166" y="15730"/>
                </a:lnTo>
                <a:lnTo>
                  <a:pt x="37166" y="5662"/>
                </a:lnTo>
                <a:lnTo>
                  <a:pt x="43360" y="0"/>
                </a:lnTo>
                <a:lnTo>
                  <a:pt x="54510" y="0"/>
                </a:lnTo>
                <a:lnTo>
                  <a:pt x="56988" y="5033"/>
                </a:lnTo>
                <a:lnTo>
                  <a:pt x="56988" y="13842"/>
                </a:lnTo>
                <a:lnTo>
                  <a:pt x="51413" y="20134"/>
                </a:lnTo>
                <a:close/>
              </a:path>
              <a:path w="62865" h="141604">
                <a:moveTo>
                  <a:pt x="6194" y="81796"/>
                </a:moveTo>
                <a:lnTo>
                  <a:pt x="0" y="81796"/>
                </a:lnTo>
                <a:lnTo>
                  <a:pt x="0" y="79279"/>
                </a:lnTo>
                <a:lnTo>
                  <a:pt x="1771" y="72673"/>
                </a:lnTo>
                <a:lnTo>
                  <a:pt x="7200" y="61819"/>
                </a:lnTo>
                <a:lnTo>
                  <a:pt x="16463" y="51673"/>
                </a:lnTo>
                <a:lnTo>
                  <a:pt x="29732" y="47190"/>
                </a:lnTo>
                <a:lnTo>
                  <a:pt x="37795" y="48527"/>
                </a:lnTo>
                <a:lnTo>
                  <a:pt x="44057" y="52223"/>
                </a:lnTo>
                <a:lnTo>
                  <a:pt x="44514" y="52853"/>
                </a:lnTo>
                <a:lnTo>
                  <a:pt x="29113" y="52853"/>
                </a:lnTo>
                <a:lnTo>
                  <a:pt x="23286" y="54317"/>
                </a:lnTo>
                <a:lnTo>
                  <a:pt x="17344" y="58909"/>
                </a:lnTo>
                <a:lnTo>
                  <a:pt x="11866" y="66921"/>
                </a:lnTo>
                <a:lnTo>
                  <a:pt x="7433" y="78650"/>
                </a:lnTo>
                <a:lnTo>
                  <a:pt x="6813" y="80538"/>
                </a:lnTo>
                <a:lnTo>
                  <a:pt x="6194" y="81796"/>
                </a:lnTo>
                <a:close/>
              </a:path>
              <a:path w="62865" h="141604">
                <a:moveTo>
                  <a:pt x="32830" y="141570"/>
                </a:moveTo>
                <a:lnTo>
                  <a:pt x="25029" y="140233"/>
                </a:lnTo>
                <a:lnTo>
                  <a:pt x="18737" y="136537"/>
                </a:lnTo>
                <a:lnTo>
                  <a:pt x="14537" y="130953"/>
                </a:lnTo>
                <a:lnTo>
                  <a:pt x="13008" y="123953"/>
                </a:lnTo>
                <a:lnTo>
                  <a:pt x="13008" y="120177"/>
                </a:lnTo>
                <a:lnTo>
                  <a:pt x="14247" y="117661"/>
                </a:lnTo>
                <a:lnTo>
                  <a:pt x="14866" y="115144"/>
                </a:lnTo>
                <a:lnTo>
                  <a:pt x="27874" y="81167"/>
                </a:lnTo>
                <a:lnTo>
                  <a:pt x="33449" y="67954"/>
                </a:lnTo>
                <a:lnTo>
                  <a:pt x="34688" y="64807"/>
                </a:lnTo>
                <a:lnTo>
                  <a:pt x="34688" y="54740"/>
                </a:lnTo>
                <a:lnTo>
                  <a:pt x="32830" y="52853"/>
                </a:lnTo>
                <a:lnTo>
                  <a:pt x="44514" y="52853"/>
                </a:lnTo>
                <a:lnTo>
                  <a:pt x="48112" y="57808"/>
                </a:lnTo>
                <a:lnTo>
                  <a:pt x="49554" y="64807"/>
                </a:lnTo>
                <a:lnTo>
                  <a:pt x="49554" y="66695"/>
                </a:lnTo>
                <a:lnTo>
                  <a:pt x="48316" y="71729"/>
                </a:lnTo>
                <a:lnTo>
                  <a:pt x="46767" y="76212"/>
                </a:lnTo>
                <a:lnTo>
                  <a:pt x="43825" y="83998"/>
                </a:lnTo>
                <a:lnTo>
                  <a:pt x="40650" y="92256"/>
                </a:lnTo>
                <a:lnTo>
                  <a:pt x="38405" y="98155"/>
                </a:lnTo>
                <a:lnTo>
                  <a:pt x="33449" y="109481"/>
                </a:lnTo>
                <a:lnTo>
                  <a:pt x="31591" y="115144"/>
                </a:lnTo>
                <a:lnTo>
                  <a:pt x="29732" y="119548"/>
                </a:lnTo>
                <a:lnTo>
                  <a:pt x="28494" y="123953"/>
                </a:lnTo>
                <a:lnTo>
                  <a:pt x="28494" y="133391"/>
                </a:lnTo>
                <a:lnTo>
                  <a:pt x="29113" y="135908"/>
                </a:lnTo>
                <a:lnTo>
                  <a:pt x="47081" y="135908"/>
                </a:lnTo>
                <a:lnTo>
                  <a:pt x="46099" y="136999"/>
                </a:lnTo>
                <a:lnTo>
                  <a:pt x="32830" y="141570"/>
                </a:lnTo>
                <a:close/>
              </a:path>
              <a:path w="62865" h="141604">
                <a:moveTo>
                  <a:pt x="47081" y="135908"/>
                </a:moveTo>
                <a:lnTo>
                  <a:pt x="33449" y="135908"/>
                </a:lnTo>
                <a:lnTo>
                  <a:pt x="39624" y="134266"/>
                </a:lnTo>
                <a:lnTo>
                  <a:pt x="45683" y="129380"/>
                </a:lnTo>
                <a:lnTo>
                  <a:pt x="51045" y="121308"/>
                </a:lnTo>
                <a:lnTo>
                  <a:pt x="55129" y="110110"/>
                </a:lnTo>
                <a:lnTo>
                  <a:pt x="56368" y="108223"/>
                </a:lnTo>
                <a:lnTo>
                  <a:pt x="56368" y="106964"/>
                </a:lnTo>
                <a:lnTo>
                  <a:pt x="62563" y="106964"/>
                </a:lnTo>
                <a:lnTo>
                  <a:pt x="62563" y="109481"/>
                </a:lnTo>
                <a:lnTo>
                  <a:pt x="60791" y="115822"/>
                </a:lnTo>
                <a:lnTo>
                  <a:pt x="55362" y="126705"/>
                </a:lnTo>
                <a:lnTo>
                  <a:pt x="47081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B9A4AB9F-C00C-4428-8C0C-FFEEA3A40844}"/>
              </a:ext>
            </a:extLst>
          </p:cNvPr>
          <p:cNvSpPr/>
          <p:nvPr/>
        </p:nvSpPr>
        <p:spPr>
          <a:xfrm>
            <a:off x="8594966" y="4752636"/>
            <a:ext cx="68580" cy="300355"/>
          </a:xfrm>
          <a:custGeom>
            <a:avLst/>
            <a:gdLst/>
            <a:ahLst/>
            <a:cxnLst/>
            <a:rect l="l" t="t" r="r" b="b"/>
            <a:pathLst>
              <a:path w="68579" h="300354">
                <a:moveTo>
                  <a:pt x="2477" y="300130"/>
                </a:moveTo>
                <a:lnTo>
                  <a:pt x="619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587" y="260972"/>
                </a:lnTo>
                <a:lnTo>
                  <a:pt x="41270" y="225805"/>
                </a:lnTo>
                <a:lnTo>
                  <a:pt x="49100" y="188161"/>
                </a:lnTo>
                <a:lnTo>
                  <a:pt x="51413" y="149750"/>
                </a:lnTo>
                <a:lnTo>
                  <a:pt x="48258" y="105430"/>
                </a:lnTo>
                <a:lnTo>
                  <a:pt x="39179" y="67010"/>
                </a:lnTo>
                <a:lnTo>
                  <a:pt x="24758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619" y="0"/>
                </a:lnTo>
                <a:lnTo>
                  <a:pt x="2477" y="0"/>
                </a:lnTo>
                <a:lnTo>
                  <a:pt x="34533" y="31587"/>
                </a:lnTo>
                <a:lnTo>
                  <a:pt x="58730" y="81619"/>
                </a:lnTo>
                <a:lnTo>
                  <a:pt x="67402" y="129792"/>
                </a:lnTo>
                <a:lnTo>
                  <a:pt x="68138" y="149750"/>
                </a:lnTo>
                <a:lnTo>
                  <a:pt x="67412" y="170022"/>
                </a:lnTo>
                <a:lnTo>
                  <a:pt x="58991" y="216465"/>
                </a:lnTo>
                <a:lnTo>
                  <a:pt x="35317" y="266418"/>
                </a:lnTo>
                <a:lnTo>
                  <a:pt x="8701" y="296286"/>
                </a:lnTo>
                <a:lnTo>
                  <a:pt x="247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7E6829CC-364C-4605-A861-DE2DFC11D5DA}"/>
              </a:ext>
            </a:extLst>
          </p:cNvPr>
          <p:cNvSpPr/>
          <p:nvPr/>
        </p:nvSpPr>
        <p:spPr>
          <a:xfrm>
            <a:off x="8767793" y="4945167"/>
            <a:ext cx="34925" cy="90170"/>
          </a:xfrm>
          <a:custGeom>
            <a:avLst/>
            <a:gdLst/>
            <a:ahLst/>
            <a:cxnLst/>
            <a:rect l="l" t="t" r="r" b="b"/>
            <a:pathLst>
              <a:path w="34925" h="90170">
                <a:moveTo>
                  <a:pt x="19202" y="32089"/>
                </a:moveTo>
                <a:lnTo>
                  <a:pt x="6194" y="32089"/>
                </a:lnTo>
                <a:lnTo>
                  <a:pt x="0" y="24538"/>
                </a:lnTo>
                <a:lnTo>
                  <a:pt x="0" y="7550"/>
                </a:lnTo>
                <a:lnTo>
                  <a:pt x="6194" y="0"/>
                </a:lnTo>
                <a:lnTo>
                  <a:pt x="15485" y="0"/>
                </a:lnTo>
                <a:lnTo>
                  <a:pt x="23451" y="2182"/>
                </a:lnTo>
                <a:lnTo>
                  <a:pt x="29500" y="8494"/>
                </a:lnTo>
                <a:lnTo>
                  <a:pt x="33343" y="18581"/>
                </a:lnTo>
                <a:lnTo>
                  <a:pt x="34249" y="27684"/>
                </a:lnTo>
                <a:lnTo>
                  <a:pt x="27255" y="27684"/>
                </a:lnTo>
                <a:lnTo>
                  <a:pt x="26016" y="28314"/>
                </a:lnTo>
                <a:lnTo>
                  <a:pt x="22919" y="30830"/>
                </a:lnTo>
                <a:lnTo>
                  <a:pt x="19202" y="32089"/>
                </a:lnTo>
                <a:close/>
              </a:path>
              <a:path w="34925" h="90170">
                <a:moveTo>
                  <a:pt x="8052" y="89976"/>
                </a:moveTo>
                <a:lnTo>
                  <a:pt x="6194" y="89976"/>
                </a:lnTo>
                <a:lnTo>
                  <a:pt x="4955" y="88717"/>
                </a:lnTo>
                <a:lnTo>
                  <a:pt x="4955" y="85571"/>
                </a:lnTo>
                <a:lnTo>
                  <a:pt x="8052" y="81796"/>
                </a:lnTo>
                <a:lnTo>
                  <a:pt x="15427" y="73144"/>
                </a:lnTo>
                <a:lnTo>
                  <a:pt x="21990" y="61661"/>
                </a:lnTo>
                <a:lnTo>
                  <a:pt x="26693" y="47819"/>
                </a:lnTo>
                <a:lnTo>
                  <a:pt x="28494" y="32089"/>
                </a:lnTo>
                <a:lnTo>
                  <a:pt x="28494" y="27684"/>
                </a:lnTo>
                <a:lnTo>
                  <a:pt x="34249" y="27684"/>
                </a:lnTo>
                <a:lnTo>
                  <a:pt x="34688" y="32089"/>
                </a:lnTo>
                <a:lnTo>
                  <a:pt x="30962" y="55999"/>
                </a:lnTo>
                <a:lnTo>
                  <a:pt x="22532" y="74246"/>
                </a:lnTo>
                <a:lnTo>
                  <a:pt x="13521" y="85886"/>
                </a:lnTo>
                <a:lnTo>
                  <a:pt x="8052" y="89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E51FF81D-A3EF-4FEE-B624-03927AB6465A}"/>
              </a:ext>
            </a:extLst>
          </p:cNvPr>
          <p:cNvSpPr/>
          <p:nvPr/>
        </p:nvSpPr>
        <p:spPr>
          <a:xfrm>
            <a:off x="8889817" y="4765215"/>
            <a:ext cx="148590" cy="274320"/>
          </a:xfrm>
          <a:custGeom>
            <a:avLst/>
            <a:gdLst/>
            <a:ahLst/>
            <a:cxnLst/>
            <a:rect l="l" t="t" r="r" b="b"/>
            <a:pathLst>
              <a:path w="148590" h="274320">
                <a:moveTo>
                  <a:pt x="94773" y="82425"/>
                </a:moveTo>
                <a:lnTo>
                  <a:pt x="74951" y="82425"/>
                </a:lnTo>
                <a:lnTo>
                  <a:pt x="79016" y="60010"/>
                </a:lnTo>
                <a:lnTo>
                  <a:pt x="92673" y="17253"/>
                </a:lnTo>
                <a:lnTo>
                  <a:pt x="122029" y="0"/>
                </a:lnTo>
                <a:lnTo>
                  <a:pt x="131320" y="1297"/>
                </a:lnTo>
                <a:lnTo>
                  <a:pt x="139683" y="5190"/>
                </a:lnTo>
                <a:lnTo>
                  <a:pt x="141293" y="6921"/>
                </a:lnTo>
                <a:lnTo>
                  <a:pt x="115834" y="6921"/>
                </a:lnTo>
                <a:lnTo>
                  <a:pt x="110879" y="11325"/>
                </a:lnTo>
                <a:lnTo>
                  <a:pt x="100968" y="48448"/>
                </a:lnTo>
                <a:lnTo>
                  <a:pt x="94773" y="82425"/>
                </a:lnTo>
                <a:close/>
              </a:path>
              <a:path w="148590" h="274320">
                <a:moveTo>
                  <a:pt x="139373" y="39010"/>
                </a:moveTo>
                <a:lnTo>
                  <a:pt x="125745" y="39010"/>
                </a:lnTo>
                <a:lnTo>
                  <a:pt x="120790" y="35235"/>
                </a:lnTo>
                <a:lnTo>
                  <a:pt x="120790" y="23909"/>
                </a:lnTo>
                <a:lnTo>
                  <a:pt x="123268" y="13213"/>
                </a:lnTo>
                <a:lnTo>
                  <a:pt x="136276" y="11954"/>
                </a:lnTo>
                <a:lnTo>
                  <a:pt x="130701" y="6921"/>
                </a:lnTo>
                <a:lnTo>
                  <a:pt x="141293" y="6921"/>
                </a:lnTo>
                <a:lnTo>
                  <a:pt x="145722" y="11679"/>
                </a:lnTo>
                <a:lnTo>
                  <a:pt x="148045" y="20763"/>
                </a:lnTo>
                <a:lnTo>
                  <a:pt x="148045" y="32089"/>
                </a:lnTo>
                <a:lnTo>
                  <a:pt x="139373" y="39010"/>
                </a:lnTo>
                <a:close/>
              </a:path>
              <a:path w="148590" h="274320">
                <a:moveTo>
                  <a:pt x="127604" y="91863"/>
                </a:moveTo>
                <a:lnTo>
                  <a:pt x="45218" y="91863"/>
                </a:lnTo>
                <a:lnTo>
                  <a:pt x="45218" y="82425"/>
                </a:lnTo>
                <a:lnTo>
                  <a:pt x="127604" y="82425"/>
                </a:lnTo>
                <a:lnTo>
                  <a:pt x="127604" y="91863"/>
                </a:lnTo>
                <a:close/>
              </a:path>
              <a:path w="148590" h="274320">
                <a:moveTo>
                  <a:pt x="40983" y="267411"/>
                </a:moveTo>
                <a:lnTo>
                  <a:pt x="25396" y="267411"/>
                </a:lnTo>
                <a:lnTo>
                  <a:pt x="35201" y="262633"/>
                </a:lnTo>
                <a:lnTo>
                  <a:pt x="42044" y="249951"/>
                </a:lnTo>
                <a:lnTo>
                  <a:pt x="46912" y="231841"/>
                </a:lnTo>
                <a:lnTo>
                  <a:pt x="50793" y="210783"/>
                </a:lnTo>
                <a:lnTo>
                  <a:pt x="73093" y="91863"/>
                </a:lnTo>
                <a:lnTo>
                  <a:pt x="92915" y="91863"/>
                </a:lnTo>
                <a:lnTo>
                  <a:pt x="74951" y="186873"/>
                </a:lnTo>
                <a:lnTo>
                  <a:pt x="73742" y="194325"/>
                </a:lnTo>
                <a:lnTo>
                  <a:pt x="58846" y="244760"/>
                </a:lnTo>
                <a:lnTo>
                  <a:pt x="46070" y="263479"/>
                </a:lnTo>
                <a:lnTo>
                  <a:pt x="40983" y="267411"/>
                </a:lnTo>
                <a:close/>
              </a:path>
              <a:path w="148590" h="274320">
                <a:moveTo>
                  <a:pt x="25396" y="273703"/>
                </a:moveTo>
                <a:lnTo>
                  <a:pt x="16202" y="272405"/>
                </a:lnTo>
                <a:lnTo>
                  <a:pt x="8052" y="268512"/>
                </a:lnTo>
                <a:lnTo>
                  <a:pt x="2226" y="262024"/>
                </a:lnTo>
                <a:lnTo>
                  <a:pt x="0" y="252939"/>
                </a:lnTo>
                <a:lnTo>
                  <a:pt x="0" y="241614"/>
                </a:lnTo>
                <a:lnTo>
                  <a:pt x="8672" y="234692"/>
                </a:lnTo>
                <a:lnTo>
                  <a:pt x="21680" y="234692"/>
                </a:lnTo>
                <a:lnTo>
                  <a:pt x="27255" y="238468"/>
                </a:lnTo>
                <a:lnTo>
                  <a:pt x="27255" y="249793"/>
                </a:lnTo>
                <a:lnTo>
                  <a:pt x="24777" y="261119"/>
                </a:lnTo>
                <a:lnTo>
                  <a:pt x="11149" y="261748"/>
                </a:lnTo>
                <a:lnTo>
                  <a:pt x="16724" y="267411"/>
                </a:lnTo>
                <a:lnTo>
                  <a:pt x="40983" y="267411"/>
                </a:lnTo>
                <a:lnTo>
                  <a:pt x="36633" y="270773"/>
                </a:lnTo>
                <a:lnTo>
                  <a:pt x="25396" y="27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DD73DC45-F893-4F5C-995C-CB0D00A7D4F5}"/>
              </a:ext>
            </a:extLst>
          </p:cNvPr>
          <p:cNvSpPr/>
          <p:nvPr/>
        </p:nvSpPr>
        <p:spPr>
          <a:xfrm>
            <a:off x="9129544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67518" y="300130"/>
                </a:moveTo>
                <a:lnTo>
                  <a:pt x="65660" y="300130"/>
                </a:lnTo>
                <a:lnTo>
                  <a:pt x="59630" y="296502"/>
                </a:lnTo>
                <a:lnTo>
                  <a:pt x="33865" y="268011"/>
                </a:lnTo>
                <a:lnTo>
                  <a:pt x="9669" y="217792"/>
                </a:lnTo>
                <a:lnTo>
                  <a:pt x="745" y="169442"/>
                </a:lnTo>
                <a:lnTo>
                  <a:pt x="0" y="149750"/>
                </a:lnTo>
                <a:lnTo>
                  <a:pt x="813" y="129114"/>
                </a:lnTo>
                <a:lnTo>
                  <a:pt x="9407" y="82415"/>
                </a:lnTo>
                <a:lnTo>
                  <a:pt x="32820" y="32649"/>
                </a:lnTo>
                <a:lnTo>
                  <a:pt x="59436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9F7DB34-880B-410D-BDD5-434E4512EFAA}"/>
              </a:ext>
            </a:extLst>
          </p:cNvPr>
          <p:cNvSpPr/>
          <p:nvPr/>
        </p:nvSpPr>
        <p:spPr>
          <a:xfrm>
            <a:off x="9224317" y="4844500"/>
            <a:ext cx="130175" cy="136525"/>
          </a:xfrm>
          <a:custGeom>
            <a:avLst/>
            <a:gdLst/>
            <a:ahLst/>
            <a:cxnLst/>
            <a:rect l="l" t="t" r="r" b="b"/>
            <a:pathLst>
              <a:path w="130175" h="136525">
                <a:moveTo>
                  <a:pt x="6194" y="49077"/>
                </a:moveTo>
                <a:lnTo>
                  <a:pt x="0" y="49077"/>
                </a:lnTo>
                <a:lnTo>
                  <a:pt x="0" y="45931"/>
                </a:lnTo>
                <a:lnTo>
                  <a:pt x="2177" y="37693"/>
                </a:lnTo>
                <a:lnTo>
                  <a:pt x="9059" y="22022"/>
                </a:lnTo>
                <a:lnTo>
                  <a:pt x="21167" y="6822"/>
                </a:lnTo>
                <a:lnTo>
                  <a:pt x="39024" y="0"/>
                </a:lnTo>
                <a:lnTo>
                  <a:pt x="49071" y="1976"/>
                </a:lnTo>
                <a:lnTo>
                  <a:pt x="55221" y="6292"/>
                </a:lnTo>
                <a:lnTo>
                  <a:pt x="37785" y="6292"/>
                </a:lnTo>
                <a:lnTo>
                  <a:pt x="30700" y="7855"/>
                </a:lnTo>
                <a:lnTo>
                  <a:pt x="22919" y="13606"/>
                </a:lnTo>
                <a:lnTo>
                  <a:pt x="15137" y="25138"/>
                </a:lnTo>
                <a:lnTo>
                  <a:pt x="8052" y="44044"/>
                </a:lnTo>
                <a:lnTo>
                  <a:pt x="6813" y="48448"/>
                </a:lnTo>
                <a:lnTo>
                  <a:pt x="6194" y="49077"/>
                </a:lnTo>
                <a:close/>
              </a:path>
              <a:path w="130175" h="136525">
                <a:moveTo>
                  <a:pt x="75687" y="129615"/>
                </a:moveTo>
                <a:lnTo>
                  <a:pt x="64421" y="129615"/>
                </a:lnTo>
                <a:lnTo>
                  <a:pt x="87282" y="118604"/>
                </a:lnTo>
                <a:lnTo>
                  <a:pt x="103755" y="93436"/>
                </a:lnTo>
                <a:lnTo>
                  <a:pt x="113724" y="65909"/>
                </a:lnTo>
                <a:lnTo>
                  <a:pt x="117073" y="47819"/>
                </a:lnTo>
                <a:lnTo>
                  <a:pt x="116396" y="40357"/>
                </a:lnTo>
                <a:lnTo>
                  <a:pt x="114441" y="33898"/>
                </a:lnTo>
                <a:lnTo>
                  <a:pt x="111324" y="28265"/>
                </a:lnTo>
                <a:lnTo>
                  <a:pt x="107162" y="23280"/>
                </a:lnTo>
                <a:lnTo>
                  <a:pt x="103446" y="20134"/>
                </a:lnTo>
                <a:lnTo>
                  <a:pt x="102207" y="18246"/>
                </a:lnTo>
                <a:lnTo>
                  <a:pt x="102207" y="7550"/>
                </a:lnTo>
                <a:lnTo>
                  <a:pt x="109640" y="0"/>
                </a:lnTo>
                <a:lnTo>
                  <a:pt x="122029" y="0"/>
                </a:lnTo>
                <a:lnTo>
                  <a:pt x="130081" y="5033"/>
                </a:lnTo>
                <a:lnTo>
                  <a:pt x="130081" y="20763"/>
                </a:lnTo>
                <a:lnTo>
                  <a:pt x="126597" y="45391"/>
                </a:lnTo>
                <a:lnTo>
                  <a:pt x="115215" y="84234"/>
                </a:lnTo>
                <a:lnTo>
                  <a:pt x="94541" y="120128"/>
                </a:lnTo>
                <a:lnTo>
                  <a:pt x="75687" y="129615"/>
                </a:lnTo>
                <a:close/>
              </a:path>
              <a:path w="130175" h="136525">
                <a:moveTo>
                  <a:pt x="63182" y="135908"/>
                </a:moveTo>
                <a:lnTo>
                  <a:pt x="51239" y="134708"/>
                </a:lnTo>
                <a:lnTo>
                  <a:pt x="38250" y="129615"/>
                </a:lnTo>
                <a:lnTo>
                  <a:pt x="27816" y="118388"/>
                </a:lnTo>
                <a:lnTo>
                  <a:pt x="23538" y="98784"/>
                </a:lnTo>
                <a:lnTo>
                  <a:pt x="24322" y="88796"/>
                </a:lnTo>
                <a:lnTo>
                  <a:pt x="27022" y="76448"/>
                </a:lnTo>
                <a:lnTo>
                  <a:pt x="32162" y="59853"/>
                </a:lnTo>
                <a:lnTo>
                  <a:pt x="40263" y="37123"/>
                </a:lnTo>
                <a:lnTo>
                  <a:pt x="42741" y="32089"/>
                </a:lnTo>
                <a:lnTo>
                  <a:pt x="45218" y="23909"/>
                </a:lnTo>
                <a:lnTo>
                  <a:pt x="45218" y="6292"/>
                </a:lnTo>
                <a:lnTo>
                  <a:pt x="55221" y="6292"/>
                </a:lnTo>
                <a:lnTo>
                  <a:pt x="56678" y="7314"/>
                </a:lnTo>
                <a:lnTo>
                  <a:pt x="61498" y="15130"/>
                </a:lnTo>
                <a:lnTo>
                  <a:pt x="63182" y="24538"/>
                </a:lnTo>
                <a:lnTo>
                  <a:pt x="63182" y="30201"/>
                </a:lnTo>
                <a:lnTo>
                  <a:pt x="61943" y="34606"/>
                </a:lnTo>
                <a:lnTo>
                  <a:pt x="59465" y="39639"/>
                </a:lnTo>
                <a:lnTo>
                  <a:pt x="52932" y="57886"/>
                </a:lnTo>
                <a:lnTo>
                  <a:pt x="47619" y="74717"/>
                </a:lnTo>
                <a:lnTo>
                  <a:pt x="44047" y="89897"/>
                </a:lnTo>
                <a:lnTo>
                  <a:pt x="42741" y="103189"/>
                </a:lnTo>
                <a:lnTo>
                  <a:pt x="44038" y="113954"/>
                </a:lnTo>
                <a:lnTo>
                  <a:pt x="48006" y="122301"/>
                </a:lnTo>
                <a:lnTo>
                  <a:pt x="54762" y="127698"/>
                </a:lnTo>
                <a:lnTo>
                  <a:pt x="64421" y="129615"/>
                </a:lnTo>
                <a:lnTo>
                  <a:pt x="75687" y="129615"/>
                </a:lnTo>
                <a:lnTo>
                  <a:pt x="63182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CEC801F7-92BC-473C-97A1-CCA3BC520B43}"/>
              </a:ext>
            </a:extLst>
          </p:cNvPr>
          <p:cNvSpPr/>
          <p:nvPr/>
        </p:nvSpPr>
        <p:spPr>
          <a:xfrm>
            <a:off x="9374836" y="4876589"/>
            <a:ext cx="101600" cy="147955"/>
          </a:xfrm>
          <a:custGeom>
            <a:avLst/>
            <a:gdLst/>
            <a:ahLst/>
            <a:cxnLst/>
            <a:rect l="l" t="t" r="r" b="b"/>
            <a:pathLst>
              <a:path w="101600" h="147954">
                <a:moveTo>
                  <a:pt x="12388" y="147862"/>
                </a:moveTo>
                <a:lnTo>
                  <a:pt x="2477" y="147862"/>
                </a:lnTo>
                <a:lnTo>
                  <a:pt x="0" y="144716"/>
                </a:lnTo>
                <a:lnTo>
                  <a:pt x="0" y="140312"/>
                </a:lnTo>
                <a:lnTo>
                  <a:pt x="619" y="136537"/>
                </a:lnTo>
                <a:lnTo>
                  <a:pt x="29732" y="17617"/>
                </a:lnTo>
                <a:lnTo>
                  <a:pt x="30352" y="15730"/>
                </a:lnTo>
                <a:lnTo>
                  <a:pt x="30971" y="14471"/>
                </a:lnTo>
                <a:lnTo>
                  <a:pt x="30971" y="10067"/>
                </a:lnTo>
                <a:lnTo>
                  <a:pt x="15485" y="10067"/>
                </a:lnTo>
                <a:lnTo>
                  <a:pt x="15485" y="2516"/>
                </a:lnTo>
                <a:lnTo>
                  <a:pt x="18583" y="2516"/>
                </a:lnTo>
                <a:lnTo>
                  <a:pt x="19821" y="1887"/>
                </a:lnTo>
                <a:lnTo>
                  <a:pt x="25726" y="1592"/>
                </a:lnTo>
                <a:lnTo>
                  <a:pt x="41250" y="294"/>
                </a:lnTo>
                <a:lnTo>
                  <a:pt x="46457" y="0"/>
                </a:lnTo>
                <a:lnTo>
                  <a:pt x="48935" y="0"/>
                </a:lnTo>
                <a:lnTo>
                  <a:pt x="49554" y="1887"/>
                </a:lnTo>
                <a:lnTo>
                  <a:pt x="49554" y="3146"/>
                </a:lnTo>
                <a:lnTo>
                  <a:pt x="48935" y="5662"/>
                </a:lnTo>
                <a:lnTo>
                  <a:pt x="48935" y="6292"/>
                </a:lnTo>
                <a:lnTo>
                  <a:pt x="28494" y="89976"/>
                </a:lnTo>
                <a:lnTo>
                  <a:pt x="40573" y="89976"/>
                </a:lnTo>
                <a:lnTo>
                  <a:pt x="35927" y="93122"/>
                </a:lnTo>
                <a:lnTo>
                  <a:pt x="44812" y="94174"/>
                </a:lnTo>
                <a:lnTo>
                  <a:pt x="55904" y="97290"/>
                </a:lnTo>
                <a:lnTo>
                  <a:pt x="57156" y="98155"/>
                </a:lnTo>
                <a:lnTo>
                  <a:pt x="26635" y="98155"/>
                </a:lnTo>
                <a:lnTo>
                  <a:pt x="24554" y="105784"/>
                </a:lnTo>
                <a:lnTo>
                  <a:pt x="17837" y="132840"/>
                </a:lnTo>
                <a:lnTo>
                  <a:pt x="16105" y="139054"/>
                </a:lnTo>
                <a:lnTo>
                  <a:pt x="14866" y="144087"/>
                </a:lnTo>
                <a:lnTo>
                  <a:pt x="12388" y="147862"/>
                </a:lnTo>
                <a:close/>
              </a:path>
              <a:path w="101600" h="147954">
                <a:moveTo>
                  <a:pt x="40573" y="89976"/>
                </a:moveTo>
                <a:lnTo>
                  <a:pt x="28494" y="89976"/>
                </a:lnTo>
                <a:lnTo>
                  <a:pt x="34707" y="86948"/>
                </a:lnTo>
                <a:lnTo>
                  <a:pt x="40573" y="82740"/>
                </a:lnTo>
                <a:lnTo>
                  <a:pt x="46438" y="77588"/>
                </a:lnTo>
                <a:lnTo>
                  <a:pt x="52652" y="71729"/>
                </a:lnTo>
                <a:lnTo>
                  <a:pt x="60569" y="64631"/>
                </a:lnTo>
                <a:lnTo>
                  <a:pt x="68602" y="58830"/>
                </a:lnTo>
                <a:lnTo>
                  <a:pt x="76868" y="54917"/>
                </a:lnTo>
                <a:lnTo>
                  <a:pt x="85482" y="53482"/>
                </a:lnTo>
                <a:lnTo>
                  <a:pt x="96632" y="53482"/>
                </a:lnTo>
                <a:lnTo>
                  <a:pt x="100348" y="59145"/>
                </a:lnTo>
                <a:lnTo>
                  <a:pt x="85482" y="59145"/>
                </a:lnTo>
                <a:lnTo>
                  <a:pt x="76965" y="60875"/>
                </a:lnTo>
                <a:lnTo>
                  <a:pt x="68912" y="65437"/>
                </a:lnTo>
                <a:lnTo>
                  <a:pt x="61092" y="71886"/>
                </a:lnTo>
                <a:lnTo>
                  <a:pt x="53271" y="79279"/>
                </a:lnTo>
                <a:lnTo>
                  <a:pt x="49554" y="82425"/>
                </a:lnTo>
                <a:lnTo>
                  <a:pt x="41502" y="89346"/>
                </a:lnTo>
                <a:lnTo>
                  <a:pt x="40573" y="89976"/>
                </a:lnTo>
                <a:close/>
              </a:path>
              <a:path w="101600" h="147954">
                <a:moveTo>
                  <a:pt x="95393" y="81167"/>
                </a:moveTo>
                <a:lnTo>
                  <a:pt x="84862" y="81167"/>
                </a:lnTo>
                <a:lnTo>
                  <a:pt x="81765" y="78021"/>
                </a:lnTo>
                <a:lnTo>
                  <a:pt x="81765" y="70470"/>
                </a:lnTo>
                <a:lnTo>
                  <a:pt x="83624" y="63549"/>
                </a:lnTo>
                <a:lnTo>
                  <a:pt x="92296" y="61661"/>
                </a:lnTo>
                <a:lnTo>
                  <a:pt x="90437" y="59774"/>
                </a:lnTo>
                <a:lnTo>
                  <a:pt x="87960" y="59145"/>
                </a:lnTo>
                <a:lnTo>
                  <a:pt x="100348" y="59145"/>
                </a:lnTo>
                <a:lnTo>
                  <a:pt x="101587" y="61032"/>
                </a:lnTo>
                <a:lnTo>
                  <a:pt x="101587" y="76762"/>
                </a:lnTo>
                <a:lnTo>
                  <a:pt x="95393" y="81167"/>
                </a:lnTo>
                <a:close/>
              </a:path>
              <a:path w="101600" h="147954">
                <a:moveTo>
                  <a:pt x="73713" y="147862"/>
                </a:moveTo>
                <a:lnTo>
                  <a:pt x="66144" y="146643"/>
                </a:lnTo>
                <a:lnTo>
                  <a:pt x="59156" y="142829"/>
                </a:lnTo>
                <a:lnTo>
                  <a:pt x="54026" y="136183"/>
                </a:lnTo>
                <a:lnTo>
                  <a:pt x="52032" y="126469"/>
                </a:lnTo>
                <a:lnTo>
                  <a:pt x="52032" y="122694"/>
                </a:lnTo>
                <a:lnTo>
                  <a:pt x="52652" y="119548"/>
                </a:lnTo>
                <a:lnTo>
                  <a:pt x="53271" y="117661"/>
                </a:lnTo>
                <a:lnTo>
                  <a:pt x="53271" y="115773"/>
                </a:lnTo>
                <a:lnTo>
                  <a:pt x="51113" y="108508"/>
                </a:lnTo>
                <a:lnTo>
                  <a:pt x="45296" y="103425"/>
                </a:lnTo>
                <a:lnTo>
                  <a:pt x="36808" y="100112"/>
                </a:lnTo>
                <a:lnTo>
                  <a:pt x="26635" y="98155"/>
                </a:lnTo>
                <a:lnTo>
                  <a:pt x="57156" y="98155"/>
                </a:lnTo>
                <a:lnTo>
                  <a:pt x="65370" y="103828"/>
                </a:lnTo>
                <a:lnTo>
                  <a:pt x="69376" y="115144"/>
                </a:lnTo>
                <a:lnTo>
                  <a:pt x="69376" y="117661"/>
                </a:lnTo>
                <a:lnTo>
                  <a:pt x="68757" y="120807"/>
                </a:lnTo>
                <a:lnTo>
                  <a:pt x="68138" y="121436"/>
                </a:lnTo>
                <a:lnTo>
                  <a:pt x="66899" y="127099"/>
                </a:lnTo>
                <a:lnTo>
                  <a:pt x="66899" y="137166"/>
                </a:lnTo>
                <a:lnTo>
                  <a:pt x="68757" y="142200"/>
                </a:lnTo>
                <a:lnTo>
                  <a:pt x="86611" y="142200"/>
                </a:lnTo>
                <a:lnTo>
                  <a:pt x="86140" y="142848"/>
                </a:lnTo>
                <a:lnTo>
                  <a:pt x="73713" y="147862"/>
                </a:lnTo>
                <a:close/>
              </a:path>
              <a:path w="101600" h="147954">
                <a:moveTo>
                  <a:pt x="86611" y="142200"/>
                </a:moveTo>
                <a:lnTo>
                  <a:pt x="74332" y="142200"/>
                </a:lnTo>
                <a:lnTo>
                  <a:pt x="80972" y="139702"/>
                </a:lnTo>
                <a:lnTo>
                  <a:pt x="86101" y="133548"/>
                </a:lnTo>
                <a:lnTo>
                  <a:pt x="89837" y="125742"/>
                </a:lnTo>
                <a:lnTo>
                  <a:pt x="92296" y="118290"/>
                </a:lnTo>
                <a:lnTo>
                  <a:pt x="93535" y="113885"/>
                </a:lnTo>
                <a:lnTo>
                  <a:pt x="93535" y="113256"/>
                </a:lnTo>
                <a:lnTo>
                  <a:pt x="99729" y="113256"/>
                </a:lnTo>
                <a:lnTo>
                  <a:pt x="99729" y="115773"/>
                </a:lnTo>
                <a:lnTo>
                  <a:pt x="98451" y="120787"/>
                </a:lnTo>
                <a:lnTo>
                  <a:pt x="94154" y="131818"/>
                </a:lnTo>
                <a:lnTo>
                  <a:pt x="86611" y="142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0F99E9A1-3FE0-44CA-9833-1300A9578001}"/>
              </a:ext>
            </a:extLst>
          </p:cNvPr>
          <p:cNvSpPr/>
          <p:nvPr/>
        </p:nvSpPr>
        <p:spPr>
          <a:xfrm>
            <a:off x="9521647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2" y="225805"/>
                </a:lnTo>
                <a:lnTo>
                  <a:pt x="49187" y="188161"/>
                </a:lnTo>
                <a:lnTo>
                  <a:pt x="51413" y="149750"/>
                </a:lnTo>
                <a:lnTo>
                  <a:pt x="48345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5153" y="31587"/>
                </a:lnTo>
                <a:lnTo>
                  <a:pt x="59349" y="81619"/>
                </a:lnTo>
                <a:lnTo>
                  <a:pt x="68021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1A459B29-F40C-4135-916C-C3AD1EC6612B}"/>
              </a:ext>
            </a:extLst>
          </p:cNvPr>
          <p:cNvSpPr/>
          <p:nvPr/>
        </p:nvSpPr>
        <p:spPr>
          <a:xfrm>
            <a:off x="9636862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2" y="225805"/>
                </a:lnTo>
                <a:lnTo>
                  <a:pt x="49187" y="188161"/>
                </a:lnTo>
                <a:lnTo>
                  <a:pt x="51413" y="149750"/>
                </a:lnTo>
                <a:lnTo>
                  <a:pt x="48345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4891" y="31587"/>
                </a:lnTo>
                <a:lnTo>
                  <a:pt x="59088" y="81619"/>
                </a:lnTo>
                <a:lnTo>
                  <a:pt x="68012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CA528F83-E7EB-449A-90E8-D867ADD51F25}"/>
              </a:ext>
            </a:extLst>
          </p:cNvPr>
          <p:cNvSpPr/>
          <p:nvPr/>
        </p:nvSpPr>
        <p:spPr>
          <a:xfrm>
            <a:off x="9916223" y="4801713"/>
            <a:ext cx="0" cy="94615"/>
          </a:xfrm>
          <a:custGeom>
            <a:avLst/>
            <a:gdLst/>
            <a:ahLst/>
            <a:cxnLst/>
            <a:rect l="l" t="t" r="r" b="b"/>
            <a:pathLst>
              <a:path h="94614">
                <a:moveTo>
                  <a:pt x="0" y="0"/>
                </a:moveTo>
                <a:lnTo>
                  <a:pt x="0" y="94380"/>
                </a:lnTo>
              </a:path>
            </a:pathLst>
          </a:custGeom>
          <a:ln w="12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49ED49E8-A5B8-4F25-A7C5-030C3C26789D}"/>
              </a:ext>
            </a:extLst>
          </p:cNvPr>
          <p:cNvSpPr/>
          <p:nvPr/>
        </p:nvSpPr>
        <p:spPr>
          <a:xfrm>
            <a:off x="9817737" y="4902067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4">
                <a:moveTo>
                  <a:pt x="0" y="0"/>
                </a:moveTo>
                <a:lnTo>
                  <a:pt x="196981" y="0"/>
                </a:lnTo>
              </a:path>
            </a:pathLst>
          </a:custGeom>
          <a:ln w="11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2E260C0E-0046-448B-850D-36B740DBF066}"/>
              </a:ext>
            </a:extLst>
          </p:cNvPr>
          <p:cNvSpPr/>
          <p:nvPr/>
        </p:nvSpPr>
        <p:spPr>
          <a:xfrm>
            <a:off x="9916223" y="4908049"/>
            <a:ext cx="0" cy="94615"/>
          </a:xfrm>
          <a:custGeom>
            <a:avLst/>
            <a:gdLst/>
            <a:ahLst/>
            <a:cxnLst/>
            <a:rect l="l" t="t" r="r" b="b"/>
            <a:pathLst>
              <a:path h="94614">
                <a:moveTo>
                  <a:pt x="0" y="0"/>
                </a:moveTo>
                <a:lnTo>
                  <a:pt x="0" y="94380"/>
                </a:lnTo>
              </a:path>
            </a:pathLst>
          </a:custGeom>
          <a:ln w="12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91725A1F-5C3E-49F0-867F-2E1A8E09368D}"/>
              </a:ext>
            </a:extLst>
          </p:cNvPr>
          <p:cNvSpPr/>
          <p:nvPr/>
        </p:nvSpPr>
        <p:spPr>
          <a:xfrm>
            <a:off x="10109487" y="4763327"/>
            <a:ext cx="121920" cy="217804"/>
          </a:xfrm>
          <a:custGeom>
            <a:avLst/>
            <a:gdLst/>
            <a:ahLst/>
            <a:cxnLst/>
            <a:rect l="l" t="t" r="r" b="b"/>
            <a:pathLst>
              <a:path w="121920" h="217804">
                <a:moveTo>
                  <a:pt x="47077" y="217704"/>
                </a:moveTo>
                <a:lnTo>
                  <a:pt x="27961" y="213821"/>
                </a:lnTo>
                <a:lnTo>
                  <a:pt x="13085" y="203154"/>
                </a:lnTo>
                <a:lnTo>
                  <a:pt x="3435" y="187178"/>
                </a:lnTo>
                <a:lnTo>
                  <a:pt x="0" y="167368"/>
                </a:lnTo>
                <a:lnTo>
                  <a:pt x="5129" y="140027"/>
                </a:lnTo>
                <a:lnTo>
                  <a:pt x="19202" y="114751"/>
                </a:lnTo>
                <a:lnTo>
                  <a:pt x="40244" y="94547"/>
                </a:lnTo>
                <a:lnTo>
                  <a:pt x="66279" y="82425"/>
                </a:lnTo>
                <a:lnTo>
                  <a:pt x="59553" y="68976"/>
                </a:lnTo>
                <a:lnTo>
                  <a:pt x="53813" y="55999"/>
                </a:lnTo>
                <a:lnTo>
                  <a:pt x="49816" y="43493"/>
                </a:lnTo>
                <a:lnTo>
                  <a:pt x="48316" y="31460"/>
                </a:lnTo>
                <a:lnTo>
                  <a:pt x="50319" y="18846"/>
                </a:lnTo>
                <a:lnTo>
                  <a:pt x="56446" y="8887"/>
                </a:lnTo>
                <a:lnTo>
                  <a:pt x="66870" y="2349"/>
                </a:lnTo>
                <a:lnTo>
                  <a:pt x="81765" y="0"/>
                </a:lnTo>
                <a:lnTo>
                  <a:pt x="91057" y="0"/>
                </a:lnTo>
                <a:lnTo>
                  <a:pt x="106543" y="3775"/>
                </a:lnTo>
                <a:lnTo>
                  <a:pt x="117073" y="5662"/>
                </a:lnTo>
                <a:lnTo>
                  <a:pt x="121409" y="6921"/>
                </a:lnTo>
                <a:lnTo>
                  <a:pt x="121409" y="10067"/>
                </a:lnTo>
                <a:lnTo>
                  <a:pt x="61943" y="10067"/>
                </a:lnTo>
                <a:lnTo>
                  <a:pt x="56368" y="16988"/>
                </a:lnTo>
                <a:lnTo>
                  <a:pt x="56368" y="23909"/>
                </a:lnTo>
                <a:lnTo>
                  <a:pt x="59243" y="35205"/>
                </a:lnTo>
                <a:lnTo>
                  <a:pt x="66357" y="48212"/>
                </a:lnTo>
                <a:lnTo>
                  <a:pt x="75445" y="61337"/>
                </a:lnTo>
                <a:lnTo>
                  <a:pt x="84243" y="72987"/>
                </a:lnTo>
                <a:lnTo>
                  <a:pt x="91909" y="83418"/>
                </a:lnTo>
                <a:lnTo>
                  <a:pt x="95424" y="89346"/>
                </a:lnTo>
                <a:lnTo>
                  <a:pt x="69376" y="89346"/>
                </a:lnTo>
                <a:lnTo>
                  <a:pt x="44715" y="104673"/>
                </a:lnTo>
                <a:lnTo>
                  <a:pt x="29113" y="129380"/>
                </a:lnTo>
                <a:lnTo>
                  <a:pt x="20944" y="155619"/>
                </a:lnTo>
                <a:lnTo>
                  <a:pt x="18583" y="175547"/>
                </a:lnTo>
                <a:lnTo>
                  <a:pt x="20770" y="190609"/>
                </a:lnTo>
                <a:lnTo>
                  <a:pt x="26790" y="201659"/>
                </a:lnTo>
                <a:lnTo>
                  <a:pt x="35830" y="208463"/>
                </a:lnTo>
                <a:lnTo>
                  <a:pt x="47077" y="210783"/>
                </a:lnTo>
                <a:lnTo>
                  <a:pt x="67719" y="210783"/>
                </a:lnTo>
                <a:lnTo>
                  <a:pt x="47077" y="217704"/>
                </a:lnTo>
                <a:close/>
              </a:path>
              <a:path w="121920" h="217804">
                <a:moveTo>
                  <a:pt x="117073" y="25168"/>
                </a:moveTo>
                <a:lnTo>
                  <a:pt x="105304" y="25168"/>
                </a:lnTo>
                <a:lnTo>
                  <a:pt x="99729" y="21392"/>
                </a:lnTo>
                <a:lnTo>
                  <a:pt x="81146" y="10067"/>
                </a:lnTo>
                <a:lnTo>
                  <a:pt x="121409" y="10067"/>
                </a:lnTo>
                <a:lnTo>
                  <a:pt x="121409" y="18246"/>
                </a:lnTo>
                <a:lnTo>
                  <a:pt x="117073" y="25168"/>
                </a:lnTo>
                <a:close/>
              </a:path>
              <a:path w="121920" h="217804">
                <a:moveTo>
                  <a:pt x="67719" y="210783"/>
                </a:moveTo>
                <a:lnTo>
                  <a:pt x="47077" y="210783"/>
                </a:lnTo>
                <a:lnTo>
                  <a:pt x="64673" y="202701"/>
                </a:lnTo>
                <a:lnTo>
                  <a:pt x="76810" y="183412"/>
                </a:lnTo>
                <a:lnTo>
                  <a:pt x="83836" y="160348"/>
                </a:lnTo>
                <a:lnTo>
                  <a:pt x="86101" y="140941"/>
                </a:lnTo>
                <a:lnTo>
                  <a:pt x="84533" y="125801"/>
                </a:lnTo>
                <a:lnTo>
                  <a:pt x="80526" y="112312"/>
                </a:lnTo>
                <a:lnTo>
                  <a:pt x="75126" y="100240"/>
                </a:lnTo>
                <a:lnTo>
                  <a:pt x="69376" y="89346"/>
                </a:lnTo>
                <a:lnTo>
                  <a:pt x="95424" y="89346"/>
                </a:lnTo>
                <a:lnTo>
                  <a:pt x="99109" y="95560"/>
                </a:lnTo>
                <a:lnTo>
                  <a:pt x="104452" y="110415"/>
                </a:lnTo>
                <a:lnTo>
                  <a:pt x="106543" y="128986"/>
                </a:lnTo>
                <a:lnTo>
                  <a:pt x="102129" y="160368"/>
                </a:lnTo>
                <a:lnTo>
                  <a:pt x="89818" y="188918"/>
                </a:lnTo>
                <a:lnTo>
                  <a:pt x="71003" y="209682"/>
                </a:lnTo>
                <a:lnTo>
                  <a:pt x="67719" y="210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EEB23806-738D-4A75-A817-56811F04C4C2}"/>
              </a:ext>
            </a:extLst>
          </p:cNvPr>
          <p:cNvSpPr/>
          <p:nvPr/>
        </p:nvSpPr>
        <p:spPr>
          <a:xfrm>
            <a:off x="10256918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1" y="225805"/>
                </a:lnTo>
                <a:lnTo>
                  <a:pt x="49186" y="188161"/>
                </a:lnTo>
                <a:lnTo>
                  <a:pt x="51412" y="149750"/>
                </a:lnTo>
                <a:lnTo>
                  <a:pt x="48344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5152" y="31587"/>
                </a:lnTo>
                <a:lnTo>
                  <a:pt x="59349" y="81619"/>
                </a:lnTo>
                <a:lnTo>
                  <a:pt x="68021" y="129792"/>
                </a:lnTo>
                <a:lnTo>
                  <a:pt x="68756" y="149750"/>
                </a:lnTo>
                <a:lnTo>
                  <a:pt x="67943" y="170022"/>
                </a:lnTo>
                <a:lnTo>
                  <a:pt x="59349" y="216465"/>
                </a:lnTo>
                <a:lnTo>
                  <a:pt x="35936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65A368D5-DC15-467D-A8A9-8A45F3297116}"/>
              </a:ext>
            </a:extLst>
          </p:cNvPr>
          <p:cNvSpPr/>
          <p:nvPr/>
        </p:nvSpPr>
        <p:spPr>
          <a:xfrm>
            <a:off x="10372133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3096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1" y="225805"/>
                </a:lnTo>
                <a:lnTo>
                  <a:pt x="49186" y="188161"/>
                </a:lnTo>
                <a:lnTo>
                  <a:pt x="51412" y="149750"/>
                </a:lnTo>
                <a:lnTo>
                  <a:pt x="48344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6" y="0"/>
                </a:lnTo>
                <a:lnTo>
                  <a:pt x="35152" y="31587"/>
                </a:lnTo>
                <a:lnTo>
                  <a:pt x="59349" y="81619"/>
                </a:lnTo>
                <a:lnTo>
                  <a:pt x="68021" y="129792"/>
                </a:lnTo>
                <a:lnTo>
                  <a:pt x="68756" y="149750"/>
                </a:lnTo>
                <a:lnTo>
                  <a:pt x="67943" y="170022"/>
                </a:lnTo>
                <a:lnTo>
                  <a:pt x="59349" y="216465"/>
                </a:lnTo>
                <a:lnTo>
                  <a:pt x="35936" y="266418"/>
                </a:lnTo>
                <a:lnTo>
                  <a:pt x="9320" y="296286"/>
                </a:lnTo>
                <a:lnTo>
                  <a:pt x="3096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AB3945D3-7262-473A-92BD-C023A0BBAB6F}"/>
              </a:ext>
            </a:extLst>
          </p:cNvPr>
          <p:cNvSpPr txBox="1"/>
          <p:nvPr/>
        </p:nvSpPr>
        <p:spPr>
          <a:xfrm>
            <a:off x="6936643" y="4297105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重建的相似度关系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BF37CD5F-0929-48F0-B30F-4396B199CD14}"/>
              </a:ext>
            </a:extLst>
          </p:cNvPr>
          <p:cNvSpPr/>
          <p:nvPr/>
        </p:nvSpPr>
        <p:spPr>
          <a:xfrm>
            <a:off x="2234183" y="2457230"/>
            <a:ext cx="2522220" cy="977265"/>
          </a:xfrm>
          <a:custGeom>
            <a:avLst/>
            <a:gdLst/>
            <a:ahLst/>
            <a:cxnLst/>
            <a:rect l="l" t="t" r="r" b="b"/>
            <a:pathLst>
              <a:path w="2522220" h="977264">
                <a:moveTo>
                  <a:pt x="2359406" y="0"/>
                </a:moveTo>
                <a:lnTo>
                  <a:pt x="162814" y="0"/>
                </a:lnTo>
                <a:lnTo>
                  <a:pt x="119532" y="5816"/>
                </a:lnTo>
                <a:lnTo>
                  <a:pt x="80640" y="22229"/>
                </a:lnTo>
                <a:lnTo>
                  <a:pt x="47688" y="47688"/>
                </a:lnTo>
                <a:lnTo>
                  <a:pt x="22229" y="80640"/>
                </a:lnTo>
                <a:lnTo>
                  <a:pt x="5816" y="119532"/>
                </a:lnTo>
                <a:lnTo>
                  <a:pt x="0" y="162813"/>
                </a:lnTo>
                <a:lnTo>
                  <a:pt x="0" y="814069"/>
                </a:lnTo>
                <a:lnTo>
                  <a:pt x="5816" y="857351"/>
                </a:lnTo>
                <a:lnTo>
                  <a:pt x="22229" y="896243"/>
                </a:lnTo>
                <a:lnTo>
                  <a:pt x="47688" y="929195"/>
                </a:lnTo>
                <a:lnTo>
                  <a:pt x="80640" y="954654"/>
                </a:lnTo>
                <a:lnTo>
                  <a:pt x="119532" y="971067"/>
                </a:lnTo>
                <a:lnTo>
                  <a:pt x="162814" y="976883"/>
                </a:lnTo>
                <a:lnTo>
                  <a:pt x="2359406" y="976883"/>
                </a:lnTo>
                <a:lnTo>
                  <a:pt x="2402687" y="971067"/>
                </a:lnTo>
                <a:lnTo>
                  <a:pt x="2441579" y="954654"/>
                </a:lnTo>
                <a:lnTo>
                  <a:pt x="2474531" y="929195"/>
                </a:lnTo>
                <a:lnTo>
                  <a:pt x="2499990" y="896243"/>
                </a:lnTo>
                <a:lnTo>
                  <a:pt x="2516403" y="857351"/>
                </a:lnTo>
                <a:lnTo>
                  <a:pt x="2522220" y="814069"/>
                </a:lnTo>
                <a:lnTo>
                  <a:pt x="2522220" y="162813"/>
                </a:lnTo>
                <a:lnTo>
                  <a:pt x="2516403" y="119532"/>
                </a:lnTo>
                <a:lnTo>
                  <a:pt x="2499990" y="80640"/>
                </a:lnTo>
                <a:lnTo>
                  <a:pt x="2474531" y="47688"/>
                </a:lnTo>
                <a:lnTo>
                  <a:pt x="2441579" y="22229"/>
                </a:lnTo>
                <a:lnTo>
                  <a:pt x="2402687" y="5816"/>
                </a:lnTo>
                <a:lnTo>
                  <a:pt x="235940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7759237E-EC27-41EC-90A5-69E40C5B3B1F}"/>
              </a:ext>
            </a:extLst>
          </p:cNvPr>
          <p:cNvSpPr txBox="1"/>
          <p:nvPr/>
        </p:nvSpPr>
        <p:spPr>
          <a:xfrm>
            <a:off x="2452664" y="2654811"/>
            <a:ext cx="2085975" cy="579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-260" dirty="0">
                <a:latin typeface="Cambria Math"/>
                <a:cs typeface="Cambria Math"/>
              </a:rPr>
              <a:t>𝑣</a:t>
            </a:r>
            <a:r>
              <a:rPr sz="1950" spc="-390" baseline="-14957" dirty="0">
                <a:latin typeface="Cambria Math"/>
                <a:cs typeface="Cambria Math"/>
              </a:rPr>
              <a:t>𝑖</a:t>
            </a:r>
            <a:r>
              <a:rPr lang="en-US" altLang="zh-CN" sz="1950" spc="-390" baseline="-14957" dirty="0">
                <a:latin typeface="Cambria Math"/>
                <a:cs typeface="Cambria Math"/>
              </a:rPr>
              <a:t>            </a:t>
            </a:r>
            <a:r>
              <a:rPr spc="-260" dirty="0">
                <a:latin typeface="MS UI Gothic"/>
                <a:cs typeface="MS UI Gothic"/>
              </a:rPr>
              <a:t>和</a:t>
            </a:r>
            <a:r>
              <a:rPr spc="-35" dirty="0">
                <a:latin typeface="MS UI Gothic"/>
                <a:cs typeface="MS UI Gothic"/>
              </a:rPr>
              <a:t> </a:t>
            </a:r>
            <a:r>
              <a:rPr spc="-160" dirty="0">
                <a:latin typeface="Cambria Math"/>
                <a:cs typeface="Cambria Math"/>
              </a:rPr>
              <a:t>𝑣</a:t>
            </a:r>
            <a:r>
              <a:rPr sz="1950" spc="-240" baseline="-14957" dirty="0">
                <a:latin typeface="Cambria Math"/>
                <a:cs typeface="Cambria Math"/>
              </a:rPr>
              <a:t>𝑗</a:t>
            </a:r>
            <a:r>
              <a:rPr lang="en-US" altLang="zh-CN" sz="1950" spc="-240" baseline="-14957" dirty="0">
                <a:latin typeface="Cambria Math"/>
                <a:cs typeface="Cambria Math"/>
              </a:rPr>
              <a:t>   </a:t>
            </a:r>
            <a:r>
              <a:rPr spc="-16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的相似度高于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algn="ctr">
              <a:spcBef>
                <a:spcPts val="215"/>
              </a:spcBef>
            </a:pPr>
            <a:r>
              <a:rPr lang="zh-CN" altLang="en-US" spc="-260" dirty="0">
                <a:latin typeface="Cambria Math"/>
                <a:cs typeface="Cambria Math"/>
              </a:rPr>
              <a:t>𝑣</a:t>
            </a:r>
            <a:r>
              <a:rPr lang="zh-CN" altLang="en-US" sz="1950" spc="-390" baseline="-14957" dirty="0">
                <a:latin typeface="Cambria Math"/>
                <a:cs typeface="Cambria Math"/>
              </a:rPr>
              <a:t>𝑖          </a:t>
            </a:r>
            <a:r>
              <a:rPr spc="-260" dirty="0">
                <a:latin typeface="MS UI Gothic"/>
                <a:cs typeface="MS UI Gothic"/>
              </a:rPr>
              <a:t>和</a:t>
            </a:r>
            <a:r>
              <a:rPr spc="-75" dirty="0">
                <a:latin typeface="MS UI Gothic"/>
                <a:cs typeface="MS UI Gothic"/>
              </a:rPr>
              <a:t> </a:t>
            </a:r>
            <a:r>
              <a:rPr spc="-195" dirty="0">
                <a:latin typeface="Cambria Math"/>
                <a:cs typeface="Cambria Math"/>
              </a:rPr>
              <a:t>𝑣</a:t>
            </a:r>
            <a:r>
              <a:rPr sz="1950" spc="-292" baseline="-14957" dirty="0">
                <a:latin typeface="Cambria Math"/>
                <a:cs typeface="Cambria Math"/>
              </a:rPr>
              <a:t>𝑘</a:t>
            </a:r>
            <a:r>
              <a:rPr lang="en-US" altLang="zh-CN" sz="1950" spc="-292" baseline="-14957" dirty="0">
                <a:latin typeface="Cambria Math"/>
                <a:cs typeface="Cambria Math"/>
              </a:rPr>
              <a:t>  </a:t>
            </a:r>
            <a:r>
              <a:rPr spc="-195" dirty="0" err="1">
                <a:latin typeface="MS UI Gothic"/>
                <a:cs typeface="MS UI Gothic"/>
              </a:rPr>
              <a:t>的相似度</a:t>
            </a:r>
            <a:endParaRPr dirty="0">
              <a:latin typeface="MS UI Gothic"/>
              <a:cs typeface="MS UI Gothic"/>
            </a:endParaRPr>
          </a:p>
        </p:txBody>
      </p:sp>
      <p:sp>
        <p:nvSpPr>
          <p:cNvPr id="89" name="object 31">
            <a:extLst>
              <a:ext uri="{FF2B5EF4-FFF2-40B4-BE49-F238E27FC236}">
                <a16:creationId xmlns:a16="http://schemas.microsoft.com/office/drawing/2014/main" id="{A65E3E0E-9FBC-4B85-B808-6C27FBB357DE}"/>
              </a:ext>
            </a:extLst>
          </p:cNvPr>
          <p:cNvSpPr/>
          <p:nvPr/>
        </p:nvSpPr>
        <p:spPr>
          <a:xfrm>
            <a:off x="6831294" y="2100534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0" y="156972"/>
                </a:moveTo>
                <a:lnTo>
                  <a:pt x="8002" y="107357"/>
                </a:lnTo>
                <a:lnTo>
                  <a:pt x="30287" y="64267"/>
                </a:lnTo>
                <a:lnTo>
                  <a:pt x="64267" y="30287"/>
                </a:lnTo>
                <a:lnTo>
                  <a:pt x="107357" y="8002"/>
                </a:lnTo>
                <a:lnTo>
                  <a:pt x="156972" y="0"/>
                </a:lnTo>
                <a:lnTo>
                  <a:pt x="206586" y="8002"/>
                </a:lnTo>
                <a:lnTo>
                  <a:pt x="249676" y="30287"/>
                </a:lnTo>
                <a:lnTo>
                  <a:pt x="283656" y="64267"/>
                </a:lnTo>
                <a:lnTo>
                  <a:pt x="305941" y="107357"/>
                </a:lnTo>
                <a:lnTo>
                  <a:pt x="313944" y="156972"/>
                </a:lnTo>
                <a:lnTo>
                  <a:pt x="305941" y="206586"/>
                </a:lnTo>
                <a:lnTo>
                  <a:pt x="283656" y="249676"/>
                </a:lnTo>
                <a:lnTo>
                  <a:pt x="249676" y="283656"/>
                </a:lnTo>
                <a:lnTo>
                  <a:pt x="206586" y="305941"/>
                </a:lnTo>
                <a:lnTo>
                  <a:pt x="156972" y="313944"/>
                </a:lnTo>
                <a:lnTo>
                  <a:pt x="107357" y="305941"/>
                </a:lnTo>
                <a:lnTo>
                  <a:pt x="64267" y="283656"/>
                </a:lnTo>
                <a:lnTo>
                  <a:pt x="30287" y="249676"/>
                </a:lnTo>
                <a:lnTo>
                  <a:pt x="8002" y="206586"/>
                </a:lnTo>
                <a:lnTo>
                  <a:pt x="0" y="15697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2">
            <a:extLst>
              <a:ext uri="{FF2B5EF4-FFF2-40B4-BE49-F238E27FC236}">
                <a16:creationId xmlns:a16="http://schemas.microsoft.com/office/drawing/2014/main" id="{EADF9867-B074-49CB-926E-DA7308F0029D}"/>
              </a:ext>
            </a:extLst>
          </p:cNvPr>
          <p:cNvSpPr/>
          <p:nvPr/>
        </p:nvSpPr>
        <p:spPr>
          <a:xfrm>
            <a:off x="5508462" y="2833578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0" y="156972"/>
                </a:moveTo>
                <a:lnTo>
                  <a:pt x="8002" y="107357"/>
                </a:lnTo>
                <a:lnTo>
                  <a:pt x="30287" y="64267"/>
                </a:lnTo>
                <a:lnTo>
                  <a:pt x="64267" y="30287"/>
                </a:lnTo>
                <a:lnTo>
                  <a:pt x="107357" y="8002"/>
                </a:lnTo>
                <a:lnTo>
                  <a:pt x="156972" y="0"/>
                </a:lnTo>
                <a:lnTo>
                  <a:pt x="206586" y="8002"/>
                </a:lnTo>
                <a:lnTo>
                  <a:pt x="249676" y="30287"/>
                </a:lnTo>
                <a:lnTo>
                  <a:pt x="283656" y="64267"/>
                </a:lnTo>
                <a:lnTo>
                  <a:pt x="305941" y="107357"/>
                </a:lnTo>
                <a:lnTo>
                  <a:pt x="313944" y="156972"/>
                </a:lnTo>
                <a:lnTo>
                  <a:pt x="305941" y="206586"/>
                </a:lnTo>
                <a:lnTo>
                  <a:pt x="283656" y="249676"/>
                </a:lnTo>
                <a:lnTo>
                  <a:pt x="249676" y="283656"/>
                </a:lnTo>
                <a:lnTo>
                  <a:pt x="206586" y="305941"/>
                </a:lnTo>
                <a:lnTo>
                  <a:pt x="156972" y="313944"/>
                </a:lnTo>
                <a:lnTo>
                  <a:pt x="107357" y="305941"/>
                </a:lnTo>
                <a:lnTo>
                  <a:pt x="64267" y="283656"/>
                </a:lnTo>
                <a:lnTo>
                  <a:pt x="30287" y="249676"/>
                </a:lnTo>
                <a:lnTo>
                  <a:pt x="8002" y="206586"/>
                </a:lnTo>
                <a:lnTo>
                  <a:pt x="0" y="15697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3">
            <a:extLst>
              <a:ext uri="{FF2B5EF4-FFF2-40B4-BE49-F238E27FC236}">
                <a16:creationId xmlns:a16="http://schemas.microsoft.com/office/drawing/2014/main" id="{6A62C097-18BB-40D2-A1B5-C6743A5B04BC}"/>
              </a:ext>
            </a:extLst>
          </p:cNvPr>
          <p:cNvSpPr/>
          <p:nvPr/>
        </p:nvSpPr>
        <p:spPr>
          <a:xfrm>
            <a:off x="6925782" y="3324305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0" y="157734"/>
                </a:moveTo>
                <a:lnTo>
                  <a:pt x="8002" y="107879"/>
                </a:lnTo>
                <a:lnTo>
                  <a:pt x="30287" y="64580"/>
                </a:lnTo>
                <a:lnTo>
                  <a:pt x="64267" y="30434"/>
                </a:lnTo>
                <a:lnTo>
                  <a:pt x="107357" y="8041"/>
                </a:lnTo>
                <a:lnTo>
                  <a:pt x="156972" y="0"/>
                </a:lnTo>
                <a:lnTo>
                  <a:pt x="206586" y="8041"/>
                </a:lnTo>
                <a:lnTo>
                  <a:pt x="249676" y="30434"/>
                </a:lnTo>
                <a:lnTo>
                  <a:pt x="283656" y="64580"/>
                </a:lnTo>
                <a:lnTo>
                  <a:pt x="305941" y="107879"/>
                </a:lnTo>
                <a:lnTo>
                  <a:pt x="313944" y="157734"/>
                </a:lnTo>
                <a:lnTo>
                  <a:pt x="305941" y="207588"/>
                </a:lnTo>
                <a:lnTo>
                  <a:pt x="283656" y="250887"/>
                </a:lnTo>
                <a:lnTo>
                  <a:pt x="249676" y="285033"/>
                </a:lnTo>
                <a:lnTo>
                  <a:pt x="206586" y="307426"/>
                </a:lnTo>
                <a:lnTo>
                  <a:pt x="156972" y="315468"/>
                </a:lnTo>
                <a:lnTo>
                  <a:pt x="107357" y="307426"/>
                </a:lnTo>
                <a:lnTo>
                  <a:pt x="64267" y="285033"/>
                </a:lnTo>
                <a:lnTo>
                  <a:pt x="30287" y="250887"/>
                </a:lnTo>
                <a:lnTo>
                  <a:pt x="8002" y="207588"/>
                </a:lnTo>
                <a:lnTo>
                  <a:pt x="0" y="15773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5">
            <a:extLst>
              <a:ext uri="{FF2B5EF4-FFF2-40B4-BE49-F238E27FC236}">
                <a16:creationId xmlns:a16="http://schemas.microsoft.com/office/drawing/2014/main" id="{4FC02BA1-360A-46EA-81A4-8EB9E6E3D5EB}"/>
              </a:ext>
            </a:extLst>
          </p:cNvPr>
          <p:cNvSpPr/>
          <p:nvPr/>
        </p:nvSpPr>
        <p:spPr>
          <a:xfrm>
            <a:off x="5822401" y="2368764"/>
            <a:ext cx="1054100" cy="621665"/>
          </a:xfrm>
          <a:custGeom>
            <a:avLst/>
            <a:gdLst/>
            <a:ahLst/>
            <a:cxnLst/>
            <a:rect l="l" t="t" r="r" b="b"/>
            <a:pathLst>
              <a:path w="1054100" h="621664">
                <a:moveTo>
                  <a:pt x="0" y="621258"/>
                </a:moveTo>
                <a:lnTo>
                  <a:pt x="105388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6">
            <a:extLst>
              <a:ext uri="{FF2B5EF4-FFF2-40B4-BE49-F238E27FC236}">
                <a16:creationId xmlns:a16="http://schemas.microsoft.com/office/drawing/2014/main" id="{A5FB177A-FB3C-4A6A-833D-F9593196421C}"/>
              </a:ext>
            </a:extLst>
          </p:cNvPr>
          <p:cNvSpPr/>
          <p:nvPr/>
        </p:nvSpPr>
        <p:spPr>
          <a:xfrm>
            <a:off x="5822401" y="2990550"/>
            <a:ext cx="1103630" cy="492125"/>
          </a:xfrm>
          <a:custGeom>
            <a:avLst/>
            <a:gdLst/>
            <a:ahLst/>
            <a:cxnLst/>
            <a:rect l="l" t="t" r="r" b="b"/>
            <a:pathLst>
              <a:path w="1103629" h="492125">
                <a:moveTo>
                  <a:pt x="0" y="0"/>
                </a:moveTo>
                <a:lnTo>
                  <a:pt x="1103045" y="491617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8">
            <a:extLst>
              <a:ext uri="{FF2B5EF4-FFF2-40B4-BE49-F238E27FC236}">
                <a16:creationId xmlns:a16="http://schemas.microsoft.com/office/drawing/2014/main" id="{F772C33E-2C2E-42EE-BEFA-8BBBD82A0C85}"/>
              </a:ext>
            </a:extLst>
          </p:cNvPr>
          <p:cNvSpPr txBox="1"/>
          <p:nvPr/>
        </p:nvSpPr>
        <p:spPr>
          <a:xfrm>
            <a:off x="6162245" y="3197979"/>
            <a:ext cx="1962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Cambria Math"/>
                <a:cs typeface="Cambria Math"/>
              </a:rPr>
              <a:t>−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95" name="object 38">
            <a:extLst>
              <a:ext uri="{FF2B5EF4-FFF2-40B4-BE49-F238E27FC236}">
                <a16:creationId xmlns:a16="http://schemas.microsoft.com/office/drawing/2014/main" id="{55CDE490-F8E6-40E0-8BED-7694998F9788}"/>
              </a:ext>
            </a:extLst>
          </p:cNvPr>
          <p:cNvSpPr txBox="1"/>
          <p:nvPr/>
        </p:nvSpPr>
        <p:spPr>
          <a:xfrm>
            <a:off x="6143589" y="2242071"/>
            <a:ext cx="1962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pc="-5" dirty="0">
                <a:latin typeface="Cambria Math"/>
                <a:cs typeface="Cambria Math"/>
              </a:rPr>
              <a:t>+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22F913E-02C7-4578-A69A-E903FCB7A7D2}"/>
              </a:ext>
            </a:extLst>
          </p:cNvPr>
          <p:cNvSpPr/>
          <p:nvPr/>
        </p:nvSpPr>
        <p:spPr>
          <a:xfrm>
            <a:off x="5486405" y="2763488"/>
            <a:ext cx="31739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-260" dirty="0">
                <a:latin typeface="Cambria Math"/>
                <a:cs typeface="Cambria Math"/>
              </a:rPr>
              <a:t>𝑣 </a:t>
            </a:r>
            <a:r>
              <a:rPr lang="zh-CN" altLang="en-US" sz="1950" spc="-390" baseline="-14957" dirty="0">
                <a:latin typeface="Cambria Math"/>
                <a:cs typeface="Cambria Math"/>
              </a:rPr>
              <a:t>𝑖 </a:t>
            </a:r>
            <a:endParaRPr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F0E491F-CEBA-4CB1-9B4C-3D815F33E5A8}"/>
              </a:ext>
            </a:extLst>
          </p:cNvPr>
          <p:cNvSpPr/>
          <p:nvPr/>
        </p:nvSpPr>
        <p:spPr>
          <a:xfrm>
            <a:off x="6831294" y="2057400"/>
            <a:ext cx="325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pc="-160" dirty="0">
                <a:latin typeface="Cambria Math"/>
                <a:cs typeface="Cambria Math"/>
              </a:rPr>
              <a:t>𝑣</a:t>
            </a:r>
            <a:r>
              <a:rPr lang="zh-CN" altLang="en-US" spc="-240" baseline="-14957" dirty="0">
                <a:latin typeface="Cambria Math"/>
                <a:cs typeface="Cambria Math"/>
              </a:rPr>
              <a:t>𝑗 </a:t>
            </a:r>
            <a:endParaRPr lang="zh-CN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9C35996-5944-4F80-9A99-2EC129091150}"/>
              </a:ext>
            </a:extLst>
          </p:cNvPr>
          <p:cNvSpPr/>
          <p:nvPr/>
        </p:nvSpPr>
        <p:spPr>
          <a:xfrm>
            <a:off x="6925264" y="3293813"/>
            <a:ext cx="340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pc="-195" dirty="0">
                <a:latin typeface="Cambria Math"/>
                <a:cs typeface="Cambria Math"/>
              </a:rPr>
              <a:t>𝑣</a:t>
            </a:r>
            <a:r>
              <a:rPr lang="zh-CN" altLang="en-US" spc="-292" baseline="-14957" dirty="0">
                <a:latin typeface="Cambria Math"/>
                <a:cs typeface="Cambria Math"/>
              </a:rPr>
              <a:t>𝑘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7658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645AA-9548-4386-B3AF-0C001E04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重构器与目标函数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9AEEB78-F360-40A4-84C9-BCBB468A1431}"/>
              </a:ext>
            </a:extLst>
          </p:cNvPr>
          <p:cNvSpPr/>
          <p:nvPr/>
        </p:nvSpPr>
        <p:spPr>
          <a:xfrm>
            <a:off x="1876919" y="1693914"/>
            <a:ext cx="214629" cy="225425"/>
          </a:xfrm>
          <a:custGeom>
            <a:avLst/>
            <a:gdLst/>
            <a:ahLst/>
            <a:cxnLst/>
            <a:rect l="l" t="t" r="r" b="b"/>
            <a:pathLst>
              <a:path w="214629" h="225425">
                <a:moveTo>
                  <a:pt x="20410" y="53842"/>
                </a:moveTo>
                <a:lnTo>
                  <a:pt x="17008" y="53842"/>
                </a:lnTo>
                <a:lnTo>
                  <a:pt x="17008" y="51081"/>
                </a:lnTo>
                <a:lnTo>
                  <a:pt x="57828" y="10354"/>
                </a:lnTo>
                <a:lnTo>
                  <a:pt x="97054" y="1229"/>
                </a:lnTo>
                <a:lnTo>
                  <a:pt x="123140" y="0"/>
                </a:lnTo>
                <a:lnTo>
                  <a:pt x="214305" y="0"/>
                </a:lnTo>
                <a:lnTo>
                  <a:pt x="214305" y="6212"/>
                </a:lnTo>
                <a:lnTo>
                  <a:pt x="206821" y="11044"/>
                </a:lnTo>
                <a:lnTo>
                  <a:pt x="204100" y="13115"/>
                </a:lnTo>
                <a:lnTo>
                  <a:pt x="195256" y="17947"/>
                </a:lnTo>
                <a:lnTo>
                  <a:pt x="104091" y="17947"/>
                </a:lnTo>
                <a:lnTo>
                  <a:pt x="95927" y="18076"/>
                </a:lnTo>
                <a:lnTo>
                  <a:pt x="51280" y="25454"/>
                </a:lnTo>
                <a:lnTo>
                  <a:pt x="44902" y="38656"/>
                </a:lnTo>
                <a:lnTo>
                  <a:pt x="40788" y="43941"/>
                </a:lnTo>
                <a:lnTo>
                  <a:pt x="33931" y="48838"/>
                </a:lnTo>
                <a:lnTo>
                  <a:pt x="26437" y="52440"/>
                </a:lnTo>
                <a:lnTo>
                  <a:pt x="20410" y="53842"/>
                </a:lnTo>
                <a:close/>
              </a:path>
              <a:path w="214629" h="225425">
                <a:moveTo>
                  <a:pt x="75517" y="207087"/>
                </a:moveTo>
                <a:lnTo>
                  <a:pt x="58508" y="207087"/>
                </a:lnTo>
                <a:lnTo>
                  <a:pt x="58508" y="206396"/>
                </a:lnTo>
                <a:lnTo>
                  <a:pt x="61910" y="202945"/>
                </a:lnTo>
                <a:lnTo>
                  <a:pt x="71084" y="188363"/>
                </a:lnTo>
                <a:lnTo>
                  <a:pt x="78663" y="170156"/>
                </a:lnTo>
                <a:lnTo>
                  <a:pt x="85350" y="147808"/>
                </a:lnTo>
                <a:lnTo>
                  <a:pt x="91845" y="120800"/>
                </a:lnTo>
                <a:lnTo>
                  <a:pt x="100636" y="87451"/>
                </a:lnTo>
                <a:lnTo>
                  <a:pt x="109619" y="59019"/>
                </a:lnTo>
                <a:lnTo>
                  <a:pt x="120259" y="35765"/>
                </a:lnTo>
                <a:lnTo>
                  <a:pt x="134026" y="17947"/>
                </a:lnTo>
                <a:lnTo>
                  <a:pt x="151714" y="17947"/>
                </a:lnTo>
                <a:lnTo>
                  <a:pt x="149673" y="21399"/>
                </a:lnTo>
                <a:lnTo>
                  <a:pt x="140499" y="38494"/>
                </a:lnTo>
                <a:lnTo>
                  <a:pt x="132920" y="59278"/>
                </a:lnTo>
                <a:lnTo>
                  <a:pt x="126234" y="83039"/>
                </a:lnTo>
                <a:lnTo>
                  <a:pt x="119738" y="109065"/>
                </a:lnTo>
                <a:lnTo>
                  <a:pt x="111489" y="140495"/>
                </a:lnTo>
                <a:lnTo>
                  <a:pt x="102220" y="167395"/>
                </a:lnTo>
                <a:lnTo>
                  <a:pt x="90654" y="189635"/>
                </a:lnTo>
                <a:lnTo>
                  <a:pt x="75517" y="207087"/>
                </a:lnTo>
                <a:close/>
              </a:path>
              <a:path w="214629" h="225425">
                <a:moveTo>
                  <a:pt x="119058" y="225034"/>
                </a:moveTo>
                <a:lnTo>
                  <a:pt x="0" y="225034"/>
                </a:lnTo>
                <a:lnTo>
                  <a:pt x="0" y="219512"/>
                </a:lnTo>
                <a:lnTo>
                  <a:pt x="7483" y="213990"/>
                </a:lnTo>
                <a:lnTo>
                  <a:pt x="10885" y="211919"/>
                </a:lnTo>
                <a:lnTo>
                  <a:pt x="19049" y="207087"/>
                </a:lnTo>
                <a:lnTo>
                  <a:pt x="154436" y="207087"/>
                </a:lnTo>
                <a:lnTo>
                  <a:pt x="155116" y="205016"/>
                </a:lnTo>
                <a:lnTo>
                  <a:pt x="181649" y="182236"/>
                </a:lnTo>
                <a:lnTo>
                  <a:pt x="185051" y="182236"/>
                </a:lnTo>
                <a:lnTo>
                  <a:pt x="185051" y="184307"/>
                </a:lnTo>
                <a:lnTo>
                  <a:pt x="180001" y="195913"/>
                </a:lnTo>
                <a:lnTo>
                  <a:pt x="166086" y="209330"/>
                </a:lnTo>
                <a:lnTo>
                  <a:pt x="145155" y="220418"/>
                </a:lnTo>
                <a:lnTo>
                  <a:pt x="119058" y="22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B0C0E5E-F573-476D-9875-2E62E4E83284}"/>
              </a:ext>
            </a:extLst>
          </p:cNvPr>
          <p:cNvSpPr/>
          <p:nvPr/>
        </p:nvSpPr>
        <p:spPr>
          <a:xfrm>
            <a:off x="2194636" y="1804701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346" y="0"/>
                </a:lnTo>
              </a:path>
            </a:pathLst>
          </a:custGeom>
          <a:ln w="13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D42E7D9-CC3F-44AF-807B-4D4E312111B5}"/>
              </a:ext>
            </a:extLst>
          </p:cNvPr>
          <p:cNvSpPr/>
          <p:nvPr/>
        </p:nvSpPr>
        <p:spPr>
          <a:xfrm>
            <a:off x="2194636" y="186855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346" y="0"/>
                </a:lnTo>
              </a:path>
            </a:pathLst>
          </a:custGeom>
          <a:ln w="13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D174C31-D524-417A-B0FF-3CD590A32697}"/>
              </a:ext>
            </a:extLst>
          </p:cNvPr>
          <p:cNvSpPr/>
          <p:nvPr/>
        </p:nvSpPr>
        <p:spPr>
          <a:xfrm>
            <a:off x="2542967" y="1672516"/>
            <a:ext cx="116205" cy="329565"/>
          </a:xfrm>
          <a:custGeom>
            <a:avLst/>
            <a:gdLst/>
            <a:ahLst/>
            <a:cxnLst/>
            <a:rect l="l" t="t" r="r" b="b"/>
            <a:pathLst>
              <a:path w="116205" h="329565">
                <a:moveTo>
                  <a:pt x="115656" y="329268"/>
                </a:moveTo>
                <a:lnTo>
                  <a:pt x="109533" y="329268"/>
                </a:lnTo>
                <a:lnTo>
                  <a:pt x="98563" y="328470"/>
                </a:lnTo>
                <a:lnTo>
                  <a:pt x="62590" y="315462"/>
                </a:lnTo>
                <a:lnTo>
                  <a:pt x="46943" y="278877"/>
                </a:lnTo>
                <a:lnTo>
                  <a:pt x="46943" y="200874"/>
                </a:lnTo>
                <a:lnTo>
                  <a:pt x="46262" y="196732"/>
                </a:lnTo>
                <a:lnTo>
                  <a:pt x="41128" y="185698"/>
                </a:lnTo>
                <a:lnTo>
                  <a:pt x="32230" y="176800"/>
                </a:lnTo>
                <a:lnTo>
                  <a:pt x="20144" y="170620"/>
                </a:lnTo>
                <a:lnTo>
                  <a:pt x="2041" y="167050"/>
                </a:lnTo>
                <a:lnTo>
                  <a:pt x="0" y="167050"/>
                </a:lnTo>
                <a:lnTo>
                  <a:pt x="0" y="162218"/>
                </a:lnTo>
                <a:lnTo>
                  <a:pt x="1360" y="160837"/>
                </a:lnTo>
                <a:lnTo>
                  <a:pt x="3401" y="160147"/>
                </a:lnTo>
                <a:lnTo>
                  <a:pt x="9429" y="159888"/>
                </a:lnTo>
                <a:lnTo>
                  <a:pt x="16923" y="158594"/>
                </a:lnTo>
                <a:lnTo>
                  <a:pt x="46741" y="124651"/>
                </a:lnTo>
                <a:lnTo>
                  <a:pt x="46943" y="115278"/>
                </a:lnTo>
                <a:lnTo>
                  <a:pt x="46943" y="40036"/>
                </a:lnTo>
                <a:lnTo>
                  <a:pt x="52417" y="23588"/>
                </a:lnTo>
                <a:lnTo>
                  <a:pt x="66247" y="10958"/>
                </a:lnTo>
                <a:lnTo>
                  <a:pt x="86073" y="2858"/>
                </a:lnTo>
                <a:lnTo>
                  <a:pt x="109533" y="0"/>
                </a:lnTo>
                <a:lnTo>
                  <a:pt x="115656" y="0"/>
                </a:lnTo>
                <a:lnTo>
                  <a:pt x="115656" y="4832"/>
                </a:lnTo>
                <a:lnTo>
                  <a:pt x="114296" y="6212"/>
                </a:lnTo>
                <a:lnTo>
                  <a:pt x="112935" y="6212"/>
                </a:lnTo>
                <a:lnTo>
                  <a:pt x="91101" y="11249"/>
                </a:lnTo>
                <a:lnTo>
                  <a:pt x="77558" y="20622"/>
                </a:lnTo>
                <a:lnTo>
                  <a:pt x="70648" y="31936"/>
                </a:lnTo>
                <a:lnTo>
                  <a:pt x="68713" y="42798"/>
                </a:lnTo>
                <a:lnTo>
                  <a:pt x="68713" y="122181"/>
                </a:lnTo>
                <a:lnTo>
                  <a:pt x="66492" y="135847"/>
                </a:lnTo>
                <a:lnTo>
                  <a:pt x="59614" y="147635"/>
                </a:lnTo>
                <a:lnTo>
                  <a:pt x="47761" y="157224"/>
                </a:lnTo>
                <a:lnTo>
                  <a:pt x="30615" y="164289"/>
                </a:lnTo>
                <a:lnTo>
                  <a:pt x="37322" y="166133"/>
                </a:lnTo>
                <a:lnTo>
                  <a:pt x="68129" y="198652"/>
                </a:lnTo>
                <a:lnTo>
                  <a:pt x="68713" y="208467"/>
                </a:lnTo>
                <a:lnTo>
                  <a:pt x="68713" y="289922"/>
                </a:lnTo>
                <a:lnTo>
                  <a:pt x="70074" y="293373"/>
                </a:lnTo>
                <a:lnTo>
                  <a:pt x="75198" y="304590"/>
                </a:lnTo>
                <a:lnTo>
                  <a:pt x="84021" y="313219"/>
                </a:lnTo>
                <a:lnTo>
                  <a:pt x="95906" y="319000"/>
                </a:lnTo>
                <a:lnTo>
                  <a:pt x="110214" y="321675"/>
                </a:lnTo>
                <a:lnTo>
                  <a:pt x="113615" y="322365"/>
                </a:lnTo>
                <a:lnTo>
                  <a:pt x="115656" y="322365"/>
                </a:lnTo>
                <a:lnTo>
                  <a:pt x="115656" y="32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FE8797D-BCC7-46AD-83FB-6262E642D146}"/>
              </a:ext>
            </a:extLst>
          </p:cNvPr>
          <p:cNvSpPr/>
          <p:nvPr/>
        </p:nvSpPr>
        <p:spPr>
          <a:xfrm>
            <a:off x="2714411" y="1672516"/>
            <a:ext cx="75565" cy="329565"/>
          </a:xfrm>
          <a:custGeom>
            <a:avLst/>
            <a:gdLst/>
            <a:ahLst/>
            <a:cxnLst/>
            <a:rect l="l" t="t" r="r" b="b"/>
            <a:pathLst>
              <a:path w="75565" h="329565">
                <a:moveTo>
                  <a:pt x="74156" y="329268"/>
                </a:moveTo>
                <a:lnTo>
                  <a:pt x="72115" y="329268"/>
                </a:lnTo>
                <a:lnTo>
                  <a:pt x="65875" y="325288"/>
                </a:lnTo>
                <a:lnTo>
                  <a:pt x="37577" y="294031"/>
                </a:lnTo>
                <a:lnTo>
                  <a:pt x="10906" y="238937"/>
                </a:lnTo>
                <a:lnTo>
                  <a:pt x="914" y="185893"/>
                </a:lnTo>
                <a:lnTo>
                  <a:pt x="0" y="164289"/>
                </a:lnTo>
                <a:lnTo>
                  <a:pt x="892" y="141649"/>
                </a:lnTo>
                <a:lnTo>
                  <a:pt x="10332" y="90417"/>
                </a:lnTo>
                <a:lnTo>
                  <a:pt x="36429" y="35819"/>
                </a:lnTo>
                <a:lnTo>
                  <a:pt x="65662" y="4001"/>
                </a:lnTo>
                <a:lnTo>
                  <a:pt x="72115" y="0"/>
                </a:lnTo>
                <a:lnTo>
                  <a:pt x="74156" y="0"/>
                </a:lnTo>
                <a:lnTo>
                  <a:pt x="75517" y="690"/>
                </a:lnTo>
                <a:lnTo>
                  <a:pt x="75517" y="4141"/>
                </a:lnTo>
                <a:lnTo>
                  <a:pt x="71435" y="8283"/>
                </a:lnTo>
                <a:lnTo>
                  <a:pt x="46315" y="41687"/>
                </a:lnTo>
                <a:lnTo>
                  <a:pt x="30189" y="79814"/>
                </a:lnTo>
                <a:lnTo>
                  <a:pt x="21590" y="121178"/>
                </a:lnTo>
                <a:lnTo>
                  <a:pt x="19049" y="164289"/>
                </a:lnTo>
                <a:lnTo>
                  <a:pt x="21281" y="203775"/>
                </a:lnTo>
                <a:lnTo>
                  <a:pt x="29254" y="244621"/>
                </a:lnTo>
                <a:lnTo>
                  <a:pt x="44880" y="283784"/>
                </a:lnTo>
                <a:lnTo>
                  <a:pt x="70074" y="318224"/>
                </a:lnTo>
                <a:lnTo>
                  <a:pt x="75517" y="323746"/>
                </a:lnTo>
                <a:lnTo>
                  <a:pt x="75517" y="327888"/>
                </a:lnTo>
                <a:lnTo>
                  <a:pt x="74156" y="32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9721661-DAA7-48F0-B33B-0413CB331839}"/>
              </a:ext>
            </a:extLst>
          </p:cNvPr>
          <p:cNvSpPr/>
          <p:nvPr/>
        </p:nvSpPr>
        <p:spPr>
          <a:xfrm>
            <a:off x="2818503" y="1773299"/>
            <a:ext cx="142875" cy="149225"/>
          </a:xfrm>
          <a:custGeom>
            <a:avLst/>
            <a:gdLst/>
            <a:ahLst/>
            <a:cxnLst/>
            <a:rect l="l" t="t" r="r" b="b"/>
            <a:pathLst>
              <a:path w="142875" h="149225">
                <a:moveTo>
                  <a:pt x="6803" y="53842"/>
                </a:moveTo>
                <a:lnTo>
                  <a:pt x="0" y="53842"/>
                </a:lnTo>
                <a:lnTo>
                  <a:pt x="0" y="50391"/>
                </a:lnTo>
                <a:lnTo>
                  <a:pt x="2391" y="41352"/>
                </a:lnTo>
                <a:lnTo>
                  <a:pt x="9949" y="24160"/>
                </a:lnTo>
                <a:lnTo>
                  <a:pt x="23248" y="7485"/>
                </a:lnTo>
                <a:lnTo>
                  <a:pt x="42861" y="0"/>
                </a:lnTo>
                <a:lnTo>
                  <a:pt x="53895" y="2167"/>
                </a:lnTo>
                <a:lnTo>
                  <a:pt x="60650" y="6902"/>
                </a:lnTo>
                <a:lnTo>
                  <a:pt x="41500" y="6902"/>
                </a:lnTo>
                <a:lnTo>
                  <a:pt x="34006" y="8617"/>
                </a:lnTo>
                <a:lnTo>
                  <a:pt x="25427" y="14927"/>
                </a:lnTo>
                <a:lnTo>
                  <a:pt x="16721" y="27579"/>
                </a:lnTo>
                <a:lnTo>
                  <a:pt x="8844" y="48320"/>
                </a:lnTo>
                <a:lnTo>
                  <a:pt x="7483" y="53152"/>
                </a:lnTo>
                <a:lnTo>
                  <a:pt x="6803" y="53842"/>
                </a:lnTo>
                <a:close/>
              </a:path>
              <a:path w="142875" h="149225">
                <a:moveTo>
                  <a:pt x="83128" y="142199"/>
                </a:moveTo>
                <a:lnTo>
                  <a:pt x="70754" y="142199"/>
                </a:lnTo>
                <a:lnTo>
                  <a:pt x="95863" y="130119"/>
                </a:lnTo>
                <a:lnTo>
                  <a:pt x="113956" y="102508"/>
                </a:lnTo>
                <a:lnTo>
                  <a:pt x="124905" y="72307"/>
                </a:lnTo>
                <a:lnTo>
                  <a:pt x="128583" y="52462"/>
                </a:lnTo>
                <a:lnTo>
                  <a:pt x="127839" y="44275"/>
                </a:lnTo>
                <a:lnTo>
                  <a:pt x="125691" y="37189"/>
                </a:lnTo>
                <a:lnTo>
                  <a:pt x="122268" y="31009"/>
                </a:lnTo>
                <a:lnTo>
                  <a:pt x="117697" y="25540"/>
                </a:lnTo>
                <a:lnTo>
                  <a:pt x="112255" y="20018"/>
                </a:lnTo>
                <a:lnTo>
                  <a:pt x="112255" y="8283"/>
                </a:lnTo>
                <a:lnTo>
                  <a:pt x="120419" y="0"/>
                </a:lnTo>
                <a:lnTo>
                  <a:pt x="128583" y="0"/>
                </a:lnTo>
                <a:lnTo>
                  <a:pt x="133111" y="1132"/>
                </a:lnTo>
                <a:lnTo>
                  <a:pt x="137767" y="4918"/>
                </a:lnTo>
                <a:lnTo>
                  <a:pt x="141403" y="11939"/>
                </a:lnTo>
                <a:lnTo>
                  <a:pt x="142870" y="22779"/>
                </a:lnTo>
                <a:lnTo>
                  <a:pt x="139043" y="49798"/>
                </a:lnTo>
                <a:lnTo>
                  <a:pt x="126542" y="92412"/>
                </a:lnTo>
                <a:lnTo>
                  <a:pt x="103836" y="131791"/>
                </a:lnTo>
                <a:lnTo>
                  <a:pt x="83128" y="142199"/>
                </a:lnTo>
                <a:close/>
              </a:path>
              <a:path w="142875" h="149225">
                <a:moveTo>
                  <a:pt x="69394" y="149102"/>
                </a:moveTo>
                <a:lnTo>
                  <a:pt x="56276" y="147786"/>
                </a:lnTo>
                <a:lnTo>
                  <a:pt x="42010" y="142199"/>
                </a:lnTo>
                <a:lnTo>
                  <a:pt x="30551" y="129882"/>
                </a:lnTo>
                <a:lnTo>
                  <a:pt x="25852" y="108375"/>
                </a:lnTo>
                <a:lnTo>
                  <a:pt x="26713" y="97417"/>
                </a:lnTo>
                <a:lnTo>
                  <a:pt x="29679" y="83870"/>
                </a:lnTo>
                <a:lnTo>
                  <a:pt x="35324" y="65663"/>
                </a:lnTo>
                <a:lnTo>
                  <a:pt x="44221" y="40727"/>
                </a:lnTo>
                <a:lnTo>
                  <a:pt x="46943" y="35204"/>
                </a:lnTo>
                <a:lnTo>
                  <a:pt x="49664" y="26231"/>
                </a:lnTo>
                <a:lnTo>
                  <a:pt x="49664" y="6902"/>
                </a:lnTo>
                <a:lnTo>
                  <a:pt x="60650" y="6902"/>
                </a:lnTo>
                <a:lnTo>
                  <a:pt x="62250" y="8024"/>
                </a:lnTo>
                <a:lnTo>
                  <a:pt x="67544" y="16599"/>
                </a:lnTo>
                <a:lnTo>
                  <a:pt x="69394" y="26921"/>
                </a:lnTo>
                <a:lnTo>
                  <a:pt x="69394" y="33133"/>
                </a:lnTo>
                <a:lnTo>
                  <a:pt x="68033" y="37965"/>
                </a:lnTo>
                <a:lnTo>
                  <a:pt x="65312" y="43488"/>
                </a:lnTo>
                <a:lnTo>
                  <a:pt x="58423" y="63506"/>
                </a:lnTo>
                <a:lnTo>
                  <a:pt x="52555" y="81972"/>
                </a:lnTo>
                <a:lnTo>
                  <a:pt x="48473" y="98625"/>
                </a:lnTo>
                <a:lnTo>
                  <a:pt x="46943" y="113207"/>
                </a:lnTo>
                <a:lnTo>
                  <a:pt x="48367" y="125018"/>
                </a:lnTo>
                <a:lnTo>
                  <a:pt x="52725" y="134175"/>
                </a:lnTo>
                <a:lnTo>
                  <a:pt x="60145" y="140096"/>
                </a:lnTo>
                <a:lnTo>
                  <a:pt x="70754" y="142199"/>
                </a:lnTo>
                <a:lnTo>
                  <a:pt x="83128" y="142199"/>
                </a:lnTo>
                <a:lnTo>
                  <a:pt x="69394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572FC86-7B82-42FE-8B5E-4E53C7AB88B1}"/>
              </a:ext>
            </a:extLst>
          </p:cNvPr>
          <p:cNvSpPr/>
          <p:nvPr/>
        </p:nvSpPr>
        <p:spPr>
          <a:xfrm>
            <a:off x="2977016" y="1815407"/>
            <a:ext cx="69850" cy="155575"/>
          </a:xfrm>
          <a:custGeom>
            <a:avLst/>
            <a:gdLst/>
            <a:ahLst/>
            <a:cxnLst/>
            <a:rect l="l" t="t" r="r" b="b"/>
            <a:pathLst>
              <a:path w="69850" h="155575">
                <a:moveTo>
                  <a:pt x="57148" y="22089"/>
                </a:moveTo>
                <a:lnTo>
                  <a:pt x="44221" y="22089"/>
                </a:lnTo>
                <a:lnTo>
                  <a:pt x="41500" y="17257"/>
                </a:lnTo>
                <a:lnTo>
                  <a:pt x="41500" y="6212"/>
                </a:lnTo>
                <a:lnTo>
                  <a:pt x="48303" y="0"/>
                </a:lnTo>
                <a:lnTo>
                  <a:pt x="60549" y="0"/>
                </a:lnTo>
                <a:lnTo>
                  <a:pt x="63271" y="5522"/>
                </a:lnTo>
                <a:lnTo>
                  <a:pt x="63271" y="15186"/>
                </a:lnTo>
                <a:lnTo>
                  <a:pt x="57148" y="22089"/>
                </a:lnTo>
                <a:close/>
              </a:path>
              <a:path w="69850" h="155575">
                <a:moveTo>
                  <a:pt x="7483" y="89737"/>
                </a:moveTo>
                <a:lnTo>
                  <a:pt x="0" y="89737"/>
                </a:lnTo>
                <a:lnTo>
                  <a:pt x="0" y="86976"/>
                </a:lnTo>
                <a:lnTo>
                  <a:pt x="2051" y="79728"/>
                </a:lnTo>
                <a:lnTo>
                  <a:pt x="8249" y="67821"/>
                </a:lnTo>
                <a:lnTo>
                  <a:pt x="18656" y="56690"/>
                </a:lnTo>
                <a:lnTo>
                  <a:pt x="33336" y="51771"/>
                </a:lnTo>
                <a:lnTo>
                  <a:pt x="41904" y="53238"/>
                </a:lnTo>
                <a:lnTo>
                  <a:pt x="48814" y="57294"/>
                </a:lnTo>
                <a:lnTo>
                  <a:pt x="49333" y="57984"/>
                </a:lnTo>
                <a:lnTo>
                  <a:pt x="32656" y="57984"/>
                </a:lnTo>
                <a:lnTo>
                  <a:pt x="26246" y="59591"/>
                </a:lnTo>
                <a:lnTo>
                  <a:pt x="19644" y="64628"/>
                </a:lnTo>
                <a:lnTo>
                  <a:pt x="13425" y="73418"/>
                </a:lnTo>
                <a:lnTo>
                  <a:pt x="8164" y="86286"/>
                </a:lnTo>
                <a:lnTo>
                  <a:pt x="7483" y="88357"/>
                </a:lnTo>
                <a:lnTo>
                  <a:pt x="7483" y="89737"/>
                </a:lnTo>
                <a:close/>
              </a:path>
              <a:path w="69850" h="155575">
                <a:moveTo>
                  <a:pt x="36738" y="155315"/>
                </a:moveTo>
                <a:lnTo>
                  <a:pt x="27883" y="153848"/>
                </a:lnTo>
                <a:lnTo>
                  <a:pt x="21005" y="149793"/>
                </a:lnTo>
                <a:lnTo>
                  <a:pt x="16551" y="143666"/>
                </a:lnTo>
                <a:lnTo>
                  <a:pt x="14967" y="135987"/>
                </a:lnTo>
                <a:lnTo>
                  <a:pt x="14967" y="131845"/>
                </a:lnTo>
                <a:lnTo>
                  <a:pt x="16328" y="129084"/>
                </a:lnTo>
                <a:lnTo>
                  <a:pt x="17008" y="126323"/>
                </a:lnTo>
                <a:lnTo>
                  <a:pt x="31295" y="89047"/>
                </a:lnTo>
                <a:lnTo>
                  <a:pt x="36738" y="74551"/>
                </a:lnTo>
                <a:lnTo>
                  <a:pt x="38098" y="71099"/>
                </a:lnTo>
                <a:lnTo>
                  <a:pt x="38098" y="60055"/>
                </a:lnTo>
                <a:lnTo>
                  <a:pt x="36057" y="57984"/>
                </a:lnTo>
                <a:lnTo>
                  <a:pt x="49333" y="57984"/>
                </a:lnTo>
                <a:lnTo>
                  <a:pt x="53427" y="63420"/>
                </a:lnTo>
                <a:lnTo>
                  <a:pt x="55107" y="71099"/>
                </a:lnTo>
                <a:lnTo>
                  <a:pt x="55107" y="73170"/>
                </a:lnTo>
                <a:lnTo>
                  <a:pt x="53746" y="78693"/>
                </a:lnTo>
                <a:lnTo>
                  <a:pt x="51652" y="83611"/>
                </a:lnTo>
                <a:lnTo>
                  <a:pt x="48218" y="92153"/>
                </a:lnTo>
                <a:lnTo>
                  <a:pt x="44657" y="101213"/>
                </a:lnTo>
                <a:lnTo>
                  <a:pt x="42180" y="107685"/>
                </a:lnTo>
                <a:lnTo>
                  <a:pt x="40139" y="113897"/>
                </a:lnTo>
                <a:lnTo>
                  <a:pt x="37418" y="120110"/>
                </a:lnTo>
                <a:lnTo>
                  <a:pt x="35377" y="126323"/>
                </a:lnTo>
                <a:lnTo>
                  <a:pt x="31295" y="135987"/>
                </a:lnTo>
                <a:lnTo>
                  <a:pt x="31295" y="146341"/>
                </a:lnTo>
                <a:lnTo>
                  <a:pt x="32656" y="149102"/>
                </a:lnTo>
                <a:lnTo>
                  <a:pt x="52390" y="149102"/>
                </a:lnTo>
                <a:lnTo>
                  <a:pt x="51312" y="150300"/>
                </a:lnTo>
                <a:lnTo>
                  <a:pt x="36738" y="155315"/>
                </a:lnTo>
                <a:close/>
              </a:path>
              <a:path w="69850" h="155575">
                <a:moveTo>
                  <a:pt x="52390" y="149102"/>
                </a:moveTo>
                <a:lnTo>
                  <a:pt x="37418" y="149102"/>
                </a:lnTo>
                <a:lnTo>
                  <a:pt x="44104" y="147301"/>
                </a:lnTo>
                <a:lnTo>
                  <a:pt x="50599" y="141941"/>
                </a:lnTo>
                <a:lnTo>
                  <a:pt x="56457" y="133085"/>
                </a:lnTo>
                <a:lnTo>
                  <a:pt x="61230" y="120800"/>
                </a:lnTo>
                <a:lnTo>
                  <a:pt x="61910" y="118730"/>
                </a:lnTo>
                <a:lnTo>
                  <a:pt x="62590" y="117349"/>
                </a:lnTo>
                <a:lnTo>
                  <a:pt x="69394" y="117349"/>
                </a:lnTo>
                <a:lnTo>
                  <a:pt x="69394" y="120110"/>
                </a:lnTo>
                <a:lnTo>
                  <a:pt x="67448" y="127067"/>
                </a:lnTo>
                <a:lnTo>
                  <a:pt x="61485" y="139007"/>
                </a:lnTo>
                <a:lnTo>
                  <a:pt x="52390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0DACEAB-29E1-43A3-B966-D5943B1F7AD6}"/>
              </a:ext>
            </a:extLst>
          </p:cNvPr>
          <p:cNvSpPr/>
          <p:nvPr/>
        </p:nvSpPr>
        <p:spPr>
          <a:xfrm>
            <a:off x="3102878" y="1883741"/>
            <a:ext cx="38100" cy="99060"/>
          </a:xfrm>
          <a:custGeom>
            <a:avLst/>
            <a:gdLst/>
            <a:ahLst/>
            <a:cxnLst/>
            <a:rect l="l" t="t" r="r" b="b"/>
            <a:pathLst>
              <a:path w="38100" h="99059">
                <a:moveTo>
                  <a:pt x="21090" y="35204"/>
                </a:moveTo>
                <a:lnTo>
                  <a:pt x="6803" y="35204"/>
                </a:lnTo>
                <a:lnTo>
                  <a:pt x="0" y="26921"/>
                </a:lnTo>
                <a:lnTo>
                  <a:pt x="0" y="8283"/>
                </a:lnTo>
                <a:lnTo>
                  <a:pt x="6803" y="0"/>
                </a:lnTo>
                <a:lnTo>
                  <a:pt x="17008" y="0"/>
                </a:lnTo>
                <a:lnTo>
                  <a:pt x="25757" y="2394"/>
                </a:lnTo>
                <a:lnTo>
                  <a:pt x="32400" y="9318"/>
                </a:lnTo>
                <a:lnTo>
                  <a:pt x="36621" y="20385"/>
                </a:lnTo>
                <a:lnTo>
                  <a:pt x="37616" y="30372"/>
                </a:lnTo>
                <a:lnTo>
                  <a:pt x="29934" y="30372"/>
                </a:lnTo>
                <a:lnTo>
                  <a:pt x="28574" y="31063"/>
                </a:lnTo>
                <a:lnTo>
                  <a:pt x="25172" y="33824"/>
                </a:lnTo>
                <a:lnTo>
                  <a:pt x="21090" y="35204"/>
                </a:lnTo>
                <a:close/>
              </a:path>
              <a:path w="38100" h="99059">
                <a:moveTo>
                  <a:pt x="8164" y="98711"/>
                </a:moveTo>
                <a:lnTo>
                  <a:pt x="6803" y="98711"/>
                </a:lnTo>
                <a:lnTo>
                  <a:pt x="5442" y="97330"/>
                </a:lnTo>
                <a:lnTo>
                  <a:pt x="5442" y="93879"/>
                </a:lnTo>
                <a:lnTo>
                  <a:pt x="8844" y="89737"/>
                </a:lnTo>
                <a:lnTo>
                  <a:pt x="16838" y="80246"/>
                </a:lnTo>
                <a:lnTo>
                  <a:pt x="23811" y="67648"/>
                </a:lnTo>
                <a:lnTo>
                  <a:pt x="28744" y="52462"/>
                </a:lnTo>
                <a:lnTo>
                  <a:pt x="30615" y="35204"/>
                </a:lnTo>
                <a:lnTo>
                  <a:pt x="30615" y="30372"/>
                </a:lnTo>
                <a:lnTo>
                  <a:pt x="37616" y="30372"/>
                </a:lnTo>
                <a:lnTo>
                  <a:pt x="38098" y="35204"/>
                </a:lnTo>
                <a:lnTo>
                  <a:pt x="33995" y="61435"/>
                </a:lnTo>
                <a:lnTo>
                  <a:pt x="24662" y="81454"/>
                </a:lnTo>
                <a:lnTo>
                  <a:pt x="14563" y="94224"/>
                </a:lnTo>
                <a:lnTo>
                  <a:pt x="8164" y="98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56BE2CC-5F07-41C1-9F4A-294B85949BAB}"/>
              </a:ext>
            </a:extLst>
          </p:cNvPr>
          <p:cNvSpPr/>
          <p:nvPr/>
        </p:nvSpPr>
        <p:spPr>
          <a:xfrm>
            <a:off x="3228744" y="1773300"/>
            <a:ext cx="142875" cy="149225"/>
          </a:xfrm>
          <a:custGeom>
            <a:avLst/>
            <a:gdLst/>
            <a:ahLst/>
            <a:cxnLst/>
            <a:rect l="l" t="t" r="r" b="b"/>
            <a:pathLst>
              <a:path w="142875" h="149225">
                <a:moveTo>
                  <a:pt x="7483" y="53842"/>
                </a:moveTo>
                <a:lnTo>
                  <a:pt x="0" y="53842"/>
                </a:lnTo>
                <a:lnTo>
                  <a:pt x="0" y="50391"/>
                </a:lnTo>
                <a:lnTo>
                  <a:pt x="2498" y="41352"/>
                </a:lnTo>
                <a:lnTo>
                  <a:pt x="10290" y="24160"/>
                </a:lnTo>
                <a:lnTo>
                  <a:pt x="23822" y="7485"/>
                </a:lnTo>
                <a:lnTo>
                  <a:pt x="43541" y="0"/>
                </a:lnTo>
                <a:lnTo>
                  <a:pt x="54288" y="2167"/>
                </a:lnTo>
                <a:lnTo>
                  <a:pt x="61069" y="6902"/>
                </a:lnTo>
                <a:lnTo>
                  <a:pt x="42180" y="6902"/>
                </a:lnTo>
                <a:lnTo>
                  <a:pt x="34399" y="8617"/>
                </a:lnTo>
                <a:lnTo>
                  <a:pt x="25852" y="14927"/>
                </a:lnTo>
                <a:lnTo>
                  <a:pt x="17306" y="27579"/>
                </a:lnTo>
                <a:lnTo>
                  <a:pt x="9524" y="48320"/>
                </a:lnTo>
                <a:lnTo>
                  <a:pt x="7483" y="53152"/>
                </a:lnTo>
                <a:lnTo>
                  <a:pt x="7483" y="53842"/>
                </a:lnTo>
                <a:close/>
              </a:path>
              <a:path w="142875" h="149225">
                <a:moveTo>
                  <a:pt x="83766" y="142199"/>
                </a:moveTo>
                <a:lnTo>
                  <a:pt x="71435" y="142199"/>
                </a:lnTo>
                <a:lnTo>
                  <a:pt x="96543" y="130119"/>
                </a:lnTo>
                <a:lnTo>
                  <a:pt x="114636" y="102508"/>
                </a:lnTo>
                <a:lnTo>
                  <a:pt x="125585" y="72307"/>
                </a:lnTo>
                <a:lnTo>
                  <a:pt x="129263" y="52462"/>
                </a:lnTo>
                <a:lnTo>
                  <a:pt x="128519" y="44275"/>
                </a:lnTo>
                <a:lnTo>
                  <a:pt x="126372" y="37189"/>
                </a:lnTo>
                <a:lnTo>
                  <a:pt x="122949" y="31009"/>
                </a:lnTo>
                <a:lnTo>
                  <a:pt x="118378" y="25540"/>
                </a:lnTo>
                <a:lnTo>
                  <a:pt x="114296" y="22089"/>
                </a:lnTo>
                <a:lnTo>
                  <a:pt x="112935" y="20018"/>
                </a:lnTo>
                <a:lnTo>
                  <a:pt x="112935" y="8283"/>
                </a:lnTo>
                <a:lnTo>
                  <a:pt x="120419" y="0"/>
                </a:lnTo>
                <a:lnTo>
                  <a:pt x="128583" y="0"/>
                </a:lnTo>
                <a:lnTo>
                  <a:pt x="133398" y="1132"/>
                </a:lnTo>
                <a:lnTo>
                  <a:pt x="138023" y="4918"/>
                </a:lnTo>
                <a:lnTo>
                  <a:pt x="141499" y="11939"/>
                </a:lnTo>
                <a:lnTo>
                  <a:pt x="142870" y="22779"/>
                </a:lnTo>
                <a:lnTo>
                  <a:pt x="139149" y="49798"/>
                </a:lnTo>
                <a:lnTo>
                  <a:pt x="126882" y="92412"/>
                </a:lnTo>
                <a:lnTo>
                  <a:pt x="104410" y="131791"/>
                </a:lnTo>
                <a:lnTo>
                  <a:pt x="83766" y="142199"/>
                </a:lnTo>
                <a:close/>
              </a:path>
              <a:path w="142875" h="149225">
                <a:moveTo>
                  <a:pt x="70074" y="149102"/>
                </a:moveTo>
                <a:lnTo>
                  <a:pt x="56956" y="147786"/>
                </a:lnTo>
                <a:lnTo>
                  <a:pt x="42691" y="142199"/>
                </a:lnTo>
                <a:lnTo>
                  <a:pt x="31231" y="129882"/>
                </a:lnTo>
                <a:lnTo>
                  <a:pt x="26533" y="108375"/>
                </a:lnTo>
                <a:lnTo>
                  <a:pt x="27394" y="97417"/>
                </a:lnTo>
                <a:lnTo>
                  <a:pt x="44902" y="40727"/>
                </a:lnTo>
                <a:lnTo>
                  <a:pt x="50344" y="26231"/>
                </a:lnTo>
                <a:lnTo>
                  <a:pt x="50344" y="6902"/>
                </a:lnTo>
                <a:lnTo>
                  <a:pt x="61069" y="6902"/>
                </a:lnTo>
                <a:lnTo>
                  <a:pt x="62675" y="8024"/>
                </a:lnTo>
                <a:lnTo>
                  <a:pt x="68129" y="16599"/>
                </a:lnTo>
                <a:lnTo>
                  <a:pt x="70074" y="26921"/>
                </a:lnTo>
                <a:lnTo>
                  <a:pt x="70074" y="33133"/>
                </a:lnTo>
                <a:lnTo>
                  <a:pt x="68033" y="37965"/>
                </a:lnTo>
                <a:lnTo>
                  <a:pt x="65992" y="43488"/>
                </a:lnTo>
                <a:lnTo>
                  <a:pt x="58710" y="63506"/>
                </a:lnTo>
                <a:lnTo>
                  <a:pt x="52640" y="81972"/>
                </a:lnTo>
                <a:lnTo>
                  <a:pt x="48484" y="98625"/>
                </a:lnTo>
                <a:lnTo>
                  <a:pt x="46943" y="113207"/>
                </a:lnTo>
                <a:lnTo>
                  <a:pt x="48378" y="125018"/>
                </a:lnTo>
                <a:lnTo>
                  <a:pt x="52811" y="134175"/>
                </a:lnTo>
                <a:lnTo>
                  <a:pt x="60432" y="140096"/>
                </a:lnTo>
                <a:lnTo>
                  <a:pt x="71435" y="142199"/>
                </a:lnTo>
                <a:lnTo>
                  <a:pt x="83766" y="142199"/>
                </a:lnTo>
                <a:lnTo>
                  <a:pt x="70074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E400E39-ED36-4C42-AFC2-D32D6F979C49}"/>
              </a:ext>
            </a:extLst>
          </p:cNvPr>
          <p:cNvSpPr/>
          <p:nvPr/>
        </p:nvSpPr>
        <p:spPr>
          <a:xfrm>
            <a:off x="3377052" y="1815403"/>
            <a:ext cx="100330" cy="200660"/>
          </a:xfrm>
          <a:custGeom>
            <a:avLst/>
            <a:gdLst/>
            <a:ahLst/>
            <a:cxnLst/>
            <a:rect l="l" t="t" r="r" b="b"/>
            <a:pathLst>
              <a:path w="100330" h="200659">
                <a:moveTo>
                  <a:pt x="93205" y="22089"/>
                </a:moveTo>
                <a:lnTo>
                  <a:pt x="80959" y="22089"/>
                </a:lnTo>
                <a:lnTo>
                  <a:pt x="78238" y="16566"/>
                </a:lnTo>
                <a:lnTo>
                  <a:pt x="78238" y="6902"/>
                </a:lnTo>
                <a:lnTo>
                  <a:pt x="84361" y="0"/>
                </a:lnTo>
                <a:lnTo>
                  <a:pt x="97287" y="0"/>
                </a:lnTo>
                <a:lnTo>
                  <a:pt x="100009" y="4832"/>
                </a:lnTo>
                <a:lnTo>
                  <a:pt x="100009" y="15876"/>
                </a:lnTo>
                <a:lnTo>
                  <a:pt x="93205" y="22089"/>
                </a:lnTo>
                <a:close/>
              </a:path>
              <a:path w="100330" h="200659">
                <a:moveTo>
                  <a:pt x="34016" y="89737"/>
                </a:moveTo>
                <a:lnTo>
                  <a:pt x="27213" y="89737"/>
                </a:lnTo>
                <a:lnTo>
                  <a:pt x="27213" y="86976"/>
                </a:lnTo>
                <a:lnTo>
                  <a:pt x="29945" y="80019"/>
                </a:lnTo>
                <a:lnTo>
                  <a:pt x="37843" y="68079"/>
                </a:lnTo>
                <a:lnTo>
                  <a:pt x="50461" y="56787"/>
                </a:lnTo>
                <a:lnTo>
                  <a:pt x="67353" y="51771"/>
                </a:lnTo>
                <a:lnTo>
                  <a:pt x="76920" y="53368"/>
                </a:lnTo>
                <a:lnTo>
                  <a:pt x="84701" y="57811"/>
                </a:lnTo>
                <a:lnTo>
                  <a:pt x="84834" y="57984"/>
                </a:lnTo>
                <a:lnTo>
                  <a:pt x="66672" y="57984"/>
                </a:lnTo>
                <a:lnTo>
                  <a:pt x="56914" y="60454"/>
                </a:lnTo>
                <a:lnTo>
                  <a:pt x="48303" y="66871"/>
                </a:lnTo>
                <a:lnTo>
                  <a:pt x="41224" y="75748"/>
                </a:lnTo>
                <a:lnTo>
                  <a:pt x="36057" y="85596"/>
                </a:lnTo>
                <a:lnTo>
                  <a:pt x="34016" y="89047"/>
                </a:lnTo>
                <a:lnTo>
                  <a:pt x="34016" y="89737"/>
                </a:lnTo>
                <a:close/>
              </a:path>
              <a:path w="100330" h="200659">
                <a:moveTo>
                  <a:pt x="45108" y="193971"/>
                </a:moveTo>
                <a:lnTo>
                  <a:pt x="22451" y="193971"/>
                </a:lnTo>
                <a:lnTo>
                  <a:pt x="32188" y="191566"/>
                </a:lnTo>
                <a:lnTo>
                  <a:pt x="40650" y="185084"/>
                </a:lnTo>
                <a:lnTo>
                  <a:pt x="47325" y="175625"/>
                </a:lnTo>
                <a:lnTo>
                  <a:pt x="51705" y="164289"/>
                </a:lnTo>
                <a:lnTo>
                  <a:pt x="73476" y="75931"/>
                </a:lnTo>
                <a:lnTo>
                  <a:pt x="73476" y="75241"/>
                </a:lnTo>
                <a:lnTo>
                  <a:pt x="74156" y="71790"/>
                </a:lnTo>
                <a:lnTo>
                  <a:pt x="74156" y="62126"/>
                </a:lnTo>
                <a:lnTo>
                  <a:pt x="72115" y="57984"/>
                </a:lnTo>
                <a:lnTo>
                  <a:pt x="84834" y="57984"/>
                </a:lnTo>
                <a:lnTo>
                  <a:pt x="89931" y="64585"/>
                </a:lnTo>
                <a:lnTo>
                  <a:pt x="91845" y="73170"/>
                </a:lnTo>
                <a:lnTo>
                  <a:pt x="91845" y="76622"/>
                </a:lnTo>
                <a:lnTo>
                  <a:pt x="91164" y="78693"/>
                </a:lnTo>
                <a:lnTo>
                  <a:pt x="90484" y="81454"/>
                </a:lnTo>
                <a:lnTo>
                  <a:pt x="70074" y="163598"/>
                </a:lnTo>
                <a:lnTo>
                  <a:pt x="61389" y="181255"/>
                </a:lnTo>
                <a:lnTo>
                  <a:pt x="48558" y="192504"/>
                </a:lnTo>
                <a:lnTo>
                  <a:pt x="45108" y="193971"/>
                </a:lnTo>
                <a:close/>
              </a:path>
              <a:path w="100330" h="200659">
                <a:moveTo>
                  <a:pt x="22451" y="200184"/>
                </a:moveTo>
                <a:lnTo>
                  <a:pt x="13202" y="199181"/>
                </a:lnTo>
                <a:lnTo>
                  <a:pt x="6123" y="196301"/>
                </a:lnTo>
                <a:lnTo>
                  <a:pt x="1594" y="191739"/>
                </a:lnTo>
                <a:lnTo>
                  <a:pt x="0" y="185688"/>
                </a:lnTo>
                <a:lnTo>
                  <a:pt x="0" y="178095"/>
                </a:lnTo>
                <a:lnTo>
                  <a:pt x="6123" y="171882"/>
                </a:lnTo>
                <a:lnTo>
                  <a:pt x="17688" y="171882"/>
                </a:lnTo>
                <a:lnTo>
                  <a:pt x="21770" y="175333"/>
                </a:lnTo>
                <a:lnTo>
                  <a:pt x="21770" y="184307"/>
                </a:lnTo>
                <a:lnTo>
                  <a:pt x="20410" y="189829"/>
                </a:lnTo>
                <a:lnTo>
                  <a:pt x="14287" y="192591"/>
                </a:lnTo>
                <a:lnTo>
                  <a:pt x="19729" y="193971"/>
                </a:lnTo>
                <a:lnTo>
                  <a:pt x="45108" y="193971"/>
                </a:lnTo>
                <a:lnTo>
                  <a:pt x="34580" y="198447"/>
                </a:lnTo>
                <a:lnTo>
                  <a:pt x="22451" y="200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24525BF-F9A1-4ECD-985F-A395D343F9A2}"/>
              </a:ext>
            </a:extLst>
          </p:cNvPr>
          <p:cNvSpPr/>
          <p:nvPr/>
        </p:nvSpPr>
        <p:spPr>
          <a:xfrm>
            <a:off x="3542374" y="1883742"/>
            <a:ext cx="38100" cy="99060"/>
          </a:xfrm>
          <a:custGeom>
            <a:avLst/>
            <a:gdLst/>
            <a:ahLst/>
            <a:cxnLst/>
            <a:rect l="l" t="t" r="r" b="b"/>
            <a:pathLst>
              <a:path w="38100" h="99059">
                <a:moveTo>
                  <a:pt x="21090" y="35204"/>
                </a:moveTo>
                <a:lnTo>
                  <a:pt x="6123" y="35204"/>
                </a:lnTo>
                <a:lnTo>
                  <a:pt x="0" y="26921"/>
                </a:lnTo>
                <a:lnTo>
                  <a:pt x="0" y="8283"/>
                </a:lnTo>
                <a:lnTo>
                  <a:pt x="6123" y="0"/>
                </a:lnTo>
                <a:lnTo>
                  <a:pt x="17008" y="0"/>
                </a:lnTo>
                <a:lnTo>
                  <a:pt x="25757" y="2394"/>
                </a:lnTo>
                <a:lnTo>
                  <a:pt x="32400" y="9318"/>
                </a:lnTo>
                <a:lnTo>
                  <a:pt x="36621" y="20385"/>
                </a:lnTo>
                <a:lnTo>
                  <a:pt x="37616" y="30372"/>
                </a:lnTo>
                <a:lnTo>
                  <a:pt x="29254" y="30372"/>
                </a:lnTo>
                <a:lnTo>
                  <a:pt x="28574" y="31063"/>
                </a:lnTo>
                <a:lnTo>
                  <a:pt x="25172" y="33824"/>
                </a:lnTo>
                <a:lnTo>
                  <a:pt x="21090" y="35204"/>
                </a:lnTo>
                <a:close/>
              </a:path>
              <a:path w="38100" h="99059">
                <a:moveTo>
                  <a:pt x="8164" y="98711"/>
                </a:moveTo>
                <a:lnTo>
                  <a:pt x="6803" y="98711"/>
                </a:lnTo>
                <a:lnTo>
                  <a:pt x="5442" y="97330"/>
                </a:lnTo>
                <a:lnTo>
                  <a:pt x="5442" y="93879"/>
                </a:lnTo>
                <a:lnTo>
                  <a:pt x="8844" y="89737"/>
                </a:lnTo>
                <a:lnTo>
                  <a:pt x="16838" y="80246"/>
                </a:lnTo>
                <a:lnTo>
                  <a:pt x="23811" y="67648"/>
                </a:lnTo>
                <a:lnTo>
                  <a:pt x="28744" y="52462"/>
                </a:lnTo>
                <a:lnTo>
                  <a:pt x="30615" y="35204"/>
                </a:lnTo>
                <a:lnTo>
                  <a:pt x="30615" y="30372"/>
                </a:lnTo>
                <a:lnTo>
                  <a:pt x="37616" y="30372"/>
                </a:lnTo>
                <a:lnTo>
                  <a:pt x="38098" y="35204"/>
                </a:lnTo>
                <a:lnTo>
                  <a:pt x="33995" y="61435"/>
                </a:lnTo>
                <a:lnTo>
                  <a:pt x="24662" y="81454"/>
                </a:lnTo>
                <a:lnTo>
                  <a:pt x="14563" y="94224"/>
                </a:lnTo>
                <a:lnTo>
                  <a:pt x="8164" y="98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1CF3B4B9-E568-48D5-BA50-DAC696EDEF67}"/>
              </a:ext>
            </a:extLst>
          </p:cNvPr>
          <p:cNvSpPr/>
          <p:nvPr/>
        </p:nvSpPr>
        <p:spPr>
          <a:xfrm>
            <a:off x="3668241" y="1773301"/>
            <a:ext cx="142875" cy="149225"/>
          </a:xfrm>
          <a:custGeom>
            <a:avLst/>
            <a:gdLst/>
            <a:ahLst/>
            <a:cxnLst/>
            <a:rect l="l" t="t" r="r" b="b"/>
            <a:pathLst>
              <a:path w="142875" h="149225">
                <a:moveTo>
                  <a:pt x="7483" y="53842"/>
                </a:moveTo>
                <a:lnTo>
                  <a:pt x="0" y="53842"/>
                </a:lnTo>
                <a:lnTo>
                  <a:pt x="0" y="50391"/>
                </a:lnTo>
                <a:lnTo>
                  <a:pt x="2487" y="41352"/>
                </a:lnTo>
                <a:lnTo>
                  <a:pt x="10205" y="24160"/>
                </a:lnTo>
                <a:lnTo>
                  <a:pt x="23535" y="7485"/>
                </a:lnTo>
                <a:lnTo>
                  <a:pt x="42861" y="0"/>
                </a:lnTo>
                <a:lnTo>
                  <a:pt x="54001" y="2167"/>
                </a:lnTo>
                <a:lnTo>
                  <a:pt x="60945" y="6902"/>
                </a:lnTo>
                <a:lnTo>
                  <a:pt x="42180" y="6902"/>
                </a:lnTo>
                <a:lnTo>
                  <a:pt x="34399" y="8617"/>
                </a:lnTo>
                <a:lnTo>
                  <a:pt x="25852" y="14927"/>
                </a:lnTo>
                <a:lnTo>
                  <a:pt x="17306" y="27579"/>
                </a:lnTo>
                <a:lnTo>
                  <a:pt x="9524" y="48320"/>
                </a:lnTo>
                <a:lnTo>
                  <a:pt x="7483" y="53152"/>
                </a:lnTo>
                <a:lnTo>
                  <a:pt x="7483" y="53842"/>
                </a:lnTo>
                <a:close/>
              </a:path>
              <a:path w="142875" h="149225">
                <a:moveTo>
                  <a:pt x="83766" y="142199"/>
                </a:moveTo>
                <a:lnTo>
                  <a:pt x="71435" y="142199"/>
                </a:lnTo>
                <a:lnTo>
                  <a:pt x="96256" y="130119"/>
                </a:lnTo>
                <a:lnTo>
                  <a:pt x="114381" y="102508"/>
                </a:lnTo>
                <a:lnTo>
                  <a:pt x="125489" y="72307"/>
                </a:lnTo>
                <a:lnTo>
                  <a:pt x="129263" y="52462"/>
                </a:lnTo>
                <a:lnTo>
                  <a:pt x="128413" y="44275"/>
                </a:lnTo>
                <a:lnTo>
                  <a:pt x="126032" y="37189"/>
                </a:lnTo>
                <a:lnTo>
                  <a:pt x="122375" y="31009"/>
                </a:lnTo>
                <a:lnTo>
                  <a:pt x="117697" y="25540"/>
                </a:lnTo>
                <a:lnTo>
                  <a:pt x="114296" y="22089"/>
                </a:lnTo>
                <a:lnTo>
                  <a:pt x="112935" y="20018"/>
                </a:lnTo>
                <a:lnTo>
                  <a:pt x="112935" y="8283"/>
                </a:lnTo>
                <a:lnTo>
                  <a:pt x="120419" y="0"/>
                </a:lnTo>
                <a:lnTo>
                  <a:pt x="128583" y="0"/>
                </a:lnTo>
                <a:lnTo>
                  <a:pt x="133398" y="1132"/>
                </a:lnTo>
                <a:lnTo>
                  <a:pt x="138023" y="4918"/>
                </a:lnTo>
                <a:lnTo>
                  <a:pt x="141499" y="11939"/>
                </a:lnTo>
                <a:lnTo>
                  <a:pt x="142870" y="22779"/>
                </a:lnTo>
                <a:lnTo>
                  <a:pt x="139149" y="49798"/>
                </a:lnTo>
                <a:lnTo>
                  <a:pt x="126882" y="92412"/>
                </a:lnTo>
                <a:lnTo>
                  <a:pt x="104410" y="131791"/>
                </a:lnTo>
                <a:lnTo>
                  <a:pt x="83766" y="142199"/>
                </a:lnTo>
                <a:close/>
              </a:path>
              <a:path w="142875" h="149225">
                <a:moveTo>
                  <a:pt x="70074" y="149102"/>
                </a:moveTo>
                <a:lnTo>
                  <a:pt x="56956" y="147786"/>
                </a:lnTo>
                <a:lnTo>
                  <a:pt x="42691" y="142199"/>
                </a:lnTo>
                <a:lnTo>
                  <a:pt x="31231" y="129882"/>
                </a:lnTo>
                <a:lnTo>
                  <a:pt x="26533" y="108375"/>
                </a:lnTo>
                <a:lnTo>
                  <a:pt x="27394" y="97417"/>
                </a:lnTo>
                <a:lnTo>
                  <a:pt x="44902" y="40727"/>
                </a:lnTo>
                <a:lnTo>
                  <a:pt x="50344" y="26231"/>
                </a:lnTo>
                <a:lnTo>
                  <a:pt x="50344" y="6902"/>
                </a:lnTo>
                <a:lnTo>
                  <a:pt x="60945" y="6902"/>
                </a:lnTo>
                <a:lnTo>
                  <a:pt x="62590" y="8024"/>
                </a:lnTo>
                <a:lnTo>
                  <a:pt x="68118" y="16599"/>
                </a:lnTo>
                <a:lnTo>
                  <a:pt x="70074" y="26921"/>
                </a:lnTo>
                <a:lnTo>
                  <a:pt x="70074" y="33133"/>
                </a:lnTo>
                <a:lnTo>
                  <a:pt x="68033" y="37965"/>
                </a:lnTo>
                <a:lnTo>
                  <a:pt x="65992" y="43488"/>
                </a:lnTo>
                <a:lnTo>
                  <a:pt x="58710" y="63506"/>
                </a:lnTo>
                <a:lnTo>
                  <a:pt x="52640" y="81972"/>
                </a:lnTo>
                <a:lnTo>
                  <a:pt x="48484" y="98625"/>
                </a:lnTo>
                <a:lnTo>
                  <a:pt x="46943" y="113207"/>
                </a:lnTo>
                <a:lnTo>
                  <a:pt x="48378" y="125018"/>
                </a:lnTo>
                <a:lnTo>
                  <a:pt x="52811" y="134175"/>
                </a:lnTo>
                <a:lnTo>
                  <a:pt x="60432" y="140096"/>
                </a:lnTo>
                <a:lnTo>
                  <a:pt x="71435" y="142199"/>
                </a:lnTo>
                <a:lnTo>
                  <a:pt x="83766" y="142199"/>
                </a:lnTo>
                <a:lnTo>
                  <a:pt x="70074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B01F209-A753-413F-872F-0787A6E49AB7}"/>
              </a:ext>
            </a:extLst>
          </p:cNvPr>
          <p:cNvSpPr/>
          <p:nvPr/>
        </p:nvSpPr>
        <p:spPr>
          <a:xfrm>
            <a:off x="3833557" y="1808501"/>
            <a:ext cx="111760" cy="162560"/>
          </a:xfrm>
          <a:custGeom>
            <a:avLst/>
            <a:gdLst/>
            <a:ahLst/>
            <a:cxnLst/>
            <a:rect l="l" t="t" r="r" b="b"/>
            <a:pathLst>
              <a:path w="111760" h="162559">
                <a:moveTo>
                  <a:pt x="14287" y="162218"/>
                </a:moveTo>
                <a:lnTo>
                  <a:pt x="2721" y="162218"/>
                </a:lnTo>
                <a:lnTo>
                  <a:pt x="0" y="158766"/>
                </a:lnTo>
                <a:lnTo>
                  <a:pt x="0" y="153934"/>
                </a:lnTo>
                <a:lnTo>
                  <a:pt x="1360" y="149793"/>
                </a:lnTo>
                <a:lnTo>
                  <a:pt x="33336" y="19328"/>
                </a:lnTo>
                <a:lnTo>
                  <a:pt x="34016" y="17257"/>
                </a:lnTo>
                <a:lnTo>
                  <a:pt x="34016" y="11044"/>
                </a:lnTo>
                <a:lnTo>
                  <a:pt x="17688" y="11044"/>
                </a:lnTo>
                <a:lnTo>
                  <a:pt x="17688" y="2761"/>
                </a:lnTo>
                <a:lnTo>
                  <a:pt x="20410" y="2761"/>
                </a:lnTo>
                <a:lnTo>
                  <a:pt x="22451" y="2070"/>
                </a:lnTo>
                <a:lnTo>
                  <a:pt x="28648" y="1747"/>
                </a:lnTo>
                <a:lnTo>
                  <a:pt x="45890" y="323"/>
                </a:lnTo>
                <a:lnTo>
                  <a:pt x="51705" y="0"/>
                </a:lnTo>
                <a:lnTo>
                  <a:pt x="54426" y="0"/>
                </a:lnTo>
                <a:lnTo>
                  <a:pt x="55107" y="2070"/>
                </a:lnTo>
                <a:lnTo>
                  <a:pt x="55107" y="3451"/>
                </a:lnTo>
                <a:lnTo>
                  <a:pt x="54426" y="6212"/>
                </a:lnTo>
                <a:lnTo>
                  <a:pt x="54426" y="6902"/>
                </a:lnTo>
                <a:lnTo>
                  <a:pt x="31975" y="98711"/>
                </a:lnTo>
                <a:lnTo>
                  <a:pt x="45128" y="98711"/>
                </a:lnTo>
                <a:lnTo>
                  <a:pt x="39459" y="102163"/>
                </a:lnTo>
                <a:lnTo>
                  <a:pt x="49217" y="103317"/>
                </a:lnTo>
                <a:lnTo>
                  <a:pt x="61400" y="106736"/>
                </a:lnTo>
                <a:lnTo>
                  <a:pt x="62776" y="107685"/>
                </a:lnTo>
                <a:lnTo>
                  <a:pt x="29254" y="107685"/>
                </a:lnTo>
                <a:lnTo>
                  <a:pt x="27362" y="116055"/>
                </a:lnTo>
                <a:lnTo>
                  <a:pt x="23811" y="131155"/>
                </a:lnTo>
                <a:lnTo>
                  <a:pt x="20261" y="145737"/>
                </a:lnTo>
                <a:lnTo>
                  <a:pt x="18369" y="152554"/>
                </a:lnTo>
                <a:lnTo>
                  <a:pt x="17008" y="158076"/>
                </a:lnTo>
                <a:lnTo>
                  <a:pt x="14287" y="162218"/>
                </a:lnTo>
                <a:close/>
              </a:path>
              <a:path w="111760" h="162559">
                <a:moveTo>
                  <a:pt x="45128" y="98711"/>
                </a:moveTo>
                <a:lnTo>
                  <a:pt x="31975" y="98711"/>
                </a:lnTo>
                <a:lnTo>
                  <a:pt x="38407" y="95389"/>
                </a:lnTo>
                <a:lnTo>
                  <a:pt x="44646" y="90773"/>
                </a:lnTo>
                <a:lnTo>
                  <a:pt x="51014" y="85121"/>
                </a:lnTo>
                <a:lnTo>
                  <a:pt x="57828" y="78693"/>
                </a:lnTo>
                <a:lnTo>
                  <a:pt x="66630" y="70905"/>
                </a:lnTo>
                <a:lnTo>
                  <a:pt x="75687" y="64542"/>
                </a:lnTo>
                <a:lnTo>
                  <a:pt x="84999" y="60249"/>
                </a:lnTo>
                <a:lnTo>
                  <a:pt x="94566" y="58674"/>
                </a:lnTo>
                <a:lnTo>
                  <a:pt x="106132" y="58674"/>
                </a:lnTo>
                <a:lnTo>
                  <a:pt x="110214" y="64887"/>
                </a:lnTo>
                <a:lnTo>
                  <a:pt x="93886" y="64887"/>
                </a:lnTo>
                <a:lnTo>
                  <a:pt x="84818" y="66785"/>
                </a:lnTo>
                <a:lnTo>
                  <a:pt x="75942" y="71790"/>
                </a:lnTo>
                <a:lnTo>
                  <a:pt x="67193" y="78865"/>
                </a:lnTo>
                <a:lnTo>
                  <a:pt x="58508" y="86976"/>
                </a:lnTo>
                <a:lnTo>
                  <a:pt x="54426" y="90428"/>
                </a:lnTo>
                <a:lnTo>
                  <a:pt x="46262" y="98021"/>
                </a:lnTo>
                <a:lnTo>
                  <a:pt x="45128" y="98711"/>
                </a:lnTo>
                <a:close/>
              </a:path>
              <a:path w="111760" h="162559">
                <a:moveTo>
                  <a:pt x="104771" y="89047"/>
                </a:moveTo>
                <a:lnTo>
                  <a:pt x="93886" y="89047"/>
                </a:lnTo>
                <a:lnTo>
                  <a:pt x="89804" y="85596"/>
                </a:lnTo>
                <a:lnTo>
                  <a:pt x="89804" y="77312"/>
                </a:lnTo>
                <a:lnTo>
                  <a:pt x="91845" y="69719"/>
                </a:lnTo>
                <a:lnTo>
                  <a:pt x="101369" y="67648"/>
                </a:lnTo>
                <a:lnTo>
                  <a:pt x="100009" y="65577"/>
                </a:lnTo>
                <a:lnTo>
                  <a:pt x="96607" y="64887"/>
                </a:lnTo>
                <a:lnTo>
                  <a:pt x="110214" y="64887"/>
                </a:lnTo>
                <a:lnTo>
                  <a:pt x="111574" y="66958"/>
                </a:lnTo>
                <a:lnTo>
                  <a:pt x="111574" y="84215"/>
                </a:lnTo>
                <a:lnTo>
                  <a:pt x="104771" y="89047"/>
                </a:lnTo>
                <a:close/>
              </a:path>
              <a:path w="111760" h="162559">
                <a:moveTo>
                  <a:pt x="80959" y="162218"/>
                </a:moveTo>
                <a:lnTo>
                  <a:pt x="72647" y="160880"/>
                </a:lnTo>
                <a:lnTo>
                  <a:pt x="64972" y="156695"/>
                </a:lnTo>
                <a:lnTo>
                  <a:pt x="59337" y="149404"/>
                </a:lnTo>
                <a:lnTo>
                  <a:pt x="57148" y="138748"/>
                </a:lnTo>
                <a:lnTo>
                  <a:pt x="57148" y="134606"/>
                </a:lnTo>
                <a:lnTo>
                  <a:pt x="57828" y="131155"/>
                </a:lnTo>
                <a:lnTo>
                  <a:pt x="58508" y="129084"/>
                </a:lnTo>
                <a:lnTo>
                  <a:pt x="58508" y="127013"/>
                </a:lnTo>
                <a:lnTo>
                  <a:pt x="56233" y="119042"/>
                </a:lnTo>
                <a:lnTo>
                  <a:pt x="50004" y="113466"/>
                </a:lnTo>
                <a:lnTo>
                  <a:pt x="40713" y="109831"/>
                </a:lnTo>
                <a:lnTo>
                  <a:pt x="29254" y="107685"/>
                </a:lnTo>
                <a:lnTo>
                  <a:pt x="62776" y="107685"/>
                </a:lnTo>
                <a:lnTo>
                  <a:pt x="71796" y="113908"/>
                </a:lnTo>
                <a:lnTo>
                  <a:pt x="76197" y="126323"/>
                </a:lnTo>
                <a:lnTo>
                  <a:pt x="76197" y="129084"/>
                </a:lnTo>
                <a:lnTo>
                  <a:pt x="75521" y="132514"/>
                </a:lnTo>
                <a:lnTo>
                  <a:pt x="75517" y="133226"/>
                </a:lnTo>
                <a:lnTo>
                  <a:pt x="74156" y="139438"/>
                </a:lnTo>
                <a:lnTo>
                  <a:pt x="74156" y="150483"/>
                </a:lnTo>
                <a:lnTo>
                  <a:pt x="75517" y="156005"/>
                </a:lnTo>
                <a:lnTo>
                  <a:pt x="95532" y="156005"/>
                </a:lnTo>
                <a:lnTo>
                  <a:pt x="95002" y="156717"/>
                </a:lnTo>
                <a:lnTo>
                  <a:pt x="80959" y="162218"/>
                </a:lnTo>
                <a:close/>
              </a:path>
              <a:path w="111760" h="162559">
                <a:moveTo>
                  <a:pt x="95532" y="156005"/>
                </a:moveTo>
                <a:lnTo>
                  <a:pt x="81640" y="156005"/>
                </a:lnTo>
                <a:lnTo>
                  <a:pt x="89325" y="153266"/>
                </a:lnTo>
                <a:lnTo>
                  <a:pt x="95161" y="146514"/>
                </a:lnTo>
                <a:lnTo>
                  <a:pt x="99339" y="137950"/>
                </a:lnTo>
                <a:lnTo>
                  <a:pt x="102050" y="129774"/>
                </a:lnTo>
                <a:lnTo>
                  <a:pt x="102730" y="124942"/>
                </a:lnTo>
                <a:lnTo>
                  <a:pt x="103410" y="124252"/>
                </a:lnTo>
                <a:lnTo>
                  <a:pt x="110214" y="124252"/>
                </a:lnTo>
                <a:lnTo>
                  <a:pt x="110214" y="127013"/>
                </a:lnTo>
                <a:lnTo>
                  <a:pt x="108800" y="132514"/>
                </a:lnTo>
                <a:lnTo>
                  <a:pt x="104006" y="144615"/>
                </a:lnTo>
                <a:lnTo>
                  <a:pt x="95532" y="156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EC1EACF-AE02-4B4C-9B28-DD8D777E704F}"/>
              </a:ext>
            </a:extLst>
          </p:cNvPr>
          <p:cNvSpPr/>
          <p:nvPr/>
        </p:nvSpPr>
        <p:spPr>
          <a:xfrm>
            <a:off x="3995482" y="1672519"/>
            <a:ext cx="75565" cy="329565"/>
          </a:xfrm>
          <a:custGeom>
            <a:avLst/>
            <a:gdLst/>
            <a:ahLst/>
            <a:cxnLst/>
            <a:rect l="l" t="t" r="r" b="b"/>
            <a:pathLst>
              <a:path w="75564" h="329565">
                <a:moveTo>
                  <a:pt x="2721" y="329268"/>
                </a:moveTo>
                <a:lnTo>
                  <a:pt x="1360" y="329268"/>
                </a:lnTo>
                <a:lnTo>
                  <a:pt x="0" y="327888"/>
                </a:lnTo>
                <a:lnTo>
                  <a:pt x="0" y="323746"/>
                </a:lnTo>
                <a:lnTo>
                  <a:pt x="4082" y="320294"/>
                </a:lnTo>
                <a:lnTo>
                  <a:pt x="29201" y="286308"/>
                </a:lnTo>
                <a:lnTo>
                  <a:pt x="45327" y="247728"/>
                </a:lnTo>
                <a:lnTo>
                  <a:pt x="53927" y="206429"/>
                </a:lnTo>
                <a:lnTo>
                  <a:pt x="56467" y="164289"/>
                </a:lnTo>
                <a:lnTo>
                  <a:pt x="53098" y="115666"/>
                </a:lnTo>
                <a:lnTo>
                  <a:pt x="43286" y="73515"/>
                </a:lnTo>
                <a:lnTo>
                  <a:pt x="27479" y="38095"/>
                </a:lnTo>
                <a:lnTo>
                  <a:pt x="6123" y="9664"/>
                </a:lnTo>
                <a:lnTo>
                  <a:pt x="0" y="4141"/>
                </a:lnTo>
                <a:lnTo>
                  <a:pt x="0" y="1380"/>
                </a:lnTo>
                <a:lnTo>
                  <a:pt x="1360" y="0"/>
                </a:lnTo>
                <a:lnTo>
                  <a:pt x="2721" y="0"/>
                </a:lnTo>
                <a:lnTo>
                  <a:pt x="37928" y="34654"/>
                </a:lnTo>
                <a:lnTo>
                  <a:pt x="64610" y="89543"/>
                </a:lnTo>
                <a:lnTo>
                  <a:pt x="74603" y="142394"/>
                </a:lnTo>
                <a:lnTo>
                  <a:pt x="75517" y="164289"/>
                </a:lnTo>
                <a:lnTo>
                  <a:pt x="74613" y="186529"/>
                </a:lnTo>
                <a:lnTo>
                  <a:pt x="64897" y="237481"/>
                </a:lnTo>
                <a:lnTo>
                  <a:pt x="38789" y="292284"/>
                </a:lnTo>
                <a:lnTo>
                  <a:pt x="9556" y="325051"/>
                </a:lnTo>
                <a:lnTo>
                  <a:pt x="2721" y="32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B9CA5C-921B-4E2A-BAF8-A95626E3F76A}"/>
              </a:ext>
            </a:extLst>
          </p:cNvPr>
          <p:cNvSpPr/>
          <p:nvPr/>
        </p:nvSpPr>
        <p:spPr>
          <a:xfrm>
            <a:off x="4238697" y="1672520"/>
            <a:ext cx="0" cy="329565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268"/>
                </a:lnTo>
              </a:path>
            </a:pathLst>
          </a:custGeom>
          <a:ln w="12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4DC3B36-F6AE-429F-AC42-FD0AFB3EDC22}"/>
              </a:ext>
            </a:extLst>
          </p:cNvPr>
          <p:cNvSpPr/>
          <p:nvPr/>
        </p:nvSpPr>
        <p:spPr>
          <a:xfrm>
            <a:off x="4388715" y="1684250"/>
            <a:ext cx="257175" cy="234950"/>
          </a:xfrm>
          <a:custGeom>
            <a:avLst/>
            <a:gdLst/>
            <a:ahLst/>
            <a:cxnLst/>
            <a:rect l="l" t="t" r="r" b="b"/>
            <a:pathLst>
              <a:path w="257175" h="234950">
                <a:moveTo>
                  <a:pt x="61910" y="219512"/>
                </a:moveTo>
                <a:lnTo>
                  <a:pt x="10885" y="219512"/>
                </a:lnTo>
                <a:lnTo>
                  <a:pt x="25246" y="218153"/>
                </a:lnTo>
                <a:lnTo>
                  <a:pt x="33931" y="215370"/>
                </a:lnTo>
                <a:lnTo>
                  <a:pt x="38917" y="211552"/>
                </a:lnTo>
                <a:lnTo>
                  <a:pt x="42180" y="207087"/>
                </a:lnTo>
                <a:lnTo>
                  <a:pt x="170083" y="8283"/>
                </a:lnTo>
                <a:lnTo>
                  <a:pt x="174846" y="1380"/>
                </a:lnTo>
                <a:lnTo>
                  <a:pt x="176887" y="0"/>
                </a:lnTo>
                <a:lnTo>
                  <a:pt x="192534" y="0"/>
                </a:lnTo>
                <a:lnTo>
                  <a:pt x="193895" y="1380"/>
                </a:lnTo>
                <a:lnTo>
                  <a:pt x="195256" y="9664"/>
                </a:lnTo>
                <a:lnTo>
                  <a:pt x="202649" y="58674"/>
                </a:lnTo>
                <a:lnTo>
                  <a:pt x="155796" y="58674"/>
                </a:lnTo>
                <a:lnTo>
                  <a:pt x="94566" y="153934"/>
                </a:lnTo>
                <a:lnTo>
                  <a:pt x="217019" y="153934"/>
                </a:lnTo>
                <a:lnTo>
                  <a:pt x="219415" y="169811"/>
                </a:lnTo>
                <a:lnTo>
                  <a:pt x="85041" y="169811"/>
                </a:lnTo>
                <a:lnTo>
                  <a:pt x="55107" y="215370"/>
                </a:lnTo>
                <a:lnTo>
                  <a:pt x="61910" y="219512"/>
                </a:lnTo>
                <a:close/>
              </a:path>
              <a:path w="257175" h="234950">
                <a:moveTo>
                  <a:pt x="217019" y="153934"/>
                </a:moveTo>
                <a:lnTo>
                  <a:pt x="170083" y="153934"/>
                </a:lnTo>
                <a:lnTo>
                  <a:pt x="155796" y="58674"/>
                </a:lnTo>
                <a:lnTo>
                  <a:pt x="202649" y="58674"/>
                </a:lnTo>
                <a:lnTo>
                  <a:pt x="217019" y="153934"/>
                </a:lnTo>
                <a:close/>
              </a:path>
              <a:path w="257175" h="234950">
                <a:moveTo>
                  <a:pt x="235395" y="219512"/>
                </a:moveTo>
                <a:lnTo>
                  <a:pt x="163960" y="219512"/>
                </a:lnTo>
                <a:lnTo>
                  <a:pt x="174165" y="218822"/>
                </a:lnTo>
                <a:lnTo>
                  <a:pt x="180288" y="217441"/>
                </a:lnTo>
                <a:lnTo>
                  <a:pt x="172805" y="169811"/>
                </a:lnTo>
                <a:lnTo>
                  <a:pt x="219415" y="169811"/>
                </a:lnTo>
                <a:lnTo>
                  <a:pt x="225871" y="212609"/>
                </a:lnTo>
                <a:lnTo>
                  <a:pt x="227231" y="218131"/>
                </a:lnTo>
                <a:lnTo>
                  <a:pt x="227231" y="218822"/>
                </a:lnTo>
                <a:lnTo>
                  <a:pt x="231313" y="218822"/>
                </a:lnTo>
                <a:lnTo>
                  <a:pt x="235395" y="219512"/>
                </a:lnTo>
                <a:close/>
              </a:path>
              <a:path w="257175" h="234950">
                <a:moveTo>
                  <a:pt x="6123" y="234698"/>
                </a:moveTo>
                <a:lnTo>
                  <a:pt x="2721" y="234698"/>
                </a:lnTo>
                <a:lnTo>
                  <a:pt x="0" y="231247"/>
                </a:lnTo>
                <a:lnTo>
                  <a:pt x="0" y="219512"/>
                </a:lnTo>
                <a:lnTo>
                  <a:pt x="82320" y="219512"/>
                </a:lnTo>
                <a:lnTo>
                  <a:pt x="82320" y="234008"/>
                </a:lnTo>
                <a:lnTo>
                  <a:pt x="37418" y="234008"/>
                </a:lnTo>
                <a:lnTo>
                  <a:pt x="29658" y="234116"/>
                </a:lnTo>
                <a:lnTo>
                  <a:pt x="13883" y="234590"/>
                </a:lnTo>
                <a:lnTo>
                  <a:pt x="6123" y="234698"/>
                </a:lnTo>
                <a:close/>
              </a:path>
              <a:path w="257175" h="234950">
                <a:moveTo>
                  <a:pt x="153755" y="234698"/>
                </a:moveTo>
                <a:lnTo>
                  <a:pt x="150354" y="234698"/>
                </a:lnTo>
                <a:lnTo>
                  <a:pt x="146952" y="233318"/>
                </a:lnTo>
                <a:lnTo>
                  <a:pt x="146952" y="219512"/>
                </a:lnTo>
                <a:lnTo>
                  <a:pt x="257166" y="219512"/>
                </a:lnTo>
                <a:lnTo>
                  <a:pt x="257166" y="234008"/>
                </a:lnTo>
                <a:lnTo>
                  <a:pt x="202739" y="234008"/>
                </a:lnTo>
                <a:lnTo>
                  <a:pt x="153755" y="234698"/>
                </a:lnTo>
                <a:close/>
              </a:path>
              <a:path w="257175" h="234950">
                <a:moveTo>
                  <a:pt x="82320" y="234698"/>
                </a:moveTo>
                <a:lnTo>
                  <a:pt x="73476" y="234698"/>
                </a:lnTo>
                <a:lnTo>
                  <a:pt x="64684" y="234590"/>
                </a:lnTo>
                <a:lnTo>
                  <a:pt x="46592" y="234116"/>
                </a:lnTo>
                <a:lnTo>
                  <a:pt x="37418" y="234008"/>
                </a:lnTo>
                <a:lnTo>
                  <a:pt x="82320" y="234008"/>
                </a:lnTo>
                <a:lnTo>
                  <a:pt x="82320" y="234698"/>
                </a:lnTo>
                <a:close/>
              </a:path>
              <a:path w="257175" h="234950">
                <a:moveTo>
                  <a:pt x="257166" y="234698"/>
                </a:moveTo>
                <a:lnTo>
                  <a:pt x="240158" y="234698"/>
                </a:lnTo>
                <a:lnTo>
                  <a:pt x="232674" y="234008"/>
                </a:lnTo>
                <a:lnTo>
                  <a:pt x="257166" y="234008"/>
                </a:lnTo>
                <a:lnTo>
                  <a:pt x="257166" y="23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F95D79E-02BC-4CD7-8AAB-6A9F25AEBC59}"/>
              </a:ext>
            </a:extLst>
          </p:cNvPr>
          <p:cNvSpPr/>
          <p:nvPr/>
        </p:nvSpPr>
        <p:spPr>
          <a:xfrm>
            <a:off x="4667648" y="1815411"/>
            <a:ext cx="69850" cy="155575"/>
          </a:xfrm>
          <a:custGeom>
            <a:avLst/>
            <a:gdLst/>
            <a:ahLst/>
            <a:cxnLst/>
            <a:rect l="l" t="t" r="r" b="b"/>
            <a:pathLst>
              <a:path w="69850" h="155575">
                <a:moveTo>
                  <a:pt x="57148" y="22089"/>
                </a:moveTo>
                <a:lnTo>
                  <a:pt x="44221" y="22089"/>
                </a:lnTo>
                <a:lnTo>
                  <a:pt x="41500" y="17257"/>
                </a:lnTo>
                <a:lnTo>
                  <a:pt x="41500" y="6212"/>
                </a:lnTo>
                <a:lnTo>
                  <a:pt x="47623" y="0"/>
                </a:lnTo>
                <a:lnTo>
                  <a:pt x="60549" y="0"/>
                </a:lnTo>
                <a:lnTo>
                  <a:pt x="63271" y="5522"/>
                </a:lnTo>
                <a:lnTo>
                  <a:pt x="63271" y="15186"/>
                </a:lnTo>
                <a:lnTo>
                  <a:pt x="57148" y="22089"/>
                </a:lnTo>
                <a:close/>
              </a:path>
              <a:path w="69850" h="155575">
                <a:moveTo>
                  <a:pt x="7483" y="89737"/>
                </a:moveTo>
                <a:lnTo>
                  <a:pt x="0" y="89737"/>
                </a:lnTo>
                <a:lnTo>
                  <a:pt x="0" y="86976"/>
                </a:lnTo>
                <a:lnTo>
                  <a:pt x="2051" y="79728"/>
                </a:lnTo>
                <a:lnTo>
                  <a:pt x="8249" y="67821"/>
                </a:lnTo>
                <a:lnTo>
                  <a:pt x="18656" y="56690"/>
                </a:lnTo>
                <a:lnTo>
                  <a:pt x="33336" y="51771"/>
                </a:lnTo>
                <a:lnTo>
                  <a:pt x="41798" y="53238"/>
                </a:lnTo>
                <a:lnTo>
                  <a:pt x="48473" y="57294"/>
                </a:lnTo>
                <a:lnTo>
                  <a:pt x="48967" y="57984"/>
                </a:lnTo>
                <a:lnTo>
                  <a:pt x="32656" y="57984"/>
                </a:lnTo>
                <a:lnTo>
                  <a:pt x="25959" y="59591"/>
                </a:lnTo>
                <a:lnTo>
                  <a:pt x="19389" y="64628"/>
                </a:lnTo>
                <a:lnTo>
                  <a:pt x="13330" y="73418"/>
                </a:lnTo>
                <a:lnTo>
                  <a:pt x="8164" y="86286"/>
                </a:lnTo>
                <a:lnTo>
                  <a:pt x="7483" y="88357"/>
                </a:lnTo>
                <a:lnTo>
                  <a:pt x="7483" y="89737"/>
                </a:lnTo>
                <a:close/>
              </a:path>
              <a:path w="69850" h="155575">
                <a:moveTo>
                  <a:pt x="36057" y="155315"/>
                </a:moveTo>
                <a:lnTo>
                  <a:pt x="27596" y="153848"/>
                </a:lnTo>
                <a:lnTo>
                  <a:pt x="20920" y="149793"/>
                </a:lnTo>
                <a:lnTo>
                  <a:pt x="16540" y="143666"/>
                </a:lnTo>
                <a:lnTo>
                  <a:pt x="14967" y="135987"/>
                </a:lnTo>
                <a:lnTo>
                  <a:pt x="14967" y="131845"/>
                </a:lnTo>
                <a:lnTo>
                  <a:pt x="15647" y="129084"/>
                </a:lnTo>
                <a:lnTo>
                  <a:pt x="17008" y="126323"/>
                </a:lnTo>
                <a:lnTo>
                  <a:pt x="31295" y="89047"/>
                </a:lnTo>
                <a:lnTo>
                  <a:pt x="36738" y="74551"/>
                </a:lnTo>
                <a:lnTo>
                  <a:pt x="38098" y="71099"/>
                </a:lnTo>
                <a:lnTo>
                  <a:pt x="38098" y="60055"/>
                </a:lnTo>
                <a:lnTo>
                  <a:pt x="36057" y="57984"/>
                </a:lnTo>
                <a:lnTo>
                  <a:pt x="48967" y="57984"/>
                </a:lnTo>
                <a:lnTo>
                  <a:pt x="52853" y="63420"/>
                </a:lnTo>
                <a:lnTo>
                  <a:pt x="54426" y="71099"/>
                </a:lnTo>
                <a:lnTo>
                  <a:pt x="54426" y="73170"/>
                </a:lnTo>
                <a:lnTo>
                  <a:pt x="53066" y="78693"/>
                </a:lnTo>
                <a:lnTo>
                  <a:pt x="51365" y="83611"/>
                </a:lnTo>
                <a:lnTo>
                  <a:pt x="48133" y="92153"/>
                </a:lnTo>
                <a:lnTo>
                  <a:pt x="44646" y="101213"/>
                </a:lnTo>
                <a:lnTo>
                  <a:pt x="42180" y="107685"/>
                </a:lnTo>
                <a:lnTo>
                  <a:pt x="39459" y="113897"/>
                </a:lnTo>
                <a:lnTo>
                  <a:pt x="37418" y="120110"/>
                </a:lnTo>
                <a:lnTo>
                  <a:pt x="34697" y="126323"/>
                </a:lnTo>
                <a:lnTo>
                  <a:pt x="32656" y="131155"/>
                </a:lnTo>
                <a:lnTo>
                  <a:pt x="31295" y="135987"/>
                </a:lnTo>
                <a:lnTo>
                  <a:pt x="31295" y="146341"/>
                </a:lnTo>
                <a:lnTo>
                  <a:pt x="32656" y="149102"/>
                </a:lnTo>
                <a:lnTo>
                  <a:pt x="52125" y="149102"/>
                </a:lnTo>
                <a:lnTo>
                  <a:pt x="51025" y="150300"/>
                </a:lnTo>
                <a:lnTo>
                  <a:pt x="36057" y="155315"/>
                </a:lnTo>
                <a:close/>
              </a:path>
              <a:path w="69850" h="155575">
                <a:moveTo>
                  <a:pt x="52125" y="149102"/>
                </a:moveTo>
                <a:lnTo>
                  <a:pt x="36738" y="149102"/>
                </a:lnTo>
                <a:lnTo>
                  <a:pt x="43530" y="147301"/>
                </a:lnTo>
                <a:lnTo>
                  <a:pt x="50259" y="141941"/>
                </a:lnTo>
                <a:lnTo>
                  <a:pt x="56350" y="133085"/>
                </a:lnTo>
                <a:lnTo>
                  <a:pt x="61230" y="120800"/>
                </a:lnTo>
                <a:lnTo>
                  <a:pt x="61910" y="118730"/>
                </a:lnTo>
                <a:lnTo>
                  <a:pt x="62590" y="117349"/>
                </a:lnTo>
                <a:lnTo>
                  <a:pt x="69394" y="117349"/>
                </a:lnTo>
                <a:lnTo>
                  <a:pt x="69394" y="120110"/>
                </a:lnTo>
                <a:lnTo>
                  <a:pt x="67438" y="127067"/>
                </a:lnTo>
                <a:lnTo>
                  <a:pt x="61400" y="139007"/>
                </a:lnTo>
                <a:lnTo>
                  <a:pt x="52125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AC1A0A0-16F4-4FBA-BDCE-D850E0F81180}"/>
              </a:ext>
            </a:extLst>
          </p:cNvPr>
          <p:cNvSpPr/>
          <p:nvPr/>
        </p:nvSpPr>
        <p:spPr>
          <a:xfrm>
            <a:off x="4774465" y="1941729"/>
            <a:ext cx="29845" cy="71120"/>
          </a:xfrm>
          <a:custGeom>
            <a:avLst/>
            <a:gdLst/>
            <a:ahLst/>
            <a:cxnLst/>
            <a:rect l="l" t="t" r="r" b="b"/>
            <a:pathLst>
              <a:path w="29845" h="71119">
                <a:moveTo>
                  <a:pt x="19049" y="26921"/>
                </a:moveTo>
                <a:lnTo>
                  <a:pt x="5442" y="26921"/>
                </a:lnTo>
                <a:lnTo>
                  <a:pt x="0" y="20708"/>
                </a:lnTo>
                <a:lnTo>
                  <a:pt x="0" y="6212"/>
                </a:lnTo>
                <a:lnTo>
                  <a:pt x="5442" y="0"/>
                </a:lnTo>
                <a:lnTo>
                  <a:pt x="12926" y="0"/>
                </a:lnTo>
                <a:lnTo>
                  <a:pt x="20069" y="1952"/>
                </a:lnTo>
                <a:lnTo>
                  <a:pt x="25172" y="7334"/>
                </a:lnTo>
                <a:lnTo>
                  <a:pt x="28233" y="15434"/>
                </a:lnTo>
                <a:lnTo>
                  <a:pt x="29045" y="23469"/>
                </a:lnTo>
                <a:lnTo>
                  <a:pt x="22451" y="23469"/>
                </a:lnTo>
                <a:lnTo>
                  <a:pt x="19049" y="26921"/>
                </a:lnTo>
                <a:close/>
              </a:path>
              <a:path w="29845" h="71119">
                <a:moveTo>
                  <a:pt x="6803" y="71099"/>
                </a:moveTo>
                <a:lnTo>
                  <a:pt x="5442" y="71099"/>
                </a:lnTo>
                <a:lnTo>
                  <a:pt x="3401" y="69719"/>
                </a:lnTo>
                <a:lnTo>
                  <a:pt x="3401" y="66958"/>
                </a:lnTo>
                <a:lnTo>
                  <a:pt x="4762" y="65577"/>
                </a:lnTo>
                <a:lnTo>
                  <a:pt x="14127" y="54338"/>
                </a:lnTo>
                <a:lnTo>
                  <a:pt x="19474" y="43488"/>
                </a:lnTo>
                <a:lnTo>
                  <a:pt x="21887" y="33155"/>
                </a:lnTo>
                <a:lnTo>
                  <a:pt x="22451" y="23469"/>
                </a:lnTo>
                <a:lnTo>
                  <a:pt x="29045" y="23469"/>
                </a:lnTo>
                <a:lnTo>
                  <a:pt x="29254" y="25540"/>
                </a:lnTo>
                <a:lnTo>
                  <a:pt x="26129" y="44308"/>
                </a:lnTo>
                <a:lnTo>
                  <a:pt x="19049" y="58674"/>
                </a:lnTo>
                <a:lnTo>
                  <a:pt x="11459" y="67864"/>
                </a:lnTo>
                <a:lnTo>
                  <a:pt x="6803" y="71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06F275E-6EC0-4DF8-A708-7053CB5386E2}"/>
              </a:ext>
            </a:extLst>
          </p:cNvPr>
          <p:cNvSpPr/>
          <p:nvPr/>
        </p:nvSpPr>
        <p:spPr>
          <a:xfrm>
            <a:off x="4826166" y="1815406"/>
            <a:ext cx="100330" cy="200660"/>
          </a:xfrm>
          <a:custGeom>
            <a:avLst/>
            <a:gdLst/>
            <a:ahLst/>
            <a:cxnLst/>
            <a:rect l="l" t="t" r="r" b="b"/>
            <a:pathLst>
              <a:path w="100329" h="200659">
                <a:moveTo>
                  <a:pt x="93205" y="22089"/>
                </a:moveTo>
                <a:lnTo>
                  <a:pt x="80959" y="22089"/>
                </a:lnTo>
                <a:lnTo>
                  <a:pt x="78238" y="16566"/>
                </a:lnTo>
                <a:lnTo>
                  <a:pt x="78238" y="6902"/>
                </a:lnTo>
                <a:lnTo>
                  <a:pt x="84361" y="0"/>
                </a:lnTo>
                <a:lnTo>
                  <a:pt x="97287" y="0"/>
                </a:lnTo>
                <a:lnTo>
                  <a:pt x="100009" y="4832"/>
                </a:lnTo>
                <a:lnTo>
                  <a:pt x="100009" y="15876"/>
                </a:lnTo>
                <a:lnTo>
                  <a:pt x="93205" y="22089"/>
                </a:lnTo>
                <a:close/>
              </a:path>
              <a:path w="100329" h="200659">
                <a:moveTo>
                  <a:pt x="34016" y="89737"/>
                </a:moveTo>
                <a:lnTo>
                  <a:pt x="27893" y="89737"/>
                </a:lnTo>
                <a:lnTo>
                  <a:pt x="27893" y="86976"/>
                </a:lnTo>
                <a:lnTo>
                  <a:pt x="30519" y="80019"/>
                </a:lnTo>
                <a:lnTo>
                  <a:pt x="38183" y="68079"/>
                </a:lnTo>
                <a:lnTo>
                  <a:pt x="50568" y="56787"/>
                </a:lnTo>
                <a:lnTo>
                  <a:pt x="67353" y="51771"/>
                </a:lnTo>
                <a:lnTo>
                  <a:pt x="76920" y="53368"/>
                </a:lnTo>
                <a:lnTo>
                  <a:pt x="84701" y="57811"/>
                </a:lnTo>
                <a:lnTo>
                  <a:pt x="84834" y="57984"/>
                </a:lnTo>
                <a:lnTo>
                  <a:pt x="66672" y="57984"/>
                </a:lnTo>
                <a:lnTo>
                  <a:pt x="57201" y="60454"/>
                </a:lnTo>
                <a:lnTo>
                  <a:pt x="48558" y="66871"/>
                </a:lnTo>
                <a:lnTo>
                  <a:pt x="41319" y="75748"/>
                </a:lnTo>
                <a:lnTo>
                  <a:pt x="36057" y="85596"/>
                </a:lnTo>
                <a:lnTo>
                  <a:pt x="34697" y="89047"/>
                </a:lnTo>
                <a:lnTo>
                  <a:pt x="34016" y="89737"/>
                </a:lnTo>
                <a:close/>
              </a:path>
              <a:path w="100329" h="200659">
                <a:moveTo>
                  <a:pt x="45722" y="193971"/>
                </a:moveTo>
                <a:lnTo>
                  <a:pt x="22451" y="193971"/>
                </a:lnTo>
                <a:lnTo>
                  <a:pt x="32284" y="191566"/>
                </a:lnTo>
                <a:lnTo>
                  <a:pt x="40905" y="185084"/>
                </a:lnTo>
                <a:lnTo>
                  <a:pt x="47612" y="175625"/>
                </a:lnTo>
                <a:lnTo>
                  <a:pt x="51705" y="164289"/>
                </a:lnTo>
                <a:lnTo>
                  <a:pt x="73476" y="75931"/>
                </a:lnTo>
                <a:lnTo>
                  <a:pt x="74156" y="75241"/>
                </a:lnTo>
                <a:lnTo>
                  <a:pt x="74156" y="62126"/>
                </a:lnTo>
                <a:lnTo>
                  <a:pt x="72115" y="57984"/>
                </a:lnTo>
                <a:lnTo>
                  <a:pt x="84834" y="57984"/>
                </a:lnTo>
                <a:lnTo>
                  <a:pt x="89931" y="64585"/>
                </a:lnTo>
                <a:lnTo>
                  <a:pt x="91845" y="73170"/>
                </a:lnTo>
                <a:lnTo>
                  <a:pt x="91845" y="76622"/>
                </a:lnTo>
                <a:lnTo>
                  <a:pt x="91164" y="78693"/>
                </a:lnTo>
                <a:lnTo>
                  <a:pt x="90484" y="81454"/>
                </a:lnTo>
                <a:lnTo>
                  <a:pt x="70074" y="163598"/>
                </a:lnTo>
                <a:lnTo>
                  <a:pt x="61782" y="181255"/>
                </a:lnTo>
                <a:lnTo>
                  <a:pt x="49154" y="192504"/>
                </a:lnTo>
                <a:lnTo>
                  <a:pt x="45722" y="193971"/>
                </a:lnTo>
                <a:close/>
              </a:path>
              <a:path w="100329" h="200659">
                <a:moveTo>
                  <a:pt x="23131" y="200184"/>
                </a:moveTo>
                <a:lnTo>
                  <a:pt x="13776" y="199181"/>
                </a:lnTo>
                <a:lnTo>
                  <a:pt x="6463" y="196301"/>
                </a:lnTo>
                <a:lnTo>
                  <a:pt x="1700" y="191739"/>
                </a:lnTo>
                <a:lnTo>
                  <a:pt x="0" y="185688"/>
                </a:lnTo>
                <a:lnTo>
                  <a:pt x="0" y="178095"/>
                </a:lnTo>
                <a:lnTo>
                  <a:pt x="6123" y="171882"/>
                </a:lnTo>
                <a:lnTo>
                  <a:pt x="17688" y="171882"/>
                </a:lnTo>
                <a:lnTo>
                  <a:pt x="22451" y="175333"/>
                </a:lnTo>
                <a:lnTo>
                  <a:pt x="22451" y="184307"/>
                </a:lnTo>
                <a:lnTo>
                  <a:pt x="20410" y="189829"/>
                </a:lnTo>
                <a:lnTo>
                  <a:pt x="14287" y="192591"/>
                </a:lnTo>
                <a:lnTo>
                  <a:pt x="19729" y="193971"/>
                </a:lnTo>
                <a:lnTo>
                  <a:pt x="45722" y="193971"/>
                </a:lnTo>
                <a:lnTo>
                  <a:pt x="35249" y="198447"/>
                </a:lnTo>
                <a:lnTo>
                  <a:pt x="23131" y="200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CBC42E65-9317-4EC9-BF4F-A16E1DF976A1}"/>
              </a:ext>
            </a:extLst>
          </p:cNvPr>
          <p:cNvSpPr/>
          <p:nvPr/>
        </p:nvSpPr>
        <p:spPr>
          <a:xfrm>
            <a:off x="5072447" y="1804707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66" y="0"/>
                </a:lnTo>
              </a:path>
            </a:pathLst>
          </a:custGeom>
          <a:ln w="13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8CD3599-6F94-4CC9-BF95-8C90CD51E623}"/>
              </a:ext>
            </a:extLst>
          </p:cNvPr>
          <p:cNvSpPr/>
          <p:nvPr/>
        </p:nvSpPr>
        <p:spPr>
          <a:xfrm>
            <a:off x="5072447" y="1868559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666" y="0"/>
                </a:lnTo>
              </a:path>
            </a:pathLst>
          </a:custGeom>
          <a:ln w="13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D150C288-0533-4831-87E6-23D4576B4DC1}"/>
              </a:ext>
            </a:extLst>
          </p:cNvPr>
          <p:cNvSpPr/>
          <p:nvPr/>
        </p:nvSpPr>
        <p:spPr>
          <a:xfrm>
            <a:off x="5426221" y="1699438"/>
            <a:ext cx="107950" cy="219710"/>
          </a:xfrm>
          <a:custGeom>
            <a:avLst/>
            <a:gdLst/>
            <a:ahLst/>
            <a:cxnLst/>
            <a:rect l="l" t="t" r="r" b="b"/>
            <a:pathLst>
              <a:path w="107950" h="219709">
                <a:moveTo>
                  <a:pt x="0" y="31063"/>
                </a:moveTo>
                <a:lnTo>
                  <a:pt x="0" y="20708"/>
                </a:lnTo>
                <a:lnTo>
                  <a:pt x="11066" y="20385"/>
                </a:lnTo>
                <a:lnTo>
                  <a:pt x="26277" y="18120"/>
                </a:lnTo>
                <a:lnTo>
                  <a:pt x="43148" y="11972"/>
                </a:lnTo>
                <a:lnTo>
                  <a:pt x="59189" y="0"/>
                </a:lnTo>
                <a:lnTo>
                  <a:pt x="66672" y="0"/>
                </a:lnTo>
                <a:lnTo>
                  <a:pt x="66672" y="22779"/>
                </a:lnTo>
                <a:lnTo>
                  <a:pt x="42861" y="22779"/>
                </a:lnTo>
                <a:lnTo>
                  <a:pt x="29945" y="27568"/>
                </a:lnTo>
                <a:lnTo>
                  <a:pt x="17603" y="30027"/>
                </a:lnTo>
                <a:lnTo>
                  <a:pt x="7175" y="30933"/>
                </a:lnTo>
                <a:lnTo>
                  <a:pt x="0" y="31063"/>
                </a:lnTo>
                <a:close/>
              </a:path>
              <a:path w="107950" h="219709">
                <a:moveTo>
                  <a:pt x="97287" y="209158"/>
                </a:moveTo>
                <a:lnTo>
                  <a:pt x="12246" y="209158"/>
                </a:lnTo>
                <a:lnTo>
                  <a:pt x="29371" y="208424"/>
                </a:lnTo>
                <a:lnTo>
                  <a:pt x="38524" y="205879"/>
                </a:lnTo>
                <a:lnTo>
                  <a:pt x="42191" y="201004"/>
                </a:lnTo>
                <a:lnTo>
                  <a:pt x="42861" y="193281"/>
                </a:lnTo>
                <a:lnTo>
                  <a:pt x="42861" y="22779"/>
                </a:lnTo>
                <a:lnTo>
                  <a:pt x="66672" y="22779"/>
                </a:lnTo>
                <a:lnTo>
                  <a:pt x="66672" y="193281"/>
                </a:lnTo>
                <a:lnTo>
                  <a:pt x="67342" y="201004"/>
                </a:lnTo>
                <a:lnTo>
                  <a:pt x="71010" y="205879"/>
                </a:lnTo>
                <a:lnTo>
                  <a:pt x="80162" y="208424"/>
                </a:lnTo>
                <a:lnTo>
                  <a:pt x="97287" y="209158"/>
                </a:lnTo>
                <a:close/>
              </a:path>
              <a:path w="107950" h="219709">
                <a:moveTo>
                  <a:pt x="2041" y="219512"/>
                </a:moveTo>
                <a:lnTo>
                  <a:pt x="2041" y="209158"/>
                </a:lnTo>
                <a:lnTo>
                  <a:pt x="107493" y="209158"/>
                </a:lnTo>
                <a:lnTo>
                  <a:pt x="107493" y="218822"/>
                </a:lnTo>
                <a:lnTo>
                  <a:pt x="55107" y="218822"/>
                </a:lnTo>
                <a:lnTo>
                  <a:pt x="27809" y="218908"/>
                </a:lnTo>
                <a:lnTo>
                  <a:pt x="13298" y="219113"/>
                </a:lnTo>
                <a:lnTo>
                  <a:pt x="2041" y="219512"/>
                </a:lnTo>
                <a:close/>
              </a:path>
              <a:path w="107950" h="219709">
                <a:moveTo>
                  <a:pt x="107493" y="219512"/>
                </a:moveTo>
                <a:lnTo>
                  <a:pt x="96246" y="219113"/>
                </a:lnTo>
                <a:lnTo>
                  <a:pt x="81810" y="218908"/>
                </a:lnTo>
                <a:lnTo>
                  <a:pt x="55107" y="218822"/>
                </a:lnTo>
                <a:lnTo>
                  <a:pt x="107493" y="218822"/>
                </a:lnTo>
                <a:lnTo>
                  <a:pt x="107493" y="219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02B6999A-D2A1-47CD-B13A-26BD0366FC0F}"/>
              </a:ext>
            </a:extLst>
          </p:cNvPr>
          <p:cNvSpPr/>
          <p:nvPr/>
        </p:nvSpPr>
        <p:spPr>
          <a:xfrm>
            <a:off x="5588141" y="1883746"/>
            <a:ext cx="38100" cy="99060"/>
          </a:xfrm>
          <a:custGeom>
            <a:avLst/>
            <a:gdLst/>
            <a:ahLst/>
            <a:cxnLst/>
            <a:rect l="l" t="t" r="r" b="b"/>
            <a:pathLst>
              <a:path w="38100" h="99059">
                <a:moveTo>
                  <a:pt x="21089" y="35204"/>
                </a:moveTo>
                <a:lnTo>
                  <a:pt x="6122" y="35204"/>
                </a:lnTo>
                <a:lnTo>
                  <a:pt x="0" y="26921"/>
                </a:lnTo>
                <a:lnTo>
                  <a:pt x="0" y="8283"/>
                </a:lnTo>
                <a:lnTo>
                  <a:pt x="6122" y="0"/>
                </a:lnTo>
                <a:lnTo>
                  <a:pt x="17007" y="0"/>
                </a:lnTo>
                <a:lnTo>
                  <a:pt x="25756" y="2394"/>
                </a:lnTo>
                <a:lnTo>
                  <a:pt x="32400" y="9318"/>
                </a:lnTo>
                <a:lnTo>
                  <a:pt x="36620" y="20385"/>
                </a:lnTo>
                <a:lnTo>
                  <a:pt x="37616" y="30372"/>
                </a:lnTo>
                <a:lnTo>
                  <a:pt x="29253" y="30372"/>
                </a:lnTo>
                <a:lnTo>
                  <a:pt x="28573" y="31063"/>
                </a:lnTo>
                <a:lnTo>
                  <a:pt x="25171" y="33824"/>
                </a:lnTo>
                <a:lnTo>
                  <a:pt x="21089" y="35204"/>
                </a:lnTo>
                <a:close/>
              </a:path>
              <a:path w="38100" h="99059">
                <a:moveTo>
                  <a:pt x="8163" y="98711"/>
                </a:moveTo>
                <a:lnTo>
                  <a:pt x="6802" y="98711"/>
                </a:lnTo>
                <a:lnTo>
                  <a:pt x="4761" y="97330"/>
                </a:lnTo>
                <a:lnTo>
                  <a:pt x="4761" y="93879"/>
                </a:lnTo>
                <a:lnTo>
                  <a:pt x="8843" y="89737"/>
                </a:lnTo>
                <a:lnTo>
                  <a:pt x="16837" y="80246"/>
                </a:lnTo>
                <a:lnTo>
                  <a:pt x="23811" y="67648"/>
                </a:lnTo>
                <a:lnTo>
                  <a:pt x="28743" y="52462"/>
                </a:lnTo>
                <a:lnTo>
                  <a:pt x="30614" y="35204"/>
                </a:lnTo>
                <a:lnTo>
                  <a:pt x="30614" y="30372"/>
                </a:lnTo>
                <a:lnTo>
                  <a:pt x="37616" y="30372"/>
                </a:lnTo>
                <a:lnTo>
                  <a:pt x="38098" y="35204"/>
                </a:lnTo>
                <a:lnTo>
                  <a:pt x="33994" y="61435"/>
                </a:lnTo>
                <a:lnTo>
                  <a:pt x="24661" y="81454"/>
                </a:lnTo>
                <a:lnTo>
                  <a:pt x="14563" y="94224"/>
                </a:lnTo>
                <a:lnTo>
                  <a:pt x="8163" y="98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C005CB8F-3258-4B93-A30C-BC316FF63AEE}"/>
              </a:ext>
            </a:extLst>
          </p:cNvPr>
          <p:cNvSpPr/>
          <p:nvPr/>
        </p:nvSpPr>
        <p:spPr>
          <a:xfrm>
            <a:off x="5719446" y="1684253"/>
            <a:ext cx="256540" cy="234950"/>
          </a:xfrm>
          <a:custGeom>
            <a:avLst/>
            <a:gdLst/>
            <a:ahLst/>
            <a:cxnLst/>
            <a:rect l="l" t="t" r="r" b="b"/>
            <a:pathLst>
              <a:path w="256539" h="234950">
                <a:moveTo>
                  <a:pt x="61910" y="219512"/>
                </a:moveTo>
                <a:lnTo>
                  <a:pt x="10205" y="219512"/>
                </a:lnTo>
                <a:lnTo>
                  <a:pt x="24662" y="218153"/>
                </a:lnTo>
                <a:lnTo>
                  <a:pt x="33506" y="215370"/>
                </a:lnTo>
                <a:lnTo>
                  <a:pt x="38523" y="211552"/>
                </a:lnTo>
                <a:lnTo>
                  <a:pt x="41500" y="207087"/>
                </a:lnTo>
                <a:lnTo>
                  <a:pt x="169403" y="8283"/>
                </a:lnTo>
                <a:lnTo>
                  <a:pt x="174165" y="1380"/>
                </a:lnTo>
                <a:lnTo>
                  <a:pt x="176887" y="0"/>
                </a:lnTo>
                <a:lnTo>
                  <a:pt x="191854" y="0"/>
                </a:lnTo>
                <a:lnTo>
                  <a:pt x="193895" y="1380"/>
                </a:lnTo>
                <a:lnTo>
                  <a:pt x="195256" y="9664"/>
                </a:lnTo>
                <a:lnTo>
                  <a:pt x="202485" y="58674"/>
                </a:lnTo>
                <a:lnTo>
                  <a:pt x="155796" y="58674"/>
                </a:lnTo>
                <a:lnTo>
                  <a:pt x="94566" y="153934"/>
                </a:lnTo>
                <a:lnTo>
                  <a:pt x="216536" y="153934"/>
                </a:lnTo>
                <a:lnTo>
                  <a:pt x="218878" y="169811"/>
                </a:lnTo>
                <a:lnTo>
                  <a:pt x="84361" y="169811"/>
                </a:lnTo>
                <a:lnTo>
                  <a:pt x="54426" y="215370"/>
                </a:lnTo>
                <a:lnTo>
                  <a:pt x="61910" y="219512"/>
                </a:lnTo>
                <a:close/>
              </a:path>
              <a:path w="256539" h="234950">
                <a:moveTo>
                  <a:pt x="216536" y="153934"/>
                </a:moveTo>
                <a:lnTo>
                  <a:pt x="170083" y="153934"/>
                </a:lnTo>
                <a:lnTo>
                  <a:pt x="155796" y="58674"/>
                </a:lnTo>
                <a:lnTo>
                  <a:pt x="202485" y="58674"/>
                </a:lnTo>
                <a:lnTo>
                  <a:pt x="216536" y="153934"/>
                </a:lnTo>
                <a:close/>
              </a:path>
              <a:path w="256539" h="234950">
                <a:moveTo>
                  <a:pt x="235395" y="219512"/>
                </a:moveTo>
                <a:lnTo>
                  <a:pt x="163280" y="219512"/>
                </a:lnTo>
                <a:lnTo>
                  <a:pt x="173485" y="218822"/>
                </a:lnTo>
                <a:lnTo>
                  <a:pt x="179608" y="217441"/>
                </a:lnTo>
                <a:lnTo>
                  <a:pt x="172124" y="169811"/>
                </a:lnTo>
                <a:lnTo>
                  <a:pt x="218878" y="169811"/>
                </a:lnTo>
                <a:lnTo>
                  <a:pt x="225190" y="212609"/>
                </a:lnTo>
                <a:lnTo>
                  <a:pt x="226551" y="218131"/>
                </a:lnTo>
                <a:lnTo>
                  <a:pt x="226551" y="218822"/>
                </a:lnTo>
                <a:lnTo>
                  <a:pt x="230633" y="218822"/>
                </a:lnTo>
                <a:lnTo>
                  <a:pt x="235395" y="219512"/>
                </a:lnTo>
                <a:close/>
              </a:path>
              <a:path w="256539" h="234950">
                <a:moveTo>
                  <a:pt x="6123" y="234698"/>
                </a:moveTo>
                <a:lnTo>
                  <a:pt x="2041" y="234698"/>
                </a:lnTo>
                <a:lnTo>
                  <a:pt x="0" y="231247"/>
                </a:lnTo>
                <a:lnTo>
                  <a:pt x="0" y="219512"/>
                </a:lnTo>
                <a:lnTo>
                  <a:pt x="81640" y="219512"/>
                </a:lnTo>
                <a:lnTo>
                  <a:pt x="81640" y="234008"/>
                </a:lnTo>
                <a:lnTo>
                  <a:pt x="36738" y="234008"/>
                </a:lnTo>
                <a:lnTo>
                  <a:pt x="28988" y="234116"/>
                </a:lnTo>
                <a:lnTo>
                  <a:pt x="13489" y="234590"/>
                </a:lnTo>
                <a:lnTo>
                  <a:pt x="6123" y="234698"/>
                </a:lnTo>
                <a:close/>
              </a:path>
              <a:path w="256539" h="234950">
                <a:moveTo>
                  <a:pt x="153755" y="234698"/>
                </a:moveTo>
                <a:lnTo>
                  <a:pt x="150354" y="234698"/>
                </a:lnTo>
                <a:lnTo>
                  <a:pt x="146272" y="233318"/>
                </a:lnTo>
                <a:lnTo>
                  <a:pt x="146272" y="219512"/>
                </a:lnTo>
                <a:lnTo>
                  <a:pt x="256486" y="219512"/>
                </a:lnTo>
                <a:lnTo>
                  <a:pt x="256486" y="234008"/>
                </a:lnTo>
                <a:lnTo>
                  <a:pt x="202059" y="234008"/>
                </a:lnTo>
                <a:lnTo>
                  <a:pt x="153755" y="234698"/>
                </a:lnTo>
                <a:close/>
              </a:path>
              <a:path w="256539" h="234950">
                <a:moveTo>
                  <a:pt x="81640" y="234698"/>
                </a:moveTo>
                <a:lnTo>
                  <a:pt x="72795" y="234698"/>
                </a:lnTo>
                <a:lnTo>
                  <a:pt x="64004" y="234590"/>
                </a:lnTo>
                <a:lnTo>
                  <a:pt x="45911" y="234116"/>
                </a:lnTo>
                <a:lnTo>
                  <a:pt x="36738" y="234008"/>
                </a:lnTo>
                <a:lnTo>
                  <a:pt x="81640" y="234008"/>
                </a:lnTo>
                <a:lnTo>
                  <a:pt x="81640" y="234698"/>
                </a:lnTo>
                <a:close/>
              </a:path>
              <a:path w="256539" h="234950">
                <a:moveTo>
                  <a:pt x="256486" y="234698"/>
                </a:moveTo>
                <a:lnTo>
                  <a:pt x="240158" y="234698"/>
                </a:lnTo>
                <a:lnTo>
                  <a:pt x="231994" y="234008"/>
                </a:lnTo>
                <a:lnTo>
                  <a:pt x="256486" y="234008"/>
                </a:lnTo>
                <a:lnTo>
                  <a:pt x="256486" y="23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E4E679F6-E037-42A8-A7B5-B049873F1950}"/>
              </a:ext>
            </a:extLst>
          </p:cNvPr>
          <p:cNvSpPr/>
          <p:nvPr/>
        </p:nvSpPr>
        <p:spPr>
          <a:xfrm>
            <a:off x="5998388" y="1815413"/>
            <a:ext cx="69215" cy="155575"/>
          </a:xfrm>
          <a:custGeom>
            <a:avLst/>
            <a:gdLst/>
            <a:ahLst/>
            <a:cxnLst/>
            <a:rect l="l" t="t" r="r" b="b"/>
            <a:pathLst>
              <a:path w="69214" h="155575">
                <a:moveTo>
                  <a:pt x="56467" y="22089"/>
                </a:moveTo>
                <a:lnTo>
                  <a:pt x="44221" y="22089"/>
                </a:lnTo>
                <a:lnTo>
                  <a:pt x="40820" y="17257"/>
                </a:lnTo>
                <a:lnTo>
                  <a:pt x="40820" y="6212"/>
                </a:lnTo>
                <a:lnTo>
                  <a:pt x="47623" y="0"/>
                </a:lnTo>
                <a:lnTo>
                  <a:pt x="59869" y="0"/>
                </a:lnTo>
                <a:lnTo>
                  <a:pt x="62590" y="5522"/>
                </a:lnTo>
                <a:lnTo>
                  <a:pt x="62590" y="15186"/>
                </a:lnTo>
                <a:lnTo>
                  <a:pt x="56467" y="22089"/>
                </a:lnTo>
                <a:close/>
              </a:path>
              <a:path w="69214" h="155575">
                <a:moveTo>
                  <a:pt x="6803" y="89737"/>
                </a:moveTo>
                <a:lnTo>
                  <a:pt x="0" y="89737"/>
                </a:lnTo>
                <a:lnTo>
                  <a:pt x="0" y="86976"/>
                </a:lnTo>
                <a:lnTo>
                  <a:pt x="1945" y="79728"/>
                </a:lnTo>
                <a:lnTo>
                  <a:pt x="7908" y="67821"/>
                </a:lnTo>
                <a:lnTo>
                  <a:pt x="18082" y="56690"/>
                </a:lnTo>
                <a:lnTo>
                  <a:pt x="32656" y="51771"/>
                </a:lnTo>
                <a:lnTo>
                  <a:pt x="41511" y="53238"/>
                </a:lnTo>
                <a:lnTo>
                  <a:pt x="48388" y="57294"/>
                </a:lnTo>
                <a:lnTo>
                  <a:pt x="48890" y="57984"/>
                </a:lnTo>
                <a:lnTo>
                  <a:pt x="31975" y="57984"/>
                </a:lnTo>
                <a:lnTo>
                  <a:pt x="25565" y="59591"/>
                </a:lnTo>
                <a:lnTo>
                  <a:pt x="18964" y="64628"/>
                </a:lnTo>
                <a:lnTo>
                  <a:pt x="12745" y="73418"/>
                </a:lnTo>
                <a:lnTo>
                  <a:pt x="7483" y="86286"/>
                </a:lnTo>
                <a:lnTo>
                  <a:pt x="6803" y="88357"/>
                </a:lnTo>
                <a:lnTo>
                  <a:pt x="6803" y="89737"/>
                </a:lnTo>
                <a:close/>
              </a:path>
              <a:path w="69214" h="155575">
                <a:moveTo>
                  <a:pt x="36057" y="155315"/>
                </a:moveTo>
                <a:lnTo>
                  <a:pt x="27202" y="153848"/>
                </a:lnTo>
                <a:lnTo>
                  <a:pt x="20325" y="149793"/>
                </a:lnTo>
                <a:lnTo>
                  <a:pt x="15870" y="143666"/>
                </a:lnTo>
                <a:lnTo>
                  <a:pt x="14287" y="135987"/>
                </a:lnTo>
                <a:lnTo>
                  <a:pt x="14287" y="131845"/>
                </a:lnTo>
                <a:lnTo>
                  <a:pt x="15647" y="129084"/>
                </a:lnTo>
                <a:lnTo>
                  <a:pt x="16328" y="126323"/>
                </a:lnTo>
                <a:lnTo>
                  <a:pt x="30615" y="89047"/>
                </a:lnTo>
                <a:lnTo>
                  <a:pt x="36057" y="74551"/>
                </a:lnTo>
                <a:lnTo>
                  <a:pt x="37418" y="71099"/>
                </a:lnTo>
                <a:lnTo>
                  <a:pt x="37418" y="60055"/>
                </a:lnTo>
                <a:lnTo>
                  <a:pt x="35377" y="57984"/>
                </a:lnTo>
                <a:lnTo>
                  <a:pt x="48890" y="57984"/>
                </a:lnTo>
                <a:lnTo>
                  <a:pt x="52842" y="63420"/>
                </a:lnTo>
                <a:lnTo>
                  <a:pt x="54426" y="71099"/>
                </a:lnTo>
                <a:lnTo>
                  <a:pt x="54426" y="73170"/>
                </a:lnTo>
                <a:lnTo>
                  <a:pt x="41500" y="107685"/>
                </a:lnTo>
                <a:lnTo>
                  <a:pt x="39459" y="113897"/>
                </a:lnTo>
                <a:lnTo>
                  <a:pt x="36738" y="120110"/>
                </a:lnTo>
                <a:lnTo>
                  <a:pt x="34697" y="126323"/>
                </a:lnTo>
                <a:lnTo>
                  <a:pt x="30615" y="135987"/>
                </a:lnTo>
                <a:lnTo>
                  <a:pt x="30615" y="146341"/>
                </a:lnTo>
                <a:lnTo>
                  <a:pt x="31975" y="149102"/>
                </a:lnTo>
                <a:lnTo>
                  <a:pt x="51710" y="149102"/>
                </a:lnTo>
                <a:lnTo>
                  <a:pt x="50631" y="150300"/>
                </a:lnTo>
                <a:lnTo>
                  <a:pt x="36057" y="155315"/>
                </a:lnTo>
                <a:close/>
              </a:path>
              <a:path w="69214" h="155575">
                <a:moveTo>
                  <a:pt x="51710" y="149102"/>
                </a:moveTo>
                <a:lnTo>
                  <a:pt x="36738" y="149102"/>
                </a:lnTo>
                <a:lnTo>
                  <a:pt x="43520" y="147301"/>
                </a:lnTo>
                <a:lnTo>
                  <a:pt x="50174" y="141941"/>
                </a:lnTo>
                <a:lnTo>
                  <a:pt x="56063" y="133085"/>
                </a:lnTo>
                <a:lnTo>
                  <a:pt x="60549" y="120800"/>
                </a:lnTo>
                <a:lnTo>
                  <a:pt x="61910" y="118730"/>
                </a:lnTo>
                <a:lnTo>
                  <a:pt x="61910" y="117349"/>
                </a:lnTo>
                <a:lnTo>
                  <a:pt x="68713" y="117349"/>
                </a:lnTo>
                <a:lnTo>
                  <a:pt x="68713" y="120110"/>
                </a:lnTo>
                <a:lnTo>
                  <a:pt x="66768" y="127067"/>
                </a:lnTo>
                <a:lnTo>
                  <a:pt x="60804" y="139007"/>
                </a:lnTo>
                <a:lnTo>
                  <a:pt x="51710" y="149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8C353AF-F8F0-4B2D-A1A1-273DA2EF3537}"/>
              </a:ext>
            </a:extLst>
          </p:cNvPr>
          <p:cNvSpPr/>
          <p:nvPr/>
        </p:nvSpPr>
        <p:spPr>
          <a:xfrm>
            <a:off x="6105200" y="1941732"/>
            <a:ext cx="28575" cy="71120"/>
          </a:xfrm>
          <a:custGeom>
            <a:avLst/>
            <a:gdLst/>
            <a:ahLst/>
            <a:cxnLst/>
            <a:rect l="l" t="t" r="r" b="b"/>
            <a:pathLst>
              <a:path w="28575" h="71119">
                <a:moveTo>
                  <a:pt x="18369" y="26921"/>
                </a:moveTo>
                <a:lnTo>
                  <a:pt x="4762" y="26921"/>
                </a:lnTo>
                <a:lnTo>
                  <a:pt x="0" y="20708"/>
                </a:lnTo>
                <a:lnTo>
                  <a:pt x="0" y="6212"/>
                </a:lnTo>
                <a:lnTo>
                  <a:pt x="5442" y="0"/>
                </a:lnTo>
                <a:lnTo>
                  <a:pt x="12926" y="0"/>
                </a:lnTo>
                <a:lnTo>
                  <a:pt x="19676" y="1952"/>
                </a:lnTo>
                <a:lnTo>
                  <a:pt x="24577" y="7334"/>
                </a:lnTo>
                <a:lnTo>
                  <a:pt x="27564" y="15434"/>
                </a:lnTo>
                <a:lnTo>
                  <a:pt x="28367" y="23469"/>
                </a:lnTo>
                <a:lnTo>
                  <a:pt x="21770" y="23469"/>
                </a:lnTo>
                <a:lnTo>
                  <a:pt x="18369" y="26921"/>
                </a:lnTo>
                <a:close/>
              </a:path>
              <a:path w="28575" h="71119">
                <a:moveTo>
                  <a:pt x="6123" y="71099"/>
                </a:moveTo>
                <a:lnTo>
                  <a:pt x="4762" y="71099"/>
                </a:lnTo>
                <a:lnTo>
                  <a:pt x="2721" y="69719"/>
                </a:lnTo>
                <a:lnTo>
                  <a:pt x="2721" y="66958"/>
                </a:lnTo>
                <a:lnTo>
                  <a:pt x="3401" y="66267"/>
                </a:lnTo>
                <a:lnTo>
                  <a:pt x="4762" y="65577"/>
                </a:lnTo>
                <a:lnTo>
                  <a:pt x="13840" y="54338"/>
                </a:lnTo>
                <a:lnTo>
                  <a:pt x="19219" y="43488"/>
                </a:lnTo>
                <a:lnTo>
                  <a:pt x="21791" y="33155"/>
                </a:lnTo>
                <a:lnTo>
                  <a:pt x="22451" y="23469"/>
                </a:lnTo>
                <a:lnTo>
                  <a:pt x="28367" y="23469"/>
                </a:lnTo>
                <a:lnTo>
                  <a:pt x="28574" y="25540"/>
                </a:lnTo>
                <a:lnTo>
                  <a:pt x="25544" y="44308"/>
                </a:lnTo>
                <a:lnTo>
                  <a:pt x="18624" y="58674"/>
                </a:lnTo>
                <a:lnTo>
                  <a:pt x="11066" y="67864"/>
                </a:lnTo>
                <a:lnTo>
                  <a:pt x="6123" y="71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C136BF73-154A-4D8D-B4EB-4C6D20C6C4B4}"/>
              </a:ext>
            </a:extLst>
          </p:cNvPr>
          <p:cNvSpPr/>
          <p:nvPr/>
        </p:nvSpPr>
        <p:spPr>
          <a:xfrm>
            <a:off x="6173909" y="1808506"/>
            <a:ext cx="111760" cy="162560"/>
          </a:xfrm>
          <a:custGeom>
            <a:avLst/>
            <a:gdLst/>
            <a:ahLst/>
            <a:cxnLst/>
            <a:rect l="l" t="t" r="r" b="b"/>
            <a:pathLst>
              <a:path w="111760" h="162559">
                <a:moveTo>
                  <a:pt x="13606" y="162218"/>
                </a:moveTo>
                <a:lnTo>
                  <a:pt x="2721" y="162218"/>
                </a:lnTo>
                <a:lnTo>
                  <a:pt x="0" y="158766"/>
                </a:lnTo>
                <a:lnTo>
                  <a:pt x="0" y="153934"/>
                </a:lnTo>
                <a:lnTo>
                  <a:pt x="1360" y="149793"/>
                </a:lnTo>
                <a:lnTo>
                  <a:pt x="33336" y="19328"/>
                </a:lnTo>
                <a:lnTo>
                  <a:pt x="33336" y="17257"/>
                </a:lnTo>
                <a:lnTo>
                  <a:pt x="34016" y="15876"/>
                </a:lnTo>
                <a:lnTo>
                  <a:pt x="34016" y="11044"/>
                </a:lnTo>
                <a:lnTo>
                  <a:pt x="17008" y="11044"/>
                </a:lnTo>
                <a:lnTo>
                  <a:pt x="17008" y="2761"/>
                </a:lnTo>
                <a:lnTo>
                  <a:pt x="20410" y="2761"/>
                </a:lnTo>
                <a:lnTo>
                  <a:pt x="22451" y="2070"/>
                </a:lnTo>
                <a:lnTo>
                  <a:pt x="28637" y="1747"/>
                </a:lnTo>
                <a:lnTo>
                  <a:pt x="45603" y="323"/>
                </a:lnTo>
                <a:lnTo>
                  <a:pt x="51025" y="0"/>
                </a:lnTo>
                <a:lnTo>
                  <a:pt x="53746" y="0"/>
                </a:lnTo>
                <a:lnTo>
                  <a:pt x="55107" y="2070"/>
                </a:lnTo>
                <a:lnTo>
                  <a:pt x="55107" y="3451"/>
                </a:lnTo>
                <a:lnTo>
                  <a:pt x="54426" y="6212"/>
                </a:lnTo>
                <a:lnTo>
                  <a:pt x="53746" y="6902"/>
                </a:lnTo>
                <a:lnTo>
                  <a:pt x="31295" y="98711"/>
                </a:lnTo>
                <a:lnTo>
                  <a:pt x="45128" y="98711"/>
                </a:lnTo>
                <a:lnTo>
                  <a:pt x="39459" y="102163"/>
                </a:lnTo>
                <a:lnTo>
                  <a:pt x="49217" y="103317"/>
                </a:lnTo>
                <a:lnTo>
                  <a:pt x="61400" y="106736"/>
                </a:lnTo>
                <a:lnTo>
                  <a:pt x="62776" y="107685"/>
                </a:lnTo>
                <a:lnTo>
                  <a:pt x="29254" y="107685"/>
                </a:lnTo>
                <a:lnTo>
                  <a:pt x="27266" y="116055"/>
                </a:lnTo>
                <a:lnTo>
                  <a:pt x="19974" y="145737"/>
                </a:lnTo>
                <a:lnTo>
                  <a:pt x="18369" y="152554"/>
                </a:lnTo>
                <a:lnTo>
                  <a:pt x="17008" y="158076"/>
                </a:lnTo>
                <a:lnTo>
                  <a:pt x="13606" y="162218"/>
                </a:lnTo>
                <a:close/>
              </a:path>
              <a:path w="111760" h="162559">
                <a:moveTo>
                  <a:pt x="45128" y="98711"/>
                </a:moveTo>
                <a:lnTo>
                  <a:pt x="31295" y="98711"/>
                </a:lnTo>
                <a:lnTo>
                  <a:pt x="38120" y="95389"/>
                </a:lnTo>
                <a:lnTo>
                  <a:pt x="44561" y="90773"/>
                </a:lnTo>
                <a:lnTo>
                  <a:pt x="51003" y="85121"/>
                </a:lnTo>
                <a:lnTo>
                  <a:pt x="57828" y="78693"/>
                </a:lnTo>
                <a:lnTo>
                  <a:pt x="66534" y="70905"/>
                </a:lnTo>
                <a:lnTo>
                  <a:pt x="75432" y="64542"/>
                </a:lnTo>
                <a:lnTo>
                  <a:pt x="84712" y="60249"/>
                </a:lnTo>
                <a:lnTo>
                  <a:pt x="94566" y="58674"/>
                </a:lnTo>
                <a:lnTo>
                  <a:pt x="106132" y="58674"/>
                </a:lnTo>
                <a:lnTo>
                  <a:pt x="110214" y="64887"/>
                </a:lnTo>
                <a:lnTo>
                  <a:pt x="93886" y="64887"/>
                </a:lnTo>
                <a:lnTo>
                  <a:pt x="84531" y="66785"/>
                </a:lnTo>
                <a:lnTo>
                  <a:pt x="75687" y="71790"/>
                </a:lnTo>
                <a:lnTo>
                  <a:pt x="67098" y="78865"/>
                </a:lnTo>
                <a:lnTo>
                  <a:pt x="58508" y="86976"/>
                </a:lnTo>
                <a:lnTo>
                  <a:pt x="54426" y="90428"/>
                </a:lnTo>
                <a:lnTo>
                  <a:pt x="46262" y="98021"/>
                </a:lnTo>
                <a:lnTo>
                  <a:pt x="45128" y="98711"/>
                </a:lnTo>
                <a:close/>
              </a:path>
              <a:path w="111760" h="162559">
                <a:moveTo>
                  <a:pt x="104771" y="89047"/>
                </a:moveTo>
                <a:lnTo>
                  <a:pt x="93886" y="89047"/>
                </a:lnTo>
                <a:lnTo>
                  <a:pt x="89804" y="85596"/>
                </a:lnTo>
                <a:lnTo>
                  <a:pt x="89804" y="77312"/>
                </a:lnTo>
                <a:lnTo>
                  <a:pt x="91845" y="69719"/>
                </a:lnTo>
                <a:lnTo>
                  <a:pt x="101369" y="67648"/>
                </a:lnTo>
                <a:lnTo>
                  <a:pt x="100009" y="65577"/>
                </a:lnTo>
                <a:lnTo>
                  <a:pt x="96607" y="64887"/>
                </a:lnTo>
                <a:lnTo>
                  <a:pt x="110214" y="64887"/>
                </a:lnTo>
                <a:lnTo>
                  <a:pt x="111574" y="66958"/>
                </a:lnTo>
                <a:lnTo>
                  <a:pt x="111574" y="84215"/>
                </a:lnTo>
                <a:lnTo>
                  <a:pt x="104771" y="89047"/>
                </a:lnTo>
                <a:close/>
              </a:path>
              <a:path w="111760" h="162559">
                <a:moveTo>
                  <a:pt x="80959" y="162218"/>
                </a:moveTo>
                <a:lnTo>
                  <a:pt x="72647" y="160880"/>
                </a:lnTo>
                <a:lnTo>
                  <a:pt x="64972" y="156695"/>
                </a:lnTo>
                <a:lnTo>
                  <a:pt x="59337" y="149404"/>
                </a:lnTo>
                <a:lnTo>
                  <a:pt x="57148" y="138748"/>
                </a:lnTo>
                <a:lnTo>
                  <a:pt x="57148" y="134606"/>
                </a:lnTo>
                <a:lnTo>
                  <a:pt x="57828" y="131155"/>
                </a:lnTo>
                <a:lnTo>
                  <a:pt x="58508" y="129084"/>
                </a:lnTo>
                <a:lnTo>
                  <a:pt x="58508" y="127013"/>
                </a:lnTo>
                <a:lnTo>
                  <a:pt x="56233" y="119042"/>
                </a:lnTo>
                <a:lnTo>
                  <a:pt x="50004" y="113466"/>
                </a:lnTo>
                <a:lnTo>
                  <a:pt x="40713" y="109831"/>
                </a:lnTo>
                <a:lnTo>
                  <a:pt x="29254" y="107685"/>
                </a:lnTo>
                <a:lnTo>
                  <a:pt x="62776" y="107685"/>
                </a:lnTo>
                <a:lnTo>
                  <a:pt x="71796" y="113908"/>
                </a:lnTo>
                <a:lnTo>
                  <a:pt x="76197" y="126323"/>
                </a:lnTo>
                <a:lnTo>
                  <a:pt x="76197" y="129084"/>
                </a:lnTo>
                <a:lnTo>
                  <a:pt x="75517" y="132535"/>
                </a:lnTo>
                <a:lnTo>
                  <a:pt x="74836" y="133226"/>
                </a:lnTo>
                <a:lnTo>
                  <a:pt x="73476" y="139438"/>
                </a:lnTo>
                <a:lnTo>
                  <a:pt x="73476" y="150483"/>
                </a:lnTo>
                <a:lnTo>
                  <a:pt x="75517" y="156005"/>
                </a:lnTo>
                <a:lnTo>
                  <a:pt x="95532" y="156005"/>
                </a:lnTo>
                <a:lnTo>
                  <a:pt x="95002" y="156717"/>
                </a:lnTo>
                <a:lnTo>
                  <a:pt x="80959" y="162218"/>
                </a:lnTo>
                <a:close/>
              </a:path>
              <a:path w="111760" h="162559">
                <a:moveTo>
                  <a:pt x="95532" y="156005"/>
                </a:moveTo>
                <a:lnTo>
                  <a:pt x="81640" y="156005"/>
                </a:lnTo>
                <a:lnTo>
                  <a:pt x="89325" y="153266"/>
                </a:lnTo>
                <a:lnTo>
                  <a:pt x="95161" y="146514"/>
                </a:lnTo>
                <a:lnTo>
                  <a:pt x="99339" y="137950"/>
                </a:lnTo>
                <a:lnTo>
                  <a:pt x="102050" y="129774"/>
                </a:lnTo>
                <a:lnTo>
                  <a:pt x="102730" y="124942"/>
                </a:lnTo>
                <a:lnTo>
                  <a:pt x="103410" y="124252"/>
                </a:lnTo>
                <a:lnTo>
                  <a:pt x="110214" y="124252"/>
                </a:lnTo>
                <a:lnTo>
                  <a:pt x="110214" y="127013"/>
                </a:lnTo>
                <a:lnTo>
                  <a:pt x="108800" y="132514"/>
                </a:lnTo>
                <a:lnTo>
                  <a:pt x="104006" y="144615"/>
                </a:lnTo>
                <a:lnTo>
                  <a:pt x="95532" y="156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A28E1EEE-46A3-4C08-B94C-8C9BCA27879C}"/>
              </a:ext>
            </a:extLst>
          </p:cNvPr>
          <p:cNvSpPr/>
          <p:nvPr/>
        </p:nvSpPr>
        <p:spPr>
          <a:xfrm>
            <a:off x="6425638" y="1804710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346" y="0"/>
                </a:lnTo>
              </a:path>
            </a:pathLst>
          </a:custGeom>
          <a:ln w="13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F4F3514F-424D-4007-B031-720ED1A62425}"/>
              </a:ext>
            </a:extLst>
          </p:cNvPr>
          <p:cNvSpPr/>
          <p:nvPr/>
        </p:nvSpPr>
        <p:spPr>
          <a:xfrm>
            <a:off x="6425638" y="1868562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346" y="0"/>
                </a:lnTo>
              </a:path>
            </a:pathLst>
          </a:custGeom>
          <a:ln w="13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5CC5DAB6-6EC3-4D6C-8B8D-EEE481DF6E31}"/>
              </a:ext>
            </a:extLst>
          </p:cNvPr>
          <p:cNvSpPr/>
          <p:nvPr/>
        </p:nvSpPr>
        <p:spPr>
          <a:xfrm>
            <a:off x="6777371" y="1836464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657" y="0"/>
                </a:lnTo>
              </a:path>
            </a:pathLst>
          </a:custGeom>
          <a:ln w="13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D7AE455F-E2A0-4C65-93AA-67291D853DB2}"/>
              </a:ext>
            </a:extLst>
          </p:cNvPr>
          <p:cNvSpPr/>
          <p:nvPr/>
        </p:nvSpPr>
        <p:spPr>
          <a:xfrm>
            <a:off x="7032492" y="1699442"/>
            <a:ext cx="107950" cy="219710"/>
          </a:xfrm>
          <a:custGeom>
            <a:avLst/>
            <a:gdLst/>
            <a:ahLst/>
            <a:cxnLst/>
            <a:rect l="l" t="t" r="r" b="b"/>
            <a:pathLst>
              <a:path w="107950" h="219709">
                <a:moveTo>
                  <a:pt x="0" y="31063"/>
                </a:moveTo>
                <a:lnTo>
                  <a:pt x="0" y="20708"/>
                </a:lnTo>
                <a:lnTo>
                  <a:pt x="11066" y="20385"/>
                </a:lnTo>
                <a:lnTo>
                  <a:pt x="26277" y="18120"/>
                </a:lnTo>
                <a:lnTo>
                  <a:pt x="43148" y="11972"/>
                </a:lnTo>
                <a:lnTo>
                  <a:pt x="59189" y="0"/>
                </a:lnTo>
                <a:lnTo>
                  <a:pt x="66672" y="0"/>
                </a:lnTo>
                <a:lnTo>
                  <a:pt x="66672" y="22779"/>
                </a:lnTo>
                <a:lnTo>
                  <a:pt x="42861" y="22779"/>
                </a:lnTo>
                <a:lnTo>
                  <a:pt x="29945" y="27568"/>
                </a:lnTo>
                <a:lnTo>
                  <a:pt x="17603" y="30027"/>
                </a:lnTo>
                <a:lnTo>
                  <a:pt x="7175" y="30933"/>
                </a:lnTo>
                <a:lnTo>
                  <a:pt x="0" y="31063"/>
                </a:lnTo>
                <a:close/>
              </a:path>
              <a:path w="107950" h="219709">
                <a:moveTo>
                  <a:pt x="97287" y="209158"/>
                </a:moveTo>
                <a:lnTo>
                  <a:pt x="12246" y="209158"/>
                </a:lnTo>
                <a:lnTo>
                  <a:pt x="29371" y="208424"/>
                </a:lnTo>
                <a:lnTo>
                  <a:pt x="38523" y="205879"/>
                </a:lnTo>
                <a:lnTo>
                  <a:pt x="42191" y="201004"/>
                </a:lnTo>
                <a:lnTo>
                  <a:pt x="42861" y="193281"/>
                </a:lnTo>
                <a:lnTo>
                  <a:pt x="42861" y="22779"/>
                </a:lnTo>
                <a:lnTo>
                  <a:pt x="66672" y="22779"/>
                </a:lnTo>
                <a:lnTo>
                  <a:pt x="66672" y="193281"/>
                </a:lnTo>
                <a:lnTo>
                  <a:pt x="67342" y="201004"/>
                </a:lnTo>
                <a:lnTo>
                  <a:pt x="71009" y="205879"/>
                </a:lnTo>
                <a:lnTo>
                  <a:pt x="80162" y="208424"/>
                </a:lnTo>
                <a:lnTo>
                  <a:pt x="97287" y="209158"/>
                </a:lnTo>
                <a:close/>
              </a:path>
              <a:path w="107950" h="219709">
                <a:moveTo>
                  <a:pt x="2041" y="219512"/>
                </a:moveTo>
                <a:lnTo>
                  <a:pt x="2041" y="209158"/>
                </a:lnTo>
                <a:lnTo>
                  <a:pt x="107492" y="209158"/>
                </a:lnTo>
                <a:lnTo>
                  <a:pt x="107492" y="218822"/>
                </a:lnTo>
                <a:lnTo>
                  <a:pt x="55107" y="218822"/>
                </a:lnTo>
                <a:lnTo>
                  <a:pt x="27808" y="218908"/>
                </a:lnTo>
                <a:lnTo>
                  <a:pt x="13298" y="219113"/>
                </a:lnTo>
                <a:lnTo>
                  <a:pt x="2041" y="219512"/>
                </a:lnTo>
                <a:close/>
              </a:path>
              <a:path w="107950" h="219709">
                <a:moveTo>
                  <a:pt x="107492" y="219512"/>
                </a:moveTo>
                <a:lnTo>
                  <a:pt x="96246" y="219113"/>
                </a:lnTo>
                <a:lnTo>
                  <a:pt x="81810" y="218908"/>
                </a:lnTo>
                <a:lnTo>
                  <a:pt x="55107" y="218822"/>
                </a:lnTo>
                <a:lnTo>
                  <a:pt x="107492" y="218822"/>
                </a:lnTo>
                <a:lnTo>
                  <a:pt x="107492" y="219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3D982A6E-26C6-4459-9C0D-0AD1B4C550ED}"/>
              </a:ext>
            </a:extLst>
          </p:cNvPr>
          <p:cNvSpPr/>
          <p:nvPr/>
        </p:nvSpPr>
        <p:spPr>
          <a:xfrm>
            <a:off x="7189654" y="1672526"/>
            <a:ext cx="116205" cy="329565"/>
          </a:xfrm>
          <a:custGeom>
            <a:avLst/>
            <a:gdLst/>
            <a:ahLst/>
            <a:cxnLst/>
            <a:rect l="l" t="t" r="r" b="b"/>
            <a:pathLst>
              <a:path w="116204" h="329565">
                <a:moveTo>
                  <a:pt x="6803" y="329268"/>
                </a:moveTo>
                <a:lnTo>
                  <a:pt x="0" y="329268"/>
                </a:lnTo>
                <a:lnTo>
                  <a:pt x="0" y="323746"/>
                </a:lnTo>
                <a:lnTo>
                  <a:pt x="1360" y="322365"/>
                </a:lnTo>
                <a:lnTo>
                  <a:pt x="3401" y="321675"/>
                </a:lnTo>
                <a:lnTo>
                  <a:pt x="25129" y="316929"/>
                </a:lnTo>
                <a:lnTo>
                  <a:pt x="38438" y="307524"/>
                </a:lnTo>
                <a:lnTo>
                  <a:pt x="45114" y="296048"/>
                </a:lnTo>
                <a:lnTo>
                  <a:pt x="46943" y="285090"/>
                </a:lnTo>
                <a:lnTo>
                  <a:pt x="46943" y="205706"/>
                </a:lnTo>
                <a:lnTo>
                  <a:pt x="49164" y="192440"/>
                </a:lnTo>
                <a:lnTo>
                  <a:pt x="56042" y="180856"/>
                </a:lnTo>
                <a:lnTo>
                  <a:pt x="67895" y="171343"/>
                </a:lnTo>
                <a:lnTo>
                  <a:pt x="85041" y="164289"/>
                </a:lnTo>
                <a:lnTo>
                  <a:pt x="78334" y="162045"/>
                </a:lnTo>
                <a:lnTo>
                  <a:pt x="47527" y="129914"/>
                </a:lnTo>
                <a:lnTo>
                  <a:pt x="46943" y="120110"/>
                </a:lnTo>
                <a:lnTo>
                  <a:pt x="46943" y="37965"/>
                </a:lnTo>
                <a:lnTo>
                  <a:pt x="46262" y="35204"/>
                </a:lnTo>
                <a:lnTo>
                  <a:pt x="40745" y="23588"/>
                </a:lnTo>
                <a:lnTo>
                  <a:pt x="31720" y="14754"/>
                </a:lnTo>
                <a:lnTo>
                  <a:pt x="19761" y="8898"/>
                </a:lnTo>
                <a:lnTo>
                  <a:pt x="5442" y="6212"/>
                </a:lnTo>
                <a:lnTo>
                  <a:pt x="0" y="6212"/>
                </a:lnTo>
                <a:lnTo>
                  <a:pt x="0" y="0"/>
                </a:lnTo>
                <a:lnTo>
                  <a:pt x="6803" y="0"/>
                </a:lnTo>
                <a:lnTo>
                  <a:pt x="16806" y="485"/>
                </a:lnTo>
                <a:lnTo>
                  <a:pt x="53066" y="12425"/>
                </a:lnTo>
                <a:lnTo>
                  <a:pt x="68713" y="49700"/>
                </a:lnTo>
                <a:lnTo>
                  <a:pt x="68713" y="127703"/>
                </a:lnTo>
                <a:lnTo>
                  <a:pt x="70074" y="131155"/>
                </a:lnTo>
                <a:lnTo>
                  <a:pt x="74815" y="142189"/>
                </a:lnTo>
                <a:lnTo>
                  <a:pt x="83511" y="151087"/>
                </a:lnTo>
                <a:lnTo>
                  <a:pt x="95523" y="157267"/>
                </a:lnTo>
                <a:lnTo>
                  <a:pt x="113615" y="160837"/>
                </a:lnTo>
                <a:lnTo>
                  <a:pt x="115656" y="160837"/>
                </a:lnTo>
                <a:lnTo>
                  <a:pt x="115656" y="166360"/>
                </a:lnTo>
                <a:lnTo>
                  <a:pt x="112935" y="167740"/>
                </a:lnTo>
                <a:lnTo>
                  <a:pt x="106514" y="167999"/>
                </a:lnTo>
                <a:lnTo>
                  <a:pt x="98818" y="169293"/>
                </a:lnTo>
                <a:lnTo>
                  <a:pt x="68915" y="203236"/>
                </a:lnTo>
                <a:lnTo>
                  <a:pt x="68713" y="212609"/>
                </a:lnTo>
                <a:lnTo>
                  <a:pt x="68713" y="287851"/>
                </a:lnTo>
                <a:lnTo>
                  <a:pt x="63441" y="304806"/>
                </a:lnTo>
                <a:lnTo>
                  <a:pt x="49494" y="317878"/>
                </a:lnTo>
                <a:lnTo>
                  <a:pt x="29679" y="326291"/>
                </a:lnTo>
                <a:lnTo>
                  <a:pt x="6803" y="32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6CFD0D6E-5BF6-4C95-9DBD-DE4E2A78340A}"/>
              </a:ext>
            </a:extLst>
          </p:cNvPr>
          <p:cNvSpPr/>
          <p:nvPr/>
        </p:nvSpPr>
        <p:spPr>
          <a:xfrm>
            <a:off x="5205414" y="4844499"/>
            <a:ext cx="109220" cy="136525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72416" y="129615"/>
                </a:moveTo>
                <a:lnTo>
                  <a:pt x="42741" y="129615"/>
                </a:lnTo>
                <a:lnTo>
                  <a:pt x="64218" y="125555"/>
                </a:lnTo>
                <a:lnTo>
                  <a:pt x="77042" y="116009"/>
                </a:lnTo>
                <a:lnTo>
                  <a:pt x="83246" y="104929"/>
                </a:lnTo>
                <a:lnTo>
                  <a:pt x="84862" y="96268"/>
                </a:lnTo>
                <a:lnTo>
                  <a:pt x="82201" y="86269"/>
                </a:lnTo>
                <a:lnTo>
                  <a:pt x="75184" y="79987"/>
                </a:lnTo>
                <a:lnTo>
                  <a:pt x="65263" y="76182"/>
                </a:lnTo>
                <a:lnTo>
                  <a:pt x="53891" y="73616"/>
                </a:lnTo>
                <a:lnTo>
                  <a:pt x="45489" y="71473"/>
                </a:lnTo>
                <a:lnTo>
                  <a:pt x="35462" y="66852"/>
                </a:lnTo>
                <a:lnTo>
                  <a:pt x="27061" y="58221"/>
                </a:lnTo>
                <a:lnTo>
                  <a:pt x="23538" y="44044"/>
                </a:lnTo>
                <a:lnTo>
                  <a:pt x="25890" y="31587"/>
                </a:lnTo>
                <a:lnTo>
                  <a:pt x="33991" y="17067"/>
                </a:lnTo>
                <a:lnTo>
                  <a:pt x="49409" y="5023"/>
                </a:lnTo>
                <a:lnTo>
                  <a:pt x="73713" y="0"/>
                </a:lnTo>
                <a:lnTo>
                  <a:pt x="88637" y="2084"/>
                </a:lnTo>
                <a:lnTo>
                  <a:pt x="96937" y="6292"/>
                </a:lnTo>
                <a:lnTo>
                  <a:pt x="73713" y="6292"/>
                </a:lnTo>
                <a:lnTo>
                  <a:pt x="57510" y="9369"/>
                </a:lnTo>
                <a:lnTo>
                  <a:pt x="47232" y="16752"/>
                </a:lnTo>
                <a:lnTo>
                  <a:pt x="41831" y="25669"/>
                </a:lnTo>
                <a:lnTo>
                  <a:pt x="40263" y="33347"/>
                </a:lnTo>
                <a:lnTo>
                  <a:pt x="42276" y="41684"/>
                </a:lnTo>
                <a:lnTo>
                  <a:pt x="47541" y="46718"/>
                </a:lnTo>
                <a:lnTo>
                  <a:pt x="54897" y="49628"/>
                </a:lnTo>
                <a:lnTo>
                  <a:pt x="63182" y="51594"/>
                </a:lnTo>
                <a:lnTo>
                  <a:pt x="72174" y="53472"/>
                </a:lnTo>
                <a:lnTo>
                  <a:pt x="79829" y="55763"/>
                </a:lnTo>
                <a:lnTo>
                  <a:pt x="86440" y="59115"/>
                </a:lnTo>
                <a:lnTo>
                  <a:pt x="92296" y="64178"/>
                </a:lnTo>
                <a:lnTo>
                  <a:pt x="96012" y="67954"/>
                </a:lnTo>
                <a:lnTo>
                  <a:pt x="101587" y="75504"/>
                </a:lnTo>
                <a:lnTo>
                  <a:pt x="101587" y="86200"/>
                </a:lnTo>
                <a:lnTo>
                  <a:pt x="99090" y="99807"/>
                </a:lnTo>
                <a:lnTo>
                  <a:pt x="89973" y="116245"/>
                </a:lnTo>
                <a:lnTo>
                  <a:pt x="72416" y="129615"/>
                </a:lnTo>
                <a:close/>
              </a:path>
              <a:path w="109220" h="136525">
                <a:moveTo>
                  <a:pt x="101587" y="42785"/>
                </a:moveTo>
                <a:lnTo>
                  <a:pt x="88579" y="42785"/>
                </a:lnTo>
                <a:lnTo>
                  <a:pt x="86101" y="38381"/>
                </a:lnTo>
                <a:lnTo>
                  <a:pt x="86101" y="27055"/>
                </a:lnTo>
                <a:lnTo>
                  <a:pt x="92296" y="20763"/>
                </a:lnTo>
                <a:lnTo>
                  <a:pt x="100348" y="20134"/>
                </a:lnTo>
                <a:lnTo>
                  <a:pt x="95403" y="13193"/>
                </a:lnTo>
                <a:lnTo>
                  <a:pt x="88192" y="8966"/>
                </a:lnTo>
                <a:lnTo>
                  <a:pt x="80401" y="6862"/>
                </a:lnTo>
                <a:lnTo>
                  <a:pt x="73713" y="6292"/>
                </a:lnTo>
                <a:lnTo>
                  <a:pt x="96937" y="6292"/>
                </a:lnTo>
                <a:lnTo>
                  <a:pt x="99729" y="7707"/>
                </a:lnTo>
                <a:lnTo>
                  <a:pt x="106640" y="15926"/>
                </a:lnTo>
                <a:lnTo>
                  <a:pt x="109020" y="25797"/>
                </a:lnTo>
                <a:lnTo>
                  <a:pt x="109020" y="37752"/>
                </a:lnTo>
                <a:lnTo>
                  <a:pt x="101587" y="42785"/>
                </a:lnTo>
                <a:close/>
              </a:path>
              <a:path w="109220" h="136525">
                <a:moveTo>
                  <a:pt x="42121" y="135908"/>
                </a:moveTo>
                <a:lnTo>
                  <a:pt x="24825" y="133774"/>
                </a:lnTo>
                <a:lnTo>
                  <a:pt x="11537" y="127807"/>
                </a:lnTo>
                <a:lnTo>
                  <a:pt x="3010" y="118654"/>
                </a:lnTo>
                <a:lnTo>
                  <a:pt x="0" y="106964"/>
                </a:lnTo>
                <a:lnTo>
                  <a:pt x="1480" y="98244"/>
                </a:lnTo>
                <a:lnTo>
                  <a:pt x="5342" y="91942"/>
                </a:lnTo>
                <a:lnTo>
                  <a:pt x="10714" y="88118"/>
                </a:lnTo>
                <a:lnTo>
                  <a:pt x="16724" y="86830"/>
                </a:lnTo>
                <a:lnTo>
                  <a:pt x="22919" y="86830"/>
                </a:lnTo>
                <a:lnTo>
                  <a:pt x="8672" y="113885"/>
                </a:lnTo>
                <a:lnTo>
                  <a:pt x="16260" y="122979"/>
                </a:lnTo>
                <a:lnTo>
                  <a:pt x="26635" y="127649"/>
                </a:lnTo>
                <a:lnTo>
                  <a:pt x="36546" y="129370"/>
                </a:lnTo>
                <a:lnTo>
                  <a:pt x="42741" y="129615"/>
                </a:lnTo>
                <a:lnTo>
                  <a:pt x="72416" y="129615"/>
                </a:lnTo>
                <a:lnTo>
                  <a:pt x="71796" y="130087"/>
                </a:lnTo>
                <a:lnTo>
                  <a:pt x="42121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8CF1B16B-841F-4326-84B2-1D454BC48D37}"/>
              </a:ext>
            </a:extLst>
          </p:cNvPr>
          <p:cNvSpPr/>
          <p:nvPr/>
        </p:nvSpPr>
        <p:spPr>
          <a:xfrm>
            <a:off x="5407355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5660" y="300130"/>
                </a:lnTo>
                <a:lnTo>
                  <a:pt x="59891" y="296502"/>
                </a:lnTo>
                <a:lnTo>
                  <a:pt x="33952" y="268011"/>
                </a:lnTo>
                <a:lnTo>
                  <a:pt x="9669" y="217792"/>
                </a:lnTo>
                <a:lnTo>
                  <a:pt x="745" y="169442"/>
                </a:lnTo>
                <a:lnTo>
                  <a:pt x="0" y="149750"/>
                </a:lnTo>
                <a:lnTo>
                  <a:pt x="813" y="129114"/>
                </a:lnTo>
                <a:lnTo>
                  <a:pt x="9407" y="82415"/>
                </a:lnTo>
                <a:lnTo>
                  <a:pt x="32907" y="32649"/>
                </a:lnTo>
                <a:lnTo>
                  <a:pt x="59698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06EE669-B3C2-4B84-B07A-5893E3384D52}"/>
              </a:ext>
            </a:extLst>
          </p:cNvPr>
          <p:cNvSpPr/>
          <p:nvPr/>
        </p:nvSpPr>
        <p:spPr>
          <a:xfrm>
            <a:off x="5508937" y="4765215"/>
            <a:ext cx="148590" cy="274320"/>
          </a:xfrm>
          <a:custGeom>
            <a:avLst/>
            <a:gdLst/>
            <a:ahLst/>
            <a:cxnLst/>
            <a:rect l="l" t="t" r="r" b="b"/>
            <a:pathLst>
              <a:path w="148589" h="274320">
                <a:moveTo>
                  <a:pt x="94773" y="82425"/>
                </a:moveTo>
                <a:lnTo>
                  <a:pt x="74951" y="82425"/>
                </a:lnTo>
                <a:lnTo>
                  <a:pt x="79104" y="60010"/>
                </a:lnTo>
                <a:lnTo>
                  <a:pt x="81688" y="47032"/>
                </a:lnTo>
                <a:lnTo>
                  <a:pt x="83227" y="39954"/>
                </a:lnTo>
                <a:lnTo>
                  <a:pt x="84243" y="35235"/>
                </a:lnTo>
                <a:lnTo>
                  <a:pt x="92673" y="17253"/>
                </a:lnTo>
                <a:lnTo>
                  <a:pt x="102904" y="6527"/>
                </a:lnTo>
                <a:lnTo>
                  <a:pt x="113250" y="1346"/>
                </a:lnTo>
                <a:lnTo>
                  <a:pt x="122029" y="0"/>
                </a:lnTo>
                <a:lnTo>
                  <a:pt x="131320" y="1297"/>
                </a:lnTo>
                <a:lnTo>
                  <a:pt x="139683" y="5190"/>
                </a:lnTo>
                <a:lnTo>
                  <a:pt x="141293" y="6921"/>
                </a:lnTo>
                <a:lnTo>
                  <a:pt x="115834" y="6921"/>
                </a:lnTo>
                <a:lnTo>
                  <a:pt x="110879" y="11325"/>
                </a:lnTo>
                <a:lnTo>
                  <a:pt x="100968" y="48448"/>
                </a:lnTo>
                <a:lnTo>
                  <a:pt x="94773" y="82425"/>
                </a:lnTo>
                <a:close/>
              </a:path>
              <a:path w="148589" h="274320">
                <a:moveTo>
                  <a:pt x="139373" y="39010"/>
                </a:moveTo>
                <a:lnTo>
                  <a:pt x="125745" y="39010"/>
                </a:lnTo>
                <a:lnTo>
                  <a:pt x="120790" y="35235"/>
                </a:lnTo>
                <a:lnTo>
                  <a:pt x="120790" y="23909"/>
                </a:lnTo>
                <a:lnTo>
                  <a:pt x="123887" y="13213"/>
                </a:lnTo>
                <a:lnTo>
                  <a:pt x="136895" y="11954"/>
                </a:lnTo>
                <a:lnTo>
                  <a:pt x="130701" y="6921"/>
                </a:lnTo>
                <a:lnTo>
                  <a:pt x="141293" y="6921"/>
                </a:lnTo>
                <a:lnTo>
                  <a:pt x="145722" y="11679"/>
                </a:lnTo>
                <a:lnTo>
                  <a:pt x="148045" y="20763"/>
                </a:lnTo>
                <a:lnTo>
                  <a:pt x="148045" y="32089"/>
                </a:lnTo>
                <a:lnTo>
                  <a:pt x="139373" y="39010"/>
                </a:lnTo>
                <a:close/>
              </a:path>
              <a:path w="148589" h="274320">
                <a:moveTo>
                  <a:pt x="127604" y="91863"/>
                </a:moveTo>
                <a:lnTo>
                  <a:pt x="45218" y="91863"/>
                </a:lnTo>
                <a:lnTo>
                  <a:pt x="45218" y="82425"/>
                </a:lnTo>
                <a:lnTo>
                  <a:pt x="127604" y="82425"/>
                </a:lnTo>
                <a:lnTo>
                  <a:pt x="127604" y="91863"/>
                </a:lnTo>
                <a:close/>
              </a:path>
              <a:path w="148589" h="274320">
                <a:moveTo>
                  <a:pt x="40983" y="267411"/>
                </a:moveTo>
                <a:lnTo>
                  <a:pt x="25396" y="267411"/>
                </a:lnTo>
                <a:lnTo>
                  <a:pt x="35201" y="262633"/>
                </a:lnTo>
                <a:lnTo>
                  <a:pt x="42044" y="249951"/>
                </a:lnTo>
                <a:lnTo>
                  <a:pt x="46912" y="231841"/>
                </a:lnTo>
                <a:lnTo>
                  <a:pt x="50793" y="210783"/>
                </a:lnTo>
                <a:lnTo>
                  <a:pt x="73093" y="91863"/>
                </a:lnTo>
                <a:lnTo>
                  <a:pt x="92915" y="91863"/>
                </a:lnTo>
                <a:lnTo>
                  <a:pt x="75571" y="186873"/>
                </a:lnTo>
                <a:lnTo>
                  <a:pt x="65292" y="228106"/>
                </a:lnTo>
                <a:lnTo>
                  <a:pt x="46070" y="263479"/>
                </a:lnTo>
                <a:lnTo>
                  <a:pt x="40983" y="267411"/>
                </a:lnTo>
                <a:close/>
              </a:path>
              <a:path w="148589" h="274320">
                <a:moveTo>
                  <a:pt x="25396" y="273703"/>
                </a:moveTo>
                <a:lnTo>
                  <a:pt x="16202" y="272405"/>
                </a:lnTo>
                <a:lnTo>
                  <a:pt x="8052" y="268512"/>
                </a:lnTo>
                <a:lnTo>
                  <a:pt x="2226" y="262024"/>
                </a:lnTo>
                <a:lnTo>
                  <a:pt x="0" y="252939"/>
                </a:lnTo>
                <a:lnTo>
                  <a:pt x="0" y="241614"/>
                </a:lnTo>
                <a:lnTo>
                  <a:pt x="8672" y="234692"/>
                </a:lnTo>
                <a:lnTo>
                  <a:pt x="22299" y="234692"/>
                </a:lnTo>
                <a:lnTo>
                  <a:pt x="27255" y="238468"/>
                </a:lnTo>
                <a:lnTo>
                  <a:pt x="27255" y="249793"/>
                </a:lnTo>
                <a:lnTo>
                  <a:pt x="24777" y="261119"/>
                </a:lnTo>
                <a:lnTo>
                  <a:pt x="11149" y="261748"/>
                </a:lnTo>
                <a:lnTo>
                  <a:pt x="16724" y="267411"/>
                </a:lnTo>
                <a:lnTo>
                  <a:pt x="40983" y="267411"/>
                </a:lnTo>
                <a:lnTo>
                  <a:pt x="36633" y="270773"/>
                </a:lnTo>
                <a:lnTo>
                  <a:pt x="25396" y="27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9AE42F32-11B4-475B-AFC5-FE9FCF6EF2BC}"/>
              </a:ext>
            </a:extLst>
          </p:cNvPr>
          <p:cNvSpPr/>
          <p:nvPr/>
        </p:nvSpPr>
        <p:spPr>
          <a:xfrm>
            <a:off x="5748664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6279" y="300130"/>
                </a:lnTo>
                <a:lnTo>
                  <a:pt x="60240" y="296502"/>
                </a:lnTo>
                <a:lnTo>
                  <a:pt x="34223" y="268011"/>
                </a:lnTo>
                <a:lnTo>
                  <a:pt x="9930" y="217792"/>
                </a:lnTo>
                <a:lnTo>
                  <a:pt x="832" y="169442"/>
                </a:lnTo>
                <a:lnTo>
                  <a:pt x="0" y="149750"/>
                </a:lnTo>
                <a:lnTo>
                  <a:pt x="822" y="129114"/>
                </a:lnTo>
                <a:lnTo>
                  <a:pt x="9669" y="82415"/>
                </a:lnTo>
                <a:lnTo>
                  <a:pt x="33439" y="32649"/>
                </a:lnTo>
                <a:lnTo>
                  <a:pt x="60056" y="3647"/>
                </a:lnTo>
                <a:lnTo>
                  <a:pt x="66279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CA5CAC29-5E30-47D1-9AF0-4FDB6BD856E6}"/>
              </a:ext>
            </a:extLst>
          </p:cNvPr>
          <p:cNvSpPr/>
          <p:nvPr/>
        </p:nvSpPr>
        <p:spPr>
          <a:xfrm>
            <a:off x="5843437" y="4844500"/>
            <a:ext cx="130175" cy="136525"/>
          </a:xfrm>
          <a:custGeom>
            <a:avLst/>
            <a:gdLst/>
            <a:ahLst/>
            <a:cxnLst/>
            <a:rect l="l" t="t" r="r" b="b"/>
            <a:pathLst>
              <a:path w="130175" h="136525">
                <a:moveTo>
                  <a:pt x="6194" y="49077"/>
                </a:moveTo>
                <a:lnTo>
                  <a:pt x="0" y="49077"/>
                </a:lnTo>
                <a:lnTo>
                  <a:pt x="0" y="45931"/>
                </a:lnTo>
                <a:lnTo>
                  <a:pt x="2177" y="37693"/>
                </a:lnTo>
                <a:lnTo>
                  <a:pt x="9059" y="22022"/>
                </a:lnTo>
                <a:lnTo>
                  <a:pt x="21167" y="6822"/>
                </a:lnTo>
                <a:lnTo>
                  <a:pt x="39024" y="0"/>
                </a:lnTo>
                <a:lnTo>
                  <a:pt x="49071" y="1976"/>
                </a:lnTo>
                <a:lnTo>
                  <a:pt x="55221" y="6292"/>
                </a:lnTo>
                <a:lnTo>
                  <a:pt x="38405" y="6292"/>
                </a:lnTo>
                <a:lnTo>
                  <a:pt x="31223" y="7855"/>
                </a:lnTo>
                <a:lnTo>
                  <a:pt x="23228" y="13606"/>
                </a:lnTo>
                <a:lnTo>
                  <a:pt x="15234" y="25138"/>
                </a:lnTo>
                <a:lnTo>
                  <a:pt x="8052" y="44044"/>
                </a:lnTo>
                <a:lnTo>
                  <a:pt x="6813" y="48448"/>
                </a:lnTo>
                <a:lnTo>
                  <a:pt x="6194" y="49077"/>
                </a:lnTo>
                <a:close/>
              </a:path>
              <a:path w="130175" h="136525">
                <a:moveTo>
                  <a:pt x="75791" y="129615"/>
                </a:moveTo>
                <a:lnTo>
                  <a:pt x="64421" y="129615"/>
                </a:lnTo>
                <a:lnTo>
                  <a:pt x="87282" y="118604"/>
                </a:lnTo>
                <a:lnTo>
                  <a:pt x="103755" y="93436"/>
                </a:lnTo>
                <a:lnTo>
                  <a:pt x="113724" y="65909"/>
                </a:lnTo>
                <a:lnTo>
                  <a:pt x="117073" y="47819"/>
                </a:lnTo>
                <a:lnTo>
                  <a:pt x="116396" y="40357"/>
                </a:lnTo>
                <a:lnTo>
                  <a:pt x="114441" y="33898"/>
                </a:lnTo>
                <a:lnTo>
                  <a:pt x="111324" y="28265"/>
                </a:lnTo>
                <a:lnTo>
                  <a:pt x="107162" y="23280"/>
                </a:lnTo>
                <a:lnTo>
                  <a:pt x="102207" y="18246"/>
                </a:lnTo>
                <a:lnTo>
                  <a:pt x="102207" y="7550"/>
                </a:lnTo>
                <a:lnTo>
                  <a:pt x="109640" y="0"/>
                </a:lnTo>
                <a:lnTo>
                  <a:pt x="122029" y="0"/>
                </a:lnTo>
                <a:lnTo>
                  <a:pt x="130081" y="5033"/>
                </a:lnTo>
                <a:lnTo>
                  <a:pt x="130081" y="20763"/>
                </a:lnTo>
                <a:lnTo>
                  <a:pt x="126684" y="45391"/>
                </a:lnTo>
                <a:lnTo>
                  <a:pt x="115447" y="84234"/>
                </a:lnTo>
                <a:lnTo>
                  <a:pt x="94802" y="120128"/>
                </a:lnTo>
                <a:lnTo>
                  <a:pt x="75791" y="129615"/>
                </a:lnTo>
                <a:close/>
              </a:path>
              <a:path w="130175" h="136525">
                <a:moveTo>
                  <a:pt x="63182" y="135908"/>
                </a:moveTo>
                <a:lnTo>
                  <a:pt x="51239" y="134708"/>
                </a:lnTo>
                <a:lnTo>
                  <a:pt x="38250" y="129615"/>
                </a:lnTo>
                <a:lnTo>
                  <a:pt x="27816" y="118388"/>
                </a:lnTo>
                <a:lnTo>
                  <a:pt x="23538" y="98784"/>
                </a:lnTo>
                <a:lnTo>
                  <a:pt x="24322" y="88796"/>
                </a:lnTo>
                <a:lnTo>
                  <a:pt x="27022" y="76448"/>
                </a:lnTo>
                <a:lnTo>
                  <a:pt x="32162" y="59853"/>
                </a:lnTo>
                <a:lnTo>
                  <a:pt x="40263" y="37123"/>
                </a:lnTo>
                <a:lnTo>
                  <a:pt x="42741" y="32089"/>
                </a:lnTo>
                <a:lnTo>
                  <a:pt x="45838" y="23909"/>
                </a:lnTo>
                <a:lnTo>
                  <a:pt x="45838" y="6292"/>
                </a:lnTo>
                <a:lnTo>
                  <a:pt x="55221" y="6292"/>
                </a:lnTo>
                <a:lnTo>
                  <a:pt x="56678" y="7314"/>
                </a:lnTo>
                <a:lnTo>
                  <a:pt x="61498" y="15130"/>
                </a:lnTo>
                <a:lnTo>
                  <a:pt x="63182" y="24538"/>
                </a:lnTo>
                <a:lnTo>
                  <a:pt x="63182" y="30201"/>
                </a:lnTo>
                <a:lnTo>
                  <a:pt x="61943" y="34606"/>
                </a:lnTo>
                <a:lnTo>
                  <a:pt x="60085" y="39639"/>
                </a:lnTo>
                <a:lnTo>
                  <a:pt x="53455" y="57886"/>
                </a:lnTo>
                <a:lnTo>
                  <a:pt x="47928" y="74717"/>
                </a:lnTo>
                <a:lnTo>
                  <a:pt x="44144" y="89897"/>
                </a:lnTo>
                <a:lnTo>
                  <a:pt x="42741" y="103189"/>
                </a:lnTo>
                <a:lnTo>
                  <a:pt x="44038" y="113954"/>
                </a:lnTo>
                <a:lnTo>
                  <a:pt x="48006" y="122301"/>
                </a:lnTo>
                <a:lnTo>
                  <a:pt x="54762" y="127698"/>
                </a:lnTo>
                <a:lnTo>
                  <a:pt x="64421" y="129615"/>
                </a:lnTo>
                <a:lnTo>
                  <a:pt x="75791" y="129615"/>
                </a:lnTo>
                <a:lnTo>
                  <a:pt x="63182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9EAC2E8B-018D-4CEE-B9E9-6DEFD741B554}"/>
              </a:ext>
            </a:extLst>
          </p:cNvPr>
          <p:cNvSpPr/>
          <p:nvPr/>
        </p:nvSpPr>
        <p:spPr>
          <a:xfrm>
            <a:off x="5988385" y="4882881"/>
            <a:ext cx="62865" cy="141605"/>
          </a:xfrm>
          <a:custGeom>
            <a:avLst/>
            <a:gdLst/>
            <a:ahLst/>
            <a:cxnLst/>
            <a:rect l="l" t="t" r="r" b="b"/>
            <a:pathLst>
              <a:path w="62864" h="141604">
                <a:moveTo>
                  <a:pt x="51413" y="20134"/>
                </a:moveTo>
                <a:lnTo>
                  <a:pt x="39643" y="20134"/>
                </a:lnTo>
                <a:lnTo>
                  <a:pt x="37166" y="15730"/>
                </a:lnTo>
                <a:lnTo>
                  <a:pt x="37166" y="5662"/>
                </a:lnTo>
                <a:lnTo>
                  <a:pt x="43360" y="0"/>
                </a:lnTo>
                <a:lnTo>
                  <a:pt x="54510" y="0"/>
                </a:lnTo>
                <a:lnTo>
                  <a:pt x="56988" y="5033"/>
                </a:lnTo>
                <a:lnTo>
                  <a:pt x="56988" y="13842"/>
                </a:lnTo>
                <a:lnTo>
                  <a:pt x="51413" y="20134"/>
                </a:lnTo>
                <a:close/>
              </a:path>
              <a:path w="62864" h="141604">
                <a:moveTo>
                  <a:pt x="6194" y="81796"/>
                </a:moveTo>
                <a:lnTo>
                  <a:pt x="0" y="81796"/>
                </a:lnTo>
                <a:lnTo>
                  <a:pt x="0" y="79279"/>
                </a:lnTo>
                <a:lnTo>
                  <a:pt x="1771" y="72673"/>
                </a:lnTo>
                <a:lnTo>
                  <a:pt x="7200" y="61819"/>
                </a:lnTo>
                <a:lnTo>
                  <a:pt x="16463" y="51673"/>
                </a:lnTo>
                <a:lnTo>
                  <a:pt x="29732" y="47190"/>
                </a:lnTo>
                <a:lnTo>
                  <a:pt x="37534" y="48527"/>
                </a:lnTo>
                <a:lnTo>
                  <a:pt x="43825" y="52223"/>
                </a:lnTo>
                <a:lnTo>
                  <a:pt x="44298" y="52853"/>
                </a:lnTo>
                <a:lnTo>
                  <a:pt x="29113" y="52853"/>
                </a:lnTo>
                <a:lnTo>
                  <a:pt x="23277" y="54317"/>
                </a:lnTo>
                <a:lnTo>
                  <a:pt x="17266" y="58909"/>
                </a:lnTo>
                <a:lnTo>
                  <a:pt x="11604" y="66921"/>
                </a:lnTo>
                <a:lnTo>
                  <a:pt x="6813" y="78650"/>
                </a:lnTo>
                <a:lnTo>
                  <a:pt x="6194" y="80538"/>
                </a:lnTo>
                <a:lnTo>
                  <a:pt x="6194" y="81796"/>
                </a:lnTo>
                <a:close/>
              </a:path>
              <a:path w="62864" h="141604">
                <a:moveTo>
                  <a:pt x="32830" y="141570"/>
                </a:moveTo>
                <a:lnTo>
                  <a:pt x="24767" y="140233"/>
                </a:lnTo>
                <a:lnTo>
                  <a:pt x="18505" y="136537"/>
                </a:lnTo>
                <a:lnTo>
                  <a:pt x="14450" y="130953"/>
                </a:lnTo>
                <a:lnTo>
                  <a:pt x="13008" y="123953"/>
                </a:lnTo>
                <a:lnTo>
                  <a:pt x="13008" y="120177"/>
                </a:lnTo>
                <a:lnTo>
                  <a:pt x="14247" y="117661"/>
                </a:lnTo>
                <a:lnTo>
                  <a:pt x="14866" y="115144"/>
                </a:lnTo>
                <a:lnTo>
                  <a:pt x="27874" y="81167"/>
                </a:lnTo>
                <a:lnTo>
                  <a:pt x="32830" y="67954"/>
                </a:lnTo>
                <a:lnTo>
                  <a:pt x="34069" y="64807"/>
                </a:lnTo>
                <a:lnTo>
                  <a:pt x="34069" y="54740"/>
                </a:lnTo>
                <a:lnTo>
                  <a:pt x="32210" y="52853"/>
                </a:lnTo>
                <a:lnTo>
                  <a:pt x="44298" y="52853"/>
                </a:lnTo>
                <a:lnTo>
                  <a:pt x="48025" y="57808"/>
                </a:lnTo>
                <a:lnTo>
                  <a:pt x="49554" y="64807"/>
                </a:lnTo>
                <a:lnTo>
                  <a:pt x="49554" y="66695"/>
                </a:lnTo>
                <a:lnTo>
                  <a:pt x="48316" y="71729"/>
                </a:lnTo>
                <a:lnTo>
                  <a:pt x="46409" y="76212"/>
                </a:lnTo>
                <a:lnTo>
                  <a:pt x="43283" y="83998"/>
                </a:lnTo>
                <a:lnTo>
                  <a:pt x="40040" y="92256"/>
                </a:lnTo>
                <a:lnTo>
                  <a:pt x="37785" y="98155"/>
                </a:lnTo>
                <a:lnTo>
                  <a:pt x="35927" y="103818"/>
                </a:lnTo>
                <a:lnTo>
                  <a:pt x="33449" y="109481"/>
                </a:lnTo>
                <a:lnTo>
                  <a:pt x="31591" y="115144"/>
                </a:lnTo>
                <a:lnTo>
                  <a:pt x="27874" y="123953"/>
                </a:lnTo>
                <a:lnTo>
                  <a:pt x="27874" y="133391"/>
                </a:lnTo>
                <a:lnTo>
                  <a:pt x="29113" y="135908"/>
                </a:lnTo>
                <a:lnTo>
                  <a:pt x="47081" y="135908"/>
                </a:lnTo>
                <a:lnTo>
                  <a:pt x="46099" y="136999"/>
                </a:lnTo>
                <a:lnTo>
                  <a:pt x="32830" y="141570"/>
                </a:lnTo>
                <a:close/>
              </a:path>
              <a:path w="62864" h="141604">
                <a:moveTo>
                  <a:pt x="47081" y="135908"/>
                </a:moveTo>
                <a:lnTo>
                  <a:pt x="33449" y="135908"/>
                </a:lnTo>
                <a:lnTo>
                  <a:pt x="39537" y="134266"/>
                </a:lnTo>
                <a:lnTo>
                  <a:pt x="45451" y="129380"/>
                </a:lnTo>
                <a:lnTo>
                  <a:pt x="50784" y="121308"/>
                </a:lnTo>
                <a:lnTo>
                  <a:pt x="55129" y="110110"/>
                </a:lnTo>
                <a:lnTo>
                  <a:pt x="55749" y="108223"/>
                </a:lnTo>
                <a:lnTo>
                  <a:pt x="56368" y="106964"/>
                </a:lnTo>
                <a:lnTo>
                  <a:pt x="62563" y="106964"/>
                </a:lnTo>
                <a:lnTo>
                  <a:pt x="62563" y="109481"/>
                </a:lnTo>
                <a:lnTo>
                  <a:pt x="60791" y="115822"/>
                </a:lnTo>
                <a:lnTo>
                  <a:pt x="55362" y="126705"/>
                </a:lnTo>
                <a:lnTo>
                  <a:pt x="47081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FEE5B4F4-C2C5-47CF-8A7D-112A64C2C35F}"/>
              </a:ext>
            </a:extLst>
          </p:cNvPr>
          <p:cNvSpPr/>
          <p:nvPr/>
        </p:nvSpPr>
        <p:spPr>
          <a:xfrm>
            <a:off x="6093690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4336" y="291950"/>
                </a:lnTo>
                <a:lnTo>
                  <a:pt x="27206" y="260972"/>
                </a:lnTo>
                <a:lnTo>
                  <a:pt x="41889" y="225805"/>
                </a:lnTo>
                <a:lnTo>
                  <a:pt x="49719" y="188161"/>
                </a:lnTo>
                <a:lnTo>
                  <a:pt x="52032" y="149750"/>
                </a:lnTo>
                <a:lnTo>
                  <a:pt x="48867" y="105430"/>
                </a:lnTo>
                <a:lnTo>
                  <a:pt x="39721" y="67010"/>
                </a:lnTo>
                <a:lnTo>
                  <a:pt x="25116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5153" y="31587"/>
                </a:lnTo>
                <a:lnTo>
                  <a:pt x="59349" y="81619"/>
                </a:lnTo>
                <a:lnTo>
                  <a:pt x="68021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3F955461-0B12-477B-B750-B0F6870DD52B}"/>
              </a:ext>
            </a:extLst>
          </p:cNvPr>
          <p:cNvSpPr/>
          <p:nvPr/>
        </p:nvSpPr>
        <p:spPr>
          <a:xfrm>
            <a:off x="6267132" y="4945167"/>
            <a:ext cx="34925" cy="90170"/>
          </a:xfrm>
          <a:custGeom>
            <a:avLst/>
            <a:gdLst/>
            <a:ahLst/>
            <a:cxnLst/>
            <a:rect l="l" t="t" r="r" b="b"/>
            <a:pathLst>
              <a:path w="34925" h="90170">
                <a:moveTo>
                  <a:pt x="19202" y="32089"/>
                </a:moveTo>
                <a:lnTo>
                  <a:pt x="5574" y="32089"/>
                </a:lnTo>
                <a:lnTo>
                  <a:pt x="0" y="24538"/>
                </a:lnTo>
                <a:lnTo>
                  <a:pt x="0" y="7550"/>
                </a:lnTo>
                <a:lnTo>
                  <a:pt x="5574" y="0"/>
                </a:lnTo>
                <a:lnTo>
                  <a:pt x="15485" y="0"/>
                </a:lnTo>
                <a:lnTo>
                  <a:pt x="23451" y="2182"/>
                </a:lnTo>
                <a:lnTo>
                  <a:pt x="29500" y="8494"/>
                </a:lnTo>
                <a:lnTo>
                  <a:pt x="33343" y="18581"/>
                </a:lnTo>
                <a:lnTo>
                  <a:pt x="34249" y="27684"/>
                </a:lnTo>
                <a:lnTo>
                  <a:pt x="26635" y="27684"/>
                </a:lnTo>
                <a:lnTo>
                  <a:pt x="26016" y="28314"/>
                </a:lnTo>
                <a:lnTo>
                  <a:pt x="22919" y="30830"/>
                </a:lnTo>
                <a:lnTo>
                  <a:pt x="19202" y="32089"/>
                </a:lnTo>
                <a:close/>
              </a:path>
              <a:path w="34925" h="90170">
                <a:moveTo>
                  <a:pt x="7433" y="89976"/>
                </a:moveTo>
                <a:lnTo>
                  <a:pt x="6194" y="89976"/>
                </a:lnTo>
                <a:lnTo>
                  <a:pt x="4955" y="88717"/>
                </a:lnTo>
                <a:lnTo>
                  <a:pt x="4955" y="85571"/>
                </a:lnTo>
                <a:lnTo>
                  <a:pt x="8052" y="81796"/>
                </a:lnTo>
                <a:lnTo>
                  <a:pt x="15331" y="73144"/>
                </a:lnTo>
                <a:lnTo>
                  <a:pt x="21680" y="61661"/>
                </a:lnTo>
                <a:lnTo>
                  <a:pt x="26171" y="47819"/>
                </a:lnTo>
                <a:lnTo>
                  <a:pt x="27874" y="32089"/>
                </a:lnTo>
                <a:lnTo>
                  <a:pt x="27874" y="27684"/>
                </a:lnTo>
                <a:lnTo>
                  <a:pt x="34249" y="27684"/>
                </a:lnTo>
                <a:lnTo>
                  <a:pt x="34688" y="32089"/>
                </a:lnTo>
                <a:lnTo>
                  <a:pt x="30952" y="55999"/>
                </a:lnTo>
                <a:lnTo>
                  <a:pt x="22454" y="74246"/>
                </a:lnTo>
                <a:lnTo>
                  <a:pt x="13259" y="85886"/>
                </a:lnTo>
                <a:lnTo>
                  <a:pt x="7433" y="89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30FDF0B0-6623-4521-B65F-27804B9930D1}"/>
              </a:ext>
            </a:extLst>
          </p:cNvPr>
          <p:cNvSpPr/>
          <p:nvPr/>
        </p:nvSpPr>
        <p:spPr>
          <a:xfrm>
            <a:off x="6389160" y="4765215"/>
            <a:ext cx="147955" cy="274320"/>
          </a:xfrm>
          <a:custGeom>
            <a:avLst/>
            <a:gdLst/>
            <a:ahLst/>
            <a:cxnLst/>
            <a:rect l="l" t="t" r="r" b="b"/>
            <a:pathLst>
              <a:path w="147954" h="274320">
                <a:moveTo>
                  <a:pt x="94773" y="82425"/>
                </a:moveTo>
                <a:lnTo>
                  <a:pt x="74332" y="82425"/>
                </a:lnTo>
                <a:lnTo>
                  <a:pt x="78755" y="60010"/>
                </a:lnTo>
                <a:lnTo>
                  <a:pt x="92325" y="17253"/>
                </a:lnTo>
                <a:lnTo>
                  <a:pt x="122029" y="0"/>
                </a:lnTo>
                <a:lnTo>
                  <a:pt x="130962" y="1297"/>
                </a:lnTo>
                <a:lnTo>
                  <a:pt x="139141" y="5190"/>
                </a:lnTo>
                <a:lnTo>
                  <a:pt x="140733" y="6921"/>
                </a:lnTo>
                <a:lnTo>
                  <a:pt x="115834" y="6921"/>
                </a:lnTo>
                <a:lnTo>
                  <a:pt x="110879" y="11325"/>
                </a:lnTo>
                <a:lnTo>
                  <a:pt x="100968" y="48448"/>
                </a:lnTo>
                <a:lnTo>
                  <a:pt x="94773" y="82425"/>
                </a:lnTo>
                <a:close/>
              </a:path>
              <a:path w="147954" h="274320">
                <a:moveTo>
                  <a:pt x="138753" y="39010"/>
                </a:moveTo>
                <a:lnTo>
                  <a:pt x="125745" y="39010"/>
                </a:lnTo>
                <a:lnTo>
                  <a:pt x="120170" y="35235"/>
                </a:lnTo>
                <a:lnTo>
                  <a:pt x="120170" y="23909"/>
                </a:lnTo>
                <a:lnTo>
                  <a:pt x="123268" y="13213"/>
                </a:lnTo>
                <a:lnTo>
                  <a:pt x="136276" y="11954"/>
                </a:lnTo>
                <a:lnTo>
                  <a:pt x="130701" y="6921"/>
                </a:lnTo>
                <a:lnTo>
                  <a:pt x="140733" y="6921"/>
                </a:lnTo>
                <a:lnTo>
                  <a:pt x="145112" y="11679"/>
                </a:lnTo>
                <a:lnTo>
                  <a:pt x="147426" y="20763"/>
                </a:lnTo>
                <a:lnTo>
                  <a:pt x="147426" y="32089"/>
                </a:lnTo>
                <a:lnTo>
                  <a:pt x="138753" y="39010"/>
                </a:lnTo>
                <a:close/>
              </a:path>
              <a:path w="147954" h="274320">
                <a:moveTo>
                  <a:pt x="126984" y="91863"/>
                </a:moveTo>
                <a:lnTo>
                  <a:pt x="45218" y="91863"/>
                </a:lnTo>
                <a:lnTo>
                  <a:pt x="45218" y="82425"/>
                </a:lnTo>
                <a:lnTo>
                  <a:pt x="126984" y="82425"/>
                </a:lnTo>
                <a:lnTo>
                  <a:pt x="126984" y="91863"/>
                </a:lnTo>
                <a:close/>
              </a:path>
              <a:path w="147954" h="274320">
                <a:moveTo>
                  <a:pt x="40765" y="267411"/>
                </a:moveTo>
                <a:lnTo>
                  <a:pt x="24777" y="267411"/>
                </a:lnTo>
                <a:lnTo>
                  <a:pt x="34591" y="262633"/>
                </a:lnTo>
                <a:lnTo>
                  <a:pt x="41502" y="249951"/>
                </a:lnTo>
                <a:lnTo>
                  <a:pt x="46554" y="231841"/>
                </a:lnTo>
                <a:lnTo>
                  <a:pt x="50793" y="210783"/>
                </a:lnTo>
                <a:lnTo>
                  <a:pt x="73093" y="91863"/>
                </a:lnTo>
                <a:lnTo>
                  <a:pt x="92915" y="91863"/>
                </a:lnTo>
                <a:lnTo>
                  <a:pt x="74951" y="186873"/>
                </a:lnTo>
                <a:lnTo>
                  <a:pt x="73732" y="194325"/>
                </a:lnTo>
                <a:lnTo>
                  <a:pt x="70306" y="209682"/>
                </a:lnTo>
                <a:lnTo>
                  <a:pt x="65021" y="228106"/>
                </a:lnTo>
                <a:lnTo>
                  <a:pt x="58227" y="244760"/>
                </a:lnTo>
                <a:lnTo>
                  <a:pt x="53261" y="254060"/>
                </a:lnTo>
                <a:lnTo>
                  <a:pt x="45915" y="263479"/>
                </a:lnTo>
                <a:lnTo>
                  <a:pt x="40765" y="267411"/>
                </a:lnTo>
                <a:close/>
              </a:path>
              <a:path w="147954" h="274320">
                <a:moveTo>
                  <a:pt x="24777" y="273703"/>
                </a:moveTo>
                <a:lnTo>
                  <a:pt x="15940" y="272405"/>
                </a:lnTo>
                <a:lnTo>
                  <a:pt x="7975" y="268512"/>
                </a:lnTo>
                <a:lnTo>
                  <a:pt x="2216" y="262024"/>
                </a:lnTo>
                <a:lnTo>
                  <a:pt x="0" y="252939"/>
                </a:lnTo>
                <a:lnTo>
                  <a:pt x="0" y="241614"/>
                </a:lnTo>
                <a:lnTo>
                  <a:pt x="8672" y="234692"/>
                </a:lnTo>
                <a:lnTo>
                  <a:pt x="21680" y="234692"/>
                </a:lnTo>
                <a:lnTo>
                  <a:pt x="27255" y="238468"/>
                </a:lnTo>
                <a:lnTo>
                  <a:pt x="27255" y="249793"/>
                </a:lnTo>
                <a:lnTo>
                  <a:pt x="24158" y="261119"/>
                </a:lnTo>
                <a:lnTo>
                  <a:pt x="10530" y="261748"/>
                </a:lnTo>
                <a:lnTo>
                  <a:pt x="16724" y="267411"/>
                </a:lnTo>
                <a:lnTo>
                  <a:pt x="40765" y="267411"/>
                </a:lnTo>
                <a:lnTo>
                  <a:pt x="36362" y="270773"/>
                </a:lnTo>
                <a:lnTo>
                  <a:pt x="24777" y="27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BB529DDA-1962-4447-995E-406E6AF9E885}"/>
              </a:ext>
            </a:extLst>
          </p:cNvPr>
          <p:cNvSpPr/>
          <p:nvPr/>
        </p:nvSpPr>
        <p:spPr>
          <a:xfrm>
            <a:off x="6628882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5660" y="300130"/>
                </a:lnTo>
                <a:lnTo>
                  <a:pt x="59620" y="296502"/>
                </a:lnTo>
                <a:lnTo>
                  <a:pt x="33604" y="268011"/>
                </a:lnTo>
                <a:lnTo>
                  <a:pt x="9407" y="217792"/>
                </a:lnTo>
                <a:lnTo>
                  <a:pt x="735" y="169442"/>
                </a:lnTo>
                <a:lnTo>
                  <a:pt x="0" y="149750"/>
                </a:lnTo>
                <a:lnTo>
                  <a:pt x="813" y="129114"/>
                </a:lnTo>
                <a:lnTo>
                  <a:pt x="9407" y="82415"/>
                </a:lnTo>
                <a:lnTo>
                  <a:pt x="32820" y="32649"/>
                </a:lnTo>
                <a:lnTo>
                  <a:pt x="59436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B7E01190-8E6B-43CA-986C-E7D73082C90E}"/>
              </a:ext>
            </a:extLst>
          </p:cNvPr>
          <p:cNvSpPr/>
          <p:nvPr/>
        </p:nvSpPr>
        <p:spPr>
          <a:xfrm>
            <a:off x="6723036" y="4844500"/>
            <a:ext cx="130175" cy="136525"/>
          </a:xfrm>
          <a:custGeom>
            <a:avLst/>
            <a:gdLst/>
            <a:ahLst/>
            <a:cxnLst/>
            <a:rect l="l" t="t" r="r" b="b"/>
            <a:pathLst>
              <a:path w="130175" h="136525">
                <a:moveTo>
                  <a:pt x="6813" y="49077"/>
                </a:moveTo>
                <a:lnTo>
                  <a:pt x="0" y="49077"/>
                </a:lnTo>
                <a:lnTo>
                  <a:pt x="0" y="45931"/>
                </a:lnTo>
                <a:lnTo>
                  <a:pt x="2264" y="37693"/>
                </a:lnTo>
                <a:lnTo>
                  <a:pt x="9291" y="22022"/>
                </a:lnTo>
                <a:lnTo>
                  <a:pt x="21428" y="6822"/>
                </a:lnTo>
                <a:lnTo>
                  <a:pt x="39024" y="0"/>
                </a:lnTo>
                <a:lnTo>
                  <a:pt x="49167" y="1976"/>
                </a:lnTo>
                <a:lnTo>
                  <a:pt x="55490" y="6292"/>
                </a:lnTo>
                <a:lnTo>
                  <a:pt x="38405" y="6292"/>
                </a:lnTo>
                <a:lnTo>
                  <a:pt x="31320" y="7855"/>
                </a:lnTo>
                <a:lnTo>
                  <a:pt x="23538" y="13606"/>
                </a:lnTo>
                <a:lnTo>
                  <a:pt x="15756" y="25138"/>
                </a:lnTo>
                <a:lnTo>
                  <a:pt x="8672" y="44044"/>
                </a:lnTo>
                <a:lnTo>
                  <a:pt x="6813" y="48448"/>
                </a:lnTo>
                <a:lnTo>
                  <a:pt x="6813" y="49077"/>
                </a:lnTo>
                <a:close/>
              </a:path>
              <a:path w="130175" h="136525">
                <a:moveTo>
                  <a:pt x="76267" y="129615"/>
                </a:moveTo>
                <a:lnTo>
                  <a:pt x="65040" y="129615"/>
                </a:lnTo>
                <a:lnTo>
                  <a:pt x="87902" y="118604"/>
                </a:lnTo>
                <a:lnTo>
                  <a:pt x="104375" y="93436"/>
                </a:lnTo>
                <a:lnTo>
                  <a:pt x="114344" y="65909"/>
                </a:lnTo>
                <a:lnTo>
                  <a:pt x="117693" y="47819"/>
                </a:lnTo>
                <a:lnTo>
                  <a:pt x="116918" y="40357"/>
                </a:lnTo>
                <a:lnTo>
                  <a:pt x="114750" y="33898"/>
                </a:lnTo>
                <a:lnTo>
                  <a:pt x="111421" y="28265"/>
                </a:lnTo>
                <a:lnTo>
                  <a:pt x="107162" y="23280"/>
                </a:lnTo>
                <a:lnTo>
                  <a:pt x="104065" y="20134"/>
                </a:lnTo>
                <a:lnTo>
                  <a:pt x="102826" y="18246"/>
                </a:lnTo>
                <a:lnTo>
                  <a:pt x="102826" y="7550"/>
                </a:lnTo>
                <a:lnTo>
                  <a:pt x="109640" y="0"/>
                </a:lnTo>
                <a:lnTo>
                  <a:pt x="122648" y="0"/>
                </a:lnTo>
                <a:lnTo>
                  <a:pt x="130081" y="5033"/>
                </a:lnTo>
                <a:lnTo>
                  <a:pt x="130081" y="20763"/>
                </a:lnTo>
                <a:lnTo>
                  <a:pt x="126694" y="45391"/>
                </a:lnTo>
                <a:lnTo>
                  <a:pt x="115525" y="84234"/>
                </a:lnTo>
                <a:lnTo>
                  <a:pt x="95064" y="120128"/>
                </a:lnTo>
                <a:lnTo>
                  <a:pt x="76267" y="129615"/>
                </a:lnTo>
                <a:close/>
              </a:path>
              <a:path w="130175" h="136525">
                <a:moveTo>
                  <a:pt x="63802" y="135908"/>
                </a:moveTo>
                <a:lnTo>
                  <a:pt x="51858" y="134708"/>
                </a:lnTo>
                <a:lnTo>
                  <a:pt x="38869" y="129615"/>
                </a:lnTo>
                <a:lnTo>
                  <a:pt x="28436" y="118388"/>
                </a:lnTo>
                <a:lnTo>
                  <a:pt x="24158" y="98784"/>
                </a:lnTo>
                <a:lnTo>
                  <a:pt x="24942" y="88796"/>
                </a:lnTo>
                <a:lnTo>
                  <a:pt x="40882" y="37123"/>
                </a:lnTo>
                <a:lnTo>
                  <a:pt x="45838" y="23909"/>
                </a:lnTo>
                <a:lnTo>
                  <a:pt x="45838" y="6292"/>
                </a:lnTo>
                <a:lnTo>
                  <a:pt x="55490" y="6292"/>
                </a:lnTo>
                <a:lnTo>
                  <a:pt x="56988" y="7314"/>
                </a:lnTo>
                <a:lnTo>
                  <a:pt x="62021" y="15130"/>
                </a:lnTo>
                <a:lnTo>
                  <a:pt x="63802" y="24538"/>
                </a:lnTo>
                <a:lnTo>
                  <a:pt x="63802" y="30201"/>
                </a:lnTo>
                <a:lnTo>
                  <a:pt x="61943" y="34606"/>
                </a:lnTo>
                <a:lnTo>
                  <a:pt x="60085" y="39639"/>
                </a:lnTo>
                <a:lnTo>
                  <a:pt x="53455" y="57886"/>
                </a:lnTo>
                <a:lnTo>
                  <a:pt x="47928" y="74717"/>
                </a:lnTo>
                <a:lnTo>
                  <a:pt x="44144" y="89897"/>
                </a:lnTo>
                <a:lnTo>
                  <a:pt x="42741" y="103189"/>
                </a:lnTo>
                <a:lnTo>
                  <a:pt x="44047" y="113954"/>
                </a:lnTo>
                <a:lnTo>
                  <a:pt x="48083" y="122301"/>
                </a:lnTo>
                <a:lnTo>
                  <a:pt x="55023" y="127698"/>
                </a:lnTo>
                <a:lnTo>
                  <a:pt x="65040" y="129615"/>
                </a:lnTo>
                <a:lnTo>
                  <a:pt x="76267" y="129615"/>
                </a:lnTo>
                <a:lnTo>
                  <a:pt x="63802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24C25C63-C117-4910-9F57-6EE8C65119CC}"/>
              </a:ext>
            </a:extLst>
          </p:cNvPr>
          <p:cNvSpPr/>
          <p:nvPr/>
        </p:nvSpPr>
        <p:spPr>
          <a:xfrm>
            <a:off x="6858068" y="4882876"/>
            <a:ext cx="91440" cy="182880"/>
          </a:xfrm>
          <a:custGeom>
            <a:avLst/>
            <a:gdLst/>
            <a:ahLst/>
            <a:cxnLst/>
            <a:rect l="l" t="t" r="r" b="b"/>
            <a:pathLst>
              <a:path w="91439" h="182879">
                <a:moveTo>
                  <a:pt x="84862" y="20134"/>
                </a:moveTo>
                <a:lnTo>
                  <a:pt x="73713" y="20134"/>
                </a:lnTo>
                <a:lnTo>
                  <a:pt x="71235" y="15100"/>
                </a:lnTo>
                <a:lnTo>
                  <a:pt x="71235" y="6292"/>
                </a:lnTo>
                <a:lnTo>
                  <a:pt x="76810" y="0"/>
                </a:lnTo>
                <a:lnTo>
                  <a:pt x="88579" y="0"/>
                </a:lnTo>
                <a:lnTo>
                  <a:pt x="91057" y="4404"/>
                </a:lnTo>
                <a:lnTo>
                  <a:pt x="91057" y="14471"/>
                </a:lnTo>
                <a:lnTo>
                  <a:pt x="84862" y="20134"/>
                </a:lnTo>
                <a:close/>
              </a:path>
              <a:path w="91439" h="182879">
                <a:moveTo>
                  <a:pt x="30971" y="81796"/>
                </a:moveTo>
                <a:lnTo>
                  <a:pt x="24777" y="81796"/>
                </a:lnTo>
                <a:lnTo>
                  <a:pt x="24777" y="79279"/>
                </a:lnTo>
                <a:lnTo>
                  <a:pt x="27264" y="72938"/>
                </a:lnTo>
                <a:lnTo>
                  <a:pt x="34456" y="62055"/>
                </a:lnTo>
                <a:lnTo>
                  <a:pt x="45944" y="51761"/>
                </a:lnTo>
                <a:lnTo>
                  <a:pt x="61324" y="47190"/>
                </a:lnTo>
                <a:lnTo>
                  <a:pt x="70035" y="48645"/>
                </a:lnTo>
                <a:lnTo>
                  <a:pt x="77119" y="52695"/>
                </a:lnTo>
                <a:lnTo>
                  <a:pt x="77241" y="52853"/>
                </a:lnTo>
                <a:lnTo>
                  <a:pt x="60704" y="52853"/>
                </a:lnTo>
                <a:lnTo>
                  <a:pt x="52081" y="55104"/>
                </a:lnTo>
                <a:lnTo>
                  <a:pt x="44212" y="60954"/>
                </a:lnTo>
                <a:lnTo>
                  <a:pt x="37621" y="69045"/>
                </a:lnTo>
                <a:lnTo>
                  <a:pt x="32830" y="78021"/>
                </a:lnTo>
                <a:lnTo>
                  <a:pt x="30971" y="81167"/>
                </a:lnTo>
                <a:lnTo>
                  <a:pt x="30971" y="81796"/>
                </a:lnTo>
                <a:close/>
              </a:path>
              <a:path w="91439" h="182879">
                <a:moveTo>
                  <a:pt x="41267" y="176806"/>
                </a:moveTo>
                <a:lnTo>
                  <a:pt x="20441" y="176806"/>
                </a:lnTo>
                <a:lnTo>
                  <a:pt x="29394" y="174613"/>
                </a:lnTo>
                <a:lnTo>
                  <a:pt x="37243" y="168705"/>
                </a:lnTo>
                <a:lnTo>
                  <a:pt x="43350" y="160083"/>
                </a:lnTo>
                <a:lnTo>
                  <a:pt x="47077" y="149750"/>
                </a:lnTo>
                <a:lnTo>
                  <a:pt x="66899" y="69212"/>
                </a:lnTo>
                <a:lnTo>
                  <a:pt x="67518" y="68583"/>
                </a:lnTo>
                <a:lnTo>
                  <a:pt x="67518" y="56628"/>
                </a:lnTo>
                <a:lnTo>
                  <a:pt x="65660" y="52853"/>
                </a:lnTo>
                <a:lnTo>
                  <a:pt x="77241" y="52853"/>
                </a:lnTo>
                <a:lnTo>
                  <a:pt x="81881" y="58869"/>
                </a:lnTo>
                <a:lnTo>
                  <a:pt x="83624" y="66695"/>
                </a:lnTo>
                <a:lnTo>
                  <a:pt x="83624" y="69841"/>
                </a:lnTo>
                <a:lnTo>
                  <a:pt x="83004" y="71729"/>
                </a:lnTo>
                <a:lnTo>
                  <a:pt x="82385" y="74246"/>
                </a:lnTo>
                <a:lnTo>
                  <a:pt x="63802" y="149121"/>
                </a:lnTo>
                <a:lnTo>
                  <a:pt x="56155" y="165215"/>
                </a:lnTo>
                <a:lnTo>
                  <a:pt x="44444" y="175469"/>
                </a:lnTo>
                <a:lnTo>
                  <a:pt x="41267" y="176806"/>
                </a:lnTo>
                <a:close/>
              </a:path>
              <a:path w="91439" h="182879">
                <a:moveTo>
                  <a:pt x="20441" y="182469"/>
                </a:moveTo>
                <a:lnTo>
                  <a:pt x="8052" y="182469"/>
                </a:lnTo>
                <a:lnTo>
                  <a:pt x="0" y="177435"/>
                </a:lnTo>
                <a:lnTo>
                  <a:pt x="0" y="162334"/>
                </a:lnTo>
                <a:lnTo>
                  <a:pt x="5574" y="156671"/>
                </a:lnTo>
                <a:lnTo>
                  <a:pt x="16105" y="156671"/>
                </a:lnTo>
                <a:lnTo>
                  <a:pt x="19821" y="159817"/>
                </a:lnTo>
                <a:lnTo>
                  <a:pt x="19821" y="167997"/>
                </a:lnTo>
                <a:lnTo>
                  <a:pt x="18583" y="173031"/>
                </a:lnTo>
                <a:lnTo>
                  <a:pt x="13008" y="175547"/>
                </a:lnTo>
                <a:lnTo>
                  <a:pt x="17963" y="176806"/>
                </a:lnTo>
                <a:lnTo>
                  <a:pt x="41267" y="176806"/>
                </a:lnTo>
                <a:lnTo>
                  <a:pt x="31571" y="180886"/>
                </a:lnTo>
                <a:lnTo>
                  <a:pt x="20441" y="182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5CD8D689-00D9-4E89-92C9-D479EF30F37A}"/>
              </a:ext>
            </a:extLst>
          </p:cNvPr>
          <p:cNvSpPr/>
          <p:nvPr/>
        </p:nvSpPr>
        <p:spPr>
          <a:xfrm>
            <a:off x="6999923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2" y="225805"/>
                </a:lnTo>
                <a:lnTo>
                  <a:pt x="49187" y="188161"/>
                </a:lnTo>
                <a:lnTo>
                  <a:pt x="51413" y="149750"/>
                </a:lnTo>
                <a:lnTo>
                  <a:pt x="48345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4891" y="31587"/>
                </a:lnTo>
                <a:lnTo>
                  <a:pt x="59088" y="81619"/>
                </a:lnTo>
                <a:lnTo>
                  <a:pt x="68012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1C3610A9-1F34-4133-8EC8-794814710FF1}"/>
              </a:ext>
            </a:extLst>
          </p:cNvPr>
          <p:cNvSpPr/>
          <p:nvPr/>
        </p:nvSpPr>
        <p:spPr>
          <a:xfrm>
            <a:off x="7115138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2" y="225805"/>
                </a:lnTo>
                <a:lnTo>
                  <a:pt x="49187" y="188161"/>
                </a:lnTo>
                <a:lnTo>
                  <a:pt x="51413" y="149750"/>
                </a:lnTo>
                <a:lnTo>
                  <a:pt x="48345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4891" y="31587"/>
                </a:lnTo>
                <a:lnTo>
                  <a:pt x="59088" y="81619"/>
                </a:lnTo>
                <a:lnTo>
                  <a:pt x="68012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61BEC2B3-FC44-4221-B0F2-84B47F7ADA0B}"/>
              </a:ext>
            </a:extLst>
          </p:cNvPr>
          <p:cNvSpPr/>
          <p:nvPr/>
        </p:nvSpPr>
        <p:spPr>
          <a:xfrm>
            <a:off x="7304066" y="4902067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>
                <a:moveTo>
                  <a:pt x="0" y="0"/>
                </a:moveTo>
                <a:lnTo>
                  <a:pt x="180875" y="0"/>
                </a:lnTo>
              </a:path>
            </a:pathLst>
          </a:custGeom>
          <a:ln w="11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FF1AEAC2-715A-432D-A91B-23C1BA1CF122}"/>
              </a:ext>
            </a:extLst>
          </p:cNvPr>
          <p:cNvSpPr/>
          <p:nvPr/>
        </p:nvSpPr>
        <p:spPr>
          <a:xfrm>
            <a:off x="7605113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5660" y="300130"/>
                </a:lnTo>
                <a:lnTo>
                  <a:pt x="59620" y="296502"/>
                </a:lnTo>
                <a:lnTo>
                  <a:pt x="33604" y="268011"/>
                </a:lnTo>
                <a:lnTo>
                  <a:pt x="9407" y="217792"/>
                </a:lnTo>
                <a:lnTo>
                  <a:pt x="735" y="169442"/>
                </a:lnTo>
                <a:lnTo>
                  <a:pt x="0" y="149750"/>
                </a:lnTo>
                <a:lnTo>
                  <a:pt x="725" y="129114"/>
                </a:lnTo>
                <a:lnTo>
                  <a:pt x="9146" y="82415"/>
                </a:lnTo>
                <a:lnTo>
                  <a:pt x="32820" y="32649"/>
                </a:lnTo>
                <a:lnTo>
                  <a:pt x="59436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4421" y="7550"/>
                </a:lnTo>
                <a:lnTo>
                  <a:pt x="41550" y="37998"/>
                </a:lnTo>
                <a:lnTo>
                  <a:pt x="26868" y="72751"/>
                </a:lnTo>
                <a:lnTo>
                  <a:pt x="19038" y="110454"/>
                </a:lnTo>
                <a:lnTo>
                  <a:pt x="16724" y="149750"/>
                </a:lnTo>
                <a:lnTo>
                  <a:pt x="18844" y="185742"/>
                </a:lnTo>
                <a:lnTo>
                  <a:pt x="26248" y="222974"/>
                </a:lnTo>
                <a:lnTo>
                  <a:pt x="40505" y="258671"/>
                </a:lnTo>
                <a:lnTo>
                  <a:pt x="6318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DA9C5DA9-6B8D-4156-85C3-A4DB76B54270}"/>
              </a:ext>
            </a:extLst>
          </p:cNvPr>
          <p:cNvSpPr/>
          <p:nvPr/>
        </p:nvSpPr>
        <p:spPr>
          <a:xfrm>
            <a:off x="7706076" y="4844500"/>
            <a:ext cx="109220" cy="136525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72520" y="129615"/>
                </a:moveTo>
                <a:lnTo>
                  <a:pt x="42741" y="129615"/>
                </a:lnTo>
                <a:lnTo>
                  <a:pt x="64218" y="125555"/>
                </a:lnTo>
                <a:lnTo>
                  <a:pt x="77042" y="116009"/>
                </a:lnTo>
                <a:lnTo>
                  <a:pt x="83246" y="104929"/>
                </a:lnTo>
                <a:lnTo>
                  <a:pt x="84862" y="96268"/>
                </a:lnTo>
                <a:lnTo>
                  <a:pt x="82210" y="86269"/>
                </a:lnTo>
                <a:lnTo>
                  <a:pt x="75261" y="79987"/>
                </a:lnTo>
                <a:lnTo>
                  <a:pt x="65524" y="76182"/>
                </a:lnTo>
                <a:lnTo>
                  <a:pt x="54510" y="73616"/>
                </a:lnTo>
                <a:lnTo>
                  <a:pt x="46012" y="71473"/>
                </a:lnTo>
                <a:lnTo>
                  <a:pt x="35772" y="66852"/>
                </a:lnTo>
                <a:lnTo>
                  <a:pt x="27158" y="58221"/>
                </a:lnTo>
                <a:lnTo>
                  <a:pt x="23538" y="44044"/>
                </a:lnTo>
                <a:lnTo>
                  <a:pt x="25890" y="31587"/>
                </a:lnTo>
                <a:lnTo>
                  <a:pt x="33991" y="17067"/>
                </a:lnTo>
                <a:lnTo>
                  <a:pt x="49409" y="5023"/>
                </a:lnTo>
                <a:lnTo>
                  <a:pt x="73713" y="0"/>
                </a:lnTo>
                <a:lnTo>
                  <a:pt x="88637" y="2084"/>
                </a:lnTo>
                <a:lnTo>
                  <a:pt x="96937" y="6292"/>
                </a:lnTo>
                <a:lnTo>
                  <a:pt x="73713" y="6292"/>
                </a:lnTo>
                <a:lnTo>
                  <a:pt x="57607" y="9369"/>
                </a:lnTo>
                <a:lnTo>
                  <a:pt x="47541" y="16752"/>
                </a:lnTo>
                <a:lnTo>
                  <a:pt x="42354" y="25669"/>
                </a:lnTo>
                <a:lnTo>
                  <a:pt x="40882" y="33347"/>
                </a:lnTo>
                <a:lnTo>
                  <a:pt x="42886" y="41684"/>
                </a:lnTo>
                <a:lnTo>
                  <a:pt x="48083" y="46718"/>
                </a:lnTo>
                <a:lnTo>
                  <a:pt x="55255" y="49628"/>
                </a:lnTo>
                <a:lnTo>
                  <a:pt x="63182" y="51594"/>
                </a:lnTo>
                <a:lnTo>
                  <a:pt x="72183" y="53472"/>
                </a:lnTo>
                <a:lnTo>
                  <a:pt x="79907" y="55763"/>
                </a:lnTo>
                <a:lnTo>
                  <a:pt x="86701" y="59115"/>
                </a:lnTo>
                <a:lnTo>
                  <a:pt x="92915" y="64178"/>
                </a:lnTo>
                <a:lnTo>
                  <a:pt x="102207" y="75504"/>
                </a:lnTo>
                <a:lnTo>
                  <a:pt x="102207" y="86200"/>
                </a:lnTo>
                <a:lnTo>
                  <a:pt x="99613" y="99807"/>
                </a:lnTo>
                <a:lnTo>
                  <a:pt x="90283" y="116245"/>
                </a:lnTo>
                <a:lnTo>
                  <a:pt x="72520" y="129615"/>
                </a:lnTo>
                <a:close/>
              </a:path>
              <a:path w="109220" h="136525">
                <a:moveTo>
                  <a:pt x="102207" y="42785"/>
                </a:moveTo>
                <a:lnTo>
                  <a:pt x="88579" y="42785"/>
                </a:lnTo>
                <a:lnTo>
                  <a:pt x="86101" y="38381"/>
                </a:lnTo>
                <a:lnTo>
                  <a:pt x="86101" y="27055"/>
                </a:lnTo>
                <a:lnTo>
                  <a:pt x="92296" y="20763"/>
                </a:lnTo>
                <a:lnTo>
                  <a:pt x="100348" y="20134"/>
                </a:lnTo>
                <a:lnTo>
                  <a:pt x="95403" y="13193"/>
                </a:lnTo>
                <a:lnTo>
                  <a:pt x="88192" y="8966"/>
                </a:lnTo>
                <a:lnTo>
                  <a:pt x="80401" y="6862"/>
                </a:lnTo>
                <a:lnTo>
                  <a:pt x="73713" y="6292"/>
                </a:lnTo>
                <a:lnTo>
                  <a:pt x="96937" y="6292"/>
                </a:lnTo>
                <a:lnTo>
                  <a:pt x="99729" y="7707"/>
                </a:lnTo>
                <a:lnTo>
                  <a:pt x="106640" y="15926"/>
                </a:lnTo>
                <a:lnTo>
                  <a:pt x="109020" y="25797"/>
                </a:lnTo>
                <a:lnTo>
                  <a:pt x="109020" y="37752"/>
                </a:lnTo>
                <a:lnTo>
                  <a:pt x="102207" y="42785"/>
                </a:lnTo>
                <a:close/>
              </a:path>
              <a:path w="109220" h="136525">
                <a:moveTo>
                  <a:pt x="42121" y="135908"/>
                </a:moveTo>
                <a:lnTo>
                  <a:pt x="24825" y="133774"/>
                </a:lnTo>
                <a:lnTo>
                  <a:pt x="11537" y="127807"/>
                </a:lnTo>
                <a:lnTo>
                  <a:pt x="3010" y="118654"/>
                </a:lnTo>
                <a:lnTo>
                  <a:pt x="0" y="106964"/>
                </a:lnTo>
                <a:lnTo>
                  <a:pt x="1480" y="98244"/>
                </a:lnTo>
                <a:lnTo>
                  <a:pt x="5342" y="91942"/>
                </a:lnTo>
                <a:lnTo>
                  <a:pt x="10714" y="88118"/>
                </a:lnTo>
                <a:lnTo>
                  <a:pt x="16724" y="86830"/>
                </a:lnTo>
                <a:lnTo>
                  <a:pt x="22919" y="86830"/>
                </a:lnTo>
                <a:lnTo>
                  <a:pt x="8672" y="113885"/>
                </a:lnTo>
                <a:lnTo>
                  <a:pt x="16260" y="122979"/>
                </a:lnTo>
                <a:lnTo>
                  <a:pt x="26635" y="127649"/>
                </a:lnTo>
                <a:lnTo>
                  <a:pt x="36546" y="129370"/>
                </a:lnTo>
                <a:lnTo>
                  <a:pt x="42741" y="129615"/>
                </a:lnTo>
                <a:lnTo>
                  <a:pt x="72520" y="129615"/>
                </a:lnTo>
                <a:lnTo>
                  <a:pt x="71893" y="130087"/>
                </a:lnTo>
                <a:lnTo>
                  <a:pt x="42121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6765A762-CECD-4CF6-A789-C6F23FE23C1C}"/>
              </a:ext>
            </a:extLst>
          </p:cNvPr>
          <p:cNvSpPr/>
          <p:nvPr/>
        </p:nvSpPr>
        <p:spPr>
          <a:xfrm>
            <a:off x="7908017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4" h="300354">
                <a:moveTo>
                  <a:pt x="67518" y="300130"/>
                </a:moveTo>
                <a:lnTo>
                  <a:pt x="66279" y="300130"/>
                </a:lnTo>
                <a:lnTo>
                  <a:pt x="60240" y="296502"/>
                </a:lnTo>
                <a:lnTo>
                  <a:pt x="34223" y="268011"/>
                </a:lnTo>
                <a:lnTo>
                  <a:pt x="9930" y="217792"/>
                </a:lnTo>
                <a:lnTo>
                  <a:pt x="832" y="169442"/>
                </a:lnTo>
                <a:lnTo>
                  <a:pt x="0" y="149750"/>
                </a:lnTo>
                <a:lnTo>
                  <a:pt x="822" y="129114"/>
                </a:lnTo>
                <a:lnTo>
                  <a:pt x="9669" y="82415"/>
                </a:lnTo>
                <a:lnTo>
                  <a:pt x="33439" y="32649"/>
                </a:lnTo>
                <a:lnTo>
                  <a:pt x="60056" y="3647"/>
                </a:lnTo>
                <a:lnTo>
                  <a:pt x="66279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60FC8CB5-A26C-40D5-9AC9-7FF7F5787A01}"/>
              </a:ext>
            </a:extLst>
          </p:cNvPr>
          <p:cNvSpPr/>
          <p:nvPr/>
        </p:nvSpPr>
        <p:spPr>
          <a:xfrm>
            <a:off x="8009599" y="4765215"/>
            <a:ext cx="148590" cy="274320"/>
          </a:xfrm>
          <a:custGeom>
            <a:avLst/>
            <a:gdLst/>
            <a:ahLst/>
            <a:cxnLst/>
            <a:rect l="l" t="t" r="r" b="b"/>
            <a:pathLst>
              <a:path w="148590" h="274320">
                <a:moveTo>
                  <a:pt x="94773" y="82425"/>
                </a:moveTo>
                <a:lnTo>
                  <a:pt x="74951" y="82425"/>
                </a:lnTo>
                <a:lnTo>
                  <a:pt x="79113" y="60010"/>
                </a:lnTo>
                <a:lnTo>
                  <a:pt x="92934" y="17253"/>
                </a:lnTo>
                <a:lnTo>
                  <a:pt x="122029" y="0"/>
                </a:lnTo>
                <a:lnTo>
                  <a:pt x="131320" y="1297"/>
                </a:lnTo>
                <a:lnTo>
                  <a:pt x="139683" y="5190"/>
                </a:lnTo>
                <a:lnTo>
                  <a:pt x="141293" y="6921"/>
                </a:lnTo>
                <a:lnTo>
                  <a:pt x="115834" y="6921"/>
                </a:lnTo>
                <a:lnTo>
                  <a:pt x="110879" y="11325"/>
                </a:lnTo>
                <a:lnTo>
                  <a:pt x="100968" y="48448"/>
                </a:lnTo>
                <a:lnTo>
                  <a:pt x="94773" y="82425"/>
                </a:lnTo>
                <a:close/>
              </a:path>
              <a:path w="148590" h="274320">
                <a:moveTo>
                  <a:pt x="139373" y="39010"/>
                </a:moveTo>
                <a:lnTo>
                  <a:pt x="126365" y="39010"/>
                </a:lnTo>
                <a:lnTo>
                  <a:pt x="120790" y="35235"/>
                </a:lnTo>
                <a:lnTo>
                  <a:pt x="120790" y="23909"/>
                </a:lnTo>
                <a:lnTo>
                  <a:pt x="123887" y="13213"/>
                </a:lnTo>
                <a:lnTo>
                  <a:pt x="136895" y="11954"/>
                </a:lnTo>
                <a:lnTo>
                  <a:pt x="131320" y="6921"/>
                </a:lnTo>
                <a:lnTo>
                  <a:pt x="141293" y="6921"/>
                </a:lnTo>
                <a:lnTo>
                  <a:pt x="145722" y="11679"/>
                </a:lnTo>
                <a:lnTo>
                  <a:pt x="148045" y="20763"/>
                </a:lnTo>
                <a:lnTo>
                  <a:pt x="148045" y="32089"/>
                </a:lnTo>
                <a:lnTo>
                  <a:pt x="139373" y="39010"/>
                </a:lnTo>
                <a:close/>
              </a:path>
              <a:path w="148590" h="274320">
                <a:moveTo>
                  <a:pt x="127604" y="91863"/>
                </a:moveTo>
                <a:lnTo>
                  <a:pt x="45838" y="91863"/>
                </a:lnTo>
                <a:lnTo>
                  <a:pt x="45838" y="82425"/>
                </a:lnTo>
                <a:lnTo>
                  <a:pt x="127604" y="82425"/>
                </a:lnTo>
                <a:lnTo>
                  <a:pt x="127604" y="91863"/>
                </a:lnTo>
                <a:close/>
              </a:path>
              <a:path w="148590" h="274320">
                <a:moveTo>
                  <a:pt x="40983" y="267411"/>
                </a:moveTo>
                <a:lnTo>
                  <a:pt x="25396" y="267411"/>
                </a:lnTo>
                <a:lnTo>
                  <a:pt x="35211" y="262633"/>
                </a:lnTo>
                <a:lnTo>
                  <a:pt x="42121" y="249951"/>
                </a:lnTo>
                <a:lnTo>
                  <a:pt x="47174" y="231841"/>
                </a:lnTo>
                <a:lnTo>
                  <a:pt x="51413" y="210783"/>
                </a:lnTo>
                <a:lnTo>
                  <a:pt x="73093" y="91863"/>
                </a:lnTo>
                <a:lnTo>
                  <a:pt x="93535" y="91863"/>
                </a:lnTo>
                <a:lnTo>
                  <a:pt x="75571" y="186873"/>
                </a:lnTo>
                <a:lnTo>
                  <a:pt x="65292" y="228106"/>
                </a:lnTo>
                <a:lnTo>
                  <a:pt x="46070" y="263479"/>
                </a:lnTo>
                <a:lnTo>
                  <a:pt x="40983" y="267411"/>
                </a:lnTo>
                <a:close/>
              </a:path>
              <a:path w="148590" h="274320">
                <a:moveTo>
                  <a:pt x="25396" y="273703"/>
                </a:moveTo>
                <a:lnTo>
                  <a:pt x="16202" y="272405"/>
                </a:lnTo>
                <a:lnTo>
                  <a:pt x="8052" y="268512"/>
                </a:lnTo>
                <a:lnTo>
                  <a:pt x="2226" y="262024"/>
                </a:lnTo>
                <a:lnTo>
                  <a:pt x="0" y="252939"/>
                </a:lnTo>
                <a:lnTo>
                  <a:pt x="0" y="241614"/>
                </a:lnTo>
                <a:lnTo>
                  <a:pt x="8672" y="234692"/>
                </a:lnTo>
                <a:lnTo>
                  <a:pt x="22299" y="234692"/>
                </a:lnTo>
                <a:lnTo>
                  <a:pt x="27255" y="238468"/>
                </a:lnTo>
                <a:lnTo>
                  <a:pt x="27255" y="249793"/>
                </a:lnTo>
                <a:lnTo>
                  <a:pt x="24777" y="261119"/>
                </a:lnTo>
                <a:lnTo>
                  <a:pt x="11149" y="261748"/>
                </a:lnTo>
                <a:lnTo>
                  <a:pt x="16724" y="267411"/>
                </a:lnTo>
                <a:lnTo>
                  <a:pt x="40983" y="267411"/>
                </a:lnTo>
                <a:lnTo>
                  <a:pt x="36633" y="270773"/>
                </a:lnTo>
                <a:lnTo>
                  <a:pt x="25396" y="27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38BA7111-42C7-4EE6-BB0E-359F6402FA7A}"/>
              </a:ext>
            </a:extLst>
          </p:cNvPr>
          <p:cNvSpPr/>
          <p:nvPr/>
        </p:nvSpPr>
        <p:spPr>
          <a:xfrm>
            <a:off x="8249945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67518" y="300130"/>
                </a:moveTo>
                <a:lnTo>
                  <a:pt x="65660" y="300130"/>
                </a:lnTo>
                <a:lnTo>
                  <a:pt x="59620" y="296502"/>
                </a:lnTo>
                <a:lnTo>
                  <a:pt x="33604" y="268011"/>
                </a:lnTo>
                <a:lnTo>
                  <a:pt x="9407" y="217792"/>
                </a:lnTo>
                <a:lnTo>
                  <a:pt x="735" y="169442"/>
                </a:lnTo>
                <a:lnTo>
                  <a:pt x="0" y="149750"/>
                </a:lnTo>
                <a:lnTo>
                  <a:pt x="725" y="129114"/>
                </a:lnTo>
                <a:lnTo>
                  <a:pt x="9146" y="82415"/>
                </a:lnTo>
                <a:lnTo>
                  <a:pt x="32820" y="32649"/>
                </a:lnTo>
                <a:lnTo>
                  <a:pt x="59436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4421" y="7550"/>
                </a:lnTo>
                <a:lnTo>
                  <a:pt x="41812" y="37998"/>
                </a:lnTo>
                <a:lnTo>
                  <a:pt x="27100" y="72751"/>
                </a:lnTo>
                <a:lnTo>
                  <a:pt x="19125" y="110454"/>
                </a:lnTo>
                <a:lnTo>
                  <a:pt x="16724" y="149750"/>
                </a:lnTo>
                <a:lnTo>
                  <a:pt x="18844" y="185742"/>
                </a:lnTo>
                <a:lnTo>
                  <a:pt x="26248" y="222974"/>
                </a:lnTo>
                <a:lnTo>
                  <a:pt x="40505" y="258671"/>
                </a:lnTo>
                <a:lnTo>
                  <a:pt x="6318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C4548E9A-9605-4591-BEFC-7708489F4547}"/>
              </a:ext>
            </a:extLst>
          </p:cNvPr>
          <p:cNvSpPr/>
          <p:nvPr/>
        </p:nvSpPr>
        <p:spPr>
          <a:xfrm>
            <a:off x="8344100" y="4844500"/>
            <a:ext cx="130175" cy="136525"/>
          </a:xfrm>
          <a:custGeom>
            <a:avLst/>
            <a:gdLst/>
            <a:ahLst/>
            <a:cxnLst/>
            <a:rect l="l" t="t" r="r" b="b"/>
            <a:pathLst>
              <a:path w="130175" h="136525">
                <a:moveTo>
                  <a:pt x="6813" y="49077"/>
                </a:moveTo>
                <a:lnTo>
                  <a:pt x="0" y="49077"/>
                </a:lnTo>
                <a:lnTo>
                  <a:pt x="0" y="45931"/>
                </a:lnTo>
                <a:lnTo>
                  <a:pt x="2177" y="37693"/>
                </a:lnTo>
                <a:lnTo>
                  <a:pt x="9059" y="22022"/>
                </a:lnTo>
                <a:lnTo>
                  <a:pt x="21167" y="6822"/>
                </a:lnTo>
                <a:lnTo>
                  <a:pt x="39024" y="0"/>
                </a:lnTo>
                <a:lnTo>
                  <a:pt x="49071" y="1976"/>
                </a:lnTo>
                <a:lnTo>
                  <a:pt x="55221" y="6292"/>
                </a:lnTo>
                <a:lnTo>
                  <a:pt x="38405" y="6292"/>
                </a:lnTo>
                <a:lnTo>
                  <a:pt x="31233" y="7855"/>
                </a:lnTo>
                <a:lnTo>
                  <a:pt x="23306" y="13606"/>
                </a:lnTo>
                <a:lnTo>
                  <a:pt x="15495" y="25138"/>
                </a:lnTo>
                <a:lnTo>
                  <a:pt x="8672" y="44044"/>
                </a:lnTo>
                <a:lnTo>
                  <a:pt x="6813" y="48448"/>
                </a:lnTo>
                <a:lnTo>
                  <a:pt x="6813" y="49077"/>
                </a:lnTo>
                <a:close/>
              </a:path>
              <a:path w="130175" h="136525">
                <a:moveTo>
                  <a:pt x="75791" y="129615"/>
                </a:moveTo>
                <a:lnTo>
                  <a:pt x="64421" y="129615"/>
                </a:lnTo>
                <a:lnTo>
                  <a:pt x="87282" y="118604"/>
                </a:lnTo>
                <a:lnTo>
                  <a:pt x="103755" y="93436"/>
                </a:lnTo>
                <a:lnTo>
                  <a:pt x="113724" y="65909"/>
                </a:lnTo>
                <a:lnTo>
                  <a:pt x="117073" y="47819"/>
                </a:lnTo>
                <a:lnTo>
                  <a:pt x="116396" y="40357"/>
                </a:lnTo>
                <a:lnTo>
                  <a:pt x="114441" y="33898"/>
                </a:lnTo>
                <a:lnTo>
                  <a:pt x="111324" y="28265"/>
                </a:lnTo>
                <a:lnTo>
                  <a:pt x="107162" y="23280"/>
                </a:lnTo>
                <a:lnTo>
                  <a:pt x="104065" y="20134"/>
                </a:lnTo>
                <a:lnTo>
                  <a:pt x="102826" y="18246"/>
                </a:lnTo>
                <a:lnTo>
                  <a:pt x="102826" y="7550"/>
                </a:lnTo>
                <a:lnTo>
                  <a:pt x="109640" y="0"/>
                </a:lnTo>
                <a:lnTo>
                  <a:pt x="122648" y="0"/>
                </a:lnTo>
                <a:lnTo>
                  <a:pt x="130081" y="5033"/>
                </a:lnTo>
                <a:lnTo>
                  <a:pt x="130081" y="20763"/>
                </a:lnTo>
                <a:lnTo>
                  <a:pt x="126684" y="45391"/>
                </a:lnTo>
                <a:lnTo>
                  <a:pt x="115447" y="84234"/>
                </a:lnTo>
                <a:lnTo>
                  <a:pt x="94802" y="120128"/>
                </a:lnTo>
                <a:lnTo>
                  <a:pt x="75791" y="129615"/>
                </a:lnTo>
                <a:close/>
              </a:path>
              <a:path w="130175" h="136525">
                <a:moveTo>
                  <a:pt x="63182" y="135908"/>
                </a:moveTo>
                <a:lnTo>
                  <a:pt x="51239" y="134708"/>
                </a:lnTo>
                <a:lnTo>
                  <a:pt x="38250" y="129615"/>
                </a:lnTo>
                <a:lnTo>
                  <a:pt x="27816" y="118388"/>
                </a:lnTo>
                <a:lnTo>
                  <a:pt x="23538" y="98784"/>
                </a:lnTo>
                <a:lnTo>
                  <a:pt x="24419" y="88796"/>
                </a:lnTo>
                <a:lnTo>
                  <a:pt x="40882" y="37123"/>
                </a:lnTo>
                <a:lnTo>
                  <a:pt x="45838" y="23909"/>
                </a:lnTo>
                <a:lnTo>
                  <a:pt x="45838" y="6292"/>
                </a:lnTo>
                <a:lnTo>
                  <a:pt x="55221" y="6292"/>
                </a:lnTo>
                <a:lnTo>
                  <a:pt x="56678" y="7314"/>
                </a:lnTo>
                <a:lnTo>
                  <a:pt x="61498" y="15130"/>
                </a:lnTo>
                <a:lnTo>
                  <a:pt x="63182" y="24538"/>
                </a:lnTo>
                <a:lnTo>
                  <a:pt x="63182" y="30201"/>
                </a:lnTo>
                <a:lnTo>
                  <a:pt x="61943" y="34606"/>
                </a:lnTo>
                <a:lnTo>
                  <a:pt x="60085" y="39639"/>
                </a:lnTo>
                <a:lnTo>
                  <a:pt x="53455" y="57886"/>
                </a:lnTo>
                <a:lnTo>
                  <a:pt x="47928" y="74717"/>
                </a:lnTo>
                <a:lnTo>
                  <a:pt x="44144" y="89897"/>
                </a:lnTo>
                <a:lnTo>
                  <a:pt x="42741" y="103189"/>
                </a:lnTo>
                <a:lnTo>
                  <a:pt x="44038" y="113954"/>
                </a:lnTo>
                <a:lnTo>
                  <a:pt x="48006" y="122301"/>
                </a:lnTo>
                <a:lnTo>
                  <a:pt x="54762" y="127698"/>
                </a:lnTo>
                <a:lnTo>
                  <a:pt x="64421" y="129615"/>
                </a:lnTo>
                <a:lnTo>
                  <a:pt x="75791" y="129615"/>
                </a:lnTo>
                <a:lnTo>
                  <a:pt x="63182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58E7A0B1-B6E6-4406-A250-4B30B23461CF}"/>
              </a:ext>
            </a:extLst>
          </p:cNvPr>
          <p:cNvSpPr/>
          <p:nvPr/>
        </p:nvSpPr>
        <p:spPr>
          <a:xfrm>
            <a:off x="8489048" y="4882881"/>
            <a:ext cx="62865" cy="141605"/>
          </a:xfrm>
          <a:custGeom>
            <a:avLst/>
            <a:gdLst/>
            <a:ahLst/>
            <a:cxnLst/>
            <a:rect l="l" t="t" r="r" b="b"/>
            <a:pathLst>
              <a:path w="62865" h="141604">
                <a:moveTo>
                  <a:pt x="51413" y="20134"/>
                </a:moveTo>
                <a:lnTo>
                  <a:pt x="40263" y="20134"/>
                </a:lnTo>
                <a:lnTo>
                  <a:pt x="37166" y="15730"/>
                </a:lnTo>
                <a:lnTo>
                  <a:pt x="37166" y="5662"/>
                </a:lnTo>
                <a:lnTo>
                  <a:pt x="43360" y="0"/>
                </a:lnTo>
                <a:lnTo>
                  <a:pt x="54510" y="0"/>
                </a:lnTo>
                <a:lnTo>
                  <a:pt x="56988" y="5033"/>
                </a:lnTo>
                <a:lnTo>
                  <a:pt x="56988" y="13842"/>
                </a:lnTo>
                <a:lnTo>
                  <a:pt x="51413" y="20134"/>
                </a:lnTo>
                <a:close/>
              </a:path>
              <a:path w="62865" h="141604">
                <a:moveTo>
                  <a:pt x="6194" y="81796"/>
                </a:moveTo>
                <a:lnTo>
                  <a:pt x="0" y="81796"/>
                </a:lnTo>
                <a:lnTo>
                  <a:pt x="0" y="79279"/>
                </a:lnTo>
                <a:lnTo>
                  <a:pt x="1771" y="72673"/>
                </a:lnTo>
                <a:lnTo>
                  <a:pt x="7200" y="61819"/>
                </a:lnTo>
                <a:lnTo>
                  <a:pt x="16463" y="51673"/>
                </a:lnTo>
                <a:lnTo>
                  <a:pt x="29732" y="47190"/>
                </a:lnTo>
                <a:lnTo>
                  <a:pt x="37795" y="48527"/>
                </a:lnTo>
                <a:lnTo>
                  <a:pt x="44057" y="52223"/>
                </a:lnTo>
                <a:lnTo>
                  <a:pt x="44514" y="52853"/>
                </a:lnTo>
                <a:lnTo>
                  <a:pt x="29113" y="52853"/>
                </a:lnTo>
                <a:lnTo>
                  <a:pt x="23286" y="54317"/>
                </a:lnTo>
                <a:lnTo>
                  <a:pt x="17344" y="58909"/>
                </a:lnTo>
                <a:lnTo>
                  <a:pt x="11866" y="66921"/>
                </a:lnTo>
                <a:lnTo>
                  <a:pt x="7433" y="78650"/>
                </a:lnTo>
                <a:lnTo>
                  <a:pt x="6813" y="80538"/>
                </a:lnTo>
                <a:lnTo>
                  <a:pt x="6194" y="81796"/>
                </a:lnTo>
                <a:close/>
              </a:path>
              <a:path w="62865" h="141604">
                <a:moveTo>
                  <a:pt x="32830" y="141570"/>
                </a:moveTo>
                <a:lnTo>
                  <a:pt x="25029" y="140233"/>
                </a:lnTo>
                <a:lnTo>
                  <a:pt x="18737" y="136537"/>
                </a:lnTo>
                <a:lnTo>
                  <a:pt x="14537" y="130953"/>
                </a:lnTo>
                <a:lnTo>
                  <a:pt x="13008" y="123953"/>
                </a:lnTo>
                <a:lnTo>
                  <a:pt x="13008" y="120177"/>
                </a:lnTo>
                <a:lnTo>
                  <a:pt x="14247" y="117661"/>
                </a:lnTo>
                <a:lnTo>
                  <a:pt x="14866" y="115144"/>
                </a:lnTo>
                <a:lnTo>
                  <a:pt x="27874" y="81167"/>
                </a:lnTo>
                <a:lnTo>
                  <a:pt x="33449" y="67954"/>
                </a:lnTo>
                <a:lnTo>
                  <a:pt x="34688" y="64807"/>
                </a:lnTo>
                <a:lnTo>
                  <a:pt x="34688" y="54740"/>
                </a:lnTo>
                <a:lnTo>
                  <a:pt x="32830" y="52853"/>
                </a:lnTo>
                <a:lnTo>
                  <a:pt x="44514" y="52853"/>
                </a:lnTo>
                <a:lnTo>
                  <a:pt x="48112" y="57808"/>
                </a:lnTo>
                <a:lnTo>
                  <a:pt x="49554" y="64807"/>
                </a:lnTo>
                <a:lnTo>
                  <a:pt x="49554" y="66695"/>
                </a:lnTo>
                <a:lnTo>
                  <a:pt x="48316" y="71729"/>
                </a:lnTo>
                <a:lnTo>
                  <a:pt x="46767" y="76212"/>
                </a:lnTo>
                <a:lnTo>
                  <a:pt x="43825" y="83998"/>
                </a:lnTo>
                <a:lnTo>
                  <a:pt x="40650" y="92256"/>
                </a:lnTo>
                <a:lnTo>
                  <a:pt x="38405" y="98155"/>
                </a:lnTo>
                <a:lnTo>
                  <a:pt x="33449" y="109481"/>
                </a:lnTo>
                <a:lnTo>
                  <a:pt x="31591" y="115144"/>
                </a:lnTo>
                <a:lnTo>
                  <a:pt x="29732" y="119548"/>
                </a:lnTo>
                <a:lnTo>
                  <a:pt x="28494" y="123953"/>
                </a:lnTo>
                <a:lnTo>
                  <a:pt x="28494" y="133391"/>
                </a:lnTo>
                <a:lnTo>
                  <a:pt x="29113" y="135908"/>
                </a:lnTo>
                <a:lnTo>
                  <a:pt x="47081" y="135908"/>
                </a:lnTo>
                <a:lnTo>
                  <a:pt x="46099" y="136999"/>
                </a:lnTo>
                <a:lnTo>
                  <a:pt x="32830" y="141570"/>
                </a:lnTo>
                <a:close/>
              </a:path>
              <a:path w="62865" h="141604">
                <a:moveTo>
                  <a:pt x="47081" y="135908"/>
                </a:moveTo>
                <a:lnTo>
                  <a:pt x="33449" y="135908"/>
                </a:lnTo>
                <a:lnTo>
                  <a:pt x="39624" y="134266"/>
                </a:lnTo>
                <a:lnTo>
                  <a:pt x="45683" y="129380"/>
                </a:lnTo>
                <a:lnTo>
                  <a:pt x="51045" y="121308"/>
                </a:lnTo>
                <a:lnTo>
                  <a:pt x="55129" y="110110"/>
                </a:lnTo>
                <a:lnTo>
                  <a:pt x="56368" y="108223"/>
                </a:lnTo>
                <a:lnTo>
                  <a:pt x="56368" y="106964"/>
                </a:lnTo>
                <a:lnTo>
                  <a:pt x="62563" y="106964"/>
                </a:lnTo>
                <a:lnTo>
                  <a:pt x="62563" y="109481"/>
                </a:lnTo>
                <a:lnTo>
                  <a:pt x="60791" y="115822"/>
                </a:lnTo>
                <a:lnTo>
                  <a:pt x="55362" y="126705"/>
                </a:lnTo>
                <a:lnTo>
                  <a:pt x="47081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B9A4AB9F-C00C-4428-8C0C-FFEEA3A40844}"/>
              </a:ext>
            </a:extLst>
          </p:cNvPr>
          <p:cNvSpPr/>
          <p:nvPr/>
        </p:nvSpPr>
        <p:spPr>
          <a:xfrm>
            <a:off x="8594966" y="4752636"/>
            <a:ext cx="68580" cy="300355"/>
          </a:xfrm>
          <a:custGeom>
            <a:avLst/>
            <a:gdLst/>
            <a:ahLst/>
            <a:cxnLst/>
            <a:rect l="l" t="t" r="r" b="b"/>
            <a:pathLst>
              <a:path w="68579" h="300354">
                <a:moveTo>
                  <a:pt x="2477" y="300130"/>
                </a:moveTo>
                <a:lnTo>
                  <a:pt x="619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587" y="260972"/>
                </a:lnTo>
                <a:lnTo>
                  <a:pt x="41270" y="225805"/>
                </a:lnTo>
                <a:lnTo>
                  <a:pt x="49100" y="188161"/>
                </a:lnTo>
                <a:lnTo>
                  <a:pt x="51413" y="149750"/>
                </a:lnTo>
                <a:lnTo>
                  <a:pt x="48258" y="105430"/>
                </a:lnTo>
                <a:lnTo>
                  <a:pt x="39179" y="67010"/>
                </a:lnTo>
                <a:lnTo>
                  <a:pt x="24758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619" y="0"/>
                </a:lnTo>
                <a:lnTo>
                  <a:pt x="2477" y="0"/>
                </a:lnTo>
                <a:lnTo>
                  <a:pt x="34533" y="31587"/>
                </a:lnTo>
                <a:lnTo>
                  <a:pt x="58730" y="81619"/>
                </a:lnTo>
                <a:lnTo>
                  <a:pt x="67402" y="129792"/>
                </a:lnTo>
                <a:lnTo>
                  <a:pt x="68138" y="149750"/>
                </a:lnTo>
                <a:lnTo>
                  <a:pt x="67412" y="170022"/>
                </a:lnTo>
                <a:lnTo>
                  <a:pt x="58991" y="216465"/>
                </a:lnTo>
                <a:lnTo>
                  <a:pt x="35317" y="266418"/>
                </a:lnTo>
                <a:lnTo>
                  <a:pt x="8701" y="296286"/>
                </a:lnTo>
                <a:lnTo>
                  <a:pt x="247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7E6829CC-364C-4605-A861-DE2DFC11D5DA}"/>
              </a:ext>
            </a:extLst>
          </p:cNvPr>
          <p:cNvSpPr/>
          <p:nvPr/>
        </p:nvSpPr>
        <p:spPr>
          <a:xfrm>
            <a:off x="8767793" y="4945167"/>
            <a:ext cx="34925" cy="90170"/>
          </a:xfrm>
          <a:custGeom>
            <a:avLst/>
            <a:gdLst/>
            <a:ahLst/>
            <a:cxnLst/>
            <a:rect l="l" t="t" r="r" b="b"/>
            <a:pathLst>
              <a:path w="34925" h="90170">
                <a:moveTo>
                  <a:pt x="19202" y="32089"/>
                </a:moveTo>
                <a:lnTo>
                  <a:pt x="6194" y="32089"/>
                </a:lnTo>
                <a:lnTo>
                  <a:pt x="0" y="24538"/>
                </a:lnTo>
                <a:lnTo>
                  <a:pt x="0" y="7550"/>
                </a:lnTo>
                <a:lnTo>
                  <a:pt x="6194" y="0"/>
                </a:lnTo>
                <a:lnTo>
                  <a:pt x="15485" y="0"/>
                </a:lnTo>
                <a:lnTo>
                  <a:pt x="23451" y="2182"/>
                </a:lnTo>
                <a:lnTo>
                  <a:pt x="29500" y="8494"/>
                </a:lnTo>
                <a:lnTo>
                  <a:pt x="33343" y="18581"/>
                </a:lnTo>
                <a:lnTo>
                  <a:pt x="34249" y="27684"/>
                </a:lnTo>
                <a:lnTo>
                  <a:pt x="27255" y="27684"/>
                </a:lnTo>
                <a:lnTo>
                  <a:pt x="26016" y="28314"/>
                </a:lnTo>
                <a:lnTo>
                  <a:pt x="22919" y="30830"/>
                </a:lnTo>
                <a:lnTo>
                  <a:pt x="19202" y="32089"/>
                </a:lnTo>
                <a:close/>
              </a:path>
              <a:path w="34925" h="90170">
                <a:moveTo>
                  <a:pt x="8052" y="89976"/>
                </a:moveTo>
                <a:lnTo>
                  <a:pt x="6194" y="89976"/>
                </a:lnTo>
                <a:lnTo>
                  <a:pt x="4955" y="88717"/>
                </a:lnTo>
                <a:lnTo>
                  <a:pt x="4955" y="85571"/>
                </a:lnTo>
                <a:lnTo>
                  <a:pt x="8052" y="81796"/>
                </a:lnTo>
                <a:lnTo>
                  <a:pt x="15427" y="73144"/>
                </a:lnTo>
                <a:lnTo>
                  <a:pt x="21990" y="61661"/>
                </a:lnTo>
                <a:lnTo>
                  <a:pt x="26693" y="47819"/>
                </a:lnTo>
                <a:lnTo>
                  <a:pt x="28494" y="32089"/>
                </a:lnTo>
                <a:lnTo>
                  <a:pt x="28494" y="27684"/>
                </a:lnTo>
                <a:lnTo>
                  <a:pt x="34249" y="27684"/>
                </a:lnTo>
                <a:lnTo>
                  <a:pt x="34688" y="32089"/>
                </a:lnTo>
                <a:lnTo>
                  <a:pt x="30962" y="55999"/>
                </a:lnTo>
                <a:lnTo>
                  <a:pt x="22532" y="74246"/>
                </a:lnTo>
                <a:lnTo>
                  <a:pt x="13521" y="85886"/>
                </a:lnTo>
                <a:lnTo>
                  <a:pt x="8052" y="89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E51FF81D-A3EF-4FEE-B624-03927AB6465A}"/>
              </a:ext>
            </a:extLst>
          </p:cNvPr>
          <p:cNvSpPr/>
          <p:nvPr/>
        </p:nvSpPr>
        <p:spPr>
          <a:xfrm>
            <a:off x="8889817" y="4765215"/>
            <a:ext cx="148590" cy="274320"/>
          </a:xfrm>
          <a:custGeom>
            <a:avLst/>
            <a:gdLst/>
            <a:ahLst/>
            <a:cxnLst/>
            <a:rect l="l" t="t" r="r" b="b"/>
            <a:pathLst>
              <a:path w="148590" h="274320">
                <a:moveTo>
                  <a:pt x="94773" y="82425"/>
                </a:moveTo>
                <a:lnTo>
                  <a:pt x="74951" y="82425"/>
                </a:lnTo>
                <a:lnTo>
                  <a:pt x="79016" y="60010"/>
                </a:lnTo>
                <a:lnTo>
                  <a:pt x="92673" y="17253"/>
                </a:lnTo>
                <a:lnTo>
                  <a:pt x="122029" y="0"/>
                </a:lnTo>
                <a:lnTo>
                  <a:pt x="131320" y="1297"/>
                </a:lnTo>
                <a:lnTo>
                  <a:pt x="139683" y="5190"/>
                </a:lnTo>
                <a:lnTo>
                  <a:pt x="141293" y="6921"/>
                </a:lnTo>
                <a:lnTo>
                  <a:pt x="115834" y="6921"/>
                </a:lnTo>
                <a:lnTo>
                  <a:pt x="110879" y="11325"/>
                </a:lnTo>
                <a:lnTo>
                  <a:pt x="100968" y="48448"/>
                </a:lnTo>
                <a:lnTo>
                  <a:pt x="94773" y="82425"/>
                </a:lnTo>
                <a:close/>
              </a:path>
              <a:path w="148590" h="274320">
                <a:moveTo>
                  <a:pt x="139373" y="39010"/>
                </a:moveTo>
                <a:lnTo>
                  <a:pt x="125745" y="39010"/>
                </a:lnTo>
                <a:lnTo>
                  <a:pt x="120790" y="35235"/>
                </a:lnTo>
                <a:lnTo>
                  <a:pt x="120790" y="23909"/>
                </a:lnTo>
                <a:lnTo>
                  <a:pt x="123268" y="13213"/>
                </a:lnTo>
                <a:lnTo>
                  <a:pt x="136276" y="11954"/>
                </a:lnTo>
                <a:lnTo>
                  <a:pt x="130701" y="6921"/>
                </a:lnTo>
                <a:lnTo>
                  <a:pt x="141293" y="6921"/>
                </a:lnTo>
                <a:lnTo>
                  <a:pt x="145722" y="11679"/>
                </a:lnTo>
                <a:lnTo>
                  <a:pt x="148045" y="20763"/>
                </a:lnTo>
                <a:lnTo>
                  <a:pt x="148045" y="32089"/>
                </a:lnTo>
                <a:lnTo>
                  <a:pt x="139373" y="39010"/>
                </a:lnTo>
                <a:close/>
              </a:path>
              <a:path w="148590" h="274320">
                <a:moveTo>
                  <a:pt x="127604" y="91863"/>
                </a:moveTo>
                <a:lnTo>
                  <a:pt x="45218" y="91863"/>
                </a:lnTo>
                <a:lnTo>
                  <a:pt x="45218" y="82425"/>
                </a:lnTo>
                <a:lnTo>
                  <a:pt x="127604" y="82425"/>
                </a:lnTo>
                <a:lnTo>
                  <a:pt x="127604" y="91863"/>
                </a:lnTo>
                <a:close/>
              </a:path>
              <a:path w="148590" h="274320">
                <a:moveTo>
                  <a:pt x="40983" y="267411"/>
                </a:moveTo>
                <a:lnTo>
                  <a:pt x="25396" y="267411"/>
                </a:lnTo>
                <a:lnTo>
                  <a:pt x="35201" y="262633"/>
                </a:lnTo>
                <a:lnTo>
                  <a:pt x="42044" y="249951"/>
                </a:lnTo>
                <a:lnTo>
                  <a:pt x="46912" y="231841"/>
                </a:lnTo>
                <a:lnTo>
                  <a:pt x="50793" y="210783"/>
                </a:lnTo>
                <a:lnTo>
                  <a:pt x="73093" y="91863"/>
                </a:lnTo>
                <a:lnTo>
                  <a:pt x="92915" y="91863"/>
                </a:lnTo>
                <a:lnTo>
                  <a:pt x="74951" y="186873"/>
                </a:lnTo>
                <a:lnTo>
                  <a:pt x="73742" y="194325"/>
                </a:lnTo>
                <a:lnTo>
                  <a:pt x="58846" y="244760"/>
                </a:lnTo>
                <a:lnTo>
                  <a:pt x="46070" y="263479"/>
                </a:lnTo>
                <a:lnTo>
                  <a:pt x="40983" y="267411"/>
                </a:lnTo>
                <a:close/>
              </a:path>
              <a:path w="148590" h="274320">
                <a:moveTo>
                  <a:pt x="25396" y="273703"/>
                </a:moveTo>
                <a:lnTo>
                  <a:pt x="16202" y="272405"/>
                </a:lnTo>
                <a:lnTo>
                  <a:pt x="8052" y="268512"/>
                </a:lnTo>
                <a:lnTo>
                  <a:pt x="2226" y="262024"/>
                </a:lnTo>
                <a:lnTo>
                  <a:pt x="0" y="252939"/>
                </a:lnTo>
                <a:lnTo>
                  <a:pt x="0" y="241614"/>
                </a:lnTo>
                <a:lnTo>
                  <a:pt x="8672" y="234692"/>
                </a:lnTo>
                <a:lnTo>
                  <a:pt x="21680" y="234692"/>
                </a:lnTo>
                <a:lnTo>
                  <a:pt x="27255" y="238468"/>
                </a:lnTo>
                <a:lnTo>
                  <a:pt x="27255" y="249793"/>
                </a:lnTo>
                <a:lnTo>
                  <a:pt x="24777" y="261119"/>
                </a:lnTo>
                <a:lnTo>
                  <a:pt x="11149" y="261748"/>
                </a:lnTo>
                <a:lnTo>
                  <a:pt x="16724" y="267411"/>
                </a:lnTo>
                <a:lnTo>
                  <a:pt x="40983" y="267411"/>
                </a:lnTo>
                <a:lnTo>
                  <a:pt x="36633" y="270773"/>
                </a:lnTo>
                <a:lnTo>
                  <a:pt x="25396" y="27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DD73DC45-F893-4F5C-995C-CB0D00A7D4F5}"/>
              </a:ext>
            </a:extLst>
          </p:cNvPr>
          <p:cNvSpPr/>
          <p:nvPr/>
        </p:nvSpPr>
        <p:spPr>
          <a:xfrm>
            <a:off x="9129544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67518" y="300130"/>
                </a:moveTo>
                <a:lnTo>
                  <a:pt x="65660" y="300130"/>
                </a:lnTo>
                <a:lnTo>
                  <a:pt x="59630" y="296502"/>
                </a:lnTo>
                <a:lnTo>
                  <a:pt x="33865" y="268011"/>
                </a:lnTo>
                <a:lnTo>
                  <a:pt x="9669" y="217792"/>
                </a:lnTo>
                <a:lnTo>
                  <a:pt x="745" y="169442"/>
                </a:lnTo>
                <a:lnTo>
                  <a:pt x="0" y="149750"/>
                </a:lnTo>
                <a:lnTo>
                  <a:pt x="813" y="129114"/>
                </a:lnTo>
                <a:lnTo>
                  <a:pt x="9407" y="82415"/>
                </a:lnTo>
                <a:lnTo>
                  <a:pt x="32820" y="32649"/>
                </a:lnTo>
                <a:lnTo>
                  <a:pt x="59436" y="3647"/>
                </a:lnTo>
                <a:lnTo>
                  <a:pt x="65660" y="0"/>
                </a:lnTo>
                <a:lnTo>
                  <a:pt x="67518" y="0"/>
                </a:lnTo>
                <a:lnTo>
                  <a:pt x="68757" y="629"/>
                </a:lnTo>
                <a:lnTo>
                  <a:pt x="68757" y="3775"/>
                </a:lnTo>
                <a:lnTo>
                  <a:pt x="65040" y="7550"/>
                </a:lnTo>
                <a:lnTo>
                  <a:pt x="42170" y="37998"/>
                </a:lnTo>
                <a:lnTo>
                  <a:pt x="27487" y="72751"/>
                </a:lnTo>
                <a:lnTo>
                  <a:pt x="19657" y="110454"/>
                </a:lnTo>
                <a:lnTo>
                  <a:pt x="17344" y="149750"/>
                </a:lnTo>
                <a:lnTo>
                  <a:pt x="19376" y="185742"/>
                </a:lnTo>
                <a:lnTo>
                  <a:pt x="26635" y="222974"/>
                </a:lnTo>
                <a:lnTo>
                  <a:pt x="40863" y="258671"/>
                </a:lnTo>
                <a:lnTo>
                  <a:pt x="63802" y="290062"/>
                </a:lnTo>
                <a:lnTo>
                  <a:pt x="68757" y="295096"/>
                </a:lnTo>
                <a:lnTo>
                  <a:pt x="68757" y="298871"/>
                </a:lnTo>
                <a:lnTo>
                  <a:pt x="67518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9F7DB34-880B-410D-BDD5-434E4512EFAA}"/>
              </a:ext>
            </a:extLst>
          </p:cNvPr>
          <p:cNvSpPr/>
          <p:nvPr/>
        </p:nvSpPr>
        <p:spPr>
          <a:xfrm>
            <a:off x="9224317" y="4844500"/>
            <a:ext cx="130175" cy="136525"/>
          </a:xfrm>
          <a:custGeom>
            <a:avLst/>
            <a:gdLst/>
            <a:ahLst/>
            <a:cxnLst/>
            <a:rect l="l" t="t" r="r" b="b"/>
            <a:pathLst>
              <a:path w="130175" h="136525">
                <a:moveTo>
                  <a:pt x="6194" y="49077"/>
                </a:moveTo>
                <a:lnTo>
                  <a:pt x="0" y="49077"/>
                </a:lnTo>
                <a:lnTo>
                  <a:pt x="0" y="45931"/>
                </a:lnTo>
                <a:lnTo>
                  <a:pt x="2177" y="37693"/>
                </a:lnTo>
                <a:lnTo>
                  <a:pt x="9059" y="22022"/>
                </a:lnTo>
                <a:lnTo>
                  <a:pt x="21167" y="6822"/>
                </a:lnTo>
                <a:lnTo>
                  <a:pt x="39024" y="0"/>
                </a:lnTo>
                <a:lnTo>
                  <a:pt x="49071" y="1976"/>
                </a:lnTo>
                <a:lnTo>
                  <a:pt x="55221" y="6292"/>
                </a:lnTo>
                <a:lnTo>
                  <a:pt x="37785" y="6292"/>
                </a:lnTo>
                <a:lnTo>
                  <a:pt x="30700" y="7855"/>
                </a:lnTo>
                <a:lnTo>
                  <a:pt x="22919" y="13606"/>
                </a:lnTo>
                <a:lnTo>
                  <a:pt x="15137" y="25138"/>
                </a:lnTo>
                <a:lnTo>
                  <a:pt x="8052" y="44044"/>
                </a:lnTo>
                <a:lnTo>
                  <a:pt x="6813" y="48448"/>
                </a:lnTo>
                <a:lnTo>
                  <a:pt x="6194" y="49077"/>
                </a:lnTo>
                <a:close/>
              </a:path>
              <a:path w="130175" h="136525">
                <a:moveTo>
                  <a:pt x="75687" y="129615"/>
                </a:moveTo>
                <a:lnTo>
                  <a:pt x="64421" y="129615"/>
                </a:lnTo>
                <a:lnTo>
                  <a:pt x="87282" y="118604"/>
                </a:lnTo>
                <a:lnTo>
                  <a:pt x="103755" y="93436"/>
                </a:lnTo>
                <a:lnTo>
                  <a:pt x="113724" y="65909"/>
                </a:lnTo>
                <a:lnTo>
                  <a:pt x="117073" y="47819"/>
                </a:lnTo>
                <a:lnTo>
                  <a:pt x="116396" y="40357"/>
                </a:lnTo>
                <a:lnTo>
                  <a:pt x="114441" y="33898"/>
                </a:lnTo>
                <a:lnTo>
                  <a:pt x="111324" y="28265"/>
                </a:lnTo>
                <a:lnTo>
                  <a:pt x="107162" y="23280"/>
                </a:lnTo>
                <a:lnTo>
                  <a:pt x="103446" y="20134"/>
                </a:lnTo>
                <a:lnTo>
                  <a:pt x="102207" y="18246"/>
                </a:lnTo>
                <a:lnTo>
                  <a:pt x="102207" y="7550"/>
                </a:lnTo>
                <a:lnTo>
                  <a:pt x="109640" y="0"/>
                </a:lnTo>
                <a:lnTo>
                  <a:pt x="122029" y="0"/>
                </a:lnTo>
                <a:lnTo>
                  <a:pt x="130081" y="5033"/>
                </a:lnTo>
                <a:lnTo>
                  <a:pt x="130081" y="20763"/>
                </a:lnTo>
                <a:lnTo>
                  <a:pt x="126597" y="45391"/>
                </a:lnTo>
                <a:lnTo>
                  <a:pt x="115215" y="84234"/>
                </a:lnTo>
                <a:lnTo>
                  <a:pt x="94541" y="120128"/>
                </a:lnTo>
                <a:lnTo>
                  <a:pt x="75687" y="129615"/>
                </a:lnTo>
                <a:close/>
              </a:path>
              <a:path w="130175" h="136525">
                <a:moveTo>
                  <a:pt x="63182" y="135908"/>
                </a:moveTo>
                <a:lnTo>
                  <a:pt x="51239" y="134708"/>
                </a:lnTo>
                <a:lnTo>
                  <a:pt x="38250" y="129615"/>
                </a:lnTo>
                <a:lnTo>
                  <a:pt x="27816" y="118388"/>
                </a:lnTo>
                <a:lnTo>
                  <a:pt x="23538" y="98784"/>
                </a:lnTo>
                <a:lnTo>
                  <a:pt x="24322" y="88796"/>
                </a:lnTo>
                <a:lnTo>
                  <a:pt x="27022" y="76448"/>
                </a:lnTo>
                <a:lnTo>
                  <a:pt x="32162" y="59853"/>
                </a:lnTo>
                <a:lnTo>
                  <a:pt x="40263" y="37123"/>
                </a:lnTo>
                <a:lnTo>
                  <a:pt x="42741" y="32089"/>
                </a:lnTo>
                <a:lnTo>
                  <a:pt x="45218" y="23909"/>
                </a:lnTo>
                <a:lnTo>
                  <a:pt x="45218" y="6292"/>
                </a:lnTo>
                <a:lnTo>
                  <a:pt x="55221" y="6292"/>
                </a:lnTo>
                <a:lnTo>
                  <a:pt x="56678" y="7314"/>
                </a:lnTo>
                <a:lnTo>
                  <a:pt x="61498" y="15130"/>
                </a:lnTo>
                <a:lnTo>
                  <a:pt x="63182" y="24538"/>
                </a:lnTo>
                <a:lnTo>
                  <a:pt x="63182" y="30201"/>
                </a:lnTo>
                <a:lnTo>
                  <a:pt x="61943" y="34606"/>
                </a:lnTo>
                <a:lnTo>
                  <a:pt x="59465" y="39639"/>
                </a:lnTo>
                <a:lnTo>
                  <a:pt x="52932" y="57886"/>
                </a:lnTo>
                <a:lnTo>
                  <a:pt x="47619" y="74717"/>
                </a:lnTo>
                <a:lnTo>
                  <a:pt x="44047" y="89897"/>
                </a:lnTo>
                <a:lnTo>
                  <a:pt x="42741" y="103189"/>
                </a:lnTo>
                <a:lnTo>
                  <a:pt x="44038" y="113954"/>
                </a:lnTo>
                <a:lnTo>
                  <a:pt x="48006" y="122301"/>
                </a:lnTo>
                <a:lnTo>
                  <a:pt x="54762" y="127698"/>
                </a:lnTo>
                <a:lnTo>
                  <a:pt x="64421" y="129615"/>
                </a:lnTo>
                <a:lnTo>
                  <a:pt x="75687" y="129615"/>
                </a:lnTo>
                <a:lnTo>
                  <a:pt x="63182" y="13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CEC801F7-92BC-473C-97A1-CCA3BC520B43}"/>
              </a:ext>
            </a:extLst>
          </p:cNvPr>
          <p:cNvSpPr/>
          <p:nvPr/>
        </p:nvSpPr>
        <p:spPr>
          <a:xfrm>
            <a:off x="9374836" y="4876589"/>
            <a:ext cx="101600" cy="147955"/>
          </a:xfrm>
          <a:custGeom>
            <a:avLst/>
            <a:gdLst/>
            <a:ahLst/>
            <a:cxnLst/>
            <a:rect l="l" t="t" r="r" b="b"/>
            <a:pathLst>
              <a:path w="101600" h="147954">
                <a:moveTo>
                  <a:pt x="12388" y="147862"/>
                </a:moveTo>
                <a:lnTo>
                  <a:pt x="2477" y="147862"/>
                </a:lnTo>
                <a:lnTo>
                  <a:pt x="0" y="144716"/>
                </a:lnTo>
                <a:lnTo>
                  <a:pt x="0" y="140312"/>
                </a:lnTo>
                <a:lnTo>
                  <a:pt x="619" y="136537"/>
                </a:lnTo>
                <a:lnTo>
                  <a:pt x="29732" y="17617"/>
                </a:lnTo>
                <a:lnTo>
                  <a:pt x="30352" y="15730"/>
                </a:lnTo>
                <a:lnTo>
                  <a:pt x="30971" y="14471"/>
                </a:lnTo>
                <a:lnTo>
                  <a:pt x="30971" y="10067"/>
                </a:lnTo>
                <a:lnTo>
                  <a:pt x="15485" y="10067"/>
                </a:lnTo>
                <a:lnTo>
                  <a:pt x="15485" y="2516"/>
                </a:lnTo>
                <a:lnTo>
                  <a:pt x="18583" y="2516"/>
                </a:lnTo>
                <a:lnTo>
                  <a:pt x="19821" y="1887"/>
                </a:lnTo>
                <a:lnTo>
                  <a:pt x="25726" y="1592"/>
                </a:lnTo>
                <a:lnTo>
                  <a:pt x="41250" y="294"/>
                </a:lnTo>
                <a:lnTo>
                  <a:pt x="46457" y="0"/>
                </a:lnTo>
                <a:lnTo>
                  <a:pt x="48935" y="0"/>
                </a:lnTo>
                <a:lnTo>
                  <a:pt x="49554" y="1887"/>
                </a:lnTo>
                <a:lnTo>
                  <a:pt x="49554" y="3146"/>
                </a:lnTo>
                <a:lnTo>
                  <a:pt x="48935" y="5662"/>
                </a:lnTo>
                <a:lnTo>
                  <a:pt x="48935" y="6292"/>
                </a:lnTo>
                <a:lnTo>
                  <a:pt x="28494" y="89976"/>
                </a:lnTo>
                <a:lnTo>
                  <a:pt x="40573" y="89976"/>
                </a:lnTo>
                <a:lnTo>
                  <a:pt x="35927" y="93122"/>
                </a:lnTo>
                <a:lnTo>
                  <a:pt x="44812" y="94174"/>
                </a:lnTo>
                <a:lnTo>
                  <a:pt x="55904" y="97290"/>
                </a:lnTo>
                <a:lnTo>
                  <a:pt x="57156" y="98155"/>
                </a:lnTo>
                <a:lnTo>
                  <a:pt x="26635" y="98155"/>
                </a:lnTo>
                <a:lnTo>
                  <a:pt x="24554" y="105784"/>
                </a:lnTo>
                <a:lnTo>
                  <a:pt x="17837" y="132840"/>
                </a:lnTo>
                <a:lnTo>
                  <a:pt x="16105" y="139054"/>
                </a:lnTo>
                <a:lnTo>
                  <a:pt x="14866" y="144087"/>
                </a:lnTo>
                <a:lnTo>
                  <a:pt x="12388" y="147862"/>
                </a:lnTo>
                <a:close/>
              </a:path>
              <a:path w="101600" h="147954">
                <a:moveTo>
                  <a:pt x="40573" y="89976"/>
                </a:moveTo>
                <a:lnTo>
                  <a:pt x="28494" y="89976"/>
                </a:lnTo>
                <a:lnTo>
                  <a:pt x="34707" y="86948"/>
                </a:lnTo>
                <a:lnTo>
                  <a:pt x="40573" y="82740"/>
                </a:lnTo>
                <a:lnTo>
                  <a:pt x="46438" y="77588"/>
                </a:lnTo>
                <a:lnTo>
                  <a:pt x="52652" y="71729"/>
                </a:lnTo>
                <a:lnTo>
                  <a:pt x="60569" y="64631"/>
                </a:lnTo>
                <a:lnTo>
                  <a:pt x="68602" y="58830"/>
                </a:lnTo>
                <a:lnTo>
                  <a:pt x="76868" y="54917"/>
                </a:lnTo>
                <a:lnTo>
                  <a:pt x="85482" y="53482"/>
                </a:lnTo>
                <a:lnTo>
                  <a:pt x="96632" y="53482"/>
                </a:lnTo>
                <a:lnTo>
                  <a:pt x="100348" y="59145"/>
                </a:lnTo>
                <a:lnTo>
                  <a:pt x="85482" y="59145"/>
                </a:lnTo>
                <a:lnTo>
                  <a:pt x="76965" y="60875"/>
                </a:lnTo>
                <a:lnTo>
                  <a:pt x="68912" y="65437"/>
                </a:lnTo>
                <a:lnTo>
                  <a:pt x="61092" y="71886"/>
                </a:lnTo>
                <a:lnTo>
                  <a:pt x="53271" y="79279"/>
                </a:lnTo>
                <a:lnTo>
                  <a:pt x="49554" y="82425"/>
                </a:lnTo>
                <a:lnTo>
                  <a:pt x="41502" y="89346"/>
                </a:lnTo>
                <a:lnTo>
                  <a:pt x="40573" y="89976"/>
                </a:lnTo>
                <a:close/>
              </a:path>
              <a:path w="101600" h="147954">
                <a:moveTo>
                  <a:pt x="95393" y="81167"/>
                </a:moveTo>
                <a:lnTo>
                  <a:pt x="84862" y="81167"/>
                </a:lnTo>
                <a:lnTo>
                  <a:pt x="81765" y="78021"/>
                </a:lnTo>
                <a:lnTo>
                  <a:pt x="81765" y="70470"/>
                </a:lnTo>
                <a:lnTo>
                  <a:pt x="83624" y="63549"/>
                </a:lnTo>
                <a:lnTo>
                  <a:pt x="92296" y="61661"/>
                </a:lnTo>
                <a:lnTo>
                  <a:pt x="90437" y="59774"/>
                </a:lnTo>
                <a:lnTo>
                  <a:pt x="87960" y="59145"/>
                </a:lnTo>
                <a:lnTo>
                  <a:pt x="100348" y="59145"/>
                </a:lnTo>
                <a:lnTo>
                  <a:pt x="101587" y="61032"/>
                </a:lnTo>
                <a:lnTo>
                  <a:pt x="101587" y="76762"/>
                </a:lnTo>
                <a:lnTo>
                  <a:pt x="95393" y="81167"/>
                </a:lnTo>
                <a:close/>
              </a:path>
              <a:path w="101600" h="147954">
                <a:moveTo>
                  <a:pt x="73713" y="147862"/>
                </a:moveTo>
                <a:lnTo>
                  <a:pt x="66144" y="146643"/>
                </a:lnTo>
                <a:lnTo>
                  <a:pt x="59156" y="142829"/>
                </a:lnTo>
                <a:lnTo>
                  <a:pt x="54026" y="136183"/>
                </a:lnTo>
                <a:lnTo>
                  <a:pt x="52032" y="126469"/>
                </a:lnTo>
                <a:lnTo>
                  <a:pt x="52032" y="122694"/>
                </a:lnTo>
                <a:lnTo>
                  <a:pt x="52652" y="119548"/>
                </a:lnTo>
                <a:lnTo>
                  <a:pt x="53271" y="117661"/>
                </a:lnTo>
                <a:lnTo>
                  <a:pt x="53271" y="115773"/>
                </a:lnTo>
                <a:lnTo>
                  <a:pt x="51113" y="108508"/>
                </a:lnTo>
                <a:lnTo>
                  <a:pt x="45296" y="103425"/>
                </a:lnTo>
                <a:lnTo>
                  <a:pt x="36808" y="100112"/>
                </a:lnTo>
                <a:lnTo>
                  <a:pt x="26635" y="98155"/>
                </a:lnTo>
                <a:lnTo>
                  <a:pt x="57156" y="98155"/>
                </a:lnTo>
                <a:lnTo>
                  <a:pt x="65370" y="103828"/>
                </a:lnTo>
                <a:lnTo>
                  <a:pt x="69376" y="115144"/>
                </a:lnTo>
                <a:lnTo>
                  <a:pt x="69376" y="117661"/>
                </a:lnTo>
                <a:lnTo>
                  <a:pt x="68757" y="120807"/>
                </a:lnTo>
                <a:lnTo>
                  <a:pt x="68138" y="121436"/>
                </a:lnTo>
                <a:lnTo>
                  <a:pt x="66899" y="127099"/>
                </a:lnTo>
                <a:lnTo>
                  <a:pt x="66899" y="137166"/>
                </a:lnTo>
                <a:lnTo>
                  <a:pt x="68757" y="142200"/>
                </a:lnTo>
                <a:lnTo>
                  <a:pt x="86611" y="142200"/>
                </a:lnTo>
                <a:lnTo>
                  <a:pt x="86140" y="142848"/>
                </a:lnTo>
                <a:lnTo>
                  <a:pt x="73713" y="147862"/>
                </a:lnTo>
                <a:close/>
              </a:path>
              <a:path w="101600" h="147954">
                <a:moveTo>
                  <a:pt x="86611" y="142200"/>
                </a:moveTo>
                <a:lnTo>
                  <a:pt x="74332" y="142200"/>
                </a:lnTo>
                <a:lnTo>
                  <a:pt x="80972" y="139702"/>
                </a:lnTo>
                <a:lnTo>
                  <a:pt x="86101" y="133548"/>
                </a:lnTo>
                <a:lnTo>
                  <a:pt x="89837" y="125742"/>
                </a:lnTo>
                <a:lnTo>
                  <a:pt x="92296" y="118290"/>
                </a:lnTo>
                <a:lnTo>
                  <a:pt x="93535" y="113885"/>
                </a:lnTo>
                <a:lnTo>
                  <a:pt x="93535" y="113256"/>
                </a:lnTo>
                <a:lnTo>
                  <a:pt x="99729" y="113256"/>
                </a:lnTo>
                <a:lnTo>
                  <a:pt x="99729" y="115773"/>
                </a:lnTo>
                <a:lnTo>
                  <a:pt x="98451" y="120787"/>
                </a:lnTo>
                <a:lnTo>
                  <a:pt x="94154" y="131818"/>
                </a:lnTo>
                <a:lnTo>
                  <a:pt x="86611" y="142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0F99E9A1-3FE0-44CA-9833-1300A9578001}"/>
              </a:ext>
            </a:extLst>
          </p:cNvPr>
          <p:cNvSpPr/>
          <p:nvPr/>
        </p:nvSpPr>
        <p:spPr>
          <a:xfrm>
            <a:off x="9521647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2" y="225805"/>
                </a:lnTo>
                <a:lnTo>
                  <a:pt x="49187" y="188161"/>
                </a:lnTo>
                <a:lnTo>
                  <a:pt x="51413" y="149750"/>
                </a:lnTo>
                <a:lnTo>
                  <a:pt x="48345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5153" y="31587"/>
                </a:lnTo>
                <a:lnTo>
                  <a:pt x="59349" y="81619"/>
                </a:lnTo>
                <a:lnTo>
                  <a:pt x="68021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1A459B29-F40C-4135-916C-C3AD1EC6612B}"/>
              </a:ext>
            </a:extLst>
          </p:cNvPr>
          <p:cNvSpPr/>
          <p:nvPr/>
        </p:nvSpPr>
        <p:spPr>
          <a:xfrm>
            <a:off x="9636862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2" y="225805"/>
                </a:lnTo>
                <a:lnTo>
                  <a:pt x="49187" y="188161"/>
                </a:lnTo>
                <a:lnTo>
                  <a:pt x="51413" y="149750"/>
                </a:lnTo>
                <a:lnTo>
                  <a:pt x="48345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4891" y="31587"/>
                </a:lnTo>
                <a:lnTo>
                  <a:pt x="59088" y="81619"/>
                </a:lnTo>
                <a:lnTo>
                  <a:pt x="68012" y="129792"/>
                </a:lnTo>
                <a:lnTo>
                  <a:pt x="68757" y="149750"/>
                </a:lnTo>
                <a:lnTo>
                  <a:pt x="67944" y="170022"/>
                </a:lnTo>
                <a:lnTo>
                  <a:pt x="59349" y="216465"/>
                </a:lnTo>
                <a:lnTo>
                  <a:pt x="35937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CA528F83-E7EB-449A-90E8-D867ADD51F25}"/>
              </a:ext>
            </a:extLst>
          </p:cNvPr>
          <p:cNvSpPr/>
          <p:nvPr/>
        </p:nvSpPr>
        <p:spPr>
          <a:xfrm>
            <a:off x="9916223" y="4801713"/>
            <a:ext cx="0" cy="94615"/>
          </a:xfrm>
          <a:custGeom>
            <a:avLst/>
            <a:gdLst/>
            <a:ahLst/>
            <a:cxnLst/>
            <a:rect l="l" t="t" r="r" b="b"/>
            <a:pathLst>
              <a:path h="94614">
                <a:moveTo>
                  <a:pt x="0" y="0"/>
                </a:moveTo>
                <a:lnTo>
                  <a:pt x="0" y="94380"/>
                </a:lnTo>
              </a:path>
            </a:pathLst>
          </a:custGeom>
          <a:ln w="12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49ED49E8-A5B8-4F25-A7C5-030C3C26789D}"/>
              </a:ext>
            </a:extLst>
          </p:cNvPr>
          <p:cNvSpPr/>
          <p:nvPr/>
        </p:nvSpPr>
        <p:spPr>
          <a:xfrm>
            <a:off x="9817737" y="4902067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4">
                <a:moveTo>
                  <a:pt x="0" y="0"/>
                </a:moveTo>
                <a:lnTo>
                  <a:pt x="196981" y="0"/>
                </a:lnTo>
              </a:path>
            </a:pathLst>
          </a:custGeom>
          <a:ln w="11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2E260C0E-0046-448B-850D-36B740DBF066}"/>
              </a:ext>
            </a:extLst>
          </p:cNvPr>
          <p:cNvSpPr/>
          <p:nvPr/>
        </p:nvSpPr>
        <p:spPr>
          <a:xfrm>
            <a:off x="9916223" y="4908049"/>
            <a:ext cx="0" cy="94615"/>
          </a:xfrm>
          <a:custGeom>
            <a:avLst/>
            <a:gdLst/>
            <a:ahLst/>
            <a:cxnLst/>
            <a:rect l="l" t="t" r="r" b="b"/>
            <a:pathLst>
              <a:path h="94614">
                <a:moveTo>
                  <a:pt x="0" y="0"/>
                </a:moveTo>
                <a:lnTo>
                  <a:pt x="0" y="94380"/>
                </a:lnTo>
              </a:path>
            </a:pathLst>
          </a:custGeom>
          <a:ln w="12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91725A1F-5C3E-49F0-867F-2E1A8E09368D}"/>
              </a:ext>
            </a:extLst>
          </p:cNvPr>
          <p:cNvSpPr/>
          <p:nvPr/>
        </p:nvSpPr>
        <p:spPr>
          <a:xfrm>
            <a:off x="10109487" y="4763327"/>
            <a:ext cx="121920" cy="217804"/>
          </a:xfrm>
          <a:custGeom>
            <a:avLst/>
            <a:gdLst/>
            <a:ahLst/>
            <a:cxnLst/>
            <a:rect l="l" t="t" r="r" b="b"/>
            <a:pathLst>
              <a:path w="121920" h="217804">
                <a:moveTo>
                  <a:pt x="47077" y="217704"/>
                </a:moveTo>
                <a:lnTo>
                  <a:pt x="27961" y="213821"/>
                </a:lnTo>
                <a:lnTo>
                  <a:pt x="13085" y="203154"/>
                </a:lnTo>
                <a:lnTo>
                  <a:pt x="3435" y="187178"/>
                </a:lnTo>
                <a:lnTo>
                  <a:pt x="0" y="167368"/>
                </a:lnTo>
                <a:lnTo>
                  <a:pt x="5129" y="140027"/>
                </a:lnTo>
                <a:lnTo>
                  <a:pt x="19202" y="114751"/>
                </a:lnTo>
                <a:lnTo>
                  <a:pt x="40244" y="94547"/>
                </a:lnTo>
                <a:lnTo>
                  <a:pt x="66279" y="82425"/>
                </a:lnTo>
                <a:lnTo>
                  <a:pt x="59553" y="68976"/>
                </a:lnTo>
                <a:lnTo>
                  <a:pt x="53813" y="55999"/>
                </a:lnTo>
                <a:lnTo>
                  <a:pt x="49816" y="43493"/>
                </a:lnTo>
                <a:lnTo>
                  <a:pt x="48316" y="31460"/>
                </a:lnTo>
                <a:lnTo>
                  <a:pt x="50319" y="18846"/>
                </a:lnTo>
                <a:lnTo>
                  <a:pt x="56446" y="8887"/>
                </a:lnTo>
                <a:lnTo>
                  <a:pt x="66870" y="2349"/>
                </a:lnTo>
                <a:lnTo>
                  <a:pt x="81765" y="0"/>
                </a:lnTo>
                <a:lnTo>
                  <a:pt x="91057" y="0"/>
                </a:lnTo>
                <a:lnTo>
                  <a:pt x="106543" y="3775"/>
                </a:lnTo>
                <a:lnTo>
                  <a:pt x="117073" y="5662"/>
                </a:lnTo>
                <a:lnTo>
                  <a:pt x="121409" y="6921"/>
                </a:lnTo>
                <a:lnTo>
                  <a:pt x="121409" y="10067"/>
                </a:lnTo>
                <a:lnTo>
                  <a:pt x="61943" y="10067"/>
                </a:lnTo>
                <a:lnTo>
                  <a:pt x="56368" y="16988"/>
                </a:lnTo>
                <a:lnTo>
                  <a:pt x="56368" y="23909"/>
                </a:lnTo>
                <a:lnTo>
                  <a:pt x="59243" y="35205"/>
                </a:lnTo>
                <a:lnTo>
                  <a:pt x="66357" y="48212"/>
                </a:lnTo>
                <a:lnTo>
                  <a:pt x="75445" y="61337"/>
                </a:lnTo>
                <a:lnTo>
                  <a:pt x="84243" y="72987"/>
                </a:lnTo>
                <a:lnTo>
                  <a:pt x="91909" y="83418"/>
                </a:lnTo>
                <a:lnTo>
                  <a:pt x="95424" y="89346"/>
                </a:lnTo>
                <a:lnTo>
                  <a:pt x="69376" y="89346"/>
                </a:lnTo>
                <a:lnTo>
                  <a:pt x="44715" y="104673"/>
                </a:lnTo>
                <a:lnTo>
                  <a:pt x="29113" y="129380"/>
                </a:lnTo>
                <a:lnTo>
                  <a:pt x="20944" y="155619"/>
                </a:lnTo>
                <a:lnTo>
                  <a:pt x="18583" y="175547"/>
                </a:lnTo>
                <a:lnTo>
                  <a:pt x="20770" y="190609"/>
                </a:lnTo>
                <a:lnTo>
                  <a:pt x="26790" y="201659"/>
                </a:lnTo>
                <a:lnTo>
                  <a:pt x="35830" y="208463"/>
                </a:lnTo>
                <a:lnTo>
                  <a:pt x="47077" y="210783"/>
                </a:lnTo>
                <a:lnTo>
                  <a:pt x="67719" y="210783"/>
                </a:lnTo>
                <a:lnTo>
                  <a:pt x="47077" y="217704"/>
                </a:lnTo>
                <a:close/>
              </a:path>
              <a:path w="121920" h="217804">
                <a:moveTo>
                  <a:pt x="117073" y="25168"/>
                </a:moveTo>
                <a:lnTo>
                  <a:pt x="105304" y="25168"/>
                </a:lnTo>
                <a:lnTo>
                  <a:pt x="99729" y="21392"/>
                </a:lnTo>
                <a:lnTo>
                  <a:pt x="81146" y="10067"/>
                </a:lnTo>
                <a:lnTo>
                  <a:pt x="121409" y="10067"/>
                </a:lnTo>
                <a:lnTo>
                  <a:pt x="121409" y="18246"/>
                </a:lnTo>
                <a:lnTo>
                  <a:pt x="117073" y="25168"/>
                </a:lnTo>
                <a:close/>
              </a:path>
              <a:path w="121920" h="217804">
                <a:moveTo>
                  <a:pt x="67719" y="210783"/>
                </a:moveTo>
                <a:lnTo>
                  <a:pt x="47077" y="210783"/>
                </a:lnTo>
                <a:lnTo>
                  <a:pt x="64673" y="202701"/>
                </a:lnTo>
                <a:lnTo>
                  <a:pt x="76810" y="183412"/>
                </a:lnTo>
                <a:lnTo>
                  <a:pt x="83836" y="160348"/>
                </a:lnTo>
                <a:lnTo>
                  <a:pt x="86101" y="140941"/>
                </a:lnTo>
                <a:lnTo>
                  <a:pt x="84533" y="125801"/>
                </a:lnTo>
                <a:lnTo>
                  <a:pt x="80526" y="112312"/>
                </a:lnTo>
                <a:lnTo>
                  <a:pt x="75126" y="100240"/>
                </a:lnTo>
                <a:lnTo>
                  <a:pt x="69376" y="89346"/>
                </a:lnTo>
                <a:lnTo>
                  <a:pt x="95424" y="89346"/>
                </a:lnTo>
                <a:lnTo>
                  <a:pt x="99109" y="95560"/>
                </a:lnTo>
                <a:lnTo>
                  <a:pt x="104452" y="110415"/>
                </a:lnTo>
                <a:lnTo>
                  <a:pt x="106543" y="128986"/>
                </a:lnTo>
                <a:lnTo>
                  <a:pt x="102129" y="160368"/>
                </a:lnTo>
                <a:lnTo>
                  <a:pt x="89818" y="188918"/>
                </a:lnTo>
                <a:lnTo>
                  <a:pt x="71003" y="209682"/>
                </a:lnTo>
                <a:lnTo>
                  <a:pt x="67719" y="210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EEB23806-738D-4A75-A817-56811F04C4C2}"/>
              </a:ext>
            </a:extLst>
          </p:cNvPr>
          <p:cNvSpPr/>
          <p:nvPr/>
        </p:nvSpPr>
        <p:spPr>
          <a:xfrm>
            <a:off x="10256918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3097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1" y="225805"/>
                </a:lnTo>
                <a:lnTo>
                  <a:pt x="49186" y="188161"/>
                </a:lnTo>
                <a:lnTo>
                  <a:pt x="51412" y="149750"/>
                </a:lnTo>
                <a:lnTo>
                  <a:pt x="48344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7" y="0"/>
                </a:lnTo>
                <a:lnTo>
                  <a:pt x="35152" y="31587"/>
                </a:lnTo>
                <a:lnTo>
                  <a:pt x="59349" y="81619"/>
                </a:lnTo>
                <a:lnTo>
                  <a:pt x="68021" y="129792"/>
                </a:lnTo>
                <a:lnTo>
                  <a:pt x="68756" y="149750"/>
                </a:lnTo>
                <a:lnTo>
                  <a:pt x="67943" y="170022"/>
                </a:lnTo>
                <a:lnTo>
                  <a:pt x="59349" y="216465"/>
                </a:lnTo>
                <a:lnTo>
                  <a:pt x="35936" y="266418"/>
                </a:lnTo>
                <a:lnTo>
                  <a:pt x="9320" y="296286"/>
                </a:lnTo>
                <a:lnTo>
                  <a:pt x="3097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65A368D5-DC15-467D-A8A9-8A45F3297116}"/>
              </a:ext>
            </a:extLst>
          </p:cNvPr>
          <p:cNvSpPr/>
          <p:nvPr/>
        </p:nvSpPr>
        <p:spPr>
          <a:xfrm>
            <a:off x="10372133" y="4752636"/>
            <a:ext cx="69215" cy="300355"/>
          </a:xfrm>
          <a:custGeom>
            <a:avLst/>
            <a:gdLst/>
            <a:ahLst/>
            <a:cxnLst/>
            <a:rect l="l" t="t" r="r" b="b"/>
            <a:pathLst>
              <a:path w="69215" h="300354">
                <a:moveTo>
                  <a:pt x="3096" y="300130"/>
                </a:moveTo>
                <a:lnTo>
                  <a:pt x="1238" y="300130"/>
                </a:lnTo>
                <a:lnTo>
                  <a:pt x="0" y="298871"/>
                </a:lnTo>
                <a:lnTo>
                  <a:pt x="0" y="295096"/>
                </a:lnTo>
                <a:lnTo>
                  <a:pt x="3716" y="291950"/>
                </a:lnTo>
                <a:lnTo>
                  <a:pt x="26848" y="260972"/>
                </a:lnTo>
                <a:lnTo>
                  <a:pt x="41501" y="225805"/>
                </a:lnTo>
                <a:lnTo>
                  <a:pt x="49186" y="188161"/>
                </a:lnTo>
                <a:lnTo>
                  <a:pt x="51412" y="149750"/>
                </a:lnTo>
                <a:lnTo>
                  <a:pt x="48344" y="105430"/>
                </a:lnTo>
                <a:lnTo>
                  <a:pt x="39411" y="67010"/>
                </a:lnTo>
                <a:lnTo>
                  <a:pt x="25019" y="34724"/>
                </a:lnTo>
                <a:lnTo>
                  <a:pt x="5574" y="8808"/>
                </a:lnTo>
                <a:lnTo>
                  <a:pt x="0" y="3775"/>
                </a:lnTo>
                <a:lnTo>
                  <a:pt x="0" y="1258"/>
                </a:lnTo>
                <a:lnTo>
                  <a:pt x="1238" y="0"/>
                </a:lnTo>
                <a:lnTo>
                  <a:pt x="3096" y="0"/>
                </a:lnTo>
                <a:lnTo>
                  <a:pt x="35152" y="31587"/>
                </a:lnTo>
                <a:lnTo>
                  <a:pt x="59349" y="81619"/>
                </a:lnTo>
                <a:lnTo>
                  <a:pt x="68021" y="129792"/>
                </a:lnTo>
                <a:lnTo>
                  <a:pt x="68756" y="149750"/>
                </a:lnTo>
                <a:lnTo>
                  <a:pt x="67943" y="170022"/>
                </a:lnTo>
                <a:lnTo>
                  <a:pt x="59349" y="216465"/>
                </a:lnTo>
                <a:lnTo>
                  <a:pt x="35936" y="266418"/>
                </a:lnTo>
                <a:lnTo>
                  <a:pt x="9320" y="296286"/>
                </a:lnTo>
                <a:lnTo>
                  <a:pt x="3096" y="30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AB3945D3-7262-473A-92BD-C023A0BBAB6F}"/>
              </a:ext>
            </a:extLst>
          </p:cNvPr>
          <p:cNvSpPr txBox="1"/>
          <p:nvPr/>
        </p:nvSpPr>
        <p:spPr>
          <a:xfrm>
            <a:off x="6936643" y="4297105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重建的相似度关系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BF37CD5F-0929-48F0-B30F-4396B199CD14}"/>
              </a:ext>
            </a:extLst>
          </p:cNvPr>
          <p:cNvSpPr/>
          <p:nvPr/>
        </p:nvSpPr>
        <p:spPr>
          <a:xfrm>
            <a:off x="2234183" y="2457230"/>
            <a:ext cx="2522220" cy="977265"/>
          </a:xfrm>
          <a:custGeom>
            <a:avLst/>
            <a:gdLst/>
            <a:ahLst/>
            <a:cxnLst/>
            <a:rect l="l" t="t" r="r" b="b"/>
            <a:pathLst>
              <a:path w="2522220" h="977264">
                <a:moveTo>
                  <a:pt x="2359406" y="0"/>
                </a:moveTo>
                <a:lnTo>
                  <a:pt x="162814" y="0"/>
                </a:lnTo>
                <a:lnTo>
                  <a:pt x="119532" y="5816"/>
                </a:lnTo>
                <a:lnTo>
                  <a:pt x="80640" y="22229"/>
                </a:lnTo>
                <a:lnTo>
                  <a:pt x="47688" y="47688"/>
                </a:lnTo>
                <a:lnTo>
                  <a:pt x="22229" y="80640"/>
                </a:lnTo>
                <a:lnTo>
                  <a:pt x="5816" y="119532"/>
                </a:lnTo>
                <a:lnTo>
                  <a:pt x="0" y="162813"/>
                </a:lnTo>
                <a:lnTo>
                  <a:pt x="0" y="814069"/>
                </a:lnTo>
                <a:lnTo>
                  <a:pt x="5816" y="857351"/>
                </a:lnTo>
                <a:lnTo>
                  <a:pt x="22229" y="896243"/>
                </a:lnTo>
                <a:lnTo>
                  <a:pt x="47688" y="929195"/>
                </a:lnTo>
                <a:lnTo>
                  <a:pt x="80640" y="954654"/>
                </a:lnTo>
                <a:lnTo>
                  <a:pt x="119532" y="971067"/>
                </a:lnTo>
                <a:lnTo>
                  <a:pt x="162814" y="976883"/>
                </a:lnTo>
                <a:lnTo>
                  <a:pt x="2359406" y="976883"/>
                </a:lnTo>
                <a:lnTo>
                  <a:pt x="2402687" y="971067"/>
                </a:lnTo>
                <a:lnTo>
                  <a:pt x="2441579" y="954654"/>
                </a:lnTo>
                <a:lnTo>
                  <a:pt x="2474531" y="929195"/>
                </a:lnTo>
                <a:lnTo>
                  <a:pt x="2499990" y="896243"/>
                </a:lnTo>
                <a:lnTo>
                  <a:pt x="2516403" y="857351"/>
                </a:lnTo>
                <a:lnTo>
                  <a:pt x="2522220" y="814069"/>
                </a:lnTo>
                <a:lnTo>
                  <a:pt x="2522220" y="162813"/>
                </a:lnTo>
                <a:lnTo>
                  <a:pt x="2516403" y="119532"/>
                </a:lnTo>
                <a:lnTo>
                  <a:pt x="2499990" y="80640"/>
                </a:lnTo>
                <a:lnTo>
                  <a:pt x="2474531" y="47688"/>
                </a:lnTo>
                <a:lnTo>
                  <a:pt x="2441579" y="22229"/>
                </a:lnTo>
                <a:lnTo>
                  <a:pt x="2402687" y="5816"/>
                </a:lnTo>
                <a:lnTo>
                  <a:pt x="235940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7759237E-EC27-41EC-90A5-69E40C5B3B1F}"/>
              </a:ext>
            </a:extLst>
          </p:cNvPr>
          <p:cNvSpPr txBox="1"/>
          <p:nvPr/>
        </p:nvSpPr>
        <p:spPr>
          <a:xfrm>
            <a:off x="2452664" y="2654811"/>
            <a:ext cx="2085975" cy="579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-260" dirty="0">
                <a:latin typeface="Cambria Math"/>
                <a:cs typeface="Cambria Math"/>
              </a:rPr>
              <a:t>𝑣</a:t>
            </a:r>
            <a:r>
              <a:rPr sz="1950" spc="-390" baseline="-14957" dirty="0">
                <a:latin typeface="Cambria Math"/>
                <a:cs typeface="Cambria Math"/>
              </a:rPr>
              <a:t>𝑖</a:t>
            </a:r>
            <a:r>
              <a:rPr lang="en-US" altLang="zh-CN" sz="1950" spc="-390" baseline="-14957" dirty="0">
                <a:latin typeface="Cambria Math"/>
                <a:cs typeface="Cambria Math"/>
              </a:rPr>
              <a:t>            </a:t>
            </a:r>
            <a:r>
              <a:rPr spc="-260" dirty="0">
                <a:latin typeface="MS UI Gothic"/>
                <a:cs typeface="MS UI Gothic"/>
              </a:rPr>
              <a:t>和</a:t>
            </a:r>
            <a:r>
              <a:rPr spc="-35" dirty="0">
                <a:latin typeface="MS UI Gothic"/>
                <a:cs typeface="MS UI Gothic"/>
              </a:rPr>
              <a:t> </a:t>
            </a:r>
            <a:r>
              <a:rPr spc="-160" dirty="0">
                <a:latin typeface="Cambria Math"/>
                <a:cs typeface="Cambria Math"/>
              </a:rPr>
              <a:t>𝑣</a:t>
            </a:r>
            <a:r>
              <a:rPr sz="1950" spc="-240" baseline="-14957" dirty="0">
                <a:latin typeface="Cambria Math"/>
                <a:cs typeface="Cambria Math"/>
              </a:rPr>
              <a:t>𝑗</a:t>
            </a:r>
            <a:r>
              <a:rPr lang="en-US" altLang="zh-CN" sz="1950" spc="-240" baseline="-14957" dirty="0">
                <a:latin typeface="Cambria Math"/>
                <a:cs typeface="Cambria Math"/>
              </a:rPr>
              <a:t>   </a:t>
            </a:r>
            <a:r>
              <a:rPr spc="-16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的相似度高于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algn="ctr">
              <a:spcBef>
                <a:spcPts val="215"/>
              </a:spcBef>
            </a:pPr>
            <a:r>
              <a:rPr lang="zh-CN" altLang="en-US" spc="-260" dirty="0">
                <a:latin typeface="Cambria Math"/>
                <a:cs typeface="Cambria Math"/>
              </a:rPr>
              <a:t>𝑣</a:t>
            </a:r>
            <a:r>
              <a:rPr lang="zh-CN" altLang="en-US" sz="1950" spc="-390" baseline="-14957" dirty="0">
                <a:latin typeface="Cambria Math"/>
                <a:cs typeface="Cambria Math"/>
              </a:rPr>
              <a:t>𝑖          </a:t>
            </a:r>
            <a:r>
              <a:rPr spc="-260" dirty="0">
                <a:latin typeface="MS UI Gothic"/>
                <a:cs typeface="MS UI Gothic"/>
              </a:rPr>
              <a:t>和</a:t>
            </a:r>
            <a:r>
              <a:rPr spc="-75" dirty="0">
                <a:latin typeface="MS UI Gothic"/>
                <a:cs typeface="MS UI Gothic"/>
              </a:rPr>
              <a:t> </a:t>
            </a:r>
            <a:r>
              <a:rPr spc="-195" dirty="0">
                <a:latin typeface="Cambria Math"/>
                <a:cs typeface="Cambria Math"/>
              </a:rPr>
              <a:t>𝑣</a:t>
            </a:r>
            <a:r>
              <a:rPr sz="1950" spc="-292" baseline="-14957" dirty="0">
                <a:latin typeface="Cambria Math"/>
                <a:cs typeface="Cambria Math"/>
              </a:rPr>
              <a:t>𝑘</a:t>
            </a:r>
            <a:r>
              <a:rPr lang="en-US" altLang="zh-CN" sz="1950" spc="-292" baseline="-14957" dirty="0">
                <a:latin typeface="Cambria Math"/>
                <a:cs typeface="Cambria Math"/>
              </a:rPr>
              <a:t>  </a:t>
            </a:r>
            <a:r>
              <a:rPr spc="-195" dirty="0" err="1">
                <a:latin typeface="MS UI Gothic"/>
                <a:cs typeface="MS UI Gothic"/>
              </a:rPr>
              <a:t>的相似度</a:t>
            </a:r>
            <a:endParaRPr dirty="0">
              <a:latin typeface="MS UI Gothic"/>
              <a:cs typeface="MS UI Gothic"/>
            </a:endParaRPr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425A53A9-0DAE-4B0C-AEB9-4506B5EB5A27}"/>
              </a:ext>
            </a:extLst>
          </p:cNvPr>
          <p:cNvSpPr/>
          <p:nvPr/>
        </p:nvSpPr>
        <p:spPr>
          <a:xfrm>
            <a:off x="4346220" y="3538438"/>
            <a:ext cx="1176655" cy="1036319"/>
          </a:xfrm>
          <a:custGeom>
            <a:avLst/>
            <a:gdLst/>
            <a:ahLst/>
            <a:cxnLst/>
            <a:rect l="l" t="t" r="r" b="b"/>
            <a:pathLst>
              <a:path w="1176654" h="1036320">
                <a:moveTo>
                  <a:pt x="0" y="28282"/>
                </a:moveTo>
                <a:lnTo>
                  <a:pt x="313182" y="0"/>
                </a:lnTo>
                <a:lnTo>
                  <a:pt x="241960" y="85369"/>
                </a:lnTo>
                <a:lnTo>
                  <a:pt x="1176604" y="865187"/>
                </a:lnTo>
                <a:lnTo>
                  <a:pt x="1034148" y="1035926"/>
                </a:lnTo>
                <a:lnTo>
                  <a:pt x="99504" y="256095"/>
                </a:lnTo>
                <a:lnTo>
                  <a:pt x="28282" y="341464"/>
                </a:lnTo>
                <a:lnTo>
                  <a:pt x="0" y="2828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E7B5BBBB-76D6-47CD-98AD-C1EB2F606FD7}"/>
              </a:ext>
            </a:extLst>
          </p:cNvPr>
          <p:cNvSpPr txBox="1"/>
          <p:nvPr/>
        </p:nvSpPr>
        <p:spPr>
          <a:xfrm>
            <a:off x="3516979" y="4242127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尽量好地重建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3A9AB726-DBFD-4592-AB0D-B0DE2CE1F823}"/>
              </a:ext>
            </a:extLst>
          </p:cNvPr>
          <p:cNvSpPr/>
          <p:nvPr/>
        </p:nvSpPr>
        <p:spPr>
          <a:xfrm>
            <a:off x="4989969" y="5239370"/>
            <a:ext cx="1358900" cy="803275"/>
          </a:xfrm>
          <a:custGeom>
            <a:avLst/>
            <a:gdLst/>
            <a:ahLst/>
            <a:cxnLst/>
            <a:rect l="l" t="t" r="r" b="b"/>
            <a:pathLst>
              <a:path w="1358900" h="803275">
                <a:moveTo>
                  <a:pt x="0" y="691032"/>
                </a:moveTo>
                <a:lnTo>
                  <a:pt x="111785" y="397116"/>
                </a:lnTo>
                <a:lnTo>
                  <a:pt x="157314" y="498538"/>
                </a:lnTo>
                <a:lnTo>
                  <a:pt x="1267790" y="0"/>
                </a:lnTo>
                <a:lnTo>
                  <a:pt x="1358849" y="202844"/>
                </a:lnTo>
                <a:lnTo>
                  <a:pt x="248386" y="701382"/>
                </a:lnTo>
                <a:lnTo>
                  <a:pt x="293916" y="802817"/>
                </a:lnTo>
                <a:lnTo>
                  <a:pt x="0" y="69103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DA240DBA-5094-4680-BBA2-C41F358C4E09}"/>
              </a:ext>
            </a:extLst>
          </p:cNvPr>
          <p:cNvSpPr txBox="1"/>
          <p:nvPr/>
        </p:nvSpPr>
        <p:spPr>
          <a:xfrm>
            <a:off x="3714386" y="6127115"/>
            <a:ext cx="2034277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尽量使得它大于0</a:t>
            </a:r>
          </a:p>
        </p:txBody>
      </p:sp>
      <p:sp>
        <p:nvSpPr>
          <p:cNvPr id="89" name="object 31">
            <a:extLst>
              <a:ext uri="{FF2B5EF4-FFF2-40B4-BE49-F238E27FC236}">
                <a16:creationId xmlns:a16="http://schemas.microsoft.com/office/drawing/2014/main" id="{A65E3E0E-9FBC-4B85-B808-6C27FBB357DE}"/>
              </a:ext>
            </a:extLst>
          </p:cNvPr>
          <p:cNvSpPr/>
          <p:nvPr/>
        </p:nvSpPr>
        <p:spPr>
          <a:xfrm>
            <a:off x="6831294" y="2100534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0" y="156972"/>
                </a:moveTo>
                <a:lnTo>
                  <a:pt x="8002" y="107357"/>
                </a:lnTo>
                <a:lnTo>
                  <a:pt x="30287" y="64267"/>
                </a:lnTo>
                <a:lnTo>
                  <a:pt x="64267" y="30287"/>
                </a:lnTo>
                <a:lnTo>
                  <a:pt x="107357" y="8002"/>
                </a:lnTo>
                <a:lnTo>
                  <a:pt x="156972" y="0"/>
                </a:lnTo>
                <a:lnTo>
                  <a:pt x="206586" y="8002"/>
                </a:lnTo>
                <a:lnTo>
                  <a:pt x="249676" y="30287"/>
                </a:lnTo>
                <a:lnTo>
                  <a:pt x="283656" y="64267"/>
                </a:lnTo>
                <a:lnTo>
                  <a:pt x="305941" y="107357"/>
                </a:lnTo>
                <a:lnTo>
                  <a:pt x="313944" y="156972"/>
                </a:lnTo>
                <a:lnTo>
                  <a:pt x="305941" y="206586"/>
                </a:lnTo>
                <a:lnTo>
                  <a:pt x="283656" y="249676"/>
                </a:lnTo>
                <a:lnTo>
                  <a:pt x="249676" y="283656"/>
                </a:lnTo>
                <a:lnTo>
                  <a:pt x="206586" y="305941"/>
                </a:lnTo>
                <a:lnTo>
                  <a:pt x="156972" y="313944"/>
                </a:lnTo>
                <a:lnTo>
                  <a:pt x="107357" y="305941"/>
                </a:lnTo>
                <a:lnTo>
                  <a:pt x="64267" y="283656"/>
                </a:lnTo>
                <a:lnTo>
                  <a:pt x="30287" y="249676"/>
                </a:lnTo>
                <a:lnTo>
                  <a:pt x="8002" y="206586"/>
                </a:lnTo>
                <a:lnTo>
                  <a:pt x="0" y="15697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2">
            <a:extLst>
              <a:ext uri="{FF2B5EF4-FFF2-40B4-BE49-F238E27FC236}">
                <a16:creationId xmlns:a16="http://schemas.microsoft.com/office/drawing/2014/main" id="{EADF9867-B074-49CB-926E-DA7308F0029D}"/>
              </a:ext>
            </a:extLst>
          </p:cNvPr>
          <p:cNvSpPr/>
          <p:nvPr/>
        </p:nvSpPr>
        <p:spPr>
          <a:xfrm>
            <a:off x="5508462" y="2833578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0" y="156972"/>
                </a:moveTo>
                <a:lnTo>
                  <a:pt x="8002" y="107357"/>
                </a:lnTo>
                <a:lnTo>
                  <a:pt x="30287" y="64267"/>
                </a:lnTo>
                <a:lnTo>
                  <a:pt x="64267" y="30287"/>
                </a:lnTo>
                <a:lnTo>
                  <a:pt x="107357" y="8002"/>
                </a:lnTo>
                <a:lnTo>
                  <a:pt x="156972" y="0"/>
                </a:lnTo>
                <a:lnTo>
                  <a:pt x="206586" y="8002"/>
                </a:lnTo>
                <a:lnTo>
                  <a:pt x="249676" y="30287"/>
                </a:lnTo>
                <a:lnTo>
                  <a:pt x="283656" y="64267"/>
                </a:lnTo>
                <a:lnTo>
                  <a:pt x="305941" y="107357"/>
                </a:lnTo>
                <a:lnTo>
                  <a:pt x="313944" y="156972"/>
                </a:lnTo>
                <a:lnTo>
                  <a:pt x="305941" y="206586"/>
                </a:lnTo>
                <a:lnTo>
                  <a:pt x="283656" y="249676"/>
                </a:lnTo>
                <a:lnTo>
                  <a:pt x="249676" y="283656"/>
                </a:lnTo>
                <a:lnTo>
                  <a:pt x="206586" y="305941"/>
                </a:lnTo>
                <a:lnTo>
                  <a:pt x="156972" y="313944"/>
                </a:lnTo>
                <a:lnTo>
                  <a:pt x="107357" y="305941"/>
                </a:lnTo>
                <a:lnTo>
                  <a:pt x="64267" y="283656"/>
                </a:lnTo>
                <a:lnTo>
                  <a:pt x="30287" y="249676"/>
                </a:lnTo>
                <a:lnTo>
                  <a:pt x="8002" y="206586"/>
                </a:lnTo>
                <a:lnTo>
                  <a:pt x="0" y="15697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3">
            <a:extLst>
              <a:ext uri="{FF2B5EF4-FFF2-40B4-BE49-F238E27FC236}">
                <a16:creationId xmlns:a16="http://schemas.microsoft.com/office/drawing/2014/main" id="{6A62C097-18BB-40D2-A1B5-C6743A5B04BC}"/>
              </a:ext>
            </a:extLst>
          </p:cNvPr>
          <p:cNvSpPr/>
          <p:nvPr/>
        </p:nvSpPr>
        <p:spPr>
          <a:xfrm>
            <a:off x="6925782" y="3324305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0" y="157734"/>
                </a:moveTo>
                <a:lnTo>
                  <a:pt x="8002" y="107879"/>
                </a:lnTo>
                <a:lnTo>
                  <a:pt x="30287" y="64580"/>
                </a:lnTo>
                <a:lnTo>
                  <a:pt x="64267" y="30434"/>
                </a:lnTo>
                <a:lnTo>
                  <a:pt x="107357" y="8041"/>
                </a:lnTo>
                <a:lnTo>
                  <a:pt x="156972" y="0"/>
                </a:lnTo>
                <a:lnTo>
                  <a:pt x="206586" y="8041"/>
                </a:lnTo>
                <a:lnTo>
                  <a:pt x="249676" y="30434"/>
                </a:lnTo>
                <a:lnTo>
                  <a:pt x="283656" y="64580"/>
                </a:lnTo>
                <a:lnTo>
                  <a:pt x="305941" y="107879"/>
                </a:lnTo>
                <a:lnTo>
                  <a:pt x="313944" y="157734"/>
                </a:lnTo>
                <a:lnTo>
                  <a:pt x="305941" y="207588"/>
                </a:lnTo>
                <a:lnTo>
                  <a:pt x="283656" y="250887"/>
                </a:lnTo>
                <a:lnTo>
                  <a:pt x="249676" y="285033"/>
                </a:lnTo>
                <a:lnTo>
                  <a:pt x="206586" y="307426"/>
                </a:lnTo>
                <a:lnTo>
                  <a:pt x="156972" y="315468"/>
                </a:lnTo>
                <a:lnTo>
                  <a:pt x="107357" y="307426"/>
                </a:lnTo>
                <a:lnTo>
                  <a:pt x="64267" y="285033"/>
                </a:lnTo>
                <a:lnTo>
                  <a:pt x="30287" y="250887"/>
                </a:lnTo>
                <a:lnTo>
                  <a:pt x="8002" y="207588"/>
                </a:lnTo>
                <a:lnTo>
                  <a:pt x="0" y="15773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5">
            <a:extLst>
              <a:ext uri="{FF2B5EF4-FFF2-40B4-BE49-F238E27FC236}">
                <a16:creationId xmlns:a16="http://schemas.microsoft.com/office/drawing/2014/main" id="{4FC02BA1-360A-46EA-81A4-8EB9E6E3D5EB}"/>
              </a:ext>
            </a:extLst>
          </p:cNvPr>
          <p:cNvSpPr/>
          <p:nvPr/>
        </p:nvSpPr>
        <p:spPr>
          <a:xfrm>
            <a:off x="5822401" y="2368764"/>
            <a:ext cx="1054100" cy="621665"/>
          </a:xfrm>
          <a:custGeom>
            <a:avLst/>
            <a:gdLst/>
            <a:ahLst/>
            <a:cxnLst/>
            <a:rect l="l" t="t" r="r" b="b"/>
            <a:pathLst>
              <a:path w="1054100" h="621664">
                <a:moveTo>
                  <a:pt x="0" y="621258"/>
                </a:moveTo>
                <a:lnTo>
                  <a:pt x="105388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6">
            <a:extLst>
              <a:ext uri="{FF2B5EF4-FFF2-40B4-BE49-F238E27FC236}">
                <a16:creationId xmlns:a16="http://schemas.microsoft.com/office/drawing/2014/main" id="{A5FB177A-FB3C-4A6A-833D-F9593196421C}"/>
              </a:ext>
            </a:extLst>
          </p:cNvPr>
          <p:cNvSpPr/>
          <p:nvPr/>
        </p:nvSpPr>
        <p:spPr>
          <a:xfrm>
            <a:off x="5822401" y="2990550"/>
            <a:ext cx="1103630" cy="492125"/>
          </a:xfrm>
          <a:custGeom>
            <a:avLst/>
            <a:gdLst/>
            <a:ahLst/>
            <a:cxnLst/>
            <a:rect l="l" t="t" r="r" b="b"/>
            <a:pathLst>
              <a:path w="1103629" h="492125">
                <a:moveTo>
                  <a:pt x="0" y="0"/>
                </a:moveTo>
                <a:lnTo>
                  <a:pt x="1103045" y="491617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8">
            <a:extLst>
              <a:ext uri="{FF2B5EF4-FFF2-40B4-BE49-F238E27FC236}">
                <a16:creationId xmlns:a16="http://schemas.microsoft.com/office/drawing/2014/main" id="{F772C33E-2C2E-42EE-BEFA-8BBBD82A0C85}"/>
              </a:ext>
            </a:extLst>
          </p:cNvPr>
          <p:cNvSpPr txBox="1"/>
          <p:nvPr/>
        </p:nvSpPr>
        <p:spPr>
          <a:xfrm>
            <a:off x="6162245" y="3197979"/>
            <a:ext cx="1962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Cambria Math"/>
                <a:cs typeface="Cambria Math"/>
              </a:rPr>
              <a:t>−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95" name="object 38">
            <a:extLst>
              <a:ext uri="{FF2B5EF4-FFF2-40B4-BE49-F238E27FC236}">
                <a16:creationId xmlns:a16="http://schemas.microsoft.com/office/drawing/2014/main" id="{55CDE490-F8E6-40E0-8BED-7694998F9788}"/>
              </a:ext>
            </a:extLst>
          </p:cNvPr>
          <p:cNvSpPr txBox="1"/>
          <p:nvPr/>
        </p:nvSpPr>
        <p:spPr>
          <a:xfrm>
            <a:off x="6143589" y="2242071"/>
            <a:ext cx="1962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pc="-5" dirty="0">
                <a:latin typeface="Cambria Math"/>
                <a:cs typeface="Cambria Math"/>
              </a:rPr>
              <a:t>+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22F913E-02C7-4578-A69A-E903FCB7A7D2}"/>
              </a:ext>
            </a:extLst>
          </p:cNvPr>
          <p:cNvSpPr/>
          <p:nvPr/>
        </p:nvSpPr>
        <p:spPr>
          <a:xfrm>
            <a:off x="5486405" y="2763488"/>
            <a:ext cx="31739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-260" dirty="0">
                <a:latin typeface="Cambria Math"/>
                <a:cs typeface="Cambria Math"/>
              </a:rPr>
              <a:t>𝑣 </a:t>
            </a:r>
            <a:r>
              <a:rPr lang="zh-CN" altLang="en-US" sz="1950" spc="-390" baseline="-14957" dirty="0">
                <a:latin typeface="Cambria Math"/>
                <a:cs typeface="Cambria Math"/>
              </a:rPr>
              <a:t>𝑖 </a:t>
            </a:r>
            <a:endParaRPr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F0E491F-CEBA-4CB1-9B4C-3D815F33E5A8}"/>
              </a:ext>
            </a:extLst>
          </p:cNvPr>
          <p:cNvSpPr/>
          <p:nvPr/>
        </p:nvSpPr>
        <p:spPr>
          <a:xfrm>
            <a:off x="6831294" y="2057400"/>
            <a:ext cx="325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pc="-160" dirty="0">
                <a:latin typeface="Cambria Math"/>
                <a:cs typeface="Cambria Math"/>
              </a:rPr>
              <a:t>𝑣</a:t>
            </a:r>
            <a:r>
              <a:rPr lang="zh-CN" altLang="en-US" spc="-240" baseline="-14957" dirty="0">
                <a:latin typeface="Cambria Math"/>
                <a:cs typeface="Cambria Math"/>
              </a:rPr>
              <a:t>𝑗 </a:t>
            </a:r>
            <a:endParaRPr lang="zh-CN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9C35996-5944-4F80-9A99-2EC129091150}"/>
              </a:ext>
            </a:extLst>
          </p:cNvPr>
          <p:cNvSpPr/>
          <p:nvPr/>
        </p:nvSpPr>
        <p:spPr>
          <a:xfrm>
            <a:off x="6925264" y="3293813"/>
            <a:ext cx="340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pc="-195" dirty="0">
                <a:latin typeface="Cambria Math"/>
                <a:cs typeface="Cambria Math"/>
              </a:rPr>
              <a:t>𝑣</a:t>
            </a:r>
            <a:r>
              <a:rPr lang="zh-CN" altLang="en-US" spc="-292" baseline="-14957" dirty="0">
                <a:latin typeface="Cambria Math"/>
                <a:cs typeface="Cambria Math"/>
              </a:rPr>
              <a:t>𝑘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6067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>
            <a:normAutofit/>
          </a:bodyPr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保留共性信息</a:t>
            </a:r>
            <a:endParaRPr lang="en-US" altLang="zh-CN" dirty="0"/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>
                <a:solidFill>
                  <a:srgbClr val="C00000"/>
                </a:solidFill>
              </a:rPr>
              <a:t>超图</a:t>
            </a:r>
            <a:r>
              <a:rPr lang="zh-CN" altLang="en-US" dirty="0">
                <a:solidFill>
                  <a:srgbClr val="C00000"/>
                </a:solidFill>
              </a:rPr>
              <a:t>嵌入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332686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FC1F0-27DA-477C-BB44-3F44E29A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超图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2FF1C21-106A-4BAD-92D5-DB5EA15960CB}"/>
              </a:ext>
            </a:extLst>
          </p:cNvPr>
          <p:cNvSpPr/>
          <p:nvPr/>
        </p:nvSpPr>
        <p:spPr>
          <a:xfrm>
            <a:off x="1662689" y="2291079"/>
            <a:ext cx="4213856" cy="3003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26DD956-7743-460F-9E4C-E8AE56B00CA4}"/>
              </a:ext>
            </a:extLst>
          </p:cNvPr>
          <p:cNvSpPr/>
          <p:nvPr/>
        </p:nvSpPr>
        <p:spPr>
          <a:xfrm>
            <a:off x="2374397" y="2590805"/>
            <a:ext cx="658367" cy="656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14C7BF6-AD77-4F09-8E15-93E03177C2A1}"/>
              </a:ext>
            </a:extLst>
          </p:cNvPr>
          <p:cNvSpPr/>
          <p:nvPr/>
        </p:nvSpPr>
        <p:spPr>
          <a:xfrm>
            <a:off x="3032765" y="3363485"/>
            <a:ext cx="656843" cy="656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5886D0D-F434-437F-8BA1-98B614E80AB5}"/>
              </a:ext>
            </a:extLst>
          </p:cNvPr>
          <p:cNvSpPr/>
          <p:nvPr/>
        </p:nvSpPr>
        <p:spPr>
          <a:xfrm>
            <a:off x="2046737" y="3576833"/>
            <a:ext cx="656843" cy="658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E903F22-85C3-45D3-BED0-7982899E5573}"/>
              </a:ext>
            </a:extLst>
          </p:cNvPr>
          <p:cNvSpPr/>
          <p:nvPr/>
        </p:nvSpPr>
        <p:spPr>
          <a:xfrm>
            <a:off x="4027937" y="3820672"/>
            <a:ext cx="656843" cy="658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6C29DEA-7B94-40A0-9F9F-C196438263E1}"/>
              </a:ext>
            </a:extLst>
          </p:cNvPr>
          <p:cNvSpPr/>
          <p:nvPr/>
        </p:nvSpPr>
        <p:spPr>
          <a:xfrm>
            <a:off x="3247649" y="4497341"/>
            <a:ext cx="656843" cy="656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63183FB6-84F7-4AA0-B4D3-391D199B1E8B}"/>
              </a:ext>
            </a:extLst>
          </p:cNvPr>
          <p:cNvSpPr/>
          <p:nvPr/>
        </p:nvSpPr>
        <p:spPr>
          <a:xfrm>
            <a:off x="4226056" y="2424688"/>
            <a:ext cx="656843" cy="656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2C361097-9985-4060-82E2-219FF91E41CB}"/>
              </a:ext>
            </a:extLst>
          </p:cNvPr>
          <p:cNvSpPr/>
          <p:nvPr/>
        </p:nvSpPr>
        <p:spPr>
          <a:xfrm>
            <a:off x="4762505" y="3081532"/>
            <a:ext cx="656843" cy="658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0BA84F1-53A5-41CB-8F0E-0A4357F2037B}"/>
              </a:ext>
            </a:extLst>
          </p:cNvPr>
          <p:cNvSpPr txBox="1"/>
          <p:nvPr/>
        </p:nvSpPr>
        <p:spPr>
          <a:xfrm>
            <a:off x="1974028" y="3262041"/>
            <a:ext cx="6013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Author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B5E9660C-8CA9-4A97-A4CB-857F89869EC8}"/>
              </a:ext>
            </a:extLst>
          </p:cNvPr>
          <p:cNvSpPr txBox="1"/>
          <p:nvPr/>
        </p:nvSpPr>
        <p:spPr>
          <a:xfrm>
            <a:off x="3548929" y="2791735"/>
            <a:ext cx="6013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Author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11A7EC2F-842B-4420-B75C-675120F32FA5}"/>
              </a:ext>
            </a:extLst>
          </p:cNvPr>
          <p:cNvSpPr txBox="1"/>
          <p:nvPr/>
        </p:nvSpPr>
        <p:spPr>
          <a:xfrm>
            <a:off x="3956752" y="4713804"/>
            <a:ext cx="6013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Author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C2B07A6F-7D47-4306-BC24-5F9CD629B5BA}"/>
              </a:ext>
            </a:extLst>
          </p:cNvPr>
          <p:cNvSpPr txBox="1"/>
          <p:nvPr/>
        </p:nvSpPr>
        <p:spPr>
          <a:xfrm>
            <a:off x="6197545" y="2586144"/>
            <a:ext cx="316992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Font typeface="Wingdings"/>
              <a:buChar char=""/>
              <a:tabLst>
                <a:tab pos="469900" algn="l"/>
              </a:tabLst>
            </a:pPr>
            <a:r>
              <a:rPr sz="3200" spc="114" dirty="0">
                <a:latin typeface="Cambria Math"/>
                <a:cs typeface="Cambria Math"/>
              </a:rPr>
              <a:t>ℰ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为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超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的集合</a:t>
            </a: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2D43F655-A063-4C56-99C3-FA318C77E45A}"/>
              </a:ext>
            </a:extLst>
          </p:cNvPr>
          <p:cNvSpPr txBox="1"/>
          <p:nvPr/>
        </p:nvSpPr>
        <p:spPr>
          <a:xfrm>
            <a:off x="6197550" y="3579786"/>
            <a:ext cx="4145279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 algn="just">
              <a:buFont typeface="Wingdings"/>
              <a:buChar char=""/>
              <a:tabLst>
                <a:tab pos="469900" algn="l"/>
              </a:tabLst>
            </a:pP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超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可以描述超越两两之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间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的关系的更高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sz="32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度的关系</a:t>
            </a: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09F2A9F1-3708-4CCD-A387-86EBD0D626CE}"/>
              </a:ext>
            </a:extLst>
          </p:cNvPr>
          <p:cNvSpPr/>
          <p:nvPr/>
        </p:nvSpPr>
        <p:spPr>
          <a:xfrm>
            <a:off x="8059959" y="1343787"/>
            <a:ext cx="288290" cy="331470"/>
          </a:xfrm>
          <a:custGeom>
            <a:avLst/>
            <a:gdLst/>
            <a:ahLst/>
            <a:cxnLst/>
            <a:rect l="l" t="t" r="r" b="b"/>
            <a:pathLst>
              <a:path w="288290" h="331469">
                <a:moveTo>
                  <a:pt x="72221" y="331341"/>
                </a:moveTo>
                <a:lnTo>
                  <a:pt x="69332" y="331341"/>
                </a:lnTo>
                <a:lnTo>
                  <a:pt x="69332" y="320867"/>
                </a:lnTo>
                <a:lnTo>
                  <a:pt x="70295" y="315155"/>
                </a:lnTo>
                <a:lnTo>
                  <a:pt x="74132" y="288346"/>
                </a:lnTo>
                <a:lnTo>
                  <a:pt x="77878" y="255647"/>
                </a:lnTo>
                <a:lnTo>
                  <a:pt x="80722" y="220090"/>
                </a:lnTo>
                <a:lnTo>
                  <a:pt x="81850" y="184713"/>
                </a:lnTo>
                <a:lnTo>
                  <a:pt x="79894" y="138534"/>
                </a:lnTo>
                <a:lnTo>
                  <a:pt x="70536" y="86643"/>
                </a:lnTo>
                <a:lnTo>
                  <a:pt x="48538" y="43321"/>
                </a:lnTo>
                <a:lnTo>
                  <a:pt x="8666" y="22851"/>
                </a:lnTo>
                <a:lnTo>
                  <a:pt x="1925" y="21899"/>
                </a:lnTo>
                <a:lnTo>
                  <a:pt x="0" y="21899"/>
                </a:lnTo>
                <a:lnTo>
                  <a:pt x="0" y="19042"/>
                </a:lnTo>
                <a:lnTo>
                  <a:pt x="2798" y="13255"/>
                </a:lnTo>
                <a:lnTo>
                  <a:pt x="10110" y="7021"/>
                </a:lnTo>
                <a:lnTo>
                  <a:pt x="20312" y="2038"/>
                </a:lnTo>
                <a:lnTo>
                  <a:pt x="31777" y="0"/>
                </a:lnTo>
                <a:lnTo>
                  <a:pt x="72660" y="14320"/>
                </a:lnTo>
                <a:lnTo>
                  <a:pt x="97458" y="49663"/>
                </a:lnTo>
                <a:lnTo>
                  <a:pt x="110192" y="94603"/>
                </a:lnTo>
                <a:lnTo>
                  <a:pt x="114884" y="137716"/>
                </a:lnTo>
                <a:lnTo>
                  <a:pt x="115554" y="167574"/>
                </a:lnTo>
                <a:lnTo>
                  <a:pt x="115448" y="179238"/>
                </a:lnTo>
                <a:lnTo>
                  <a:pt x="114711" y="201613"/>
                </a:lnTo>
                <a:lnTo>
                  <a:pt x="112710" y="232914"/>
                </a:lnTo>
                <a:lnTo>
                  <a:pt x="108813" y="271357"/>
                </a:lnTo>
                <a:lnTo>
                  <a:pt x="146794" y="271357"/>
                </a:lnTo>
                <a:lnTo>
                  <a:pt x="119074" y="296181"/>
                </a:lnTo>
                <a:lnTo>
                  <a:pt x="86657" y="321919"/>
                </a:lnTo>
                <a:lnTo>
                  <a:pt x="72221" y="331341"/>
                </a:lnTo>
                <a:close/>
              </a:path>
              <a:path w="288290" h="331469">
                <a:moveTo>
                  <a:pt x="146794" y="271357"/>
                </a:moveTo>
                <a:lnTo>
                  <a:pt x="108813" y="271357"/>
                </a:lnTo>
                <a:lnTo>
                  <a:pt x="155659" y="231626"/>
                </a:lnTo>
                <a:lnTo>
                  <a:pt x="198853" y="188422"/>
                </a:lnTo>
                <a:lnTo>
                  <a:pt x="234513" y="146041"/>
                </a:lnTo>
                <a:lnTo>
                  <a:pt x="258756" y="108778"/>
                </a:lnTo>
                <a:lnTo>
                  <a:pt x="267700" y="80931"/>
                </a:lnTo>
                <a:lnTo>
                  <a:pt x="266316" y="70546"/>
                </a:lnTo>
                <a:lnTo>
                  <a:pt x="260960" y="58556"/>
                </a:lnTo>
                <a:lnTo>
                  <a:pt x="249825" y="47993"/>
                </a:lnTo>
                <a:lnTo>
                  <a:pt x="231108" y="41893"/>
                </a:lnTo>
                <a:lnTo>
                  <a:pt x="223404" y="41893"/>
                </a:lnTo>
                <a:lnTo>
                  <a:pt x="223404" y="34276"/>
                </a:lnTo>
                <a:lnTo>
                  <a:pt x="224668" y="26510"/>
                </a:lnTo>
                <a:lnTo>
                  <a:pt x="228460" y="14996"/>
                </a:lnTo>
                <a:lnTo>
                  <a:pt x="234779" y="4552"/>
                </a:lnTo>
                <a:lnTo>
                  <a:pt x="243626" y="0"/>
                </a:lnTo>
                <a:lnTo>
                  <a:pt x="258266" y="2826"/>
                </a:lnTo>
                <a:lnTo>
                  <a:pt x="272635" y="11901"/>
                </a:lnTo>
                <a:lnTo>
                  <a:pt x="283574" y="28117"/>
                </a:lnTo>
                <a:lnTo>
                  <a:pt x="287922" y="52367"/>
                </a:lnTo>
                <a:lnTo>
                  <a:pt x="284853" y="76929"/>
                </a:lnTo>
                <a:lnTo>
                  <a:pt x="263547" y="131765"/>
                </a:lnTo>
                <a:lnTo>
                  <a:pt x="207157" y="210931"/>
                </a:lnTo>
                <a:lnTo>
                  <a:pt x="161799" y="257920"/>
                </a:lnTo>
                <a:lnTo>
                  <a:pt x="146794" y="271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5A0CF156-F392-4E57-99CA-8323B6FF2040}"/>
              </a:ext>
            </a:extLst>
          </p:cNvPr>
          <p:cNvSpPr/>
          <p:nvPr/>
        </p:nvSpPr>
        <p:spPr>
          <a:xfrm>
            <a:off x="8403737" y="1606580"/>
            <a:ext cx="53975" cy="136525"/>
          </a:xfrm>
          <a:custGeom>
            <a:avLst/>
            <a:gdLst/>
            <a:ahLst/>
            <a:cxnLst/>
            <a:rect l="l" t="t" r="r" b="b"/>
            <a:pathLst>
              <a:path w="53975" h="136525">
                <a:moveTo>
                  <a:pt x="29851" y="47606"/>
                </a:moveTo>
                <a:lnTo>
                  <a:pt x="25036" y="47606"/>
                </a:lnTo>
                <a:lnTo>
                  <a:pt x="14624" y="45627"/>
                </a:lnTo>
                <a:lnTo>
                  <a:pt x="6740" y="40346"/>
                </a:lnTo>
                <a:lnTo>
                  <a:pt x="1745" y="32744"/>
                </a:lnTo>
                <a:lnTo>
                  <a:pt x="0" y="23803"/>
                </a:lnTo>
                <a:lnTo>
                  <a:pt x="1745" y="14862"/>
                </a:lnTo>
                <a:lnTo>
                  <a:pt x="6740" y="7259"/>
                </a:lnTo>
                <a:lnTo>
                  <a:pt x="14624" y="1978"/>
                </a:lnTo>
                <a:lnTo>
                  <a:pt x="25036" y="0"/>
                </a:lnTo>
                <a:lnTo>
                  <a:pt x="36863" y="3153"/>
                </a:lnTo>
                <a:lnTo>
                  <a:pt x="45980" y="12377"/>
                </a:lnTo>
                <a:lnTo>
                  <a:pt x="51848" y="27314"/>
                </a:lnTo>
                <a:lnTo>
                  <a:pt x="53243" y="40941"/>
                </a:lnTo>
                <a:lnTo>
                  <a:pt x="42369" y="40941"/>
                </a:lnTo>
                <a:lnTo>
                  <a:pt x="40443" y="41893"/>
                </a:lnTo>
                <a:lnTo>
                  <a:pt x="35629" y="46654"/>
                </a:lnTo>
                <a:lnTo>
                  <a:pt x="29851" y="47606"/>
                </a:lnTo>
                <a:close/>
              </a:path>
              <a:path w="53975" h="136525">
                <a:moveTo>
                  <a:pt x="12518" y="136154"/>
                </a:moveTo>
                <a:lnTo>
                  <a:pt x="9629" y="136154"/>
                </a:lnTo>
                <a:lnTo>
                  <a:pt x="7703" y="134250"/>
                </a:lnTo>
                <a:lnTo>
                  <a:pt x="7703" y="128537"/>
                </a:lnTo>
                <a:lnTo>
                  <a:pt x="12518" y="123776"/>
                </a:lnTo>
                <a:lnTo>
                  <a:pt x="23983" y="110134"/>
                </a:lnTo>
                <a:lnTo>
                  <a:pt x="34184" y="92475"/>
                </a:lnTo>
                <a:lnTo>
                  <a:pt x="41497" y="71424"/>
                </a:lnTo>
                <a:lnTo>
                  <a:pt x="44295" y="47606"/>
                </a:lnTo>
                <a:lnTo>
                  <a:pt x="44295" y="40941"/>
                </a:lnTo>
                <a:lnTo>
                  <a:pt x="53243" y="40941"/>
                </a:lnTo>
                <a:lnTo>
                  <a:pt x="53925" y="47606"/>
                </a:lnTo>
                <a:lnTo>
                  <a:pt x="48132" y="83936"/>
                </a:lnTo>
                <a:lnTo>
                  <a:pt x="35027" y="111875"/>
                </a:lnTo>
                <a:lnTo>
                  <a:pt x="21019" y="129817"/>
                </a:lnTo>
                <a:lnTo>
                  <a:pt x="12518" y="136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9DCF9F14-1E62-46C4-89AA-E30A00BE5CA1}"/>
              </a:ext>
            </a:extLst>
          </p:cNvPr>
          <p:cNvSpPr/>
          <p:nvPr/>
        </p:nvSpPr>
        <p:spPr>
          <a:xfrm>
            <a:off x="8581878" y="1338089"/>
            <a:ext cx="245110" cy="327025"/>
          </a:xfrm>
          <a:custGeom>
            <a:avLst/>
            <a:gdLst/>
            <a:ahLst/>
            <a:cxnLst/>
            <a:rect l="l" t="t" r="r" b="b"/>
            <a:pathLst>
              <a:path w="245109" h="327025">
                <a:moveTo>
                  <a:pt x="77999" y="326571"/>
                </a:moveTo>
                <a:lnTo>
                  <a:pt x="47124" y="322613"/>
                </a:lnTo>
                <a:lnTo>
                  <a:pt x="22388" y="311336"/>
                </a:lnTo>
                <a:lnTo>
                  <a:pt x="5958" y="293633"/>
                </a:lnTo>
                <a:lnTo>
                  <a:pt x="0" y="270395"/>
                </a:lnTo>
                <a:lnTo>
                  <a:pt x="2196" y="253941"/>
                </a:lnTo>
                <a:lnTo>
                  <a:pt x="13962" y="225169"/>
                </a:lnTo>
                <a:lnTo>
                  <a:pt x="43062" y="189255"/>
                </a:lnTo>
                <a:lnTo>
                  <a:pt x="97258" y="151379"/>
                </a:lnTo>
                <a:lnTo>
                  <a:pt x="80737" y="144014"/>
                </a:lnTo>
                <a:lnTo>
                  <a:pt x="66925" y="133169"/>
                </a:lnTo>
                <a:lnTo>
                  <a:pt x="57446" y="118575"/>
                </a:lnTo>
                <a:lnTo>
                  <a:pt x="53925" y="99963"/>
                </a:lnTo>
                <a:lnTo>
                  <a:pt x="67090" y="60450"/>
                </a:lnTo>
                <a:lnTo>
                  <a:pt x="100748" y="27364"/>
                </a:lnTo>
                <a:lnTo>
                  <a:pt x="146143" y="4631"/>
                </a:lnTo>
                <a:lnTo>
                  <a:pt x="172658" y="0"/>
                </a:lnTo>
                <a:lnTo>
                  <a:pt x="223163" y="0"/>
                </a:lnTo>
                <a:lnTo>
                  <a:pt x="228941" y="1418"/>
                </a:lnTo>
                <a:lnTo>
                  <a:pt x="242182" y="10642"/>
                </a:lnTo>
                <a:lnTo>
                  <a:pt x="245117" y="19513"/>
                </a:lnTo>
                <a:lnTo>
                  <a:pt x="245117" y="20937"/>
                </a:lnTo>
                <a:lnTo>
                  <a:pt x="164664" y="20937"/>
                </a:lnTo>
                <a:lnTo>
                  <a:pt x="126312" y="28836"/>
                </a:lnTo>
                <a:lnTo>
                  <a:pt x="104841" y="47001"/>
                </a:lnTo>
                <a:lnTo>
                  <a:pt x="95467" y="67130"/>
                </a:lnTo>
                <a:lnTo>
                  <a:pt x="93406" y="80921"/>
                </a:lnTo>
                <a:lnTo>
                  <a:pt x="96370" y="96333"/>
                </a:lnTo>
                <a:lnTo>
                  <a:pt x="107730" y="112817"/>
                </a:lnTo>
                <a:lnTo>
                  <a:pt x="131187" y="126445"/>
                </a:lnTo>
                <a:lnTo>
                  <a:pt x="170442" y="133288"/>
                </a:lnTo>
                <a:lnTo>
                  <a:pt x="175257" y="133288"/>
                </a:lnTo>
                <a:lnTo>
                  <a:pt x="175257" y="136144"/>
                </a:lnTo>
                <a:lnTo>
                  <a:pt x="172368" y="141441"/>
                </a:lnTo>
                <a:lnTo>
                  <a:pt x="164424" y="148522"/>
                </a:lnTo>
                <a:lnTo>
                  <a:pt x="152507" y="154890"/>
                </a:lnTo>
                <a:lnTo>
                  <a:pt x="137702" y="158043"/>
                </a:lnTo>
                <a:lnTo>
                  <a:pt x="91480" y="170600"/>
                </a:lnTo>
                <a:lnTo>
                  <a:pt x="61147" y="197081"/>
                </a:lnTo>
                <a:lnTo>
                  <a:pt x="44536" y="227132"/>
                </a:lnTo>
                <a:lnTo>
                  <a:pt x="39481" y="250400"/>
                </a:lnTo>
                <a:lnTo>
                  <a:pt x="45559" y="272894"/>
                </a:lnTo>
                <a:lnTo>
                  <a:pt x="61388" y="288961"/>
                </a:lnTo>
                <a:lnTo>
                  <a:pt x="83355" y="298602"/>
                </a:lnTo>
                <a:lnTo>
                  <a:pt x="107850" y="301815"/>
                </a:lnTo>
                <a:lnTo>
                  <a:pt x="154774" y="301815"/>
                </a:lnTo>
                <a:lnTo>
                  <a:pt x="132165" y="315115"/>
                </a:lnTo>
                <a:lnTo>
                  <a:pt x="77999" y="326571"/>
                </a:lnTo>
                <a:close/>
              </a:path>
              <a:path w="245109" h="327025">
                <a:moveTo>
                  <a:pt x="205108" y="70447"/>
                </a:moveTo>
                <a:lnTo>
                  <a:pt x="200294" y="70447"/>
                </a:lnTo>
                <a:lnTo>
                  <a:pt x="200294" y="65687"/>
                </a:lnTo>
                <a:lnTo>
                  <a:pt x="202219" y="61878"/>
                </a:lnTo>
                <a:lnTo>
                  <a:pt x="207997" y="53309"/>
                </a:lnTo>
                <a:lnTo>
                  <a:pt x="207997" y="45692"/>
                </a:lnTo>
                <a:lnTo>
                  <a:pt x="202445" y="31782"/>
                </a:lnTo>
                <a:lnTo>
                  <a:pt x="189581" y="24388"/>
                </a:lnTo>
                <a:lnTo>
                  <a:pt x="175091" y="21457"/>
                </a:lnTo>
                <a:lnTo>
                  <a:pt x="164664" y="20937"/>
                </a:lnTo>
                <a:lnTo>
                  <a:pt x="245117" y="20937"/>
                </a:lnTo>
                <a:lnTo>
                  <a:pt x="245117" y="35490"/>
                </a:lnTo>
                <a:lnTo>
                  <a:pt x="242754" y="44338"/>
                </a:lnTo>
                <a:lnTo>
                  <a:pt x="231349" y="58189"/>
                </a:lnTo>
                <a:lnTo>
                  <a:pt x="217416" y="67219"/>
                </a:lnTo>
                <a:lnTo>
                  <a:pt x="205108" y="70447"/>
                </a:lnTo>
                <a:close/>
              </a:path>
              <a:path w="245109" h="327025">
                <a:moveTo>
                  <a:pt x="154774" y="301815"/>
                </a:moveTo>
                <a:lnTo>
                  <a:pt x="107850" y="301815"/>
                </a:lnTo>
                <a:lnTo>
                  <a:pt x="134948" y="297441"/>
                </a:lnTo>
                <a:lnTo>
                  <a:pt x="154914" y="286819"/>
                </a:lnTo>
                <a:lnTo>
                  <a:pt x="168922" y="273698"/>
                </a:lnTo>
                <a:lnTo>
                  <a:pt x="178146" y="261826"/>
                </a:lnTo>
                <a:lnTo>
                  <a:pt x="187068" y="252676"/>
                </a:lnTo>
                <a:lnTo>
                  <a:pt x="196803" y="246473"/>
                </a:lnTo>
                <a:lnTo>
                  <a:pt x="205635" y="242947"/>
                </a:lnTo>
                <a:lnTo>
                  <a:pt x="211849" y="241831"/>
                </a:lnTo>
                <a:lnTo>
                  <a:pt x="213775" y="241831"/>
                </a:lnTo>
                <a:lnTo>
                  <a:pt x="216664" y="242783"/>
                </a:lnTo>
                <a:lnTo>
                  <a:pt x="216664" y="244687"/>
                </a:lnTo>
                <a:lnTo>
                  <a:pt x="205831" y="261498"/>
                </a:lnTo>
                <a:lnTo>
                  <a:pt x="176220" y="289199"/>
                </a:lnTo>
                <a:lnTo>
                  <a:pt x="154774" y="301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4664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988306" y="1343034"/>
            <a:ext cx="3768850" cy="2689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6869" y="1615322"/>
            <a:ext cx="586739" cy="58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3608" y="2305694"/>
            <a:ext cx="588263" cy="58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32736" y="2496194"/>
            <a:ext cx="588263" cy="58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3625" y="2715650"/>
            <a:ext cx="588263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05632" y="3319153"/>
            <a:ext cx="588263" cy="58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81933" y="1465982"/>
            <a:ext cx="588251" cy="588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1993" y="2054234"/>
            <a:ext cx="586739" cy="58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76205" y="1798851"/>
            <a:ext cx="2009775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1200" dirty="0">
                <a:latin typeface="Arial"/>
                <a:cs typeface="Arial"/>
              </a:rPr>
              <a:t>Author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/>
            <a:r>
              <a:rPr sz="1200" dirty="0">
                <a:latin typeface="Arial"/>
                <a:cs typeface="Arial"/>
              </a:rPr>
              <a:t>Author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9227" y="3517618"/>
            <a:ext cx="6013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Arial"/>
                <a:cs typeface="Arial"/>
              </a:rPr>
              <a:t>Author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71812" y="3917886"/>
            <a:ext cx="933450" cy="983615"/>
          </a:xfrm>
          <a:custGeom>
            <a:avLst/>
            <a:gdLst/>
            <a:ahLst/>
            <a:cxnLst/>
            <a:rect l="l" t="t" r="r" b="b"/>
            <a:pathLst>
              <a:path w="933450" h="983614">
                <a:moveTo>
                  <a:pt x="0" y="724344"/>
                </a:moveTo>
                <a:lnTo>
                  <a:pt x="9296" y="983297"/>
                </a:lnTo>
                <a:lnTo>
                  <a:pt x="268262" y="974001"/>
                </a:lnTo>
                <a:lnTo>
                  <a:pt x="201193" y="911593"/>
                </a:lnTo>
                <a:lnTo>
                  <a:pt x="317365" y="786765"/>
                </a:lnTo>
                <a:lnTo>
                  <a:pt x="67068" y="786765"/>
                </a:lnTo>
                <a:lnTo>
                  <a:pt x="0" y="724344"/>
                </a:lnTo>
                <a:close/>
              </a:path>
              <a:path w="933450" h="983614">
                <a:moveTo>
                  <a:pt x="799261" y="0"/>
                </a:moveTo>
                <a:lnTo>
                  <a:pt x="67068" y="786765"/>
                </a:lnTo>
                <a:lnTo>
                  <a:pt x="317365" y="786765"/>
                </a:lnTo>
                <a:lnTo>
                  <a:pt x="933399" y="124828"/>
                </a:lnTo>
                <a:lnTo>
                  <a:pt x="7992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71812" y="3917886"/>
            <a:ext cx="933450" cy="983615"/>
          </a:xfrm>
          <a:custGeom>
            <a:avLst/>
            <a:gdLst/>
            <a:ahLst/>
            <a:cxnLst/>
            <a:rect l="l" t="t" r="r" b="b"/>
            <a:pathLst>
              <a:path w="933450" h="983614">
                <a:moveTo>
                  <a:pt x="0" y="724344"/>
                </a:moveTo>
                <a:lnTo>
                  <a:pt x="67068" y="786765"/>
                </a:lnTo>
                <a:lnTo>
                  <a:pt x="799261" y="0"/>
                </a:lnTo>
                <a:lnTo>
                  <a:pt x="933399" y="124828"/>
                </a:lnTo>
                <a:lnTo>
                  <a:pt x="201193" y="911593"/>
                </a:lnTo>
                <a:lnTo>
                  <a:pt x="268262" y="974001"/>
                </a:lnTo>
                <a:lnTo>
                  <a:pt x="9296" y="983297"/>
                </a:lnTo>
                <a:lnTo>
                  <a:pt x="0" y="72434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5797" y="5106799"/>
            <a:ext cx="2660015" cy="567690"/>
          </a:xfrm>
          <a:custGeom>
            <a:avLst/>
            <a:gdLst/>
            <a:ahLst/>
            <a:cxnLst/>
            <a:rect l="l" t="t" r="r" b="b"/>
            <a:pathLst>
              <a:path w="2660015" h="567689">
                <a:moveTo>
                  <a:pt x="1062062" y="543068"/>
                </a:moveTo>
                <a:lnTo>
                  <a:pt x="550339" y="543068"/>
                </a:lnTo>
                <a:lnTo>
                  <a:pt x="585650" y="545546"/>
                </a:lnTo>
                <a:lnTo>
                  <a:pt x="711678" y="560383"/>
                </a:lnTo>
                <a:lnTo>
                  <a:pt x="760630" y="564831"/>
                </a:lnTo>
                <a:lnTo>
                  <a:pt x="813176" y="567548"/>
                </a:lnTo>
                <a:lnTo>
                  <a:pt x="869387" y="567644"/>
                </a:lnTo>
                <a:lnTo>
                  <a:pt x="929337" y="564229"/>
                </a:lnTo>
                <a:lnTo>
                  <a:pt x="993100" y="556413"/>
                </a:lnTo>
                <a:lnTo>
                  <a:pt x="1060749" y="543308"/>
                </a:lnTo>
                <a:lnTo>
                  <a:pt x="1062062" y="543068"/>
                </a:lnTo>
                <a:close/>
              </a:path>
              <a:path w="2660015" h="567689">
                <a:moveTo>
                  <a:pt x="2582346" y="540065"/>
                </a:moveTo>
                <a:lnTo>
                  <a:pt x="2115765" y="540065"/>
                </a:lnTo>
                <a:lnTo>
                  <a:pt x="2160272" y="541216"/>
                </a:lnTo>
                <a:lnTo>
                  <a:pt x="2205534" y="545382"/>
                </a:lnTo>
                <a:lnTo>
                  <a:pt x="2299345" y="557253"/>
                </a:lnTo>
                <a:lnTo>
                  <a:pt x="2348403" y="562203"/>
                </a:lnTo>
                <a:lnTo>
                  <a:pt x="2399236" y="564661"/>
                </a:lnTo>
                <a:lnTo>
                  <a:pt x="2452100" y="563249"/>
                </a:lnTo>
                <a:lnTo>
                  <a:pt x="2507248" y="556591"/>
                </a:lnTo>
                <a:lnTo>
                  <a:pt x="2564937" y="543308"/>
                </a:lnTo>
                <a:lnTo>
                  <a:pt x="2582346" y="540065"/>
                </a:lnTo>
                <a:close/>
              </a:path>
              <a:path w="2660015" h="567689">
                <a:moveTo>
                  <a:pt x="2620965" y="524654"/>
                </a:moveTo>
                <a:lnTo>
                  <a:pt x="1251140" y="524654"/>
                </a:lnTo>
                <a:lnTo>
                  <a:pt x="1306812" y="527907"/>
                </a:lnTo>
                <a:lnTo>
                  <a:pt x="1358845" y="533623"/>
                </a:lnTo>
                <a:lnTo>
                  <a:pt x="1452609" y="546992"/>
                </a:lnTo>
                <a:lnTo>
                  <a:pt x="1494648" y="551918"/>
                </a:lnTo>
                <a:lnTo>
                  <a:pt x="1533664" y="553855"/>
                </a:lnTo>
                <a:lnTo>
                  <a:pt x="1569811" y="551439"/>
                </a:lnTo>
                <a:lnTo>
                  <a:pt x="1603242" y="543308"/>
                </a:lnTo>
                <a:lnTo>
                  <a:pt x="1641038" y="533642"/>
                </a:lnTo>
                <a:lnTo>
                  <a:pt x="1683169" y="529081"/>
                </a:lnTo>
                <a:lnTo>
                  <a:pt x="1728765" y="528516"/>
                </a:lnTo>
                <a:lnTo>
                  <a:pt x="2614319" y="528516"/>
                </a:lnTo>
                <a:lnTo>
                  <a:pt x="2620965" y="524654"/>
                </a:lnTo>
                <a:close/>
              </a:path>
              <a:path w="2660015" h="567689">
                <a:moveTo>
                  <a:pt x="2614319" y="528516"/>
                </a:moveTo>
                <a:lnTo>
                  <a:pt x="1728765" y="528516"/>
                </a:lnTo>
                <a:lnTo>
                  <a:pt x="1776954" y="530839"/>
                </a:lnTo>
                <a:lnTo>
                  <a:pt x="1928368" y="544042"/>
                </a:lnTo>
                <a:lnTo>
                  <a:pt x="1978218" y="546824"/>
                </a:lnTo>
                <a:lnTo>
                  <a:pt x="2026305" y="546949"/>
                </a:lnTo>
                <a:lnTo>
                  <a:pt x="2115765" y="540065"/>
                </a:lnTo>
                <a:lnTo>
                  <a:pt x="2582346" y="540065"/>
                </a:lnTo>
                <a:lnTo>
                  <a:pt x="2600153" y="536749"/>
                </a:lnTo>
                <a:lnTo>
                  <a:pt x="2614319" y="528516"/>
                </a:lnTo>
                <a:close/>
              </a:path>
              <a:path w="2660015" h="567689">
                <a:moveTo>
                  <a:pt x="1224086" y="524916"/>
                </a:moveTo>
                <a:lnTo>
                  <a:pt x="235933" y="524916"/>
                </a:lnTo>
                <a:lnTo>
                  <a:pt x="286171" y="527136"/>
                </a:lnTo>
                <a:lnTo>
                  <a:pt x="336727" y="531399"/>
                </a:lnTo>
                <a:lnTo>
                  <a:pt x="434016" y="540941"/>
                </a:lnTo>
                <a:lnTo>
                  <a:pt x="478364" y="543661"/>
                </a:lnTo>
                <a:lnTo>
                  <a:pt x="1062062" y="543068"/>
                </a:lnTo>
                <a:lnTo>
                  <a:pt x="1128263" y="530992"/>
                </a:lnTo>
                <a:lnTo>
                  <a:pt x="1191675" y="525228"/>
                </a:lnTo>
                <a:lnTo>
                  <a:pt x="1224086" y="524916"/>
                </a:lnTo>
                <a:close/>
              </a:path>
              <a:path w="2660015" h="567689">
                <a:moveTo>
                  <a:pt x="271623" y="10836"/>
                </a:moveTo>
                <a:lnTo>
                  <a:pt x="223395" y="11688"/>
                </a:lnTo>
                <a:lnTo>
                  <a:pt x="166677" y="13828"/>
                </a:lnTo>
                <a:lnTo>
                  <a:pt x="99054" y="17528"/>
                </a:lnTo>
                <a:lnTo>
                  <a:pt x="60652" y="24525"/>
                </a:lnTo>
                <a:lnTo>
                  <a:pt x="12861" y="68586"/>
                </a:lnTo>
                <a:lnTo>
                  <a:pt x="11449" y="105158"/>
                </a:lnTo>
                <a:lnTo>
                  <a:pt x="19242" y="162965"/>
                </a:lnTo>
                <a:lnTo>
                  <a:pt x="18327" y="220283"/>
                </a:lnTo>
                <a:lnTo>
                  <a:pt x="12372" y="275859"/>
                </a:lnTo>
                <a:lnTo>
                  <a:pt x="5041" y="328439"/>
                </a:lnTo>
                <a:lnTo>
                  <a:pt x="0" y="376771"/>
                </a:lnTo>
                <a:lnTo>
                  <a:pt x="914" y="419602"/>
                </a:lnTo>
                <a:lnTo>
                  <a:pt x="11449" y="455678"/>
                </a:lnTo>
                <a:lnTo>
                  <a:pt x="14172" y="484197"/>
                </a:lnTo>
                <a:lnTo>
                  <a:pt x="31373" y="510751"/>
                </a:lnTo>
                <a:lnTo>
                  <a:pt x="60513" y="531677"/>
                </a:lnTo>
                <a:lnTo>
                  <a:pt x="99054" y="543308"/>
                </a:lnTo>
                <a:lnTo>
                  <a:pt x="141181" y="531723"/>
                </a:lnTo>
                <a:lnTo>
                  <a:pt x="187205" y="526018"/>
                </a:lnTo>
                <a:lnTo>
                  <a:pt x="235933" y="524916"/>
                </a:lnTo>
                <a:lnTo>
                  <a:pt x="1224086" y="524916"/>
                </a:lnTo>
                <a:lnTo>
                  <a:pt x="2620965" y="524654"/>
                </a:lnTo>
                <a:lnTo>
                  <a:pt x="2631171" y="518724"/>
                </a:lnTo>
                <a:lnTo>
                  <a:pt x="2650973" y="491084"/>
                </a:lnTo>
                <a:lnTo>
                  <a:pt x="2652541" y="455678"/>
                </a:lnTo>
                <a:lnTo>
                  <a:pt x="2653188" y="391063"/>
                </a:lnTo>
                <a:lnTo>
                  <a:pt x="2655171" y="338871"/>
                </a:lnTo>
                <a:lnTo>
                  <a:pt x="2657559" y="294556"/>
                </a:lnTo>
                <a:lnTo>
                  <a:pt x="2659421" y="253572"/>
                </a:lnTo>
                <a:lnTo>
                  <a:pt x="2659826" y="211375"/>
                </a:lnTo>
                <a:lnTo>
                  <a:pt x="2657843" y="163419"/>
                </a:lnTo>
                <a:lnTo>
                  <a:pt x="2652541" y="105158"/>
                </a:lnTo>
                <a:lnTo>
                  <a:pt x="2642568" y="73297"/>
                </a:lnTo>
                <a:lnTo>
                  <a:pt x="2625236" y="43403"/>
                </a:lnTo>
                <a:lnTo>
                  <a:pt x="2621891" y="40666"/>
                </a:lnTo>
                <a:lnTo>
                  <a:pt x="939115" y="40666"/>
                </a:lnTo>
                <a:lnTo>
                  <a:pt x="908592" y="38409"/>
                </a:lnTo>
                <a:lnTo>
                  <a:pt x="878111" y="34499"/>
                </a:lnTo>
                <a:lnTo>
                  <a:pt x="845249" y="29718"/>
                </a:lnTo>
                <a:lnTo>
                  <a:pt x="807583" y="24849"/>
                </a:lnTo>
                <a:lnTo>
                  <a:pt x="762693" y="20673"/>
                </a:lnTo>
                <a:lnTo>
                  <a:pt x="708155" y="17972"/>
                </a:lnTo>
                <a:lnTo>
                  <a:pt x="574318" y="17932"/>
                </a:lnTo>
                <a:lnTo>
                  <a:pt x="517915" y="17434"/>
                </a:lnTo>
                <a:lnTo>
                  <a:pt x="469923" y="16308"/>
                </a:lnTo>
                <a:lnTo>
                  <a:pt x="352268" y="11899"/>
                </a:lnTo>
                <a:lnTo>
                  <a:pt x="313776" y="10997"/>
                </a:lnTo>
                <a:lnTo>
                  <a:pt x="271623" y="10836"/>
                </a:lnTo>
                <a:close/>
              </a:path>
              <a:path w="2660015" h="567689">
                <a:moveTo>
                  <a:pt x="1224012" y="0"/>
                </a:moveTo>
                <a:lnTo>
                  <a:pt x="1171546" y="5260"/>
                </a:lnTo>
                <a:lnTo>
                  <a:pt x="1110063" y="17528"/>
                </a:lnTo>
                <a:lnTo>
                  <a:pt x="1055051" y="29718"/>
                </a:lnTo>
                <a:lnTo>
                  <a:pt x="1009973" y="37094"/>
                </a:lnTo>
                <a:lnTo>
                  <a:pt x="972101" y="40488"/>
                </a:lnTo>
                <a:lnTo>
                  <a:pt x="939115" y="40666"/>
                </a:lnTo>
                <a:lnTo>
                  <a:pt x="2621891" y="40666"/>
                </a:lnTo>
                <a:lnTo>
                  <a:pt x="2613688" y="33956"/>
                </a:lnTo>
                <a:lnTo>
                  <a:pt x="2410295" y="33956"/>
                </a:lnTo>
                <a:lnTo>
                  <a:pt x="2366936" y="31021"/>
                </a:lnTo>
                <a:lnTo>
                  <a:pt x="2324791" y="26081"/>
                </a:lnTo>
                <a:lnTo>
                  <a:pt x="2321798" y="25687"/>
                </a:lnTo>
                <a:lnTo>
                  <a:pt x="1459022" y="25687"/>
                </a:lnTo>
                <a:lnTo>
                  <a:pt x="1419568" y="22617"/>
                </a:lnTo>
                <a:lnTo>
                  <a:pt x="1382838" y="16923"/>
                </a:lnTo>
                <a:lnTo>
                  <a:pt x="1346874" y="10208"/>
                </a:lnTo>
                <a:lnTo>
                  <a:pt x="1309719" y="4079"/>
                </a:lnTo>
                <a:lnTo>
                  <a:pt x="1269418" y="141"/>
                </a:lnTo>
                <a:lnTo>
                  <a:pt x="1224012" y="0"/>
                </a:lnTo>
                <a:close/>
              </a:path>
              <a:path w="2660015" h="567689">
                <a:moveTo>
                  <a:pt x="2564937" y="17528"/>
                </a:moveTo>
                <a:lnTo>
                  <a:pt x="2507566" y="28530"/>
                </a:lnTo>
                <a:lnTo>
                  <a:pt x="2456595" y="33565"/>
                </a:lnTo>
                <a:lnTo>
                  <a:pt x="2410295" y="33956"/>
                </a:lnTo>
                <a:lnTo>
                  <a:pt x="2613688" y="33956"/>
                </a:lnTo>
                <a:lnTo>
                  <a:pt x="2599656" y="22478"/>
                </a:lnTo>
                <a:lnTo>
                  <a:pt x="2564937" y="17528"/>
                </a:lnTo>
                <a:close/>
              </a:path>
              <a:path w="2660015" h="567689">
                <a:moveTo>
                  <a:pt x="1691569" y="6548"/>
                </a:moveTo>
                <a:lnTo>
                  <a:pt x="1647754" y="6854"/>
                </a:lnTo>
                <a:lnTo>
                  <a:pt x="1602136" y="10243"/>
                </a:lnTo>
                <a:lnTo>
                  <a:pt x="1553928" y="17528"/>
                </a:lnTo>
                <a:lnTo>
                  <a:pt x="1503157" y="24525"/>
                </a:lnTo>
                <a:lnTo>
                  <a:pt x="1459022" y="25687"/>
                </a:lnTo>
                <a:lnTo>
                  <a:pt x="2321798" y="25687"/>
                </a:lnTo>
                <a:lnTo>
                  <a:pt x="2308459" y="23928"/>
                </a:lnTo>
                <a:lnTo>
                  <a:pt x="1960736" y="23928"/>
                </a:lnTo>
                <a:lnTo>
                  <a:pt x="1911189" y="22810"/>
                </a:lnTo>
                <a:lnTo>
                  <a:pt x="1864566" y="19896"/>
                </a:lnTo>
                <a:lnTo>
                  <a:pt x="1776945" y="11934"/>
                </a:lnTo>
                <a:lnTo>
                  <a:pt x="1734370" y="8513"/>
                </a:lnTo>
                <a:lnTo>
                  <a:pt x="1691569" y="6548"/>
                </a:lnTo>
                <a:close/>
              </a:path>
              <a:path w="2660015" h="567689">
                <a:moveTo>
                  <a:pt x="2188348" y="12439"/>
                </a:moveTo>
                <a:lnTo>
                  <a:pt x="2133768" y="12685"/>
                </a:lnTo>
                <a:lnTo>
                  <a:pt x="2013997" y="22439"/>
                </a:lnTo>
                <a:lnTo>
                  <a:pt x="1960736" y="23928"/>
                </a:lnTo>
                <a:lnTo>
                  <a:pt x="2308459" y="23928"/>
                </a:lnTo>
                <a:lnTo>
                  <a:pt x="2282130" y="20458"/>
                </a:lnTo>
                <a:lnTo>
                  <a:pt x="2237225" y="15470"/>
                </a:lnTo>
                <a:lnTo>
                  <a:pt x="2188348" y="12439"/>
                </a:lnTo>
                <a:close/>
              </a:path>
              <a:path w="2660015" h="567689">
                <a:moveTo>
                  <a:pt x="641547" y="17528"/>
                </a:moveTo>
                <a:lnTo>
                  <a:pt x="574318" y="17932"/>
                </a:lnTo>
                <a:lnTo>
                  <a:pt x="702139" y="17932"/>
                </a:lnTo>
                <a:lnTo>
                  <a:pt x="641547" y="17528"/>
                </a:lnTo>
                <a:close/>
              </a:path>
            </a:pathLst>
          </a:custGeom>
          <a:solidFill>
            <a:srgbClr val="EBF1DE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17241" y="5108577"/>
            <a:ext cx="2650490" cy="554355"/>
          </a:xfrm>
          <a:custGeom>
            <a:avLst/>
            <a:gdLst/>
            <a:ahLst/>
            <a:cxnLst/>
            <a:rect l="l" t="t" r="r" b="b"/>
            <a:pathLst>
              <a:path w="2650490" h="554354">
                <a:moveTo>
                  <a:pt x="0" y="103385"/>
                </a:moveTo>
                <a:lnTo>
                  <a:pt x="27162" y="46107"/>
                </a:lnTo>
                <a:lnTo>
                  <a:pt x="87604" y="15755"/>
                </a:lnTo>
                <a:lnTo>
                  <a:pt x="146714" y="4207"/>
                </a:lnTo>
                <a:lnTo>
                  <a:pt x="197157" y="0"/>
                </a:lnTo>
                <a:lnTo>
                  <a:pt x="240956" y="1342"/>
                </a:lnTo>
                <a:lnTo>
                  <a:pt x="280133" y="6445"/>
                </a:lnTo>
                <a:lnTo>
                  <a:pt x="316714" y="13517"/>
                </a:lnTo>
                <a:lnTo>
                  <a:pt x="352720" y="20768"/>
                </a:lnTo>
                <a:lnTo>
                  <a:pt x="390175" y="26408"/>
                </a:lnTo>
                <a:lnTo>
                  <a:pt x="431103" y="28646"/>
                </a:lnTo>
                <a:lnTo>
                  <a:pt x="477526" y="25692"/>
                </a:lnTo>
                <a:lnTo>
                  <a:pt x="531469" y="15755"/>
                </a:lnTo>
                <a:lnTo>
                  <a:pt x="588282" y="5641"/>
                </a:lnTo>
                <a:lnTo>
                  <a:pt x="642259" y="2234"/>
                </a:lnTo>
                <a:lnTo>
                  <a:pt x="693839" y="3862"/>
                </a:lnTo>
                <a:lnTo>
                  <a:pt x="743461" y="8852"/>
                </a:lnTo>
                <a:lnTo>
                  <a:pt x="791564" y="15531"/>
                </a:lnTo>
                <a:lnTo>
                  <a:pt x="838585" y="22229"/>
                </a:lnTo>
                <a:lnTo>
                  <a:pt x="884964" y="27273"/>
                </a:lnTo>
                <a:lnTo>
                  <a:pt x="931140" y="28990"/>
                </a:lnTo>
                <a:lnTo>
                  <a:pt x="977551" y="25708"/>
                </a:lnTo>
                <a:lnTo>
                  <a:pt x="1024636" y="15755"/>
                </a:lnTo>
                <a:lnTo>
                  <a:pt x="1076540" y="4813"/>
                </a:lnTo>
                <a:lnTo>
                  <a:pt x="1126819" y="1396"/>
                </a:lnTo>
                <a:lnTo>
                  <a:pt x="1175892" y="3450"/>
                </a:lnTo>
                <a:lnTo>
                  <a:pt x="1224179" y="8924"/>
                </a:lnTo>
                <a:lnTo>
                  <a:pt x="1272099" y="15766"/>
                </a:lnTo>
                <a:lnTo>
                  <a:pt x="1320071" y="21922"/>
                </a:lnTo>
                <a:lnTo>
                  <a:pt x="1368516" y="25340"/>
                </a:lnTo>
                <a:lnTo>
                  <a:pt x="1417853" y="23969"/>
                </a:lnTo>
                <a:lnTo>
                  <a:pt x="1468501" y="15755"/>
                </a:lnTo>
                <a:lnTo>
                  <a:pt x="1515487" y="7003"/>
                </a:lnTo>
                <a:lnTo>
                  <a:pt x="1563683" y="2375"/>
                </a:lnTo>
                <a:lnTo>
                  <a:pt x="1612830" y="1053"/>
                </a:lnTo>
                <a:lnTo>
                  <a:pt x="1662667" y="2222"/>
                </a:lnTo>
                <a:lnTo>
                  <a:pt x="1712936" y="5063"/>
                </a:lnTo>
                <a:lnTo>
                  <a:pt x="1763376" y="8760"/>
                </a:lnTo>
                <a:lnTo>
                  <a:pt x="1813729" y="12495"/>
                </a:lnTo>
                <a:lnTo>
                  <a:pt x="1863735" y="15450"/>
                </a:lnTo>
                <a:lnTo>
                  <a:pt x="1913134" y="16810"/>
                </a:lnTo>
                <a:lnTo>
                  <a:pt x="1961667" y="15755"/>
                </a:lnTo>
                <a:lnTo>
                  <a:pt x="2004502" y="14132"/>
                </a:lnTo>
                <a:lnTo>
                  <a:pt x="2052241" y="13371"/>
                </a:lnTo>
                <a:lnTo>
                  <a:pt x="2103765" y="13303"/>
                </a:lnTo>
                <a:lnTo>
                  <a:pt x="2157957" y="13757"/>
                </a:lnTo>
                <a:lnTo>
                  <a:pt x="2213701" y="14563"/>
                </a:lnTo>
                <a:lnTo>
                  <a:pt x="2269878" y="15550"/>
                </a:lnTo>
                <a:lnTo>
                  <a:pt x="2325373" y="16549"/>
                </a:lnTo>
                <a:lnTo>
                  <a:pt x="2379066" y="17389"/>
                </a:lnTo>
                <a:lnTo>
                  <a:pt x="2429841" y="17900"/>
                </a:lnTo>
                <a:lnTo>
                  <a:pt x="2476582" y="17912"/>
                </a:lnTo>
                <a:lnTo>
                  <a:pt x="2518169" y="17253"/>
                </a:lnTo>
                <a:lnTo>
                  <a:pt x="2553487" y="15755"/>
                </a:lnTo>
                <a:lnTo>
                  <a:pt x="2589055" y="20096"/>
                </a:lnTo>
                <a:lnTo>
                  <a:pt x="2617582" y="40073"/>
                </a:lnTo>
                <a:lnTo>
                  <a:pt x="2635963" y="69798"/>
                </a:lnTo>
                <a:lnTo>
                  <a:pt x="2641092" y="103385"/>
                </a:lnTo>
                <a:lnTo>
                  <a:pt x="2649864" y="141850"/>
                </a:lnTo>
                <a:lnTo>
                  <a:pt x="2650048" y="190065"/>
                </a:lnTo>
                <a:lnTo>
                  <a:pt x="2645041" y="244504"/>
                </a:lnTo>
                <a:lnTo>
                  <a:pt x="2638243" y="301636"/>
                </a:lnTo>
                <a:lnTo>
                  <a:pt x="2633053" y="357933"/>
                </a:lnTo>
                <a:lnTo>
                  <a:pt x="2632869" y="409866"/>
                </a:lnTo>
                <a:lnTo>
                  <a:pt x="2641092" y="453905"/>
                </a:lnTo>
                <a:lnTo>
                  <a:pt x="2634919" y="483939"/>
                </a:lnTo>
                <a:lnTo>
                  <a:pt x="2590321" y="534862"/>
                </a:lnTo>
                <a:lnTo>
                  <a:pt x="2502110" y="545683"/>
                </a:lnTo>
                <a:lnTo>
                  <a:pt x="2447506" y="546187"/>
                </a:lnTo>
                <a:lnTo>
                  <a:pt x="2390984" y="544166"/>
                </a:lnTo>
                <a:lnTo>
                  <a:pt x="2333856" y="540735"/>
                </a:lnTo>
                <a:lnTo>
                  <a:pt x="2277430" y="537011"/>
                </a:lnTo>
                <a:lnTo>
                  <a:pt x="2223018" y="534113"/>
                </a:lnTo>
                <a:lnTo>
                  <a:pt x="2171928" y="533156"/>
                </a:lnTo>
                <a:lnTo>
                  <a:pt x="2125472" y="535258"/>
                </a:lnTo>
                <a:lnTo>
                  <a:pt x="2084958" y="541535"/>
                </a:lnTo>
                <a:lnTo>
                  <a:pt x="2045909" y="547020"/>
                </a:lnTo>
                <a:lnTo>
                  <a:pt x="2003411" y="547140"/>
                </a:lnTo>
                <a:lnTo>
                  <a:pt x="1958136" y="543607"/>
                </a:lnTo>
                <a:lnTo>
                  <a:pt x="1910755" y="538132"/>
                </a:lnTo>
                <a:lnTo>
                  <a:pt x="1861940" y="532427"/>
                </a:lnTo>
                <a:lnTo>
                  <a:pt x="1812362" y="528203"/>
                </a:lnTo>
                <a:lnTo>
                  <a:pt x="1762693" y="527172"/>
                </a:lnTo>
                <a:lnTo>
                  <a:pt x="1713605" y="531046"/>
                </a:lnTo>
                <a:lnTo>
                  <a:pt x="1665770" y="541535"/>
                </a:lnTo>
                <a:lnTo>
                  <a:pt x="1626408" y="550430"/>
                </a:lnTo>
                <a:lnTo>
                  <a:pt x="1585263" y="554319"/>
                </a:lnTo>
                <a:lnTo>
                  <a:pt x="1542414" y="554278"/>
                </a:lnTo>
                <a:lnTo>
                  <a:pt x="1497942" y="551382"/>
                </a:lnTo>
                <a:lnTo>
                  <a:pt x="1451928" y="546708"/>
                </a:lnTo>
                <a:lnTo>
                  <a:pt x="1404451" y="541331"/>
                </a:lnTo>
                <a:lnTo>
                  <a:pt x="1355591" y="536325"/>
                </a:lnTo>
                <a:lnTo>
                  <a:pt x="1305430" y="532768"/>
                </a:lnTo>
                <a:lnTo>
                  <a:pt x="1254048" y="531733"/>
                </a:lnTo>
                <a:lnTo>
                  <a:pt x="1201524" y="534297"/>
                </a:lnTo>
                <a:lnTo>
                  <a:pt x="1147940" y="541535"/>
                </a:lnTo>
                <a:lnTo>
                  <a:pt x="1093131" y="549214"/>
                </a:lnTo>
                <a:lnTo>
                  <a:pt x="1046291" y="551362"/>
                </a:lnTo>
                <a:lnTo>
                  <a:pt x="1005301" y="549412"/>
                </a:lnTo>
                <a:lnTo>
                  <a:pt x="968040" y="544800"/>
                </a:lnTo>
                <a:lnTo>
                  <a:pt x="932389" y="538959"/>
                </a:lnTo>
                <a:lnTo>
                  <a:pt x="896227" y="533324"/>
                </a:lnTo>
                <a:lnTo>
                  <a:pt x="857435" y="529330"/>
                </a:lnTo>
                <a:lnTo>
                  <a:pt x="813892" y="528411"/>
                </a:lnTo>
                <a:lnTo>
                  <a:pt x="763479" y="532001"/>
                </a:lnTo>
                <a:lnTo>
                  <a:pt x="704075" y="541535"/>
                </a:lnTo>
                <a:lnTo>
                  <a:pt x="655386" y="549022"/>
                </a:lnTo>
                <a:lnTo>
                  <a:pt x="608436" y="552089"/>
                </a:lnTo>
                <a:lnTo>
                  <a:pt x="562808" y="551602"/>
                </a:lnTo>
                <a:lnTo>
                  <a:pt x="518085" y="548424"/>
                </a:lnTo>
                <a:lnTo>
                  <a:pt x="473852" y="543423"/>
                </a:lnTo>
                <a:lnTo>
                  <a:pt x="429691" y="537462"/>
                </a:lnTo>
                <a:lnTo>
                  <a:pt x="385186" y="531406"/>
                </a:lnTo>
                <a:lnTo>
                  <a:pt x="339920" y="526121"/>
                </a:lnTo>
                <a:lnTo>
                  <a:pt x="293478" y="522472"/>
                </a:lnTo>
                <a:lnTo>
                  <a:pt x="245441" y="521324"/>
                </a:lnTo>
                <a:lnTo>
                  <a:pt x="195395" y="523542"/>
                </a:lnTo>
                <a:lnTo>
                  <a:pt x="142921" y="529990"/>
                </a:lnTo>
                <a:lnTo>
                  <a:pt x="87604" y="541535"/>
                </a:lnTo>
                <a:lnTo>
                  <a:pt x="52201" y="533824"/>
                </a:lnTo>
                <a:lnTo>
                  <a:pt x="21861" y="515051"/>
                </a:lnTo>
                <a:lnTo>
                  <a:pt x="2492" y="487612"/>
                </a:lnTo>
                <a:lnTo>
                  <a:pt x="0" y="453905"/>
                </a:lnTo>
                <a:lnTo>
                  <a:pt x="477" y="390671"/>
                </a:lnTo>
                <a:lnTo>
                  <a:pt x="3114" y="334686"/>
                </a:lnTo>
                <a:lnTo>
                  <a:pt x="6520" y="284232"/>
                </a:lnTo>
                <a:lnTo>
                  <a:pt x="9303" y="237593"/>
                </a:lnTo>
                <a:lnTo>
                  <a:pt x="10072" y="193050"/>
                </a:lnTo>
                <a:lnTo>
                  <a:pt x="7435" y="148887"/>
                </a:lnTo>
                <a:lnTo>
                  <a:pt x="0" y="103385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96697" y="5184004"/>
            <a:ext cx="197929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dirty="0">
                <a:latin typeface="MS UI Gothic"/>
                <a:cs typeface="MS UI Gothic"/>
              </a:rPr>
              <a:t>：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超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97164" y="5225479"/>
            <a:ext cx="247015" cy="331470"/>
          </a:xfrm>
          <a:custGeom>
            <a:avLst/>
            <a:gdLst/>
            <a:ahLst/>
            <a:cxnLst/>
            <a:rect l="l" t="t" r="r" b="b"/>
            <a:pathLst>
              <a:path w="247015" h="331470">
                <a:moveTo>
                  <a:pt x="77729" y="330912"/>
                </a:moveTo>
                <a:lnTo>
                  <a:pt x="46961" y="326945"/>
                </a:lnTo>
                <a:lnTo>
                  <a:pt x="22311" y="315579"/>
                </a:lnTo>
                <a:lnTo>
                  <a:pt x="5937" y="297615"/>
                </a:lnTo>
                <a:lnTo>
                  <a:pt x="0" y="273858"/>
                </a:lnTo>
                <a:lnTo>
                  <a:pt x="2189" y="257841"/>
                </a:lnTo>
                <a:lnTo>
                  <a:pt x="13914" y="229166"/>
                </a:lnTo>
                <a:lnTo>
                  <a:pt x="42913" y="193359"/>
                </a:lnTo>
                <a:lnTo>
                  <a:pt x="96922" y="155947"/>
                </a:lnTo>
                <a:lnTo>
                  <a:pt x="80458" y="148458"/>
                </a:lnTo>
                <a:lnTo>
                  <a:pt x="66694" y="137404"/>
                </a:lnTo>
                <a:lnTo>
                  <a:pt x="57247" y="122784"/>
                </a:lnTo>
                <a:lnTo>
                  <a:pt x="53739" y="104598"/>
                </a:lnTo>
                <a:lnTo>
                  <a:pt x="66858" y="64987"/>
                </a:lnTo>
                <a:lnTo>
                  <a:pt x="100400" y="31617"/>
                </a:lnTo>
                <a:lnTo>
                  <a:pt x="145638" y="8587"/>
                </a:lnTo>
                <a:lnTo>
                  <a:pt x="193844" y="0"/>
                </a:lnTo>
                <a:lnTo>
                  <a:pt x="210997" y="1025"/>
                </a:lnTo>
                <a:lnTo>
                  <a:pt x="228151" y="5348"/>
                </a:lnTo>
                <a:lnTo>
                  <a:pt x="241345" y="14842"/>
                </a:lnTo>
                <a:lnTo>
                  <a:pt x="244499" y="24723"/>
                </a:lnTo>
                <a:lnTo>
                  <a:pt x="164096" y="24723"/>
                </a:lnTo>
                <a:lnTo>
                  <a:pt x="125725" y="32761"/>
                </a:lnTo>
                <a:lnTo>
                  <a:pt x="103999" y="51229"/>
                </a:lnTo>
                <a:lnTo>
                  <a:pt x="94328" y="71659"/>
                </a:lnTo>
                <a:lnTo>
                  <a:pt x="92124" y="85580"/>
                </a:lnTo>
                <a:lnTo>
                  <a:pt x="95227" y="100973"/>
                </a:lnTo>
                <a:lnTo>
                  <a:pt x="106878" y="117435"/>
                </a:lnTo>
                <a:lnTo>
                  <a:pt x="130584" y="131045"/>
                </a:lnTo>
                <a:lnTo>
                  <a:pt x="169853" y="137880"/>
                </a:lnTo>
                <a:lnTo>
                  <a:pt x="174651" y="137880"/>
                </a:lnTo>
                <a:lnTo>
                  <a:pt x="174651" y="140732"/>
                </a:lnTo>
                <a:lnTo>
                  <a:pt x="171773" y="146022"/>
                </a:lnTo>
                <a:lnTo>
                  <a:pt x="163856" y="153094"/>
                </a:lnTo>
                <a:lnTo>
                  <a:pt x="151980" y="159453"/>
                </a:lnTo>
                <a:lnTo>
                  <a:pt x="137226" y="162603"/>
                </a:lnTo>
                <a:lnTo>
                  <a:pt x="91164" y="175009"/>
                </a:lnTo>
                <a:lnTo>
                  <a:pt x="60936" y="201233"/>
                </a:lnTo>
                <a:lnTo>
                  <a:pt x="44382" y="231201"/>
                </a:lnTo>
                <a:lnTo>
                  <a:pt x="39344" y="254840"/>
                </a:lnTo>
                <a:lnTo>
                  <a:pt x="45402" y="277156"/>
                </a:lnTo>
                <a:lnTo>
                  <a:pt x="61176" y="292876"/>
                </a:lnTo>
                <a:lnTo>
                  <a:pt x="83067" y="302177"/>
                </a:lnTo>
                <a:lnTo>
                  <a:pt x="107478" y="305238"/>
                </a:lnTo>
                <a:lnTo>
                  <a:pt x="155472" y="305238"/>
                </a:lnTo>
                <a:lnTo>
                  <a:pt x="131303" y="319471"/>
                </a:lnTo>
                <a:lnTo>
                  <a:pt x="77729" y="330912"/>
                </a:lnTo>
                <a:close/>
              </a:path>
              <a:path w="247015" h="331470">
                <a:moveTo>
                  <a:pt x="204400" y="75120"/>
                </a:moveTo>
                <a:lnTo>
                  <a:pt x="199602" y="75120"/>
                </a:lnTo>
                <a:lnTo>
                  <a:pt x="199602" y="70366"/>
                </a:lnTo>
                <a:lnTo>
                  <a:pt x="200561" y="67513"/>
                </a:lnTo>
                <a:lnTo>
                  <a:pt x="201521" y="66562"/>
                </a:lnTo>
                <a:lnTo>
                  <a:pt x="203440" y="63710"/>
                </a:lnTo>
                <a:lnTo>
                  <a:pt x="207279" y="57053"/>
                </a:lnTo>
                <a:lnTo>
                  <a:pt x="207279" y="50397"/>
                </a:lnTo>
                <a:lnTo>
                  <a:pt x="201746" y="36356"/>
                </a:lnTo>
                <a:lnTo>
                  <a:pt x="188926" y="28645"/>
                </a:lnTo>
                <a:lnTo>
                  <a:pt x="174486" y="25391"/>
                </a:lnTo>
                <a:lnTo>
                  <a:pt x="164096" y="24723"/>
                </a:lnTo>
                <a:lnTo>
                  <a:pt x="244499" y="24723"/>
                </a:lnTo>
                <a:lnTo>
                  <a:pt x="246623" y="31379"/>
                </a:lnTo>
                <a:lnTo>
                  <a:pt x="241915" y="49045"/>
                </a:lnTo>
                <a:lnTo>
                  <a:pt x="230550" y="62878"/>
                </a:lnTo>
                <a:lnTo>
                  <a:pt x="216665" y="71896"/>
                </a:lnTo>
                <a:lnTo>
                  <a:pt x="204400" y="75120"/>
                </a:lnTo>
                <a:close/>
              </a:path>
              <a:path w="247015" h="331470">
                <a:moveTo>
                  <a:pt x="155472" y="305238"/>
                </a:moveTo>
                <a:lnTo>
                  <a:pt x="107478" y="305238"/>
                </a:lnTo>
                <a:lnTo>
                  <a:pt x="134482" y="301018"/>
                </a:lnTo>
                <a:lnTo>
                  <a:pt x="154379" y="290736"/>
                </a:lnTo>
                <a:lnTo>
                  <a:pt x="168339" y="277959"/>
                </a:lnTo>
                <a:lnTo>
                  <a:pt x="177530" y="266251"/>
                </a:lnTo>
                <a:lnTo>
                  <a:pt x="186422" y="257113"/>
                </a:lnTo>
                <a:lnTo>
                  <a:pt x="196123" y="250918"/>
                </a:lnTo>
                <a:lnTo>
                  <a:pt x="204925" y="247396"/>
                </a:lnTo>
                <a:lnTo>
                  <a:pt x="211117" y="246282"/>
                </a:lnTo>
                <a:lnTo>
                  <a:pt x="215915" y="246282"/>
                </a:lnTo>
                <a:lnTo>
                  <a:pt x="215915" y="249135"/>
                </a:lnTo>
                <a:lnTo>
                  <a:pt x="204985" y="265924"/>
                </a:lnTo>
                <a:lnTo>
                  <a:pt x="175251" y="293589"/>
                </a:lnTo>
                <a:lnTo>
                  <a:pt x="155472" y="305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8855" y="5105338"/>
            <a:ext cx="4704715" cy="575310"/>
          </a:xfrm>
          <a:custGeom>
            <a:avLst/>
            <a:gdLst/>
            <a:ahLst/>
            <a:cxnLst/>
            <a:rect l="l" t="t" r="r" b="b"/>
            <a:pathLst>
              <a:path w="4704715" h="575310">
                <a:moveTo>
                  <a:pt x="1804800" y="546161"/>
                </a:moveTo>
                <a:lnTo>
                  <a:pt x="1400862" y="546161"/>
                </a:lnTo>
                <a:lnTo>
                  <a:pt x="1440425" y="546954"/>
                </a:lnTo>
                <a:lnTo>
                  <a:pt x="1477252" y="551574"/>
                </a:lnTo>
                <a:lnTo>
                  <a:pt x="1512869" y="558352"/>
                </a:lnTo>
                <a:lnTo>
                  <a:pt x="1548798" y="565619"/>
                </a:lnTo>
                <a:lnTo>
                  <a:pt x="1586563" y="571706"/>
                </a:lnTo>
                <a:lnTo>
                  <a:pt x="1627688" y="574943"/>
                </a:lnTo>
                <a:lnTo>
                  <a:pt x="1673698" y="573662"/>
                </a:lnTo>
                <a:lnTo>
                  <a:pt x="1726116" y="566192"/>
                </a:lnTo>
                <a:lnTo>
                  <a:pt x="1778104" y="552989"/>
                </a:lnTo>
                <a:lnTo>
                  <a:pt x="1804800" y="546161"/>
                </a:lnTo>
                <a:close/>
              </a:path>
              <a:path w="4704715" h="575310">
                <a:moveTo>
                  <a:pt x="3037714" y="542503"/>
                </a:moveTo>
                <a:lnTo>
                  <a:pt x="2463691" y="542503"/>
                </a:lnTo>
                <a:lnTo>
                  <a:pt x="2516445" y="543080"/>
                </a:lnTo>
                <a:lnTo>
                  <a:pt x="2567220" y="545929"/>
                </a:lnTo>
                <a:lnTo>
                  <a:pt x="2616200" y="550375"/>
                </a:lnTo>
                <a:lnTo>
                  <a:pt x="2642618" y="553368"/>
                </a:lnTo>
                <a:lnTo>
                  <a:pt x="2754235" y="566543"/>
                </a:lnTo>
                <a:lnTo>
                  <a:pt x="2797896" y="570626"/>
                </a:lnTo>
                <a:lnTo>
                  <a:pt x="2840692" y="572931"/>
                </a:lnTo>
                <a:lnTo>
                  <a:pt x="2882809" y="572782"/>
                </a:lnTo>
                <a:lnTo>
                  <a:pt x="2924431" y="569505"/>
                </a:lnTo>
                <a:lnTo>
                  <a:pt x="2965744" y="562424"/>
                </a:lnTo>
                <a:lnTo>
                  <a:pt x="2999368" y="552989"/>
                </a:lnTo>
                <a:lnTo>
                  <a:pt x="3022166" y="546727"/>
                </a:lnTo>
                <a:lnTo>
                  <a:pt x="3037714" y="542503"/>
                </a:lnTo>
                <a:close/>
              </a:path>
              <a:path w="4704715" h="575310">
                <a:moveTo>
                  <a:pt x="3134928" y="528266"/>
                </a:moveTo>
                <a:lnTo>
                  <a:pt x="1927520" y="528266"/>
                </a:lnTo>
                <a:lnTo>
                  <a:pt x="1968321" y="529831"/>
                </a:lnTo>
                <a:lnTo>
                  <a:pt x="2007967" y="534149"/>
                </a:lnTo>
                <a:lnTo>
                  <a:pt x="2047628" y="540140"/>
                </a:lnTo>
                <a:lnTo>
                  <a:pt x="2088476" y="546727"/>
                </a:lnTo>
                <a:lnTo>
                  <a:pt x="2131681" y="552832"/>
                </a:lnTo>
                <a:lnTo>
                  <a:pt x="2178414" y="557377"/>
                </a:lnTo>
                <a:lnTo>
                  <a:pt x="2229848" y="559283"/>
                </a:lnTo>
                <a:lnTo>
                  <a:pt x="2287153" y="557471"/>
                </a:lnTo>
                <a:lnTo>
                  <a:pt x="2330817" y="552989"/>
                </a:lnTo>
                <a:lnTo>
                  <a:pt x="2408772" y="544873"/>
                </a:lnTo>
                <a:lnTo>
                  <a:pt x="2463691" y="542503"/>
                </a:lnTo>
                <a:lnTo>
                  <a:pt x="3037714" y="542503"/>
                </a:lnTo>
                <a:lnTo>
                  <a:pt x="3055648" y="537631"/>
                </a:lnTo>
                <a:lnTo>
                  <a:pt x="3105397" y="530008"/>
                </a:lnTo>
                <a:lnTo>
                  <a:pt x="3134928" y="528266"/>
                </a:lnTo>
                <a:close/>
              </a:path>
              <a:path w="4704715" h="575310">
                <a:moveTo>
                  <a:pt x="1807556" y="545454"/>
                </a:moveTo>
                <a:lnTo>
                  <a:pt x="997640" y="545454"/>
                </a:lnTo>
                <a:lnTo>
                  <a:pt x="1048379" y="546754"/>
                </a:lnTo>
                <a:lnTo>
                  <a:pt x="1095705" y="549583"/>
                </a:lnTo>
                <a:lnTo>
                  <a:pt x="1144106" y="553368"/>
                </a:lnTo>
                <a:lnTo>
                  <a:pt x="1183619" y="556417"/>
                </a:lnTo>
                <a:lnTo>
                  <a:pt x="1225961" y="558713"/>
                </a:lnTo>
                <a:lnTo>
                  <a:pt x="1268394" y="559123"/>
                </a:lnTo>
                <a:lnTo>
                  <a:pt x="1311795" y="556792"/>
                </a:lnTo>
                <a:lnTo>
                  <a:pt x="1357040" y="550865"/>
                </a:lnTo>
                <a:lnTo>
                  <a:pt x="1400862" y="546161"/>
                </a:lnTo>
                <a:lnTo>
                  <a:pt x="1804800" y="546161"/>
                </a:lnTo>
                <a:lnTo>
                  <a:pt x="1807556" y="545454"/>
                </a:lnTo>
                <a:close/>
              </a:path>
              <a:path w="4704715" h="575310">
                <a:moveTo>
                  <a:pt x="4644614" y="542578"/>
                </a:moveTo>
                <a:lnTo>
                  <a:pt x="3651228" y="542578"/>
                </a:lnTo>
                <a:lnTo>
                  <a:pt x="3687342" y="543019"/>
                </a:lnTo>
                <a:lnTo>
                  <a:pt x="3723572" y="545362"/>
                </a:lnTo>
                <a:lnTo>
                  <a:pt x="3803750" y="552290"/>
                </a:lnTo>
                <a:lnTo>
                  <a:pt x="3851387" y="555143"/>
                </a:lnTo>
                <a:lnTo>
                  <a:pt x="3906513" y="556433"/>
                </a:lnTo>
                <a:lnTo>
                  <a:pt x="3970972" y="555296"/>
                </a:lnTo>
                <a:lnTo>
                  <a:pt x="4116654" y="546372"/>
                </a:lnTo>
                <a:lnTo>
                  <a:pt x="4178903" y="544160"/>
                </a:lnTo>
                <a:lnTo>
                  <a:pt x="4639875" y="543769"/>
                </a:lnTo>
                <a:lnTo>
                  <a:pt x="4644614" y="542578"/>
                </a:lnTo>
                <a:close/>
              </a:path>
              <a:path w="4704715" h="575310">
                <a:moveTo>
                  <a:pt x="4669873" y="527035"/>
                </a:moveTo>
                <a:lnTo>
                  <a:pt x="3155785" y="527035"/>
                </a:lnTo>
                <a:lnTo>
                  <a:pt x="3206411" y="527751"/>
                </a:lnTo>
                <a:lnTo>
                  <a:pt x="3256874" y="531194"/>
                </a:lnTo>
                <a:lnTo>
                  <a:pt x="3306774" y="536402"/>
                </a:lnTo>
                <a:lnTo>
                  <a:pt x="3403289" y="548266"/>
                </a:lnTo>
                <a:lnTo>
                  <a:pt x="3449103" y="552999"/>
                </a:lnTo>
                <a:lnTo>
                  <a:pt x="3492755" y="555652"/>
                </a:lnTo>
                <a:lnTo>
                  <a:pt x="3533844" y="555261"/>
                </a:lnTo>
                <a:lnTo>
                  <a:pt x="3571971" y="550865"/>
                </a:lnTo>
                <a:lnTo>
                  <a:pt x="3613386" y="544905"/>
                </a:lnTo>
                <a:lnTo>
                  <a:pt x="3651228" y="542578"/>
                </a:lnTo>
                <a:lnTo>
                  <a:pt x="4644614" y="542578"/>
                </a:lnTo>
                <a:lnTo>
                  <a:pt x="4649060" y="541461"/>
                </a:lnTo>
                <a:lnTo>
                  <a:pt x="4669873" y="527035"/>
                </a:lnTo>
                <a:close/>
              </a:path>
              <a:path w="4704715" h="575310">
                <a:moveTo>
                  <a:pt x="4639875" y="543769"/>
                </a:moveTo>
                <a:lnTo>
                  <a:pt x="4234709" y="543769"/>
                </a:lnTo>
                <a:lnTo>
                  <a:pt x="4285426" y="544738"/>
                </a:lnTo>
                <a:lnTo>
                  <a:pt x="4332406" y="546605"/>
                </a:lnTo>
                <a:lnTo>
                  <a:pt x="4420573" y="551191"/>
                </a:lnTo>
                <a:lnTo>
                  <a:pt x="4464467" y="552989"/>
                </a:lnTo>
                <a:lnTo>
                  <a:pt x="4510038" y="553841"/>
                </a:lnTo>
                <a:lnTo>
                  <a:pt x="4558642" y="553287"/>
                </a:lnTo>
                <a:lnTo>
                  <a:pt x="4611631" y="550865"/>
                </a:lnTo>
                <a:lnTo>
                  <a:pt x="4639875" y="543769"/>
                </a:lnTo>
                <a:close/>
              </a:path>
              <a:path w="4704715" h="575310">
                <a:moveTo>
                  <a:pt x="4680723" y="517717"/>
                </a:moveTo>
                <a:lnTo>
                  <a:pt x="337090" y="517717"/>
                </a:lnTo>
                <a:lnTo>
                  <a:pt x="389959" y="519318"/>
                </a:lnTo>
                <a:lnTo>
                  <a:pt x="443238" y="522585"/>
                </a:lnTo>
                <a:lnTo>
                  <a:pt x="496571" y="527057"/>
                </a:lnTo>
                <a:lnTo>
                  <a:pt x="703315" y="547774"/>
                </a:lnTo>
                <a:lnTo>
                  <a:pt x="751573" y="551352"/>
                </a:lnTo>
                <a:lnTo>
                  <a:pt x="797746" y="553368"/>
                </a:lnTo>
                <a:lnTo>
                  <a:pt x="841480" y="553360"/>
                </a:lnTo>
                <a:lnTo>
                  <a:pt x="882416" y="550865"/>
                </a:lnTo>
                <a:lnTo>
                  <a:pt x="942611" y="546540"/>
                </a:lnTo>
                <a:lnTo>
                  <a:pt x="997640" y="545454"/>
                </a:lnTo>
                <a:lnTo>
                  <a:pt x="1807556" y="545454"/>
                </a:lnTo>
                <a:lnTo>
                  <a:pt x="1837763" y="537705"/>
                </a:lnTo>
                <a:lnTo>
                  <a:pt x="1884390" y="530531"/>
                </a:lnTo>
                <a:lnTo>
                  <a:pt x="1927520" y="528266"/>
                </a:lnTo>
                <a:lnTo>
                  <a:pt x="3134928" y="528266"/>
                </a:lnTo>
                <a:lnTo>
                  <a:pt x="3155785" y="527035"/>
                </a:lnTo>
                <a:lnTo>
                  <a:pt x="4669873" y="527035"/>
                </a:lnTo>
                <a:lnTo>
                  <a:pt x="4678563" y="521012"/>
                </a:lnTo>
                <a:lnTo>
                  <a:pt x="4680723" y="517717"/>
                </a:lnTo>
                <a:close/>
              </a:path>
              <a:path w="4704715" h="575310">
                <a:moveTo>
                  <a:pt x="240564" y="11994"/>
                </a:moveTo>
                <a:lnTo>
                  <a:pt x="193564" y="13818"/>
                </a:lnTo>
                <a:lnTo>
                  <a:pt x="144093" y="18501"/>
                </a:lnTo>
                <a:lnTo>
                  <a:pt x="91371" y="26609"/>
                </a:lnTo>
                <a:lnTo>
                  <a:pt x="52985" y="33577"/>
                </a:lnTo>
                <a:lnTo>
                  <a:pt x="5189" y="77521"/>
                </a:lnTo>
                <a:lnTo>
                  <a:pt x="3779" y="113985"/>
                </a:lnTo>
                <a:lnTo>
                  <a:pt x="14529" y="156381"/>
                </a:lnTo>
                <a:lnTo>
                  <a:pt x="16852" y="202178"/>
                </a:lnTo>
                <a:lnTo>
                  <a:pt x="13655" y="250843"/>
                </a:lnTo>
                <a:lnTo>
                  <a:pt x="7843" y="301840"/>
                </a:lnTo>
                <a:lnTo>
                  <a:pt x="2323" y="354637"/>
                </a:lnTo>
                <a:lnTo>
                  <a:pt x="0" y="408698"/>
                </a:lnTo>
                <a:lnTo>
                  <a:pt x="3779" y="463489"/>
                </a:lnTo>
                <a:lnTo>
                  <a:pt x="34159" y="526861"/>
                </a:lnTo>
                <a:lnTo>
                  <a:pt x="91371" y="550865"/>
                </a:lnTo>
                <a:lnTo>
                  <a:pt x="136844" y="537211"/>
                </a:lnTo>
                <a:lnTo>
                  <a:pt x="184508" y="527531"/>
                </a:lnTo>
                <a:lnTo>
                  <a:pt x="234008" y="521362"/>
                </a:lnTo>
                <a:lnTo>
                  <a:pt x="284988" y="518245"/>
                </a:lnTo>
                <a:lnTo>
                  <a:pt x="337090" y="517717"/>
                </a:lnTo>
                <a:lnTo>
                  <a:pt x="4680723" y="517717"/>
                </a:lnTo>
                <a:lnTo>
                  <a:pt x="4696499" y="493646"/>
                </a:lnTo>
                <a:lnTo>
                  <a:pt x="4699223" y="463489"/>
                </a:lnTo>
                <a:lnTo>
                  <a:pt x="4691655" y="421954"/>
                </a:lnTo>
                <a:lnTo>
                  <a:pt x="4690829" y="371501"/>
                </a:lnTo>
                <a:lnTo>
                  <a:pt x="4694214" y="315802"/>
                </a:lnTo>
                <a:lnTo>
                  <a:pt x="4699278" y="258528"/>
                </a:lnTo>
                <a:lnTo>
                  <a:pt x="4703488" y="203353"/>
                </a:lnTo>
                <a:lnTo>
                  <a:pt x="4704314" y="153948"/>
                </a:lnTo>
                <a:lnTo>
                  <a:pt x="4699223" y="113985"/>
                </a:lnTo>
                <a:lnTo>
                  <a:pt x="4693459" y="80300"/>
                </a:lnTo>
                <a:lnTo>
                  <a:pt x="4680050" y="57077"/>
                </a:lnTo>
                <a:lnTo>
                  <a:pt x="4439637" y="57077"/>
                </a:lnTo>
                <a:lnTo>
                  <a:pt x="4386334" y="56151"/>
                </a:lnTo>
                <a:lnTo>
                  <a:pt x="4331342" y="53102"/>
                </a:lnTo>
                <a:lnTo>
                  <a:pt x="4275881" y="48576"/>
                </a:lnTo>
                <a:lnTo>
                  <a:pt x="4262108" y="47228"/>
                </a:lnTo>
                <a:lnTo>
                  <a:pt x="1097871" y="47228"/>
                </a:lnTo>
                <a:lnTo>
                  <a:pt x="1067658" y="44951"/>
                </a:lnTo>
                <a:lnTo>
                  <a:pt x="1039010" y="41071"/>
                </a:lnTo>
                <a:lnTo>
                  <a:pt x="987392" y="32477"/>
                </a:lnTo>
                <a:lnTo>
                  <a:pt x="621515" y="32477"/>
                </a:lnTo>
                <a:lnTo>
                  <a:pt x="566115" y="31783"/>
                </a:lnTo>
                <a:lnTo>
                  <a:pt x="514503" y="29425"/>
                </a:lnTo>
                <a:lnTo>
                  <a:pt x="465896" y="25969"/>
                </a:lnTo>
                <a:lnTo>
                  <a:pt x="374569" y="18021"/>
                </a:lnTo>
                <a:lnTo>
                  <a:pt x="330285" y="14661"/>
                </a:lnTo>
                <a:lnTo>
                  <a:pt x="285877" y="12463"/>
                </a:lnTo>
                <a:lnTo>
                  <a:pt x="240564" y="11994"/>
                </a:lnTo>
                <a:close/>
              </a:path>
              <a:path w="4704715" h="575310">
                <a:moveTo>
                  <a:pt x="4611631" y="26609"/>
                </a:moveTo>
                <a:lnTo>
                  <a:pt x="4577250" y="40644"/>
                </a:lnTo>
                <a:lnTo>
                  <a:pt x="4536313" y="49970"/>
                </a:lnTo>
                <a:lnTo>
                  <a:pt x="4490036" y="55232"/>
                </a:lnTo>
                <a:lnTo>
                  <a:pt x="4439637" y="57077"/>
                </a:lnTo>
                <a:lnTo>
                  <a:pt x="4680050" y="57077"/>
                </a:lnTo>
                <a:lnTo>
                  <a:pt x="4677858" y="53281"/>
                </a:lnTo>
                <a:lnTo>
                  <a:pt x="4651042" y="34770"/>
                </a:lnTo>
                <a:lnTo>
                  <a:pt x="4611631" y="26609"/>
                </a:lnTo>
                <a:close/>
              </a:path>
              <a:path w="4704715" h="575310">
                <a:moveTo>
                  <a:pt x="1413297" y="8630"/>
                </a:moveTo>
                <a:lnTo>
                  <a:pt x="1371995" y="9673"/>
                </a:lnTo>
                <a:lnTo>
                  <a:pt x="1323661" y="15304"/>
                </a:lnTo>
                <a:lnTo>
                  <a:pt x="1266642" y="26609"/>
                </a:lnTo>
                <a:lnTo>
                  <a:pt x="1214035" y="37594"/>
                </a:lnTo>
                <a:lnTo>
                  <a:pt x="1169447" y="44235"/>
                </a:lnTo>
                <a:lnTo>
                  <a:pt x="1131263" y="47218"/>
                </a:lnTo>
                <a:lnTo>
                  <a:pt x="1097871" y="47228"/>
                </a:lnTo>
                <a:lnTo>
                  <a:pt x="4262108" y="47228"/>
                </a:lnTo>
                <a:lnTo>
                  <a:pt x="4256132" y="46643"/>
                </a:lnTo>
                <a:lnTo>
                  <a:pt x="3351223" y="46643"/>
                </a:lnTo>
                <a:lnTo>
                  <a:pt x="3302299" y="46067"/>
                </a:lnTo>
                <a:lnTo>
                  <a:pt x="3256837" y="43070"/>
                </a:lnTo>
                <a:lnTo>
                  <a:pt x="3254084" y="42768"/>
                </a:lnTo>
                <a:lnTo>
                  <a:pt x="2707849" y="42768"/>
                </a:lnTo>
                <a:lnTo>
                  <a:pt x="2665103" y="40860"/>
                </a:lnTo>
                <a:lnTo>
                  <a:pt x="2642315" y="38619"/>
                </a:lnTo>
                <a:lnTo>
                  <a:pt x="1644337" y="38619"/>
                </a:lnTo>
                <a:lnTo>
                  <a:pt x="1605984" y="37937"/>
                </a:lnTo>
                <a:lnTo>
                  <a:pt x="1572168" y="34246"/>
                </a:lnTo>
                <a:lnTo>
                  <a:pt x="1541236" y="28630"/>
                </a:lnTo>
                <a:lnTo>
                  <a:pt x="1511536" y="22175"/>
                </a:lnTo>
                <a:lnTo>
                  <a:pt x="1481414" y="15967"/>
                </a:lnTo>
                <a:lnTo>
                  <a:pt x="1449219" y="11090"/>
                </a:lnTo>
                <a:lnTo>
                  <a:pt x="1413297" y="8630"/>
                </a:lnTo>
                <a:close/>
              </a:path>
              <a:path w="4704715" h="575310">
                <a:moveTo>
                  <a:pt x="3744151" y="0"/>
                </a:moveTo>
                <a:lnTo>
                  <a:pt x="3684734" y="2962"/>
                </a:lnTo>
                <a:lnTo>
                  <a:pt x="3613012" y="11410"/>
                </a:lnTo>
                <a:lnTo>
                  <a:pt x="3526772" y="26609"/>
                </a:lnTo>
                <a:lnTo>
                  <a:pt x="3462659" y="37638"/>
                </a:lnTo>
                <a:lnTo>
                  <a:pt x="3404409" y="44075"/>
                </a:lnTo>
                <a:lnTo>
                  <a:pt x="3351223" y="46643"/>
                </a:lnTo>
                <a:lnTo>
                  <a:pt x="4256132" y="46643"/>
                </a:lnTo>
                <a:lnTo>
                  <a:pt x="4118845" y="32602"/>
                </a:lnTo>
                <a:lnTo>
                  <a:pt x="4073629" y="28630"/>
                </a:lnTo>
                <a:lnTo>
                  <a:pt x="4037504" y="26609"/>
                </a:lnTo>
                <a:lnTo>
                  <a:pt x="3966159" y="26591"/>
                </a:lnTo>
                <a:lnTo>
                  <a:pt x="3934106" y="23203"/>
                </a:lnTo>
                <a:lnTo>
                  <a:pt x="3903023" y="17711"/>
                </a:lnTo>
                <a:lnTo>
                  <a:pt x="3870700" y="11379"/>
                </a:lnTo>
                <a:lnTo>
                  <a:pt x="3834921" y="5473"/>
                </a:lnTo>
                <a:lnTo>
                  <a:pt x="3793476" y="1258"/>
                </a:lnTo>
                <a:lnTo>
                  <a:pt x="3744151" y="0"/>
                </a:lnTo>
                <a:close/>
              </a:path>
              <a:path w="4704715" h="575310">
                <a:moveTo>
                  <a:pt x="3011919" y="14793"/>
                </a:moveTo>
                <a:lnTo>
                  <a:pt x="2968269" y="15120"/>
                </a:lnTo>
                <a:lnTo>
                  <a:pt x="2921676" y="18817"/>
                </a:lnTo>
                <a:lnTo>
                  <a:pt x="2871337" y="26609"/>
                </a:lnTo>
                <a:lnTo>
                  <a:pt x="2809224" y="36629"/>
                </a:lnTo>
                <a:lnTo>
                  <a:pt x="2755309" y="41687"/>
                </a:lnTo>
                <a:lnTo>
                  <a:pt x="2707849" y="42768"/>
                </a:lnTo>
                <a:lnTo>
                  <a:pt x="3254084" y="42768"/>
                </a:lnTo>
                <a:lnTo>
                  <a:pt x="3214035" y="38376"/>
                </a:lnTo>
                <a:lnTo>
                  <a:pt x="3145590" y="28630"/>
                </a:lnTo>
                <a:lnTo>
                  <a:pt x="3133213" y="26795"/>
                </a:lnTo>
                <a:lnTo>
                  <a:pt x="3093590" y="21354"/>
                </a:lnTo>
                <a:lnTo>
                  <a:pt x="3053426" y="17112"/>
                </a:lnTo>
                <a:lnTo>
                  <a:pt x="3011919" y="14793"/>
                </a:lnTo>
                <a:close/>
              </a:path>
              <a:path w="4704715" h="575310">
                <a:moveTo>
                  <a:pt x="1900146" y="10761"/>
                </a:moveTo>
                <a:lnTo>
                  <a:pt x="1849428" y="12368"/>
                </a:lnTo>
                <a:lnTo>
                  <a:pt x="1796645" y="17400"/>
                </a:lnTo>
                <a:lnTo>
                  <a:pt x="1741266" y="26609"/>
                </a:lnTo>
                <a:lnTo>
                  <a:pt x="1688880" y="35204"/>
                </a:lnTo>
                <a:lnTo>
                  <a:pt x="1644337" y="38619"/>
                </a:lnTo>
                <a:lnTo>
                  <a:pt x="2642315" y="38619"/>
                </a:lnTo>
                <a:lnTo>
                  <a:pt x="2625327" y="36948"/>
                </a:lnTo>
                <a:lnTo>
                  <a:pt x="2589646" y="32384"/>
                </a:lnTo>
                <a:lnTo>
                  <a:pt x="2242064" y="32384"/>
                </a:lnTo>
                <a:lnTo>
                  <a:pt x="2190899" y="31028"/>
                </a:lnTo>
                <a:lnTo>
                  <a:pt x="2141394" y="27843"/>
                </a:lnTo>
                <a:lnTo>
                  <a:pt x="1997518" y="14822"/>
                </a:lnTo>
                <a:lnTo>
                  <a:pt x="1949333" y="11829"/>
                </a:lnTo>
                <a:lnTo>
                  <a:pt x="1900146" y="10761"/>
                </a:lnTo>
                <a:close/>
              </a:path>
              <a:path w="4704715" h="575310">
                <a:moveTo>
                  <a:pt x="862793" y="21621"/>
                </a:moveTo>
                <a:lnTo>
                  <a:pt x="809662" y="22518"/>
                </a:lnTo>
                <a:lnTo>
                  <a:pt x="716287" y="28633"/>
                </a:lnTo>
                <a:lnTo>
                  <a:pt x="681484" y="30940"/>
                </a:lnTo>
                <a:lnTo>
                  <a:pt x="621515" y="32477"/>
                </a:lnTo>
                <a:lnTo>
                  <a:pt x="987392" y="32477"/>
                </a:lnTo>
                <a:lnTo>
                  <a:pt x="979957" y="31245"/>
                </a:lnTo>
                <a:lnTo>
                  <a:pt x="946327" y="26670"/>
                </a:lnTo>
                <a:lnTo>
                  <a:pt x="907810" y="23233"/>
                </a:lnTo>
                <a:lnTo>
                  <a:pt x="862793" y="21621"/>
                </a:lnTo>
                <a:close/>
              </a:path>
              <a:path w="4704715" h="575310">
                <a:moveTo>
                  <a:pt x="2461091" y="20980"/>
                </a:moveTo>
                <a:lnTo>
                  <a:pt x="2410037" y="21839"/>
                </a:lnTo>
                <a:lnTo>
                  <a:pt x="2295420" y="31162"/>
                </a:lnTo>
                <a:lnTo>
                  <a:pt x="2242064" y="32384"/>
                </a:lnTo>
                <a:lnTo>
                  <a:pt x="2589646" y="32384"/>
                </a:lnTo>
                <a:lnTo>
                  <a:pt x="2547720" y="27056"/>
                </a:lnTo>
                <a:lnTo>
                  <a:pt x="2506405" y="23048"/>
                </a:lnTo>
                <a:lnTo>
                  <a:pt x="2461091" y="20980"/>
                </a:lnTo>
                <a:close/>
              </a:path>
              <a:path w="4704715" h="575310">
                <a:moveTo>
                  <a:pt x="4034119" y="26420"/>
                </a:moveTo>
                <a:lnTo>
                  <a:pt x="4001396" y="26609"/>
                </a:lnTo>
                <a:lnTo>
                  <a:pt x="4037504" y="26609"/>
                </a:lnTo>
                <a:lnTo>
                  <a:pt x="4034119" y="26420"/>
                </a:lnTo>
                <a:close/>
              </a:path>
            </a:pathLst>
          </a:custGeom>
          <a:solidFill>
            <a:srgbClr val="F79646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5745" y="5106480"/>
            <a:ext cx="4719955" cy="568325"/>
          </a:xfrm>
          <a:custGeom>
            <a:avLst/>
            <a:gdLst/>
            <a:ahLst/>
            <a:cxnLst/>
            <a:rect l="l" t="t" r="r" b="b"/>
            <a:pathLst>
              <a:path w="4719955" h="568325">
                <a:moveTo>
                  <a:pt x="6889" y="112849"/>
                </a:moveTo>
                <a:lnTo>
                  <a:pt x="29087" y="51463"/>
                </a:lnTo>
                <a:lnTo>
                  <a:pt x="94481" y="25473"/>
                </a:lnTo>
                <a:lnTo>
                  <a:pt x="149992" y="16088"/>
                </a:lnTo>
                <a:lnTo>
                  <a:pt x="204561" y="12320"/>
                </a:lnTo>
                <a:lnTo>
                  <a:pt x="258010" y="12998"/>
                </a:lnTo>
                <a:lnTo>
                  <a:pt x="310163" y="16947"/>
                </a:lnTo>
                <a:lnTo>
                  <a:pt x="360843" y="22993"/>
                </a:lnTo>
                <a:lnTo>
                  <a:pt x="409872" y="29964"/>
                </a:lnTo>
                <a:lnTo>
                  <a:pt x="457075" y="36685"/>
                </a:lnTo>
                <a:lnTo>
                  <a:pt x="502275" y="41983"/>
                </a:lnTo>
                <a:lnTo>
                  <a:pt x="545294" y="44684"/>
                </a:lnTo>
                <a:lnTo>
                  <a:pt x="585956" y="43615"/>
                </a:lnTo>
                <a:lnTo>
                  <a:pt x="624085" y="37603"/>
                </a:lnTo>
                <a:lnTo>
                  <a:pt x="659504" y="25473"/>
                </a:lnTo>
                <a:lnTo>
                  <a:pt x="701625" y="11133"/>
                </a:lnTo>
                <a:lnTo>
                  <a:pt x="746083" y="4400"/>
                </a:lnTo>
                <a:lnTo>
                  <a:pt x="792447" y="3617"/>
                </a:lnTo>
                <a:lnTo>
                  <a:pt x="840286" y="7125"/>
                </a:lnTo>
                <a:lnTo>
                  <a:pt x="889169" y="13267"/>
                </a:lnTo>
                <a:lnTo>
                  <a:pt x="938663" y="20385"/>
                </a:lnTo>
                <a:lnTo>
                  <a:pt x="988339" y="26823"/>
                </a:lnTo>
                <a:lnTo>
                  <a:pt x="1037765" y="30921"/>
                </a:lnTo>
                <a:lnTo>
                  <a:pt x="1086509" y="31024"/>
                </a:lnTo>
                <a:lnTo>
                  <a:pt x="1134141" y="25473"/>
                </a:lnTo>
                <a:lnTo>
                  <a:pt x="1172214" y="20718"/>
                </a:lnTo>
                <a:lnTo>
                  <a:pt x="1213856" y="19665"/>
                </a:lnTo>
                <a:lnTo>
                  <a:pt x="1258497" y="21519"/>
                </a:lnTo>
                <a:lnTo>
                  <a:pt x="1305567" y="25488"/>
                </a:lnTo>
                <a:lnTo>
                  <a:pt x="1354495" y="30778"/>
                </a:lnTo>
                <a:lnTo>
                  <a:pt x="1404711" y="36596"/>
                </a:lnTo>
                <a:lnTo>
                  <a:pt x="1455644" y="42149"/>
                </a:lnTo>
                <a:lnTo>
                  <a:pt x="1506725" y="46644"/>
                </a:lnTo>
                <a:lnTo>
                  <a:pt x="1557383" y="49286"/>
                </a:lnTo>
                <a:lnTo>
                  <a:pt x="1607047" y="49284"/>
                </a:lnTo>
                <a:lnTo>
                  <a:pt x="1655147" y="45843"/>
                </a:lnTo>
                <a:lnTo>
                  <a:pt x="1701114" y="38170"/>
                </a:lnTo>
                <a:lnTo>
                  <a:pt x="1744376" y="25473"/>
                </a:lnTo>
                <a:lnTo>
                  <a:pt x="1793521" y="11562"/>
                </a:lnTo>
                <a:lnTo>
                  <a:pt x="1842189" y="5319"/>
                </a:lnTo>
                <a:lnTo>
                  <a:pt x="1890137" y="5116"/>
                </a:lnTo>
                <a:lnTo>
                  <a:pt x="1937126" y="9324"/>
                </a:lnTo>
                <a:lnTo>
                  <a:pt x="1982916" y="16314"/>
                </a:lnTo>
                <a:lnTo>
                  <a:pt x="2027266" y="24458"/>
                </a:lnTo>
                <a:lnTo>
                  <a:pt x="2069935" y="32126"/>
                </a:lnTo>
                <a:lnTo>
                  <a:pt x="2110683" y="37691"/>
                </a:lnTo>
                <a:lnTo>
                  <a:pt x="2149271" y="39522"/>
                </a:lnTo>
                <a:lnTo>
                  <a:pt x="2185456" y="35993"/>
                </a:lnTo>
                <a:lnTo>
                  <a:pt x="2219000" y="25473"/>
                </a:lnTo>
                <a:lnTo>
                  <a:pt x="2249232" y="15953"/>
                </a:lnTo>
                <a:lnTo>
                  <a:pt x="2285028" y="11413"/>
                </a:lnTo>
                <a:lnTo>
                  <a:pt x="2325630" y="10927"/>
                </a:lnTo>
                <a:lnTo>
                  <a:pt x="2370281" y="13569"/>
                </a:lnTo>
                <a:lnTo>
                  <a:pt x="2418221" y="18415"/>
                </a:lnTo>
                <a:lnTo>
                  <a:pt x="2468693" y="24540"/>
                </a:lnTo>
                <a:lnTo>
                  <a:pt x="2520940" y="31017"/>
                </a:lnTo>
                <a:lnTo>
                  <a:pt x="2574203" y="36922"/>
                </a:lnTo>
                <a:lnTo>
                  <a:pt x="2627725" y="41329"/>
                </a:lnTo>
                <a:lnTo>
                  <a:pt x="2680746" y="43313"/>
                </a:lnTo>
                <a:lnTo>
                  <a:pt x="2732511" y="41948"/>
                </a:lnTo>
                <a:lnTo>
                  <a:pt x="2782260" y="36310"/>
                </a:lnTo>
                <a:lnTo>
                  <a:pt x="2829235" y="25473"/>
                </a:lnTo>
                <a:lnTo>
                  <a:pt x="2890766" y="9931"/>
                </a:lnTo>
                <a:lnTo>
                  <a:pt x="2945377" y="1967"/>
                </a:lnTo>
                <a:lnTo>
                  <a:pt x="2994554" y="0"/>
                </a:lnTo>
                <a:lnTo>
                  <a:pt x="3039781" y="2445"/>
                </a:lnTo>
                <a:lnTo>
                  <a:pt x="3082545" y="7720"/>
                </a:lnTo>
                <a:lnTo>
                  <a:pt x="3124329" y="14243"/>
                </a:lnTo>
                <a:lnTo>
                  <a:pt x="3166620" y="20432"/>
                </a:lnTo>
                <a:lnTo>
                  <a:pt x="3210902" y="24702"/>
                </a:lnTo>
                <a:lnTo>
                  <a:pt x="3258660" y="25473"/>
                </a:lnTo>
                <a:lnTo>
                  <a:pt x="3298730" y="24832"/>
                </a:lnTo>
                <a:lnTo>
                  <a:pt x="3343416" y="25031"/>
                </a:lnTo>
                <a:lnTo>
                  <a:pt x="3391921" y="25853"/>
                </a:lnTo>
                <a:lnTo>
                  <a:pt x="3443449" y="27082"/>
                </a:lnTo>
                <a:lnTo>
                  <a:pt x="3497203" y="28499"/>
                </a:lnTo>
                <a:lnTo>
                  <a:pt x="3552386" y="29888"/>
                </a:lnTo>
                <a:lnTo>
                  <a:pt x="3608202" y="31031"/>
                </a:lnTo>
                <a:lnTo>
                  <a:pt x="3663854" y="31713"/>
                </a:lnTo>
                <a:lnTo>
                  <a:pt x="3718546" y="31715"/>
                </a:lnTo>
                <a:lnTo>
                  <a:pt x="3771481" y="30820"/>
                </a:lnTo>
                <a:lnTo>
                  <a:pt x="3821863" y="28812"/>
                </a:lnTo>
                <a:lnTo>
                  <a:pt x="3868895" y="25473"/>
                </a:lnTo>
                <a:lnTo>
                  <a:pt x="3907033" y="22887"/>
                </a:lnTo>
                <a:lnTo>
                  <a:pt x="3948966" y="21520"/>
                </a:lnTo>
                <a:lnTo>
                  <a:pt x="3994201" y="21176"/>
                </a:lnTo>
                <a:lnTo>
                  <a:pt x="4042243" y="21660"/>
                </a:lnTo>
                <a:lnTo>
                  <a:pt x="4092599" y="22775"/>
                </a:lnTo>
                <a:lnTo>
                  <a:pt x="4144774" y="24324"/>
                </a:lnTo>
                <a:lnTo>
                  <a:pt x="4198275" y="26113"/>
                </a:lnTo>
                <a:lnTo>
                  <a:pt x="4252608" y="27943"/>
                </a:lnTo>
                <a:lnTo>
                  <a:pt x="4307279" y="29621"/>
                </a:lnTo>
                <a:lnTo>
                  <a:pt x="4361793" y="30948"/>
                </a:lnTo>
                <a:lnTo>
                  <a:pt x="4415658" y="31729"/>
                </a:lnTo>
                <a:lnTo>
                  <a:pt x="4468379" y="31769"/>
                </a:lnTo>
                <a:lnTo>
                  <a:pt x="4519463" y="30870"/>
                </a:lnTo>
                <a:lnTo>
                  <a:pt x="4568415" y="28837"/>
                </a:lnTo>
                <a:lnTo>
                  <a:pt x="4614741" y="25473"/>
                </a:lnTo>
                <a:lnTo>
                  <a:pt x="4646974" y="33775"/>
                </a:lnTo>
                <a:lnTo>
                  <a:pt x="4695153" y="80187"/>
                </a:lnTo>
                <a:lnTo>
                  <a:pt x="4715196" y="175670"/>
                </a:lnTo>
                <a:lnTo>
                  <a:pt x="4719939" y="231687"/>
                </a:lnTo>
                <a:lnTo>
                  <a:pt x="4718861" y="282405"/>
                </a:lnTo>
                <a:lnTo>
                  <a:pt x="4714262" y="329326"/>
                </a:lnTo>
                <a:lnTo>
                  <a:pt x="4708442" y="373956"/>
                </a:lnTo>
                <a:lnTo>
                  <a:pt x="4703699" y="417797"/>
                </a:lnTo>
                <a:lnTo>
                  <a:pt x="4702333" y="462353"/>
                </a:lnTo>
                <a:lnTo>
                  <a:pt x="4678182" y="525291"/>
                </a:lnTo>
                <a:lnTo>
                  <a:pt x="4614741" y="549729"/>
                </a:lnTo>
                <a:lnTo>
                  <a:pt x="4544315" y="557892"/>
                </a:lnTo>
                <a:lnTo>
                  <a:pt x="4480258" y="561963"/>
                </a:lnTo>
                <a:lnTo>
                  <a:pt x="4421736" y="562821"/>
                </a:lnTo>
                <a:lnTo>
                  <a:pt x="4367914" y="561345"/>
                </a:lnTo>
                <a:lnTo>
                  <a:pt x="4317959" y="558414"/>
                </a:lnTo>
                <a:lnTo>
                  <a:pt x="4271035" y="554908"/>
                </a:lnTo>
                <a:lnTo>
                  <a:pt x="4226310" y="551705"/>
                </a:lnTo>
                <a:lnTo>
                  <a:pt x="4182949" y="549686"/>
                </a:lnTo>
                <a:lnTo>
                  <a:pt x="4140116" y="549729"/>
                </a:lnTo>
                <a:lnTo>
                  <a:pt x="4101263" y="550510"/>
                </a:lnTo>
                <a:lnTo>
                  <a:pt x="4061357" y="550538"/>
                </a:lnTo>
                <a:lnTo>
                  <a:pt x="4019701" y="550031"/>
                </a:lnTo>
                <a:lnTo>
                  <a:pt x="3975593" y="549204"/>
                </a:lnTo>
                <a:lnTo>
                  <a:pt x="3928334" y="548276"/>
                </a:lnTo>
                <a:lnTo>
                  <a:pt x="3877225" y="547465"/>
                </a:lnTo>
                <a:lnTo>
                  <a:pt x="3821566" y="546987"/>
                </a:lnTo>
                <a:lnTo>
                  <a:pt x="3760658" y="547060"/>
                </a:lnTo>
                <a:lnTo>
                  <a:pt x="3693800" y="547902"/>
                </a:lnTo>
                <a:lnTo>
                  <a:pt x="3620293" y="549729"/>
                </a:lnTo>
                <a:lnTo>
                  <a:pt x="3555235" y="551214"/>
                </a:lnTo>
                <a:lnTo>
                  <a:pt x="3498864" y="551522"/>
                </a:lnTo>
                <a:lnTo>
                  <a:pt x="3449197" y="550947"/>
                </a:lnTo>
                <a:lnTo>
                  <a:pt x="3404251" y="549781"/>
                </a:lnTo>
                <a:lnTo>
                  <a:pt x="3362043" y="548318"/>
                </a:lnTo>
                <a:lnTo>
                  <a:pt x="3320591" y="546851"/>
                </a:lnTo>
                <a:lnTo>
                  <a:pt x="3277911" y="545674"/>
                </a:lnTo>
                <a:lnTo>
                  <a:pt x="3232021" y="545080"/>
                </a:lnTo>
                <a:lnTo>
                  <a:pt x="3180937" y="545362"/>
                </a:lnTo>
                <a:lnTo>
                  <a:pt x="3122676" y="546814"/>
                </a:lnTo>
                <a:lnTo>
                  <a:pt x="3055257" y="549729"/>
                </a:lnTo>
                <a:lnTo>
                  <a:pt x="2974300" y="553004"/>
                </a:lnTo>
                <a:lnTo>
                  <a:pt x="2907122" y="554073"/>
                </a:lnTo>
                <a:lnTo>
                  <a:pt x="2850841" y="553530"/>
                </a:lnTo>
                <a:lnTo>
                  <a:pt x="2802575" y="551971"/>
                </a:lnTo>
                <a:lnTo>
                  <a:pt x="2759444" y="549989"/>
                </a:lnTo>
                <a:lnTo>
                  <a:pt x="2718564" y="548179"/>
                </a:lnTo>
                <a:lnTo>
                  <a:pt x="2677054" y="547137"/>
                </a:lnTo>
                <a:lnTo>
                  <a:pt x="2632034" y="547455"/>
                </a:lnTo>
                <a:lnTo>
                  <a:pt x="2580620" y="549729"/>
                </a:lnTo>
                <a:lnTo>
                  <a:pt x="2542133" y="550951"/>
                </a:lnTo>
                <a:lnTo>
                  <a:pt x="2503312" y="550171"/>
                </a:lnTo>
                <a:lnTo>
                  <a:pt x="2463704" y="547881"/>
                </a:lnTo>
                <a:lnTo>
                  <a:pt x="2422860" y="544571"/>
                </a:lnTo>
                <a:lnTo>
                  <a:pt x="2380327" y="540730"/>
                </a:lnTo>
                <a:lnTo>
                  <a:pt x="2335655" y="536849"/>
                </a:lnTo>
                <a:lnTo>
                  <a:pt x="2288394" y="533417"/>
                </a:lnTo>
                <a:lnTo>
                  <a:pt x="2238092" y="530926"/>
                </a:lnTo>
                <a:lnTo>
                  <a:pt x="2184298" y="529865"/>
                </a:lnTo>
                <a:lnTo>
                  <a:pt x="2126561" y="530725"/>
                </a:lnTo>
                <a:lnTo>
                  <a:pt x="2064431" y="533995"/>
                </a:lnTo>
                <a:lnTo>
                  <a:pt x="1997456" y="540167"/>
                </a:lnTo>
                <a:lnTo>
                  <a:pt x="1925186" y="549729"/>
                </a:lnTo>
                <a:lnTo>
                  <a:pt x="1848700" y="559788"/>
                </a:lnTo>
                <a:lnTo>
                  <a:pt x="1781174" y="565693"/>
                </a:lnTo>
                <a:lnTo>
                  <a:pt x="1721525" y="568140"/>
                </a:lnTo>
                <a:lnTo>
                  <a:pt x="1668668" y="567828"/>
                </a:lnTo>
                <a:lnTo>
                  <a:pt x="1621517" y="565454"/>
                </a:lnTo>
                <a:lnTo>
                  <a:pt x="1578988" y="561716"/>
                </a:lnTo>
                <a:lnTo>
                  <a:pt x="1539997" y="557312"/>
                </a:lnTo>
                <a:lnTo>
                  <a:pt x="1503460" y="552941"/>
                </a:lnTo>
                <a:lnTo>
                  <a:pt x="1468291" y="549298"/>
                </a:lnTo>
                <a:lnTo>
                  <a:pt x="1433406" y="547084"/>
                </a:lnTo>
                <a:lnTo>
                  <a:pt x="1397720" y="546995"/>
                </a:lnTo>
                <a:lnTo>
                  <a:pt x="1360150" y="549729"/>
                </a:lnTo>
                <a:lnTo>
                  <a:pt x="1321841" y="552390"/>
                </a:lnTo>
                <a:lnTo>
                  <a:pt x="1279120" y="552648"/>
                </a:lnTo>
                <a:lnTo>
                  <a:pt x="1232638" y="551036"/>
                </a:lnTo>
                <a:lnTo>
                  <a:pt x="1183050" y="548090"/>
                </a:lnTo>
                <a:lnTo>
                  <a:pt x="1131008" y="544344"/>
                </a:lnTo>
                <a:lnTo>
                  <a:pt x="1077165" y="540332"/>
                </a:lnTo>
                <a:lnTo>
                  <a:pt x="1022175" y="536590"/>
                </a:lnTo>
                <a:lnTo>
                  <a:pt x="966691" y="533652"/>
                </a:lnTo>
                <a:lnTo>
                  <a:pt x="911366" y="532052"/>
                </a:lnTo>
                <a:lnTo>
                  <a:pt x="856852" y="532325"/>
                </a:lnTo>
                <a:lnTo>
                  <a:pt x="803804" y="535006"/>
                </a:lnTo>
                <a:lnTo>
                  <a:pt x="752874" y="540629"/>
                </a:lnTo>
                <a:lnTo>
                  <a:pt x="704716" y="549729"/>
                </a:lnTo>
                <a:lnTo>
                  <a:pt x="657105" y="558336"/>
                </a:lnTo>
                <a:lnTo>
                  <a:pt x="607731" y="562644"/>
                </a:lnTo>
                <a:lnTo>
                  <a:pt x="557106" y="563434"/>
                </a:lnTo>
                <a:lnTo>
                  <a:pt x="505739" y="561488"/>
                </a:lnTo>
                <a:lnTo>
                  <a:pt x="454143" y="557586"/>
                </a:lnTo>
                <a:lnTo>
                  <a:pt x="402829" y="552510"/>
                </a:lnTo>
                <a:lnTo>
                  <a:pt x="352309" y="547042"/>
                </a:lnTo>
                <a:lnTo>
                  <a:pt x="303093" y="541962"/>
                </a:lnTo>
                <a:lnTo>
                  <a:pt x="255693" y="538051"/>
                </a:lnTo>
                <a:lnTo>
                  <a:pt x="210621" y="536091"/>
                </a:lnTo>
                <a:lnTo>
                  <a:pt x="168387" y="536864"/>
                </a:lnTo>
                <a:lnTo>
                  <a:pt x="129503" y="541149"/>
                </a:lnTo>
                <a:lnTo>
                  <a:pt x="94481" y="549729"/>
                </a:lnTo>
                <a:lnTo>
                  <a:pt x="60683" y="543252"/>
                </a:lnTo>
                <a:lnTo>
                  <a:pt x="15862" y="493147"/>
                </a:lnTo>
                <a:lnTo>
                  <a:pt x="241" y="401582"/>
                </a:lnTo>
                <a:lnTo>
                  <a:pt x="0" y="343288"/>
                </a:lnTo>
                <a:lnTo>
                  <a:pt x="3651" y="288153"/>
                </a:lnTo>
                <a:lnTo>
                  <a:pt x="8680" y="236859"/>
                </a:lnTo>
                <a:lnTo>
                  <a:pt x="12572" y="190089"/>
                </a:lnTo>
                <a:lnTo>
                  <a:pt x="12814" y="148525"/>
                </a:lnTo>
                <a:lnTo>
                  <a:pt x="6889" y="112849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73456" y="5190199"/>
            <a:ext cx="431863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35"/>
              </a:lnSpc>
            </a:pPr>
            <a:r>
              <a:rPr sz="4200" spc="-254" baseline="3968" dirty="0">
                <a:latin typeface="Cambria Math"/>
                <a:cs typeface="Cambria Math"/>
              </a:rPr>
              <a:t>𝑨</a:t>
            </a:r>
            <a:r>
              <a:rPr sz="2800" spc="-170" dirty="0">
                <a:latin typeface="MS UI Gothic"/>
                <a:cs typeface="MS UI Gothic"/>
              </a:rPr>
              <a:t>：</a:t>
            </a:r>
            <a:r>
              <a:rPr lang="zh-CN" altLang="en-US" sz="2800" spc="-17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在超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中的共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92259" y="3902687"/>
            <a:ext cx="1197610" cy="1014730"/>
          </a:xfrm>
          <a:custGeom>
            <a:avLst/>
            <a:gdLst/>
            <a:ahLst/>
            <a:cxnLst/>
            <a:rect l="l" t="t" r="r" b="b"/>
            <a:pathLst>
              <a:path w="1197610" h="1014729">
                <a:moveTo>
                  <a:pt x="114630" y="0"/>
                </a:moveTo>
                <a:lnTo>
                  <a:pt x="0" y="142951"/>
                </a:lnTo>
                <a:lnTo>
                  <a:pt x="997369" y="942657"/>
                </a:lnTo>
                <a:lnTo>
                  <a:pt x="940053" y="1014133"/>
                </a:lnTo>
                <a:lnTo>
                  <a:pt x="1197622" y="985799"/>
                </a:lnTo>
                <a:lnTo>
                  <a:pt x="1177160" y="799706"/>
                </a:lnTo>
                <a:lnTo>
                  <a:pt x="1111986" y="799706"/>
                </a:lnTo>
                <a:lnTo>
                  <a:pt x="114630" y="0"/>
                </a:lnTo>
                <a:close/>
              </a:path>
              <a:path w="1197610" h="1014729">
                <a:moveTo>
                  <a:pt x="1169301" y="728230"/>
                </a:moveTo>
                <a:lnTo>
                  <a:pt x="1111986" y="799706"/>
                </a:lnTo>
                <a:lnTo>
                  <a:pt x="1177160" y="799706"/>
                </a:lnTo>
                <a:lnTo>
                  <a:pt x="1169301" y="728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92259" y="3902687"/>
            <a:ext cx="1197610" cy="1014730"/>
          </a:xfrm>
          <a:custGeom>
            <a:avLst/>
            <a:gdLst/>
            <a:ahLst/>
            <a:cxnLst/>
            <a:rect l="l" t="t" r="r" b="b"/>
            <a:pathLst>
              <a:path w="1197610" h="1014729">
                <a:moveTo>
                  <a:pt x="940053" y="1014133"/>
                </a:moveTo>
                <a:lnTo>
                  <a:pt x="997369" y="942657"/>
                </a:lnTo>
                <a:lnTo>
                  <a:pt x="0" y="142951"/>
                </a:lnTo>
                <a:lnTo>
                  <a:pt x="114630" y="0"/>
                </a:lnTo>
                <a:lnTo>
                  <a:pt x="1111986" y="799706"/>
                </a:lnTo>
                <a:lnTo>
                  <a:pt x="1169301" y="728230"/>
                </a:lnTo>
                <a:lnTo>
                  <a:pt x="1197622" y="985799"/>
                </a:lnTo>
                <a:lnTo>
                  <a:pt x="940053" y="1014133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54694" y="5817870"/>
            <a:ext cx="5312410" cy="695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9620"/>
            <a:r>
              <a:rPr spc="-155" dirty="0">
                <a:latin typeface="Cambria Math"/>
                <a:cs typeface="Cambria Math"/>
              </a:rPr>
              <a:t>𝑨</a:t>
            </a:r>
            <a:r>
              <a:rPr lang="en-US" altLang="zh-CN" spc="-155" dirty="0">
                <a:latin typeface="Cambria Math"/>
                <a:cs typeface="Cambria Math"/>
              </a:rPr>
              <a:t> </a:t>
            </a:r>
            <a:r>
              <a:rPr sz="1950" spc="-232" baseline="-14957" dirty="0">
                <a:latin typeface="Cambria Math"/>
                <a:cs typeface="Cambria Math"/>
              </a:rPr>
              <a:t>𝑖,</a:t>
            </a:r>
            <a:r>
              <a:rPr lang="en-US" altLang="zh-CN" sz="1950" spc="-232" baseline="-14957" dirty="0">
                <a:latin typeface="Cambria Math"/>
                <a:cs typeface="Cambria Math"/>
              </a:rPr>
              <a:t> </a:t>
            </a:r>
            <a:r>
              <a:rPr sz="1950" spc="-232" baseline="-14957" dirty="0">
                <a:latin typeface="Cambria Math"/>
                <a:cs typeface="Cambria Math"/>
              </a:rPr>
              <a:t>𝑗</a:t>
            </a:r>
            <a:r>
              <a:rPr lang="en-US" altLang="zh-CN" sz="1950" spc="-232" baseline="-14957" dirty="0">
                <a:latin typeface="Cambria Math"/>
                <a:cs typeface="Cambria Math"/>
              </a:rPr>
              <a:t>  </a:t>
            </a:r>
            <a:r>
              <a:rPr spc="-155" dirty="0">
                <a:latin typeface="Cambria Math"/>
                <a:cs typeface="Cambria Math"/>
              </a:rPr>
              <a:t>:</a:t>
            </a:r>
            <a:r>
              <a:rPr lang="zh-CN" altLang="en-US" spc="-15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lang="en-US" altLang="zh-CN" spc="-155" dirty="0">
                <a:latin typeface="MS UI Gothic"/>
                <a:cs typeface="MS UI Gothic"/>
              </a:rPr>
              <a:t> </a:t>
            </a:r>
            <a:r>
              <a:rPr spc="-155" dirty="0">
                <a:latin typeface="Cambria Math"/>
                <a:cs typeface="Cambria Math"/>
              </a:rPr>
              <a:t>𝑣</a:t>
            </a:r>
            <a:r>
              <a:rPr sz="1950" spc="-232" baseline="-14957" dirty="0">
                <a:latin typeface="Cambria Math"/>
                <a:cs typeface="Cambria Math"/>
              </a:rPr>
              <a:t>𝑖</a:t>
            </a:r>
            <a:r>
              <a:rPr lang="en-US" altLang="zh-CN" sz="1950" spc="-232" baseline="-14957" dirty="0">
                <a:latin typeface="Cambria Math"/>
                <a:cs typeface="Cambria Math"/>
              </a:rPr>
              <a:t>   </a:t>
            </a:r>
            <a:r>
              <a:rPr spc="-155" dirty="0">
                <a:latin typeface="MS UI Gothic"/>
                <a:cs typeface="MS UI Gothic"/>
              </a:rPr>
              <a:t>和</a:t>
            </a:r>
            <a:r>
              <a:rPr lang="en-US" altLang="zh-CN" spc="-155" dirty="0">
                <a:latin typeface="MS UI Gothic"/>
                <a:cs typeface="MS UI Gothic"/>
              </a:rPr>
              <a:t> </a:t>
            </a:r>
            <a:r>
              <a:rPr spc="-155" dirty="0">
                <a:latin typeface="Cambria Math"/>
                <a:cs typeface="Cambria Math"/>
              </a:rPr>
              <a:t>𝑣</a:t>
            </a:r>
            <a:r>
              <a:rPr sz="1950" spc="-232" baseline="-14957" dirty="0">
                <a:latin typeface="Cambria Math"/>
                <a:cs typeface="Cambria Math"/>
              </a:rPr>
              <a:t>𝑗</a:t>
            </a:r>
            <a:r>
              <a:rPr lang="en-US" altLang="zh-CN" sz="1950" spc="-232" baseline="-14957" dirty="0">
                <a:latin typeface="Cambria Math"/>
                <a:cs typeface="Cambria Math"/>
              </a:rPr>
              <a:t>  </a:t>
            </a:r>
            <a:r>
              <a:rPr spc="-15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在所有超</a:t>
            </a:r>
            <a:r>
              <a:rPr spc="-15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pc="-15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中共</a:t>
            </a:r>
            <a:r>
              <a:rPr spc="-15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pc="-15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的次数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12700">
              <a:spcBef>
                <a:spcPts val="1060"/>
              </a:spcBef>
            </a:pPr>
            <a:r>
              <a:rPr spc="-260" dirty="0">
                <a:latin typeface="Cambria Math"/>
                <a:cs typeface="Cambria Math"/>
              </a:rPr>
              <a:t>𝑨</a:t>
            </a:r>
            <a:r>
              <a:rPr lang="en-US" altLang="zh-CN" spc="-260" dirty="0">
                <a:latin typeface="Cambria Math"/>
                <a:cs typeface="Cambria Math"/>
              </a:rPr>
              <a:t> </a:t>
            </a:r>
            <a:r>
              <a:rPr lang="zh-CN" altLang="en-US" sz="1950" spc="-390" baseline="-14957" dirty="0">
                <a:latin typeface="Cambria Math"/>
                <a:cs typeface="Cambria Math"/>
              </a:rPr>
              <a:t>𝑖             </a:t>
            </a:r>
            <a:r>
              <a:rPr spc="-260" dirty="0">
                <a:latin typeface="MS UI Gothic"/>
                <a:cs typeface="MS UI Gothic"/>
              </a:rPr>
              <a:t>:</a:t>
            </a:r>
            <a:r>
              <a:rPr lang="en-US" altLang="zh-CN" spc="-260" dirty="0">
                <a:latin typeface="MS UI Gothic"/>
                <a:cs typeface="MS UI Gothic"/>
              </a:rPr>
              <a:t> </a:t>
            </a:r>
            <a:r>
              <a:rPr spc="-110" dirty="0">
                <a:latin typeface="Cambria Math"/>
                <a:cs typeface="Cambria Math"/>
              </a:rPr>
              <a:t>𝑨</a:t>
            </a:r>
            <a:r>
              <a:rPr spc="-110" dirty="0" err="1">
                <a:latin typeface="MS UI Gothic"/>
                <a:cs typeface="MS UI Gothic"/>
              </a:rPr>
              <a:t>的第</a:t>
            </a:r>
            <a:r>
              <a:rPr spc="-110" dirty="0">
                <a:latin typeface="Cambria Math"/>
                <a:cs typeface="Cambria Math"/>
              </a:rPr>
              <a:t>𝑖</a:t>
            </a:r>
            <a:r>
              <a:rPr spc="-110" dirty="0" err="1">
                <a:latin typeface="MS UI Gothic"/>
                <a:cs typeface="MS UI Gothic"/>
              </a:rPr>
              <a:t>行，</a:t>
            </a:r>
            <a:r>
              <a:rPr spc="-1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</a:t>
            </a:r>
            <a:r>
              <a:rPr lang="zh-CN" altLang="en-US" spc="-11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lang="en-US" altLang="zh-CN" spc="-110" dirty="0">
                <a:latin typeface="MS UI Gothic"/>
                <a:cs typeface="MS UI Gothic"/>
              </a:rPr>
              <a:t> </a:t>
            </a:r>
            <a:r>
              <a:rPr spc="-110" dirty="0">
                <a:latin typeface="Cambria Math"/>
                <a:cs typeface="Cambria Math"/>
              </a:rPr>
              <a:t>𝑣</a:t>
            </a:r>
            <a:r>
              <a:rPr sz="1950" spc="-165" baseline="-14957" dirty="0">
                <a:latin typeface="Cambria Math"/>
                <a:cs typeface="Cambria Math"/>
              </a:rPr>
              <a:t>𝑖</a:t>
            </a:r>
            <a:r>
              <a:rPr lang="en-US" altLang="zh-CN" sz="1950" spc="-165" baseline="-14957" dirty="0">
                <a:latin typeface="Cambria Math"/>
                <a:cs typeface="Cambria Math"/>
              </a:rPr>
              <a:t> </a:t>
            </a:r>
            <a:r>
              <a:rPr spc="-1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和其他所有</a:t>
            </a:r>
            <a:r>
              <a:rPr lang="zh-CN" altLang="en-US" spc="-11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pc="-1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的共</a:t>
            </a:r>
            <a:r>
              <a:rPr spc="-11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pc="-11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情况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9" name="标题 28">
            <a:extLst>
              <a:ext uri="{FF2B5EF4-FFF2-40B4-BE49-F238E27FC236}">
                <a16:creationId xmlns:a16="http://schemas.microsoft.com/office/drawing/2014/main" id="{C2B44FE4-E693-477A-8D9B-A83504DC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信息提取器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229864" y="1261352"/>
            <a:ext cx="20554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S UI Gothic"/>
                <a:cs typeface="MS UI Gothic"/>
              </a:rPr>
              <a:t>映射函数</a:t>
            </a:r>
            <a:endParaRPr dirty="0">
              <a:latin typeface="MS UI Gothic"/>
              <a:cs typeface="MS UI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5515" y="2566476"/>
            <a:ext cx="4704715" cy="575310"/>
          </a:xfrm>
          <a:custGeom>
            <a:avLst/>
            <a:gdLst/>
            <a:ahLst/>
            <a:cxnLst/>
            <a:rect l="l" t="t" r="r" b="b"/>
            <a:pathLst>
              <a:path w="4704715" h="575310">
                <a:moveTo>
                  <a:pt x="1804800" y="546161"/>
                </a:moveTo>
                <a:lnTo>
                  <a:pt x="1400862" y="546161"/>
                </a:lnTo>
                <a:lnTo>
                  <a:pt x="1440425" y="546954"/>
                </a:lnTo>
                <a:lnTo>
                  <a:pt x="1477252" y="551574"/>
                </a:lnTo>
                <a:lnTo>
                  <a:pt x="1512869" y="558352"/>
                </a:lnTo>
                <a:lnTo>
                  <a:pt x="1548798" y="565619"/>
                </a:lnTo>
                <a:lnTo>
                  <a:pt x="1586563" y="571706"/>
                </a:lnTo>
                <a:lnTo>
                  <a:pt x="1627688" y="574943"/>
                </a:lnTo>
                <a:lnTo>
                  <a:pt x="1673698" y="573662"/>
                </a:lnTo>
                <a:lnTo>
                  <a:pt x="1726116" y="566192"/>
                </a:lnTo>
                <a:lnTo>
                  <a:pt x="1778104" y="552989"/>
                </a:lnTo>
                <a:lnTo>
                  <a:pt x="1804800" y="546161"/>
                </a:lnTo>
                <a:close/>
              </a:path>
              <a:path w="4704715" h="575310">
                <a:moveTo>
                  <a:pt x="3037714" y="542503"/>
                </a:moveTo>
                <a:lnTo>
                  <a:pt x="2463691" y="542503"/>
                </a:lnTo>
                <a:lnTo>
                  <a:pt x="2516445" y="543080"/>
                </a:lnTo>
                <a:lnTo>
                  <a:pt x="2567220" y="545929"/>
                </a:lnTo>
                <a:lnTo>
                  <a:pt x="2616200" y="550375"/>
                </a:lnTo>
                <a:lnTo>
                  <a:pt x="2642618" y="553368"/>
                </a:lnTo>
                <a:lnTo>
                  <a:pt x="2754235" y="566543"/>
                </a:lnTo>
                <a:lnTo>
                  <a:pt x="2797896" y="570626"/>
                </a:lnTo>
                <a:lnTo>
                  <a:pt x="2840692" y="572931"/>
                </a:lnTo>
                <a:lnTo>
                  <a:pt x="2882809" y="572782"/>
                </a:lnTo>
                <a:lnTo>
                  <a:pt x="2924431" y="569505"/>
                </a:lnTo>
                <a:lnTo>
                  <a:pt x="2965744" y="562424"/>
                </a:lnTo>
                <a:lnTo>
                  <a:pt x="2999368" y="552989"/>
                </a:lnTo>
                <a:lnTo>
                  <a:pt x="3022166" y="546727"/>
                </a:lnTo>
                <a:lnTo>
                  <a:pt x="3037714" y="542503"/>
                </a:lnTo>
                <a:close/>
              </a:path>
              <a:path w="4704715" h="575310">
                <a:moveTo>
                  <a:pt x="3134928" y="528266"/>
                </a:moveTo>
                <a:lnTo>
                  <a:pt x="1927520" y="528266"/>
                </a:lnTo>
                <a:lnTo>
                  <a:pt x="1968321" y="529831"/>
                </a:lnTo>
                <a:lnTo>
                  <a:pt x="2007967" y="534149"/>
                </a:lnTo>
                <a:lnTo>
                  <a:pt x="2047628" y="540140"/>
                </a:lnTo>
                <a:lnTo>
                  <a:pt x="2088476" y="546727"/>
                </a:lnTo>
                <a:lnTo>
                  <a:pt x="2131681" y="552832"/>
                </a:lnTo>
                <a:lnTo>
                  <a:pt x="2178414" y="557377"/>
                </a:lnTo>
                <a:lnTo>
                  <a:pt x="2229848" y="559283"/>
                </a:lnTo>
                <a:lnTo>
                  <a:pt x="2287153" y="557471"/>
                </a:lnTo>
                <a:lnTo>
                  <a:pt x="2330817" y="552989"/>
                </a:lnTo>
                <a:lnTo>
                  <a:pt x="2408772" y="544873"/>
                </a:lnTo>
                <a:lnTo>
                  <a:pt x="2463691" y="542503"/>
                </a:lnTo>
                <a:lnTo>
                  <a:pt x="3037714" y="542503"/>
                </a:lnTo>
                <a:lnTo>
                  <a:pt x="3055648" y="537631"/>
                </a:lnTo>
                <a:lnTo>
                  <a:pt x="3105397" y="530008"/>
                </a:lnTo>
                <a:lnTo>
                  <a:pt x="3134928" y="528266"/>
                </a:lnTo>
                <a:close/>
              </a:path>
              <a:path w="4704715" h="575310">
                <a:moveTo>
                  <a:pt x="1807556" y="545454"/>
                </a:moveTo>
                <a:lnTo>
                  <a:pt x="997640" y="545454"/>
                </a:lnTo>
                <a:lnTo>
                  <a:pt x="1048379" y="546754"/>
                </a:lnTo>
                <a:lnTo>
                  <a:pt x="1095705" y="549583"/>
                </a:lnTo>
                <a:lnTo>
                  <a:pt x="1144106" y="553368"/>
                </a:lnTo>
                <a:lnTo>
                  <a:pt x="1183619" y="556417"/>
                </a:lnTo>
                <a:lnTo>
                  <a:pt x="1225961" y="558713"/>
                </a:lnTo>
                <a:lnTo>
                  <a:pt x="1268394" y="559123"/>
                </a:lnTo>
                <a:lnTo>
                  <a:pt x="1311795" y="556792"/>
                </a:lnTo>
                <a:lnTo>
                  <a:pt x="1357040" y="550865"/>
                </a:lnTo>
                <a:lnTo>
                  <a:pt x="1400862" y="546161"/>
                </a:lnTo>
                <a:lnTo>
                  <a:pt x="1804800" y="546161"/>
                </a:lnTo>
                <a:lnTo>
                  <a:pt x="1807556" y="545454"/>
                </a:lnTo>
                <a:close/>
              </a:path>
              <a:path w="4704715" h="575310">
                <a:moveTo>
                  <a:pt x="4644614" y="542578"/>
                </a:moveTo>
                <a:lnTo>
                  <a:pt x="3651228" y="542578"/>
                </a:lnTo>
                <a:lnTo>
                  <a:pt x="3687342" y="543019"/>
                </a:lnTo>
                <a:lnTo>
                  <a:pt x="3723572" y="545362"/>
                </a:lnTo>
                <a:lnTo>
                  <a:pt x="3803750" y="552290"/>
                </a:lnTo>
                <a:lnTo>
                  <a:pt x="3851387" y="555143"/>
                </a:lnTo>
                <a:lnTo>
                  <a:pt x="3906513" y="556433"/>
                </a:lnTo>
                <a:lnTo>
                  <a:pt x="3970972" y="555296"/>
                </a:lnTo>
                <a:lnTo>
                  <a:pt x="4116654" y="546372"/>
                </a:lnTo>
                <a:lnTo>
                  <a:pt x="4178903" y="544160"/>
                </a:lnTo>
                <a:lnTo>
                  <a:pt x="4639875" y="543769"/>
                </a:lnTo>
                <a:lnTo>
                  <a:pt x="4644614" y="542578"/>
                </a:lnTo>
                <a:close/>
              </a:path>
              <a:path w="4704715" h="575310">
                <a:moveTo>
                  <a:pt x="4669873" y="527035"/>
                </a:moveTo>
                <a:lnTo>
                  <a:pt x="3155785" y="527035"/>
                </a:lnTo>
                <a:lnTo>
                  <a:pt x="3206411" y="527751"/>
                </a:lnTo>
                <a:lnTo>
                  <a:pt x="3256874" y="531194"/>
                </a:lnTo>
                <a:lnTo>
                  <a:pt x="3306774" y="536402"/>
                </a:lnTo>
                <a:lnTo>
                  <a:pt x="3403289" y="548266"/>
                </a:lnTo>
                <a:lnTo>
                  <a:pt x="3449103" y="552999"/>
                </a:lnTo>
                <a:lnTo>
                  <a:pt x="3492755" y="555652"/>
                </a:lnTo>
                <a:lnTo>
                  <a:pt x="3533844" y="555261"/>
                </a:lnTo>
                <a:lnTo>
                  <a:pt x="3571971" y="550865"/>
                </a:lnTo>
                <a:lnTo>
                  <a:pt x="3613386" y="544905"/>
                </a:lnTo>
                <a:lnTo>
                  <a:pt x="3651228" y="542578"/>
                </a:lnTo>
                <a:lnTo>
                  <a:pt x="4644614" y="542578"/>
                </a:lnTo>
                <a:lnTo>
                  <a:pt x="4649060" y="541461"/>
                </a:lnTo>
                <a:lnTo>
                  <a:pt x="4669873" y="527035"/>
                </a:lnTo>
                <a:close/>
              </a:path>
              <a:path w="4704715" h="575310">
                <a:moveTo>
                  <a:pt x="4639875" y="543769"/>
                </a:moveTo>
                <a:lnTo>
                  <a:pt x="4234709" y="543769"/>
                </a:lnTo>
                <a:lnTo>
                  <a:pt x="4285426" y="544738"/>
                </a:lnTo>
                <a:lnTo>
                  <a:pt x="4332406" y="546605"/>
                </a:lnTo>
                <a:lnTo>
                  <a:pt x="4420573" y="551191"/>
                </a:lnTo>
                <a:lnTo>
                  <a:pt x="4464467" y="552989"/>
                </a:lnTo>
                <a:lnTo>
                  <a:pt x="4510038" y="553841"/>
                </a:lnTo>
                <a:lnTo>
                  <a:pt x="4558642" y="553287"/>
                </a:lnTo>
                <a:lnTo>
                  <a:pt x="4611631" y="550865"/>
                </a:lnTo>
                <a:lnTo>
                  <a:pt x="4639875" y="543769"/>
                </a:lnTo>
                <a:close/>
              </a:path>
              <a:path w="4704715" h="575310">
                <a:moveTo>
                  <a:pt x="4680723" y="517717"/>
                </a:moveTo>
                <a:lnTo>
                  <a:pt x="337090" y="517717"/>
                </a:lnTo>
                <a:lnTo>
                  <a:pt x="389959" y="519318"/>
                </a:lnTo>
                <a:lnTo>
                  <a:pt x="443238" y="522585"/>
                </a:lnTo>
                <a:lnTo>
                  <a:pt x="496571" y="527057"/>
                </a:lnTo>
                <a:lnTo>
                  <a:pt x="703315" y="547774"/>
                </a:lnTo>
                <a:lnTo>
                  <a:pt x="751573" y="551352"/>
                </a:lnTo>
                <a:lnTo>
                  <a:pt x="797746" y="553368"/>
                </a:lnTo>
                <a:lnTo>
                  <a:pt x="841480" y="553360"/>
                </a:lnTo>
                <a:lnTo>
                  <a:pt x="882416" y="550865"/>
                </a:lnTo>
                <a:lnTo>
                  <a:pt x="942611" y="546540"/>
                </a:lnTo>
                <a:lnTo>
                  <a:pt x="997640" y="545454"/>
                </a:lnTo>
                <a:lnTo>
                  <a:pt x="1807556" y="545454"/>
                </a:lnTo>
                <a:lnTo>
                  <a:pt x="1837763" y="537705"/>
                </a:lnTo>
                <a:lnTo>
                  <a:pt x="1884390" y="530531"/>
                </a:lnTo>
                <a:lnTo>
                  <a:pt x="1927520" y="528266"/>
                </a:lnTo>
                <a:lnTo>
                  <a:pt x="3134928" y="528266"/>
                </a:lnTo>
                <a:lnTo>
                  <a:pt x="3155785" y="527035"/>
                </a:lnTo>
                <a:lnTo>
                  <a:pt x="4669873" y="527035"/>
                </a:lnTo>
                <a:lnTo>
                  <a:pt x="4678563" y="521012"/>
                </a:lnTo>
                <a:lnTo>
                  <a:pt x="4680723" y="517717"/>
                </a:lnTo>
                <a:close/>
              </a:path>
              <a:path w="4704715" h="575310">
                <a:moveTo>
                  <a:pt x="240564" y="11989"/>
                </a:moveTo>
                <a:lnTo>
                  <a:pt x="193564" y="13814"/>
                </a:lnTo>
                <a:lnTo>
                  <a:pt x="144093" y="18499"/>
                </a:lnTo>
                <a:lnTo>
                  <a:pt x="91371" y="26609"/>
                </a:lnTo>
                <a:lnTo>
                  <a:pt x="52985" y="33577"/>
                </a:lnTo>
                <a:lnTo>
                  <a:pt x="5189" y="77521"/>
                </a:lnTo>
                <a:lnTo>
                  <a:pt x="3779" y="113985"/>
                </a:lnTo>
                <a:lnTo>
                  <a:pt x="14529" y="156381"/>
                </a:lnTo>
                <a:lnTo>
                  <a:pt x="16852" y="202178"/>
                </a:lnTo>
                <a:lnTo>
                  <a:pt x="13655" y="250843"/>
                </a:lnTo>
                <a:lnTo>
                  <a:pt x="7843" y="301840"/>
                </a:lnTo>
                <a:lnTo>
                  <a:pt x="2323" y="354637"/>
                </a:lnTo>
                <a:lnTo>
                  <a:pt x="0" y="408698"/>
                </a:lnTo>
                <a:lnTo>
                  <a:pt x="3779" y="463489"/>
                </a:lnTo>
                <a:lnTo>
                  <a:pt x="34159" y="526861"/>
                </a:lnTo>
                <a:lnTo>
                  <a:pt x="91371" y="550865"/>
                </a:lnTo>
                <a:lnTo>
                  <a:pt x="136844" y="537211"/>
                </a:lnTo>
                <a:lnTo>
                  <a:pt x="184508" y="527531"/>
                </a:lnTo>
                <a:lnTo>
                  <a:pt x="234008" y="521362"/>
                </a:lnTo>
                <a:lnTo>
                  <a:pt x="284988" y="518245"/>
                </a:lnTo>
                <a:lnTo>
                  <a:pt x="337090" y="517717"/>
                </a:lnTo>
                <a:lnTo>
                  <a:pt x="4680723" y="517717"/>
                </a:lnTo>
                <a:lnTo>
                  <a:pt x="4696499" y="493646"/>
                </a:lnTo>
                <a:lnTo>
                  <a:pt x="4699223" y="463489"/>
                </a:lnTo>
                <a:lnTo>
                  <a:pt x="4691655" y="421954"/>
                </a:lnTo>
                <a:lnTo>
                  <a:pt x="4690829" y="371501"/>
                </a:lnTo>
                <a:lnTo>
                  <a:pt x="4694214" y="315802"/>
                </a:lnTo>
                <a:lnTo>
                  <a:pt x="4699278" y="258528"/>
                </a:lnTo>
                <a:lnTo>
                  <a:pt x="4703488" y="203353"/>
                </a:lnTo>
                <a:lnTo>
                  <a:pt x="4704314" y="153948"/>
                </a:lnTo>
                <a:lnTo>
                  <a:pt x="4699223" y="113985"/>
                </a:lnTo>
                <a:lnTo>
                  <a:pt x="4693459" y="80300"/>
                </a:lnTo>
                <a:lnTo>
                  <a:pt x="4680050" y="57077"/>
                </a:lnTo>
                <a:lnTo>
                  <a:pt x="4439637" y="57077"/>
                </a:lnTo>
                <a:lnTo>
                  <a:pt x="4386334" y="56151"/>
                </a:lnTo>
                <a:lnTo>
                  <a:pt x="4331342" y="53102"/>
                </a:lnTo>
                <a:lnTo>
                  <a:pt x="4275881" y="48576"/>
                </a:lnTo>
                <a:lnTo>
                  <a:pt x="4262108" y="47228"/>
                </a:lnTo>
                <a:lnTo>
                  <a:pt x="1097871" y="47228"/>
                </a:lnTo>
                <a:lnTo>
                  <a:pt x="1067658" y="44951"/>
                </a:lnTo>
                <a:lnTo>
                  <a:pt x="1039010" y="41071"/>
                </a:lnTo>
                <a:lnTo>
                  <a:pt x="987387" y="32476"/>
                </a:lnTo>
                <a:lnTo>
                  <a:pt x="621515" y="32476"/>
                </a:lnTo>
                <a:lnTo>
                  <a:pt x="566115" y="31782"/>
                </a:lnTo>
                <a:lnTo>
                  <a:pt x="514503" y="29423"/>
                </a:lnTo>
                <a:lnTo>
                  <a:pt x="465896" y="25965"/>
                </a:lnTo>
                <a:lnTo>
                  <a:pt x="374569" y="18016"/>
                </a:lnTo>
                <a:lnTo>
                  <a:pt x="330285" y="14655"/>
                </a:lnTo>
                <a:lnTo>
                  <a:pt x="285877" y="12457"/>
                </a:lnTo>
                <a:lnTo>
                  <a:pt x="240564" y="11989"/>
                </a:lnTo>
                <a:close/>
              </a:path>
              <a:path w="4704715" h="575310">
                <a:moveTo>
                  <a:pt x="4611631" y="26609"/>
                </a:moveTo>
                <a:lnTo>
                  <a:pt x="4577250" y="40644"/>
                </a:lnTo>
                <a:lnTo>
                  <a:pt x="4536313" y="49970"/>
                </a:lnTo>
                <a:lnTo>
                  <a:pt x="4490036" y="55232"/>
                </a:lnTo>
                <a:lnTo>
                  <a:pt x="4439637" y="57077"/>
                </a:lnTo>
                <a:lnTo>
                  <a:pt x="4680050" y="57077"/>
                </a:lnTo>
                <a:lnTo>
                  <a:pt x="4677858" y="53281"/>
                </a:lnTo>
                <a:lnTo>
                  <a:pt x="4651042" y="34770"/>
                </a:lnTo>
                <a:lnTo>
                  <a:pt x="4611631" y="26609"/>
                </a:lnTo>
                <a:close/>
              </a:path>
              <a:path w="4704715" h="575310">
                <a:moveTo>
                  <a:pt x="1413297" y="8630"/>
                </a:moveTo>
                <a:lnTo>
                  <a:pt x="1371995" y="9673"/>
                </a:lnTo>
                <a:lnTo>
                  <a:pt x="1323661" y="15304"/>
                </a:lnTo>
                <a:lnTo>
                  <a:pt x="1266642" y="26609"/>
                </a:lnTo>
                <a:lnTo>
                  <a:pt x="1214035" y="37594"/>
                </a:lnTo>
                <a:lnTo>
                  <a:pt x="1169447" y="44235"/>
                </a:lnTo>
                <a:lnTo>
                  <a:pt x="1131263" y="47218"/>
                </a:lnTo>
                <a:lnTo>
                  <a:pt x="1097871" y="47228"/>
                </a:lnTo>
                <a:lnTo>
                  <a:pt x="4262108" y="47228"/>
                </a:lnTo>
                <a:lnTo>
                  <a:pt x="4256132" y="46643"/>
                </a:lnTo>
                <a:lnTo>
                  <a:pt x="3351223" y="46643"/>
                </a:lnTo>
                <a:lnTo>
                  <a:pt x="3302299" y="46067"/>
                </a:lnTo>
                <a:lnTo>
                  <a:pt x="3256837" y="43070"/>
                </a:lnTo>
                <a:lnTo>
                  <a:pt x="3254084" y="42768"/>
                </a:lnTo>
                <a:lnTo>
                  <a:pt x="2707849" y="42768"/>
                </a:lnTo>
                <a:lnTo>
                  <a:pt x="2665103" y="40860"/>
                </a:lnTo>
                <a:lnTo>
                  <a:pt x="2642315" y="38619"/>
                </a:lnTo>
                <a:lnTo>
                  <a:pt x="1644337" y="38619"/>
                </a:lnTo>
                <a:lnTo>
                  <a:pt x="1605984" y="37937"/>
                </a:lnTo>
                <a:lnTo>
                  <a:pt x="1572168" y="34246"/>
                </a:lnTo>
                <a:lnTo>
                  <a:pt x="1541236" y="28630"/>
                </a:lnTo>
                <a:lnTo>
                  <a:pt x="1511536" y="22175"/>
                </a:lnTo>
                <a:lnTo>
                  <a:pt x="1481414" y="15967"/>
                </a:lnTo>
                <a:lnTo>
                  <a:pt x="1449219" y="11090"/>
                </a:lnTo>
                <a:lnTo>
                  <a:pt x="1413297" y="8630"/>
                </a:lnTo>
                <a:close/>
              </a:path>
              <a:path w="4704715" h="575310">
                <a:moveTo>
                  <a:pt x="3744151" y="0"/>
                </a:moveTo>
                <a:lnTo>
                  <a:pt x="3684734" y="2962"/>
                </a:lnTo>
                <a:lnTo>
                  <a:pt x="3613012" y="11410"/>
                </a:lnTo>
                <a:lnTo>
                  <a:pt x="3526772" y="26609"/>
                </a:lnTo>
                <a:lnTo>
                  <a:pt x="3462659" y="37638"/>
                </a:lnTo>
                <a:lnTo>
                  <a:pt x="3404409" y="44075"/>
                </a:lnTo>
                <a:lnTo>
                  <a:pt x="3351223" y="46643"/>
                </a:lnTo>
                <a:lnTo>
                  <a:pt x="4256132" y="46643"/>
                </a:lnTo>
                <a:lnTo>
                  <a:pt x="4118845" y="32602"/>
                </a:lnTo>
                <a:lnTo>
                  <a:pt x="4073629" y="28630"/>
                </a:lnTo>
                <a:lnTo>
                  <a:pt x="4037504" y="26609"/>
                </a:lnTo>
                <a:lnTo>
                  <a:pt x="3966159" y="26591"/>
                </a:lnTo>
                <a:lnTo>
                  <a:pt x="3934106" y="23203"/>
                </a:lnTo>
                <a:lnTo>
                  <a:pt x="3903023" y="17711"/>
                </a:lnTo>
                <a:lnTo>
                  <a:pt x="3870700" y="11379"/>
                </a:lnTo>
                <a:lnTo>
                  <a:pt x="3834921" y="5473"/>
                </a:lnTo>
                <a:lnTo>
                  <a:pt x="3793476" y="1258"/>
                </a:lnTo>
                <a:lnTo>
                  <a:pt x="3744151" y="0"/>
                </a:lnTo>
                <a:close/>
              </a:path>
              <a:path w="4704715" h="575310">
                <a:moveTo>
                  <a:pt x="3011919" y="14793"/>
                </a:moveTo>
                <a:lnTo>
                  <a:pt x="2968269" y="15120"/>
                </a:lnTo>
                <a:lnTo>
                  <a:pt x="2921676" y="18817"/>
                </a:lnTo>
                <a:lnTo>
                  <a:pt x="2871337" y="26609"/>
                </a:lnTo>
                <a:lnTo>
                  <a:pt x="2809224" y="36629"/>
                </a:lnTo>
                <a:lnTo>
                  <a:pt x="2755309" y="41687"/>
                </a:lnTo>
                <a:lnTo>
                  <a:pt x="2707849" y="42768"/>
                </a:lnTo>
                <a:lnTo>
                  <a:pt x="3254084" y="42768"/>
                </a:lnTo>
                <a:lnTo>
                  <a:pt x="3214035" y="38376"/>
                </a:lnTo>
                <a:lnTo>
                  <a:pt x="3145590" y="28630"/>
                </a:lnTo>
                <a:lnTo>
                  <a:pt x="3133213" y="26795"/>
                </a:lnTo>
                <a:lnTo>
                  <a:pt x="3093590" y="21354"/>
                </a:lnTo>
                <a:lnTo>
                  <a:pt x="3053426" y="17112"/>
                </a:lnTo>
                <a:lnTo>
                  <a:pt x="3011919" y="14793"/>
                </a:lnTo>
                <a:close/>
              </a:path>
              <a:path w="4704715" h="575310">
                <a:moveTo>
                  <a:pt x="1900146" y="10761"/>
                </a:moveTo>
                <a:lnTo>
                  <a:pt x="1849428" y="12368"/>
                </a:lnTo>
                <a:lnTo>
                  <a:pt x="1796645" y="17400"/>
                </a:lnTo>
                <a:lnTo>
                  <a:pt x="1741266" y="26609"/>
                </a:lnTo>
                <a:lnTo>
                  <a:pt x="1688880" y="35204"/>
                </a:lnTo>
                <a:lnTo>
                  <a:pt x="1644337" y="38619"/>
                </a:lnTo>
                <a:lnTo>
                  <a:pt x="2642315" y="38619"/>
                </a:lnTo>
                <a:lnTo>
                  <a:pt x="2625327" y="36948"/>
                </a:lnTo>
                <a:lnTo>
                  <a:pt x="2589646" y="32384"/>
                </a:lnTo>
                <a:lnTo>
                  <a:pt x="2242064" y="32384"/>
                </a:lnTo>
                <a:lnTo>
                  <a:pt x="2190899" y="31028"/>
                </a:lnTo>
                <a:lnTo>
                  <a:pt x="2141394" y="27843"/>
                </a:lnTo>
                <a:lnTo>
                  <a:pt x="1997518" y="14822"/>
                </a:lnTo>
                <a:lnTo>
                  <a:pt x="1949333" y="11829"/>
                </a:lnTo>
                <a:lnTo>
                  <a:pt x="1900146" y="10761"/>
                </a:lnTo>
                <a:close/>
              </a:path>
              <a:path w="4704715" h="575310">
                <a:moveTo>
                  <a:pt x="862793" y="21621"/>
                </a:moveTo>
                <a:lnTo>
                  <a:pt x="809662" y="22518"/>
                </a:lnTo>
                <a:lnTo>
                  <a:pt x="716285" y="28633"/>
                </a:lnTo>
                <a:lnTo>
                  <a:pt x="681484" y="30940"/>
                </a:lnTo>
                <a:lnTo>
                  <a:pt x="621515" y="32476"/>
                </a:lnTo>
                <a:lnTo>
                  <a:pt x="987387" y="32476"/>
                </a:lnTo>
                <a:lnTo>
                  <a:pt x="979957" y="31245"/>
                </a:lnTo>
                <a:lnTo>
                  <a:pt x="946327" y="26670"/>
                </a:lnTo>
                <a:lnTo>
                  <a:pt x="907810" y="23233"/>
                </a:lnTo>
                <a:lnTo>
                  <a:pt x="862793" y="21621"/>
                </a:lnTo>
                <a:close/>
              </a:path>
              <a:path w="4704715" h="575310">
                <a:moveTo>
                  <a:pt x="2461091" y="20980"/>
                </a:moveTo>
                <a:lnTo>
                  <a:pt x="2410037" y="21839"/>
                </a:lnTo>
                <a:lnTo>
                  <a:pt x="2295420" y="31162"/>
                </a:lnTo>
                <a:lnTo>
                  <a:pt x="2242064" y="32384"/>
                </a:lnTo>
                <a:lnTo>
                  <a:pt x="2589646" y="32384"/>
                </a:lnTo>
                <a:lnTo>
                  <a:pt x="2547720" y="27056"/>
                </a:lnTo>
                <a:lnTo>
                  <a:pt x="2506405" y="23048"/>
                </a:lnTo>
                <a:lnTo>
                  <a:pt x="2461091" y="20980"/>
                </a:lnTo>
                <a:close/>
              </a:path>
              <a:path w="4704715" h="575310">
                <a:moveTo>
                  <a:pt x="4034119" y="26420"/>
                </a:moveTo>
                <a:lnTo>
                  <a:pt x="4001396" y="26609"/>
                </a:lnTo>
                <a:lnTo>
                  <a:pt x="4037504" y="26609"/>
                </a:lnTo>
                <a:lnTo>
                  <a:pt x="4034119" y="26420"/>
                </a:lnTo>
                <a:close/>
              </a:path>
            </a:pathLst>
          </a:custGeom>
          <a:solidFill>
            <a:srgbClr val="F79646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32405" y="2567617"/>
            <a:ext cx="4719955" cy="568325"/>
          </a:xfrm>
          <a:custGeom>
            <a:avLst/>
            <a:gdLst/>
            <a:ahLst/>
            <a:cxnLst/>
            <a:rect l="l" t="t" r="r" b="b"/>
            <a:pathLst>
              <a:path w="4719955" h="568325">
                <a:moveTo>
                  <a:pt x="6889" y="112849"/>
                </a:moveTo>
                <a:lnTo>
                  <a:pt x="29087" y="51463"/>
                </a:lnTo>
                <a:lnTo>
                  <a:pt x="94481" y="25473"/>
                </a:lnTo>
                <a:lnTo>
                  <a:pt x="149992" y="16088"/>
                </a:lnTo>
                <a:lnTo>
                  <a:pt x="204561" y="12320"/>
                </a:lnTo>
                <a:lnTo>
                  <a:pt x="258010" y="12998"/>
                </a:lnTo>
                <a:lnTo>
                  <a:pt x="310163" y="16947"/>
                </a:lnTo>
                <a:lnTo>
                  <a:pt x="360843" y="22993"/>
                </a:lnTo>
                <a:lnTo>
                  <a:pt x="409872" y="29964"/>
                </a:lnTo>
                <a:lnTo>
                  <a:pt x="457075" y="36685"/>
                </a:lnTo>
                <a:lnTo>
                  <a:pt x="502275" y="41983"/>
                </a:lnTo>
                <a:lnTo>
                  <a:pt x="545294" y="44684"/>
                </a:lnTo>
                <a:lnTo>
                  <a:pt x="585956" y="43615"/>
                </a:lnTo>
                <a:lnTo>
                  <a:pt x="624085" y="37603"/>
                </a:lnTo>
                <a:lnTo>
                  <a:pt x="659504" y="25473"/>
                </a:lnTo>
                <a:lnTo>
                  <a:pt x="701625" y="11133"/>
                </a:lnTo>
                <a:lnTo>
                  <a:pt x="746083" y="4400"/>
                </a:lnTo>
                <a:lnTo>
                  <a:pt x="792447" y="3617"/>
                </a:lnTo>
                <a:lnTo>
                  <a:pt x="840286" y="7125"/>
                </a:lnTo>
                <a:lnTo>
                  <a:pt x="889169" y="13267"/>
                </a:lnTo>
                <a:lnTo>
                  <a:pt x="938663" y="20385"/>
                </a:lnTo>
                <a:lnTo>
                  <a:pt x="988339" y="26823"/>
                </a:lnTo>
                <a:lnTo>
                  <a:pt x="1037765" y="30921"/>
                </a:lnTo>
                <a:lnTo>
                  <a:pt x="1086509" y="31024"/>
                </a:lnTo>
                <a:lnTo>
                  <a:pt x="1134141" y="25473"/>
                </a:lnTo>
                <a:lnTo>
                  <a:pt x="1172214" y="20718"/>
                </a:lnTo>
                <a:lnTo>
                  <a:pt x="1213856" y="19665"/>
                </a:lnTo>
                <a:lnTo>
                  <a:pt x="1258497" y="21519"/>
                </a:lnTo>
                <a:lnTo>
                  <a:pt x="1305567" y="25488"/>
                </a:lnTo>
                <a:lnTo>
                  <a:pt x="1354495" y="30778"/>
                </a:lnTo>
                <a:lnTo>
                  <a:pt x="1404711" y="36596"/>
                </a:lnTo>
                <a:lnTo>
                  <a:pt x="1455644" y="42149"/>
                </a:lnTo>
                <a:lnTo>
                  <a:pt x="1506725" y="46644"/>
                </a:lnTo>
                <a:lnTo>
                  <a:pt x="1557383" y="49286"/>
                </a:lnTo>
                <a:lnTo>
                  <a:pt x="1607047" y="49284"/>
                </a:lnTo>
                <a:lnTo>
                  <a:pt x="1655147" y="45843"/>
                </a:lnTo>
                <a:lnTo>
                  <a:pt x="1701114" y="38170"/>
                </a:lnTo>
                <a:lnTo>
                  <a:pt x="1744376" y="25473"/>
                </a:lnTo>
                <a:lnTo>
                  <a:pt x="1793521" y="11562"/>
                </a:lnTo>
                <a:lnTo>
                  <a:pt x="1842189" y="5319"/>
                </a:lnTo>
                <a:lnTo>
                  <a:pt x="1890137" y="5116"/>
                </a:lnTo>
                <a:lnTo>
                  <a:pt x="1937126" y="9324"/>
                </a:lnTo>
                <a:lnTo>
                  <a:pt x="1982916" y="16314"/>
                </a:lnTo>
                <a:lnTo>
                  <a:pt x="2027266" y="24458"/>
                </a:lnTo>
                <a:lnTo>
                  <a:pt x="2069935" y="32126"/>
                </a:lnTo>
                <a:lnTo>
                  <a:pt x="2110683" y="37691"/>
                </a:lnTo>
                <a:lnTo>
                  <a:pt x="2149271" y="39522"/>
                </a:lnTo>
                <a:lnTo>
                  <a:pt x="2185456" y="35993"/>
                </a:lnTo>
                <a:lnTo>
                  <a:pt x="2219000" y="25473"/>
                </a:lnTo>
                <a:lnTo>
                  <a:pt x="2249232" y="15953"/>
                </a:lnTo>
                <a:lnTo>
                  <a:pt x="2285028" y="11413"/>
                </a:lnTo>
                <a:lnTo>
                  <a:pt x="2325630" y="10927"/>
                </a:lnTo>
                <a:lnTo>
                  <a:pt x="2370281" y="13569"/>
                </a:lnTo>
                <a:lnTo>
                  <a:pt x="2418221" y="18415"/>
                </a:lnTo>
                <a:lnTo>
                  <a:pt x="2468693" y="24540"/>
                </a:lnTo>
                <a:lnTo>
                  <a:pt x="2520940" y="31017"/>
                </a:lnTo>
                <a:lnTo>
                  <a:pt x="2574203" y="36922"/>
                </a:lnTo>
                <a:lnTo>
                  <a:pt x="2627725" y="41329"/>
                </a:lnTo>
                <a:lnTo>
                  <a:pt x="2680746" y="43313"/>
                </a:lnTo>
                <a:lnTo>
                  <a:pt x="2732511" y="41948"/>
                </a:lnTo>
                <a:lnTo>
                  <a:pt x="2782260" y="36310"/>
                </a:lnTo>
                <a:lnTo>
                  <a:pt x="2829235" y="25473"/>
                </a:lnTo>
                <a:lnTo>
                  <a:pt x="2890766" y="9931"/>
                </a:lnTo>
                <a:lnTo>
                  <a:pt x="2945377" y="1967"/>
                </a:lnTo>
                <a:lnTo>
                  <a:pt x="2994554" y="0"/>
                </a:lnTo>
                <a:lnTo>
                  <a:pt x="3039781" y="2445"/>
                </a:lnTo>
                <a:lnTo>
                  <a:pt x="3082545" y="7720"/>
                </a:lnTo>
                <a:lnTo>
                  <a:pt x="3124329" y="14243"/>
                </a:lnTo>
                <a:lnTo>
                  <a:pt x="3166620" y="20432"/>
                </a:lnTo>
                <a:lnTo>
                  <a:pt x="3210902" y="24702"/>
                </a:lnTo>
                <a:lnTo>
                  <a:pt x="3258660" y="25473"/>
                </a:lnTo>
                <a:lnTo>
                  <a:pt x="3298730" y="24832"/>
                </a:lnTo>
                <a:lnTo>
                  <a:pt x="3343416" y="25031"/>
                </a:lnTo>
                <a:lnTo>
                  <a:pt x="3391921" y="25853"/>
                </a:lnTo>
                <a:lnTo>
                  <a:pt x="3443449" y="27082"/>
                </a:lnTo>
                <a:lnTo>
                  <a:pt x="3497203" y="28499"/>
                </a:lnTo>
                <a:lnTo>
                  <a:pt x="3552387" y="29888"/>
                </a:lnTo>
                <a:lnTo>
                  <a:pt x="3608204" y="31031"/>
                </a:lnTo>
                <a:lnTo>
                  <a:pt x="3663858" y="31713"/>
                </a:lnTo>
                <a:lnTo>
                  <a:pt x="3718552" y="31715"/>
                </a:lnTo>
                <a:lnTo>
                  <a:pt x="3771489" y="30820"/>
                </a:lnTo>
                <a:lnTo>
                  <a:pt x="3821873" y="28812"/>
                </a:lnTo>
                <a:lnTo>
                  <a:pt x="3868908" y="25473"/>
                </a:lnTo>
                <a:lnTo>
                  <a:pt x="3907043" y="22887"/>
                </a:lnTo>
                <a:lnTo>
                  <a:pt x="3948974" y="21520"/>
                </a:lnTo>
                <a:lnTo>
                  <a:pt x="3994207" y="21176"/>
                </a:lnTo>
                <a:lnTo>
                  <a:pt x="4042248" y="21660"/>
                </a:lnTo>
                <a:lnTo>
                  <a:pt x="4092602" y="22775"/>
                </a:lnTo>
                <a:lnTo>
                  <a:pt x="4144777" y="24324"/>
                </a:lnTo>
                <a:lnTo>
                  <a:pt x="4198277" y="26113"/>
                </a:lnTo>
                <a:lnTo>
                  <a:pt x="4252609" y="27943"/>
                </a:lnTo>
                <a:lnTo>
                  <a:pt x="4307279" y="29621"/>
                </a:lnTo>
                <a:lnTo>
                  <a:pt x="4361794" y="30948"/>
                </a:lnTo>
                <a:lnTo>
                  <a:pt x="4415659" y="31729"/>
                </a:lnTo>
                <a:lnTo>
                  <a:pt x="4468380" y="31769"/>
                </a:lnTo>
                <a:lnTo>
                  <a:pt x="4519463" y="30870"/>
                </a:lnTo>
                <a:lnTo>
                  <a:pt x="4568415" y="28837"/>
                </a:lnTo>
                <a:lnTo>
                  <a:pt x="4614741" y="25473"/>
                </a:lnTo>
                <a:lnTo>
                  <a:pt x="4646974" y="33775"/>
                </a:lnTo>
                <a:lnTo>
                  <a:pt x="4695153" y="80187"/>
                </a:lnTo>
                <a:lnTo>
                  <a:pt x="4715196" y="175670"/>
                </a:lnTo>
                <a:lnTo>
                  <a:pt x="4719939" y="231687"/>
                </a:lnTo>
                <a:lnTo>
                  <a:pt x="4718861" y="282405"/>
                </a:lnTo>
                <a:lnTo>
                  <a:pt x="4714262" y="329326"/>
                </a:lnTo>
                <a:lnTo>
                  <a:pt x="4708442" y="373956"/>
                </a:lnTo>
                <a:lnTo>
                  <a:pt x="4703699" y="417797"/>
                </a:lnTo>
                <a:lnTo>
                  <a:pt x="4702333" y="462353"/>
                </a:lnTo>
                <a:lnTo>
                  <a:pt x="4678182" y="525291"/>
                </a:lnTo>
                <a:lnTo>
                  <a:pt x="4614741" y="549729"/>
                </a:lnTo>
                <a:lnTo>
                  <a:pt x="4544315" y="557892"/>
                </a:lnTo>
                <a:lnTo>
                  <a:pt x="4480258" y="561963"/>
                </a:lnTo>
                <a:lnTo>
                  <a:pt x="4421736" y="562821"/>
                </a:lnTo>
                <a:lnTo>
                  <a:pt x="4367914" y="561345"/>
                </a:lnTo>
                <a:lnTo>
                  <a:pt x="4317959" y="558414"/>
                </a:lnTo>
                <a:lnTo>
                  <a:pt x="4271035" y="554908"/>
                </a:lnTo>
                <a:lnTo>
                  <a:pt x="4226310" y="551705"/>
                </a:lnTo>
                <a:lnTo>
                  <a:pt x="4182949" y="549686"/>
                </a:lnTo>
                <a:lnTo>
                  <a:pt x="4140116" y="549729"/>
                </a:lnTo>
                <a:lnTo>
                  <a:pt x="4101263" y="550510"/>
                </a:lnTo>
                <a:lnTo>
                  <a:pt x="4061357" y="550538"/>
                </a:lnTo>
                <a:lnTo>
                  <a:pt x="4019701" y="550031"/>
                </a:lnTo>
                <a:lnTo>
                  <a:pt x="3975593" y="549204"/>
                </a:lnTo>
                <a:lnTo>
                  <a:pt x="3928334" y="548276"/>
                </a:lnTo>
                <a:lnTo>
                  <a:pt x="3877225" y="547465"/>
                </a:lnTo>
                <a:lnTo>
                  <a:pt x="3821566" y="546987"/>
                </a:lnTo>
                <a:lnTo>
                  <a:pt x="3760658" y="547060"/>
                </a:lnTo>
                <a:lnTo>
                  <a:pt x="3693800" y="547902"/>
                </a:lnTo>
                <a:lnTo>
                  <a:pt x="3620293" y="549729"/>
                </a:lnTo>
                <a:lnTo>
                  <a:pt x="3555234" y="551214"/>
                </a:lnTo>
                <a:lnTo>
                  <a:pt x="3498863" y="551522"/>
                </a:lnTo>
                <a:lnTo>
                  <a:pt x="3449195" y="550947"/>
                </a:lnTo>
                <a:lnTo>
                  <a:pt x="3404248" y="549781"/>
                </a:lnTo>
                <a:lnTo>
                  <a:pt x="3362039" y="548318"/>
                </a:lnTo>
                <a:lnTo>
                  <a:pt x="3320586" y="546851"/>
                </a:lnTo>
                <a:lnTo>
                  <a:pt x="3277905" y="545674"/>
                </a:lnTo>
                <a:lnTo>
                  <a:pt x="3232015" y="545080"/>
                </a:lnTo>
                <a:lnTo>
                  <a:pt x="3180932" y="545362"/>
                </a:lnTo>
                <a:lnTo>
                  <a:pt x="3122674" y="546814"/>
                </a:lnTo>
                <a:lnTo>
                  <a:pt x="3055257" y="549729"/>
                </a:lnTo>
                <a:lnTo>
                  <a:pt x="2974300" y="553004"/>
                </a:lnTo>
                <a:lnTo>
                  <a:pt x="2907122" y="554073"/>
                </a:lnTo>
                <a:lnTo>
                  <a:pt x="2850841" y="553530"/>
                </a:lnTo>
                <a:lnTo>
                  <a:pt x="2802575" y="551971"/>
                </a:lnTo>
                <a:lnTo>
                  <a:pt x="2759444" y="549989"/>
                </a:lnTo>
                <a:lnTo>
                  <a:pt x="2718564" y="548179"/>
                </a:lnTo>
                <a:lnTo>
                  <a:pt x="2677054" y="547137"/>
                </a:lnTo>
                <a:lnTo>
                  <a:pt x="2632034" y="547455"/>
                </a:lnTo>
                <a:lnTo>
                  <a:pt x="2580620" y="549729"/>
                </a:lnTo>
                <a:lnTo>
                  <a:pt x="2542133" y="550951"/>
                </a:lnTo>
                <a:lnTo>
                  <a:pt x="2503312" y="550171"/>
                </a:lnTo>
                <a:lnTo>
                  <a:pt x="2463704" y="547881"/>
                </a:lnTo>
                <a:lnTo>
                  <a:pt x="2422860" y="544571"/>
                </a:lnTo>
                <a:lnTo>
                  <a:pt x="2380327" y="540730"/>
                </a:lnTo>
                <a:lnTo>
                  <a:pt x="2335655" y="536849"/>
                </a:lnTo>
                <a:lnTo>
                  <a:pt x="2288394" y="533417"/>
                </a:lnTo>
                <a:lnTo>
                  <a:pt x="2238092" y="530926"/>
                </a:lnTo>
                <a:lnTo>
                  <a:pt x="2184298" y="529865"/>
                </a:lnTo>
                <a:lnTo>
                  <a:pt x="2126561" y="530725"/>
                </a:lnTo>
                <a:lnTo>
                  <a:pt x="2064431" y="533995"/>
                </a:lnTo>
                <a:lnTo>
                  <a:pt x="1997456" y="540167"/>
                </a:lnTo>
                <a:lnTo>
                  <a:pt x="1925186" y="549729"/>
                </a:lnTo>
                <a:lnTo>
                  <a:pt x="1848700" y="559788"/>
                </a:lnTo>
                <a:lnTo>
                  <a:pt x="1781174" y="565693"/>
                </a:lnTo>
                <a:lnTo>
                  <a:pt x="1721525" y="568140"/>
                </a:lnTo>
                <a:lnTo>
                  <a:pt x="1668668" y="567828"/>
                </a:lnTo>
                <a:lnTo>
                  <a:pt x="1621517" y="565454"/>
                </a:lnTo>
                <a:lnTo>
                  <a:pt x="1578988" y="561716"/>
                </a:lnTo>
                <a:lnTo>
                  <a:pt x="1539997" y="557312"/>
                </a:lnTo>
                <a:lnTo>
                  <a:pt x="1503460" y="552941"/>
                </a:lnTo>
                <a:lnTo>
                  <a:pt x="1468291" y="549298"/>
                </a:lnTo>
                <a:lnTo>
                  <a:pt x="1433406" y="547084"/>
                </a:lnTo>
                <a:lnTo>
                  <a:pt x="1397720" y="546995"/>
                </a:lnTo>
                <a:lnTo>
                  <a:pt x="1360150" y="549729"/>
                </a:lnTo>
                <a:lnTo>
                  <a:pt x="1321841" y="552390"/>
                </a:lnTo>
                <a:lnTo>
                  <a:pt x="1279120" y="552648"/>
                </a:lnTo>
                <a:lnTo>
                  <a:pt x="1232638" y="551036"/>
                </a:lnTo>
                <a:lnTo>
                  <a:pt x="1183050" y="548090"/>
                </a:lnTo>
                <a:lnTo>
                  <a:pt x="1131008" y="544344"/>
                </a:lnTo>
                <a:lnTo>
                  <a:pt x="1077165" y="540332"/>
                </a:lnTo>
                <a:lnTo>
                  <a:pt x="1022175" y="536590"/>
                </a:lnTo>
                <a:lnTo>
                  <a:pt x="966691" y="533652"/>
                </a:lnTo>
                <a:lnTo>
                  <a:pt x="911366" y="532052"/>
                </a:lnTo>
                <a:lnTo>
                  <a:pt x="856852" y="532325"/>
                </a:lnTo>
                <a:lnTo>
                  <a:pt x="803804" y="535006"/>
                </a:lnTo>
                <a:lnTo>
                  <a:pt x="752874" y="540629"/>
                </a:lnTo>
                <a:lnTo>
                  <a:pt x="704716" y="549729"/>
                </a:lnTo>
                <a:lnTo>
                  <a:pt x="657105" y="558336"/>
                </a:lnTo>
                <a:lnTo>
                  <a:pt x="607731" y="562644"/>
                </a:lnTo>
                <a:lnTo>
                  <a:pt x="557106" y="563434"/>
                </a:lnTo>
                <a:lnTo>
                  <a:pt x="505739" y="561488"/>
                </a:lnTo>
                <a:lnTo>
                  <a:pt x="454143" y="557586"/>
                </a:lnTo>
                <a:lnTo>
                  <a:pt x="402829" y="552510"/>
                </a:lnTo>
                <a:lnTo>
                  <a:pt x="352309" y="547042"/>
                </a:lnTo>
                <a:lnTo>
                  <a:pt x="303093" y="541962"/>
                </a:lnTo>
                <a:lnTo>
                  <a:pt x="255693" y="538051"/>
                </a:lnTo>
                <a:lnTo>
                  <a:pt x="210621" y="536091"/>
                </a:lnTo>
                <a:lnTo>
                  <a:pt x="168387" y="536864"/>
                </a:lnTo>
                <a:lnTo>
                  <a:pt x="129503" y="541149"/>
                </a:lnTo>
                <a:lnTo>
                  <a:pt x="94481" y="549729"/>
                </a:lnTo>
                <a:lnTo>
                  <a:pt x="60683" y="543252"/>
                </a:lnTo>
                <a:lnTo>
                  <a:pt x="15862" y="493147"/>
                </a:lnTo>
                <a:lnTo>
                  <a:pt x="241" y="401582"/>
                </a:lnTo>
                <a:lnTo>
                  <a:pt x="0" y="343288"/>
                </a:lnTo>
                <a:lnTo>
                  <a:pt x="3651" y="288153"/>
                </a:lnTo>
                <a:lnTo>
                  <a:pt x="8680" y="236859"/>
                </a:lnTo>
                <a:lnTo>
                  <a:pt x="12573" y="190089"/>
                </a:lnTo>
                <a:lnTo>
                  <a:pt x="12814" y="148525"/>
                </a:lnTo>
                <a:lnTo>
                  <a:pt x="6889" y="112849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10116" y="2651408"/>
            <a:ext cx="431863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35"/>
              </a:lnSpc>
            </a:pPr>
            <a:r>
              <a:rPr sz="4200" spc="-254" baseline="3968" dirty="0">
                <a:latin typeface="Cambria Math"/>
                <a:cs typeface="Cambria Math"/>
              </a:rPr>
              <a:t>𝑨</a:t>
            </a:r>
            <a:r>
              <a:rPr sz="2800" spc="-170" dirty="0">
                <a:latin typeface="MS UI Gothic"/>
                <a:cs typeface="MS UI Gothic"/>
              </a:rPr>
              <a:t>：</a:t>
            </a:r>
            <a:r>
              <a:rPr lang="zh-CN" altLang="en-US" sz="2800" spc="-17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在超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中的共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1855" y="3299301"/>
            <a:ext cx="53124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6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𝑨</a:t>
            </a:r>
            <a:r>
              <a:rPr lang="en-US" altLang="zh-CN" spc="-26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  </a:t>
            </a:r>
            <a:r>
              <a:rPr lang="zh-CN" altLang="en-US" sz="1950" spc="-390" baseline="-14957" dirty="0">
                <a:latin typeface="Cambria Math" panose="02040503050406030204" pitchFamily="18" charset="0"/>
                <a:cs typeface="Cambria Math"/>
              </a:rPr>
              <a:t>𝑖             </a:t>
            </a:r>
            <a:r>
              <a:rPr spc="-260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:</a:t>
            </a:r>
            <a:r>
              <a:rPr spc="5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 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𝑨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的第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𝑖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行，表示</a:t>
            </a:r>
            <a:r>
              <a:rPr lang="zh-CN" altLang="en-US" spc="-110" dirty="0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节点</a:t>
            </a:r>
            <a:r>
              <a:rPr lang="en-US" altLang="zh-CN" spc="-110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 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𝑣</a:t>
            </a:r>
            <a:r>
              <a:rPr sz="1950" spc="-165" baseline="-14957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𝑖</a:t>
            </a:r>
            <a:r>
              <a:rPr lang="en-US" altLang="zh-CN" sz="1950" spc="-165" baseline="-14957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 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和其他所有</a:t>
            </a:r>
            <a:r>
              <a:rPr lang="zh-CN" altLang="en-US" spc="-110" dirty="0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节点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的共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现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情况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  <a:cs typeface="MS UI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45780" y="2444502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35552" y="2609447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嵌入重构共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9" name="标题 38">
            <a:extLst>
              <a:ext uri="{FF2B5EF4-FFF2-40B4-BE49-F238E27FC236}">
                <a16:creationId xmlns:a16="http://schemas.microsoft.com/office/drawing/2014/main" id="{B4E93723-2539-4145-B0E4-EAE21BB2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重构器与目标函数：超边中的共现信息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D97B41-6574-4C3D-A07F-D5649E11D20D}"/>
                  </a:ext>
                </a:extLst>
              </p:cNvPr>
              <p:cNvSpPr/>
              <p:nvPr/>
            </p:nvSpPr>
            <p:spPr>
              <a:xfrm>
                <a:off x="4200003" y="1623673"/>
                <a:ext cx="3307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𝑀𝐿𝑃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D97B41-6574-4C3D-A07F-D5649E11D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003" y="1623673"/>
                <a:ext cx="33074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D4AF7D-D2BF-4B2F-92E9-33173B1F2387}"/>
                  </a:ext>
                </a:extLst>
              </p:cNvPr>
              <p:cNvSpPr txBox="1"/>
              <p:nvPr/>
            </p:nvSpPr>
            <p:spPr>
              <a:xfrm>
                <a:off x="7163726" y="3671172"/>
                <a:ext cx="3240695" cy="5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𝑀𝐿𝑃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D4AF7D-D2BF-4B2F-92E9-33173B1F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26" y="3671172"/>
                <a:ext cx="3240695" cy="572849"/>
              </a:xfrm>
              <a:prstGeom prst="rect">
                <a:avLst/>
              </a:prstGeom>
              <a:blipFill>
                <a:blip r:embed="rId4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7306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229864" y="1261352"/>
            <a:ext cx="20554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S UI Gothic"/>
                <a:cs typeface="MS UI Gothic"/>
              </a:rPr>
              <a:t>映射函数</a:t>
            </a:r>
            <a:endParaRPr dirty="0">
              <a:latin typeface="MS UI Gothic"/>
              <a:cs typeface="MS UI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5515" y="2566476"/>
            <a:ext cx="4704715" cy="575310"/>
          </a:xfrm>
          <a:custGeom>
            <a:avLst/>
            <a:gdLst/>
            <a:ahLst/>
            <a:cxnLst/>
            <a:rect l="l" t="t" r="r" b="b"/>
            <a:pathLst>
              <a:path w="4704715" h="575310">
                <a:moveTo>
                  <a:pt x="1804800" y="546161"/>
                </a:moveTo>
                <a:lnTo>
                  <a:pt x="1400862" y="546161"/>
                </a:lnTo>
                <a:lnTo>
                  <a:pt x="1440425" y="546954"/>
                </a:lnTo>
                <a:lnTo>
                  <a:pt x="1477252" y="551574"/>
                </a:lnTo>
                <a:lnTo>
                  <a:pt x="1512869" y="558352"/>
                </a:lnTo>
                <a:lnTo>
                  <a:pt x="1548798" y="565619"/>
                </a:lnTo>
                <a:lnTo>
                  <a:pt x="1586563" y="571706"/>
                </a:lnTo>
                <a:lnTo>
                  <a:pt x="1627688" y="574943"/>
                </a:lnTo>
                <a:lnTo>
                  <a:pt x="1673698" y="573662"/>
                </a:lnTo>
                <a:lnTo>
                  <a:pt x="1726116" y="566192"/>
                </a:lnTo>
                <a:lnTo>
                  <a:pt x="1778104" y="552989"/>
                </a:lnTo>
                <a:lnTo>
                  <a:pt x="1804800" y="546161"/>
                </a:lnTo>
                <a:close/>
              </a:path>
              <a:path w="4704715" h="575310">
                <a:moveTo>
                  <a:pt x="3037714" y="542503"/>
                </a:moveTo>
                <a:lnTo>
                  <a:pt x="2463691" y="542503"/>
                </a:lnTo>
                <a:lnTo>
                  <a:pt x="2516445" y="543080"/>
                </a:lnTo>
                <a:lnTo>
                  <a:pt x="2567220" y="545929"/>
                </a:lnTo>
                <a:lnTo>
                  <a:pt x="2616200" y="550375"/>
                </a:lnTo>
                <a:lnTo>
                  <a:pt x="2642618" y="553368"/>
                </a:lnTo>
                <a:lnTo>
                  <a:pt x="2754235" y="566543"/>
                </a:lnTo>
                <a:lnTo>
                  <a:pt x="2797896" y="570626"/>
                </a:lnTo>
                <a:lnTo>
                  <a:pt x="2840692" y="572931"/>
                </a:lnTo>
                <a:lnTo>
                  <a:pt x="2882809" y="572782"/>
                </a:lnTo>
                <a:lnTo>
                  <a:pt x="2924431" y="569505"/>
                </a:lnTo>
                <a:lnTo>
                  <a:pt x="2965744" y="562424"/>
                </a:lnTo>
                <a:lnTo>
                  <a:pt x="2999368" y="552989"/>
                </a:lnTo>
                <a:lnTo>
                  <a:pt x="3022166" y="546727"/>
                </a:lnTo>
                <a:lnTo>
                  <a:pt x="3037714" y="542503"/>
                </a:lnTo>
                <a:close/>
              </a:path>
              <a:path w="4704715" h="575310">
                <a:moveTo>
                  <a:pt x="3134928" y="528266"/>
                </a:moveTo>
                <a:lnTo>
                  <a:pt x="1927520" y="528266"/>
                </a:lnTo>
                <a:lnTo>
                  <a:pt x="1968321" y="529831"/>
                </a:lnTo>
                <a:lnTo>
                  <a:pt x="2007967" y="534149"/>
                </a:lnTo>
                <a:lnTo>
                  <a:pt x="2047628" y="540140"/>
                </a:lnTo>
                <a:lnTo>
                  <a:pt x="2088476" y="546727"/>
                </a:lnTo>
                <a:lnTo>
                  <a:pt x="2131681" y="552832"/>
                </a:lnTo>
                <a:lnTo>
                  <a:pt x="2178414" y="557377"/>
                </a:lnTo>
                <a:lnTo>
                  <a:pt x="2229848" y="559283"/>
                </a:lnTo>
                <a:lnTo>
                  <a:pt x="2287153" y="557471"/>
                </a:lnTo>
                <a:lnTo>
                  <a:pt x="2330817" y="552989"/>
                </a:lnTo>
                <a:lnTo>
                  <a:pt x="2408772" y="544873"/>
                </a:lnTo>
                <a:lnTo>
                  <a:pt x="2463691" y="542503"/>
                </a:lnTo>
                <a:lnTo>
                  <a:pt x="3037714" y="542503"/>
                </a:lnTo>
                <a:lnTo>
                  <a:pt x="3055648" y="537631"/>
                </a:lnTo>
                <a:lnTo>
                  <a:pt x="3105397" y="530008"/>
                </a:lnTo>
                <a:lnTo>
                  <a:pt x="3134928" y="528266"/>
                </a:lnTo>
                <a:close/>
              </a:path>
              <a:path w="4704715" h="575310">
                <a:moveTo>
                  <a:pt x="1807556" y="545454"/>
                </a:moveTo>
                <a:lnTo>
                  <a:pt x="997640" y="545454"/>
                </a:lnTo>
                <a:lnTo>
                  <a:pt x="1048379" y="546754"/>
                </a:lnTo>
                <a:lnTo>
                  <a:pt x="1095705" y="549583"/>
                </a:lnTo>
                <a:lnTo>
                  <a:pt x="1144106" y="553368"/>
                </a:lnTo>
                <a:lnTo>
                  <a:pt x="1183619" y="556417"/>
                </a:lnTo>
                <a:lnTo>
                  <a:pt x="1225961" y="558713"/>
                </a:lnTo>
                <a:lnTo>
                  <a:pt x="1268394" y="559123"/>
                </a:lnTo>
                <a:lnTo>
                  <a:pt x="1311795" y="556792"/>
                </a:lnTo>
                <a:lnTo>
                  <a:pt x="1357040" y="550865"/>
                </a:lnTo>
                <a:lnTo>
                  <a:pt x="1400862" y="546161"/>
                </a:lnTo>
                <a:lnTo>
                  <a:pt x="1804800" y="546161"/>
                </a:lnTo>
                <a:lnTo>
                  <a:pt x="1807556" y="545454"/>
                </a:lnTo>
                <a:close/>
              </a:path>
              <a:path w="4704715" h="575310">
                <a:moveTo>
                  <a:pt x="4644614" y="542578"/>
                </a:moveTo>
                <a:lnTo>
                  <a:pt x="3651228" y="542578"/>
                </a:lnTo>
                <a:lnTo>
                  <a:pt x="3687342" y="543019"/>
                </a:lnTo>
                <a:lnTo>
                  <a:pt x="3723572" y="545362"/>
                </a:lnTo>
                <a:lnTo>
                  <a:pt x="3803750" y="552290"/>
                </a:lnTo>
                <a:lnTo>
                  <a:pt x="3851387" y="555143"/>
                </a:lnTo>
                <a:lnTo>
                  <a:pt x="3906513" y="556433"/>
                </a:lnTo>
                <a:lnTo>
                  <a:pt x="3970972" y="555296"/>
                </a:lnTo>
                <a:lnTo>
                  <a:pt x="4116654" y="546372"/>
                </a:lnTo>
                <a:lnTo>
                  <a:pt x="4178903" y="544160"/>
                </a:lnTo>
                <a:lnTo>
                  <a:pt x="4639875" y="543769"/>
                </a:lnTo>
                <a:lnTo>
                  <a:pt x="4644614" y="542578"/>
                </a:lnTo>
                <a:close/>
              </a:path>
              <a:path w="4704715" h="575310">
                <a:moveTo>
                  <a:pt x="4669873" y="527035"/>
                </a:moveTo>
                <a:lnTo>
                  <a:pt x="3155785" y="527035"/>
                </a:lnTo>
                <a:lnTo>
                  <a:pt x="3206411" y="527751"/>
                </a:lnTo>
                <a:lnTo>
                  <a:pt x="3256874" y="531194"/>
                </a:lnTo>
                <a:lnTo>
                  <a:pt x="3306774" y="536402"/>
                </a:lnTo>
                <a:lnTo>
                  <a:pt x="3403289" y="548266"/>
                </a:lnTo>
                <a:lnTo>
                  <a:pt x="3449103" y="552999"/>
                </a:lnTo>
                <a:lnTo>
                  <a:pt x="3492755" y="555652"/>
                </a:lnTo>
                <a:lnTo>
                  <a:pt x="3533844" y="555261"/>
                </a:lnTo>
                <a:lnTo>
                  <a:pt x="3571971" y="550865"/>
                </a:lnTo>
                <a:lnTo>
                  <a:pt x="3613386" y="544905"/>
                </a:lnTo>
                <a:lnTo>
                  <a:pt x="3651228" y="542578"/>
                </a:lnTo>
                <a:lnTo>
                  <a:pt x="4644614" y="542578"/>
                </a:lnTo>
                <a:lnTo>
                  <a:pt x="4649060" y="541461"/>
                </a:lnTo>
                <a:lnTo>
                  <a:pt x="4669873" y="527035"/>
                </a:lnTo>
                <a:close/>
              </a:path>
              <a:path w="4704715" h="575310">
                <a:moveTo>
                  <a:pt x="4639875" y="543769"/>
                </a:moveTo>
                <a:lnTo>
                  <a:pt x="4234709" y="543769"/>
                </a:lnTo>
                <a:lnTo>
                  <a:pt x="4285426" y="544738"/>
                </a:lnTo>
                <a:lnTo>
                  <a:pt x="4332406" y="546605"/>
                </a:lnTo>
                <a:lnTo>
                  <a:pt x="4420573" y="551191"/>
                </a:lnTo>
                <a:lnTo>
                  <a:pt x="4464467" y="552989"/>
                </a:lnTo>
                <a:lnTo>
                  <a:pt x="4510038" y="553841"/>
                </a:lnTo>
                <a:lnTo>
                  <a:pt x="4558642" y="553287"/>
                </a:lnTo>
                <a:lnTo>
                  <a:pt x="4611631" y="550865"/>
                </a:lnTo>
                <a:lnTo>
                  <a:pt x="4639875" y="543769"/>
                </a:lnTo>
                <a:close/>
              </a:path>
              <a:path w="4704715" h="575310">
                <a:moveTo>
                  <a:pt x="4680723" y="517717"/>
                </a:moveTo>
                <a:lnTo>
                  <a:pt x="337090" y="517717"/>
                </a:lnTo>
                <a:lnTo>
                  <a:pt x="389959" y="519318"/>
                </a:lnTo>
                <a:lnTo>
                  <a:pt x="443238" y="522585"/>
                </a:lnTo>
                <a:lnTo>
                  <a:pt x="496571" y="527057"/>
                </a:lnTo>
                <a:lnTo>
                  <a:pt x="703315" y="547774"/>
                </a:lnTo>
                <a:lnTo>
                  <a:pt x="751573" y="551352"/>
                </a:lnTo>
                <a:lnTo>
                  <a:pt x="797746" y="553368"/>
                </a:lnTo>
                <a:lnTo>
                  <a:pt x="841480" y="553360"/>
                </a:lnTo>
                <a:lnTo>
                  <a:pt x="882416" y="550865"/>
                </a:lnTo>
                <a:lnTo>
                  <a:pt x="942611" y="546540"/>
                </a:lnTo>
                <a:lnTo>
                  <a:pt x="997640" y="545454"/>
                </a:lnTo>
                <a:lnTo>
                  <a:pt x="1807556" y="545454"/>
                </a:lnTo>
                <a:lnTo>
                  <a:pt x="1837763" y="537705"/>
                </a:lnTo>
                <a:lnTo>
                  <a:pt x="1884390" y="530531"/>
                </a:lnTo>
                <a:lnTo>
                  <a:pt x="1927520" y="528266"/>
                </a:lnTo>
                <a:lnTo>
                  <a:pt x="3134928" y="528266"/>
                </a:lnTo>
                <a:lnTo>
                  <a:pt x="3155785" y="527035"/>
                </a:lnTo>
                <a:lnTo>
                  <a:pt x="4669873" y="527035"/>
                </a:lnTo>
                <a:lnTo>
                  <a:pt x="4678563" y="521012"/>
                </a:lnTo>
                <a:lnTo>
                  <a:pt x="4680723" y="517717"/>
                </a:lnTo>
                <a:close/>
              </a:path>
              <a:path w="4704715" h="575310">
                <a:moveTo>
                  <a:pt x="240564" y="11989"/>
                </a:moveTo>
                <a:lnTo>
                  <a:pt x="193564" y="13814"/>
                </a:lnTo>
                <a:lnTo>
                  <a:pt x="144093" y="18499"/>
                </a:lnTo>
                <a:lnTo>
                  <a:pt x="91371" y="26609"/>
                </a:lnTo>
                <a:lnTo>
                  <a:pt x="52985" y="33577"/>
                </a:lnTo>
                <a:lnTo>
                  <a:pt x="5189" y="77521"/>
                </a:lnTo>
                <a:lnTo>
                  <a:pt x="3779" y="113985"/>
                </a:lnTo>
                <a:lnTo>
                  <a:pt x="14529" y="156381"/>
                </a:lnTo>
                <a:lnTo>
                  <a:pt x="16852" y="202178"/>
                </a:lnTo>
                <a:lnTo>
                  <a:pt x="13655" y="250843"/>
                </a:lnTo>
                <a:lnTo>
                  <a:pt x="7843" y="301840"/>
                </a:lnTo>
                <a:lnTo>
                  <a:pt x="2323" y="354637"/>
                </a:lnTo>
                <a:lnTo>
                  <a:pt x="0" y="408698"/>
                </a:lnTo>
                <a:lnTo>
                  <a:pt x="3779" y="463489"/>
                </a:lnTo>
                <a:lnTo>
                  <a:pt x="34159" y="526861"/>
                </a:lnTo>
                <a:lnTo>
                  <a:pt x="91371" y="550865"/>
                </a:lnTo>
                <a:lnTo>
                  <a:pt x="136844" y="537211"/>
                </a:lnTo>
                <a:lnTo>
                  <a:pt x="184508" y="527531"/>
                </a:lnTo>
                <a:lnTo>
                  <a:pt x="234008" y="521362"/>
                </a:lnTo>
                <a:lnTo>
                  <a:pt x="284988" y="518245"/>
                </a:lnTo>
                <a:lnTo>
                  <a:pt x="337090" y="517717"/>
                </a:lnTo>
                <a:lnTo>
                  <a:pt x="4680723" y="517717"/>
                </a:lnTo>
                <a:lnTo>
                  <a:pt x="4696499" y="493646"/>
                </a:lnTo>
                <a:lnTo>
                  <a:pt x="4699223" y="463489"/>
                </a:lnTo>
                <a:lnTo>
                  <a:pt x="4691655" y="421954"/>
                </a:lnTo>
                <a:lnTo>
                  <a:pt x="4690829" y="371501"/>
                </a:lnTo>
                <a:lnTo>
                  <a:pt x="4694214" y="315802"/>
                </a:lnTo>
                <a:lnTo>
                  <a:pt x="4699278" y="258528"/>
                </a:lnTo>
                <a:lnTo>
                  <a:pt x="4703488" y="203353"/>
                </a:lnTo>
                <a:lnTo>
                  <a:pt x="4704314" y="153948"/>
                </a:lnTo>
                <a:lnTo>
                  <a:pt x="4699223" y="113985"/>
                </a:lnTo>
                <a:lnTo>
                  <a:pt x="4693459" y="80300"/>
                </a:lnTo>
                <a:lnTo>
                  <a:pt x="4680050" y="57077"/>
                </a:lnTo>
                <a:lnTo>
                  <a:pt x="4439637" y="57077"/>
                </a:lnTo>
                <a:lnTo>
                  <a:pt x="4386334" y="56151"/>
                </a:lnTo>
                <a:lnTo>
                  <a:pt x="4331342" y="53102"/>
                </a:lnTo>
                <a:lnTo>
                  <a:pt x="4275881" y="48576"/>
                </a:lnTo>
                <a:lnTo>
                  <a:pt x="4262108" y="47228"/>
                </a:lnTo>
                <a:lnTo>
                  <a:pt x="1097871" y="47228"/>
                </a:lnTo>
                <a:lnTo>
                  <a:pt x="1067658" y="44951"/>
                </a:lnTo>
                <a:lnTo>
                  <a:pt x="1039010" y="41071"/>
                </a:lnTo>
                <a:lnTo>
                  <a:pt x="987387" y="32476"/>
                </a:lnTo>
                <a:lnTo>
                  <a:pt x="621515" y="32476"/>
                </a:lnTo>
                <a:lnTo>
                  <a:pt x="566115" y="31782"/>
                </a:lnTo>
                <a:lnTo>
                  <a:pt x="514503" y="29423"/>
                </a:lnTo>
                <a:lnTo>
                  <a:pt x="465896" y="25965"/>
                </a:lnTo>
                <a:lnTo>
                  <a:pt x="374569" y="18016"/>
                </a:lnTo>
                <a:lnTo>
                  <a:pt x="330285" y="14655"/>
                </a:lnTo>
                <a:lnTo>
                  <a:pt x="285877" y="12457"/>
                </a:lnTo>
                <a:lnTo>
                  <a:pt x="240564" y="11989"/>
                </a:lnTo>
                <a:close/>
              </a:path>
              <a:path w="4704715" h="575310">
                <a:moveTo>
                  <a:pt x="4611631" y="26609"/>
                </a:moveTo>
                <a:lnTo>
                  <a:pt x="4577250" y="40644"/>
                </a:lnTo>
                <a:lnTo>
                  <a:pt x="4536313" y="49970"/>
                </a:lnTo>
                <a:lnTo>
                  <a:pt x="4490036" y="55232"/>
                </a:lnTo>
                <a:lnTo>
                  <a:pt x="4439637" y="57077"/>
                </a:lnTo>
                <a:lnTo>
                  <a:pt x="4680050" y="57077"/>
                </a:lnTo>
                <a:lnTo>
                  <a:pt x="4677858" y="53281"/>
                </a:lnTo>
                <a:lnTo>
                  <a:pt x="4651042" y="34770"/>
                </a:lnTo>
                <a:lnTo>
                  <a:pt x="4611631" y="26609"/>
                </a:lnTo>
                <a:close/>
              </a:path>
              <a:path w="4704715" h="575310">
                <a:moveTo>
                  <a:pt x="1413297" y="8630"/>
                </a:moveTo>
                <a:lnTo>
                  <a:pt x="1371995" y="9673"/>
                </a:lnTo>
                <a:lnTo>
                  <a:pt x="1323661" y="15304"/>
                </a:lnTo>
                <a:lnTo>
                  <a:pt x="1266642" y="26609"/>
                </a:lnTo>
                <a:lnTo>
                  <a:pt x="1214035" y="37594"/>
                </a:lnTo>
                <a:lnTo>
                  <a:pt x="1169447" y="44235"/>
                </a:lnTo>
                <a:lnTo>
                  <a:pt x="1131263" y="47218"/>
                </a:lnTo>
                <a:lnTo>
                  <a:pt x="1097871" y="47228"/>
                </a:lnTo>
                <a:lnTo>
                  <a:pt x="4262108" y="47228"/>
                </a:lnTo>
                <a:lnTo>
                  <a:pt x="4256132" y="46643"/>
                </a:lnTo>
                <a:lnTo>
                  <a:pt x="3351223" y="46643"/>
                </a:lnTo>
                <a:lnTo>
                  <a:pt x="3302299" y="46067"/>
                </a:lnTo>
                <a:lnTo>
                  <a:pt x="3256837" y="43070"/>
                </a:lnTo>
                <a:lnTo>
                  <a:pt x="3254084" y="42768"/>
                </a:lnTo>
                <a:lnTo>
                  <a:pt x="2707849" y="42768"/>
                </a:lnTo>
                <a:lnTo>
                  <a:pt x="2665103" y="40860"/>
                </a:lnTo>
                <a:lnTo>
                  <a:pt x="2642315" y="38619"/>
                </a:lnTo>
                <a:lnTo>
                  <a:pt x="1644337" y="38619"/>
                </a:lnTo>
                <a:lnTo>
                  <a:pt x="1605984" y="37937"/>
                </a:lnTo>
                <a:lnTo>
                  <a:pt x="1572168" y="34246"/>
                </a:lnTo>
                <a:lnTo>
                  <a:pt x="1541236" y="28630"/>
                </a:lnTo>
                <a:lnTo>
                  <a:pt x="1511536" y="22175"/>
                </a:lnTo>
                <a:lnTo>
                  <a:pt x="1481414" y="15967"/>
                </a:lnTo>
                <a:lnTo>
                  <a:pt x="1449219" y="11090"/>
                </a:lnTo>
                <a:lnTo>
                  <a:pt x="1413297" y="8630"/>
                </a:lnTo>
                <a:close/>
              </a:path>
              <a:path w="4704715" h="575310">
                <a:moveTo>
                  <a:pt x="3744151" y="0"/>
                </a:moveTo>
                <a:lnTo>
                  <a:pt x="3684734" y="2962"/>
                </a:lnTo>
                <a:lnTo>
                  <a:pt x="3613012" y="11410"/>
                </a:lnTo>
                <a:lnTo>
                  <a:pt x="3526772" y="26609"/>
                </a:lnTo>
                <a:lnTo>
                  <a:pt x="3462659" y="37638"/>
                </a:lnTo>
                <a:lnTo>
                  <a:pt x="3404409" y="44075"/>
                </a:lnTo>
                <a:lnTo>
                  <a:pt x="3351223" y="46643"/>
                </a:lnTo>
                <a:lnTo>
                  <a:pt x="4256132" y="46643"/>
                </a:lnTo>
                <a:lnTo>
                  <a:pt x="4118845" y="32602"/>
                </a:lnTo>
                <a:lnTo>
                  <a:pt x="4073629" y="28630"/>
                </a:lnTo>
                <a:lnTo>
                  <a:pt x="4037504" y="26609"/>
                </a:lnTo>
                <a:lnTo>
                  <a:pt x="3966159" y="26591"/>
                </a:lnTo>
                <a:lnTo>
                  <a:pt x="3934106" y="23203"/>
                </a:lnTo>
                <a:lnTo>
                  <a:pt x="3903023" y="17711"/>
                </a:lnTo>
                <a:lnTo>
                  <a:pt x="3870700" y="11379"/>
                </a:lnTo>
                <a:lnTo>
                  <a:pt x="3834921" y="5473"/>
                </a:lnTo>
                <a:lnTo>
                  <a:pt x="3793476" y="1258"/>
                </a:lnTo>
                <a:lnTo>
                  <a:pt x="3744151" y="0"/>
                </a:lnTo>
                <a:close/>
              </a:path>
              <a:path w="4704715" h="575310">
                <a:moveTo>
                  <a:pt x="3011919" y="14793"/>
                </a:moveTo>
                <a:lnTo>
                  <a:pt x="2968269" y="15120"/>
                </a:lnTo>
                <a:lnTo>
                  <a:pt x="2921676" y="18817"/>
                </a:lnTo>
                <a:lnTo>
                  <a:pt x="2871337" y="26609"/>
                </a:lnTo>
                <a:lnTo>
                  <a:pt x="2809224" y="36629"/>
                </a:lnTo>
                <a:lnTo>
                  <a:pt x="2755309" y="41687"/>
                </a:lnTo>
                <a:lnTo>
                  <a:pt x="2707849" y="42768"/>
                </a:lnTo>
                <a:lnTo>
                  <a:pt x="3254084" y="42768"/>
                </a:lnTo>
                <a:lnTo>
                  <a:pt x="3214035" y="38376"/>
                </a:lnTo>
                <a:lnTo>
                  <a:pt x="3145590" y="28630"/>
                </a:lnTo>
                <a:lnTo>
                  <a:pt x="3133213" y="26795"/>
                </a:lnTo>
                <a:lnTo>
                  <a:pt x="3093590" y="21354"/>
                </a:lnTo>
                <a:lnTo>
                  <a:pt x="3053426" y="17112"/>
                </a:lnTo>
                <a:lnTo>
                  <a:pt x="3011919" y="14793"/>
                </a:lnTo>
                <a:close/>
              </a:path>
              <a:path w="4704715" h="575310">
                <a:moveTo>
                  <a:pt x="1900146" y="10761"/>
                </a:moveTo>
                <a:lnTo>
                  <a:pt x="1849428" y="12368"/>
                </a:lnTo>
                <a:lnTo>
                  <a:pt x="1796645" y="17400"/>
                </a:lnTo>
                <a:lnTo>
                  <a:pt x="1741266" y="26609"/>
                </a:lnTo>
                <a:lnTo>
                  <a:pt x="1688880" y="35204"/>
                </a:lnTo>
                <a:lnTo>
                  <a:pt x="1644337" y="38619"/>
                </a:lnTo>
                <a:lnTo>
                  <a:pt x="2642315" y="38619"/>
                </a:lnTo>
                <a:lnTo>
                  <a:pt x="2625327" y="36948"/>
                </a:lnTo>
                <a:lnTo>
                  <a:pt x="2589646" y="32384"/>
                </a:lnTo>
                <a:lnTo>
                  <a:pt x="2242064" y="32384"/>
                </a:lnTo>
                <a:lnTo>
                  <a:pt x="2190899" y="31028"/>
                </a:lnTo>
                <a:lnTo>
                  <a:pt x="2141394" y="27843"/>
                </a:lnTo>
                <a:lnTo>
                  <a:pt x="1997518" y="14822"/>
                </a:lnTo>
                <a:lnTo>
                  <a:pt x="1949333" y="11829"/>
                </a:lnTo>
                <a:lnTo>
                  <a:pt x="1900146" y="10761"/>
                </a:lnTo>
                <a:close/>
              </a:path>
              <a:path w="4704715" h="575310">
                <a:moveTo>
                  <a:pt x="862793" y="21621"/>
                </a:moveTo>
                <a:lnTo>
                  <a:pt x="809662" y="22518"/>
                </a:lnTo>
                <a:lnTo>
                  <a:pt x="716285" y="28633"/>
                </a:lnTo>
                <a:lnTo>
                  <a:pt x="681484" y="30940"/>
                </a:lnTo>
                <a:lnTo>
                  <a:pt x="621515" y="32476"/>
                </a:lnTo>
                <a:lnTo>
                  <a:pt x="987387" y="32476"/>
                </a:lnTo>
                <a:lnTo>
                  <a:pt x="979957" y="31245"/>
                </a:lnTo>
                <a:lnTo>
                  <a:pt x="946327" y="26670"/>
                </a:lnTo>
                <a:lnTo>
                  <a:pt x="907810" y="23233"/>
                </a:lnTo>
                <a:lnTo>
                  <a:pt x="862793" y="21621"/>
                </a:lnTo>
                <a:close/>
              </a:path>
              <a:path w="4704715" h="575310">
                <a:moveTo>
                  <a:pt x="2461091" y="20980"/>
                </a:moveTo>
                <a:lnTo>
                  <a:pt x="2410037" y="21839"/>
                </a:lnTo>
                <a:lnTo>
                  <a:pt x="2295420" y="31162"/>
                </a:lnTo>
                <a:lnTo>
                  <a:pt x="2242064" y="32384"/>
                </a:lnTo>
                <a:lnTo>
                  <a:pt x="2589646" y="32384"/>
                </a:lnTo>
                <a:lnTo>
                  <a:pt x="2547720" y="27056"/>
                </a:lnTo>
                <a:lnTo>
                  <a:pt x="2506405" y="23048"/>
                </a:lnTo>
                <a:lnTo>
                  <a:pt x="2461091" y="20980"/>
                </a:lnTo>
                <a:close/>
              </a:path>
              <a:path w="4704715" h="575310">
                <a:moveTo>
                  <a:pt x="4034119" y="26420"/>
                </a:moveTo>
                <a:lnTo>
                  <a:pt x="4001396" y="26609"/>
                </a:lnTo>
                <a:lnTo>
                  <a:pt x="4037504" y="26609"/>
                </a:lnTo>
                <a:lnTo>
                  <a:pt x="4034119" y="26420"/>
                </a:lnTo>
                <a:close/>
              </a:path>
            </a:pathLst>
          </a:custGeom>
          <a:solidFill>
            <a:srgbClr val="F79646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32405" y="2567617"/>
            <a:ext cx="4719955" cy="568325"/>
          </a:xfrm>
          <a:custGeom>
            <a:avLst/>
            <a:gdLst/>
            <a:ahLst/>
            <a:cxnLst/>
            <a:rect l="l" t="t" r="r" b="b"/>
            <a:pathLst>
              <a:path w="4719955" h="568325">
                <a:moveTo>
                  <a:pt x="6889" y="112849"/>
                </a:moveTo>
                <a:lnTo>
                  <a:pt x="29087" y="51463"/>
                </a:lnTo>
                <a:lnTo>
                  <a:pt x="94481" y="25473"/>
                </a:lnTo>
                <a:lnTo>
                  <a:pt x="149992" y="16088"/>
                </a:lnTo>
                <a:lnTo>
                  <a:pt x="204561" y="12320"/>
                </a:lnTo>
                <a:lnTo>
                  <a:pt x="258010" y="12998"/>
                </a:lnTo>
                <a:lnTo>
                  <a:pt x="310163" y="16947"/>
                </a:lnTo>
                <a:lnTo>
                  <a:pt x="360843" y="22993"/>
                </a:lnTo>
                <a:lnTo>
                  <a:pt x="409872" y="29964"/>
                </a:lnTo>
                <a:lnTo>
                  <a:pt x="457075" y="36685"/>
                </a:lnTo>
                <a:lnTo>
                  <a:pt x="502275" y="41983"/>
                </a:lnTo>
                <a:lnTo>
                  <a:pt x="545294" y="44684"/>
                </a:lnTo>
                <a:lnTo>
                  <a:pt x="585956" y="43615"/>
                </a:lnTo>
                <a:lnTo>
                  <a:pt x="624085" y="37603"/>
                </a:lnTo>
                <a:lnTo>
                  <a:pt x="659504" y="25473"/>
                </a:lnTo>
                <a:lnTo>
                  <a:pt x="701625" y="11133"/>
                </a:lnTo>
                <a:lnTo>
                  <a:pt x="746083" y="4400"/>
                </a:lnTo>
                <a:lnTo>
                  <a:pt x="792447" y="3617"/>
                </a:lnTo>
                <a:lnTo>
                  <a:pt x="840286" y="7125"/>
                </a:lnTo>
                <a:lnTo>
                  <a:pt x="889169" y="13267"/>
                </a:lnTo>
                <a:lnTo>
                  <a:pt x="938663" y="20385"/>
                </a:lnTo>
                <a:lnTo>
                  <a:pt x="988339" y="26823"/>
                </a:lnTo>
                <a:lnTo>
                  <a:pt x="1037765" y="30921"/>
                </a:lnTo>
                <a:lnTo>
                  <a:pt x="1086509" y="31024"/>
                </a:lnTo>
                <a:lnTo>
                  <a:pt x="1134141" y="25473"/>
                </a:lnTo>
                <a:lnTo>
                  <a:pt x="1172214" y="20718"/>
                </a:lnTo>
                <a:lnTo>
                  <a:pt x="1213856" y="19665"/>
                </a:lnTo>
                <a:lnTo>
                  <a:pt x="1258497" y="21519"/>
                </a:lnTo>
                <a:lnTo>
                  <a:pt x="1305567" y="25488"/>
                </a:lnTo>
                <a:lnTo>
                  <a:pt x="1354495" y="30778"/>
                </a:lnTo>
                <a:lnTo>
                  <a:pt x="1404711" y="36596"/>
                </a:lnTo>
                <a:lnTo>
                  <a:pt x="1455644" y="42149"/>
                </a:lnTo>
                <a:lnTo>
                  <a:pt x="1506725" y="46644"/>
                </a:lnTo>
                <a:lnTo>
                  <a:pt x="1557383" y="49286"/>
                </a:lnTo>
                <a:lnTo>
                  <a:pt x="1607047" y="49284"/>
                </a:lnTo>
                <a:lnTo>
                  <a:pt x="1655147" y="45843"/>
                </a:lnTo>
                <a:lnTo>
                  <a:pt x="1701114" y="38170"/>
                </a:lnTo>
                <a:lnTo>
                  <a:pt x="1744376" y="25473"/>
                </a:lnTo>
                <a:lnTo>
                  <a:pt x="1793521" y="11562"/>
                </a:lnTo>
                <a:lnTo>
                  <a:pt x="1842189" y="5319"/>
                </a:lnTo>
                <a:lnTo>
                  <a:pt x="1890137" y="5116"/>
                </a:lnTo>
                <a:lnTo>
                  <a:pt x="1937126" y="9324"/>
                </a:lnTo>
                <a:lnTo>
                  <a:pt x="1982916" y="16314"/>
                </a:lnTo>
                <a:lnTo>
                  <a:pt x="2027266" y="24458"/>
                </a:lnTo>
                <a:lnTo>
                  <a:pt x="2069935" y="32126"/>
                </a:lnTo>
                <a:lnTo>
                  <a:pt x="2110683" y="37691"/>
                </a:lnTo>
                <a:lnTo>
                  <a:pt x="2149271" y="39522"/>
                </a:lnTo>
                <a:lnTo>
                  <a:pt x="2185456" y="35993"/>
                </a:lnTo>
                <a:lnTo>
                  <a:pt x="2219000" y="25473"/>
                </a:lnTo>
                <a:lnTo>
                  <a:pt x="2249232" y="15953"/>
                </a:lnTo>
                <a:lnTo>
                  <a:pt x="2285028" y="11413"/>
                </a:lnTo>
                <a:lnTo>
                  <a:pt x="2325630" y="10927"/>
                </a:lnTo>
                <a:lnTo>
                  <a:pt x="2370281" y="13569"/>
                </a:lnTo>
                <a:lnTo>
                  <a:pt x="2418221" y="18415"/>
                </a:lnTo>
                <a:lnTo>
                  <a:pt x="2468693" y="24540"/>
                </a:lnTo>
                <a:lnTo>
                  <a:pt x="2520940" y="31017"/>
                </a:lnTo>
                <a:lnTo>
                  <a:pt x="2574203" y="36922"/>
                </a:lnTo>
                <a:lnTo>
                  <a:pt x="2627725" y="41329"/>
                </a:lnTo>
                <a:lnTo>
                  <a:pt x="2680746" y="43313"/>
                </a:lnTo>
                <a:lnTo>
                  <a:pt x="2732511" y="41948"/>
                </a:lnTo>
                <a:lnTo>
                  <a:pt x="2782260" y="36310"/>
                </a:lnTo>
                <a:lnTo>
                  <a:pt x="2829235" y="25473"/>
                </a:lnTo>
                <a:lnTo>
                  <a:pt x="2890766" y="9931"/>
                </a:lnTo>
                <a:lnTo>
                  <a:pt x="2945377" y="1967"/>
                </a:lnTo>
                <a:lnTo>
                  <a:pt x="2994554" y="0"/>
                </a:lnTo>
                <a:lnTo>
                  <a:pt x="3039781" y="2445"/>
                </a:lnTo>
                <a:lnTo>
                  <a:pt x="3082545" y="7720"/>
                </a:lnTo>
                <a:lnTo>
                  <a:pt x="3124329" y="14243"/>
                </a:lnTo>
                <a:lnTo>
                  <a:pt x="3166620" y="20432"/>
                </a:lnTo>
                <a:lnTo>
                  <a:pt x="3210902" y="24702"/>
                </a:lnTo>
                <a:lnTo>
                  <a:pt x="3258660" y="25473"/>
                </a:lnTo>
                <a:lnTo>
                  <a:pt x="3298730" y="24832"/>
                </a:lnTo>
                <a:lnTo>
                  <a:pt x="3343416" y="25031"/>
                </a:lnTo>
                <a:lnTo>
                  <a:pt x="3391921" y="25853"/>
                </a:lnTo>
                <a:lnTo>
                  <a:pt x="3443449" y="27082"/>
                </a:lnTo>
                <a:lnTo>
                  <a:pt x="3497203" y="28499"/>
                </a:lnTo>
                <a:lnTo>
                  <a:pt x="3552387" y="29888"/>
                </a:lnTo>
                <a:lnTo>
                  <a:pt x="3608204" y="31031"/>
                </a:lnTo>
                <a:lnTo>
                  <a:pt x="3663858" y="31713"/>
                </a:lnTo>
                <a:lnTo>
                  <a:pt x="3718552" y="31715"/>
                </a:lnTo>
                <a:lnTo>
                  <a:pt x="3771489" y="30820"/>
                </a:lnTo>
                <a:lnTo>
                  <a:pt x="3821873" y="28812"/>
                </a:lnTo>
                <a:lnTo>
                  <a:pt x="3868908" y="25473"/>
                </a:lnTo>
                <a:lnTo>
                  <a:pt x="3907043" y="22887"/>
                </a:lnTo>
                <a:lnTo>
                  <a:pt x="3948974" y="21520"/>
                </a:lnTo>
                <a:lnTo>
                  <a:pt x="3994207" y="21176"/>
                </a:lnTo>
                <a:lnTo>
                  <a:pt x="4042248" y="21660"/>
                </a:lnTo>
                <a:lnTo>
                  <a:pt x="4092602" y="22775"/>
                </a:lnTo>
                <a:lnTo>
                  <a:pt x="4144777" y="24324"/>
                </a:lnTo>
                <a:lnTo>
                  <a:pt x="4198277" y="26113"/>
                </a:lnTo>
                <a:lnTo>
                  <a:pt x="4252609" y="27943"/>
                </a:lnTo>
                <a:lnTo>
                  <a:pt x="4307279" y="29621"/>
                </a:lnTo>
                <a:lnTo>
                  <a:pt x="4361794" y="30948"/>
                </a:lnTo>
                <a:lnTo>
                  <a:pt x="4415659" y="31729"/>
                </a:lnTo>
                <a:lnTo>
                  <a:pt x="4468380" y="31769"/>
                </a:lnTo>
                <a:lnTo>
                  <a:pt x="4519463" y="30870"/>
                </a:lnTo>
                <a:lnTo>
                  <a:pt x="4568415" y="28837"/>
                </a:lnTo>
                <a:lnTo>
                  <a:pt x="4614741" y="25473"/>
                </a:lnTo>
                <a:lnTo>
                  <a:pt x="4646974" y="33775"/>
                </a:lnTo>
                <a:lnTo>
                  <a:pt x="4695153" y="80187"/>
                </a:lnTo>
                <a:lnTo>
                  <a:pt x="4715196" y="175670"/>
                </a:lnTo>
                <a:lnTo>
                  <a:pt x="4719939" y="231687"/>
                </a:lnTo>
                <a:lnTo>
                  <a:pt x="4718861" y="282405"/>
                </a:lnTo>
                <a:lnTo>
                  <a:pt x="4714262" y="329326"/>
                </a:lnTo>
                <a:lnTo>
                  <a:pt x="4708442" y="373956"/>
                </a:lnTo>
                <a:lnTo>
                  <a:pt x="4703699" y="417797"/>
                </a:lnTo>
                <a:lnTo>
                  <a:pt x="4702333" y="462353"/>
                </a:lnTo>
                <a:lnTo>
                  <a:pt x="4678182" y="525291"/>
                </a:lnTo>
                <a:lnTo>
                  <a:pt x="4614741" y="549729"/>
                </a:lnTo>
                <a:lnTo>
                  <a:pt x="4544315" y="557892"/>
                </a:lnTo>
                <a:lnTo>
                  <a:pt x="4480258" y="561963"/>
                </a:lnTo>
                <a:lnTo>
                  <a:pt x="4421736" y="562821"/>
                </a:lnTo>
                <a:lnTo>
                  <a:pt x="4367914" y="561345"/>
                </a:lnTo>
                <a:lnTo>
                  <a:pt x="4317959" y="558414"/>
                </a:lnTo>
                <a:lnTo>
                  <a:pt x="4271035" y="554908"/>
                </a:lnTo>
                <a:lnTo>
                  <a:pt x="4226310" y="551705"/>
                </a:lnTo>
                <a:lnTo>
                  <a:pt x="4182949" y="549686"/>
                </a:lnTo>
                <a:lnTo>
                  <a:pt x="4140116" y="549729"/>
                </a:lnTo>
                <a:lnTo>
                  <a:pt x="4101263" y="550510"/>
                </a:lnTo>
                <a:lnTo>
                  <a:pt x="4061357" y="550538"/>
                </a:lnTo>
                <a:lnTo>
                  <a:pt x="4019701" y="550031"/>
                </a:lnTo>
                <a:lnTo>
                  <a:pt x="3975593" y="549204"/>
                </a:lnTo>
                <a:lnTo>
                  <a:pt x="3928334" y="548276"/>
                </a:lnTo>
                <a:lnTo>
                  <a:pt x="3877225" y="547465"/>
                </a:lnTo>
                <a:lnTo>
                  <a:pt x="3821566" y="546987"/>
                </a:lnTo>
                <a:lnTo>
                  <a:pt x="3760658" y="547060"/>
                </a:lnTo>
                <a:lnTo>
                  <a:pt x="3693800" y="547902"/>
                </a:lnTo>
                <a:lnTo>
                  <a:pt x="3620293" y="549729"/>
                </a:lnTo>
                <a:lnTo>
                  <a:pt x="3555234" y="551214"/>
                </a:lnTo>
                <a:lnTo>
                  <a:pt x="3498863" y="551522"/>
                </a:lnTo>
                <a:lnTo>
                  <a:pt x="3449195" y="550947"/>
                </a:lnTo>
                <a:lnTo>
                  <a:pt x="3404248" y="549781"/>
                </a:lnTo>
                <a:lnTo>
                  <a:pt x="3362039" y="548318"/>
                </a:lnTo>
                <a:lnTo>
                  <a:pt x="3320586" y="546851"/>
                </a:lnTo>
                <a:lnTo>
                  <a:pt x="3277905" y="545674"/>
                </a:lnTo>
                <a:lnTo>
                  <a:pt x="3232015" y="545080"/>
                </a:lnTo>
                <a:lnTo>
                  <a:pt x="3180932" y="545362"/>
                </a:lnTo>
                <a:lnTo>
                  <a:pt x="3122674" y="546814"/>
                </a:lnTo>
                <a:lnTo>
                  <a:pt x="3055257" y="549729"/>
                </a:lnTo>
                <a:lnTo>
                  <a:pt x="2974300" y="553004"/>
                </a:lnTo>
                <a:lnTo>
                  <a:pt x="2907122" y="554073"/>
                </a:lnTo>
                <a:lnTo>
                  <a:pt x="2850841" y="553530"/>
                </a:lnTo>
                <a:lnTo>
                  <a:pt x="2802575" y="551971"/>
                </a:lnTo>
                <a:lnTo>
                  <a:pt x="2759444" y="549989"/>
                </a:lnTo>
                <a:lnTo>
                  <a:pt x="2718564" y="548179"/>
                </a:lnTo>
                <a:lnTo>
                  <a:pt x="2677054" y="547137"/>
                </a:lnTo>
                <a:lnTo>
                  <a:pt x="2632034" y="547455"/>
                </a:lnTo>
                <a:lnTo>
                  <a:pt x="2580620" y="549729"/>
                </a:lnTo>
                <a:lnTo>
                  <a:pt x="2542133" y="550951"/>
                </a:lnTo>
                <a:lnTo>
                  <a:pt x="2503312" y="550171"/>
                </a:lnTo>
                <a:lnTo>
                  <a:pt x="2463704" y="547881"/>
                </a:lnTo>
                <a:lnTo>
                  <a:pt x="2422860" y="544571"/>
                </a:lnTo>
                <a:lnTo>
                  <a:pt x="2380327" y="540730"/>
                </a:lnTo>
                <a:lnTo>
                  <a:pt x="2335655" y="536849"/>
                </a:lnTo>
                <a:lnTo>
                  <a:pt x="2288394" y="533417"/>
                </a:lnTo>
                <a:lnTo>
                  <a:pt x="2238092" y="530926"/>
                </a:lnTo>
                <a:lnTo>
                  <a:pt x="2184298" y="529865"/>
                </a:lnTo>
                <a:lnTo>
                  <a:pt x="2126561" y="530725"/>
                </a:lnTo>
                <a:lnTo>
                  <a:pt x="2064431" y="533995"/>
                </a:lnTo>
                <a:lnTo>
                  <a:pt x="1997456" y="540167"/>
                </a:lnTo>
                <a:lnTo>
                  <a:pt x="1925186" y="549729"/>
                </a:lnTo>
                <a:lnTo>
                  <a:pt x="1848700" y="559788"/>
                </a:lnTo>
                <a:lnTo>
                  <a:pt x="1781174" y="565693"/>
                </a:lnTo>
                <a:lnTo>
                  <a:pt x="1721525" y="568140"/>
                </a:lnTo>
                <a:lnTo>
                  <a:pt x="1668668" y="567828"/>
                </a:lnTo>
                <a:lnTo>
                  <a:pt x="1621517" y="565454"/>
                </a:lnTo>
                <a:lnTo>
                  <a:pt x="1578988" y="561716"/>
                </a:lnTo>
                <a:lnTo>
                  <a:pt x="1539997" y="557312"/>
                </a:lnTo>
                <a:lnTo>
                  <a:pt x="1503460" y="552941"/>
                </a:lnTo>
                <a:lnTo>
                  <a:pt x="1468291" y="549298"/>
                </a:lnTo>
                <a:lnTo>
                  <a:pt x="1433406" y="547084"/>
                </a:lnTo>
                <a:lnTo>
                  <a:pt x="1397720" y="546995"/>
                </a:lnTo>
                <a:lnTo>
                  <a:pt x="1360150" y="549729"/>
                </a:lnTo>
                <a:lnTo>
                  <a:pt x="1321841" y="552390"/>
                </a:lnTo>
                <a:lnTo>
                  <a:pt x="1279120" y="552648"/>
                </a:lnTo>
                <a:lnTo>
                  <a:pt x="1232638" y="551036"/>
                </a:lnTo>
                <a:lnTo>
                  <a:pt x="1183050" y="548090"/>
                </a:lnTo>
                <a:lnTo>
                  <a:pt x="1131008" y="544344"/>
                </a:lnTo>
                <a:lnTo>
                  <a:pt x="1077165" y="540332"/>
                </a:lnTo>
                <a:lnTo>
                  <a:pt x="1022175" y="536590"/>
                </a:lnTo>
                <a:lnTo>
                  <a:pt x="966691" y="533652"/>
                </a:lnTo>
                <a:lnTo>
                  <a:pt x="911366" y="532052"/>
                </a:lnTo>
                <a:lnTo>
                  <a:pt x="856852" y="532325"/>
                </a:lnTo>
                <a:lnTo>
                  <a:pt x="803804" y="535006"/>
                </a:lnTo>
                <a:lnTo>
                  <a:pt x="752874" y="540629"/>
                </a:lnTo>
                <a:lnTo>
                  <a:pt x="704716" y="549729"/>
                </a:lnTo>
                <a:lnTo>
                  <a:pt x="657105" y="558336"/>
                </a:lnTo>
                <a:lnTo>
                  <a:pt x="607731" y="562644"/>
                </a:lnTo>
                <a:lnTo>
                  <a:pt x="557106" y="563434"/>
                </a:lnTo>
                <a:lnTo>
                  <a:pt x="505739" y="561488"/>
                </a:lnTo>
                <a:lnTo>
                  <a:pt x="454143" y="557586"/>
                </a:lnTo>
                <a:lnTo>
                  <a:pt x="402829" y="552510"/>
                </a:lnTo>
                <a:lnTo>
                  <a:pt x="352309" y="547042"/>
                </a:lnTo>
                <a:lnTo>
                  <a:pt x="303093" y="541962"/>
                </a:lnTo>
                <a:lnTo>
                  <a:pt x="255693" y="538051"/>
                </a:lnTo>
                <a:lnTo>
                  <a:pt x="210621" y="536091"/>
                </a:lnTo>
                <a:lnTo>
                  <a:pt x="168387" y="536864"/>
                </a:lnTo>
                <a:lnTo>
                  <a:pt x="129503" y="541149"/>
                </a:lnTo>
                <a:lnTo>
                  <a:pt x="94481" y="549729"/>
                </a:lnTo>
                <a:lnTo>
                  <a:pt x="60683" y="543252"/>
                </a:lnTo>
                <a:lnTo>
                  <a:pt x="15862" y="493147"/>
                </a:lnTo>
                <a:lnTo>
                  <a:pt x="241" y="401582"/>
                </a:lnTo>
                <a:lnTo>
                  <a:pt x="0" y="343288"/>
                </a:lnTo>
                <a:lnTo>
                  <a:pt x="3651" y="288153"/>
                </a:lnTo>
                <a:lnTo>
                  <a:pt x="8680" y="236859"/>
                </a:lnTo>
                <a:lnTo>
                  <a:pt x="12573" y="190089"/>
                </a:lnTo>
                <a:lnTo>
                  <a:pt x="12814" y="148525"/>
                </a:lnTo>
                <a:lnTo>
                  <a:pt x="6889" y="112849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10116" y="2651408"/>
            <a:ext cx="431863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35"/>
              </a:lnSpc>
            </a:pPr>
            <a:r>
              <a:rPr sz="4200" spc="-254" baseline="3968" dirty="0">
                <a:latin typeface="Cambria Math"/>
                <a:cs typeface="Cambria Math"/>
              </a:rPr>
              <a:t>𝑨</a:t>
            </a:r>
            <a:r>
              <a:rPr sz="2800" spc="-170" dirty="0">
                <a:latin typeface="MS UI Gothic"/>
                <a:cs typeface="MS UI Gothic"/>
              </a:rPr>
              <a:t>：</a:t>
            </a:r>
            <a:r>
              <a:rPr lang="zh-CN" altLang="en-US" sz="2800" spc="-17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在超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中的共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1855" y="3299301"/>
            <a:ext cx="53124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6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𝑨</a:t>
            </a:r>
            <a:r>
              <a:rPr lang="en-US" altLang="zh-CN" spc="-26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  </a:t>
            </a:r>
            <a:r>
              <a:rPr lang="zh-CN" altLang="en-US" sz="1950" spc="-390" baseline="-14957" dirty="0">
                <a:latin typeface="Cambria Math" panose="02040503050406030204" pitchFamily="18" charset="0"/>
                <a:cs typeface="Cambria Math"/>
              </a:rPr>
              <a:t>𝑖             </a:t>
            </a:r>
            <a:r>
              <a:rPr spc="-260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:</a:t>
            </a:r>
            <a:r>
              <a:rPr spc="5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 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𝑨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的第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𝑖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行，表示</a:t>
            </a:r>
            <a:r>
              <a:rPr lang="zh-CN" altLang="en-US" spc="-110" dirty="0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节点</a:t>
            </a:r>
            <a:r>
              <a:rPr lang="en-US" altLang="zh-CN" spc="-110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 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𝑣</a:t>
            </a:r>
            <a:r>
              <a:rPr sz="1950" spc="-165" baseline="-14957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𝑖</a:t>
            </a:r>
            <a:r>
              <a:rPr lang="en-US" altLang="zh-CN" sz="1950" spc="-165" baseline="-14957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 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和其他所有</a:t>
            </a:r>
            <a:r>
              <a:rPr lang="zh-CN" altLang="en-US" spc="-110" dirty="0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节点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的共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现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情况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  <a:cs typeface="MS UI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45780" y="2444502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35552" y="2609447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嵌入重构共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0332" y="2444434"/>
            <a:ext cx="11684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MS UI Gothic"/>
                <a:cs typeface="MS UI Gothic"/>
              </a:rPr>
              <a:t>尽可能接近</a:t>
            </a:r>
            <a:endParaRPr>
              <a:latin typeface="MS UI Gothic"/>
              <a:cs typeface="MS UI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00850" y="2727201"/>
            <a:ext cx="1270000" cy="368935"/>
          </a:xfrm>
          <a:custGeom>
            <a:avLst/>
            <a:gdLst/>
            <a:ahLst/>
            <a:cxnLst/>
            <a:rect l="l" t="t" r="r" b="b"/>
            <a:pathLst>
              <a:path w="1270000" h="368935">
                <a:moveTo>
                  <a:pt x="0" y="184403"/>
                </a:moveTo>
                <a:lnTo>
                  <a:pt x="184404" y="0"/>
                </a:lnTo>
                <a:lnTo>
                  <a:pt x="184404" y="92201"/>
                </a:lnTo>
                <a:lnTo>
                  <a:pt x="1269492" y="92201"/>
                </a:lnTo>
                <a:lnTo>
                  <a:pt x="1269492" y="276605"/>
                </a:lnTo>
                <a:lnTo>
                  <a:pt x="184404" y="276605"/>
                </a:lnTo>
                <a:lnTo>
                  <a:pt x="184404" y="368807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标题 38">
            <a:extLst>
              <a:ext uri="{FF2B5EF4-FFF2-40B4-BE49-F238E27FC236}">
                <a16:creationId xmlns:a16="http://schemas.microsoft.com/office/drawing/2014/main" id="{B4E93723-2539-4145-B0E4-EAE21BB2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重构器与目标函数：超边中的共现信息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D97B41-6574-4C3D-A07F-D5649E11D20D}"/>
                  </a:ext>
                </a:extLst>
              </p:cNvPr>
              <p:cNvSpPr/>
              <p:nvPr/>
            </p:nvSpPr>
            <p:spPr>
              <a:xfrm>
                <a:off x="4200003" y="1623673"/>
                <a:ext cx="3307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𝑀𝐿𝑃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D97B41-6574-4C3D-A07F-D5649E11D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003" y="1623673"/>
                <a:ext cx="33074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D4AF7D-D2BF-4B2F-92E9-33173B1F2387}"/>
                  </a:ext>
                </a:extLst>
              </p:cNvPr>
              <p:cNvSpPr txBox="1"/>
              <p:nvPr/>
            </p:nvSpPr>
            <p:spPr>
              <a:xfrm>
                <a:off x="7163726" y="3671172"/>
                <a:ext cx="3240695" cy="5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𝑀𝐿𝑃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D4AF7D-D2BF-4B2F-92E9-33173B1F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26" y="3671172"/>
                <a:ext cx="3240695" cy="572849"/>
              </a:xfrm>
              <a:prstGeom prst="rect">
                <a:avLst/>
              </a:prstGeom>
              <a:blipFill>
                <a:blip r:embed="rId4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8332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229864" y="1261352"/>
            <a:ext cx="20554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S UI Gothic"/>
                <a:cs typeface="MS UI Gothic"/>
              </a:rPr>
              <a:t>映射函数</a:t>
            </a:r>
            <a:endParaRPr dirty="0">
              <a:latin typeface="MS UI Gothic"/>
              <a:cs typeface="MS UI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5515" y="2566476"/>
            <a:ext cx="4704715" cy="575310"/>
          </a:xfrm>
          <a:custGeom>
            <a:avLst/>
            <a:gdLst/>
            <a:ahLst/>
            <a:cxnLst/>
            <a:rect l="l" t="t" r="r" b="b"/>
            <a:pathLst>
              <a:path w="4704715" h="575310">
                <a:moveTo>
                  <a:pt x="1804800" y="546161"/>
                </a:moveTo>
                <a:lnTo>
                  <a:pt x="1400862" y="546161"/>
                </a:lnTo>
                <a:lnTo>
                  <a:pt x="1440425" y="546954"/>
                </a:lnTo>
                <a:lnTo>
                  <a:pt x="1477252" y="551574"/>
                </a:lnTo>
                <a:lnTo>
                  <a:pt x="1512869" y="558352"/>
                </a:lnTo>
                <a:lnTo>
                  <a:pt x="1548798" y="565619"/>
                </a:lnTo>
                <a:lnTo>
                  <a:pt x="1586563" y="571706"/>
                </a:lnTo>
                <a:lnTo>
                  <a:pt x="1627688" y="574943"/>
                </a:lnTo>
                <a:lnTo>
                  <a:pt x="1673698" y="573662"/>
                </a:lnTo>
                <a:lnTo>
                  <a:pt x="1726116" y="566192"/>
                </a:lnTo>
                <a:lnTo>
                  <a:pt x="1778104" y="552989"/>
                </a:lnTo>
                <a:lnTo>
                  <a:pt x="1804800" y="546161"/>
                </a:lnTo>
                <a:close/>
              </a:path>
              <a:path w="4704715" h="575310">
                <a:moveTo>
                  <a:pt x="3037714" y="542503"/>
                </a:moveTo>
                <a:lnTo>
                  <a:pt x="2463691" y="542503"/>
                </a:lnTo>
                <a:lnTo>
                  <a:pt x="2516445" y="543080"/>
                </a:lnTo>
                <a:lnTo>
                  <a:pt x="2567220" y="545929"/>
                </a:lnTo>
                <a:lnTo>
                  <a:pt x="2616200" y="550375"/>
                </a:lnTo>
                <a:lnTo>
                  <a:pt x="2642618" y="553368"/>
                </a:lnTo>
                <a:lnTo>
                  <a:pt x="2754235" y="566543"/>
                </a:lnTo>
                <a:lnTo>
                  <a:pt x="2797896" y="570626"/>
                </a:lnTo>
                <a:lnTo>
                  <a:pt x="2840692" y="572931"/>
                </a:lnTo>
                <a:lnTo>
                  <a:pt x="2882809" y="572782"/>
                </a:lnTo>
                <a:lnTo>
                  <a:pt x="2924431" y="569505"/>
                </a:lnTo>
                <a:lnTo>
                  <a:pt x="2965744" y="562424"/>
                </a:lnTo>
                <a:lnTo>
                  <a:pt x="2999368" y="552989"/>
                </a:lnTo>
                <a:lnTo>
                  <a:pt x="3022166" y="546727"/>
                </a:lnTo>
                <a:lnTo>
                  <a:pt x="3037714" y="542503"/>
                </a:lnTo>
                <a:close/>
              </a:path>
              <a:path w="4704715" h="575310">
                <a:moveTo>
                  <a:pt x="3134928" y="528266"/>
                </a:moveTo>
                <a:lnTo>
                  <a:pt x="1927520" y="528266"/>
                </a:lnTo>
                <a:lnTo>
                  <a:pt x="1968321" y="529831"/>
                </a:lnTo>
                <a:lnTo>
                  <a:pt x="2007967" y="534149"/>
                </a:lnTo>
                <a:lnTo>
                  <a:pt x="2047628" y="540140"/>
                </a:lnTo>
                <a:lnTo>
                  <a:pt x="2088476" y="546727"/>
                </a:lnTo>
                <a:lnTo>
                  <a:pt x="2131681" y="552832"/>
                </a:lnTo>
                <a:lnTo>
                  <a:pt x="2178414" y="557377"/>
                </a:lnTo>
                <a:lnTo>
                  <a:pt x="2229848" y="559283"/>
                </a:lnTo>
                <a:lnTo>
                  <a:pt x="2287153" y="557471"/>
                </a:lnTo>
                <a:lnTo>
                  <a:pt x="2330817" y="552989"/>
                </a:lnTo>
                <a:lnTo>
                  <a:pt x="2408772" y="544873"/>
                </a:lnTo>
                <a:lnTo>
                  <a:pt x="2463691" y="542503"/>
                </a:lnTo>
                <a:lnTo>
                  <a:pt x="3037714" y="542503"/>
                </a:lnTo>
                <a:lnTo>
                  <a:pt x="3055648" y="537631"/>
                </a:lnTo>
                <a:lnTo>
                  <a:pt x="3105397" y="530008"/>
                </a:lnTo>
                <a:lnTo>
                  <a:pt x="3134928" y="528266"/>
                </a:lnTo>
                <a:close/>
              </a:path>
              <a:path w="4704715" h="575310">
                <a:moveTo>
                  <a:pt x="1807556" y="545454"/>
                </a:moveTo>
                <a:lnTo>
                  <a:pt x="997640" y="545454"/>
                </a:lnTo>
                <a:lnTo>
                  <a:pt x="1048379" y="546754"/>
                </a:lnTo>
                <a:lnTo>
                  <a:pt x="1095705" y="549583"/>
                </a:lnTo>
                <a:lnTo>
                  <a:pt x="1144106" y="553368"/>
                </a:lnTo>
                <a:lnTo>
                  <a:pt x="1183619" y="556417"/>
                </a:lnTo>
                <a:lnTo>
                  <a:pt x="1225961" y="558713"/>
                </a:lnTo>
                <a:lnTo>
                  <a:pt x="1268394" y="559123"/>
                </a:lnTo>
                <a:lnTo>
                  <a:pt x="1311795" y="556792"/>
                </a:lnTo>
                <a:lnTo>
                  <a:pt x="1357040" y="550865"/>
                </a:lnTo>
                <a:lnTo>
                  <a:pt x="1400862" y="546161"/>
                </a:lnTo>
                <a:lnTo>
                  <a:pt x="1804800" y="546161"/>
                </a:lnTo>
                <a:lnTo>
                  <a:pt x="1807556" y="545454"/>
                </a:lnTo>
                <a:close/>
              </a:path>
              <a:path w="4704715" h="575310">
                <a:moveTo>
                  <a:pt x="4644614" y="542578"/>
                </a:moveTo>
                <a:lnTo>
                  <a:pt x="3651228" y="542578"/>
                </a:lnTo>
                <a:lnTo>
                  <a:pt x="3687342" y="543019"/>
                </a:lnTo>
                <a:lnTo>
                  <a:pt x="3723572" y="545362"/>
                </a:lnTo>
                <a:lnTo>
                  <a:pt x="3803750" y="552290"/>
                </a:lnTo>
                <a:lnTo>
                  <a:pt x="3851387" y="555143"/>
                </a:lnTo>
                <a:lnTo>
                  <a:pt x="3906513" y="556433"/>
                </a:lnTo>
                <a:lnTo>
                  <a:pt x="3970972" y="555296"/>
                </a:lnTo>
                <a:lnTo>
                  <a:pt x="4116654" y="546372"/>
                </a:lnTo>
                <a:lnTo>
                  <a:pt x="4178903" y="544160"/>
                </a:lnTo>
                <a:lnTo>
                  <a:pt x="4639875" y="543769"/>
                </a:lnTo>
                <a:lnTo>
                  <a:pt x="4644614" y="542578"/>
                </a:lnTo>
                <a:close/>
              </a:path>
              <a:path w="4704715" h="575310">
                <a:moveTo>
                  <a:pt x="4669873" y="527035"/>
                </a:moveTo>
                <a:lnTo>
                  <a:pt x="3155785" y="527035"/>
                </a:lnTo>
                <a:lnTo>
                  <a:pt x="3206411" y="527751"/>
                </a:lnTo>
                <a:lnTo>
                  <a:pt x="3256874" y="531194"/>
                </a:lnTo>
                <a:lnTo>
                  <a:pt x="3306774" y="536402"/>
                </a:lnTo>
                <a:lnTo>
                  <a:pt x="3403289" y="548266"/>
                </a:lnTo>
                <a:lnTo>
                  <a:pt x="3449103" y="552999"/>
                </a:lnTo>
                <a:lnTo>
                  <a:pt x="3492755" y="555652"/>
                </a:lnTo>
                <a:lnTo>
                  <a:pt x="3533844" y="555261"/>
                </a:lnTo>
                <a:lnTo>
                  <a:pt x="3571971" y="550865"/>
                </a:lnTo>
                <a:lnTo>
                  <a:pt x="3613386" y="544905"/>
                </a:lnTo>
                <a:lnTo>
                  <a:pt x="3651228" y="542578"/>
                </a:lnTo>
                <a:lnTo>
                  <a:pt x="4644614" y="542578"/>
                </a:lnTo>
                <a:lnTo>
                  <a:pt x="4649060" y="541461"/>
                </a:lnTo>
                <a:lnTo>
                  <a:pt x="4669873" y="527035"/>
                </a:lnTo>
                <a:close/>
              </a:path>
              <a:path w="4704715" h="575310">
                <a:moveTo>
                  <a:pt x="4639875" y="543769"/>
                </a:moveTo>
                <a:lnTo>
                  <a:pt x="4234709" y="543769"/>
                </a:lnTo>
                <a:lnTo>
                  <a:pt x="4285426" y="544738"/>
                </a:lnTo>
                <a:lnTo>
                  <a:pt x="4332406" y="546605"/>
                </a:lnTo>
                <a:lnTo>
                  <a:pt x="4420573" y="551191"/>
                </a:lnTo>
                <a:lnTo>
                  <a:pt x="4464467" y="552989"/>
                </a:lnTo>
                <a:lnTo>
                  <a:pt x="4510038" y="553841"/>
                </a:lnTo>
                <a:lnTo>
                  <a:pt x="4558642" y="553287"/>
                </a:lnTo>
                <a:lnTo>
                  <a:pt x="4611631" y="550865"/>
                </a:lnTo>
                <a:lnTo>
                  <a:pt x="4639875" y="543769"/>
                </a:lnTo>
                <a:close/>
              </a:path>
              <a:path w="4704715" h="575310">
                <a:moveTo>
                  <a:pt x="4680723" y="517717"/>
                </a:moveTo>
                <a:lnTo>
                  <a:pt x="337090" y="517717"/>
                </a:lnTo>
                <a:lnTo>
                  <a:pt x="389959" y="519318"/>
                </a:lnTo>
                <a:lnTo>
                  <a:pt x="443238" y="522585"/>
                </a:lnTo>
                <a:lnTo>
                  <a:pt x="496571" y="527057"/>
                </a:lnTo>
                <a:lnTo>
                  <a:pt x="703315" y="547774"/>
                </a:lnTo>
                <a:lnTo>
                  <a:pt x="751573" y="551352"/>
                </a:lnTo>
                <a:lnTo>
                  <a:pt x="797746" y="553368"/>
                </a:lnTo>
                <a:lnTo>
                  <a:pt x="841480" y="553360"/>
                </a:lnTo>
                <a:lnTo>
                  <a:pt x="882416" y="550865"/>
                </a:lnTo>
                <a:lnTo>
                  <a:pt x="942611" y="546540"/>
                </a:lnTo>
                <a:lnTo>
                  <a:pt x="997640" y="545454"/>
                </a:lnTo>
                <a:lnTo>
                  <a:pt x="1807556" y="545454"/>
                </a:lnTo>
                <a:lnTo>
                  <a:pt x="1837763" y="537705"/>
                </a:lnTo>
                <a:lnTo>
                  <a:pt x="1884390" y="530531"/>
                </a:lnTo>
                <a:lnTo>
                  <a:pt x="1927520" y="528266"/>
                </a:lnTo>
                <a:lnTo>
                  <a:pt x="3134928" y="528266"/>
                </a:lnTo>
                <a:lnTo>
                  <a:pt x="3155785" y="527035"/>
                </a:lnTo>
                <a:lnTo>
                  <a:pt x="4669873" y="527035"/>
                </a:lnTo>
                <a:lnTo>
                  <a:pt x="4678563" y="521012"/>
                </a:lnTo>
                <a:lnTo>
                  <a:pt x="4680723" y="517717"/>
                </a:lnTo>
                <a:close/>
              </a:path>
              <a:path w="4704715" h="575310">
                <a:moveTo>
                  <a:pt x="240564" y="11989"/>
                </a:moveTo>
                <a:lnTo>
                  <a:pt x="193564" y="13814"/>
                </a:lnTo>
                <a:lnTo>
                  <a:pt x="144093" y="18499"/>
                </a:lnTo>
                <a:lnTo>
                  <a:pt x="91371" y="26609"/>
                </a:lnTo>
                <a:lnTo>
                  <a:pt x="52985" y="33577"/>
                </a:lnTo>
                <a:lnTo>
                  <a:pt x="5189" y="77521"/>
                </a:lnTo>
                <a:lnTo>
                  <a:pt x="3779" y="113985"/>
                </a:lnTo>
                <a:lnTo>
                  <a:pt x="14529" y="156381"/>
                </a:lnTo>
                <a:lnTo>
                  <a:pt x="16852" y="202178"/>
                </a:lnTo>
                <a:lnTo>
                  <a:pt x="13655" y="250843"/>
                </a:lnTo>
                <a:lnTo>
                  <a:pt x="7843" y="301840"/>
                </a:lnTo>
                <a:lnTo>
                  <a:pt x="2323" y="354637"/>
                </a:lnTo>
                <a:lnTo>
                  <a:pt x="0" y="408698"/>
                </a:lnTo>
                <a:lnTo>
                  <a:pt x="3779" y="463489"/>
                </a:lnTo>
                <a:lnTo>
                  <a:pt x="34159" y="526861"/>
                </a:lnTo>
                <a:lnTo>
                  <a:pt x="91371" y="550865"/>
                </a:lnTo>
                <a:lnTo>
                  <a:pt x="136844" y="537211"/>
                </a:lnTo>
                <a:lnTo>
                  <a:pt x="184508" y="527531"/>
                </a:lnTo>
                <a:lnTo>
                  <a:pt x="234008" y="521362"/>
                </a:lnTo>
                <a:lnTo>
                  <a:pt x="284988" y="518245"/>
                </a:lnTo>
                <a:lnTo>
                  <a:pt x="337090" y="517717"/>
                </a:lnTo>
                <a:lnTo>
                  <a:pt x="4680723" y="517717"/>
                </a:lnTo>
                <a:lnTo>
                  <a:pt x="4696499" y="493646"/>
                </a:lnTo>
                <a:lnTo>
                  <a:pt x="4699223" y="463489"/>
                </a:lnTo>
                <a:lnTo>
                  <a:pt x="4691655" y="421954"/>
                </a:lnTo>
                <a:lnTo>
                  <a:pt x="4690829" y="371501"/>
                </a:lnTo>
                <a:lnTo>
                  <a:pt x="4694214" y="315802"/>
                </a:lnTo>
                <a:lnTo>
                  <a:pt x="4699278" y="258528"/>
                </a:lnTo>
                <a:lnTo>
                  <a:pt x="4703488" y="203353"/>
                </a:lnTo>
                <a:lnTo>
                  <a:pt x="4704314" y="153948"/>
                </a:lnTo>
                <a:lnTo>
                  <a:pt x="4699223" y="113985"/>
                </a:lnTo>
                <a:lnTo>
                  <a:pt x="4693459" y="80300"/>
                </a:lnTo>
                <a:lnTo>
                  <a:pt x="4680050" y="57077"/>
                </a:lnTo>
                <a:lnTo>
                  <a:pt x="4439637" y="57077"/>
                </a:lnTo>
                <a:lnTo>
                  <a:pt x="4386334" y="56151"/>
                </a:lnTo>
                <a:lnTo>
                  <a:pt x="4331342" y="53102"/>
                </a:lnTo>
                <a:lnTo>
                  <a:pt x="4275881" y="48576"/>
                </a:lnTo>
                <a:lnTo>
                  <a:pt x="4262108" y="47228"/>
                </a:lnTo>
                <a:lnTo>
                  <a:pt x="1097871" y="47228"/>
                </a:lnTo>
                <a:lnTo>
                  <a:pt x="1067658" y="44951"/>
                </a:lnTo>
                <a:lnTo>
                  <a:pt x="1039010" y="41071"/>
                </a:lnTo>
                <a:lnTo>
                  <a:pt x="987387" y="32476"/>
                </a:lnTo>
                <a:lnTo>
                  <a:pt x="621515" y="32476"/>
                </a:lnTo>
                <a:lnTo>
                  <a:pt x="566115" y="31782"/>
                </a:lnTo>
                <a:lnTo>
                  <a:pt x="514503" y="29423"/>
                </a:lnTo>
                <a:lnTo>
                  <a:pt x="465896" y="25965"/>
                </a:lnTo>
                <a:lnTo>
                  <a:pt x="374569" y="18016"/>
                </a:lnTo>
                <a:lnTo>
                  <a:pt x="330285" y="14655"/>
                </a:lnTo>
                <a:lnTo>
                  <a:pt x="285877" y="12457"/>
                </a:lnTo>
                <a:lnTo>
                  <a:pt x="240564" y="11989"/>
                </a:lnTo>
                <a:close/>
              </a:path>
              <a:path w="4704715" h="575310">
                <a:moveTo>
                  <a:pt x="4611631" y="26609"/>
                </a:moveTo>
                <a:lnTo>
                  <a:pt x="4577250" y="40644"/>
                </a:lnTo>
                <a:lnTo>
                  <a:pt x="4536313" y="49970"/>
                </a:lnTo>
                <a:lnTo>
                  <a:pt x="4490036" y="55232"/>
                </a:lnTo>
                <a:lnTo>
                  <a:pt x="4439637" y="57077"/>
                </a:lnTo>
                <a:lnTo>
                  <a:pt x="4680050" y="57077"/>
                </a:lnTo>
                <a:lnTo>
                  <a:pt x="4677858" y="53281"/>
                </a:lnTo>
                <a:lnTo>
                  <a:pt x="4651042" y="34770"/>
                </a:lnTo>
                <a:lnTo>
                  <a:pt x="4611631" y="26609"/>
                </a:lnTo>
                <a:close/>
              </a:path>
              <a:path w="4704715" h="575310">
                <a:moveTo>
                  <a:pt x="1413297" y="8630"/>
                </a:moveTo>
                <a:lnTo>
                  <a:pt x="1371995" y="9673"/>
                </a:lnTo>
                <a:lnTo>
                  <a:pt x="1323661" y="15304"/>
                </a:lnTo>
                <a:lnTo>
                  <a:pt x="1266642" y="26609"/>
                </a:lnTo>
                <a:lnTo>
                  <a:pt x="1214035" y="37594"/>
                </a:lnTo>
                <a:lnTo>
                  <a:pt x="1169447" y="44235"/>
                </a:lnTo>
                <a:lnTo>
                  <a:pt x="1131263" y="47218"/>
                </a:lnTo>
                <a:lnTo>
                  <a:pt x="1097871" y="47228"/>
                </a:lnTo>
                <a:lnTo>
                  <a:pt x="4262108" y="47228"/>
                </a:lnTo>
                <a:lnTo>
                  <a:pt x="4256132" y="46643"/>
                </a:lnTo>
                <a:lnTo>
                  <a:pt x="3351223" y="46643"/>
                </a:lnTo>
                <a:lnTo>
                  <a:pt x="3302299" y="46067"/>
                </a:lnTo>
                <a:lnTo>
                  <a:pt x="3256837" y="43070"/>
                </a:lnTo>
                <a:lnTo>
                  <a:pt x="3254084" y="42768"/>
                </a:lnTo>
                <a:lnTo>
                  <a:pt x="2707849" y="42768"/>
                </a:lnTo>
                <a:lnTo>
                  <a:pt x="2665103" y="40860"/>
                </a:lnTo>
                <a:lnTo>
                  <a:pt x="2642315" y="38619"/>
                </a:lnTo>
                <a:lnTo>
                  <a:pt x="1644337" y="38619"/>
                </a:lnTo>
                <a:lnTo>
                  <a:pt x="1605984" y="37937"/>
                </a:lnTo>
                <a:lnTo>
                  <a:pt x="1572168" y="34246"/>
                </a:lnTo>
                <a:lnTo>
                  <a:pt x="1541236" y="28630"/>
                </a:lnTo>
                <a:lnTo>
                  <a:pt x="1511536" y="22175"/>
                </a:lnTo>
                <a:lnTo>
                  <a:pt x="1481414" y="15967"/>
                </a:lnTo>
                <a:lnTo>
                  <a:pt x="1449219" y="11090"/>
                </a:lnTo>
                <a:lnTo>
                  <a:pt x="1413297" y="8630"/>
                </a:lnTo>
                <a:close/>
              </a:path>
              <a:path w="4704715" h="575310">
                <a:moveTo>
                  <a:pt x="3744151" y="0"/>
                </a:moveTo>
                <a:lnTo>
                  <a:pt x="3684734" y="2962"/>
                </a:lnTo>
                <a:lnTo>
                  <a:pt x="3613012" y="11410"/>
                </a:lnTo>
                <a:lnTo>
                  <a:pt x="3526772" y="26609"/>
                </a:lnTo>
                <a:lnTo>
                  <a:pt x="3462659" y="37638"/>
                </a:lnTo>
                <a:lnTo>
                  <a:pt x="3404409" y="44075"/>
                </a:lnTo>
                <a:lnTo>
                  <a:pt x="3351223" y="46643"/>
                </a:lnTo>
                <a:lnTo>
                  <a:pt x="4256132" y="46643"/>
                </a:lnTo>
                <a:lnTo>
                  <a:pt x="4118845" y="32602"/>
                </a:lnTo>
                <a:lnTo>
                  <a:pt x="4073629" y="28630"/>
                </a:lnTo>
                <a:lnTo>
                  <a:pt x="4037504" y="26609"/>
                </a:lnTo>
                <a:lnTo>
                  <a:pt x="3966159" y="26591"/>
                </a:lnTo>
                <a:lnTo>
                  <a:pt x="3934106" y="23203"/>
                </a:lnTo>
                <a:lnTo>
                  <a:pt x="3903023" y="17711"/>
                </a:lnTo>
                <a:lnTo>
                  <a:pt x="3870700" y="11379"/>
                </a:lnTo>
                <a:lnTo>
                  <a:pt x="3834921" y="5473"/>
                </a:lnTo>
                <a:lnTo>
                  <a:pt x="3793476" y="1258"/>
                </a:lnTo>
                <a:lnTo>
                  <a:pt x="3744151" y="0"/>
                </a:lnTo>
                <a:close/>
              </a:path>
              <a:path w="4704715" h="575310">
                <a:moveTo>
                  <a:pt x="3011919" y="14793"/>
                </a:moveTo>
                <a:lnTo>
                  <a:pt x="2968269" y="15120"/>
                </a:lnTo>
                <a:lnTo>
                  <a:pt x="2921676" y="18817"/>
                </a:lnTo>
                <a:lnTo>
                  <a:pt x="2871337" y="26609"/>
                </a:lnTo>
                <a:lnTo>
                  <a:pt x="2809224" y="36629"/>
                </a:lnTo>
                <a:lnTo>
                  <a:pt x="2755309" y="41687"/>
                </a:lnTo>
                <a:lnTo>
                  <a:pt x="2707849" y="42768"/>
                </a:lnTo>
                <a:lnTo>
                  <a:pt x="3254084" y="42768"/>
                </a:lnTo>
                <a:lnTo>
                  <a:pt x="3214035" y="38376"/>
                </a:lnTo>
                <a:lnTo>
                  <a:pt x="3145590" y="28630"/>
                </a:lnTo>
                <a:lnTo>
                  <a:pt x="3133213" y="26795"/>
                </a:lnTo>
                <a:lnTo>
                  <a:pt x="3093590" y="21354"/>
                </a:lnTo>
                <a:lnTo>
                  <a:pt x="3053426" y="17112"/>
                </a:lnTo>
                <a:lnTo>
                  <a:pt x="3011919" y="14793"/>
                </a:lnTo>
                <a:close/>
              </a:path>
              <a:path w="4704715" h="575310">
                <a:moveTo>
                  <a:pt x="1900146" y="10761"/>
                </a:moveTo>
                <a:lnTo>
                  <a:pt x="1849428" y="12368"/>
                </a:lnTo>
                <a:lnTo>
                  <a:pt x="1796645" y="17400"/>
                </a:lnTo>
                <a:lnTo>
                  <a:pt x="1741266" y="26609"/>
                </a:lnTo>
                <a:lnTo>
                  <a:pt x="1688880" y="35204"/>
                </a:lnTo>
                <a:lnTo>
                  <a:pt x="1644337" y="38619"/>
                </a:lnTo>
                <a:lnTo>
                  <a:pt x="2642315" y="38619"/>
                </a:lnTo>
                <a:lnTo>
                  <a:pt x="2625327" y="36948"/>
                </a:lnTo>
                <a:lnTo>
                  <a:pt x="2589646" y="32384"/>
                </a:lnTo>
                <a:lnTo>
                  <a:pt x="2242064" y="32384"/>
                </a:lnTo>
                <a:lnTo>
                  <a:pt x="2190899" y="31028"/>
                </a:lnTo>
                <a:lnTo>
                  <a:pt x="2141394" y="27843"/>
                </a:lnTo>
                <a:lnTo>
                  <a:pt x="1997518" y="14822"/>
                </a:lnTo>
                <a:lnTo>
                  <a:pt x="1949333" y="11829"/>
                </a:lnTo>
                <a:lnTo>
                  <a:pt x="1900146" y="10761"/>
                </a:lnTo>
                <a:close/>
              </a:path>
              <a:path w="4704715" h="575310">
                <a:moveTo>
                  <a:pt x="862793" y="21621"/>
                </a:moveTo>
                <a:lnTo>
                  <a:pt x="809662" y="22518"/>
                </a:lnTo>
                <a:lnTo>
                  <a:pt x="716285" y="28633"/>
                </a:lnTo>
                <a:lnTo>
                  <a:pt x="681484" y="30940"/>
                </a:lnTo>
                <a:lnTo>
                  <a:pt x="621515" y="32476"/>
                </a:lnTo>
                <a:lnTo>
                  <a:pt x="987387" y="32476"/>
                </a:lnTo>
                <a:lnTo>
                  <a:pt x="979957" y="31245"/>
                </a:lnTo>
                <a:lnTo>
                  <a:pt x="946327" y="26670"/>
                </a:lnTo>
                <a:lnTo>
                  <a:pt x="907810" y="23233"/>
                </a:lnTo>
                <a:lnTo>
                  <a:pt x="862793" y="21621"/>
                </a:lnTo>
                <a:close/>
              </a:path>
              <a:path w="4704715" h="575310">
                <a:moveTo>
                  <a:pt x="2461091" y="20980"/>
                </a:moveTo>
                <a:lnTo>
                  <a:pt x="2410037" y="21839"/>
                </a:lnTo>
                <a:lnTo>
                  <a:pt x="2295420" y="31162"/>
                </a:lnTo>
                <a:lnTo>
                  <a:pt x="2242064" y="32384"/>
                </a:lnTo>
                <a:lnTo>
                  <a:pt x="2589646" y="32384"/>
                </a:lnTo>
                <a:lnTo>
                  <a:pt x="2547720" y="27056"/>
                </a:lnTo>
                <a:lnTo>
                  <a:pt x="2506405" y="23048"/>
                </a:lnTo>
                <a:lnTo>
                  <a:pt x="2461091" y="20980"/>
                </a:lnTo>
                <a:close/>
              </a:path>
              <a:path w="4704715" h="575310">
                <a:moveTo>
                  <a:pt x="4034119" y="26420"/>
                </a:moveTo>
                <a:lnTo>
                  <a:pt x="4001396" y="26609"/>
                </a:lnTo>
                <a:lnTo>
                  <a:pt x="4037504" y="26609"/>
                </a:lnTo>
                <a:lnTo>
                  <a:pt x="4034119" y="26420"/>
                </a:lnTo>
                <a:close/>
              </a:path>
            </a:pathLst>
          </a:custGeom>
          <a:solidFill>
            <a:srgbClr val="F79646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32405" y="2567617"/>
            <a:ext cx="4719955" cy="568325"/>
          </a:xfrm>
          <a:custGeom>
            <a:avLst/>
            <a:gdLst/>
            <a:ahLst/>
            <a:cxnLst/>
            <a:rect l="l" t="t" r="r" b="b"/>
            <a:pathLst>
              <a:path w="4719955" h="568325">
                <a:moveTo>
                  <a:pt x="6889" y="112849"/>
                </a:moveTo>
                <a:lnTo>
                  <a:pt x="29087" y="51463"/>
                </a:lnTo>
                <a:lnTo>
                  <a:pt x="94481" y="25473"/>
                </a:lnTo>
                <a:lnTo>
                  <a:pt x="149992" y="16088"/>
                </a:lnTo>
                <a:lnTo>
                  <a:pt x="204561" y="12320"/>
                </a:lnTo>
                <a:lnTo>
                  <a:pt x="258010" y="12998"/>
                </a:lnTo>
                <a:lnTo>
                  <a:pt x="310163" y="16947"/>
                </a:lnTo>
                <a:lnTo>
                  <a:pt x="360843" y="22993"/>
                </a:lnTo>
                <a:lnTo>
                  <a:pt x="409872" y="29964"/>
                </a:lnTo>
                <a:lnTo>
                  <a:pt x="457075" y="36685"/>
                </a:lnTo>
                <a:lnTo>
                  <a:pt x="502275" y="41983"/>
                </a:lnTo>
                <a:lnTo>
                  <a:pt x="545294" y="44684"/>
                </a:lnTo>
                <a:lnTo>
                  <a:pt x="585956" y="43615"/>
                </a:lnTo>
                <a:lnTo>
                  <a:pt x="624085" y="37603"/>
                </a:lnTo>
                <a:lnTo>
                  <a:pt x="659504" y="25473"/>
                </a:lnTo>
                <a:lnTo>
                  <a:pt x="701625" y="11133"/>
                </a:lnTo>
                <a:lnTo>
                  <a:pt x="746083" y="4400"/>
                </a:lnTo>
                <a:lnTo>
                  <a:pt x="792447" y="3617"/>
                </a:lnTo>
                <a:lnTo>
                  <a:pt x="840286" y="7125"/>
                </a:lnTo>
                <a:lnTo>
                  <a:pt x="889169" y="13267"/>
                </a:lnTo>
                <a:lnTo>
                  <a:pt x="938663" y="20385"/>
                </a:lnTo>
                <a:lnTo>
                  <a:pt x="988339" y="26823"/>
                </a:lnTo>
                <a:lnTo>
                  <a:pt x="1037765" y="30921"/>
                </a:lnTo>
                <a:lnTo>
                  <a:pt x="1086509" y="31024"/>
                </a:lnTo>
                <a:lnTo>
                  <a:pt x="1134141" y="25473"/>
                </a:lnTo>
                <a:lnTo>
                  <a:pt x="1172214" y="20718"/>
                </a:lnTo>
                <a:lnTo>
                  <a:pt x="1213856" y="19665"/>
                </a:lnTo>
                <a:lnTo>
                  <a:pt x="1258497" y="21519"/>
                </a:lnTo>
                <a:lnTo>
                  <a:pt x="1305567" y="25488"/>
                </a:lnTo>
                <a:lnTo>
                  <a:pt x="1354495" y="30778"/>
                </a:lnTo>
                <a:lnTo>
                  <a:pt x="1404711" y="36596"/>
                </a:lnTo>
                <a:lnTo>
                  <a:pt x="1455644" y="42149"/>
                </a:lnTo>
                <a:lnTo>
                  <a:pt x="1506725" y="46644"/>
                </a:lnTo>
                <a:lnTo>
                  <a:pt x="1557383" y="49286"/>
                </a:lnTo>
                <a:lnTo>
                  <a:pt x="1607047" y="49284"/>
                </a:lnTo>
                <a:lnTo>
                  <a:pt x="1655147" y="45843"/>
                </a:lnTo>
                <a:lnTo>
                  <a:pt x="1701114" y="38170"/>
                </a:lnTo>
                <a:lnTo>
                  <a:pt x="1744376" y="25473"/>
                </a:lnTo>
                <a:lnTo>
                  <a:pt x="1793521" y="11562"/>
                </a:lnTo>
                <a:lnTo>
                  <a:pt x="1842189" y="5319"/>
                </a:lnTo>
                <a:lnTo>
                  <a:pt x="1890137" y="5116"/>
                </a:lnTo>
                <a:lnTo>
                  <a:pt x="1937126" y="9324"/>
                </a:lnTo>
                <a:lnTo>
                  <a:pt x="1982916" y="16314"/>
                </a:lnTo>
                <a:lnTo>
                  <a:pt x="2027266" y="24458"/>
                </a:lnTo>
                <a:lnTo>
                  <a:pt x="2069935" y="32126"/>
                </a:lnTo>
                <a:lnTo>
                  <a:pt x="2110683" y="37691"/>
                </a:lnTo>
                <a:lnTo>
                  <a:pt x="2149271" y="39522"/>
                </a:lnTo>
                <a:lnTo>
                  <a:pt x="2185456" y="35993"/>
                </a:lnTo>
                <a:lnTo>
                  <a:pt x="2219000" y="25473"/>
                </a:lnTo>
                <a:lnTo>
                  <a:pt x="2249232" y="15953"/>
                </a:lnTo>
                <a:lnTo>
                  <a:pt x="2285028" y="11413"/>
                </a:lnTo>
                <a:lnTo>
                  <a:pt x="2325630" y="10927"/>
                </a:lnTo>
                <a:lnTo>
                  <a:pt x="2370281" y="13569"/>
                </a:lnTo>
                <a:lnTo>
                  <a:pt x="2418221" y="18415"/>
                </a:lnTo>
                <a:lnTo>
                  <a:pt x="2468693" y="24540"/>
                </a:lnTo>
                <a:lnTo>
                  <a:pt x="2520940" y="31017"/>
                </a:lnTo>
                <a:lnTo>
                  <a:pt x="2574203" y="36922"/>
                </a:lnTo>
                <a:lnTo>
                  <a:pt x="2627725" y="41329"/>
                </a:lnTo>
                <a:lnTo>
                  <a:pt x="2680746" y="43313"/>
                </a:lnTo>
                <a:lnTo>
                  <a:pt x="2732511" y="41948"/>
                </a:lnTo>
                <a:lnTo>
                  <a:pt x="2782260" y="36310"/>
                </a:lnTo>
                <a:lnTo>
                  <a:pt x="2829235" y="25473"/>
                </a:lnTo>
                <a:lnTo>
                  <a:pt x="2890766" y="9931"/>
                </a:lnTo>
                <a:lnTo>
                  <a:pt x="2945377" y="1967"/>
                </a:lnTo>
                <a:lnTo>
                  <a:pt x="2994554" y="0"/>
                </a:lnTo>
                <a:lnTo>
                  <a:pt x="3039781" y="2445"/>
                </a:lnTo>
                <a:lnTo>
                  <a:pt x="3082545" y="7720"/>
                </a:lnTo>
                <a:lnTo>
                  <a:pt x="3124329" y="14243"/>
                </a:lnTo>
                <a:lnTo>
                  <a:pt x="3166620" y="20432"/>
                </a:lnTo>
                <a:lnTo>
                  <a:pt x="3210902" y="24702"/>
                </a:lnTo>
                <a:lnTo>
                  <a:pt x="3258660" y="25473"/>
                </a:lnTo>
                <a:lnTo>
                  <a:pt x="3298730" y="24832"/>
                </a:lnTo>
                <a:lnTo>
                  <a:pt x="3343416" y="25031"/>
                </a:lnTo>
                <a:lnTo>
                  <a:pt x="3391921" y="25853"/>
                </a:lnTo>
                <a:lnTo>
                  <a:pt x="3443449" y="27082"/>
                </a:lnTo>
                <a:lnTo>
                  <a:pt x="3497203" y="28499"/>
                </a:lnTo>
                <a:lnTo>
                  <a:pt x="3552387" y="29888"/>
                </a:lnTo>
                <a:lnTo>
                  <a:pt x="3608204" y="31031"/>
                </a:lnTo>
                <a:lnTo>
                  <a:pt x="3663858" y="31713"/>
                </a:lnTo>
                <a:lnTo>
                  <a:pt x="3718552" y="31715"/>
                </a:lnTo>
                <a:lnTo>
                  <a:pt x="3771489" y="30820"/>
                </a:lnTo>
                <a:lnTo>
                  <a:pt x="3821873" y="28812"/>
                </a:lnTo>
                <a:lnTo>
                  <a:pt x="3868908" y="25473"/>
                </a:lnTo>
                <a:lnTo>
                  <a:pt x="3907043" y="22887"/>
                </a:lnTo>
                <a:lnTo>
                  <a:pt x="3948974" y="21520"/>
                </a:lnTo>
                <a:lnTo>
                  <a:pt x="3994207" y="21176"/>
                </a:lnTo>
                <a:lnTo>
                  <a:pt x="4042248" y="21660"/>
                </a:lnTo>
                <a:lnTo>
                  <a:pt x="4092602" y="22775"/>
                </a:lnTo>
                <a:lnTo>
                  <a:pt x="4144777" y="24324"/>
                </a:lnTo>
                <a:lnTo>
                  <a:pt x="4198277" y="26113"/>
                </a:lnTo>
                <a:lnTo>
                  <a:pt x="4252609" y="27943"/>
                </a:lnTo>
                <a:lnTo>
                  <a:pt x="4307279" y="29621"/>
                </a:lnTo>
                <a:lnTo>
                  <a:pt x="4361794" y="30948"/>
                </a:lnTo>
                <a:lnTo>
                  <a:pt x="4415659" y="31729"/>
                </a:lnTo>
                <a:lnTo>
                  <a:pt x="4468380" y="31769"/>
                </a:lnTo>
                <a:lnTo>
                  <a:pt x="4519463" y="30870"/>
                </a:lnTo>
                <a:lnTo>
                  <a:pt x="4568415" y="28837"/>
                </a:lnTo>
                <a:lnTo>
                  <a:pt x="4614741" y="25473"/>
                </a:lnTo>
                <a:lnTo>
                  <a:pt x="4646974" y="33775"/>
                </a:lnTo>
                <a:lnTo>
                  <a:pt x="4695153" y="80187"/>
                </a:lnTo>
                <a:lnTo>
                  <a:pt x="4715196" y="175670"/>
                </a:lnTo>
                <a:lnTo>
                  <a:pt x="4719939" y="231687"/>
                </a:lnTo>
                <a:lnTo>
                  <a:pt x="4718861" y="282405"/>
                </a:lnTo>
                <a:lnTo>
                  <a:pt x="4714262" y="329326"/>
                </a:lnTo>
                <a:lnTo>
                  <a:pt x="4708442" y="373956"/>
                </a:lnTo>
                <a:lnTo>
                  <a:pt x="4703699" y="417797"/>
                </a:lnTo>
                <a:lnTo>
                  <a:pt x="4702333" y="462353"/>
                </a:lnTo>
                <a:lnTo>
                  <a:pt x="4678182" y="525291"/>
                </a:lnTo>
                <a:lnTo>
                  <a:pt x="4614741" y="549729"/>
                </a:lnTo>
                <a:lnTo>
                  <a:pt x="4544315" y="557892"/>
                </a:lnTo>
                <a:lnTo>
                  <a:pt x="4480258" y="561963"/>
                </a:lnTo>
                <a:lnTo>
                  <a:pt x="4421736" y="562821"/>
                </a:lnTo>
                <a:lnTo>
                  <a:pt x="4367914" y="561345"/>
                </a:lnTo>
                <a:lnTo>
                  <a:pt x="4317959" y="558414"/>
                </a:lnTo>
                <a:lnTo>
                  <a:pt x="4271035" y="554908"/>
                </a:lnTo>
                <a:lnTo>
                  <a:pt x="4226310" y="551705"/>
                </a:lnTo>
                <a:lnTo>
                  <a:pt x="4182949" y="549686"/>
                </a:lnTo>
                <a:lnTo>
                  <a:pt x="4140116" y="549729"/>
                </a:lnTo>
                <a:lnTo>
                  <a:pt x="4101263" y="550510"/>
                </a:lnTo>
                <a:lnTo>
                  <a:pt x="4061357" y="550538"/>
                </a:lnTo>
                <a:lnTo>
                  <a:pt x="4019701" y="550031"/>
                </a:lnTo>
                <a:lnTo>
                  <a:pt x="3975593" y="549204"/>
                </a:lnTo>
                <a:lnTo>
                  <a:pt x="3928334" y="548276"/>
                </a:lnTo>
                <a:lnTo>
                  <a:pt x="3877225" y="547465"/>
                </a:lnTo>
                <a:lnTo>
                  <a:pt x="3821566" y="546987"/>
                </a:lnTo>
                <a:lnTo>
                  <a:pt x="3760658" y="547060"/>
                </a:lnTo>
                <a:lnTo>
                  <a:pt x="3693800" y="547902"/>
                </a:lnTo>
                <a:lnTo>
                  <a:pt x="3620293" y="549729"/>
                </a:lnTo>
                <a:lnTo>
                  <a:pt x="3555234" y="551214"/>
                </a:lnTo>
                <a:lnTo>
                  <a:pt x="3498863" y="551522"/>
                </a:lnTo>
                <a:lnTo>
                  <a:pt x="3449195" y="550947"/>
                </a:lnTo>
                <a:lnTo>
                  <a:pt x="3404248" y="549781"/>
                </a:lnTo>
                <a:lnTo>
                  <a:pt x="3362039" y="548318"/>
                </a:lnTo>
                <a:lnTo>
                  <a:pt x="3320586" y="546851"/>
                </a:lnTo>
                <a:lnTo>
                  <a:pt x="3277905" y="545674"/>
                </a:lnTo>
                <a:lnTo>
                  <a:pt x="3232015" y="545080"/>
                </a:lnTo>
                <a:lnTo>
                  <a:pt x="3180932" y="545362"/>
                </a:lnTo>
                <a:lnTo>
                  <a:pt x="3122674" y="546814"/>
                </a:lnTo>
                <a:lnTo>
                  <a:pt x="3055257" y="549729"/>
                </a:lnTo>
                <a:lnTo>
                  <a:pt x="2974300" y="553004"/>
                </a:lnTo>
                <a:lnTo>
                  <a:pt x="2907122" y="554073"/>
                </a:lnTo>
                <a:lnTo>
                  <a:pt x="2850841" y="553530"/>
                </a:lnTo>
                <a:lnTo>
                  <a:pt x="2802575" y="551971"/>
                </a:lnTo>
                <a:lnTo>
                  <a:pt x="2759444" y="549989"/>
                </a:lnTo>
                <a:lnTo>
                  <a:pt x="2718564" y="548179"/>
                </a:lnTo>
                <a:lnTo>
                  <a:pt x="2677054" y="547137"/>
                </a:lnTo>
                <a:lnTo>
                  <a:pt x="2632034" y="547455"/>
                </a:lnTo>
                <a:lnTo>
                  <a:pt x="2580620" y="549729"/>
                </a:lnTo>
                <a:lnTo>
                  <a:pt x="2542133" y="550951"/>
                </a:lnTo>
                <a:lnTo>
                  <a:pt x="2503312" y="550171"/>
                </a:lnTo>
                <a:lnTo>
                  <a:pt x="2463704" y="547881"/>
                </a:lnTo>
                <a:lnTo>
                  <a:pt x="2422860" y="544571"/>
                </a:lnTo>
                <a:lnTo>
                  <a:pt x="2380327" y="540730"/>
                </a:lnTo>
                <a:lnTo>
                  <a:pt x="2335655" y="536849"/>
                </a:lnTo>
                <a:lnTo>
                  <a:pt x="2288394" y="533417"/>
                </a:lnTo>
                <a:lnTo>
                  <a:pt x="2238092" y="530926"/>
                </a:lnTo>
                <a:lnTo>
                  <a:pt x="2184298" y="529865"/>
                </a:lnTo>
                <a:lnTo>
                  <a:pt x="2126561" y="530725"/>
                </a:lnTo>
                <a:lnTo>
                  <a:pt x="2064431" y="533995"/>
                </a:lnTo>
                <a:lnTo>
                  <a:pt x="1997456" y="540167"/>
                </a:lnTo>
                <a:lnTo>
                  <a:pt x="1925186" y="549729"/>
                </a:lnTo>
                <a:lnTo>
                  <a:pt x="1848700" y="559788"/>
                </a:lnTo>
                <a:lnTo>
                  <a:pt x="1781174" y="565693"/>
                </a:lnTo>
                <a:lnTo>
                  <a:pt x="1721525" y="568140"/>
                </a:lnTo>
                <a:lnTo>
                  <a:pt x="1668668" y="567828"/>
                </a:lnTo>
                <a:lnTo>
                  <a:pt x="1621517" y="565454"/>
                </a:lnTo>
                <a:lnTo>
                  <a:pt x="1578988" y="561716"/>
                </a:lnTo>
                <a:lnTo>
                  <a:pt x="1539997" y="557312"/>
                </a:lnTo>
                <a:lnTo>
                  <a:pt x="1503460" y="552941"/>
                </a:lnTo>
                <a:lnTo>
                  <a:pt x="1468291" y="549298"/>
                </a:lnTo>
                <a:lnTo>
                  <a:pt x="1433406" y="547084"/>
                </a:lnTo>
                <a:lnTo>
                  <a:pt x="1397720" y="546995"/>
                </a:lnTo>
                <a:lnTo>
                  <a:pt x="1360150" y="549729"/>
                </a:lnTo>
                <a:lnTo>
                  <a:pt x="1321841" y="552390"/>
                </a:lnTo>
                <a:lnTo>
                  <a:pt x="1279120" y="552648"/>
                </a:lnTo>
                <a:lnTo>
                  <a:pt x="1232638" y="551036"/>
                </a:lnTo>
                <a:lnTo>
                  <a:pt x="1183050" y="548090"/>
                </a:lnTo>
                <a:lnTo>
                  <a:pt x="1131008" y="544344"/>
                </a:lnTo>
                <a:lnTo>
                  <a:pt x="1077165" y="540332"/>
                </a:lnTo>
                <a:lnTo>
                  <a:pt x="1022175" y="536590"/>
                </a:lnTo>
                <a:lnTo>
                  <a:pt x="966691" y="533652"/>
                </a:lnTo>
                <a:lnTo>
                  <a:pt x="911366" y="532052"/>
                </a:lnTo>
                <a:lnTo>
                  <a:pt x="856852" y="532325"/>
                </a:lnTo>
                <a:lnTo>
                  <a:pt x="803804" y="535006"/>
                </a:lnTo>
                <a:lnTo>
                  <a:pt x="752874" y="540629"/>
                </a:lnTo>
                <a:lnTo>
                  <a:pt x="704716" y="549729"/>
                </a:lnTo>
                <a:lnTo>
                  <a:pt x="657105" y="558336"/>
                </a:lnTo>
                <a:lnTo>
                  <a:pt x="607731" y="562644"/>
                </a:lnTo>
                <a:lnTo>
                  <a:pt x="557106" y="563434"/>
                </a:lnTo>
                <a:lnTo>
                  <a:pt x="505739" y="561488"/>
                </a:lnTo>
                <a:lnTo>
                  <a:pt x="454143" y="557586"/>
                </a:lnTo>
                <a:lnTo>
                  <a:pt x="402829" y="552510"/>
                </a:lnTo>
                <a:lnTo>
                  <a:pt x="352309" y="547042"/>
                </a:lnTo>
                <a:lnTo>
                  <a:pt x="303093" y="541962"/>
                </a:lnTo>
                <a:lnTo>
                  <a:pt x="255693" y="538051"/>
                </a:lnTo>
                <a:lnTo>
                  <a:pt x="210621" y="536091"/>
                </a:lnTo>
                <a:lnTo>
                  <a:pt x="168387" y="536864"/>
                </a:lnTo>
                <a:lnTo>
                  <a:pt x="129503" y="541149"/>
                </a:lnTo>
                <a:lnTo>
                  <a:pt x="94481" y="549729"/>
                </a:lnTo>
                <a:lnTo>
                  <a:pt x="60683" y="543252"/>
                </a:lnTo>
                <a:lnTo>
                  <a:pt x="15862" y="493147"/>
                </a:lnTo>
                <a:lnTo>
                  <a:pt x="241" y="401582"/>
                </a:lnTo>
                <a:lnTo>
                  <a:pt x="0" y="343288"/>
                </a:lnTo>
                <a:lnTo>
                  <a:pt x="3651" y="288153"/>
                </a:lnTo>
                <a:lnTo>
                  <a:pt x="8680" y="236859"/>
                </a:lnTo>
                <a:lnTo>
                  <a:pt x="12573" y="190089"/>
                </a:lnTo>
                <a:lnTo>
                  <a:pt x="12814" y="148525"/>
                </a:lnTo>
                <a:lnTo>
                  <a:pt x="6889" y="112849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10116" y="2651408"/>
            <a:ext cx="431863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35"/>
              </a:lnSpc>
            </a:pPr>
            <a:r>
              <a:rPr sz="4200" spc="-254" baseline="3968" dirty="0">
                <a:latin typeface="Cambria Math"/>
                <a:cs typeface="Cambria Math"/>
              </a:rPr>
              <a:t>𝑨</a:t>
            </a:r>
            <a:r>
              <a:rPr sz="2800" spc="-170" dirty="0">
                <a:latin typeface="MS UI Gothic"/>
                <a:cs typeface="MS UI Gothic"/>
              </a:rPr>
              <a:t>：</a:t>
            </a:r>
            <a:r>
              <a:rPr lang="zh-CN" altLang="en-US" sz="2800" spc="-17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在超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中的共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1855" y="3299301"/>
            <a:ext cx="53124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6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𝑨</a:t>
            </a:r>
            <a:r>
              <a:rPr lang="en-US" altLang="zh-CN" spc="-26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  </a:t>
            </a:r>
            <a:r>
              <a:rPr lang="zh-CN" altLang="en-US" sz="1950" spc="-390" baseline="-14957" dirty="0">
                <a:latin typeface="Cambria Math" panose="02040503050406030204" pitchFamily="18" charset="0"/>
                <a:cs typeface="Cambria Math"/>
              </a:rPr>
              <a:t>𝑖             </a:t>
            </a:r>
            <a:r>
              <a:rPr spc="-260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:</a:t>
            </a:r>
            <a:r>
              <a:rPr spc="5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 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𝑨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的第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𝑖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行，表示</a:t>
            </a:r>
            <a:r>
              <a:rPr lang="zh-CN" altLang="en-US" spc="-110" dirty="0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节点</a:t>
            </a:r>
            <a:r>
              <a:rPr lang="en-US" altLang="zh-CN" spc="-110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 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𝑣</a:t>
            </a:r>
            <a:r>
              <a:rPr sz="1950" spc="-165" baseline="-14957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𝑖</a:t>
            </a:r>
            <a:r>
              <a:rPr lang="en-US" altLang="zh-CN" sz="1950" spc="-165" baseline="-14957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 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和其他所有</a:t>
            </a:r>
            <a:r>
              <a:rPr lang="zh-CN" altLang="en-US" spc="-110" dirty="0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节点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的共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现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情况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  <a:cs typeface="MS UI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45780" y="2444502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35552" y="2609447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嵌入重构共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0332" y="2444434"/>
            <a:ext cx="11684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MS UI Gothic"/>
                <a:cs typeface="MS UI Gothic"/>
              </a:rPr>
              <a:t>尽可能接近</a:t>
            </a:r>
            <a:endParaRPr>
              <a:latin typeface="MS UI Gothic"/>
              <a:cs typeface="MS UI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00850" y="2727201"/>
            <a:ext cx="1270000" cy="368935"/>
          </a:xfrm>
          <a:custGeom>
            <a:avLst/>
            <a:gdLst/>
            <a:ahLst/>
            <a:cxnLst/>
            <a:rect l="l" t="t" r="r" b="b"/>
            <a:pathLst>
              <a:path w="1270000" h="368935">
                <a:moveTo>
                  <a:pt x="0" y="184403"/>
                </a:moveTo>
                <a:lnTo>
                  <a:pt x="184404" y="0"/>
                </a:lnTo>
                <a:lnTo>
                  <a:pt x="184404" y="92201"/>
                </a:lnTo>
                <a:lnTo>
                  <a:pt x="1269492" y="92201"/>
                </a:lnTo>
                <a:lnTo>
                  <a:pt x="1269492" y="276605"/>
                </a:lnTo>
                <a:lnTo>
                  <a:pt x="184404" y="276605"/>
                </a:lnTo>
                <a:lnTo>
                  <a:pt x="184404" y="368807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75972" y="4367783"/>
            <a:ext cx="607060" cy="633730"/>
          </a:xfrm>
          <a:custGeom>
            <a:avLst/>
            <a:gdLst/>
            <a:ahLst/>
            <a:cxnLst/>
            <a:rect l="l" t="t" r="r" b="b"/>
            <a:pathLst>
              <a:path w="607060" h="633729">
                <a:moveTo>
                  <a:pt x="551276" y="633145"/>
                </a:moveTo>
                <a:lnTo>
                  <a:pt x="953" y="633145"/>
                </a:lnTo>
                <a:lnTo>
                  <a:pt x="953" y="625516"/>
                </a:lnTo>
                <a:lnTo>
                  <a:pt x="4768" y="620749"/>
                </a:lnTo>
                <a:lnTo>
                  <a:pt x="241302" y="343271"/>
                </a:lnTo>
                <a:lnTo>
                  <a:pt x="0" y="13348"/>
                </a:lnTo>
                <a:lnTo>
                  <a:pt x="0" y="0"/>
                </a:lnTo>
                <a:lnTo>
                  <a:pt x="552928" y="0"/>
                </a:lnTo>
                <a:lnTo>
                  <a:pt x="560358" y="17163"/>
                </a:lnTo>
                <a:lnTo>
                  <a:pt x="81070" y="17163"/>
                </a:lnTo>
                <a:lnTo>
                  <a:pt x="292806" y="307990"/>
                </a:lnTo>
                <a:lnTo>
                  <a:pt x="296621" y="311804"/>
                </a:lnTo>
                <a:lnTo>
                  <a:pt x="296621" y="316572"/>
                </a:lnTo>
                <a:lnTo>
                  <a:pt x="295667" y="318479"/>
                </a:lnTo>
                <a:lnTo>
                  <a:pt x="291852" y="321339"/>
                </a:lnTo>
                <a:lnTo>
                  <a:pt x="60087" y="594050"/>
                </a:lnTo>
                <a:lnTo>
                  <a:pt x="566100" y="594050"/>
                </a:lnTo>
                <a:lnTo>
                  <a:pt x="551276" y="633145"/>
                </a:lnTo>
                <a:close/>
              </a:path>
              <a:path w="607060" h="633729">
                <a:moveTo>
                  <a:pt x="606595" y="123958"/>
                </a:moveTo>
                <a:lnTo>
                  <a:pt x="595150" y="123958"/>
                </a:lnTo>
                <a:lnTo>
                  <a:pt x="581380" y="99077"/>
                </a:lnTo>
                <a:lnTo>
                  <a:pt x="565106" y="80096"/>
                </a:lnTo>
                <a:lnTo>
                  <a:pt x="510324" y="44636"/>
                </a:lnTo>
                <a:lnTo>
                  <a:pt x="457986" y="28545"/>
                </a:lnTo>
                <a:lnTo>
                  <a:pt x="405350" y="20619"/>
                </a:lnTo>
                <a:lnTo>
                  <a:pt x="330956" y="17163"/>
                </a:lnTo>
                <a:lnTo>
                  <a:pt x="560358" y="17163"/>
                </a:lnTo>
                <a:lnTo>
                  <a:pt x="606595" y="123958"/>
                </a:lnTo>
                <a:close/>
              </a:path>
              <a:path w="607060" h="633729">
                <a:moveTo>
                  <a:pt x="566100" y="594050"/>
                </a:moveTo>
                <a:lnTo>
                  <a:pt x="334771" y="594050"/>
                </a:lnTo>
                <a:lnTo>
                  <a:pt x="392653" y="592083"/>
                </a:lnTo>
                <a:lnTo>
                  <a:pt x="435155" y="587613"/>
                </a:lnTo>
                <a:lnTo>
                  <a:pt x="476883" y="579747"/>
                </a:lnTo>
                <a:lnTo>
                  <a:pt x="515078" y="566368"/>
                </a:lnTo>
                <a:lnTo>
                  <a:pt x="549250" y="546373"/>
                </a:lnTo>
                <a:lnTo>
                  <a:pt x="576804" y="519942"/>
                </a:lnTo>
                <a:lnTo>
                  <a:pt x="595150" y="487254"/>
                </a:lnTo>
                <a:lnTo>
                  <a:pt x="606595" y="487254"/>
                </a:lnTo>
                <a:lnTo>
                  <a:pt x="566100" y="594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80595" y="5200221"/>
            <a:ext cx="154940" cy="144145"/>
          </a:xfrm>
          <a:custGeom>
            <a:avLst/>
            <a:gdLst/>
            <a:ahLst/>
            <a:cxnLst/>
            <a:rect l="l" t="t" r="r" b="b"/>
            <a:pathLst>
              <a:path w="154939" h="144145">
                <a:moveTo>
                  <a:pt x="98982" y="135401"/>
                </a:moveTo>
                <a:lnTo>
                  <a:pt x="80116" y="135401"/>
                </a:lnTo>
                <a:lnTo>
                  <a:pt x="105450" y="124450"/>
                </a:lnTo>
                <a:lnTo>
                  <a:pt x="123989" y="99286"/>
                </a:lnTo>
                <a:lnTo>
                  <a:pt x="135375" y="71440"/>
                </a:lnTo>
                <a:lnTo>
                  <a:pt x="139249" y="52444"/>
                </a:lnTo>
                <a:lnTo>
                  <a:pt x="138117" y="43862"/>
                </a:lnTo>
                <a:lnTo>
                  <a:pt x="135196" y="36711"/>
                </a:lnTo>
                <a:lnTo>
                  <a:pt x="131202" y="30989"/>
                </a:lnTo>
                <a:lnTo>
                  <a:pt x="126850" y="26698"/>
                </a:lnTo>
                <a:lnTo>
                  <a:pt x="124943" y="24791"/>
                </a:lnTo>
                <a:lnTo>
                  <a:pt x="122082" y="22884"/>
                </a:lnTo>
                <a:lnTo>
                  <a:pt x="122082" y="8581"/>
                </a:lnTo>
                <a:lnTo>
                  <a:pt x="130665" y="0"/>
                </a:lnTo>
                <a:lnTo>
                  <a:pt x="139249" y="0"/>
                </a:lnTo>
                <a:lnTo>
                  <a:pt x="142036" y="536"/>
                </a:lnTo>
                <a:lnTo>
                  <a:pt x="147237" y="3575"/>
                </a:lnTo>
                <a:lnTo>
                  <a:pt x="152259" y="11263"/>
                </a:lnTo>
                <a:lnTo>
                  <a:pt x="154510" y="25745"/>
                </a:lnTo>
                <a:lnTo>
                  <a:pt x="150247" y="55081"/>
                </a:lnTo>
                <a:lnTo>
                  <a:pt x="136865" y="94518"/>
                </a:lnTo>
                <a:lnTo>
                  <a:pt x="113468" y="129129"/>
                </a:lnTo>
                <a:lnTo>
                  <a:pt x="98982" y="135401"/>
                </a:lnTo>
                <a:close/>
              </a:path>
              <a:path w="154939" h="144145">
                <a:moveTo>
                  <a:pt x="9537" y="53397"/>
                </a:moveTo>
                <a:lnTo>
                  <a:pt x="0" y="53397"/>
                </a:lnTo>
                <a:lnTo>
                  <a:pt x="0" y="49583"/>
                </a:lnTo>
                <a:lnTo>
                  <a:pt x="2727" y="39571"/>
                </a:lnTo>
                <a:lnTo>
                  <a:pt x="11087" y="23123"/>
                </a:lnTo>
                <a:lnTo>
                  <a:pt x="25349" y="7747"/>
                </a:lnTo>
                <a:lnTo>
                  <a:pt x="45780" y="953"/>
                </a:lnTo>
                <a:lnTo>
                  <a:pt x="57389" y="2845"/>
                </a:lnTo>
                <a:lnTo>
                  <a:pt x="67121" y="8224"/>
                </a:lnTo>
                <a:lnTo>
                  <a:pt x="68163" y="9535"/>
                </a:lnTo>
                <a:lnTo>
                  <a:pt x="44827" y="9535"/>
                </a:lnTo>
                <a:lnTo>
                  <a:pt x="35304" y="11889"/>
                </a:lnTo>
                <a:lnTo>
                  <a:pt x="25870" y="19070"/>
                </a:lnTo>
                <a:lnTo>
                  <a:pt x="17331" y="31257"/>
                </a:lnTo>
                <a:lnTo>
                  <a:pt x="10491" y="48630"/>
                </a:lnTo>
                <a:lnTo>
                  <a:pt x="9537" y="51490"/>
                </a:lnTo>
                <a:lnTo>
                  <a:pt x="9537" y="53397"/>
                </a:lnTo>
                <a:close/>
              </a:path>
              <a:path w="154939" h="144145">
                <a:moveTo>
                  <a:pt x="79162" y="143983"/>
                </a:moveTo>
                <a:lnTo>
                  <a:pt x="60951" y="142001"/>
                </a:lnTo>
                <a:lnTo>
                  <a:pt x="45065" y="135282"/>
                </a:lnTo>
                <a:lnTo>
                  <a:pt x="33828" y="122663"/>
                </a:lnTo>
                <a:lnTo>
                  <a:pt x="29566" y="102981"/>
                </a:lnTo>
                <a:lnTo>
                  <a:pt x="30371" y="93580"/>
                </a:lnTo>
                <a:lnTo>
                  <a:pt x="33143" y="81407"/>
                </a:lnTo>
                <a:lnTo>
                  <a:pt x="38418" y="64765"/>
                </a:lnTo>
                <a:lnTo>
                  <a:pt x="46734" y="41955"/>
                </a:lnTo>
                <a:lnTo>
                  <a:pt x="50549" y="34327"/>
                </a:lnTo>
                <a:lnTo>
                  <a:pt x="52457" y="27652"/>
                </a:lnTo>
                <a:lnTo>
                  <a:pt x="52457" y="13349"/>
                </a:lnTo>
                <a:lnTo>
                  <a:pt x="50549" y="9535"/>
                </a:lnTo>
                <a:lnTo>
                  <a:pt x="68163" y="9535"/>
                </a:lnTo>
                <a:lnTo>
                  <a:pt x="73812" y="16642"/>
                </a:lnTo>
                <a:lnTo>
                  <a:pt x="76301" y="27652"/>
                </a:lnTo>
                <a:lnTo>
                  <a:pt x="76301" y="33373"/>
                </a:lnTo>
                <a:lnTo>
                  <a:pt x="74393" y="38141"/>
                </a:lnTo>
                <a:lnTo>
                  <a:pt x="71532" y="44816"/>
                </a:lnTo>
                <a:lnTo>
                  <a:pt x="64021" y="64959"/>
                </a:lnTo>
                <a:lnTo>
                  <a:pt x="58656" y="81527"/>
                </a:lnTo>
                <a:lnTo>
                  <a:pt x="55437" y="95234"/>
                </a:lnTo>
                <a:lnTo>
                  <a:pt x="54364" y="106795"/>
                </a:lnTo>
                <a:lnTo>
                  <a:pt x="54767" y="113678"/>
                </a:lnTo>
                <a:lnTo>
                  <a:pt x="57583" y="123244"/>
                </a:lnTo>
                <a:lnTo>
                  <a:pt x="65228" y="131736"/>
                </a:lnTo>
                <a:lnTo>
                  <a:pt x="80116" y="135401"/>
                </a:lnTo>
                <a:lnTo>
                  <a:pt x="98982" y="135401"/>
                </a:lnTo>
                <a:lnTo>
                  <a:pt x="79162" y="143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8492" y="5234544"/>
            <a:ext cx="80645" cy="154940"/>
          </a:xfrm>
          <a:custGeom>
            <a:avLst/>
            <a:gdLst/>
            <a:ahLst/>
            <a:cxnLst/>
            <a:rect l="l" t="t" r="r" b="b"/>
            <a:pathLst>
              <a:path w="80645" h="154939">
                <a:moveTo>
                  <a:pt x="62948" y="23838"/>
                </a:moveTo>
                <a:lnTo>
                  <a:pt x="50549" y="23838"/>
                </a:lnTo>
                <a:lnTo>
                  <a:pt x="45780" y="20024"/>
                </a:lnTo>
                <a:lnTo>
                  <a:pt x="45780" y="6674"/>
                </a:lnTo>
                <a:lnTo>
                  <a:pt x="53410" y="0"/>
                </a:lnTo>
                <a:lnTo>
                  <a:pt x="65809" y="0"/>
                </a:lnTo>
                <a:lnTo>
                  <a:pt x="69624" y="4767"/>
                </a:lnTo>
                <a:lnTo>
                  <a:pt x="69624" y="17163"/>
                </a:lnTo>
                <a:lnTo>
                  <a:pt x="62948" y="23838"/>
                </a:lnTo>
                <a:close/>
              </a:path>
              <a:path w="80645" h="154939">
                <a:moveTo>
                  <a:pt x="8583" y="90585"/>
                </a:moveTo>
                <a:lnTo>
                  <a:pt x="0" y="90585"/>
                </a:lnTo>
                <a:lnTo>
                  <a:pt x="0" y="86771"/>
                </a:lnTo>
                <a:lnTo>
                  <a:pt x="2309" y="78845"/>
                </a:lnTo>
                <a:lnTo>
                  <a:pt x="9179" y="66985"/>
                </a:lnTo>
                <a:lnTo>
                  <a:pt x="20520" y="56198"/>
                </a:lnTo>
                <a:lnTo>
                  <a:pt x="36243" y="51490"/>
                </a:lnTo>
                <a:lnTo>
                  <a:pt x="46153" y="53144"/>
                </a:lnTo>
                <a:lnTo>
                  <a:pt x="54007" y="57569"/>
                </a:lnTo>
                <a:lnTo>
                  <a:pt x="55260" y="59119"/>
                </a:lnTo>
                <a:lnTo>
                  <a:pt x="35289" y="59119"/>
                </a:lnTo>
                <a:lnTo>
                  <a:pt x="28046" y="61011"/>
                </a:lnTo>
                <a:lnTo>
                  <a:pt x="20982" y="66389"/>
                </a:lnTo>
                <a:lnTo>
                  <a:pt x="14634" y="74807"/>
                </a:lnTo>
                <a:lnTo>
                  <a:pt x="9537" y="85817"/>
                </a:lnTo>
                <a:lnTo>
                  <a:pt x="8583" y="88678"/>
                </a:lnTo>
                <a:lnTo>
                  <a:pt x="8583" y="90585"/>
                </a:lnTo>
                <a:close/>
              </a:path>
              <a:path w="80645" h="154939">
                <a:moveTo>
                  <a:pt x="43873" y="154472"/>
                </a:moveTo>
                <a:lnTo>
                  <a:pt x="33963" y="153086"/>
                </a:lnTo>
                <a:lnTo>
                  <a:pt x="26109" y="149108"/>
                </a:lnTo>
                <a:lnTo>
                  <a:pt x="20938" y="142806"/>
                </a:lnTo>
                <a:lnTo>
                  <a:pt x="19075" y="134448"/>
                </a:lnTo>
                <a:lnTo>
                  <a:pt x="19075" y="130633"/>
                </a:lnTo>
                <a:lnTo>
                  <a:pt x="20982" y="124912"/>
                </a:lnTo>
                <a:lnTo>
                  <a:pt x="24797" y="116330"/>
                </a:lnTo>
                <a:lnTo>
                  <a:pt x="25751" y="112516"/>
                </a:lnTo>
                <a:lnTo>
                  <a:pt x="29611" y="104173"/>
                </a:lnTo>
                <a:lnTo>
                  <a:pt x="34454" y="92969"/>
                </a:lnTo>
                <a:lnTo>
                  <a:pt x="38761" y="82480"/>
                </a:lnTo>
                <a:lnTo>
                  <a:pt x="41011" y="76282"/>
                </a:lnTo>
                <a:lnTo>
                  <a:pt x="42919" y="71514"/>
                </a:lnTo>
                <a:lnTo>
                  <a:pt x="42919" y="61979"/>
                </a:lnTo>
                <a:lnTo>
                  <a:pt x="40058" y="59119"/>
                </a:lnTo>
                <a:lnTo>
                  <a:pt x="55260" y="59119"/>
                </a:lnTo>
                <a:lnTo>
                  <a:pt x="59178" y="63961"/>
                </a:lnTo>
                <a:lnTo>
                  <a:pt x="61041" y="71514"/>
                </a:lnTo>
                <a:lnTo>
                  <a:pt x="61041" y="75329"/>
                </a:lnTo>
                <a:lnTo>
                  <a:pt x="60087" y="78189"/>
                </a:lnTo>
                <a:lnTo>
                  <a:pt x="58179" y="82957"/>
                </a:lnTo>
                <a:lnTo>
                  <a:pt x="55035" y="91226"/>
                </a:lnTo>
                <a:lnTo>
                  <a:pt x="50907" y="101193"/>
                </a:lnTo>
                <a:lnTo>
                  <a:pt x="47315" y="109909"/>
                </a:lnTo>
                <a:lnTo>
                  <a:pt x="45780" y="114423"/>
                </a:lnTo>
                <a:lnTo>
                  <a:pt x="43873" y="117284"/>
                </a:lnTo>
                <a:lnTo>
                  <a:pt x="41965" y="122052"/>
                </a:lnTo>
                <a:lnTo>
                  <a:pt x="41011" y="126819"/>
                </a:lnTo>
                <a:lnTo>
                  <a:pt x="39104" y="131587"/>
                </a:lnTo>
                <a:lnTo>
                  <a:pt x="37196" y="133494"/>
                </a:lnTo>
                <a:lnTo>
                  <a:pt x="37196" y="143029"/>
                </a:lnTo>
                <a:lnTo>
                  <a:pt x="39104" y="146844"/>
                </a:lnTo>
                <a:lnTo>
                  <a:pt x="62665" y="146844"/>
                </a:lnTo>
                <a:lnTo>
                  <a:pt x="59595" y="149764"/>
                </a:lnTo>
                <a:lnTo>
                  <a:pt x="43873" y="154472"/>
                </a:lnTo>
                <a:close/>
              </a:path>
              <a:path w="80645" h="154939">
                <a:moveTo>
                  <a:pt x="62665" y="146844"/>
                </a:moveTo>
                <a:lnTo>
                  <a:pt x="44827" y="146844"/>
                </a:lnTo>
                <a:lnTo>
                  <a:pt x="52993" y="144713"/>
                </a:lnTo>
                <a:lnTo>
                  <a:pt x="60087" y="139096"/>
                </a:lnTo>
                <a:lnTo>
                  <a:pt x="65750" y="131155"/>
                </a:lnTo>
                <a:lnTo>
                  <a:pt x="69624" y="122052"/>
                </a:lnTo>
                <a:lnTo>
                  <a:pt x="71532" y="117284"/>
                </a:lnTo>
                <a:lnTo>
                  <a:pt x="71532" y="116330"/>
                </a:lnTo>
                <a:lnTo>
                  <a:pt x="80116" y="116330"/>
                </a:lnTo>
                <a:lnTo>
                  <a:pt x="80116" y="119191"/>
                </a:lnTo>
                <a:lnTo>
                  <a:pt x="77806" y="127117"/>
                </a:lnTo>
                <a:lnTo>
                  <a:pt x="70936" y="138977"/>
                </a:lnTo>
                <a:lnTo>
                  <a:pt x="62665" y="146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6817" y="5157313"/>
            <a:ext cx="175895" cy="208279"/>
          </a:xfrm>
          <a:custGeom>
            <a:avLst/>
            <a:gdLst/>
            <a:ahLst/>
            <a:cxnLst/>
            <a:rect l="l" t="t" r="r" b="b"/>
            <a:pathLst>
              <a:path w="175895" h="208279">
                <a:moveTo>
                  <a:pt x="175492" y="207870"/>
                </a:moveTo>
                <a:lnTo>
                  <a:pt x="107775" y="207870"/>
                </a:lnTo>
                <a:lnTo>
                  <a:pt x="65988" y="199943"/>
                </a:lnTo>
                <a:lnTo>
                  <a:pt x="31712" y="178072"/>
                </a:lnTo>
                <a:lnTo>
                  <a:pt x="8524" y="145115"/>
                </a:lnTo>
                <a:lnTo>
                  <a:pt x="0" y="103935"/>
                </a:lnTo>
                <a:lnTo>
                  <a:pt x="8524" y="63558"/>
                </a:lnTo>
                <a:lnTo>
                  <a:pt x="31712" y="30513"/>
                </a:lnTo>
                <a:lnTo>
                  <a:pt x="65988" y="8194"/>
                </a:lnTo>
                <a:lnTo>
                  <a:pt x="107775" y="0"/>
                </a:lnTo>
                <a:lnTo>
                  <a:pt x="175492" y="0"/>
                </a:lnTo>
                <a:lnTo>
                  <a:pt x="175492" y="16210"/>
                </a:lnTo>
                <a:lnTo>
                  <a:pt x="108729" y="16210"/>
                </a:lnTo>
                <a:lnTo>
                  <a:pt x="73872" y="22288"/>
                </a:lnTo>
                <a:lnTo>
                  <a:pt x="45184" y="39094"/>
                </a:lnTo>
                <a:lnTo>
                  <a:pt x="24902" y="64482"/>
                </a:lnTo>
                <a:lnTo>
                  <a:pt x="15260" y="96306"/>
                </a:lnTo>
                <a:lnTo>
                  <a:pt x="175492" y="96306"/>
                </a:lnTo>
                <a:lnTo>
                  <a:pt x="175492" y="111563"/>
                </a:lnTo>
                <a:lnTo>
                  <a:pt x="15260" y="111563"/>
                </a:lnTo>
                <a:lnTo>
                  <a:pt x="24902" y="143938"/>
                </a:lnTo>
                <a:lnTo>
                  <a:pt x="45184" y="169609"/>
                </a:lnTo>
                <a:lnTo>
                  <a:pt x="73872" y="186519"/>
                </a:lnTo>
                <a:lnTo>
                  <a:pt x="108729" y="192613"/>
                </a:lnTo>
                <a:lnTo>
                  <a:pt x="175492" y="192613"/>
                </a:lnTo>
                <a:lnTo>
                  <a:pt x="175492" y="2078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53808" y="5123939"/>
            <a:ext cx="222250" cy="233045"/>
          </a:xfrm>
          <a:custGeom>
            <a:avLst/>
            <a:gdLst/>
            <a:ahLst/>
            <a:cxnLst/>
            <a:rect l="l" t="t" r="r" b="b"/>
            <a:pathLst>
              <a:path w="222250" h="233045">
                <a:moveTo>
                  <a:pt x="62948" y="232661"/>
                </a:moveTo>
                <a:lnTo>
                  <a:pt x="60087" y="232661"/>
                </a:lnTo>
                <a:lnTo>
                  <a:pt x="59133" y="230754"/>
                </a:lnTo>
                <a:lnTo>
                  <a:pt x="59133" y="225033"/>
                </a:lnTo>
                <a:lnTo>
                  <a:pt x="60087" y="221219"/>
                </a:lnTo>
                <a:lnTo>
                  <a:pt x="61488" y="207289"/>
                </a:lnTo>
                <a:lnTo>
                  <a:pt x="62710" y="190587"/>
                </a:lnTo>
                <a:lnTo>
                  <a:pt x="63574" y="172276"/>
                </a:lnTo>
                <a:lnTo>
                  <a:pt x="63902" y="153503"/>
                </a:lnTo>
                <a:lnTo>
                  <a:pt x="63514" y="133136"/>
                </a:lnTo>
                <a:lnTo>
                  <a:pt x="59878" y="94518"/>
                </a:lnTo>
                <a:lnTo>
                  <a:pt x="47449" y="49360"/>
                </a:lnTo>
                <a:lnTo>
                  <a:pt x="2861" y="17163"/>
                </a:lnTo>
                <a:lnTo>
                  <a:pt x="1907" y="17163"/>
                </a:lnTo>
                <a:lnTo>
                  <a:pt x="953" y="16210"/>
                </a:lnTo>
                <a:lnTo>
                  <a:pt x="24797" y="0"/>
                </a:lnTo>
                <a:lnTo>
                  <a:pt x="62844" y="18400"/>
                </a:lnTo>
                <a:lnTo>
                  <a:pt x="82381" y="60668"/>
                </a:lnTo>
                <a:lnTo>
                  <a:pt x="89579" y="107406"/>
                </a:lnTo>
                <a:lnTo>
                  <a:pt x="90607" y="139215"/>
                </a:lnTo>
                <a:lnTo>
                  <a:pt x="90428" y="149540"/>
                </a:lnTo>
                <a:lnTo>
                  <a:pt x="89892" y="161742"/>
                </a:lnTo>
                <a:lnTo>
                  <a:pt x="88998" y="175554"/>
                </a:lnTo>
                <a:lnTo>
                  <a:pt x="87746" y="190706"/>
                </a:lnTo>
                <a:lnTo>
                  <a:pt x="120268" y="190706"/>
                </a:lnTo>
                <a:lnTo>
                  <a:pt x="95615" y="210849"/>
                </a:lnTo>
                <a:lnTo>
                  <a:pt x="72933" y="226985"/>
                </a:lnTo>
                <a:lnTo>
                  <a:pt x="62948" y="232661"/>
                </a:lnTo>
                <a:close/>
              </a:path>
              <a:path w="222250" h="233045">
                <a:moveTo>
                  <a:pt x="120268" y="190706"/>
                </a:moveTo>
                <a:lnTo>
                  <a:pt x="87746" y="190706"/>
                </a:lnTo>
                <a:lnTo>
                  <a:pt x="134138" y="153503"/>
                </a:lnTo>
                <a:lnTo>
                  <a:pt x="172035" y="115496"/>
                </a:lnTo>
                <a:lnTo>
                  <a:pt x="197593" y="81959"/>
                </a:lnTo>
                <a:lnTo>
                  <a:pt x="206967" y="58165"/>
                </a:lnTo>
                <a:lnTo>
                  <a:pt x="205849" y="51982"/>
                </a:lnTo>
                <a:lnTo>
                  <a:pt x="201602" y="43743"/>
                </a:lnTo>
                <a:lnTo>
                  <a:pt x="192884" y="36040"/>
                </a:lnTo>
                <a:lnTo>
                  <a:pt x="178354" y="31466"/>
                </a:lnTo>
                <a:lnTo>
                  <a:pt x="172631" y="31466"/>
                </a:lnTo>
                <a:lnTo>
                  <a:pt x="172631" y="25745"/>
                </a:lnTo>
                <a:lnTo>
                  <a:pt x="173212" y="20515"/>
                </a:lnTo>
                <a:lnTo>
                  <a:pt x="175135" y="13230"/>
                </a:lnTo>
                <a:lnTo>
                  <a:pt x="178667" y="5765"/>
                </a:lnTo>
                <a:lnTo>
                  <a:pt x="184076" y="0"/>
                </a:lnTo>
                <a:lnTo>
                  <a:pt x="201706" y="3292"/>
                </a:lnTo>
                <a:lnTo>
                  <a:pt x="213524" y="12038"/>
                </a:lnTo>
                <a:lnTo>
                  <a:pt x="220156" y="24538"/>
                </a:lnTo>
                <a:lnTo>
                  <a:pt x="222227" y="39094"/>
                </a:lnTo>
                <a:lnTo>
                  <a:pt x="219261" y="59640"/>
                </a:lnTo>
                <a:lnTo>
                  <a:pt x="209232" y="86175"/>
                </a:lnTo>
                <a:lnTo>
                  <a:pt x="190440" y="117537"/>
                </a:lnTo>
                <a:lnTo>
                  <a:pt x="161186" y="152565"/>
                </a:lnTo>
                <a:lnTo>
                  <a:pt x="126523" y="185596"/>
                </a:lnTo>
                <a:lnTo>
                  <a:pt x="120268" y="190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39607" y="4454554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0"/>
                </a:moveTo>
                <a:lnTo>
                  <a:pt x="0" y="455788"/>
                </a:lnTo>
              </a:path>
            </a:pathLst>
          </a:custGeom>
          <a:ln w="18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28784" y="4454554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0"/>
                </a:moveTo>
                <a:lnTo>
                  <a:pt x="0" y="455788"/>
                </a:lnTo>
              </a:path>
            </a:pathLst>
          </a:custGeom>
          <a:ln w="19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9397" y="4472672"/>
            <a:ext cx="360045" cy="323850"/>
          </a:xfrm>
          <a:custGeom>
            <a:avLst/>
            <a:gdLst/>
            <a:ahLst/>
            <a:cxnLst/>
            <a:rect l="l" t="t" r="r" b="b"/>
            <a:pathLst>
              <a:path w="360045" h="323850">
                <a:moveTo>
                  <a:pt x="103006" y="302269"/>
                </a:moveTo>
                <a:lnTo>
                  <a:pt x="14306" y="302269"/>
                </a:lnTo>
                <a:lnTo>
                  <a:pt x="34574" y="300794"/>
                </a:lnTo>
                <a:lnTo>
                  <a:pt x="46972" y="296906"/>
                </a:lnTo>
                <a:lnTo>
                  <a:pt x="54007" y="291408"/>
                </a:lnTo>
                <a:lnTo>
                  <a:pt x="58179" y="285106"/>
                </a:lnTo>
                <a:lnTo>
                  <a:pt x="237487" y="11442"/>
                </a:lnTo>
                <a:lnTo>
                  <a:pt x="244164" y="1907"/>
                </a:lnTo>
                <a:lnTo>
                  <a:pt x="247979" y="0"/>
                </a:lnTo>
                <a:lnTo>
                  <a:pt x="268962" y="0"/>
                </a:lnTo>
                <a:lnTo>
                  <a:pt x="271823" y="1907"/>
                </a:lnTo>
                <a:lnTo>
                  <a:pt x="273730" y="12395"/>
                </a:lnTo>
                <a:lnTo>
                  <a:pt x="284008" y="81050"/>
                </a:lnTo>
                <a:lnTo>
                  <a:pt x="218412" y="81050"/>
                </a:lnTo>
                <a:lnTo>
                  <a:pt x="132573" y="211684"/>
                </a:lnTo>
                <a:lnTo>
                  <a:pt x="303563" y="211684"/>
                </a:lnTo>
                <a:lnTo>
                  <a:pt x="306846" y="233615"/>
                </a:lnTo>
                <a:lnTo>
                  <a:pt x="118267" y="233615"/>
                </a:lnTo>
                <a:lnTo>
                  <a:pt x="76301" y="297502"/>
                </a:lnTo>
                <a:lnTo>
                  <a:pt x="84363" y="300258"/>
                </a:lnTo>
                <a:lnTo>
                  <a:pt x="92157" y="301673"/>
                </a:lnTo>
                <a:lnTo>
                  <a:pt x="98699" y="302195"/>
                </a:lnTo>
                <a:lnTo>
                  <a:pt x="103006" y="302269"/>
                </a:lnTo>
                <a:close/>
              </a:path>
              <a:path w="360045" h="323850">
                <a:moveTo>
                  <a:pt x="303563" y="211684"/>
                </a:moveTo>
                <a:lnTo>
                  <a:pt x="238441" y="211684"/>
                </a:lnTo>
                <a:lnTo>
                  <a:pt x="218412" y="81050"/>
                </a:lnTo>
                <a:lnTo>
                  <a:pt x="284008" y="81050"/>
                </a:lnTo>
                <a:lnTo>
                  <a:pt x="303563" y="211684"/>
                </a:lnTo>
                <a:close/>
              </a:path>
              <a:path w="360045" h="323850">
                <a:moveTo>
                  <a:pt x="323326" y="302269"/>
                </a:moveTo>
                <a:lnTo>
                  <a:pt x="222227" y="302269"/>
                </a:lnTo>
                <a:lnTo>
                  <a:pt x="228456" y="302240"/>
                </a:lnTo>
                <a:lnTo>
                  <a:pt x="236295" y="302031"/>
                </a:lnTo>
                <a:lnTo>
                  <a:pt x="244491" y="301465"/>
                </a:lnTo>
                <a:lnTo>
                  <a:pt x="251794" y="300362"/>
                </a:lnTo>
                <a:lnTo>
                  <a:pt x="241302" y="233615"/>
                </a:lnTo>
                <a:lnTo>
                  <a:pt x="306846" y="233615"/>
                </a:lnTo>
                <a:lnTo>
                  <a:pt x="315696" y="292734"/>
                </a:lnTo>
                <a:lnTo>
                  <a:pt x="317604" y="301316"/>
                </a:lnTo>
                <a:lnTo>
                  <a:pt x="323326" y="302269"/>
                </a:lnTo>
                <a:close/>
              </a:path>
              <a:path w="360045" h="323850">
                <a:moveTo>
                  <a:pt x="8583" y="323247"/>
                </a:moveTo>
                <a:lnTo>
                  <a:pt x="2861" y="323247"/>
                </a:lnTo>
                <a:lnTo>
                  <a:pt x="0" y="319433"/>
                </a:lnTo>
                <a:lnTo>
                  <a:pt x="0" y="302269"/>
                </a:lnTo>
                <a:lnTo>
                  <a:pt x="114451" y="302269"/>
                </a:lnTo>
                <a:lnTo>
                  <a:pt x="114451" y="322294"/>
                </a:lnTo>
                <a:lnTo>
                  <a:pt x="51503" y="322294"/>
                </a:lnTo>
                <a:lnTo>
                  <a:pt x="40639" y="322442"/>
                </a:lnTo>
                <a:lnTo>
                  <a:pt x="18911" y="323098"/>
                </a:lnTo>
                <a:lnTo>
                  <a:pt x="8583" y="323247"/>
                </a:lnTo>
                <a:close/>
              </a:path>
              <a:path w="360045" h="323850">
                <a:moveTo>
                  <a:pt x="215551" y="323247"/>
                </a:moveTo>
                <a:lnTo>
                  <a:pt x="210782" y="323247"/>
                </a:lnTo>
                <a:lnTo>
                  <a:pt x="205059" y="321340"/>
                </a:lnTo>
                <a:lnTo>
                  <a:pt x="205059" y="302269"/>
                </a:lnTo>
                <a:lnTo>
                  <a:pt x="359569" y="302269"/>
                </a:lnTo>
                <a:lnTo>
                  <a:pt x="359569" y="322294"/>
                </a:lnTo>
                <a:lnTo>
                  <a:pt x="283268" y="322294"/>
                </a:lnTo>
                <a:lnTo>
                  <a:pt x="215551" y="323247"/>
                </a:lnTo>
                <a:close/>
              </a:path>
              <a:path w="360045" h="323850">
                <a:moveTo>
                  <a:pt x="114451" y="323247"/>
                </a:moveTo>
                <a:lnTo>
                  <a:pt x="102052" y="323247"/>
                </a:lnTo>
                <a:lnTo>
                  <a:pt x="89728" y="323098"/>
                </a:lnTo>
                <a:lnTo>
                  <a:pt x="64364" y="322442"/>
                </a:lnTo>
                <a:lnTo>
                  <a:pt x="51503" y="322294"/>
                </a:lnTo>
                <a:lnTo>
                  <a:pt x="114451" y="322294"/>
                </a:lnTo>
                <a:lnTo>
                  <a:pt x="114451" y="323247"/>
                </a:lnTo>
                <a:close/>
              </a:path>
              <a:path w="360045" h="323850">
                <a:moveTo>
                  <a:pt x="359569" y="323247"/>
                </a:moveTo>
                <a:lnTo>
                  <a:pt x="314742" y="323247"/>
                </a:lnTo>
                <a:lnTo>
                  <a:pt x="306874" y="323098"/>
                </a:lnTo>
                <a:lnTo>
                  <a:pt x="291137" y="322442"/>
                </a:lnTo>
                <a:lnTo>
                  <a:pt x="283268" y="322294"/>
                </a:lnTo>
                <a:lnTo>
                  <a:pt x="359569" y="322294"/>
                </a:lnTo>
                <a:lnTo>
                  <a:pt x="359569" y="32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10436" y="4653848"/>
            <a:ext cx="96520" cy="214629"/>
          </a:xfrm>
          <a:custGeom>
            <a:avLst/>
            <a:gdLst/>
            <a:ahLst/>
            <a:cxnLst/>
            <a:rect l="l" t="t" r="r" b="b"/>
            <a:pathLst>
              <a:path w="96520" h="214629">
                <a:moveTo>
                  <a:pt x="69624" y="29559"/>
                </a:moveTo>
                <a:lnTo>
                  <a:pt x="61041" y="29559"/>
                </a:lnTo>
                <a:lnTo>
                  <a:pt x="57225" y="22884"/>
                </a:lnTo>
                <a:lnTo>
                  <a:pt x="57225" y="7628"/>
                </a:lnTo>
                <a:lnTo>
                  <a:pt x="66763" y="0"/>
                </a:lnTo>
                <a:lnTo>
                  <a:pt x="83931" y="0"/>
                </a:lnTo>
                <a:lnTo>
                  <a:pt x="87746" y="6674"/>
                </a:lnTo>
                <a:lnTo>
                  <a:pt x="87746" y="11442"/>
                </a:lnTo>
                <a:lnTo>
                  <a:pt x="86256" y="18295"/>
                </a:lnTo>
                <a:lnTo>
                  <a:pt x="82262" y="24076"/>
                </a:lnTo>
                <a:lnTo>
                  <a:pt x="76480" y="28069"/>
                </a:lnTo>
                <a:lnTo>
                  <a:pt x="69624" y="29559"/>
                </a:lnTo>
                <a:close/>
              </a:path>
              <a:path w="96520" h="214629">
                <a:moveTo>
                  <a:pt x="9537" y="123005"/>
                </a:moveTo>
                <a:lnTo>
                  <a:pt x="0" y="123005"/>
                </a:lnTo>
                <a:lnTo>
                  <a:pt x="0" y="119191"/>
                </a:lnTo>
                <a:lnTo>
                  <a:pt x="2727" y="109179"/>
                </a:lnTo>
                <a:lnTo>
                  <a:pt x="11087" y="92731"/>
                </a:lnTo>
                <a:lnTo>
                  <a:pt x="25349" y="77355"/>
                </a:lnTo>
                <a:lnTo>
                  <a:pt x="45780" y="70561"/>
                </a:lnTo>
                <a:lnTo>
                  <a:pt x="57792" y="72721"/>
                </a:lnTo>
                <a:lnTo>
                  <a:pt x="67478" y="78547"/>
                </a:lnTo>
                <a:lnTo>
                  <a:pt x="67932" y="79143"/>
                </a:lnTo>
                <a:lnTo>
                  <a:pt x="44827" y="79143"/>
                </a:lnTo>
                <a:lnTo>
                  <a:pt x="35840" y="81363"/>
                </a:lnTo>
                <a:lnTo>
                  <a:pt x="26586" y="88320"/>
                </a:lnTo>
                <a:lnTo>
                  <a:pt x="17868" y="100463"/>
                </a:lnTo>
                <a:lnTo>
                  <a:pt x="10491" y="118238"/>
                </a:lnTo>
                <a:lnTo>
                  <a:pt x="9537" y="122052"/>
                </a:lnTo>
                <a:lnTo>
                  <a:pt x="9537" y="123005"/>
                </a:lnTo>
                <a:close/>
              </a:path>
              <a:path w="96520" h="214629">
                <a:moveTo>
                  <a:pt x="50549" y="214544"/>
                </a:moveTo>
                <a:lnTo>
                  <a:pt x="38135" y="212369"/>
                </a:lnTo>
                <a:lnTo>
                  <a:pt x="28493" y="206439"/>
                </a:lnTo>
                <a:lnTo>
                  <a:pt x="22249" y="197649"/>
                </a:lnTo>
                <a:lnTo>
                  <a:pt x="20029" y="186892"/>
                </a:lnTo>
                <a:lnTo>
                  <a:pt x="20029" y="182124"/>
                </a:lnTo>
                <a:lnTo>
                  <a:pt x="21936" y="178310"/>
                </a:lnTo>
                <a:lnTo>
                  <a:pt x="22890" y="173542"/>
                </a:lnTo>
                <a:lnTo>
                  <a:pt x="42919" y="122052"/>
                </a:lnTo>
                <a:lnTo>
                  <a:pt x="47628" y="110162"/>
                </a:lnTo>
                <a:lnTo>
                  <a:pt x="50549" y="102027"/>
                </a:lnTo>
                <a:lnTo>
                  <a:pt x="52039" y="96038"/>
                </a:lnTo>
                <a:lnTo>
                  <a:pt x="52457" y="90585"/>
                </a:lnTo>
                <a:lnTo>
                  <a:pt x="52457" y="82003"/>
                </a:lnTo>
                <a:lnTo>
                  <a:pt x="49595" y="79143"/>
                </a:lnTo>
                <a:lnTo>
                  <a:pt x="67932" y="79143"/>
                </a:lnTo>
                <a:lnTo>
                  <a:pt x="73946" y="87054"/>
                </a:lnTo>
                <a:lnTo>
                  <a:pt x="76301" y="97260"/>
                </a:lnTo>
                <a:lnTo>
                  <a:pt x="76301" y="101074"/>
                </a:lnTo>
                <a:lnTo>
                  <a:pt x="75347" y="104888"/>
                </a:lnTo>
                <a:lnTo>
                  <a:pt x="74393" y="107749"/>
                </a:lnTo>
                <a:lnTo>
                  <a:pt x="71457" y="114543"/>
                </a:lnTo>
                <a:lnTo>
                  <a:pt x="66644" y="126343"/>
                </a:lnTo>
                <a:lnTo>
                  <a:pt x="61652" y="138858"/>
                </a:lnTo>
                <a:lnTo>
                  <a:pt x="58179" y="147797"/>
                </a:lnTo>
                <a:lnTo>
                  <a:pt x="55884" y="154233"/>
                </a:lnTo>
                <a:lnTo>
                  <a:pt x="50937" y="167106"/>
                </a:lnTo>
                <a:lnTo>
                  <a:pt x="48642" y="173542"/>
                </a:lnTo>
                <a:lnTo>
                  <a:pt x="45780" y="181171"/>
                </a:lnTo>
                <a:lnTo>
                  <a:pt x="42919" y="186892"/>
                </a:lnTo>
                <a:lnTo>
                  <a:pt x="42919" y="201195"/>
                </a:lnTo>
                <a:lnTo>
                  <a:pt x="44827" y="205009"/>
                </a:lnTo>
                <a:lnTo>
                  <a:pt x="73182" y="205009"/>
                </a:lnTo>
                <a:lnTo>
                  <a:pt x="70981" y="207467"/>
                </a:lnTo>
                <a:lnTo>
                  <a:pt x="50549" y="214544"/>
                </a:lnTo>
                <a:close/>
              </a:path>
              <a:path w="96520" h="214629">
                <a:moveTo>
                  <a:pt x="73182" y="205009"/>
                </a:moveTo>
                <a:lnTo>
                  <a:pt x="51503" y="205009"/>
                </a:lnTo>
                <a:lnTo>
                  <a:pt x="60877" y="202670"/>
                </a:lnTo>
                <a:lnTo>
                  <a:pt x="69982" y="195593"/>
                </a:lnTo>
                <a:lnTo>
                  <a:pt x="78193" y="183689"/>
                </a:lnTo>
                <a:lnTo>
                  <a:pt x="84885" y="166868"/>
                </a:lnTo>
                <a:lnTo>
                  <a:pt x="85838" y="163054"/>
                </a:lnTo>
                <a:lnTo>
                  <a:pt x="86792" y="161147"/>
                </a:lnTo>
                <a:lnTo>
                  <a:pt x="96330" y="161147"/>
                </a:lnTo>
                <a:lnTo>
                  <a:pt x="96330" y="164961"/>
                </a:lnTo>
                <a:lnTo>
                  <a:pt x="93603" y="174719"/>
                </a:lnTo>
                <a:lnTo>
                  <a:pt x="85242" y="191540"/>
                </a:lnTo>
                <a:lnTo>
                  <a:pt x="73182" y="205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86079" y="4682449"/>
            <a:ext cx="278765" cy="0"/>
          </a:xfrm>
          <a:custGeom>
            <a:avLst/>
            <a:gdLst/>
            <a:ahLst/>
            <a:cxnLst/>
            <a:rect l="l" t="t" r="r" b="b"/>
            <a:pathLst>
              <a:path w="278764">
                <a:moveTo>
                  <a:pt x="0" y="0"/>
                </a:moveTo>
                <a:lnTo>
                  <a:pt x="278499" y="0"/>
                </a:lnTo>
              </a:path>
            </a:pathLst>
          </a:custGeom>
          <a:ln w="19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1171" y="4367783"/>
            <a:ext cx="122555" cy="66040"/>
          </a:xfrm>
          <a:custGeom>
            <a:avLst/>
            <a:gdLst/>
            <a:ahLst/>
            <a:cxnLst/>
            <a:rect l="l" t="t" r="r" b="b"/>
            <a:pathLst>
              <a:path w="122554" h="66039">
                <a:moveTo>
                  <a:pt x="8583" y="65795"/>
                </a:moveTo>
                <a:lnTo>
                  <a:pt x="0" y="58166"/>
                </a:lnTo>
                <a:lnTo>
                  <a:pt x="58181" y="0"/>
                </a:lnTo>
                <a:lnTo>
                  <a:pt x="63901" y="0"/>
                </a:lnTo>
                <a:lnTo>
                  <a:pt x="82977" y="19071"/>
                </a:lnTo>
                <a:lnTo>
                  <a:pt x="61041" y="19071"/>
                </a:lnTo>
                <a:lnTo>
                  <a:pt x="8583" y="65795"/>
                </a:lnTo>
                <a:close/>
              </a:path>
              <a:path w="122554" h="66039">
                <a:moveTo>
                  <a:pt x="113498" y="65795"/>
                </a:moveTo>
                <a:lnTo>
                  <a:pt x="61041" y="19071"/>
                </a:lnTo>
                <a:lnTo>
                  <a:pt x="82977" y="19071"/>
                </a:lnTo>
                <a:lnTo>
                  <a:pt x="122082" y="58166"/>
                </a:lnTo>
                <a:lnTo>
                  <a:pt x="113498" y="65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4812" y="4472673"/>
            <a:ext cx="360045" cy="323850"/>
          </a:xfrm>
          <a:custGeom>
            <a:avLst/>
            <a:gdLst/>
            <a:ahLst/>
            <a:cxnLst/>
            <a:rect l="l" t="t" r="r" b="b"/>
            <a:pathLst>
              <a:path w="360045" h="323850">
                <a:moveTo>
                  <a:pt x="103006" y="302269"/>
                </a:moveTo>
                <a:lnTo>
                  <a:pt x="14306" y="302269"/>
                </a:lnTo>
                <a:lnTo>
                  <a:pt x="34588" y="300794"/>
                </a:lnTo>
                <a:lnTo>
                  <a:pt x="47092" y="296906"/>
                </a:lnTo>
                <a:lnTo>
                  <a:pt x="54409" y="291408"/>
                </a:lnTo>
                <a:lnTo>
                  <a:pt x="59133" y="285106"/>
                </a:lnTo>
                <a:lnTo>
                  <a:pt x="238441" y="11442"/>
                </a:lnTo>
                <a:lnTo>
                  <a:pt x="244164" y="1907"/>
                </a:lnTo>
                <a:lnTo>
                  <a:pt x="247979" y="0"/>
                </a:lnTo>
                <a:lnTo>
                  <a:pt x="269915" y="0"/>
                </a:lnTo>
                <a:lnTo>
                  <a:pt x="271823" y="1907"/>
                </a:lnTo>
                <a:lnTo>
                  <a:pt x="273730" y="12395"/>
                </a:lnTo>
                <a:lnTo>
                  <a:pt x="284241" y="81050"/>
                </a:lnTo>
                <a:lnTo>
                  <a:pt x="218412" y="81050"/>
                </a:lnTo>
                <a:lnTo>
                  <a:pt x="132573" y="211684"/>
                </a:lnTo>
                <a:lnTo>
                  <a:pt x="304241" y="211684"/>
                </a:lnTo>
                <a:lnTo>
                  <a:pt x="307599" y="233615"/>
                </a:lnTo>
                <a:lnTo>
                  <a:pt x="118267" y="233615"/>
                </a:lnTo>
                <a:lnTo>
                  <a:pt x="76301" y="297502"/>
                </a:lnTo>
                <a:lnTo>
                  <a:pt x="84363" y="300258"/>
                </a:lnTo>
                <a:lnTo>
                  <a:pt x="92157" y="301673"/>
                </a:lnTo>
                <a:lnTo>
                  <a:pt x="98699" y="302195"/>
                </a:lnTo>
                <a:lnTo>
                  <a:pt x="103006" y="302269"/>
                </a:lnTo>
                <a:close/>
              </a:path>
              <a:path w="360045" h="323850">
                <a:moveTo>
                  <a:pt x="304241" y="211684"/>
                </a:moveTo>
                <a:lnTo>
                  <a:pt x="238441" y="211684"/>
                </a:lnTo>
                <a:lnTo>
                  <a:pt x="218412" y="81050"/>
                </a:lnTo>
                <a:lnTo>
                  <a:pt x="284241" y="81050"/>
                </a:lnTo>
                <a:lnTo>
                  <a:pt x="304241" y="211684"/>
                </a:lnTo>
                <a:close/>
              </a:path>
              <a:path w="360045" h="323850">
                <a:moveTo>
                  <a:pt x="324280" y="302269"/>
                </a:moveTo>
                <a:lnTo>
                  <a:pt x="222227" y="302269"/>
                </a:lnTo>
                <a:lnTo>
                  <a:pt x="228859" y="302240"/>
                </a:lnTo>
                <a:lnTo>
                  <a:pt x="236653" y="302031"/>
                </a:lnTo>
                <a:lnTo>
                  <a:pt x="244626" y="301465"/>
                </a:lnTo>
                <a:lnTo>
                  <a:pt x="251794" y="300362"/>
                </a:lnTo>
                <a:lnTo>
                  <a:pt x="241302" y="233615"/>
                </a:lnTo>
                <a:lnTo>
                  <a:pt x="307599" y="233615"/>
                </a:lnTo>
                <a:lnTo>
                  <a:pt x="316650" y="292734"/>
                </a:lnTo>
                <a:lnTo>
                  <a:pt x="317604" y="301316"/>
                </a:lnTo>
                <a:lnTo>
                  <a:pt x="318557" y="301316"/>
                </a:lnTo>
                <a:lnTo>
                  <a:pt x="324280" y="302269"/>
                </a:lnTo>
                <a:close/>
              </a:path>
              <a:path w="360045" h="323850">
                <a:moveTo>
                  <a:pt x="8583" y="323247"/>
                </a:moveTo>
                <a:lnTo>
                  <a:pt x="3815" y="323247"/>
                </a:lnTo>
                <a:lnTo>
                  <a:pt x="0" y="319433"/>
                </a:lnTo>
                <a:lnTo>
                  <a:pt x="0" y="302269"/>
                </a:lnTo>
                <a:lnTo>
                  <a:pt x="115405" y="302269"/>
                </a:lnTo>
                <a:lnTo>
                  <a:pt x="115405" y="322294"/>
                </a:lnTo>
                <a:lnTo>
                  <a:pt x="52457" y="322294"/>
                </a:lnTo>
                <a:lnTo>
                  <a:pt x="41578" y="322442"/>
                </a:lnTo>
                <a:lnTo>
                  <a:pt x="19462" y="323098"/>
                </a:lnTo>
                <a:lnTo>
                  <a:pt x="8583" y="323247"/>
                </a:lnTo>
                <a:close/>
              </a:path>
              <a:path w="360045" h="323850">
                <a:moveTo>
                  <a:pt x="215551" y="323247"/>
                </a:moveTo>
                <a:lnTo>
                  <a:pt x="210782" y="323247"/>
                </a:lnTo>
                <a:lnTo>
                  <a:pt x="206013" y="321340"/>
                </a:lnTo>
                <a:lnTo>
                  <a:pt x="206013" y="302269"/>
                </a:lnTo>
                <a:lnTo>
                  <a:pt x="359569" y="302269"/>
                </a:lnTo>
                <a:lnTo>
                  <a:pt x="359569" y="322294"/>
                </a:lnTo>
                <a:lnTo>
                  <a:pt x="283268" y="322294"/>
                </a:lnTo>
                <a:lnTo>
                  <a:pt x="215551" y="323247"/>
                </a:lnTo>
                <a:close/>
              </a:path>
              <a:path w="360045" h="323850">
                <a:moveTo>
                  <a:pt x="115405" y="323247"/>
                </a:moveTo>
                <a:lnTo>
                  <a:pt x="103006" y="323247"/>
                </a:lnTo>
                <a:lnTo>
                  <a:pt x="90548" y="323098"/>
                </a:lnTo>
                <a:lnTo>
                  <a:pt x="64915" y="322442"/>
                </a:lnTo>
                <a:lnTo>
                  <a:pt x="52457" y="322294"/>
                </a:lnTo>
                <a:lnTo>
                  <a:pt x="115405" y="322294"/>
                </a:lnTo>
                <a:lnTo>
                  <a:pt x="115405" y="323247"/>
                </a:lnTo>
                <a:close/>
              </a:path>
              <a:path w="360045" h="323850">
                <a:moveTo>
                  <a:pt x="359569" y="323247"/>
                </a:moveTo>
                <a:lnTo>
                  <a:pt x="314742" y="323247"/>
                </a:lnTo>
                <a:lnTo>
                  <a:pt x="306874" y="323098"/>
                </a:lnTo>
                <a:lnTo>
                  <a:pt x="291137" y="322442"/>
                </a:lnTo>
                <a:lnTo>
                  <a:pt x="283268" y="322294"/>
                </a:lnTo>
                <a:lnTo>
                  <a:pt x="359569" y="322294"/>
                </a:lnTo>
                <a:lnTo>
                  <a:pt x="359569" y="32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5851" y="4653849"/>
            <a:ext cx="96520" cy="214629"/>
          </a:xfrm>
          <a:custGeom>
            <a:avLst/>
            <a:gdLst/>
            <a:ahLst/>
            <a:cxnLst/>
            <a:rect l="l" t="t" r="r" b="b"/>
            <a:pathLst>
              <a:path w="96520" h="214629">
                <a:moveTo>
                  <a:pt x="70578" y="29559"/>
                </a:moveTo>
                <a:lnTo>
                  <a:pt x="61994" y="29559"/>
                </a:lnTo>
                <a:lnTo>
                  <a:pt x="58179" y="22884"/>
                </a:lnTo>
                <a:lnTo>
                  <a:pt x="58179" y="7628"/>
                </a:lnTo>
                <a:lnTo>
                  <a:pt x="66763" y="0"/>
                </a:lnTo>
                <a:lnTo>
                  <a:pt x="84885" y="0"/>
                </a:lnTo>
                <a:lnTo>
                  <a:pt x="88700" y="6674"/>
                </a:lnTo>
                <a:lnTo>
                  <a:pt x="88700" y="11442"/>
                </a:lnTo>
                <a:lnTo>
                  <a:pt x="87209" y="18295"/>
                </a:lnTo>
                <a:lnTo>
                  <a:pt x="83216" y="24076"/>
                </a:lnTo>
                <a:lnTo>
                  <a:pt x="77433" y="28069"/>
                </a:lnTo>
                <a:lnTo>
                  <a:pt x="70578" y="29559"/>
                </a:lnTo>
                <a:close/>
              </a:path>
              <a:path w="96520" h="214629">
                <a:moveTo>
                  <a:pt x="9537" y="123005"/>
                </a:moveTo>
                <a:lnTo>
                  <a:pt x="0" y="123005"/>
                </a:lnTo>
                <a:lnTo>
                  <a:pt x="0" y="119191"/>
                </a:lnTo>
                <a:lnTo>
                  <a:pt x="2742" y="109179"/>
                </a:lnTo>
                <a:lnTo>
                  <a:pt x="11206" y="92731"/>
                </a:lnTo>
                <a:lnTo>
                  <a:pt x="25751" y="77355"/>
                </a:lnTo>
                <a:lnTo>
                  <a:pt x="46734" y="70561"/>
                </a:lnTo>
                <a:lnTo>
                  <a:pt x="58597" y="72721"/>
                </a:lnTo>
                <a:lnTo>
                  <a:pt x="67955" y="78547"/>
                </a:lnTo>
                <a:lnTo>
                  <a:pt x="68385" y="79143"/>
                </a:lnTo>
                <a:lnTo>
                  <a:pt x="45780" y="79143"/>
                </a:lnTo>
                <a:lnTo>
                  <a:pt x="36392" y="81363"/>
                </a:lnTo>
                <a:lnTo>
                  <a:pt x="27182" y="88320"/>
                </a:lnTo>
                <a:lnTo>
                  <a:pt x="18687" y="100463"/>
                </a:lnTo>
                <a:lnTo>
                  <a:pt x="11445" y="118238"/>
                </a:lnTo>
                <a:lnTo>
                  <a:pt x="10491" y="122052"/>
                </a:lnTo>
                <a:lnTo>
                  <a:pt x="9537" y="123005"/>
                </a:lnTo>
                <a:close/>
              </a:path>
              <a:path w="96520" h="214629">
                <a:moveTo>
                  <a:pt x="50549" y="214544"/>
                </a:moveTo>
                <a:lnTo>
                  <a:pt x="38687" y="212369"/>
                </a:lnTo>
                <a:lnTo>
                  <a:pt x="29328" y="206439"/>
                </a:lnTo>
                <a:lnTo>
                  <a:pt x="23188" y="197649"/>
                </a:lnTo>
                <a:lnTo>
                  <a:pt x="20982" y="186892"/>
                </a:lnTo>
                <a:lnTo>
                  <a:pt x="20982" y="182124"/>
                </a:lnTo>
                <a:lnTo>
                  <a:pt x="21936" y="178310"/>
                </a:lnTo>
                <a:lnTo>
                  <a:pt x="23844" y="173542"/>
                </a:lnTo>
                <a:lnTo>
                  <a:pt x="43873" y="122052"/>
                </a:lnTo>
                <a:lnTo>
                  <a:pt x="48582" y="110162"/>
                </a:lnTo>
                <a:lnTo>
                  <a:pt x="51503" y="102027"/>
                </a:lnTo>
                <a:lnTo>
                  <a:pt x="52993" y="96038"/>
                </a:lnTo>
                <a:lnTo>
                  <a:pt x="53410" y="90585"/>
                </a:lnTo>
                <a:lnTo>
                  <a:pt x="53410" y="82003"/>
                </a:lnTo>
                <a:lnTo>
                  <a:pt x="50549" y="79143"/>
                </a:lnTo>
                <a:lnTo>
                  <a:pt x="68385" y="79143"/>
                </a:lnTo>
                <a:lnTo>
                  <a:pt x="74095" y="87054"/>
                </a:lnTo>
                <a:lnTo>
                  <a:pt x="76301" y="97260"/>
                </a:lnTo>
                <a:lnTo>
                  <a:pt x="76301" y="101074"/>
                </a:lnTo>
                <a:lnTo>
                  <a:pt x="62590" y="138858"/>
                </a:lnTo>
                <a:lnTo>
                  <a:pt x="59133" y="147797"/>
                </a:lnTo>
                <a:lnTo>
                  <a:pt x="56421" y="154233"/>
                </a:lnTo>
                <a:lnTo>
                  <a:pt x="51354" y="167106"/>
                </a:lnTo>
                <a:lnTo>
                  <a:pt x="48642" y="173542"/>
                </a:lnTo>
                <a:lnTo>
                  <a:pt x="45780" y="181171"/>
                </a:lnTo>
                <a:lnTo>
                  <a:pt x="43873" y="186892"/>
                </a:lnTo>
                <a:lnTo>
                  <a:pt x="43873" y="201195"/>
                </a:lnTo>
                <a:lnTo>
                  <a:pt x="45780" y="205009"/>
                </a:lnTo>
                <a:lnTo>
                  <a:pt x="73577" y="205009"/>
                </a:lnTo>
                <a:lnTo>
                  <a:pt x="71383" y="207467"/>
                </a:lnTo>
                <a:lnTo>
                  <a:pt x="50549" y="214544"/>
                </a:lnTo>
                <a:close/>
              </a:path>
              <a:path w="96520" h="214629">
                <a:moveTo>
                  <a:pt x="73577" y="205009"/>
                </a:moveTo>
                <a:lnTo>
                  <a:pt x="51503" y="205009"/>
                </a:lnTo>
                <a:lnTo>
                  <a:pt x="61026" y="202670"/>
                </a:lnTo>
                <a:lnTo>
                  <a:pt x="70459" y="195593"/>
                </a:lnTo>
                <a:lnTo>
                  <a:pt x="78998" y="183689"/>
                </a:lnTo>
                <a:lnTo>
                  <a:pt x="85838" y="166868"/>
                </a:lnTo>
                <a:lnTo>
                  <a:pt x="86792" y="163054"/>
                </a:lnTo>
                <a:lnTo>
                  <a:pt x="86792" y="161147"/>
                </a:lnTo>
                <a:lnTo>
                  <a:pt x="96330" y="161147"/>
                </a:lnTo>
                <a:lnTo>
                  <a:pt x="96330" y="164961"/>
                </a:lnTo>
                <a:lnTo>
                  <a:pt x="93737" y="174719"/>
                </a:lnTo>
                <a:lnTo>
                  <a:pt x="85600" y="191540"/>
                </a:lnTo>
                <a:lnTo>
                  <a:pt x="73577" y="205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22341" y="4454556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0"/>
                </a:moveTo>
                <a:lnTo>
                  <a:pt x="0" y="455788"/>
                </a:lnTo>
              </a:path>
            </a:pathLst>
          </a:custGeom>
          <a:ln w="18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1042" y="4454556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0"/>
                </a:moveTo>
                <a:lnTo>
                  <a:pt x="0" y="455788"/>
                </a:lnTo>
              </a:path>
            </a:pathLst>
          </a:custGeom>
          <a:ln w="18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1177" y="4396391"/>
            <a:ext cx="140335" cy="212090"/>
          </a:xfrm>
          <a:custGeom>
            <a:avLst/>
            <a:gdLst/>
            <a:ahLst/>
            <a:cxnLst/>
            <a:rect l="l" t="t" r="r" b="b"/>
            <a:pathLst>
              <a:path w="140335" h="212089">
                <a:moveTo>
                  <a:pt x="24797" y="75329"/>
                </a:moveTo>
                <a:lnTo>
                  <a:pt x="13352" y="75329"/>
                </a:lnTo>
                <a:lnTo>
                  <a:pt x="0" y="73422"/>
                </a:lnTo>
                <a:lnTo>
                  <a:pt x="0" y="57211"/>
                </a:lnTo>
                <a:lnTo>
                  <a:pt x="4783" y="35802"/>
                </a:lnTo>
                <a:lnTo>
                  <a:pt x="18240" y="17521"/>
                </a:lnTo>
                <a:lnTo>
                  <a:pt x="39029" y="4782"/>
                </a:lnTo>
                <a:lnTo>
                  <a:pt x="65809" y="0"/>
                </a:lnTo>
                <a:lnTo>
                  <a:pt x="94735" y="4320"/>
                </a:lnTo>
                <a:lnTo>
                  <a:pt x="108356" y="11442"/>
                </a:lnTo>
                <a:lnTo>
                  <a:pt x="61041" y="11442"/>
                </a:lnTo>
                <a:lnTo>
                  <a:pt x="49178" y="12976"/>
                </a:lnTo>
                <a:lnTo>
                  <a:pt x="36243" y="17997"/>
                </a:lnTo>
                <a:lnTo>
                  <a:pt x="24022" y="27130"/>
                </a:lnTo>
                <a:lnTo>
                  <a:pt x="14306" y="41001"/>
                </a:lnTo>
                <a:lnTo>
                  <a:pt x="24529" y="42879"/>
                </a:lnTo>
                <a:lnTo>
                  <a:pt x="30282" y="47438"/>
                </a:lnTo>
                <a:lnTo>
                  <a:pt x="32815" y="53070"/>
                </a:lnTo>
                <a:lnTo>
                  <a:pt x="33381" y="58165"/>
                </a:lnTo>
                <a:lnTo>
                  <a:pt x="33381" y="69607"/>
                </a:lnTo>
                <a:lnTo>
                  <a:pt x="24797" y="75329"/>
                </a:lnTo>
                <a:close/>
              </a:path>
              <a:path w="140335" h="212089">
                <a:moveTo>
                  <a:pt x="130665" y="211684"/>
                </a:moveTo>
                <a:lnTo>
                  <a:pt x="0" y="211684"/>
                </a:lnTo>
                <a:lnTo>
                  <a:pt x="0" y="202148"/>
                </a:lnTo>
                <a:lnTo>
                  <a:pt x="2861" y="199288"/>
                </a:lnTo>
                <a:lnTo>
                  <a:pt x="80116" y="123959"/>
                </a:lnTo>
                <a:lnTo>
                  <a:pt x="88759" y="113336"/>
                </a:lnTo>
                <a:lnTo>
                  <a:pt x="98476" y="99048"/>
                </a:lnTo>
                <a:lnTo>
                  <a:pt x="106404" y="81720"/>
                </a:lnTo>
                <a:lnTo>
                  <a:pt x="109683" y="61979"/>
                </a:lnTo>
                <a:lnTo>
                  <a:pt x="106642" y="43221"/>
                </a:lnTo>
                <a:lnTo>
                  <a:pt x="97522" y="27056"/>
                </a:lnTo>
                <a:lnTo>
                  <a:pt x="82321" y="15718"/>
                </a:lnTo>
                <a:lnTo>
                  <a:pt x="61041" y="11442"/>
                </a:lnTo>
                <a:lnTo>
                  <a:pt x="108356" y="11442"/>
                </a:lnTo>
                <a:lnTo>
                  <a:pt x="118386" y="16686"/>
                </a:lnTo>
                <a:lnTo>
                  <a:pt x="134346" y="36204"/>
                </a:lnTo>
                <a:lnTo>
                  <a:pt x="140203" y="61979"/>
                </a:lnTo>
                <a:lnTo>
                  <a:pt x="136418" y="83046"/>
                </a:lnTo>
                <a:lnTo>
                  <a:pt x="126374" y="101074"/>
                </a:lnTo>
                <a:lnTo>
                  <a:pt x="112037" y="116956"/>
                </a:lnTo>
                <a:lnTo>
                  <a:pt x="95376" y="131587"/>
                </a:lnTo>
                <a:lnTo>
                  <a:pt x="82038" y="141808"/>
                </a:lnTo>
                <a:lnTo>
                  <a:pt x="68790" y="152565"/>
                </a:lnTo>
                <a:lnTo>
                  <a:pt x="52859" y="166182"/>
                </a:lnTo>
                <a:lnTo>
                  <a:pt x="31474" y="184985"/>
                </a:lnTo>
                <a:lnTo>
                  <a:pt x="135043" y="184985"/>
                </a:lnTo>
                <a:lnTo>
                  <a:pt x="130665" y="211684"/>
                </a:lnTo>
                <a:close/>
              </a:path>
              <a:path w="140335" h="212089">
                <a:moveTo>
                  <a:pt x="135043" y="184985"/>
                </a:moveTo>
                <a:lnTo>
                  <a:pt x="89654" y="184985"/>
                </a:lnTo>
                <a:lnTo>
                  <a:pt x="96315" y="184955"/>
                </a:lnTo>
                <a:lnTo>
                  <a:pt x="106464" y="184746"/>
                </a:lnTo>
                <a:lnTo>
                  <a:pt x="129712" y="153518"/>
                </a:lnTo>
                <a:lnTo>
                  <a:pt x="140203" y="153518"/>
                </a:lnTo>
                <a:lnTo>
                  <a:pt x="135043" y="184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1177" y="4697707"/>
            <a:ext cx="140335" cy="212090"/>
          </a:xfrm>
          <a:custGeom>
            <a:avLst/>
            <a:gdLst/>
            <a:ahLst/>
            <a:cxnLst/>
            <a:rect l="l" t="t" r="r" b="b"/>
            <a:pathLst>
              <a:path w="140335" h="212089">
                <a:moveTo>
                  <a:pt x="24797" y="74375"/>
                </a:moveTo>
                <a:lnTo>
                  <a:pt x="13352" y="74375"/>
                </a:lnTo>
                <a:lnTo>
                  <a:pt x="0" y="73422"/>
                </a:lnTo>
                <a:lnTo>
                  <a:pt x="0" y="57211"/>
                </a:lnTo>
                <a:lnTo>
                  <a:pt x="4783" y="35802"/>
                </a:lnTo>
                <a:lnTo>
                  <a:pt x="18240" y="17521"/>
                </a:lnTo>
                <a:lnTo>
                  <a:pt x="39029" y="4782"/>
                </a:lnTo>
                <a:lnTo>
                  <a:pt x="65809" y="0"/>
                </a:lnTo>
                <a:lnTo>
                  <a:pt x="94735" y="4320"/>
                </a:lnTo>
                <a:lnTo>
                  <a:pt x="108356" y="11442"/>
                </a:lnTo>
                <a:lnTo>
                  <a:pt x="61041" y="11442"/>
                </a:lnTo>
                <a:lnTo>
                  <a:pt x="49178" y="12842"/>
                </a:lnTo>
                <a:lnTo>
                  <a:pt x="36243" y="17640"/>
                </a:lnTo>
                <a:lnTo>
                  <a:pt x="24022" y="26728"/>
                </a:lnTo>
                <a:lnTo>
                  <a:pt x="14306" y="41001"/>
                </a:lnTo>
                <a:lnTo>
                  <a:pt x="24529" y="42879"/>
                </a:lnTo>
                <a:lnTo>
                  <a:pt x="30282" y="47438"/>
                </a:lnTo>
                <a:lnTo>
                  <a:pt x="32815" y="53070"/>
                </a:lnTo>
                <a:lnTo>
                  <a:pt x="33381" y="58165"/>
                </a:lnTo>
                <a:lnTo>
                  <a:pt x="33381" y="69607"/>
                </a:lnTo>
                <a:lnTo>
                  <a:pt x="24797" y="74375"/>
                </a:lnTo>
                <a:close/>
              </a:path>
              <a:path w="140335" h="212089">
                <a:moveTo>
                  <a:pt x="130665" y="211684"/>
                </a:moveTo>
                <a:lnTo>
                  <a:pt x="0" y="211684"/>
                </a:lnTo>
                <a:lnTo>
                  <a:pt x="0" y="202148"/>
                </a:lnTo>
                <a:lnTo>
                  <a:pt x="2861" y="199288"/>
                </a:lnTo>
                <a:lnTo>
                  <a:pt x="80116" y="123005"/>
                </a:lnTo>
                <a:lnTo>
                  <a:pt x="88759" y="112531"/>
                </a:lnTo>
                <a:lnTo>
                  <a:pt x="98476" y="98571"/>
                </a:lnTo>
                <a:lnTo>
                  <a:pt x="106404" y="81571"/>
                </a:lnTo>
                <a:lnTo>
                  <a:pt x="109683" y="61979"/>
                </a:lnTo>
                <a:lnTo>
                  <a:pt x="106642" y="43221"/>
                </a:lnTo>
                <a:lnTo>
                  <a:pt x="97522" y="27056"/>
                </a:lnTo>
                <a:lnTo>
                  <a:pt x="82321" y="15718"/>
                </a:lnTo>
                <a:lnTo>
                  <a:pt x="61041" y="11442"/>
                </a:lnTo>
                <a:lnTo>
                  <a:pt x="108356" y="11442"/>
                </a:lnTo>
                <a:lnTo>
                  <a:pt x="118386" y="16686"/>
                </a:lnTo>
                <a:lnTo>
                  <a:pt x="134346" y="36204"/>
                </a:lnTo>
                <a:lnTo>
                  <a:pt x="140203" y="61979"/>
                </a:lnTo>
                <a:lnTo>
                  <a:pt x="136418" y="82897"/>
                </a:lnTo>
                <a:lnTo>
                  <a:pt x="126374" y="100597"/>
                </a:lnTo>
                <a:lnTo>
                  <a:pt x="112037" y="116152"/>
                </a:lnTo>
                <a:lnTo>
                  <a:pt x="95376" y="130633"/>
                </a:lnTo>
                <a:lnTo>
                  <a:pt x="82038" y="141256"/>
                </a:lnTo>
                <a:lnTo>
                  <a:pt x="68790" y="151969"/>
                </a:lnTo>
                <a:lnTo>
                  <a:pt x="52859" y="165363"/>
                </a:lnTo>
                <a:lnTo>
                  <a:pt x="31474" y="184031"/>
                </a:lnTo>
                <a:lnTo>
                  <a:pt x="135200" y="184031"/>
                </a:lnTo>
                <a:lnTo>
                  <a:pt x="130665" y="211684"/>
                </a:lnTo>
                <a:close/>
              </a:path>
              <a:path w="140335" h="212089">
                <a:moveTo>
                  <a:pt x="135200" y="184031"/>
                </a:moveTo>
                <a:lnTo>
                  <a:pt x="89654" y="184031"/>
                </a:lnTo>
                <a:lnTo>
                  <a:pt x="96315" y="184001"/>
                </a:lnTo>
                <a:lnTo>
                  <a:pt x="106464" y="183793"/>
                </a:lnTo>
                <a:lnTo>
                  <a:pt x="129712" y="153518"/>
                </a:lnTo>
                <a:lnTo>
                  <a:pt x="140203" y="153518"/>
                </a:lnTo>
                <a:lnTo>
                  <a:pt x="135200" y="184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672839" y="4497663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9" name="标题 38">
            <a:extLst>
              <a:ext uri="{FF2B5EF4-FFF2-40B4-BE49-F238E27FC236}">
                <a16:creationId xmlns:a16="http://schemas.microsoft.com/office/drawing/2014/main" id="{B4E93723-2539-4145-B0E4-EAE21BB2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重构器与目标函数：超边中的共现信息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D97B41-6574-4C3D-A07F-D5649E11D20D}"/>
                  </a:ext>
                </a:extLst>
              </p:cNvPr>
              <p:cNvSpPr/>
              <p:nvPr/>
            </p:nvSpPr>
            <p:spPr>
              <a:xfrm>
                <a:off x="4200003" y="1623673"/>
                <a:ext cx="3307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𝑀𝐿𝑃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D97B41-6574-4C3D-A07F-D5649E11D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003" y="1623673"/>
                <a:ext cx="33074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D4AF7D-D2BF-4B2F-92E9-33173B1F2387}"/>
                  </a:ext>
                </a:extLst>
              </p:cNvPr>
              <p:cNvSpPr txBox="1"/>
              <p:nvPr/>
            </p:nvSpPr>
            <p:spPr>
              <a:xfrm>
                <a:off x="7163726" y="3671172"/>
                <a:ext cx="3240695" cy="5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𝑀𝐿𝑃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D4AF7D-D2BF-4B2F-92E9-33173B1F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26" y="3671172"/>
                <a:ext cx="3240695" cy="572849"/>
              </a:xfrm>
              <a:prstGeom prst="rect">
                <a:avLst/>
              </a:prstGeom>
              <a:blipFill>
                <a:blip r:embed="rId4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229864" y="1261352"/>
            <a:ext cx="20554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S UI Gothic"/>
                <a:cs typeface="MS UI Gothic"/>
              </a:rPr>
              <a:t>映射函数</a:t>
            </a:r>
            <a:endParaRPr dirty="0">
              <a:latin typeface="MS UI Gothic"/>
              <a:cs typeface="MS UI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5515" y="2566476"/>
            <a:ext cx="4704715" cy="575310"/>
          </a:xfrm>
          <a:custGeom>
            <a:avLst/>
            <a:gdLst/>
            <a:ahLst/>
            <a:cxnLst/>
            <a:rect l="l" t="t" r="r" b="b"/>
            <a:pathLst>
              <a:path w="4704715" h="575310">
                <a:moveTo>
                  <a:pt x="1804800" y="546161"/>
                </a:moveTo>
                <a:lnTo>
                  <a:pt x="1400862" y="546161"/>
                </a:lnTo>
                <a:lnTo>
                  <a:pt x="1440425" y="546954"/>
                </a:lnTo>
                <a:lnTo>
                  <a:pt x="1477252" y="551574"/>
                </a:lnTo>
                <a:lnTo>
                  <a:pt x="1512869" y="558352"/>
                </a:lnTo>
                <a:lnTo>
                  <a:pt x="1548798" y="565619"/>
                </a:lnTo>
                <a:lnTo>
                  <a:pt x="1586563" y="571706"/>
                </a:lnTo>
                <a:lnTo>
                  <a:pt x="1627688" y="574943"/>
                </a:lnTo>
                <a:lnTo>
                  <a:pt x="1673698" y="573662"/>
                </a:lnTo>
                <a:lnTo>
                  <a:pt x="1726116" y="566192"/>
                </a:lnTo>
                <a:lnTo>
                  <a:pt x="1778104" y="552989"/>
                </a:lnTo>
                <a:lnTo>
                  <a:pt x="1804800" y="546161"/>
                </a:lnTo>
                <a:close/>
              </a:path>
              <a:path w="4704715" h="575310">
                <a:moveTo>
                  <a:pt x="3037714" y="542503"/>
                </a:moveTo>
                <a:lnTo>
                  <a:pt x="2463691" y="542503"/>
                </a:lnTo>
                <a:lnTo>
                  <a:pt x="2516445" y="543080"/>
                </a:lnTo>
                <a:lnTo>
                  <a:pt x="2567220" y="545929"/>
                </a:lnTo>
                <a:lnTo>
                  <a:pt x="2616200" y="550375"/>
                </a:lnTo>
                <a:lnTo>
                  <a:pt x="2642618" y="553368"/>
                </a:lnTo>
                <a:lnTo>
                  <a:pt x="2754235" y="566543"/>
                </a:lnTo>
                <a:lnTo>
                  <a:pt x="2797896" y="570626"/>
                </a:lnTo>
                <a:lnTo>
                  <a:pt x="2840692" y="572931"/>
                </a:lnTo>
                <a:lnTo>
                  <a:pt x="2882809" y="572782"/>
                </a:lnTo>
                <a:lnTo>
                  <a:pt x="2924431" y="569505"/>
                </a:lnTo>
                <a:lnTo>
                  <a:pt x="2965744" y="562424"/>
                </a:lnTo>
                <a:lnTo>
                  <a:pt x="2999368" y="552989"/>
                </a:lnTo>
                <a:lnTo>
                  <a:pt x="3022166" y="546727"/>
                </a:lnTo>
                <a:lnTo>
                  <a:pt x="3037714" y="542503"/>
                </a:lnTo>
                <a:close/>
              </a:path>
              <a:path w="4704715" h="575310">
                <a:moveTo>
                  <a:pt x="3134928" y="528266"/>
                </a:moveTo>
                <a:lnTo>
                  <a:pt x="1927520" y="528266"/>
                </a:lnTo>
                <a:lnTo>
                  <a:pt x="1968321" y="529831"/>
                </a:lnTo>
                <a:lnTo>
                  <a:pt x="2007967" y="534149"/>
                </a:lnTo>
                <a:lnTo>
                  <a:pt x="2047628" y="540140"/>
                </a:lnTo>
                <a:lnTo>
                  <a:pt x="2088476" y="546727"/>
                </a:lnTo>
                <a:lnTo>
                  <a:pt x="2131681" y="552832"/>
                </a:lnTo>
                <a:lnTo>
                  <a:pt x="2178414" y="557377"/>
                </a:lnTo>
                <a:lnTo>
                  <a:pt x="2229848" y="559283"/>
                </a:lnTo>
                <a:lnTo>
                  <a:pt x="2287153" y="557471"/>
                </a:lnTo>
                <a:lnTo>
                  <a:pt x="2330817" y="552989"/>
                </a:lnTo>
                <a:lnTo>
                  <a:pt x="2408772" y="544873"/>
                </a:lnTo>
                <a:lnTo>
                  <a:pt x="2463691" y="542503"/>
                </a:lnTo>
                <a:lnTo>
                  <a:pt x="3037714" y="542503"/>
                </a:lnTo>
                <a:lnTo>
                  <a:pt x="3055648" y="537631"/>
                </a:lnTo>
                <a:lnTo>
                  <a:pt x="3105397" y="530008"/>
                </a:lnTo>
                <a:lnTo>
                  <a:pt x="3134928" y="528266"/>
                </a:lnTo>
                <a:close/>
              </a:path>
              <a:path w="4704715" h="575310">
                <a:moveTo>
                  <a:pt x="1807556" y="545454"/>
                </a:moveTo>
                <a:lnTo>
                  <a:pt x="997640" y="545454"/>
                </a:lnTo>
                <a:lnTo>
                  <a:pt x="1048379" y="546754"/>
                </a:lnTo>
                <a:lnTo>
                  <a:pt x="1095705" y="549583"/>
                </a:lnTo>
                <a:lnTo>
                  <a:pt x="1144106" y="553368"/>
                </a:lnTo>
                <a:lnTo>
                  <a:pt x="1183619" y="556417"/>
                </a:lnTo>
                <a:lnTo>
                  <a:pt x="1225961" y="558713"/>
                </a:lnTo>
                <a:lnTo>
                  <a:pt x="1268394" y="559123"/>
                </a:lnTo>
                <a:lnTo>
                  <a:pt x="1311795" y="556792"/>
                </a:lnTo>
                <a:lnTo>
                  <a:pt x="1357040" y="550865"/>
                </a:lnTo>
                <a:lnTo>
                  <a:pt x="1400862" y="546161"/>
                </a:lnTo>
                <a:lnTo>
                  <a:pt x="1804800" y="546161"/>
                </a:lnTo>
                <a:lnTo>
                  <a:pt x="1807556" y="545454"/>
                </a:lnTo>
                <a:close/>
              </a:path>
              <a:path w="4704715" h="575310">
                <a:moveTo>
                  <a:pt x="4644614" y="542578"/>
                </a:moveTo>
                <a:lnTo>
                  <a:pt x="3651228" y="542578"/>
                </a:lnTo>
                <a:lnTo>
                  <a:pt x="3687342" y="543019"/>
                </a:lnTo>
                <a:lnTo>
                  <a:pt x="3723572" y="545362"/>
                </a:lnTo>
                <a:lnTo>
                  <a:pt x="3803750" y="552290"/>
                </a:lnTo>
                <a:lnTo>
                  <a:pt x="3851387" y="555143"/>
                </a:lnTo>
                <a:lnTo>
                  <a:pt x="3906513" y="556433"/>
                </a:lnTo>
                <a:lnTo>
                  <a:pt x="3970972" y="555296"/>
                </a:lnTo>
                <a:lnTo>
                  <a:pt x="4116654" y="546372"/>
                </a:lnTo>
                <a:lnTo>
                  <a:pt x="4178903" y="544160"/>
                </a:lnTo>
                <a:lnTo>
                  <a:pt x="4639875" y="543769"/>
                </a:lnTo>
                <a:lnTo>
                  <a:pt x="4644614" y="542578"/>
                </a:lnTo>
                <a:close/>
              </a:path>
              <a:path w="4704715" h="575310">
                <a:moveTo>
                  <a:pt x="4669873" y="527035"/>
                </a:moveTo>
                <a:lnTo>
                  <a:pt x="3155785" y="527035"/>
                </a:lnTo>
                <a:lnTo>
                  <a:pt x="3206411" y="527751"/>
                </a:lnTo>
                <a:lnTo>
                  <a:pt x="3256874" y="531194"/>
                </a:lnTo>
                <a:lnTo>
                  <a:pt x="3306774" y="536402"/>
                </a:lnTo>
                <a:lnTo>
                  <a:pt x="3403289" y="548266"/>
                </a:lnTo>
                <a:lnTo>
                  <a:pt x="3449103" y="552999"/>
                </a:lnTo>
                <a:lnTo>
                  <a:pt x="3492755" y="555652"/>
                </a:lnTo>
                <a:lnTo>
                  <a:pt x="3533844" y="555261"/>
                </a:lnTo>
                <a:lnTo>
                  <a:pt x="3571971" y="550865"/>
                </a:lnTo>
                <a:lnTo>
                  <a:pt x="3613386" y="544905"/>
                </a:lnTo>
                <a:lnTo>
                  <a:pt x="3651228" y="542578"/>
                </a:lnTo>
                <a:lnTo>
                  <a:pt x="4644614" y="542578"/>
                </a:lnTo>
                <a:lnTo>
                  <a:pt x="4649060" y="541461"/>
                </a:lnTo>
                <a:lnTo>
                  <a:pt x="4669873" y="527035"/>
                </a:lnTo>
                <a:close/>
              </a:path>
              <a:path w="4704715" h="575310">
                <a:moveTo>
                  <a:pt x="4639875" y="543769"/>
                </a:moveTo>
                <a:lnTo>
                  <a:pt x="4234709" y="543769"/>
                </a:lnTo>
                <a:lnTo>
                  <a:pt x="4285426" y="544738"/>
                </a:lnTo>
                <a:lnTo>
                  <a:pt x="4332406" y="546605"/>
                </a:lnTo>
                <a:lnTo>
                  <a:pt x="4420573" y="551191"/>
                </a:lnTo>
                <a:lnTo>
                  <a:pt x="4464467" y="552989"/>
                </a:lnTo>
                <a:lnTo>
                  <a:pt x="4510038" y="553841"/>
                </a:lnTo>
                <a:lnTo>
                  <a:pt x="4558642" y="553287"/>
                </a:lnTo>
                <a:lnTo>
                  <a:pt x="4611631" y="550865"/>
                </a:lnTo>
                <a:lnTo>
                  <a:pt x="4639875" y="543769"/>
                </a:lnTo>
                <a:close/>
              </a:path>
              <a:path w="4704715" h="575310">
                <a:moveTo>
                  <a:pt x="4680723" y="517717"/>
                </a:moveTo>
                <a:lnTo>
                  <a:pt x="337090" y="517717"/>
                </a:lnTo>
                <a:lnTo>
                  <a:pt x="389959" y="519318"/>
                </a:lnTo>
                <a:lnTo>
                  <a:pt x="443238" y="522585"/>
                </a:lnTo>
                <a:lnTo>
                  <a:pt x="496571" y="527057"/>
                </a:lnTo>
                <a:lnTo>
                  <a:pt x="703315" y="547774"/>
                </a:lnTo>
                <a:lnTo>
                  <a:pt x="751573" y="551352"/>
                </a:lnTo>
                <a:lnTo>
                  <a:pt x="797746" y="553368"/>
                </a:lnTo>
                <a:lnTo>
                  <a:pt x="841480" y="553360"/>
                </a:lnTo>
                <a:lnTo>
                  <a:pt x="882416" y="550865"/>
                </a:lnTo>
                <a:lnTo>
                  <a:pt x="942611" y="546540"/>
                </a:lnTo>
                <a:lnTo>
                  <a:pt x="997640" y="545454"/>
                </a:lnTo>
                <a:lnTo>
                  <a:pt x="1807556" y="545454"/>
                </a:lnTo>
                <a:lnTo>
                  <a:pt x="1837763" y="537705"/>
                </a:lnTo>
                <a:lnTo>
                  <a:pt x="1884390" y="530531"/>
                </a:lnTo>
                <a:lnTo>
                  <a:pt x="1927520" y="528266"/>
                </a:lnTo>
                <a:lnTo>
                  <a:pt x="3134928" y="528266"/>
                </a:lnTo>
                <a:lnTo>
                  <a:pt x="3155785" y="527035"/>
                </a:lnTo>
                <a:lnTo>
                  <a:pt x="4669873" y="527035"/>
                </a:lnTo>
                <a:lnTo>
                  <a:pt x="4678563" y="521012"/>
                </a:lnTo>
                <a:lnTo>
                  <a:pt x="4680723" y="517717"/>
                </a:lnTo>
                <a:close/>
              </a:path>
              <a:path w="4704715" h="575310">
                <a:moveTo>
                  <a:pt x="240564" y="11989"/>
                </a:moveTo>
                <a:lnTo>
                  <a:pt x="193564" y="13814"/>
                </a:lnTo>
                <a:lnTo>
                  <a:pt x="144093" y="18499"/>
                </a:lnTo>
                <a:lnTo>
                  <a:pt x="91371" y="26609"/>
                </a:lnTo>
                <a:lnTo>
                  <a:pt x="52985" y="33577"/>
                </a:lnTo>
                <a:lnTo>
                  <a:pt x="5189" y="77521"/>
                </a:lnTo>
                <a:lnTo>
                  <a:pt x="3779" y="113985"/>
                </a:lnTo>
                <a:lnTo>
                  <a:pt x="14529" y="156381"/>
                </a:lnTo>
                <a:lnTo>
                  <a:pt x="16852" y="202178"/>
                </a:lnTo>
                <a:lnTo>
                  <a:pt x="13655" y="250843"/>
                </a:lnTo>
                <a:lnTo>
                  <a:pt x="7843" y="301840"/>
                </a:lnTo>
                <a:lnTo>
                  <a:pt x="2323" y="354637"/>
                </a:lnTo>
                <a:lnTo>
                  <a:pt x="0" y="408698"/>
                </a:lnTo>
                <a:lnTo>
                  <a:pt x="3779" y="463489"/>
                </a:lnTo>
                <a:lnTo>
                  <a:pt x="34159" y="526861"/>
                </a:lnTo>
                <a:lnTo>
                  <a:pt x="91371" y="550865"/>
                </a:lnTo>
                <a:lnTo>
                  <a:pt x="136844" y="537211"/>
                </a:lnTo>
                <a:lnTo>
                  <a:pt x="184508" y="527531"/>
                </a:lnTo>
                <a:lnTo>
                  <a:pt x="234008" y="521362"/>
                </a:lnTo>
                <a:lnTo>
                  <a:pt x="284988" y="518245"/>
                </a:lnTo>
                <a:lnTo>
                  <a:pt x="337090" y="517717"/>
                </a:lnTo>
                <a:lnTo>
                  <a:pt x="4680723" y="517717"/>
                </a:lnTo>
                <a:lnTo>
                  <a:pt x="4696499" y="493646"/>
                </a:lnTo>
                <a:lnTo>
                  <a:pt x="4699223" y="463489"/>
                </a:lnTo>
                <a:lnTo>
                  <a:pt x="4691655" y="421954"/>
                </a:lnTo>
                <a:lnTo>
                  <a:pt x="4690829" y="371501"/>
                </a:lnTo>
                <a:lnTo>
                  <a:pt x="4694214" y="315802"/>
                </a:lnTo>
                <a:lnTo>
                  <a:pt x="4699278" y="258528"/>
                </a:lnTo>
                <a:lnTo>
                  <a:pt x="4703488" y="203353"/>
                </a:lnTo>
                <a:lnTo>
                  <a:pt x="4704314" y="153948"/>
                </a:lnTo>
                <a:lnTo>
                  <a:pt x="4699223" y="113985"/>
                </a:lnTo>
                <a:lnTo>
                  <a:pt x="4693459" y="80300"/>
                </a:lnTo>
                <a:lnTo>
                  <a:pt x="4680050" y="57077"/>
                </a:lnTo>
                <a:lnTo>
                  <a:pt x="4439637" y="57077"/>
                </a:lnTo>
                <a:lnTo>
                  <a:pt x="4386334" y="56151"/>
                </a:lnTo>
                <a:lnTo>
                  <a:pt x="4331342" y="53102"/>
                </a:lnTo>
                <a:lnTo>
                  <a:pt x="4275881" y="48576"/>
                </a:lnTo>
                <a:lnTo>
                  <a:pt x="4262108" y="47228"/>
                </a:lnTo>
                <a:lnTo>
                  <a:pt x="1097871" y="47228"/>
                </a:lnTo>
                <a:lnTo>
                  <a:pt x="1067658" y="44951"/>
                </a:lnTo>
                <a:lnTo>
                  <a:pt x="1039010" y="41071"/>
                </a:lnTo>
                <a:lnTo>
                  <a:pt x="987387" y="32476"/>
                </a:lnTo>
                <a:lnTo>
                  <a:pt x="621515" y="32476"/>
                </a:lnTo>
                <a:lnTo>
                  <a:pt x="566115" y="31782"/>
                </a:lnTo>
                <a:lnTo>
                  <a:pt x="514503" y="29423"/>
                </a:lnTo>
                <a:lnTo>
                  <a:pt x="465896" y="25965"/>
                </a:lnTo>
                <a:lnTo>
                  <a:pt x="374569" y="18016"/>
                </a:lnTo>
                <a:lnTo>
                  <a:pt x="330285" y="14655"/>
                </a:lnTo>
                <a:lnTo>
                  <a:pt x="285877" y="12457"/>
                </a:lnTo>
                <a:lnTo>
                  <a:pt x="240564" y="11989"/>
                </a:lnTo>
                <a:close/>
              </a:path>
              <a:path w="4704715" h="575310">
                <a:moveTo>
                  <a:pt x="4611631" y="26609"/>
                </a:moveTo>
                <a:lnTo>
                  <a:pt x="4577250" y="40644"/>
                </a:lnTo>
                <a:lnTo>
                  <a:pt x="4536313" y="49970"/>
                </a:lnTo>
                <a:lnTo>
                  <a:pt x="4490036" y="55232"/>
                </a:lnTo>
                <a:lnTo>
                  <a:pt x="4439637" y="57077"/>
                </a:lnTo>
                <a:lnTo>
                  <a:pt x="4680050" y="57077"/>
                </a:lnTo>
                <a:lnTo>
                  <a:pt x="4677858" y="53281"/>
                </a:lnTo>
                <a:lnTo>
                  <a:pt x="4651042" y="34770"/>
                </a:lnTo>
                <a:lnTo>
                  <a:pt x="4611631" y="26609"/>
                </a:lnTo>
                <a:close/>
              </a:path>
              <a:path w="4704715" h="575310">
                <a:moveTo>
                  <a:pt x="1413297" y="8630"/>
                </a:moveTo>
                <a:lnTo>
                  <a:pt x="1371995" y="9673"/>
                </a:lnTo>
                <a:lnTo>
                  <a:pt x="1323661" y="15304"/>
                </a:lnTo>
                <a:lnTo>
                  <a:pt x="1266642" y="26609"/>
                </a:lnTo>
                <a:lnTo>
                  <a:pt x="1214035" y="37594"/>
                </a:lnTo>
                <a:lnTo>
                  <a:pt x="1169447" y="44235"/>
                </a:lnTo>
                <a:lnTo>
                  <a:pt x="1131263" y="47218"/>
                </a:lnTo>
                <a:lnTo>
                  <a:pt x="1097871" y="47228"/>
                </a:lnTo>
                <a:lnTo>
                  <a:pt x="4262108" y="47228"/>
                </a:lnTo>
                <a:lnTo>
                  <a:pt x="4256132" y="46643"/>
                </a:lnTo>
                <a:lnTo>
                  <a:pt x="3351223" y="46643"/>
                </a:lnTo>
                <a:lnTo>
                  <a:pt x="3302299" y="46067"/>
                </a:lnTo>
                <a:lnTo>
                  <a:pt x="3256837" y="43070"/>
                </a:lnTo>
                <a:lnTo>
                  <a:pt x="3254084" y="42768"/>
                </a:lnTo>
                <a:lnTo>
                  <a:pt x="2707849" y="42768"/>
                </a:lnTo>
                <a:lnTo>
                  <a:pt x="2665103" y="40860"/>
                </a:lnTo>
                <a:lnTo>
                  <a:pt x="2642315" y="38619"/>
                </a:lnTo>
                <a:lnTo>
                  <a:pt x="1644337" y="38619"/>
                </a:lnTo>
                <a:lnTo>
                  <a:pt x="1605984" y="37937"/>
                </a:lnTo>
                <a:lnTo>
                  <a:pt x="1572168" y="34246"/>
                </a:lnTo>
                <a:lnTo>
                  <a:pt x="1541236" y="28630"/>
                </a:lnTo>
                <a:lnTo>
                  <a:pt x="1511536" y="22175"/>
                </a:lnTo>
                <a:lnTo>
                  <a:pt x="1481414" y="15967"/>
                </a:lnTo>
                <a:lnTo>
                  <a:pt x="1449219" y="11090"/>
                </a:lnTo>
                <a:lnTo>
                  <a:pt x="1413297" y="8630"/>
                </a:lnTo>
                <a:close/>
              </a:path>
              <a:path w="4704715" h="575310">
                <a:moveTo>
                  <a:pt x="3744151" y="0"/>
                </a:moveTo>
                <a:lnTo>
                  <a:pt x="3684734" y="2962"/>
                </a:lnTo>
                <a:lnTo>
                  <a:pt x="3613012" y="11410"/>
                </a:lnTo>
                <a:lnTo>
                  <a:pt x="3526772" y="26609"/>
                </a:lnTo>
                <a:lnTo>
                  <a:pt x="3462659" y="37638"/>
                </a:lnTo>
                <a:lnTo>
                  <a:pt x="3404409" y="44075"/>
                </a:lnTo>
                <a:lnTo>
                  <a:pt x="3351223" y="46643"/>
                </a:lnTo>
                <a:lnTo>
                  <a:pt x="4256132" y="46643"/>
                </a:lnTo>
                <a:lnTo>
                  <a:pt x="4118845" y="32602"/>
                </a:lnTo>
                <a:lnTo>
                  <a:pt x="4073629" y="28630"/>
                </a:lnTo>
                <a:lnTo>
                  <a:pt x="4037504" y="26609"/>
                </a:lnTo>
                <a:lnTo>
                  <a:pt x="3966159" y="26591"/>
                </a:lnTo>
                <a:lnTo>
                  <a:pt x="3934106" y="23203"/>
                </a:lnTo>
                <a:lnTo>
                  <a:pt x="3903023" y="17711"/>
                </a:lnTo>
                <a:lnTo>
                  <a:pt x="3870700" y="11379"/>
                </a:lnTo>
                <a:lnTo>
                  <a:pt x="3834921" y="5473"/>
                </a:lnTo>
                <a:lnTo>
                  <a:pt x="3793476" y="1258"/>
                </a:lnTo>
                <a:lnTo>
                  <a:pt x="3744151" y="0"/>
                </a:lnTo>
                <a:close/>
              </a:path>
              <a:path w="4704715" h="575310">
                <a:moveTo>
                  <a:pt x="3011919" y="14793"/>
                </a:moveTo>
                <a:lnTo>
                  <a:pt x="2968269" y="15120"/>
                </a:lnTo>
                <a:lnTo>
                  <a:pt x="2921676" y="18817"/>
                </a:lnTo>
                <a:lnTo>
                  <a:pt x="2871337" y="26609"/>
                </a:lnTo>
                <a:lnTo>
                  <a:pt x="2809224" y="36629"/>
                </a:lnTo>
                <a:lnTo>
                  <a:pt x="2755309" y="41687"/>
                </a:lnTo>
                <a:lnTo>
                  <a:pt x="2707849" y="42768"/>
                </a:lnTo>
                <a:lnTo>
                  <a:pt x="3254084" y="42768"/>
                </a:lnTo>
                <a:lnTo>
                  <a:pt x="3214035" y="38376"/>
                </a:lnTo>
                <a:lnTo>
                  <a:pt x="3145590" y="28630"/>
                </a:lnTo>
                <a:lnTo>
                  <a:pt x="3133213" y="26795"/>
                </a:lnTo>
                <a:lnTo>
                  <a:pt x="3093590" y="21354"/>
                </a:lnTo>
                <a:lnTo>
                  <a:pt x="3053426" y="17112"/>
                </a:lnTo>
                <a:lnTo>
                  <a:pt x="3011919" y="14793"/>
                </a:lnTo>
                <a:close/>
              </a:path>
              <a:path w="4704715" h="575310">
                <a:moveTo>
                  <a:pt x="1900146" y="10761"/>
                </a:moveTo>
                <a:lnTo>
                  <a:pt x="1849428" y="12368"/>
                </a:lnTo>
                <a:lnTo>
                  <a:pt x="1796645" y="17400"/>
                </a:lnTo>
                <a:lnTo>
                  <a:pt x="1741266" y="26609"/>
                </a:lnTo>
                <a:lnTo>
                  <a:pt x="1688880" y="35204"/>
                </a:lnTo>
                <a:lnTo>
                  <a:pt x="1644337" y="38619"/>
                </a:lnTo>
                <a:lnTo>
                  <a:pt x="2642315" y="38619"/>
                </a:lnTo>
                <a:lnTo>
                  <a:pt x="2625327" y="36948"/>
                </a:lnTo>
                <a:lnTo>
                  <a:pt x="2589646" y="32384"/>
                </a:lnTo>
                <a:lnTo>
                  <a:pt x="2242064" y="32384"/>
                </a:lnTo>
                <a:lnTo>
                  <a:pt x="2190899" y="31028"/>
                </a:lnTo>
                <a:lnTo>
                  <a:pt x="2141394" y="27843"/>
                </a:lnTo>
                <a:lnTo>
                  <a:pt x="1997518" y="14822"/>
                </a:lnTo>
                <a:lnTo>
                  <a:pt x="1949333" y="11829"/>
                </a:lnTo>
                <a:lnTo>
                  <a:pt x="1900146" y="10761"/>
                </a:lnTo>
                <a:close/>
              </a:path>
              <a:path w="4704715" h="575310">
                <a:moveTo>
                  <a:pt x="862793" y="21621"/>
                </a:moveTo>
                <a:lnTo>
                  <a:pt x="809662" y="22518"/>
                </a:lnTo>
                <a:lnTo>
                  <a:pt x="716285" y="28633"/>
                </a:lnTo>
                <a:lnTo>
                  <a:pt x="681484" y="30940"/>
                </a:lnTo>
                <a:lnTo>
                  <a:pt x="621515" y="32476"/>
                </a:lnTo>
                <a:lnTo>
                  <a:pt x="987387" y="32476"/>
                </a:lnTo>
                <a:lnTo>
                  <a:pt x="979957" y="31245"/>
                </a:lnTo>
                <a:lnTo>
                  <a:pt x="946327" y="26670"/>
                </a:lnTo>
                <a:lnTo>
                  <a:pt x="907810" y="23233"/>
                </a:lnTo>
                <a:lnTo>
                  <a:pt x="862793" y="21621"/>
                </a:lnTo>
                <a:close/>
              </a:path>
              <a:path w="4704715" h="575310">
                <a:moveTo>
                  <a:pt x="2461091" y="20980"/>
                </a:moveTo>
                <a:lnTo>
                  <a:pt x="2410037" y="21839"/>
                </a:lnTo>
                <a:lnTo>
                  <a:pt x="2295420" y="31162"/>
                </a:lnTo>
                <a:lnTo>
                  <a:pt x="2242064" y="32384"/>
                </a:lnTo>
                <a:lnTo>
                  <a:pt x="2589646" y="32384"/>
                </a:lnTo>
                <a:lnTo>
                  <a:pt x="2547720" y="27056"/>
                </a:lnTo>
                <a:lnTo>
                  <a:pt x="2506405" y="23048"/>
                </a:lnTo>
                <a:lnTo>
                  <a:pt x="2461091" y="20980"/>
                </a:lnTo>
                <a:close/>
              </a:path>
              <a:path w="4704715" h="575310">
                <a:moveTo>
                  <a:pt x="4034119" y="26420"/>
                </a:moveTo>
                <a:lnTo>
                  <a:pt x="4001396" y="26609"/>
                </a:lnTo>
                <a:lnTo>
                  <a:pt x="4037504" y="26609"/>
                </a:lnTo>
                <a:lnTo>
                  <a:pt x="4034119" y="26420"/>
                </a:lnTo>
                <a:close/>
              </a:path>
            </a:pathLst>
          </a:custGeom>
          <a:solidFill>
            <a:srgbClr val="F79646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32405" y="2567617"/>
            <a:ext cx="4719955" cy="568325"/>
          </a:xfrm>
          <a:custGeom>
            <a:avLst/>
            <a:gdLst/>
            <a:ahLst/>
            <a:cxnLst/>
            <a:rect l="l" t="t" r="r" b="b"/>
            <a:pathLst>
              <a:path w="4719955" h="568325">
                <a:moveTo>
                  <a:pt x="6889" y="112849"/>
                </a:moveTo>
                <a:lnTo>
                  <a:pt x="29087" y="51463"/>
                </a:lnTo>
                <a:lnTo>
                  <a:pt x="94481" y="25473"/>
                </a:lnTo>
                <a:lnTo>
                  <a:pt x="149992" y="16088"/>
                </a:lnTo>
                <a:lnTo>
                  <a:pt x="204561" y="12320"/>
                </a:lnTo>
                <a:lnTo>
                  <a:pt x="258010" y="12998"/>
                </a:lnTo>
                <a:lnTo>
                  <a:pt x="310163" y="16947"/>
                </a:lnTo>
                <a:lnTo>
                  <a:pt x="360843" y="22993"/>
                </a:lnTo>
                <a:lnTo>
                  <a:pt x="409872" y="29964"/>
                </a:lnTo>
                <a:lnTo>
                  <a:pt x="457075" y="36685"/>
                </a:lnTo>
                <a:lnTo>
                  <a:pt x="502275" y="41983"/>
                </a:lnTo>
                <a:lnTo>
                  <a:pt x="545294" y="44684"/>
                </a:lnTo>
                <a:lnTo>
                  <a:pt x="585956" y="43615"/>
                </a:lnTo>
                <a:lnTo>
                  <a:pt x="624085" y="37603"/>
                </a:lnTo>
                <a:lnTo>
                  <a:pt x="659504" y="25473"/>
                </a:lnTo>
                <a:lnTo>
                  <a:pt x="701625" y="11133"/>
                </a:lnTo>
                <a:lnTo>
                  <a:pt x="746083" y="4400"/>
                </a:lnTo>
                <a:lnTo>
                  <a:pt x="792447" y="3617"/>
                </a:lnTo>
                <a:lnTo>
                  <a:pt x="840286" y="7125"/>
                </a:lnTo>
                <a:lnTo>
                  <a:pt x="889169" y="13267"/>
                </a:lnTo>
                <a:lnTo>
                  <a:pt x="938663" y="20385"/>
                </a:lnTo>
                <a:lnTo>
                  <a:pt x="988339" y="26823"/>
                </a:lnTo>
                <a:lnTo>
                  <a:pt x="1037765" y="30921"/>
                </a:lnTo>
                <a:lnTo>
                  <a:pt x="1086509" y="31024"/>
                </a:lnTo>
                <a:lnTo>
                  <a:pt x="1134141" y="25473"/>
                </a:lnTo>
                <a:lnTo>
                  <a:pt x="1172214" y="20718"/>
                </a:lnTo>
                <a:lnTo>
                  <a:pt x="1213856" y="19665"/>
                </a:lnTo>
                <a:lnTo>
                  <a:pt x="1258497" y="21519"/>
                </a:lnTo>
                <a:lnTo>
                  <a:pt x="1305567" y="25488"/>
                </a:lnTo>
                <a:lnTo>
                  <a:pt x="1354495" y="30778"/>
                </a:lnTo>
                <a:lnTo>
                  <a:pt x="1404711" y="36596"/>
                </a:lnTo>
                <a:lnTo>
                  <a:pt x="1455644" y="42149"/>
                </a:lnTo>
                <a:lnTo>
                  <a:pt x="1506725" y="46644"/>
                </a:lnTo>
                <a:lnTo>
                  <a:pt x="1557383" y="49286"/>
                </a:lnTo>
                <a:lnTo>
                  <a:pt x="1607047" y="49284"/>
                </a:lnTo>
                <a:lnTo>
                  <a:pt x="1655147" y="45843"/>
                </a:lnTo>
                <a:lnTo>
                  <a:pt x="1701114" y="38170"/>
                </a:lnTo>
                <a:lnTo>
                  <a:pt x="1744376" y="25473"/>
                </a:lnTo>
                <a:lnTo>
                  <a:pt x="1793521" y="11562"/>
                </a:lnTo>
                <a:lnTo>
                  <a:pt x="1842189" y="5319"/>
                </a:lnTo>
                <a:lnTo>
                  <a:pt x="1890137" y="5116"/>
                </a:lnTo>
                <a:lnTo>
                  <a:pt x="1937126" y="9324"/>
                </a:lnTo>
                <a:lnTo>
                  <a:pt x="1982916" y="16314"/>
                </a:lnTo>
                <a:lnTo>
                  <a:pt x="2027266" y="24458"/>
                </a:lnTo>
                <a:lnTo>
                  <a:pt x="2069935" y="32126"/>
                </a:lnTo>
                <a:lnTo>
                  <a:pt x="2110683" y="37691"/>
                </a:lnTo>
                <a:lnTo>
                  <a:pt x="2149271" y="39522"/>
                </a:lnTo>
                <a:lnTo>
                  <a:pt x="2185456" y="35993"/>
                </a:lnTo>
                <a:lnTo>
                  <a:pt x="2219000" y="25473"/>
                </a:lnTo>
                <a:lnTo>
                  <a:pt x="2249232" y="15953"/>
                </a:lnTo>
                <a:lnTo>
                  <a:pt x="2285028" y="11413"/>
                </a:lnTo>
                <a:lnTo>
                  <a:pt x="2325630" y="10927"/>
                </a:lnTo>
                <a:lnTo>
                  <a:pt x="2370281" y="13569"/>
                </a:lnTo>
                <a:lnTo>
                  <a:pt x="2418221" y="18415"/>
                </a:lnTo>
                <a:lnTo>
                  <a:pt x="2468693" y="24540"/>
                </a:lnTo>
                <a:lnTo>
                  <a:pt x="2520940" y="31017"/>
                </a:lnTo>
                <a:lnTo>
                  <a:pt x="2574203" y="36922"/>
                </a:lnTo>
                <a:lnTo>
                  <a:pt x="2627725" y="41329"/>
                </a:lnTo>
                <a:lnTo>
                  <a:pt x="2680746" y="43313"/>
                </a:lnTo>
                <a:lnTo>
                  <a:pt x="2732511" y="41948"/>
                </a:lnTo>
                <a:lnTo>
                  <a:pt x="2782260" y="36310"/>
                </a:lnTo>
                <a:lnTo>
                  <a:pt x="2829235" y="25473"/>
                </a:lnTo>
                <a:lnTo>
                  <a:pt x="2890766" y="9931"/>
                </a:lnTo>
                <a:lnTo>
                  <a:pt x="2945377" y="1967"/>
                </a:lnTo>
                <a:lnTo>
                  <a:pt x="2994554" y="0"/>
                </a:lnTo>
                <a:lnTo>
                  <a:pt x="3039781" y="2445"/>
                </a:lnTo>
                <a:lnTo>
                  <a:pt x="3082545" y="7720"/>
                </a:lnTo>
                <a:lnTo>
                  <a:pt x="3124329" y="14243"/>
                </a:lnTo>
                <a:lnTo>
                  <a:pt x="3166620" y="20432"/>
                </a:lnTo>
                <a:lnTo>
                  <a:pt x="3210902" y="24702"/>
                </a:lnTo>
                <a:lnTo>
                  <a:pt x="3258660" y="25473"/>
                </a:lnTo>
                <a:lnTo>
                  <a:pt x="3298730" y="24832"/>
                </a:lnTo>
                <a:lnTo>
                  <a:pt x="3343416" y="25031"/>
                </a:lnTo>
                <a:lnTo>
                  <a:pt x="3391921" y="25853"/>
                </a:lnTo>
                <a:lnTo>
                  <a:pt x="3443449" y="27082"/>
                </a:lnTo>
                <a:lnTo>
                  <a:pt x="3497203" y="28499"/>
                </a:lnTo>
                <a:lnTo>
                  <a:pt x="3552387" y="29888"/>
                </a:lnTo>
                <a:lnTo>
                  <a:pt x="3608204" y="31031"/>
                </a:lnTo>
                <a:lnTo>
                  <a:pt x="3663858" y="31713"/>
                </a:lnTo>
                <a:lnTo>
                  <a:pt x="3718552" y="31715"/>
                </a:lnTo>
                <a:lnTo>
                  <a:pt x="3771489" y="30820"/>
                </a:lnTo>
                <a:lnTo>
                  <a:pt x="3821873" y="28812"/>
                </a:lnTo>
                <a:lnTo>
                  <a:pt x="3868908" y="25473"/>
                </a:lnTo>
                <a:lnTo>
                  <a:pt x="3907043" y="22887"/>
                </a:lnTo>
                <a:lnTo>
                  <a:pt x="3948974" y="21520"/>
                </a:lnTo>
                <a:lnTo>
                  <a:pt x="3994207" y="21176"/>
                </a:lnTo>
                <a:lnTo>
                  <a:pt x="4042248" y="21660"/>
                </a:lnTo>
                <a:lnTo>
                  <a:pt x="4092602" y="22775"/>
                </a:lnTo>
                <a:lnTo>
                  <a:pt x="4144777" y="24324"/>
                </a:lnTo>
                <a:lnTo>
                  <a:pt x="4198277" y="26113"/>
                </a:lnTo>
                <a:lnTo>
                  <a:pt x="4252609" y="27943"/>
                </a:lnTo>
                <a:lnTo>
                  <a:pt x="4307279" y="29621"/>
                </a:lnTo>
                <a:lnTo>
                  <a:pt x="4361794" y="30948"/>
                </a:lnTo>
                <a:lnTo>
                  <a:pt x="4415659" y="31729"/>
                </a:lnTo>
                <a:lnTo>
                  <a:pt x="4468380" y="31769"/>
                </a:lnTo>
                <a:lnTo>
                  <a:pt x="4519463" y="30870"/>
                </a:lnTo>
                <a:lnTo>
                  <a:pt x="4568415" y="28837"/>
                </a:lnTo>
                <a:lnTo>
                  <a:pt x="4614741" y="25473"/>
                </a:lnTo>
                <a:lnTo>
                  <a:pt x="4646974" y="33775"/>
                </a:lnTo>
                <a:lnTo>
                  <a:pt x="4695153" y="80187"/>
                </a:lnTo>
                <a:lnTo>
                  <a:pt x="4715196" y="175670"/>
                </a:lnTo>
                <a:lnTo>
                  <a:pt x="4719939" y="231687"/>
                </a:lnTo>
                <a:lnTo>
                  <a:pt x="4718861" y="282405"/>
                </a:lnTo>
                <a:lnTo>
                  <a:pt x="4714262" y="329326"/>
                </a:lnTo>
                <a:lnTo>
                  <a:pt x="4708442" y="373956"/>
                </a:lnTo>
                <a:lnTo>
                  <a:pt x="4703699" y="417797"/>
                </a:lnTo>
                <a:lnTo>
                  <a:pt x="4702333" y="462353"/>
                </a:lnTo>
                <a:lnTo>
                  <a:pt x="4678182" y="525291"/>
                </a:lnTo>
                <a:lnTo>
                  <a:pt x="4614741" y="549729"/>
                </a:lnTo>
                <a:lnTo>
                  <a:pt x="4544315" y="557892"/>
                </a:lnTo>
                <a:lnTo>
                  <a:pt x="4480258" y="561963"/>
                </a:lnTo>
                <a:lnTo>
                  <a:pt x="4421736" y="562821"/>
                </a:lnTo>
                <a:lnTo>
                  <a:pt x="4367914" y="561345"/>
                </a:lnTo>
                <a:lnTo>
                  <a:pt x="4317959" y="558414"/>
                </a:lnTo>
                <a:lnTo>
                  <a:pt x="4271035" y="554908"/>
                </a:lnTo>
                <a:lnTo>
                  <a:pt x="4226310" y="551705"/>
                </a:lnTo>
                <a:lnTo>
                  <a:pt x="4182949" y="549686"/>
                </a:lnTo>
                <a:lnTo>
                  <a:pt x="4140116" y="549729"/>
                </a:lnTo>
                <a:lnTo>
                  <a:pt x="4101263" y="550510"/>
                </a:lnTo>
                <a:lnTo>
                  <a:pt x="4061357" y="550538"/>
                </a:lnTo>
                <a:lnTo>
                  <a:pt x="4019701" y="550031"/>
                </a:lnTo>
                <a:lnTo>
                  <a:pt x="3975593" y="549204"/>
                </a:lnTo>
                <a:lnTo>
                  <a:pt x="3928334" y="548276"/>
                </a:lnTo>
                <a:lnTo>
                  <a:pt x="3877225" y="547465"/>
                </a:lnTo>
                <a:lnTo>
                  <a:pt x="3821566" y="546987"/>
                </a:lnTo>
                <a:lnTo>
                  <a:pt x="3760658" y="547060"/>
                </a:lnTo>
                <a:lnTo>
                  <a:pt x="3693800" y="547902"/>
                </a:lnTo>
                <a:lnTo>
                  <a:pt x="3620293" y="549729"/>
                </a:lnTo>
                <a:lnTo>
                  <a:pt x="3555234" y="551214"/>
                </a:lnTo>
                <a:lnTo>
                  <a:pt x="3498863" y="551522"/>
                </a:lnTo>
                <a:lnTo>
                  <a:pt x="3449195" y="550947"/>
                </a:lnTo>
                <a:lnTo>
                  <a:pt x="3404248" y="549781"/>
                </a:lnTo>
                <a:lnTo>
                  <a:pt x="3362039" y="548318"/>
                </a:lnTo>
                <a:lnTo>
                  <a:pt x="3320586" y="546851"/>
                </a:lnTo>
                <a:lnTo>
                  <a:pt x="3277905" y="545674"/>
                </a:lnTo>
                <a:lnTo>
                  <a:pt x="3232015" y="545080"/>
                </a:lnTo>
                <a:lnTo>
                  <a:pt x="3180932" y="545362"/>
                </a:lnTo>
                <a:lnTo>
                  <a:pt x="3122674" y="546814"/>
                </a:lnTo>
                <a:lnTo>
                  <a:pt x="3055257" y="549729"/>
                </a:lnTo>
                <a:lnTo>
                  <a:pt x="2974300" y="553004"/>
                </a:lnTo>
                <a:lnTo>
                  <a:pt x="2907122" y="554073"/>
                </a:lnTo>
                <a:lnTo>
                  <a:pt x="2850841" y="553530"/>
                </a:lnTo>
                <a:lnTo>
                  <a:pt x="2802575" y="551971"/>
                </a:lnTo>
                <a:lnTo>
                  <a:pt x="2759444" y="549989"/>
                </a:lnTo>
                <a:lnTo>
                  <a:pt x="2718564" y="548179"/>
                </a:lnTo>
                <a:lnTo>
                  <a:pt x="2677054" y="547137"/>
                </a:lnTo>
                <a:lnTo>
                  <a:pt x="2632034" y="547455"/>
                </a:lnTo>
                <a:lnTo>
                  <a:pt x="2580620" y="549729"/>
                </a:lnTo>
                <a:lnTo>
                  <a:pt x="2542133" y="550951"/>
                </a:lnTo>
                <a:lnTo>
                  <a:pt x="2503312" y="550171"/>
                </a:lnTo>
                <a:lnTo>
                  <a:pt x="2463704" y="547881"/>
                </a:lnTo>
                <a:lnTo>
                  <a:pt x="2422860" y="544571"/>
                </a:lnTo>
                <a:lnTo>
                  <a:pt x="2380327" y="540730"/>
                </a:lnTo>
                <a:lnTo>
                  <a:pt x="2335655" y="536849"/>
                </a:lnTo>
                <a:lnTo>
                  <a:pt x="2288394" y="533417"/>
                </a:lnTo>
                <a:lnTo>
                  <a:pt x="2238092" y="530926"/>
                </a:lnTo>
                <a:lnTo>
                  <a:pt x="2184298" y="529865"/>
                </a:lnTo>
                <a:lnTo>
                  <a:pt x="2126561" y="530725"/>
                </a:lnTo>
                <a:lnTo>
                  <a:pt x="2064431" y="533995"/>
                </a:lnTo>
                <a:lnTo>
                  <a:pt x="1997456" y="540167"/>
                </a:lnTo>
                <a:lnTo>
                  <a:pt x="1925186" y="549729"/>
                </a:lnTo>
                <a:lnTo>
                  <a:pt x="1848700" y="559788"/>
                </a:lnTo>
                <a:lnTo>
                  <a:pt x="1781174" y="565693"/>
                </a:lnTo>
                <a:lnTo>
                  <a:pt x="1721525" y="568140"/>
                </a:lnTo>
                <a:lnTo>
                  <a:pt x="1668668" y="567828"/>
                </a:lnTo>
                <a:lnTo>
                  <a:pt x="1621517" y="565454"/>
                </a:lnTo>
                <a:lnTo>
                  <a:pt x="1578988" y="561716"/>
                </a:lnTo>
                <a:lnTo>
                  <a:pt x="1539997" y="557312"/>
                </a:lnTo>
                <a:lnTo>
                  <a:pt x="1503460" y="552941"/>
                </a:lnTo>
                <a:lnTo>
                  <a:pt x="1468291" y="549298"/>
                </a:lnTo>
                <a:lnTo>
                  <a:pt x="1433406" y="547084"/>
                </a:lnTo>
                <a:lnTo>
                  <a:pt x="1397720" y="546995"/>
                </a:lnTo>
                <a:lnTo>
                  <a:pt x="1360150" y="549729"/>
                </a:lnTo>
                <a:lnTo>
                  <a:pt x="1321841" y="552390"/>
                </a:lnTo>
                <a:lnTo>
                  <a:pt x="1279120" y="552648"/>
                </a:lnTo>
                <a:lnTo>
                  <a:pt x="1232638" y="551036"/>
                </a:lnTo>
                <a:lnTo>
                  <a:pt x="1183050" y="548090"/>
                </a:lnTo>
                <a:lnTo>
                  <a:pt x="1131008" y="544344"/>
                </a:lnTo>
                <a:lnTo>
                  <a:pt x="1077165" y="540332"/>
                </a:lnTo>
                <a:lnTo>
                  <a:pt x="1022175" y="536590"/>
                </a:lnTo>
                <a:lnTo>
                  <a:pt x="966691" y="533652"/>
                </a:lnTo>
                <a:lnTo>
                  <a:pt x="911366" y="532052"/>
                </a:lnTo>
                <a:lnTo>
                  <a:pt x="856852" y="532325"/>
                </a:lnTo>
                <a:lnTo>
                  <a:pt x="803804" y="535006"/>
                </a:lnTo>
                <a:lnTo>
                  <a:pt x="752874" y="540629"/>
                </a:lnTo>
                <a:lnTo>
                  <a:pt x="704716" y="549729"/>
                </a:lnTo>
                <a:lnTo>
                  <a:pt x="657105" y="558336"/>
                </a:lnTo>
                <a:lnTo>
                  <a:pt x="607731" y="562644"/>
                </a:lnTo>
                <a:lnTo>
                  <a:pt x="557106" y="563434"/>
                </a:lnTo>
                <a:lnTo>
                  <a:pt x="505739" y="561488"/>
                </a:lnTo>
                <a:lnTo>
                  <a:pt x="454143" y="557586"/>
                </a:lnTo>
                <a:lnTo>
                  <a:pt x="402829" y="552510"/>
                </a:lnTo>
                <a:lnTo>
                  <a:pt x="352309" y="547042"/>
                </a:lnTo>
                <a:lnTo>
                  <a:pt x="303093" y="541962"/>
                </a:lnTo>
                <a:lnTo>
                  <a:pt x="255693" y="538051"/>
                </a:lnTo>
                <a:lnTo>
                  <a:pt x="210621" y="536091"/>
                </a:lnTo>
                <a:lnTo>
                  <a:pt x="168387" y="536864"/>
                </a:lnTo>
                <a:lnTo>
                  <a:pt x="129503" y="541149"/>
                </a:lnTo>
                <a:lnTo>
                  <a:pt x="94481" y="549729"/>
                </a:lnTo>
                <a:lnTo>
                  <a:pt x="60683" y="543252"/>
                </a:lnTo>
                <a:lnTo>
                  <a:pt x="15862" y="493147"/>
                </a:lnTo>
                <a:lnTo>
                  <a:pt x="241" y="401582"/>
                </a:lnTo>
                <a:lnTo>
                  <a:pt x="0" y="343288"/>
                </a:lnTo>
                <a:lnTo>
                  <a:pt x="3651" y="288153"/>
                </a:lnTo>
                <a:lnTo>
                  <a:pt x="8680" y="236859"/>
                </a:lnTo>
                <a:lnTo>
                  <a:pt x="12573" y="190089"/>
                </a:lnTo>
                <a:lnTo>
                  <a:pt x="12814" y="148525"/>
                </a:lnTo>
                <a:lnTo>
                  <a:pt x="6889" y="112849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10116" y="2651408"/>
            <a:ext cx="431863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35"/>
              </a:lnSpc>
            </a:pPr>
            <a:r>
              <a:rPr sz="4200" spc="-254" baseline="3968" dirty="0">
                <a:latin typeface="Cambria Math"/>
                <a:cs typeface="Cambria Math"/>
              </a:rPr>
              <a:t>𝑨</a:t>
            </a:r>
            <a:r>
              <a:rPr sz="2800" spc="-170" dirty="0">
                <a:latin typeface="MS UI Gothic"/>
                <a:cs typeface="MS UI Gothic"/>
              </a:rPr>
              <a:t>：</a:t>
            </a:r>
            <a:r>
              <a:rPr lang="zh-CN" altLang="en-US" sz="2800" spc="-17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在超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中的共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2800" spc="-17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1855" y="3299301"/>
            <a:ext cx="53124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6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𝑨</a:t>
            </a:r>
            <a:r>
              <a:rPr lang="en-US" altLang="zh-CN" spc="-26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  </a:t>
            </a:r>
            <a:r>
              <a:rPr lang="zh-CN" altLang="en-US" sz="1950" spc="-390" baseline="-14957" dirty="0">
                <a:latin typeface="Cambria Math" panose="02040503050406030204" pitchFamily="18" charset="0"/>
                <a:cs typeface="Cambria Math"/>
              </a:rPr>
              <a:t>𝑖             </a:t>
            </a:r>
            <a:r>
              <a:rPr spc="-260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:</a:t>
            </a:r>
            <a:r>
              <a:rPr spc="5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 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𝑨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的第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𝑖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行，表示</a:t>
            </a:r>
            <a:r>
              <a:rPr lang="zh-CN" altLang="en-US" spc="-110" dirty="0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节点</a:t>
            </a:r>
            <a:r>
              <a:rPr lang="en-US" altLang="zh-CN" spc="-110" dirty="0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 </a:t>
            </a:r>
            <a:r>
              <a:rPr spc="-110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𝑣</a:t>
            </a:r>
            <a:r>
              <a:rPr sz="1950" spc="-165" baseline="-14957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𝑖</a:t>
            </a:r>
            <a:r>
              <a:rPr lang="en-US" altLang="zh-CN" sz="1950" spc="-165" baseline="-14957" dirty="0">
                <a:latin typeface="Cambria Math" panose="02040503050406030204" pitchFamily="18" charset="0"/>
                <a:ea typeface="Cambria Math" panose="02040503050406030204" pitchFamily="18" charset="0"/>
                <a:cs typeface="Cambria Math"/>
              </a:rPr>
              <a:t> 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和其他所有</a:t>
            </a:r>
            <a:r>
              <a:rPr lang="zh-CN" altLang="en-US" spc="-110" dirty="0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节点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的共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宋体"/>
              </a:rPr>
              <a:t>现</a:t>
            </a:r>
            <a:r>
              <a:rPr spc="-110" dirty="0" err="1">
                <a:latin typeface="Cambria Math" panose="02040503050406030204" pitchFamily="18" charset="0"/>
                <a:ea typeface="Cambria Math" panose="02040503050406030204" pitchFamily="18" charset="0"/>
                <a:cs typeface="MS UI Gothic"/>
              </a:rPr>
              <a:t>情况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  <a:cs typeface="MS UI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45780" y="2444502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35552" y="2609447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嵌入重构共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0332" y="2444434"/>
            <a:ext cx="11684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MS UI Gothic"/>
                <a:cs typeface="MS UI Gothic"/>
              </a:rPr>
              <a:t>尽可能接近</a:t>
            </a:r>
            <a:endParaRPr>
              <a:latin typeface="MS UI Gothic"/>
              <a:cs typeface="MS UI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00850" y="2727201"/>
            <a:ext cx="1270000" cy="368935"/>
          </a:xfrm>
          <a:custGeom>
            <a:avLst/>
            <a:gdLst/>
            <a:ahLst/>
            <a:cxnLst/>
            <a:rect l="l" t="t" r="r" b="b"/>
            <a:pathLst>
              <a:path w="1270000" h="368935">
                <a:moveTo>
                  <a:pt x="0" y="184403"/>
                </a:moveTo>
                <a:lnTo>
                  <a:pt x="184404" y="0"/>
                </a:lnTo>
                <a:lnTo>
                  <a:pt x="184404" y="92201"/>
                </a:lnTo>
                <a:lnTo>
                  <a:pt x="1269492" y="92201"/>
                </a:lnTo>
                <a:lnTo>
                  <a:pt x="1269492" y="276605"/>
                </a:lnTo>
                <a:lnTo>
                  <a:pt x="184404" y="276605"/>
                </a:lnTo>
                <a:lnTo>
                  <a:pt x="184404" y="368807"/>
                </a:lnTo>
                <a:lnTo>
                  <a:pt x="0" y="18440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75972" y="4367783"/>
            <a:ext cx="607060" cy="633730"/>
          </a:xfrm>
          <a:custGeom>
            <a:avLst/>
            <a:gdLst/>
            <a:ahLst/>
            <a:cxnLst/>
            <a:rect l="l" t="t" r="r" b="b"/>
            <a:pathLst>
              <a:path w="607060" h="633729">
                <a:moveTo>
                  <a:pt x="551276" y="633145"/>
                </a:moveTo>
                <a:lnTo>
                  <a:pt x="953" y="633145"/>
                </a:lnTo>
                <a:lnTo>
                  <a:pt x="953" y="625516"/>
                </a:lnTo>
                <a:lnTo>
                  <a:pt x="4768" y="620749"/>
                </a:lnTo>
                <a:lnTo>
                  <a:pt x="241302" y="343271"/>
                </a:lnTo>
                <a:lnTo>
                  <a:pt x="0" y="13348"/>
                </a:lnTo>
                <a:lnTo>
                  <a:pt x="0" y="0"/>
                </a:lnTo>
                <a:lnTo>
                  <a:pt x="552928" y="0"/>
                </a:lnTo>
                <a:lnTo>
                  <a:pt x="560358" y="17163"/>
                </a:lnTo>
                <a:lnTo>
                  <a:pt x="81070" y="17163"/>
                </a:lnTo>
                <a:lnTo>
                  <a:pt x="292806" y="307990"/>
                </a:lnTo>
                <a:lnTo>
                  <a:pt x="296621" y="311804"/>
                </a:lnTo>
                <a:lnTo>
                  <a:pt x="296621" y="316572"/>
                </a:lnTo>
                <a:lnTo>
                  <a:pt x="295667" y="318479"/>
                </a:lnTo>
                <a:lnTo>
                  <a:pt x="291852" y="321339"/>
                </a:lnTo>
                <a:lnTo>
                  <a:pt x="60087" y="594050"/>
                </a:lnTo>
                <a:lnTo>
                  <a:pt x="566100" y="594050"/>
                </a:lnTo>
                <a:lnTo>
                  <a:pt x="551276" y="633145"/>
                </a:lnTo>
                <a:close/>
              </a:path>
              <a:path w="607060" h="633729">
                <a:moveTo>
                  <a:pt x="606595" y="123958"/>
                </a:moveTo>
                <a:lnTo>
                  <a:pt x="595150" y="123958"/>
                </a:lnTo>
                <a:lnTo>
                  <a:pt x="581380" y="99077"/>
                </a:lnTo>
                <a:lnTo>
                  <a:pt x="565106" y="80096"/>
                </a:lnTo>
                <a:lnTo>
                  <a:pt x="510324" y="44636"/>
                </a:lnTo>
                <a:lnTo>
                  <a:pt x="457986" y="28545"/>
                </a:lnTo>
                <a:lnTo>
                  <a:pt x="405350" y="20619"/>
                </a:lnTo>
                <a:lnTo>
                  <a:pt x="330956" y="17163"/>
                </a:lnTo>
                <a:lnTo>
                  <a:pt x="560358" y="17163"/>
                </a:lnTo>
                <a:lnTo>
                  <a:pt x="606595" y="123958"/>
                </a:lnTo>
                <a:close/>
              </a:path>
              <a:path w="607060" h="633729">
                <a:moveTo>
                  <a:pt x="566100" y="594050"/>
                </a:moveTo>
                <a:lnTo>
                  <a:pt x="334771" y="594050"/>
                </a:lnTo>
                <a:lnTo>
                  <a:pt x="392653" y="592083"/>
                </a:lnTo>
                <a:lnTo>
                  <a:pt x="435155" y="587613"/>
                </a:lnTo>
                <a:lnTo>
                  <a:pt x="476883" y="579747"/>
                </a:lnTo>
                <a:lnTo>
                  <a:pt x="515078" y="566368"/>
                </a:lnTo>
                <a:lnTo>
                  <a:pt x="549250" y="546373"/>
                </a:lnTo>
                <a:lnTo>
                  <a:pt x="576804" y="519942"/>
                </a:lnTo>
                <a:lnTo>
                  <a:pt x="595150" y="487254"/>
                </a:lnTo>
                <a:lnTo>
                  <a:pt x="606595" y="487254"/>
                </a:lnTo>
                <a:lnTo>
                  <a:pt x="566100" y="594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80595" y="5200221"/>
            <a:ext cx="154940" cy="144145"/>
          </a:xfrm>
          <a:custGeom>
            <a:avLst/>
            <a:gdLst/>
            <a:ahLst/>
            <a:cxnLst/>
            <a:rect l="l" t="t" r="r" b="b"/>
            <a:pathLst>
              <a:path w="154939" h="144145">
                <a:moveTo>
                  <a:pt x="98982" y="135401"/>
                </a:moveTo>
                <a:lnTo>
                  <a:pt x="80116" y="135401"/>
                </a:lnTo>
                <a:lnTo>
                  <a:pt x="105450" y="124450"/>
                </a:lnTo>
                <a:lnTo>
                  <a:pt x="123989" y="99286"/>
                </a:lnTo>
                <a:lnTo>
                  <a:pt x="135375" y="71440"/>
                </a:lnTo>
                <a:lnTo>
                  <a:pt x="139249" y="52444"/>
                </a:lnTo>
                <a:lnTo>
                  <a:pt x="138117" y="43862"/>
                </a:lnTo>
                <a:lnTo>
                  <a:pt x="135196" y="36711"/>
                </a:lnTo>
                <a:lnTo>
                  <a:pt x="131202" y="30989"/>
                </a:lnTo>
                <a:lnTo>
                  <a:pt x="126850" y="26698"/>
                </a:lnTo>
                <a:lnTo>
                  <a:pt x="124943" y="24791"/>
                </a:lnTo>
                <a:lnTo>
                  <a:pt x="122082" y="22884"/>
                </a:lnTo>
                <a:lnTo>
                  <a:pt x="122082" y="8581"/>
                </a:lnTo>
                <a:lnTo>
                  <a:pt x="130665" y="0"/>
                </a:lnTo>
                <a:lnTo>
                  <a:pt x="139249" y="0"/>
                </a:lnTo>
                <a:lnTo>
                  <a:pt x="142036" y="536"/>
                </a:lnTo>
                <a:lnTo>
                  <a:pt x="147237" y="3575"/>
                </a:lnTo>
                <a:lnTo>
                  <a:pt x="152259" y="11263"/>
                </a:lnTo>
                <a:lnTo>
                  <a:pt x="154510" y="25745"/>
                </a:lnTo>
                <a:lnTo>
                  <a:pt x="150247" y="55081"/>
                </a:lnTo>
                <a:lnTo>
                  <a:pt x="136865" y="94518"/>
                </a:lnTo>
                <a:lnTo>
                  <a:pt x="113468" y="129129"/>
                </a:lnTo>
                <a:lnTo>
                  <a:pt x="98982" y="135401"/>
                </a:lnTo>
                <a:close/>
              </a:path>
              <a:path w="154939" h="144145">
                <a:moveTo>
                  <a:pt x="9537" y="53397"/>
                </a:moveTo>
                <a:lnTo>
                  <a:pt x="0" y="53397"/>
                </a:lnTo>
                <a:lnTo>
                  <a:pt x="0" y="49583"/>
                </a:lnTo>
                <a:lnTo>
                  <a:pt x="2727" y="39571"/>
                </a:lnTo>
                <a:lnTo>
                  <a:pt x="11087" y="23123"/>
                </a:lnTo>
                <a:lnTo>
                  <a:pt x="25349" y="7747"/>
                </a:lnTo>
                <a:lnTo>
                  <a:pt x="45780" y="953"/>
                </a:lnTo>
                <a:lnTo>
                  <a:pt x="57389" y="2845"/>
                </a:lnTo>
                <a:lnTo>
                  <a:pt x="67121" y="8224"/>
                </a:lnTo>
                <a:lnTo>
                  <a:pt x="68163" y="9535"/>
                </a:lnTo>
                <a:lnTo>
                  <a:pt x="44827" y="9535"/>
                </a:lnTo>
                <a:lnTo>
                  <a:pt x="35304" y="11889"/>
                </a:lnTo>
                <a:lnTo>
                  <a:pt x="25870" y="19070"/>
                </a:lnTo>
                <a:lnTo>
                  <a:pt x="17331" y="31257"/>
                </a:lnTo>
                <a:lnTo>
                  <a:pt x="10491" y="48630"/>
                </a:lnTo>
                <a:lnTo>
                  <a:pt x="9537" y="51490"/>
                </a:lnTo>
                <a:lnTo>
                  <a:pt x="9537" y="53397"/>
                </a:lnTo>
                <a:close/>
              </a:path>
              <a:path w="154939" h="144145">
                <a:moveTo>
                  <a:pt x="79162" y="143983"/>
                </a:moveTo>
                <a:lnTo>
                  <a:pt x="60951" y="142001"/>
                </a:lnTo>
                <a:lnTo>
                  <a:pt x="45065" y="135282"/>
                </a:lnTo>
                <a:lnTo>
                  <a:pt x="33828" y="122663"/>
                </a:lnTo>
                <a:lnTo>
                  <a:pt x="29566" y="102981"/>
                </a:lnTo>
                <a:lnTo>
                  <a:pt x="30371" y="93580"/>
                </a:lnTo>
                <a:lnTo>
                  <a:pt x="33143" y="81407"/>
                </a:lnTo>
                <a:lnTo>
                  <a:pt x="38418" y="64765"/>
                </a:lnTo>
                <a:lnTo>
                  <a:pt x="46734" y="41955"/>
                </a:lnTo>
                <a:lnTo>
                  <a:pt x="50549" y="34327"/>
                </a:lnTo>
                <a:lnTo>
                  <a:pt x="52457" y="27652"/>
                </a:lnTo>
                <a:lnTo>
                  <a:pt x="52457" y="13349"/>
                </a:lnTo>
                <a:lnTo>
                  <a:pt x="50549" y="9535"/>
                </a:lnTo>
                <a:lnTo>
                  <a:pt x="68163" y="9535"/>
                </a:lnTo>
                <a:lnTo>
                  <a:pt x="73812" y="16642"/>
                </a:lnTo>
                <a:lnTo>
                  <a:pt x="76301" y="27652"/>
                </a:lnTo>
                <a:lnTo>
                  <a:pt x="76301" y="33373"/>
                </a:lnTo>
                <a:lnTo>
                  <a:pt x="74393" y="38141"/>
                </a:lnTo>
                <a:lnTo>
                  <a:pt x="71532" y="44816"/>
                </a:lnTo>
                <a:lnTo>
                  <a:pt x="64021" y="64959"/>
                </a:lnTo>
                <a:lnTo>
                  <a:pt x="58656" y="81527"/>
                </a:lnTo>
                <a:lnTo>
                  <a:pt x="55437" y="95234"/>
                </a:lnTo>
                <a:lnTo>
                  <a:pt x="54364" y="106795"/>
                </a:lnTo>
                <a:lnTo>
                  <a:pt x="54767" y="113678"/>
                </a:lnTo>
                <a:lnTo>
                  <a:pt x="57583" y="123244"/>
                </a:lnTo>
                <a:lnTo>
                  <a:pt x="65228" y="131736"/>
                </a:lnTo>
                <a:lnTo>
                  <a:pt x="80116" y="135401"/>
                </a:lnTo>
                <a:lnTo>
                  <a:pt x="98982" y="135401"/>
                </a:lnTo>
                <a:lnTo>
                  <a:pt x="79162" y="143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8492" y="5234544"/>
            <a:ext cx="80645" cy="154940"/>
          </a:xfrm>
          <a:custGeom>
            <a:avLst/>
            <a:gdLst/>
            <a:ahLst/>
            <a:cxnLst/>
            <a:rect l="l" t="t" r="r" b="b"/>
            <a:pathLst>
              <a:path w="80645" h="154939">
                <a:moveTo>
                  <a:pt x="62948" y="23838"/>
                </a:moveTo>
                <a:lnTo>
                  <a:pt x="50549" y="23838"/>
                </a:lnTo>
                <a:lnTo>
                  <a:pt x="45780" y="20024"/>
                </a:lnTo>
                <a:lnTo>
                  <a:pt x="45780" y="6674"/>
                </a:lnTo>
                <a:lnTo>
                  <a:pt x="53410" y="0"/>
                </a:lnTo>
                <a:lnTo>
                  <a:pt x="65809" y="0"/>
                </a:lnTo>
                <a:lnTo>
                  <a:pt x="69624" y="4767"/>
                </a:lnTo>
                <a:lnTo>
                  <a:pt x="69624" y="17163"/>
                </a:lnTo>
                <a:lnTo>
                  <a:pt x="62948" y="23838"/>
                </a:lnTo>
                <a:close/>
              </a:path>
              <a:path w="80645" h="154939">
                <a:moveTo>
                  <a:pt x="8583" y="90585"/>
                </a:moveTo>
                <a:lnTo>
                  <a:pt x="0" y="90585"/>
                </a:lnTo>
                <a:lnTo>
                  <a:pt x="0" y="86771"/>
                </a:lnTo>
                <a:lnTo>
                  <a:pt x="2309" y="78845"/>
                </a:lnTo>
                <a:lnTo>
                  <a:pt x="9179" y="66985"/>
                </a:lnTo>
                <a:lnTo>
                  <a:pt x="20520" y="56198"/>
                </a:lnTo>
                <a:lnTo>
                  <a:pt x="36243" y="51490"/>
                </a:lnTo>
                <a:lnTo>
                  <a:pt x="46153" y="53144"/>
                </a:lnTo>
                <a:lnTo>
                  <a:pt x="54007" y="57569"/>
                </a:lnTo>
                <a:lnTo>
                  <a:pt x="55260" y="59119"/>
                </a:lnTo>
                <a:lnTo>
                  <a:pt x="35289" y="59119"/>
                </a:lnTo>
                <a:lnTo>
                  <a:pt x="28046" y="61011"/>
                </a:lnTo>
                <a:lnTo>
                  <a:pt x="20982" y="66389"/>
                </a:lnTo>
                <a:lnTo>
                  <a:pt x="14634" y="74807"/>
                </a:lnTo>
                <a:lnTo>
                  <a:pt x="9537" y="85817"/>
                </a:lnTo>
                <a:lnTo>
                  <a:pt x="8583" y="88678"/>
                </a:lnTo>
                <a:lnTo>
                  <a:pt x="8583" y="90585"/>
                </a:lnTo>
                <a:close/>
              </a:path>
              <a:path w="80645" h="154939">
                <a:moveTo>
                  <a:pt x="43873" y="154472"/>
                </a:moveTo>
                <a:lnTo>
                  <a:pt x="33963" y="153086"/>
                </a:lnTo>
                <a:lnTo>
                  <a:pt x="26109" y="149108"/>
                </a:lnTo>
                <a:lnTo>
                  <a:pt x="20938" y="142806"/>
                </a:lnTo>
                <a:lnTo>
                  <a:pt x="19075" y="134448"/>
                </a:lnTo>
                <a:lnTo>
                  <a:pt x="19075" y="130633"/>
                </a:lnTo>
                <a:lnTo>
                  <a:pt x="20982" y="124912"/>
                </a:lnTo>
                <a:lnTo>
                  <a:pt x="24797" y="116330"/>
                </a:lnTo>
                <a:lnTo>
                  <a:pt x="25751" y="112516"/>
                </a:lnTo>
                <a:lnTo>
                  <a:pt x="29611" y="104173"/>
                </a:lnTo>
                <a:lnTo>
                  <a:pt x="34454" y="92969"/>
                </a:lnTo>
                <a:lnTo>
                  <a:pt x="38761" y="82480"/>
                </a:lnTo>
                <a:lnTo>
                  <a:pt x="41011" y="76282"/>
                </a:lnTo>
                <a:lnTo>
                  <a:pt x="42919" y="71514"/>
                </a:lnTo>
                <a:lnTo>
                  <a:pt x="42919" y="61979"/>
                </a:lnTo>
                <a:lnTo>
                  <a:pt x="40058" y="59119"/>
                </a:lnTo>
                <a:lnTo>
                  <a:pt x="55260" y="59119"/>
                </a:lnTo>
                <a:lnTo>
                  <a:pt x="59178" y="63961"/>
                </a:lnTo>
                <a:lnTo>
                  <a:pt x="61041" y="71514"/>
                </a:lnTo>
                <a:lnTo>
                  <a:pt x="61041" y="75329"/>
                </a:lnTo>
                <a:lnTo>
                  <a:pt x="60087" y="78189"/>
                </a:lnTo>
                <a:lnTo>
                  <a:pt x="58179" y="82957"/>
                </a:lnTo>
                <a:lnTo>
                  <a:pt x="55035" y="91226"/>
                </a:lnTo>
                <a:lnTo>
                  <a:pt x="50907" y="101193"/>
                </a:lnTo>
                <a:lnTo>
                  <a:pt x="47315" y="109909"/>
                </a:lnTo>
                <a:lnTo>
                  <a:pt x="45780" y="114423"/>
                </a:lnTo>
                <a:lnTo>
                  <a:pt x="43873" y="117284"/>
                </a:lnTo>
                <a:lnTo>
                  <a:pt x="41965" y="122052"/>
                </a:lnTo>
                <a:lnTo>
                  <a:pt x="41011" y="126819"/>
                </a:lnTo>
                <a:lnTo>
                  <a:pt x="39104" y="131587"/>
                </a:lnTo>
                <a:lnTo>
                  <a:pt x="37196" y="133494"/>
                </a:lnTo>
                <a:lnTo>
                  <a:pt x="37196" y="143029"/>
                </a:lnTo>
                <a:lnTo>
                  <a:pt x="39104" y="146844"/>
                </a:lnTo>
                <a:lnTo>
                  <a:pt x="62665" y="146844"/>
                </a:lnTo>
                <a:lnTo>
                  <a:pt x="59595" y="149764"/>
                </a:lnTo>
                <a:lnTo>
                  <a:pt x="43873" y="154472"/>
                </a:lnTo>
                <a:close/>
              </a:path>
              <a:path w="80645" h="154939">
                <a:moveTo>
                  <a:pt x="62665" y="146844"/>
                </a:moveTo>
                <a:lnTo>
                  <a:pt x="44827" y="146844"/>
                </a:lnTo>
                <a:lnTo>
                  <a:pt x="52993" y="144713"/>
                </a:lnTo>
                <a:lnTo>
                  <a:pt x="60087" y="139096"/>
                </a:lnTo>
                <a:lnTo>
                  <a:pt x="65750" y="131155"/>
                </a:lnTo>
                <a:lnTo>
                  <a:pt x="69624" y="122052"/>
                </a:lnTo>
                <a:lnTo>
                  <a:pt x="71532" y="117284"/>
                </a:lnTo>
                <a:lnTo>
                  <a:pt x="71532" y="116330"/>
                </a:lnTo>
                <a:lnTo>
                  <a:pt x="80116" y="116330"/>
                </a:lnTo>
                <a:lnTo>
                  <a:pt x="80116" y="119191"/>
                </a:lnTo>
                <a:lnTo>
                  <a:pt x="77806" y="127117"/>
                </a:lnTo>
                <a:lnTo>
                  <a:pt x="70936" y="138977"/>
                </a:lnTo>
                <a:lnTo>
                  <a:pt x="62665" y="146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6817" y="5157313"/>
            <a:ext cx="175895" cy="208279"/>
          </a:xfrm>
          <a:custGeom>
            <a:avLst/>
            <a:gdLst/>
            <a:ahLst/>
            <a:cxnLst/>
            <a:rect l="l" t="t" r="r" b="b"/>
            <a:pathLst>
              <a:path w="175895" h="208279">
                <a:moveTo>
                  <a:pt x="175492" y="207870"/>
                </a:moveTo>
                <a:lnTo>
                  <a:pt x="107775" y="207870"/>
                </a:lnTo>
                <a:lnTo>
                  <a:pt x="65988" y="199943"/>
                </a:lnTo>
                <a:lnTo>
                  <a:pt x="31712" y="178072"/>
                </a:lnTo>
                <a:lnTo>
                  <a:pt x="8524" y="145115"/>
                </a:lnTo>
                <a:lnTo>
                  <a:pt x="0" y="103935"/>
                </a:lnTo>
                <a:lnTo>
                  <a:pt x="8524" y="63558"/>
                </a:lnTo>
                <a:lnTo>
                  <a:pt x="31712" y="30513"/>
                </a:lnTo>
                <a:lnTo>
                  <a:pt x="65988" y="8194"/>
                </a:lnTo>
                <a:lnTo>
                  <a:pt x="107775" y="0"/>
                </a:lnTo>
                <a:lnTo>
                  <a:pt x="175492" y="0"/>
                </a:lnTo>
                <a:lnTo>
                  <a:pt x="175492" y="16210"/>
                </a:lnTo>
                <a:lnTo>
                  <a:pt x="108729" y="16210"/>
                </a:lnTo>
                <a:lnTo>
                  <a:pt x="73872" y="22288"/>
                </a:lnTo>
                <a:lnTo>
                  <a:pt x="45184" y="39094"/>
                </a:lnTo>
                <a:lnTo>
                  <a:pt x="24902" y="64482"/>
                </a:lnTo>
                <a:lnTo>
                  <a:pt x="15260" y="96306"/>
                </a:lnTo>
                <a:lnTo>
                  <a:pt x="175492" y="96306"/>
                </a:lnTo>
                <a:lnTo>
                  <a:pt x="175492" y="111563"/>
                </a:lnTo>
                <a:lnTo>
                  <a:pt x="15260" y="111563"/>
                </a:lnTo>
                <a:lnTo>
                  <a:pt x="24902" y="143938"/>
                </a:lnTo>
                <a:lnTo>
                  <a:pt x="45184" y="169609"/>
                </a:lnTo>
                <a:lnTo>
                  <a:pt x="73872" y="186519"/>
                </a:lnTo>
                <a:lnTo>
                  <a:pt x="108729" y="192613"/>
                </a:lnTo>
                <a:lnTo>
                  <a:pt x="175492" y="192613"/>
                </a:lnTo>
                <a:lnTo>
                  <a:pt x="175492" y="2078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53808" y="5123939"/>
            <a:ext cx="222250" cy="233045"/>
          </a:xfrm>
          <a:custGeom>
            <a:avLst/>
            <a:gdLst/>
            <a:ahLst/>
            <a:cxnLst/>
            <a:rect l="l" t="t" r="r" b="b"/>
            <a:pathLst>
              <a:path w="222250" h="233045">
                <a:moveTo>
                  <a:pt x="62948" y="232661"/>
                </a:moveTo>
                <a:lnTo>
                  <a:pt x="60087" y="232661"/>
                </a:lnTo>
                <a:lnTo>
                  <a:pt x="59133" y="230754"/>
                </a:lnTo>
                <a:lnTo>
                  <a:pt x="59133" y="225033"/>
                </a:lnTo>
                <a:lnTo>
                  <a:pt x="60087" y="221219"/>
                </a:lnTo>
                <a:lnTo>
                  <a:pt x="61488" y="207289"/>
                </a:lnTo>
                <a:lnTo>
                  <a:pt x="62710" y="190587"/>
                </a:lnTo>
                <a:lnTo>
                  <a:pt x="63574" y="172276"/>
                </a:lnTo>
                <a:lnTo>
                  <a:pt x="63902" y="153503"/>
                </a:lnTo>
                <a:lnTo>
                  <a:pt x="63514" y="133136"/>
                </a:lnTo>
                <a:lnTo>
                  <a:pt x="59878" y="94518"/>
                </a:lnTo>
                <a:lnTo>
                  <a:pt x="47449" y="49360"/>
                </a:lnTo>
                <a:lnTo>
                  <a:pt x="2861" y="17163"/>
                </a:lnTo>
                <a:lnTo>
                  <a:pt x="1907" y="17163"/>
                </a:lnTo>
                <a:lnTo>
                  <a:pt x="953" y="16210"/>
                </a:lnTo>
                <a:lnTo>
                  <a:pt x="24797" y="0"/>
                </a:lnTo>
                <a:lnTo>
                  <a:pt x="62844" y="18400"/>
                </a:lnTo>
                <a:lnTo>
                  <a:pt x="82381" y="60668"/>
                </a:lnTo>
                <a:lnTo>
                  <a:pt x="89579" y="107406"/>
                </a:lnTo>
                <a:lnTo>
                  <a:pt x="90607" y="139215"/>
                </a:lnTo>
                <a:lnTo>
                  <a:pt x="90428" y="149540"/>
                </a:lnTo>
                <a:lnTo>
                  <a:pt x="89892" y="161742"/>
                </a:lnTo>
                <a:lnTo>
                  <a:pt x="88998" y="175554"/>
                </a:lnTo>
                <a:lnTo>
                  <a:pt x="87746" y="190706"/>
                </a:lnTo>
                <a:lnTo>
                  <a:pt x="120268" y="190706"/>
                </a:lnTo>
                <a:lnTo>
                  <a:pt x="95615" y="210849"/>
                </a:lnTo>
                <a:lnTo>
                  <a:pt x="72933" y="226985"/>
                </a:lnTo>
                <a:lnTo>
                  <a:pt x="62948" y="232661"/>
                </a:lnTo>
                <a:close/>
              </a:path>
              <a:path w="222250" h="233045">
                <a:moveTo>
                  <a:pt x="120268" y="190706"/>
                </a:moveTo>
                <a:lnTo>
                  <a:pt x="87746" y="190706"/>
                </a:lnTo>
                <a:lnTo>
                  <a:pt x="134138" y="153503"/>
                </a:lnTo>
                <a:lnTo>
                  <a:pt x="172035" y="115496"/>
                </a:lnTo>
                <a:lnTo>
                  <a:pt x="197593" y="81959"/>
                </a:lnTo>
                <a:lnTo>
                  <a:pt x="206967" y="58165"/>
                </a:lnTo>
                <a:lnTo>
                  <a:pt x="205849" y="51982"/>
                </a:lnTo>
                <a:lnTo>
                  <a:pt x="201602" y="43743"/>
                </a:lnTo>
                <a:lnTo>
                  <a:pt x="192884" y="36040"/>
                </a:lnTo>
                <a:lnTo>
                  <a:pt x="178354" y="31466"/>
                </a:lnTo>
                <a:lnTo>
                  <a:pt x="172631" y="31466"/>
                </a:lnTo>
                <a:lnTo>
                  <a:pt x="172631" y="25745"/>
                </a:lnTo>
                <a:lnTo>
                  <a:pt x="173212" y="20515"/>
                </a:lnTo>
                <a:lnTo>
                  <a:pt x="175135" y="13230"/>
                </a:lnTo>
                <a:lnTo>
                  <a:pt x="178667" y="5765"/>
                </a:lnTo>
                <a:lnTo>
                  <a:pt x="184076" y="0"/>
                </a:lnTo>
                <a:lnTo>
                  <a:pt x="201706" y="3292"/>
                </a:lnTo>
                <a:lnTo>
                  <a:pt x="213524" y="12038"/>
                </a:lnTo>
                <a:lnTo>
                  <a:pt x="220156" y="24538"/>
                </a:lnTo>
                <a:lnTo>
                  <a:pt x="222227" y="39094"/>
                </a:lnTo>
                <a:lnTo>
                  <a:pt x="219261" y="59640"/>
                </a:lnTo>
                <a:lnTo>
                  <a:pt x="209232" y="86175"/>
                </a:lnTo>
                <a:lnTo>
                  <a:pt x="190440" y="117537"/>
                </a:lnTo>
                <a:lnTo>
                  <a:pt x="161186" y="152565"/>
                </a:lnTo>
                <a:lnTo>
                  <a:pt x="126523" y="185596"/>
                </a:lnTo>
                <a:lnTo>
                  <a:pt x="120268" y="190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39607" y="4454554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0"/>
                </a:moveTo>
                <a:lnTo>
                  <a:pt x="0" y="455788"/>
                </a:lnTo>
              </a:path>
            </a:pathLst>
          </a:custGeom>
          <a:ln w="18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28784" y="4454554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0"/>
                </a:moveTo>
                <a:lnTo>
                  <a:pt x="0" y="455788"/>
                </a:lnTo>
              </a:path>
            </a:pathLst>
          </a:custGeom>
          <a:ln w="190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9397" y="4472672"/>
            <a:ext cx="360045" cy="323850"/>
          </a:xfrm>
          <a:custGeom>
            <a:avLst/>
            <a:gdLst/>
            <a:ahLst/>
            <a:cxnLst/>
            <a:rect l="l" t="t" r="r" b="b"/>
            <a:pathLst>
              <a:path w="360045" h="323850">
                <a:moveTo>
                  <a:pt x="103006" y="302269"/>
                </a:moveTo>
                <a:lnTo>
                  <a:pt x="14306" y="302269"/>
                </a:lnTo>
                <a:lnTo>
                  <a:pt x="34574" y="300794"/>
                </a:lnTo>
                <a:lnTo>
                  <a:pt x="46972" y="296906"/>
                </a:lnTo>
                <a:lnTo>
                  <a:pt x="54007" y="291408"/>
                </a:lnTo>
                <a:lnTo>
                  <a:pt x="58179" y="285106"/>
                </a:lnTo>
                <a:lnTo>
                  <a:pt x="237487" y="11442"/>
                </a:lnTo>
                <a:lnTo>
                  <a:pt x="244164" y="1907"/>
                </a:lnTo>
                <a:lnTo>
                  <a:pt x="247979" y="0"/>
                </a:lnTo>
                <a:lnTo>
                  <a:pt x="268962" y="0"/>
                </a:lnTo>
                <a:lnTo>
                  <a:pt x="271823" y="1907"/>
                </a:lnTo>
                <a:lnTo>
                  <a:pt x="273730" y="12395"/>
                </a:lnTo>
                <a:lnTo>
                  <a:pt x="284008" y="81050"/>
                </a:lnTo>
                <a:lnTo>
                  <a:pt x="218412" y="81050"/>
                </a:lnTo>
                <a:lnTo>
                  <a:pt x="132573" y="211684"/>
                </a:lnTo>
                <a:lnTo>
                  <a:pt x="303563" y="211684"/>
                </a:lnTo>
                <a:lnTo>
                  <a:pt x="306846" y="233615"/>
                </a:lnTo>
                <a:lnTo>
                  <a:pt x="118267" y="233615"/>
                </a:lnTo>
                <a:lnTo>
                  <a:pt x="76301" y="297502"/>
                </a:lnTo>
                <a:lnTo>
                  <a:pt x="84363" y="300258"/>
                </a:lnTo>
                <a:lnTo>
                  <a:pt x="92157" y="301673"/>
                </a:lnTo>
                <a:lnTo>
                  <a:pt x="98699" y="302195"/>
                </a:lnTo>
                <a:lnTo>
                  <a:pt x="103006" y="302269"/>
                </a:lnTo>
                <a:close/>
              </a:path>
              <a:path w="360045" h="323850">
                <a:moveTo>
                  <a:pt x="303563" y="211684"/>
                </a:moveTo>
                <a:lnTo>
                  <a:pt x="238441" y="211684"/>
                </a:lnTo>
                <a:lnTo>
                  <a:pt x="218412" y="81050"/>
                </a:lnTo>
                <a:lnTo>
                  <a:pt x="284008" y="81050"/>
                </a:lnTo>
                <a:lnTo>
                  <a:pt x="303563" y="211684"/>
                </a:lnTo>
                <a:close/>
              </a:path>
              <a:path w="360045" h="323850">
                <a:moveTo>
                  <a:pt x="323326" y="302269"/>
                </a:moveTo>
                <a:lnTo>
                  <a:pt x="222227" y="302269"/>
                </a:lnTo>
                <a:lnTo>
                  <a:pt x="228456" y="302240"/>
                </a:lnTo>
                <a:lnTo>
                  <a:pt x="236295" y="302031"/>
                </a:lnTo>
                <a:lnTo>
                  <a:pt x="244491" y="301465"/>
                </a:lnTo>
                <a:lnTo>
                  <a:pt x="251794" y="300362"/>
                </a:lnTo>
                <a:lnTo>
                  <a:pt x="241302" y="233615"/>
                </a:lnTo>
                <a:lnTo>
                  <a:pt x="306846" y="233615"/>
                </a:lnTo>
                <a:lnTo>
                  <a:pt x="315696" y="292734"/>
                </a:lnTo>
                <a:lnTo>
                  <a:pt x="317604" y="301316"/>
                </a:lnTo>
                <a:lnTo>
                  <a:pt x="323326" y="302269"/>
                </a:lnTo>
                <a:close/>
              </a:path>
              <a:path w="360045" h="323850">
                <a:moveTo>
                  <a:pt x="8583" y="323247"/>
                </a:moveTo>
                <a:lnTo>
                  <a:pt x="2861" y="323247"/>
                </a:lnTo>
                <a:lnTo>
                  <a:pt x="0" y="319433"/>
                </a:lnTo>
                <a:lnTo>
                  <a:pt x="0" y="302269"/>
                </a:lnTo>
                <a:lnTo>
                  <a:pt x="114451" y="302269"/>
                </a:lnTo>
                <a:lnTo>
                  <a:pt x="114451" y="322294"/>
                </a:lnTo>
                <a:lnTo>
                  <a:pt x="51503" y="322294"/>
                </a:lnTo>
                <a:lnTo>
                  <a:pt x="40639" y="322442"/>
                </a:lnTo>
                <a:lnTo>
                  <a:pt x="18911" y="323098"/>
                </a:lnTo>
                <a:lnTo>
                  <a:pt x="8583" y="323247"/>
                </a:lnTo>
                <a:close/>
              </a:path>
              <a:path w="360045" h="323850">
                <a:moveTo>
                  <a:pt x="215551" y="323247"/>
                </a:moveTo>
                <a:lnTo>
                  <a:pt x="210782" y="323247"/>
                </a:lnTo>
                <a:lnTo>
                  <a:pt x="205059" y="321340"/>
                </a:lnTo>
                <a:lnTo>
                  <a:pt x="205059" y="302269"/>
                </a:lnTo>
                <a:lnTo>
                  <a:pt x="359569" y="302269"/>
                </a:lnTo>
                <a:lnTo>
                  <a:pt x="359569" y="322294"/>
                </a:lnTo>
                <a:lnTo>
                  <a:pt x="283268" y="322294"/>
                </a:lnTo>
                <a:lnTo>
                  <a:pt x="215551" y="323247"/>
                </a:lnTo>
                <a:close/>
              </a:path>
              <a:path w="360045" h="323850">
                <a:moveTo>
                  <a:pt x="114451" y="323247"/>
                </a:moveTo>
                <a:lnTo>
                  <a:pt x="102052" y="323247"/>
                </a:lnTo>
                <a:lnTo>
                  <a:pt x="89728" y="323098"/>
                </a:lnTo>
                <a:lnTo>
                  <a:pt x="64364" y="322442"/>
                </a:lnTo>
                <a:lnTo>
                  <a:pt x="51503" y="322294"/>
                </a:lnTo>
                <a:lnTo>
                  <a:pt x="114451" y="322294"/>
                </a:lnTo>
                <a:lnTo>
                  <a:pt x="114451" y="323247"/>
                </a:lnTo>
                <a:close/>
              </a:path>
              <a:path w="360045" h="323850">
                <a:moveTo>
                  <a:pt x="359569" y="323247"/>
                </a:moveTo>
                <a:lnTo>
                  <a:pt x="314742" y="323247"/>
                </a:lnTo>
                <a:lnTo>
                  <a:pt x="306874" y="323098"/>
                </a:lnTo>
                <a:lnTo>
                  <a:pt x="291137" y="322442"/>
                </a:lnTo>
                <a:lnTo>
                  <a:pt x="283268" y="322294"/>
                </a:lnTo>
                <a:lnTo>
                  <a:pt x="359569" y="322294"/>
                </a:lnTo>
                <a:lnTo>
                  <a:pt x="359569" y="32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10436" y="4653848"/>
            <a:ext cx="96520" cy="214629"/>
          </a:xfrm>
          <a:custGeom>
            <a:avLst/>
            <a:gdLst/>
            <a:ahLst/>
            <a:cxnLst/>
            <a:rect l="l" t="t" r="r" b="b"/>
            <a:pathLst>
              <a:path w="96520" h="214629">
                <a:moveTo>
                  <a:pt x="69624" y="29559"/>
                </a:moveTo>
                <a:lnTo>
                  <a:pt x="61041" y="29559"/>
                </a:lnTo>
                <a:lnTo>
                  <a:pt x="57225" y="22884"/>
                </a:lnTo>
                <a:lnTo>
                  <a:pt x="57225" y="7628"/>
                </a:lnTo>
                <a:lnTo>
                  <a:pt x="66763" y="0"/>
                </a:lnTo>
                <a:lnTo>
                  <a:pt x="83931" y="0"/>
                </a:lnTo>
                <a:lnTo>
                  <a:pt x="87746" y="6674"/>
                </a:lnTo>
                <a:lnTo>
                  <a:pt x="87746" y="11442"/>
                </a:lnTo>
                <a:lnTo>
                  <a:pt x="86256" y="18295"/>
                </a:lnTo>
                <a:lnTo>
                  <a:pt x="82262" y="24076"/>
                </a:lnTo>
                <a:lnTo>
                  <a:pt x="76480" y="28069"/>
                </a:lnTo>
                <a:lnTo>
                  <a:pt x="69624" y="29559"/>
                </a:lnTo>
                <a:close/>
              </a:path>
              <a:path w="96520" h="214629">
                <a:moveTo>
                  <a:pt x="9537" y="123005"/>
                </a:moveTo>
                <a:lnTo>
                  <a:pt x="0" y="123005"/>
                </a:lnTo>
                <a:lnTo>
                  <a:pt x="0" y="119191"/>
                </a:lnTo>
                <a:lnTo>
                  <a:pt x="2727" y="109179"/>
                </a:lnTo>
                <a:lnTo>
                  <a:pt x="11087" y="92731"/>
                </a:lnTo>
                <a:lnTo>
                  <a:pt x="25349" y="77355"/>
                </a:lnTo>
                <a:lnTo>
                  <a:pt x="45780" y="70561"/>
                </a:lnTo>
                <a:lnTo>
                  <a:pt x="57792" y="72721"/>
                </a:lnTo>
                <a:lnTo>
                  <a:pt x="67478" y="78547"/>
                </a:lnTo>
                <a:lnTo>
                  <a:pt x="67932" y="79143"/>
                </a:lnTo>
                <a:lnTo>
                  <a:pt x="44827" y="79143"/>
                </a:lnTo>
                <a:lnTo>
                  <a:pt x="35840" y="81363"/>
                </a:lnTo>
                <a:lnTo>
                  <a:pt x="26586" y="88320"/>
                </a:lnTo>
                <a:lnTo>
                  <a:pt x="17868" y="100463"/>
                </a:lnTo>
                <a:lnTo>
                  <a:pt x="10491" y="118238"/>
                </a:lnTo>
                <a:lnTo>
                  <a:pt x="9537" y="122052"/>
                </a:lnTo>
                <a:lnTo>
                  <a:pt x="9537" y="123005"/>
                </a:lnTo>
                <a:close/>
              </a:path>
              <a:path w="96520" h="214629">
                <a:moveTo>
                  <a:pt x="50549" y="214544"/>
                </a:moveTo>
                <a:lnTo>
                  <a:pt x="38135" y="212369"/>
                </a:lnTo>
                <a:lnTo>
                  <a:pt x="28493" y="206439"/>
                </a:lnTo>
                <a:lnTo>
                  <a:pt x="22249" y="197649"/>
                </a:lnTo>
                <a:lnTo>
                  <a:pt x="20029" y="186892"/>
                </a:lnTo>
                <a:lnTo>
                  <a:pt x="20029" y="182124"/>
                </a:lnTo>
                <a:lnTo>
                  <a:pt x="21936" y="178310"/>
                </a:lnTo>
                <a:lnTo>
                  <a:pt x="22890" y="173542"/>
                </a:lnTo>
                <a:lnTo>
                  <a:pt x="42919" y="122052"/>
                </a:lnTo>
                <a:lnTo>
                  <a:pt x="47628" y="110162"/>
                </a:lnTo>
                <a:lnTo>
                  <a:pt x="50549" y="102027"/>
                </a:lnTo>
                <a:lnTo>
                  <a:pt x="52039" y="96038"/>
                </a:lnTo>
                <a:lnTo>
                  <a:pt x="52457" y="90585"/>
                </a:lnTo>
                <a:lnTo>
                  <a:pt x="52457" y="82003"/>
                </a:lnTo>
                <a:lnTo>
                  <a:pt x="49595" y="79143"/>
                </a:lnTo>
                <a:lnTo>
                  <a:pt x="67932" y="79143"/>
                </a:lnTo>
                <a:lnTo>
                  <a:pt x="73946" y="87054"/>
                </a:lnTo>
                <a:lnTo>
                  <a:pt x="76301" y="97260"/>
                </a:lnTo>
                <a:lnTo>
                  <a:pt x="76301" y="101074"/>
                </a:lnTo>
                <a:lnTo>
                  <a:pt x="75347" y="104888"/>
                </a:lnTo>
                <a:lnTo>
                  <a:pt x="74393" y="107749"/>
                </a:lnTo>
                <a:lnTo>
                  <a:pt x="71457" y="114543"/>
                </a:lnTo>
                <a:lnTo>
                  <a:pt x="66644" y="126343"/>
                </a:lnTo>
                <a:lnTo>
                  <a:pt x="61652" y="138858"/>
                </a:lnTo>
                <a:lnTo>
                  <a:pt x="58179" y="147797"/>
                </a:lnTo>
                <a:lnTo>
                  <a:pt x="55884" y="154233"/>
                </a:lnTo>
                <a:lnTo>
                  <a:pt x="50937" y="167106"/>
                </a:lnTo>
                <a:lnTo>
                  <a:pt x="48642" y="173542"/>
                </a:lnTo>
                <a:lnTo>
                  <a:pt x="45780" y="181171"/>
                </a:lnTo>
                <a:lnTo>
                  <a:pt x="42919" y="186892"/>
                </a:lnTo>
                <a:lnTo>
                  <a:pt x="42919" y="201195"/>
                </a:lnTo>
                <a:lnTo>
                  <a:pt x="44827" y="205009"/>
                </a:lnTo>
                <a:lnTo>
                  <a:pt x="73182" y="205009"/>
                </a:lnTo>
                <a:lnTo>
                  <a:pt x="70981" y="207467"/>
                </a:lnTo>
                <a:lnTo>
                  <a:pt x="50549" y="214544"/>
                </a:lnTo>
                <a:close/>
              </a:path>
              <a:path w="96520" h="214629">
                <a:moveTo>
                  <a:pt x="73182" y="205009"/>
                </a:moveTo>
                <a:lnTo>
                  <a:pt x="51503" y="205009"/>
                </a:lnTo>
                <a:lnTo>
                  <a:pt x="60877" y="202670"/>
                </a:lnTo>
                <a:lnTo>
                  <a:pt x="69982" y="195593"/>
                </a:lnTo>
                <a:lnTo>
                  <a:pt x="78193" y="183689"/>
                </a:lnTo>
                <a:lnTo>
                  <a:pt x="84885" y="166868"/>
                </a:lnTo>
                <a:lnTo>
                  <a:pt x="85838" y="163054"/>
                </a:lnTo>
                <a:lnTo>
                  <a:pt x="86792" y="161147"/>
                </a:lnTo>
                <a:lnTo>
                  <a:pt x="96330" y="161147"/>
                </a:lnTo>
                <a:lnTo>
                  <a:pt x="96330" y="164961"/>
                </a:lnTo>
                <a:lnTo>
                  <a:pt x="93603" y="174719"/>
                </a:lnTo>
                <a:lnTo>
                  <a:pt x="85242" y="191540"/>
                </a:lnTo>
                <a:lnTo>
                  <a:pt x="73182" y="205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86079" y="4682449"/>
            <a:ext cx="278765" cy="0"/>
          </a:xfrm>
          <a:custGeom>
            <a:avLst/>
            <a:gdLst/>
            <a:ahLst/>
            <a:cxnLst/>
            <a:rect l="l" t="t" r="r" b="b"/>
            <a:pathLst>
              <a:path w="278764">
                <a:moveTo>
                  <a:pt x="0" y="0"/>
                </a:moveTo>
                <a:lnTo>
                  <a:pt x="278499" y="0"/>
                </a:lnTo>
              </a:path>
            </a:pathLst>
          </a:custGeom>
          <a:ln w="19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1171" y="4367783"/>
            <a:ext cx="122555" cy="66040"/>
          </a:xfrm>
          <a:custGeom>
            <a:avLst/>
            <a:gdLst/>
            <a:ahLst/>
            <a:cxnLst/>
            <a:rect l="l" t="t" r="r" b="b"/>
            <a:pathLst>
              <a:path w="122554" h="66039">
                <a:moveTo>
                  <a:pt x="8583" y="65795"/>
                </a:moveTo>
                <a:lnTo>
                  <a:pt x="0" y="58166"/>
                </a:lnTo>
                <a:lnTo>
                  <a:pt x="58181" y="0"/>
                </a:lnTo>
                <a:lnTo>
                  <a:pt x="63901" y="0"/>
                </a:lnTo>
                <a:lnTo>
                  <a:pt x="82977" y="19071"/>
                </a:lnTo>
                <a:lnTo>
                  <a:pt x="61041" y="19071"/>
                </a:lnTo>
                <a:lnTo>
                  <a:pt x="8583" y="65795"/>
                </a:lnTo>
                <a:close/>
              </a:path>
              <a:path w="122554" h="66039">
                <a:moveTo>
                  <a:pt x="113498" y="65795"/>
                </a:moveTo>
                <a:lnTo>
                  <a:pt x="61041" y="19071"/>
                </a:lnTo>
                <a:lnTo>
                  <a:pt x="82977" y="19071"/>
                </a:lnTo>
                <a:lnTo>
                  <a:pt x="122082" y="58166"/>
                </a:lnTo>
                <a:lnTo>
                  <a:pt x="113498" y="65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4812" y="4472673"/>
            <a:ext cx="360045" cy="323850"/>
          </a:xfrm>
          <a:custGeom>
            <a:avLst/>
            <a:gdLst/>
            <a:ahLst/>
            <a:cxnLst/>
            <a:rect l="l" t="t" r="r" b="b"/>
            <a:pathLst>
              <a:path w="360045" h="323850">
                <a:moveTo>
                  <a:pt x="103006" y="302269"/>
                </a:moveTo>
                <a:lnTo>
                  <a:pt x="14306" y="302269"/>
                </a:lnTo>
                <a:lnTo>
                  <a:pt x="34588" y="300794"/>
                </a:lnTo>
                <a:lnTo>
                  <a:pt x="47092" y="296906"/>
                </a:lnTo>
                <a:lnTo>
                  <a:pt x="54409" y="291408"/>
                </a:lnTo>
                <a:lnTo>
                  <a:pt x="59133" y="285106"/>
                </a:lnTo>
                <a:lnTo>
                  <a:pt x="238441" y="11442"/>
                </a:lnTo>
                <a:lnTo>
                  <a:pt x="244164" y="1907"/>
                </a:lnTo>
                <a:lnTo>
                  <a:pt x="247979" y="0"/>
                </a:lnTo>
                <a:lnTo>
                  <a:pt x="269915" y="0"/>
                </a:lnTo>
                <a:lnTo>
                  <a:pt x="271823" y="1907"/>
                </a:lnTo>
                <a:lnTo>
                  <a:pt x="273730" y="12395"/>
                </a:lnTo>
                <a:lnTo>
                  <a:pt x="284241" y="81050"/>
                </a:lnTo>
                <a:lnTo>
                  <a:pt x="218412" y="81050"/>
                </a:lnTo>
                <a:lnTo>
                  <a:pt x="132573" y="211684"/>
                </a:lnTo>
                <a:lnTo>
                  <a:pt x="304241" y="211684"/>
                </a:lnTo>
                <a:lnTo>
                  <a:pt x="307599" y="233615"/>
                </a:lnTo>
                <a:lnTo>
                  <a:pt x="118267" y="233615"/>
                </a:lnTo>
                <a:lnTo>
                  <a:pt x="76301" y="297502"/>
                </a:lnTo>
                <a:lnTo>
                  <a:pt x="84363" y="300258"/>
                </a:lnTo>
                <a:lnTo>
                  <a:pt x="92157" y="301673"/>
                </a:lnTo>
                <a:lnTo>
                  <a:pt x="98699" y="302195"/>
                </a:lnTo>
                <a:lnTo>
                  <a:pt x="103006" y="302269"/>
                </a:lnTo>
                <a:close/>
              </a:path>
              <a:path w="360045" h="323850">
                <a:moveTo>
                  <a:pt x="304241" y="211684"/>
                </a:moveTo>
                <a:lnTo>
                  <a:pt x="238441" y="211684"/>
                </a:lnTo>
                <a:lnTo>
                  <a:pt x="218412" y="81050"/>
                </a:lnTo>
                <a:lnTo>
                  <a:pt x="284241" y="81050"/>
                </a:lnTo>
                <a:lnTo>
                  <a:pt x="304241" y="211684"/>
                </a:lnTo>
                <a:close/>
              </a:path>
              <a:path w="360045" h="323850">
                <a:moveTo>
                  <a:pt x="324280" y="302269"/>
                </a:moveTo>
                <a:lnTo>
                  <a:pt x="222227" y="302269"/>
                </a:lnTo>
                <a:lnTo>
                  <a:pt x="228859" y="302240"/>
                </a:lnTo>
                <a:lnTo>
                  <a:pt x="236653" y="302031"/>
                </a:lnTo>
                <a:lnTo>
                  <a:pt x="244626" y="301465"/>
                </a:lnTo>
                <a:lnTo>
                  <a:pt x="251794" y="300362"/>
                </a:lnTo>
                <a:lnTo>
                  <a:pt x="241302" y="233615"/>
                </a:lnTo>
                <a:lnTo>
                  <a:pt x="307599" y="233615"/>
                </a:lnTo>
                <a:lnTo>
                  <a:pt x="316650" y="292734"/>
                </a:lnTo>
                <a:lnTo>
                  <a:pt x="317604" y="301316"/>
                </a:lnTo>
                <a:lnTo>
                  <a:pt x="318557" y="301316"/>
                </a:lnTo>
                <a:lnTo>
                  <a:pt x="324280" y="302269"/>
                </a:lnTo>
                <a:close/>
              </a:path>
              <a:path w="360045" h="323850">
                <a:moveTo>
                  <a:pt x="8583" y="323247"/>
                </a:moveTo>
                <a:lnTo>
                  <a:pt x="3815" y="323247"/>
                </a:lnTo>
                <a:lnTo>
                  <a:pt x="0" y="319433"/>
                </a:lnTo>
                <a:lnTo>
                  <a:pt x="0" y="302269"/>
                </a:lnTo>
                <a:lnTo>
                  <a:pt x="115405" y="302269"/>
                </a:lnTo>
                <a:lnTo>
                  <a:pt x="115405" y="322294"/>
                </a:lnTo>
                <a:lnTo>
                  <a:pt x="52457" y="322294"/>
                </a:lnTo>
                <a:lnTo>
                  <a:pt x="41578" y="322442"/>
                </a:lnTo>
                <a:lnTo>
                  <a:pt x="19462" y="323098"/>
                </a:lnTo>
                <a:lnTo>
                  <a:pt x="8583" y="323247"/>
                </a:lnTo>
                <a:close/>
              </a:path>
              <a:path w="360045" h="323850">
                <a:moveTo>
                  <a:pt x="215551" y="323247"/>
                </a:moveTo>
                <a:lnTo>
                  <a:pt x="210782" y="323247"/>
                </a:lnTo>
                <a:lnTo>
                  <a:pt x="206013" y="321340"/>
                </a:lnTo>
                <a:lnTo>
                  <a:pt x="206013" y="302269"/>
                </a:lnTo>
                <a:lnTo>
                  <a:pt x="359569" y="302269"/>
                </a:lnTo>
                <a:lnTo>
                  <a:pt x="359569" y="322294"/>
                </a:lnTo>
                <a:lnTo>
                  <a:pt x="283268" y="322294"/>
                </a:lnTo>
                <a:lnTo>
                  <a:pt x="215551" y="323247"/>
                </a:lnTo>
                <a:close/>
              </a:path>
              <a:path w="360045" h="323850">
                <a:moveTo>
                  <a:pt x="115405" y="323247"/>
                </a:moveTo>
                <a:lnTo>
                  <a:pt x="103006" y="323247"/>
                </a:lnTo>
                <a:lnTo>
                  <a:pt x="90548" y="323098"/>
                </a:lnTo>
                <a:lnTo>
                  <a:pt x="64915" y="322442"/>
                </a:lnTo>
                <a:lnTo>
                  <a:pt x="52457" y="322294"/>
                </a:lnTo>
                <a:lnTo>
                  <a:pt x="115405" y="322294"/>
                </a:lnTo>
                <a:lnTo>
                  <a:pt x="115405" y="323247"/>
                </a:lnTo>
                <a:close/>
              </a:path>
              <a:path w="360045" h="323850">
                <a:moveTo>
                  <a:pt x="359569" y="323247"/>
                </a:moveTo>
                <a:lnTo>
                  <a:pt x="314742" y="323247"/>
                </a:lnTo>
                <a:lnTo>
                  <a:pt x="306874" y="323098"/>
                </a:lnTo>
                <a:lnTo>
                  <a:pt x="291137" y="322442"/>
                </a:lnTo>
                <a:lnTo>
                  <a:pt x="283268" y="322294"/>
                </a:lnTo>
                <a:lnTo>
                  <a:pt x="359569" y="322294"/>
                </a:lnTo>
                <a:lnTo>
                  <a:pt x="359569" y="323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5851" y="4653849"/>
            <a:ext cx="96520" cy="214629"/>
          </a:xfrm>
          <a:custGeom>
            <a:avLst/>
            <a:gdLst/>
            <a:ahLst/>
            <a:cxnLst/>
            <a:rect l="l" t="t" r="r" b="b"/>
            <a:pathLst>
              <a:path w="96520" h="214629">
                <a:moveTo>
                  <a:pt x="70578" y="29559"/>
                </a:moveTo>
                <a:lnTo>
                  <a:pt x="61994" y="29559"/>
                </a:lnTo>
                <a:lnTo>
                  <a:pt x="58179" y="22884"/>
                </a:lnTo>
                <a:lnTo>
                  <a:pt x="58179" y="7628"/>
                </a:lnTo>
                <a:lnTo>
                  <a:pt x="66763" y="0"/>
                </a:lnTo>
                <a:lnTo>
                  <a:pt x="84885" y="0"/>
                </a:lnTo>
                <a:lnTo>
                  <a:pt x="88700" y="6674"/>
                </a:lnTo>
                <a:lnTo>
                  <a:pt x="88700" y="11442"/>
                </a:lnTo>
                <a:lnTo>
                  <a:pt x="87209" y="18295"/>
                </a:lnTo>
                <a:lnTo>
                  <a:pt x="83216" y="24076"/>
                </a:lnTo>
                <a:lnTo>
                  <a:pt x="77433" y="28069"/>
                </a:lnTo>
                <a:lnTo>
                  <a:pt x="70578" y="29559"/>
                </a:lnTo>
                <a:close/>
              </a:path>
              <a:path w="96520" h="214629">
                <a:moveTo>
                  <a:pt x="9537" y="123005"/>
                </a:moveTo>
                <a:lnTo>
                  <a:pt x="0" y="123005"/>
                </a:lnTo>
                <a:lnTo>
                  <a:pt x="0" y="119191"/>
                </a:lnTo>
                <a:lnTo>
                  <a:pt x="2742" y="109179"/>
                </a:lnTo>
                <a:lnTo>
                  <a:pt x="11206" y="92731"/>
                </a:lnTo>
                <a:lnTo>
                  <a:pt x="25751" y="77355"/>
                </a:lnTo>
                <a:lnTo>
                  <a:pt x="46734" y="70561"/>
                </a:lnTo>
                <a:lnTo>
                  <a:pt x="58597" y="72721"/>
                </a:lnTo>
                <a:lnTo>
                  <a:pt x="67955" y="78547"/>
                </a:lnTo>
                <a:lnTo>
                  <a:pt x="68385" y="79143"/>
                </a:lnTo>
                <a:lnTo>
                  <a:pt x="45780" y="79143"/>
                </a:lnTo>
                <a:lnTo>
                  <a:pt x="36392" y="81363"/>
                </a:lnTo>
                <a:lnTo>
                  <a:pt x="27182" y="88320"/>
                </a:lnTo>
                <a:lnTo>
                  <a:pt x="18687" y="100463"/>
                </a:lnTo>
                <a:lnTo>
                  <a:pt x="11445" y="118238"/>
                </a:lnTo>
                <a:lnTo>
                  <a:pt x="10491" y="122052"/>
                </a:lnTo>
                <a:lnTo>
                  <a:pt x="9537" y="123005"/>
                </a:lnTo>
                <a:close/>
              </a:path>
              <a:path w="96520" h="214629">
                <a:moveTo>
                  <a:pt x="50549" y="214544"/>
                </a:moveTo>
                <a:lnTo>
                  <a:pt x="38687" y="212369"/>
                </a:lnTo>
                <a:lnTo>
                  <a:pt x="29328" y="206439"/>
                </a:lnTo>
                <a:lnTo>
                  <a:pt x="23188" y="197649"/>
                </a:lnTo>
                <a:lnTo>
                  <a:pt x="20982" y="186892"/>
                </a:lnTo>
                <a:lnTo>
                  <a:pt x="20982" y="182124"/>
                </a:lnTo>
                <a:lnTo>
                  <a:pt x="21936" y="178310"/>
                </a:lnTo>
                <a:lnTo>
                  <a:pt x="23844" y="173542"/>
                </a:lnTo>
                <a:lnTo>
                  <a:pt x="43873" y="122052"/>
                </a:lnTo>
                <a:lnTo>
                  <a:pt x="48582" y="110162"/>
                </a:lnTo>
                <a:lnTo>
                  <a:pt x="51503" y="102027"/>
                </a:lnTo>
                <a:lnTo>
                  <a:pt x="52993" y="96038"/>
                </a:lnTo>
                <a:lnTo>
                  <a:pt x="53410" y="90585"/>
                </a:lnTo>
                <a:lnTo>
                  <a:pt x="53410" y="82003"/>
                </a:lnTo>
                <a:lnTo>
                  <a:pt x="50549" y="79143"/>
                </a:lnTo>
                <a:lnTo>
                  <a:pt x="68385" y="79143"/>
                </a:lnTo>
                <a:lnTo>
                  <a:pt x="74095" y="87054"/>
                </a:lnTo>
                <a:lnTo>
                  <a:pt x="76301" y="97260"/>
                </a:lnTo>
                <a:lnTo>
                  <a:pt x="76301" y="101074"/>
                </a:lnTo>
                <a:lnTo>
                  <a:pt x="62590" y="138858"/>
                </a:lnTo>
                <a:lnTo>
                  <a:pt x="59133" y="147797"/>
                </a:lnTo>
                <a:lnTo>
                  <a:pt x="56421" y="154233"/>
                </a:lnTo>
                <a:lnTo>
                  <a:pt x="51354" y="167106"/>
                </a:lnTo>
                <a:lnTo>
                  <a:pt x="48642" y="173542"/>
                </a:lnTo>
                <a:lnTo>
                  <a:pt x="45780" y="181171"/>
                </a:lnTo>
                <a:lnTo>
                  <a:pt x="43873" y="186892"/>
                </a:lnTo>
                <a:lnTo>
                  <a:pt x="43873" y="201195"/>
                </a:lnTo>
                <a:lnTo>
                  <a:pt x="45780" y="205009"/>
                </a:lnTo>
                <a:lnTo>
                  <a:pt x="73577" y="205009"/>
                </a:lnTo>
                <a:lnTo>
                  <a:pt x="71383" y="207467"/>
                </a:lnTo>
                <a:lnTo>
                  <a:pt x="50549" y="214544"/>
                </a:lnTo>
                <a:close/>
              </a:path>
              <a:path w="96520" h="214629">
                <a:moveTo>
                  <a:pt x="73577" y="205009"/>
                </a:moveTo>
                <a:lnTo>
                  <a:pt x="51503" y="205009"/>
                </a:lnTo>
                <a:lnTo>
                  <a:pt x="61026" y="202670"/>
                </a:lnTo>
                <a:lnTo>
                  <a:pt x="70459" y="195593"/>
                </a:lnTo>
                <a:lnTo>
                  <a:pt x="78998" y="183689"/>
                </a:lnTo>
                <a:lnTo>
                  <a:pt x="85838" y="166868"/>
                </a:lnTo>
                <a:lnTo>
                  <a:pt x="86792" y="163054"/>
                </a:lnTo>
                <a:lnTo>
                  <a:pt x="86792" y="161147"/>
                </a:lnTo>
                <a:lnTo>
                  <a:pt x="96330" y="161147"/>
                </a:lnTo>
                <a:lnTo>
                  <a:pt x="96330" y="164961"/>
                </a:lnTo>
                <a:lnTo>
                  <a:pt x="93737" y="174719"/>
                </a:lnTo>
                <a:lnTo>
                  <a:pt x="85600" y="191540"/>
                </a:lnTo>
                <a:lnTo>
                  <a:pt x="73577" y="205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22341" y="4454556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0"/>
                </a:moveTo>
                <a:lnTo>
                  <a:pt x="0" y="455788"/>
                </a:lnTo>
              </a:path>
            </a:pathLst>
          </a:custGeom>
          <a:ln w="18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11042" y="4454556"/>
            <a:ext cx="0" cy="455930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0"/>
                </a:moveTo>
                <a:lnTo>
                  <a:pt x="0" y="455788"/>
                </a:lnTo>
              </a:path>
            </a:pathLst>
          </a:custGeom>
          <a:ln w="18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1177" y="4396391"/>
            <a:ext cx="140335" cy="212090"/>
          </a:xfrm>
          <a:custGeom>
            <a:avLst/>
            <a:gdLst/>
            <a:ahLst/>
            <a:cxnLst/>
            <a:rect l="l" t="t" r="r" b="b"/>
            <a:pathLst>
              <a:path w="140335" h="212089">
                <a:moveTo>
                  <a:pt x="24797" y="75329"/>
                </a:moveTo>
                <a:lnTo>
                  <a:pt x="13352" y="75329"/>
                </a:lnTo>
                <a:lnTo>
                  <a:pt x="0" y="73422"/>
                </a:lnTo>
                <a:lnTo>
                  <a:pt x="0" y="57211"/>
                </a:lnTo>
                <a:lnTo>
                  <a:pt x="4783" y="35802"/>
                </a:lnTo>
                <a:lnTo>
                  <a:pt x="18240" y="17521"/>
                </a:lnTo>
                <a:lnTo>
                  <a:pt x="39029" y="4782"/>
                </a:lnTo>
                <a:lnTo>
                  <a:pt x="65809" y="0"/>
                </a:lnTo>
                <a:lnTo>
                  <a:pt x="94735" y="4320"/>
                </a:lnTo>
                <a:lnTo>
                  <a:pt x="108356" y="11442"/>
                </a:lnTo>
                <a:lnTo>
                  <a:pt x="61041" y="11442"/>
                </a:lnTo>
                <a:lnTo>
                  <a:pt x="49178" y="12976"/>
                </a:lnTo>
                <a:lnTo>
                  <a:pt x="36243" y="17997"/>
                </a:lnTo>
                <a:lnTo>
                  <a:pt x="24022" y="27130"/>
                </a:lnTo>
                <a:lnTo>
                  <a:pt x="14306" y="41001"/>
                </a:lnTo>
                <a:lnTo>
                  <a:pt x="24529" y="42879"/>
                </a:lnTo>
                <a:lnTo>
                  <a:pt x="30282" y="47438"/>
                </a:lnTo>
                <a:lnTo>
                  <a:pt x="32815" y="53070"/>
                </a:lnTo>
                <a:lnTo>
                  <a:pt x="33381" y="58165"/>
                </a:lnTo>
                <a:lnTo>
                  <a:pt x="33381" y="69607"/>
                </a:lnTo>
                <a:lnTo>
                  <a:pt x="24797" y="75329"/>
                </a:lnTo>
                <a:close/>
              </a:path>
              <a:path w="140335" h="212089">
                <a:moveTo>
                  <a:pt x="130665" y="211684"/>
                </a:moveTo>
                <a:lnTo>
                  <a:pt x="0" y="211684"/>
                </a:lnTo>
                <a:lnTo>
                  <a:pt x="0" y="202148"/>
                </a:lnTo>
                <a:lnTo>
                  <a:pt x="2861" y="199288"/>
                </a:lnTo>
                <a:lnTo>
                  <a:pt x="80116" y="123959"/>
                </a:lnTo>
                <a:lnTo>
                  <a:pt x="88759" y="113336"/>
                </a:lnTo>
                <a:lnTo>
                  <a:pt x="98476" y="99048"/>
                </a:lnTo>
                <a:lnTo>
                  <a:pt x="106404" y="81720"/>
                </a:lnTo>
                <a:lnTo>
                  <a:pt x="109683" y="61979"/>
                </a:lnTo>
                <a:lnTo>
                  <a:pt x="106642" y="43221"/>
                </a:lnTo>
                <a:lnTo>
                  <a:pt x="97522" y="27056"/>
                </a:lnTo>
                <a:lnTo>
                  <a:pt x="82321" y="15718"/>
                </a:lnTo>
                <a:lnTo>
                  <a:pt x="61041" y="11442"/>
                </a:lnTo>
                <a:lnTo>
                  <a:pt x="108356" y="11442"/>
                </a:lnTo>
                <a:lnTo>
                  <a:pt x="118386" y="16686"/>
                </a:lnTo>
                <a:lnTo>
                  <a:pt x="134346" y="36204"/>
                </a:lnTo>
                <a:lnTo>
                  <a:pt x="140203" y="61979"/>
                </a:lnTo>
                <a:lnTo>
                  <a:pt x="136418" y="83046"/>
                </a:lnTo>
                <a:lnTo>
                  <a:pt x="126374" y="101074"/>
                </a:lnTo>
                <a:lnTo>
                  <a:pt x="112037" y="116956"/>
                </a:lnTo>
                <a:lnTo>
                  <a:pt x="95376" y="131587"/>
                </a:lnTo>
                <a:lnTo>
                  <a:pt x="82038" y="141808"/>
                </a:lnTo>
                <a:lnTo>
                  <a:pt x="68790" y="152565"/>
                </a:lnTo>
                <a:lnTo>
                  <a:pt x="52859" y="166182"/>
                </a:lnTo>
                <a:lnTo>
                  <a:pt x="31474" y="184985"/>
                </a:lnTo>
                <a:lnTo>
                  <a:pt x="135043" y="184985"/>
                </a:lnTo>
                <a:lnTo>
                  <a:pt x="130665" y="211684"/>
                </a:lnTo>
                <a:close/>
              </a:path>
              <a:path w="140335" h="212089">
                <a:moveTo>
                  <a:pt x="135043" y="184985"/>
                </a:moveTo>
                <a:lnTo>
                  <a:pt x="89654" y="184985"/>
                </a:lnTo>
                <a:lnTo>
                  <a:pt x="96315" y="184955"/>
                </a:lnTo>
                <a:lnTo>
                  <a:pt x="106464" y="184746"/>
                </a:lnTo>
                <a:lnTo>
                  <a:pt x="129712" y="153518"/>
                </a:lnTo>
                <a:lnTo>
                  <a:pt x="140203" y="153518"/>
                </a:lnTo>
                <a:lnTo>
                  <a:pt x="135043" y="184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1177" y="4697707"/>
            <a:ext cx="140335" cy="212090"/>
          </a:xfrm>
          <a:custGeom>
            <a:avLst/>
            <a:gdLst/>
            <a:ahLst/>
            <a:cxnLst/>
            <a:rect l="l" t="t" r="r" b="b"/>
            <a:pathLst>
              <a:path w="140335" h="212089">
                <a:moveTo>
                  <a:pt x="24797" y="74375"/>
                </a:moveTo>
                <a:lnTo>
                  <a:pt x="13352" y="74375"/>
                </a:lnTo>
                <a:lnTo>
                  <a:pt x="0" y="73422"/>
                </a:lnTo>
                <a:lnTo>
                  <a:pt x="0" y="57211"/>
                </a:lnTo>
                <a:lnTo>
                  <a:pt x="4783" y="35802"/>
                </a:lnTo>
                <a:lnTo>
                  <a:pt x="18240" y="17521"/>
                </a:lnTo>
                <a:lnTo>
                  <a:pt x="39029" y="4782"/>
                </a:lnTo>
                <a:lnTo>
                  <a:pt x="65809" y="0"/>
                </a:lnTo>
                <a:lnTo>
                  <a:pt x="94735" y="4320"/>
                </a:lnTo>
                <a:lnTo>
                  <a:pt x="108356" y="11442"/>
                </a:lnTo>
                <a:lnTo>
                  <a:pt x="61041" y="11442"/>
                </a:lnTo>
                <a:lnTo>
                  <a:pt x="49178" y="12842"/>
                </a:lnTo>
                <a:lnTo>
                  <a:pt x="36243" y="17640"/>
                </a:lnTo>
                <a:lnTo>
                  <a:pt x="24022" y="26728"/>
                </a:lnTo>
                <a:lnTo>
                  <a:pt x="14306" y="41001"/>
                </a:lnTo>
                <a:lnTo>
                  <a:pt x="24529" y="42879"/>
                </a:lnTo>
                <a:lnTo>
                  <a:pt x="30282" y="47438"/>
                </a:lnTo>
                <a:lnTo>
                  <a:pt x="32815" y="53070"/>
                </a:lnTo>
                <a:lnTo>
                  <a:pt x="33381" y="58165"/>
                </a:lnTo>
                <a:lnTo>
                  <a:pt x="33381" y="69607"/>
                </a:lnTo>
                <a:lnTo>
                  <a:pt x="24797" y="74375"/>
                </a:lnTo>
                <a:close/>
              </a:path>
              <a:path w="140335" h="212089">
                <a:moveTo>
                  <a:pt x="130665" y="211684"/>
                </a:moveTo>
                <a:lnTo>
                  <a:pt x="0" y="211684"/>
                </a:lnTo>
                <a:lnTo>
                  <a:pt x="0" y="202148"/>
                </a:lnTo>
                <a:lnTo>
                  <a:pt x="2861" y="199288"/>
                </a:lnTo>
                <a:lnTo>
                  <a:pt x="80116" y="123005"/>
                </a:lnTo>
                <a:lnTo>
                  <a:pt x="88759" y="112531"/>
                </a:lnTo>
                <a:lnTo>
                  <a:pt x="98476" y="98571"/>
                </a:lnTo>
                <a:lnTo>
                  <a:pt x="106404" y="81571"/>
                </a:lnTo>
                <a:lnTo>
                  <a:pt x="109683" y="61979"/>
                </a:lnTo>
                <a:lnTo>
                  <a:pt x="106642" y="43221"/>
                </a:lnTo>
                <a:lnTo>
                  <a:pt x="97522" y="27056"/>
                </a:lnTo>
                <a:lnTo>
                  <a:pt x="82321" y="15718"/>
                </a:lnTo>
                <a:lnTo>
                  <a:pt x="61041" y="11442"/>
                </a:lnTo>
                <a:lnTo>
                  <a:pt x="108356" y="11442"/>
                </a:lnTo>
                <a:lnTo>
                  <a:pt x="118386" y="16686"/>
                </a:lnTo>
                <a:lnTo>
                  <a:pt x="134346" y="36204"/>
                </a:lnTo>
                <a:lnTo>
                  <a:pt x="140203" y="61979"/>
                </a:lnTo>
                <a:lnTo>
                  <a:pt x="136418" y="82897"/>
                </a:lnTo>
                <a:lnTo>
                  <a:pt x="126374" y="100597"/>
                </a:lnTo>
                <a:lnTo>
                  <a:pt x="112037" y="116152"/>
                </a:lnTo>
                <a:lnTo>
                  <a:pt x="95376" y="130633"/>
                </a:lnTo>
                <a:lnTo>
                  <a:pt x="82038" y="141256"/>
                </a:lnTo>
                <a:lnTo>
                  <a:pt x="68790" y="151969"/>
                </a:lnTo>
                <a:lnTo>
                  <a:pt x="52859" y="165363"/>
                </a:lnTo>
                <a:lnTo>
                  <a:pt x="31474" y="184031"/>
                </a:lnTo>
                <a:lnTo>
                  <a:pt x="135200" y="184031"/>
                </a:lnTo>
                <a:lnTo>
                  <a:pt x="130665" y="211684"/>
                </a:lnTo>
                <a:close/>
              </a:path>
              <a:path w="140335" h="212089">
                <a:moveTo>
                  <a:pt x="135200" y="184031"/>
                </a:moveTo>
                <a:lnTo>
                  <a:pt x="89654" y="184031"/>
                </a:lnTo>
                <a:lnTo>
                  <a:pt x="96315" y="184001"/>
                </a:lnTo>
                <a:lnTo>
                  <a:pt x="106464" y="183793"/>
                </a:lnTo>
                <a:lnTo>
                  <a:pt x="129712" y="153518"/>
                </a:lnTo>
                <a:lnTo>
                  <a:pt x="140203" y="153518"/>
                </a:lnTo>
                <a:lnTo>
                  <a:pt x="135200" y="184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672839" y="4497663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87016" y="5920740"/>
            <a:ext cx="3369945" cy="556260"/>
          </a:xfrm>
          <a:custGeom>
            <a:avLst/>
            <a:gdLst/>
            <a:ahLst/>
            <a:cxnLst/>
            <a:rect l="l" t="t" r="r" b="b"/>
            <a:pathLst>
              <a:path w="3369945" h="556260">
                <a:moveTo>
                  <a:pt x="3276854" y="0"/>
                </a:moveTo>
                <a:lnTo>
                  <a:pt x="92710" y="0"/>
                </a:lnTo>
                <a:lnTo>
                  <a:pt x="56621" y="7285"/>
                </a:lnTo>
                <a:lnTo>
                  <a:pt x="27152" y="27152"/>
                </a:lnTo>
                <a:lnTo>
                  <a:pt x="7285" y="56621"/>
                </a:lnTo>
                <a:lnTo>
                  <a:pt x="0" y="92709"/>
                </a:lnTo>
                <a:lnTo>
                  <a:pt x="0" y="463550"/>
                </a:lnTo>
                <a:lnTo>
                  <a:pt x="7285" y="499638"/>
                </a:lnTo>
                <a:lnTo>
                  <a:pt x="27152" y="529107"/>
                </a:lnTo>
                <a:lnTo>
                  <a:pt x="56621" y="548974"/>
                </a:lnTo>
                <a:lnTo>
                  <a:pt x="92710" y="556260"/>
                </a:lnTo>
                <a:lnTo>
                  <a:pt x="3276854" y="556260"/>
                </a:lnTo>
                <a:lnTo>
                  <a:pt x="3312942" y="548974"/>
                </a:lnTo>
                <a:lnTo>
                  <a:pt x="3342411" y="529107"/>
                </a:lnTo>
                <a:lnTo>
                  <a:pt x="3362278" y="499638"/>
                </a:lnTo>
                <a:lnTo>
                  <a:pt x="3369564" y="463550"/>
                </a:lnTo>
                <a:lnTo>
                  <a:pt x="3369564" y="92709"/>
                </a:lnTo>
                <a:lnTo>
                  <a:pt x="3362278" y="56621"/>
                </a:lnTo>
                <a:lnTo>
                  <a:pt x="3342411" y="27152"/>
                </a:lnTo>
                <a:lnTo>
                  <a:pt x="3312942" y="7285"/>
                </a:lnTo>
                <a:lnTo>
                  <a:pt x="3276854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34047" y="6025133"/>
            <a:ext cx="30734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可以被考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虑为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自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编码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器</a:t>
            </a:r>
          </a:p>
        </p:txBody>
      </p:sp>
      <p:sp>
        <p:nvSpPr>
          <p:cNvPr id="39" name="标题 38">
            <a:extLst>
              <a:ext uri="{FF2B5EF4-FFF2-40B4-BE49-F238E27FC236}">
                <a16:creationId xmlns:a16="http://schemas.microsoft.com/office/drawing/2014/main" id="{B4E93723-2539-4145-B0E4-EAE21BB2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重构器与目标函数：超边中的共现信息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D97B41-6574-4C3D-A07F-D5649E11D20D}"/>
                  </a:ext>
                </a:extLst>
              </p:cNvPr>
              <p:cNvSpPr/>
              <p:nvPr/>
            </p:nvSpPr>
            <p:spPr>
              <a:xfrm>
                <a:off x="4200003" y="1623673"/>
                <a:ext cx="3307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𝑀𝐿𝑃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D97B41-6574-4C3D-A07F-D5649E11D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003" y="1623673"/>
                <a:ext cx="33074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D4AF7D-D2BF-4B2F-92E9-33173B1F2387}"/>
                  </a:ext>
                </a:extLst>
              </p:cNvPr>
              <p:cNvSpPr txBox="1"/>
              <p:nvPr/>
            </p:nvSpPr>
            <p:spPr>
              <a:xfrm>
                <a:off x="7163726" y="3671172"/>
                <a:ext cx="3240695" cy="5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𝑀𝐿𝑃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D4AF7D-D2BF-4B2F-92E9-33173B1F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26" y="3671172"/>
                <a:ext cx="3240695" cy="572849"/>
              </a:xfrm>
              <a:prstGeom prst="rect">
                <a:avLst/>
              </a:prstGeom>
              <a:blipFill>
                <a:blip r:embed="rId4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0404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467341" y="1491994"/>
            <a:ext cx="2660015" cy="567690"/>
          </a:xfrm>
          <a:custGeom>
            <a:avLst/>
            <a:gdLst/>
            <a:ahLst/>
            <a:cxnLst/>
            <a:rect l="l" t="t" r="r" b="b"/>
            <a:pathLst>
              <a:path w="2660015" h="567689">
                <a:moveTo>
                  <a:pt x="1062062" y="543068"/>
                </a:moveTo>
                <a:lnTo>
                  <a:pt x="550339" y="543068"/>
                </a:lnTo>
                <a:lnTo>
                  <a:pt x="585650" y="545546"/>
                </a:lnTo>
                <a:lnTo>
                  <a:pt x="711678" y="560383"/>
                </a:lnTo>
                <a:lnTo>
                  <a:pt x="760630" y="564831"/>
                </a:lnTo>
                <a:lnTo>
                  <a:pt x="813176" y="567548"/>
                </a:lnTo>
                <a:lnTo>
                  <a:pt x="869387" y="567644"/>
                </a:lnTo>
                <a:lnTo>
                  <a:pt x="929337" y="564229"/>
                </a:lnTo>
                <a:lnTo>
                  <a:pt x="993100" y="556413"/>
                </a:lnTo>
                <a:lnTo>
                  <a:pt x="1060749" y="543308"/>
                </a:lnTo>
                <a:lnTo>
                  <a:pt x="1062062" y="543068"/>
                </a:lnTo>
                <a:close/>
              </a:path>
              <a:path w="2660015" h="567689">
                <a:moveTo>
                  <a:pt x="2582346" y="540065"/>
                </a:moveTo>
                <a:lnTo>
                  <a:pt x="2115765" y="540065"/>
                </a:lnTo>
                <a:lnTo>
                  <a:pt x="2160272" y="541216"/>
                </a:lnTo>
                <a:lnTo>
                  <a:pt x="2205534" y="545382"/>
                </a:lnTo>
                <a:lnTo>
                  <a:pt x="2299345" y="557253"/>
                </a:lnTo>
                <a:lnTo>
                  <a:pt x="2348403" y="562203"/>
                </a:lnTo>
                <a:lnTo>
                  <a:pt x="2399236" y="564661"/>
                </a:lnTo>
                <a:lnTo>
                  <a:pt x="2452100" y="563249"/>
                </a:lnTo>
                <a:lnTo>
                  <a:pt x="2507248" y="556591"/>
                </a:lnTo>
                <a:lnTo>
                  <a:pt x="2564937" y="543308"/>
                </a:lnTo>
                <a:lnTo>
                  <a:pt x="2582346" y="540065"/>
                </a:lnTo>
                <a:close/>
              </a:path>
              <a:path w="2660015" h="567689">
                <a:moveTo>
                  <a:pt x="2620965" y="524654"/>
                </a:moveTo>
                <a:lnTo>
                  <a:pt x="1251140" y="524654"/>
                </a:lnTo>
                <a:lnTo>
                  <a:pt x="1306812" y="527907"/>
                </a:lnTo>
                <a:lnTo>
                  <a:pt x="1358845" y="533623"/>
                </a:lnTo>
                <a:lnTo>
                  <a:pt x="1452609" y="546992"/>
                </a:lnTo>
                <a:lnTo>
                  <a:pt x="1494648" y="551918"/>
                </a:lnTo>
                <a:lnTo>
                  <a:pt x="1533664" y="553855"/>
                </a:lnTo>
                <a:lnTo>
                  <a:pt x="1569811" y="551439"/>
                </a:lnTo>
                <a:lnTo>
                  <a:pt x="1603242" y="543308"/>
                </a:lnTo>
                <a:lnTo>
                  <a:pt x="1641038" y="533642"/>
                </a:lnTo>
                <a:lnTo>
                  <a:pt x="1683169" y="529081"/>
                </a:lnTo>
                <a:lnTo>
                  <a:pt x="1728765" y="528516"/>
                </a:lnTo>
                <a:lnTo>
                  <a:pt x="2614319" y="528516"/>
                </a:lnTo>
                <a:lnTo>
                  <a:pt x="2620965" y="524654"/>
                </a:lnTo>
                <a:close/>
              </a:path>
              <a:path w="2660015" h="567689">
                <a:moveTo>
                  <a:pt x="2614319" y="528516"/>
                </a:moveTo>
                <a:lnTo>
                  <a:pt x="1728765" y="528516"/>
                </a:lnTo>
                <a:lnTo>
                  <a:pt x="1776954" y="530839"/>
                </a:lnTo>
                <a:lnTo>
                  <a:pt x="1928368" y="544042"/>
                </a:lnTo>
                <a:lnTo>
                  <a:pt x="1978218" y="546824"/>
                </a:lnTo>
                <a:lnTo>
                  <a:pt x="2026305" y="546949"/>
                </a:lnTo>
                <a:lnTo>
                  <a:pt x="2115765" y="540065"/>
                </a:lnTo>
                <a:lnTo>
                  <a:pt x="2582346" y="540065"/>
                </a:lnTo>
                <a:lnTo>
                  <a:pt x="2600153" y="536749"/>
                </a:lnTo>
                <a:lnTo>
                  <a:pt x="2614319" y="528516"/>
                </a:lnTo>
                <a:close/>
              </a:path>
              <a:path w="2660015" h="567689">
                <a:moveTo>
                  <a:pt x="1224086" y="524916"/>
                </a:moveTo>
                <a:lnTo>
                  <a:pt x="235933" y="524916"/>
                </a:lnTo>
                <a:lnTo>
                  <a:pt x="286171" y="527136"/>
                </a:lnTo>
                <a:lnTo>
                  <a:pt x="336727" y="531399"/>
                </a:lnTo>
                <a:lnTo>
                  <a:pt x="434016" y="540941"/>
                </a:lnTo>
                <a:lnTo>
                  <a:pt x="478364" y="543661"/>
                </a:lnTo>
                <a:lnTo>
                  <a:pt x="1062062" y="543068"/>
                </a:lnTo>
                <a:lnTo>
                  <a:pt x="1128263" y="530992"/>
                </a:lnTo>
                <a:lnTo>
                  <a:pt x="1191675" y="525228"/>
                </a:lnTo>
                <a:lnTo>
                  <a:pt x="1224086" y="524916"/>
                </a:lnTo>
                <a:close/>
              </a:path>
              <a:path w="2660015" h="567689">
                <a:moveTo>
                  <a:pt x="271623" y="10836"/>
                </a:moveTo>
                <a:lnTo>
                  <a:pt x="223395" y="11688"/>
                </a:lnTo>
                <a:lnTo>
                  <a:pt x="166677" y="13828"/>
                </a:lnTo>
                <a:lnTo>
                  <a:pt x="99054" y="17528"/>
                </a:lnTo>
                <a:lnTo>
                  <a:pt x="60652" y="24525"/>
                </a:lnTo>
                <a:lnTo>
                  <a:pt x="12861" y="68586"/>
                </a:lnTo>
                <a:lnTo>
                  <a:pt x="11449" y="105158"/>
                </a:lnTo>
                <a:lnTo>
                  <a:pt x="19242" y="162965"/>
                </a:lnTo>
                <a:lnTo>
                  <a:pt x="18327" y="220283"/>
                </a:lnTo>
                <a:lnTo>
                  <a:pt x="12372" y="275859"/>
                </a:lnTo>
                <a:lnTo>
                  <a:pt x="5041" y="328439"/>
                </a:lnTo>
                <a:lnTo>
                  <a:pt x="0" y="376771"/>
                </a:lnTo>
                <a:lnTo>
                  <a:pt x="914" y="419602"/>
                </a:lnTo>
                <a:lnTo>
                  <a:pt x="11449" y="455678"/>
                </a:lnTo>
                <a:lnTo>
                  <a:pt x="14172" y="484197"/>
                </a:lnTo>
                <a:lnTo>
                  <a:pt x="31373" y="510751"/>
                </a:lnTo>
                <a:lnTo>
                  <a:pt x="60513" y="531677"/>
                </a:lnTo>
                <a:lnTo>
                  <a:pt x="99054" y="543308"/>
                </a:lnTo>
                <a:lnTo>
                  <a:pt x="141181" y="531723"/>
                </a:lnTo>
                <a:lnTo>
                  <a:pt x="187205" y="526018"/>
                </a:lnTo>
                <a:lnTo>
                  <a:pt x="235933" y="524916"/>
                </a:lnTo>
                <a:lnTo>
                  <a:pt x="1224086" y="524916"/>
                </a:lnTo>
                <a:lnTo>
                  <a:pt x="2620965" y="524654"/>
                </a:lnTo>
                <a:lnTo>
                  <a:pt x="2631171" y="518724"/>
                </a:lnTo>
                <a:lnTo>
                  <a:pt x="2650973" y="491084"/>
                </a:lnTo>
                <a:lnTo>
                  <a:pt x="2652541" y="455678"/>
                </a:lnTo>
                <a:lnTo>
                  <a:pt x="2653188" y="391063"/>
                </a:lnTo>
                <a:lnTo>
                  <a:pt x="2655171" y="338871"/>
                </a:lnTo>
                <a:lnTo>
                  <a:pt x="2657559" y="294556"/>
                </a:lnTo>
                <a:lnTo>
                  <a:pt x="2659421" y="253572"/>
                </a:lnTo>
                <a:lnTo>
                  <a:pt x="2659826" y="211375"/>
                </a:lnTo>
                <a:lnTo>
                  <a:pt x="2657843" y="163419"/>
                </a:lnTo>
                <a:lnTo>
                  <a:pt x="2652541" y="105158"/>
                </a:lnTo>
                <a:lnTo>
                  <a:pt x="2642568" y="73297"/>
                </a:lnTo>
                <a:lnTo>
                  <a:pt x="2625236" y="43403"/>
                </a:lnTo>
                <a:lnTo>
                  <a:pt x="2621891" y="40666"/>
                </a:lnTo>
                <a:lnTo>
                  <a:pt x="939115" y="40666"/>
                </a:lnTo>
                <a:lnTo>
                  <a:pt x="908592" y="38409"/>
                </a:lnTo>
                <a:lnTo>
                  <a:pt x="878111" y="34499"/>
                </a:lnTo>
                <a:lnTo>
                  <a:pt x="845249" y="29718"/>
                </a:lnTo>
                <a:lnTo>
                  <a:pt x="807583" y="24849"/>
                </a:lnTo>
                <a:lnTo>
                  <a:pt x="762693" y="20673"/>
                </a:lnTo>
                <a:lnTo>
                  <a:pt x="708155" y="17972"/>
                </a:lnTo>
                <a:lnTo>
                  <a:pt x="574318" y="17932"/>
                </a:lnTo>
                <a:lnTo>
                  <a:pt x="517915" y="17434"/>
                </a:lnTo>
                <a:lnTo>
                  <a:pt x="469923" y="16308"/>
                </a:lnTo>
                <a:lnTo>
                  <a:pt x="352268" y="11899"/>
                </a:lnTo>
                <a:lnTo>
                  <a:pt x="313776" y="10997"/>
                </a:lnTo>
                <a:lnTo>
                  <a:pt x="271623" y="10836"/>
                </a:lnTo>
                <a:close/>
              </a:path>
              <a:path w="2660015" h="567689">
                <a:moveTo>
                  <a:pt x="1224012" y="0"/>
                </a:moveTo>
                <a:lnTo>
                  <a:pt x="1171546" y="5260"/>
                </a:lnTo>
                <a:lnTo>
                  <a:pt x="1110063" y="17528"/>
                </a:lnTo>
                <a:lnTo>
                  <a:pt x="1055051" y="29718"/>
                </a:lnTo>
                <a:lnTo>
                  <a:pt x="1009973" y="37094"/>
                </a:lnTo>
                <a:lnTo>
                  <a:pt x="972101" y="40488"/>
                </a:lnTo>
                <a:lnTo>
                  <a:pt x="939115" y="40666"/>
                </a:lnTo>
                <a:lnTo>
                  <a:pt x="2621891" y="40666"/>
                </a:lnTo>
                <a:lnTo>
                  <a:pt x="2613688" y="33956"/>
                </a:lnTo>
                <a:lnTo>
                  <a:pt x="2410295" y="33956"/>
                </a:lnTo>
                <a:lnTo>
                  <a:pt x="2366936" y="31021"/>
                </a:lnTo>
                <a:lnTo>
                  <a:pt x="2324791" y="26081"/>
                </a:lnTo>
                <a:lnTo>
                  <a:pt x="2321798" y="25687"/>
                </a:lnTo>
                <a:lnTo>
                  <a:pt x="1459022" y="25687"/>
                </a:lnTo>
                <a:lnTo>
                  <a:pt x="1419568" y="22617"/>
                </a:lnTo>
                <a:lnTo>
                  <a:pt x="1382838" y="16923"/>
                </a:lnTo>
                <a:lnTo>
                  <a:pt x="1346874" y="10208"/>
                </a:lnTo>
                <a:lnTo>
                  <a:pt x="1309719" y="4079"/>
                </a:lnTo>
                <a:lnTo>
                  <a:pt x="1269418" y="141"/>
                </a:lnTo>
                <a:lnTo>
                  <a:pt x="1224012" y="0"/>
                </a:lnTo>
                <a:close/>
              </a:path>
              <a:path w="2660015" h="567689">
                <a:moveTo>
                  <a:pt x="2564937" y="17528"/>
                </a:moveTo>
                <a:lnTo>
                  <a:pt x="2507566" y="28530"/>
                </a:lnTo>
                <a:lnTo>
                  <a:pt x="2456595" y="33565"/>
                </a:lnTo>
                <a:lnTo>
                  <a:pt x="2410295" y="33956"/>
                </a:lnTo>
                <a:lnTo>
                  <a:pt x="2613688" y="33956"/>
                </a:lnTo>
                <a:lnTo>
                  <a:pt x="2599656" y="22478"/>
                </a:lnTo>
                <a:lnTo>
                  <a:pt x="2564937" y="17528"/>
                </a:lnTo>
                <a:close/>
              </a:path>
              <a:path w="2660015" h="567689">
                <a:moveTo>
                  <a:pt x="1691569" y="6548"/>
                </a:moveTo>
                <a:lnTo>
                  <a:pt x="1647754" y="6854"/>
                </a:lnTo>
                <a:lnTo>
                  <a:pt x="1602136" y="10243"/>
                </a:lnTo>
                <a:lnTo>
                  <a:pt x="1553928" y="17528"/>
                </a:lnTo>
                <a:lnTo>
                  <a:pt x="1503157" y="24525"/>
                </a:lnTo>
                <a:lnTo>
                  <a:pt x="1459022" y="25687"/>
                </a:lnTo>
                <a:lnTo>
                  <a:pt x="2321798" y="25687"/>
                </a:lnTo>
                <a:lnTo>
                  <a:pt x="2308459" y="23928"/>
                </a:lnTo>
                <a:lnTo>
                  <a:pt x="1960736" y="23928"/>
                </a:lnTo>
                <a:lnTo>
                  <a:pt x="1911189" y="22810"/>
                </a:lnTo>
                <a:lnTo>
                  <a:pt x="1864566" y="19896"/>
                </a:lnTo>
                <a:lnTo>
                  <a:pt x="1776945" y="11934"/>
                </a:lnTo>
                <a:lnTo>
                  <a:pt x="1734370" y="8513"/>
                </a:lnTo>
                <a:lnTo>
                  <a:pt x="1691569" y="6548"/>
                </a:lnTo>
                <a:close/>
              </a:path>
              <a:path w="2660015" h="567689">
                <a:moveTo>
                  <a:pt x="2188348" y="12439"/>
                </a:moveTo>
                <a:lnTo>
                  <a:pt x="2133768" y="12685"/>
                </a:lnTo>
                <a:lnTo>
                  <a:pt x="2013997" y="22439"/>
                </a:lnTo>
                <a:lnTo>
                  <a:pt x="1960736" y="23928"/>
                </a:lnTo>
                <a:lnTo>
                  <a:pt x="2308459" y="23928"/>
                </a:lnTo>
                <a:lnTo>
                  <a:pt x="2282130" y="20458"/>
                </a:lnTo>
                <a:lnTo>
                  <a:pt x="2237225" y="15470"/>
                </a:lnTo>
                <a:lnTo>
                  <a:pt x="2188348" y="12439"/>
                </a:lnTo>
                <a:close/>
              </a:path>
              <a:path w="2660015" h="567689">
                <a:moveTo>
                  <a:pt x="641547" y="17528"/>
                </a:moveTo>
                <a:lnTo>
                  <a:pt x="574318" y="17932"/>
                </a:lnTo>
                <a:lnTo>
                  <a:pt x="702139" y="17932"/>
                </a:lnTo>
                <a:lnTo>
                  <a:pt x="641547" y="17528"/>
                </a:lnTo>
                <a:close/>
              </a:path>
            </a:pathLst>
          </a:custGeom>
          <a:solidFill>
            <a:srgbClr val="9BBB5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78786" y="1493772"/>
            <a:ext cx="2650490" cy="554355"/>
          </a:xfrm>
          <a:custGeom>
            <a:avLst/>
            <a:gdLst/>
            <a:ahLst/>
            <a:cxnLst/>
            <a:rect l="l" t="t" r="r" b="b"/>
            <a:pathLst>
              <a:path w="2650490" h="554355">
                <a:moveTo>
                  <a:pt x="0" y="103385"/>
                </a:moveTo>
                <a:lnTo>
                  <a:pt x="27162" y="46107"/>
                </a:lnTo>
                <a:lnTo>
                  <a:pt x="87604" y="15755"/>
                </a:lnTo>
                <a:lnTo>
                  <a:pt x="146714" y="4207"/>
                </a:lnTo>
                <a:lnTo>
                  <a:pt x="197157" y="0"/>
                </a:lnTo>
                <a:lnTo>
                  <a:pt x="240956" y="1342"/>
                </a:lnTo>
                <a:lnTo>
                  <a:pt x="280133" y="6445"/>
                </a:lnTo>
                <a:lnTo>
                  <a:pt x="316714" y="13517"/>
                </a:lnTo>
                <a:lnTo>
                  <a:pt x="352720" y="20768"/>
                </a:lnTo>
                <a:lnTo>
                  <a:pt x="390175" y="26408"/>
                </a:lnTo>
                <a:lnTo>
                  <a:pt x="431103" y="28646"/>
                </a:lnTo>
                <a:lnTo>
                  <a:pt x="477526" y="25692"/>
                </a:lnTo>
                <a:lnTo>
                  <a:pt x="531469" y="15755"/>
                </a:lnTo>
                <a:lnTo>
                  <a:pt x="588282" y="5641"/>
                </a:lnTo>
                <a:lnTo>
                  <a:pt x="642259" y="2234"/>
                </a:lnTo>
                <a:lnTo>
                  <a:pt x="693839" y="3862"/>
                </a:lnTo>
                <a:lnTo>
                  <a:pt x="743461" y="8852"/>
                </a:lnTo>
                <a:lnTo>
                  <a:pt x="791564" y="15531"/>
                </a:lnTo>
                <a:lnTo>
                  <a:pt x="838585" y="22229"/>
                </a:lnTo>
                <a:lnTo>
                  <a:pt x="884964" y="27273"/>
                </a:lnTo>
                <a:lnTo>
                  <a:pt x="931140" y="28990"/>
                </a:lnTo>
                <a:lnTo>
                  <a:pt x="977551" y="25708"/>
                </a:lnTo>
                <a:lnTo>
                  <a:pt x="1024636" y="15755"/>
                </a:lnTo>
                <a:lnTo>
                  <a:pt x="1076540" y="4813"/>
                </a:lnTo>
                <a:lnTo>
                  <a:pt x="1126819" y="1396"/>
                </a:lnTo>
                <a:lnTo>
                  <a:pt x="1175892" y="3450"/>
                </a:lnTo>
                <a:lnTo>
                  <a:pt x="1224179" y="8924"/>
                </a:lnTo>
                <a:lnTo>
                  <a:pt x="1272099" y="15766"/>
                </a:lnTo>
                <a:lnTo>
                  <a:pt x="1320071" y="21922"/>
                </a:lnTo>
                <a:lnTo>
                  <a:pt x="1368516" y="25340"/>
                </a:lnTo>
                <a:lnTo>
                  <a:pt x="1417853" y="23969"/>
                </a:lnTo>
                <a:lnTo>
                  <a:pt x="1468501" y="15755"/>
                </a:lnTo>
                <a:lnTo>
                  <a:pt x="1515487" y="7003"/>
                </a:lnTo>
                <a:lnTo>
                  <a:pt x="1563683" y="2375"/>
                </a:lnTo>
                <a:lnTo>
                  <a:pt x="1612830" y="1053"/>
                </a:lnTo>
                <a:lnTo>
                  <a:pt x="1662667" y="2222"/>
                </a:lnTo>
                <a:lnTo>
                  <a:pt x="1712936" y="5063"/>
                </a:lnTo>
                <a:lnTo>
                  <a:pt x="1763376" y="8760"/>
                </a:lnTo>
                <a:lnTo>
                  <a:pt x="1813729" y="12495"/>
                </a:lnTo>
                <a:lnTo>
                  <a:pt x="1863735" y="15450"/>
                </a:lnTo>
                <a:lnTo>
                  <a:pt x="1913134" y="16810"/>
                </a:lnTo>
                <a:lnTo>
                  <a:pt x="1961667" y="15755"/>
                </a:lnTo>
                <a:lnTo>
                  <a:pt x="2004502" y="14132"/>
                </a:lnTo>
                <a:lnTo>
                  <a:pt x="2052241" y="13371"/>
                </a:lnTo>
                <a:lnTo>
                  <a:pt x="2103765" y="13303"/>
                </a:lnTo>
                <a:lnTo>
                  <a:pt x="2157957" y="13757"/>
                </a:lnTo>
                <a:lnTo>
                  <a:pt x="2213701" y="14563"/>
                </a:lnTo>
                <a:lnTo>
                  <a:pt x="2269878" y="15550"/>
                </a:lnTo>
                <a:lnTo>
                  <a:pt x="2325373" y="16549"/>
                </a:lnTo>
                <a:lnTo>
                  <a:pt x="2379066" y="17389"/>
                </a:lnTo>
                <a:lnTo>
                  <a:pt x="2429841" y="17900"/>
                </a:lnTo>
                <a:lnTo>
                  <a:pt x="2476582" y="17912"/>
                </a:lnTo>
                <a:lnTo>
                  <a:pt x="2518169" y="17253"/>
                </a:lnTo>
                <a:lnTo>
                  <a:pt x="2553487" y="15755"/>
                </a:lnTo>
                <a:lnTo>
                  <a:pt x="2589055" y="20096"/>
                </a:lnTo>
                <a:lnTo>
                  <a:pt x="2617582" y="40073"/>
                </a:lnTo>
                <a:lnTo>
                  <a:pt x="2635963" y="69798"/>
                </a:lnTo>
                <a:lnTo>
                  <a:pt x="2641092" y="103385"/>
                </a:lnTo>
                <a:lnTo>
                  <a:pt x="2649864" y="141850"/>
                </a:lnTo>
                <a:lnTo>
                  <a:pt x="2650048" y="190065"/>
                </a:lnTo>
                <a:lnTo>
                  <a:pt x="2645041" y="244504"/>
                </a:lnTo>
                <a:lnTo>
                  <a:pt x="2638243" y="301636"/>
                </a:lnTo>
                <a:lnTo>
                  <a:pt x="2633053" y="357933"/>
                </a:lnTo>
                <a:lnTo>
                  <a:pt x="2632869" y="409866"/>
                </a:lnTo>
                <a:lnTo>
                  <a:pt x="2641092" y="453905"/>
                </a:lnTo>
                <a:lnTo>
                  <a:pt x="2634919" y="483939"/>
                </a:lnTo>
                <a:lnTo>
                  <a:pt x="2590321" y="534862"/>
                </a:lnTo>
                <a:lnTo>
                  <a:pt x="2502110" y="545683"/>
                </a:lnTo>
                <a:lnTo>
                  <a:pt x="2447506" y="546187"/>
                </a:lnTo>
                <a:lnTo>
                  <a:pt x="2390984" y="544166"/>
                </a:lnTo>
                <a:lnTo>
                  <a:pt x="2333856" y="540735"/>
                </a:lnTo>
                <a:lnTo>
                  <a:pt x="2277430" y="537011"/>
                </a:lnTo>
                <a:lnTo>
                  <a:pt x="2223018" y="534113"/>
                </a:lnTo>
                <a:lnTo>
                  <a:pt x="2171928" y="533156"/>
                </a:lnTo>
                <a:lnTo>
                  <a:pt x="2125472" y="535258"/>
                </a:lnTo>
                <a:lnTo>
                  <a:pt x="2084958" y="541535"/>
                </a:lnTo>
                <a:lnTo>
                  <a:pt x="2045909" y="547020"/>
                </a:lnTo>
                <a:lnTo>
                  <a:pt x="2003411" y="547140"/>
                </a:lnTo>
                <a:lnTo>
                  <a:pt x="1958136" y="543607"/>
                </a:lnTo>
                <a:lnTo>
                  <a:pt x="1910755" y="538132"/>
                </a:lnTo>
                <a:lnTo>
                  <a:pt x="1861940" y="532427"/>
                </a:lnTo>
                <a:lnTo>
                  <a:pt x="1812362" y="528203"/>
                </a:lnTo>
                <a:lnTo>
                  <a:pt x="1762693" y="527172"/>
                </a:lnTo>
                <a:lnTo>
                  <a:pt x="1713605" y="531046"/>
                </a:lnTo>
                <a:lnTo>
                  <a:pt x="1665770" y="541535"/>
                </a:lnTo>
                <a:lnTo>
                  <a:pt x="1626408" y="550430"/>
                </a:lnTo>
                <a:lnTo>
                  <a:pt x="1585263" y="554319"/>
                </a:lnTo>
                <a:lnTo>
                  <a:pt x="1542414" y="554278"/>
                </a:lnTo>
                <a:lnTo>
                  <a:pt x="1497942" y="551382"/>
                </a:lnTo>
                <a:lnTo>
                  <a:pt x="1451928" y="546708"/>
                </a:lnTo>
                <a:lnTo>
                  <a:pt x="1404451" y="541331"/>
                </a:lnTo>
                <a:lnTo>
                  <a:pt x="1355591" y="536325"/>
                </a:lnTo>
                <a:lnTo>
                  <a:pt x="1305430" y="532768"/>
                </a:lnTo>
                <a:lnTo>
                  <a:pt x="1254048" y="531733"/>
                </a:lnTo>
                <a:lnTo>
                  <a:pt x="1201524" y="534297"/>
                </a:lnTo>
                <a:lnTo>
                  <a:pt x="1147940" y="541535"/>
                </a:lnTo>
                <a:lnTo>
                  <a:pt x="1093131" y="549214"/>
                </a:lnTo>
                <a:lnTo>
                  <a:pt x="1046291" y="551362"/>
                </a:lnTo>
                <a:lnTo>
                  <a:pt x="1005301" y="549412"/>
                </a:lnTo>
                <a:lnTo>
                  <a:pt x="968040" y="544800"/>
                </a:lnTo>
                <a:lnTo>
                  <a:pt x="932389" y="538959"/>
                </a:lnTo>
                <a:lnTo>
                  <a:pt x="896227" y="533324"/>
                </a:lnTo>
                <a:lnTo>
                  <a:pt x="857435" y="529330"/>
                </a:lnTo>
                <a:lnTo>
                  <a:pt x="813892" y="528411"/>
                </a:lnTo>
                <a:lnTo>
                  <a:pt x="763479" y="532001"/>
                </a:lnTo>
                <a:lnTo>
                  <a:pt x="704075" y="541535"/>
                </a:lnTo>
                <a:lnTo>
                  <a:pt x="655386" y="549022"/>
                </a:lnTo>
                <a:lnTo>
                  <a:pt x="608436" y="552089"/>
                </a:lnTo>
                <a:lnTo>
                  <a:pt x="562808" y="551602"/>
                </a:lnTo>
                <a:lnTo>
                  <a:pt x="518085" y="548424"/>
                </a:lnTo>
                <a:lnTo>
                  <a:pt x="473852" y="543423"/>
                </a:lnTo>
                <a:lnTo>
                  <a:pt x="429691" y="537462"/>
                </a:lnTo>
                <a:lnTo>
                  <a:pt x="385186" y="531406"/>
                </a:lnTo>
                <a:lnTo>
                  <a:pt x="339920" y="526121"/>
                </a:lnTo>
                <a:lnTo>
                  <a:pt x="293478" y="522472"/>
                </a:lnTo>
                <a:lnTo>
                  <a:pt x="245441" y="521324"/>
                </a:lnTo>
                <a:lnTo>
                  <a:pt x="195395" y="523542"/>
                </a:lnTo>
                <a:lnTo>
                  <a:pt x="142921" y="529990"/>
                </a:lnTo>
                <a:lnTo>
                  <a:pt x="87604" y="541535"/>
                </a:lnTo>
                <a:lnTo>
                  <a:pt x="52201" y="533824"/>
                </a:lnTo>
                <a:lnTo>
                  <a:pt x="21861" y="515051"/>
                </a:lnTo>
                <a:lnTo>
                  <a:pt x="2492" y="487612"/>
                </a:lnTo>
                <a:lnTo>
                  <a:pt x="0" y="453905"/>
                </a:lnTo>
                <a:lnTo>
                  <a:pt x="477" y="390671"/>
                </a:lnTo>
                <a:lnTo>
                  <a:pt x="3114" y="334686"/>
                </a:lnTo>
                <a:lnTo>
                  <a:pt x="6520" y="284232"/>
                </a:lnTo>
                <a:lnTo>
                  <a:pt x="9303" y="237593"/>
                </a:lnTo>
                <a:lnTo>
                  <a:pt x="10072" y="193050"/>
                </a:lnTo>
                <a:lnTo>
                  <a:pt x="7435" y="148887"/>
                </a:lnTo>
                <a:lnTo>
                  <a:pt x="0" y="103385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58794" y="1568111"/>
            <a:ext cx="197929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dirty="0">
                <a:latin typeface="MS UI Gothic"/>
                <a:cs typeface="MS UI Gothic"/>
              </a:rPr>
              <a:t>：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超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0232" y="1609161"/>
            <a:ext cx="247015" cy="332740"/>
          </a:xfrm>
          <a:custGeom>
            <a:avLst/>
            <a:gdLst/>
            <a:ahLst/>
            <a:cxnLst/>
            <a:rect l="l" t="t" r="r" b="b"/>
            <a:pathLst>
              <a:path w="247015" h="332739">
                <a:moveTo>
                  <a:pt x="77729" y="332332"/>
                </a:moveTo>
                <a:lnTo>
                  <a:pt x="46961" y="328348"/>
                </a:lnTo>
                <a:lnTo>
                  <a:pt x="22311" y="316933"/>
                </a:lnTo>
                <a:lnTo>
                  <a:pt x="5937" y="298893"/>
                </a:lnTo>
                <a:lnTo>
                  <a:pt x="0" y="275033"/>
                </a:lnTo>
                <a:lnTo>
                  <a:pt x="2189" y="258948"/>
                </a:lnTo>
                <a:lnTo>
                  <a:pt x="13914" y="230149"/>
                </a:lnTo>
                <a:lnTo>
                  <a:pt x="42913" y="194189"/>
                </a:lnTo>
                <a:lnTo>
                  <a:pt x="96922" y="156616"/>
                </a:lnTo>
                <a:lnTo>
                  <a:pt x="80458" y="149096"/>
                </a:lnTo>
                <a:lnTo>
                  <a:pt x="66694" y="137994"/>
                </a:lnTo>
                <a:lnTo>
                  <a:pt x="57247" y="123311"/>
                </a:lnTo>
                <a:lnTo>
                  <a:pt x="53739" y="105047"/>
                </a:lnTo>
                <a:lnTo>
                  <a:pt x="66858" y="65266"/>
                </a:lnTo>
                <a:lnTo>
                  <a:pt x="100400" y="31753"/>
                </a:lnTo>
                <a:lnTo>
                  <a:pt x="145638" y="8624"/>
                </a:lnTo>
                <a:lnTo>
                  <a:pt x="193844" y="0"/>
                </a:lnTo>
                <a:lnTo>
                  <a:pt x="210997" y="1029"/>
                </a:lnTo>
                <a:lnTo>
                  <a:pt x="228151" y="5371"/>
                </a:lnTo>
                <a:lnTo>
                  <a:pt x="241345" y="14906"/>
                </a:lnTo>
                <a:lnTo>
                  <a:pt x="244499" y="24829"/>
                </a:lnTo>
                <a:lnTo>
                  <a:pt x="164096" y="24829"/>
                </a:lnTo>
                <a:lnTo>
                  <a:pt x="125725" y="32902"/>
                </a:lnTo>
                <a:lnTo>
                  <a:pt x="103999" y="51449"/>
                </a:lnTo>
                <a:lnTo>
                  <a:pt x="94328" y="71966"/>
                </a:lnTo>
                <a:lnTo>
                  <a:pt x="92124" y="85948"/>
                </a:lnTo>
                <a:lnTo>
                  <a:pt x="95227" y="101406"/>
                </a:lnTo>
                <a:lnTo>
                  <a:pt x="106878" y="117939"/>
                </a:lnTo>
                <a:lnTo>
                  <a:pt x="130584" y="131608"/>
                </a:lnTo>
                <a:lnTo>
                  <a:pt x="169853" y="138471"/>
                </a:lnTo>
                <a:lnTo>
                  <a:pt x="174651" y="138471"/>
                </a:lnTo>
                <a:lnTo>
                  <a:pt x="174651" y="141336"/>
                </a:lnTo>
                <a:lnTo>
                  <a:pt x="171773" y="146648"/>
                </a:lnTo>
                <a:lnTo>
                  <a:pt x="163856" y="153751"/>
                </a:lnTo>
                <a:lnTo>
                  <a:pt x="151980" y="160138"/>
                </a:lnTo>
                <a:lnTo>
                  <a:pt x="137226" y="163301"/>
                </a:lnTo>
                <a:lnTo>
                  <a:pt x="91164" y="175760"/>
                </a:lnTo>
                <a:lnTo>
                  <a:pt x="60936" y="202097"/>
                </a:lnTo>
                <a:lnTo>
                  <a:pt x="44382" y="232194"/>
                </a:lnTo>
                <a:lnTo>
                  <a:pt x="39344" y="255934"/>
                </a:lnTo>
                <a:lnTo>
                  <a:pt x="45402" y="278346"/>
                </a:lnTo>
                <a:lnTo>
                  <a:pt x="61176" y="294133"/>
                </a:lnTo>
                <a:lnTo>
                  <a:pt x="83067" y="303474"/>
                </a:lnTo>
                <a:lnTo>
                  <a:pt x="107478" y="306548"/>
                </a:lnTo>
                <a:lnTo>
                  <a:pt x="155472" y="306548"/>
                </a:lnTo>
                <a:lnTo>
                  <a:pt x="131303" y="320843"/>
                </a:lnTo>
                <a:lnTo>
                  <a:pt x="77729" y="332332"/>
                </a:lnTo>
                <a:close/>
              </a:path>
              <a:path w="247015" h="332739">
                <a:moveTo>
                  <a:pt x="204400" y="75443"/>
                </a:moveTo>
                <a:lnTo>
                  <a:pt x="199602" y="75443"/>
                </a:lnTo>
                <a:lnTo>
                  <a:pt x="199602" y="70668"/>
                </a:lnTo>
                <a:lnTo>
                  <a:pt x="200561" y="67803"/>
                </a:lnTo>
                <a:lnTo>
                  <a:pt x="201521" y="66848"/>
                </a:lnTo>
                <a:lnTo>
                  <a:pt x="203440" y="63983"/>
                </a:lnTo>
                <a:lnTo>
                  <a:pt x="207279" y="57298"/>
                </a:lnTo>
                <a:lnTo>
                  <a:pt x="207279" y="50613"/>
                </a:lnTo>
                <a:lnTo>
                  <a:pt x="201746" y="36513"/>
                </a:lnTo>
                <a:lnTo>
                  <a:pt x="188926" y="28768"/>
                </a:lnTo>
                <a:lnTo>
                  <a:pt x="174486" y="25500"/>
                </a:lnTo>
                <a:lnTo>
                  <a:pt x="164096" y="24829"/>
                </a:lnTo>
                <a:lnTo>
                  <a:pt x="244499" y="24829"/>
                </a:lnTo>
                <a:lnTo>
                  <a:pt x="246623" y="31514"/>
                </a:lnTo>
                <a:lnTo>
                  <a:pt x="241915" y="49256"/>
                </a:lnTo>
                <a:lnTo>
                  <a:pt x="230550" y="63147"/>
                </a:lnTo>
                <a:lnTo>
                  <a:pt x="216665" y="72205"/>
                </a:lnTo>
                <a:lnTo>
                  <a:pt x="204400" y="75443"/>
                </a:lnTo>
                <a:close/>
              </a:path>
              <a:path w="247015" h="332739">
                <a:moveTo>
                  <a:pt x="155472" y="306548"/>
                </a:moveTo>
                <a:lnTo>
                  <a:pt x="107478" y="306548"/>
                </a:lnTo>
                <a:lnTo>
                  <a:pt x="134482" y="302310"/>
                </a:lnTo>
                <a:lnTo>
                  <a:pt x="154379" y="291984"/>
                </a:lnTo>
                <a:lnTo>
                  <a:pt x="168339" y="279152"/>
                </a:lnTo>
                <a:lnTo>
                  <a:pt x="177530" y="267394"/>
                </a:lnTo>
                <a:lnTo>
                  <a:pt x="186422" y="258217"/>
                </a:lnTo>
                <a:lnTo>
                  <a:pt x="196123" y="251995"/>
                </a:lnTo>
                <a:lnTo>
                  <a:pt x="204925" y="248458"/>
                </a:lnTo>
                <a:lnTo>
                  <a:pt x="211117" y="247339"/>
                </a:lnTo>
                <a:lnTo>
                  <a:pt x="215915" y="247339"/>
                </a:lnTo>
                <a:lnTo>
                  <a:pt x="215915" y="250204"/>
                </a:lnTo>
                <a:lnTo>
                  <a:pt x="204985" y="267065"/>
                </a:lnTo>
                <a:lnTo>
                  <a:pt x="175251" y="294849"/>
                </a:lnTo>
                <a:lnTo>
                  <a:pt x="155472" y="306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9937" y="1510048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重构超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</a:p>
        </p:txBody>
      </p:sp>
      <p:sp>
        <p:nvSpPr>
          <p:cNvPr id="10" name="object 10"/>
          <p:cNvSpPr/>
          <p:nvPr/>
        </p:nvSpPr>
        <p:spPr>
          <a:xfrm>
            <a:off x="7455408" y="1949203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44626" y="2113259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超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是否存在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18302" y="3010037"/>
            <a:ext cx="162560" cy="194310"/>
          </a:xfrm>
          <a:custGeom>
            <a:avLst/>
            <a:gdLst/>
            <a:ahLst/>
            <a:cxnLst/>
            <a:rect l="l" t="t" r="r" b="b"/>
            <a:pathLst>
              <a:path w="162559" h="194310">
                <a:moveTo>
                  <a:pt x="66214" y="193994"/>
                </a:moveTo>
                <a:lnTo>
                  <a:pt x="38735" y="188002"/>
                </a:lnTo>
                <a:lnTo>
                  <a:pt x="17877" y="171533"/>
                </a:lnTo>
                <a:lnTo>
                  <a:pt x="4635" y="146850"/>
                </a:lnTo>
                <a:lnTo>
                  <a:pt x="0" y="116218"/>
                </a:lnTo>
                <a:lnTo>
                  <a:pt x="10801" y="66755"/>
                </a:lnTo>
                <a:lnTo>
                  <a:pt x="38073" y="30283"/>
                </a:lnTo>
                <a:lnTo>
                  <a:pt x="74119" y="7724"/>
                </a:lnTo>
                <a:lnTo>
                  <a:pt x="111240" y="0"/>
                </a:lnTo>
                <a:lnTo>
                  <a:pt x="130567" y="3087"/>
                </a:lnTo>
                <a:lnTo>
                  <a:pt x="142178" y="9833"/>
                </a:lnTo>
                <a:lnTo>
                  <a:pt x="111240" y="9833"/>
                </a:lnTo>
                <a:lnTo>
                  <a:pt x="97583" y="11831"/>
                </a:lnTo>
                <a:lnTo>
                  <a:pt x="77471" y="21120"/>
                </a:lnTo>
                <a:lnTo>
                  <a:pt x="56365" y="42645"/>
                </a:lnTo>
                <a:lnTo>
                  <a:pt x="39728" y="81352"/>
                </a:lnTo>
                <a:lnTo>
                  <a:pt x="121574" y="81352"/>
                </a:lnTo>
                <a:lnTo>
                  <a:pt x="107212" y="85766"/>
                </a:lnTo>
                <a:lnTo>
                  <a:pt x="88948" y="88727"/>
                </a:lnTo>
                <a:lnTo>
                  <a:pt x="72339" y="90013"/>
                </a:lnTo>
                <a:lnTo>
                  <a:pt x="60034" y="90292"/>
                </a:lnTo>
                <a:lnTo>
                  <a:pt x="37080" y="90292"/>
                </a:lnTo>
                <a:lnTo>
                  <a:pt x="33507" y="107459"/>
                </a:lnTo>
                <a:lnTo>
                  <a:pt x="31672" y="120352"/>
                </a:lnTo>
                <a:lnTo>
                  <a:pt x="30996" y="129390"/>
                </a:lnTo>
                <a:lnTo>
                  <a:pt x="30900" y="134991"/>
                </a:lnTo>
                <a:lnTo>
                  <a:pt x="31962" y="148331"/>
                </a:lnTo>
                <a:lnTo>
                  <a:pt x="36749" y="164604"/>
                </a:lnTo>
                <a:lnTo>
                  <a:pt x="47660" y="178363"/>
                </a:lnTo>
                <a:lnTo>
                  <a:pt x="67097" y="184160"/>
                </a:lnTo>
                <a:lnTo>
                  <a:pt x="111832" y="184160"/>
                </a:lnTo>
                <a:lnTo>
                  <a:pt x="106950" y="186786"/>
                </a:lnTo>
                <a:lnTo>
                  <a:pt x="66214" y="193994"/>
                </a:lnTo>
                <a:close/>
              </a:path>
              <a:path w="162559" h="194310">
                <a:moveTo>
                  <a:pt x="121574" y="81352"/>
                </a:moveTo>
                <a:lnTo>
                  <a:pt x="57386" y="81352"/>
                </a:lnTo>
                <a:lnTo>
                  <a:pt x="78078" y="80654"/>
                </a:lnTo>
                <a:lnTo>
                  <a:pt x="106384" y="75765"/>
                </a:lnTo>
                <a:lnTo>
                  <a:pt x="131380" y="62495"/>
                </a:lnTo>
                <a:lnTo>
                  <a:pt x="142140" y="36653"/>
                </a:lnTo>
                <a:lnTo>
                  <a:pt x="140044" y="26428"/>
                </a:lnTo>
                <a:lnTo>
                  <a:pt x="133974" y="17879"/>
                </a:lnTo>
                <a:lnTo>
                  <a:pt x="124262" y="12012"/>
                </a:lnTo>
                <a:lnTo>
                  <a:pt x="111240" y="9833"/>
                </a:lnTo>
                <a:lnTo>
                  <a:pt x="142178" y="9833"/>
                </a:lnTo>
                <a:lnTo>
                  <a:pt x="144679" y="11286"/>
                </a:lnTo>
                <a:lnTo>
                  <a:pt x="153328" y="23006"/>
                </a:lnTo>
                <a:lnTo>
                  <a:pt x="156266" y="36653"/>
                </a:lnTo>
                <a:lnTo>
                  <a:pt x="155397" y="44377"/>
                </a:lnTo>
                <a:lnTo>
                  <a:pt x="151300" y="56209"/>
                </a:lnTo>
                <a:lnTo>
                  <a:pt x="141740" y="69213"/>
                </a:lnTo>
                <a:lnTo>
                  <a:pt x="124483" y="80458"/>
                </a:lnTo>
                <a:lnTo>
                  <a:pt x="121574" y="81352"/>
                </a:lnTo>
                <a:close/>
              </a:path>
              <a:path w="162559" h="194310">
                <a:moveTo>
                  <a:pt x="111832" y="184160"/>
                </a:moveTo>
                <a:lnTo>
                  <a:pt x="67097" y="184160"/>
                </a:lnTo>
                <a:lnTo>
                  <a:pt x="77857" y="183504"/>
                </a:lnTo>
                <a:lnTo>
                  <a:pt x="98880" y="178908"/>
                </a:lnTo>
                <a:lnTo>
                  <a:pt x="125200" y="166434"/>
                </a:lnTo>
                <a:lnTo>
                  <a:pt x="151852" y="142143"/>
                </a:lnTo>
                <a:lnTo>
                  <a:pt x="154500" y="138567"/>
                </a:lnTo>
                <a:lnTo>
                  <a:pt x="155383" y="137673"/>
                </a:lnTo>
                <a:lnTo>
                  <a:pt x="159798" y="137673"/>
                </a:lnTo>
                <a:lnTo>
                  <a:pt x="162446" y="140355"/>
                </a:lnTo>
                <a:lnTo>
                  <a:pt x="162446" y="143037"/>
                </a:lnTo>
                <a:lnTo>
                  <a:pt x="155976" y="153262"/>
                </a:lnTo>
                <a:lnTo>
                  <a:pt x="137174" y="170527"/>
                </a:lnTo>
                <a:lnTo>
                  <a:pt x="111832" y="184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37020" y="3050713"/>
            <a:ext cx="281305" cy="0"/>
          </a:xfrm>
          <a:custGeom>
            <a:avLst/>
            <a:gdLst/>
            <a:ahLst/>
            <a:cxnLst/>
            <a:rect l="l" t="t" r="r" b="b"/>
            <a:pathLst>
              <a:path w="281305">
                <a:moveTo>
                  <a:pt x="0" y="0"/>
                </a:moveTo>
                <a:lnTo>
                  <a:pt x="280750" y="0"/>
                </a:lnTo>
              </a:path>
            </a:pathLst>
          </a:custGeom>
          <a:ln w="16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37020" y="3133854"/>
            <a:ext cx="281305" cy="0"/>
          </a:xfrm>
          <a:custGeom>
            <a:avLst/>
            <a:gdLst/>
            <a:ahLst/>
            <a:cxnLst/>
            <a:rect l="l" t="t" r="r" b="b"/>
            <a:pathLst>
              <a:path w="281305">
                <a:moveTo>
                  <a:pt x="0" y="0"/>
                </a:moveTo>
                <a:lnTo>
                  <a:pt x="280750" y="0"/>
                </a:lnTo>
              </a:path>
            </a:pathLst>
          </a:custGeom>
          <a:ln w="16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89046" y="2878626"/>
            <a:ext cx="150495" cy="427355"/>
          </a:xfrm>
          <a:custGeom>
            <a:avLst/>
            <a:gdLst/>
            <a:ahLst/>
            <a:cxnLst/>
            <a:rect l="l" t="t" r="r" b="b"/>
            <a:pathLst>
              <a:path w="150494" h="427354">
                <a:moveTo>
                  <a:pt x="150086" y="427324"/>
                </a:moveTo>
                <a:lnTo>
                  <a:pt x="142140" y="427324"/>
                </a:lnTo>
                <a:lnTo>
                  <a:pt x="127904" y="426416"/>
                </a:lnTo>
                <a:lnTo>
                  <a:pt x="81223" y="409444"/>
                </a:lnTo>
                <a:lnTo>
                  <a:pt x="61234" y="374747"/>
                </a:lnTo>
                <a:lnTo>
                  <a:pt x="60917" y="362063"/>
                </a:lnTo>
                <a:lnTo>
                  <a:pt x="60917" y="261043"/>
                </a:lnTo>
                <a:lnTo>
                  <a:pt x="60034" y="256573"/>
                </a:lnTo>
                <a:lnTo>
                  <a:pt x="53371" y="241766"/>
                </a:lnTo>
                <a:lnTo>
                  <a:pt x="41825" y="229977"/>
                </a:lnTo>
                <a:lnTo>
                  <a:pt x="26140" y="221875"/>
                </a:lnTo>
                <a:lnTo>
                  <a:pt x="7062" y="218132"/>
                </a:lnTo>
                <a:lnTo>
                  <a:pt x="0" y="218132"/>
                </a:lnTo>
                <a:lnTo>
                  <a:pt x="0" y="210980"/>
                </a:lnTo>
                <a:lnTo>
                  <a:pt x="1765" y="209192"/>
                </a:lnTo>
                <a:lnTo>
                  <a:pt x="3531" y="209192"/>
                </a:lnTo>
                <a:lnTo>
                  <a:pt x="11863" y="208340"/>
                </a:lnTo>
                <a:lnTo>
                  <a:pt x="53840" y="184649"/>
                </a:lnTo>
                <a:lnTo>
                  <a:pt x="60917" y="151083"/>
                </a:lnTo>
                <a:lnTo>
                  <a:pt x="60917" y="53639"/>
                </a:lnTo>
                <a:lnTo>
                  <a:pt x="67649" y="31680"/>
                </a:lnTo>
                <a:lnTo>
                  <a:pt x="85637" y="14750"/>
                </a:lnTo>
                <a:lnTo>
                  <a:pt x="111571" y="3855"/>
                </a:lnTo>
                <a:lnTo>
                  <a:pt x="142140" y="0"/>
                </a:lnTo>
                <a:lnTo>
                  <a:pt x="150086" y="0"/>
                </a:lnTo>
                <a:lnTo>
                  <a:pt x="150086" y="7151"/>
                </a:lnTo>
                <a:lnTo>
                  <a:pt x="148320" y="8939"/>
                </a:lnTo>
                <a:lnTo>
                  <a:pt x="145672" y="8939"/>
                </a:lnTo>
                <a:lnTo>
                  <a:pt x="117475" y="15477"/>
                </a:lnTo>
                <a:lnTo>
                  <a:pt x="100204" y="27713"/>
                </a:lnTo>
                <a:lnTo>
                  <a:pt x="91541" y="42631"/>
                </a:lnTo>
                <a:lnTo>
                  <a:pt x="89169" y="57215"/>
                </a:lnTo>
                <a:lnTo>
                  <a:pt x="89169" y="159129"/>
                </a:lnTo>
                <a:lnTo>
                  <a:pt x="86285" y="176827"/>
                </a:lnTo>
                <a:lnTo>
                  <a:pt x="77360" y="192094"/>
                </a:lnTo>
                <a:lnTo>
                  <a:pt x="61979" y="204512"/>
                </a:lnTo>
                <a:lnTo>
                  <a:pt x="39728" y="213662"/>
                </a:lnTo>
                <a:lnTo>
                  <a:pt x="48433" y="216567"/>
                </a:lnTo>
                <a:lnTo>
                  <a:pt x="80602" y="239825"/>
                </a:lnTo>
                <a:lnTo>
                  <a:pt x="89169" y="270877"/>
                </a:lnTo>
                <a:lnTo>
                  <a:pt x="89169" y="377261"/>
                </a:lnTo>
                <a:lnTo>
                  <a:pt x="90051" y="380837"/>
                </a:lnTo>
                <a:lnTo>
                  <a:pt x="97211" y="395490"/>
                </a:lnTo>
                <a:lnTo>
                  <a:pt x="108923" y="406874"/>
                </a:lnTo>
                <a:lnTo>
                  <a:pt x="124442" y="414403"/>
                </a:lnTo>
                <a:lnTo>
                  <a:pt x="143023" y="417490"/>
                </a:lnTo>
                <a:lnTo>
                  <a:pt x="147437" y="418384"/>
                </a:lnTo>
                <a:lnTo>
                  <a:pt x="150086" y="418384"/>
                </a:lnTo>
                <a:lnTo>
                  <a:pt x="150086" y="427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82392" y="3010036"/>
            <a:ext cx="184785" cy="194310"/>
          </a:xfrm>
          <a:custGeom>
            <a:avLst/>
            <a:gdLst/>
            <a:ahLst/>
            <a:cxnLst/>
            <a:rect l="l" t="t" r="r" b="b"/>
            <a:pathLst>
              <a:path w="184785" h="194310">
                <a:moveTo>
                  <a:pt x="8828" y="70624"/>
                </a:moveTo>
                <a:lnTo>
                  <a:pt x="0" y="70624"/>
                </a:lnTo>
                <a:lnTo>
                  <a:pt x="0" y="66154"/>
                </a:lnTo>
                <a:lnTo>
                  <a:pt x="3103" y="54309"/>
                </a:lnTo>
                <a:lnTo>
                  <a:pt x="12911" y="31736"/>
                </a:lnTo>
                <a:lnTo>
                  <a:pt x="30169" y="9833"/>
                </a:lnTo>
                <a:lnTo>
                  <a:pt x="55620" y="0"/>
                </a:lnTo>
                <a:lnTo>
                  <a:pt x="69939" y="2807"/>
                </a:lnTo>
                <a:lnTo>
                  <a:pt x="79983" y="9833"/>
                </a:lnTo>
                <a:lnTo>
                  <a:pt x="53854" y="9833"/>
                </a:lnTo>
                <a:lnTo>
                  <a:pt x="43756" y="12040"/>
                </a:lnTo>
                <a:lnTo>
                  <a:pt x="32665" y="20114"/>
                </a:lnTo>
                <a:lnTo>
                  <a:pt x="21574" y="36234"/>
                </a:lnTo>
                <a:lnTo>
                  <a:pt x="11477" y="62578"/>
                </a:lnTo>
                <a:lnTo>
                  <a:pt x="9711" y="69730"/>
                </a:lnTo>
                <a:lnTo>
                  <a:pt x="8828" y="70624"/>
                </a:lnTo>
                <a:close/>
              </a:path>
              <a:path w="184785" h="194310">
                <a:moveTo>
                  <a:pt x="114487" y="184160"/>
                </a:moveTo>
                <a:lnTo>
                  <a:pt x="91817" y="184160"/>
                </a:lnTo>
                <a:lnTo>
                  <a:pt x="124400" y="168655"/>
                </a:lnTo>
                <a:lnTo>
                  <a:pt x="147879" y="133203"/>
                </a:lnTo>
                <a:lnTo>
                  <a:pt x="162087" y="94399"/>
                </a:lnTo>
                <a:lnTo>
                  <a:pt x="166860" y="68836"/>
                </a:lnTo>
                <a:lnTo>
                  <a:pt x="165895" y="57717"/>
                </a:lnTo>
                <a:lnTo>
                  <a:pt x="163108" y="48275"/>
                </a:lnTo>
                <a:lnTo>
                  <a:pt x="158666" y="40173"/>
                </a:lnTo>
                <a:lnTo>
                  <a:pt x="152735" y="33077"/>
                </a:lnTo>
                <a:lnTo>
                  <a:pt x="147437" y="28607"/>
                </a:lnTo>
                <a:lnTo>
                  <a:pt x="145672" y="25925"/>
                </a:lnTo>
                <a:lnTo>
                  <a:pt x="165978" y="0"/>
                </a:lnTo>
                <a:lnTo>
                  <a:pt x="172227" y="1480"/>
                </a:lnTo>
                <a:lnTo>
                  <a:pt x="178227" y="6481"/>
                </a:lnTo>
                <a:lnTo>
                  <a:pt x="182738" y="15840"/>
                </a:lnTo>
                <a:lnTo>
                  <a:pt x="184518" y="30395"/>
                </a:lnTo>
                <a:lnTo>
                  <a:pt x="181474" y="55992"/>
                </a:lnTo>
                <a:lnTo>
                  <a:pt x="171607" y="97637"/>
                </a:lnTo>
                <a:lnTo>
                  <a:pt x="153815" y="142844"/>
                </a:lnTo>
                <a:lnTo>
                  <a:pt x="126997" y="179125"/>
                </a:lnTo>
                <a:lnTo>
                  <a:pt x="114487" y="184160"/>
                </a:lnTo>
                <a:close/>
              </a:path>
              <a:path w="184785" h="194310">
                <a:moveTo>
                  <a:pt x="90051" y="193994"/>
                </a:moveTo>
                <a:lnTo>
                  <a:pt x="73029" y="192150"/>
                </a:lnTo>
                <a:lnTo>
                  <a:pt x="54516" y="184607"/>
                </a:lnTo>
                <a:lnTo>
                  <a:pt x="39646" y="168348"/>
                </a:lnTo>
                <a:lnTo>
                  <a:pt x="33548" y="140355"/>
                </a:lnTo>
                <a:lnTo>
                  <a:pt x="34666" y="126163"/>
                </a:lnTo>
                <a:lnTo>
                  <a:pt x="38514" y="108619"/>
                </a:lnTo>
                <a:lnTo>
                  <a:pt x="45839" y="85040"/>
                </a:lnTo>
                <a:lnTo>
                  <a:pt x="57386" y="52745"/>
                </a:lnTo>
                <a:lnTo>
                  <a:pt x="59606" y="46626"/>
                </a:lnTo>
                <a:lnTo>
                  <a:pt x="61910" y="39335"/>
                </a:lnTo>
                <a:lnTo>
                  <a:pt x="63717" y="31373"/>
                </a:lnTo>
                <a:lnTo>
                  <a:pt x="64448" y="23243"/>
                </a:lnTo>
                <a:lnTo>
                  <a:pt x="64448" y="9833"/>
                </a:lnTo>
                <a:lnTo>
                  <a:pt x="79983" y="9833"/>
                </a:lnTo>
                <a:lnTo>
                  <a:pt x="80781" y="10392"/>
                </a:lnTo>
                <a:lnTo>
                  <a:pt x="87651" y="21497"/>
                </a:lnTo>
                <a:lnTo>
                  <a:pt x="90051" y="34865"/>
                </a:lnTo>
                <a:lnTo>
                  <a:pt x="90051" y="42911"/>
                </a:lnTo>
                <a:lnTo>
                  <a:pt x="88286" y="49169"/>
                </a:lnTo>
                <a:lnTo>
                  <a:pt x="84754" y="56321"/>
                </a:lnTo>
                <a:lnTo>
                  <a:pt x="75305" y="82260"/>
                </a:lnTo>
                <a:lnTo>
                  <a:pt x="67428" y="106272"/>
                </a:lnTo>
                <a:lnTo>
                  <a:pt x="62034" y="128105"/>
                </a:lnTo>
                <a:lnTo>
                  <a:pt x="60034" y="147507"/>
                </a:lnTo>
                <a:lnTo>
                  <a:pt x="61896" y="162286"/>
                </a:lnTo>
                <a:lnTo>
                  <a:pt x="67649" y="173880"/>
                </a:lnTo>
                <a:lnTo>
                  <a:pt x="77540" y="181450"/>
                </a:lnTo>
                <a:lnTo>
                  <a:pt x="91817" y="184160"/>
                </a:lnTo>
                <a:lnTo>
                  <a:pt x="114487" y="184160"/>
                </a:lnTo>
                <a:lnTo>
                  <a:pt x="90051" y="19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3414" y="2802635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76809" y="294116"/>
                </a:moveTo>
                <a:lnTo>
                  <a:pt x="70628" y="294116"/>
                </a:lnTo>
                <a:lnTo>
                  <a:pt x="35011" y="258972"/>
                </a:lnTo>
                <a:lnTo>
                  <a:pt x="13463" y="219469"/>
                </a:lnTo>
                <a:lnTo>
                  <a:pt x="2841" y="179966"/>
                </a:lnTo>
                <a:lnTo>
                  <a:pt x="0" y="144821"/>
                </a:lnTo>
                <a:lnTo>
                  <a:pt x="3214" y="107944"/>
                </a:lnTo>
                <a:lnTo>
                  <a:pt x="14456" y="68385"/>
                </a:lnTo>
                <a:lnTo>
                  <a:pt x="36128" y="30167"/>
                </a:lnTo>
                <a:lnTo>
                  <a:pt x="67808" y="0"/>
                </a:lnTo>
                <a:lnTo>
                  <a:pt x="76809" y="0"/>
                </a:lnTo>
                <a:lnTo>
                  <a:pt x="76809" y="889"/>
                </a:lnTo>
                <a:lnTo>
                  <a:pt x="75926" y="1783"/>
                </a:lnTo>
                <a:lnTo>
                  <a:pt x="75043" y="3571"/>
                </a:lnTo>
                <a:lnTo>
                  <a:pt x="56061" y="23393"/>
                </a:lnTo>
                <a:lnTo>
                  <a:pt x="38404" y="52182"/>
                </a:lnTo>
                <a:lnTo>
                  <a:pt x="25382" y="92202"/>
                </a:lnTo>
                <a:lnTo>
                  <a:pt x="20305" y="145715"/>
                </a:lnTo>
                <a:lnTo>
                  <a:pt x="23133" y="185246"/>
                </a:lnTo>
                <a:lnTo>
                  <a:pt x="32334" y="222598"/>
                </a:lnTo>
                <a:lnTo>
                  <a:pt x="48985" y="256597"/>
                </a:lnTo>
                <a:lnTo>
                  <a:pt x="74160" y="286070"/>
                </a:lnTo>
                <a:lnTo>
                  <a:pt x="75926" y="288752"/>
                </a:lnTo>
                <a:lnTo>
                  <a:pt x="76809" y="288752"/>
                </a:lnTo>
                <a:lnTo>
                  <a:pt x="76809" y="294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54072" y="2824092"/>
            <a:ext cx="107314" cy="198755"/>
          </a:xfrm>
          <a:custGeom>
            <a:avLst/>
            <a:gdLst/>
            <a:ahLst/>
            <a:cxnLst/>
            <a:rect l="l" t="t" r="r" b="b"/>
            <a:pathLst>
              <a:path w="107314" h="198755">
                <a:moveTo>
                  <a:pt x="0" y="30395"/>
                </a:moveTo>
                <a:lnTo>
                  <a:pt x="0" y="19667"/>
                </a:lnTo>
                <a:lnTo>
                  <a:pt x="11201" y="19234"/>
                </a:lnTo>
                <a:lnTo>
                  <a:pt x="26044" y="16873"/>
                </a:lnTo>
                <a:lnTo>
                  <a:pt x="42211" y="10993"/>
                </a:lnTo>
                <a:lnTo>
                  <a:pt x="57386" y="0"/>
                </a:lnTo>
                <a:lnTo>
                  <a:pt x="65331" y="0"/>
                </a:lnTo>
                <a:lnTo>
                  <a:pt x="66214" y="893"/>
                </a:lnTo>
                <a:lnTo>
                  <a:pt x="66214" y="21455"/>
                </a:lnTo>
                <a:lnTo>
                  <a:pt x="42377" y="21455"/>
                </a:lnTo>
                <a:lnTo>
                  <a:pt x="30044" y="26623"/>
                </a:lnTo>
                <a:lnTo>
                  <a:pt x="17877" y="29277"/>
                </a:lnTo>
                <a:lnTo>
                  <a:pt x="7366" y="30255"/>
                </a:lnTo>
                <a:lnTo>
                  <a:pt x="0" y="30395"/>
                </a:lnTo>
                <a:close/>
              </a:path>
              <a:path w="107314" h="198755">
                <a:moveTo>
                  <a:pt x="95349" y="187736"/>
                </a:moveTo>
                <a:lnTo>
                  <a:pt x="13242" y="187736"/>
                </a:lnTo>
                <a:lnTo>
                  <a:pt x="30086" y="187024"/>
                </a:lnTo>
                <a:lnTo>
                  <a:pt x="38735" y="184719"/>
                </a:lnTo>
                <a:lnTo>
                  <a:pt x="41922" y="180570"/>
                </a:lnTo>
                <a:lnTo>
                  <a:pt x="42377" y="174327"/>
                </a:lnTo>
                <a:lnTo>
                  <a:pt x="42377" y="21455"/>
                </a:lnTo>
                <a:lnTo>
                  <a:pt x="66214" y="21455"/>
                </a:lnTo>
                <a:lnTo>
                  <a:pt x="66214" y="174327"/>
                </a:lnTo>
                <a:lnTo>
                  <a:pt x="66669" y="180570"/>
                </a:lnTo>
                <a:lnTo>
                  <a:pt x="69856" y="184719"/>
                </a:lnTo>
                <a:lnTo>
                  <a:pt x="78505" y="187024"/>
                </a:lnTo>
                <a:lnTo>
                  <a:pt x="95349" y="187736"/>
                </a:lnTo>
                <a:close/>
              </a:path>
              <a:path w="107314" h="198755">
                <a:moveTo>
                  <a:pt x="1765" y="198464"/>
                </a:moveTo>
                <a:lnTo>
                  <a:pt x="1765" y="187736"/>
                </a:lnTo>
                <a:lnTo>
                  <a:pt x="106826" y="187736"/>
                </a:lnTo>
                <a:lnTo>
                  <a:pt x="106826" y="197570"/>
                </a:lnTo>
                <a:lnTo>
                  <a:pt x="53854" y="197570"/>
                </a:lnTo>
                <a:lnTo>
                  <a:pt x="1765" y="198464"/>
                </a:lnTo>
                <a:close/>
              </a:path>
              <a:path w="107314" h="198755">
                <a:moveTo>
                  <a:pt x="106826" y="198464"/>
                </a:moveTo>
                <a:lnTo>
                  <a:pt x="53854" y="197570"/>
                </a:lnTo>
                <a:lnTo>
                  <a:pt x="106826" y="197570"/>
                </a:lnTo>
                <a:lnTo>
                  <a:pt x="106826" y="198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11222" y="2802635"/>
            <a:ext cx="76200" cy="294640"/>
          </a:xfrm>
          <a:custGeom>
            <a:avLst/>
            <a:gdLst/>
            <a:ahLst/>
            <a:cxnLst/>
            <a:rect l="l" t="t" r="r" b="b"/>
            <a:pathLst>
              <a:path w="76200" h="294639">
                <a:moveTo>
                  <a:pt x="3531" y="294116"/>
                </a:moveTo>
                <a:lnTo>
                  <a:pt x="882" y="294116"/>
                </a:lnTo>
                <a:lnTo>
                  <a:pt x="0" y="292328"/>
                </a:lnTo>
                <a:lnTo>
                  <a:pt x="0" y="288752"/>
                </a:lnTo>
                <a:lnTo>
                  <a:pt x="5297" y="284282"/>
                </a:lnTo>
                <a:lnTo>
                  <a:pt x="26568" y="258845"/>
                </a:lnTo>
                <a:lnTo>
                  <a:pt x="42377" y="226955"/>
                </a:lnTo>
                <a:lnTo>
                  <a:pt x="52226" y="188863"/>
                </a:lnTo>
                <a:lnTo>
                  <a:pt x="55620" y="144820"/>
                </a:lnTo>
                <a:lnTo>
                  <a:pt x="50819" y="93723"/>
                </a:lnTo>
                <a:lnTo>
                  <a:pt x="38404" y="54528"/>
                </a:lnTo>
                <a:lnTo>
                  <a:pt x="21354" y="25389"/>
                </a:lnTo>
                <a:lnTo>
                  <a:pt x="2648" y="4465"/>
                </a:lnTo>
                <a:lnTo>
                  <a:pt x="882" y="1783"/>
                </a:lnTo>
                <a:lnTo>
                  <a:pt x="0" y="889"/>
                </a:lnTo>
                <a:lnTo>
                  <a:pt x="0" y="0"/>
                </a:lnTo>
                <a:lnTo>
                  <a:pt x="8101" y="0"/>
                </a:lnTo>
                <a:lnTo>
                  <a:pt x="40915" y="31438"/>
                </a:lnTo>
                <a:lnTo>
                  <a:pt x="62462" y="70508"/>
                </a:lnTo>
                <a:lnTo>
                  <a:pt x="73084" y="110081"/>
                </a:lnTo>
                <a:lnTo>
                  <a:pt x="75926" y="145714"/>
                </a:lnTo>
                <a:lnTo>
                  <a:pt x="74353" y="171277"/>
                </a:lnTo>
                <a:lnTo>
                  <a:pt x="63262" y="217373"/>
                </a:lnTo>
                <a:lnTo>
                  <a:pt x="39039" y="261681"/>
                </a:lnTo>
                <a:lnTo>
                  <a:pt x="10290" y="290456"/>
                </a:lnTo>
                <a:lnTo>
                  <a:pt x="3531" y="294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8966" y="3153966"/>
            <a:ext cx="49530" cy="128270"/>
          </a:xfrm>
          <a:custGeom>
            <a:avLst/>
            <a:gdLst/>
            <a:ahLst/>
            <a:cxnLst/>
            <a:rect l="l" t="t" r="r" b="b"/>
            <a:pathLst>
              <a:path w="49530" h="128270">
                <a:moveTo>
                  <a:pt x="27368" y="44699"/>
                </a:moveTo>
                <a:lnTo>
                  <a:pt x="22954" y="44699"/>
                </a:lnTo>
                <a:lnTo>
                  <a:pt x="13408" y="42841"/>
                </a:lnTo>
                <a:lnTo>
                  <a:pt x="6180" y="37882"/>
                </a:lnTo>
                <a:lnTo>
                  <a:pt x="1600" y="30744"/>
                </a:lnTo>
                <a:lnTo>
                  <a:pt x="0" y="22349"/>
                </a:lnTo>
                <a:lnTo>
                  <a:pt x="1600" y="13954"/>
                </a:lnTo>
                <a:lnTo>
                  <a:pt x="6180" y="6816"/>
                </a:lnTo>
                <a:lnTo>
                  <a:pt x="13408" y="1857"/>
                </a:lnTo>
                <a:lnTo>
                  <a:pt x="22954" y="0"/>
                </a:lnTo>
                <a:lnTo>
                  <a:pt x="33797" y="2961"/>
                </a:lnTo>
                <a:lnTo>
                  <a:pt x="42156" y="11621"/>
                </a:lnTo>
                <a:lnTo>
                  <a:pt x="47536" y="25646"/>
                </a:lnTo>
                <a:lnTo>
                  <a:pt x="48815" y="38441"/>
                </a:lnTo>
                <a:lnTo>
                  <a:pt x="38845" y="38441"/>
                </a:lnTo>
                <a:lnTo>
                  <a:pt x="37080" y="39335"/>
                </a:lnTo>
                <a:lnTo>
                  <a:pt x="33548" y="43805"/>
                </a:lnTo>
                <a:lnTo>
                  <a:pt x="27368" y="44699"/>
                </a:lnTo>
                <a:close/>
              </a:path>
              <a:path w="49530" h="128270">
                <a:moveTo>
                  <a:pt x="11477" y="127839"/>
                </a:moveTo>
                <a:lnTo>
                  <a:pt x="8828" y="127839"/>
                </a:lnTo>
                <a:lnTo>
                  <a:pt x="7062" y="126051"/>
                </a:lnTo>
                <a:lnTo>
                  <a:pt x="7062" y="120687"/>
                </a:lnTo>
                <a:lnTo>
                  <a:pt x="11477" y="116218"/>
                </a:lnTo>
                <a:lnTo>
                  <a:pt x="21988" y="103408"/>
                </a:lnTo>
                <a:lnTo>
                  <a:pt x="31341" y="86828"/>
                </a:lnTo>
                <a:lnTo>
                  <a:pt x="38045" y="67062"/>
                </a:lnTo>
                <a:lnTo>
                  <a:pt x="40611" y="44699"/>
                </a:lnTo>
                <a:lnTo>
                  <a:pt x="40611" y="38441"/>
                </a:lnTo>
                <a:lnTo>
                  <a:pt x="48815" y="38441"/>
                </a:lnTo>
                <a:lnTo>
                  <a:pt x="49440" y="44699"/>
                </a:lnTo>
                <a:lnTo>
                  <a:pt x="44129" y="78810"/>
                </a:lnTo>
                <a:lnTo>
                  <a:pt x="32114" y="105043"/>
                </a:lnTo>
                <a:lnTo>
                  <a:pt x="19271" y="121889"/>
                </a:lnTo>
                <a:lnTo>
                  <a:pt x="11477" y="127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3178" y="3010034"/>
            <a:ext cx="185420" cy="194310"/>
          </a:xfrm>
          <a:custGeom>
            <a:avLst/>
            <a:gdLst/>
            <a:ahLst/>
            <a:cxnLst/>
            <a:rect l="l" t="t" r="r" b="b"/>
            <a:pathLst>
              <a:path w="185419" h="194310">
                <a:moveTo>
                  <a:pt x="8828" y="70624"/>
                </a:moveTo>
                <a:lnTo>
                  <a:pt x="0" y="70624"/>
                </a:lnTo>
                <a:lnTo>
                  <a:pt x="0" y="66154"/>
                </a:lnTo>
                <a:lnTo>
                  <a:pt x="3103" y="54309"/>
                </a:lnTo>
                <a:lnTo>
                  <a:pt x="12911" y="31736"/>
                </a:lnTo>
                <a:lnTo>
                  <a:pt x="30169" y="9833"/>
                </a:lnTo>
                <a:lnTo>
                  <a:pt x="55620" y="0"/>
                </a:lnTo>
                <a:lnTo>
                  <a:pt x="69939" y="2807"/>
                </a:lnTo>
                <a:lnTo>
                  <a:pt x="79983" y="9833"/>
                </a:lnTo>
                <a:lnTo>
                  <a:pt x="53854" y="9833"/>
                </a:lnTo>
                <a:lnTo>
                  <a:pt x="44129" y="12040"/>
                </a:lnTo>
                <a:lnTo>
                  <a:pt x="32996" y="20114"/>
                </a:lnTo>
                <a:lnTo>
                  <a:pt x="21699" y="36234"/>
                </a:lnTo>
                <a:lnTo>
                  <a:pt x="11477" y="62578"/>
                </a:lnTo>
                <a:lnTo>
                  <a:pt x="9711" y="69730"/>
                </a:lnTo>
                <a:lnTo>
                  <a:pt x="8828" y="70624"/>
                </a:lnTo>
                <a:close/>
              </a:path>
              <a:path w="185419" h="194310">
                <a:moveTo>
                  <a:pt x="114547" y="184160"/>
                </a:moveTo>
                <a:lnTo>
                  <a:pt x="91817" y="184160"/>
                </a:lnTo>
                <a:lnTo>
                  <a:pt x="124400" y="168655"/>
                </a:lnTo>
                <a:lnTo>
                  <a:pt x="147879" y="133203"/>
                </a:lnTo>
                <a:lnTo>
                  <a:pt x="162087" y="94399"/>
                </a:lnTo>
                <a:lnTo>
                  <a:pt x="166860" y="68836"/>
                </a:lnTo>
                <a:lnTo>
                  <a:pt x="165895" y="57717"/>
                </a:lnTo>
                <a:lnTo>
                  <a:pt x="163108" y="48275"/>
                </a:lnTo>
                <a:lnTo>
                  <a:pt x="158666" y="40173"/>
                </a:lnTo>
                <a:lnTo>
                  <a:pt x="152735" y="33077"/>
                </a:lnTo>
                <a:lnTo>
                  <a:pt x="145672" y="25925"/>
                </a:lnTo>
                <a:lnTo>
                  <a:pt x="145672" y="20561"/>
                </a:lnTo>
                <a:lnTo>
                  <a:pt x="147493" y="13577"/>
                </a:lnTo>
                <a:lnTo>
                  <a:pt x="152293" y="6928"/>
                </a:lnTo>
                <a:lnTo>
                  <a:pt x="159080" y="1955"/>
                </a:lnTo>
                <a:lnTo>
                  <a:pt x="166860" y="0"/>
                </a:lnTo>
                <a:lnTo>
                  <a:pt x="172737" y="1480"/>
                </a:lnTo>
                <a:lnTo>
                  <a:pt x="178779" y="6481"/>
                </a:lnTo>
                <a:lnTo>
                  <a:pt x="183497" y="15840"/>
                </a:lnTo>
                <a:lnTo>
                  <a:pt x="185401" y="30395"/>
                </a:lnTo>
                <a:lnTo>
                  <a:pt x="182265" y="55992"/>
                </a:lnTo>
                <a:lnTo>
                  <a:pt x="172179" y="97637"/>
                </a:lnTo>
                <a:lnTo>
                  <a:pt x="154126" y="142844"/>
                </a:lnTo>
                <a:lnTo>
                  <a:pt x="127089" y="179125"/>
                </a:lnTo>
                <a:lnTo>
                  <a:pt x="114547" y="184160"/>
                </a:lnTo>
                <a:close/>
              </a:path>
              <a:path w="185419" h="194310">
                <a:moveTo>
                  <a:pt x="90051" y="193994"/>
                </a:moveTo>
                <a:lnTo>
                  <a:pt x="73029" y="192150"/>
                </a:lnTo>
                <a:lnTo>
                  <a:pt x="54516" y="184607"/>
                </a:lnTo>
                <a:lnTo>
                  <a:pt x="39646" y="168348"/>
                </a:lnTo>
                <a:lnTo>
                  <a:pt x="33548" y="140355"/>
                </a:lnTo>
                <a:lnTo>
                  <a:pt x="34666" y="126163"/>
                </a:lnTo>
                <a:lnTo>
                  <a:pt x="38514" y="108619"/>
                </a:lnTo>
                <a:lnTo>
                  <a:pt x="45839" y="85040"/>
                </a:lnTo>
                <a:lnTo>
                  <a:pt x="57386" y="52745"/>
                </a:lnTo>
                <a:lnTo>
                  <a:pt x="59979" y="46626"/>
                </a:lnTo>
                <a:lnTo>
                  <a:pt x="62241" y="39335"/>
                </a:lnTo>
                <a:lnTo>
                  <a:pt x="63841" y="31373"/>
                </a:lnTo>
                <a:lnTo>
                  <a:pt x="64448" y="23243"/>
                </a:lnTo>
                <a:lnTo>
                  <a:pt x="64448" y="9833"/>
                </a:lnTo>
                <a:lnTo>
                  <a:pt x="79983" y="9833"/>
                </a:lnTo>
                <a:lnTo>
                  <a:pt x="80781" y="10392"/>
                </a:lnTo>
                <a:lnTo>
                  <a:pt x="87651" y="21497"/>
                </a:lnTo>
                <a:lnTo>
                  <a:pt x="90051" y="34865"/>
                </a:lnTo>
                <a:lnTo>
                  <a:pt x="90051" y="42911"/>
                </a:lnTo>
                <a:lnTo>
                  <a:pt x="88286" y="49169"/>
                </a:lnTo>
                <a:lnTo>
                  <a:pt x="84754" y="56321"/>
                </a:lnTo>
                <a:lnTo>
                  <a:pt x="75443" y="82260"/>
                </a:lnTo>
                <a:lnTo>
                  <a:pt x="67870" y="106272"/>
                </a:lnTo>
                <a:lnTo>
                  <a:pt x="62779" y="128105"/>
                </a:lnTo>
                <a:lnTo>
                  <a:pt x="60917" y="147507"/>
                </a:lnTo>
                <a:lnTo>
                  <a:pt x="62765" y="162286"/>
                </a:lnTo>
                <a:lnTo>
                  <a:pt x="68421" y="173880"/>
                </a:lnTo>
                <a:lnTo>
                  <a:pt x="78050" y="181450"/>
                </a:lnTo>
                <a:lnTo>
                  <a:pt x="91817" y="184160"/>
                </a:lnTo>
                <a:lnTo>
                  <a:pt x="114547" y="184160"/>
                </a:lnTo>
                <a:lnTo>
                  <a:pt x="90051" y="19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84204" y="2802636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76809" y="294114"/>
                </a:moveTo>
                <a:lnTo>
                  <a:pt x="70628" y="294114"/>
                </a:lnTo>
                <a:lnTo>
                  <a:pt x="35011" y="258969"/>
                </a:lnTo>
                <a:lnTo>
                  <a:pt x="13463" y="219467"/>
                </a:lnTo>
                <a:lnTo>
                  <a:pt x="2841" y="179964"/>
                </a:lnTo>
                <a:lnTo>
                  <a:pt x="0" y="144819"/>
                </a:lnTo>
                <a:lnTo>
                  <a:pt x="3214" y="107942"/>
                </a:lnTo>
                <a:lnTo>
                  <a:pt x="14456" y="68383"/>
                </a:lnTo>
                <a:lnTo>
                  <a:pt x="36128" y="30165"/>
                </a:lnTo>
                <a:lnTo>
                  <a:pt x="67806" y="0"/>
                </a:lnTo>
                <a:lnTo>
                  <a:pt x="76809" y="0"/>
                </a:lnTo>
                <a:lnTo>
                  <a:pt x="76809" y="887"/>
                </a:lnTo>
                <a:lnTo>
                  <a:pt x="75926" y="1781"/>
                </a:lnTo>
                <a:lnTo>
                  <a:pt x="75043" y="3569"/>
                </a:lnTo>
                <a:lnTo>
                  <a:pt x="56061" y="23391"/>
                </a:lnTo>
                <a:lnTo>
                  <a:pt x="38404" y="52180"/>
                </a:lnTo>
                <a:lnTo>
                  <a:pt x="25382" y="92199"/>
                </a:lnTo>
                <a:lnTo>
                  <a:pt x="20305" y="145713"/>
                </a:lnTo>
                <a:lnTo>
                  <a:pt x="23133" y="185244"/>
                </a:lnTo>
                <a:lnTo>
                  <a:pt x="32334" y="222595"/>
                </a:lnTo>
                <a:lnTo>
                  <a:pt x="48985" y="256595"/>
                </a:lnTo>
                <a:lnTo>
                  <a:pt x="74160" y="286068"/>
                </a:lnTo>
                <a:lnTo>
                  <a:pt x="75926" y="288750"/>
                </a:lnTo>
                <a:lnTo>
                  <a:pt x="76809" y="288750"/>
                </a:lnTo>
                <a:lnTo>
                  <a:pt x="76809" y="294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00737" y="2824090"/>
            <a:ext cx="130810" cy="198755"/>
          </a:xfrm>
          <a:custGeom>
            <a:avLst/>
            <a:gdLst/>
            <a:ahLst/>
            <a:cxnLst/>
            <a:rect l="l" t="t" r="r" b="b"/>
            <a:pathLst>
              <a:path w="130810" h="198755">
                <a:moveTo>
                  <a:pt x="22954" y="70624"/>
                </a:moveTo>
                <a:lnTo>
                  <a:pt x="12360" y="70624"/>
                </a:lnTo>
                <a:lnTo>
                  <a:pt x="0" y="68836"/>
                </a:lnTo>
                <a:lnTo>
                  <a:pt x="0" y="53639"/>
                </a:lnTo>
                <a:lnTo>
                  <a:pt x="4441" y="33566"/>
                </a:lnTo>
                <a:lnTo>
                  <a:pt x="16995" y="16426"/>
                </a:lnTo>
                <a:lnTo>
                  <a:pt x="36500" y="4483"/>
                </a:lnTo>
                <a:lnTo>
                  <a:pt x="61800" y="0"/>
                </a:lnTo>
                <a:lnTo>
                  <a:pt x="88203" y="4050"/>
                </a:lnTo>
                <a:lnTo>
                  <a:pt x="100835" y="10727"/>
                </a:lnTo>
                <a:lnTo>
                  <a:pt x="57386" y="10727"/>
                </a:lnTo>
                <a:lnTo>
                  <a:pt x="45908" y="12166"/>
                </a:lnTo>
                <a:lnTo>
                  <a:pt x="33769" y="16873"/>
                </a:lnTo>
                <a:lnTo>
                  <a:pt x="22623" y="25436"/>
                </a:lnTo>
                <a:lnTo>
                  <a:pt x="14125" y="38441"/>
                </a:lnTo>
                <a:lnTo>
                  <a:pt x="29134" y="38441"/>
                </a:lnTo>
                <a:lnTo>
                  <a:pt x="31783" y="49169"/>
                </a:lnTo>
                <a:lnTo>
                  <a:pt x="31783" y="65260"/>
                </a:lnTo>
                <a:lnTo>
                  <a:pt x="22954" y="70624"/>
                </a:lnTo>
                <a:close/>
              </a:path>
              <a:path w="130810" h="198755">
                <a:moveTo>
                  <a:pt x="121834" y="198464"/>
                </a:moveTo>
                <a:lnTo>
                  <a:pt x="0" y="198464"/>
                </a:lnTo>
                <a:lnTo>
                  <a:pt x="0" y="189524"/>
                </a:lnTo>
                <a:lnTo>
                  <a:pt x="2648" y="186842"/>
                </a:lnTo>
                <a:lnTo>
                  <a:pt x="74160" y="116218"/>
                </a:lnTo>
                <a:lnTo>
                  <a:pt x="82533" y="106258"/>
                </a:lnTo>
                <a:lnTo>
                  <a:pt x="91486" y="92862"/>
                </a:lnTo>
                <a:lnTo>
                  <a:pt x="98618" y="76617"/>
                </a:lnTo>
                <a:lnTo>
                  <a:pt x="101529" y="58109"/>
                </a:lnTo>
                <a:lnTo>
                  <a:pt x="98728" y="40522"/>
                </a:lnTo>
                <a:lnTo>
                  <a:pt x="90383" y="25366"/>
                </a:lnTo>
                <a:lnTo>
                  <a:pt x="76574" y="14736"/>
                </a:lnTo>
                <a:lnTo>
                  <a:pt x="57386" y="10727"/>
                </a:lnTo>
                <a:lnTo>
                  <a:pt x="100835" y="10727"/>
                </a:lnTo>
                <a:lnTo>
                  <a:pt x="110137" y="15644"/>
                </a:lnTo>
                <a:lnTo>
                  <a:pt x="125118" y="33943"/>
                </a:lnTo>
                <a:lnTo>
                  <a:pt x="130663" y="58109"/>
                </a:lnTo>
                <a:lnTo>
                  <a:pt x="127145" y="77860"/>
                </a:lnTo>
                <a:lnTo>
                  <a:pt x="117751" y="94762"/>
                </a:lnTo>
                <a:lnTo>
                  <a:pt x="104219" y="109652"/>
                </a:lnTo>
                <a:lnTo>
                  <a:pt x="88286" y="123369"/>
                </a:lnTo>
                <a:lnTo>
                  <a:pt x="75939" y="132952"/>
                </a:lnTo>
                <a:lnTo>
                  <a:pt x="63676" y="143037"/>
                </a:lnTo>
                <a:lnTo>
                  <a:pt x="48929" y="155804"/>
                </a:lnTo>
                <a:lnTo>
                  <a:pt x="29134" y="173433"/>
                </a:lnTo>
                <a:lnTo>
                  <a:pt x="125887" y="173433"/>
                </a:lnTo>
                <a:lnTo>
                  <a:pt x="121834" y="198464"/>
                </a:lnTo>
                <a:close/>
              </a:path>
              <a:path w="130810" h="198755">
                <a:moveTo>
                  <a:pt x="125887" y="173433"/>
                </a:moveTo>
                <a:lnTo>
                  <a:pt x="83871" y="173433"/>
                </a:lnTo>
                <a:lnTo>
                  <a:pt x="89541" y="173405"/>
                </a:lnTo>
                <a:lnTo>
                  <a:pt x="98770" y="173209"/>
                </a:lnTo>
                <a:lnTo>
                  <a:pt x="120069" y="143931"/>
                </a:lnTo>
                <a:lnTo>
                  <a:pt x="130663" y="143931"/>
                </a:lnTo>
                <a:lnTo>
                  <a:pt x="125887" y="173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1134" y="2802635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4414" y="294114"/>
                </a:moveTo>
                <a:lnTo>
                  <a:pt x="882" y="294114"/>
                </a:lnTo>
                <a:lnTo>
                  <a:pt x="0" y="292326"/>
                </a:lnTo>
                <a:lnTo>
                  <a:pt x="0" y="289644"/>
                </a:lnTo>
                <a:lnTo>
                  <a:pt x="5297" y="284280"/>
                </a:lnTo>
                <a:lnTo>
                  <a:pt x="26706" y="258843"/>
                </a:lnTo>
                <a:lnTo>
                  <a:pt x="42818" y="226953"/>
                </a:lnTo>
                <a:lnTo>
                  <a:pt x="52971" y="188861"/>
                </a:lnTo>
                <a:lnTo>
                  <a:pt x="56503" y="144818"/>
                </a:lnTo>
                <a:lnTo>
                  <a:pt x="51688" y="93721"/>
                </a:lnTo>
                <a:lnTo>
                  <a:pt x="39177" y="54526"/>
                </a:lnTo>
                <a:lnTo>
                  <a:pt x="21864" y="25387"/>
                </a:lnTo>
                <a:lnTo>
                  <a:pt x="2648" y="4463"/>
                </a:lnTo>
                <a:lnTo>
                  <a:pt x="882" y="1781"/>
                </a:lnTo>
                <a:lnTo>
                  <a:pt x="0" y="887"/>
                </a:lnTo>
                <a:lnTo>
                  <a:pt x="0" y="0"/>
                </a:lnTo>
                <a:lnTo>
                  <a:pt x="41798" y="31436"/>
                </a:lnTo>
                <a:lnTo>
                  <a:pt x="63345" y="70506"/>
                </a:lnTo>
                <a:lnTo>
                  <a:pt x="73967" y="110078"/>
                </a:lnTo>
                <a:lnTo>
                  <a:pt x="76809" y="145712"/>
                </a:lnTo>
                <a:lnTo>
                  <a:pt x="75236" y="171274"/>
                </a:lnTo>
                <a:lnTo>
                  <a:pt x="64145" y="217371"/>
                </a:lnTo>
                <a:lnTo>
                  <a:pt x="39549" y="261679"/>
                </a:lnTo>
                <a:lnTo>
                  <a:pt x="11049" y="290454"/>
                </a:lnTo>
                <a:lnTo>
                  <a:pt x="4414" y="294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39756" y="3153964"/>
            <a:ext cx="49530" cy="128270"/>
          </a:xfrm>
          <a:custGeom>
            <a:avLst/>
            <a:gdLst/>
            <a:ahLst/>
            <a:cxnLst/>
            <a:rect l="l" t="t" r="r" b="b"/>
            <a:pathLst>
              <a:path w="49529" h="128270">
                <a:moveTo>
                  <a:pt x="27368" y="44699"/>
                </a:moveTo>
                <a:lnTo>
                  <a:pt x="22071" y="44699"/>
                </a:lnTo>
                <a:lnTo>
                  <a:pt x="13036" y="42841"/>
                </a:lnTo>
                <a:lnTo>
                  <a:pt x="6069" y="37882"/>
                </a:lnTo>
                <a:lnTo>
                  <a:pt x="1586" y="30744"/>
                </a:lnTo>
                <a:lnTo>
                  <a:pt x="0" y="22349"/>
                </a:lnTo>
                <a:lnTo>
                  <a:pt x="1586" y="13954"/>
                </a:lnTo>
                <a:lnTo>
                  <a:pt x="6069" y="6816"/>
                </a:lnTo>
                <a:lnTo>
                  <a:pt x="13036" y="1857"/>
                </a:lnTo>
                <a:lnTo>
                  <a:pt x="22071" y="0"/>
                </a:lnTo>
                <a:lnTo>
                  <a:pt x="33424" y="2961"/>
                </a:lnTo>
                <a:lnTo>
                  <a:pt x="42046" y="11621"/>
                </a:lnTo>
                <a:lnTo>
                  <a:pt x="47522" y="25646"/>
                </a:lnTo>
                <a:lnTo>
                  <a:pt x="48810" y="38441"/>
                </a:lnTo>
                <a:lnTo>
                  <a:pt x="38845" y="38441"/>
                </a:lnTo>
                <a:lnTo>
                  <a:pt x="37080" y="39335"/>
                </a:lnTo>
                <a:lnTo>
                  <a:pt x="32665" y="43805"/>
                </a:lnTo>
                <a:lnTo>
                  <a:pt x="27368" y="44699"/>
                </a:lnTo>
                <a:close/>
              </a:path>
              <a:path w="49529" h="128270">
                <a:moveTo>
                  <a:pt x="11477" y="127839"/>
                </a:moveTo>
                <a:lnTo>
                  <a:pt x="8828" y="127839"/>
                </a:lnTo>
                <a:lnTo>
                  <a:pt x="7062" y="126051"/>
                </a:lnTo>
                <a:lnTo>
                  <a:pt x="7062" y="120687"/>
                </a:lnTo>
                <a:lnTo>
                  <a:pt x="11477" y="116218"/>
                </a:lnTo>
                <a:lnTo>
                  <a:pt x="21988" y="103408"/>
                </a:lnTo>
                <a:lnTo>
                  <a:pt x="31341" y="86828"/>
                </a:lnTo>
                <a:lnTo>
                  <a:pt x="38045" y="67062"/>
                </a:lnTo>
                <a:lnTo>
                  <a:pt x="40611" y="44699"/>
                </a:lnTo>
                <a:lnTo>
                  <a:pt x="40611" y="38441"/>
                </a:lnTo>
                <a:lnTo>
                  <a:pt x="48810" y="38441"/>
                </a:lnTo>
                <a:lnTo>
                  <a:pt x="49440" y="44699"/>
                </a:lnTo>
                <a:lnTo>
                  <a:pt x="44129" y="78810"/>
                </a:lnTo>
                <a:lnTo>
                  <a:pt x="32114" y="105043"/>
                </a:lnTo>
                <a:lnTo>
                  <a:pt x="19271" y="121889"/>
                </a:lnTo>
                <a:lnTo>
                  <a:pt x="11477" y="127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03974" y="3010032"/>
            <a:ext cx="184785" cy="194310"/>
          </a:xfrm>
          <a:custGeom>
            <a:avLst/>
            <a:gdLst/>
            <a:ahLst/>
            <a:cxnLst/>
            <a:rect l="l" t="t" r="r" b="b"/>
            <a:pathLst>
              <a:path w="184785" h="194310">
                <a:moveTo>
                  <a:pt x="8828" y="70624"/>
                </a:moveTo>
                <a:lnTo>
                  <a:pt x="0" y="70624"/>
                </a:lnTo>
                <a:lnTo>
                  <a:pt x="0" y="66154"/>
                </a:lnTo>
                <a:lnTo>
                  <a:pt x="3103" y="54309"/>
                </a:lnTo>
                <a:lnTo>
                  <a:pt x="12911" y="31736"/>
                </a:lnTo>
                <a:lnTo>
                  <a:pt x="30169" y="9833"/>
                </a:lnTo>
                <a:lnTo>
                  <a:pt x="55620" y="0"/>
                </a:lnTo>
                <a:lnTo>
                  <a:pt x="69939" y="2807"/>
                </a:lnTo>
                <a:lnTo>
                  <a:pt x="79983" y="9833"/>
                </a:lnTo>
                <a:lnTo>
                  <a:pt x="53854" y="9833"/>
                </a:lnTo>
                <a:lnTo>
                  <a:pt x="43756" y="12040"/>
                </a:lnTo>
                <a:lnTo>
                  <a:pt x="32665" y="20114"/>
                </a:lnTo>
                <a:lnTo>
                  <a:pt x="21574" y="36234"/>
                </a:lnTo>
                <a:lnTo>
                  <a:pt x="11477" y="62578"/>
                </a:lnTo>
                <a:lnTo>
                  <a:pt x="9711" y="69730"/>
                </a:lnTo>
                <a:lnTo>
                  <a:pt x="8828" y="70624"/>
                </a:lnTo>
                <a:close/>
              </a:path>
              <a:path w="184785" h="194310">
                <a:moveTo>
                  <a:pt x="114487" y="184160"/>
                </a:moveTo>
                <a:lnTo>
                  <a:pt x="91817" y="184160"/>
                </a:lnTo>
                <a:lnTo>
                  <a:pt x="124400" y="168655"/>
                </a:lnTo>
                <a:lnTo>
                  <a:pt x="147879" y="133203"/>
                </a:lnTo>
                <a:lnTo>
                  <a:pt x="162087" y="94399"/>
                </a:lnTo>
                <a:lnTo>
                  <a:pt x="166860" y="68836"/>
                </a:lnTo>
                <a:lnTo>
                  <a:pt x="165895" y="57717"/>
                </a:lnTo>
                <a:lnTo>
                  <a:pt x="163108" y="48275"/>
                </a:lnTo>
                <a:lnTo>
                  <a:pt x="158666" y="40173"/>
                </a:lnTo>
                <a:lnTo>
                  <a:pt x="152735" y="33077"/>
                </a:lnTo>
                <a:lnTo>
                  <a:pt x="147437" y="28607"/>
                </a:lnTo>
                <a:lnTo>
                  <a:pt x="145672" y="25925"/>
                </a:lnTo>
                <a:lnTo>
                  <a:pt x="165978" y="0"/>
                </a:lnTo>
                <a:lnTo>
                  <a:pt x="172227" y="1480"/>
                </a:lnTo>
                <a:lnTo>
                  <a:pt x="178227" y="6481"/>
                </a:lnTo>
                <a:lnTo>
                  <a:pt x="182738" y="15840"/>
                </a:lnTo>
                <a:lnTo>
                  <a:pt x="184518" y="30395"/>
                </a:lnTo>
                <a:lnTo>
                  <a:pt x="181474" y="55992"/>
                </a:lnTo>
                <a:lnTo>
                  <a:pt x="171607" y="97637"/>
                </a:lnTo>
                <a:lnTo>
                  <a:pt x="153815" y="142844"/>
                </a:lnTo>
                <a:lnTo>
                  <a:pt x="126997" y="179125"/>
                </a:lnTo>
                <a:lnTo>
                  <a:pt x="114487" y="184160"/>
                </a:lnTo>
                <a:close/>
              </a:path>
              <a:path w="184785" h="194310">
                <a:moveTo>
                  <a:pt x="90051" y="193994"/>
                </a:moveTo>
                <a:lnTo>
                  <a:pt x="73029" y="192150"/>
                </a:lnTo>
                <a:lnTo>
                  <a:pt x="54516" y="184607"/>
                </a:lnTo>
                <a:lnTo>
                  <a:pt x="39646" y="168348"/>
                </a:lnTo>
                <a:lnTo>
                  <a:pt x="33548" y="140355"/>
                </a:lnTo>
                <a:lnTo>
                  <a:pt x="34666" y="126163"/>
                </a:lnTo>
                <a:lnTo>
                  <a:pt x="38514" y="108619"/>
                </a:lnTo>
                <a:lnTo>
                  <a:pt x="45839" y="85040"/>
                </a:lnTo>
                <a:lnTo>
                  <a:pt x="57386" y="52745"/>
                </a:lnTo>
                <a:lnTo>
                  <a:pt x="59606" y="46626"/>
                </a:lnTo>
                <a:lnTo>
                  <a:pt x="61910" y="39335"/>
                </a:lnTo>
                <a:lnTo>
                  <a:pt x="63717" y="31373"/>
                </a:lnTo>
                <a:lnTo>
                  <a:pt x="64448" y="23243"/>
                </a:lnTo>
                <a:lnTo>
                  <a:pt x="64448" y="9833"/>
                </a:lnTo>
                <a:lnTo>
                  <a:pt x="79983" y="9833"/>
                </a:lnTo>
                <a:lnTo>
                  <a:pt x="80781" y="10392"/>
                </a:lnTo>
                <a:lnTo>
                  <a:pt x="87651" y="21497"/>
                </a:lnTo>
                <a:lnTo>
                  <a:pt x="90051" y="34865"/>
                </a:lnTo>
                <a:lnTo>
                  <a:pt x="90051" y="42911"/>
                </a:lnTo>
                <a:lnTo>
                  <a:pt x="88286" y="49169"/>
                </a:lnTo>
                <a:lnTo>
                  <a:pt x="84754" y="56321"/>
                </a:lnTo>
                <a:lnTo>
                  <a:pt x="75305" y="82260"/>
                </a:lnTo>
                <a:lnTo>
                  <a:pt x="67428" y="106272"/>
                </a:lnTo>
                <a:lnTo>
                  <a:pt x="62034" y="128105"/>
                </a:lnTo>
                <a:lnTo>
                  <a:pt x="60034" y="147507"/>
                </a:lnTo>
                <a:lnTo>
                  <a:pt x="61896" y="162286"/>
                </a:lnTo>
                <a:lnTo>
                  <a:pt x="67649" y="173880"/>
                </a:lnTo>
                <a:lnTo>
                  <a:pt x="77540" y="181450"/>
                </a:lnTo>
                <a:lnTo>
                  <a:pt x="91817" y="184160"/>
                </a:lnTo>
                <a:lnTo>
                  <a:pt x="114487" y="184160"/>
                </a:lnTo>
                <a:lnTo>
                  <a:pt x="90051" y="19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44995" y="2802635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76809" y="294113"/>
                </a:moveTo>
                <a:lnTo>
                  <a:pt x="70628" y="294113"/>
                </a:lnTo>
                <a:lnTo>
                  <a:pt x="35011" y="258968"/>
                </a:lnTo>
                <a:lnTo>
                  <a:pt x="13463" y="219465"/>
                </a:lnTo>
                <a:lnTo>
                  <a:pt x="2841" y="179962"/>
                </a:lnTo>
                <a:lnTo>
                  <a:pt x="0" y="144817"/>
                </a:lnTo>
                <a:lnTo>
                  <a:pt x="3214" y="107940"/>
                </a:lnTo>
                <a:lnTo>
                  <a:pt x="14456" y="68381"/>
                </a:lnTo>
                <a:lnTo>
                  <a:pt x="36128" y="30164"/>
                </a:lnTo>
                <a:lnTo>
                  <a:pt x="67804" y="0"/>
                </a:lnTo>
                <a:lnTo>
                  <a:pt x="76809" y="0"/>
                </a:lnTo>
                <a:lnTo>
                  <a:pt x="76809" y="886"/>
                </a:lnTo>
                <a:lnTo>
                  <a:pt x="74160" y="3567"/>
                </a:lnTo>
                <a:lnTo>
                  <a:pt x="55689" y="23389"/>
                </a:lnTo>
                <a:lnTo>
                  <a:pt x="38294" y="52178"/>
                </a:lnTo>
                <a:lnTo>
                  <a:pt x="25368" y="92198"/>
                </a:lnTo>
                <a:lnTo>
                  <a:pt x="20305" y="145711"/>
                </a:lnTo>
                <a:lnTo>
                  <a:pt x="23119" y="185242"/>
                </a:lnTo>
                <a:lnTo>
                  <a:pt x="32224" y="222594"/>
                </a:lnTo>
                <a:lnTo>
                  <a:pt x="48612" y="256593"/>
                </a:lnTo>
                <a:lnTo>
                  <a:pt x="73277" y="286067"/>
                </a:lnTo>
                <a:lnTo>
                  <a:pt x="75926" y="288749"/>
                </a:lnTo>
                <a:lnTo>
                  <a:pt x="76809" y="288749"/>
                </a:lnTo>
                <a:lnTo>
                  <a:pt x="76809" y="294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58884" y="2824083"/>
            <a:ext cx="136525" cy="205104"/>
          </a:xfrm>
          <a:custGeom>
            <a:avLst/>
            <a:gdLst/>
            <a:ahLst/>
            <a:cxnLst/>
            <a:rect l="l" t="t" r="r" b="b"/>
            <a:pathLst>
              <a:path w="136525" h="205105">
                <a:moveTo>
                  <a:pt x="33548" y="56321"/>
                </a:moveTo>
                <a:lnTo>
                  <a:pt x="15891" y="56321"/>
                </a:lnTo>
                <a:lnTo>
                  <a:pt x="8828" y="50063"/>
                </a:lnTo>
                <a:lnTo>
                  <a:pt x="8828" y="40229"/>
                </a:lnTo>
                <a:lnTo>
                  <a:pt x="13339" y="23760"/>
                </a:lnTo>
                <a:lnTo>
                  <a:pt x="25713" y="11063"/>
                </a:lnTo>
                <a:lnTo>
                  <a:pt x="44212" y="2891"/>
                </a:lnTo>
                <a:lnTo>
                  <a:pt x="67097" y="0"/>
                </a:lnTo>
                <a:lnTo>
                  <a:pt x="90120" y="3156"/>
                </a:lnTo>
                <a:lnTo>
                  <a:pt x="102635" y="8939"/>
                </a:lnTo>
                <a:lnTo>
                  <a:pt x="66214" y="8939"/>
                </a:lnTo>
                <a:lnTo>
                  <a:pt x="56254" y="9694"/>
                </a:lnTo>
                <a:lnTo>
                  <a:pt x="44805" y="12292"/>
                </a:lnTo>
                <a:lnTo>
                  <a:pt x="33686" y="17237"/>
                </a:lnTo>
                <a:lnTo>
                  <a:pt x="24720" y="25031"/>
                </a:lnTo>
                <a:lnTo>
                  <a:pt x="33548" y="25925"/>
                </a:lnTo>
                <a:lnTo>
                  <a:pt x="39728" y="32183"/>
                </a:lnTo>
                <a:lnTo>
                  <a:pt x="39728" y="49169"/>
                </a:lnTo>
                <a:lnTo>
                  <a:pt x="33548" y="56321"/>
                </a:lnTo>
                <a:close/>
              </a:path>
              <a:path w="136525" h="205105">
                <a:moveTo>
                  <a:pt x="103238" y="194888"/>
                </a:moveTo>
                <a:lnTo>
                  <a:pt x="66214" y="194888"/>
                </a:lnTo>
                <a:lnTo>
                  <a:pt x="79223" y="192625"/>
                </a:lnTo>
                <a:lnTo>
                  <a:pt x="91486" y="184831"/>
                </a:lnTo>
                <a:lnTo>
                  <a:pt x="100604" y="169996"/>
                </a:lnTo>
                <a:lnTo>
                  <a:pt x="104177" y="146613"/>
                </a:lnTo>
                <a:lnTo>
                  <a:pt x="101198" y="125870"/>
                </a:lnTo>
                <a:lnTo>
                  <a:pt x="92921" y="110742"/>
                </a:lnTo>
                <a:lnTo>
                  <a:pt x="80340" y="101481"/>
                </a:lnTo>
                <a:lnTo>
                  <a:pt x="64448" y="98338"/>
                </a:lnTo>
                <a:lnTo>
                  <a:pt x="40611" y="98338"/>
                </a:lnTo>
                <a:lnTo>
                  <a:pt x="40611" y="91186"/>
                </a:lnTo>
                <a:lnTo>
                  <a:pt x="43260" y="90292"/>
                </a:lnTo>
                <a:lnTo>
                  <a:pt x="45908" y="90292"/>
                </a:lnTo>
                <a:lnTo>
                  <a:pt x="52971" y="89398"/>
                </a:lnTo>
                <a:lnTo>
                  <a:pt x="91293" y="69283"/>
                </a:lnTo>
                <a:lnTo>
                  <a:pt x="97997" y="41123"/>
                </a:lnTo>
                <a:lnTo>
                  <a:pt x="94893" y="25157"/>
                </a:lnTo>
                <a:lnTo>
                  <a:pt x="87072" y="15309"/>
                </a:lnTo>
                <a:lnTo>
                  <a:pt x="76767" y="10322"/>
                </a:lnTo>
                <a:lnTo>
                  <a:pt x="66214" y="8939"/>
                </a:lnTo>
                <a:lnTo>
                  <a:pt x="102635" y="8939"/>
                </a:lnTo>
                <a:lnTo>
                  <a:pt x="108923" y="11845"/>
                </a:lnTo>
                <a:lnTo>
                  <a:pt x="121600" y="24891"/>
                </a:lnTo>
                <a:lnTo>
                  <a:pt x="126249" y="41123"/>
                </a:lnTo>
                <a:lnTo>
                  <a:pt x="124111" y="55636"/>
                </a:lnTo>
                <a:lnTo>
                  <a:pt x="117089" y="70066"/>
                </a:lnTo>
                <a:lnTo>
                  <a:pt x="104274" y="82986"/>
                </a:lnTo>
                <a:lnTo>
                  <a:pt x="84754" y="92974"/>
                </a:lnTo>
                <a:lnTo>
                  <a:pt x="106164" y="101104"/>
                </a:lnTo>
                <a:lnTo>
                  <a:pt x="122276" y="113759"/>
                </a:lnTo>
                <a:lnTo>
                  <a:pt x="132429" y="129432"/>
                </a:lnTo>
                <a:lnTo>
                  <a:pt x="135960" y="146613"/>
                </a:lnTo>
                <a:lnTo>
                  <a:pt x="130898" y="168516"/>
                </a:lnTo>
                <a:lnTo>
                  <a:pt x="116648" y="187066"/>
                </a:lnTo>
                <a:lnTo>
                  <a:pt x="103238" y="194888"/>
                </a:lnTo>
                <a:close/>
              </a:path>
              <a:path w="136525" h="205105">
                <a:moveTo>
                  <a:pt x="66214" y="204722"/>
                </a:moveTo>
                <a:lnTo>
                  <a:pt x="40970" y="201356"/>
                </a:lnTo>
                <a:lnTo>
                  <a:pt x="19864" y="191871"/>
                </a:lnTo>
                <a:lnTo>
                  <a:pt x="5379" y="177190"/>
                </a:lnTo>
                <a:lnTo>
                  <a:pt x="0" y="158235"/>
                </a:lnTo>
                <a:lnTo>
                  <a:pt x="0" y="145719"/>
                </a:lnTo>
                <a:lnTo>
                  <a:pt x="7945" y="141249"/>
                </a:lnTo>
                <a:lnTo>
                  <a:pt x="25603" y="141249"/>
                </a:lnTo>
                <a:lnTo>
                  <a:pt x="32665" y="147507"/>
                </a:lnTo>
                <a:lnTo>
                  <a:pt x="32665" y="163599"/>
                </a:lnTo>
                <a:lnTo>
                  <a:pt x="29134" y="173433"/>
                </a:lnTo>
                <a:lnTo>
                  <a:pt x="15891" y="174327"/>
                </a:lnTo>
                <a:lnTo>
                  <a:pt x="27230" y="184705"/>
                </a:lnTo>
                <a:lnTo>
                  <a:pt x="41053" y="190977"/>
                </a:lnTo>
                <a:lnTo>
                  <a:pt x="54875" y="194064"/>
                </a:lnTo>
                <a:lnTo>
                  <a:pt x="66214" y="194888"/>
                </a:lnTo>
                <a:lnTo>
                  <a:pt x="103238" y="194888"/>
                </a:lnTo>
                <a:lnTo>
                  <a:pt x="94617" y="199917"/>
                </a:lnTo>
                <a:lnTo>
                  <a:pt x="66214" y="204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31925" y="2802635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4414" y="294112"/>
                </a:moveTo>
                <a:lnTo>
                  <a:pt x="882" y="294112"/>
                </a:lnTo>
                <a:lnTo>
                  <a:pt x="0" y="292324"/>
                </a:lnTo>
                <a:lnTo>
                  <a:pt x="0" y="289642"/>
                </a:lnTo>
                <a:lnTo>
                  <a:pt x="5297" y="284278"/>
                </a:lnTo>
                <a:lnTo>
                  <a:pt x="26706" y="258841"/>
                </a:lnTo>
                <a:lnTo>
                  <a:pt x="42818" y="226951"/>
                </a:lnTo>
                <a:lnTo>
                  <a:pt x="52971" y="188859"/>
                </a:lnTo>
                <a:lnTo>
                  <a:pt x="56503" y="144816"/>
                </a:lnTo>
                <a:lnTo>
                  <a:pt x="51688" y="93720"/>
                </a:lnTo>
                <a:lnTo>
                  <a:pt x="39177" y="54524"/>
                </a:lnTo>
                <a:lnTo>
                  <a:pt x="21864" y="25386"/>
                </a:lnTo>
                <a:lnTo>
                  <a:pt x="2648" y="4461"/>
                </a:lnTo>
                <a:lnTo>
                  <a:pt x="882" y="1779"/>
                </a:lnTo>
                <a:lnTo>
                  <a:pt x="0" y="885"/>
                </a:lnTo>
                <a:lnTo>
                  <a:pt x="0" y="0"/>
                </a:lnTo>
                <a:lnTo>
                  <a:pt x="8988" y="0"/>
                </a:lnTo>
                <a:lnTo>
                  <a:pt x="41798" y="31434"/>
                </a:lnTo>
                <a:lnTo>
                  <a:pt x="63345" y="70504"/>
                </a:lnTo>
                <a:lnTo>
                  <a:pt x="73967" y="110077"/>
                </a:lnTo>
                <a:lnTo>
                  <a:pt x="76809" y="145710"/>
                </a:lnTo>
                <a:lnTo>
                  <a:pt x="75222" y="171273"/>
                </a:lnTo>
                <a:lnTo>
                  <a:pt x="63772" y="217369"/>
                </a:lnTo>
                <a:lnTo>
                  <a:pt x="39177" y="261677"/>
                </a:lnTo>
                <a:lnTo>
                  <a:pt x="11035" y="290452"/>
                </a:lnTo>
                <a:lnTo>
                  <a:pt x="4414" y="29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94372" y="2878620"/>
            <a:ext cx="150495" cy="427355"/>
          </a:xfrm>
          <a:custGeom>
            <a:avLst/>
            <a:gdLst/>
            <a:ahLst/>
            <a:cxnLst/>
            <a:rect l="l" t="t" r="r" b="b"/>
            <a:pathLst>
              <a:path w="150495" h="427354">
                <a:moveTo>
                  <a:pt x="8828" y="427324"/>
                </a:moveTo>
                <a:lnTo>
                  <a:pt x="0" y="427324"/>
                </a:lnTo>
                <a:lnTo>
                  <a:pt x="0" y="420172"/>
                </a:lnTo>
                <a:lnTo>
                  <a:pt x="1765" y="418384"/>
                </a:lnTo>
                <a:lnTo>
                  <a:pt x="4414" y="417490"/>
                </a:lnTo>
                <a:lnTo>
                  <a:pt x="32610" y="411470"/>
                </a:lnTo>
                <a:lnTo>
                  <a:pt x="49881" y="399499"/>
                </a:lnTo>
                <a:lnTo>
                  <a:pt x="58544" y="384678"/>
                </a:lnTo>
                <a:lnTo>
                  <a:pt x="60917" y="370109"/>
                </a:lnTo>
                <a:lnTo>
                  <a:pt x="60917" y="268195"/>
                </a:lnTo>
                <a:lnTo>
                  <a:pt x="63814" y="250497"/>
                </a:lnTo>
                <a:lnTo>
                  <a:pt x="72836" y="235229"/>
                </a:lnTo>
                <a:lnTo>
                  <a:pt x="88479" y="222811"/>
                </a:lnTo>
                <a:lnTo>
                  <a:pt x="111240" y="213662"/>
                </a:lnTo>
                <a:lnTo>
                  <a:pt x="102025" y="210756"/>
                </a:lnTo>
                <a:lnTo>
                  <a:pt x="69484" y="187499"/>
                </a:lnTo>
                <a:lnTo>
                  <a:pt x="60917" y="156447"/>
                </a:lnTo>
                <a:lnTo>
                  <a:pt x="60917" y="50063"/>
                </a:lnTo>
                <a:lnTo>
                  <a:pt x="60034" y="46487"/>
                </a:lnTo>
                <a:lnTo>
                  <a:pt x="53247" y="31820"/>
                </a:lnTo>
                <a:lnTo>
                  <a:pt x="41494" y="20338"/>
                </a:lnTo>
                <a:lnTo>
                  <a:pt x="25768" y="12543"/>
                </a:lnTo>
                <a:lnTo>
                  <a:pt x="7062" y="8939"/>
                </a:lnTo>
                <a:lnTo>
                  <a:pt x="0" y="8939"/>
                </a:lnTo>
                <a:lnTo>
                  <a:pt x="0" y="0"/>
                </a:lnTo>
                <a:lnTo>
                  <a:pt x="8828" y="0"/>
                </a:lnTo>
                <a:lnTo>
                  <a:pt x="21809" y="907"/>
                </a:lnTo>
                <a:lnTo>
                  <a:pt x="68863" y="17879"/>
                </a:lnTo>
                <a:lnTo>
                  <a:pt x="88851" y="52577"/>
                </a:lnTo>
                <a:lnTo>
                  <a:pt x="89169" y="65260"/>
                </a:lnTo>
                <a:lnTo>
                  <a:pt x="89169" y="166281"/>
                </a:lnTo>
                <a:lnTo>
                  <a:pt x="90934" y="170751"/>
                </a:lnTo>
                <a:lnTo>
                  <a:pt x="97087" y="185557"/>
                </a:lnTo>
                <a:lnTo>
                  <a:pt x="108371" y="197347"/>
                </a:lnTo>
                <a:lnTo>
                  <a:pt x="123959" y="205448"/>
                </a:lnTo>
                <a:lnTo>
                  <a:pt x="143023" y="209192"/>
                </a:lnTo>
                <a:lnTo>
                  <a:pt x="150086" y="209192"/>
                </a:lnTo>
                <a:lnTo>
                  <a:pt x="150086" y="216344"/>
                </a:lnTo>
                <a:lnTo>
                  <a:pt x="148320" y="218132"/>
                </a:lnTo>
                <a:lnTo>
                  <a:pt x="146555" y="218132"/>
                </a:lnTo>
                <a:lnTo>
                  <a:pt x="138223" y="218984"/>
                </a:lnTo>
                <a:lnTo>
                  <a:pt x="96245" y="242674"/>
                </a:lnTo>
                <a:lnTo>
                  <a:pt x="89169" y="276241"/>
                </a:lnTo>
                <a:lnTo>
                  <a:pt x="89169" y="373685"/>
                </a:lnTo>
                <a:lnTo>
                  <a:pt x="82326" y="396021"/>
                </a:lnTo>
                <a:lnTo>
                  <a:pt x="64228" y="412909"/>
                </a:lnTo>
                <a:lnTo>
                  <a:pt x="38514" y="423595"/>
                </a:lnTo>
                <a:lnTo>
                  <a:pt x="8828" y="427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11316" y="2855981"/>
            <a:ext cx="245745" cy="452755"/>
          </a:xfrm>
          <a:custGeom>
            <a:avLst/>
            <a:gdLst/>
            <a:ahLst/>
            <a:cxnLst/>
            <a:rect l="l" t="t" r="r" b="b"/>
            <a:pathLst>
              <a:path w="245745" h="452754">
                <a:moveTo>
                  <a:pt x="245364" y="329946"/>
                </a:moveTo>
                <a:lnTo>
                  <a:pt x="0" y="329946"/>
                </a:lnTo>
                <a:lnTo>
                  <a:pt x="122682" y="452628"/>
                </a:lnTo>
                <a:lnTo>
                  <a:pt x="245364" y="329946"/>
                </a:lnTo>
                <a:close/>
              </a:path>
              <a:path w="245745" h="452754">
                <a:moveTo>
                  <a:pt x="184023" y="122682"/>
                </a:moveTo>
                <a:lnTo>
                  <a:pt x="61341" y="122682"/>
                </a:lnTo>
                <a:lnTo>
                  <a:pt x="61341" y="329946"/>
                </a:lnTo>
                <a:lnTo>
                  <a:pt x="184023" y="329946"/>
                </a:lnTo>
                <a:lnTo>
                  <a:pt x="184023" y="122682"/>
                </a:lnTo>
                <a:close/>
              </a:path>
              <a:path w="245745" h="452754">
                <a:moveTo>
                  <a:pt x="122682" y="0"/>
                </a:moveTo>
                <a:lnTo>
                  <a:pt x="0" y="122682"/>
                </a:lnTo>
                <a:lnTo>
                  <a:pt x="245364" y="122682"/>
                </a:lnTo>
                <a:lnTo>
                  <a:pt x="122682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43291" y="3638530"/>
            <a:ext cx="207645" cy="254635"/>
          </a:xfrm>
          <a:custGeom>
            <a:avLst/>
            <a:gdLst/>
            <a:ahLst/>
            <a:cxnLst/>
            <a:rect l="l" t="t" r="r" b="b"/>
            <a:pathLst>
              <a:path w="207645" h="254635">
                <a:moveTo>
                  <a:pt x="33961" y="66157"/>
                </a:moveTo>
                <a:lnTo>
                  <a:pt x="24849" y="66157"/>
                </a:lnTo>
                <a:lnTo>
                  <a:pt x="24849" y="61970"/>
                </a:lnTo>
                <a:lnTo>
                  <a:pt x="37274" y="22610"/>
                </a:lnTo>
                <a:lnTo>
                  <a:pt x="67094" y="0"/>
                </a:lnTo>
                <a:lnTo>
                  <a:pt x="78017" y="1648"/>
                </a:lnTo>
                <a:lnTo>
                  <a:pt x="88630" y="6908"/>
                </a:lnTo>
                <a:lnTo>
                  <a:pt x="90787" y="9211"/>
                </a:lnTo>
                <a:lnTo>
                  <a:pt x="65437" y="9211"/>
                </a:lnTo>
                <a:lnTo>
                  <a:pt x="55898" y="12666"/>
                </a:lnTo>
                <a:lnTo>
                  <a:pt x="48146" y="22401"/>
                </a:lnTo>
                <a:lnTo>
                  <a:pt x="41791" y="37475"/>
                </a:lnTo>
                <a:lnTo>
                  <a:pt x="36446" y="56945"/>
                </a:lnTo>
                <a:lnTo>
                  <a:pt x="33961" y="65320"/>
                </a:lnTo>
                <a:lnTo>
                  <a:pt x="33961" y="66157"/>
                </a:lnTo>
                <a:close/>
              </a:path>
              <a:path w="207645" h="254635">
                <a:moveTo>
                  <a:pt x="114480" y="30147"/>
                </a:moveTo>
                <a:lnTo>
                  <a:pt x="102712" y="30147"/>
                </a:lnTo>
                <a:lnTo>
                  <a:pt x="113182" y="18724"/>
                </a:lnTo>
                <a:lnTo>
                  <a:pt x="125594" y="9107"/>
                </a:lnTo>
                <a:lnTo>
                  <a:pt x="139404" y="2473"/>
                </a:lnTo>
                <a:lnTo>
                  <a:pt x="154068" y="0"/>
                </a:lnTo>
                <a:lnTo>
                  <a:pt x="175281" y="4776"/>
                </a:lnTo>
                <a:lnTo>
                  <a:pt x="180865" y="9211"/>
                </a:lnTo>
                <a:lnTo>
                  <a:pt x="153240" y="9211"/>
                </a:lnTo>
                <a:lnTo>
                  <a:pt x="147377" y="9800"/>
                </a:lnTo>
                <a:lnTo>
                  <a:pt x="139883" y="12038"/>
                </a:lnTo>
                <a:lnTo>
                  <a:pt x="130991" y="16630"/>
                </a:lnTo>
                <a:lnTo>
                  <a:pt x="120935" y="24285"/>
                </a:lnTo>
                <a:lnTo>
                  <a:pt x="115020" y="29545"/>
                </a:lnTo>
                <a:lnTo>
                  <a:pt x="114480" y="30147"/>
                </a:lnTo>
                <a:close/>
              </a:path>
              <a:path w="207645" h="254635">
                <a:moveTo>
                  <a:pt x="55497" y="242019"/>
                </a:moveTo>
                <a:lnTo>
                  <a:pt x="9111" y="242019"/>
                </a:lnTo>
                <a:lnTo>
                  <a:pt x="19349" y="241417"/>
                </a:lnTo>
                <a:lnTo>
                  <a:pt x="25160" y="239088"/>
                </a:lnTo>
                <a:lnTo>
                  <a:pt x="28331" y="234246"/>
                </a:lnTo>
                <a:lnTo>
                  <a:pt x="30648" y="226107"/>
                </a:lnTo>
                <a:lnTo>
                  <a:pt x="75377" y="47733"/>
                </a:lnTo>
                <a:lnTo>
                  <a:pt x="76205" y="41034"/>
                </a:lnTo>
                <a:lnTo>
                  <a:pt x="77862" y="36847"/>
                </a:lnTo>
                <a:lnTo>
                  <a:pt x="77862" y="12561"/>
                </a:lnTo>
                <a:lnTo>
                  <a:pt x="72064" y="9211"/>
                </a:lnTo>
                <a:lnTo>
                  <a:pt x="90787" y="9211"/>
                </a:lnTo>
                <a:lnTo>
                  <a:pt x="97379" y="16251"/>
                </a:lnTo>
                <a:lnTo>
                  <a:pt x="102712" y="30147"/>
                </a:lnTo>
                <a:lnTo>
                  <a:pt x="114480" y="30147"/>
                </a:lnTo>
                <a:lnTo>
                  <a:pt x="109028" y="36219"/>
                </a:lnTo>
                <a:lnTo>
                  <a:pt x="103812" y="43834"/>
                </a:lnTo>
                <a:lnTo>
                  <a:pt x="100227" y="51921"/>
                </a:lnTo>
                <a:lnTo>
                  <a:pt x="81175" y="130640"/>
                </a:lnTo>
                <a:lnTo>
                  <a:pt x="79519" y="135664"/>
                </a:lnTo>
                <a:lnTo>
                  <a:pt x="79519" y="137339"/>
                </a:lnTo>
                <a:lnTo>
                  <a:pt x="80826" y="143895"/>
                </a:lnTo>
                <a:lnTo>
                  <a:pt x="85586" y="155763"/>
                </a:lnTo>
                <a:lnTo>
                  <a:pt x="75377" y="155763"/>
                </a:lnTo>
                <a:lnTo>
                  <a:pt x="70873" y="171857"/>
                </a:lnTo>
                <a:lnTo>
                  <a:pt x="64195" y="197844"/>
                </a:lnTo>
                <a:lnTo>
                  <a:pt x="58138" y="222889"/>
                </a:lnTo>
                <a:lnTo>
                  <a:pt x="55497" y="236157"/>
                </a:lnTo>
                <a:lnTo>
                  <a:pt x="55497" y="242019"/>
                </a:lnTo>
                <a:close/>
              </a:path>
              <a:path w="207645" h="254635">
                <a:moveTo>
                  <a:pt x="143004" y="172511"/>
                </a:moveTo>
                <a:lnTo>
                  <a:pt x="110995" y="172511"/>
                </a:lnTo>
                <a:lnTo>
                  <a:pt x="122799" y="169986"/>
                </a:lnTo>
                <a:lnTo>
                  <a:pt x="135223" y="162358"/>
                </a:lnTo>
                <a:lnTo>
                  <a:pt x="158209" y="131477"/>
                </a:lnTo>
                <a:lnTo>
                  <a:pt x="170945" y="92327"/>
                </a:lnTo>
                <a:lnTo>
                  <a:pt x="178089" y="46896"/>
                </a:lnTo>
                <a:lnTo>
                  <a:pt x="176420" y="30762"/>
                </a:lnTo>
                <a:lnTo>
                  <a:pt x="171566" y="18947"/>
                </a:lnTo>
                <a:lnTo>
                  <a:pt x="163762" y="11684"/>
                </a:lnTo>
                <a:lnTo>
                  <a:pt x="153240" y="9211"/>
                </a:lnTo>
                <a:lnTo>
                  <a:pt x="180865" y="9211"/>
                </a:lnTo>
                <a:lnTo>
                  <a:pt x="192067" y="18109"/>
                </a:lnTo>
                <a:lnTo>
                  <a:pt x="203107" y="38509"/>
                </a:lnTo>
                <a:lnTo>
                  <a:pt x="207081" y="64482"/>
                </a:lnTo>
                <a:lnTo>
                  <a:pt x="198603" y="107532"/>
                </a:lnTo>
                <a:lnTo>
                  <a:pt x="176536" y="145085"/>
                </a:lnTo>
                <a:lnTo>
                  <a:pt x="145927" y="171648"/>
                </a:lnTo>
                <a:lnTo>
                  <a:pt x="143004" y="172511"/>
                </a:lnTo>
                <a:close/>
              </a:path>
              <a:path w="207645" h="254635">
                <a:moveTo>
                  <a:pt x="111823" y="181723"/>
                </a:moveTo>
                <a:lnTo>
                  <a:pt x="98091" y="179316"/>
                </a:lnTo>
                <a:lnTo>
                  <a:pt x="87698" y="173140"/>
                </a:lnTo>
                <a:lnTo>
                  <a:pt x="80256" y="164765"/>
                </a:lnTo>
                <a:lnTo>
                  <a:pt x="75377" y="155763"/>
                </a:lnTo>
                <a:lnTo>
                  <a:pt x="85586" y="155763"/>
                </a:lnTo>
                <a:lnTo>
                  <a:pt x="95244" y="167369"/>
                </a:lnTo>
                <a:lnTo>
                  <a:pt x="110995" y="172511"/>
                </a:lnTo>
                <a:lnTo>
                  <a:pt x="143004" y="172511"/>
                </a:lnTo>
                <a:lnTo>
                  <a:pt x="111823" y="181723"/>
                </a:lnTo>
                <a:close/>
              </a:path>
              <a:path w="207645" h="254635">
                <a:moveTo>
                  <a:pt x="4969" y="254580"/>
                </a:moveTo>
                <a:lnTo>
                  <a:pt x="2484" y="254580"/>
                </a:lnTo>
                <a:lnTo>
                  <a:pt x="0" y="252905"/>
                </a:lnTo>
                <a:lnTo>
                  <a:pt x="0" y="242019"/>
                </a:lnTo>
                <a:lnTo>
                  <a:pt x="85317" y="242019"/>
                </a:lnTo>
                <a:lnTo>
                  <a:pt x="85317" y="253743"/>
                </a:lnTo>
                <a:lnTo>
                  <a:pt x="38931" y="253743"/>
                </a:lnTo>
                <a:lnTo>
                  <a:pt x="30246" y="253874"/>
                </a:lnTo>
                <a:lnTo>
                  <a:pt x="13188" y="254449"/>
                </a:lnTo>
                <a:lnTo>
                  <a:pt x="4969" y="254580"/>
                </a:lnTo>
                <a:close/>
              </a:path>
              <a:path w="207645" h="254635">
                <a:moveTo>
                  <a:pt x="85317" y="254580"/>
                </a:moveTo>
                <a:lnTo>
                  <a:pt x="77862" y="254580"/>
                </a:lnTo>
                <a:lnTo>
                  <a:pt x="68284" y="254449"/>
                </a:lnTo>
                <a:lnTo>
                  <a:pt x="48508" y="253874"/>
                </a:lnTo>
                <a:lnTo>
                  <a:pt x="38931" y="253743"/>
                </a:lnTo>
                <a:lnTo>
                  <a:pt x="85317" y="253743"/>
                </a:lnTo>
                <a:lnTo>
                  <a:pt x="85317" y="254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4273" y="3515427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90287" y="400294"/>
                </a:moveTo>
                <a:lnTo>
                  <a:pt x="88630" y="400294"/>
                </a:lnTo>
                <a:lnTo>
                  <a:pt x="80554" y="395466"/>
                </a:lnTo>
                <a:lnTo>
                  <a:pt x="45764" y="357546"/>
                </a:lnTo>
                <a:lnTo>
                  <a:pt x="13279" y="290708"/>
                </a:lnTo>
                <a:lnTo>
                  <a:pt x="1113" y="226356"/>
                </a:lnTo>
                <a:lnTo>
                  <a:pt x="0" y="200147"/>
                </a:lnTo>
                <a:lnTo>
                  <a:pt x="1100" y="173153"/>
                </a:lnTo>
                <a:lnTo>
                  <a:pt x="12929" y="110999"/>
                </a:lnTo>
                <a:lnTo>
                  <a:pt x="44716" y="44161"/>
                </a:lnTo>
                <a:lnTo>
                  <a:pt x="80308" y="4985"/>
                </a:lnTo>
                <a:lnTo>
                  <a:pt x="88630" y="0"/>
                </a:lnTo>
                <a:lnTo>
                  <a:pt x="90287" y="0"/>
                </a:lnTo>
                <a:lnTo>
                  <a:pt x="91944" y="837"/>
                </a:lnTo>
                <a:lnTo>
                  <a:pt x="91944" y="5862"/>
                </a:lnTo>
                <a:lnTo>
                  <a:pt x="86974" y="10886"/>
                </a:lnTo>
                <a:lnTo>
                  <a:pt x="56390" y="51881"/>
                </a:lnTo>
                <a:lnTo>
                  <a:pt x="36756" y="98294"/>
                </a:lnTo>
                <a:lnTo>
                  <a:pt x="26286" y="148317"/>
                </a:lnTo>
                <a:lnTo>
                  <a:pt x="23193" y="200147"/>
                </a:lnTo>
                <a:lnTo>
                  <a:pt x="26027" y="248064"/>
                </a:lnTo>
                <a:lnTo>
                  <a:pt x="35928" y="297708"/>
                </a:lnTo>
                <a:lnTo>
                  <a:pt x="54992" y="345468"/>
                </a:lnTo>
                <a:lnTo>
                  <a:pt x="85317" y="387733"/>
                </a:lnTo>
                <a:lnTo>
                  <a:pt x="91944" y="394432"/>
                </a:lnTo>
                <a:lnTo>
                  <a:pt x="91944" y="399457"/>
                </a:lnTo>
                <a:lnTo>
                  <a:pt x="90287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27628" y="3638530"/>
            <a:ext cx="152400" cy="182245"/>
          </a:xfrm>
          <a:custGeom>
            <a:avLst/>
            <a:gdLst/>
            <a:ahLst/>
            <a:cxnLst/>
            <a:rect l="l" t="t" r="r" b="b"/>
            <a:pathLst>
              <a:path w="152400" h="182245">
                <a:moveTo>
                  <a:pt x="62124" y="181723"/>
                </a:moveTo>
                <a:lnTo>
                  <a:pt x="35993" y="176110"/>
                </a:lnTo>
                <a:lnTo>
                  <a:pt x="16462" y="160683"/>
                </a:lnTo>
                <a:lnTo>
                  <a:pt x="4232" y="137562"/>
                </a:lnTo>
                <a:lnTo>
                  <a:pt x="0" y="108866"/>
                </a:lnTo>
                <a:lnTo>
                  <a:pt x="10004" y="62532"/>
                </a:lnTo>
                <a:lnTo>
                  <a:pt x="35307" y="28368"/>
                </a:lnTo>
                <a:lnTo>
                  <a:pt x="68841" y="7235"/>
                </a:lnTo>
                <a:lnTo>
                  <a:pt x="103540" y="0"/>
                </a:lnTo>
                <a:lnTo>
                  <a:pt x="121673" y="2891"/>
                </a:lnTo>
                <a:lnTo>
                  <a:pt x="132567" y="9211"/>
                </a:lnTo>
                <a:lnTo>
                  <a:pt x="103540" y="9211"/>
                </a:lnTo>
                <a:lnTo>
                  <a:pt x="91206" y="11082"/>
                </a:lnTo>
                <a:lnTo>
                  <a:pt x="72581" y="19784"/>
                </a:lnTo>
                <a:lnTo>
                  <a:pt x="52870" y="39948"/>
                </a:lnTo>
                <a:lnTo>
                  <a:pt x="37274" y="76206"/>
                </a:lnTo>
                <a:lnTo>
                  <a:pt x="114045" y="76206"/>
                </a:lnTo>
                <a:lnTo>
                  <a:pt x="100473" y="80341"/>
                </a:lnTo>
                <a:lnTo>
                  <a:pt x="83143" y="83115"/>
                </a:lnTo>
                <a:lnTo>
                  <a:pt x="67521" y="84319"/>
                </a:lnTo>
                <a:lnTo>
                  <a:pt x="56326" y="84581"/>
                </a:lnTo>
                <a:lnTo>
                  <a:pt x="34789" y="84581"/>
                </a:lnTo>
                <a:lnTo>
                  <a:pt x="31437" y="100662"/>
                </a:lnTo>
                <a:lnTo>
                  <a:pt x="29716" y="112739"/>
                </a:lnTo>
                <a:lnTo>
                  <a:pt x="29081" y="121205"/>
                </a:lnTo>
                <a:lnTo>
                  <a:pt x="28991" y="126452"/>
                </a:lnTo>
                <a:lnTo>
                  <a:pt x="29987" y="138949"/>
                </a:lnTo>
                <a:lnTo>
                  <a:pt x="34479" y="154193"/>
                </a:lnTo>
                <a:lnTo>
                  <a:pt x="44716" y="167081"/>
                </a:lnTo>
                <a:lnTo>
                  <a:pt x="62952" y="172511"/>
                </a:lnTo>
                <a:lnTo>
                  <a:pt x="104923" y="172511"/>
                </a:lnTo>
                <a:lnTo>
                  <a:pt x="100343" y="174971"/>
                </a:lnTo>
                <a:lnTo>
                  <a:pt x="62124" y="181723"/>
                </a:lnTo>
                <a:close/>
              </a:path>
              <a:path w="152400" h="182245">
                <a:moveTo>
                  <a:pt x="114045" y="76206"/>
                </a:moveTo>
                <a:lnTo>
                  <a:pt x="53841" y="76206"/>
                </a:lnTo>
                <a:lnTo>
                  <a:pt x="72905" y="75552"/>
                </a:lnTo>
                <a:lnTo>
                  <a:pt x="99502" y="70972"/>
                </a:lnTo>
                <a:lnTo>
                  <a:pt x="123148" y="58542"/>
                </a:lnTo>
                <a:lnTo>
                  <a:pt x="133360" y="34334"/>
                </a:lnTo>
                <a:lnTo>
                  <a:pt x="131380" y="24756"/>
                </a:lnTo>
                <a:lnTo>
                  <a:pt x="125594" y="16748"/>
                </a:lnTo>
                <a:lnTo>
                  <a:pt x="116237" y="11253"/>
                </a:lnTo>
                <a:lnTo>
                  <a:pt x="103540" y="9211"/>
                </a:lnTo>
                <a:lnTo>
                  <a:pt x="132567" y="9211"/>
                </a:lnTo>
                <a:lnTo>
                  <a:pt x="134913" y="10572"/>
                </a:lnTo>
                <a:lnTo>
                  <a:pt x="143028" y="21550"/>
                </a:lnTo>
                <a:lnTo>
                  <a:pt x="145785" y="34334"/>
                </a:lnTo>
                <a:lnTo>
                  <a:pt x="145099" y="41570"/>
                </a:lnTo>
                <a:lnTo>
                  <a:pt x="141539" y="52653"/>
                </a:lnTo>
                <a:lnTo>
                  <a:pt x="132855" y="64835"/>
                </a:lnTo>
                <a:lnTo>
                  <a:pt x="116793" y="75369"/>
                </a:lnTo>
                <a:lnTo>
                  <a:pt x="114045" y="76206"/>
                </a:lnTo>
                <a:close/>
              </a:path>
              <a:path w="152400" h="182245">
                <a:moveTo>
                  <a:pt x="104923" y="172511"/>
                </a:moveTo>
                <a:lnTo>
                  <a:pt x="62952" y="172511"/>
                </a:lnTo>
                <a:lnTo>
                  <a:pt x="73047" y="171896"/>
                </a:lnTo>
                <a:lnTo>
                  <a:pt x="92772" y="167592"/>
                </a:lnTo>
                <a:lnTo>
                  <a:pt x="117466" y="155907"/>
                </a:lnTo>
                <a:lnTo>
                  <a:pt x="142471" y="133152"/>
                </a:lnTo>
                <a:lnTo>
                  <a:pt x="144956" y="129802"/>
                </a:lnTo>
                <a:lnTo>
                  <a:pt x="145785" y="128965"/>
                </a:lnTo>
                <a:lnTo>
                  <a:pt x="149926" y="128965"/>
                </a:lnTo>
                <a:lnTo>
                  <a:pt x="152411" y="131477"/>
                </a:lnTo>
                <a:lnTo>
                  <a:pt x="152411" y="133989"/>
                </a:lnTo>
                <a:lnTo>
                  <a:pt x="146341" y="143568"/>
                </a:lnTo>
                <a:lnTo>
                  <a:pt x="128700" y="159741"/>
                </a:lnTo>
                <a:lnTo>
                  <a:pt x="104923" y="1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49205" y="3515427"/>
            <a:ext cx="0" cy="400685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294"/>
                </a:lnTo>
              </a:path>
            </a:pathLst>
          </a:custGeom>
          <a:ln w="157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32452" y="3515427"/>
            <a:ext cx="140970" cy="400685"/>
          </a:xfrm>
          <a:custGeom>
            <a:avLst/>
            <a:gdLst/>
            <a:ahLst/>
            <a:cxnLst/>
            <a:rect l="l" t="t" r="r" b="b"/>
            <a:pathLst>
              <a:path w="140970" h="400685">
                <a:moveTo>
                  <a:pt x="140815" y="400294"/>
                </a:moveTo>
                <a:lnTo>
                  <a:pt x="133360" y="400294"/>
                </a:lnTo>
                <a:lnTo>
                  <a:pt x="119887" y="399444"/>
                </a:lnTo>
                <a:lnTo>
                  <a:pt x="76205" y="383546"/>
                </a:lnTo>
                <a:lnTo>
                  <a:pt x="57154" y="339161"/>
                </a:lnTo>
                <a:lnTo>
                  <a:pt x="57154" y="244531"/>
                </a:lnTo>
                <a:lnTo>
                  <a:pt x="55497" y="240344"/>
                </a:lnTo>
                <a:lnTo>
                  <a:pt x="49725" y="226474"/>
                </a:lnTo>
                <a:lnTo>
                  <a:pt x="39138" y="215430"/>
                </a:lnTo>
                <a:lnTo>
                  <a:pt x="24513" y="207841"/>
                </a:lnTo>
                <a:lnTo>
                  <a:pt x="6626" y="204334"/>
                </a:lnTo>
                <a:lnTo>
                  <a:pt x="0" y="204334"/>
                </a:lnTo>
                <a:lnTo>
                  <a:pt x="0" y="197635"/>
                </a:lnTo>
                <a:lnTo>
                  <a:pt x="1656" y="195960"/>
                </a:lnTo>
                <a:lnTo>
                  <a:pt x="3313" y="195960"/>
                </a:lnTo>
                <a:lnTo>
                  <a:pt x="11130" y="195162"/>
                </a:lnTo>
                <a:lnTo>
                  <a:pt x="50514" y="172969"/>
                </a:lnTo>
                <a:lnTo>
                  <a:pt x="57154" y="141526"/>
                </a:lnTo>
                <a:lnTo>
                  <a:pt x="57154" y="50246"/>
                </a:lnTo>
                <a:lnTo>
                  <a:pt x="63470" y="29676"/>
                </a:lnTo>
                <a:lnTo>
                  <a:pt x="80347" y="13817"/>
                </a:lnTo>
                <a:lnTo>
                  <a:pt x="104679" y="3611"/>
                </a:lnTo>
                <a:lnTo>
                  <a:pt x="133360" y="0"/>
                </a:lnTo>
                <a:lnTo>
                  <a:pt x="140815" y="0"/>
                </a:lnTo>
                <a:lnTo>
                  <a:pt x="140815" y="6699"/>
                </a:lnTo>
                <a:lnTo>
                  <a:pt x="139158" y="8374"/>
                </a:lnTo>
                <a:lnTo>
                  <a:pt x="136673" y="8374"/>
                </a:lnTo>
                <a:lnTo>
                  <a:pt x="110218" y="14498"/>
                </a:lnTo>
                <a:lnTo>
                  <a:pt x="94014" y="25960"/>
                </a:lnTo>
                <a:lnTo>
                  <a:pt x="85886" y="39935"/>
                </a:lnTo>
                <a:lnTo>
                  <a:pt x="83660" y="53595"/>
                </a:lnTo>
                <a:lnTo>
                  <a:pt x="83660" y="149063"/>
                </a:lnTo>
                <a:lnTo>
                  <a:pt x="80955" y="165642"/>
                </a:lnTo>
                <a:lnTo>
                  <a:pt x="72581" y="179944"/>
                </a:lnTo>
                <a:lnTo>
                  <a:pt x="58150" y="191576"/>
                </a:lnTo>
                <a:lnTo>
                  <a:pt x="37274" y="200147"/>
                </a:lnTo>
                <a:lnTo>
                  <a:pt x="45441" y="202869"/>
                </a:lnTo>
                <a:lnTo>
                  <a:pt x="80451" y="232702"/>
                </a:lnTo>
                <a:lnTo>
                  <a:pt x="83660" y="253743"/>
                </a:lnTo>
                <a:lnTo>
                  <a:pt x="83660" y="353398"/>
                </a:lnTo>
                <a:lnTo>
                  <a:pt x="84489" y="356748"/>
                </a:lnTo>
                <a:lnTo>
                  <a:pt x="91206" y="370474"/>
                </a:lnTo>
                <a:lnTo>
                  <a:pt x="102194" y="381138"/>
                </a:lnTo>
                <a:lnTo>
                  <a:pt x="116754" y="388191"/>
                </a:lnTo>
                <a:lnTo>
                  <a:pt x="134188" y="391082"/>
                </a:lnTo>
                <a:lnTo>
                  <a:pt x="138330" y="391920"/>
                </a:lnTo>
                <a:lnTo>
                  <a:pt x="140815" y="391920"/>
                </a:lnTo>
                <a:lnTo>
                  <a:pt x="140815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13860" y="3638530"/>
            <a:ext cx="173355" cy="182245"/>
          </a:xfrm>
          <a:custGeom>
            <a:avLst/>
            <a:gdLst/>
            <a:ahLst/>
            <a:cxnLst/>
            <a:rect l="l" t="t" r="r" b="b"/>
            <a:pathLst>
              <a:path w="173354" h="182245">
                <a:moveTo>
                  <a:pt x="828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12" y="50874"/>
                </a:lnTo>
                <a:lnTo>
                  <a:pt x="12114" y="29729"/>
                </a:lnTo>
                <a:lnTo>
                  <a:pt x="28305" y="9211"/>
                </a:lnTo>
                <a:lnTo>
                  <a:pt x="52184" y="0"/>
                </a:lnTo>
                <a:lnTo>
                  <a:pt x="65618" y="2630"/>
                </a:lnTo>
                <a:lnTo>
                  <a:pt x="75042" y="9211"/>
                </a:lnTo>
                <a:lnTo>
                  <a:pt x="50527" y="9211"/>
                </a:lnTo>
                <a:lnTo>
                  <a:pt x="41053" y="11279"/>
                </a:lnTo>
                <a:lnTo>
                  <a:pt x="30648" y="18842"/>
                </a:lnTo>
                <a:lnTo>
                  <a:pt x="20242" y="33942"/>
                </a:lnTo>
                <a:lnTo>
                  <a:pt x="10768" y="58620"/>
                </a:lnTo>
                <a:lnTo>
                  <a:pt x="9111" y="65320"/>
                </a:lnTo>
                <a:lnTo>
                  <a:pt x="8283" y="66157"/>
                </a:lnTo>
                <a:close/>
              </a:path>
              <a:path w="173354" h="182245">
                <a:moveTo>
                  <a:pt x="102825" y="172511"/>
                </a:moveTo>
                <a:lnTo>
                  <a:pt x="86145" y="172511"/>
                </a:lnTo>
                <a:lnTo>
                  <a:pt x="116716" y="157987"/>
                </a:lnTo>
                <a:lnTo>
                  <a:pt x="138744" y="124778"/>
                </a:lnTo>
                <a:lnTo>
                  <a:pt x="152075" y="88428"/>
                </a:lnTo>
                <a:lnTo>
                  <a:pt x="156553" y="64482"/>
                </a:lnTo>
                <a:lnTo>
                  <a:pt x="155647" y="54067"/>
                </a:lnTo>
                <a:lnTo>
                  <a:pt x="153032" y="45221"/>
                </a:lnTo>
                <a:lnTo>
                  <a:pt x="148865" y="37632"/>
                </a:lnTo>
                <a:lnTo>
                  <a:pt x="143300" y="30985"/>
                </a:lnTo>
                <a:lnTo>
                  <a:pt x="138330" y="26797"/>
                </a:lnTo>
                <a:lnTo>
                  <a:pt x="136673" y="24285"/>
                </a:lnTo>
                <a:lnTo>
                  <a:pt x="155724" y="0"/>
                </a:lnTo>
                <a:lnTo>
                  <a:pt x="161587" y="1387"/>
                </a:lnTo>
                <a:lnTo>
                  <a:pt x="167217" y="6071"/>
                </a:lnTo>
                <a:lnTo>
                  <a:pt x="171450" y="14838"/>
                </a:lnTo>
                <a:lnTo>
                  <a:pt x="173119" y="28472"/>
                </a:lnTo>
                <a:lnTo>
                  <a:pt x="168589" y="61250"/>
                </a:lnTo>
                <a:lnTo>
                  <a:pt x="153654" y="112949"/>
                </a:lnTo>
                <a:lnTo>
                  <a:pt x="126293" y="160722"/>
                </a:lnTo>
                <a:lnTo>
                  <a:pt x="102825" y="172511"/>
                </a:lnTo>
                <a:close/>
              </a:path>
              <a:path w="173354" h="182245">
                <a:moveTo>
                  <a:pt x="84489" y="181723"/>
                </a:moveTo>
                <a:lnTo>
                  <a:pt x="68517" y="179996"/>
                </a:lnTo>
                <a:lnTo>
                  <a:pt x="51149" y="172930"/>
                </a:lnTo>
                <a:lnTo>
                  <a:pt x="37196" y="157699"/>
                </a:lnTo>
                <a:lnTo>
                  <a:pt x="31476" y="131477"/>
                </a:lnTo>
                <a:lnTo>
                  <a:pt x="32524" y="118183"/>
                </a:lnTo>
                <a:lnTo>
                  <a:pt x="36135" y="101748"/>
                </a:lnTo>
                <a:lnTo>
                  <a:pt x="43008" y="79661"/>
                </a:lnTo>
                <a:lnTo>
                  <a:pt x="53841" y="49408"/>
                </a:lnTo>
                <a:lnTo>
                  <a:pt x="55924" y="43677"/>
                </a:lnTo>
                <a:lnTo>
                  <a:pt x="58086" y="36847"/>
                </a:lnTo>
                <a:lnTo>
                  <a:pt x="59781" y="29388"/>
                </a:lnTo>
                <a:lnTo>
                  <a:pt x="60467" y="21773"/>
                </a:lnTo>
                <a:lnTo>
                  <a:pt x="60467" y="9211"/>
                </a:lnTo>
                <a:lnTo>
                  <a:pt x="75042" y="9211"/>
                </a:lnTo>
                <a:lnTo>
                  <a:pt x="75791" y="9735"/>
                </a:lnTo>
                <a:lnTo>
                  <a:pt x="82237" y="20137"/>
                </a:lnTo>
                <a:lnTo>
                  <a:pt x="84489" y="32660"/>
                </a:lnTo>
                <a:lnTo>
                  <a:pt x="84489" y="40196"/>
                </a:lnTo>
                <a:lnTo>
                  <a:pt x="82832" y="46059"/>
                </a:lnTo>
                <a:lnTo>
                  <a:pt x="79519" y="52758"/>
                </a:lnTo>
                <a:lnTo>
                  <a:pt x="70653" y="77057"/>
                </a:lnTo>
                <a:lnTo>
                  <a:pt x="63263" y="99550"/>
                </a:lnTo>
                <a:lnTo>
                  <a:pt x="58202" y="120002"/>
                </a:lnTo>
                <a:lnTo>
                  <a:pt x="56326" y="138177"/>
                </a:lnTo>
                <a:lnTo>
                  <a:pt x="58073" y="152020"/>
                </a:lnTo>
                <a:lnTo>
                  <a:pt x="63470" y="162881"/>
                </a:lnTo>
                <a:lnTo>
                  <a:pt x="72750" y="169973"/>
                </a:lnTo>
                <a:lnTo>
                  <a:pt x="86145" y="172511"/>
                </a:lnTo>
                <a:lnTo>
                  <a:pt x="102825" y="172511"/>
                </a:lnTo>
                <a:lnTo>
                  <a:pt x="84489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39988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89" h="278129">
                <a:moveTo>
                  <a:pt x="72064" y="278029"/>
                </a:moveTo>
                <a:lnTo>
                  <a:pt x="66265" y="278029"/>
                </a:lnTo>
                <a:lnTo>
                  <a:pt x="32848" y="245107"/>
                </a:lnTo>
                <a:lnTo>
                  <a:pt x="12631" y="208103"/>
                </a:lnTo>
                <a:lnTo>
                  <a:pt x="2666" y="171098"/>
                </a:lnTo>
                <a:lnTo>
                  <a:pt x="0" y="138177"/>
                </a:lnTo>
                <a:lnTo>
                  <a:pt x="3015" y="103632"/>
                </a:lnTo>
                <a:lnTo>
                  <a:pt x="13563" y="66576"/>
                </a:lnTo>
                <a:lnTo>
                  <a:pt x="33896" y="30775"/>
                </a:lnTo>
                <a:lnTo>
                  <a:pt x="66265" y="0"/>
                </a:lnTo>
                <a:lnTo>
                  <a:pt x="72064" y="0"/>
                </a:lnTo>
                <a:lnTo>
                  <a:pt x="72064" y="3349"/>
                </a:lnTo>
                <a:lnTo>
                  <a:pt x="71235" y="4187"/>
                </a:lnTo>
                <a:lnTo>
                  <a:pt x="70407" y="5862"/>
                </a:lnTo>
                <a:lnTo>
                  <a:pt x="52598" y="24429"/>
                </a:lnTo>
                <a:lnTo>
                  <a:pt x="36032" y="51397"/>
                </a:lnTo>
                <a:lnTo>
                  <a:pt x="23814" y="88886"/>
                </a:lnTo>
                <a:lnTo>
                  <a:pt x="19051" y="139014"/>
                </a:lnTo>
                <a:lnTo>
                  <a:pt x="21704" y="176044"/>
                </a:lnTo>
                <a:lnTo>
                  <a:pt x="30337" y="211034"/>
                </a:lnTo>
                <a:lnTo>
                  <a:pt x="45959" y="242882"/>
                </a:lnTo>
                <a:lnTo>
                  <a:pt x="69579" y="270492"/>
                </a:lnTo>
                <a:lnTo>
                  <a:pt x="71235" y="273004"/>
                </a:lnTo>
                <a:lnTo>
                  <a:pt x="72064" y="273004"/>
                </a:lnTo>
                <a:lnTo>
                  <a:pt x="72064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2580" y="3464344"/>
            <a:ext cx="100330" cy="186055"/>
          </a:xfrm>
          <a:custGeom>
            <a:avLst/>
            <a:gdLst/>
            <a:ahLst/>
            <a:cxnLst/>
            <a:rect l="l" t="t" r="r" b="b"/>
            <a:pathLst>
              <a:path w="100329" h="186054">
                <a:moveTo>
                  <a:pt x="0" y="28472"/>
                </a:moveTo>
                <a:lnTo>
                  <a:pt x="0" y="18423"/>
                </a:lnTo>
                <a:lnTo>
                  <a:pt x="10509" y="18017"/>
                </a:lnTo>
                <a:lnTo>
                  <a:pt x="24435" y="15806"/>
                </a:lnTo>
                <a:lnTo>
                  <a:pt x="39604" y="10297"/>
                </a:lnTo>
                <a:lnTo>
                  <a:pt x="53841" y="0"/>
                </a:lnTo>
                <a:lnTo>
                  <a:pt x="61296" y="0"/>
                </a:lnTo>
                <a:lnTo>
                  <a:pt x="62124" y="837"/>
                </a:lnTo>
                <a:lnTo>
                  <a:pt x="62124" y="20098"/>
                </a:lnTo>
                <a:lnTo>
                  <a:pt x="39759" y="20098"/>
                </a:lnTo>
                <a:lnTo>
                  <a:pt x="28188" y="24939"/>
                </a:lnTo>
                <a:lnTo>
                  <a:pt x="16773" y="27426"/>
                </a:lnTo>
                <a:lnTo>
                  <a:pt x="6911" y="28342"/>
                </a:lnTo>
                <a:lnTo>
                  <a:pt x="0" y="28472"/>
                </a:lnTo>
                <a:close/>
              </a:path>
              <a:path w="100329" h="186054">
                <a:moveTo>
                  <a:pt x="89459" y="175861"/>
                </a:moveTo>
                <a:lnTo>
                  <a:pt x="12424" y="175861"/>
                </a:lnTo>
                <a:lnTo>
                  <a:pt x="28227" y="175194"/>
                </a:lnTo>
                <a:lnTo>
                  <a:pt x="36342" y="173035"/>
                </a:lnTo>
                <a:lnTo>
                  <a:pt x="39332" y="169149"/>
                </a:lnTo>
                <a:lnTo>
                  <a:pt x="39759" y="163300"/>
                </a:lnTo>
                <a:lnTo>
                  <a:pt x="39759" y="20098"/>
                </a:lnTo>
                <a:lnTo>
                  <a:pt x="62124" y="20098"/>
                </a:lnTo>
                <a:lnTo>
                  <a:pt x="62124" y="163300"/>
                </a:lnTo>
                <a:lnTo>
                  <a:pt x="62551" y="169149"/>
                </a:lnTo>
                <a:lnTo>
                  <a:pt x="65541" y="173035"/>
                </a:lnTo>
                <a:lnTo>
                  <a:pt x="73656" y="175194"/>
                </a:lnTo>
                <a:lnTo>
                  <a:pt x="89459" y="175861"/>
                </a:lnTo>
                <a:close/>
              </a:path>
              <a:path w="100329" h="186054">
                <a:moveTo>
                  <a:pt x="1656" y="185910"/>
                </a:moveTo>
                <a:lnTo>
                  <a:pt x="1656" y="175861"/>
                </a:lnTo>
                <a:lnTo>
                  <a:pt x="100227" y="175861"/>
                </a:lnTo>
                <a:lnTo>
                  <a:pt x="100227" y="185073"/>
                </a:lnTo>
                <a:lnTo>
                  <a:pt x="50527" y="185073"/>
                </a:lnTo>
                <a:lnTo>
                  <a:pt x="1656" y="185910"/>
                </a:lnTo>
                <a:close/>
              </a:path>
              <a:path w="100329" h="186054">
                <a:moveTo>
                  <a:pt x="100227" y="185910"/>
                </a:moveTo>
                <a:lnTo>
                  <a:pt x="50527" y="185073"/>
                </a:lnTo>
                <a:lnTo>
                  <a:pt x="100227" y="185073"/>
                </a:lnTo>
                <a:lnTo>
                  <a:pt x="100227" y="185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9193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89" h="278129">
                <a:moveTo>
                  <a:pt x="4141" y="278029"/>
                </a:moveTo>
                <a:lnTo>
                  <a:pt x="828" y="278029"/>
                </a:lnTo>
                <a:lnTo>
                  <a:pt x="0" y="276354"/>
                </a:lnTo>
                <a:lnTo>
                  <a:pt x="0" y="273841"/>
                </a:lnTo>
                <a:lnTo>
                  <a:pt x="4969" y="268817"/>
                </a:lnTo>
                <a:lnTo>
                  <a:pt x="25056" y="244989"/>
                </a:lnTo>
                <a:lnTo>
                  <a:pt x="40173" y="215116"/>
                </a:lnTo>
                <a:lnTo>
                  <a:pt x="49699" y="179433"/>
                </a:lnTo>
                <a:lnTo>
                  <a:pt x="53012" y="138177"/>
                </a:lnTo>
                <a:lnTo>
                  <a:pt x="48495" y="90312"/>
                </a:lnTo>
                <a:lnTo>
                  <a:pt x="36756" y="53595"/>
                </a:lnTo>
                <a:lnTo>
                  <a:pt x="20513" y="26300"/>
                </a:lnTo>
                <a:lnTo>
                  <a:pt x="2484" y="6699"/>
                </a:lnTo>
                <a:lnTo>
                  <a:pt x="828" y="4187"/>
                </a:lnTo>
                <a:lnTo>
                  <a:pt x="0" y="3349"/>
                </a:lnTo>
                <a:lnTo>
                  <a:pt x="0" y="0"/>
                </a:lnTo>
                <a:lnTo>
                  <a:pt x="5798" y="0"/>
                </a:lnTo>
                <a:lnTo>
                  <a:pt x="39215" y="31966"/>
                </a:lnTo>
                <a:lnTo>
                  <a:pt x="59432" y="68565"/>
                </a:lnTo>
                <a:lnTo>
                  <a:pt x="69398" y="105634"/>
                </a:lnTo>
                <a:lnTo>
                  <a:pt x="72064" y="139014"/>
                </a:lnTo>
                <a:lnTo>
                  <a:pt x="70588" y="162959"/>
                </a:lnTo>
                <a:lnTo>
                  <a:pt x="60182" y="206140"/>
                </a:lnTo>
                <a:lnTo>
                  <a:pt x="37106" y="247645"/>
                </a:lnTo>
                <a:lnTo>
                  <a:pt x="10366" y="274600"/>
                </a:lnTo>
                <a:lnTo>
                  <a:pt x="4141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67403" y="3773353"/>
            <a:ext cx="46990" cy="120014"/>
          </a:xfrm>
          <a:custGeom>
            <a:avLst/>
            <a:gdLst/>
            <a:ahLst/>
            <a:cxnLst/>
            <a:rect l="l" t="t" r="r" b="b"/>
            <a:pathLst>
              <a:path w="46989" h="120014">
                <a:moveTo>
                  <a:pt x="25678" y="41871"/>
                </a:moveTo>
                <a:lnTo>
                  <a:pt x="21536" y="41871"/>
                </a:lnTo>
                <a:lnTo>
                  <a:pt x="12580" y="40131"/>
                </a:lnTo>
                <a:lnTo>
                  <a:pt x="5798" y="35486"/>
                </a:lnTo>
                <a:lnTo>
                  <a:pt x="1501" y="28799"/>
                </a:lnTo>
                <a:lnTo>
                  <a:pt x="0" y="20935"/>
                </a:lnTo>
                <a:lnTo>
                  <a:pt x="1501" y="13071"/>
                </a:lnTo>
                <a:lnTo>
                  <a:pt x="5798" y="6385"/>
                </a:lnTo>
                <a:lnTo>
                  <a:pt x="12580" y="1740"/>
                </a:lnTo>
                <a:lnTo>
                  <a:pt x="21536" y="0"/>
                </a:lnTo>
                <a:lnTo>
                  <a:pt x="31709" y="2774"/>
                </a:lnTo>
                <a:lnTo>
                  <a:pt x="39552" y="10886"/>
                </a:lnTo>
                <a:lnTo>
                  <a:pt x="44600" y="24023"/>
                </a:lnTo>
                <a:lnTo>
                  <a:pt x="45799" y="36009"/>
                </a:lnTo>
                <a:lnTo>
                  <a:pt x="36446" y="36009"/>
                </a:lnTo>
                <a:lnTo>
                  <a:pt x="34789" y="36847"/>
                </a:lnTo>
                <a:lnTo>
                  <a:pt x="30648" y="41034"/>
                </a:lnTo>
                <a:lnTo>
                  <a:pt x="25678" y="41871"/>
                </a:lnTo>
                <a:close/>
              </a:path>
              <a:path w="46989" h="120014">
                <a:moveTo>
                  <a:pt x="10768" y="119753"/>
                </a:moveTo>
                <a:lnTo>
                  <a:pt x="8283" y="119753"/>
                </a:lnTo>
                <a:lnTo>
                  <a:pt x="6626" y="118078"/>
                </a:lnTo>
                <a:lnTo>
                  <a:pt x="6626" y="113053"/>
                </a:lnTo>
                <a:lnTo>
                  <a:pt x="10768" y="108866"/>
                </a:lnTo>
                <a:lnTo>
                  <a:pt x="20630" y="96867"/>
                </a:lnTo>
                <a:lnTo>
                  <a:pt x="29405" y="81336"/>
                </a:lnTo>
                <a:lnTo>
                  <a:pt x="35695" y="62820"/>
                </a:lnTo>
                <a:lnTo>
                  <a:pt x="38102" y="41871"/>
                </a:lnTo>
                <a:lnTo>
                  <a:pt x="38102" y="36009"/>
                </a:lnTo>
                <a:lnTo>
                  <a:pt x="45799" y="36009"/>
                </a:lnTo>
                <a:lnTo>
                  <a:pt x="46386" y="41871"/>
                </a:lnTo>
                <a:lnTo>
                  <a:pt x="41403" y="73825"/>
                </a:lnTo>
                <a:lnTo>
                  <a:pt x="30130" y="98398"/>
                </a:lnTo>
                <a:lnTo>
                  <a:pt x="18080" y="114179"/>
                </a:lnTo>
                <a:lnTo>
                  <a:pt x="10768" y="11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21476" y="3638530"/>
            <a:ext cx="173355" cy="182245"/>
          </a:xfrm>
          <a:custGeom>
            <a:avLst/>
            <a:gdLst/>
            <a:ahLst/>
            <a:cxnLst/>
            <a:rect l="l" t="t" r="r" b="b"/>
            <a:pathLst>
              <a:path w="173354" h="182245">
                <a:moveTo>
                  <a:pt x="828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12" y="50874"/>
                </a:lnTo>
                <a:lnTo>
                  <a:pt x="12114" y="29729"/>
                </a:lnTo>
                <a:lnTo>
                  <a:pt x="28305" y="9211"/>
                </a:lnTo>
                <a:lnTo>
                  <a:pt x="52184" y="0"/>
                </a:lnTo>
                <a:lnTo>
                  <a:pt x="65618" y="2630"/>
                </a:lnTo>
                <a:lnTo>
                  <a:pt x="75042" y="9211"/>
                </a:lnTo>
                <a:lnTo>
                  <a:pt x="50527" y="9211"/>
                </a:lnTo>
                <a:lnTo>
                  <a:pt x="41053" y="11279"/>
                </a:lnTo>
                <a:lnTo>
                  <a:pt x="30648" y="18842"/>
                </a:lnTo>
                <a:lnTo>
                  <a:pt x="20242" y="33942"/>
                </a:lnTo>
                <a:lnTo>
                  <a:pt x="10768" y="58620"/>
                </a:lnTo>
                <a:lnTo>
                  <a:pt x="9111" y="65320"/>
                </a:lnTo>
                <a:lnTo>
                  <a:pt x="8283" y="66157"/>
                </a:lnTo>
                <a:close/>
              </a:path>
              <a:path w="173354" h="182245">
                <a:moveTo>
                  <a:pt x="102825" y="172511"/>
                </a:moveTo>
                <a:lnTo>
                  <a:pt x="86145" y="172511"/>
                </a:lnTo>
                <a:lnTo>
                  <a:pt x="116716" y="157987"/>
                </a:lnTo>
                <a:lnTo>
                  <a:pt x="138744" y="124778"/>
                </a:lnTo>
                <a:lnTo>
                  <a:pt x="152075" y="88428"/>
                </a:lnTo>
                <a:lnTo>
                  <a:pt x="156553" y="64482"/>
                </a:lnTo>
                <a:lnTo>
                  <a:pt x="155647" y="54067"/>
                </a:lnTo>
                <a:lnTo>
                  <a:pt x="153032" y="45221"/>
                </a:lnTo>
                <a:lnTo>
                  <a:pt x="148865" y="37632"/>
                </a:lnTo>
                <a:lnTo>
                  <a:pt x="143300" y="30985"/>
                </a:lnTo>
                <a:lnTo>
                  <a:pt x="138330" y="26797"/>
                </a:lnTo>
                <a:lnTo>
                  <a:pt x="136673" y="24285"/>
                </a:lnTo>
                <a:lnTo>
                  <a:pt x="155724" y="0"/>
                </a:lnTo>
                <a:lnTo>
                  <a:pt x="161587" y="1387"/>
                </a:lnTo>
                <a:lnTo>
                  <a:pt x="167217" y="6071"/>
                </a:lnTo>
                <a:lnTo>
                  <a:pt x="171450" y="14838"/>
                </a:lnTo>
                <a:lnTo>
                  <a:pt x="173119" y="28472"/>
                </a:lnTo>
                <a:lnTo>
                  <a:pt x="168589" y="61250"/>
                </a:lnTo>
                <a:lnTo>
                  <a:pt x="153654" y="112949"/>
                </a:lnTo>
                <a:lnTo>
                  <a:pt x="126293" y="160722"/>
                </a:lnTo>
                <a:lnTo>
                  <a:pt x="102825" y="172511"/>
                </a:lnTo>
                <a:close/>
              </a:path>
              <a:path w="173354" h="182245">
                <a:moveTo>
                  <a:pt x="84489" y="181723"/>
                </a:moveTo>
                <a:lnTo>
                  <a:pt x="68517" y="179996"/>
                </a:lnTo>
                <a:lnTo>
                  <a:pt x="51149" y="172930"/>
                </a:lnTo>
                <a:lnTo>
                  <a:pt x="37196" y="157699"/>
                </a:lnTo>
                <a:lnTo>
                  <a:pt x="31476" y="131477"/>
                </a:lnTo>
                <a:lnTo>
                  <a:pt x="32524" y="118183"/>
                </a:lnTo>
                <a:lnTo>
                  <a:pt x="36135" y="101748"/>
                </a:lnTo>
                <a:lnTo>
                  <a:pt x="43008" y="79661"/>
                </a:lnTo>
                <a:lnTo>
                  <a:pt x="53841" y="49408"/>
                </a:lnTo>
                <a:lnTo>
                  <a:pt x="55924" y="43677"/>
                </a:lnTo>
                <a:lnTo>
                  <a:pt x="58086" y="36847"/>
                </a:lnTo>
                <a:lnTo>
                  <a:pt x="59781" y="29388"/>
                </a:lnTo>
                <a:lnTo>
                  <a:pt x="60467" y="21773"/>
                </a:lnTo>
                <a:lnTo>
                  <a:pt x="60467" y="9211"/>
                </a:lnTo>
                <a:lnTo>
                  <a:pt x="75042" y="9211"/>
                </a:lnTo>
                <a:lnTo>
                  <a:pt x="75791" y="9735"/>
                </a:lnTo>
                <a:lnTo>
                  <a:pt x="82237" y="20137"/>
                </a:lnTo>
                <a:lnTo>
                  <a:pt x="84489" y="32660"/>
                </a:lnTo>
                <a:lnTo>
                  <a:pt x="84489" y="40196"/>
                </a:lnTo>
                <a:lnTo>
                  <a:pt x="82832" y="46059"/>
                </a:lnTo>
                <a:lnTo>
                  <a:pt x="79519" y="52758"/>
                </a:lnTo>
                <a:lnTo>
                  <a:pt x="70653" y="77057"/>
                </a:lnTo>
                <a:lnTo>
                  <a:pt x="63263" y="99550"/>
                </a:lnTo>
                <a:lnTo>
                  <a:pt x="58202" y="120002"/>
                </a:lnTo>
                <a:lnTo>
                  <a:pt x="56326" y="138177"/>
                </a:lnTo>
                <a:lnTo>
                  <a:pt x="58073" y="152020"/>
                </a:lnTo>
                <a:lnTo>
                  <a:pt x="63470" y="162881"/>
                </a:lnTo>
                <a:lnTo>
                  <a:pt x="72750" y="169973"/>
                </a:lnTo>
                <a:lnTo>
                  <a:pt x="86145" y="172511"/>
                </a:lnTo>
                <a:lnTo>
                  <a:pt x="102825" y="172511"/>
                </a:lnTo>
                <a:lnTo>
                  <a:pt x="84489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47603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90" h="278129">
                <a:moveTo>
                  <a:pt x="72064" y="278029"/>
                </a:moveTo>
                <a:lnTo>
                  <a:pt x="66265" y="278029"/>
                </a:lnTo>
                <a:lnTo>
                  <a:pt x="32848" y="245107"/>
                </a:lnTo>
                <a:lnTo>
                  <a:pt x="12631" y="208103"/>
                </a:lnTo>
                <a:lnTo>
                  <a:pt x="2666" y="171098"/>
                </a:lnTo>
                <a:lnTo>
                  <a:pt x="0" y="138177"/>
                </a:lnTo>
                <a:lnTo>
                  <a:pt x="3015" y="103632"/>
                </a:lnTo>
                <a:lnTo>
                  <a:pt x="13563" y="66576"/>
                </a:lnTo>
                <a:lnTo>
                  <a:pt x="33896" y="30775"/>
                </a:lnTo>
                <a:lnTo>
                  <a:pt x="66265" y="0"/>
                </a:lnTo>
                <a:lnTo>
                  <a:pt x="72064" y="0"/>
                </a:lnTo>
                <a:lnTo>
                  <a:pt x="72064" y="3349"/>
                </a:lnTo>
                <a:lnTo>
                  <a:pt x="69579" y="5862"/>
                </a:lnTo>
                <a:lnTo>
                  <a:pt x="52249" y="24429"/>
                </a:lnTo>
                <a:lnTo>
                  <a:pt x="35928" y="51397"/>
                </a:lnTo>
                <a:lnTo>
                  <a:pt x="23801" y="88886"/>
                </a:lnTo>
                <a:lnTo>
                  <a:pt x="19051" y="139014"/>
                </a:lnTo>
                <a:lnTo>
                  <a:pt x="21691" y="176044"/>
                </a:lnTo>
                <a:lnTo>
                  <a:pt x="30233" y="211034"/>
                </a:lnTo>
                <a:lnTo>
                  <a:pt x="45609" y="242882"/>
                </a:lnTo>
                <a:lnTo>
                  <a:pt x="68750" y="270492"/>
                </a:lnTo>
                <a:lnTo>
                  <a:pt x="71235" y="273004"/>
                </a:lnTo>
                <a:lnTo>
                  <a:pt x="72064" y="273004"/>
                </a:lnTo>
                <a:lnTo>
                  <a:pt x="72064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56947" y="3464344"/>
            <a:ext cx="123189" cy="186055"/>
          </a:xfrm>
          <a:custGeom>
            <a:avLst/>
            <a:gdLst/>
            <a:ahLst/>
            <a:cxnLst/>
            <a:rect l="l" t="t" r="r" b="b"/>
            <a:pathLst>
              <a:path w="123190" h="186054">
                <a:moveTo>
                  <a:pt x="21536" y="66157"/>
                </a:moveTo>
                <a:lnTo>
                  <a:pt x="11596" y="66157"/>
                </a:lnTo>
                <a:lnTo>
                  <a:pt x="0" y="64482"/>
                </a:lnTo>
                <a:lnTo>
                  <a:pt x="0" y="50246"/>
                </a:lnTo>
                <a:lnTo>
                  <a:pt x="4167" y="31443"/>
                </a:lnTo>
                <a:lnTo>
                  <a:pt x="15945" y="15387"/>
                </a:lnTo>
                <a:lnTo>
                  <a:pt x="34246" y="4200"/>
                </a:lnTo>
                <a:lnTo>
                  <a:pt x="57982" y="0"/>
                </a:lnTo>
                <a:lnTo>
                  <a:pt x="82754" y="3794"/>
                </a:lnTo>
                <a:lnTo>
                  <a:pt x="94606" y="10049"/>
                </a:lnTo>
                <a:lnTo>
                  <a:pt x="53841" y="10049"/>
                </a:lnTo>
                <a:lnTo>
                  <a:pt x="43072" y="11396"/>
                </a:lnTo>
                <a:lnTo>
                  <a:pt x="31683" y="15806"/>
                </a:lnTo>
                <a:lnTo>
                  <a:pt x="21225" y="23827"/>
                </a:lnTo>
                <a:lnTo>
                  <a:pt x="13253" y="36009"/>
                </a:lnTo>
                <a:lnTo>
                  <a:pt x="27334" y="36009"/>
                </a:lnTo>
                <a:lnTo>
                  <a:pt x="28991" y="46059"/>
                </a:lnTo>
                <a:lnTo>
                  <a:pt x="28991" y="61132"/>
                </a:lnTo>
                <a:lnTo>
                  <a:pt x="21536" y="66157"/>
                </a:lnTo>
                <a:close/>
              </a:path>
              <a:path w="123190" h="186054">
                <a:moveTo>
                  <a:pt x="114308" y="185910"/>
                </a:moveTo>
                <a:lnTo>
                  <a:pt x="0" y="185910"/>
                </a:lnTo>
                <a:lnTo>
                  <a:pt x="0" y="177536"/>
                </a:lnTo>
                <a:lnTo>
                  <a:pt x="2484" y="175024"/>
                </a:lnTo>
                <a:lnTo>
                  <a:pt x="69579" y="108866"/>
                </a:lnTo>
                <a:lnTo>
                  <a:pt x="77435" y="99537"/>
                </a:lnTo>
                <a:lnTo>
                  <a:pt x="85835" y="86988"/>
                </a:lnTo>
                <a:lnTo>
                  <a:pt x="92526" y="71770"/>
                </a:lnTo>
                <a:lnTo>
                  <a:pt x="95257" y="54433"/>
                </a:lnTo>
                <a:lnTo>
                  <a:pt x="92629" y="37959"/>
                </a:lnTo>
                <a:lnTo>
                  <a:pt x="84799" y="23762"/>
                </a:lnTo>
                <a:lnTo>
                  <a:pt x="71844" y="13804"/>
                </a:lnTo>
                <a:lnTo>
                  <a:pt x="53841" y="10049"/>
                </a:lnTo>
                <a:lnTo>
                  <a:pt x="94606" y="10049"/>
                </a:lnTo>
                <a:lnTo>
                  <a:pt x="103333" y="14655"/>
                </a:lnTo>
                <a:lnTo>
                  <a:pt x="117389" y="31796"/>
                </a:lnTo>
                <a:lnTo>
                  <a:pt x="122592" y="54433"/>
                </a:lnTo>
                <a:lnTo>
                  <a:pt x="119291" y="72935"/>
                </a:lnTo>
                <a:lnTo>
                  <a:pt x="110477" y="88768"/>
                </a:lnTo>
                <a:lnTo>
                  <a:pt x="97781" y="102716"/>
                </a:lnTo>
                <a:lnTo>
                  <a:pt x="82832" y="115566"/>
                </a:lnTo>
                <a:lnTo>
                  <a:pt x="71248" y="124542"/>
                </a:lnTo>
                <a:lnTo>
                  <a:pt x="59742" y="133989"/>
                </a:lnTo>
                <a:lnTo>
                  <a:pt x="45907" y="145949"/>
                </a:lnTo>
                <a:lnTo>
                  <a:pt x="27334" y="162462"/>
                </a:lnTo>
                <a:lnTo>
                  <a:pt x="118110" y="162462"/>
                </a:lnTo>
                <a:lnTo>
                  <a:pt x="114308" y="185910"/>
                </a:lnTo>
                <a:close/>
              </a:path>
              <a:path w="123190" h="186054">
                <a:moveTo>
                  <a:pt x="118110" y="162462"/>
                </a:moveTo>
                <a:lnTo>
                  <a:pt x="78690" y="162462"/>
                </a:lnTo>
                <a:lnTo>
                  <a:pt x="84010" y="162436"/>
                </a:lnTo>
                <a:lnTo>
                  <a:pt x="92668" y="162253"/>
                </a:lnTo>
                <a:lnTo>
                  <a:pt x="112652" y="134827"/>
                </a:lnTo>
                <a:lnTo>
                  <a:pt x="122592" y="134827"/>
                </a:lnTo>
                <a:lnTo>
                  <a:pt x="118110" y="162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16808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90" h="278129">
                <a:moveTo>
                  <a:pt x="4141" y="278029"/>
                </a:moveTo>
                <a:lnTo>
                  <a:pt x="828" y="278029"/>
                </a:lnTo>
                <a:lnTo>
                  <a:pt x="0" y="276354"/>
                </a:lnTo>
                <a:lnTo>
                  <a:pt x="0" y="273841"/>
                </a:lnTo>
                <a:lnTo>
                  <a:pt x="4969" y="268817"/>
                </a:lnTo>
                <a:lnTo>
                  <a:pt x="25056" y="244989"/>
                </a:lnTo>
                <a:lnTo>
                  <a:pt x="40173" y="215116"/>
                </a:lnTo>
                <a:lnTo>
                  <a:pt x="49699" y="179433"/>
                </a:lnTo>
                <a:lnTo>
                  <a:pt x="53012" y="138177"/>
                </a:lnTo>
                <a:lnTo>
                  <a:pt x="48495" y="90312"/>
                </a:lnTo>
                <a:lnTo>
                  <a:pt x="36756" y="53595"/>
                </a:lnTo>
                <a:lnTo>
                  <a:pt x="20513" y="26300"/>
                </a:lnTo>
                <a:lnTo>
                  <a:pt x="2484" y="6699"/>
                </a:lnTo>
                <a:lnTo>
                  <a:pt x="828" y="4187"/>
                </a:lnTo>
                <a:lnTo>
                  <a:pt x="0" y="3349"/>
                </a:lnTo>
                <a:lnTo>
                  <a:pt x="0" y="0"/>
                </a:lnTo>
                <a:lnTo>
                  <a:pt x="5798" y="0"/>
                </a:lnTo>
                <a:lnTo>
                  <a:pt x="39215" y="31966"/>
                </a:lnTo>
                <a:lnTo>
                  <a:pt x="59432" y="68565"/>
                </a:lnTo>
                <a:lnTo>
                  <a:pt x="69398" y="105634"/>
                </a:lnTo>
                <a:lnTo>
                  <a:pt x="72064" y="139014"/>
                </a:lnTo>
                <a:lnTo>
                  <a:pt x="70575" y="162959"/>
                </a:lnTo>
                <a:lnTo>
                  <a:pt x="59833" y="206140"/>
                </a:lnTo>
                <a:lnTo>
                  <a:pt x="36756" y="247645"/>
                </a:lnTo>
                <a:lnTo>
                  <a:pt x="10354" y="274600"/>
                </a:lnTo>
                <a:lnTo>
                  <a:pt x="4141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75019" y="3773353"/>
            <a:ext cx="46990" cy="120014"/>
          </a:xfrm>
          <a:custGeom>
            <a:avLst/>
            <a:gdLst/>
            <a:ahLst/>
            <a:cxnLst/>
            <a:rect l="l" t="t" r="r" b="b"/>
            <a:pathLst>
              <a:path w="46990" h="120014">
                <a:moveTo>
                  <a:pt x="25678" y="41871"/>
                </a:moveTo>
                <a:lnTo>
                  <a:pt x="20708" y="41871"/>
                </a:lnTo>
                <a:lnTo>
                  <a:pt x="12230" y="40131"/>
                </a:lnTo>
                <a:lnTo>
                  <a:pt x="5694" y="35486"/>
                </a:lnTo>
                <a:lnTo>
                  <a:pt x="1488" y="28799"/>
                </a:lnTo>
                <a:lnTo>
                  <a:pt x="0" y="20935"/>
                </a:lnTo>
                <a:lnTo>
                  <a:pt x="1488" y="13071"/>
                </a:lnTo>
                <a:lnTo>
                  <a:pt x="5694" y="6385"/>
                </a:lnTo>
                <a:lnTo>
                  <a:pt x="12230" y="1740"/>
                </a:lnTo>
                <a:lnTo>
                  <a:pt x="20708" y="0"/>
                </a:lnTo>
                <a:lnTo>
                  <a:pt x="31359" y="2774"/>
                </a:lnTo>
                <a:lnTo>
                  <a:pt x="39448" y="10886"/>
                </a:lnTo>
                <a:lnTo>
                  <a:pt x="44587" y="24023"/>
                </a:lnTo>
                <a:lnTo>
                  <a:pt x="45795" y="36009"/>
                </a:lnTo>
                <a:lnTo>
                  <a:pt x="36446" y="36009"/>
                </a:lnTo>
                <a:lnTo>
                  <a:pt x="34789" y="36847"/>
                </a:lnTo>
                <a:lnTo>
                  <a:pt x="30648" y="41034"/>
                </a:lnTo>
                <a:lnTo>
                  <a:pt x="25678" y="41871"/>
                </a:lnTo>
                <a:close/>
              </a:path>
              <a:path w="46990" h="120014">
                <a:moveTo>
                  <a:pt x="10768" y="119753"/>
                </a:moveTo>
                <a:lnTo>
                  <a:pt x="8283" y="119753"/>
                </a:lnTo>
                <a:lnTo>
                  <a:pt x="6626" y="118078"/>
                </a:lnTo>
                <a:lnTo>
                  <a:pt x="6626" y="113053"/>
                </a:lnTo>
                <a:lnTo>
                  <a:pt x="10768" y="108866"/>
                </a:lnTo>
                <a:lnTo>
                  <a:pt x="20630" y="96867"/>
                </a:lnTo>
                <a:lnTo>
                  <a:pt x="29405" y="81336"/>
                </a:lnTo>
                <a:lnTo>
                  <a:pt x="35695" y="62820"/>
                </a:lnTo>
                <a:lnTo>
                  <a:pt x="38102" y="41871"/>
                </a:lnTo>
                <a:lnTo>
                  <a:pt x="38102" y="36009"/>
                </a:lnTo>
                <a:lnTo>
                  <a:pt x="45795" y="36009"/>
                </a:lnTo>
                <a:lnTo>
                  <a:pt x="46386" y="41871"/>
                </a:lnTo>
                <a:lnTo>
                  <a:pt x="41403" y="73825"/>
                </a:lnTo>
                <a:lnTo>
                  <a:pt x="30130" y="98398"/>
                </a:lnTo>
                <a:lnTo>
                  <a:pt x="18080" y="114179"/>
                </a:lnTo>
                <a:lnTo>
                  <a:pt x="10768" y="11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29092" y="3638530"/>
            <a:ext cx="173355" cy="182245"/>
          </a:xfrm>
          <a:custGeom>
            <a:avLst/>
            <a:gdLst/>
            <a:ahLst/>
            <a:cxnLst/>
            <a:rect l="l" t="t" r="r" b="b"/>
            <a:pathLst>
              <a:path w="173354" h="182245">
                <a:moveTo>
                  <a:pt x="828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12" y="50874"/>
                </a:lnTo>
                <a:lnTo>
                  <a:pt x="12114" y="29729"/>
                </a:lnTo>
                <a:lnTo>
                  <a:pt x="28305" y="9211"/>
                </a:lnTo>
                <a:lnTo>
                  <a:pt x="52184" y="0"/>
                </a:lnTo>
                <a:lnTo>
                  <a:pt x="65618" y="2630"/>
                </a:lnTo>
                <a:lnTo>
                  <a:pt x="75042" y="9211"/>
                </a:lnTo>
                <a:lnTo>
                  <a:pt x="50527" y="9211"/>
                </a:lnTo>
                <a:lnTo>
                  <a:pt x="41053" y="11279"/>
                </a:lnTo>
                <a:lnTo>
                  <a:pt x="30648" y="18842"/>
                </a:lnTo>
                <a:lnTo>
                  <a:pt x="20242" y="33942"/>
                </a:lnTo>
                <a:lnTo>
                  <a:pt x="10768" y="58620"/>
                </a:lnTo>
                <a:lnTo>
                  <a:pt x="9111" y="65320"/>
                </a:lnTo>
                <a:lnTo>
                  <a:pt x="8283" y="66157"/>
                </a:lnTo>
                <a:close/>
              </a:path>
              <a:path w="173354" h="182245">
                <a:moveTo>
                  <a:pt x="102825" y="172511"/>
                </a:moveTo>
                <a:lnTo>
                  <a:pt x="86145" y="172511"/>
                </a:lnTo>
                <a:lnTo>
                  <a:pt x="116716" y="157987"/>
                </a:lnTo>
                <a:lnTo>
                  <a:pt x="138744" y="124778"/>
                </a:lnTo>
                <a:lnTo>
                  <a:pt x="152075" y="88428"/>
                </a:lnTo>
                <a:lnTo>
                  <a:pt x="156553" y="64482"/>
                </a:lnTo>
                <a:lnTo>
                  <a:pt x="155647" y="54067"/>
                </a:lnTo>
                <a:lnTo>
                  <a:pt x="153032" y="45221"/>
                </a:lnTo>
                <a:lnTo>
                  <a:pt x="148865" y="37632"/>
                </a:lnTo>
                <a:lnTo>
                  <a:pt x="143300" y="30985"/>
                </a:lnTo>
                <a:lnTo>
                  <a:pt x="138330" y="26797"/>
                </a:lnTo>
                <a:lnTo>
                  <a:pt x="136673" y="24285"/>
                </a:lnTo>
                <a:lnTo>
                  <a:pt x="155724" y="0"/>
                </a:lnTo>
                <a:lnTo>
                  <a:pt x="161587" y="1387"/>
                </a:lnTo>
                <a:lnTo>
                  <a:pt x="167217" y="6071"/>
                </a:lnTo>
                <a:lnTo>
                  <a:pt x="171450" y="14838"/>
                </a:lnTo>
                <a:lnTo>
                  <a:pt x="173119" y="28472"/>
                </a:lnTo>
                <a:lnTo>
                  <a:pt x="168589" y="61250"/>
                </a:lnTo>
                <a:lnTo>
                  <a:pt x="153654" y="112949"/>
                </a:lnTo>
                <a:lnTo>
                  <a:pt x="126293" y="160722"/>
                </a:lnTo>
                <a:lnTo>
                  <a:pt x="102825" y="172511"/>
                </a:lnTo>
                <a:close/>
              </a:path>
              <a:path w="173354" h="182245">
                <a:moveTo>
                  <a:pt x="84489" y="181723"/>
                </a:moveTo>
                <a:lnTo>
                  <a:pt x="68517" y="179996"/>
                </a:lnTo>
                <a:lnTo>
                  <a:pt x="51149" y="172930"/>
                </a:lnTo>
                <a:lnTo>
                  <a:pt x="37196" y="157699"/>
                </a:lnTo>
                <a:lnTo>
                  <a:pt x="31476" y="131477"/>
                </a:lnTo>
                <a:lnTo>
                  <a:pt x="32524" y="118183"/>
                </a:lnTo>
                <a:lnTo>
                  <a:pt x="36135" y="101748"/>
                </a:lnTo>
                <a:lnTo>
                  <a:pt x="43008" y="79661"/>
                </a:lnTo>
                <a:lnTo>
                  <a:pt x="53841" y="49408"/>
                </a:lnTo>
                <a:lnTo>
                  <a:pt x="55924" y="43677"/>
                </a:lnTo>
                <a:lnTo>
                  <a:pt x="58086" y="36847"/>
                </a:lnTo>
                <a:lnTo>
                  <a:pt x="59781" y="29388"/>
                </a:lnTo>
                <a:lnTo>
                  <a:pt x="60467" y="21773"/>
                </a:lnTo>
                <a:lnTo>
                  <a:pt x="60467" y="9211"/>
                </a:lnTo>
                <a:lnTo>
                  <a:pt x="75042" y="9211"/>
                </a:lnTo>
                <a:lnTo>
                  <a:pt x="75791" y="9735"/>
                </a:lnTo>
                <a:lnTo>
                  <a:pt x="82237" y="20137"/>
                </a:lnTo>
                <a:lnTo>
                  <a:pt x="84489" y="32660"/>
                </a:lnTo>
                <a:lnTo>
                  <a:pt x="84489" y="40196"/>
                </a:lnTo>
                <a:lnTo>
                  <a:pt x="82004" y="46059"/>
                </a:lnTo>
                <a:lnTo>
                  <a:pt x="79519" y="52758"/>
                </a:lnTo>
                <a:lnTo>
                  <a:pt x="70653" y="77057"/>
                </a:lnTo>
                <a:lnTo>
                  <a:pt x="63263" y="99550"/>
                </a:lnTo>
                <a:lnTo>
                  <a:pt x="58202" y="120002"/>
                </a:lnTo>
                <a:lnTo>
                  <a:pt x="56326" y="138177"/>
                </a:lnTo>
                <a:lnTo>
                  <a:pt x="58073" y="152020"/>
                </a:lnTo>
                <a:lnTo>
                  <a:pt x="63470" y="162881"/>
                </a:lnTo>
                <a:lnTo>
                  <a:pt x="72750" y="169973"/>
                </a:lnTo>
                <a:lnTo>
                  <a:pt x="86145" y="172511"/>
                </a:lnTo>
                <a:lnTo>
                  <a:pt x="102825" y="172511"/>
                </a:lnTo>
                <a:lnTo>
                  <a:pt x="84489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55220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90" h="278129">
                <a:moveTo>
                  <a:pt x="72064" y="278029"/>
                </a:moveTo>
                <a:lnTo>
                  <a:pt x="66265" y="278029"/>
                </a:lnTo>
                <a:lnTo>
                  <a:pt x="32848" y="245107"/>
                </a:lnTo>
                <a:lnTo>
                  <a:pt x="12631" y="208103"/>
                </a:lnTo>
                <a:lnTo>
                  <a:pt x="2666" y="171098"/>
                </a:lnTo>
                <a:lnTo>
                  <a:pt x="0" y="138177"/>
                </a:lnTo>
                <a:lnTo>
                  <a:pt x="3015" y="103632"/>
                </a:lnTo>
                <a:lnTo>
                  <a:pt x="13563" y="66576"/>
                </a:lnTo>
                <a:lnTo>
                  <a:pt x="33896" y="30775"/>
                </a:lnTo>
                <a:lnTo>
                  <a:pt x="66265" y="0"/>
                </a:lnTo>
                <a:lnTo>
                  <a:pt x="72064" y="0"/>
                </a:lnTo>
                <a:lnTo>
                  <a:pt x="72064" y="3349"/>
                </a:lnTo>
                <a:lnTo>
                  <a:pt x="69579" y="5862"/>
                </a:lnTo>
                <a:lnTo>
                  <a:pt x="52249" y="24429"/>
                </a:lnTo>
                <a:lnTo>
                  <a:pt x="35928" y="51397"/>
                </a:lnTo>
                <a:lnTo>
                  <a:pt x="23801" y="88886"/>
                </a:lnTo>
                <a:lnTo>
                  <a:pt x="19051" y="139014"/>
                </a:lnTo>
                <a:lnTo>
                  <a:pt x="21691" y="176044"/>
                </a:lnTo>
                <a:lnTo>
                  <a:pt x="30233" y="211034"/>
                </a:lnTo>
                <a:lnTo>
                  <a:pt x="45609" y="242882"/>
                </a:lnTo>
                <a:lnTo>
                  <a:pt x="68750" y="270492"/>
                </a:lnTo>
                <a:lnTo>
                  <a:pt x="71235" y="273004"/>
                </a:lnTo>
                <a:lnTo>
                  <a:pt x="72064" y="273004"/>
                </a:lnTo>
                <a:lnTo>
                  <a:pt x="72064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62079" y="3464339"/>
            <a:ext cx="127635" cy="191770"/>
          </a:xfrm>
          <a:custGeom>
            <a:avLst/>
            <a:gdLst/>
            <a:ahLst/>
            <a:cxnLst/>
            <a:rect l="l" t="t" r="r" b="b"/>
            <a:pathLst>
              <a:path w="127634" h="191770">
                <a:moveTo>
                  <a:pt x="31476" y="52758"/>
                </a:moveTo>
                <a:lnTo>
                  <a:pt x="14909" y="52758"/>
                </a:lnTo>
                <a:lnTo>
                  <a:pt x="8283" y="46896"/>
                </a:lnTo>
                <a:lnTo>
                  <a:pt x="8283" y="37684"/>
                </a:lnTo>
                <a:lnTo>
                  <a:pt x="12515" y="22257"/>
                </a:lnTo>
                <a:lnTo>
                  <a:pt x="24124" y="10363"/>
                </a:lnTo>
                <a:lnTo>
                  <a:pt x="41480" y="2708"/>
                </a:lnTo>
                <a:lnTo>
                  <a:pt x="62952" y="0"/>
                </a:lnTo>
                <a:lnTo>
                  <a:pt x="84553" y="2957"/>
                </a:lnTo>
                <a:lnTo>
                  <a:pt x="96295" y="8374"/>
                </a:lnTo>
                <a:lnTo>
                  <a:pt x="62124" y="8374"/>
                </a:lnTo>
                <a:lnTo>
                  <a:pt x="52779" y="9080"/>
                </a:lnTo>
                <a:lnTo>
                  <a:pt x="42037" y="11514"/>
                </a:lnTo>
                <a:lnTo>
                  <a:pt x="31605" y="16146"/>
                </a:lnTo>
                <a:lnTo>
                  <a:pt x="23193" y="23448"/>
                </a:lnTo>
                <a:lnTo>
                  <a:pt x="31476" y="24285"/>
                </a:lnTo>
                <a:lnTo>
                  <a:pt x="37274" y="30147"/>
                </a:lnTo>
                <a:lnTo>
                  <a:pt x="37274" y="46059"/>
                </a:lnTo>
                <a:lnTo>
                  <a:pt x="31476" y="52758"/>
                </a:lnTo>
                <a:close/>
              </a:path>
              <a:path w="127634" h="191770">
                <a:moveTo>
                  <a:pt x="96861" y="182561"/>
                </a:moveTo>
                <a:lnTo>
                  <a:pt x="61296" y="182561"/>
                </a:lnTo>
                <a:lnTo>
                  <a:pt x="73979" y="180441"/>
                </a:lnTo>
                <a:lnTo>
                  <a:pt x="85731" y="173140"/>
                </a:lnTo>
                <a:lnTo>
                  <a:pt x="94377" y="159243"/>
                </a:lnTo>
                <a:lnTo>
                  <a:pt x="97742" y="137339"/>
                </a:lnTo>
                <a:lnTo>
                  <a:pt x="94946" y="117908"/>
                </a:lnTo>
                <a:lnTo>
                  <a:pt x="87181" y="103737"/>
                </a:lnTo>
                <a:lnTo>
                  <a:pt x="75377" y="95062"/>
                </a:lnTo>
                <a:lnTo>
                  <a:pt x="60467" y="92118"/>
                </a:lnTo>
                <a:lnTo>
                  <a:pt x="38102" y="92118"/>
                </a:lnTo>
                <a:lnTo>
                  <a:pt x="38102" y="85418"/>
                </a:lnTo>
                <a:lnTo>
                  <a:pt x="40587" y="84581"/>
                </a:lnTo>
                <a:lnTo>
                  <a:pt x="43072" y="84581"/>
                </a:lnTo>
                <a:lnTo>
                  <a:pt x="49699" y="83743"/>
                </a:lnTo>
                <a:lnTo>
                  <a:pt x="85304" y="64901"/>
                </a:lnTo>
                <a:lnTo>
                  <a:pt x="91944" y="38522"/>
                </a:lnTo>
                <a:lnTo>
                  <a:pt x="89031" y="23565"/>
                </a:lnTo>
                <a:lnTo>
                  <a:pt x="81693" y="14341"/>
                </a:lnTo>
                <a:lnTo>
                  <a:pt x="72025" y="9669"/>
                </a:lnTo>
                <a:lnTo>
                  <a:pt x="62124" y="8374"/>
                </a:lnTo>
                <a:lnTo>
                  <a:pt x="96295" y="8374"/>
                </a:lnTo>
                <a:lnTo>
                  <a:pt x="102194" y="11096"/>
                </a:lnTo>
                <a:lnTo>
                  <a:pt x="114088" y="23317"/>
                </a:lnTo>
                <a:lnTo>
                  <a:pt x="118450" y="38522"/>
                </a:lnTo>
                <a:lnTo>
                  <a:pt x="116431" y="52117"/>
                </a:lnTo>
                <a:lnTo>
                  <a:pt x="109752" y="65634"/>
                </a:lnTo>
                <a:lnTo>
                  <a:pt x="97483" y="77737"/>
                </a:lnTo>
                <a:lnTo>
                  <a:pt x="78690" y="87093"/>
                </a:lnTo>
                <a:lnTo>
                  <a:pt x="99256" y="94708"/>
                </a:lnTo>
                <a:lnTo>
                  <a:pt x="114619" y="106563"/>
                </a:lnTo>
                <a:lnTo>
                  <a:pt x="124235" y="121245"/>
                </a:lnTo>
                <a:lnTo>
                  <a:pt x="127561" y="137339"/>
                </a:lnTo>
                <a:lnTo>
                  <a:pt x="122812" y="157856"/>
                </a:lnTo>
                <a:lnTo>
                  <a:pt x="109442" y="175233"/>
                </a:lnTo>
                <a:lnTo>
                  <a:pt x="96861" y="182561"/>
                </a:lnTo>
                <a:close/>
              </a:path>
              <a:path w="127634" h="191770">
                <a:moveTo>
                  <a:pt x="62124" y="191773"/>
                </a:moveTo>
                <a:lnTo>
                  <a:pt x="38439" y="188619"/>
                </a:lnTo>
                <a:lnTo>
                  <a:pt x="18637" y="179734"/>
                </a:lnTo>
                <a:lnTo>
                  <a:pt x="5047" y="165982"/>
                </a:lnTo>
                <a:lnTo>
                  <a:pt x="0" y="148226"/>
                </a:lnTo>
                <a:lnTo>
                  <a:pt x="0" y="136502"/>
                </a:lnTo>
                <a:lnTo>
                  <a:pt x="7454" y="132315"/>
                </a:lnTo>
                <a:lnTo>
                  <a:pt x="24021" y="132315"/>
                </a:lnTo>
                <a:lnTo>
                  <a:pt x="30648" y="138177"/>
                </a:lnTo>
                <a:lnTo>
                  <a:pt x="30648" y="153250"/>
                </a:lnTo>
                <a:lnTo>
                  <a:pt x="27334" y="162462"/>
                </a:lnTo>
                <a:lnTo>
                  <a:pt x="14909" y="163300"/>
                </a:lnTo>
                <a:lnTo>
                  <a:pt x="25535" y="173022"/>
                </a:lnTo>
                <a:lnTo>
                  <a:pt x="38413" y="178897"/>
                </a:lnTo>
                <a:lnTo>
                  <a:pt x="51136" y="181789"/>
                </a:lnTo>
                <a:lnTo>
                  <a:pt x="61296" y="182561"/>
                </a:lnTo>
                <a:lnTo>
                  <a:pt x="96861" y="182561"/>
                </a:lnTo>
                <a:lnTo>
                  <a:pt x="88773" y="187271"/>
                </a:lnTo>
                <a:lnTo>
                  <a:pt x="62124" y="191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324425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90" h="278129">
                <a:moveTo>
                  <a:pt x="4141" y="278029"/>
                </a:moveTo>
                <a:lnTo>
                  <a:pt x="828" y="278029"/>
                </a:lnTo>
                <a:lnTo>
                  <a:pt x="0" y="276354"/>
                </a:lnTo>
                <a:lnTo>
                  <a:pt x="0" y="273841"/>
                </a:lnTo>
                <a:lnTo>
                  <a:pt x="4969" y="268817"/>
                </a:lnTo>
                <a:lnTo>
                  <a:pt x="25056" y="244989"/>
                </a:lnTo>
                <a:lnTo>
                  <a:pt x="40173" y="215116"/>
                </a:lnTo>
                <a:lnTo>
                  <a:pt x="49699" y="179433"/>
                </a:lnTo>
                <a:lnTo>
                  <a:pt x="53012" y="138177"/>
                </a:lnTo>
                <a:lnTo>
                  <a:pt x="48495" y="90312"/>
                </a:lnTo>
                <a:lnTo>
                  <a:pt x="36756" y="53595"/>
                </a:lnTo>
                <a:lnTo>
                  <a:pt x="20513" y="26300"/>
                </a:lnTo>
                <a:lnTo>
                  <a:pt x="2484" y="6699"/>
                </a:lnTo>
                <a:lnTo>
                  <a:pt x="828" y="4187"/>
                </a:lnTo>
                <a:lnTo>
                  <a:pt x="0" y="3349"/>
                </a:lnTo>
                <a:lnTo>
                  <a:pt x="0" y="0"/>
                </a:lnTo>
                <a:lnTo>
                  <a:pt x="5798" y="0"/>
                </a:lnTo>
                <a:lnTo>
                  <a:pt x="39215" y="31966"/>
                </a:lnTo>
                <a:lnTo>
                  <a:pt x="59432" y="68565"/>
                </a:lnTo>
                <a:lnTo>
                  <a:pt x="69398" y="105634"/>
                </a:lnTo>
                <a:lnTo>
                  <a:pt x="72064" y="139014"/>
                </a:lnTo>
                <a:lnTo>
                  <a:pt x="70575" y="162959"/>
                </a:lnTo>
                <a:lnTo>
                  <a:pt x="59833" y="206140"/>
                </a:lnTo>
                <a:lnTo>
                  <a:pt x="36756" y="247645"/>
                </a:lnTo>
                <a:lnTo>
                  <a:pt x="10354" y="274600"/>
                </a:lnTo>
                <a:lnTo>
                  <a:pt x="4141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476837" y="3515427"/>
            <a:ext cx="140970" cy="400685"/>
          </a:xfrm>
          <a:custGeom>
            <a:avLst/>
            <a:gdLst/>
            <a:ahLst/>
            <a:cxnLst/>
            <a:rect l="l" t="t" r="r" b="b"/>
            <a:pathLst>
              <a:path w="140970" h="400685">
                <a:moveTo>
                  <a:pt x="8283" y="400294"/>
                </a:moveTo>
                <a:lnTo>
                  <a:pt x="0" y="400294"/>
                </a:lnTo>
                <a:lnTo>
                  <a:pt x="0" y="393595"/>
                </a:lnTo>
                <a:lnTo>
                  <a:pt x="1656" y="391920"/>
                </a:lnTo>
                <a:lnTo>
                  <a:pt x="4141" y="391082"/>
                </a:lnTo>
                <a:lnTo>
                  <a:pt x="30596" y="385443"/>
                </a:lnTo>
                <a:lnTo>
                  <a:pt x="46800" y="374229"/>
                </a:lnTo>
                <a:lnTo>
                  <a:pt x="54928" y="360346"/>
                </a:lnTo>
                <a:lnTo>
                  <a:pt x="57154" y="346698"/>
                </a:lnTo>
                <a:lnTo>
                  <a:pt x="57154" y="251231"/>
                </a:lnTo>
                <a:lnTo>
                  <a:pt x="59872" y="234652"/>
                </a:lnTo>
                <a:lnTo>
                  <a:pt x="68336" y="220350"/>
                </a:lnTo>
                <a:lnTo>
                  <a:pt x="83013" y="208718"/>
                </a:lnTo>
                <a:lnTo>
                  <a:pt x="104368" y="200147"/>
                </a:lnTo>
                <a:lnTo>
                  <a:pt x="95723" y="197425"/>
                </a:lnTo>
                <a:lnTo>
                  <a:pt x="60364" y="167592"/>
                </a:lnTo>
                <a:lnTo>
                  <a:pt x="57154" y="146551"/>
                </a:lnTo>
                <a:lnTo>
                  <a:pt x="57154" y="46896"/>
                </a:lnTo>
                <a:lnTo>
                  <a:pt x="56326" y="43546"/>
                </a:lnTo>
                <a:lnTo>
                  <a:pt x="49608" y="29807"/>
                </a:lnTo>
                <a:lnTo>
                  <a:pt x="38620" y="19051"/>
                </a:lnTo>
                <a:lnTo>
                  <a:pt x="24060" y="11750"/>
                </a:lnTo>
                <a:lnTo>
                  <a:pt x="6626" y="8374"/>
                </a:lnTo>
                <a:lnTo>
                  <a:pt x="0" y="8374"/>
                </a:lnTo>
                <a:lnTo>
                  <a:pt x="0" y="0"/>
                </a:lnTo>
                <a:lnTo>
                  <a:pt x="8283" y="0"/>
                </a:lnTo>
                <a:lnTo>
                  <a:pt x="20462" y="850"/>
                </a:lnTo>
                <a:lnTo>
                  <a:pt x="64609" y="16748"/>
                </a:lnTo>
                <a:lnTo>
                  <a:pt x="83660" y="61132"/>
                </a:lnTo>
                <a:lnTo>
                  <a:pt x="83660" y="155763"/>
                </a:lnTo>
                <a:lnTo>
                  <a:pt x="85317" y="159950"/>
                </a:lnTo>
                <a:lnTo>
                  <a:pt x="91089" y="173820"/>
                </a:lnTo>
                <a:lnTo>
                  <a:pt x="101676" y="184864"/>
                </a:lnTo>
                <a:lnTo>
                  <a:pt x="116301" y="192453"/>
                </a:lnTo>
                <a:lnTo>
                  <a:pt x="134188" y="195960"/>
                </a:lnTo>
                <a:lnTo>
                  <a:pt x="140815" y="195960"/>
                </a:lnTo>
                <a:lnTo>
                  <a:pt x="140815" y="202659"/>
                </a:lnTo>
                <a:lnTo>
                  <a:pt x="139158" y="204334"/>
                </a:lnTo>
                <a:lnTo>
                  <a:pt x="137501" y="204334"/>
                </a:lnTo>
                <a:lnTo>
                  <a:pt x="129684" y="205132"/>
                </a:lnTo>
                <a:lnTo>
                  <a:pt x="90300" y="227324"/>
                </a:lnTo>
                <a:lnTo>
                  <a:pt x="83660" y="258767"/>
                </a:lnTo>
                <a:lnTo>
                  <a:pt x="83660" y="350048"/>
                </a:lnTo>
                <a:lnTo>
                  <a:pt x="77241" y="370971"/>
                </a:lnTo>
                <a:lnTo>
                  <a:pt x="60260" y="386791"/>
                </a:lnTo>
                <a:lnTo>
                  <a:pt x="36135" y="396801"/>
                </a:lnTo>
                <a:lnTo>
                  <a:pt x="8283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669008" y="3515427"/>
            <a:ext cx="87630" cy="400685"/>
          </a:xfrm>
          <a:custGeom>
            <a:avLst/>
            <a:gdLst/>
            <a:ahLst/>
            <a:cxnLst/>
            <a:rect l="l" t="t" r="r" b="b"/>
            <a:pathLst>
              <a:path w="87629" h="400685">
                <a:moveTo>
                  <a:pt x="4141" y="400294"/>
                </a:moveTo>
                <a:lnTo>
                  <a:pt x="1656" y="400294"/>
                </a:lnTo>
                <a:lnTo>
                  <a:pt x="0" y="398619"/>
                </a:lnTo>
                <a:lnTo>
                  <a:pt x="0" y="394432"/>
                </a:lnTo>
                <a:lnTo>
                  <a:pt x="4969" y="389408"/>
                </a:lnTo>
                <a:lnTo>
                  <a:pt x="35902" y="348295"/>
                </a:lnTo>
                <a:lnTo>
                  <a:pt x="55497" y="301686"/>
                </a:lnTo>
                <a:lnTo>
                  <a:pt x="65774" y="251623"/>
                </a:lnTo>
                <a:lnTo>
                  <a:pt x="68750" y="200147"/>
                </a:lnTo>
                <a:lnTo>
                  <a:pt x="64648" y="141173"/>
                </a:lnTo>
                <a:lnTo>
                  <a:pt x="52702" y="90129"/>
                </a:lnTo>
                <a:lnTo>
                  <a:pt x="33456" y="47406"/>
                </a:lnTo>
                <a:lnTo>
                  <a:pt x="7454" y="13398"/>
                </a:lnTo>
                <a:lnTo>
                  <a:pt x="0" y="5862"/>
                </a:lnTo>
                <a:lnTo>
                  <a:pt x="0" y="1674"/>
                </a:lnTo>
                <a:lnTo>
                  <a:pt x="1656" y="0"/>
                </a:lnTo>
                <a:lnTo>
                  <a:pt x="4141" y="0"/>
                </a:lnTo>
                <a:lnTo>
                  <a:pt x="47007" y="42748"/>
                </a:lnTo>
                <a:lnTo>
                  <a:pt x="79363" y="109586"/>
                </a:lnTo>
                <a:lnTo>
                  <a:pt x="87639" y="146840"/>
                </a:lnTo>
                <a:lnTo>
                  <a:pt x="87639" y="252043"/>
                </a:lnTo>
                <a:lnTo>
                  <a:pt x="79363" y="289295"/>
                </a:lnTo>
                <a:lnTo>
                  <a:pt x="48055" y="355779"/>
                </a:lnTo>
                <a:lnTo>
                  <a:pt x="12463" y="395191"/>
                </a:lnTo>
                <a:lnTo>
                  <a:pt x="4141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29558" y="4868078"/>
            <a:ext cx="291465" cy="349885"/>
          </a:xfrm>
          <a:custGeom>
            <a:avLst/>
            <a:gdLst/>
            <a:ahLst/>
            <a:cxnLst/>
            <a:rect l="l" t="t" r="r" b="b"/>
            <a:pathLst>
              <a:path w="291464" h="349885">
                <a:moveTo>
                  <a:pt x="120291" y="349744"/>
                </a:moveTo>
                <a:lnTo>
                  <a:pt x="0" y="349744"/>
                </a:lnTo>
                <a:lnTo>
                  <a:pt x="0" y="336151"/>
                </a:lnTo>
                <a:lnTo>
                  <a:pt x="20274" y="334183"/>
                </a:lnTo>
                <a:lnTo>
                  <a:pt x="32753" y="328636"/>
                </a:lnTo>
                <a:lnTo>
                  <a:pt x="39053" y="320051"/>
                </a:lnTo>
                <a:lnTo>
                  <a:pt x="40794" y="308966"/>
                </a:lnTo>
                <a:lnTo>
                  <a:pt x="40794" y="40777"/>
                </a:lnTo>
                <a:lnTo>
                  <a:pt x="39053" y="29913"/>
                </a:lnTo>
                <a:lnTo>
                  <a:pt x="32753" y="21303"/>
                </a:lnTo>
                <a:lnTo>
                  <a:pt x="20274" y="15634"/>
                </a:lnTo>
                <a:lnTo>
                  <a:pt x="0" y="13592"/>
                </a:lnTo>
                <a:lnTo>
                  <a:pt x="0" y="0"/>
                </a:lnTo>
                <a:lnTo>
                  <a:pt x="291314" y="0"/>
                </a:lnTo>
                <a:lnTo>
                  <a:pt x="291314" y="13592"/>
                </a:lnTo>
                <a:lnTo>
                  <a:pt x="78973" y="13592"/>
                </a:lnTo>
                <a:lnTo>
                  <a:pt x="78973" y="308966"/>
                </a:lnTo>
                <a:lnTo>
                  <a:pt x="80722" y="319831"/>
                </a:lnTo>
                <a:lnTo>
                  <a:pt x="87080" y="328440"/>
                </a:lnTo>
                <a:lnTo>
                  <a:pt x="99714" y="334109"/>
                </a:lnTo>
                <a:lnTo>
                  <a:pt x="120291" y="336151"/>
                </a:lnTo>
                <a:lnTo>
                  <a:pt x="120291" y="349744"/>
                </a:lnTo>
                <a:close/>
              </a:path>
              <a:path w="291464" h="349885">
                <a:moveTo>
                  <a:pt x="291314" y="349744"/>
                </a:moveTo>
                <a:lnTo>
                  <a:pt x="171023" y="349744"/>
                </a:lnTo>
                <a:lnTo>
                  <a:pt x="171023" y="336151"/>
                </a:lnTo>
                <a:lnTo>
                  <a:pt x="191297" y="334183"/>
                </a:lnTo>
                <a:lnTo>
                  <a:pt x="203776" y="328636"/>
                </a:lnTo>
                <a:lnTo>
                  <a:pt x="210076" y="320051"/>
                </a:lnTo>
                <a:lnTo>
                  <a:pt x="211817" y="308966"/>
                </a:lnTo>
                <a:lnTo>
                  <a:pt x="211817" y="13592"/>
                </a:lnTo>
                <a:lnTo>
                  <a:pt x="291314" y="13592"/>
                </a:lnTo>
                <a:lnTo>
                  <a:pt x="270958" y="15561"/>
                </a:lnTo>
                <a:lnTo>
                  <a:pt x="258299" y="21107"/>
                </a:lnTo>
                <a:lnTo>
                  <a:pt x="251819" y="29692"/>
                </a:lnTo>
                <a:lnTo>
                  <a:pt x="249997" y="40777"/>
                </a:lnTo>
                <a:lnTo>
                  <a:pt x="249997" y="308966"/>
                </a:lnTo>
                <a:lnTo>
                  <a:pt x="251745" y="319831"/>
                </a:lnTo>
                <a:lnTo>
                  <a:pt x="258103" y="328440"/>
                </a:lnTo>
                <a:lnTo>
                  <a:pt x="270737" y="334109"/>
                </a:lnTo>
                <a:lnTo>
                  <a:pt x="291314" y="336151"/>
                </a:lnTo>
                <a:lnTo>
                  <a:pt x="291314" y="34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10725" y="5327084"/>
            <a:ext cx="74930" cy="79375"/>
          </a:xfrm>
          <a:custGeom>
            <a:avLst/>
            <a:gdLst/>
            <a:ahLst/>
            <a:cxnLst/>
            <a:rect l="l" t="t" r="r" b="b"/>
            <a:pathLst>
              <a:path w="74930" h="79375">
                <a:moveTo>
                  <a:pt x="31380" y="78940"/>
                </a:moveTo>
                <a:lnTo>
                  <a:pt x="17872" y="76294"/>
                </a:lnTo>
                <a:lnTo>
                  <a:pt x="8041" y="69138"/>
                </a:lnTo>
                <a:lnTo>
                  <a:pt x="2034" y="58650"/>
                </a:lnTo>
                <a:lnTo>
                  <a:pt x="0" y="46005"/>
                </a:lnTo>
                <a:lnTo>
                  <a:pt x="4739" y="26245"/>
                </a:lnTo>
                <a:lnTo>
                  <a:pt x="16736" y="11828"/>
                </a:lnTo>
                <a:lnTo>
                  <a:pt x="32655" y="2997"/>
                </a:lnTo>
                <a:lnTo>
                  <a:pt x="49162" y="0"/>
                </a:lnTo>
                <a:lnTo>
                  <a:pt x="57669" y="1053"/>
                </a:lnTo>
                <a:lnTo>
                  <a:pt x="64656" y="4116"/>
                </a:lnTo>
                <a:lnTo>
                  <a:pt x="65723" y="5227"/>
                </a:lnTo>
                <a:lnTo>
                  <a:pt x="49162" y="5227"/>
                </a:lnTo>
                <a:lnTo>
                  <a:pt x="43303" y="5946"/>
                </a:lnTo>
                <a:lnTo>
                  <a:pt x="34453" y="9410"/>
                </a:lnTo>
                <a:lnTo>
                  <a:pt x="25112" y="17578"/>
                </a:lnTo>
                <a:lnTo>
                  <a:pt x="17782" y="32412"/>
                </a:lnTo>
                <a:lnTo>
                  <a:pt x="58707" y="32412"/>
                </a:lnTo>
                <a:lnTo>
                  <a:pt x="55438" y="33458"/>
                </a:lnTo>
                <a:lnTo>
                  <a:pt x="47797" y="35573"/>
                </a:lnTo>
                <a:lnTo>
                  <a:pt x="39813" y="36660"/>
                </a:lnTo>
                <a:lnTo>
                  <a:pt x="32712" y="37060"/>
                </a:lnTo>
                <a:lnTo>
                  <a:pt x="27719" y="37117"/>
                </a:lnTo>
                <a:lnTo>
                  <a:pt x="16736" y="37117"/>
                </a:lnTo>
                <a:lnTo>
                  <a:pt x="14121" y="47050"/>
                </a:lnTo>
                <a:lnTo>
                  <a:pt x="14121" y="52801"/>
                </a:lnTo>
                <a:lnTo>
                  <a:pt x="15428" y="62105"/>
                </a:lnTo>
                <a:lnTo>
                  <a:pt x="19089" y="68811"/>
                </a:lnTo>
                <a:lnTo>
                  <a:pt x="24712" y="72871"/>
                </a:lnTo>
                <a:lnTo>
                  <a:pt x="31903" y="74235"/>
                </a:lnTo>
                <a:lnTo>
                  <a:pt x="55022" y="74235"/>
                </a:lnTo>
                <a:lnTo>
                  <a:pt x="50739" y="76204"/>
                </a:lnTo>
                <a:lnTo>
                  <a:pt x="31380" y="78940"/>
                </a:lnTo>
                <a:close/>
              </a:path>
              <a:path w="74930" h="79375">
                <a:moveTo>
                  <a:pt x="58707" y="32412"/>
                </a:moveTo>
                <a:lnTo>
                  <a:pt x="26673" y="32412"/>
                </a:lnTo>
                <a:lnTo>
                  <a:pt x="35482" y="32151"/>
                </a:lnTo>
                <a:lnTo>
                  <a:pt x="47724" y="30321"/>
                </a:lnTo>
                <a:lnTo>
                  <a:pt x="58593" y="25355"/>
                </a:lnTo>
                <a:lnTo>
                  <a:pt x="63283" y="15683"/>
                </a:lnTo>
                <a:lnTo>
                  <a:pt x="63283" y="8887"/>
                </a:lnTo>
                <a:lnTo>
                  <a:pt x="57007" y="5227"/>
                </a:lnTo>
                <a:lnTo>
                  <a:pt x="65723" y="5227"/>
                </a:lnTo>
                <a:lnTo>
                  <a:pt x="69388" y="9042"/>
                </a:lnTo>
                <a:lnTo>
                  <a:pt x="71128" y="15683"/>
                </a:lnTo>
                <a:lnTo>
                  <a:pt x="71128" y="20911"/>
                </a:lnTo>
                <a:lnTo>
                  <a:pt x="68513" y="29276"/>
                </a:lnTo>
                <a:lnTo>
                  <a:pt x="58707" y="32412"/>
                </a:lnTo>
                <a:close/>
              </a:path>
              <a:path w="74930" h="79375">
                <a:moveTo>
                  <a:pt x="55022" y="74235"/>
                </a:moveTo>
                <a:lnTo>
                  <a:pt x="31903" y="74235"/>
                </a:lnTo>
                <a:lnTo>
                  <a:pt x="37117" y="73982"/>
                </a:lnTo>
                <a:lnTo>
                  <a:pt x="46547" y="72209"/>
                </a:lnTo>
                <a:lnTo>
                  <a:pt x="57939" y="67398"/>
                </a:lnTo>
                <a:lnTo>
                  <a:pt x="69036" y="58029"/>
                </a:lnTo>
                <a:lnTo>
                  <a:pt x="70605" y="56460"/>
                </a:lnTo>
                <a:lnTo>
                  <a:pt x="73220" y="56460"/>
                </a:lnTo>
                <a:lnTo>
                  <a:pt x="74789" y="58029"/>
                </a:lnTo>
                <a:lnTo>
                  <a:pt x="74789" y="59074"/>
                </a:lnTo>
                <a:lnTo>
                  <a:pt x="72199" y="63281"/>
                </a:lnTo>
                <a:lnTo>
                  <a:pt x="64264" y="69988"/>
                </a:lnTo>
                <a:lnTo>
                  <a:pt x="55022" y="74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12717" y="5303554"/>
            <a:ext cx="97155" cy="114300"/>
          </a:xfrm>
          <a:custGeom>
            <a:avLst/>
            <a:gdLst/>
            <a:ahLst/>
            <a:cxnLst/>
            <a:rect l="l" t="t" r="r" b="b"/>
            <a:pathLst>
              <a:path w="97155" h="114300">
                <a:moveTo>
                  <a:pt x="96756" y="113967"/>
                </a:moveTo>
                <a:lnTo>
                  <a:pt x="59099" y="113967"/>
                </a:lnTo>
                <a:lnTo>
                  <a:pt x="36406" y="109548"/>
                </a:lnTo>
                <a:lnTo>
                  <a:pt x="17586" y="97434"/>
                </a:lnTo>
                <a:lnTo>
                  <a:pt x="4747" y="79341"/>
                </a:lnTo>
                <a:lnTo>
                  <a:pt x="0" y="56983"/>
                </a:lnTo>
                <a:lnTo>
                  <a:pt x="4674" y="34846"/>
                </a:lnTo>
                <a:lnTo>
                  <a:pt x="17389" y="16729"/>
                </a:lnTo>
                <a:lnTo>
                  <a:pt x="36185" y="4492"/>
                </a:lnTo>
                <a:lnTo>
                  <a:pt x="59099" y="0"/>
                </a:lnTo>
                <a:lnTo>
                  <a:pt x="96756" y="0"/>
                </a:lnTo>
                <a:lnTo>
                  <a:pt x="96756" y="8364"/>
                </a:lnTo>
                <a:lnTo>
                  <a:pt x="59622" y="8364"/>
                </a:lnTo>
                <a:lnTo>
                  <a:pt x="40590" y="11705"/>
                </a:lnTo>
                <a:lnTo>
                  <a:pt x="25038" y="20976"/>
                </a:lnTo>
                <a:lnTo>
                  <a:pt x="14096" y="35051"/>
                </a:lnTo>
                <a:lnTo>
                  <a:pt x="8891" y="52801"/>
                </a:lnTo>
                <a:lnTo>
                  <a:pt x="96756" y="52801"/>
                </a:lnTo>
                <a:lnTo>
                  <a:pt x="96756" y="61166"/>
                </a:lnTo>
                <a:lnTo>
                  <a:pt x="8891" y="61166"/>
                </a:lnTo>
                <a:lnTo>
                  <a:pt x="14096" y="78916"/>
                </a:lnTo>
                <a:lnTo>
                  <a:pt x="25038" y="92990"/>
                </a:lnTo>
                <a:lnTo>
                  <a:pt x="40590" y="102261"/>
                </a:lnTo>
                <a:lnTo>
                  <a:pt x="59622" y="105602"/>
                </a:lnTo>
                <a:lnTo>
                  <a:pt x="96756" y="105602"/>
                </a:lnTo>
                <a:lnTo>
                  <a:pt x="96756" y="113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37192" y="5281596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4" h="126364">
                <a:moveTo>
                  <a:pt x="33472" y="125991"/>
                </a:moveTo>
                <a:lnTo>
                  <a:pt x="20740" y="124627"/>
                </a:lnTo>
                <a:lnTo>
                  <a:pt x="10067" y="120567"/>
                </a:lnTo>
                <a:lnTo>
                  <a:pt x="2729" y="113861"/>
                </a:lnTo>
                <a:lnTo>
                  <a:pt x="0" y="104557"/>
                </a:lnTo>
                <a:lnTo>
                  <a:pt x="1618" y="95841"/>
                </a:lnTo>
                <a:lnTo>
                  <a:pt x="7452" y="84233"/>
                </a:lnTo>
                <a:lnTo>
                  <a:pt x="18975" y="71548"/>
                </a:lnTo>
                <a:lnTo>
                  <a:pt x="37656" y="59597"/>
                </a:lnTo>
                <a:lnTo>
                  <a:pt x="31650" y="57016"/>
                </a:lnTo>
                <a:lnTo>
                  <a:pt x="26084" y="53062"/>
                </a:lnTo>
                <a:lnTo>
                  <a:pt x="21990" y="47540"/>
                </a:lnTo>
                <a:lnTo>
                  <a:pt x="20397" y="40254"/>
                </a:lnTo>
                <a:lnTo>
                  <a:pt x="25504" y="25142"/>
                </a:lnTo>
                <a:lnTo>
                  <a:pt x="38898" y="12285"/>
                </a:lnTo>
                <a:lnTo>
                  <a:pt x="57685" y="3349"/>
                </a:lnTo>
                <a:lnTo>
                  <a:pt x="78973" y="0"/>
                </a:lnTo>
                <a:lnTo>
                  <a:pt x="90480" y="0"/>
                </a:lnTo>
                <a:lnTo>
                  <a:pt x="100940" y="2613"/>
                </a:lnTo>
                <a:lnTo>
                  <a:pt x="100940" y="10455"/>
                </a:lnTo>
                <a:lnTo>
                  <a:pt x="60668" y="10455"/>
                </a:lnTo>
                <a:lnTo>
                  <a:pt x="50731" y="12024"/>
                </a:lnTo>
                <a:lnTo>
                  <a:pt x="44978" y="16206"/>
                </a:lnTo>
                <a:lnTo>
                  <a:pt x="40794" y="18820"/>
                </a:lnTo>
                <a:lnTo>
                  <a:pt x="36610" y="25093"/>
                </a:lnTo>
                <a:lnTo>
                  <a:pt x="36610" y="32412"/>
                </a:lnTo>
                <a:lnTo>
                  <a:pt x="38391" y="39258"/>
                </a:lnTo>
                <a:lnTo>
                  <a:pt x="44194" y="45221"/>
                </a:lnTo>
                <a:lnTo>
                  <a:pt x="54703" y="49615"/>
                </a:lnTo>
                <a:lnTo>
                  <a:pt x="70605" y="51755"/>
                </a:lnTo>
                <a:lnTo>
                  <a:pt x="72174" y="51755"/>
                </a:lnTo>
                <a:lnTo>
                  <a:pt x="72174" y="55415"/>
                </a:lnTo>
                <a:lnTo>
                  <a:pt x="68513" y="58029"/>
                </a:lnTo>
                <a:lnTo>
                  <a:pt x="66421" y="59597"/>
                </a:lnTo>
                <a:lnTo>
                  <a:pt x="62237" y="62211"/>
                </a:lnTo>
                <a:lnTo>
                  <a:pt x="56484" y="62211"/>
                </a:lnTo>
                <a:lnTo>
                  <a:pt x="37836" y="66500"/>
                </a:lnTo>
                <a:lnTo>
                  <a:pt x="25365" y="75738"/>
                </a:lnTo>
                <a:lnTo>
                  <a:pt x="18386" y="86839"/>
                </a:lnTo>
                <a:lnTo>
                  <a:pt x="16213" y="96715"/>
                </a:lnTo>
                <a:lnTo>
                  <a:pt x="19318" y="105831"/>
                </a:lnTo>
                <a:lnTo>
                  <a:pt x="26934" y="111614"/>
                </a:lnTo>
                <a:lnTo>
                  <a:pt x="36512" y="114653"/>
                </a:lnTo>
                <a:lnTo>
                  <a:pt x="45501" y="115535"/>
                </a:lnTo>
                <a:lnTo>
                  <a:pt x="66974" y="115535"/>
                </a:lnTo>
                <a:lnTo>
                  <a:pt x="55700" y="121613"/>
                </a:lnTo>
                <a:lnTo>
                  <a:pt x="33472" y="125991"/>
                </a:lnTo>
                <a:close/>
              </a:path>
              <a:path w="100964" h="126364">
                <a:moveTo>
                  <a:pt x="89434" y="29276"/>
                </a:moveTo>
                <a:lnTo>
                  <a:pt x="83681" y="29276"/>
                </a:lnTo>
                <a:lnTo>
                  <a:pt x="82111" y="28753"/>
                </a:lnTo>
                <a:lnTo>
                  <a:pt x="82111" y="27184"/>
                </a:lnTo>
                <a:lnTo>
                  <a:pt x="82635" y="26139"/>
                </a:lnTo>
                <a:lnTo>
                  <a:pt x="83158" y="25616"/>
                </a:lnTo>
                <a:lnTo>
                  <a:pt x="84204" y="24048"/>
                </a:lnTo>
                <a:lnTo>
                  <a:pt x="84727" y="21957"/>
                </a:lnTo>
                <a:lnTo>
                  <a:pt x="84727" y="14115"/>
                </a:lnTo>
                <a:lnTo>
                  <a:pt x="78450" y="12546"/>
                </a:lnTo>
                <a:lnTo>
                  <a:pt x="73220" y="10978"/>
                </a:lnTo>
                <a:lnTo>
                  <a:pt x="68513" y="10455"/>
                </a:lnTo>
                <a:lnTo>
                  <a:pt x="100940" y="10455"/>
                </a:lnTo>
                <a:lnTo>
                  <a:pt x="100940" y="22479"/>
                </a:lnTo>
                <a:lnTo>
                  <a:pt x="89434" y="29276"/>
                </a:lnTo>
                <a:close/>
              </a:path>
              <a:path w="100964" h="126364">
                <a:moveTo>
                  <a:pt x="66974" y="115535"/>
                </a:moveTo>
                <a:lnTo>
                  <a:pt x="45501" y="115535"/>
                </a:lnTo>
                <a:lnTo>
                  <a:pt x="56329" y="114073"/>
                </a:lnTo>
                <a:lnTo>
                  <a:pt x="64656" y="110504"/>
                </a:lnTo>
                <a:lnTo>
                  <a:pt x="70728" y="106052"/>
                </a:lnTo>
                <a:lnTo>
                  <a:pt x="74789" y="101943"/>
                </a:lnTo>
                <a:lnTo>
                  <a:pt x="82111" y="93578"/>
                </a:lnTo>
                <a:lnTo>
                  <a:pt x="91003" y="93578"/>
                </a:lnTo>
                <a:lnTo>
                  <a:pt x="91003" y="95147"/>
                </a:lnTo>
                <a:lnTo>
                  <a:pt x="86426" y="101289"/>
                </a:lnTo>
                <a:lnTo>
                  <a:pt x="74005" y="111745"/>
                </a:lnTo>
                <a:lnTo>
                  <a:pt x="66974" y="115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85198" y="4995114"/>
            <a:ext cx="130810" cy="159385"/>
          </a:xfrm>
          <a:custGeom>
            <a:avLst/>
            <a:gdLst/>
            <a:ahLst/>
            <a:cxnLst/>
            <a:rect l="l" t="t" r="r" b="b"/>
            <a:pathLst>
              <a:path w="130810" h="159385">
                <a:moveTo>
                  <a:pt x="21443" y="40777"/>
                </a:moveTo>
                <a:lnTo>
                  <a:pt x="15690" y="40777"/>
                </a:lnTo>
                <a:lnTo>
                  <a:pt x="15690" y="37640"/>
                </a:lnTo>
                <a:lnTo>
                  <a:pt x="18828" y="22479"/>
                </a:lnTo>
                <a:lnTo>
                  <a:pt x="23535" y="14115"/>
                </a:lnTo>
                <a:lnTo>
                  <a:pt x="25627" y="9932"/>
                </a:lnTo>
                <a:lnTo>
                  <a:pt x="30334" y="0"/>
                </a:lnTo>
                <a:lnTo>
                  <a:pt x="41840" y="0"/>
                </a:lnTo>
                <a:lnTo>
                  <a:pt x="48958" y="1029"/>
                </a:lnTo>
                <a:lnTo>
                  <a:pt x="55634" y="4312"/>
                </a:lnTo>
                <a:lnTo>
                  <a:pt x="56482" y="5227"/>
                </a:lnTo>
                <a:lnTo>
                  <a:pt x="41317" y="5227"/>
                </a:lnTo>
                <a:lnTo>
                  <a:pt x="35074" y="7384"/>
                </a:lnTo>
                <a:lnTo>
                  <a:pt x="30203" y="13461"/>
                </a:lnTo>
                <a:lnTo>
                  <a:pt x="26313" y="22871"/>
                </a:lnTo>
                <a:lnTo>
                  <a:pt x="23012" y="35026"/>
                </a:lnTo>
                <a:lnTo>
                  <a:pt x="21443" y="40777"/>
                </a:lnTo>
                <a:close/>
              </a:path>
              <a:path w="130810" h="159385">
                <a:moveTo>
                  <a:pt x="71651" y="18820"/>
                </a:moveTo>
                <a:lnTo>
                  <a:pt x="64329" y="18820"/>
                </a:lnTo>
                <a:lnTo>
                  <a:pt x="71243" y="11689"/>
                </a:lnTo>
                <a:lnTo>
                  <a:pt x="79235" y="5685"/>
                </a:lnTo>
                <a:lnTo>
                  <a:pt x="88012" y="1543"/>
                </a:lnTo>
                <a:lnTo>
                  <a:pt x="97279" y="0"/>
                </a:lnTo>
                <a:lnTo>
                  <a:pt x="110370" y="2899"/>
                </a:lnTo>
                <a:lnTo>
                  <a:pt x="113356" y="5227"/>
                </a:lnTo>
                <a:lnTo>
                  <a:pt x="92049" y="5227"/>
                </a:lnTo>
                <a:lnTo>
                  <a:pt x="84727" y="7319"/>
                </a:lnTo>
                <a:lnTo>
                  <a:pt x="76358" y="15160"/>
                </a:lnTo>
                <a:lnTo>
                  <a:pt x="71651" y="18820"/>
                </a:lnTo>
                <a:close/>
              </a:path>
              <a:path w="130810" h="159385">
                <a:moveTo>
                  <a:pt x="35041" y="151085"/>
                </a:moveTo>
                <a:lnTo>
                  <a:pt x="16736" y="151085"/>
                </a:lnTo>
                <a:lnTo>
                  <a:pt x="17259" y="149516"/>
                </a:lnTo>
                <a:lnTo>
                  <a:pt x="19351" y="140629"/>
                </a:lnTo>
                <a:lnTo>
                  <a:pt x="48116" y="25616"/>
                </a:lnTo>
                <a:lnTo>
                  <a:pt x="48639" y="22479"/>
                </a:lnTo>
                <a:lnTo>
                  <a:pt x="48639" y="7319"/>
                </a:lnTo>
                <a:lnTo>
                  <a:pt x="45501" y="5227"/>
                </a:lnTo>
                <a:lnTo>
                  <a:pt x="56482" y="5227"/>
                </a:lnTo>
                <a:lnTo>
                  <a:pt x="61036" y="10145"/>
                </a:lnTo>
                <a:lnTo>
                  <a:pt x="64329" y="18820"/>
                </a:lnTo>
                <a:lnTo>
                  <a:pt x="71651" y="18820"/>
                </a:lnTo>
                <a:lnTo>
                  <a:pt x="64852" y="25616"/>
                </a:lnTo>
                <a:lnTo>
                  <a:pt x="63283" y="32412"/>
                </a:lnTo>
                <a:lnTo>
                  <a:pt x="50731" y="81554"/>
                </a:lnTo>
                <a:lnTo>
                  <a:pt x="50208" y="84168"/>
                </a:lnTo>
                <a:lnTo>
                  <a:pt x="50208" y="85214"/>
                </a:lnTo>
                <a:lnTo>
                  <a:pt x="50960" y="89388"/>
                </a:lnTo>
                <a:lnTo>
                  <a:pt x="53869" y="97042"/>
                </a:lnTo>
                <a:lnTo>
                  <a:pt x="54030" y="97238"/>
                </a:lnTo>
                <a:lnTo>
                  <a:pt x="47070" y="97238"/>
                </a:lnTo>
                <a:lnTo>
                  <a:pt x="44529" y="107277"/>
                </a:lnTo>
                <a:lnTo>
                  <a:pt x="40467" y="123442"/>
                </a:lnTo>
                <a:lnTo>
                  <a:pt x="36700" y="138922"/>
                </a:lnTo>
                <a:lnTo>
                  <a:pt x="35041" y="146903"/>
                </a:lnTo>
                <a:lnTo>
                  <a:pt x="35041" y="151085"/>
                </a:lnTo>
                <a:close/>
              </a:path>
              <a:path w="130810" h="159385">
                <a:moveTo>
                  <a:pt x="88377" y="107694"/>
                </a:moveTo>
                <a:lnTo>
                  <a:pt x="70082" y="107694"/>
                </a:lnTo>
                <a:lnTo>
                  <a:pt x="77233" y="106117"/>
                </a:lnTo>
                <a:lnTo>
                  <a:pt x="84923" y="101355"/>
                </a:lnTo>
                <a:lnTo>
                  <a:pt x="107673" y="57375"/>
                </a:lnTo>
                <a:lnTo>
                  <a:pt x="112446" y="28753"/>
                </a:lnTo>
                <a:lnTo>
                  <a:pt x="111310" y="18902"/>
                </a:lnTo>
                <a:lnTo>
                  <a:pt x="108066" y="11501"/>
                </a:lnTo>
                <a:lnTo>
                  <a:pt x="102958" y="6845"/>
                </a:lnTo>
                <a:lnTo>
                  <a:pt x="96233" y="5227"/>
                </a:lnTo>
                <a:lnTo>
                  <a:pt x="113356" y="5227"/>
                </a:lnTo>
                <a:lnTo>
                  <a:pt x="120814" y="11043"/>
                </a:lnTo>
                <a:lnTo>
                  <a:pt x="127727" y="23598"/>
                </a:lnTo>
                <a:lnTo>
                  <a:pt x="130228" y="39731"/>
                </a:lnTo>
                <a:lnTo>
                  <a:pt x="124949" y="66826"/>
                </a:lnTo>
                <a:lnTo>
                  <a:pt x="111138" y="90246"/>
                </a:lnTo>
                <a:lnTo>
                  <a:pt x="91836" y="106705"/>
                </a:lnTo>
                <a:lnTo>
                  <a:pt x="88377" y="107694"/>
                </a:lnTo>
                <a:close/>
              </a:path>
              <a:path w="130810" h="159385">
                <a:moveTo>
                  <a:pt x="70082" y="112921"/>
                </a:moveTo>
                <a:lnTo>
                  <a:pt x="61633" y="111500"/>
                </a:lnTo>
                <a:lnTo>
                  <a:pt x="55046" y="107824"/>
                </a:lnTo>
                <a:lnTo>
                  <a:pt x="50224" y="102776"/>
                </a:lnTo>
                <a:lnTo>
                  <a:pt x="47070" y="97238"/>
                </a:lnTo>
                <a:lnTo>
                  <a:pt x="54030" y="97238"/>
                </a:lnTo>
                <a:lnTo>
                  <a:pt x="59916" y="104402"/>
                </a:lnTo>
                <a:lnTo>
                  <a:pt x="70082" y="107694"/>
                </a:lnTo>
                <a:lnTo>
                  <a:pt x="88377" y="107694"/>
                </a:lnTo>
                <a:lnTo>
                  <a:pt x="70082" y="112921"/>
                </a:lnTo>
                <a:close/>
              </a:path>
              <a:path w="130810" h="159385">
                <a:moveTo>
                  <a:pt x="9937" y="158927"/>
                </a:moveTo>
                <a:lnTo>
                  <a:pt x="1046" y="158927"/>
                </a:lnTo>
                <a:lnTo>
                  <a:pt x="0" y="157881"/>
                </a:lnTo>
                <a:lnTo>
                  <a:pt x="0" y="151085"/>
                </a:lnTo>
                <a:lnTo>
                  <a:pt x="53346" y="151085"/>
                </a:lnTo>
                <a:lnTo>
                  <a:pt x="53346" y="157881"/>
                </a:lnTo>
                <a:lnTo>
                  <a:pt x="17259" y="157881"/>
                </a:lnTo>
                <a:lnTo>
                  <a:pt x="9937" y="158927"/>
                </a:lnTo>
                <a:close/>
              </a:path>
              <a:path w="130810" h="159385">
                <a:moveTo>
                  <a:pt x="53346" y="158927"/>
                </a:moveTo>
                <a:lnTo>
                  <a:pt x="40794" y="158927"/>
                </a:lnTo>
                <a:lnTo>
                  <a:pt x="32426" y="157881"/>
                </a:lnTo>
                <a:lnTo>
                  <a:pt x="53346" y="157881"/>
                </a:lnTo>
                <a:lnTo>
                  <a:pt x="53346" y="15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43674" y="4918259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19" h="250189">
                <a:moveTo>
                  <a:pt x="57007" y="249892"/>
                </a:moveTo>
                <a:lnTo>
                  <a:pt x="55438" y="249892"/>
                </a:lnTo>
                <a:lnTo>
                  <a:pt x="50339" y="246877"/>
                </a:lnTo>
                <a:lnTo>
                  <a:pt x="16213" y="202841"/>
                </a:lnTo>
                <a:lnTo>
                  <a:pt x="3007" y="160560"/>
                </a:lnTo>
                <a:lnTo>
                  <a:pt x="0" y="124946"/>
                </a:lnTo>
                <a:lnTo>
                  <a:pt x="686" y="107800"/>
                </a:lnTo>
                <a:lnTo>
                  <a:pt x="7943" y="68999"/>
                </a:lnTo>
                <a:lnTo>
                  <a:pt x="27711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915" y="6796"/>
                </a:lnTo>
                <a:lnTo>
                  <a:pt x="35605" y="32094"/>
                </a:lnTo>
                <a:lnTo>
                  <a:pt x="23208" y="60969"/>
                </a:lnTo>
                <a:lnTo>
                  <a:pt x="16597" y="92296"/>
                </a:lnTo>
                <a:lnTo>
                  <a:pt x="14644" y="124946"/>
                </a:lnTo>
                <a:lnTo>
                  <a:pt x="16360" y="154851"/>
                </a:lnTo>
                <a:lnTo>
                  <a:pt x="22489" y="185785"/>
                </a:lnTo>
                <a:lnTo>
                  <a:pt x="34502" y="215445"/>
                </a:lnTo>
                <a:lnTo>
                  <a:pt x="53869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27879" y="4995109"/>
            <a:ext cx="95885" cy="113030"/>
          </a:xfrm>
          <a:custGeom>
            <a:avLst/>
            <a:gdLst/>
            <a:ahLst/>
            <a:cxnLst/>
            <a:rect l="l" t="t" r="r" b="b"/>
            <a:pathLst>
              <a:path w="95885" h="113029">
                <a:moveTo>
                  <a:pt x="39225" y="112921"/>
                </a:moveTo>
                <a:lnTo>
                  <a:pt x="22726" y="109499"/>
                </a:lnTo>
                <a:lnTo>
                  <a:pt x="10394" y="100048"/>
                </a:lnTo>
                <a:lnTo>
                  <a:pt x="2672" y="85794"/>
                </a:lnTo>
                <a:lnTo>
                  <a:pt x="0" y="67962"/>
                </a:lnTo>
                <a:lnTo>
                  <a:pt x="6316" y="38816"/>
                </a:lnTo>
                <a:lnTo>
                  <a:pt x="22293" y="17513"/>
                </a:lnTo>
                <a:lnTo>
                  <a:pt x="43466" y="4443"/>
                </a:lnTo>
                <a:lnTo>
                  <a:pt x="65375" y="0"/>
                </a:lnTo>
                <a:lnTo>
                  <a:pt x="76824" y="1731"/>
                </a:lnTo>
                <a:lnTo>
                  <a:pt x="83080" y="5227"/>
                </a:lnTo>
                <a:lnTo>
                  <a:pt x="65375" y="5227"/>
                </a:lnTo>
                <a:lnTo>
                  <a:pt x="57293" y="6469"/>
                </a:lnTo>
                <a:lnTo>
                  <a:pt x="45436" y="12024"/>
                </a:lnTo>
                <a:lnTo>
                  <a:pt x="33088" y="24636"/>
                </a:lnTo>
                <a:lnTo>
                  <a:pt x="23535" y="47050"/>
                </a:lnTo>
                <a:lnTo>
                  <a:pt x="73220" y="47050"/>
                </a:lnTo>
                <a:lnTo>
                  <a:pt x="62989" y="50154"/>
                </a:lnTo>
                <a:lnTo>
                  <a:pt x="52169" y="51886"/>
                </a:lnTo>
                <a:lnTo>
                  <a:pt x="42330" y="52638"/>
                </a:lnTo>
                <a:lnTo>
                  <a:pt x="35041" y="52801"/>
                </a:lnTo>
                <a:lnTo>
                  <a:pt x="21966" y="52801"/>
                </a:lnTo>
                <a:lnTo>
                  <a:pt x="19547" y="62832"/>
                </a:lnTo>
                <a:lnTo>
                  <a:pt x="18305" y="70314"/>
                </a:lnTo>
                <a:lnTo>
                  <a:pt x="17847" y="75444"/>
                </a:lnTo>
                <a:lnTo>
                  <a:pt x="17782" y="78417"/>
                </a:lnTo>
                <a:lnTo>
                  <a:pt x="18419" y="86521"/>
                </a:lnTo>
                <a:lnTo>
                  <a:pt x="21312" y="96192"/>
                </a:lnTo>
                <a:lnTo>
                  <a:pt x="27931" y="104295"/>
                </a:lnTo>
                <a:lnTo>
                  <a:pt x="39748" y="107694"/>
                </a:lnTo>
                <a:lnTo>
                  <a:pt x="65137" y="107694"/>
                </a:lnTo>
                <a:lnTo>
                  <a:pt x="63054" y="108788"/>
                </a:lnTo>
                <a:lnTo>
                  <a:pt x="39225" y="112921"/>
                </a:lnTo>
                <a:close/>
              </a:path>
              <a:path w="95885" h="113029">
                <a:moveTo>
                  <a:pt x="73220" y="47050"/>
                </a:moveTo>
                <a:lnTo>
                  <a:pt x="33472" y="47050"/>
                </a:lnTo>
                <a:lnTo>
                  <a:pt x="45730" y="46650"/>
                </a:lnTo>
                <a:lnTo>
                  <a:pt x="62499" y="43848"/>
                </a:lnTo>
                <a:lnTo>
                  <a:pt x="77306" y="36243"/>
                </a:lnTo>
                <a:lnTo>
                  <a:pt x="83681" y="21434"/>
                </a:lnTo>
                <a:lnTo>
                  <a:pt x="83681" y="12546"/>
                </a:lnTo>
                <a:lnTo>
                  <a:pt x="76881" y="5227"/>
                </a:lnTo>
                <a:lnTo>
                  <a:pt x="83080" y="5227"/>
                </a:lnTo>
                <a:lnTo>
                  <a:pt x="85184" y="6404"/>
                </a:lnTo>
                <a:lnTo>
                  <a:pt x="90308" y="13233"/>
                </a:lnTo>
                <a:lnTo>
                  <a:pt x="92049" y="21434"/>
                </a:lnTo>
                <a:lnTo>
                  <a:pt x="91607" y="25657"/>
                </a:lnTo>
                <a:lnTo>
                  <a:pt x="89303" y="32478"/>
                </a:lnTo>
                <a:lnTo>
                  <a:pt x="83664" y="40181"/>
                </a:lnTo>
                <a:lnTo>
                  <a:pt x="73220" y="47050"/>
                </a:lnTo>
                <a:close/>
              </a:path>
              <a:path w="95885" h="113029">
                <a:moveTo>
                  <a:pt x="65137" y="107694"/>
                </a:moveTo>
                <a:lnTo>
                  <a:pt x="39748" y="107694"/>
                </a:lnTo>
                <a:lnTo>
                  <a:pt x="45820" y="107310"/>
                </a:lnTo>
                <a:lnTo>
                  <a:pt x="58119" y="104622"/>
                </a:lnTo>
                <a:lnTo>
                  <a:pt x="73654" y="97328"/>
                </a:lnTo>
                <a:lnTo>
                  <a:pt x="89434" y="83123"/>
                </a:lnTo>
                <a:lnTo>
                  <a:pt x="91003" y="81031"/>
                </a:lnTo>
                <a:lnTo>
                  <a:pt x="91526" y="80509"/>
                </a:lnTo>
                <a:lnTo>
                  <a:pt x="94141" y="80509"/>
                </a:lnTo>
                <a:lnTo>
                  <a:pt x="95710" y="82077"/>
                </a:lnTo>
                <a:lnTo>
                  <a:pt x="95710" y="83645"/>
                </a:lnTo>
                <a:lnTo>
                  <a:pt x="91885" y="89543"/>
                </a:lnTo>
                <a:lnTo>
                  <a:pt x="80804" y="99460"/>
                </a:lnTo>
                <a:lnTo>
                  <a:pt x="65137" y="107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67255" y="4918259"/>
            <a:ext cx="0" cy="250190"/>
          </a:xfrm>
          <a:custGeom>
            <a:avLst/>
            <a:gdLst/>
            <a:ahLst/>
            <a:cxnLst/>
            <a:rect l="l" t="t" r="r" b="b"/>
            <a:pathLst>
              <a:path h="250189">
                <a:moveTo>
                  <a:pt x="0" y="0"/>
                </a:moveTo>
                <a:lnTo>
                  <a:pt x="0" y="249892"/>
                </a:lnTo>
              </a:path>
            </a:pathLst>
          </a:custGeom>
          <a:ln w="9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0340" y="4918259"/>
            <a:ext cx="88900" cy="250190"/>
          </a:xfrm>
          <a:custGeom>
            <a:avLst/>
            <a:gdLst/>
            <a:ahLst/>
            <a:cxnLst/>
            <a:rect l="l" t="t" r="r" b="b"/>
            <a:pathLst>
              <a:path w="88900" h="250189">
                <a:moveTo>
                  <a:pt x="88388" y="249892"/>
                </a:moveTo>
                <a:lnTo>
                  <a:pt x="83681" y="249892"/>
                </a:lnTo>
                <a:lnTo>
                  <a:pt x="75468" y="249287"/>
                </a:lnTo>
                <a:lnTo>
                  <a:pt x="40639" y="232607"/>
                </a:lnTo>
                <a:lnTo>
                  <a:pt x="35564" y="211728"/>
                </a:lnTo>
                <a:lnTo>
                  <a:pt x="35564" y="152653"/>
                </a:lnTo>
                <a:lnTo>
                  <a:pt x="35041" y="149516"/>
                </a:lnTo>
                <a:lnTo>
                  <a:pt x="31388" y="141160"/>
                </a:lnTo>
                <a:lnTo>
                  <a:pt x="24646" y="134421"/>
                </a:lnTo>
                <a:lnTo>
                  <a:pt x="15257" y="129740"/>
                </a:lnTo>
                <a:lnTo>
                  <a:pt x="3661" y="127559"/>
                </a:lnTo>
                <a:lnTo>
                  <a:pt x="1046" y="127037"/>
                </a:lnTo>
                <a:lnTo>
                  <a:pt x="0" y="127037"/>
                </a:lnTo>
                <a:lnTo>
                  <a:pt x="0" y="123377"/>
                </a:lnTo>
                <a:lnTo>
                  <a:pt x="523" y="122332"/>
                </a:lnTo>
                <a:lnTo>
                  <a:pt x="2092" y="121809"/>
                </a:lnTo>
                <a:lnTo>
                  <a:pt x="7322" y="121809"/>
                </a:lnTo>
                <a:lnTo>
                  <a:pt x="17259" y="121286"/>
                </a:lnTo>
                <a:lnTo>
                  <a:pt x="35564" y="87828"/>
                </a:lnTo>
                <a:lnTo>
                  <a:pt x="35564" y="30844"/>
                </a:lnTo>
                <a:lnTo>
                  <a:pt x="39772" y="18305"/>
                </a:lnTo>
                <a:lnTo>
                  <a:pt x="50404" y="8560"/>
                </a:lnTo>
                <a:lnTo>
                  <a:pt x="65645" y="2246"/>
                </a:lnTo>
                <a:lnTo>
                  <a:pt x="83681" y="0"/>
                </a:lnTo>
                <a:lnTo>
                  <a:pt x="88388" y="0"/>
                </a:lnTo>
                <a:lnTo>
                  <a:pt x="88388" y="4182"/>
                </a:lnTo>
                <a:lnTo>
                  <a:pt x="87342" y="5227"/>
                </a:lnTo>
                <a:lnTo>
                  <a:pt x="86296" y="5227"/>
                </a:lnTo>
                <a:lnTo>
                  <a:pt x="69510" y="9042"/>
                </a:lnTo>
                <a:lnTo>
                  <a:pt x="59099" y="16141"/>
                </a:lnTo>
                <a:lnTo>
                  <a:pt x="53787" y="24709"/>
                </a:lnTo>
                <a:lnTo>
                  <a:pt x="52300" y="32935"/>
                </a:lnTo>
                <a:lnTo>
                  <a:pt x="52300" y="93056"/>
                </a:lnTo>
                <a:lnTo>
                  <a:pt x="50592" y="103405"/>
                </a:lnTo>
                <a:lnTo>
                  <a:pt x="45305" y="112333"/>
                </a:lnTo>
                <a:lnTo>
                  <a:pt x="36193" y="119595"/>
                </a:lnTo>
                <a:lnTo>
                  <a:pt x="23012" y="124946"/>
                </a:lnTo>
                <a:lnTo>
                  <a:pt x="29811" y="126514"/>
                </a:lnTo>
                <a:lnTo>
                  <a:pt x="52300" y="158404"/>
                </a:lnTo>
                <a:lnTo>
                  <a:pt x="52300" y="220093"/>
                </a:lnTo>
                <a:lnTo>
                  <a:pt x="53346" y="222707"/>
                </a:lnTo>
                <a:lnTo>
                  <a:pt x="57293" y="231202"/>
                </a:lnTo>
                <a:lnTo>
                  <a:pt x="64133" y="237737"/>
                </a:lnTo>
                <a:lnTo>
                  <a:pt x="73425" y="242115"/>
                </a:lnTo>
                <a:lnTo>
                  <a:pt x="84727" y="244141"/>
                </a:lnTo>
                <a:lnTo>
                  <a:pt x="86819" y="244664"/>
                </a:lnTo>
                <a:lnTo>
                  <a:pt x="88388" y="244664"/>
                </a:lnTo>
                <a:lnTo>
                  <a:pt x="88388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34361" y="4995108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5" h="113029">
                <a:moveTo>
                  <a:pt x="5753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1" y="1641"/>
                </a:lnTo>
                <a:lnTo>
                  <a:pt x="46624" y="5227"/>
                </a:lnTo>
                <a:lnTo>
                  <a:pt x="32426" y="5227"/>
                </a:lnTo>
                <a:lnTo>
                  <a:pt x="26362" y="6526"/>
                </a:lnTo>
                <a:lnTo>
                  <a:pt x="19612" y="11305"/>
                </a:lnTo>
                <a:lnTo>
                  <a:pt x="12862" y="20886"/>
                </a:lnTo>
                <a:lnTo>
                  <a:pt x="6799" y="36595"/>
                </a:lnTo>
                <a:lnTo>
                  <a:pt x="5753" y="40254"/>
                </a:lnTo>
                <a:lnTo>
                  <a:pt x="5753" y="40777"/>
                </a:lnTo>
                <a:close/>
              </a:path>
              <a:path w="109855" h="113029">
                <a:moveTo>
                  <a:pt x="63992" y="107694"/>
                </a:moveTo>
                <a:lnTo>
                  <a:pt x="54392" y="107694"/>
                </a:lnTo>
                <a:lnTo>
                  <a:pt x="73694" y="98545"/>
                </a:lnTo>
                <a:lnTo>
                  <a:pt x="87603" y="77633"/>
                </a:lnTo>
                <a:lnTo>
                  <a:pt x="96020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86296" y="15160"/>
                </a:lnTo>
                <a:lnTo>
                  <a:pt x="86296" y="6273"/>
                </a:lnTo>
                <a:lnTo>
                  <a:pt x="92572" y="0"/>
                </a:lnTo>
                <a:lnTo>
                  <a:pt x="103032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62" y="37714"/>
                </a:lnTo>
                <a:lnTo>
                  <a:pt x="97475" y="69988"/>
                </a:lnTo>
                <a:lnTo>
                  <a:pt x="80044" y="99811"/>
                </a:lnTo>
                <a:lnTo>
                  <a:pt x="63992" y="107694"/>
                </a:lnTo>
                <a:close/>
              </a:path>
              <a:path w="109855" h="113029">
                <a:moveTo>
                  <a:pt x="53346" y="112921"/>
                </a:moveTo>
                <a:lnTo>
                  <a:pt x="43262" y="111925"/>
                </a:lnTo>
                <a:lnTo>
                  <a:pt x="32295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617" y="73778"/>
                </a:lnTo>
                <a:lnTo>
                  <a:pt x="34518" y="30844"/>
                </a:lnTo>
                <a:lnTo>
                  <a:pt x="38702" y="19865"/>
                </a:lnTo>
                <a:lnTo>
                  <a:pt x="38702" y="5227"/>
                </a:lnTo>
                <a:lnTo>
                  <a:pt x="46624" y="5227"/>
                </a:lnTo>
                <a:lnTo>
                  <a:pt x="47855" y="6077"/>
                </a:lnTo>
                <a:lnTo>
                  <a:pt x="51924" y="12571"/>
                </a:lnTo>
                <a:lnTo>
                  <a:pt x="53346" y="20388"/>
                </a:lnTo>
                <a:lnTo>
                  <a:pt x="53346" y="25093"/>
                </a:lnTo>
                <a:lnTo>
                  <a:pt x="52300" y="28753"/>
                </a:lnTo>
                <a:lnTo>
                  <a:pt x="50731" y="32935"/>
                </a:lnTo>
                <a:lnTo>
                  <a:pt x="45133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2" y="101616"/>
                </a:lnTo>
                <a:lnTo>
                  <a:pt x="46237" y="106101"/>
                </a:lnTo>
                <a:lnTo>
                  <a:pt x="54392" y="107694"/>
                </a:lnTo>
                <a:lnTo>
                  <a:pt x="63992" y="107694"/>
                </a:lnTo>
                <a:lnTo>
                  <a:pt x="53346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77665" y="4871213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5" h="174625">
                <a:moveTo>
                  <a:pt x="44978" y="174610"/>
                </a:moveTo>
                <a:lnTo>
                  <a:pt x="41840" y="174610"/>
                </a:lnTo>
                <a:lnTo>
                  <a:pt x="20740" y="154058"/>
                </a:lnTo>
                <a:lnTo>
                  <a:pt x="7975" y="130958"/>
                </a:lnTo>
                <a:lnTo>
                  <a:pt x="1683" y="107857"/>
                </a:lnTo>
                <a:lnTo>
                  <a:pt x="0" y="87305"/>
                </a:lnTo>
                <a:lnTo>
                  <a:pt x="1830" y="65724"/>
                </a:lnTo>
                <a:lnTo>
                  <a:pt x="8368" y="42476"/>
                </a:lnTo>
                <a:lnTo>
                  <a:pt x="21181" y="19816"/>
                </a:lnTo>
                <a:lnTo>
                  <a:pt x="41840" y="0"/>
                </a:lnTo>
                <a:lnTo>
                  <a:pt x="44978" y="0"/>
                </a:lnTo>
                <a:lnTo>
                  <a:pt x="44978" y="3136"/>
                </a:lnTo>
                <a:lnTo>
                  <a:pt x="43932" y="4182"/>
                </a:lnTo>
                <a:lnTo>
                  <a:pt x="32908" y="16067"/>
                </a:lnTo>
                <a:lnTo>
                  <a:pt x="22423" y="33000"/>
                </a:lnTo>
                <a:lnTo>
                  <a:pt x="14586" y="56305"/>
                </a:lnTo>
                <a:lnTo>
                  <a:pt x="11506" y="87305"/>
                </a:lnTo>
                <a:lnTo>
                  <a:pt x="13254" y="110724"/>
                </a:lnTo>
                <a:lnTo>
                  <a:pt x="18828" y="132722"/>
                </a:lnTo>
                <a:lnTo>
                  <a:pt x="28716" y="152661"/>
                </a:lnTo>
                <a:lnTo>
                  <a:pt x="43409" y="169905"/>
                </a:lnTo>
                <a:lnTo>
                  <a:pt x="44978" y="171474"/>
                </a:lnTo>
                <a:lnTo>
                  <a:pt x="44978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4547" y="4886373"/>
            <a:ext cx="64135" cy="116205"/>
          </a:xfrm>
          <a:custGeom>
            <a:avLst/>
            <a:gdLst/>
            <a:ahLst/>
            <a:cxnLst/>
            <a:rect l="l" t="t" r="r" b="b"/>
            <a:pathLst>
              <a:path w="64135" h="116204">
                <a:moveTo>
                  <a:pt x="0" y="17251"/>
                </a:moveTo>
                <a:lnTo>
                  <a:pt x="0" y="10978"/>
                </a:lnTo>
                <a:lnTo>
                  <a:pt x="6856" y="10806"/>
                </a:lnTo>
                <a:lnTo>
                  <a:pt x="15624" y="9606"/>
                </a:lnTo>
                <a:lnTo>
                  <a:pt x="25079" y="6346"/>
                </a:lnTo>
                <a:lnTo>
                  <a:pt x="33995" y="0"/>
                </a:lnTo>
                <a:lnTo>
                  <a:pt x="39225" y="0"/>
                </a:lnTo>
                <a:lnTo>
                  <a:pt x="39225" y="12546"/>
                </a:lnTo>
                <a:lnTo>
                  <a:pt x="25104" y="12546"/>
                </a:lnTo>
                <a:lnTo>
                  <a:pt x="17798" y="15267"/>
                </a:lnTo>
                <a:lnTo>
                  <a:pt x="10590" y="16663"/>
                </a:lnTo>
                <a:lnTo>
                  <a:pt x="4363" y="17178"/>
                </a:lnTo>
                <a:lnTo>
                  <a:pt x="0" y="17251"/>
                </a:lnTo>
                <a:close/>
              </a:path>
              <a:path w="64135" h="116204">
                <a:moveTo>
                  <a:pt x="39225" y="109785"/>
                </a:moveTo>
                <a:lnTo>
                  <a:pt x="25104" y="109785"/>
                </a:lnTo>
                <a:lnTo>
                  <a:pt x="25104" y="12546"/>
                </a:lnTo>
                <a:lnTo>
                  <a:pt x="39225" y="12546"/>
                </a:lnTo>
                <a:lnTo>
                  <a:pt x="39225" y="109785"/>
                </a:lnTo>
                <a:close/>
              </a:path>
              <a:path w="64135" h="116204">
                <a:moveTo>
                  <a:pt x="1046" y="116058"/>
                </a:moveTo>
                <a:lnTo>
                  <a:pt x="1046" y="109785"/>
                </a:lnTo>
                <a:lnTo>
                  <a:pt x="63806" y="109785"/>
                </a:lnTo>
                <a:lnTo>
                  <a:pt x="63806" y="115013"/>
                </a:lnTo>
                <a:lnTo>
                  <a:pt x="32426" y="115013"/>
                </a:lnTo>
                <a:lnTo>
                  <a:pt x="25096" y="115102"/>
                </a:lnTo>
                <a:lnTo>
                  <a:pt x="15363" y="115339"/>
                </a:lnTo>
                <a:lnTo>
                  <a:pt x="6316" y="115674"/>
                </a:lnTo>
                <a:lnTo>
                  <a:pt x="1046" y="116058"/>
                </a:lnTo>
                <a:close/>
              </a:path>
              <a:path w="64135" h="116204">
                <a:moveTo>
                  <a:pt x="63806" y="116058"/>
                </a:moveTo>
                <a:lnTo>
                  <a:pt x="57873" y="115674"/>
                </a:lnTo>
                <a:lnTo>
                  <a:pt x="48508" y="115339"/>
                </a:lnTo>
                <a:lnTo>
                  <a:pt x="38947" y="115102"/>
                </a:lnTo>
                <a:lnTo>
                  <a:pt x="32426" y="115013"/>
                </a:lnTo>
                <a:lnTo>
                  <a:pt x="63806" y="115013"/>
                </a:lnTo>
                <a:lnTo>
                  <a:pt x="63806" y="11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47642" y="4871212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5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0" y="153544"/>
                </a:lnTo>
                <a:lnTo>
                  <a:pt x="25365" y="135074"/>
                </a:lnTo>
                <a:lnTo>
                  <a:pt x="31380" y="112979"/>
                </a:lnTo>
                <a:lnTo>
                  <a:pt x="33472" y="87305"/>
                </a:lnTo>
                <a:lnTo>
                  <a:pt x="30620" y="57416"/>
                </a:lnTo>
                <a:lnTo>
                  <a:pt x="23208" y="34438"/>
                </a:lnTo>
                <a:lnTo>
                  <a:pt x="12952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120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47536" y="5078753"/>
            <a:ext cx="29845" cy="74930"/>
          </a:xfrm>
          <a:custGeom>
            <a:avLst/>
            <a:gdLst/>
            <a:ahLst/>
            <a:cxnLst/>
            <a:rect l="l" t="t" r="r" b="b"/>
            <a:pathLst>
              <a:path w="29844" h="74929">
                <a:moveTo>
                  <a:pt x="16213" y="26662"/>
                </a:moveTo>
                <a:lnTo>
                  <a:pt x="4707" y="26662"/>
                </a:lnTo>
                <a:lnTo>
                  <a:pt x="0" y="20388"/>
                </a:lnTo>
                <a:lnTo>
                  <a:pt x="0" y="6273"/>
                </a:lnTo>
                <a:lnTo>
                  <a:pt x="4707" y="0"/>
                </a:lnTo>
                <a:lnTo>
                  <a:pt x="13075" y="0"/>
                </a:lnTo>
                <a:lnTo>
                  <a:pt x="19800" y="1813"/>
                </a:lnTo>
                <a:lnTo>
                  <a:pt x="24908" y="7057"/>
                </a:lnTo>
                <a:lnTo>
                  <a:pt x="28152" y="15438"/>
                </a:lnTo>
                <a:lnTo>
                  <a:pt x="28917" y="23002"/>
                </a:lnTo>
                <a:lnTo>
                  <a:pt x="22489" y="23002"/>
                </a:lnTo>
                <a:lnTo>
                  <a:pt x="21966" y="23525"/>
                </a:lnTo>
                <a:lnTo>
                  <a:pt x="19351" y="25616"/>
                </a:lnTo>
                <a:lnTo>
                  <a:pt x="16213" y="26662"/>
                </a:lnTo>
                <a:close/>
              </a:path>
              <a:path w="29844" h="74929">
                <a:moveTo>
                  <a:pt x="6276" y="74758"/>
                </a:moveTo>
                <a:lnTo>
                  <a:pt x="5230" y="74758"/>
                </a:lnTo>
                <a:lnTo>
                  <a:pt x="3661" y="73712"/>
                </a:lnTo>
                <a:lnTo>
                  <a:pt x="3661" y="71098"/>
                </a:lnTo>
                <a:lnTo>
                  <a:pt x="6799" y="67962"/>
                </a:lnTo>
                <a:lnTo>
                  <a:pt x="12723" y="60773"/>
                </a:lnTo>
                <a:lnTo>
                  <a:pt x="18109" y="51233"/>
                </a:lnTo>
                <a:lnTo>
                  <a:pt x="22023" y="39731"/>
                </a:lnTo>
                <a:lnTo>
                  <a:pt x="23535" y="26662"/>
                </a:lnTo>
                <a:lnTo>
                  <a:pt x="23535" y="23002"/>
                </a:lnTo>
                <a:lnTo>
                  <a:pt x="28917" y="23002"/>
                </a:lnTo>
                <a:lnTo>
                  <a:pt x="29288" y="26662"/>
                </a:lnTo>
                <a:lnTo>
                  <a:pt x="26060" y="46528"/>
                </a:lnTo>
                <a:lnTo>
                  <a:pt x="18762" y="61688"/>
                </a:lnTo>
                <a:lnTo>
                  <a:pt x="10974" y="71360"/>
                </a:lnTo>
                <a:lnTo>
                  <a:pt x="6276" y="74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44293" y="4995107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5" h="113029">
                <a:moveTo>
                  <a:pt x="5753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1" y="1641"/>
                </a:lnTo>
                <a:lnTo>
                  <a:pt x="46624" y="5227"/>
                </a:lnTo>
                <a:lnTo>
                  <a:pt x="32426" y="5227"/>
                </a:lnTo>
                <a:lnTo>
                  <a:pt x="26370" y="6526"/>
                </a:lnTo>
                <a:lnTo>
                  <a:pt x="19678" y="11305"/>
                </a:lnTo>
                <a:lnTo>
                  <a:pt x="13083" y="20886"/>
                </a:lnTo>
                <a:lnTo>
                  <a:pt x="7322" y="36595"/>
                </a:lnTo>
                <a:lnTo>
                  <a:pt x="5753" y="40254"/>
                </a:lnTo>
                <a:lnTo>
                  <a:pt x="5753" y="40777"/>
                </a:lnTo>
                <a:close/>
              </a:path>
              <a:path w="109855" h="113029">
                <a:moveTo>
                  <a:pt x="63992" y="107694"/>
                </a:moveTo>
                <a:lnTo>
                  <a:pt x="54392" y="107694"/>
                </a:lnTo>
                <a:lnTo>
                  <a:pt x="73694" y="98545"/>
                </a:lnTo>
                <a:lnTo>
                  <a:pt x="87603" y="77633"/>
                </a:lnTo>
                <a:lnTo>
                  <a:pt x="96020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87865" y="16729"/>
                </a:lnTo>
                <a:lnTo>
                  <a:pt x="86819" y="15160"/>
                </a:lnTo>
                <a:lnTo>
                  <a:pt x="86819" y="6273"/>
                </a:lnTo>
                <a:lnTo>
                  <a:pt x="92572" y="0"/>
                </a:lnTo>
                <a:lnTo>
                  <a:pt x="103555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62" y="37714"/>
                </a:lnTo>
                <a:lnTo>
                  <a:pt x="97475" y="69988"/>
                </a:lnTo>
                <a:lnTo>
                  <a:pt x="80044" y="99811"/>
                </a:lnTo>
                <a:lnTo>
                  <a:pt x="63992" y="107694"/>
                </a:lnTo>
                <a:close/>
              </a:path>
              <a:path w="109855" h="113029">
                <a:moveTo>
                  <a:pt x="53346" y="112921"/>
                </a:moveTo>
                <a:lnTo>
                  <a:pt x="43262" y="111925"/>
                </a:lnTo>
                <a:lnTo>
                  <a:pt x="32295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617" y="73778"/>
                </a:lnTo>
                <a:lnTo>
                  <a:pt x="34518" y="30844"/>
                </a:lnTo>
                <a:lnTo>
                  <a:pt x="38702" y="19865"/>
                </a:lnTo>
                <a:lnTo>
                  <a:pt x="38702" y="5227"/>
                </a:lnTo>
                <a:lnTo>
                  <a:pt x="46624" y="5227"/>
                </a:lnTo>
                <a:lnTo>
                  <a:pt x="47855" y="6077"/>
                </a:lnTo>
                <a:lnTo>
                  <a:pt x="51924" y="12571"/>
                </a:lnTo>
                <a:lnTo>
                  <a:pt x="53346" y="20388"/>
                </a:lnTo>
                <a:lnTo>
                  <a:pt x="53346" y="25093"/>
                </a:lnTo>
                <a:lnTo>
                  <a:pt x="52300" y="28753"/>
                </a:lnTo>
                <a:lnTo>
                  <a:pt x="50731" y="32935"/>
                </a:lnTo>
                <a:lnTo>
                  <a:pt x="45133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2" y="101616"/>
                </a:lnTo>
                <a:lnTo>
                  <a:pt x="46237" y="106101"/>
                </a:lnTo>
                <a:lnTo>
                  <a:pt x="54392" y="107694"/>
                </a:lnTo>
                <a:lnTo>
                  <a:pt x="63992" y="107694"/>
                </a:lnTo>
                <a:lnTo>
                  <a:pt x="53346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87069" y="4871212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45501" y="174610"/>
                </a:moveTo>
                <a:lnTo>
                  <a:pt x="42363" y="174610"/>
                </a:lnTo>
                <a:lnTo>
                  <a:pt x="20961" y="154058"/>
                </a:lnTo>
                <a:lnTo>
                  <a:pt x="8041" y="130958"/>
                </a:lnTo>
                <a:lnTo>
                  <a:pt x="1691" y="107857"/>
                </a:lnTo>
                <a:lnTo>
                  <a:pt x="0" y="87305"/>
                </a:lnTo>
                <a:lnTo>
                  <a:pt x="1912" y="65724"/>
                </a:lnTo>
                <a:lnTo>
                  <a:pt x="8629" y="42476"/>
                </a:lnTo>
                <a:lnTo>
                  <a:pt x="21623" y="19816"/>
                </a:lnTo>
                <a:lnTo>
                  <a:pt x="42363" y="0"/>
                </a:lnTo>
                <a:lnTo>
                  <a:pt x="45501" y="0"/>
                </a:lnTo>
                <a:lnTo>
                  <a:pt x="45501" y="3136"/>
                </a:lnTo>
                <a:lnTo>
                  <a:pt x="44455" y="4182"/>
                </a:lnTo>
                <a:lnTo>
                  <a:pt x="33431" y="16067"/>
                </a:lnTo>
                <a:lnTo>
                  <a:pt x="22946" y="33000"/>
                </a:lnTo>
                <a:lnTo>
                  <a:pt x="15109" y="56305"/>
                </a:lnTo>
                <a:lnTo>
                  <a:pt x="12029" y="87305"/>
                </a:lnTo>
                <a:lnTo>
                  <a:pt x="13777" y="110724"/>
                </a:lnTo>
                <a:lnTo>
                  <a:pt x="19351" y="132722"/>
                </a:lnTo>
                <a:lnTo>
                  <a:pt x="29239" y="152661"/>
                </a:lnTo>
                <a:lnTo>
                  <a:pt x="43932" y="169905"/>
                </a:lnTo>
                <a:lnTo>
                  <a:pt x="45501" y="171474"/>
                </a:lnTo>
                <a:lnTo>
                  <a:pt x="45501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56629" y="4886373"/>
            <a:ext cx="77470" cy="116205"/>
          </a:xfrm>
          <a:custGeom>
            <a:avLst/>
            <a:gdLst/>
            <a:ahLst/>
            <a:cxnLst/>
            <a:rect l="l" t="t" r="r" b="b"/>
            <a:pathLst>
              <a:path w="77470" h="116204">
                <a:moveTo>
                  <a:pt x="13075" y="40777"/>
                </a:moveTo>
                <a:lnTo>
                  <a:pt x="7322" y="40777"/>
                </a:lnTo>
                <a:lnTo>
                  <a:pt x="0" y="40254"/>
                </a:lnTo>
                <a:lnTo>
                  <a:pt x="0" y="31367"/>
                </a:lnTo>
                <a:lnTo>
                  <a:pt x="2623" y="19629"/>
                </a:lnTo>
                <a:lnTo>
                  <a:pt x="10002" y="9606"/>
                </a:lnTo>
                <a:lnTo>
                  <a:pt x="21402" y="2622"/>
                </a:lnTo>
                <a:lnTo>
                  <a:pt x="36087" y="0"/>
                </a:lnTo>
                <a:lnTo>
                  <a:pt x="51949" y="2368"/>
                </a:lnTo>
                <a:lnTo>
                  <a:pt x="59418" y="6273"/>
                </a:lnTo>
                <a:lnTo>
                  <a:pt x="33472" y="6273"/>
                </a:lnTo>
                <a:lnTo>
                  <a:pt x="26746" y="7041"/>
                </a:lnTo>
                <a:lnTo>
                  <a:pt x="19678" y="9671"/>
                </a:lnTo>
                <a:lnTo>
                  <a:pt x="13099" y="14654"/>
                </a:lnTo>
                <a:lnTo>
                  <a:pt x="7845" y="22479"/>
                </a:lnTo>
                <a:lnTo>
                  <a:pt x="17259" y="22479"/>
                </a:lnTo>
                <a:lnTo>
                  <a:pt x="18305" y="28753"/>
                </a:lnTo>
                <a:lnTo>
                  <a:pt x="18305" y="38163"/>
                </a:lnTo>
                <a:lnTo>
                  <a:pt x="13075" y="40777"/>
                </a:lnTo>
                <a:close/>
              </a:path>
              <a:path w="77470" h="116204">
                <a:moveTo>
                  <a:pt x="71651" y="116058"/>
                </a:moveTo>
                <a:lnTo>
                  <a:pt x="0" y="116058"/>
                </a:lnTo>
                <a:lnTo>
                  <a:pt x="0" y="110830"/>
                </a:lnTo>
                <a:lnTo>
                  <a:pt x="43409" y="67439"/>
                </a:lnTo>
                <a:lnTo>
                  <a:pt x="48451" y="61696"/>
                </a:lnTo>
                <a:lnTo>
                  <a:pt x="53935" y="54043"/>
                </a:lnTo>
                <a:lnTo>
                  <a:pt x="58339" y="44722"/>
                </a:lnTo>
                <a:lnTo>
                  <a:pt x="60145" y="33981"/>
                </a:lnTo>
                <a:lnTo>
                  <a:pt x="58405" y="23696"/>
                </a:lnTo>
                <a:lnTo>
                  <a:pt x="53281" y="14834"/>
                </a:lnTo>
                <a:lnTo>
                  <a:pt x="44921" y="8617"/>
                </a:lnTo>
                <a:lnTo>
                  <a:pt x="33472" y="6273"/>
                </a:lnTo>
                <a:lnTo>
                  <a:pt x="59418" y="6273"/>
                </a:lnTo>
                <a:lnTo>
                  <a:pt x="64918" y="9148"/>
                </a:lnTo>
                <a:lnTo>
                  <a:pt x="73670" y="19849"/>
                </a:lnTo>
                <a:lnTo>
                  <a:pt x="76881" y="33981"/>
                </a:lnTo>
                <a:lnTo>
                  <a:pt x="74798" y="45523"/>
                </a:lnTo>
                <a:lnTo>
                  <a:pt x="69232" y="55350"/>
                </a:lnTo>
                <a:lnTo>
                  <a:pt x="61216" y="63902"/>
                </a:lnTo>
                <a:lnTo>
                  <a:pt x="51777" y="71621"/>
                </a:lnTo>
                <a:lnTo>
                  <a:pt x="44545" y="77445"/>
                </a:lnTo>
                <a:lnTo>
                  <a:pt x="37460" y="83319"/>
                </a:lnTo>
                <a:lnTo>
                  <a:pt x="28904" y="90662"/>
                </a:lnTo>
                <a:lnTo>
                  <a:pt x="17259" y="100897"/>
                </a:lnTo>
                <a:lnTo>
                  <a:pt x="74138" y="100897"/>
                </a:lnTo>
                <a:lnTo>
                  <a:pt x="71651" y="116058"/>
                </a:lnTo>
                <a:close/>
              </a:path>
              <a:path w="77470" h="116204">
                <a:moveTo>
                  <a:pt x="74138" y="100897"/>
                </a:moveTo>
                <a:lnTo>
                  <a:pt x="64852" y="100897"/>
                </a:lnTo>
                <a:lnTo>
                  <a:pt x="66421" y="99852"/>
                </a:lnTo>
                <a:lnTo>
                  <a:pt x="68513" y="98283"/>
                </a:lnTo>
                <a:lnTo>
                  <a:pt x="70605" y="87828"/>
                </a:lnTo>
                <a:lnTo>
                  <a:pt x="71128" y="84168"/>
                </a:lnTo>
                <a:lnTo>
                  <a:pt x="76881" y="84168"/>
                </a:lnTo>
                <a:lnTo>
                  <a:pt x="74138" y="1008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57574" y="4871211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5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0" y="153544"/>
                </a:lnTo>
                <a:lnTo>
                  <a:pt x="25365" y="135074"/>
                </a:lnTo>
                <a:lnTo>
                  <a:pt x="31380" y="112979"/>
                </a:lnTo>
                <a:lnTo>
                  <a:pt x="33472" y="87305"/>
                </a:lnTo>
                <a:lnTo>
                  <a:pt x="30620" y="57416"/>
                </a:lnTo>
                <a:lnTo>
                  <a:pt x="23208" y="34438"/>
                </a:lnTo>
                <a:lnTo>
                  <a:pt x="12952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120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057469" y="5078752"/>
            <a:ext cx="29209" cy="74930"/>
          </a:xfrm>
          <a:custGeom>
            <a:avLst/>
            <a:gdLst/>
            <a:ahLst/>
            <a:cxnLst/>
            <a:rect l="l" t="t" r="r" b="b"/>
            <a:pathLst>
              <a:path w="29210" h="74929">
                <a:moveTo>
                  <a:pt x="16213" y="26662"/>
                </a:moveTo>
                <a:lnTo>
                  <a:pt x="4707" y="26662"/>
                </a:lnTo>
                <a:lnTo>
                  <a:pt x="0" y="20388"/>
                </a:lnTo>
                <a:lnTo>
                  <a:pt x="0" y="6273"/>
                </a:lnTo>
                <a:lnTo>
                  <a:pt x="4707" y="0"/>
                </a:lnTo>
                <a:lnTo>
                  <a:pt x="13075" y="0"/>
                </a:lnTo>
                <a:lnTo>
                  <a:pt x="19718" y="1813"/>
                </a:lnTo>
                <a:lnTo>
                  <a:pt x="24646" y="7057"/>
                </a:lnTo>
                <a:lnTo>
                  <a:pt x="27711" y="15438"/>
                </a:lnTo>
                <a:lnTo>
                  <a:pt x="28421" y="23002"/>
                </a:lnTo>
                <a:lnTo>
                  <a:pt x="22489" y="23002"/>
                </a:lnTo>
                <a:lnTo>
                  <a:pt x="21966" y="23525"/>
                </a:lnTo>
                <a:lnTo>
                  <a:pt x="19351" y="25616"/>
                </a:lnTo>
                <a:lnTo>
                  <a:pt x="16213" y="26662"/>
                </a:lnTo>
                <a:close/>
              </a:path>
              <a:path w="29210" h="74929">
                <a:moveTo>
                  <a:pt x="6276" y="74758"/>
                </a:moveTo>
                <a:lnTo>
                  <a:pt x="5230" y="74758"/>
                </a:lnTo>
                <a:lnTo>
                  <a:pt x="3661" y="73712"/>
                </a:lnTo>
                <a:lnTo>
                  <a:pt x="3661" y="71098"/>
                </a:lnTo>
                <a:lnTo>
                  <a:pt x="6276" y="67962"/>
                </a:lnTo>
                <a:lnTo>
                  <a:pt x="12503" y="60773"/>
                </a:lnTo>
                <a:lnTo>
                  <a:pt x="18043" y="51233"/>
                </a:lnTo>
                <a:lnTo>
                  <a:pt x="22015" y="39731"/>
                </a:lnTo>
                <a:lnTo>
                  <a:pt x="23535" y="26662"/>
                </a:lnTo>
                <a:lnTo>
                  <a:pt x="23535" y="23002"/>
                </a:lnTo>
                <a:lnTo>
                  <a:pt x="28421" y="23002"/>
                </a:lnTo>
                <a:lnTo>
                  <a:pt x="28765" y="26662"/>
                </a:lnTo>
                <a:lnTo>
                  <a:pt x="25619" y="46528"/>
                </a:lnTo>
                <a:lnTo>
                  <a:pt x="18501" y="61688"/>
                </a:lnTo>
                <a:lnTo>
                  <a:pt x="10893" y="71360"/>
                </a:lnTo>
                <a:lnTo>
                  <a:pt x="6276" y="74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54225" y="4995106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4" h="113029">
                <a:moveTo>
                  <a:pt x="5753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1" y="1641"/>
                </a:lnTo>
                <a:lnTo>
                  <a:pt x="46624" y="5227"/>
                </a:lnTo>
                <a:lnTo>
                  <a:pt x="32426" y="5227"/>
                </a:lnTo>
                <a:lnTo>
                  <a:pt x="26362" y="6526"/>
                </a:lnTo>
                <a:lnTo>
                  <a:pt x="19612" y="11305"/>
                </a:lnTo>
                <a:lnTo>
                  <a:pt x="12862" y="20886"/>
                </a:lnTo>
                <a:lnTo>
                  <a:pt x="6799" y="36595"/>
                </a:lnTo>
                <a:lnTo>
                  <a:pt x="5753" y="40254"/>
                </a:lnTo>
                <a:lnTo>
                  <a:pt x="5753" y="40777"/>
                </a:lnTo>
                <a:close/>
              </a:path>
              <a:path w="109854" h="113029">
                <a:moveTo>
                  <a:pt x="63992" y="107694"/>
                </a:moveTo>
                <a:lnTo>
                  <a:pt x="54392" y="107694"/>
                </a:lnTo>
                <a:lnTo>
                  <a:pt x="73694" y="98545"/>
                </a:lnTo>
                <a:lnTo>
                  <a:pt x="87603" y="77633"/>
                </a:lnTo>
                <a:lnTo>
                  <a:pt x="96020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86296" y="15160"/>
                </a:lnTo>
                <a:lnTo>
                  <a:pt x="86296" y="6273"/>
                </a:lnTo>
                <a:lnTo>
                  <a:pt x="92572" y="0"/>
                </a:lnTo>
                <a:lnTo>
                  <a:pt x="103032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62" y="37714"/>
                </a:lnTo>
                <a:lnTo>
                  <a:pt x="97475" y="69988"/>
                </a:lnTo>
                <a:lnTo>
                  <a:pt x="80044" y="99811"/>
                </a:lnTo>
                <a:lnTo>
                  <a:pt x="63992" y="107694"/>
                </a:lnTo>
                <a:close/>
              </a:path>
              <a:path w="109854" h="113029">
                <a:moveTo>
                  <a:pt x="53346" y="112921"/>
                </a:moveTo>
                <a:lnTo>
                  <a:pt x="43262" y="111925"/>
                </a:lnTo>
                <a:lnTo>
                  <a:pt x="32295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544" y="73778"/>
                </a:lnTo>
                <a:lnTo>
                  <a:pt x="22881" y="63518"/>
                </a:lnTo>
                <a:lnTo>
                  <a:pt x="27376" y="49730"/>
                </a:lnTo>
                <a:lnTo>
                  <a:pt x="34518" y="30844"/>
                </a:lnTo>
                <a:lnTo>
                  <a:pt x="36087" y="26662"/>
                </a:lnTo>
                <a:lnTo>
                  <a:pt x="38702" y="19865"/>
                </a:lnTo>
                <a:lnTo>
                  <a:pt x="38702" y="5227"/>
                </a:lnTo>
                <a:lnTo>
                  <a:pt x="46624" y="5227"/>
                </a:lnTo>
                <a:lnTo>
                  <a:pt x="47855" y="6077"/>
                </a:lnTo>
                <a:lnTo>
                  <a:pt x="51924" y="12571"/>
                </a:lnTo>
                <a:lnTo>
                  <a:pt x="53346" y="20388"/>
                </a:lnTo>
                <a:lnTo>
                  <a:pt x="53346" y="25093"/>
                </a:lnTo>
                <a:lnTo>
                  <a:pt x="52300" y="28753"/>
                </a:lnTo>
                <a:lnTo>
                  <a:pt x="50731" y="32935"/>
                </a:lnTo>
                <a:lnTo>
                  <a:pt x="45133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2" y="101616"/>
                </a:lnTo>
                <a:lnTo>
                  <a:pt x="46237" y="106101"/>
                </a:lnTo>
                <a:lnTo>
                  <a:pt x="54392" y="107694"/>
                </a:lnTo>
                <a:lnTo>
                  <a:pt x="63992" y="107694"/>
                </a:lnTo>
                <a:lnTo>
                  <a:pt x="53346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97001" y="4871211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45501" y="174610"/>
                </a:moveTo>
                <a:lnTo>
                  <a:pt x="42363" y="174610"/>
                </a:lnTo>
                <a:lnTo>
                  <a:pt x="20961" y="154058"/>
                </a:lnTo>
                <a:lnTo>
                  <a:pt x="8041" y="130958"/>
                </a:lnTo>
                <a:lnTo>
                  <a:pt x="1691" y="107857"/>
                </a:lnTo>
                <a:lnTo>
                  <a:pt x="0" y="87305"/>
                </a:lnTo>
                <a:lnTo>
                  <a:pt x="1912" y="65724"/>
                </a:lnTo>
                <a:lnTo>
                  <a:pt x="8629" y="42476"/>
                </a:lnTo>
                <a:lnTo>
                  <a:pt x="21623" y="19816"/>
                </a:lnTo>
                <a:lnTo>
                  <a:pt x="42363" y="0"/>
                </a:lnTo>
                <a:lnTo>
                  <a:pt x="45501" y="0"/>
                </a:lnTo>
                <a:lnTo>
                  <a:pt x="45501" y="3136"/>
                </a:lnTo>
                <a:lnTo>
                  <a:pt x="44455" y="4182"/>
                </a:lnTo>
                <a:lnTo>
                  <a:pt x="33431" y="16067"/>
                </a:lnTo>
                <a:lnTo>
                  <a:pt x="22946" y="33000"/>
                </a:lnTo>
                <a:lnTo>
                  <a:pt x="15109" y="56305"/>
                </a:lnTo>
                <a:lnTo>
                  <a:pt x="12029" y="87305"/>
                </a:lnTo>
                <a:lnTo>
                  <a:pt x="13704" y="110724"/>
                </a:lnTo>
                <a:lnTo>
                  <a:pt x="19155" y="132722"/>
                </a:lnTo>
                <a:lnTo>
                  <a:pt x="29018" y="152661"/>
                </a:lnTo>
                <a:lnTo>
                  <a:pt x="43932" y="169905"/>
                </a:lnTo>
                <a:lnTo>
                  <a:pt x="45501" y="171474"/>
                </a:lnTo>
                <a:lnTo>
                  <a:pt x="45501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64474" y="4886366"/>
            <a:ext cx="80645" cy="119380"/>
          </a:xfrm>
          <a:custGeom>
            <a:avLst/>
            <a:gdLst/>
            <a:ahLst/>
            <a:cxnLst/>
            <a:rect l="l" t="t" r="r" b="b"/>
            <a:pathLst>
              <a:path w="80645" h="119379">
                <a:moveTo>
                  <a:pt x="20397" y="32412"/>
                </a:moveTo>
                <a:lnTo>
                  <a:pt x="9414" y="32412"/>
                </a:lnTo>
                <a:lnTo>
                  <a:pt x="5753" y="29276"/>
                </a:lnTo>
                <a:lnTo>
                  <a:pt x="5753" y="23525"/>
                </a:lnTo>
                <a:lnTo>
                  <a:pt x="8343" y="13894"/>
                </a:lnTo>
                <a:lnTo>
                  <a:pt x="15494" y="6469"/>
                </a:lnTo>
                <a:lnTo>
                  <a:pt x="26272" y="1690"/>
                </a:lnTo>
                <a:lnTo>
                  <a:pt x="39748" y="0"/>
                </a:lnTo>
                <a:lnTo>
                  <a:pt x="53469" y="1846"/>
                </a:lnTo>
                <a:lnTo>
                  <a:pt x="61002" y="5227"/>
                </a:lnTo>
                <a:lnTo>
                  <a:pt x="39225" y="5227"/>
                </a:lnTo>
                <a:lnTo>
                  <a:pt x="33619" y="5595"/>
                </a:lnTo>
                <a:lnTo>
                  <a:pt x="26934" y="6992"/>
                </a:lnTo>
                <a:lnTo>
                  <a:pt x="20250" y="9859"/>
                </a:lnTo>
                <a:lnTo>
                  <a:pt x="14644" y="14638"/>
                </a:lnTo>
                <a:lnTo>
                  <a:pt x="20397" y="15160"/>
                </a:lnTo>
                <a:lnTo>
                  <a:pt x="23535" y="18820"/>
                </a:lnTo>
                <a:lnTo>
                  <a:pt x="23535" y="28753"/>
                </a:lnTo>
                <a:lnTo>
                  <a:pt x="20397" y="32412"/>
                </a:lnTo>
                <a:close/>
              </a:path>
              <a:path w="80645" h="119379">
                <a:moveTo>
                  <a:pt x="60467" y="113967"/>
                </a:moveTo>
                <a:lnTo>
                  <a:pt x="39225" y="113967"/>
                </a:lnTo>
                <a:lnTo>
                  <a:pt x="46931" y="112570"/>
                </a:lnTo>
                <a:lnTo>
                  <a:pt x="54196" y="107890"/>
                </a:lnTo>
                <a:lnTo>
                  <a:pt x="59598" y="99190"/>
                </a:lnTo>
                <a:lnTo>
                  <a:pt x="61714" y="85737"/>
                </a:lnTo>
                <a:lnTo>
                  <a:pt x="60031" y="73386"/>
                </a:lnTo>
                <a:lnTo>
                  <a:pt x="55307" y="64564"/>
                </a:lnTo>
                <a:lnTo>
                  <a:pt x="48034" y="59270"/>
                </a:lnTo>
                <a:lnTo>
                  <a:pt x="38702" y="57506"/>
                </a:lnTo>
                <a:lnTo>
                  <a:pt x="24581" y="57506"/>
                </a:lnTo>
                <a:lnTo>
                  <a:pt x="24581" y="53324"/>
                </a:lnTo>
                <a:lnTo>
                  <a:pt x="26150" y="52801"/>
                </a:lnTo>
                <a:lnTo>
                  <a:pt x="27719" y="52801"/>
                </a:lnTo>
                <a:lnTo>
                  <a:pt x="31903" y="52278"/>
                </a:lnTo>
                <a:lnTo>
                  <a:pt x="58053" y="31367"/>
                </a:lnTo>
                <a:lnTo>
                  <a:pt x="58053" y="24048"/>
                </a:lnTo>
                <a:lnTo>
                  <a:pt x="56215" y="14711"/>
                </a:lnTo>
                <a:lnTo>
                  <a:pt x="51581" y="8952"/>
                </a:lnTo>
                <a:lnTo>
                  <a:pt x="45477" y="6036"/>
                </a:lnTo>
                <a:lnTo>
                  <a:pt x="39225" y="5227"/>
                </a:lnTo>
                <a:lnTo>
                  <a:pt x="61002" y="5227"/>
                </a:lnTo>
                <a:lnTo>
                  <a:pt x="64787" y="6926"/>
                </a:lnTo>
                <a:lnTo>
                  <a:pt x="72477" y="14556"/>
                </a:lnTo>
                <a:lnTo>
                  <a:pt x="75312" y="24048"/>
                </a:lnTo>
                <a:lnTo>
                  <a:pt x="73964" y="32241"/>
                </a:lnTo>
                <a:lnTo>
                  <a:pt x="69625" y="40581"/>
                </a:lnTo>
                <a:lnTo>
                  <a:pt x="61853" y="48235"/>
                </a:lnTo>
                <a:lnTo>
                  <a:pt x="50208" y="54369"/>
                </a:lnTo>
                <a:lnTo>
                  <a:pt x="63112" y="59123"/>
                </a:lnTo>
                <a:lnTo>
                  <a:pt x="72632" y="66524"/>
                </a:lnTo>
                <a:lnTo>
                  <a:pt x="78524" y="75689"/>
                </a:lnTo>
                <a:lnTo>
                  <a:pt x="80542" y="85737"/>
                </a:lnTo>
                <a:lnTo>
                  <a:pt x="77552" y="98243"/>
                </a:lnTo>
                <a:lnTo>
                  <a:pt x="69167" y="108935"/>
                </a:lnTo>
                <a:lnTo>
                  <a:pt x="60467" y="113967"/>
                </a:lnTo>
                <a:close/>
              </a:path>
              <a:path w="80645" h="119379">
                <a:moveTo>
                  <a:pt x="39748" y="119195"/>
                </a:moveTo>
                <a:lnTo>
                  <a:pt x="24491" y="117308"/>
                </a:lnTo>
                <a:lnTo>
                  <a:pt x="11833" y="111941"/>
                </a:lnTo>
                <a:lnTo>
                  <a:pt x="3195" y="103536"/>
                </a:lnTo>
                <a:lnTo>
                  <a:pt x="0" y="92533"/>
                </a:lnTo>
                <a:lnTo>
                  <a:pt x="0" y="85214"/>
                </a:lnTo>
                <a:lnTo>
                  <a:pt x="5230" y="82077"/>
                </a:lnTo>
                <a:lnTo>
                  <a:pt x="15690" y="82077"/>
                </a:lnTo>
                <a:lnTo>
                  <a:pt x="19874" y="86259"/>
                </a:lnTo>
                <a:lnTo>
                  <a:pt x="19874" y="95669"/>
                </a:lnTo>
                <a:lnTo>
                  <a:pt x="17782" y="101420"/>
                </a:lnTo>
                <a:lnTo>
                  <a:pt x="9414" y="101420"/>
                </a:lnTo>
                <a:lnTo>
                  <a:pt x="16205" y="107792"/>
                </a:lnTo>
                <a:lnTo>
                  <a:pt x="24515" y="111614"/>
                </a:lnTo>
                <a:lnTo>
                  <a:pt x="32728" y="113477"/>
                </a:lnTo>
                <a:lnTo>
                  <a:pt x="39225" y="113967"/>
                </a:lnTo>
                <a:lnTo>
                  <a:pt x="60467" y="113967"/>
                </a:lnTo>
                <a:lnTo>
                  <a:pt x="56272" y="116393"/>
                </a:lnTo>
                <a:lnTo>
                  <a:pt x="39748" y="119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67506" y="4871210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5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0" y="153544"/>
                </a:lnTo>
                <a:lnTo>
                  <a:pt x="25365" y="135074"/>
                </a:lnTo>
                <a:lnTo>
                  <a:pt x="31380" y="112979"/>
                </a:lnTo>
                <a:lnTo>
                  <a:pt x="33472" y="87305"/>
                </a:lnTo>
                <a:lnTo>
                  <a:pt x="30546" y="57416"/>
                </a:lnTo>
                <a:lnTo>
                  <a:pt x="23012" y="34438"/>
                </a:lnTo>
                <a:lnTo>
                  <a:pt x="12731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120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3735" y="4918256"/>
            <a:ext cx="88900" cy="250190"/>
          </a:xfrm>
          <a:custGeom>
            <a:avLst/>
            <a:gdLst/>
            <a:ahLst/>
            <a:cxnLst/>
            <a:rect l="l" t="t" r="r" b="b"/>
            <a:pathLst>
              <a:path w="88900" h="250189">
                <a:moveTo>
                  <a:pt x="4707" y="249892"/>
                </a:moveTo>
                <a:lnTo>
                  <a:pt x="0" y="249892"/>
                </a:lnTo>
                <a:lnTo>
                  <a:pt x="0" y="245709"/>
                </a:lnTo>
                <a:lnTo>
                  <a:pt x="1046" y="244664"/>
                </a:lnTo>
                <a:lnTo>
                  <a:pt x="2092" y="244141"/>
                </a:lnTo>
                <a:lnTo>
                  <a:pt x="18877" y="240547"/>
                </a:lnTo>
                <a:lnTo>
                  <a:pt x="29288" y="233424"/>
                </a:lnTo>
                <a:lnTo>
                  <a:pt x="34600" y="224732"/>
                </a:lnTo>
                <a:lnTo>
                  <a:pt x="36087" y="216433"/>
                </a:lnTo>
                <a:lnTo>
                  <a:pt x="36087" y="156313"/>
                </a:lnTo>
                <a:lnTo>
                  <a:pt x="37795" y="146265"/>
                </a:lnTo>
                <a:lnTo>
                  <a:pt x="43082" y="137492"/>
                </a:lnTo>
                <a:lnTo>
                  <a:pt x="52194" y="130288"/>
                </a:lnTo>
                <a:lnTo>
                  <a:pt x="65375" y="124946"/>
                </a:lnTo>
                <a:lnTo>
                  <a:pt x="58576" y="122854"/>
                </a:lnTo>
                <a:lnTo>
                  <a:pt x="36087" y="91487"/>
                </a:lnTo>
                <a:lnTo>
                  <a:pt x="36087" y="29276"/>
                </a:lnTo>
                <a:lnTo>
                  <a:pt x="35041" y="27184"/>
                </a:lnTo>
                <a:lnTo>
                  <a:pt x="31094" y="18387"/>
                </a:lnTo>
                <a:lnTo>
                  <a:pt x="24254" y="11697"/>
                </a:lnTo>
                <a:lnTo>
                  <a:pt x="14962" y="7261"/>
                </a:lnTo>
                <a:lnTo>
                  <a:pt x="3661" y="5227"/>
                </a:lnTo>
                <a:lnTo>
                  <a:pt x="0" y="5227"/>
                </a:lnTo>
                <a:lnTo>
                  <a:pt x="0" y="0"/>
                </a:lnTo>
                <a:lnTo>
                  <a:pt x="4707" y="0"/>
                </a:lnTo>
                <a:lnTo>
                  <a:pt x="12699" y="449"/>
                </a:lnTo>
                <a:lnTo>
                  <a:pt x="47748" y="16843"/>
                </a:lnTo>
                <a:lnTo>
                  <a:pt x="52823" y="38163"/>
                </a:lnTo>
                <a:lnTo>
                  <a:pt x="52823" y="97238"/>
                </a:lnTo>
                <a:lnTo>
                  <a:pt x="53346" y="99852"/>
                </a:lnTo>
                <a:lnTo>
                  <a:pt x="56999" y="108208"/>
                </a:lnTo>
                <a:lnTo>
                  <a:pt x="63741" y="114947"/>
                </a:lnTo>
                <a:lnTo>
                  <a:pt x="73130" y="119628"/>
                </a:lnTo>
                <a:lnTo>
                  <a:pt x="84727" y="121809"/>
                </a:lnTo>
                <a:lnTo>
                  <a:pt x="87342" y="122332"/>
                </a:lnTo>
                <a:lnTo>
                  <a:pt x="88388" y="122332"/>
                </a:lnTo>
                <a:lnTo>
                  <a:pt x="88388" y="126514"/>
                </a:lnTo>
                <a:lnTo>
                  <a:pt x="87865" y="127037"/>
                </a:lnTo>
                <a:lnTo>
                  <a:pt x="86296" y="127559"/>
                </a:lnTo>
                <a:lnTo>
                  <a:pt x="81065" y="127559"/>
                </a:lnTo>
                <a:lnTo>
                  <a:pt x="71651" y="128082"/>
                </a:lnTo>
                <a:lnTo>
                  <a:pt x="52823" y="161541"/>
                </a:lnTo>
                <a:lnTo>
                  <a:pt x="52823" y="218524"/>
                </a:lnTo>
                <a:lnTo>
                  <a:pt x="48541" y="231365"/>
                </a:lnTo>
                <a:lnTo>
                  <a:pt x="37787" y="241266"/>
                </a:lnTo>
                <a:lnTo>
                  <a:pt x="22521" y="247637"/>
                </a:lnTo>
                <a:lnTo>
                  <a:pt x="47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85078" y="4918256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5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138" y="243095"/>
                </a:lnTo>
                <a:lnTo>
                  <a:pt x="22448" y="217356"/>
                </a:lnTo>
                <a:lnTo>
                  <a:pt x="34845" y="188137"/>
                </a:lnTo>
                <a:lnTo>
                  <a:pt x="41456" y="156860"/>
                </a:lnTo>
                <a:lnTo>
                  <a:pt x="43409" y="124946"/>
                </a:lnTo>
                <a:lnTo>
                  <a:pt x="40819" y="88122"/>
                </a:lnTo>
                <a:lnTo>
                  <a:pt x="33276" y="56199"/>
                </a:lnTo>
                <a:lnTo>
                  <a:pt x="21124" y="29374"/>
                </a:lnTo>
                <a:lnTo>
                  <a:pt x="4707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5" y="0"/>
                </a:lnTo>
                <a:lnTo>
                  <a:pt x="41317" y="47050"/>
                </a:lnTo>
                <a:lnTo>
                  <a:pt x="54784" y="89135"/>
                </a:lnTo>
                <a:lnTo>
                  <a:pt x="58053" y="124946"/>
                </a:lnTo>
                <a:lnTo>
                  <a:pt x="57367" y="141789"/>
                </a:lnTo>
                <a:lnTo>
                  <a:pt x="50110" y="180377"/>
                </a:lnTo>
                <a:lnTo>
                  <a:pt x="30048" y="221882"/>
                </a:lnTo>
                <a:lnTo>
                  <a:pt x="7575" y="246698"/>
                </a:lnTo>
                <a:lnTo>
                  <a:pt x="2615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51388" y="5018892"/>
            <a:ext cx="166370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316" y="0"/>
                </a:lnTo>
              </a:path>
            </a:pathLst>
          </a:custGeom>
          <a:ln w="9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51388" y="5067250"/>
            <a:ext cx="166370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316" y="0"/>
                </a:lnTo>
              </a:path>
            </a:pathLst>
          </a:custGeom>
          <a:ln w="104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31725" y="4868073"/>
            <a:ext cx="291465" cy="349885"/>
          </a:xfrm>
          <a:custGeom>
            <a:avLst/>
            <a:gdLst/>
            <a:ahLst/>
            <a:cxnLst/>
            <a:rect l="l" t="t" r="r" b="b"/>
            <a:pathLst>
              <a:path w="291464" h="349885">
                <a:moveTo>
                  <a:pt x="120291" y="349744"/>
                </a:moveTo>
                <a:lnTo>
                  <a:pt x="0" y="349744"/>
                </a:lnTo>
                <a:lnTo>
                  <a:pt x="0" y="336151"/>
                </a:lnTo>
                <a:lnTo>
                  <a:pt x="20356" y="334183"/>
                </a:lnTo>
                <a:lnTo>
                  <a:pt x="33015" y="328636"/>
                </a:lnTo>
                <a:lnTo>
                  <a:pt x="39495" y="320051"/>
                </a:lnTo>
                <a:lnTo>
                  <a:pt x="41318" y="308966"/>
                </a:lnTo>
                <a:lnTo>
                  <a:pt x="41318" y="40777"/>
                </a:lnTo>
                <a:lnTo>
                  <a:pt x="39569" y="29913"/>
                </a:lnTo>
                <a:lnTo>
                  <a:pt x="33211" y="21303"/>
                </a:lnTo>
                <a:lnTo>
                  <a:pt x="20577" y="15634"/>
                </a:lnTo>
                <a:lnTo>
                  <a:pt x="0" y="13592"/>
                </a:lnTo>
                <a:lnTo>
                  <a:pt x="0" y="0"/>
                </a:lnTo>
                <a:lnTo>
                  <a:pt x="291314" y="0"/>
                </a:lnTo>
                <a:lnTo>
                  <a:pt x="291314" y="13592"/>
                </a:lnTo>
                <a:lnTo>
                  <a:pt x="79496" y="13592"/>
                </a:lnTo>
                <a:lnTo>
                  <a:pt x="79496" y="308966"/>
                </a:lnTo>
                <a:lnTo>
                  <a:pt x="81164" y="319831"/>
                </a:lnTo>
                <a:lnTo>
                  <a:pt x="87342" y="328440"/>
                </a:lnTo>
                <a:lnTo>
                  <a:pt x="99796" y="334109"/>
                </a:lnTo>
                <a:lnTo>
                  <a:pt x="120291" y="336151"/>
                </a:lnTo>
                <a:lnTo>
                  <a:pt x="120291" y="349744"/>
                </a:lnTo>
                <a:close/>
              </a:path>
              <a:path w="291464" h="349885">
                <a:moveTo>
                  <a:pt x="291314" y="349744"/>
                </a:moveTo>
                <a:lnTo>
                  <a:pt x="171023" y="349744"/>
                </a:lnTo>
                <a:lnTo>
                  <a:pt x="171023" y="336151"/>
                </a:lnTo>
                <a:lnTo>
                  <a:pt x="191297" y="334183"/>
                </a:lnTo>
                <a:lnTo>
                  <a:pt x="203776" y="328636"/>
                </a:lnTo>
                <a:lnTo>
                  <a:pt x="210077" y="320051"/>
                </a:lnTo>
                <a:lnTo>
                  <a:pt x="211818" y="308966"/>
                </a:lnTo>
                <a:lnTo>
                  <a:pt x="211818" y="13592"/>
                </a:lnTo>
                <a:lnTo>
                  <a:pt x="291314" y="13592"/>
                </a:lnTo>
                <a:lnTo>
                  <a:pt x="271039" y="15561"/>
                </a:lnTo>
                <a:lnTo>
                  <a:pt x="258561" y="21107"/>
                </a:lnTo>
                <a:lnTo>
                  <a:pt x="252260" y="29692"/>
                </a:lnTo>
                <a:lnTo>
                  <a:pt x="250520" y="40777"/>
                </a:lnTo>
                <a:lnTo>
                  <a:pt x="250520" y="308966"/>
                </a:lnTo>
                <a:lnTo>
                  <a:pt x="252187" y="319831"/>
                </a:lnTo>
                <a:lnTo>
                  <a:pt x="258365" y="328440"/>
                </a:lnTo>
                <a:lnTo>
                  <a:pt x="270819" y="334109"/>
                </a:lnTo>
                <a:lnTo>
                  <a:pt x="291314" y="336151"/>
                </a:lnTo>
                <a:lnTo>
                  <a:pt x="291314" y="34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12892" y="5327079"/>
            <a:ext cx="74930" cy="79375"/>
          </a:xfrm>
          <a:custGeom>
            <a:avLst/>
            <a:gdLst/>
            <a:ahLst/>
            <a:cxnLst/>
            <a:rect l="l" t="t" r="r" b="b"/>
            <a:pathLst>
              <a:path w="74929" h="79375">
                <a:moveTo>
                  <a:pt x="31902" y="78940"/>
                </a:moveTo>
                <a:lnTo>
                  <a:pt x="18092" y="76294"/>
                </a:lnTo>
                <a:lnTo>
                  <a:pt x="8106" y="69138"/>
                </a:lnTo>
                <a:lnTo>
                  <a:pt x="2042" y="58650"/>
                </a:lnTo>
                <a:lnTo>
                  <a:pt x="0" y="46005"/>
                </a:lnTo>
                <a:lnTo>
                  <a:pt x="4821" y="26245"/>
                </a:lnTo>
                <a:lnTo>
                  <a:pt x="16997" y="11828"/>
                </a:lnTo>
                <a:lnTo>
                  <a:pt x="33096" y="2997"/>
                </a:lnTo>
                <a:lnTo>
                  <a:pt x="49685" y="0"/>
                </a:lnTo>
                <a:lnTo>
                  <a:pt x="58110" y="1053"/>
                </a:lnTo>
                <a:lnTo>
                  <a:pt x="64917" y="4116"/>
                </a:lnTo>
                <a:lnTo>
                  <a:pt x="65944" y="5227"/>
                </a:lnTo>
                <a:lnTo>
                  <a:pt x="49685" y="5227"/>
                </a:lnTo>
                <a:lnTo>
                  <a:pt x="43531" y="5946"/>
                </a:lnTo>
                <a:lnTo>
                  <a:pt x="34583" y="9410"/>
                </a:lnTo>
                <a:lnTo>
                  <a:pt x="25340" y="17578"/>
                </a:lnTo>
                <a:lnTo>
                  <a:pt x="18304" y="32412"/>
                </a:lnTo>
                <a:lnTo>
                  <a:pt x="59099" y="32412"/>
                </a:lnTo>
                <a:lnTo>
                  <a:pt x="55961" y="33458"/>
                </a:lnTo>
                <a:lnTo>
                  <a:pt x="48238" y="35573"/>
                </a:lnTo>
                <a:lnTo>
                  <a:pt x="40074" y="36660"/>
                </a:lnTo>
                <a:lnTo>
                  <a:pt x="32793" y="37060"/>
                </a:lnTo>
                <a:lnTo>
                  <a:pt x="27718" y="37117"/>
                </a:lnTo>
                <a:lnTo>
                  <a:pt x="16735" y="37117"/>
                </a:lnTo>
                <a:lnTo>
                  <a:pt x="14643" y="47050"/>
                </a:lnTo>
                <a:lnTo>
                  <a:pt x="14643" y="52801"/>
                </a:lnTo>
                <a:lnTo>
                  <a:pt x="15869" y="62105"/>
                </a:lnTo>
                <a:lnTo>
                  <a:pt x="19350" y="68811"/>
                </a:lnTo>
                <a:lnTo>
                  <a:pt x="24793" y="72871"/>
                </a:lnTo>
                <a:lnTo>
                  <a:pt x="31902" y="74235"/>
                </a:lnTo>
                <a:lnTo>
                  <a:pt x="55194" y="74235"/>
                </a:lnTo>
                <a:lnTo>
                  <a:pt x="50960" y="76204"/>
                </a:lnTo>
                <a:lnTo>
                  <a:pt x="31902" y="78940"/>
                </a:lnTo>
                <a:close/>
              </a:path>
              <a:path w="74929" h="79375">
                <a:moveTo>
                  <a:pt x="59099" y="32412"/>
                </a:moveTo>
                <a:lnTo>
                  <a:pt x="26672" y="32412"/>
                </a:lnTo>
                <a:lnTo>
                  <a:pt x="35563" y="32151"/>
                </a:lnTo>
                <a:lnTo>
                  <a:pt x="47985" y="30321"/>
                </a:lnTo>
                <a:lnTo>
                  <a:pt x="59033" y="25355"/>
                </a:lnTo>
                <a:lnTo>
                  <a:pt x="63806" y="15683"/>
                </a:lnTo>
                <a:lnTo>
                  <a:pt x="63806" y="8887"/>
                </a:lnTo>
                <a:lnTo>
                  <a:pt x="57007" y="5227"/>
                </a:lnTo>
                <a:lnTo>
                  <a:pt x="65944" y="5227"/>
                </a:lnTo>
                <a:lnTo>
                  <a:pt x="69469" y="9042"/>
                </a:lnTo>
                <a:lnTo>
                  <a:pt x="71128" y="15683"/>
                </a:lnTo>
                <a:lnTo>
                  <a:pt x="71128" y="20911"/>
                </a:lnTo>
                <a:lnTo>
                  <a:pt x="68513" y="29276"/>
                </a:lnTo>
                <a:lnTo>
                  <a:pt x="59099" y="32412"/>
                </a:lnTo>
                <a:close/>
              </a:path>
              <a:path w="74929" h="79375">
                <a:moveTo>
                  <a:pt x="55194" y="74235"/>
                </a:moveTo>
                <a:lnTo>
                  <a:pt x="31902" y="74235"/>
                </a:lnTo>
                <a:lnTo>
                  <a:pt x="37116" y="73982"/>
                </a:lnTo>
                <a:lnTo>
                  <a:pt x="46547" y="72209"/>
                </a:lnTo>
                <a:lnTo>
                  <a:pt x="57938" y="67398"/>
                </a:lnTo>
                <a:lnTo>
                  <a:pt x="69036" y="58029"/>
                </a:lnTo>
                <a:lnTo>
                  <a:pt x="70605" y="56460"/>
                </a:lnTo>
                <a:lnTo>
                  <a:pt x="73220" y="56460"/>
                </a:lnTo>
                <a:lnTo>
                  <a:pt x="74789" y="58029"/>
                </a:lnTo>
                <a:lnTo>
                  <a:pt x="74789" y="59074"/>
                </a:lnTo>
                <a:lnTo>
                  <a:pt x="72207" y="63281"/>
                </a:lnTo>
                <a:lnTo>
                  <a:pt x="64329" y="69988"/>
                </a:lnTo>
                <a:lnTo>
                  <a:pt x="55194" y="74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15401" y="5303549"/>
            <a:ext cx="96520" cy="114300"/>
          </a:xfrm>
          <a:custGeom>
            <a:avLst/>
            <a:gdLst/>
            <a:ahLst/>
            <a:cxnLst/>
            <a:rect l="l" t="t" r="r" b="b"/>
            <a:pathLst>
              <a:path w="96520" h="114300">
                <a:moveTo>
                  <a:pt x="96233" y="113967"/>
                </a:moveTo>
                <a:lnTo>
                  <a:pt x="58576" y="113967"/>
                </a:lnTo>
                <a:lnTo>
                  <a:pt x="35964" y="109548"/>
                </a:lnTo>
                <a:lnTo>
                  <a:pt x="17324" y="97434"/>
                </a:lnTo>
                <a:lnTo>
                  <a:pt x="4666" y="79341"/>
                </a:lnTo>
                <a:lnTo>
                  <a:pt x="0" y="56983"/>
                </a:lnTo>
                <a:lnTo>
                  <a:pt x="4592" y="34846"/>
                </a:lnTo>
                <a:lnTo>
                  <a:pt x="17128" y="16729"/>
                </a:lnTo>
                <a:lnTo>
                  <a:pt x="35744" y="4492"/>
                </a:lnTo>
                <a:lnTo>
                  <a:pt x="58576" y="0"/>
                </a:lnTo>
                <a:lnTo>
                  <a:pt x="96233" y="0"/>
                </a:lnTo>
                <a:lnTo>
                  <a:pt x="96233" y="8364"/>
                </a:lnTo>
                <a:lnTo>
                  <a:pt x="59622" y="8364"/>
                </a:lnTo>
                <a:lnTo>
                  <a:pt x="40508" y="11705"/>
                </a:lnTo>
                <a:lnTo>
                  <a:pt x="24777" y="20976"/>
                </a:lnTo>
                <a:lnTo>
                  <a:pt x="13655" y="35051"/>
                </a:lnTo>
                <a:lnTo>
                  <a:pt x="8368" y="52801"/>
                </a:lnTo>
                <a:lnTo>
                  <a:pt x="96233" y="52801"/>
                </a:lnTo>
                <a:lnTo>
                  <a:pt x="96233" y="61166"/>
                </a:lnTo>
                <a:lnTo>
                  <a:pt x="8368" y="61166"/>
                </a:lnTo>
                <a:lnTo>
                  <a:pt x="13655" y="78916"/>
                </a:lnTo>
                <a:lnTo>
                  <a:pt x="24777" y="92990"/>
                </a:lnTo>
                <a:lnTo>
                  <a:pt x="40508" y="102261"/>
                </a:lnTo>
                <a:lnTo>
                  <a:pt x="59622" y="105602"/>
                </a:lnTo>
                <a:lnTo>
                  <a:pt x="96233" y="105602"/>
                </a:lnTo>
                <a:lnTo>
                  <a:pt x="96233" y="113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39359" y="5281591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4" h="126364">
                <a:moveTo>
                  <a:pt x="33472" y="125991"/>
                </a:moveTo>
                <a:lnTo>
                  <a:pt x="20740" y="124627"/>
                </a:lnTo>
                <a:lnTo>
                  <a:pt x="10067" y="120567"/>
                </a:lnTo>
                <a:lnTo>
                  <a:pt x="2729" y="113861"/>
                </a:lnTo>
                <a:lnTo>
                  <a:pt x="0" y="104557"/>
                </a:lnTo>
                <a:lnTo>
                  <a:pt x="1699" y="95841"/>
                </a:lnTo>
                <a:lnTo>
                  <a:pt x="7714" y="84233"/>
                </a:lnTo>
                <a:lnTo>
                  <a:pt x="19416" y="71548"/>
                </a:lnTo>
                <a:lnTo>
                  <a:pt x="38179" y="59597"/>
                </a:lnTo>
                <a:lnTo>
                  <a:pt x="31952" y="57016"/>
                </a:lnTo>
                <a:lnTo>
                  <a:pt x="26411" y="53062"/>
                </a:lnTo>
                <a:lnTo>
                  <a:pt x="22440" y="47540"/>
                </a:lnTo>
                <a:lnTo>
                  <a:pt x="20920" y="40254"/>
                </a:lnTo>
                <a:lnTo>
                  <a:pt x="25946" y="25142"/>
                </a:lnTo>
                <a:lnTo>
                  <a:pt x="39160" y="12285"/>
                </a:lnTo>
                <a:lnTo>
                  <a:pt x="57767" y="3349"/>
                </a:lnTo>
                <a:lnTo>
                  <a:pt x="78973" y="0"/>
                </a:lnTo>
                <a:lnTo>
                  <a:pt x="90480" y="0"/>
                </a:lnTo>
                <a:lnTo>
                  <a:pt x="100940" y="2613"/>
                </a:lnTo>
                <a:lnTo>
                  <a:pt x="100940" y="10455"/>
                </a:lnTo>
                <a:lnTo>
                  <a:pt x="61192" y="10455"/>
                </a:lnTo>
                <a:lnTo>
                  <a:pt x="51254" y="12024"/>
                </a:lnTo>
                <a:lnTo>
                  <a:pt x="44978" y="16206"/>
                </a:lnTo>
                <a:lnTo>
                  <a:pt x="41317" y="18820"/>
                </a:lnTo>
                <a:lnTo>
                  <a:pt x="37133" y="25093"/>
                </a:lnTo>
                <a:lnTo>
                  <a:pt x="37133" y="32412"/>
                </a:lnTo>
                <a:lnTo>
                  <a:pt x="38833" y="39258"/>
                </a:lnTo>
                <a:lnTo>
                  <a:pt x="44455" y="45221"/>
                </a:lnTo>
                <a:lnTo>
                  <a:pt x="54784" y="49615"/>
                </a:lnTo>
                <a:lnTo>
                  <a:pt x="70605" y="51755"/>
                </a:lnTo>
                <a:lnTo>
                  <a:pt x="72697" y="51755"/>
                </a:lnTo>
                <a:lnTo>
                  <a:pt x="72697" y="55415"/>
                </a:lnTo>
                <a:lnTo>
                  <a:pt x="68513" y="58029"/>
                </a:lnTo>
                <a:lnTo>
                  <a:pt x="66944" y="59597"/>
                </a:lnTo>
                <a:lnTo>
                  <a:pt x="62238" y="62211"/>
                </a:lnTo>
                <a:lnTo>
                  <a:pt x="56484" y="62211"/>
                </a:lnTo>
                <a:lnTo>
                  <a:pt x="37836" y="66500"/>
                </a:lnTo>
                <a:lnTo>
                  <a:pt x="25365" y="75738"/>
                </a:lnTo>
                <a:lnTo>
                  <a:pt x="18386" y="86839"/>
                </a:lnTo>
                <a:lnTo>
                  <a:pt x="16213" y="96715"/>
                </a:lnTo>
                <a:lnTo>
                  <a:pt x="19326" y="105831"/>
                </a:lnTo>
                <a:lnTo>
                  <a:pt x="27000" y="111614"/>
                </a:lnTo>
                <a:lnTo>
                  <a:pt x="36733" y="114653"/>
                </a:lnTo>
                <a:lnTo>
                  <a:pt x="46024" y="115535"/>
                </a:lnTo>
                <a:lnTo>
                  <a:pt x="67179" y="115535"/>
                </a:lnTo>
                <a:lnTo>
                  <a:pt x="55920" y="121613"/>
                </a:lnTo>
                <a:lnTo>
                  <a:pt x="33472" y="125991"/>
                </a:lnTo>
                <a:close/>
              </a:path>
              <a:path w="100964" h="126364">
                <a:moveTo>
                  <a:pt x="89434" y="29276"/>
                </a:moveTo>
                <a:lnTo>
                  <a:pt x="83681" y="29276"/>
                </a:lnTo>
                <a:lnTo>
                  <a:pt x="82111" y="28753"/>
                </a:lnTo>
                <a:lnTo>
                  <a:pt x="82111" y="27184"/>
                </a:lnTo>
                <a:lnTo>
                  <a:pt x="82635" y="26139"/>
                </a:lnTo>
                <a:lnTo>
                  <a:pt x="83158" y="25616"/>
                </a:lnTo>
                <a:lnTo>
                  <a:pt x="84204" y="24048"/>
                </a:lnTo>
                <a:lnTo>
                  <a:pt x="84727" y="21957"/>
                </a:lnTo>
                <a:lnTo>
                  <a:pt x="84727" y="14115"/>
                </a:lnTo>
                <a:lnTo>
                  <a:pt x="78450" y="12546"/>
                </a:lnTo>
                <a:lnTo>
                  <a:pt x="73743" y="10978"/>
                </a:lnTo>
                <a:lnTo>
                  <a:pt x="69036" y="10455"/>
                </a:lnTo>
                <a:lnTo>
                  <a:pt x="100940" y="10455"/>
                </a:lnTo>
                <a:lnTo>
                  <a:pt x="100940" y="22479"/>
                </a:lnTo>
                <a:lnTo>
                  <a:pt x="89434" y="29276"/>
                </a:lnTo>
                <a:close/>
              </a:path>
              <a:path w="100964" h="126364">
                <a:moveTo>
                  <a:pt x="67179" y="115535"/>
                </a:moveTo>
                <a:lnTo>
                  <a:pt x="46024" y="115535"/>
                </a:lnTo>
                <a:lnTo>
                  <a:pt x="56770" y="114073"/>
                </a:lnTo>
                <a:lnTo>
                  <a:pt x="64918" y="110504"/>
                </a:lnTo>
                <a:lnTo>
                  <a:pt x="70810" y="106052"/>
                </a:lnTo>
                <a:lnTo>
                  <a:pt x="74789" y="101943"/>
                </a:lnTo>
                <a:lnTo>
                  <a:pt x="82111" y="93578"/>
                </a:lnTo>
                <a:lnTo>
                  <a:pt x="91003" y="93578"/>
                </a:lnTo>
                <a:lnTo>
                  <a:pt x="91003" y="95147"/>
                </a:lnTo>
                <a:lnTo>
                  <a:pt x="86500" y="101289"/>
                </a:lnTo>
                <a:lnTo>
                  <a:pt x="74201" y="111745"/>
                </a:lnTo>
                <a:lnTo>
                  <a:pt x="67179" y="115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05147" y="4997723"/>
            <a:ext cx="132080" cy="110489"/>
          </a:xfrm>
          <a:custGeom>
            <a:avLst/>
            <a:gdLst/>
            <a:ahLst/>
            <a:cxnLst/>
            <a:rect l="l" t="t" r="r" b="b"/>
            <a:pathLst>
              <a:path w="132079" h="110489">
                <a:moveTo>
                  <a:pt x="37133" y="110307"/>
                </a:moveTo>
                <a:lnTo>
                  <a:pt x="21843" y="107269"/>
                </a:lnTo>
                <a:lnTo>
                  <a:pt x="10133" y="98937"/>
                </a:lnTo>
                <a:lnTo>
                  <a:pt x="2639" y="86488"/>
                </a:lnTo>
                <a:lnTo>
                  <a:pt x="0" y="71098"/>
                </a:lnTo>
                <a:lnTo>
                  <a:pt x="4919" y="47418"/>
                </a:lnTo>
                <a:lnTo>
                  <a:pt x="18566" y="24374"/>
                </a:lnTo>
                <a:lnTo>
                  <a:pt x="39274" y="6918"/>
                </a:lnTo>
                <a:lnTo>
                  <a:pt x="65376" y="0"/>
                </a:lnTo>
                <a:lnTo>
                  <a:pt x="131797" y="0"/>
                </a:lnTo>
                <a:lnTo>
                  <a:pt x="131797" y="14638"/>
                </a:lnTo>
                <a:lnTo>
                  <a:pt x="61191" y="14638"/>
                </a:lnTo>
                <a:lnTo>
                  <a:pt x="53599" y="15479"/>
                </a:lnTo>
                <a:lnTo>
                  <a:pt x="21565" y="47312"/>
                </a:lnTo>
                <a:lnTo>
                  <a:pt x="15167" y="77895"/>
                </a:lnTo>
                <a:lnTo>
                  <a:pt x="16915" y="89862"/>
                </a:lnTo>
                <a:lnTo>
                  <a:pt x="21704" y="98349"/>
                </a:lnTo>
                <a:lnTo>
                  <a:pt x="28847" y="103405"/>
                </a:lnTo>
                <a:lnTo>
                  <a:pt x="37656" y="105080"/>
                </a:lnTo>
                <a:lnTo>
                  <a:pt x="59377" y="105080"/>
                </a:lnTo>
                <a:lnTo>
                  <a:pt x="37133" y="110307"/>
                </a:lnTo>
                <a:close/>
              </a:path>
              <a:path w="132079" h="110489">
                <a:moveTo>
                  <a:pt x="59377" y="105080"/>
                </a:moveTo>
                <a:lnTo>
                  <a:pt x="37656" y="105080"/>
                </a:lnTo>
                <a:lnTo>
                  <a:pt x="45378" y="103789"/>
                </a:lnTo>
                <a:lnTo>
                  <a:pt x="53935" y="99852"/>
                </a:lnTo>
                <a:lnTo>
                  <a:pt x="80542" y="60969"/>
                </a:lnTo>
                <a:lnTo>
                  <a:pt x="84204" y="38686"/>
                </a:lnTo>
                <a:lnTo>
                  <a:pt x="83550" y="31620"/>
                </a:lnTo>
                <a:lnTo>
                  <a:pt x="80542" y="23721"/>
                </a:lnTo>
                <a:lnTo>
                  <a:pt x="73613" y="17292"/>
                </a:lnTo>
                <a:lnTo>
                  <a:pt x="61191" y="14638"/>
                </a:lnTo>
                <a:lnTo>
                  <a:pt x="92049" y="14638"/>
                </a:lnTo>
                <a:lnTo>
                  <a:pt x="96584" y="22929"/>
                </a:lnTo>
                <a:lnTo>
                  <a:pt x="98913" y="30779"/>
                </a:lnTo>
                <a:lnTo>
                  <a:pt x="99771" y="37354"/>
                </a:lnTo>
                <a:lnTo>
                  <a:pt x="99894" y="41822"/>
                </a:lnTo>
                <a:lnTo>
                  <a:pt x="94280" y="68844"/>
                </a:lnTo>
                <a:lnTo>
                  <a:pt x="79693" y="90572"/>
                </a:lnTo>
                <a:lnTo>
                  <a:pt x="59516" y="105047"/>
                </a:lnTo>
                <a:lnTo>
                  <a:pt x="59377" y="10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34224" y="4817884"/>
            <a:ext cx="95250" cy="450215"/>
          </a:xfrm>
          <a:custGeom>
            <a:avLst/>
            <a:gdLst/>
            <a:ahLst/>
            <a:cxnLst/>
            <a:rect l="l" t="t" r="r" b="b"/>
            <a:pathLst>
              <a:path w="95250" h="450214">
                <a:moveTo>
                  <a:pt x="94664" y="449596"/>
                </a:moveTo>
                <a:lnTo>
                  <a:pt x="86296" y="449596"/>
                </a:lnTo>
                <a:lnTo>
                  <a:pt x="84204" y="446982"/>
                </a:lnTo>
                <a:lnTo>
                  <a:pt x="83681" y="446982"/>
                </a:lnTo>
                <a:lnTo>
                  <a:pt x="64322" y="427198"/>
                </a:lnTo>
                <a:lnTo>
                  <a:pt x="60342" y="422542"/>
                </a:lnTo>
                <a:lnTo>
                  <a:pt x="25374" y="363892"/>
                </a:lnTo>
                <a:lnTo>
                  <a:pt x="10133" y="317200"/>
                </a:lnTo>
                <a:lnTo>
                  <a:pt x="2247" y="270313"/>
                </a:lnTo>
                <a:lnTo>
                  <a:pt x="0" y="224798"/>
                </a:lnTo>
                <a:lnTo>
                  <a:pt x="1062" y="194117"/>
                </a:lnTo>
                <a:lnTo>
                  <a:pt x="9267" y="136283"/>
                </a:lnTo>
                <a:lnTo>
                  <a:pt x="30734" y="73990"/>
                </a:lnTo>
                <a:lnTo>
                  <a:pt x="65857" y="20176"/>
                </a:lnTo>
                <a:lnTo>
                  <a:pt x="84204" y="2091"/>
                </a:lnTo>
                <a:lnTo>
                  <a:pt x="86296" y="0"/>
                </a:lnTo>
                <a:lnTo>
                  <a:pt x="94664" y="0"/>
                </a:lnTo>
                <a:lnTo>
                  <a:pt x="94664" y="3659"/>
                </a:lnTo>
                <a:lnTo>
                  <a:pt x="94141" y="4705"/>
                </a:lnTo>
                <a:lnTo>
                  <a:pt x="69438" y="33818"/>
                </a:lnTo>
                <a:lnTo>
                  <a:pt x="48652" y="69229"/>
                </a:lnTo>
                <a:lnTo>
                  <a:pt x="32685" y="112093"/>
                </a:lnTo>
                <a:lnTo>
                  <a:pt x="22443" y="163565"/>
                </a:lnTo>
                <a:lnTo>
                  <a:pt x="18828" y="224798"/>
                </a:lnTo>
                <a:lnTo>
                  <a:pt x="20805" y="269945"/>
                </a:lnTo>
                <a:lnTo>
                  <a:pt x="27196" y="314260"/>
                </a:lnTo>
                <a:lnTo>
                  <a:pt x="38686" y="356319"/>
                </a:lnTo>
                <a:lnTo>
                  <a:pt x="55961" y="394703"/>
                </a:lnTo>
                <a:lnTo>
                  <a:pt x="77143" y="426855"/>
                </a:lnTo>
                <a:lnTo>
                  <a:pt x="93618" y="444891"/>
                </a:lnTo>
                <a:lnTo>
                  <a:pt x="94141" y="445936"/>
                </a:lnTo>
                <a:lnTo>
                  <a:pt x="94664" y="445936"/>
                </a:lnTo>
                <a:lnTo>
                  <a:pt x="94664" y="449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848767" y="4934989"/>
            <a:ext cx="250825" cy="170815"/>
          </a:xfrm>
          <a:custGeom>
            <a:avLst/>
            <a:gdLst/>
            <a:ahLst/>
            <a:cxnLst/>
            <a:rect l="l" t="t" r="r" b="b"/>
            <a:pathLst>
              <a:path w="250825" h="170814">
                <a:moveTo>
                  <a:pt x="40271" y="162586"/>
                </a:moveTo>
                <a:lnTo>
                  <a:pt x="4707" y="162586"/>
                </a:lnTo>
                <a:lnTo>
                  <a:pt x="16965" y="160895"/>
                </a:lnTo>
                <a:lnTo>
                  <a:pt x="24712" y="156901"/>
                </a:lnTo>
                <a:lnTo>
                  <a:pt x="29124" y="151044"/>
                </a:lnTo>
                <a:lnTo>
                  <a:pt x="31380" y="143766"/>
                </a:lnTo>
                <a:lnTo>
                  <a:pt x="63284" y="16729"/>
                </a:lnTo>
                <a:lnTo>
                  <a:pt x="64330" y="13592"/>
                </a:lnTo>
                <a:lnTo>
                  <a:pt x="64330" y="9410"/>
                </a:lnTo>
                <a:lnTo>
                  <a:pt x="62761" y="8364"/>
                </a:lnTo>
                <a:lnTo>
                  <a:pt x="59099" y="7841"/>
                </a:lnTo>
                <a:lnTo>
                  <a:pt x="55961" y="7841"/>
                </a:lnTo>
                <a:lnTo>
                  <a:pt x="51254" y="7319"/>
                </a:lnTo>
                <a:lnTo>
                  <a:pt x="40794" y="7319"/>
                </a:lnTo>
                <a:lnTo>
                  <a:pt x="40794" y="0"/>
                </a:lnTo>
                <a:lnTo>
                  <a:pt x="89434" y="0"/>
                </a:lnTo>
                <a:lnTo>
                  <a:pt x="90480" y="5750"/>
                </a:lnTo>
                <a:lnTo>
                  <a:pt x="91053" y="9932"/>
                </a:lnTo>
                <a:lnTo>
                  <a:pt x="72174" y="9932"/>
                </a:lnTo>
                <a:lnTo>
                  <a:pt x="38179" y="145857"/>
                </a:lnTo>
                <a:lnTo>
                  <a:pt x="37656" y="148994"/>
                </a:lnTo>
                <a:lnTo>
                  <a:pt x="37133" y="150039"/>
                </a:lnTo>
                <a:lnTo>
                  <a:pt x="37133" y="157358"/>
                </a:lnTo>
                <a:lnTo>
                  <a:pt x="40271" y="162586"/>
                </a:lnTo>
                <a:close/>
              </a:path>
              <a:path w="250825" h="170814">
                <a:moveTo>
                  <a:pt x="115881" y="146903"/>
                </a:moveTo>
                <a:lnTo>
                  <a:pt x="109831" y="146903"/>
                </a:lnTo>
                <a:lnTo>
                  <a:pt x="200834" y="4705"/>
                </a:lnTo>
                <a:lnTo>
                  <a:pt x="203972" y="0"/>
                </a:lnTo>
                <a:lnTo>
                  <a:pt x="250520" y="0"/>
                </a:lnTo>
                <a:lnTo>
                  <a:pt x="250520" y="7319"/>
                </a:lnTo>
                <a:lnTo>
                  <a:pt x="223846" y="7319"/>
                </a:lnTo>
                <a:lnTo>
                  <a:pt x="223742" y="7841"/>
                </a:lnTo>
                <a:lnTo>
                  <a:pt x="204495" y="7841"/>
                </a:lnTo>
                <a:lnTo>
                  <a:pt x="115881" y="146903"/>
                </a:lnTo>
                <a:close/>
              </a:path>
              <a:path w="250825" h="170814">
                <a:moveTo>
                  <a:pt x="186713" y="162586"/>
                </a:moveTo>
                <a:lnTo>
                  <a:pt x="145918" y="162586"/>
                </a:lnTo>
                <a:lnTo>
                  <a:pt x="157531" y="162186"/>
                </a:lnTo>
                <a:lnTo>
                  <a:pt x="163897" y="160560"/>
                </a:lnTo>
                <a:lnTo>
                  <a:pt x="167026" y="157072"/>
                </a:lnTo>
                <a:lnTo>
                  <a:pt x="168931" y="151085"/>
                </a:lnTo>
                <a:lnTo>
                  <a:pt x="204495" y="7841"/>
                </a:lnTo>
                <a:lnTo>
                  <a:pt x="223742" y="7841"/>
                </a:lnTo>
                <a:lnTo>
                  <a:pt x="223323" y="9932"/>
                </a:lnTo>
                <a:lnTo>
                  <a:pt x="221231" y="18820"/>
                </a:lnTo>
                <a:lnTo>
                  <a:pt x="187759" y="152130"/>
                </a:lnTo>
                <a:lnTo>
                  <a:pt x="186713" y="156835"/>
                </a:lnTo>
                <a:lnTo>
                  <a:pt x="186713" y="162586"/>
                </a:lnTo>
                <a:close/>
              </a:path>
              <a:path w="250825" h="170814">
                <a:moveTo>
                  <a:pt x="100417" y="170428"/>
                </a:moveTo>
                <a:lnTo>
                  <a:pt x="94664" y="170428"/>
                </a:lnTo>
                <a:lnTo>
                  <a:pt x="94664" y="167814"/>
                </a:lnTo>
                <a:lnTo>
                  <a:pt x="94141" y="164677"/>
                </a:lnTo>
                <a:lnTo>
                  <a:pt x="72697" y="9932"/>
                </a:lnTo>
                <a:lnTo>
                  <a:pt x="91053" y="9932"/>
                </a:lnTo>
                <a:lnTo>
                  <a:pt x="109831" y="146903"/>
                </a:lnTo>
                <a:lnTo>
                  <a:pt x="115881" y="146903"/>
                </a:lnTo>
                <a:lnTo>
                  <a:pt x="103555" y="166246"/>
                </a:lnTo>
                <a:lnTo>
                  <a:pt x="101986" y="167814"/>
                </a:lnTo>
                <a:lnTo>
                  <a:pt x="100417" y="170428"/>
                </a:lnTo>
                <a:close/>
              </a:path>
              <a:path w="250825" h="170814">
                <a:moveTo>
                  <a:pt x="11506" y="170428"/>
                </a:moveTo>
                <a:lnTo>
                  <a:pt x="1569" y="170428"/>
                </a:lnTo>
                <a:lnTo>
                  <a:pt x="0" y="169905"/>
                </a:lnTo>
                <a:lnTo>
                  <a:pt x="0" y="163109"/>
                </a:lnTo>
                <a:lnTo>
                  <a:pt x="3138" y="162586"/>
                </a:lnTo>
                <a:lnTo>
                  <a:pt x="59099" y="162586"/>
                </a:lnTo>
                <a:lnTo>
                  <a:pt x="59099" y="169905"/>
                </a:lnTo>
                <a:lnTo>
                  <a:pt x="20397" y="169905"/>
                </a:lnTo>
                <a:lnTo>
                  <a:pt x="11506" y="170428"/>
                </a:lnTo>
                <a:close/>
              </a:path>
              <a:path w="250825" h="170814">
                <a:moveTo>
                  <a:pt x="142780" y="170428"/>
                </a:moveTo>
                <a:lnTo>
                  <a:pt x="139119" y="170428"/>
                </a:lnTo>
                <a:lnTo>
                  <a:pt x="139119" y="162586"/>
                </a:lnTo>
                <a:lnTo>
                  <a:pt x="209725" y="162586"/>
                </a:lnTo>
                <a:lnTo>
                  <a:pt x="209725" y="169905"/>
                </a:lnTo>
                <a:lnTo>
                  <a:pt x="173638" y="169905"/>
                </a:lnTo>
                <a:lnTo>
                  <a:pt x="142780" y="170428"/>
                </a:lnTo>
                <a:close/>
              </a:path>
              <a:path w="250825" h="170814">
                <a:moveTo>
                  <a:pt x="59099" y="170428"/>
                </a:moveTo>
                <a:lnTo>
                  <a:pt x="54392" y="170428"/>
                </a:lnTo>
                <a:lnTo>
                  <a:pt x="48034" y="170346"/>
                </a:lnTo>
                <a:lnTo>
                  <a:pt x="35123" y="169987"/>
                </a:lnTo>
                <a:lnTo>
                  <a:pt x="28765" y="169905"/>
                </a:lnTo>
                <a:lnTo>
                  <a:pt x="59099" y="169905"/>
                </a:lnTo>
                <a:lnTo>
                  <a:pt x="59099" y="170428"/>
                </a:lnTo>
                <a:close/>
              </a:path>
              <a:path w="250825" h="170814">
                <a:moveTo>
                  <a:pt x="209725" y="170428"/>
                </a:moveTo>
                <a:lnTo>
                  <a:pt x="205018" y="170428"/>
                </a:lnTo>
                <a:lnTo>
                  <a:pt x="197394" y="170346"/>
                </a:lnTo>
                <a:lnTo>
                  <a:pt x="181556" y="169987"/>
                </a:lnTo>
                <a:lnTo>
                  <a:pt x="173638" y="169905"/>
                </a:lnTo>
                <a:lnTo>
                  <a:pt x="209725" y="169905"/>
                </a:lnTo>
                <a:lnTo>
                  <a:pt x="209725" y="170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18111" y="4934988"/>
            <a:ext cx="151130" cy="170815"/>
          </a:xfrm>
          <a:custGeom>
            <a:avLst/>
            <a:gdLst/>
            <a:ahLst/>
            <a:cxnLst/>
            <a:rect l="l" t="t" r="r" b="b"/>
            <a:pathLst>
              <a:path w="151129" h="170814">
                <a:moveTo>
                  <a:pt x="119768" y="7319"/>
                </a:moveTo>
                <a:lnTo>
                  <a:pt x="40794" y="7319"/>
                </a:lnTo>
                <a:lnTo>
                  <a:pt x="40794" y="0"/>
                </a:lnTo>
                <a:lnTo>
                  <a:pt x="45501" y="0"/>
                </a:lnTo>
                <a:lnTo>
                  <a:pt x="78451" y="522"/>
                </a:lnTo>
                <a:lnTo>
                  <a:pt x="119768" y="522"/>
                </a:lnTo>
                <a:lnTo>
                  <a:pt x="119768" y="7319"/>
                </a:lnTo>
                <a:close/>
              </a:path>
              <a:path w="151129" h="170814">
                <a:moveTo>
                  <a:pt x="119768" y="522"/>
                </a:moveTo>
                <a:lnTo>
                  <a:pt x="78451" y="522"/>
                </a:lnTo>
                <a:lnTo>
                  <a:pt x="115584" y="0"/>
                </a:lnTo>
                <a:lnTo>
                  <a:pt x="119768" y="0"/>
                </a:lnTo>
                <a:lnTo>
                  <a:pt x="119768" y="522"/>
                </a:lnTo>
                <a:close/>
              </a:path>
              <a:path w="151129" h="170814">
                <a:moveTo>
                  <a:pt x="51777" y="162586"/>
                </a:moveTo>
                <a:lnTo>
                  <a:pt x="26150" y="162586"/>
                </a:lnTo>
                <a:lnTo>
                  <a:pt x="26673" y="161018"/>
                </a:lnTo>
                <a:lnTo>
                  <a:pt x="29288" y="151085"/>
                </a:lnTo>
                <a:lnTo>
                  <a:pt x="62760" y="16729"/>
                </a:lnTo>
                <a:lnTo>
                  <a:pt x="63806" y="13592"/>
                </a:lnTo>
                <a:lnTo>
                  <a:pt x="63806" y="8887"/>
                </a:lnTo>
                <a:lnTo>
                  <a:pt x="61714" y="8364"/>
                </a:lnTo>
                <a:lnTo>
                  <a:pt x="57007" y="7841"/>
                </a:lnTo>
                <a:lnTo>
                  <a:pt x="52823" y="7319"/>
                </a:lnTo>
                <a:lnTo>
                  <a:pt x="110354" y="7319"/>
                </a:lnTo>
                <a:lnTo>
                  <a:pt x="96551" y="7947"/>
                </a:lnTo>
                <a:lnTo>
                  <a:pt x="88976" y="9998"/>
                </a:lnTo>
                <a:lnTo>
                  <a:pt x="85421" y="13714"/>
                </a:lnTo>
                <a:lnTo>
                  <a:pt x="83681" y="19343"/>
                </a:lnTo>
                <a:lnTo>
                  <a:pt x="49685" y="154222"/>
                </a:lnTo>
                <a:lnTo>
                  <a:pt x="48639" y="158927"/>
                </a:lnTo>
                <a:lnTo>
                  <a:pt x="48639" y="162063"/>
                </a:lnTo>
                <a:lnTo>
                  <a:pt x="49162" y="162063"/>
                </a:lnTo>
                <a:lnTo>
                  <a:pt x="51777" y="162586"/>
                </a:lnTo>
                <a:close/>
              </a:path>
              <a:path w="151129" h="170814">
                <a:moveTo>
                  <a:pt x="128659" y="170428"/>
                </a:moveTo>
                <a:lnTo>
                  <a:pt x="0" y="170428"/>
                </a:lnTo>
                <a:lnTo>
                  <a:pt x="0" y="162586"/>
                </a:lnTo>
                <a:lnTo>
                  <a:pt x="81066" y="162586"/>
                </a:lnTo>
                <a:lnTo>
                  <a:pt x="107715" y="157816"/>
                </a:lnTo>
                <a:lnTo>
                  <a:pt x="125194" y="145596"/>
                </a:lnTo>
                <a:lnTo>
                  <a:pt x="136300" y="129062"/>
                </a:lnTo>
                <a:lnTo>
                  <a:pt x="143826" y="111353"/>
                </a:lnTo>
                <a:lnTo>
                  <a:pt x="145395" y="107171"/>
                </a:lnTo>
                <a:lnTo>
                  <a:pt x="145395" y="106125"/>
                </a:lnTo>
                <a:lnTo>
                  <a:pt x="150102" y="106125"/>
                </a:lnTo>
                <a:lnTo>
                  <a:pt x="150625" y="107694"/>
                </a:lnTo>
                <a:lnTo>
                  <a:pt x="150625" y="109785"/>
                </a:lnTo>
                <a:lnTo>
                  <a:pt x="150102" y="112399"/>
                </a:lnTo>
                <a:lnTo>
                  <a:pt x="130228" y="166246"/>
                </a:lnTo>
                <a:lnTo>
                  <a:pt x="128659" y="170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88088" y="4934988"/>
            <a:ext cx="179070" cy="170815"/>
          </a:xfrm>
          <a:custGeom>
            <a:avLst/>
            <a:gdLst/>
            <a:ahLst/>
            <a:cxnLst/>
            <a:rect l="l" t="t" r="r" b="b"/>
            <a:pathLst>
              <a:path w="179070" h="170814">
                <a:moveTo>
                  <a:pt x="137602" y="85214"/>
                </a:moveTo>
                <a:lnTo>
                  <a:pt x="101986" y="85214"/>
                </a:lnTo>
                <a:lnTo>
                  <a:pt x="111122" y="84707"/>
                </a:lnTo>
                <a:lnTo>
                  <a:pt x="120945" y="82730"/>
                </a:lnTo>
                <a:lnTo>
                  <a:pt x="151737" y="51886"/>
                </a:lnTo>
                <a:lnTo>
                  <a:pt x="155332" y="31367"/>
                </a:lnTo>
                <a:lnTo>
                  <a:pt x="152963" y="20331"/>
                </a:lnTo>
                <a:lnTo>
                  <a:pt x="146180" y="12873"/>
                </a:lnTo>
                <a:lnTo>
                  <a:pt x="135475" y="8650"/>
                </a:lnTo>
                <a:lnTo>
                  <a:pt x="121337" y="7319"/>
                </a:lnTo>
                <a:lnTo>
                  <a:pt x="40794" y="7319"/>
                </a:lnTo>
                <a:lnTo>
                  <a:pt x="40794" y="0"/>
                </a:lnTo>
                <a:lnTo>
                  <a:pt x="129705" y="0"/>
                </a:lnTo>
                <a:lnTo>
                  <a:pt x="151067" y="3161"/>
                </a:lnTo>
                <a:lnTo>
                  <a:pt x="166446" y="11566"/>
                </a:lnTo>
                <a:lnTo>
                  <a:pt x="175746" y="23598"/>
                </a:lnTo>
                <a:lnTo>
                  <a:pt x="178868" y="37640"/>
                </a:lnTo>
                <a:lnTo>
                  <a:pt x="172837" y="57743"/>
                </a:lnTo>
                <a:lnTo>
                  <a:pt x="156902" y="74954"/>
                </a:lnTo>
                <a:lnTo>
                  <a:pt x="137602" y="85214"/>
                </a:lnTo>
                <a:close/>
              </a:path>
              <a:path w="179070" h="170814">
                <a:moveTo>
                  <a:pt x="49685" y="162586"/>
                </a:moveTo>
                <a:lnTo>
                  <a:pt x="27196" y="162586"/>
                </a:lnTo>
                <a:lnTo>
                  <a:pt x="27719" y="161018"/>
                </a:lnTo>
                <a:lnTo>
                  <a:pt x="29811" y="151085"/>
                </a:lnTo>
                <a:lnTo>
                  <a:pt x="63283" y="16729"/>
                </a:lnTo>
                <a:lnTo>
                  <a:pt x="64329" y="13592"/>
                </a:lnTo>
                <a:lnTo>
                  <a:pt x="64329" y="9410"/>
                </a:lnTo>
                <a:lnTo>
                  <a:pt x="62760" y="8364"/>
                </a:lnTo>
                <a:lnTo>
                  <a:pt x="59099" y="7841"/>
                </a:lnTo>
                <a:lnTo>
                  <a:pt x="55961" y="7841"/>
                </a:lnTo>
                <a:lnTo>
                  <a:pt x="51254" y="7319"/>
                </a:lnTo>
                <a:lnTo>
                  <a:pt x="86819" y="7319"/>
                </a:lnTo>
                <a:lnTo>
                  <a:pt x="86296" y="8364"/>
                </a:lnTo>
                <a:lnTo>
                  <a:pt x="84204" y="17251"/>
                </a:lnTo>
                <a:lnTo>
                  <a:pt x="66944" y="85214"/>
                </a:lnTo>
                <a:lnTo>
                  <a:pt x="137602" y="85214"/>
                </a:lnTo>
                <a:lnTo>
                  <a:pt x="134298" y="86970"/>
                </a:lnTo>
                <a:lnTo>
                  <a:pt x="108262" y="91487"/>
                </a:lnTo>
                <a:lnTo>
                  <a:pt x="65898" y="91487"/>
                </a:lnTo>
                <a:lnTo>
                  <a:pt x="50731" y="154222"/>
                </a:lnTo>
                <a:lnTo>
                  <a:pt x="50208" y="155267"/>
                </a:lnTo>
                <a:lnTo>
                  <a:pt x="49685" y="156835"/>
                </a:lnTo>
                <a:lnTo>
                  <a:pt x="49685" y="162586"/>
                </a:lnTo>
                <a:close/>
              </a:path>
              <a:path w="179070" h="170814">
                <a:moveTo>
                  <a:pt x="4184" y="170428"/>
                </a:moveTo>
                <a:lnTo>
                  <a:pt x="0" y="170428"/>
                </a:lnTo>
                <a:lnTo>
                  <a:pt x="0" y="162586"/>
                </a:lnTo>
                <a:lnTo>
                  <a:pt x="73220" y="162586"/>
                </a:lnTo>
                <a:lnTo>
                  <a:pt x="73220" y="169905"/>
                </a:lnTo>
                <a:lnTo>
                  <a:pt x="35564" y="169905"/>
                </a:lnTo>
                <a:lnTo>
                  <a:pt x="4184" y="170428"/>
                </a:lnTo>
                <a:close/>
              </a:path>
              <a:path w="179070" h="170814">
                <a:moveTo>
                  <a:pt x="73220" y="170428"/>
                </a:moveTo>
                <a:lnTo>
                  <a:pt x="62760" y="170428"/>
                </a:lnTo>
                <a:lnTo>
                  <a:pt x="57007" y="169905"/>
                </a:lnTo>
                <a:lnTo>
                  <a:pt x="73220" y="169905"/>
                </a:lnTo>
                <a:lnTo>
                  <a:pt x="73220" y="170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98342" y="4918254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57007" y="249892"/>
                </a:moveTo>
                <a:lnTo>
                  <a:pt x="55438" y="249892"/>
                </a:lnTo>
                <a:lnTo>
                  <a:pt x="50641" y="246877"/>
                </a:lnTo>
                <a:lnTo>
                  <a:pt x="16736" y="202841"/>
                </a:lnTo>
                <a:lnTo>
                  <a:pt x="3268" y="160560"/>
                </a:lnTo>
                <a:lnTo>
                  <a:pt x="0" y="124946"/>
                </a:lnTo>
                <a:lnTo>
                  <a:pt x="686" y="107800"/>
                </a:lnTo>
                <a:lnTo>
                  <a:pt x="7943" y="68999"/>
                </a:lnTo>
                <a:lnTo>
                  <a:pt x="28005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915" y="6796"/>
                </a:lnTo>
                <a:lnTo>
                  <a:pt x="35605" y="32094"/>
                </a:lnTo>
                <a:lnTo>
                  <a:pt x="23208" y="60969"/>
                </a:lnTo>
                <a:lnTo>
                  <a:pt x="16597" y="92296"/>
                </a:lnTo>
                <a:lnTo>
                  <a:pt x="14644" y="124946"/>
                </a:lnTo>
                <a:lnTo>
                  <a:pt x="16360" y="154851"/>
                </a:lnTo>
                <a:lnTo>
                  <a:pt x="22489" y="185785"/>
                </a:lnTo>
                <a:lnTo>
                  <a:pt x="34502" y="215445"/>
                </a:lnTo>
                <a:lnTo>
                  <a:pt x="53869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600329" y="492308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10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605554" y="492816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0"/>
                </a:moveTo>
                <a:lnTo>
                  <a:pt x="0" y="229821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00329" y="516306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10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653676" y="4929237"/>
            <a:ext cx="125095" cy="227965"/>
          </a:xfrm>
          <a:custGeom>
            <a:avLst/>
            <a:gdLst/>
            <a:ahLst/>
            <a:cxnLst/>
            <a:rect l="l" t="t" r="r" b="b"/>
            <a:pathLst>
              <a:path w="125095" h="227964">
                <a:moveTo>
                  <a:pt x="80019" y="68485"/>
                </a:moveTo>
                <a:lnTo>
                  <a:pt x="63283" y="68485"/>
                </a:lnTo>
                <a:lnTo>
                  <a:pt x="66789" y="49860"/>
                </a:lnTo>
                <a:lnTo>
                  <a:pt x="68971" y="39078"/>
                </a:lnTo>
                <a:lnTo>
                  <a:pt x="70270" y="33196"/>
                </a:lnTo>
                <a:lnTo>
                  <a:pt x="71128" y="29276"/>
                </a:lnTo>
                <a:lnTo>
                  <a:pt x="78246" y="14335"/>
                </a:lnTo>
                <a:lnTo>
                  <a:pt x="86883" y="5423"/>
                </a:lnTo>
                <a:lnTo>
                  <a:pt x="95619" y="1119"/>
                </a:lnTo>
                <a:lnTo>
                  <a:pt x="103031" y="0"/>
                </a:lnTo>
                <a:lnTo>
                  <a:pt x="110877" y="1078"/>
                </a:lnTo>
                <a:lnTo>
                  <a:pt x="117937" y="4312"/>
                </a:lnTo>
                <a:lnTo>
                  <a:pt x="119297" y="5750"/>
                </a:lnTo>
                <a:lnTo>
                  <a:pt x="97801" y="5750"/>
                </a:lnTo>
                <a:lnTo>
                  <a:pt x="93617" y="9410"/>
                </a:lnTo>
                <a:lnTo>
                  <a:pt x="85249" y="40254"/>
                </a:lnTo>
                <a:lnTo>
                  <a:pt x="80019" y="68485"/>
                </a:lnTo>
                <a:close/>
              </a:path>
              <a:path w="125095" h="227964">
                <a:moveTo>
                  <a:pt x="117676" y="32412"/>
                </a:moveTo>
                <a:lnTo>
                  <a:pt x="106169" y="32412"/>
                </a:lnTo>
                <a:lnTo>
                  <a:pt x="101985" y="29276"/>
                </a:lnTo>
                <a:lnTo>
                  <a:pt x="101985" y="19865"/>
                </a:lnTo>
                <a:lnTo>
                  <a:pt x="104600" y="10978"/>
                </a:lnTo>
                <a:lnTo>
                  <a:pt x="115584" y="9932"/>
                </a:lnTo>
                <a:lnTo>
                  <a:pt x="110353" y="5750"/>
                </a:lnTo>
                <a:lnTo>
                  <a:pt x="119297" y="5750"/>
                </a:lnTo>
                <a:lnTo>
                  <a:pt x="123036" y="9704"/>
                </a:lnTo>
                <a:lnTo>
                  <a:pt x="124997" y="17251"/>
                </a:lnTo>
                <a:lnTo>
                  <a:pt x="124997" y="26662"/>
                </a:lnTo>
                <a:lnTo>
                  <a:pt x="117676" y="32412"/>
                </a:lnTo>
                <a:close/>
              </a:path>
              <a:path w="125095" h="227964">
                <a:moveTo>
                  <a:pt x="107738" y="76326"/>
                </a:moveTo>
                <a:lnTo>
                  <a:pt x="38178" y="76326"/>
                </a:lnTo>
                <a:lnTo>
                  <a:pt x="38178" y="68485"/>
                </a:lnTo>
                <a:lnTo>
                  <a:pt x="107738" y="68485"/>
                </a:lnTo>
                <a:lnTo>
                  <a:pt x="107738" y="76326"/>
                </a:lnTo>
                <a:close/>
              </a:path>
              <a:path w="125095" h="227964">
                <a:moveTo>
                  <a:pt x="34602" y="222184"/>
                </a:moveTo>
                <a:lnTo>
                  <a:pt x="21442" y="222184"/>
                </a:lnTo>
                <a:lnTo>
                  <a:pt x="29720" y="218214"/>
                </a:lnTo>
                <a:lnTo>
                  <a:pt x="35498" y="207676"/>
                </a:lnTo>
                <a:lnTo>
                  <a:pt x="39609" y="192630"/>
                </a:lnTo>
                <a:lnTo>
                  <a:pt x="42885" y="175133"/>
                </a:lnTo>
                <a:lnTo>
                  <a:pt x="61714" y="76326"/>
                </a:lnTo>
                <a:lnTo>
                  <a:pt x="78450" y="76326"/>
                </a:lnTo>
                <a:lnTo>
                  <a:pt x="63806" y="155267"/>
                </a:lnTo>
                <a:lnTo>
                  <a:pt x="49685" y="203363"/>
                </a:lnTo>
                <a:lnTo>
                  <a:pt x="38898" y="218916"/>
                </a:lnTo>
                <a:lnTo>
                  <a:pt x="34602" y="222184"/>
                </a:lnTo>
                <a:close/>
              </a:path>
              <a:path w="125095" h="227964">
                <a:moveTo>
                  <a:pt x="21442" y="227412"/>
                </a:moveTo>
                <a:lnTo>
                  <a:pt x="13679" y="226333"/>
                </a:lnTo>
                <a:lnTo>
                  <a:pt x="6798" y="223099"/>
                </a:lnTo>
                <a:lnTo>
                  <a:pt x="1879" y="217707"/>
                </a:lnTo>
                <a:lnTo>
                  <a:pt x="0" y="210160"/>
                </a:lnTo>
                <a:lnTo>
                  <a:pt x="0" y="200750"/>
                </a:lnTo>
                <a:lnTo>
                  <a:pt x="7321" y="194999"/>
                </a:lnTo>
                <a:lnTo>
                  <a:pt x="18827" y="194999"/>
                </a:lnTo>
                <a:lnTo>
                  <a:pt x="23011" y="198136"/>
                </a:lnTo>
                <a:lnTo>
                  <a:pt x="23011" y="207546"/>
                </a:lnTo>
                <a:lnTo>
                  <a:pt x="20919" y="216956"/>
                </a:lnTo>
                <a:lnTo>
                  <a:pt x="9413" y="217479"/>
                </a:lnTo>
                <a:lnTo>
                  <a:pt x="14120" y="222184"/>
                </a:lnTo>
                <a:lnTo>
                  <a:pt x="34602" y="222184"/>
                </a:lnTo>
                <a:lnTo>
                  <a:pt x="30930" y="224977"/>
                </a:lnTo>
                <a:lnTo>
                  <a:pt x="21442" y="227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814762" y="4918253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57007" y="249892"/>
                </a:moveTo>
                <a:lnTo>
                  <a:pt x="55438" y="249892"/>
                </a:lnTo>
                <a:lnTo>
                  <a:pt x="50339" y="246877"/>
                </a:lnTo>
                <a:lnTo>
                  <a:pt x="16213" y="202841"/>
                </a:lnTo>
                <a:lnTo>
                  <a:pt x="3007" y="160560"/>
                </a:lnTo>
                <a:lnTo>
                  <a:pt x="0" y="124946"/>
                </a:lnTo>
                <a:lnTo>
                  <a:pt x="686" y="107800"/>
                </a:lnTo>
                <a:lnTo>
                  <a:pt x="7943" y="68999"/>
                </a:lnTo>
                <a:lnTo>
                  <a:pt x="27711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392" y="6796"/>
                </a:lnTo>
                <a:lnTo>
                  <a:pt x="35303" y="32094"/>
                </a:lnTo>
                <a:lnTo>
                  <a:pt x="22881" y="60969"/>
                </a:lnTo>
                <a:lnTo>
                  <a:pt x="16148" y="92296"/>
                </a:lnTo>
                <a:lnTo>
                  <a:pt x="14121" y="124946"/>
                </a:lnTo>
                <a:lnTo>
                  <a:pt x="15919" y="154851"/>
                </a:lnTo>
                <a:lnTo>
                  <a:pt x="22228" y="185785"/>
                </a:lnTo>
                <a:lnTo>
                  <a:pt x="34420" y="215445"/>
                </a:lnTo>
                <a:lnTo>
                  <a:pt x="53869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894259" y="4995102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4" h="113029">
                <a:moveTo>
                  <a:pt x="5753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513" y="1641"/>
                </a:lnTo>
                <a:lnTo>
                  <a:pt x="46852" y="5227"/>
                </a:lnTo>
                <a:lnTo>
                  <a:pt x="32426" y="5227"/>
                </a:lnTo>
                <a:lnTo>
                  <a:pt x="26444" y="6526"/>
                </a:lnTo>
                <a:lnTo>
                  <a:pt x="19874" y="11305"/>
                </a:lnTo>
                <a:lnTo>
                  <a:pt x="13303" y="20886"/>
                </a:lnTo>
                <a:lnTo>
                  <a:pt x="7322" y="36595"/>
                </a:lnTo>
                <a:lnTo>
                  <a:pt x="5753" y="40254"/>
                </a:lnTo>
                <a:lnTo>
                  <a:pt x="5753" y="40777"/>
                </a:lnTo>
                <a:close/>
              </a:path>
              <a:path w="109854" h="113029">
                <a:moveTo>
                  <a:pt x="64394" y="107694"/>
                </a:moveTo>
                <a:lnTo>
                  <a:pt x="54392" y="107694"/>
                </a:lnTo>
                <a:lnTo>
                  <a:pt x="73776" y="98545"/>
                </a:lnTo>
                <a:lnTo>
                  <a:pt x="87865" y="77633"/>
                </a:lnTo>
                <a:lnTo>
                  <a:pt x="96462" y="54761"/>
                </a:lnTo>
                <a:lnTo>
                  <a:pt x="99371" y="39731"/>
                </a:lnTo>
                <a:lnTo>
                  <a:pt x="99371" y="30844"/>
                </a:lnTo>
                <a:lnTo>
                  <a:pt x="95710" y="24570"/>
                </a:lnTo>
                <a:lnTo>
                  <a:pt x="87865" y="16729"/>
                </a:lnTo>
                <a:lnTo>
                  <a:pt x="86819" y="15160"/>
                </a:lnTo>
                <a:lnTo>
                  <a:pt x="86819" y="6273"/>
                </a:lnTo>
                <a:lnTo>
                  <a:pt x="92572" y="0"/>
                </a:lnTo>
                <a:lnTo>
                  <a:pt x="103555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71" y="37714"/>
                </a:lnTo>
                <a:lnTo>
                  <a:pt x="97540" y="69988"/>
                </a:lnTo>
                <a:lnTo>
                  <a:pt x="80265" y="99811"/>
                </a:lnTo>
                <a:lnTo>
                  <a:pt x="64394" y="107694"/>
                </a:lnTo>
                <a:close/>
              </a:path>
              <a:path w="109854" h="113029">
                <a:moveTo>
                  <a:pt x="53869" y="112921"/>
                </a:moveTo>
                <a:lnTo>
                  <a:pt x="43785" y="111925"/>
                </a:lnTo>
                <a:lnTo>
                  <a:pt x="32818" y="107694"/>
                </a:lnTo>
                <a:lnTo>
                  <a:pt x="24009" y="98365"/>
                </a:lnTo>
                <a:lnTo>
                  <a:pt x="20397" y="82077"/>
                </a:lnTo>
                <a:lnTo>
                  <a:pt x="21059" y="73778"/>
                </a:lnTo>
                <a:lnTo>
                  <a:pt x="34518" y="30844"/>
                </a:lnTo>
                <a:lnTo>
                  <a:pt x="38702" y="19865"/>
                </a:lnTo>
                <a:lnTo>
                  <a:pt x="38702" y="5227"/>
                </a:lnTo>
                <a:lnTo>
                  <a:pt x="46852" y="5227"/>
                </a:lnTo>
                <a:lnTo>
                  <a:pt x="48116" y="6077"/>
                </a:lnTo>
                <a:lnTo>
                  <a:pt x="52366" y="12571"/>
                </a:lnTo>
                <a:lnTo>
                  <a:pt x="53869" y="20388"/>
                </a:lnTo>
                <a:lnTo>
                  <a:pt x="53869" y="25093"/>
                </a:lnTo>
                <a:lnTo>
                  <a:pt x="52300" y="28753"/>
                </a:lnTo>
                <a:lnTo>
                  <a:pt x="50732" y="32935"/>
                </a:lnTo>
                <a:lnTo>
                  <a:pt x="45134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2" y="101616"/>
                </a:lnTo>
                <a:lnTo>
                  <a:pt x="46237" y="106101"/>
                </a:lnTo>
                <a:lnTo>
                  <a:pt x="54392" y="107694"/>
                </a:lnTo>
                <a:lnTo>
                  <a:pt x="64394" y="107694"/>
                </a:lnTo>
                <a:lnTo>
                  <a:pt x="53869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37558" y="4871207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45501" y="174610"/>
                </a:moveTo>
                <a:lnTo>
                  <a:pt x="41840" y="174610"/>
                </a:lnTo>
                <a:lnTo>
                  <a:pt x="20740" y="154058"/>
                </a:lnTo>
                <a:lnTo>
                  <a:pt x="7975" y="130958"/>
                </a:lnTo>
                <a:lnTo>
                  <a:pt x="1683" y="107857"/>
                </a:lnTo>
                <a:lnTo>
                  <a:pt x="0" y="87305"/>
                </a:lnTo>
                <a:lnTo>
                  <a:pt x="1830" y="65724"/>
                </a:lnTo>
                <a:lnTo>
                  <a:pt x="8368" y="42476"/>
                </a:lnTo>
                <a:lnTo>
                  <a:pt x="21181" y="19816"/>
                </a:lnTo>
                <a:lnTo>
                  <a:pt x="41840" y="0"/>
                </a:lnTo>
                <a:lnTo>
                  <a:pt x="45501" y="0"/>
                </a:lnTo>
                <a:lnTo>
                  <a:pt x="45501" y="3136"/>
                </a:lnTo>
                <a:lnTo>
                  <a:pt x="44978" y="3659"/>
                </a:lnTo>
                <a:lnTo>
                  <a:pt x="43932" y="4182"/>
                </a:lnTo>
                <a:lnTo>
                  <a:pt x="32908" y="16067"/>
                </a:lnTo>
                <a:lnTo>
                  <a:pt x="22423" y="33000"/>
                </a:lnTo>
                <a:lnTo>
                  <a:pt x="14586" y="56305"/>
                </a:lnTo>
                <a:lnTo>
                  <a:pt x="11506" y="87305"/>
                </a:lnTo>
                <a:lnTo>
                  <a:pt x="13255" y="110724"/>
                </a:lnTo>
                <a:lnTo>
                  <a:pt x="18828" y="132722"/>
                </a:lnTo>
                <a:lnTo>
                  <a:pt x="28716" y="152661"/>
                </a:lnTo>
                <a:lnTo>
                  <a:pt x="43409" y="169905"/>
                </a:lnTo>
                <a:lnTo>
                  <a:pt x="44978" y="170951"/>
                </a:lnTo>
                <a:lnTo>
                  <a:pt x="45501" y="171474"/>
                </a:lnTo>
                <a:lnTo>
                  <a:pt x="45501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14445" y="4886367"/>
            <a:ext cx="64135" cy="116205"/>
          </a:xfrm>
          <a:custGeom>
            <a:avLst/>
            <a:gdLst/>
            <a:ahLst/>
            <a:cxnLst/>
            <a:rect l="l" t="t" r="r" b="b"/>
            <a:pathLst>
              <a:path w="64134" h="116204">
                <a:moveTo>
                  <a:pt x="0" y="17251"/>
                </a:moveTo>
                <a:lnTo>
                  <a:pt x="0" y="10978"/>
                </a:lnTo>
                <a:lnTo>
                  <a:pt x="6864" y="10806"/>
                </a:lnTo>
                <a:lnTo>
                  <a:pt x="15689" y="9606"/>
                </a:lnTo>
                <a:lnTo>
                  <a:pt x="25299" y="6346"/>
                </a:lnTo>
                <a:lnTo>
                  <a:pt x="34517" y="0"/>
                </a:lnTo>
                <a:lnTo>
                  <a:pt x="39747" y="0"/>
                </a:lnTo>
                <a:lnTo>
                  <a:pt x="39747" y="12546"/>
                </a:lnTo>
                <a:lnTo>
                  <a:pt x="25626" y="12546"/>
                </a:lnTo>
                <a:lnTo>
                  <a:pt x="18018" y="15267"/>
                </a:lnTo>
                <a:lnTo>
                  <a:pt x="10655" y="16663"/>
                </a:lnTo>
                <a:lnTo>
                  <a:pt x="4371" y="17178"/>
                </a:lnTo>
                <a:lnTo>
                  <a:pt x="0" y="17251"/>
                </a:lnTo>
                <a:close/>
              </a:path>
              <a:path w="64134" h="116204">
                <a:moveTo>
                  <a:pt x="39747" y="109785"/>
                </a:moveTo>
                <a:lnTo>
                  <a:pt x="25626" y="109785"/>
                </a:lnTo>
                <a:lnTo>
                  <a:pt x="25626" y="12546"/>
                </a:lnTo>
                <a:lnTo>
                  <a:pt x="39747" y="12546"/>
                </a:lnTo>
                <a:lnTo>
                  <a:pt x="39747" y="109785"/>
                </a:lnTo>
                <a:close/>
              </a:path>
              <a:path w="64134" h="116204">
                <a:moveTo>
                  <a:pt x="1569" y="116058"/>
                </a:moveTo>
                <a:lnTo>
                  <a:pt x="1569" y="109785"/>
                </a:lnTo>
                <a:lnTo>
                  <a:pt x="63806" y="109785"/>
                </a:lnTo>
                <a:lnTo>
                  <a:pt x="63806" y="115013"/>
                </a:lnTo>
                <a:lnTo>
                  <a:pt x="32425" y="115013"/>
                </a:lnTo>
                <a:lnTo>
                  <a:pt x="25397" y="115102"/>
                </a:lnTo>
                <a:lnTo>
                  <a:pt x="15820" y="115339"/>
                </a:lnTo>
                <a:lnTo>
                  <a:pt x="6831" y="115674"/>
                </a:lnTo>
                <a:lnTo>
                  <a:pt x="1569" y="116058"/>
                </a:lnTo>
                <a:close/>
              </a:path>
              <a:path w="64134" h="116204">
                <a:moveTo>
                  <a:pt x="63806" y="116058"/>
                </a:moveTo>
                <a:lnTo>
                  <a:pt x="57873" y="115674"/>
                </a:lnTo>
                <a:lnTo>
                  <a:pt x="48508" y="115339"/>
                </a:lnTo>
                <a:lnTo>
                  <a:pt x="38947" y="115102"/>
                </a:lnTo>
                <a:lnTo>
                  <a:pt x="32425" y="115013"/>
                </a:lnTo>
                <a:lnTo>
                  <a:pt x="63806" y="115013"/>
                </a:lnTo>
                <a:lnTo>
                  <a:pt x="63806" y="11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207535" y="4871206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1" y="153544"/>
                </a:lnTo>
                <a:lnTo>
                  <a:pt x="25366" y="135074"/>
                </a:lnTo>
                <a:lnTo>
                  <a:pt x="31380" y="112979"/>
                </a:lnTo>
                <a:lnTo>
                  <a:pt x="33472" y="87305"/>
                </a:lnTo>
                <a:lnTo>
                  <a:pt x="30620" y="57416"/>
                </a:lnTo>
                <a:lnTo>
                  <a:pt x="23208" y="34438"/>
                </a:lnTo>
                <a:lnTo>
                  <a:pt x="12952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540" y="20552"/>
                </a:lnTo>
                <a:lnTo>
                  <a:pt x="37460" y="43652"/>
                </a:lnTo>
                <a:lnTo>
                  <a:pt x="43809" y="66753"/>
                </a:lnTo>
                <a:lnTo>
                  <a:pt x="45501" y="87305"/>
                </a:lnTo>
                <a:lnTo>
                  <a:pt x="44561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300113" y="4918252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5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138" y="243095"/>
                </a:lnTo>
                <a:lnTo>
                  <a:pt x="22669" y="217356"/>
                </a:lnTo>
                <a:lnTo>
                  <a:pt x="35041" y="188137"/>
                </a:lnTo>
                <a:lnTo>
                  <a:pt x="41530" y="156860"/>
                </a:lnTo>
                <a:lnTo>
                  <a:pt x="43410" y="124946"/>
                </a:lnTo>
                <a:lnTo>
                  <a:pt x="40819" y="88122"/>
                </a:lnTo>
                <a:lnTo>
                  <a:pt x="33276" y="56199"/>
                </a:lnTo>
                <a:lnTo>
                  <a:pt x="21124" y="29374"/>
                </a:lnTo>
                <a:lnTo>
                  <a:pt x="4707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5" y="0"/>
                </a:lnTo>
                <a:lnTo>
                  <a:pt x="41318" y="47050"/>
                </a:lnTo>
                <a:lnTo>
                  <a:pt x="54981" y="89135"/>
                </a:lnTo>
                <a:lnTo>
                  <a:pt x="58053" y="124946"/>
                </a:lnTo>
                <a:lnTo>
                  <a:pt x="57367" y="141789"/>
                </a:lnTo>
                <a:lnTo>
                  <a:pt x="50110" y="180377"/>
                </a:lnTo>
                <a:lnTo>
                  <a:pt x="30342" y="221882"/>
                </a:lnTo>
                <a:lnTo>
                  <a:pt x="7869" y="246698"/>
                </a:lnTo>
                <a:lnTo>
                  <a:pt x="2615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404714" y="5078747"/>
            <a:ext cx="29845" cy="74930"/>
          </a:xfrm>
          <a:custGeom>
            <a:avLst/>
            <a:gdLst/>
            <a:ahLst/>
            <a:cxnLst/>
            <a:rect l="l" t="t" r="r" b="b"/>
            <a:pathLst>
              <a:path w="29845" h="74929">
                <a:moveTo>
                  <a:pt x="16213" y="26662"/>
                </a:moveTo>
                <a:lnTo>
                  <a:pt x="4706" y="26662"/>
                </a:lnTo>
                <a:lnTo>
                  <a:pt x="0" y="20388"/>
                </a:lnTo>
                <a:lnTo>
                  <a:pt x="0" y="6273"/>
                </a:lnTo>
                <a:lnTo>
                  <a:pt x="4706" y="0"/>
                </a:lnTo>
                <a:lnTo>
                  <a:pt x="13075" y="0"/>
                </a:lnTo>
                <a:lnTo>
                  <a:pt x="19800" y="1813"/>
                </a:lnTo>
                <a:lnTo>
                  <a:pt x="24908" y="7057"/>
                </a:lnTo>
                <a:lnTo>
                  <a:pt x="28152" y="15438"/>
                </a:lnTo>
                <a:lnTo>
                  <a:pt x="28917" y="23002"/>
                </a:lnTo>
                <a:lnTo>
                  <a:pt x="22489" y="23002"/>
                </a:lnTo>
                <a:lnTo>
                  <a:pt x="21966" y="23525"/>
                </a:lnTo>
                <a:lnTo>
                  <a:pt x="19351" y="25616"/>
                </a:lnTo>
                <a:lnTo>
                  <a:pt x="16213" y="26662"/>
                </a:lnTo>
                <a:close/>
              </a:path>
              <a:path w="29845" h="74929">
                <a:moveTo>
                  <a:pt x="6276" y="74758"/>
                </a:moveTo>
                <a:lnTo>
                  <a:pt x="5230" y="74758"/>
                </a:lnTo>
                <a:lnTo>
                  <a:pt x="3660" y="73712"/>
                </a:lnTo>
                <a:lnTo>
                  <a:pt x="3660" y="71098"/>
                </a:lnTo>
                <a:lnTo>
                  <a:pt x="6799" y="67962"/>
                </a:lnTo>
                <a:lnTo>
                  <a:pt x="12944" y="60773"/>
                </a:lnTo>
                <a:lnTo>
                  <a:pt x="18305" y="51233"/>
                </a:lnTo>
                <a:lnTo>
                  <a:pt x="22097" y="39731"/>
                </a:lnTo>
                <a:lnTo>
                  <a:pt x="23535" y="26662"/>
                </a:lnTo>
                <a:lnTo>
                  <a:pt x="23535" y="23002"/>
                </a:lnTo>
                <a:lnTo>
                  <a:pt x="28917" y="23002"/>
                </a:lnTo>
                <a:lnTo>
                  <a:pt x="29288" y="26662"/>
                </a:lnTo>
                <a:lnTo>
                  <a:pt x="26133" y="46528"/>
                </a:lnTo>
                <a:lnTo>
                  <a:pt x="18958" y="61688"/>
                </a:lnTo>
                <a:lnTo>
                  <a:pt x="11195" y="71360"/>
                </a:lnTo>
                <a:lnTo>
                  <a:pt x="6276" y="74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7746" y="4929235"/>
            <a:ext cx="125095" cy="227965"/>
          </a:xfrm>
          <a:custGeom>
            <a:avLst/>
            <a:gdLst/>
            <a:ahLst/>
            <a:cxnLst/>
            <a:rect l="l" t="t" r="r" b="b"/>
            <a:pathLst>
              <a:path w="125095" h="227964">
                <a:moveTo>
                  <a:pt x="80019" y="68485"/>
                </a:moveTo>
                <a:lnTo>
                  <a:pt x="62760" y="68485"/>
                </a:lnTo>
                <a:lnTo>
                  <a:pt x="66494" y="49860"/>
                </a:lnTo>
                <a:lnTo>
                  <a:pt x="86491" y="5423"/>
                </a:lnTo>
                <a:lnTo>
                  <a:pt x="103031" y="0"/>
                </a:lnTo>
                <a:lnTo>
                  <a:pt x="110574" y="1078"/>
                </a:lnTo>
                <a:lnTo>
                  <a:pt x="117479" y="4312"/>
                </a:lnTo>
                <a:lnTo>
                  <a:pt x="118824" y="5750"/>
                </a:lnTo>
                <a:lnTo>
                  <a:pt x="97801" y="5750"/>
                </a:lnTo>
                <a:lnTo>
                  <a:pt x="93617" y="9410"/>
                </a:lnTo>
                <a:lnTo>
                  <a:pt x="85249" y="40254"/>
                </a:lnTo>
                <a:lnTo>
                  <a:pt x="80019" y="68485"/>
                </a:lnTo>
                <a:close/>
              </a:path>
              <a:path w="125095" h="227964">
                <a:moveTo>
                  <a:pt x="117153" y="32412"/>
                </a:moveTo>
                <a:lnTo>
                  <a:pt x="106169" y="32412"/>
                </a:lnTo>
                <a:lnTo>
                  <a:pt x="101462" y="29276"/>
                </a:lnTo>
                <a:lnTo>
                  <a:pt x="101462" y="19865"/>
                </a:lnTo>
                <a:lnTo>
                  <a:pt x="104077" y="10978"/>
                </a:lnTo>
                <a:lnTo>
                  <a:pt x="115061" y="9932"/>
                </a:lnTo>
                <a:lnTo>
                  <a:pt x="110353" y="5750"/>
                </a:lnTo>
                <a:lnTo>
                  <a:pt x="118824" y="5750"/>
                </a:lnTo>
                <a:lnTo>
                  <a:pt x="122521" y="9704"/>
                </a:lnTo>
                <a:lnTo>
                  <a:pt x="124474" y="17251"/>
                </a:lnTo>
                <a:lnTo>
                  <a:pt x="124474" y="26662"/>
                </a:lnTo>
                <a:lnTo>
                  <a:pt x="117153" y="32412"/>
                </a:lnTo>
                <a:close/>
              </a:path>
              <a:path w="125095" h="227964">
                <a:moveTo>
                  <a:pt x="107215" y="76326"/>
                </a:moveTo>
                <a:lnTo>
                  <a:pt x="38178" y="76326"/>
                </a:lnTo>
                <a:lnTo>
                  <a:pt x="38178" y="68485"/>
                </a:lnTo>
                <a:lnTo>
                  <a:pt x="107215" y="68485"/>
                </a:lnTo>
                <a:lnTo>
                  <a:pt x="107215" y="76326"/>
                </a:lnTo>
                <a:close/>
              </a:path>
              <a:path w="125095" h="227964">
                <a:moveTo>
                  <a:pt x="34419" y="222184"/>
                </a:moveTo>
                <a:lnTo>
                  <a:pt x="20919" y="222184"/>
                </a:lnTo>
                <a:lnTo>
                  <a:pt x="29206" y="218214"/>
                </a:lnTo>
                <a:lnTo>
                  <a:pt x="35040" y="207676"/>
                </a:lnTo>
                <a:lnTo>
                  <a:pt x="39306" y="192630"/>
                </a:lnTo>
                <a:lnTo>
                  <a:pt x="42885" y="175133"/>
                </a:lnTo>
                <a:lnTo>
                  <a:pt x="61714" y="76326"/>
                </a:lnTo>
                <a:lnTo>
                  <a:pt x="78450" y="76326"/>
                </a:lnTo>
                <a:lnTo>
                  <a:pt x="63283" y="155267"/>
                </a:lnTo>
                <a:lnTo>
                  <a:pt x="62254" y="161459"/>
                </a:lnTo>
                <a:lnTo>
                  <a:pt x="59360" y="174218"/>
                </a:lnTo>
                <a:lnTo>
                  <a:pt x="54898" y="189526"/>
                </a:lnTo>
                <a:lnTo>
                  <a:pt x="49162" y="203363"/>
                </a:lnTo>
                <a:lnTo>
                  <a:pt x="44969" y="211091"/>
                </a:lnTo>
                <a:lnTo>
                  <a:pt x="38767" y="218916"/>
                </a:lnTo>
                <a:lnTo>
                  <a:pt x="34419" y="222184"/>
                </a:lnTo>
                <a:close/>
              </a:path>
              <a:path w="125095" h="227964">
                <a:moveTo>
                  <a:pt x="20919" y="227412"/>
                </a:moveTo>
                <a:lnTo>
                  <a:pt x="13458" y="226333"/>
                </a:lnTo>
                <a:lnTo>
                  <a:pt x="6733" y="223099"/>
                </a:lnTo>
                <a:lnTo>
                  <a:pt x="1871" y="217707"/>
                </a:lnTo>
                <a:lnTo>
                  <a:pt x="0" y="210160"/>
                </a:lnTo>
                <a:lnTo>
                  <a:pt x="0" y="200750"/>
                </a:lnTo>
                <a:lnTo>
                  <a:pt x="7322" y="194999"/>
                </a:lnTo>
                <a:lnTo>
                  <a:pt x="18304" y="194999"/>
                </a:lnTo>
                <a:lnTo>
                  <a:pt x="23011" y="198136"/>
                </a:lnTo>
                <a:lnTo>
                  <a:pt x="23011" y="207546"/>
                </a:lnTo>
                <a:lnTo>
                  <a:pt x="20396" y="216956"/>
                </a:lnTo>
                <a:lnTo>
                  <a:pt x="8890" y="217479"/>
                </a:lnTo>
                <a:lnTo>
                  <a:pt x="14120" y="222184"/>
                </a:lnTo>
                <a:lnTo>
                  <a:pt x="34419" y="222184"/>
                </a:lnTo>
                <a:lnTo>
                  <a:pt x="30701" y="224977"/>
                </a:lnTo>
                <a:lnTo>
                  <a:pt x="20919" y="227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68310" y="4918252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57007" y="249892"/>
                </a:moveTo>
                <a:lnTo>
                  <a:pt x="55438" y="249892"/>
                </a:lnTo>
                <a:lnTo>
                  <a:pt x="50568" y="246877"/>
                </a:lnTo>
                <a:lnTo>
                  <a:pt x="16736" y="202841"/>
                </a:lnTo>
                <a:lnTo>
                  <a:pt x="3072" y="160560"/>
                </a:lnTo>
                <a:lnTo>
                  <a:pt x="0" y="124946"/>
                </a:lnTo>
                <a:lnTo>
                  <a:pt x="686" y="107800"/>
                </a:lnTo>
                <a:lnTo>
                  <a:pt x="7943" y="68999"/>
                </a:lnTo>
                <a:lnTo>
                  <a:pt x="28005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915" y="6796"/>
                </a:lnTo>
                <a:lnTo>
                  <a:pt x="35605" y="32094"/>
                </a:lnTo>
                <a:lnTo>
                  <a:pt x="23208" y="60969"/>
                </a:lnTo>
                <a:lnTo>
                  <a:pt x="16597" y="92296"/>
                </a:lnTo>
                <a:lnTo>
                  <a:pt x="14644" y="124946"/>
                </a:lnTo>
                <a:lnTo>
                  <a:pt x="16360" y="154851"/>
                </a:lnTo>
                <a:lnTo>
                  <a:pt x="22489" y="185785"/>
                </a:lnTo>
                <a:lnTo>
                  <a:pt x="34502" y="215445"/>
                </a:lnTo>
                <a:lnTo>
                  <a:pt x="53869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48329" y="4995101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4" h="113029">
                <a:moveTo>
                  <a:pt x="5230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9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2" y="1641"/>
                </a:lnTo>
                <a:lnTo>
                  <a:pt x="46625" y="5227"/>
                </a:lnTo>
                <a:lnTo>
                  <a:pt x="31903" y="5227"/>
                </a:lnTo>
                <a:lnTo>
                  <a:pt x="25922" y="6526"/>
                </a:lnTo>
                <a:lnTo>
                  <a:pt x="19351" y="11305"/>
                </a:lnTo>
                <a:lnTo>
                  <a:pt x="12781" y="20886"/>
                </a:lnTo>
                <a:lnTo>
                  <a:pt x="6799" y="36595"/>
                </a:lnTo>
                <a:lnTo>
                  <a:pt x="5753" y="40254"/>
                </a:lnTo>
                <a:lnTo>
                  <a:pt x="5230" y="40777"/>
                </a:lnTo>
                <a:close/>
              </a:path>
              <a:path w="109854" h="113029">
                <a:moveTo>
                  <a:pt x="63905" y="107694"/>
                </a:moveTo>
                <a:lnTo>
                  <a:pt x="54393" y="107694"/>
                </a:lnTo>
                <a:lnTo>
                  <a:pt x="73695" y="98545"/>
                </a:lnTo>
                <a:lnTo>
                  <a:pt x="87604" y="77633"/>
                </a:lnTo>
                <a:lnTo>
                  <a:pt x="96021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90480" y="19343"/>
                </a:lnTo>
                <a:lnTo>
                  <a:pt x="87342" y="16729"/>
                </a:lnTo>
                <a:lnTo>
                  <a:pt x="86296" y="15160"/>
                </a:lnTo>
                <a:lnTo>
                  <a:pt x="86296" y="6273"/>
                </a:lnTo>
                <a:lnTo>
                  <a:pt x="92572" y="0"/>
                </a:lnTo>
                <a:lnTo>
                  <a:pt x="103032" y="0"/>
                </a:lnTo>
                <a:lnTo>
                  <a:pt x="109832" y="4182"/>
                </a:lnTo>
                <a:lnTo>
                  <a:pt x="109832" y="17251"/>
                </a:lnTo>
                <a:lnTo>
                  <a:pt x="106890" y="37714"/>
                </a:lnTo>
                <a:lnTo>
                  <a:pt x="97279" y="69988"/>
                </a:lnTo>
                <a:lnTo>
                  <a:pt x="79824" y="99811"/>
                </a:lnTo>
                <a:lnTo>
                  <a:pt x="63905" y="107694"/>
                </a:lnTo>
                <a:close/>
              </a:path>
              <a:path w="109854" h="113029">
                <a:moveTo>
                  <a:pt x="53347" y="112921"/>
                </a:moveTo>
                <a:lnTo>
                  <a:pt x="43262" y="111925"/>
                </a:lnTo>
                <a:lnTo>
                  <a:pt x="32296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536" y="73778"/>
                </a:lnTo>
                <a:lnTo>
                  <a:pt x="22816" y="63518"/>
                </a:lnTo>
                <a:lnTo>
                  <a:pt x="27155" y="49730"/>
                </a:lnTo>
                <a:lnTo>
                  <a:pt x="33995" y="30844"/>
                </a:lnTo>
                <a:lnTo>
                  <a:pt x="36087" y="26662"/>
                </a:lnTo>
                <a:lnTo>
                  <a:pt x="38179" y="19865"/>
                </a:lnTo>
                <a:lnTo>
                  <a:pt x="38179" y="5227"/>
                </a:lnTo>
                <a:lnTo>
                  <a:pt x="46625" y="5227"/>
                </a:lnTo>
                <a:lnTo>
                  <a:pt x="47855" y="6077"/>
                </a:lnTo>
                <a:lnTo>
                  <a:pt x="51925" y="12571"/>
                </a:lnTo>
                <a:lnTo>
                  <a:pt x="53347" y="20388"/>
                </a:lnTo>
                <a:lnTo>
                  <a:pt x="53347" y="25093"/>
                </a:lnTo>
                <a:lnTo>
                  <a:pt x="52301" y="28753"/>
                </a:lnTo>
                <a:lnTo>
                  <a:pt x="50209" y="32935"/>
                </a:lnTo>
                <a:lnTo>
                  <a:pt x="44693" y="48096"/>
                </a:lnTo>
                <a:lnTo>
                  <a:pt x="40206" y="62080"/>
                </a:lnTo>
                <a:lnTo>
                  <a:pt x="37191" y="74693"/>
                </a:lnTo>
                <a:lnTo>
                  <a:pt x="36087" y="85737"/>
                </a:lnTo>
                <a:lnTo>
                  <a:pt x="37183" y="94681"/>
                </a:lnTo>
                <a:lnTo>
                  <a:pt x="40533" y="101616"/>
                </a:lnTo>
                <a:lnTo>
                  <a:pt x="46237" y="106101"/>
                </a:lnTo>
                <a:lnTo>
                  <a:pt x="54393" y="107694"/>
                </a:lnTo>
                <a:lnTo>
                  <a:pt x="63905" y="107694"/>
                </a:lnTo>
                <a:lnTo>
                  <a:pt x="53347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891106" y="4871205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45501" y="174610"/>
                </a:moveTo>
                <a:lnTo>
                  <a:pt x="41840" y="174610"/>
                </a:lnTo>
                <a:lnTo>
                  <a:pt x="20740" y="154058"/>
                </a:lnTo>
                <a:lnTo>
                  <a:pt x="7975" y="130958"/>
                </a:lnTo>
                <a:lnTo>
                  <a:pt x="1683" y="107857"/>
                </a:lnTo>
                <a:lnTo>
                  <a:pt x="0" y="87305"/>
                </a:lnTo>
                <a:lnTo>
                  <a:pt x="1904" y="65724"/>
                </a:lnTo>
                <a:lnTo>
                  <a:pt x="8564" y="42476"/>
                </a:lnTo>
                <a:lnTo>
                  <a:pt x="21402" y="19816"/>
                </a:lnTo>
                <a:lnTo>
                  <a:pt x="41840" y="0"/>
                </a:lnTo>
                <a:lnTo>
                  <a:pt x="45501" y="0"/>
                </a:lnTo>
                <a:lnTo>
                  <a:pt x="45501" y="3136"/>
                </a:lnTo>
                <a:lnTo>
                  <a:pt x="44455" y="4182"/>
                </a:lnTo>
                <a:lnTo>
                  <a:pt x="33210" y="16067"/>
                </a:lnTo>
                <a:lnTo>
                  <a:pt x="22750" y="33000"/>
                </a:lnTo>
                <a:lnTo>
                  <a:pt x="15036" y="56305"/>
                </a:lnTo>
                <a:lnTo>
                  <a:pt x="12029" y="87305"/>
                </a:lnTo>
                <a:lnTo>
                  <a:pt x="13704" y="110724"/>
                </a:lnTo>
                <a:lnTo>
                  <a:pt x="19155" y="132722"/>
                </a:lnTo>
                <a:lnTo>
                  <a:pt x="29018" y="152661"/>
                </a:lnTo>
                <a:lnTo>
                  <a:pt x="43932" y="169905"/>
                </a:lnTo>
                <a:lnTo>
                  <a:pt x="45501" y="171474"/>
                </a:lnTo>
                <a:lnTo>
                  <a:pt x="45501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960143" y="4886366"/>
            <a:ext cx="77470" cy="116205"/>
          </a:xfrm>
          <a:custGeom>
            <a:avLst/>
            <a:gdLst/>
            <a:ahLst/>
            <a:cxnLst/>
            <a:rect l="l" t="t" r="r" b="b"/>
            <a:pathLst>
              <a:path w="77470" h="116204">
                <a:moveTo>
                  <a:pt x="13598" y="40777"/>
                </a:moveTo>
                <a:lnTo>
                  <a:pt x="7845" y="40777"/>
                </a:lnTo>
                <a:lnTo>
                  <a:pt x="0" y="40254"/>
                </a:lnTo>
                <a:lnTo>
                  <a:pt x="0" y="31367"/>
                </a:lnTo>
                <a:lnTo>
                  <a:pt x="2631" y="19629"/>
                </a:lnTo>
                <a:lnTo>
                  <a:pt x="10067" y="9606"/>
                </a:lnTo>
                <a:lnTo>
                  <a:pt x="21623" y="2622"/>
                </a:lnTo>
                <a:lnTo>
                  <a:pt x="36610" y="0"/>
                </a:lnTo>
                <a:lnTo>
                  <a:pt x="52251" y="2368"/>
                </a:lnTo>
                <a:lnTo>
                  <a:pt x="59734" y="6273"/>
                </a:lnTo>
                <a:lnTo>
                  <a:pt x="33995" y="6273"/>
                </a:lnTo>
                <a:lnTo>
                  <a:pt x="27196" y="7041"/>
                </a:lnTo>
                <a:lnTo>
                  <a:pt x="20004" y="9671"/>
                </a:lnTo>
                <a:lnTo>
                  <a:pt x="13402" y="14654"/>
                </a:lnTo>
                <a:lnTo>
                  <a:pt x="8368" y="22479"/>
                </a:lnTo>
                <a:lnTo>
                  <a:pt x="17258" y="22479"/>
                </a:lnTo>
                <a:lnTo>
                  <a:pt x="18828" y="28753"/>
                </a:lnTo>
                <a:lnTo>
                  <a:pt x="18828" y="38163"/>
                </a:lnTo>
                <a:lnTo>
                  <a:pt x="13598" y="40777"/>
                </a:lnTo>
                <a:close/>
              </a:path>
              <a:path w="77470" h="116204">
                <a:moveTo>
                  <a:pt x="72174" y="116058"/>
                </a:moveTo>
                <a:lnTo>
                  <a:pt x="0" y="116058"/>
                </a:lnTo>
                <a:lnTo>
                  <a:pt x="0" y="110830"/>
                </a:lnTo>
                <a:lnTo>
                  <a:pt x="2092" y="109262"/>
                </a:lnTo>
                <a:lnTo>
                  <a:pt x="43932" y="67439"/>
                </a:lnTo>
                <a:lnTo>
                  <a:pt x="48892" y="61696"/>
                </a:lnTo>
                <a:lnTo>
                  <a:pt x="54196" y="54043"/>
                </a:lnTo>
                <a:lnTo>
                  <a:pt x="58421" y="44722"/>
                </a:lnTo>
                <a:lnTo>
                  <a:pt x="60145" y="33981"/>
                </a:lnTo>
                <a:lnTo>
                  <a:pt x="58486" y="23696"/>
                </a:lnTo>
                <a:lnTo>
                  <a:pt x="53542" y="14834"/>
                </a:lnTo>
                <a:lnTo>
                  <a:pt x="45362" y="8617"/>
                </a:lnTo>
                <a:lnTo>
                  <a:pt x="33995" y="6273"/>
                </a:lnTo>
                <a:lnTo>
                  <a:pt x="59734" y="6273"/>
                </a:lnTo>
                <a:lnTo>
                  <a:pt x="65244" y="9148"/>
                </a:lnTo>
                <a:lnTo>
                  <a:pt x="74119" y="19849"/>
                </a:lnTo>
                <a:lnTo>
                  <a:pt x="77404" y="33981"/>
                </a:lnTo>
                <a:lnTo>
                  <a:pt x="75320" y="45523"/>
                </a:lnTo>
                <a:lnTo>
                  <a:pt x="69755" y="55350"/>
                </a:lnTo>
                <a:lnTo>
                  <a:pt x="61739" y="63902"/>
                </a:lnTo>
                <a:lnTo>
                  <a:pt x="52300" y="71621"/>
                </a:lnTo>
                <a:lnTo>
                  <a:pt x="44986" y="77445"/>
                </a:lnTo>
                <a:lnTo>
                  <a:pt x="37721" y="83319"/>
                </a:lnTo>
                <a:lnTo>
                  <a:pt x="28985" y="90662"/>
                </a:lnTo>
                <a:lnTo>
                  <a:pt x="17258" y="100897"/>
                </a:lnTo>
                <a:lnTo>
                  <a:pt x="74660" y="100897"/>
                </a:lnTo>
                <a:lnTo>
                  <a:pt x="72174" y="116058"/>
                </a:lnTo>
                <a:close/>
              </a:path>
              <a:path w="77470" h="116204">
                <a:moveTo>
                  <a:pt x="74660" y="100897"/>
                </a:moveTo>
                <a:lnTo>
                  <a:pt x="65375" y="100897"/>
                </a:lnTo>
                <a:lnTo>
                  <a:pt x="66945" y="99852"/>
                </a:lnTo>
                <a:lnTo>
                  <a:pt x="69037" y="98283"/>
                </a:lnTo>
                <a:lnTo>
                  <a:pt x="71129" y="87828"/>
                </a:lnTo>
                <a:lnTo>
                  <a:pt x="71651" y="84168"/>
                </a:lnTo>
                <a:lnTo>
                  <a:pt x="77404" y="84168"/>
                </a:lnTo>
                <a:lnTo>
                  <a:pt x="74660" y="1008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061611" y="4871205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4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739" y="153544"/>
                </a:lnTo>
                <a:lnTo>
                  <a:pt x="25104" y="135074"/>
                </a:lnTo>
                <a:lnTo>
                  <a:pt x="30938" y="112979"/>
                </a:lnTo>
                <a:lnTo>
                  <a:pt x="32948" y="87305"/>
                </a:lnTo>
                <a:lnTo>
                  <a:pt x="30105" y="57416"/>
                </a:lnTo>
                <a:lnTo>
                  <a:pt x="22750" y="34438"/>
                </a:lnTo>
                <a:lnTo>
                  <a:pt x="12650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046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53660" y="4918250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5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661" y="243095"/>
                </a:lnTo>
                <a:lnTo>
                  <a:pt x="22971" y="217356"/>
                </a:lnTo>
                <a:lnTo>
                  <a:pt x="35368" y="188137"/>
                </a:lnTo>
                <a:lnTo>
                  <a:pt x="41979" y="156860"/>
                </a:lnTo>
                <a:lnTo>
                  <a:pt x="43932" y="124946"/>
                </a:lnTo>
                <a:lnTo>
                  <a:pt x="41268" y="88122"/>
                </a:lnTo>
                <a:lnTo>
                  <a:pt x="33603" y="56199"/>
                </a:lnTo>
                <a:lnTo>
                  <a:pt x="21426" y="29374"/>
                </a:lnTo>
                <a:lnTo>
                  <a:pt x="5230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5" y="0"/>
                </a:lnTo>
                <a:lnTo>
                  <a:pt x="41840" y="47050"/>
                </a:lnTo>
                <a:lnTo>
                  <a:pt x="55046" y="89135"/>
                </a:lnTo>
                <a:lnTo>
                  <a:pt x="58053" y="124946"/>
                </a:lnTo>
                <a:lnTo>
                  <a:pt x="57440" y="141789"/>
                </a:lnTo>
                <a:lnTo>
                  <a:pt x="50331" y="180377"/>
                </a:lnTo>
                <a:lnTo>
                  <a:pt x="30342" y="221882"/>
                </a:lnTo>
                <a:lnTo>
                  <a:pt x="7869" y="246698"/>
                </a:lnTo>
                <a:lnTo>
                  <a:pt x="2615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58262" y="5078746"/>
            <a:ext cx="29845" cy="74930"/>
          </a:xfrm>
          <a:custGeom>
            <a:avLst/>
            <a:gdLst/>
            <a:ahLst/>
            <a:cxnLst/>
            <a:rect l="l" t="t" r="r" b="b"/>
            <a:pathLst>
              <a:path w="29845" h="74929">
                <a:moveTo>
                  <a:pt x="16212" y="26662"/>
                </a:moveTo>
                <a:lnTo>
                  <a:pt x="5229" y="26662"/>
                </a:lnTo>
                <a:lnTo>
                  <a:pt x="0" y="20388"/>
                </a:lnTo>
                <a:lnTo>
                  <a:pt x="0" y="6273"/>
                </a:lnTo>
                <a:lnTo>
                  <a:pt x="5229" y="0"/>
                </a:lnTo>
                <a:lnTo>
                  <a:pt x="13597" y="0"/>
                </a:lnTo>
                <a:lnTo>
                  <a:pt x="20020" y="1813"/>
                </a:lnTo>
                <a:lnTo>
                  <a:pt x="24973" y="7057"/>
                </a:lnTo>
                <a:lnTo>
                  <a:pt x="28160" y="15438"/>
                </a:lnTo>
                <a:lnTo>
                  <a:pt x="28920" y="23002"/>
                </a:lnTo>
                <a:lnTo>
                  <a:pt x="23011" y="23002"/>
                </a:lnTo>
                <a:lnTo>
                  <a:pt x="21965" y="23525"/>
                </a:lnTo>
                <a:lnTo>
                  <a:pt x="19873" y="25616"/>
                </a:lnTo>
                <a:lnTo>
                  <a:pt x="16212" y="26662"/>
                </a:lnTo>
                <a:close/>
              </a:path>
              <a:path w="29845" h="74929">
                <a:moveTo>
                  <a:pt x="6798" y="74758"/>
                </a:moveTo>
                <a:lnTo>
                  <a:pt x="5229" y="74758"/>
                </a:lnTo>
                <a:lnTo>
                  <a:pt x="4183" y="73712"/>
                </a:lnTo>
                <a:lnTo>
                  <a:pt x="4183" y="71098"/>
                </a:lnTo>
                <a:lnTo>
                  <a:pt x="6798" y="67962"/>
                </a:lnTo>
                <a:lnTo>
                  <a:pt x="13025" y="60773"/>
                </a:lnTo>
                <a:lnTo>
                  <a:pt x="18566" y="51233"/>
                </a:lnTo>
                <a:lnTo>
                  <a:pt x="22537" y="39731"/>
                </a:lnTo>
                <a:lnTo>
                  <a:pt x="24057" y="26662"/>
                </a:lnTo>
                <a:lnTo>
                  <a:pt x="24057" y="23002"/>
                </a:lnTo>
                <a:lnTo>
                  <a:pt x="28920" y="23002"/>
                </a:lnTo>
                <a:lnTo>
                  <a:pt x="29287" y="26662"/>
                </a:lnTo>
                <a:lnTo>
                  <a:pt x="26141" y="46528"/>
                </a:lnTo>
                <a:lnTo>
                  <a:pt x="19023" y="61688"/>
                </a:lnTo>
                <a:lnTo>
                  <a:pt x="11415" y="71360"/>
                </a:lnTo>
                <a:lnTo>
                  <a:pt x="6798" y="74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61294" y="4929234"/>
            <a:ext cx="125095" cy="227965"/>
          </a:xfrm>
          <a:custGeom>
            <a:avLst/>
            <a:gdLst/>
            <a:ahLst/>
            <a:cxnLst/>
            <a:rect l="l" t="t" r="r" b="b"/>
            <a:pathLst>
              <a:path w="125095" h="227964">
                <a:moveTo>
                  <a:pt x="80019" y="68485"/>
                </a:moveTo>
                <a:lnTo>
                  <a:pt x="63283" y="68485"/>
                </a:lnTo>
                <a:lnTo>
                  <a:pt x="66789" y="49860"/>
                </a:lnTo>
                <a:lnTo>
                  <a:pt x="68971" y="39078"/>
                </a:lnTo>
                <a:lnTo>
                  <a:pt x="70270" y="33196"/>
                </a:lnTo>
                <a:lnTo>
                  <a:pt x="71128" y="29276"/>
                </a:lnTo>
                <a:lnTo>
                  <a:pt x="78246" y="14335"/>
                </a:lnTo>
                <a:lnTo>
                  <a:pt x="86884" y="5423"/>
                </a:lnTo>
                <a:lnTo>
                  <a:pt x="95620" y="1119"/>
                </a:lnTo>
                <a:lnTo>
                  <a:pt x="103032" y="0"/>
                </a:lnTo>
                <a:lnTo>
                  <a:pt x="110877" y="1078"/>
                </a:lnTo>
                <a:lnTo>
                  <a:pt x="117938" y="4312"/>
                </a:lnTo>
                <a:lnTo>
                  <a:pt x="119298" y="5750"/>
                </a:lnTo>
                <a:lnTo>
                  <a:pt x="97802" y="5750"/>
                </a:lnTo>
                <a:lnTo>
                  <a:pt x="93618" y="9410"/>
                </a:lnTo>
                <a:lnTo>
                  <a:pt x="85250" y="40254"/>
                </a:lnTo>
                <a:lnTo>
                  <a:pt x="80019" y="68485"/>
                </a:lnTo>
                <a:close/>
              </a:path>
              <a:path w="125095" h="227964">
                <a:moveTo>
                  <a:pt x="117676" y="32412"/>
                </a:moveTo>
                <a:lnTo>
                  <a:pt x="106170" y="32412"/>
                </a:lnTo>
                <a:lnTo>
                  <a:pt x="101986" y="29276"/>
                </a:lnTo>
                <a:lnTo>
                  <a:pt x="101986" y="19865"/>
                </a:lnTo>
                <a:lnTo>
                  <a:pt x="104601" y="10978"/>
                </a:lnTo>
                <a:lnTo>
                  <a:pt x="115584" y="9932"/>
                </a:lnTo>
                <a:lnTo>
                  <a:pt x="110354" y="5750"/>
                </a:lnTo>
                <a:lnTo>
                  <a:pt x="119298" y="5750"/>
                </a:lnTo>
                <a:lnTo>
                  <a:pt x="123037" y="9704"/>
                </a:lnTo>
                <a:lnTo>
                  <a:pt x="124999" y="17251"/>
                </a:lnTo>
                <a:lnTo>
                  <a:pt x="124999" y="26662"/>
                </a:lnTo>
                <a:lnTo>
                  <a:pt x="117676" y="32412"/>
                </a:lnTo>
                <a:close/>
              </a:path>
              <a:path w="125095" h="227964">
                <a:moveTo>
                  <a:pt x="107739" y="76326"/>
                </a:moveTo>
                <a:lnTo>
                  <a:pt x="38179" y="76326"/>
                </a:lnTo>
                <a:lnTo>
                  <a:pt x="38179" y="68485"/>
                </a:lnTo>
                <a:lnTo>
                  <a:pt x="107739" y="68485"/>
                </a:lnTo>
                <a:lnTo>
                  <a:pt x="107739" y="76326"/>
                </a:lnTo>
                <a:close/>
              </a:path>
              <a:path w="125095" h="227964">
                <a:moveTo>
                  <a:pt x="34603" y="222184"/>
                </a:moveTo>
                <a:lnTo>
                  <a:pt x="21443" y="222184"/>
                </a:lnTo>
                <a:lnTo>
                  <a:pt x="29721" y="218214"/>
                </a:lnTo>
                <a:lnTo>
                  <a:pt x="35499" y="207676"/>
                </a:lnTo>
                <a:lnTo>
                  <a:pt x="39609" y="192630"/>
                </a:lnTo>
                <a:lnTo>
                  <a:pt x="42886" y="175133"/>
                </a:lnTo>
                <a:lnTo>
                  <a:pt x="61715" y="76326"/>
                </a:lnTo>
                <a:lnTo>
                  <a:pt x="78450" y="76326"/>
                </a:lnTo>
                <a:lnTo>
                  <a:pt x="63807" y="155267"/>
                </a:lnTo>
                <a:lnTo>
                  <a:pt x="49685" y="203363"/>
                </a:lnTo>
                <a:lnTo>
                  <a:pt x="38898" y="218916"/>
                </a:lnTo>
                <a:lnTo>
                  <a:pt x="34603" y="222184"/>
                </a:lnTo>
                <a:close/>
              </a:path>
              <a:path w="125095" h="227964">
                <a:moveTo>
                  <a:pt x="21443" y="227412"/>
                </a:moveTo>
                <a:lnTo>
                  <a:pt x="13680" y="226333"/>
                </a:lnTo>
                <a:lnTo>
                  <a:pt x="6799" y="223099"/>
                </a:lnTo>
                <a:lnTo>
                  <a:pt x="1879" y="217707"/>
                </a:lnTo>
                <a:lnTo>
                  <a:pt x="0" y="210160"/>
                </a:lnTo>
                <a:lnTo>
                  <a:pt x="0" y="200750"/>
                </a:lnTo>
                <a:lnTo>
                  <a:pt x="7322" y="194999"/>
                </a:lnTo>
                <a:lnTo>
                  <a:pt x="18828" y="194999"/>
                </a:lnTo>
                <a:lnTo>
                  <a:pt x="23012" y="198136"/>
                </a:lnTo>
                <a:lnTo>
                  <a:pt x="23012" y="207546"/>
                </a:lnTo>
                <a:lnTo>
                  <a:pt x="20920" y="216956"/>
                </a:lnTo>
                <a:lnTo>
                  <a:pt x="9414" y="217479"/>
                </a:lnTo>
                <a:lnTo>
                  <a:pt x="14120" y="222184"/>
                </a:lnTo>
                <a:lnTo>
                  <a:pt x="34603" y="222184"/>
                </a:lnTo>
                <a:lnTo>
                  <a:pt x="30930" y="224977"/>
                </a:lnTo>
                <a:lnTo>
                  <a:pt x="21443" y="227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522380" y="4918250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57007" y="249892"/>
                </a:moveTo>
                <a:lnTo>
                  <a:pt x="55438" y="249892"/>
                </a:lnTo>
                <a:lnTo>
                  <a:pt x="50339" y="246877"/>
                </a:lnTo>
                <a:lnTo>
                  <a:pt x="16213" y="202841"/>
                </a:lnTo>
                <a:lnTo>
                  <a:pt x="3007" y="160560"/>
                </a:lnTo>
                <a:lnTo>
                  <a:pt x="0" y="124946"/>
                </a:lnTo>
                <a:lnTo>
                  <a:pt x="612" y="107800"/>
                </a:lnTo>
                <a:lnTo>
                  <a:pt x="7722" y="68999"/>
                </a:lnTo>
                <a:lnTo>
                  <a:pt x="27711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392" y="6796"/>
                </a:lnTo>
                <a:lnTo>
                  <a:pt x="35302" y="32094"/>
                </a:lnTo>
                <a:lnTo>
                  <a:pt x="22881" y="60969"/>
                </a:lnTo>
                <a:lnTo>
                  <a:pt x="16147" y="92296"/>
                </a:lnTo>
                <a:lnTo>
                  <a:pt x="14121" y="124946"/>
                </a:lnTo>
                <a:lnTo>
                  <a:pt x="15910" y="154851"/>
                </a:lnTo>
                <a:lnTo>
                  <a:pt x="22162" y="185785"/>
                </a:lnTo>
                <a:lnTo>
                  <a:pt x="34199" y="215445"/>
                </a:lnTo>
                <a:lnTo>
                  <a:pt x="53346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601877" y="4995099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4" h="113029">
                <a:moveTo>
                  <a:pt x="5752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1" y="1641"/>
                </a:lnTo>
                <a:lnTo>
                  <a:pt x="46625" y="5227"/>
                </a:lnTo>
                <a:lnTo>
                  <a:pt x="32426" y="5227"/>
                </a:lnTo>
                <a:lnTo>
                  <a:pt x="26370" y="6526"/>
                </a:lnTo>
                <a:lnTo>
                  <a:pt x="19678" y="11305"/>
                </a:lnTo>
                <a:lnTo>
                  <a:pt x="13083" y="20886"/>
                </a:lnTo>
                <a:lnTo>
                  <a:pt x="7322" y="36595"/>
                </a:lnTo>
                <a:lnTo>
                  <a:pt x="5752" y="40254"/>
                </a:lnTo>
                <a:lnTo>
                  <a:pt x="5752" y="40777"/>
                </a:lnTo>
                <a:close/>
              </a:path>
              <a:path w="109854" h="113029">
                <a:moveTo>
                  <a:pt x="63992" y="107694"/>
                </a:moveTo>
                <a:lnTo>
                  <a:pt x="54393" y="107694"/>
                </a:lnTo>
                <a:lnTo>
                  <a:pt x="73695" y="98545"/>
                </a:lnTo>
                <a:lnTo>
                  <a:pt x="87603" y="77633"/>
                </a:lnTo>
                <a:lnTo>
                  <a:pt x="96020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87865" y="16729"/>
                </a:lnTo>
                <a:lnTo>
                  <a:pt x="86819" y="15160"/>
                </a:lnTo>
                <a:lnTo>
                  <a:pt x="86819" y="6273"/>
                </a:lnTo>
                <a:lnTo>
                  <a:pt x="92572" y="0"/>
                </a:lnTo>
                <a:lnTo>
                  <a:pt x="103555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62" y="37714"/>
                </a:lnTo>
                <a:lnTo>
                  <a:pt x="97475" y="69988"/>
                </a:lnTo>
                <a:lnTo>
                  <a:pt x="80044" y="99811"/>
                </a:lnTo>
                <a:lnTo>
                  <a:pt x="63992" y="107694"/>
                </a:lnTo>
                <a:close/>
              </a:path>
              <a:path w="109854" h="113029">
                <a:moveTo>
                  <a:pt x="53347" y="112921"/>
                </a:moveTo>
                <a:lnTo>
                  <a:pt x="43262" y="111925"/>
                </a:lnTo>
                <a:lnTo>
                  <a:pt x="32295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617" y="73778"/>
                </a:lnTo>
                <a:lnTo>
                  <a:pt x="34518" y="30844"/>
                </a:lnTo>
                <a:lnTo>
                  <a:pt x="38702" y="19865"/>
                </a:lnTo>
                <a:lnTo>
                  <a:pt x="38702" y="5227"/>
                </a:lnTo>
                <a:lnTo>
                  <a:pt x="46625" y="5227"/>
                </a:lnTo>
                <a:lnTo>
                  <a:pt x="47855" y="6077"/>
                </a:lnTo>
                <a:lnTo>
                  <a:pt x="51925" y="12571"/>
                </a:lnTo>
                <a:lnTo>
                  <a:pt x="53347" y="20388"/>
                </a:lnTo>
                <a:lnTo>
                  <a:pt x="53347" y="25093"/>
                </a:lnTo>
                <a:lnTo>
                  <a:pt x="52301" y="28753"/>
                </a:lnTo>
                <a:lnTo>
                  <a:pt x="50731" y="32935"/>
                </a:lnTo>
                <a:lnTo>
                  <a:pt x="45133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3" y="101616"/>
                </a:lnTo>
                <a:lnTo>
                  <a:pt x="46237" y="106101"/>
                </a:lnTo>
                <a:lnTo>
                  <a:pt x="54393" y="107694"/>
                </a:lnTo>
                <a:lnTo>
                  <a:pt x="63992" y="107694"/>
                </a:lnTo>
                <a:lnTo>
                  <a:pt x="53347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45181" y="4871204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4" h="174625">
                <a:moveTo>
                  <a:pt x="44978" y="174610"/>
                </a:moveTo>
                <a:lnTo>
                  <a:pt x="41840" y="174610"/>
                </a:lnTo>
                <a:lnTo>
                  <a:pt x="20740" y="154058"/>
                </a:lnTo>
                <a:lnTo>
                  <a:pt x="7975" y="130958"/>
                </a:lnTo>
                <a:lnTo>
                  <a:pt x="1683" y="107857"/>
                </a:lnTo>
                <a:lnTo>
                  <a:pt x="0" y="87305"/>
                </a:lnTo>
                <a:lnTo>
                  <a:pt x="1830" y="65724"/>
                </a:lnTo>
                <a:lnTo>
                  <a:pt x="8368" y="42476"/>
                </a:lnTo>
                <a:lnTo>
                  <a:pt x="21181" y="19816"/>
                </a:lnTo>
                <a:lnTo>
                  <a:pt x="41840" y="0"/>
                </a:lnTo>
                <a:lnTo>
                  <a:pt x="44978" y="0"/>
                </a:lnTo>
                <a:lnTo>
                  <a:pt x="44978" y="3136"/>
                </a:lnTo>
                <a:lnTo>
                  <a:pt x="43932" y="4182"/>
                </a:lnTo>
                <a:lnTo>
                  <a:pt x="32908" y="16067"/>
                </a:lnTo>
                <a:lnTo>
                  <a:pt x="22423" y="33000"/>
                </a:lnTo>
                <a:lnTo>
                  <a:pt x="14586" y="56305"/>
                </a:lnTo>
                <a:lnTo>
                  <a:pt x="11506" y="87305"/>
                </a:lnTo>
                <a:lnTo>
                  <a:pt x="13254" y="110724"/>
                </a:lnTo>
                <a:lnTo>
                  <a:pt x="18828" y="132722"/>
                </a:lnTo>
                <a:lnTo>
                  <a:pt x="28716" y="152661"/>
                </a:lnTo>
                <a:lnTo>
                  <a:pt x="43409" y="169905"/>
                </a:lnTo>
                <a:lnTo>
                  <a:pt x="44978" y="171474"/>
                </a:lnTo>
                <a:lnTo>
                  <a:pt x="44978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812644" y="4886359"/>
            <a:ext cx="80010" cy="119380"/>
          </a:xfrm>
          <a:custGeom>
            <a:avLst/>
            <a:gdLst/>
            <a:ahLst/>
            <a:cxnLst/>
            <a:rect l="l" t="t" r="r" b="b"/>
            <a:pathLst>
              <a:path w="80009" h="119379">
                <a:moveTo>
                  <a:pt x="19873" y="32412"/>
                </a:moveTo>
                <a:lnTo>
                  <a:pt x="8891" y="32412"/>
                </a:lnTo>
                <a:lnTo>
                  <a:pt x="5230" y="29276"/>
                </a:lnTo>
                <a:lnTo>
                  <a:pt x="5230" y="23525"/>
                </a:lnTo>
                <a:lnTo>
                  <a:pt x="7829" y="13894"/>
                </a:lnTo>
                <a:lnTo>
                  <a:pt x="15036" y="6469"/>
                </a:lnTo>
                <a:lnTo>
                  <a:pt x="25970" y="1690"/>
                </a:lnTo>
                <a:lnTo>
                  <a:pt x="39748" y="0"/>
                </a:lnTo>
                <a:lnTo>
                  <a:pt x="53387" y="1846"/>
                </a:lnTo>
                <a:lnTo>
                  <a:pt x="60801" y="5227"/>
                </a:lnTo>
                <a:lnTo>
                  <a:pt x="39225" y="5227"/>
                </a:lnTo>
                <a:lnTo>
                  <a:pt x="33317" y="5595"/>
                </a:lnTo>
                <a:lnTo>
                  <a:pt x="26477" y="6992"/>
                </a:lnTo>
                <a:lnTo>
                  <a:pt x="19735" y="9859"/>
                </a:lnTo>
                <a:lnTo>
                  <a:pt x="14121" y="14638"/>
                </a:lnTo>
                <a:lnTo>
                  <a:pt x="19873" y="15160"/>
                </a:lnTo>
                <a:lnTo>
                  <a:pt x="23011" y="18820"/>
                </a:lnTo>
                <a:lnTo>
                  <a:pt x="23011" y="28753"/>
                </a:lnTo>
                <a:lnTo>
                  <a:pt x="19873" y="32412"/>
                </a:lnTo>
                <a:close/>
              </a:path>
              <a:path w="80009" h="119379">
                <a:moveTo>
                  <a:pt x="59944" y="113967"/>
                </a:moveTo>
                <a:lnTo>
                  <a:pt x="38702" y="113967"/>
                </a:lnTo>
                <a:lnTo>
                  <a:pt x="46711" y="112570"/>
                </a:lnTo>
                <a:lnTo>
                  <a:pt x="54131" y="107890"/>
                </a:lnTo>
                <a:lnTo>
                  <a:pt x="59590" y="99190"/>
                </a:lnTo>
                <a:lnTo>
                  <a:pt x="61714" y="85737"/>
                </a:lnTo>
                <a:lnTo>
                  <a:pt x="59949" y="73386"/>
                </a:lnTo>
                <a:lnTo>
                  <a:pt x="55046" y="64564"/>
                </a:lnTo>
                <a:lnTo>
                  <a:pt x="47593" y="59270"/>
                </a:lnTo>
                <a:lnTo>
                  <a:pt x="38179" y="57506"/>
                </a:lnTo>
                <a:lnTo>
                  <a:pt x="24058" y="57506"/>
                </a:lnTo>
                <a:lnTo>
                  <a:pt x="24058" y="53324"/>
                </a:lnTo>
                <a:lnTo>
                  <a:pt x="25627" y="52801"/>
                </a:lnTo>
                <a:lnTo>
                  <a:pt x="27196" y="52801"/>
                </a:lnTo>
                <a:lnTo>
                  <a:pt x="31380" y="52278"/>
                </a:lnTo>
                <a:lnTo>
                  <a:pt x="58053" y="31367"/>
                </a:lnTo>
                <a:lnTo>
                  <a:pt x="58053" y="24048"/>
                </a:lnTo>
                <a:lnTo>
                  <a:pt x="56215" y="14711"/>
                </a:lnTo>
                <a:lnTo>
                  <a:pt x="51581" y="8952"/>
                </a:lnTo>
                <a:lnTo>
                  <a:pt x="45477" y="6036"/>
                </a:lnTo>
                <a:lnTo>
                  <a:pt x="39225" y="5227"/>
                </a:lnTo>
                <a:lnTo>
                  <a:pt x="60801" y="5227"/>
                </a:lnTo>
                <a:lnTo>
                  <a:pt x="64526" y="6926"/>
                </a:lnTo>
                <a:lnTo>
                  <a:pt x="72036" y="14556"/>
                </a:lnTo>
                <a:lnTo>
                  <a:pt x="74790" y="24048"/>
                </a:lnTo>
                <a:lnTo>
                  <a:pt x="73441" y="32241"/>
                </a:lnTo>
                <a:lnTo>
                  <a:pt x="69102" y="40581"/>
                </a:lnTo>
                <a:lnTo>
                  <a:pt x="61330" y="48235"/>
                </a:lnTo>
                <a:lnTo>
                  <a:pt x="49685" y="54369"/>
                </a:lnTo>
                <a:lnTo>
                  <a:pt x="62589" y="59123"/>
                </a:lnTo>
                <a:lnTo>
                  <a:pt x="72109" y="66524"/>
                </a:lnTo>
                <a:lnTo>
                  <a:pt x="78001" y="75689"/>
                </a:lnTo>
                <a:lnTo>
                  <a:pt x="80019" y="85737"/>
                </a:lnTo>
                <a:lnTo>
                  <a:pt x="77028" y="98243"/>
                </a:lnTo>
                <a:lnTo>
                  <a:pt x="68644" y="108935"/>
                </a:lnTo>
                <a:lnTo>
                  <a:pt x="59944" y="113967"/>
                </a:lnTo>
                <a:close/>
              </a:path>
              <a:path w="80009" h="119379">
                <a:moveTo>
                  <a:pt x="39225" y="119195"/>
                </a:moveTo>
                <a:lnTo>
                  <a:pt x="24050" y="117308"/>
                </a:lnTo>
                <a:lnTo>
                  <a:pt x="11571" y="111941"/>
                </a:lnTo>
                <a:lnTo>
                  <a:pt x="3113" y="103536"/>
                </a:lnTo>
                <a:lnTo>
                  <a:pt x="0" y="92533"/>
                </a:lnTo>
                <a:lnTo>
                  <a:pt x="0" y="85214"/>
                </a:lnTo>
                <a:lnTo>
                  <a:pt x="4707" y="82077"/>
                </a:lnTo>
                <a:lnTo>
                  <a:pt x="15167" y="82077"/>
                </a:lnTo>
                <a:lnTo>
                  <a:pt x="19351" y="86259"/>
                </a:lnTo>
                <a:lnTo>
                  <a:pt x="19351" y="95669"/>
                </a:lnTo>
                <a:lnTo>
                  <a:pt x="17259" y="101420"/>
                </a:lnTo>
                <a:lnTo>
                  <a:pt x="8891" y="101420"/>
                </a:lnTo>
                <a:lnTo>
                  <a:pt x="15682" y="107792"/>
                </a:lnTo>
                <a:lnTo>
                  <a:pt x="23992" y="111614"/>
                </a:lnTo>
                <a:lnTo>
                  <a:pt x="32205" y="113477"/>
                </a:lnTo>
                <a:lnTo>
                  <a:pt x="38702" y="113967"/>
                </a:lnTo>
                <a:lnTo>
                  <a:pt x="59944" y="113967"/>
                </a:lnTo>
                <a:lnTo>
                  <a:pt x="55749" y="116393"/>
                </a:lnTo>
                <a:lnTo>
                  <a:pt x="39225" y="119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915159" y="4871203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4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1" y="153544"/>
                </a:lnTo>
                <a:lnTo>
                  <a:pt x="25365" y="135074"/>
                </a:lnTo>
                <a:lnTo>
                  <a:pt x="31380" y="112979"/>
                </a:lnTo>
                <a:lnTo>
                  <a:pt x="33471" y="87305"/>
                </a:lnTo>
                <a:lnTo>
                  <a:pt x="30620" y="57416"/>
                </a:lnTo>
                <a:lnTo>
                  <a:pt x="23208" y="34438"/>
                </a:lnTo>
                <a:lnTo>
                  <a:pt x="12952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120" y="102261"/>
                </a:lnTo>
                <a:lnTo>
                  <a:pt x="32425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007731" y="4918249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5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138" y="243095"/>
                </a:lnTo>
                <a:lnTo>
                  <a:pt x="22448" y="217356"/>
                </a:lnTo>
                <a:lnTo>
                  <a:pt x="34845" y="188137"/>
                </a:lnTo>
                <a:lnTo>
                  <a:pt x="41456" y="156860"/>
                </a:lnTo>
                <a:lnTo>
                  <a:pt x="43410" y="124946"/>
                </a:lnTo>
                <a:lnTo>
                  <a:pt x="40819" y="88122"/>
                </a:lnTo>
                <a:lnTo>
                  <a:pt x="33276" y="56199"/>
                </a:lnTo>
                <a:lnTo>
                  <a:pt x="21124" y="29374"/>
                </a:lnTo>
                <a:lnTo>
                  <a:pt x="4707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5" y="0"/>
                </a:lnTo>
                <a:lnTo>
                  <a:pt x="41318" y="47050"/>
                </a:lnTo>
                <a:lnTo>
                  <a:pt x="54981" y="89135"/>
                </a:lnTo>
                <a:lnTo>
                  <a:pt x="58053" y="124946"/>
                </a:lnTo>
                <a:lnTo>
                  <a:pt x="57367" y="141789"/>
                </a:lnTo>
                <a:lnTo>
                  <a:pt x="50110" y="180377"/>
                </a:lnTo>
                <a:lnTo>
                  <a:pt x="30048" y="221882"/>
                </a:lnTo>
                <a:lnTo>
                  <a:pt x="7575" y="246698"/>
                </a:lnTo>
                <a:lnTo>
                  <a:pt x="2615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096119" y="4923328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8" y="0"/>
                </a:lnTo>
              </a:path>
            </a:pathLst>
          </a:custGeom>
          <a:ln w="10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125402" y="4928407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0"/>
                </a:moveTo>
                <a:lnTo>
                  <a:pt x="0" y="229821"/>
                </a:lnTo>
              </a:path>
            </a:pathLst>
          </a:custGeom>
          <a:ln w="10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096119" y="516330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8" y="0"/>
                </a:lnTo>
              </a:path>
            </a:pathLst>
          </a:custGeom>
          <a:ln w="10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174570" y="4918249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6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138" y="243095"/>
                </a:lnTo>
                <a:lnTo>
                  <a:pt x="22449" y="217356"/>
                </a:lnTo>
                <a:lnTo>
                  <a:pt x="34846" y="188137"/>
                </a:lnTo>
                <a:lnTo>
                  <a:pt x="41458" y="156860"/>
                </a:lnTo>
                <a:lnTo>
                  <a:pt x="43411" y="124946"/>
                </a:lnTo>
                <a:lnTo>
                  <a:pt x="40820" y="88122"/>
                </a:lnTo>
                <a:lnTo>
                  <a:pt x="33277" y="56199"/>
                </a:lnTo>
                <a:lnTo>
                  <a:pt x="21125" y="29374"/>
                </a:lnTo>
                <a:lnTo>
                  <a:pt x="4708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6" y="0"/>
                </a:lnTo>
                <a:lnTo>
                  <a:pt x="41318" y="47050"/>
                </a:lnTo>
                <a:lnTo>
                  <a:pt x="54785" y="89135"/>
                </a:lnTo>
                <a:lnTo>
                  <a:pt x="58053" y="124946"/>
                </a:lnTo>
                <a:lnTo>
                  <a:pt x="57367" y="141789"/>
                </a:lnTo>
                <a:lnTo>
                  <a:pt x="50112" y="180377"/>
                </a:lnTo>
                <a:lnTo>
                  <a:pt x="30049" y="221882"/>
                </a:lnTo>
                <a:lnTo>
                  <a:pt x="7576" y="246698"/>
                </a:lnTo>
                <a:lnTo>
                  <a:pt x="2616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66615" y="4817878"/>
            <a:ext cx="95250" cy="450215"/>
          </a:xfrm>
          <a:custGeom>
            <a:avLst/>
            <a:gdLst/>
            <a:ahLst/>
            <a:cxnLst/>
            <a:rect l="l" t="t" r="r" b="b"/>
            <a:pathLst>
              <a:path w="95250" h="450214">
                <a:moveTo>
                  <a:pt x="8369" y="449596"/>
                </a:moveTo>
                <a:lnTo>
                  <a:pt x="0" y="449596"/>
                </a:lnTo>
                <a:lnTo>
                  <a:pt x="0" y="446459"/>
                </a:lnTo>
                <a:lnTo>
                  <a:pt x="1046" y="445414"/>
                </a:lnTo>
                <a:lnTo>
                  <a:pt x="26096" y="415192"/>
                </a:lnTo>
                <a:lnTo>
                  <a:pt x="46803" y="379049"/>
                </a:lnTo>
                <a:lnTo>
                  <a:pt x="62464" y="335955"/>
                </a:lnTo>
                <a:lnTo>
                  <a:pt x="72376" y="284881"/>
                </a:lnTo>
                <a:lnTo>
                  <a:pt x="75836" y="224798"/>
                </a:lnTo>
                <a:lnTo>
                  <a:pt x="73859" y="179650"/>
                </a:lnTo>
                <a:lnTo>
                  <a:pt x="67468" y="135336"/>
                </a:lnTo>
                <a:lnTo>
                  <a:pt x="55978" y="93276"/>
                </a:lnTo>
                <a:lnTo>
                  <a:pt x="38702" y="54892"/>
                </a:lnTo>
                <a:lnTo>
                  <a:pt x="17520" y="23198"/>
                </a:lnTo>
                <a:lnTo>
                  <a:pt x="1046" y="5227"/>
                </a:lnTo>
                <a:lnTo>
                  <a:pt x="1046" y="4705"/>
                </a:lnTo>
                <a:lnTo>
                  <a:pt x="0" y="3659"/>
                </a:lnTo>
                <a:lnTo>
                  <a:pt x="0" y="0"/>
                </a:lnTo>
                <a:lnTo>
                  <a:pt x="8369" y="0"/>
                </a:lnTo>
                <a:lnTo>
                  <a:pt x="9937" y="1568"/>
                </a:lnTo>
                <a:lnTo>
                  <a:pt x="15011" y="6199"/>
                </a:lnTo>
                <a:lnTo>
                  <a:pt x="20331" y="11566"/>
                </a:lnTo>
                <a:lnTo>
                  <a:pt x="25161" y="16639"/>
                </a:lnTo>
                <a:lnTo>
                  <a:pt x="28765" y="20388"/>
                </a:lnTo>
                <a:lnTo>
                  <a:pt x="59802" y="66075"/>
                </a:lnTo>
                <a:lnTo>
                  <a:pt x="80151" y="116908"/>
                </a:lnTo>
                <a:lnTo>
                  <a:pt x="91281" y="170583"/>
                </a:lnTo>
                <a:lnTo>
                  <a:pt x="94664" y="224798"/>
                </a:lnTo>
                <a:lnTo>
                  <a:pt x="93675" y="254899"/>
                </a:lnTo>
                <a:lnTo>
                  <a:pt x="85617" y="312944"/>
                </a:lnTo>
                <a:lnTo>
                  <a:pt x="63929" y="376046"/>
                </a:lnTo>
                <a:lnTo>
                  <a:pt x="28806" y="429501"/>
                </a:lnTo>
                <a:lnTo>
                  <a:pt x="10461" y="447505"/>
                </a:lnTo>
                <a:lnTo>
                  <a:pt x="8369" y="449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11316" y="4181855"/>
            <a:ext cx="245745" cy="494030"/>
          </a:xfrm>
          <a:custGeom>
            <a:avLst/>
            <a:gdLst/>
            <a:ahLst/>
            <a:cxnLst/>
            <a:rect l="l" t="t" r="r" b="b"/>
            <a:pathLst>
              <a:path w="245745" h="494029">
                <a:moveTo>
                  <a:pt x="245364" y="371094"/>
                </a:moveTo>
                <a:lnTo>
                  <a:pt x="0" y="371094"/>
                </a:lnTo>
                <a:lnTo>
                  <a:pt x="122682" y="493776"/>
                </a:lnTo>
                <a:lnTo>
                  <a:pt x="245364" y="371094"/>
                </a:lnTo>
                <a:close/>
              </a:path>
              <a:path w="245745" h="494029">
                <a:moveTo>
                  <a:pt x="184023" y="0"/>
                </a:moveTo>
                <a:lnTo>
                  <a:pt x="61341" y="0"/>
                </a:lnTo>
                <a:lnTo>
                  <a:pt x="61341" y="371094"/>
                </a:lnTo>
                <a:lnTo>
                  <a:pt x="184023" y="371094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标题 129">
            <a:extLst>
              <a:ext uri="{FF2B5EF4-FFF2-40B4-BE49-F238E27FC236}">
                <a16:creationId xmlns:a16="http://schemas.microsoft.com/office/drawing/2014/main" id="{DE6E68EC-0DB4-484B-9E87-9FEF5F0D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重构器与目标函数：超边</a:t>
            </a:r>
          </a:p>
        </p:txBody>
      </p:sp>
    </p:spTree>
    <p:extLst>
      <p:ext uri="{BB962C8B-B14F-4D97-AF65-F5344CB8AC3E}">
        <p14:creationId xmlns:p14="http://schemas.microsoft.com/office/powerpoint/2010/main" val="348235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9A41-129E-D3BB-0686-9EB32318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E57B7-6D87-38FD-37AA-64FB8B18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51725"/>
            <a:ext cx="4235191" cy="4657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7C10B-5250-531B-6E96-5D18BBA5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389" y="1374556"/>
            <a:ext cx="3835645" cy="4634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84BC8-B6FF-F3A6-331A-6A7FD973C3DD}"/>
              </a:ext>
            </a:extLst>
          </p:cNvPr>
          <p:cNvSpPr txBox="1"/>
          <p:nvPr/>
        </p:nvSpPr>
        <p:spPr>
          <a:xfrm>
            <a:off x="478631" y="6075894"/>
            <a:ext cx="5264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Continuous Bag of Words (CBOW)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7FA49-863B-A7BD-E635-84AB3F6DA8B5}"/>
              </a:ext>
            </a:extLst>
          </p:cNvPr>
          <p:cNvSpPr txBox="1"/>
          <p:nvPr/>
        </p:nvSpPr>
        <p:spPr>
          <a:xfrm>
            <a:off x="8238995" y="6075894"/>
            <a:ext cx="201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Skip-grams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9668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467341" y="1491994"/>
            <a:ext cx="2660015" cy="567690"/>
          </a:xfrm>
          <a:custGeom>
            <a:avLst/>
            <a:gdLst/>
            <a:ahLst/>
            <a:cxnLst/>
            <a:rect l="l" t="t" r="r" b="b"/>
            <a:pathLst>
              <a:path w="2660015" h="567689">
                <a:moveTo>
                  <a:pt x="1062062" y="543068"/>
                </a:moveTo>
                <a:lnTo>
                  <a:pt x="550339" y="543068"/>
                </a:lnTo>
                <a:lnTo>
                  <a:pt x="585650" y="545546"/>
                </a:lnTo>
                <a:lnTo>
                  <a:pt x="711678" y="560383"/>
                </a:lnTo>
                <a:lnTo>
                  <a:pt x="760630" y="564831"/>
                </a:lnTo>
                <a:lnTo>
                  <a:pt x="813176" y="567548"/>
                </a:lnTo>
                <a:lnTo>
                  <a:pt x="869387" y="567644"/>
                </a:lnTo>
                <a:lnTo>
                  <a:pt x="929337" y="564229"/>
                </a:lnTo>
                <a:lnTo>
                  <a:pt x="993100" y="556413"/>
                </a:lnTo>
                <a:lnTo>
                  <a:pt x="1060749" y="543308"/>
                </a:lnTo>
                <a:lnTo>
                  <a:pt x="1062062" y="543068"/>
                </a:lnTo>
                <a:close/>
              </a:path>
              <a:path w="2660015" h="567689">
                <a:moveTo>
                  <a:pt x="2582346" y="540065"/>
                </a:moveTo>
                <a:lnTo>
                  <a:pt x="2115765" y="540065"/>
                </a:lnTo>
                <a:lnTo>
                  <a:pt x="2160272" y="541216"/>
                </a:lnTo>
                <a:lnTo>
                  <a:pt x="2205534" y="545382"/>
                </a:lnTo>
                <a:lnTo>
                  <a:pt x="2299345" y="557253"/>
                </a:lnTo>
                <a:lnTo>
                  <a:pt x="2348403" y="562203"/>
                </a:lnTo>
                <a:lnTo>
                  <a:pt x="2399236" y="564661"/>
                </a:lnTo>
                <a:lnTo>
                  <a:pt x="2452100" y="563249"/>
                </a:lnTo>
                <a:lnTo>
                  <a:pt x="2507248" y="556591"/>
                </a:lnTo>
                <a:lnTo>
                  <a:pt x="2564937" y="543308"/>
                </a:lnTo>
                <a:lnTo>
                  <a:pt x="2582346" y="540065"/>
                </a:lnTo>
                <a:close/>
              </a:path>
              <a:path w="2660015" h="567689">
                <a:moveTo>
                  <a:pt x="2620965" y="524654"/>
                </a:moveTo>
                <a:lnTo>
                  <a:pt x="1251140" y="524654"/>
                </a:lnTo>
                <a:lnTo>
                  <a:pt x="1306812" y="527907"/>
                </a:lnTo>
                <a:lnTo>
                  <a:pt x="1358845" y="533623"/>
                </a:lnTo>
                <a:lnTo>
                  <a:pt x="1452609" y="546992"/>
                </a:lnTo>
                <a:lnTo>
                  <a:pt x="1494648" y="551918"/>
                </a:lnTo>
                <a:lnTo>
                  <a:pt x="1533664" y="553855"/>
                </a:lnTo>
                <a:lnTo>
                  <a:pt x="1569811" y="551439"/>
                </a:lnTo>
                <a:lnTo>
                  <a:pt x="1603242" y="543308"/>
                </a:lnTo>
                <a:lnTo>
                  <a:pt x="1641038" y="533642"/>
                </a:lnTo>
                <a:lnTo>
                  <a:pt x="1683169" y="529081"/>
                </a:lnTo>
                <a:lnTo>
                  <a:pt x="1728765" y="528516"/>
                </a:lnTo>
                <a:lnTo>
                  <a:pt x="2614319" y="528516"/>
                </a:lnTo>
                <a:lnTo>
                  <a:pt x="2620965" y="524654"/>
                </a:lnTo>
                <a:close/>
              </a:path>
              <a:path w="2660015" h="567689">
                <a:moveTo>
                  <a:pt x="2614319" y="528516"/>
                </a:moveTo>
                <a:lnTo>
                  <a:pt x="1728765" y="528516"/>
                </a:lnTo>
                <a:lnTo>
                  <a:pt x="1776954" y="530839"/>
                </a:lnTo>
                <a:lnTo>
                  <a:pt x="1928368" y="544042"/>
                </a:lnTo>
                <a:lnTo>
                  <a:pt x="1978218" y="546824"/>
                </a:lnTo>
                <a:lnTo>
                  <a:pt x="2026305" y="546949"/>
                </a:lnTo>
                <a:lnTo>
                  <a:pt x="2115765" y="540065"/>
                </a:lnTo>
                <a:lnTo>
                  <a:pt x="2582346" y="540065"/>
                </a:lnTo>
                <a:lnTo>
                  <a:pt x="2600153" y="536749"/>
                </a:lnTo>
                <a:lnTo>
                  <a:pt x="2614319" y="528516"/>
                </a:lnTo>
                <a:close/>
              </a:path>
              <a:path w="2660015" h="567689">
                <a:moveTo>
                  <a:pt x="1224086" y="524916"/>
                </a:moveTo>
                <a:lnTo>
                  <a:pt x="235933" y="524916"/>
                </a:lnTo>
                <a:lnTo>
                  <a:pt x="286171" y="527136"/>
                </a:lnTo>
                <a:lnTo>
                  <a:pt x="336727" y="531399"/>
                </a:lnTo>
                <a:lnTo>
                  <a:pt x="434016" y="540941"/>
                </a:lnTo>
                <a:lnTo>
                  <a:pt x="478364" y="543661"/>
                </a:lnTo>
                <a:lnTo>
                  <a:pt x="1062062" y="543068"/>
                </a:lnTo>
                <a:lnTo>
                  <a:pt x="1128263" y="530992"/>
                </a:lnTo>
                <a:lnTo>
                  <a:pt x="1191675" y="525228"/>
                </a:lnTo>
                <a:lnTo>
                  <a:pt x="1224086" y="524916"/>
                </a:lnTo>
                <a:close/>
              </a:path>
              <a:path w="2660015" h="567689">
                <a:moveTo>
                  <a:pt x="271623" y="10836"/>
                </a:moveTo>
                <a:lnTo>
                  <a:pt x="223395" y="11688"/>
                </a:lnTo>
                <a:lnTo>
                  <a:pt x="166677" y="13828"/>
                </a:lnTo>
                <a:lnTo>
                  <a:pt x="99054" y="17528"/>
                </a:lnTo>
                <a:lnTo>
                  <a:pt x="60652" y="24525"/>
                </a:lnTo>
                <a:lnTo>
                  <a:pt x="12861" y="68586"/>
                </a:lnTo>
                <a:lnTo>
                  <a:pt x="11449" y="105158"/>
                </a:lnTo>
                <a:lnTo>
                  <a:pt x="19242" y="162965"/>
                </a:lnTo>
                <a:lnTo>
                  <a:pt x="18327" y="220283"/>
                </a:lnTo>
                <a:lnTo>
                  <a:pt x="12372" y="275859"/>
                </a:lnTo>
                <a:lnTo>
                  <a:pt x="5041" y="328439"/>
                </a:lnTo>
                <a:lnTo>
                  <a:pt x="0" y="376771"/>
                </a:lnTo>
                <a:lnTo>
                  <a:pt x="914" y="419602"/>
                </a:lnTo>
                <a:lnTo>
                  <a:pt x="11449" y="455678"/>
                </a:lnTo>
                <a:lnTo>
                  <a:pt x="14172" y="484197"/>
                </a:lnTo>
                <a:lnTo>
                  <a:pt x="31373" y="510751"/>
                </a:lnTo>
                <a:lnTo>
                  <a:pt x="60513" y="531677"/>
                </a:lnTo>
                <a:lnTo>
                  <a:pt x="99054" y="543308"/>
                </a:lnTo>
                <a:lnTo>
                  <a:pt x="141181" y="531723"/>
                </a:lnTo>
                <a:lnTo>
                  <a:pt x="187205" y="526018"/>
                </a:lnTo>
                <a:lnTo>
                  <a:pt x="235933" y="524916"/>
                </a:lnTo>
                <a:lnTo>
                  <a:pt x="1224086" y="524916"/>
                </a:lnTo>
                <a:lnTo>
                  <a:pt x="2620965" y="524654"/>
                </a:lnTo>
                <a:lnTo>
                  <a:pt x="2631171" y="518724"/>
                </a:lnTo>
                <a:lnTo>
                  <a:pt x="2650973" y="491084"/>
                </a:lnTo>
                <a:lnTo>
                  <a:pt x="2652541" y="455678"/>
                </a:lnTo>
                <a:lnTo>
                  <a:pt x="2653188" y="391063"/>
                </a:lnTo>
                <a:lnTo>
                  <a:pt x="2655171" y="338871"/>
                </a:lnTo>
                <a:lnTo>
                  <a:pt x="2657559" y="294556"/>
                </a:lnTo>
                <a:lnTo>
                  <a:pt x="2659421" y="253572"/>
                </a:lnTo>
                <a:lnTo>
                  <a:pt x="2659826" y="211375"/>
                </a:lnTo>
                <a:lnTo>
                  <a:pt x="2657843" y="163419"/>
                </a:lnTo>
                <a:lnTo>
                  <a:pt x="2652541" y="105158"/>
                </a:lnTo>
                <a:lnTo>
                  <a:pt x="2642568" y="73297"/>
                </a:lnTo>
                <a:lnTo>
                  <a:pt x="2625236" y="43403"/>
                </a:lnTo>
                <a:lnTo>
                  <a:pt x="2621891" y="40666"/>
                </a:lnTo>
                <a:lnTo>
                  <a:pt x="939115" y="40666"/>
                </a:lnTo>
                <a:lnTo>
                  <a:pt x="908592" y="38409"/>
                </a:lnTo>
                <a:lnTo>
                  <a:pt x="878111" y="34499"/>
                </a:lnTo>
                <a:lnTo>
                  <a:pt x="845249" y="29718"/>
                </a:lnTo>
                <a:lnTo>
                  <a:pt x="807583" y="24849"/>
                </a:lnTo>
                <a:lnTo>
                  <a:pt x="762693" y="20673"/>
                </a:lnTo>
                <a:lnTo>
                  <a:pt x="708155" y="17972"/>
                </a:lnTo>
                <a:lnTo>
                  <a:pt x="574318" y="17932"/>
                </a:lnTo>
                <a:lnTo>
                  <a:pt x="517915" y="17434"/>
                </a:lnTo>
                <a:lnTo>
                  <a:pt x="469923" y="16308"/>
                </a:lnTo>
                <a:lnTo>
                  <a:pt x="352268" y="11899"/>
                </a:lnTo>
                <a:lnTo>
                  <a:pt x="313776" y="10997"/>
                </a:lnTo>
                <a:lnTo>
                  <a:pt x="271623" y="10836"/>
                </a:lnTo>
                <a:close/>
              </a:path>
              <a:path w="2660015" h="567689">
                <a:moveTo>
                  <a:pt x="1224012" y="0"/>
                </a:moveTo>
                <a:lnTo>
                  <a:pt x="1171546" y="5260"/>
                </a:lnTo>
                <a:lnTo>
                  <a:pt x="1110063" y="17528"/>
                </a:lnTo>
                <a:lnTo>
                  <a:pt x="1055051" y="29718"/>
                </a:lnTo>
                <a:lnTo>
                  <a:pt x="1009973" y="37094"/>
                </a:lnTo>
                <a:lnTo>
                  <a:pt x="972101" y="40488"/>
                </a:lnTo>
                <a:lnTo>
                  <a:pt x="939115" y="40666"/>
                </a:lnTo>
                <a:lnTo>
                  <a:pt x="2621891" y="40666"/>
                </a:lnTo>
                <a:lnTo>
                  <a:pt x="2613688" y="33956"/>
                </a:lnTo>
                <a:lnTo>
                  <a:pt x="2410295" y="33956"/>
                </a:lnTo>
                <a:lnTo>
                  <a:pt x="2366936" y="31021"/>
                </a:lnTo>
                <a:lnTo>
                  <a:pt x="2324791" y="26081"/>
                </a:lnTo>
                <a:lnTo>
                  <a:pt x="2321798" y="25687"/>
                </a:lnTo>
                <a:lnTo>
                  <a:pt x="1459022" y="25687"/>
                </a:lnTo>
                <a:lnTo>
                  <a:pt x="1419568" y="22617"/>
                </a:lnTo>
                <a:lnTo>
                  <a:pt x="1382838" y="16923"/>
                </a:lnTo>
                <a:lnTo>
                  <a:pt x="1346874" y="10208"/>
                </a:lnTo>
                <a:lnTo>
                  <a:pt x="1309719" y="4079"/>
                </a:lnTo>
                <a:lnTo>
                  <a:pt x="1269418" y="141"/>
                </a:lnTo>
                <a:lnTo>
                  <a:pt x="1224012" y="0"/>
                </a:lnTo>
                <a:close/>
              </a:path>
              <a:path w="2660015" h="567689">
                <a:moveTo>
                  <a:pt x="2564937" y="17528"/>
                </a:moveTo>
                <a:lnTo>
                  <a:pt x="2507566" y="28530"/>
                </a:lnTo>
                <a:lnTo>
                  <a:pt x="2456595" y="33565"/>
                </a:lnTo>
                <a:lnTo>
                  <a:pt x="2410295" y="33956"/>
                </a:lnTo>
                <a:lnTo>
                  <a:pt x="2613688" y="33956"/>
                </a:lnTo>
                <a:lnTo>
                  <a:pt x="2599656" y="22478"/>
                </a:lnTo>
                <a:lnTo>
                  <a:pt x="2564937" y="17528"/>
                </a:lnTo>
                <a:close/>
              </a:path>
              <a:path w="2660015" h="567689">
                <a:moveTo>
                  <a:pt x="1691569" y="6548"/>
                </a:moveTo>
                <a:lnTo>
                  <a:pt x="1647754" y="6854"/>
                </a:lnTo>
                <a:lnTo>
                  <a:pt x="1602136" y="10243"/>
                </a:lnTo>
                <a:lnTo>
                  <a:pt x="1553928" y="17528"/>
                </a:lnTo>
                <a:lnTo>
                  <a:pt x="1503157" y="24525"/>
                </a:lnTo>
                <a:lnTo>
                  <a:pt x="1459022" y="25687"/>
                </a:lnTo>
                <a:lnTo>
                  <a:pt x="2321798" y="25687"/>
                </a:lnTo>
                <a:lnTo>
                  <a:pt x="2308459" y="23928"/>
                </a:lnTo>
                <a:lnTo>
                  <a:pt x="1960736" y="23928"/>
                </a:lnTo>
                <a:lnTo>
                  <a:pt x="1911189" y="22810"/>
                </a:lnTo>
                <a:lnTo>
                  <a:pt x="1864566" y="19896"/>
                </a:lnTo>
                <a:lnTo>
                  <a:pt x="1776945" y="11934"/>
                </a:lnTo>
                <a:lnTo>
                  <a:pt x="1734370" y="8513"/>
                </a:lnTo>
                <a:lnTo>
                  <a:pt x="1691569" y="6548"/>
                </a:lnTo>
                <a:close/>
              </a:path>
              <a:path w="2660015" h="567689">
                <a:moveTo>
                  <a:pt x="2188348" y="12439"/>
                </a:moveTo>
                <a:lnTo>
                  <a:pt x="2133768" y="12685"/>
                </a:lnTo>
                <a:lnTo>
                  <a:pt x="2013997" y="22439"/>
                </a:lnTo>
                <a:lnTo>
                  <a:pt x="1960736" y="23928"/>
                </a:lnTo>
                <a:lnTo>
                  <a:pt x="2308459" y="23928"/>
                </a:lnTo>
                <a:lnTo>
                  <a:pt x="2282130" y="20458"/>
                </a:lnTo>
                <a:lnTo>
                  <a:pt x="2237225" y="15470"/>
                </a:lnTo>
                <a:lnTo>
                  <a:pt x="2188348" y="12439"/>
                </a:lnTo>
                <a:close/>
              </a:path>
              <a:path w="2660015" h="567689">
                <a:moveTo>
                  <a:pt x="641547" y="17528"/>
                </a:moveTo>
                <a:lnTo>
                  <a:pt x="574318" y="17932"/>
                </a:lnTo>
                <a:lnTo>
                  <a:pt x="702139" y="17932"/>
                </a:lnTo>
                <a:lnTo>
                  <a:pt x="641547" y="17528"/>
                </a:lnTo>
                <a:close/>
              </a:path>
            </a:pathLst>
          </a:custGeom>
          <a:solidFill>
            <a:srgbClr val="9BBB5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78786" y="1493772"/>
            <a:ext cx="2650490" cy="554355"/>
          </a:xfrm>
          <a:custGeom>
            <a:avLst/>
            <a:gdLst/>
            <a:ahLst/>
            <a:cxnLst/>
            <a:rect l="l" t="t" r="r" b="b"/>
            <a:pathLst>
              <a:path w="2650490" h="554355">
                <a:moveTo>
                  <a:pt x="0" y="103385"/>
                </a:moveTo>
                <a:lnTo>
                  <a:pt x="27162" y="46107"/>
                </a:lnTo>
                <a:lnTo>
                  <a:pt x="87604" y="15755"/>
                </a:lnTo>
                <a:lnTo>
                  <a:pt x="146714" y="4207"/>
                </a:lnTo>
                <a:lnTo>
                  <a:pt x="197157" y="0"/>
                </a:lnTo>
                <a:lnTo>
                  <a:pt x="240956" y="1342"/>
                </a:lnTo>
                <a:lnTo>
                  <a:pt x="280133" y="6445"/>
                </a:lnTo>
                <a:lnTo>
                  <a:pt x="316714" y="13517"/>
                </a:lnTo>
                <a:lnTo>
                  <a:pt x="352720" y="20768"/>
                </a:lnTo>
                <a:lnTo>
                  <a:pt x="390175" y="26408"/>
                </a:lnTo>
                <a:lnTo>
                  <a:pt x="431103" y="28646"/>
                </a:lnTo>
                <a:lnTo>
                  <a:pt x="477526" y="25692"/>
                </a:lnTo>
                <a:lnTo>
                  <a:pt x="531469" y="15755"/>
                </a:lnTo>
                <a:lnTo>
                  <a:pt x="588282" y="5641"/>
                </a:lnTo>
                <a:lnTo>
                  <a:pt x="642259" y="2234"/>
                </a:lnTo>
                <a:lnTo>
                  <a:pt x="693839" y="3862"/>
                </a:lnTo>
                <a:lnTo>
                  <a:pt x="743461" y="8852"/>
                </a:lnTo>
                <a:lnTo>
                  <a:pt x="791564" y="15531"/>
                </a:lnTo>
                <a:lnTo>
                  <a:pt x="838585" y="22229"/>
                </a:lnTo>
                <a:lnTo>
                  <a:pt x="884964" y="27273"/>
                </a:lnTo>
                <a:lnTo>
                  <a:pt x="931140" y="28990"/>
                </a:lnTo>
                <a:lnTo>
                  <a:pt x="977551" y="25708"/>
                </a:lnTo>
                <a:lnTo>
                  <a:pt x="1024636" y="15755"/>
                </a:lnTo>
                <a:lnTo>
                  <a:pt x="1076540" y="4813"/>
                </a:lnTo>
                <a:lnTo>
                  <a:pt x="1126819" y="1396"/>
                </a:lnTo>
                <a:lnTo>
                  <a:pt x="1175892" y="3450"/>
                </a:lnTo>
                <a:lnTo>
                  <a:pt x="1224179" y="8924"/>
                </a:lnTo>
                <a:lnTo>
                  <a:pt x="1272099" y="15766"/>
                </a:lnTo>
                <a:lnTo>
                  <a:pt x="1320071" y="21922"/>
                </a:lnTo>
                <a:lnTo>
                  <a:pt x="1368516" y="25340"/>
                </a:lnTo>
                <a:lnTo>
                  <a:pt x="1417853" y="23969"/>
                </a:lnTo>
                <a:lnTo>
                  <a:pt x="1468501" y="15755"/>
                </a:lnTo>
                <a:lnTo>
                  <a:pt x="1515487" y="7003"/>
                </a:lnTo>
                <a:lnTo>
                  <a:pt x="1563683" y="2375"/>
                </a:lnTo>
                <a:lnTo>
                  <a:pt x="1612830" y="1053"/>
                </a:lnTo>
                <a:lnTo>
                  <a:pt x="1662667" y="2222"/>
                </a:lnTo>
                <a:lnTo>
                  <a:pt x="1712936" y="5063"/>
                </a:lnTo>
                <a:lnTo>
                  <a:pt x="1763376" y="8760"/>
                </a:lnTo>
                <a:lnTo>
                  <a:pt x="1813729" y="12495"/>
                </a:lnTo>
                <a:lnTo>
                  <a:pt x="1863735" y="15450"/>
                </a:lnTo>
                <a:lnTo>
                  <a:pt x="1913134" y="16810"/>
                </a:lnTo>
                <a:lnTo>
                  <a:pt x="1961667" y="15755"/>
                </a:lnTo>
                <a:lnTo>
                  <a:pt x="2004502" y="14132"/>
                </a:lnTo>
                <a:lnTo>
                  <a:pt x="2052241" y="13371"/>
                </a:lnTo>
                <a:lnTo>
                  <a:pt x="2103765" y="13303"/>
                </a:lnTo>
                <a:lnTo>
                  <a:pt x="2157957" y="13757"/>
                </a:lnTo>
                <a:lnTo>
                  <a:pt x="2213701" y="14563"/>
                </a:lnTo>
                <a:lnTo>
                  <a:pt x="2269878" y="15550"/>
                </a:lnTo>
                <a:lnTo>
                  <a:pt x="2325373" y="16549"/>
                </a:lnTo>
                <a:lnTo>
                  <a:pt x="2379066" y="17389"/>
                </a:lnTo>
                <a:lnTo>
                  <a:pt x="2429841" y="17900"/>
                </a:lnTo>
                <a:lnTo>
                  <a:pt x="2476582" y="17912"/>
                </a:lnTo>
                <a:lnTo>
                  <a:pt x="2518169" y="17253"/>
                </a:lnTo>
                <a:lnTo>
                  <a:pt x="2553487" y="15755"/>
                </a:lnTo>
                <a:lnTo>
                  <a:pt x="2589055" y="20096"/>
                </a:lnTo>
                <a:lnTo>
                  <a:pt x="2617582" y="40073"/>
                </a:lnTo>
                <a:lnTo>
                  <a:pt x="2635963" y="69798"/>
                </a:lnTo>
                <a:lnTo>
                  <a:pt x="2641092" y="103385"/>
                </a:lnTo>
                <a:lnTo>
                  <a:pt x="2649864" y="141850"/>
                </a:lnTo>
                <a:lnTo>
                  <a:pt x="2650048" y="190065"/>
                </a:lnTo>
                <a:lnTo>
                  <a:pt x="2645041" y="244504"/>
                </a:lnTo>
                <a:lnTo>
                  <a:pt x="2638243" y="301636"/>
                </a:lnTo>
                <a:lnTo>
                  <a:pt x="2633053" y="357933"/>
                </a:lnTo>
                <a:lnTo>
                  <a:pt x="2632869" y="409866"/>
                </a:lnTo>
                <a:lnTo>
                  <a:pt x="2641092" y="453905"/>
                </a:lnTo>
                <a:lnTo>
                  <a:pt x="2634919" y="483939"/>
                </a:lnTo>
                <a:lnTo>
                  <a:pt x="2590321" y="534862"/>
                </a:lnTo>
                <a:lnTo>
                  <a:pt x="2502110" y="545683"/>
                </a:lnTo>
                <a:lnTo>
                  <a:pt x="2447506" y="546187"/>
                </a:lnTo>
                <a:lnTo>
                  <a:pt x="2390984" y="544166"/>
                </a:lnTo>
                <a:lnTo>
                  <a:pt x="2333856" y="540735"/>
                </a:lnTo>
                <a:lnTo>
                  <a:pt x="2277430" y="537011"/>
                </a:lnTo>
                <a:lnTo>
                  <a:pt x="2223018" y="534113"/>
                </a:lnTo>
                <a:lnTo>
                  <a:pt x="2171928" y="533156"/>
                </a:lnTo>
                <a:lnTo>
                  <a:pt x="2125472" y="535258"/>
                </a:lnTo>
                <a:lnTo>
                  <a:pt x="2084958" y="541535"/>
                </a:lnTo>
                <a:lnTo>
                  <a:pt x="2045909" y="547020"/>
                </a:lnTo>
                <a:lnTo>
                  <a:pt x="2003411" y="547140"/>
                </a:lnTo>
                <a:lnTo>
                  <a:pt x="1958136" y="543607"/>
                </a:lnTo>
                <a:lnTo>
                  <a:pt x="1910755" y="538132"/>
                </a:lnTo>
                <a:lnTo>
                  <a:pt x="1861940" y="532427"/>
                </a:lnTo>
                <a:lnTo>
                  <a:pt x="1812362" y="528203"/>
                </a:lnTo>
                <a:lnTo>
                  <a:pt x="1762693" y="527172"/>
                </a:lnTo>
                <a:lnTo>
                  <a:pt x="1713605" y="531046"/>
                </a:lnTo>
                <a:lnTo>
                  <a:pt x="1665770" y="541535"/>
                </a:lnTo>
                <a:lnTo>
                  <a:pt x="1626408" y="550430"/>
                </a:lnTo>
                <a:lnTo>
                  <a:pt x="1585263" y="554319"/>
                </a:lnTo>
                <a:lnTo>
                  <a:pt x="1542414" y="554278"/>
                </a:lnTo>
                <a:lnTo>
                  <a:pt x="1497942" y="551382"/>
                </a:lnTo>
                <a:lnTo>
                  <a:pt x="1451928" y="546708"/>
                </a:lnTo>
                <a:lnTo>
                  <a:pt x="1404451" y="541331"/>
                </a:lnTo>
                <a:lnTo>
                  <a:pt x="1355591" y="536325"/>
                </a:lnTo>
                <a:lnTo>
                  <a:pt x="1305430" y="532768"/>
                </a:lnTo>
                <a:lnTo>
                  <a:pt x="1254048" y="531733"/>
                </a:lnTo>
                <a:lnTo>
                  <a:pt x="1201524" y="534297"/>
                </a:lnTo>
                <a:lnTo>
                  <a:pt x="1147940" y="541535"/>
                </a:lnTo>
                <a:lnTo>
                  <a:pt x="1093131" y="549214"/>
                </a:lnTo>
                <a:lnTo>
                  <a:pt x="1046291" y="551362"/>
                </a:lnTo>
                <a:lnTo>
                  <a:pt x="1005301" y="549412"/>
                </a:lnTo>
                <a:lnTo>
                  <a:pt x="968040" y="544800"/>
                </a:lnTo>
                <a:lnTo>
                  <a:pt x="932389" y="538959"/>
                </a:lnTo>
                <a:lnTo>
                  <a:pt x="896227" y="533324"/>
                </a:lnTo>
                <a:lnTo>
                  <a:pt x="857435" y="529330"/>
                </a:lnTo>
                <a:lnTo>
                  <a:pt x="813892" y="528411"/>
                </a:lnTo>
                <a:lnTo>
                  <a:pt x="763479" y="532001"/>
                </a:lnTo>
                <a:lnTo>
                  <a:pt x="704075" y="541535"/>
                </a:lnTo>
                <a:lnTo>
                  <a:pt x="655386" y="549022"/>
                </a:lnTo>
                <a:lnTo>
                  <a:pt x="608436" y="552089"/>
                </a:lnTo>
                <a:lnTo>
                  <a:pt x="562808" y="551602"/>
                </a:lnTo>
                <a:lnTo>
                  <a:pt x="518085" y="548424"/>
                </a:lnTo>
                <a:lnTo>
                  <a:pt x="473852" y="543423"/>
                </a:lnTo>
                <a:lnTo>
                  <a:pt x="429691" y="537462"/>
                </a:lnTo>
                <a:lnTo>
                  <a:pt x="385186" y="531406"/>
                </a:lnTo>
                <a:lnTo>
                  <a:pt x="339920" y="526121"/>
                </a:lnTo>
                <a:lnTo>
                  <a:pt x="293478" y="522472"/>
                </a:lnTo>
                <a:lnTo>
                  <a:pt x="245441" y="521324"/>
                </a:lnTo>
                <a:lnTo>
                  <a:pt x="195395" y="523542"/>
                </a:lnTo>
                <a:lnTo>
                  <a:pt x="142921" y="529990"/>
                </a:lnTo>
                <a:lnTo>
                  <a:pt x="87604" y="541535"/>
                </a:lnTo>
                <a:lnTo>
                  <a:pt x="52201" y="533824"/>
                </a:lnTo>
                <a:lnTo>
                  <a:pt x="21861" y="515051"/>
                </a:lnTo>
                <a:lnTo>
                  <a:pt x="2492" y="487612"/>
                </a:lnTo>
                <a:lnTo>
                  <a:pt x="0" y="453905"/>
                </a:lnTo>
                <a:lnTo>
                  <a:pt x="477" y="390671"/>
                </a:lnTo>
                <a:lnTo>
                  <a:pt x="3114" y="334686"/>
                </a:lnTo>
                <a:lnTo>
                  <a:pt x="6520" y="284232"/>
                </a:lnTo>
                <a:lnTo>
                  <a:pt x="9303" y="237593"/>
                </a:lnTo>
                <a:lnTo>
                  <a:pt x="10072" y="193050"/>
                </a:lnTo>
                <a:lnTo>
                  <a:pt x="7435" y="148887"/>
                </a:lnTo>
                <a:lnTo>
                  <a:pt x="0" y="103385"/>
                </a:lnTo>
                <a:close/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58794" y="1568111"/>
            <a:ext cx="197929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dirty="0">
                <a:latin typeface="MS UI Gothic"/>
                <a:cs typeface="MS UI Gothic"/>
              </a:rPr>
              <a:t>：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超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0232" y="1609161"/>
            <a:ext cx="247015" cy="332740"/>
          </a:xfrm>
          <a:custGeom>
            <a:avLst/>
            <a:gdLst/>
            <a:ahLst/>
            <a:cxnLst/>
            <a:rect l="l" t="t" r="r" b="b"/>
            <a:pathLst>
              <a:path w="247015" h="332739">
                <a:moveTo>
                  <a:pt x="77729" y="332332"/>
                </a:moveTo>
                <a:lnTo>
                  <a:pt x="46961" y="328348"/>
                </a:lnTo>
                <a:lnTo>
                  <a:pt x="22311" y="316933"/>
                </a:lnTo>
                <a:lnTo>
                  <a:pt x="5937" y="298893"/>
                </a:lnTo>
                <a:lnTo>
                  <a:pt x="0" y="275033"/>
                </a:lnTo>
                <a:lnTo>
                  <a:pt x="2189" y="258948"/>
                </a:lnTo>
                <a:lnTo>
                  <a:pt x="13914" y="230149"/>
                </a:lnTo>
                <a:lnTo>
                  <a:pt x="42913" y="194189"/>
                </a:lnTo>
                <a:lnTo>
                  <a:pt x="96922" y="156616"/>
                </a:lnTo>
                <a:lnTo>
                  <a:pt x="80458" y="149096"/>
                </a:lnTo>
                <a:lnTo>
                  <a:pt x="66694" y="137994"/>
                </a:lnTo>
                <a:lnTo>
                  <a:pt x="57247" y="123311"/>
                </a:lnTo>
                <a:lnTo>
                  <a:pt x="53739" y="105047"/>
                </a:lnTo>
                <a:lnTo>
                  <a:pt x="66858" y="65266"/>
                </a:lnTo>
                <a:lnTo>
                  <a:pt x="100400" y="31753"/>
                </a:lnTo>
                <a:lnTo>
                  <a:pt x="145638" y="8624"/>
                </a:lnTo>
                <a:lnTo>
                  <a:pt x="193844" y="0"/>
                </a:lnTo>
                <a:lnTo>
                  <a:pt x="210997" y="1029"/>
                </a:lnTo>
                <a:lnTo>
                  <a:pt x="228151" y="5371"/>
                </a:lnTo>
                <a:lnTo>
                  <a:pt x="241345" y="14906"/>
                </a:lnTo>
                <a:lnTo>
                  <a:pt x="244499" y="24829"/>
                </a:lnTo>
                <a:lnTo>
                  <a:pt x="164096" y="24829"/>
                </a:lnTo>
                <a:lnTo>
                  <a:pt x="125725" y="32902"/>
                </a:lnTo>
                <a:lnTo>
                  <a:pt x="103999" y="51449"/>
                </a:lnTo>
                <a:lnTo>
                  <a:pt x="94328" y="71966"/>
                </a:lnTo>
                <a:lnTo>
                  <a:pt x="92124" y="85948"/>
                </a:lnTo>
                <a:lnTo>
                  <a:pt x="95227" y="101406"/>
                </a:lnTo>
                <a:lnTo>
                  <a:pt x="106878" y="117939"/>
                </a:lnTo>
                <a:lnTo>
                  <a:pt x="130584" y="131608"/>
                </a:lnTo>
                <a:lnTo>
                  <a:pt x="169853" y="138471"/>
                </a:lnTo>
                <a:lnTo>
                  <a:pt x="174651" y="138471"/>
                </a:lnTo>
                <a:lnTo>
                  <a:pt x="174651" y="141336"/>
                </a:lnTo>
                <a:lnTo>
                  <a:pt x="171773" y="146648"/>
                </a:lnTo>
                <a:lnTo>
                  <a:pt x="163856" y="153751"/>
                </a:lnTo>
                <a:lnTo>
                  <a:pt x="151980" y="160138"/>
                </a:lnTo>
                <a:lnTo>
                  <a:pt x="137226" y="163301"/>
                </a:lnTo>
                <a:lnTo>
                  <a:pt x="91164" y="175760"/>
                </a:lnTo>
                <a:lnTo>
                  <a:pt x="60936" y="202097"/>
                </a:lnTo>
                <a:lnTo>
                  <a:pt x="44382" y="232194"/>
                </a:lnTo>
                <a:lnTo>
                  <a:pt x="39344" y="255934"/>
                </a:lnTo>
                <a:lnTo>
                  <a:pt x="45402" y="278346"/>
                </a:lnTo>
                <a:lnTo>
                  <a:pt x="61176" y="294133"/>
                </a:lnTo>
                <a:lnTo>
                  <a:pt x="83067" y="303474"/>
                </a:lnTo>
                <a:lnTo>
                  <a:pt x="107478" y="306548"/>
                </a:lnTo>
                <a:lnTo>
                  <a:pt x="155472" y="306548"/>
                </a:lnTo>
                <a:lnTo>
                  <a:pt x="131303" y="320843"/>
                </a:lnTo>
                <a:lnTo>
                  <a:pt x="77729" y="332332"/>
                </a:lnTo>
                <a:close/>
              </a:path>
              <a:path w="247015" h="332739">
                <a:moveTo>
                  <a:pt x="204400" y="75443"/>
                </a:moveTo>
                <a:lnTo>
                  <a:pt x="199602" y="75443"/>
                </a:lnTo>
                <a:lnTo>
                  <a:pt x="199602" y="70668"/>
                </a:lnTo>
                <a:lnTo>
                  <a:pt x="200561" y="67803"/>
                </a:lnTo>
                <a:lnTo>
                  <a:pt x="201521" y="66848"/>
                </a:lnTo>
                <a:lnTo>
                  <a:pt x="203440" y="63983"/>
                </a:lnTo>
                <a:lnTo>
                  <a:pt x="207279" y="57298"/>
                </a:lnTo>
                <a:lnTo>
                  <a:pt x="207279" y="50613"/>
                </a:lnTo>
                <a:lnTo>
                  <a:pt x="201746" y="36513"/>
                </a:lnTo>
                <a:lnTo>
                  <a:pt x="188926" y="28768"/>
                </a:lnTo>
                <a:lnTo>
                  <a:pt x="174486" y="25500"/>
                </a:lnTo>
                <a:lnTo>
                  <a:pt x="164096" y="24829"/>
                </a:lnTo>
                <a:lnTo>
                  <a:pt x="244499" y="24829"/>
                </a:lnTo>
                <a:lnTo>
                  <a:pt x="246623" y="31514"/>
                </a:lnTo>
                <a:lnTo>
                  <a:pt x="241915" y="49256"/>
                </a:lnTo>
                <a:lnTo>
                  <a:pt x="230550" y="63147"/>
                </a:lnTo>
                <a:lnTo>
                  <a:pt x="216665" y="72205"/>
                </a:lnTo>
                <a:lnTo>
                  <a:pt x="204400" y="75443"/>
                </a:lnTo>
                <a:close/>
              </a:path>
              <a:path w="247015" h="332739">
                <a:moveTo>
                  <a:pt x="155472" y="306548"/>
                </a:moveTo>
                <a:lnTo>
                  <a:pt x="107478" y="306548"/>
                </a:lnTo>
                <a:lnTo>
                  <a:pt x="134482" y="302310"/>
                </a:lnTo>
                <a:lnTo>
                  <a:pt x="154379" y="291984"/>
                </a:lnTo>
                <a:lnTo>
                  <a:pt x="168339" y="279152"/>
                </a:lnTo>
                <a:lnTo>
                  <a:pt x="177530" y="267394"/>
                </a:lnTo>
                <a:lnTo>
                  <a:pt x="186422" y="258217"/>
                </a:lnTo>
                <a:lnTo>
                  <a:pt x="196123" y="251995"/>
                </a:lnTo>
                <a:lnTo>
                  <a:pt x="204925" y="248458"/>
                </a:lnTo>
                <a:lnTo>
                  <a:pt x="211117" y="247339"/>
                </a:lnTo>
                <a:lnTo>
                  <a:pt x="215915" y="247339"/>
                </a:lnTo>
                <a:lnTo>
                  <a:pt x="215915" y="250204"/>
                </a:lnTo>
                <a:lnTo>
                  <a:pt x="204985" y="267065"/>
                </a:lnTo>
                <a:lnTo>
                  <a:pt x="175251" y="294849"/>
                </a:lnTo>
                <a:lnTo>
                  <a:pt x="155472" y="306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99937" y="1510048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重构超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的信息</a:t>
            </a:r>
          </a:p>
        </p:txBody>
      </p:sp>
      <p:sp>
        <p:nvSpPr>
          <p:cNvPr id="10" name="object 10"/>
          <p:cNvSpPr/>
          <p:nvPr/>
        </p:nvSpPr>
        <p:spPr>
          <a:xfrm>
            <a:off x="7455408" y="1949203"/>
            <a:ext cx="2004060" cy="862965"/>
          </a:xfrm>
          <a:custGeom>
            <a:avLst/>
            <a:gdLst/>
            <a:ahLst/>
            <a:cxnLst/>
            <a:rect l="l" t="t" r="r" b="b"/>
            <a:pathLst>
              <a:path w="2004059" h="862964">
                <a:moveTo>
                  <a:pt x="1860295" y="0"/>
                </a:moveTo>
                <a:lnTo>
                  <a:pt x="143764" y="0"/>
                </a:lnTo>
                <a:lnTo>
                  <a:pt x="98322" y="7329"/>
                </a:lnTo>
                <a:lnTo>
                  <a:pt x="58858" y="27737"/>
                </a:lnTo>
                <a:lnTo>
                  <a:pt x="27737" y="58858"/>
                </a:lnTo>
                <a:lnTo>
                  <a:pt x="7329" y="98322"/>
                </a:lnTo>
                <a:lnTo>
                  <a:pt x="0" y="143763"/>
                </a:lnTo>
                <a:lnTo>
                  <a:pt x="0" y="718819"/>
                </a:lnTo>
                <a:lnTo>
                  <a:pt x="7329" y="764261"/>
                </a:lnTo>
                <a:lnTo>
                  <a:pt x="27737" y="803725"/>
                </a:lnTo>
                <a:lnTo>
                  <a:pt x="58858" y="834846"/>
                </a:lnTo>
                <a:lnTo>
                  <a:pt x="98322" y="855254"/>
                </a:lnTo>
                <a:lnTo>
                  <a:pt x="143764" y="862583"/>
                </a:lnTo>
                <a:lnTo>
                  <a:pt x="1860295" y="862583"/>
                </a:lnTo>
                <a:lnTo>
                  <a:pt x="1905737" y="855254"/>
                </a:lnTo>
                <a:lnTo>
                  <a:pt x="1945201" y="834846"/>
                </a:lnTo>
                <a:lnTo>
                  <a:pt x="1976322" y="803725"/>
                </a:lnTo>
                <a:lnTo>
                  <a:pt x="1996730" y="764261"/>
                </a:lnTo>
                <a:lnTo>
                  <a:pt x="2004060" y="718819"/>
                </a:lnTo>
                <a:lnTo>
                  <a:pt x="2004060" y="143763"/>
                </a:lnTo>
                <a:lnTo>
                  <a:pt x="1996730" y="98322"/>
                </a:lnTo>
                <a:lnTo>
                  <a:pt x="1976322" y="58858"/>
                </a:lnTo>
                <a:lnTo>
                  <a:pt x="1945201" y="27737"/>
                </a:lnTo>
                <a:lnTo>
                  <a:pt x="1905737" y="7329"/>
                </a:lnTo>
                <a:lnTo>
                  <a:pt x="1860295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44626" y="2113259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超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是否存在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18302" y="3010037"/>
            <a:ext cx="162560" cy="194310"/>
          </a:xfrm>
          <a:custGeom>
            <a:avLst/>
            <a:gdLst/>
            <a:ahLst/>
            <a:cxnLst/>
            <a:rect l="l" t="t" r="r" b="b"/>
            <a:pathLst>
              <a:path w="162559" h="194310">
                <a:moveTo>
                  <a:pt x="66214" y="193994"/>
                </a:moveTo>
                <a:lnTo>
                  <a:pt x="38735" y="188002"/>
                </a:lnTo>
                <a:lnTo>
                  <a:pt x="17877" y="171533"/>
                </a:lnTo>
                <a:lnTo>
                  <a:pt x="4635" y="146850"/>
                </a:lnTo>
                <a:lnTo>
                  <a:pt x="0" y="116218"/>
                </a:lnTo>
                <a:lnTo>
                  <a:pt x="10801" y="66755"/>
                </a:lnTo>
                <a:lnTo>
                  <a:pt x="38073" y="30283"/>
                </a:lnTo>
                <a:lnTo>
                  <a:pt x="74119" y="7724"/>
                </a:lnTo>
                <a:lnTo>
                  <a:pt x="111240" y="0"/>
                </a:lnTo>
                <a:lnTo>
                  <a:pt x="130567" y="3087"/>
                </a:lnTo>
                <a:lnTo>
                  <a:pt x="142178" y="9833"/>
                </a:lnTo>
                <a:lnTo>
                  <a:pt x="111240" y="9833"/>
                </a:lnTo>
                <a:lnTo>
                  <a:pt x="97583" y="11831"/>
                </a:lnTo>
                <a:lnTo>
                  <a:pt x="77471" y="21120"/>
                </a:lnTo>
                <a:lnTo>
                  <a:pt x="56365" y="42645"/>
                </a:lnTo>
                <a:lnTo>
                  <a:pt x="39728" y="81352"/>
                </a:lnTo>
                <a:lnTo>
                  <a:pt x="121574" y="81352"/>
                </a:lnTo>
                <a:lnTo>
                  <a:pt x="107212" y="85766"/>
                </a:lnTo>
                <a:lnTo>
                  <a:pt x="88948" y="88727"/>
                </a:lnTo>
                <a:lnTo>
                  <a:pt x="72339" y="90013"/>
                </a:lnTo>
                <a:lnTo>
                  <a:pt x="60034" y="90292"/>
                </a:lnTo>
                <a:lnTo>
                  <a:pt x="37080" y="90292"/>
                </a:lnTo>
                <a:lnTo>
                  <a:pt x="33507" y="107459"/>
                </a:lnTo>
                <a:lnTo>
                  <a:pt x="31672" y="120352"/>
                </a:lnTo>
                <a:lnTo>
                  <a:pt x="30996" y="129390"/>
                </a:lnTo>
                <a:lnTo>
                  <a:pt x="30900" y="134991"/>
                </a:lnTo>
                <a:lnTo>
                  <a:pt x="31962" y="148331"/>
                </a:lnTo>
                <a:lnTo>
                  <a:pt x="36749" y="164604"/>
                </a:lnTo>
                <a:lnTo>
                  <a:pt x="47660" y="178363"/>
                </a:lnTo>
                <a:lnTo>
                  <a:pt x="67097" y="184160"/>
                </a:lnTo>
                <a:lnTo>
                  <a:pt x="111832" y="184160"/>
                </a:lnTo>
                <a:lnTo>
                  <a:pt x="106950" y="186786"/>
                </a:lnTo>
                <a:lnTo>
                  <a:pt x="66214" y="193994"/>
                </a:lnTo>
                <a:close/>
              </a:path>
              <a:path w="162559" h="194310">
                <a:moveTo>
                  <a:pt x="121574" y="81352"/>
                </a:moveTo>
                <a:lnTo>
                  <a:pt x="57386" y="81352"/>
                </a:lnTo>
                <a:lnTo>
                  <a:pt x="78078" y="80654"/>
                </a:lnTo>
                <a:lnTo>
                  <a:pt x="106384" y="75765"/>
                </a:lnTo>
                <a:lnTo>
                  <a:pt x="131380" y="62495"/>
                </a:lnTo>
                <a:lnTo>
                  <a:pt x="142140" y="36653"/>
                </a:lnTo>
                <a:lnTo>
                  <a:pt x="140044" y="26428"/>
                </a:lnTo>
                <a:lnTo>
                  <a:pt x="133974" y="17879"/>
                </a:lnTo>
                <a:lnTo>
                  <a:pt x="124262" y="12012"/>
                </a:lnTo>
                <a:lnTo>
                  <a:pt x="111240" y="9833"/>
                </a:lnTo>
                <a:lnTo>
                  <a:pt x="142178" y="9833"/>
                </a:lnTo>
                <a:lnTo>
                  <a:pt x="144679" y="11286"/>
                </a:lnTo>
                <a:lnTo>
                  <a:pt x="153328" y="23006"/>
                </a:lnTo>
                <a:lnTo>
                  <a:pt x="156266" y="36653"/>
                </a:lnTo>
                <a:lnTo>
                  <a:pt x="155397" y="44377"/>
                </a:lnTo>
                <a:lnTo>
                  <a:pt x="151300" y="56209"/>
                </a:lnTo>
                <a:lnTo>
                  <a:pt x="141740" y="69213"/>
                </a:lnTo>
                <a:lnTo>
                  <a:pt x="124483" y="80458"/>
                </a:lnTo>
                <a:lnTo>
                  <a:pt x="121574" y="81352"/>
                </a:lnTo>
                <a:close/>
              </a:path>
              <a:path w="162559" h="194310">
                <a:moveTo>
                  <a:pt x="111832" y="184160"/>
                </a:moveTo>
                <a:lnTo>
                  <a:pt x="67097" y="184160"/>
                </a:lnTo>
                <a:lnTo>
                  <a:pt x="77857" y="183504"/>
                </a:lnTo>
                <a:lnTo>
                  <a:pt x="98880" y="178908"/>
                </a:lnTo>
                <a:lnTo>
                  <a:pt x="125200" y="166434"/>
                </a:lnTo>
                <a:lnTo>
                  <a:pt x="151852" y="142143"/>
                </a:lnTo>
                <a:lnTo>
                  <a:pt x="154500" y="138567"/>
                </a:lnTo>
                <a:lnTo>
                  <a:pt x="155383" y="137673"/>
                </a:lnTo>
                <a:lnTo>
                  <a:pt x="159798" y="137673"/>
                </a:lnTo>
                <a:lnTo>
                  <a:pt x="162446" y="140355"/>
                </a:lnTo>
                <a:lnTo>
                  <a:pt x="162446" y="143037"/>
                </a:lnTo>
                <a:lnTo>
                  <a:pt x="155976" y="153262"/>
                </a:lnTo>
                <a:lnTo>
                  <a:pt x="137174" y="170527"/>
                </a:lnTo>
                <a:lnTo>
                  <a:pt x="111832" y="184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37020" y="3050713"/>
            <a:ext cx="281305" cy="0"/>
          </a:xfrm>
          <a:custGeom>
            <a:avLst/>
            <a:gdLst/>
            <a:ahLst/>
            <a:cxnLst/>
            <a:rect l="l" t="t" r="r" b="b"/>
            <a:pathLst>
              <a:path w="281305">
                <a:moveTo>
                  <a:pt x="0" y="0"/>
                </a:moveTo>
                <a:lnTo>
                  <a:pt x="280750" y="0"/>
                </a:lnTo>
              </a:path>
            </a:pathLst>
          </a:custGeom>
          <a:ln w="16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37020" y="3133854"/>
            <a:ext cx="281305" cy="0"/>
          </a:xfrm>
          <a:custGeom>
            <a:avLst/>
            <a:gdLst/>
            <a:ahLst/>
            <a:cxnLst/>
            <a:rect l="l" t="t" r="r" b="b"/>
            <a:pathLst>
              <a:path w="281305">
                <a:moveTo>
                  <a:pt x="0" y="0"/>
                </a:moveTo>
                <a:lnTo>
                  <a:pt x="280750" y="0"/>
                </a:lnTo>
              </a:path>
            </a:pathLst>
          </a:custGeom>
          <a:ln w="16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89046" y="2878626"/>
            <a:ext cx="150495" cy="427355"/>
          </a:xfrm>
          <a:custGeom>
            <a:avLst/>
            <a:gdLst/>
            <a:ahLst/>
            <a:cxnLst/>
            <a:rect l="l" t="t" r="r" b="b"/>
            <a:pathLst>
              <a:path w="150494" h="427354">
                <a:moveTo>
                  <a:pt x="150086" y="427324"/>
                </a:moveTo>
                <a:lnTo>
                  <a:pt x="142140" y="427324"/>
                </a:lnTo>
                <a:lnTo>
                  <a:pt x="127904" y="426416"/>
                </a:lnTo>
                <a:lnTo>
                  <a:pt x="81223" y="409444"/>
                </a:lnTo>
                <a:lnTo>
                  <a:pt x="61234" y="374747"/>
                </a:lnTo>
                <a:lnTo>
                  <a:pt x="60917" y="362063"/>
                </a:lnTo>
                <a:lnTo>
                  <a:pt x="60917" y="261043"/>
                </a:lnTo>
                <a:lnTo>
                  <a:pt x="60034" y="256573"/>
                </a:lnTo>
                <a:lnTo>
                  <a:pt x="53371" y="241766"/>
                </a:lnTo>
                <a:lnTo>
                  <a:pt x="41825" y="229977"/>
                </a:lnTo>
                <a:lnTo>
                  <a:pt x="26140" y="221875"/>
                </a:lnTo>
                <a:lnTo>
                  <a:pt x="7062" y="218132"/>
                </a:lnTo>
                <a:lnTo>
                  <a:pt x="0" y="218132"/>
                </a:lnTo>
                <a:lnTo>
                  <a:pt x="0" y="210980"/>
                </a:lnTo>
                <a:lnTo>
                  <a:pt x="1765" y="209192"/>
                </a:lnTo>
                <a:lnTo>
                  <a:pt x="3531" y="209192"/>
                </a:lnTo>
                <a:lnTo>
                  <a:pt x="11863" y="208340"/>
                </a:lnTo>
                <a:lnTo>
                  <a:pt x="53840" y="184649"/>
                </a:lnTo>
                <a:lnTo>
                  <a:pt x="60917" y="151083"/>
                </a:lnTo>
                <a:lnTo>
                  <a:pt x="60917" y="53639"/>
                </a:lnTo>
                <a:lnTo>
                  <a:pt x="67649" y="31680"/>
                </a:lnTo>
                <a:lnTo>
                  <a:pt x="85637" y="14750"/>
                </a:lnTo>
                <a:lnTo>
                  <a:pt x="111571" y="3855"/>
                </a:lnTo>
                <a:lnTo>
                  <a:pt x="142140" y="0"/>
                </a:lnTo>
                <a:lnTo>
                  <a:pt x="150086" y="0"/>
                </a:lnTo>
                <a:lnTo>
                  <a:pt x="150086" y="7151"/>
                </a:lnTo>
                <a:lnTo>
                  <a:pt x="148320" y="8939"/>
                </a:lnTo>
                <a:lnTo>
                  <a:pt x="145672" y="8939"/>
                </a:lnTo>
                <a:lnTo>
                  <a:pt x="117475" y="15477"/>
                </a:lnTo>
                <a:lnTo>
                  <a:pt x="100204" y="27713"/>
                </a:lnTo>
                <a:lnTo>
                  <a:pt x="91541" y="42631"/>
                </a:lnTo>
                <a:lnTo>
                  <a:pt x="89169" y="57215"/>
                </a:lnTo>
                <a:lnTo>
                  <a:pt x="89169" y="159129"/>
                </a:lnTo>
                <a:lnTo>
                  <a:pt x="86285" y="176827"/>
                </a:lnTo>
                <a:lnTo>
                  <a:pt x="77360" y="192094"/>
                </a:lnTo>
                <a:lnTo>
                  <a:pt x="61979" y="204512"/>
                </a:lnTo>
                <a:lnTo>
                  <a:pt x="39728" y="213662"/>
                </a:lnTo>
                <a:lnTo>
                  <a:pt x="48433" y="216567"/>
                </a:lnTo>
                <a:lnTo>
                  <a:pt x="80602" y="239825"/>
                </a:lnTo>
                <a:lnTo>
                  <a:pt x="89169" y="270877"/>
                </a:lnTo>
                <a:lnTo>
                  <a:pt x="89169" y="377261"/>
                </a:lnTo>
                <a:lnTo>
                  <a:pt x="90051" y="380837"/>
                </a:lnTo>
                <a:lnTo>
                  <a:pt x="97211" y="395490"/>
                </a:lnTo>
                <a:lnTo>
                  <a:pt x="108923" y="406874"/>
                </a:lnTo>
                <a:lnTo>
                  <a:pt x="124442" y="414403"/>
                </a:lnTo>
                <a:lnTo>
                  <a:pt x="143023" y="417490"/>
                </a:lnTo>
                <a:lnTo>
                  <a:pt x="147437" y="418384"/>
                </a:lnTo>
                <a:lnTo>
                  <a:pt x="150086" y="418384"/>
                </a:lnTo>
                <a:lnTo>
                  <a:pt x="150086" y="427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82392" y="3010036"/>
            <a:ext cx="184785" cy="194310"/>
          </a:xfrm>
          <a:custGeom>
            <a:avLst/>
            <a:gdLst/>
            <a:ahLst/>
            <a:cxnLst/>
            <a:rect l="l" t="t" r="r" b="b"/>
            <a:pathLst>
              <a:path w="184785" h="194310">
                <a:moveTo>
                  <a:pt x="8828" y="70624"/>
                </a:moveTo>
                <a:lnTo>
                  <a:pt x="0" y="70624"/>
                </a:lnTo>
                <a:lnTo>
                  <a:pt x="0" y="66154"/>
                </a:lnTo>
                <a:lnTo>
                  <a:pt x="3103" y="54309"/>
                </a:lnTo>
                <a:lnTo>
                  <a:pt x="12911" y="31736"/>
                </a:lnTo>
                <a:lnTo>
                  <a:pt x="30169" y="9833"/>
                </a:lnTo>
                <a:lnTo>
                  <a:pt x="55620" y="0"/>
                </a:lnTo>
                <a:lnTo>
                  <a:pt x="69939" y="2807"/>
                </a:lnTo>
                <a:lnTo>
                  <a:pt x="79983" y="9833"/>
                </a:lnTo>
                <a:lnTo>
                  <a:pt x="53854" y="9833"/>
                </a:lnTo>
                <a:lnTo>
                  <a:pt x="43756" y="12040"/>
                </a:lnTo>
                <a:lnTo>
                  <a:pt x="32665" y="20114"/>
                </a:lnTo>
                <a:lnTo>
                  <a:pt x="21574" y="36234"/>
                </a:lnTo>
                <a:lnTo>
                  <a:pt x="11477" y="62578"/>
                </a:lnTo>
                <a:lnTo>
                  <a:pt x="9711" y="69730"/>
                </a:lnTo>
                <a:lnTo>
                  <a:pt x="8828" y="70624"/>
                </a:lnTo>
                <a:close/>
              </a:path>
              <a:path w="184785" h="194310">
                <a:moveTo>
                  <a:pt x="114487" y="184160"/>
                </a:moveTo>
                <a:lnTo>
                  <a:pt x="91817" y="184160"/>
                </a:lnTo>
                <a:lnTo>
                  <a:pt x="124400" y="168655"/>
                </a:lnTo>
                <a:lnTo>
                  <a:pt x="147879" y="133203"/>
                </a:lnTo>
                <a:lnTo>
                  <a:pt x="162087" y="94399"/>
                </a:lnTo>
                <a:lnTo>
                  <a:pt x="166860" y="68836"/>
                </a:lnTo>
                <a:lnTo>
                  <a:pt x="165895" y="57717"/>
                </a:lnTo>
                <a:lnTo>
                  <a:pt x="163108" y="48275"/>
                </a:lnTo>
                <a:lnTo>
                  <a:pt x="158666" y="40173"/>
                </a:lnTo>
                <a:lnTo>
                  <a:pt x="152735" y="33077"/>
                </a:lnTo>
                <a:lnTo>
                  <a:pt x="147437" y="28607"/>
                </a:lnTo>
                <a:lnTo>
                  <a:pt x="145672" y="25925"/>
                </a:lnTo>
                <a:lnTo>
                  <a:pt x="165978" y="0"/>
                </a:lnTo>
                <a:lnTo>
                  <a:pt x="172227" y="1480"/>
                </a:lnTo>
                <a:lnTo>
                  <a:pt x="178227" y="6481"/>
                </a:lnTo>
                <a:lnTo>
                  <a:pt x="182738" y="15840"/>
                </a:lnTo>
                <a:lnTo>
                  <a:pt x="184518" y="30395"/>
                </a:lnTo>
                <a:lnTo>
                  <a:pt x="181474" y="55992"/>
                </a:lnTo>
                <a:lnTo>
                  <a:pt x="171607" y="97637"/>
                </a:lnTo>
                <a:lnTo>
                  <a:pt x="153815" y="142844"/>
                </a:lnTo>
                <a:lnTo>
                  <a:pt x="126997" y="179125"/>
                </a:lnTo>
                <a:lnTo>
                  <a:pt x="114487" y="184160"/>
                </a:lnTo>
                <a:close/>
              </a:path>
              <a:path w="184785" h="194310">
                <a:moveTo>
                  <a:pt x="90051" y="193994"/>
                </a:moveTo>
                <a:lnTo>
                  <a:pt x="73029" y="192150"/>
                </a:lnTo>
                <a:lnTo>
                  <a:pt x="54516" y="184607"/>
                </a:lnTo>
                <a:lnTo>
                  <a:pt x="39646" y="168348"/>
                </a:lnTo>
                <a:lnTo>
                  <a:pt x="33548" y="140355"/>
                </a:lnTo>
                <a:lnTo>
                  <a:pt x="34666" y="126163"/>
                </a:lnTo>
                <a:lnTo>
                  <a:pt x="38514" y="108619"/>
                </a:lnTo>
                <a:lnTo>
                  <a:pt x="45839" y="85040"/>
                </a:lnTo>
                <a:lnTo>
                  <a:pt x="57386" y="52745"/>
                </a:lnTo>
                <a:lnTo>
                  <a:pt x="59606" y="46626"/>
                </a:lnTo>
                <a:lnTo>
                  <a:pt x="61910" y="39335"/>
                </a:lnTo>
                <a:lnTo>
                  <a:pt x="63717" y="31373"/>
                </a:lnTo>
                <a:lnTo>
                  <a:pt x="64448" y="23243"/>
                </a:lnTo>
                <a:lnTo>
                  <a:pt x="64448" y="9833"/>
                </a:lnTo>
                <a:lnTo>
                  <a:pt x="79983" y="9833"/>
                </a:lnTo>
                <a:lnTo>
                  <a:pt x="80781" y="10392"/>
                </a:lnTo>
                <a:lnTo>
                  <a:pt x="87651" y="21497"/>
                </a:lnTo>
                <a:lnTo>
                  <a:pt x="90051" y="34865"/>
                </a:lnTo>
                <a:lnTo>
                  <a:pt x="90051" y="42911"/>
                </a:lnTo>
                <a:lnTo>
                  <a:pt x="88286" y="49169"/>
                </a:lnTo>
                <a:lnTo>
                  <a:pt x="84754" y="56321"/>
                </a:lnTo>
                <a:lnTo>
                  <a:pt x="75305" y="82260"/>
                </a:lnTo>
                <a:lnTo>
                  <a:pt x="67428" y="106272"/>
                </a:lnTo>
                <a:lnTo>
                  <a:pt x="62034" y="128105"/>
                </a:lnTo>
                <a:lnTo>
                  <a:pt x="60034" y="147507"/>
                </a:lnTo>
                <a:lnTo>
                  <a:pt x="61896" y="162286"/>
                </a:lnTo>
                <a:lnTo>
                  <a:pt x="67649" y="173880"/>
                </a:lnTo>
                <a:lnTo>
                  <a:pt x="77540" y="181450"/>
                </a:lnTo>
                <a:lnTo>
                  <a:pt x="91817" y="184160"/>
                </a:lnTo>
                <a:lnTo>
                  <a:pt x="114487" y="184160"/>
                </a:lnTo>
                <a:lnTo>
                  <a:pt x="90051" y="19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3414" y="2802635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76809" y="294116"/>
                </a:moveTo>
                <a:lnTo>
                  <a:pt x="70628" y="294116"/>
                </a:lnTo>
                <a:lnTo>
                  <a:pt x="35011" y="258972"/>
                </a:lnTo>
                <a:lnTo>
                  <a:pt x="13463" y="219469"/>
                </a:lnTo>
                <a:lnTo>
                  <a:pt x="2841" y="179966"/>
                </a:lnTo>
                <a:lnTo>
                  <a:pt x="0" y="144821"/>
                </a:lnTo>
                <a:lnTo>
                  <a:pt x="3214" y="107944"/>
                </a:lnTo>
                <a:lnTo>
                  <a:pt x="14456" y="68385"/>
                </a:lnTo>
                <a:lnTo>
                  <a:pt x="36128" y="30167"/>
                </a:lnTo>
                <a:lnTo>
                  <a:pt x="67808" y="0"/>
                </a:lnTo>
                <a:lnTo>
                  <a:pt x="76809" y="0"/>
                </a:lnTo>
                <a:lnTo>
                  <a:pt x="76809" y="889"/>
                </a:lnTo>
                <a:lnTo>
                  <a:pt x="75926" y="1783"/>
                </a:lnTo>
                <a:lnTo>
                  <a:pt x="75043" y="3571"/>
                </a:lnTo>
                <a:lnTo>
                  <a:pt x="56061" y="23393"/>
                </a:lnTo>
                <a:lnTo>
                  <a:pt x="38404" y="52182"/>
                </a:lnTo>
                <a:lnTo>
                  <a:pt x="25382" y="92202"/>
                </a:lnTo>
                <a:lnTo>
                  <a:pt x="20305" y="145715"/>
                </a:lnTo>
                <a:lnTo>
                  <a:pt x="23133" y="185246"/>
                </a:lnTo>
                <a:lnTo>
                  <a:pt x="32334" y="222598"/>
                </a:lnTo>
                <a:lnTo>
                  <a:pt x="48985" y="256597"/>
                </a:lnTo>
                <a:lnTo>
                  <a:pt x="74160" y="286070"/>
                </a:lnTo>
                <a:lnTo>
                  <a:pt x="75926" y="288752"/>
                </a:lnTo>
                <a:lnTo>
                  <a:pt x="76809" y="288752"/>
                </a:lnTo>
                <a:lnTo>
                  <a:pt x="76809" y="294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54072" y="2824092"/>
            <a:ext cx="107314" cy="198755"/>
          </a:xfrm>
          <a:custGeom>
            <a:avLst/>
            <a:gdLst/>
            <a:ahLst/>
            <a:cxnLst/>
            <a:rect l="l" t="t" r="r" b="b"/>
            <a:pathLst>
              <a:path w="107314" h="198755">
                <a:moveTo>
                  <a:pt x="0" y="30395"/>
                </a:moveTo>
                <a:lnTo>
                  <a:pt x="0" y="19667"/>
                </a:lnTo>
                <a:lnTo>
                  <a:pt x="11201" y="19234"/>
                </a:lnTo>
                <a:lnTo>
                  <a:pt x="26044" y="16873"/>
                </a:lnTo>
                <a:lnTo>
                  <a:pt x="42211" y="10993"/>
                </a:lnTo>
                <a:lnTo>
                  <a:pt x="57386" y="0"/>
                </a:lnTo>
                <a:lnTo>
                  <a:pt x="65331" y="0"/>
                </a:lnTo>
                <a:lnTo>
                  <a:pt x="66214" y="893"/>
                </a:lnTo>
                <a:lnTo>
                  <a:pt x="66214" y="21455"/>
                </a:lnTo>
                <a:lnTo>
                  <a:pt x="42377" y="21455"/>
                </a:lnTo>
                <a:lnTo>
                  <a:pt x="30044" y="26623"/>
                </a:lnTo>
                <a:lnTo>
                  <a:pt x="17877" y="29277"/>
                </a:lnTo>
                <a:lnTo>
                  <a:pt x="7366" y="30255"/>
                </a:lnTo>
                <a:lnTo>
                  <a:pt x="0" y="30395"/>
                </a:lnTo>
                <a:close/>
              </a:path>
              <a:path w="107314" h="198755">
                <a:moveTo>
                  <a:pt x="95349" y="187736"/>
                </a:moveTo>
                <a:lnTo>
                  <a:pt x="13242" y="187736"/>
                </a:lnTo>
                <a:lnTo>
                  <a:pt x="30086" y="187024"/>
                </a:lnTo>
                <a:lnTo>
                  <a:pt x="38735" y="184719"/>
                </a:lnTo>
                <a:lnTo>
                  <a:pt x="41922" y="180570"/>
                </a:lnTo>
                <a:lnTo>
                  <a:pt x="42377" y="174327"/>
                </a:lnTo>
                <a:lnTo>
                  <a:pt x="42377" y="21455"/>
                </a:lnTo>
                <a:lnTo>
                  <a:pt x="66214" y="21455"/>
                </a:lnTo>
                <a:lnTo>
                  <a:pt x="66214" y="174327"/>
                </a:lnTo>
                <a:lnTo>
                  <a:pt x="66669" y="180570"/>
                </a:lnTo>
                <a:lnTo>
                  <a:pt x="69856" y="184719"/>
                </a:lnTo>
                <a:lnTo>
                  <a:pt x="78505" y="187024"/>
                </a:lnTo>
                <a:lnTo>
                  <a:pt x="95349" y="187736"/>
                </a:lnTo>
                <a:close/>
              </a:path>
              <a:path w="107314" h="198755">
                <a:moveTo>
                  <a:pt x="1765" y="198464"/>
                </a:moveTo>
                <a:lnTo>
                  <a:pt x="1765" y="187736"/>
                </a:lnTo>
                <a:lnTo>
                  <a:pt x="106826" y="187736"/>
                </a:lnTo>
                <a:lnTo>
                  <a:pt x="106826" y="197570"/>
                </a:lnTo>
                <a:lnTo>
                  <a:pt x="53854" y="197570"/>
                </a:lnTo>
                <a:lnTo>
                  <a:pt x="1765" y="198464"/>
                </a:lnTo>
                <a:close/>
              </a:path>
              <a:path w="107314" h="198755">
                <a:moveTo>
                  <a:pt x="106826" y="198464"/>
                </a:moveTo>
                <a:lnTo>
                  <a:pt x="53854" y="197570"/>
                </a:lnTo>
                <a:lnTo>
                  <a:pt x="106826" y="197570"/>
                </a:lnTo>
                <a:lnTo>
                  <a:pt x="106826" y="198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11222" y="2802635"/>
            <a:ext cx="76200" cy="294640"/>
          </a:xfrm>
          <a:custGeom>
            <a:avLst/>
            <a:gdLst/>
            <a:ahLst/>
            <a:cxnLst/>
            <a:rect l="l" t="t" r="r" b="b"/>
            <a:pathLst>
              <a:path w="76200" h="294639">
                <a:moveTo>
                  <a:pt x="3531" y="294116"/>
                </a:moveTo>
                <a:lnTo>
                  <a:pt x="882" y="294116"/>
                </a:lnTo>
                <a:lnTo>
                  <a:pt x="0" y="292328"/>
                </a:lnTo>
                <a:lnTo>
                  <a:pt x="0" y="288752"/>
                </a:lnTo>
                <a:lnTo>
                  <a:pt x="5297" y="284282"/>
                </a:lnTo>
                <a:lnTo>
                  <a:pt x="26568" y="258845"/>
                </a:lnTo>
                <a:lnTo>
                  <a:pt x="42377" y="226955"/>
                </a:lnTo>
                <a:lnTo>
                  <a:pt x="52226" y="188863"/>
                </a:lnTo>
                <a:lnTo>
                  <a:pt x="55620" y="144820"/>
                </a:lnTo>
                <a:lnTo>
                  <a:pt x="50819" y="93723"/>
                </a:lnTo>
                <a:lnTo>
                  <a:pt x="38404" y="54528"/>
                </a:lnTo>
                <a:lnTo>
                  <a:pt x="21354" y="25389"/>
                </a:lnTo>
                <a:lnTo>
                  <a:pt x="2648" y="4465"/>
                </a:lnTo>
                <a:lnTo>
                  <a:pt x="882" y="1783"/>
                </a:lnTo>
                <a:lnTo>
                  <a:pt x="0" y="889"/>
                </a:lnTo>
                <a:lnTo>
                  <a:pt x="0" y="0"/>
                </a:lnTo>
                <a:lnTo>
                  <a:pt x="8101" y="0"/>
                </a:lnTo>
                <a:lnTo>
                  <a:pt x="40915" y="31438"/>
                </a:lnTo>
                <a:lnTo>
                  <a:pt x="62462" y="70508"/>
                </a:lnTo>
                <a:lnTo>
                  <a:pt x="73084" y="110081"/>
                </a:lnTo>
                <a:lnTo>
                  <a:pt x="75926" y="145714"/>
                </a:lnTo>
                <a:lnTo>
                  <a:pt x="74353" y="171277"/>
                </a:lnTo>
                <a:lnTo>
                  <a:pt x="63262" y="217373"/>
                </a:lnTo>
                <a:lnTo>
                  <a:pt x="39039" y="261681"/>
                </a:lnTo>
                <a:lnTo>
                  <a:pt x="10290" y="290456"/>
                </a:lnTo>
                <a:lnTo>
                  <a:pt x="3531" y="294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8966" y="3153966"/>
            <a:ext cx="49530" cy="128270"/>
          </a:xfrm>
          <a:custGeom>
            <a:avLst/>
            <a:gdLst/>
            <a:ahLst/>
            <a:cxnLst/>
            <a:rect l="l" t="t" r="r" b="b"/>
            <a:pathLst>
              <a:path w="49530" h="128270">
                <a:moveTo>
                  <a:pt x="27368" y="44699"/>
                </a:moveTo>
                <a:lnTo>
                  <a:pt x="22954" y="44699"/>
                </a:lnTo>
                <a:lnTo>
                  <a:pt x="13408" y="42841"/>
                </a:lnTo>
                <a:lnTo>
                  <a:pt x="6180" y="37882"/>
                </a:lnTo>
                <a:lnTo>
                  <a:pt x="1600" y="30744"/>
                </a:lnTo>
                <a:lnTo>
                  <a:pt x="0" y="22349"/>
                </a:lnTo>
                <a:lnTo>
                  <a:pt x="1600" y="13954"/>
                </a:lnTo>
                <a:lnTo>
                  <a:pt x="6180" y="6816"/>
                </a:lnTo>
                <a:lnTo>
                  <a:pt x="13408" y="1857"/>
                </a:lnTo>
                <a:lnTo>
                  <a:pt x="22954" y="0"/>
                </a:lnTo>
                <a:lnTo>
                  <a:pt x="33797" y="2961"/>
                </a:lnTo>
                <a:lnTo>
                  <a:pt x="42156" y="11621"/>
                </a:lnTo>
                <a:lnTo>
                  <a:pt x="47536" y="25646"/>
                </a:lnTo>
                <a:lnTo>
                  <a:pt x="48815" y="38441"/>
                </a:lnTo>
                <a:lnTo>
                  <a:pt x="38845" y="38441"/>
                </a:lnTo>
                <a:lnTo>
                  <a:pt x="37080" y="39335"/>
                </a:lnTo>
                <a:lnTo>
                  <a:pt x="33548" y="43805"/>
                </a:lnTo>
                <a:lnTo>
                  <a:pt x="27368" y="44699"/>
                </a:lnTo>
                <a:close/>
              </a:path>
              <a:path w="49530" h="128270">
                <a:moveTo>
                  <a:pt x="11477" y="127839"/>
                </a:moveTo>
                <a:lnTo>
                  <a:pt x="8828" y="127839"/>
                </a:lnTo>
                <a:lnTo>
                  <a:pt x="7062" y="126051"/>
                </a:lnTo>
                <a:lnTo>
                  <a:pt x="7062" y="120687"/>
                </a:lnTo>
                <a:lnTo>
                  <a:pt x="11477" y="116218"/>
                </a:lnTo>
                <a:lnTo>
                  <a:pt x="21988" y="103408"/>
                </a:lnTo>
                <a:lnTo>
                  <a:pt x="31341" y="86828"/>
                </a:lnTo>
                <a:lnTo>
                  <a:pt x="38045" y="67062"/>
                </a:lnTo>
                <a:lnTo>
                  <a:pt x="40611" y="44699"/>
                </a:lnTo>
                <a:lnTo>
                  <a:pt x="40611" y="38441"/>
                </a:lnTo>
                <a:lnTo>
                  <a:pt x="48815" y="38441"/>
                </a:lnTo>
                <a:lnTo>
                  <a:pt x="49440" y="44699"/>
                </a:lnTo>
                <a:lnTo>
                  <a:pt x="44129" y="78810"/>
                </a:lnTo>
                <a:lnTo>
                  <a:pt x="32114" y="105043"/>
                </a:lnTo>
                <a:lnTo>
                  <a:pt x="19271" y="121889"/>
                </a:lnTo>
                <a:lnTo>
                  <a:pt x="11477" y="127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3178" y="3010034"/>
            <a:ext cx="185420" cy="194310"/>
          </a:xfrm>
          <a:custGeom>
            <a:avLst/>
            <a:gdLst/>
            <a:ahLst/>
            <a:cxnLst/>
            <a:rect l="l" t="t" r="r" b="b"/>
            <a:pathLst>
              <a:path w="185419" h="194310">
                <a:moveTo>
                  <a:pt x="8828" y="70624"/>
                </a:moveTo>
                <a:lnTo>
                  <a:pt x="0" y="70624"/>
                </a:lnTo>
                <a:lnTo>
                  <a:pt x="0" y="66154"/>
                </a:lnTo>
                <a:lnTo>
                  <a:pt x="3103" y="54309"/>
                </a:lnTo>
                <a:lnTo>
                  <a:pt x="12911" y="31736"/>
                </a:lnTo>
                <a:lnTo>
                  <a:pt x="30169" y="9833"/>
                </a:lnTo>
                <a:lnTo>
                  <a:pt x="55620" y="0"/>
                </a:lnTo>
                <a:lnTo>
                  <a:pt x="69939" y="2807"/>
                </a:lnTo>
                <a:lnTo>
                  <a:pt x="79983" y="9833"/>
                </a:lnTo>
                <a:lnTo>
                  <a:pt x="53854" y="9833"/>
                </a:lnTo>
                <a:lnTo>
                  <a:pt x="44129" y="12040"/>
                </a:lnTo>
                <a:lnTo>
                  <a:pt x="32996" y="20114"/>
                </a:lnTo>
                <a:lnTo>
                  <a:pt x="21699" y="36234"/>
                </a:lnTo>
                <a:lnTo>
                  <a:pt x="11477" y="62578"/>
                </a:lnTo>
                <a:lnTo>
                  <a:pt x="9711" y="69730"/>
                </a:lnTo>
                <a:lnTo>
                  <a:pt x="8828" y="70624"/>
                </a:lnTo>
                <a:close/>
              </a:path>
              <a:path w="185419" h="194310">
                <a:moveTo>
                  <a:pt x="114547" y="184160"/>
                </a:moveTo>
                <a:lnTo>
                  <a:pt x="91817" y="184160"/>
                </a:lnTo>
                <a:lnTo>
                  <a:pt x="124400" y="168655"/>
                </a:lnTo>
                <a:lnTo>
                  <a:pt x="147879" y="133203"/>
                </a:lnTo>
                <a:lnTo>
                  <a:pt x="162087" y="94399"/>
                </a:lnTo>
                <a:lnTo>
                  <a:pt x="166860" y="68836"/>
                </a:lnTo>
                <a:lnTo>
                  <a:pt x="165895" y="57717"/>
                </a:lnTo>
                <a:lnTo>
                  <a:pt x="163108" y="48275"/>
                </a:lnTo>
                <a:lnTo>
                  <a:pt x="158666" y="40173"/>
                </a:lnTo>
                <a:lnTo>
                  <a:pt x="152735" y="33077"/>
                </a:lnTo>
                <a:lnTo>
                  <a:pt x="145672" y="25925"/>
                </a:lnTo>
                <a:lnTo>
                  <a:pt x="145672" y="20561"/>
                </a:lnTo>
                <a:lnTo>
                  <a:pt x="147493" y="13577"/>
                </a:lnTo>
                <a:lnTo>
                  <a:pt x="152293" y="6928"/>
                </a:lnTo>
                <a:lnTo>
                  <a:pt x="159080" y="1955"/>
                </a:lnTo>
                <a:lnTo>
                  <a:pt x="166860" y="0"/>
                </a:lnTo>
                <a:lnTo>
                  <a:pt x="172737" y="1480"/>
                </a:lnTo>
                <a:lnTo>
                  <a:pt x="178779" y="6481"/>
                </a:lnTo>
                <a:lnTo>
                  <a:pt x="183497" y="15840"/>
                </a:lnTo>
                <a:lnTo>
                  <a:pt x="185401" y="30395"/>
                </a:lnTo>
                <a:lnTo>
                  <a:pt x="182265" y="55992"/>
                </a:lnTo>
                <a:lnTo>
                  <a:pt x="172179" y="97637"/>
                </a:lnTo>
                <a:lnTo>
                  <a:pt x="154126" y="142844"/>
                </a:lnTo>
                <a:lnTo>
                  <a:pt x="127089" y="179125"/>
                </a:lnTo>
                <a:lnTo>
                  <a:pt x="114547" y="184160"/>
                </a:lnTo>
                <a:close/>
              </a:path>
              <a:path w="185419" h="194310">
                <a:moveTo>
                  <a:pt x="90051" y="193994"/>
                </a:moveTo>
                <a:lnTo>
                  <a:pt x="73029" y="192150"/>
                </a:lnTo>
                <a:lnTo>
                  <a:pt x="54516" y="184607"/>
                </a:lnTo>
                <a:lnTo>
                  <a:pt x="39646" y="168348"/>
                </a:lnTo>
                <a:lnTo>
                  <a:pt x="33548" y="140355"/>
                </a:lnTo>
                <a:lnTo>
                  <a:pt x="34666" y="126163"/>
                </a:lnTo>
                <a:lnTo>
                  <a:pt x="38514" y="108619"/>
                </a:lnTo>
                <a:lnTo>
                  <a:pt x="45839" y="85040"/>
                </a:lnTo>
                <a:lnTo>
                  <a:pt x="57386" y="52745"/>
                </a:lnTo>
                <a:lnTo>
                  <a:pt x="59979" y="46626"/>
                </a:lnTo>
                <a:lnTo>
                  <a:pt x="62241" y="39335"/>
                </a:lnTo>
                <a:lnTo>
                  <a:pt x="63841" y="31373"/>
                </a:lnTo>
                <a:lnTo>
                  <a:pt x="64448" y="23243"/>
                </a:lnTo>
                <a:lnTo>
                  <a:pt x="64448" y="9833"/>
                </a:lnTo>
                <a:lnTo>
                  <a:pt x="79983" y="9833"/>
                </a:lnTo>
                <a:lnTo>
                  <a:pt x="80781" y="10392"/>
                </a:lnTo>
                <a:lnTo>
                  <a:pt x="87651" y="21497"/>
                </a:lnTo>
                <a:lnTo>
                  <a:pt x="90051" y="34865"/>
                </a:lnTo>
                <a:lnTo>
                  <a:pt x="90051" y="42911"/>
                </a:lnTo>
                <a:lnTo>
                  <a:pt x="88286" y="49169"/>
                </a:lnTo>
                <a:lnTo>
                  <a:pt x="84754" y="56321"/>
                </a:lnTo>
                <a:lnTo>
                  <a:pt x="75443" y="82260"/>
                </a:lnTo>
                <a:lnTo>
                  <a:pt x="67870" y="106272"/>
                </a:lnTo>
                <a:lnTo>
                  <a:pt x="62779" y="128105"/>
                </a:lnTo>
                <a:lnTo>
                  <a:pt x="60917" y="147507"/>
                </a:lnTo>
                <a:lnTo>
                  <a:pt x="62765" y="162286"/>
                </a:lnTo>
                <a:lnTo>
                  <a:pt x="68421" y="173880"/>
                </a:lnTo>
                <a:lnTo>
                  <a:pt x="78050" y="181450"/>
                </a:lnTo>
                <a:lnTo>
                  <a:pt x="91817" y="184160"/>
                </a:lnTo>
                <a:lnTo>
                  <a:pt x="114547" y="184160"/>
                </a:lnTo>
                <a:lnTo>
                  <a:pt x="90051" y="19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84204" y="2802636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76809" y="294114"/>
                </a:moveTo>
                <a:lnTo>
                  <a:pt x="70628" y="294114"/>
                </a:lnTo>
                <a:lnTo>
                  <a:pt x="35011" y="258969"/>
                </a:lnTo>
                <a:lnTo>
                  <a:pt x="13463" y="219467"/>
                </a:lnTo>
                <a:lnTo>
                  <a:pt x="2841" y="179964"/>
                </a:lnTo>
                <a:lnTo>
                  <a:pt x="0" y="144819"/>
                </a:lnTo>
                <a:lnTo>
                  <a:pt x="3214" y="107942"/>
                </a:lnTo>
                <a:lnTo>
                  <a:pt x="14456" y="68383"/>
                </a:lnTo>
                <a:lnTo>
                  <a:pt x="36128" y="30165"/>
                </a:lnTo>
                <a:lnTo>
                  <a:pt x="67806" y="0"/>
                </a:lnTo>
                <a:lnTo>
                  <a:pt x="76809" y="0"/>
                </a:lnTo>
                <a:lnTo>
                  <a:pt x="76809" y="887"/>
                </a:lnTo>
                <a:lnTo>
                  <a:pt x="75926" y="1781"/>
                </a:lnTo>
                <a:lnTo>
                  <a:pt x="75043" y="3569"/>
                </a:lnTo>
                <a:lnTo>
                  <a:pt x="56061" y="23391"/>
                </a:lnTo>
                <a:lnTo>
                  <a:pt x="38404" y="52180"/>
                </a:lnTo>
                <a:lnTo>
                  <a:pt x="25382" y="92199"/>
                </a:lnTo>
                <a:lnTo>
                  <a:pt x="20305" y="145713"/>
                </a:lnTo>
                <a:lnTo>
                  <a:pt x="23133" y="185244"/>
                </a:lnTo>
                <a:lnTo>
                  <a:pt x="32334" y="222595"/>
                </a:lnTo>
                <a:lnTo>
                  <a:pt x="48985" y="256595"/>
                </a:lnTo>
                <a:lnTo>
                  <a:pt x="74160" y="286068"/>
                </a:lnTo>
                <a:lnTo>
                  <a:pt x="75926" y="288750"/>
                </a:lnTo>
                <a:lnTo>
                  <a:pt x="76809" y="288750"/>
                </a:lnTo>
                <a:lnTo>
                  <a:pt x="76809" y="294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00737" y="2824090"/>
            <a:ext cx="130810" cy="198755"/>
          </a:xfrm>
          <a:custGeom>
            <a:avLst/>
            <a:gdLst/>
            <a:ahLst/>
            <a:cxnLst/>
            <a:rect l="l" t="t" r="r" b="b"/>
            <a:pathLst>
              <a:path w="130810" h="198755">
                <a:moveTo>
                  <a:pt x="22954" y="70624"/>
                </a:moveTo>
                <a:lnTo>
                  <a:pt x="12360" y="70624"/>
                </a:lnTo>
                <a:lnTo>
                  <a:pt x="0" y="68836"/>
                </a:lnTo>
                <a:lnTo>
                  <a:pt x="0" y="53639"/>
                </a:lnTo>
                <a:lnTo>
                  <a:pt x="4441" y="33566"/>
                </a:lnTo>
                <a:lnTo>
                  <a:pt x="16995" y="16426"/>
                </a:lnTo>
                <a:lnTo>
                  <a:pt x="36500" y="4483"/>
                </a:lnTo>
                <a:lnTo>
                  <a:pt x="61800" y="0"/>
                </a:lnTo>
                <a:lnTo>
                  <a:pt x="88203" y="4050"/>
                </a:lnTo>
                <a:lnTo>
                  <a:pt x="100835" y="10727"/>
                </a:lnTo>
                <a:lnTo>
                  <a:pt x="57386" y="10727"/>
                </a:lnTo>
                <a:lnTo>
                  <a:pt x="45908" y="12166"/>
                </a:lnTo>
                <a:lnTo>
                  <a:pt x="33769" y="16873"/>
                </a:lnTo>
                <a:lnTo>
                  <a:pt x="22623" y="25436"/>
                </a:lnTo>
                <a:lnTo>
                  <a:pt x="14125" y="38441"/>
                </a:lnTo>
                <a:lnTo>
                  <a:pt x="29134" y="38441"/>
                </a:lnTo>
                <a:lnTo>
                  <a:pt x="31783" y="49169"/>
                </a:lnTo>
                <a:lnTo>
                  <a:pt x="31783" y="65260"/>
                </a:lnTo>
                <a:lnTo>
                  <a:pt x="22954" y="70624"/>
                </a:lnTo>
                <a:close/>
              </a:path>
              <a:path w="130810" h="198755">
                <a:moveTo>
                  <a:pt x="121834" y="198464"/>
                </a:moveTo>
                <a:lnTo>
                  <a:pt x="0" y="198464"/>
                </a:lnTo>
                <a:lnTo>
                  <a:pt x="0" y="189524"/>
                </a:lnTo>
                <a:lnTo>
                  <a:pt x="2648" y="186842"/>
                </a:lnTo>
                <a:lnTo>
                  <a:pt x="74160" y="116218"/>
                </a:lnTo>
                <a:lnTo>
                  <a:pt x="82533" y="106258"/>
                </a:lnTo>
                <a:lnTo>
                  <a:pt x="91486" y="92862"/>
                </a:lnTo>
                <a:lnTo>
                  <a:pt x="98618" y="76617"/>
                </a:lnTo>
                <a:lnTo>
                  <a:pt x="101529" y="58109"/>
                </a:lnTo>
                <a:lnTo>
                  <a:pt x="98728" y="40522"/>
                </a:lnTo>
                <a:lnTo>
                  <a:pt x="90383" y="25366"/>
                </a:lnTo>
                <a:lnTo>
                  <a:pt x="76574" y="14736"/>
                </a:lnTo>
                <a:lnTo>
                  <a:pt x="57386" y="10727"/>
                </a:lnTo>
                <a:lnTo>
                  <a:pt x="100835" y="10727"/>
                </a:lnTo>
                <a:lnTo>
                  <a:pt x="110137" y="15644"/>
                </a:lnTo>
                <a:lnTo>
                  <a:pt x="125118" y="33943"/>
                </a:lnTo>
                <a:lnTo>
                  <a:pt x="130663" y="58109"/>
                </a:lnTo>
                <a:lnTo>
                  <a:pt x="127145" y="77860"/>
                </a:lnTo>
                <a:lnTo>
                  <a:pt x="117751" y="94762"/>
                </a:lnTo>
                <a:lnTo>
                  <a:pt x="104219" y="109652"/>
                </a:lnTo>
                <a:lnTo>
                  <a:pt x="88286" y="123369"/>
                </a:lnTo>
                <a:lnTo>
                  <a:pt x="75939" y="132952"/>
                </a:lnTo>
                <a:lnTo>
                  <a:pt x="63676" y="143037"/>
                </a:lnTo>
                <a:lnTo>
                  <a:pt x="48929" y="155804"/>
                </a:lnTo>
                <a:lnTo>
                  <a:pt x="29134" y="173433"/>
                </a:lnTo>
                <a:lnTo>
                  <a:pt x="125887" y="173433"/>
                </a:lnTo>
                <a:lnTo>
                  <a:pt x="121834" y="198464"/>
                </a:lnTo>
                <a:close/>
              </a:path>
              <a:path w="130810" h="198755">
                <a:moveTo>
                  <a:pt x="125887" y="173433"/>
                </a:moveTo>
                <a:lnTo>
                  <a:pt x="83871" y="173433"/>
                </a:lnTo>
                <a:lnTo>
                  <a:pt x="89541" y="173405"/>
                </a:lnTo>
                <a:lnTo>
                  <a:pt x="98770" y="173209"/>
                </a:lnTo>
                <a:lnTo>
                  <a:pt x="120069" y="143931"/>
                </a:lnTo>
                <a:lnTo>
                  <a:pt x="130663" y="143931"/>
                </a:lnTo>
                <a:lnTo>
                  <a:pt x="125887" y="173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1134" y="2802635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4414" y="294114"/>
                </a:moveTo>
                <a:lnTo>
                  <a:pt x="882" y="294114"/>
                </a:lnTo>
                <a:lnTo>
                  <a:pt x="0" y="292326"/>
                </a:lnTo>
                <a:lnTo>
                  <a:pt x="0" y="289644"/>
                </a:lnTo>
                <a:lnTo>
                  <a:pt x="5297" y="284280"/>
                </a:lnTo>
                <a:lnTo>
                  <a:pt x="26706" y="258843"/>
                </a:lnTo>
                <a:lnTo>
                  <a:pt x="42818" y="226953"/>
                </a:lnTo>
                <a:lnTo>
                  <a:pt x="52971" y="188861"/>
                </a:lnTo>
                <a:lnTo>
                  <a:pt x="56503" y="144818"/>
                </a:lnTo>
                <a:lnTo>
                  <a:pt x="51688" y="93721"/>
                </a:lnTo>
                <a:lnTo>
                  <a:pt x="39177" y="54526"/>
                </a:lnTo>
                <a:lnTo>
                  <a:pt x="21864" y="25387"/>
                </a:lnTo>
                <a:lnTo>
                  <a:pt x="2648" y="4463"/>
                </a:lnTo>
                <a:lnTo>
                  <a:pt x="882" y="1781"/>
                </a:lnTo>
                <a:lnTo>
                  <a:pt x="0" y="887"/>
                </a:lnTo>
                <a:lnTo>
                  <a:pt x="0" y="0"/>
                </a:lnTo>
                <a:lnTo>
                  <a:pt x="41798" y="31436"/>
                </a:lnTo>
                <a:lnTo>
                  <a:pt x="63345" y="70506"/>
                </a:lnTo>
                <a:lnTo>
                  <a:pt x="73967" y="110078"/>
                </a:lnTo>
                <a:lnTo>
                  <a:pt x="76809" y="145712"/>
                </a:lnTo>
                <a:lnTo>
                  <a:pt x="75236" y="171274"/>
                </a:lnTo>
                <a:lnTo>
                  <a:pt x="64145" y="217371"/>
                </a:lnTo>
                <a:lnTo>
                  <a:pt x="39549" y="261679"/>
                </a:lnTo>
                <a:lnTo>
                  <a:pt x="11049" y="290454"/>
                </a:lnTo>
                <a:lnTo>
                  <a:pt x="4414" y="294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39756" y="3153964"/>
            <a:ext cx="49530" cy="128270"/>
          </a:xfrm>
          <a:custGeom>
            <a:avLst/>
            <a:gdLst/>
            <a:ahLst/>
            <a:cxnLst/>
            <a:rect l="l" t="t" r="r" b="b"/>
            <a:pathLst>
              <a:path w="49529" h="128270">
                <a:moveTo>
                  <a:pt x="27368" y="44699"/>
                </a:moveTo>
                <a:lnTo>
                  <a:pt x="22071" y="44699"/>
                </a:lnTo>
                <a:lnTo>
                  <a:pt x="13036" y="42841"/>
                </a:lnTo>
                <a:lnTo>
                  <a:pt x="6069" y="37882"/>
                </a:lnTo>
                <a:lnTo>
                  <a:pt x="1586" y="30744"/>
                </a:lnTo>
                <a:lnTo>
                  <a:pt x="0" y="22349"/>
                </a:lnTo>
                <a:lnTo>
                  <a:pt x="1586" y="13954"/>
                </a:lnTo>
                <a:lnTo>
                  <a:pt x="6069" y="6816"/>
                </a:lnTo>
                <a:lnTo>
                  <a:pt x="13036" y="1857"/>
                </a:lnTo>
                <a:lnTo>
                  <a:pt x="22071" y="0"/>
                </a:lnTo>
                <a:lnTo>
                  <a:pt x="33424" y="2961"/>
                </a:lnTo>
                <a:lnTo>
                  <a:pt x="42046" y="11621"/>
                </a:lnTo>
                <a:lnTo>
                  <a:pt x="47522" y="25646"/>
                </a:lnTo>
                <a:lnTo>
                  <a:pt x="48810" y="38441"/>
                </a:lnTo>
                <a:lnTo>
                  <a:pt x="38845" y="38441"/>
                </a:lnTo>
                <a:lnTo>
                  <a:pt x="37080" y="39335"/>
                </a:lnTo>
                <a:lnTo>
                  <a:pt x="32665" y="43805"/>
                </a:lnTo>
                <a:lnTo>
                  <a:pt x="27368" y="44699"/>
                </a:lnTo>
                <a:close/>
              </a:path>
              <a:path w="49529" h="128270">
                <a:moveTo>
                  <a:pt x="11477" y="127839"/>
                </a:moveTo>
                <a:lnTo>
                  <a:pt x="8828" y="127839"/>
                </a:lnTo>
                <a:lnTo>
                  <a:pt x="7062" y="126051"/>
                </a:lnTo>
                <a:lnTo>
                  <a:pt x="7062" y="120687"/>
                </a:lnTo>
                <a:lnTo>
                  <a:pt x="11477" y="116218"/>
                </a:lnTo>
                <a:lnTo>
                  <a:pt x="21988" y="103408"/>
                </a:lnTo>
                <a:lnTo>
                  <a:pt x="31341" y="86828"/>
                </a:lnTo>
                <a:lnTo>
                  <a:pt x="38045" y="67062"/>
                </a:lnTo>
                <a:lnTo>
                  <a:pt x="40611" y="44699"/>
                </a:lnTo>
                <a:lnTo>
                  <a:pt x="40611" y="38441"/>
                </a:lnTo>
                <a:lnTo>
                  <a:pt x="48810" y="38441"/>
                </a:lnTo>
                <a:lnTo>
                  <a:pt x="49440" y="44699"/>
                </a:lnTo>
                <a:lnTo>
                  <a:pt x="44129" y="78810"/>
                </a:lnTo>
                <a:lnTo>
                  <a:pt x="32114" y="105043"/>
                </a:lnTo>
                <a:lnTo>
                  <a:pt x="19271" y="121889"/>
                </a:lnTo>
                <a:lnTo>
                  <a:pt x="11477" y="127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03974" y="3010032"/>
            <a:ext cx="184785" cy="194310"/>
          </a:xfrm>
          <a:custGeom>
            <a:avLst/>
            <a:gdLst/>
            <a:ahLst/>
            <a:cxnLst/>
            <a:rect l="l" t="t" r="r" b="b"/>
            <a:pathLst>
              <a:path w="184785" h="194310">
                <a:moveTo>
                  <a:pt x="8828" y="70624"/>
                </a:moveTo>
                <a:lnTo>
                  <a:pt x="0" y="70624"/>
                </a:lnTo>
                <a:lnTo>
                  <a:pt x="0" y="66154"/>
                </a:lnTo>
                <a:lnTo>
                  <a:pt x="3103" y="54309"/>
                </a:lnTo>
                <a:lnTo>
                  <a:pt x="12911" y="31736"/>
                </a:lnTo>
                <a:lnTo>
                  <a:pt x="30169" y="9833"/>
                </a:lnTo>
                <a:lnTo>
                  <a:pt x="55620" y="0"/>
                </a:lnTo>
                <a:lnTo>
                  <a:pt x="69939" y="2807"/>
                </a:lnTo>
                <a:lnTo>
                  <a:pt x="79983" y="9833"/>
                </a:lnTo>
                <a:lnTo>
                  <a:pt x="53854" y="9833"/>
                </a:lnTo>
                <a:lnTo>
                  <a:pt x="43756" y="12040"/>
                </a:lnTo>
                <a:lnTo>
                  <a:pt x="32665" y="20114"/>
                </a:lnTo>
                <a:lnTo>
                  <a:pt x="21574" y="36234"/>
                </a:lnTo>
                <a:lnTo>
                  <a:pt x="11477" y="62578"/>
                </a:lnTo>
                <a:lnTo>
                  <a:pt x="9711" y="69730"/>
                </a:lnTo>
                <a:lnTo>
                  <a:pt x="8828" y="70624"/>
                </a:lnTo>
                <a:close/>
              </a:path>
              <a:path w="184785" h="194310">
                <a:moveTo>
                  <a:pt x="114487" y="184160"/>
                </a:moveTo>
                <a:lnTo>
                  <a:pt x="91817" y="184160"/>
                </a:lnTo>
                <a:lnTo>
                  <a:pt x="124400" y="168655"/>
                </a:lnTo>
                <a:lnTo>
                  <a:pt x="147879" y="133203"/>
                </a:lnTo>
                <a:lnTo>
                  <a:pt x="162087" y="94399"/>
                </a:lnTo>
                <a:lnTo>
                  <a:pt x="166860" y="68836"/>
                </a:lnTo>
                <a:lnTo>
                  <a:pt x="165895" y="57717"/>
                </a:lnTo>
                <a:lnTo>
                  <a:pt x="163108" y="48275"/>
                </a:lnTo>
                <a:lnTo>
                  <a:pt x="158666" y="40173"/>
                </a:lnTo>
                <a:lnTo>
                  <a:pt x="152735" y="33077"/>
                </a:lnTo>
                <a:lnTo>
                  <a:pt x="147437" y="28607"/>
                </a:lnTo>
                <a:lnTo>
                  <a:pt x="145672" y="25925"/>
                </a:lnTo>
                <a:lnTo>
                  <a:pt x="165978" y="0"/>
                </a:lnTo>
                <a:lnTo>
                  <a:pt x="172227" y="1480"/>
                </a:lnTo>
                <a:lnTo>
                  <a:pt x="178227" y="6481"/>
                </a:lnTo>
                <a:lnTo>
                  <a:pt x="182738" y="15840"/>
                </a:lnTo>
                <a:lnTo>
                  <a:pt x="184518" y="30395"/>
                </a:lnTo>
                <a:lnTo>
                  <a:pt x="181474" y="55992"/>
                </a:lnTo>
                <a:lnTo>
                  <a:pt x="171607" y="97637"/>
                </a:lnTo>
                <a:lnTo>
                  <a:pt x="153815" y="142844"/>
                </a:lnTo>
                <a:lnTo>
                  <a:pt x="126997" y="179125"/>
                </a:lnTo>
                <a:lnTo>
                  <a:pt x="114487" y="184160"/>
                </a:lnTo>
                <a:close/>
              </a:path>
              <a:path w="184785" h="194310">
                <a:moveTo>
                  <a:pt x="90051" y="193994"/>
                </a:moveTo>
                <a:lnTo>
                  <a:pt x="73029" y="192150"/>
                </a:lnTo>
                <a:lnTo>
                  <a:pt x="54516" y="184607"/>
                </a:lnTo>
                <a:lnTo>
                  <a:pt x="39646" y="168348"/>
                </a:lnTo>
                <a:lnTo>
                  <a:pt x="33548" y="140355"/>
                </a:lnTo>
                <a:lnTo>
                  <a:pt x="34666" y="126163"/>
                </a:lnTo>
                <a:lnTo>
                  <a:pt x="38514" y="108619"/>
                </a:lnTo>
                <a:lnTo>
                  <a:pt x="45839" y="85040"/>
                </a:lnTo>
                <a:lnTo>
                  <a:pt x="57386" y="52745"/>
                </a:lnTo>
                <a:lnTo>
                  <a:pt x="59606" y="46626"/>
                </a:lnTo>
                <a:lnTo>
                  <a:pt x="61910" y="39335"/>
                </a:lnTo>
                <a:lnTo>
                  <a:pt x="63717" y="31373"/>
                </a:lnTo>
                <a:lnTo>
                  <a:pt x="64448" y="23243"/>
                </a:lnTo>
                <a:lnTo>
                  <a:pt x="64448" y="9833"/>
                </a:lnTo>
                <a:lnTo>
                  <a:pt x="79983" y="9833"/>
                </a:lnTo>
                <a:lnTo>
                  <a:pt x="80781" y="10392"/>
                </a:lnTo>
                <a:lnTo>
                  <a:pt x="87651" y="21497"/>
                </a:lnTo>
                <a:lnTo>
                  <a:pt x="90051" y="34865"/>
                </a:lnTo>
                <a:lnTo>
                  <a:pt x="90051" y="42911"/>
                </a:lnTo>
                <a:lnTo>
                  <a:pt x="88286" y="49169"/>
                </a:lnTo>
                <a:lnTo>
                  <a:pt x="84754" y="56321"/>
                </a:lnTo>
                <a:lnTo>
                  <a:pt x="75305" y="82260"/>
                </a:lnTo>
                <a:lnTo>
                  <a:pt x="67428" y="106272"/>
                </a:lnTo>
                <a:lnTo>
                  <a:pt x="62034" y="128105"/>
                </a:lnTo>
                <a:lnTo>
                  <a:pt x="60034" y="147507"/>
                </a:lnTo>
                <a:lnTo>
                  <a:pt x="61896" y="162286"/>
                </a:lnTo>
                <a:lnTo>
                  <a:pt x="67649" y="173880"/>
                </a:lnTo>
                <a:lnTo>
                  <a:pt x="77540" y="181450"/>
                </a:lnTo>
                <a:lnTo>
                  <a:pt x="91817" y="184160"/>
                </a:lnTo>
                <a:lnTo>
                  <a:pt x="114487" y="184160"/>
                </a:lnTo>
                <a:lnTo>
                  <a:pt x="90051" y="193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44995" y="2802635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76809" y="294113"/>
                </a:moveTo>
                <a:lnTo>
                  <a:pt x="70628" y="294113"/>
                </a:lnTo>
                <a:lnTo>
                  <a:pt x="35011" y="258968"/>
                </a:lnTo>
                <a:lnTo>
                  <a:pt x="13463" y="219465"/>
                </a:lnTo>
                <a:lnTo>
                  <a:pt x="2841" y="179962"/>
                </a:lnTo>
                <a:lnTo>
                  <a:pt x="0" y="144817"/>
                </a:lnTo>
                <a:lnTo>
                  <a:pt x="3214" y="107940"/>
                </a:lnTo>
                <a:lnTo>
                  <a:pt x="14456" y="68381"/>
                </a:lnTo>
                <a:lnTo>
                  <a:pt x="36128" y="30164"/>
                </a:lnTo>
                <a:lnTo>
                  <a:pt x="67804" y="0"/>
                </a:lnTo>
                <a:lnTo>
                  <a:pt x="76809" y="0"/>
                </a:lnTo>
                <a:lnTo>
                  <a:pt x="76809" y="886"/>
                </a:lnTo>
                <a:lnTo>
                  <a:pt x="74160" y="3567"/>
                </a:lnTo>
                <a:lnTo>
                  <a:pt x="55689" y="23389"/>
                </a:lnTo>
                <a:lnTo>
                  <a:pt x="38294" y="52178"/>
                </a:lnTo>
                <a:lnTo>
                  <a:pt x="25368" y="92198"/>
                </a:lnTo>
                <a:lnTo>
                  <a:pt x="20305" y="145711"/>
                </a:lnTo>
                <a:lnTo>
                  <a:pt x="23119" y="185242"/>
                </a:lnTo>
                <a:lnTo>
                  <a:pt x="32224" y="222594"/>
                </a:lnTo>
                <a:lnTo>
                  <a:pt x="48612" y="256593"/>
                </a:lnTo>
                <a:lnTo>
                  <a:pt x="73277" y="286067"/>
                </a:lnTo>
                <a:lnTo>
                  <a:pt x="75926" y="288749"/>
                </a:lnTo>
                <a:lnTo>
                  <a:pt x="76809" y="288749"/>
                </a:lnTo>
                <a:lnTo>
                  <a:pt x="76809" y="294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58884" y="2824083"/>
            <a:ext cx="136525" cy="205104"/>
          </a:xfrm>
          <a:custGeom>
            <a:avLst/>
            <a:gdLst/>
            <a:ahLst/>
            <a:cxnLst/>
            <a:rect l="l" t="t" r="r" b="b"/>
            <a:pathLst>
              <a:path w="136525" h="205105">
                <a:moveTo>
                  <a:pt x="33548" y="56321"/>
                </a:moveTo>
                <a:lnTo>
                  <a:pt x="15891" y="56321"/>
                </a:lnTo>
                <a:lnTo>
                  <a:pt x="8828" y="50063"/>
                </a:lnTo>
                <a:lnTo>
                  <a:pt x="8828" y="40229"/>
                </a:lnTo>
                <a:lnTo>
                  <a:pt x="13339" y="23760"/>
                </a:lnTo>
                <a:lnTo>
                  <a:pt x="25713" y="11063"/>
                </a:lnTo>
                <a:lnTo>
                  <a:pt x="44212" y="2891"/>
                </a:lnTo>
                <a:lnTo>
                  <a:pt x="67097" y="0"/>
                </a:lnTo>
                <a:lnTo>
                  <a:pt x="90120" y="3156"/>
                </a:lnTo>
                <a:lnTo>
                  <a:pt x="102635" y="8939"/>
                </a:lnTo>
                <a:lnTo>
                  <a:pt x="66214" y="8939"/>
                </a:lnTo>
                <a:lnTo>
                  <a:pt x="56254" y="9694"/>
                </a:lnTo>
                <a:lnTo>
                  <a:pt x="44805" y="12292"/>
                </a:lnTo>
                <a:lnTo>
                  <a:pt x="33686" y="17237"/>
                </a:lnTo>
                <a:lnTo>
                  <a:pt x="24720" y="25031"/>
                </a:lnTo>
                <a:lnTo>
                  <a:pt x="33548" y="25925"/>
                </a:lnTo>
                <a:lnTo>
                  <a:pt x="39728" y="32183"/>
                </a:lnTo>
                <a:lnTo>
                  <a:pt x="39728" y="49169"/>
                </a:lnTo>
                <a:lnTo>
                  <a:pt x="33548" y="56321"/>
                </a:lnTo>
                <a:close/>
              </a:path>
              <a:path w="136525" h="205105">
                <a:moveTo>
                  <a:pt x="103238" y="194888"/>
                </a:moveTo>
                <a:lnTo>
                  <a:pt x="66214" y="194888"/>
                </a:lnTo>
                <a:lnTo>
                  <a:pt x="79223" y="192625"/>
                </a:lnTo>
                <a:lnTo>
                  <a:pt x="91486" y="184831"/>
                </a:lnTo>
                <a:lnTo>
                  <a:pt x="100604" y="169996"/>
                </a:lnTo>
                <a:lnTo>
                  <a:pt x="104177" y="146613"/>
                </a:lnTo>
                <a:lnTo>
                  <a:pt x="101198" y="125870"/>
                </a:lnTo>
                <a:lnTo>
                  <a:pt x="92921" y="110742"/>
                </a:lnTo>
                <a:lnTo>
                  <a:pt x="80340" y="101481"/>
                </a:lnTo>
                <a:lnTo>
                  <a:pt x="64448" y="98338"/>
                </a:lnTo>
                <a:lnTo>
                  <a:pt x="40611" y="98338"/>
                </a:lnTo>
                <a:lnTo>
                  <a:pt x="40611" y="91186"/>
                </a:lnTo>
                <a:lnTo>
                  <a:pt x="43260" y="90292"/>
                </a:lnTo>
                <a:lnTo>
                  <a:pt x="45908" y="90292"/>
                </a:lnTo>
                <a:lnTo>
                  <a:pt x="52971" y="89398"/>
                </a:lnTo>
                <a:lnTo>
                  <a:pt x="91293" y="69283"/>
                </a:lnTo>
                <a:lnTo>
                  <a:pt x="97997" y="41123"/>
                </a:lnTo>
                <a:lnTo>
                  <a:pt x="94893" y="25157"/>
                </a:lnTo>
                <a:lnTo>
                  <a:pt x="87072" y="15309"/>
                </a:lnTo>
                <a:lnTo>
                  <a:pt x="76767" y="10322"/>
                </a:lnTo>
                <a:lnTo>
                  <a:pt x="66214" y="8939"/>
                </a:lnTo>
                <a:lnTo>
                  <a:pt x="102635" y="8939"/>
                </a:lnTo>
                <a:lnTo>
                  <a:pt x="108923" y="11845"/>
                </a:lnTo>
                <a:lnTo>
                  <a:pt x="121600" y="24891"/>
                </a:lnTo>
                <a:lnTo>
                  <a:pt x="126249" y="41123"/>
                </a:lnTo>
                <a:lnTo>
                  <a:pt x="124111" y="55636"/>
                </a:lnTo>
                <a:lnTo>
                  <a:pt x="117089" y="70066"/>
                </a:lnTo>
                <a:lnTo>
                  <a:pt x="104274" y="82986"/>
                </a:lnTo>
                <a:lnTo>
                  <a:pt x="84754" y="92974"/>
                </a:lnTo>
                <a:lnTo>
                  <a:pt x="106164" y="101104"/>
                </a:lnTo>
                <a:lnTo>
                  <a:pt x="122276" y="113759"/>
                </a:lnTo>
                <a:lnTo>
                  <a:pt x="132429" y="129432"/>
                </a:lnTo>
                <a:lnTo>
                  <a:pt x="135960" y="146613"/>
                </a:lnTo>
                <a:lnTo>
                  <a:pt x="130898" y="168516"/>
                </a:lnTo>
                <a:lnTo>
                  <a:pt x="116648" y="187066"/>
                </a:lnTo>
                <a:lnTo>
                  <a:pt x="103238" y="194888"/>
                </a:lnTo>
                <a:close/>
              </a:path>
              <a:path w="136525" h="205105">
                <a:moveTo>
                  <a:pt x="66214" y="204722"/>
                </a:moveTo>
                <a:lnTo>
                  <a:pt x="40970" y="201356"/>
                </a:lnTo>
                <a:lnTo>
                  <a:pt x="19864" y="191871"/>
                </a:lnTo>
                <a:lnTo>
                  <a:pt x="5379" y="177190"/>
                </a:lnTo>
                <a:lnTo>
                  <a:pt x="0" y="158235"/>
                </a:lnTo>
                <a:lnTo>
                  <a:pt x="0" y="145719"/>
                </a:lnTo>
                <a:lnTo>
                  <a:pt x="7945" y="141249"/>
                </a:lnTo>
                <a:lnTo>
                  <a:pt x="25603" y="141249"/>
                </a:lnTo>
                <a:lnTo>
                  <a:pt x="32665" y="147507"/>
                </a:lnTo>
                <a:lnTo>
                  <a:pt x="32665" y="163599"/>
                </a:lnTo>
                <a:lnTo>
                  <a:pt x="29134" y="173433"/>
                </a:lnTo>
                <a:lnTo>
                  <a:pt x="15891" y="174327"/>
                </a:lnTo>
                <a:lnTo>
                  <a:pt x="27230" y="184705"/>
                </a:lnTo>
                <a:lnTo>
                  <a:pt x="41053" y="190977"/>
                </a:lnTo>
                <a:lnTo>
                  <a:pt x="54875" y="194064"/>
                </a:lnTo>
                <a:lnTo>
                  <a:pt x="66214" y="194888"/>
                </a:lnTo>
                <a:lnTo>
                  <a:pt x="103238" y="194888"/>
                </a:lnTo>
                <a:lnTo>
                  <a:pt x="94617" y="199917"/>
                </a:lnTo>
                <a:lnTo>
                  <a:pt x="66214" y="204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31925" y="2802635"/>
            <a:ext cx="76835" cy="294640"/>
          </a:xfrm>
          <a:custGeom>
            <a:avLst/>
            <a:gdLst/>
            <a:ahLst/>
            <a:cxnLst/>
            <a:rect l="l" t="t" r="r" b="b"/>
            <a:pathLst>
              <a:path w="76835" h="294639">
                <a:moveTo>
                  <a:pt x="4414" y="294112"/>
                </a:moveTo>
                <a:lnTo>
                  <a:pt x="882" y="294112"/>
                </a:lnTo>
                <a:lnTo>
                  <a:pt x="0" y="292324"/>
                </a:lnTo>
                <a:lnTo>
                  <a:pt x="0" y="289642"/>
                </a:lnTo>
                <a:lnTo>
                  <a:pt x="5297" y="284278"/>
                </a:lnTo>
                <a:lnTo>
                  <a:pt x="26706" y="258841"/>
                </a:lnTo>
                <a:lnTo>
                  <a:pt x="42818" y="226951"/>
                </a:lnTo>
                <a:lnTo>
                  <a:pt x="52971" y="188859"/>
                </a:lnTo>
                <a:lnTo>
                  <a:pt x="56503" y="144816"/>
                </a:lnTo>
                <a:lnTo>
                  <a:pt x="51688" y="93720"/>
                </a:lnTo>
                <a:lnTo>
                  <a:pt x="39177" y="54524"/>
                </a:lnTo>
                <a:lnTo>
                  <a:pt x="21864" y="25386"/>
                </a:lnTo>
                <a:lnTo>
                  <a:pt x="2648" y="4461"/>
                </a:lnTo>
                <a:lnTo>
                  <a:pt x="882" y="1779"/>
                </a:lnTo>
                <a:lnTo>
                  <a:pt x="0" y="885"/>
                </a:lnTo>
                <a:lnTo>
                  <a:pt x="0" y="0"/>
                </a:lnTo>
                <a:lnTo>
                  <a:pt x="8988" y="0"/>
                </a:lnTo>
                <a:lnTo>
                  <a:pt x="41798" y="31434"/>
                </a:lnTo>
                <a:lnTo>
                  <a:pt x="63345" y="70504"/>
                </a:lnTo>
                <a:lnTo>
                  <a:pt x="73967" y="110077"/>
                </a:lnTo>
                <a:lnTo>
                  <a:pt x="76809" y="145710"/>
                </a:lnTo>
                <a:lnTo>
                  <a:pt x="75222" y="171273"/>
                </a:lnTo>
                <a:lnTo>
                  <a:pt x="63772" y="217369"/>
                </a:lnTo>
                <a:lnTo>
                  <a:pt x="39177" y="261677"/>
                </a:lnTo>
                <a:lnTo>
                  <a:pt x="11035" y="290452"/>
                </a:lnTo>
                <a:lnTo>
                  <a:pt x="4414" y="29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94372" y="2878620"/>
            <a:ext cx="150495" cy="427355"/>
          </a:xfrm>
          <a:custGeom>
            <a:avLst/>
            <a:gdLst/>
            <a:ahLst/>
            <a:cxnLst/>
            <a:rect l="l" t="t" r="r" b="b"/>
            <a:pathLst>
              <a:path w="150495" h="427354">
                <a:moveTo>
                  <a:pt x="8828" y="427324"/>
                </a:moveTo>
                <a:lnTo>
                  <a:pt x="0" y="427324"/>
                </a:lnTo>
                <a:lnTo>
                  <a:pt x="0" y="420172"/>
                </a:lnTo>
                <a:lnTo>
                  <a:pt x="1765" y="418384"/>
                </a:lnTo>
                <a:lnTo>
                  <a:pt x="4414" y="417490"/>
                </a:lnTo>
                <a:lnTo>
                  <a:pt x="32610" y="411470"/>
                </a:lnTo>
                <a:lnTo>
                  <a:pt x="49881" y="399499"/>
                </a:lnTo>
                <a:lnTo>
                  <a:pt x="58544" y="384678"/>
                </a:lnTo>
                <a:lnTo>
                  <a:pt x="60917" y="370109"/>
                </a:lnTo>
                <a:lnTo>
                  <a:pt x="60917" y="268195"/>
                </a:lnTo>
                <a:lnTo>
                  <a:pt x="63814" y="250497"/>
                </a:lnTo>
                <a:lnTo>
                  <a:pt x="72836" y="235229"/>
                </a:lnTo>
                <a:lnTo>
                  <a:pt x="88479" y="222811"/>
                </a:lnTo>
                <a:lnTo>
                  <a:pt x="111240" y="213662"/>
                </a:lnTo>
                <a:lnTo>
                  <a:pt x="102025" y="210756"/>
                </a:lnTo>
                <a:lnTo>
                  <a:pt x="69484" y="187499"/>
                </a:lnTo>
                <a:lnTo>
                  <a:pt x="60917" y="156447"/>
                </a:lnTo>
                <a:lnTo>
                  <a:pt x="60917" y="50063"/>
                </a:lnTo>
                <a:lnTo>
                  <a:pt x="60034" y="46487"/>
                </a:lnTo>
                <a:lnTo>
                  <a:pt x="53247" y="31820"/>
                </a:lnTo>
                <a:lnTo>
                  <a:pt x="41494" y="20338"/>
                </a:lnTo>
                <a:lnTo>
                  <a:pt x="25768" y="12543"/>
                </a:lnTo>
                <a:lnTo>
                  <a:pt x="7062" y="8939"/>
                </a:lnTo>
                <a:lnTo>
                  <a:pt x="0" y="8939"/>
                </a:lnTo>
                <a:lnTo>
                  <a:pt x="0" y="0"/>
                </a:lnTo>
                <a:lnTo>
                  <a:pt x="8828" y="0"/>
                </a:lnTo>
                <a:lnTo>
                  <a:pt x="21809" y="907"/>
                </a:lnTo>
                <a:lnTo>
                  <a:pt x="68863" y="17879"/>
                </a:lnTo>
                <a:lnTo>
                  <a:pt x="88851" y="52577"/>
                </a:lnTo>
                <a:lnTo>
                  <a:pt x="89169" y="65260"/>
                </a:lnTo>
                <a:lnTo>
                  <a:pt x="89169" y="166281"/>
                </a:lnTo>
                <a:lnTo>
                  <a:pt x="90934" y="170751"/>
                </a:lnTo>
                <a:lnTo>
                  <a:pt x="97087" y="185557"/>
                </a:lnTo>
                <a:lnTo>
                  <a:pt x="108371" y="197347"/>
                </a:lnTo>
                <a:lnTo>
                  <a:pt x="123959" y="205448"/>
                </a:lnTo>
                <a:lnTo>
                  <a:pt x="143023" y="209192"/>
                </a:lnTo>
                <a:lnTo>
                  <a:pt x="150086" y="209192"/>
                </a:lnTo>
                <a:lnTo>
                  <a:pt x="150086" y="216344"/>
                </a:lnTo>
                <a:lnTo>
                  <a:pt x="148320" y="218132"/>
                </a:lnTo>
                <a:lnTo>
                  <a:pt x="146555" y="218132"/>
                </a:lnTo>
                <a:lnTo>
                  <a:pt x="138223" y="218984"/>
                </a:lnTo>
                <a:lnTo>
                  <a:pt x="96245" y="242674"/>
                </a:lnTo>
                <a:lnTo>
                  <a:pt x="89169" y="276241"/>
                </a:lnTo>
                <a:lnTo>
                  <a:pt x="89169" y="373685"/>
                </a:lnTo>
                <a:lnTo>
                  <a:pt x="82326" y="396021"/>
                </a:lnTo>
                <a:lnTo>
                  <a:pt x="64228" y="412909"/>
                </a:lnTo>
                <a:lnTo>
                  <a:pt x="38514" y="423595"/>
                </a:lnTo>
                <a:lnTo>
                  <a:pt x="8828" y="427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11316" y="2855981"/>
            <a:ext cx="245745" cy="452755"/>
          </a:xfrm>
          <a:custGeom>
            <a:avLst/>
            <a:gdLst/>
            <a:ahLst/>
            <a:cxnLst/>
            <a:rect l="l" t="t" r="r" b="b"/>
            <a:pathLst>
              <a:path w="245745" h="452754">
                <a:moveTo>
                  <a:pt x="245364" y="329946"/>
                </a:moveTo>
                <a:lnTo>
                  <a:pt x="0" y="329946"/>
                </a:lnTo>
                <a:lnTo>
                  <a:pt x="122682" y="452628"/>
                </a:lnTo>
                <a:lnTo>
                  <a:pt x="245364" y="329946"/>
                </a:lnTo>
                <a:close/>
              </a:path>
              <a:path w="245745" h="452754">
                <a:moveTo>
                  <a:pt x="184023" y="122682"/>
                </a:moveTo>
                <a:lnTo>
                  <a:pt x="61341" y="122682"/>
                </a:lnTo>
                <a:lnTo>
                  <a:pt x="61341" y="329946"/>
                </a:lnTo>
                <a:lnTo>
                  <a:pt x="184023" y="329946"/>
                </a:lnTo>
                <a:lnTo>
                  <a:pt x="184023" y="122682"/>
                </a:lnTo>
                <a:close/>
              </a:path>
              <a:path w="245745" h="452754">
                <a:moveTo>
                  <a:pt x="122682" y="0"/>
                </a:moveTo>
                <a:lnTo>
                  <a:pt x="0" y="122682"/>
                </a:lnTo>
                <a:lnTo>
                  <a:pt x="245364" y="122682"/>
                </a:lnTo>
                <a:lnTo>
                  <a:pt x="122682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43291" y="3638530"/>
            <a:ext cx="207645" cy="254635"/>
          </a:xfrm>
          <a:custGeom>
            <a:avLst/>
            <a:gdLst/>
            <a:ahLst/>
            <a:cxnLst/>
            <a:rect l="l" t="t" r="r" b="b"/>
            <a:pathLst>
              <a:path w="207645" h="254635">
                <a:moveTo>
                  <a:pt x="33961" y="66157"/>
                </a:moveTo>
                <a:lnTo>
                  <a:pt x="24849" y="66157"/>
                </a:lnTo>
                <a:lnTo>
                  <a:pt x="24849" y="61970"/>
                </a:lnTo>
                <a:lnTo>
                  <a:pt x="37274" y="22610"/>
                </a:lnTo>
                <a:lnTo>
                  <a:pt x="67094" y="0"/>
                </a:lnTo>
                <a:lnTo>
                  <a:pt x="78017" y="1648"/>
                </a:lnTo>
                <a:lnTo>
                  <a:pt x="88630" y="6908"/>
                </a:lnTo>
                <a:lnTo>
                  <a:pt x="90787" y="9211"/>
                </a:lnTo>
                <a:lnTo>
                  <a:pt x="65437" y="9211"/>
                </a:lnTo>
                <a:lnTo>
                  <a:pt x="55898" y="12666"/>
                </a:lnTo>
                <a:lnTo>
                  <a:pt x="48146" y="22401"/>
                </a:lnTo>
                <a:lnTo>
                  <a:pt x="41791" y="37475"/>
                </a:lnTo>
                <a:lnTo>
                  <a:pt x="36446" y="56945"/>
                </a:lnTo>
                <a:lnTo>
                  <a:pt x="33961" y="65320"/>
                </a:lnTo>
                <a:lnTo>
                  <a:pt x="33961" y="66157"/>
                </a:lnTo>
                <a:close/>
              </a:path>
              <a:path w="207645" h="254635">
                <a:moveTo>
                  <a:pt x="114480" y="30147"/>
                </a:moveTo>
                <a:lnTo>
                  <a:pt x="102712" y="30147"/>
                </a:lnTo>
                <a:lnTo>
                  <a:pt x="113182" y="18724"/>
                </a:lnTo>
                <a:lnTo>
                  <a:pt x="125594" y="9107"/>
                </a:lnTo>
                <a:lnTo>
                  <a:pt x="139404" y="2473"/>
                </a:lnTo>
                <a:lnTo>
                  <a:pt x="154068" y="0"/>
                </a:lnTo>
                <a:lnTo>
                  <a:pt x="175281" y="4776"/>
                </a:lnTo>
                <a:lnTo>
                  <a:pt x="180865" y="9211"/>
                </a:lnTo>
                <a:lnTo>
                  <a:pt x="153240" y="9211"/>
                </a:lnTo>
                <a:lnTo>
                  <a:pt x="147377" y="9800"/>
                </a:lnTo>
                <a:lnTo>
                  <a:pt x="139883" y="12038"/>
                </a:lnTo>
                <a:lnTo>
                  <a:pt x="130991" y="16630"/>
                </a:lnTo>
                <a:lnTo>
                  <a:pt x="120935" y="24285"/>
                </a:lnTo>
                <a:lnTo>
                  <a:pt x="115020" y="29545"/>
                </a:lnTo>
                <a:lnTo>
                  <a:pt x="114480" y="30147"/>
                </a:lnTo>
                <a:close/>
              </a:path>
              <a:path w="207645" h="254635">
                <a:moveTo>
                  <a:pt x="55497" y="242019"/>
                </a:moveTo>
                <a:lnTo>
                  <a:pt x="9111" y="242019"/>
                </a:lnTo>
                <a:lnTo>
                  <a:pt x="19349" y="241417"/>
                </a:lnTo>
                <a:lnTo>
                  <a:pt x="25160" y="239088"/>
                </a:lnTo>
                <a:lnTo>
                  <a:pt x="28331" y="234246"/>
                </a:lnTo>
                <a:lnTo>
                  <a:pt x="30648" y="226107"/>
                </a:lnTo>
                <a:lnTo>
                  <a:pt x="75377" y="47733"/>
                </a:lnTo>
                <a:lnTo>
                  <a:pt x="76205" y="41034"/>
                </a:lnTo>
                <a:lnTo>
                  <a:pt x="77862" y="36847"/>
                </a:lnTo>
                <a:lnTo>
                  <a:pt x="77862" y="12561"/>
                </a:lnTo>
                <a:lnTo>
                  <a:pt x="72064" y="9211"/>
                </a:lnTo>
                <a:lnTo>
                  <a:pt x="90787" y="9211"/>
                </a:lnTo>
                <a:lnTo>
                  <a:pt x="97379" y="16251"/>
                </a:lnTo>
                <a:lnTo>
                  <a:pt x="102712" y="30147"/>
                </a:lnTo>
                <a:lnTo>
                  <a:pt x="114480" y="30147"/>
                </a:lnTo>
                <a:lnTo>
                  <a:pt x="109028" y="36219"/>
                </a:lnTo>
                <a:lnTo>
                  <a:pt x="103812" y="43834"/>
                </a:lnTo>
                <a:lnTo>
                  <a:pt x="100227" y="51921"/>
                </a:lnTo>
                <a:lnTo>
                  <a:pt x="81175" y="130640"/>
                </a:lnTo>
                <a:lnTo>
                  <a:pt x="79519" y="135664"/>
                </a:lnTo>
                <a:lnTo>
                  <a:pt x="79519" y="137339"/>
                </a:lnTo>
                <a:lnTo>
                  <a:pt x="80826" y="143895"/>
                </a:lnTo>
                <a:lnTo>
                  <a:pt x="85586" y="155763"/>
                </a:lnTo>
                <a:lnTo>
                  <a:pt x="75377" y="155763"/>
                </a:lnTo>
                <a:lnTo>
                  <a:pt x="70873" y="171857"/>
                </a:lnTo>
                <a:lnTo>
                  <a:pt x="64195" y="197844"/>
                </a:lnTo>
                <a:lnTo>
                  <a:pt x="58138" y="222889"/>
                </a:lnTo>
                <a:lnTo>
                  <a:pt x="55497" y="236157"/>
                </a:lnTo>
                <a:lnTo>
                  <a:pt x="55497" y="242019"/>
                </a:lnTo>
                <a:close/>
              </a:path>
              <a:path w="207645" h="254635">
                <a:moveTo>
                  <a:pt x="143004" y="172511"/>
                </a:moveTo>
                <a:lnTo>
                  <a:pt x="110995" y="172511"/>
                </a:lnTo>
                <a:lnTo>
                  <a:pt x="122799" y="169986"/>
                </a:lnTo>
                <a:lnTo>
                  <a:pt x="135223" y="162358"/>
                </a:lnTo>
                <a:lnTo>
                  <a:pt x="158209" y="131477"/>
                </a:lnTo>
                <a:lnTo>
                  <a:pt x="170945" y="92327"/>
                </a:lnTo>
                <a:lnTo>
                  <a:pt x="178089" y="46896"/>
                </a:lnTo>
                <a:lnTo>
                  <a:pt x="176420" y="30762"/>
                </a:lnTo>
                <a:lnTo>
                  <a:pt x="171566" y="18947"/>
                </a:lnTo>
                <a:lnTo>
                  <a:pt x="163762" y="11684"/>
                </a:lnTo>
                <a:lnTo>
                  <a:pt x="153240" y="9211"/>
                </a:lnTo>
                <a:lnTo>
                  <a:pt x="180865" y="9211"/>
                </a:lnTo>
                <a:lnTo>
                  <a:pt x="192067" y="18109"/>
                </a:lnTo>
                <a:lnTo>
                  <a:pt x="203107" y="38509"/>
                </a:lnTo>
                <a:lnTo>
                  <a:pt x="207081" y="64482"/>
                </a:lnTo>
                <a:lnTo>
                  <a:pt x="198603" y="107532"/>
                </a:lnTo>
                <a:lnTo>
                  <a:pt x="176536" y="145085"/>
                </a:lnTo>
                <a:lnTo>
                  <a:pt x="145927" y="171648"/>
                </a:lnTo>
                <a:lnTo>
                  <a:pt x="143004" y="172511"/>
                </a:lnTo>
                <a:close/>
              </a:path>
              <a:path w="207645" h="254635">
                <a:moveTo>
                  <a:pt x="111823" y="181723"/>
                </a:moveTo>
                <a:lnTo>
                  <a:pt x="98091" y="179316"/>
                </a:lnTo>
                <a:lnTo>
                  <a:pt x="87698" y="173140"/>
                </a:lnTo>
                <a:lnTo>
                  <a:pt x="80256" y="164765"/>
                </a:lnTo>
                <a:lnTo>
                  <a:pt x="75377" y="155763"/>
                </a:lnTo>
                <a:lnTo>
                  <a:pt x="85586" y="155763"/>
                </a:lnTo>
                <a:lnTo>
                  <a:pt x="95244" y="167369"/>
                </a:lnTo>
                <a:lnTo>
                  <a:pt x="110995" y="172511"/>
                </a:lnTo>
                <a:lnTo>
                  <a:pt x="143004" y="172511"/>
                </a:lnTo>
                <a:lnTo>
                  <a:pt x="111823" y="181723"/>
                </a:lnTo>
                <a:close/>
              </a:path>
              <a:path w="207645" h="254635">
                <a:moveTo>
                  <a:pt x="4969" y="254580"/>
                </a:moveTo>
                <a:lnTo>
                  <a:pt x="2484" y="254580"/>
                </a:lnTo>
                <a:lnTo>
                  <a:pt x="0" y="252905"/>
                </a:lnTo>
                <a:lnTo>
                  <a:pt x="0" y="242019"/>
                </a:lnTo>
                <a:lnTo>
                  <a:pt x="85317" y="242019"/>
                </a:lnTo>
                <a:lnTo>
                  <a:pt x="85317" y="253743"/>
                </a:lnTo>
                <a:lnTo>
                  <a:pt x="38931" y="253743"/>
                </a:lnTo>
                <a:lnTo>
                  <a:pt x="30246" y="253874"/>
                </a:lnTo>
                <a:lnTo>
                  <a:pt x="13188" y="254449"/>
                </a:lnTo>
                <a:lnTo>
                  <a:pt x="4969" y="254580"/>
                </a:lnTo>
                <a:close/>
              </a:path>
              <a:path w="207645" h="254635">
                <a:moveTo>
                  <a:pt x="85317" y="254580"/>
                </a:moveTo>
                <a:lnTo>
                  <a:pt x="77862" y="254580"/>
                </a:lnTo>
                <a:lnTo>
                  <a:pt x="68284" y="254449"/>
                </a:lnTo>
                <a:lnTo>
                  <a:pt x="48508" y="253874"/>
                </a:lnTo>
                <a:lnTo>
                  <a:pt x="38931" y="253743"/>
                </a:lnTo>
                <a:lnTo>
                  <a:pt x="85317" y="253743"/>
                </a:lnTo>
                <a:lnTo>
                  <a:pt x="85317" y="254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4273" y="3515427"/>
            <a:ext cx="92075" cy="400685"/>
          </a:xfrm>
          <a:custGeom>
            <a:avLst/>
            <a:gdLst/>
            <a:ahLst/>
            <a:cxnLst/>
            <a:rect l="l" t="t" r="r" b="b"/>
            <a:pathLst>
              <a:path w="92075" h="400685">
                <a:moveTo>
                  <a:pt x="90287" y="400294"/>
                </a:moveTo>
                <a:lnTo>
                  <a:pt x="88630" y="400294"/>
                </a:lnTo>
                <a:lnTo>
                  <a:pt x="80554" y="395466"/>
                </a:lnTo>
                <a:lnTo>
                  <a:pt x="45764" y="357546"/>
                </a:lnTo>
                <a:lnTo>
                  <a:pt x="13279" y="290708"/>
                </a:lnTo>
                <a:lnTo>
                  <a:pt x="1113" y="226356"/>
                </a:lnTo>
                <a:lnTo>
                  <a:pt x="0" y="200147"/>
                </a:lnTo>
                <a:lnTo>
                  <a:pt x="1100" y="173153"/>
                </a:lnTo>
                <a:lnTo>
                  <a:pt x="12929" y="110999"/>
                </a:lnTo>
                <a:lnTo>
                  <a:pt x="44716" y="44161"/>
                </a:lnTo>
                <a:lnTo>
                  <a:pt x="80308" y="4985"/>
                </a:lnTo>
                <a:lnTo>
                  <a:pt x="88630" y="0"/>
                </a:lnTo>
                <a:lnTo>
                  <a:pt x="90287" y="0"/>
                </a:lnTo>
                <a:lnTo>
                  <a:pt x="91944" y="837"/>
                </a:lnTo>
                <a:lnTo>
                  <a:pt x="91944" y="5862"/>
                </a:lnTo>
                <a:lnTo>
                  <a:pt x="86974" y="10886"/>
                </a:lnTo>
                <a:lnTo>
                  <a:pt x="56390" y="51881"/>
                </a:lnTo>
                <a:lnTo>
                  <a:pt x="36756" y="98294"/>
                </a:lnTo>
                <a:lnTo>
                  <a:pt x="26286" y="148317"/>
                </a:lnTo>
                <a:lnTo>
                  <a:pt x="23193" y="200147"/>
                </a:lnTo>
                <a:lnTo>
                  <a:pt x="26027" y="248064"/>
                </a:lnTo>
                <a:lnTo>
                  <a:pt x="35928" y="297708"/>
                </a:lnTo>
                <a:lnTo>
                  <a:pt x="54992" y="345468"/>
                </a:lnTo>
                <a:lnTo>
                  <a:pt x="85317" y="387733"/>
                </a:lnTo>
                <a:lnTo>
                  <a:pt x="91944" y="394432"/>
                </a:lnTo>
                <a:lnTo>
                  <a:pt x="91944" y="399457"/>
                </a:lnTo>
                <a:lnTo>
                  <a:pt x="90287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27628" y="3638530"/>
            <a:ext cx="152400" cy="182245"/>
          </a:xfrm>
          <a:custGeom>
            <a:avLst/>
            <a:gdLst/>
            <a:ahLst/>
            <a:cxnLst/>
            <a:rect l="l" t="t" r="r" b="b"/>
            <a:pathLst>
              <a:path w="152400" h="182245">
                <a:moveTo>
                  <a:pt x="62124" y="181723"/>
                </a:moveTo>
                <a:lnTo>
                  <a:pt x="35993" y="176110"/>
                </a:lnTo>
                <a:lnTo>
                  <a:pt x="16462" y="160683"/>
                </a:lnTo>
                <a:lnTo>
                  <a:pt x="4232" y="137562"/>
                </a:lnTo>
                <a:lnTo>
                  <a:pt x="0" y="108866"/>
                </a:lnTo>
                <a:lnTo>
                  <a:pt x="10004" y="62532"/>
                </a:lnTo>
                <a:lnTo>
                  <a:pt x="35307" y="28368"/>
                </a:lnTo>
                <a:lnTo>
                  <a:pt x="68841" y="7235"/>
                </a:lnTo>
                <a:lnTo>
                  <a:pt x="103540" y="0"/>
                </a:lnTo>
                <a:lnTo>
                  <a:pt x="121673" y="2891"/>
                </a:lnTo>
                <a:lnTo>
                  <a:pt x="132567" y="9211"/>
                </a:lnTo>
                <a:lnTo>
                  <a:pt x="103540" y="9211"/>
                </a:lnTo>
                <a:lnTo>
                  <a:pt x="91206" y="11082"/>
                </a:lnTo>
                <a:lnTo>
                  <a:pt x="72581" y="19784"/>
                </a:lnTo>
                <a:lnTo>
                  <a:pt x="52870" y="39948"/>
                </a:lnTo>
                <a:lnTo>
                  <a:pt x="37274" y="76206"/>
                </a:lnTo>
                <a:lnTo>
                  <a:pt x="114045" y="76206"/>
                </a:lnTo>
                <a:lnTo>
                  <a:pt x="100473" y="80341"/>
                </a:lnTo>
                <a:lnTo>
                  <a:pt x="83143" y="83115"/>
                </a:lnTo>
                <a:lnTo>
                  <a:pt x="67521" y="84319"/>
                </a:lnTo>
                <a:lnTo>
                  <a:pt x="56326" y="84581"/>
                </a:lnTo>
                <a:lnTo>
                  <a:pt x="34789" y="84581"/>
                </a:lnTo>
                <a:lnTo>
                  <a:pt x="31437" y="100662"/>
                </a:lnTo>
                <a:lnTo>
                  <a:pt x="29716" y="112739"/>
                </a:lnTo>
                <a:lnTo>
                  <a:pt x="29081" y="121205"/>
                </a:lnTo>
                <a:lnTo>
                  <a:pt x="28991" y="126452"/>
                </a:lnTo>
                <a:lnTo>
                  <a:pt x="29987" y="138949"/>
                </a:lnTo>
                <a:lnTo>
                  <a:pt x="34479" y="154193"/>
                </a:lnTo>
                <a:lnTo>
                  <a:pt x="44716" y="167081"/>
                </a:lnTo>
                <a:lnTo>
                  <a:pt x="62952" y="172511"/>
                </a:lnTo>
                <a:lnTo>
                  <a:pt x="104923" y="172511"/>
                </a:lnTo>
                <a:lnTo>
                  <a:pt x="100343" y="174971"/>
                </a:lnTo>
                <a:lnTo>
                  <a:pt x="62124" y="181723"/>
                </a:lnTo>
                <a:close/>
              </a:path>
              <a:path w="152400" h="182245">
                <a:moveTo>
                  <a:pt x="114045" y="76206"/>
                </a:moveTo>
                <a:lnTo>
                  <a:pt x="53841" y="76206"/>
                </a:lnTo>
                <a:lnTo>
                  <a:pt x="72905" y="75552"/>
                </a:lnTo>
                <a:lnTo>
                  <a:pt x="99502" y="70972"/>
                </a:lnTo>
                <a:lnTo>
                  <a:pt x="123148" y="58542"/>
                </a:lnTo>
                <a:lnTo>
                  <a:pt x="133360" y="34334"/>
                </a:lnTo>
                <a:lnTo>
                  <a:pt x="131380" y="24756"/>
                </a:lnTo>
                <a:lnTo>
                  <a:pt x="125594" y="16748"/>
                </a:lnTo>
                <a:lnTo>
                  <a:pt x="116237" y="11253"/>
                </a:lnTo>
                <a:lnTo>
                  <a:pt x="103540" y="9211"/>
                </a:lnTo>
                <a:lnTo>
                  <a:pt x="132567" y="9211"/>
                </a:lnTo>
                <a:lnTo>
                  <a:pt x="134913" y="10572"/>
                </a:lnTo>
                <a:lnTo>
                  <a:pt x="143028" y="21550"/>
                </a:lnTo>
                <a:lnTo>
                  <a:pt x="145785" y="34334"/>
                </a:lnTo>
                <a:lnTo>
                  <a:pt x="145099" y="41570"/>
                </a:lnTo>
                <a:lnTo>
                  <a:pt x="141539" y="52653"/>
                </a:lnTo>
                <a:lnTo>
                  <a:pt x="132855" y="64835"/>
                </a:lnTo>
                <a:lnTo>
                  <a:pt x="116793" y="75369"/>
                </a:lnTo>
                <a:lnTo>
                  <a:pt x="114045" y="76206"/>
                </a:lnTo>
                <a:close/>
              </a:path>
              <a:path w="152400" h="182245">
                <a:moveTo>
                  <a:pt x="104923" y="172511"/>
                </a:moveTo>
                <a:lnTo>
                  <a:pt x="62952" y="172511"/>
                </a:lnTo>
                <a:lnTo>
                  <a:pt x="73047" y="171896"/>
                </a:lnTo>
                <a:lnTo>
                  <a:pt x="92772" y="167592"/>
                </a:lnTo>
                <a:lnTo>
                  <a:pt x="117466" y="155907"/>
                </a:lnTo>
                <a:lnTo>
                  <a:pt x="142471" y="133152"/>
                </a:lnTo>
                <a:lnTo>
                  <a:pt x="144956" y="129802"/>
                </a:lnTo>
                <a:lnTo>
                  <a:pt x="145785" y="128965"/>
                </a:lnTo>
                <a:lnTo>
                  <a:pt x="149926" y="128965"/>
                </a:lnTo>
                <a:lnTo>
                  <a:pt x="152411" y="131477"/>
                </a:lnTo>
                <a:lnTo>
                  <a:pt x="152411" y="133989"/>
                </a:lnTo>
                <a:lnTo>
                  <a:pt x="146341" y="143568"/>
                </a:lnTo>
                <a:lnTo>
                  <a:pt x="128700" y="159741"/>
                </a:lnTo>
                <a:lnTo>
                  <a:pt x="104923" y="172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49205" y="3515427"/>
            <a:ext cx="0" cy="400685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294"/>
                </a:lnTo>
              </a:path>
            </a:pathLst>
          </a:custGeom>
          <a:ln w="157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32452" y="3515427"/>
            <a:ext cx="140970" cy="400685"/>
          </a:xfrm>
          <a:custGeom>
            <a:avLst/>
            <a:gdLst/>
            <a:ahLst/>
            <a:cxnLst/>
            <a:rect l="l" t="t" r="r" b="b"/>
            <a:pathLst>
              <a:path w="140970" h="400685">
                <a:moveTo>
                  <a:pt x="140815" y="400294"/>
                </a:moveTo>
                <a:lnTo>
                  <a:pt x="133360" y="400294"/>
                </a:lnTo>
                <a:lnTo>
                  <a:pt x="119887" y="399444"/>
                </a:lnTo>
                <a:lnTo>
                  <a:pt x="76205" y="383546"/>
                </a:lnTo>
                <a:lnTo>
                  <a:pt x="57154" y="339161"/>
                </a:lnTo>
                <a:lnTo>
                  <a:pt x="57154" y="244531"/>
                </a:lnTo>
                <a:lnTo>
                  <a:pt x="55497" y="240344"/>
                </a:lnTo>
                <a:lnTo>
                  <a:pt x="49725" y="226474"/>
                </a:lnTo>
                <a:lnTo>
                  <a:pt x="39138" y="215430"/>
                </a:lnTo>
                <a:lnTo>
                  <a:pt x="24513" y="207841"/>
                </a:lnTo>
                <a:lnTo>
                  <a:pt x="6626" y="204334"/>
                </a:lnTo>
                <a:lnTo>
                  <a:pt x="0" y="204334"/>
                </a:lnTo>
                <a:lnTo>
                  <a:pt x="0" y="197635"/>
                </a:lnTo>
                <a:lnTo>
                  <a:pt x="1656" y="195960"/>
                </a:lnTo>
                <a:lnTo>
                  <a:pt x="3313" y="195960"/>
                </a:lnTo>
                <a:lnTo>
                  <a:pt x="11130" y="195162"/>
                </a:lnTo>
                <a:lnTo>
                  <a:pt x="50514" y="172969"/>
                </a:lnTo>
                <a:lnTo>
                  <a:pt x="57154" y="141526"/>
                </a:lnTo>
                <a:lnTo>
                  <a:pt x="57154" y="50246"/>
                </a:lnTo>
                <a:lnTo>
                  <a:pt x="63470" y="29676"/>
                </a:lnTo>
                <a:lnTo>
                  <a:pt x="80347" y="13817"/>
                </a:lnTo>
                <a:lnTo>
                  <a:pt x="104679" y="3611"/>
                </a:lnTo>
                <a:lnTo>
                  <a:pt x="133360" y="0"/>
                </a:lnTo>
                <a:lnTo>
                  <a:pt x="140815" y="0"/>
                </a:lnTo>
                <a:lnTo>
                  <a:pt x="140815" y="6699"/>
                </a:lnTo>
                <a:lnTo>
                  <a:pt x="139158" y="8374"/>
                </a:lnTo>
                <a:lnTo>
                  <a:pt x="136673" y="8374"/>
                </a:lnTo>
                <a:lnTo>
                  <a:pt x="110218" y="14498"/>
                </a:lnTo>
                <a:lnTo>
                  <a:pt x="94014" y="25960"/>
                </a:lnTo>
                <a:lnTo>
                  <a:pt x="85886" y="39935"/>
                </a:lnTo>
                <a:lnTo>
                  <a:pt x="83660" y="53595"/>
                </a:lnTo>
                <a:lnTo>
                  <a:pt x="83660" y="149063"/>
                </a:lnTo>
                <a:lnTo>
                  <a:pt x="80955" y="165642"/>
                </a:lnTo>
                <a:lnTo>
                  <a:pt x="72581" y="179944"/>
                </a:lnTo>
                <a:lnTo>
                  <a:pt x="58150" y="191576"/>
                </a:lnTo>
                <a:lnTo>
                  <a:pt x="37274" y="200147"/>
                </a:lnTo>
                <a:lnTo>
                  <a:pt x="45441" y="202869"/>
                </a:lnTo>
                <a:lnTo>
                  <a:pt x="80451" y="232702"/>
                </a:lnTo>
                <a:lnTo>
                  <a:pt x="83660" y="253743"/>
                </a:lnTo>
                <a:lnTo>
                  <a:pt x="83660" y="353398"/>
                </a:lnTo>
                <a:lnTo>
                  <a:pt x="84489" y="356748"/>
                </a:lnTo>
                <a:lnTo>
                  <a:pt x="91206" y="370474"/>
                </a:lnTo>
                <a:lnTo>
                  <a:pt x="102194" y="381138"/>
                </a:lnTo>
                <a:lnTo>
                  <a:pt x="116754" y="388191"/>
                </a:lnTo>
                <a:lnTo>
                  <a:pt x="134188" y="391082"/>
                </a:lnTo>
                <a:lnTo>
                  <a:pt x="138330" y="391920"/>
                </a:lnTo>
                <a:lnTo>
                  <a:pt x="140815" y="391920"/>
                </a:lnTo>
                <a:lnTo>
                  <a:pt x="140815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13860" y="3638530"/>
            <a:ext cx="173355" cy="182245"/>
          </a:xfrm>
          <a:custGeom>
            <a:avLst/>
            <a:gdLst/>
            <a:ahLst/>
            <a:cxnLst/>
            <a:rect l="l" t="t" r="r" b="b"/>
            <a:pathLst>
              <a:path w="173354" h="182245">
                <a:moveTo>
                  <a:pt x="828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12" y="50874"/>
                </a:lnTo>
                <a:lnTo>
                  <a:pt x="12114" y="29729"/>
                </a:lnTo>
                <a:lnTo>
                  <a:pt x="28305" y="9211"/>
                </a:lnTo>
                <a:lnTo>
                  <a:pt x="52184" y="0"/>
                </a:lnTo>
                <a:lnTo>
                  <a:pt x="65618" y="2630"/>
                </a:lnTo>
                <a:lnTo>
                  <a:pt x="75042" y="9211"/>
                </a:lnTo>
                <a:lnTo>
                  <a:pt x="50527" y="9211"/>
                </a:lnTo>
                <a:lnTo>
                  <a:pt x="41053" y="11279"/>
                </a:lnTo>
                <a:lnTo>
                  <a:pt x="30648" y="18842"/>
                </a:lnTo>
                <a:lnTo>
                  <a:pt x="20242" y="33942"/>
                </a:lnTo>
                <a:lnTo>
                  <a:pt x="10768" y="58620"/>
                </a:lnTo>
                <a:lnTo>
                  <a:pt x="9111" y="65320"/>
                </a:lnTo>
                <a:lnTo>
                  <a:pt x="8283" y="66157"/>
                </a:lnTo>
                <a:close/>
              </a:path>
              <a:path w="173354" h="182245">
                <a:moveTo>
                  <a:pt x="102825" y="172511"/>
                </a:moveTo>
                <a:lnTo>
                  <a:pt x="86145" y="172511"/>
                </a:lnTo>
                <a:lnTo>
                  <a:pt x="116716" y="157987"/>
                </a:lnTo>
                <a:lnTo>
                  <a:pt x="138744" y="124778"/>
                </a:lnTo>
                <a:lnTo>
                  <a:pt x="152075" y="88428"/>
                </a:lnTo>
                <a:lnTo>
                  <a:pt x="156553" y="64482"/>
                </a:lnTo>
                <a:lnTo>
                  <a:pt x="155647" y="54067"/>
                </a:lnTo>
                <a:lnTo>
                  <a:pt x="153032" y="45221"/>
                </a:lnTo>
                <a:lnTo>
                  <a:pt x="148865" y="37632"/>
                </a:lnTo>
                <a:lnTo>
                  <a:pt x="143300" y="30985"/>
                </a:lnTo>
                <a:lnTo>
                  <a:pt x="138330" y="26797"/>
                </a:lnTo>
                <a:lnTo>
                  <a:pt x="136673" y="24285"/>
                </a:lnTo>
                <a:lnTo>
                  <a:pt x="155724" y="0"/>
                </a:lnTo>
                <a:lnTo>
                  <a:pt x="161587" y="1387"/>
                </a:lnTo>
                <a:lnTo>
                  <a:pt x="167217" y="6071"/>
                </a:lnTo>
                <a:lnTo>
                  <a:pt x="171450" y="14838"/>
                </a:lnTo>
                <a:lnTo>
                  <a:pt x="173119" y="28472"/>
                </a:lnTo>
                <a:lnTo>
                  <a:pt x="168589" y="61250"/>
                </a:lnTo>
                <a:lnTo>
                  <a:pt x="153654" y="112949"/>
                </a:lnTo>
                <a:lnTo>
                  <a:pt x="126293" y="160722"/>
                </a:lnTo>
                <a:lnTo>
                  <a:pt x="102825" y="172511"/>
                </a:lnTo>
                <a:close/>
              </a:path>
              <a:path w="173354" h="182245">
                <a:moveTo>
                  <a:pt x="84489" y="181723"/>
                </a:moveTo>
                <a:lnTo>
                  <a:pt x="68517" y="179996"/>
                </a:lnTo>
                <a:lnTo>
                  <a:pt x="51149" y="172930"/>
                </a:lnTo>
                <a:lnTo>
                  <a:pt x="37196" y="157699"/>
                </a:lnTo>
                <a:lnTo>
                  <a:pt x="31476" y="131477"/>
                </a:lnTo>
                <a:lnTo>
                  <a:pt x="32524" y="118183"/>
                </a:lnTo>
                <a:lnTo>
                  <a:pt x="36135" y="101748"/>
                </a:lnTo>
                <a:lnTo>
                  <a:pt x="43008" y="79661"/>
                </a:lnTo>
                <a:lnTo>
                  <a:pt x="53841" y="49408"/>
                </a:lnTo>
                <a:lnTo>
                  <a:pt x="55924" y="43677"/>
                </a:lnTo>
                <a:lnTo>
                  <a:pt x="58086" y="36847"/>
                </a:lnTo>
                <a:lnTo>
                  <a:pt x="59781" y="29388"/>
                </a:lnTo>
                <a:lnTo>
                  <a:pt x="60467" y="21773"/>
                </a:lnTo>
                <a:lnTo>
                  <a:pt x="60467" y="9211"/>
                </a:lnTo>
                <a:lnTo>
                  <a:pt x="75042" y="9211"/>
                </a:lnTo>
                <a:lnTo>
                  <a:pt x="75791" y="9735"/>
                </a:lnTo>
                <a:lnTo>
                  <a:pt x="82237" y="20137"/>
                </a:lnTo>
                <a:lnTo>
                  <a:pt x="84489" y="32660"/>
                </a:lnTo>
                <a:lnTo>
                  <a:pt x="84489" y="40196"/>
                </a:lnTo>
                <a:lnTo>
                  <a:pt x="82832" y="46059"/>
                </a:lnTo>
                <a:lnTo>
                  <a:pt x="79519" y="52758"/>
                </a:lnTo>
                <a:lnTo>
                  <a:pt x="70653" y="77057"/>
                </a:lnTo>
                <a:lnTo>
                  <a:pt x="63263" y="99550"/>
                </a:lnTo>
                <a:lnTo>
                  <a:pt x="58202" y="120002"/>
                </a:lnTo>
                <a:lnTo>
                  <a:pt x="56326" y="138177"/>
                </a:lnTo>
                <a:lnTo>
                  <a:pt x="58073" y="152020"/>
                </a:lnTo>
                <a:lnTo>
                  <a:pt x="63470" y="162881"/>
                </a:lnTo>
                <a:lnTo>
                  <a:pt x="72750" y="169973"/>
                </a:lnTo>
                <a:lnTo>
                  <a:pt x="86145" y="172511"/>
                </a:lnTo>
                <a:lnTo>
                  <a:pt x="102825" y="172511"/>
                </a:lnTo>
                <a:lnTo>
                  <a:pt x="84489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39988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89" h="278129">
                <a:moveTo>
                  <a:pt x="72064" y="278029"/>
                </a:moveTo>
                <a:lnTo>
                  <a:pt x="66265" y="278029"/>
                </a:lnTo>
                <a:lnTo>
                  <a:pt x="32848" y="245107"/>
                </a:lnTo>
                <a:lnTo>
                  <a:pt x="12631" y="208103"/>
                </a:lnTo>
                <a:lnTo>
                  <a:pt x="2666" y="171098"/>
                </a:lnTo>
                <a:lnTo>
                  <a:pt x="0" y="138177"/>
                </a:lnTo>
                <a:lnTo>
                  <a:pt x="3015" y="103632"/>
                </a:lnTo>
                <a:lnTo>
                  <a:pt x="13563" y="66576"/>
                </a:lnTo>
                <a:lnTo>
                  <a:pt x="33896" y="30775"/>
                </a:lnTo>
                <a:lnTo>
                  <a:pt x="66265" y="0"/>
                </a:lnTo>
                <a:lnTo>
                  <a:pt x="72064" y="0"/>
                </a:lnTo>
                <a:lnTo>
                  <a:pt x="72064" y="3349"/>
                </a:lnTo>
                <a:lnTo>
                  <a:pt x="71235" y="4187"/>
                </a:lnTo>
                <a:lnTo>
                  <a:pt x="70407" y="5862"/>
                </a:lnTo>
                <a:lnTo>
                  <a:pt x="52598" y="24429"/>
                </a:lnTo>
                <a:lnTo>
                  <a:pt x="36032" y="51397"/>
                </a:lnTo>
                <a:lnTo>
                  <a:pt x="23814" y="88886"/>
                </a:lnTo>
                <a:lnTo>
                  <a:pt x="19051" y="139014"/>
                </a:lnTo>
                <a:lnTo>
                  <a:pt x="21704" y="176044"/>
                </a:lnTo>
                <a:lnTo>
                  <a:pt x="30337" y="211034"/>
                </a:lnTo>
                <a:lnTo>
                  <a:pt x="45959" y="242882"/>
                </a:lnTo>
                <a:lnTo>
                  <a:pt x="69579" y="270492"/>
                </a:lnTo>
                <a:lnTo>
                  <a:pt x="71235" y="273004"/>
                </a:lnTo>
                <a:lnTo>
                  <a:pt x="72064" y="273004"/>
                </a:lnTo>
                <a:lnTo>
                  <a:pt x="72064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2580" y="3464344"/>
            <a:ext cx="100330" cy="186055"/>
          </a:xfrm>
          <a:custGeom>
            <a:avLst/>
            <a:gdLst/>
            <a:ahLst/>
            <a:cxnLst/>
            <a:rect l="l" t="t" r="r" b="b"/>
            <a:pathLst>
              <a:path w="100329" h="186054">
                <a:moveTo>
                  <a:pt x="0" y="28472"/>
                </a:moveTo>
                <a:lnTo>
                  <a:pt x="0" y="18423"/>
                </a:lnTo>
                <a:lnTo>
                  <a:pt x="10509" y="18017"/>
                </a:lnTo>
                <a:lnTo>
                  <a:pt x="24435" y="15806"/>
                </a:lnTo>
                <a:lnTo>
                  <a:pt x="39604" y="10297"/>
                </a:lnTo>
                <a:lnTo>
                  <a:pt x="53841" y="0"/>
                </a:lnTo>
                <a:lnTo>
                  <a:pt x="61296" y="0"/>
                </a:lnTo>
                <a:lnTo>
                  <a:pt x="62124" y="837"/>
                </a:lnTo>
                <a:lnTo>
                  <a:pt x="62124" y="20098"/>
                </a:lnTo>
                <a:lnTo>
                  <a:pt x="39759" y="20098"/>
                </a:lnTo>
                <a:lnTo>
                  <a:pt x="28188" y="24939"/>
                </a:lnTo>
                <a:lnTo>
                  <a:pt x="16773" y="27426"/>
                </a:lnTo>
                <a:lnTo>
                  <a:pt x="6911" y="28342"/>
                </a:lnTo>
                <a:lnTo>
                  <a:pt x="0" y="28472"/>
                </a:lnTo>
                <a:close/>
              </a:path>
              <a:path w="100329" h="186054">
                <a:moveTo>
                  <a:pt x="89459" y="175861"/>
                </a:moveTo>
                <a:lnTo>
                  <a:pt x="12424" y="175861"/>
                </a:lnTo>
                <a:lnTo>
                  <a:pt x="28227" y="175194"/>
                </a:lnTo>
                <a:lnTo>
                  <a:pt x="36342" y="173035"/>
                </a:lnTo>
                <a:lnTo>
                  <a:pt x="39332" y="169149"/>
                </a:lnTo>
                <a:lnTo>
                  <a:pt x="39759" y="163300"/>
                </a:lnTo>
                <a:lnTo>
                  <a:pt x="39759" y="20098"/>
                </a:lnTo>
                <a:lnTo>
                  <a:pt x="62124" y="20098"/>
                </a:lnTo>
                <a:lnTo>
                  <a:pt x="62124" y="163300"/>
                </a:lnTo>
                <a:lnTo>
                  <a:pt x="62551" y="169149"/>
                </a:lnTo>
                <a:lnTo>
                  <a:pt x="65541" y="173035"/>
                </a:lnTo>
                <a:lnTo>
                  <a:pt x="73656" y="175194"/>
                </a:lnTo>
                <a:lnTo>
                  <a:pt x="89459" y="175861"/>
                </a:lnTo>
                <a:close/>
              </a:path>
              <a:path w="100329" h="186054">
                <a:moveTo>
                  <a:pt x="1656" y="185910"/>
                </a:moveTo>
                <a:lnTo>
                  <a:pt x="1656" y="175861"/>
                </a:lnTo>
                <a:lnTo>
                  <a:pt x="100227" y="175861"/>
                </a:lnTo>
                <a:lnTo>
                  <a:pt x="100227" y="185073"/>
                </a:lnTo>
                <a:lnTo>
                  <a:pt x="50527" y="185073"/>
                </a:lnTo>
                <a:lnTo>
                  <a:pt x="1656" y="185910"/>
                </a:lnTo>
                <a:close/>
              </a:path>
              <a:path w="100329" h="186054">
                <a:moveTo>
                  <a:pt x="100227" y="185910"/>
                </a:moveTo>
                <a:lnTo>
                  <a:pt x="50527" y="185073"/>
                </a:lnTo>
                <a:lnTo>
                  <a:pt x="100227" y="185073"/>
                </a:lnTo>
                <a:lnTo>
                  <a:pt x="100227" y="185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9193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89" h="278129">
                <a:moveTo>
                  <a:pt x="4141" y="278029"/>
                </a:moveTo>
                <a:lnTo>
                  <a:pt x="828" y="278029"/>
                </a:lnTo>
                <a:lnTo>
                  <a:pt x="0" y="276354"/>
                </a:lnTo>
                <a:lnTo>
                  <a:pt x="0" y="273841"/>
                </a:lnTo>
                <a:lnTo>
                  <a:pt x="4969" y="268817"/>
                </a:lnTo>
                <a:lnTo>
                  <a:pt x="25056" y="244989"/>
                </a:lnTo>
                <a:lnTo>
                  <a:pt x="40173" y="215116"/>
                </a:lnTo>
                <a:lnTo>
                  <a:pt x="49699" y="179433"/>
                </a:lnTo>
                <a:lnTo>
                  <a:pt x="53012" y="138177"/>
                </a:lnTo>
                <a:lnTo>
                  <a:pt x="48495" y="90312"/>
                </a:lnTo>
                <a:lnTo>
                  <a:pt x="36756" y="53595"/>
                </a:lnTo>
                <a:lnTo>
                  <a:pt x="20513" y="26300"/>
                </a:lnTo>
                <a:lnTo>
                  <a:pt x="2484" y="6699"/>
                </a:lnTo>
                <a:lnTo>
                  <a:pt x="828" y="4187"/>
                </a:lnTo>
                <a:lnTo>
                  <a:pt x="0" y="3349"/>
                </a:lnTo>
                <a:lnTo>
                  <a:pt x="0" y="0"/>
                </a:lnTo>
                <a:lnTo>
                  <a:pt x="5798" y="0"/>
                </a:lnTo>
                <a:lnTo>
                  <a:pt x="39215" y="31966"/>
                </a:lnTo>
                <a:lnTo>
                  <a:pt x="59432" y="68565"/>
                </a:lnTo>
                <a:lnTo>
                  <a:pt x="69398" y="105634"/>
                </a:lnTo>
                <a:lnTo>
                  <a:pt x="72064" y="139014"/>
                </a:lnTo>
                <a:lnTo>
                  <a:pt x="70588" y="162959"/>
                </a:lnTo>
                <a:lnTo>
                  <a:pt x="60182" y="206140"/>
                </a:lnTo>
                <a:lnTo>
                  <a:pt x="37106" y="247645"/>
                </a:lnTo>
                <a:lnTo>
                  <a:pt x="10366" y="274600"/>
                </a:lnTo>
                <a:lnTo>
                  <a:pt x="4141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67403" y="3773353"/>
            <a:ext cx="46990" cy="120014"/>
          </a:xfrm>
          <a:custGeom>
            <a:avLst/>
            <a:gdLst/>
            <a:ahLst/>
            <a:cxnLst/>
            <a:rect l="l" t="t" r="r" b="b"/>
            <a:pathLst>
              <a:path w="46989" h="120014">
                <a:moveTo>
                  <a:pt x="25678" y="41871"/>
                </a:moveTo>
                <a:lnTo>
                  <a:pt x="21536" y="41871"/>
                </a:lnTo>
                <a:lnTo>
                  <a:pt x="12580" y="40131"/>
                </a:lnTo>
                <a:lnTo>
                  <a:pt x="5798" y="35486"/>
                </a:lnTo>
                <a:lnTo>
                  <a:pt x="1501" y="28799"/>
                </a:lnTo>
                <a:lnTo>
                  <a:pt x="0" y="20935"/>
                </a:lnTo>
                <a:lnTo>
                  <a:pt x="1501" y="13071"/>
                </a:lnTo>
                <a:lnTo>
                  <a:pt x="5798" y="6385"/>
                </a:lnTo>
                <a:lnTo>
                  <a:pt x="12580" y="1740"/>
                </a:lnTo>
                <a:lnTo>
                  <a:pt x="21536" y="0"/>
                </a:lnTo>
                <a:lnTo>
                  <a:pt x="31709" y="2774"/>
                </a:lnTo>
                <a:lnTo>
                  <a:pt x="39552" y="10886"/>
                </a:lnTo>
                <a:lnTo>
                  <a:pt x="44600" y="24023"/>
                </a:lnTo>
                <a:lnTo>
                  <a:pt x="45799" y="36009"/>
                </a:lnTo>
                <a:lnTo>
                  <a:pt x="36446" y="36009"/>
                </a:lnTo>
                <a:lnTo>
                  <a:pt x="34789" y="36847"/>
                </a:lnTo>
                <a:lnTo>
                  <a:pt x="30648" y="41034"/>
                </a:lnTo>
                <a:lnTo>
                  <a:pt x="25678" y="41871"/>
                </a:lnTo>
                <a:close/>
              </a:path>
              <a:path w="46989" h="120014">
                <a:moveTo>
                  <a:pt x="10768" y="119753"/>
                </a:moveTo>
                <a:lnTo>
                  <a:pt x="8283" y="119753"/>
                </a:lnTo>
                <a:lnTo>
                  <a:pt x="6626" y="118078"/>
                </a:lnTo>
                <a:lnTo>
                  <a:pt x="6626" y="113053"/>
                </a:lnTo>
                <a:lnTo>
                  <a:pt x="10768" y="108866"/>
                </a:lnTo>
                <a:lnTo>
                  <a:pt x="20630" y="96867"/>
                </a:lnTo>
                <a:lnTo>
                  <a:pt x="29405" y="81336"/>
                </a:lnTo>
                <a:lnTo>
                  <a:pt x="35695" y="62820"/>
                </a:lnTo>
                <a:lnTo>
                  <a:pt x="38102" y="41871"/>
                </a:lnTo>
                <a:lnTo>
                  <a:pt x="38102" y="36009"/>
                </a:lnTo>
                <a:lnTo>
                  <a:pt x="45799" y="36009"/>
                </a:lnTo>
                <a:lnTo>
                  <a:pt x="46386" y="41871"/>
                </a:lnTo>
                <a:lnTo>
                  <a:pt x="41403" y="73825"/>
                </a:lnTo>
                <a:lnTo>
                  <a:pt x="30130" y="98398"/>
                </a:lnTo>
                <a:lnTo>
                  <a:pt x="18080" y="114179"/>
                </a:lnTo>
                <a:lnTo>
                  <a:pt x="10768" y="11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21476" y="3638530"/>
            <a:ext cx="173355" cy="182245"/>
          </a:xfrm>
          <a:custGeom>
            <a:avLst/>
            <a:gdLst/>
            <a:ahLst/>
            <a:cxnLst/>
            <a:rect l="l" t="t" r="r" b="b"/>
            <a:pathLst>
              <a:path w="173354" h="182245">
                <a:moveTo>
                  <a:pt x="828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12" y="50874"/>
                </a:lnTo>
                <a:lnTo>
                  <a:pt x="12114" y="29729"/>
                </a:lnTo>
                <a:lnTo>
                  <a:pt x="28305" y="9211"/>
                </a:lnTo>
                <a:lnTo>
                  <a:pt x="52184" y="0"/>
                </a:lnTo>
                <a:lnTo>
                  <a:pt x="65618" y="2630"/>
                </a:lnTo>
                <a:lnTo>
                  <a:pt x="75042" y="9211"/>
                </a:lnTo>
                <a:lnTo>
                  <a:pt x="50527" y="9211"/>
                </a:lnTo>
                <a:lnTo>
                  <a:pt x="41053" y="11279"/>
                </a:lnTo>
                <a:lnTo>
                  <a:pt x="30648" y="18842"/>
                </a:lnTo>
                <a:lnTo>
                  <a:pt x="20242" y="33942"/>
                </a:lnTo>
                <a:lnTo>
                  <a:pt x="10768" y="58620"/>
                </a:lnTo>
                <a:lnTo>
                  <a:pt x="9111" y="65320"/>
                </a:lnTo>
                <a:lnTo>
                  <a:pt x="8283" y="66157"/>
                </a:lnTo>
                <a:close/>
              </a:path>
              <a:path w="173354" h="182245">
                <a:moveTo>
                  <a:pt x="102825" y="172511"/>
                </a:moveTo>
                <a:lnTo>
                  <a:pt x="86145" y="172511"/>
                </a:lnTo>
                <a:lnTo>
                  <a:pt x="116716" y="157987"/>
                </a:lnTo>
                <a:lnTo>
                  <a:pt x="138744" y="124778"/>
                </a:lnTo>
                <a:lnTo>
                  <a:pt x="152075" y="88428"/>
                </a:lnTo>
                <a:lnTo>
                  <a:pt x="156553" y="64482"/>
                </a:lnTo>
                <a:lnTo>
                  <a:pt x="155647" y="54067"/>
                </a:lnTo>
                <a:lnTo>
                  <a:pt x="153032" y="45221"/>
                </a:lnTo>
                <a:lnTo>
                  <a:pt x="148865" y="37632"/>
                </a:lnTo>
                <a:lnTo>
                  <a:pt x="143300" y="30985"/>
                </a:lnTo>
                <a:lnTo>
                  <a:pt x="138330" y="26797"/>
                </a:lnTo>
                <a:lnTo>
                  <a:pt x="136673" y="24285"/>
                </a:lnTo>
                <a:lnTo>
                  <a:pt x="155724" y="0"/>
                </a:lnTo>
                <a:lnTo>
                  <a:pt x="161587" y="1387"/>
                </a:lnTo>
                <a:lnTo>
                  <a:pt x="167217" y="6071"/>
                </a:lnTo>
                <a:lnTo>
                  <a:pt x="171450" y="14838"/>
                </a:lnTo>
                <a:lnTo>
                  <a:pt x="173119" y="28472"/>
                </a:lnTo>
                <a:lnTo>
                  <a:pt x="168589" y="61250"/>
                </a:lnTo>
                <a:lnTo>
                  <a:pt x="153654" y="112949"/>
                </a:lnTo>
                <a:lnTo>
                  <a:pt x="126293" y="160722"/>
                </a:lnTo>
                <a:lnTo>
                  <a:pt x="102825" y="172511"/>
                </a:lnTo>
                <a:close/>
              </a:path>
              <a:path w="173354" h="182245">
                <a:moveTo>
                  <a:pt x="84489" y="181723"/>
                </a:moveTo>
                <a:lnTo>
                  <a:pt x="68517" y="179996"/>
                </a:lnTo>
                <a:lnTo>
                  <a:pt x="51149" y="172930"/>
                </a:lnTo>
                <a:lnTo>
                  <a:pt x="37196" y="157699"/>
                </a:lnTo>
                <a:lnTo>
                  <a:pt x="31476" y="131477"/>
                </a:lnTo>
                <a:lnTo>
                  <a:pt x="32524" y="118183"/>
                </a:lnTo>
                <a:lnTo>
                  <a:pt x="36135" y="101748"/>
                </a:lnTo>
                <a:lnTo>
                  <a:pt x="43008" y="79661"/>
                </a:lnTo>
                <a:lnTo>
                  <a:pt x="53841" y="49408"/>
                </a:lnTo>
                <a:lnTo>
                  <a:pt x="55924" y="43677"/>
                </a:lnTo>
                <a:lnTo>
                  <a:pt x="58086" y="36847"/>
                </a:lnTo>
                <a:lnTo>
                  <a:pt x="59781" y="29388"/>
                </a:lnTo>
                <a:lnTo>
                  <a:pt x="60467" y="21773"/>
                </a:lnTo>
                <a:lnTo>
                  <a:pt x="60467" y="9211"/>
                </a:lnTo>
                <a:lnTo>
                  <a:pt x="75042" y="9211"/>
                </a:lnTo>
                <a:lnTo>
                  <a:pt x="75791" y="9735"/>
                </a:lnTo>
                <a:lnTo>
                  <a:pt x="82237" y="20137"/>
                </a:lnTo>
                <a:lnTo>
                  <a:pt x="84489" y="32660"/>
                </a:lnTo>
                <a:lnTo>
                  <a:pt x="84489" y="40196"/>
                </a:lnTo>
                <a:lnTo>
                  <a:pt x="82832" y="46059"/>
                </a:lnTo>
                <a:lnTo>
                  <a:pt x="79519" y="52758"/>
                </a:lnTo>
                <a:lnTo>
                  <a:pt x="70653" y="77057"/>
                </a:lnTo>
                <a:lnTo>
                  <a:pt x="63263" y="99550"/>
                </a:lnTo>
                <a:lnTo>
                  <a:pt x="58202" y="120002"/>
                </a:lnTo>
                <a:lnTo>
                  <a:pt x="56326" y="138177"/>
                </a:lnTo>
                <a:lnTo>
                  <a:pt x="58073" y="152020"/>
                </a:lnTo>
                <a:lnTo>
                  <a:pt x="63470" y="162881"/>
                </a:lnTo>
                <a:lnTo>
                  <a:pt x="72750" y="169973"/>
                </a:lnTo>
                <a:lnTo>
                  <a:pt x="86145" y="172511"/>
                </a:lnTo>
                <a:lnTo>
                  <a:pt x="102825" y="172511"/>
                </a:lnTo>
                <a:lnTo>
                  <a:pt x="84489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47603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90" h="278129">
                <a:moveTo>
                  <a:pt x="72064" y="278029"/>
                </a:moveTo>
                <a:lnTo>
                  <a:pt x="66265" y="278029"/>
                </a:lnTo>
                <a:lnTo>
                  <a:pt x="32848" y="245107"/>
                </a:lnTo>
                <a:lnTo>
                  <a:pt x="12631" y="208103"/>
                </a:lnTo>
                <a:lnTo>
                  <a:pt x="2666" y="171098"/>
                </a:lnTo>
                <a:lnTo>
                  <a:pt x="0" y="138177"/>
                </a:lnTo>
                <a:lnTo>
                  <a:pt x="3015" y="103632"/>
                </a:lnTo>
                <a:lnTo>
                  <a:pt x="13563" y="66576"/>
                </a:lnTo>
                <a:lnTo>
                  <a:pt x="33896" y="30775"/>
                </a:lnTo>
                <a:lnTo>
                  <a:pt x="66265" y="0"/>
                </a:lnTo>
                <a:lnTo>
                  <a:pt x="72064" y="0"/>
                </a:lnTo>
                <a:lnTo>
                  <a:pt x="72064" y="3349"/>
                </a:lnTo>
                <a:lnTo>
                  <a:pt x="69579" y="5862"/>
                </a:lnTo>
                <a:lnTo>
                  <a:pt x="52249" y="24429"/>
                </a:lnTo>
                <a:lnTo>
                  <a:pt x="35928" y="51397"/>
                </a:lnTo>
                <a:lnTo>
                  <a:pt x="23801" y="88886"/>
                </a:lnTo>
                <a:lnTo>
                  <a:pt x="19051" y="139014"/>
                </a:lnTo>
                <a:lnTo>
                  <a:pt x="21691" y="176044"/>
                </a:lnTo>
                <a:lnTo>
                  <a:pt x="30233" y="211034"/>
                </a:lnTo>
                <a:lnTo>
                  <a:pt x="45609" y="242882"/>
                </a:lnTo>
                <a:lnTo>
                  <a:pt x="68750" y="270492"/>
                </a:lnTo>
                <a:lnTo>
                  <a:pt x="71235" y="273004"/>
                </a:lnTo>
                <a:lnTo>
                  <a:pt x="72064" y="273004"/>
                </a:lnTo>
                <a:lnTo>
                  <a:pt x="72064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56947" y="3464344"/>
            <a:ext cx="123189" cy="186055"/>
          </a:xfrm>
          <a:custGeom>
            <a:avLst/>
            <a:gdLst/>
            <a:ahLst/>
            <a:cxnLst/>
            <a:rect l="l" t="t" r="r" b="b"/>
            <a:pathLst>
              <a:path w="123190" h="186054">
                <a:moveTo>
                  <a:pt x="21536" y="66157"/>
                </a:moveTo>
                <a:lnTo>
                  <a:pt x="11596" y="66157"/>
                </a:lnTo>
                <a:lnTo>
                  <a:pt x="0" y="64482"/>
                </a:lnTo>
                <a:lnTo>
                  <a:pt x="0" y="50246"/>
                </a:lnTo>
                <a:lnTo>
                  <a:pt x="4167" y="31443"/>
                </a:lnTo>
                <a:lnTo>
                  <a:pt x="15945" y="15387"/>
                </a:lnTo>
                <a:lnTo>
                  <a:pt x="34246" y="4200"/>
                </a:lnTo>
                <a:lnTo>
                  <a:pt x="57982" y="0"/>
                </a:lnTo>
                <a:lnTo>
                  <a:pt x="82754" y="3794"/>
                </a:lnTo>
                <a:lnTo>
                  <a:pt x="94606" y="10049"/>
                </a:lnTo>
                <a:lnTo>
                  <a:pt x="53841" y="10049"/>
                </a:lnTo>
                <a:lnTo>
                  <a:pt x="43072" y="11396"/>
                </a:lnTo>
                <a:lnTo>
                  <a:pt x="31683" y="15806"/>
                </a:lnTo>
                <a:lnTo>
                  <a:pt x="21225" y="23827"/>
                </a:lnTo>
                <a:lnTo>
                  <a:pt x="13253" y="36009"/>
                </a:lnTo>
                <a:lnTo>
                  <a:pt x="27334" y="36009"/>
                </a:lnTo>
                <a:lnTo>
                  <a:pt x="28991" y="46059"/>
                </a:lnTo>
                <a:lnTo>
                  <a:pt x="28991" y="61132"/>
                </a:lnTo>
                <a:lnTo>
                  <a:pt x="21536" y="66157"/>
                </a:lnTo>
                <a:close/>
              </a:path>
              <a:path w="123190" h="186054">
                <a:moveTo>
                  <a:pt x="114308" y="185910"/>
                </a:moveTo>
                <a:lnTo>
                  <a:pt x="0" y="185910"/>
                </a:lnTo>
                <a:lnTo>
                  <a:pt x="0" y="177536"/>
                </a:lnTo>
                <a:lnTo>
                  <a:pt x="2484" y="175024"/>
                </a:lnTo>
                <a:lnTo>
                  <a:pt x="69579" y="108866"/>
                </a:lnTo>
                <a:lnTo>
                  <a:pt x="77435" y="99537"/>
                </a:lnTo>
                <a:lnTo>
                  <a:pt x="85835" y="86988"/>
                </a:lnTo>
                <a:lnTo>
                  <a:pt x="92526" y="71770"/>
                </a:lnTo>
                <a:lnTo>
                  <a:pt x="95257" y="54433"/>
                </a:lnTo>
                <a:lnTo>
                  <a:pt x="92629" y="37959"/>
                </a:lnTo>
                <a:lnTo>
                  <a:pt x="84799" y="23762"/>
                </a:lnTo>
                <a:lnTo>
                  <a:pt x="71844" y="13804"/>
                </a:lnTo>
                <a:lnTo>
                  <a:pt x="53841" y="10049"/>
                </a:lnTo>
                <a:lnTo>
                  <a:pt x="94606" y="10049"/>
                </a:lnTo>
                <a:lnTo>
                  <a:pt x="103333" y="14655"/>
                </a:lnTo>
                <a:lnTo>
                  <a:pt x="117389" y="31796"/>
                </a:lnTo>
                <a:lnTo>
                  <a:pt x="122592" y="54433"/>
                </a:lnTo>
                <a:lnTo>
                  <a:pt x="119291" y="72935"/>
                </a:lnTo>
                <a:lnTo>
                  <a:pt x="110477" y="88768"/>
                </a:lnTo>
                <a:lnTo>
                  <a:pt x="97781" y="102716"/>
                </a:lnTo>
                <a:lnTo>
                  <a:pt x="82832" y="115566"/>
                </a:lnTo>
                <a:lnTo>
                  <a:pt x="71248" y="124542"/>
                </a:lnTo>
                <a:lnTo>
                  <a:pt x="59742" y="133989"/>
                </a:lnTo>
                <a:lnTo>
                  <a:pt x="45907" y="145949"/>
                </a:lnTo>
                <a:lnTo>
                  <a:pt x="27334" y="162462"/>
                </a:lnTo>
                <a:lnTo>
                  <a:pt x="118110" y="162462"/>
                </a:lnTo>
                <a:lnTo>
                  <a:pt x="114308" y="185910"/>
                </a:lnTo>
                <a:close/>
              </a:path>
              <a:path w="123190" h="186054">
                <a:moveTo>
                  <a:pt x="118110" y="162462"/>
                </a:moveTo>
                <a:lnTo>
                  <a:pt x="78690" y="162462"/>
                </a:lnTo>
                <a:lnTo>
                  <a:pt x="84010" y="162436"/>
                </a:lnTo>
                <a:lnTo>
                  <a:pt x="92668" y="162253"/>
                </a:lnTo>
                <a:lnTo>
                  <a:pt x="112652" y="134827"/>
                </a:lnTo>
                <a:lnTo>
                  <a:pt x="122592" y="134827"/>
                </a:lnTo>
                <a:lnTo>
                  <a:pt x="118110" y="162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16808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90" h="278129">
                <a:moveTo>
                  <a:pt x="4141" y="278029"/>
                </a:moveTo>
                <a:lnTo>
                  <a:pt x="828" y="278029"/>
                </a:lnTo>
                <a:lnTo>
                  <a:pt x="0" y="276354"/>
                </a:lnTo>
                <a:lnTo>
                  <a:pt x="0" y="273841"/>
                </a:lnTo>
                <a:lnTo>
                  <a:pt x="4969" y="268817"/>
                </a:lnTo>
                <a:lnTo>
                  <a:pt x="25056" y="244989"/>
                </a:lnTo>
                <a:lnTo>
                  <a:pt x="40173" y="215116"/>
                </a:lnTo>
                <a:lnTo>
                  <a:pt x="49699" y="179433"/>
                </a:lnTo>
                <a:lnTo>
                  <a:pt x="53012" y="138177"/>
                </a:lnTo>
                <a:lnTo>
                  <a:pt x="48495" y="90312"/>
                </a:lnTo>
                <a:lnTo>
                  <a:pt x="36756" y="53595"/>
                </a:lnTo>
                <a:lnTo>
                  <a:pt x="20513" y="26300"/>
                </a:lnTo>
                <a:lnTo>
                  <a:pt x="2484" y="6699"/>
                </a:lnTo>
                <a:lnTo>
                  <a:pt x="828" y="4187"/>
                </a:lnTo>
                <a:lnTo>
                  <a:pt x="0" y="3349"/>
                </a:lnTo>
                <a:lnTo>
                  <a:pt x="0" y="0"/>
                </a:lnTo>
                <a:lnTo>
                  <a:pt x="5798" y="0"/>
                </a:lnTo>
                <a:lnTo>
                  <a:pt x="39215" y="31966"/>
                </a:lnTo>
                <a:lnTo>
                  <a:pt x="59432" y="68565"/>
                </a:lnTo>
                <a:lnTo>
                  <a:pt x="69398" y="105634"/>
                </a:lnTo>
                <a:lnTo>
                  <a:pt x="72064" y="139014"/>
                </a:lnTo>
                <a:lnTo>
                  <a:pt x="70575" y="162959"/>
                </a:lnTo>
                <a:lnTo>
                  <a:pt x="59833" y="206140"/>
                </a:lnTo>
                <a:lnTo>
                  <a:pt x="36756" y="247645"/>
                </a:lnTo>
                <a:lnTo>
                  <a:pt x="10354" y="274600"/>
                </a:lnTo>
                <a:lnTo>
                  <a:pt x="4141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75019" y="3773353"/>
            <a:ext cx="46990" cy="120014"/>
          </a:xfrm>
          <a:custGeom>
            <a:avLst/>
            <a:gdLst/>
            <a:ahLst/>
            <a:cxnLst/>
            <a:rect l="l" t="t" r="r" b="b"/>
            <a:pathLst>
              <a:path w="46990" h="120014">
                <a:moveTo>
                  <a:pt x="25678" y="41871"/>
                </a:moveTo>
                <a:lnTo>
                  <a:pt x="20708" y="41871"/>
                </a:lnTo>
                <a:lnTo>
                  <a:pt x="12230" y="40131"/>
                </a:lnTo>
                <a:lnTo>
                  <a:pt x="5694" y="35486"/>
                </a:lnTo>
                <a:lnTo>
                  <a:pt x="1488" y="28799"/>
                </a:lnTo>
                <a:lnTo>
                  <a:pt x="0" y="20935"/>
                </a:lnTo>
                <a:lnTo>
                  <a:pt x="1488" y="13071"/>
                </a:lnTo>
                <a:lnTo>
                  <a:pt x="5694" y="6385"/>
                </a:lnTo>
                <a:lnTo>
                  <a:pt x="12230" y="1740"/>
                </a:lnTo>
                <a:lnTo>
                  <a:pt x="20708" y="0"/>
                </a:lnTo>
                <a:lnTo>
                  <a:pt x="31359" y="2774"/>
                </a:lnTo>
                <a:lnTo>
                  <a:pt x="39448" y="10886"/>
                </a:lnTo>
                <a:lnTo>
                  <a:pt x="44587" y="24023"/>
                </a:lnTo>
                <a:lnTo>
                  <a:pt x="45795" y="36009"/>
                </a:lnTo>
                <a:lnTo>
                  <a:pt x="36446" y="36009"/>
                </a:lnTo>
                <a:lnTo>
                  <a:pt x="34789" y="36847"/>
                </a:lnTo>
                <a:lnTo>
                  <a:pt x="30648" y="41034"/>
                </a:lnTo>
                <a:lnTo>
                  <a:pt x="25678" y="41871"/>
                </a:lnTo>
                <a:close/>
              </a:path>
              <a:path w="46990" h="120014">
                <a:moveTo>
                  <a:pt x="10768" y="119753"/>
                </a:moveTo>
                <a:lnTo>
                  <a:pt x="8283" y="119753"/>
                </a:lnTo>
                <a:lnTo>
                  <a:pt x="6626" y="118078"/>
                </a:lnTo>
                <a:lnTo>
                  <a:pt x="6626" y="113053"/>
                </a:lnTo>
                <a:lnTo>
                  <a:pt x="10768" y="108866"/>
                </a:lnTo>
                <a:lnTo>
                  <a:pt x="20630" y="96867"/>
                </a:lnTo>
                <a:lnTo>
                  <a:pt x="29405" y="81336"/>
                </a:lnTo>
                <a:lnTo>
                  <a:pt x="35695" y="62820"/>
                </a:lnTo>
                <a:lnTo>
                  <a:pt x="38102" y="41871"/>
                </a:lnTo>
                <a:lnTo>
                  <a:pt x="38102" y="36009"/>
                </a:lnTo>
                <a:lnTo>
                  <a:pt x="45795" y="36009"/>
                </a:lnTo>
                <a:lnTo>
                  <a:pt x="46386" y="41871"/>
                </a:lnTo>
                <a:lnTo>
                  <a:pt x="41403" y="73825"/>
                </a:lnTo>
                <a:lnTo>
                  <a:pt x="30130" y="98398"/>
                </a:lnTo>
                <a:lnTo>
                  <a:pt x="18080" y="114179"/>
                </a:lnTo>
                <a:lnTo>
                  <a:pt x="10768" y="11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29092" y="3638530"/>
            <a:ext cx="173355" cy="182245"/>
          </a:xfrm>
          <a:custGeom>
            <a:avLst/>
            <a:gdLst/>
            <a:ahLst/>
            <a:cxnLst/>
            <a:rect l="l" t="t" r="r" b="b"/>
            <a:pathLst>
              <a:path w="173354" h="182245">
                <a:moveTo>
                  <a:pt x="8283" y="66157"/>
                </a:moveTo>
                <a:lnTo>
                  <a:pt x="0" y="66157"/>
                </a:lnTo>
                <a:lnTo>
                  <a:pt x="0" y="61970"/>
                </a:lnTo>
                <a:lnTo>
                  <a:pt x="2912" y="50874"/>
                </a:lnTo>
                <a:lnTo>
                  <a:pt x="12114" y="29729"/>
                </a:lnTo>
                <a:lnTo>
                  <a:pt x="28305" y="9211"/>
                </a:lnTo>
                <a:lnTo>
                  <a:pt x="52184" y="0"/>
                </a:lnTo>
                <a:lnTo>
                  <a:pt x="65618" y="2630"/>
                </a:lnTo>
                <a:lnTo>
                  <a:pt x="75042" y="9211"/>
                </a:lnTo>
                <a:lnTo>
                  <a:pt x="50527" y="9211"/>
                </a:lnTo>
                <a:lnTo>
                  <a:pt x="41053" y="11279"/>
                </a:lnTo>
                <a:lnTo>
                  <a:pt x="30648" y="18842"/>
                </a:lnTo>
                <a:lnTo>
                  <a:pt x="20242" y="33942"/>
                </a:lnTo>
                <a:lnTo>
                  <a:pt x="10768" y="58620"/>
                </a:lnTo>
                <a:lnTo>
                  <a:pt x="9111" y="65320"/>
                </a:lnTo>
                <a:lnTo>
                  <a:pt x="8283" y="66157"/>
                </a:lnTo>
                <a:close/>
              </a:path>
              <a:path w="173354" h="182245">
                <a:moveTo>
                  <a:pt x="102825" y="172511"/>
                </a:moveTo>
                <a:lnTo>
                  <a:pt x="86145" y="172511"/>
                </a:lnTo>
                <a:lnTo>
                  <a:pt x="116716" y="157987"/>
                </a:lnTo>
                <a:lnTo>
                  <a:pt x="138744" y="124778"/>
                </a:lnTo>
                <a:lnTo>
                  <a:pt x="152075" y="88428"/>
                </a:lnTo>
                <a:lnTo>
                  <a:pt x="156553" y="64482"/>
                </a:lnTo>
                <a:lnTo>
                  <a:pt x="155647" y="54067"/>
                </a:lnTo>
                <a:lnTo>
                  <a:pt x="153032" y="45221"/>
                </a:lnTo>
                <a:lnTo>
                  <a:pt x="148865" y="37632"/>
                </a:lnTo>
                <a:lnTo>
                  <a:pt x="143300" y="30985"/>
                </a:lnTo>
                <a:lnTo>
                  <a:pt x="138330" y="26797"/>
                </a:lnTo>
                <a:lnTo>
                  <a:pt x="136673" y="24285"/>
                </a:lnTo>
                <a:lnTo>
                  <a:pt x="155724" y="0"/>
                </a:lnTo>
                <a:lnTo>
                  <a:pt x="161587" y="1387"/>
                </a:lnTo>
                <a:lnTo>
                  <a:pt x="167217" y="6071"/>
                </a:lnTo>
                <a:lnTo>
                  <a:pt x="171450" y="14838"/>
                </a:lnTo>
                <a:lnTo>
                  <a:pt x="173119" y="28472"/>
                </a:lnTo>
                <a:lnTo>
                  <a:pt x="168589" y="61250"/>
                </a:lnTo>
                <a:lnTo>
                  <a:pt x="153654" y="112949"/>
                </a:lnTo>
                <a:lnTo>
                  <a:pt x="126293" y="160722"/>
                </a:lnTo>
                <a:lnTo>
                  <a:pt x="102825" y="172511"/>
                </a:lnTo>
                <a:close/>
              </a:path>
              <a:path w="173354" h="182245">
                <a:moveTo>
                  <a:pt x="84489" y="181723"/>
                </a:moveTo>
                <a:lnTo>
                  <a:pt x="68517" y="179996"/>
                </a:lnTo>
                <a:lnTo>
                  <a:pt x="51149" y="172930"/>
                </a:lnTo>
                <a:lnTo>
                  <a:pt x="37196" y="157699"/>
                </a:lnTo>
                <a:lnTo>
                  <a:pt x="31476" y="131477"/>
                </a:lnTo>
                <a:lnTo>
                  <a:pt x="32524" y="118183"/>
                </a:lnTo>
                <a:lnTo>
                  <a:pt x="36135" y="101748"/>
                </a:lnTo>
                <a:lnTo>
                  <a:pt x="43008" y="79661"/>
                </a:lnTo>
                <a:lnTo>
                  <a:pt x="53841" y="49408"/>
                </a:lnTo>
                <a:lnTo>
                  <a:pt x="55924" y="43677"/>
                </a:lnTo>
                <a:lnTo>
                  <a:pt x="58086" y="36847"/>
                </a:lnTo>
                <a:lnTo>
                  <a:pt x="59781" y="29388"/>
                </a:lnTo>
                <a:lnTo>
                  <a:pt x="60467" y="21773"/>
                </a:lnTo>
                <a:lnTo>
                  <a:pt x="60467" y="9211"/>
                </a:lnTo>
                <a:lnTo>
                  <a:pt x="75042" y="9211"/>
                </a:lnTo>
                <a:lnTo>
                  <a:pt x="75791" y="9735"/>
                </a:lnTo>
                <a:lnTo>
                  <a:pt x="82237" y="20137"/>
                </a:lnTo>
                <a:lnTo>
                  <a:pt x="84489" y="32660"/>
                </a:lnTo>
                <a:lnTo>
                  <a:pt x="84489" y="40196"/>
                </a:lnTo>
                <a:lnTo>
                  <a:pt x="82004" y="46059"/>
                </a:lnTo>
                <a:lnTo>
                  <a:pt x="79519" y="52758"/>
                </a:lnTo>
                <a:lnTo>
                  <a:pt x="70653" y="77057"/>
                </a:lnTo>
                <a:lnTo>
                  <a:pt x="63263" y="99550"/>
                </a:lnTo>
                <a:lnTo>
                  <a:pt x="58202" y="120002"/>
                </a:lnTo>
                <a:lnTo>
                  <a:pt x="56326" y="138177"/>
                </a:lnTo>
                <a:lnTo>
                  <a:pt x="58073" y="152020"/>
                </a:lnTo>
                <a:lnTo>
                  <a:pt x="63470" y="162881"/>
                </a:lnTo>
                <a:lnTo>
                  <a:pt x="72750" y="169973"/>
                </a:lnTo>
                <a:lnTo>
                  <a:pt x="86145" y="172511"/>
                </a:lnTo>
                <a:lnTo>
                  <a:pt x="102825" y="172511"/>
                </a:lnTo>
                <a:lnTo>
                  <a:pt x="84489" y="181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55220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90" h="278129">
                <a:moveTo>
                  <a:pt x="72064" y="278029"/>
                </a:moveTo>
                <a:lnTo>
                  <a:pt x="66265" y="278029"/>
                </a:lnTo>
                <a:lnTo>
                  <a:pt x="32848" y="245107"/>
                </a:lnTo>
                <a:lnTo>
                  <a:pt x="12631" y="208103"/>
                </a:lnTo>
                <a:lnTo>
                  <a:pt x="2666" y="171098"/>
                </a:lnTo>
                <a:lnTo>
                  <a:pt x="0" y="138177"/>
                </a:lnTo>
                <a:lnTo>
                  <a:pt x="3015" y="103632"/>
                </a:lnTo>
                <a:lnTo>
                  <a:pt x="13563" y="66576"/>
                </a:lnTo>
                <a:lnTo>
                  <a:pt x="33896" y="30775"/>
                </a:lnTo>
                <a:lnTo>
                  <a:pt x="66265" y="0"/>
                </a:lnTo>
                <a:lnTo>
                  <a:pt x="72064" y="0"/>
                </a:lnTo>
                <a:lnTo>
                  <a:pt x="72064" y="3349"/>
                </a:lnTo>
                <a:lnTo>
                  <a:pt x="69579" y="5862"/>
                </a:lnTo>
                <a:lnTo>
                  <a:pt x="52249" y="24429"/>
                </a:lnTo>
                <a:lnTo>
                  <a:pt x="35928" y="51397"/>
                </a:lnTo>
                <a:lnTo>
                  <a:pt x="23801" y="88886"/>
                </a:lnTo>
                <a:lnTo>
                  <a:pt x="19051" y="139014"/>
                </a:lnTo>
                <a:lnTo>
                  <a:pt x="21691" y="176044"/>
                </a:lnTo>
                <a:lnTo>
                  <a:pt x="30233" y="211034"/>
                </a:lnTo>
                <a:lnTo>
                  <a:pt x="45609" y="242882"/>
                </a:lnTo>
                <a:lnTo>
                  <a:pt x="68750" y="270492"/>
                </a:lnTo>
                <a:lnTo>
                  <a:pt x="71235" y="273004"/>
                </a:lnTo>
                <a:lnTo>
                  <a:pt x="72064" y="273004"/>
                </a:lnTo>
                <a:lnTo>
                  <a:pt x="72064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62079" y="3464339"/>
            <a:ext cx="127635" cy="191770"/>
          </a:xfrm>
          <a:custGeom>
            <a:avLst/>
            <a:gdLst/>
            <a:ahLst/>
            <a:cxnLst/>
            <a:rect l="l" t="t" r="r" b="b"/>
            <a:pathLst>
              <a:path w="127634" h="191770">
                <a:moveTo>
                  <a:pt x="31476" y="52758"/>
                </a:moveTo>
                <a:lnTo>
                  <a:pt x="14909" y="52758"/>
                </a:lnTo>
                <a:lnTo>
                  <a:pt x="8283" y="46896"/>
                </a:lnTo>
                <a:lnTo>
                  <a:pt x="8283" y="37684"/>
                </a:lnTo>
                <a:lnTo>
                  <a:pt x="12515" y="22257"/>
                </a:lnTo>
                <a:lnTo>
                  <a:pt x="24124" y="10363"/>
                </a:lnTo>
                <a:lnTo>
                  <a:pt x="41480" y="2708"/>
                </a:lnTo>
                <a:lnTo>
                  <a:pt x="62952" y="0"/>
                </a:lnTo>
                <a:lnTo>
                  <a:pt x="84553" y="2957"/>
                </a:lnTo>
                <a:lnTo>
                  <a:pt x="96295" y="8374"/>
                </a:lnTo>
                <a:lnTo>
                  <a:pt x="62124" y="8374"/>
                </a:lnTo>
                <a:lnTo>
                  <a:pt x="52779" y="9080"/>
                </a:lnTo>
                <a:lnTo>
                  <a:pt x="42037" y="11514"/>
                </a:lnTo>
                <a:lnTo>
                  <a:pt x="31605" y="16146"/>
                </a:lnTo>
                <a:lnTo>
                  <a:pt x="23193" y="23448"/>
                </a:lnTo>
                <a:lnTo>
                  <a:pt x="31476" y="24285"/>
                </a:lnTo>
                <a:lnTo>
                  <a:pt x="37274" y="30147"/>
                </a:lnTo>
                <a:lnTo>
                  <a:pt x="37274" y="46059"/>
                </a:lnTo>
                <a:lnTo>
                  <a:pt x="31476" y="52758"/>
                </a:lnTo>
                <a:close/>
              </a:path>
              <a:path w="127634" h="191770">
                <a:moveTo>
                  <a:pt x="96861" y="182561"/>
                </a:moveTo>
                <a:lnTo>
                  <a:pt x="61296" y="182561"/>
                </a:lnTo>
                <a:lnTo>
                  <a:pt x="73979" y="180441"/>
                </a:lnTo>
                <a:lnTo>
                  <a:pt x="85731" y="173140"/>
                </a:lnTo>
                <a:lnTo>
                  <a:pt x="94377" y="159243"/>
                </a:lnTo>
                <a:lnTo>
                  <a:pt x="97742" y="137339"/>
                </a:lnTo>
                <a:lnTo>
                  <a:pt x="94946" y="117908"/>
                </a:lnTo>
                <a:lnTo>
                  <a:pt x="87181" y="103737"/>
                </a:lnTo>
                <a:lnTo>
                  <a:pt x="75377" y="95062"/>
                </a:lnTo>
                <a:lnTo>
                  <a:pt x="60467" y="92118"/>
                </a:lnTo>
                <a:lnTo>
                  <a:pt x="38102" y="92118"/>
                </a:lnTo>
                <a:lnTo>
                  <a:pt x="38102" y="85418"/>
                </a:lnTo>
                <a:lnTo>
                  <a:pt x="40587" y="84581"/>
                </a:lnTo>
                <a:lnTo>
                  <a:pt x="43072" y="84581"/>
                </a:lnTo>
                <a:lnTo>
                  <a:pt x="49699" y="83743"/>
                </a:lnTo>
                <a:lnTo>
                  <a:pt x="85304" y="64901"/>
                </a:lnTo>
                <a:lnTo>
                  <a:pt x="91944" y="38522"/>
                </a:lnTo>
                <a:lnTo>
                  <a:pt x="89031" y="23565"/>
                </a:lnTo>
                <a:lnTo>
                  <a:pt x="81693" y="14341"/>
                </a:lnTo>
                <a:lnTo>
                  <a:pt x="72025" y="9669"/>
                </a:lnTo>
                <a:lnTo>
                  <a:pt x="62124" y="8374"/>
                </a:lnTo>
                <a:lnTo>
                  <a:pt x="96295" y="8374"/>
                </a:lnTo>
                <a:lnTo>
                  <a:pt x="102194" y="11096"/>
                </a:lnTo>
                <a:lnTo>
                  <a:pt x="114088" y="23317"/>
                </a:lnTo>
                <a:lnTo>
                  <a:pt x="118450" y="38522"/>
                </a:lnTo>
                <a:lnTo>
                  <a:pt x="116431" y="52117"/>
                </a:lnTo>
                <a:lnTo>
                  <a:pt x="109752" y="65634"/>
                </a:lnTo>
                <a:lnTo>
                  <a:pt x="97483" y="77737"/>
                </a:lnTo>
                <a:lnTo>
                  <a:pt x="78690" y="87093"/>
                </a:lnTo>
                <a:lnTo>
                  <a:pt x="99256" y="94708"/>
                </a:lnTo>
                <a:lnTo>
                  <a:pt x="114619" y="106563"/>
                </a:lnTo>
                <a:lnTo>
                  <a:pt x="124235" y="121245"/>
                </a:lnTo>
                <a:lnTo>
                  <a:pt x="127561" y="137339"/>
                </a:lnTo>
                <a:lnTo>
                  <a:pt x="122812" y="157856"/>
                </a:lnTo>
                <a:lnTo>
                  <a:pt x="109442" y="175233"/>
                </a:lnTo>
                <a:lnTo>
                  <a:pt x="96861" y="182561"/>
                </a:lnTo>
                <a:close/>
              </a:path>
              <a:path w="127634" h="191770">
                <a:moveTo>
                  <a:pt x="62124" y="191773"/>
                </a:moveTo>
                <a:lnTo>
                  <a:pt x="38439" y="188619"/>
                </a:lnTo>
                <a:lnTo>
                  <a:pt x="18637" y="179734"/>
                </a:lnTo>
                <a:lnTo>
                  <a:pt x="5047" y="165982"/>
                </a:lnTo>
                <a:lnTo>
                  <a:pt x="0" y="148226"/>
                </a:lnTo>
                <a:lnTo>
                  <a:pt x="0" y="136502"/>
                </a:lnTo>
                <a:lnTo>
                  <a:pt x="7454" y="132315"/>
                </a:lnTo>
                <a:lnTo>
                  <a:pt x="24021" y="132315"/>
                </a:lnTo>
                <a:lnTo>
                  <a:pt x="30648" y="138177"/>
                </a:lnTo>
                <a:lnTo>
                  <a:pt x="30648" y="153250"/>
                </a:lnTo>
                <a:lnTo>
                  <a:pt x="27334" y="162462"/>
                </a:lnTo>
                <a:lnTo>
                  <a:pt x="14909" y="163300"/>
                </a:lnTo>
                <a:lnTo>
                  <a:pt x="25535" y="173022"/>
                </a:lnTo>
                <a:lnTo>
                  <a:pt x="38413" y="178897"/>
                </a:lnTo>
                <a:lnTo>
                  <a:pt x="51136" y="181789"/>
                </a:lnTo>
                <a:lnTo>
                  <a:pt x="61296" y="182561"/>
                </a:lnTo>
                <a:lnTo>
                  <a:pt x="96861" y="182561"/>
                </a:lnTo>
                <a:lnTo>
                  <a:pt x="88773" y="187271"/>
                </a:lnTo>
                <a:lnTo>
                  <a:pt x="62124" y="191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324425" y="3441728"/>
            <a:ext cx="72390" cy="278130"/>
          </a:xfrm>
          <a:custGeom>
            <a:avLst/>
            <a:gdLst/>
            <a:ahLst/>
            <a:cxnLst/>
            <a:rect l="l" t="t" r="r" b="b"/>
            <a:pathLst>
              <a:path w="72390" h="278129">
                <a:moveTo>
                  <a:pt x="4141" y="278029"/>
                </a:moveTo>
                <a:lnTo>
                  <a:pt x="828" y="278029"/>
                </a:lnTo>
                <a:lnTo>
                  <a:pt x="0" y="276354"/>
                </a:lnTo>
                <a:lnTo>
                  <a:pt x="0" y="273841"/>
                </a:lnTo>
                <a:lnTo>
                  <a:pt x="4969" y="268817"/>
                </a:lnTo>
                <a:lnTo>
                  <a:pt x="25056" y="244989"/>
                </a:lnTo>
                <a:lnTo>
                  <a:pt x="40173" y="215116"/>
                </a:lnTo>
                <a:lnTo>
                  <a:pt x="49699" y="179433"/>
                </a:lnTo>
                <a:lnTo>
                  <a:pt x="53012" y="138177"/>
                </a:lnTo>
                <a:lnTo>
                  <a:pt x="48495" y="90312"/>
                </a:lnTo>
                <a:lnTo>
                  <a:pt x="36756" y="53595"/>
                </a:lnTo>
                <a:lnTo>
                  <a:pt x="20513" y="26300"/>
                </a:lnTo>
                <a:lnTo>
                  <a:pt x="2484" y="6699"/>
                </a:lnTo>
                <a:lnTo>
                  <a:pt x="828" y="4187"/>
                </a:lnTo>
                <a:lnTo>
                  <a:pt x="0" y="3349"/>
                </a:lnTo>
                <a:lnTo>
                  <a:pt x="0" y="0"/>
                </a:lnTo>
                <a:lnTo>
                  <a:pt x="5798" y="0"/>
                </a:lnTo>
                <a:lnTo>
                  <a:pt x="39215" y="31966"/>
                </a:lnTo>
                <a:lnTo>
                  <a:pt x="59432" y="68565"/>
                </a:lnTo>
                <a:lnTo>
                  <a:pt x="69398" y="105634"/>
                </a:lnTo>
                <a:lnTo>
                  <a:pt x="72064" y="139014"/>
                </a:lnTo>
                <a:lnTo>
                  <a:pt x="70575" y="162959"/>
                </a:lnTo>
                <a:lnTo>
                  <a:pt x="59833" y="206140"/>
                </a:lnTo>
                <a:lnTo>
                  <a:pt x="36756" y="247645"/>
                </a:lnTo>
                <a:lnTo>
                  <a:pt x="10354" y="274600"/>
                </a:lnTo>
                <a:lnTo>
                  <a:pt x="4141" y="278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476837" y="3515427"/>
            <a:ext cx="140970" cy="400685"/>
          </a:xfrm>
          <a:custGeom>
            <a:avLst/>
            <a:gdLst/>
            <a:ahLst/>
            <a:cxnLst/>
            <a:rect l="l" t="t" r="r" b="b"/>
            <a:pathLst>
              <a:path w="140970" h="400685">
                <a:moveTo>
                  <a:pt x="8283" y="400294"/>
                </a:moveTo>
                <a:lnTo>
                  <a:pt x="0" y="400294"/>
                </a:lnTo>
                <a:lnTo>
                  <a:pt x="0" y="393595"/>
                </a:lnTo>
                <a:lnTo>
                  <a:pt x="1656" y="391920"/>
                </a:lnTo>
                <a:lnTo>
                  <a:pt x="4141" y="391082"/>
                </a:lnTo>
                <a:lnTo>
                  <a:pt x="30596" y="385443"/>
                </a:lnTo>
                <a:lnTo>
                  <a:pt x="46800" y="374229"/>
                </a:lnTo>
                <a:lnTo>
                  <a:pt x="54928" y="360346"/>
                </a:lnTo>
                <a:lnTo>
                  <a:pt x="57154" y="346698"/>
                </a:lnTo>
                <a:lnTo>
                  <a:pt x="57154" y="251231"/>
                </a:lnTo>
                <a:lnTo>
                  <a:pt x="59872" y="234652"/>
                </a:lnTo>
                <a:lnTo>
                  <a:pt x="68336" y="220350"/>
                </a:lnTo>
                <a:lnTo>
                  <a:pt x="83013" y="208718"/>
                </a:lnTo>
                <a:lnTo>
                  <a:pt x="104368" y="200147"/>
                </a:lnTo>
                <a:lnTo>
                  <a:pt x="95723" y="197425"/>
                </a:lnTo>
                <a:lnTo>
                  <a:pt x="60364" y="167592"/>
                </a:lnTo>
                <a:lnTo>
                  <a:pt x="57154" y="146551"/>
                </a:lnTo>
                <a:lnTo>
                  <a:pt x="57154" y="46896"/>
                </a:lnTo>
                <a:lnTo>
                  <a:pt x="56326" y="43546"/>
                </a:lnTo>
                <a:lnTo>
                  <a:pt x="49608" y="29807"/>
                </a:lnTo>
                <a:lnTo>
                  <a:pt x="38620" y="19051"/>
                </a:lnTo>
                <a:lnTo>
                  <a:pt x="24060" y="11750"/>
                </a:lnTo>
                <a:lnTo>
                  <a:pt x="6626" y="8374"/>
                </a:lnTo>
                <a:lnTo>
                  <a:pt x="0" y="8374"/>
                </a:lnTo>
                <a:lnTo>
                  <a:pt x="0" y="0"/>
                </a:lnTo>
                <a:lnTo>
                  <a:pt x="8283" y="0"/>
                </a:lnTo>
                <a:lnTo>
                  <a:pt x="20462" y="850"/>
                </a:lnTo>
                <a:lnTo>
                  <a:pt x="64609" y="16748"/>
                </a:lnTo>
                <a:lnTo>
                  <a:pt x="83660" y="61132"/>
                </a:lnTo>
                <a:lnTo>
                  <a:pt x="83660" y="155763"/>
                </a:lnTo>
                <a:lnTo>
                  <a:pt x="85317" y="159950"/>
                </a:lnTo>
                <a:lnTo>
                  <a:pt x="91089" y="173820"/>
                </a:lnTo>
                <a:lnTo>
                  <a:pt x="101676" y="184864"/>
                </a:lnTo>
                <a:lnTo>
                  <a:pt x="116301" y="192453"/>
                </a:lnTo>
                <a:lnTo>
                  <a:pt x="134188" y="195960"/>
                </a:lnTo>
                <a:lnTo>
                  <a:pt x="140815" y="195960"/>
                </a:lnTo>
                <a:lnTo>
                  <a:pt x="140815" y="202659"/>
                </a:lnTo>
                <a:lnTo>
                  <a:pt x="139158" y="204334"/>
                </a:lnTo>
                <a:lnTo>
                  <a:pt x="137501" y="204334"/>
                </a:lnTo>
                <a:lnTo>
                  <a:pt x="129684" y="205132"/>
                </a:lnTo>
                <a:lnTo>
                  <a:pt x="90300" y="227324"/>
                </a:lnTo>
                <a:lnTo>
                  <a:pt x="83660" y="258767"/>
                </a:lnTo>
                <a:lnTo>
                  <a:pt x="83660" y="350048"/>
                </a:lnTo>
                <a:lnTo>
                  <a:pt x="77241" y="370971"/>
                </a:lnTo>
                <a:lnTo>
                  <a:pt x="60260" y="386791"/>
                </a:lnTo>
                <a:lnTo>
                  <a:pt x="36135" y="396801"/>
                </a:lnTo>
                <a:lnTo>
                  <a:pt x="8283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669008" y="3515427"/>
            <a:ext cx="87630" cy="400685"/>
          </a:xfrm>
          <a:custGeom>
            <a:avLst/>
            <a:gdLst/>
            <a:ahLst/>
            <a:cxnLst/>
            <a:rect l="l" t="t" r="r" b="b"/>
            <a:pathLst>
              <a:path w="87629" h="400685">
                <a:moveTo>
                  <a:pt x="4141" y="400294"/>
                </a:moveTo>
                <a:lnTo>
                  <a:pt x="1656" y="400294"/>
                </a:lnTo>
                <a:lnTo>
                  <a:pt x="0" y="398619"/>
                </a:lnTo>
                <a:lnTo>
                  <a:pt x="0" y="394432"/>
                </a:lnTo>
                <a:lnTo>
                  <a:pt x="4969" y="389408"/>
                </a:lnTo>
                <a:lnTo>
                  <a:pt x="35902" y="348295"/>
                </a:lnTo>
                <a:lnTo>
                  <a:pt x="55497" y="301686"/>
                </a:lnTo>
                <a:lnTo>
                  <a:pt x="65774" y="251623"/>
                </a:lnTo>
                <a:lnTo>
                  <a:pt x="68750" y="200147"/>
                </a:lnTo>
                <a:lnTo>
                  <a:pt x="64648" y="141173"/>
                </a:lnTo>
                <a:lnTo>
                  <a:pt x="52702" y="90129"/>
                </a:lnTo>
                <a:lnTo>
                  <a:pt x="33456" y="47406"/>
                </a:lnTo>
                <a:lnTo>
                  <a:pt x="7454" y="13398"/>
                </a:lnTo>
                <a:lnTo>
                  <a:pt x="0" y="5862"/>
                </a:lnTo>
                <a:lnTo>
                  <a:pt x="0" y="1674"/>
                </a:lnTo>
                <a:lnTo>
                  <a:pt x="1656" y="0"/>
                </a:lnTo>
                <a:lnTo>
                  <a:pt x="4141" y="0"/>
                </a:lnTo>
                <a:lnTo>
                  <a:pt x="47007" y="42748"/>
                </a:lnTo>
                <a:lnTo>
                  <a:pt x="79363" y="109586"/>
                </a:lnTo>
                <a:lnTo>
                  <a:pt x="87639" y="146840"/>
                </a:lnTo>
                <a:lnTo>
                  <a:pt x="87639" y="252043"/>
                </a:lnTo>
                <a:lnTo>
                  <a:pt x="79363" y="289295"/>
                </a:lnTo>
                <a:lnTo>
                  <a:pt x="48055" y="355779"/>
                </a:lnTo>
                <a:lnTo>
                  <a:pt x="12463" y="395191"/>
                </a:lnTo>
                <a:lnTo>
                  <a:pt x="4141" y="40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29558" y="4868078"/>
            <a:ext cx="291465" cy="349885"/>
          </a:xfrm>
          <a:custGeom>
            <a:avLst/>
            <a:gdLst/>
            <a:ahLst/>
            <a:cxnLst/>
            <a:rect l="l" t="t" r="r" b="b"/>
            <a:pathLst>
              <a:path w="291464" h="349885">
                <a:moveTo>
                  <a:pt x="120291" y="349744"/>
                </a:moveTo>
                <a:lnTo>
                  <a:pt x="0" y="349744"/>
                </a:lnTo>
                <a:lnTo>
                  <a:pt x="0" y="336151"/>
                </a:lnTo>
                <a:lnTo>
                  <a:pt x="20274" y="334183"/>
                </a:lnTo>
                <a:lnTo>
                  <a:pt x="32753" y="328636"/>
                </a:lnTo>
                <a:lnTo>
                  <a:pt x="39053" y="320051"/>
                </a:lnTo>
                <a:lnTo>
                  <a:pt x="40794" y="308966"/>
                </a:lnTo>
                <a:lnTo>
                  <a:pt x="40794" y="40777"/>
                </a:lnTo>
                <a:lnTo>
                  <a:pt x="39053" y="29913"/>
                </a:lnTo>
                <a:lnTo>
                  <a:pt x="32753" y="21303"/>
                </a:lnTo>
                <a:lnTo>
                  <a:pt x="20274" y="15634"/>
                </a:lnTo>
                <a:lnTo>
                  <a:pt x="0" y="13592"/>
                </a:lnTo>
                <a:lnTo>
                  <a:pt x="0" y="0"/>
                </a:lnTo>
                <a:lnTo>
                  <a:pt x="291314" y="0"/>
                </a:lnTo>
                <a:lnTo>
                  <a:pt x="291314" y="13592"/>
                </a:lnTo>
                <a:lnTo>
                  <a:pt x="78973" y="13592"/>
                </a:lnTo>
                <a:lnTo>
                  <a:pt x="78973" y="308966"/>
                </a:lnTo>
                <a:lnTo>
                  <a:pt x="80722" y="319831"/>
                </a:lnTo>
                <a:lnTo>
                  <a:pt x="87080" y="328440"/>
                </a:lnTo>
                <a:lnTo>
                  <a:pt x="99714" y="334109"/>
                </a:lnTo>
                <a:lnTo>
                  <a:pt x="120291" y="336151"/>
                </a:lnTo>
                <a:lnTo>
                  <a:pt x="120291" y="349744"/>
                </a:lnTo>
                <a:close/>
              </a:path>
              <a:path w="291464" h="349885">
                <a:moveTo>
                  <a:pt x="291314" y="349744"/>
                </a:moveTo>
                <a:lnTo>
                  <a:pt x="171023" y="349744"/>
                </a:lnTo>
                <a:lnTo>
                  <a:pt x="171023" y="336151"/>
                </a:lnTo>
                <a:lnTo>
                  <a:pt x="191297" y="334183"/>
                </a:lnTo>
                <a:lnTo>
                  <a:pt x="203776" y="328636"/>
                </a:lnTo>
                <a:lnTo>
                  <a:pt x="210076" y="320051"/>
                </a:lnTo>
                <a:lnTo>
                  <a:pt x="211817" y="308966"/>
                </a:lnTo>
                <a:lnTo>
                  <a:pt x="211817" y="13592"/>
                </a:lnTo>
                <a:lnTo>
                  <a:pt x="291314" y="13592"/>
                </a:lnTo>
                <a:lnTo>
                  <a:pt x="270958" y="15561"/>
                </a:lnTo>
                <a:lnTo>
                  <a:pt x="258299" y="21107"/>
                </a:lnTo>
                <a:lnTo>
                  <a:pt x="251819" y="29692"/>
                </a:lnTo>
                <a:lnTo>
                  <a:pt x="249997" y="40777"/>
                </a:lnTo>
                <a:lnTo>
                  <a:pt x="249997" y="308966"/>
                </a:lnTo>
                <a:lnTo>
                  <a:pt x="251745" y="319831"/>
                </a:lnTo>
                <a:lnTo>
                  <a:pt x="258103" y="328440"/>
                </a:lnTo>
                <a:lnTo>
                  <a:pt x="270737" y="334109"/>
                </a:lnTo>
                <a:lnTo>
                  <a:pt x="291314" y="336151"/>
                </a:lnTo>
                <a:lnTo>
                  <a:pt x="291314" y="34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10725" y="5327084"/>
            <a:ext cx="74930" cy="79375"/>
          </a:xfrm>
          <a:custGeom>
            <a:avLst/>
            <a:gdLst/>
            <a:ahLst/>
            <a:cxnLst/>
            <a:rect l="l" t="t" r="r" b="b"/>
            <a:pathLst>
              <a:path w="74930" h="79375">
                <a:moveTo>
                  <a:pt x="31380" y="78940"/>
                </a:moveTo>
                <a:lnTo>
                  <a:pt x="17872" y="76294"/>
                </a:lnTo>
                <a:lnTo>
                  <a:pt x="8041" y="69138"/>
                </a:lnTo>
                <a:lnTo>
                  <a:pt x="2034" y="58650"/>
                </a:lnTo>
                <a:lnTo>
                  <a:pt x="0" y="46005"/>
                </a:lnTo>
                <a:lnTo>
                  <a:pt x="4739" y="26245"/>
                </a:lnTo>
                <a:lnTo>
                  <a:pt x="16736" y="11828"/>
                </a:lnTo>
                <a:lnTo>
                  <a:pt x="32655" y="2997"/>
                </a:lnTo>
                <a:lnTo>
                  <a:pt x="49162" y="0"/>
                </a:lnTo>
                <a:lnTo>
                  <a:pt x="57669" y="1053"/>
                </a:lnTo>
                <a:lnTo>
                  <a:pt x="64656" y="4116"/>
                </a:lnTo>
                <a:lnTo>
                  <a:pt x="65723" y="5227"/>
                </a:lnTo>
                <a:lnTo>
                  <a:pt x="49162" y="5227"/>
                </a:lnTo>
                <a:lnTo>
                  <a:pt x="43303" y="5946"/>
                </a:lnTo>
                <a:lnTo>
                  <a:pt x="34453" y="9410"/>
                </a:lnTo>
                <a:lnTo>
                  <a:pt x="25112" y="17578"/>
                </a:lnTo>
                <a:lnTo>
                  <a:pt x="17782" y="32412"/>
                </a:lnTo>
                <a:lnTo>
                  <a:pt x="58707" y="32412"/>
                </a:lnTo>
                <a:lnTo>
                  <a:pt x="55438" y="33458"/>
                </a:lnTo>
                <a:lnTo>
                  <a:pt x="47797" y="35573"/>
                </a:lnTo>
                <a:lnTo>
                  <a:pt x="39813" y="36660"/>
                </a:lnTo>
                <a:lnTo>
                  <a:pt x="32712" y="37060"/>
                </a:lnTo>
                <a:lnTo>
                  <a:pt x="27719" y="37117"/>
                </a:lnTo>
                <a:lnTo>
                  <a:pt x="16736" y="37117"/>
                </a:lnTo>
                <a:lnTo>
                  <a:pt x="14121" y="47050"/>
                </a:lnTo>
                <a:lnTo>
                  <a:pt x="14121" y="52801"/>
                </a:lnTo>
                <a:lnTo>
                  <a:pt x="15428" y="62105"/>
                </a:lnTo>
                <a:lnTo>
                  <a:pt x="19089" y="68811"/>
                </a:lnTo>
                <a:lnTo>
                  <a:pt x="24712" y="72871"/>
                </a:lnTo>
                <a:lnTo>
                  <a:pt x="31903" y="74235"/>
                </a:lnTo>
                <a:lnTo>
                  <a:pt x="55022" y="74235"/>
                </a:lnTo>
                <a:lnTo>
                  <a:pt x="50739" y="76204"/>
                </a:lnTo>
                <a:lnTo>
                  <a:pt x="31380" y="78940"/>
                </a:lnTo>
                <a:close/>
              </a:path>
              <a:path w="74930" h="79375">
                <a:moveTo>
                  <a:pt x="58707" y="32412"/>
                </a:moveTo>
                <a:lnTo>
                  <a:pt x="26673" y="32412"/>
                </a:lnTo>
                <a:lnTo>
                  <a:pt x="35482" y="32151"/>
                </a:lnTo>
                <a:lnTo>
                  <a:pt x="47724" y="30321"/>
                </a:lnTo>
                <a:lnTo>
                  <a:pt x="58593" y="25355"/>
                </a:lnTo>
                <a:lnTo>
                  <a:pt x="63283" y="15683"/>
                </a:lnTo>
                <a:lnTo>
                  <a:pt x="63283" y="8887"/>
                </a:lnTo>
                <a:lnTo>
                  <a:pt x="57007" y="5227"/>
                </a:lnTo>
                <a:lnTo>
                  <a:pt x="65723" y="5227"/>
                </a:lnTo>
                <a:lnTo>
                  <a:pt x="69388" y="9042"/>
                </a:lnTo>
                <a:lnTo>
                  <a:pt x="71128" y="15683"/>
                </a:lnTo>
                <a:lnTo>
                  <a:pt x="71128" y="20911"/>
                </a:lnTo>
                <a:lnTo>
                  <a:pt x="68513" y="29276"/>
                </a:lnTo>
                <a:lnTo>
                  <a:pt x="58707" y="32412"/>
                </a:lnTo>
                <a:close/>
              </a:path>
              <a:path w="74930" h="79375">
                <a:moveTo>
                  <a:pt x="55022" y="74235"/>
                </a:moveTo>
                <a:lnTo>
                  <a:pt x="31903" y="74235"/>
                </a:lnTo>
                <a:lnTo>
                  <a:pt x="37117" y="73982"/>
                </a:lnTo>
                <a:lnTo>
                  <a:pt x="46547" y="72209"/>
                </a:lnTo>
                <a:lnTo>
                  <a:pt x="57939" y="67398"/>
                </a:lnTo>
                <a:lnTo>
                  <a:pt x="69036" y="58029"/>
                </a:lnTo>
                <a:lnTo>
                  <a:pt x="70605" y="56460"/>
                </a:lnTo>
                <a:lnTo>
                  <a:pt x="73220" y="56460"/>
                </a:lnTo>
                <a:lnTo>
                  <a:pt x="74789" y="58029"/>
                </a:lnTo>
                <a:lnTo>
                  <a:pt x="74789" y="59074"/>
                </a:lnTo>
                <a:lnTo>
                  <a:pt x="72199" y="63281"/>
                </a:lnTo>
                <a:lnTo>
                  <a:pt x="64264" y="69988"/>
                </a:lnTo>
                <a:lnTo>
                  <a:pt x="55022" y="74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12717" y="5303554"/>
            <a:ext cx="97155" cy="114300"/>
          </a:xfrm>
          <a:custGeom>
            <a:avLst/>
            <a:gdLst/>
            <a:ahLst/>
            <a:cxnLst/>
            <a:rect l="l" t="t" r="r" b="b"/>
            <a:pathLst>
              <a:path w="97155" h="114300">
                <a:moveTo>
                  <a:pt x="96756" y="113967"/>
                </a:moveTo>
                <a:lnTo>
                  <a:pt x="59099" y="113967"/>
                </a:lnTo>
                <a:lnTo>
                  <a:pt x="36406" y="109548"/>
                </a:lnTo>
                <a:lnTo>
                  <a:pt x="17586" y="97434"/>
                </a:lnTo>
                <a:lnTo>
                  <a:pt x="4747" y="79341"/>
                </a:lnTo>
                <a:lnTo>
                  <a:pt x="0" y="56983"/>
                </a:lnTo>
                <a:lnTo>
                  <a:pt x="4674" y="34846"/>
                </a:lnTo>
                <a:lnTo>
                  <a:pt x="17389" y="16729"/>
                </a:lnTo>
                <a:lnTo>
                  <a:pt x="36185" y="4492"/>
                </a:lnTo>
                <a:lnTo>
                  <a:pt x="59099" y="0"/>
                </a:lnTo>
                <a:lnTo>
                  <a:pt x="96756" y="0"/>
                </a:lnTo>
                <a:lnTo>
                  <a:pt x="96756" y="8364"/>
                </a:lnTo>
                <a:lnTo>
                  <a:pt x="59622" y="8364"/>
                </a:lnTo>
                <a:lnTo>
                  <a:pt x="40590" y="11705"/>
                </a:lnTo>
                <a:lnTo>
                  <a:pt x="25038" y="20976"/>
                </a:lnTo>
                <a:lnTo>
                  <a:pt x="14096" y="35051"/>
                </a:lnTo>
                <a:lnTo>
                  <a:pt x="8891" y="52801"/>
                </a:lnTo>
                <a:lnTo>
                  <a:pt x="96756" y="52801"/>
                </a:lnTo>
                <a:lnTo>
                  <a:pt x="96756" y="61166"/>
                </a:lnTo>
                <a:lnTo>
                  <a:pt x="8891" y="61166"/>
                </a:lnTo>
                <a:lnTo>
                  <a:pt x="14096" y="78916"/>
                </a:lnTo>
                <a:lnTo>
                  <a:pt x="25038" y="92990"/>
                </a:lnTo>
                <a:lnTo>
                  <a:pt x="40590" y="102261"/>
                </a:lnTo>
                <a:lnTo>
                  <a:pt x="59622" y="105602"/>
                </a:lnTo>
                <a:lnTo>
                  <a:pt x="96756" y="105602"/>
                </a:lnTo>
                <a:lnTo>
                  <a:pt x="96756" y="113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37192" y="5281596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4" h="126364">
                <a:moveTo>
                  <a:pt x="33472" y="125991"/>
                </a:moveTo>
                <a:lnTo>
                  <a:pt x="20740" y="124627"/>
                </a:lnTo>
                <a:lnTo>
                  <a:pt x="10067" y="120567"/>
                </a:lnTo>
                <a:lnTo>
                  <a:pt x="2729" y="113861"/>
                </a:lnTo>
                <a:lnTo>
                  <a:pt x="0" y="104557"/>
                </a:lnTo>
                <a:lnTo>
                  <a:pt x="1618" y="95841"/>
                </a:lnTo>
                <a:lnTo>
                  <a:pt x="7452" y="84233"/>
                </a:lnTo>
                <a:lnTo>
                  <a:pt x="18975" y="71548"/>
                </a:lnTo>
                <a:lnTo>
                  <a:pt x="37656" y="59597"/>
                </a:lnTo>
                <a:lnTo>
                  <a:pt x="31650" y="57016"/>
                </a:lnTo>
                <a:lnTo>
                  <a:pt x="26084" y="53062"/>
                </a:lnTo>
                <a:lnTo>
                  <a:pt x="21990" y="47540"/>
                </a:lnTo>
                <a:lnTo>
                  <a:pt x="20397" y="40254"/>
                </a:lnTo>
                <a:lnTo>
                  <a:pt x="25504" y="25142"/>
                </a:lnTo>
                <a:lnTo>
                  <a:pt x="38898" y="12285"/>
                </a:lnTo>
                <a:lnTo>
                  <a:pt x="57685" y="3349"/>
                </a:lnTo>
                <a:lnTo>
                  <a:pt x="78973" y="0"/>
                </a:lnTo>
                <a:lnTo>
                  <a:pt x="90480" y="0"/>
                </a:lnTo>
                <a:lnTo>
                  <a:pt x="100940" y="2613"/>
                </a:lnTo>
                <a:lnTo>
                  <a:pt x="100940" y="10455"/>
                </a:lnTo>
                <a:lnTo>
                  <a:pt x="60668" y="10455"/>
                </a:lnTo>
                <a:lnTo>
                  <a:pt x="50731" y="12024"/>
                </a:lnTo>
                <a:lnTo>
                  <a:pt x="44978" y="16206"/>
                </a:lnTo>
                <a:lnTo>
                  <a:pt x="40794" y="18820"/>
                </a:lnTo>
                <a:lnTo>
                  <a:pt x="36610" y="25093"/>
                </a:lnTo>
                <a:lnTo>
                  <a:pt x="36610" y="32412"/>
                </a:lnTo>
                <a:lnTo>
                  <a:pt x="38391" y="39258"/>
                </a:lnTo>
                <a:lnTo>
                  <a:pt x="44194" y="45221"/>
                </a:lnTo>
                <a:lnTo>
                  <a:pt x="54703" y="49615"/>
                </a:lnTo>
                <a:lnTo>
                  <a:pt x="70605" y="51755"/>
                </a:lnTo>
                <a:lnTo>
                  <a:pt x="72174" y="51755"/>
                </a:lnTo>
                <a:lnTo>
                  <a:pt x="72174" y="55415"/>
                </a:lnTo>
                <a:lnTo>
                  <a:pt x="68513" y="58029"/>
                </a:lnTo>
                <a:lnTo>
                  <a:pt x="66421" y="59597"/>
                </a:lnTo>
                <a:lnTo>
                  <a:pt x="62237" y="62211"/>
                </a:lnTo>
                <a:lnTo>
                  <a:pt x="56484" y="62211"/>
                </a:lnTo>
                <a:lnTo>
                  <a:pt x="37836" y="66500"/>
                </a:lnTo>
                <a:lnTo>
                  <a:pt x="25365" y="75738"/>
                </a:lnTo>
                <a:lnTo>
                  <a:pt x="18386" y="86839"/>
                </a:lnTo>
                <a:lnTo>
                  <a:pt x="16213" y="96715"/>
                </a:lnTo>
                <a:lnTo>
                  <a:pt x="19318" y="105831"/>
                </a:lnTo>
                <a:lnTo>
                  <a:pt x="26934" y="111614"/>
                </a:lnTo>
                <a:lnTo>
                  <a:pt x="36512" y="114653"/>
                </a:lnTo>
                <a:lnTo>
                  <a:pt x="45501" y="115535"/>
                </a:lnTo>
                <a:lnTo>
                  <a:pt x="66974" y="115535"/>
                </a:lnTo>
                <a:lnTo>
                  <a:pt x="55700" y="121613"/>
                </a:lnTo>
                <a:lnTo>
                  <a:pt x="33472" y="125991"/>
                </a:lnTo>
                <a:close/>
              </a:path>
              <a:path w="100964" h="126364">
                <a:moveTo>
                  <a:pt x="89434" y="29276"/>
                </a:moveTo>
                <a:lnTo>
                  <a:pt x="83681" y="29276"/>
                </a:lnTo>
                <a:lnTo>
                  <a:pt x="82111" y="28753"/>
                </a:lnTo>
                <a:lnTo>
                  <a:pt x="82111" y="27184"/>
                </a:lnTo>
                <a:lnTo>
                  <a:pt x="82635" y="26139"/>
                </a:lnTo>
                <a:lnTo>
                  <a:pt x="83158" y="25616"/>
                </a:lnTo>
                <a:lnTo>
                  <a:pt x="84204" y="24048"/>
                </a:lnTo>
                <a:lnTo>
                  <a:pt x="84727" y="21957"/>
                </a:lnTo>
                <a:lnTo>
                  <a:pt x="84727" y="14115"/>
                </a:lnTo>
                <a:lnTo>
                  <a:pt x="78450" y="12546"/>
                </a:lnTo>
                <a:lnTo>
                  <a:pt x="73220" y="10978"/>
                </a:lnTo>
                <a:lnTo>
                  <a:pt x="68513" y="10455"/>
                </a:lnTo>
                <a:lnTo>
                  <a:pt x="100940" y="10455"/>
                </a:lnTo>
                <a:lnTo>
                  <a:pt x="100940" y="22479"/>
                </a:lnTo>
                <a:lnTo>
                  <a:pt x="89434" y="29276"/>
                </a:lnTo>
                <a:close/>
              </a:path>
              <a:path w="100964" h="126364">
                <a:moveTo>
                  <a:pt x="66974" y="115535"/>
                </a:moveTo>
                <a:lnTo>
                  <a:pt x="45501" y="115535"/>
                </a:lnTo>
                <a:lnTo>
                  <a:pt x="56329" y="114073"/>
                </a:lnTo>
                <a:lnTo>
                  <a:pt x="64656" y="110504"/>
                </a:lnTo>
                <a:lnTo>
                  <a:pt x="70728" y="106052"/>
                </a:lnTo>
                <a:lnTo>
                  <a:pt x="74789" y="101943"/>
                </a:lnTo>
                <a:lnTo>
                  <a:pt x="82111" y="93578"/>
                </a:lnTo>
                <a:lnTo>
                  <a:pt x="91003" y="93578"/>
                </a:lnTo>
                <a:lnTo>
                  <a:pt x="91003" y="95147"/>
                </a:lnTo>
                <a:lnTo>
                  <a:pt x="86426" y="101289"/>
                </a:lnTo>
                <a:lnTo>
                  <a:pt x="74005" y="111745"/>
                </a:lnTo>
                <a:lnTo>
                  <a:pt x="66974" y="115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85198" y="4995114"/>
            <a:ext cx="130810" cy="159385"/>
          </a:xfrm>
          <a:custGeom>
            <a:avLst/>
            <a:gdLst/>
            <a:ahLst/>
            <a:cxnLst/>
            <a:rect l="l" t="t" r="r" b="b"/>
            <a:pathLst>
              <a:path w="130810" h="159385">
                <a:moveTo>
                  <a:pt x="21443" y="40777"/>
                </a:moveTo>
                <a:lnTo>
                  <a:pt x="15690" y="40777"/>
                </a:lnTo>
                <a:lnTo>
                  <a:pt x="15690" y="37640"/>
                </a:lnTo>
                <a:lnTo>
                  <a:pt x="18828" y="22479"/>
                </a:lnTo>
                <a:lnTo>
                  <a:pt x="23535" y="14115"/>
                </a:lnTo>
                <a:lnTo>
                  <a:pt x="25627" y="9932"/>
                </a:lnTo>
                <a:lnTo>
                  <a:pt x="30334" y="0"/>
                </a:lnTo>
                <a:lnTo>
                  <a:pt x="41840" y="0"/>
                </a:lnTo>
                <a:lnTo>
                  <a:pt x="48958" y="1029"/>
                </a:lnTo>
                <a:lnTo>
                  <a:pt x="55634" y="4312"/>
                </a:lnTo>
                <a:lnTo>
                  <a:pt x="56482" y="5227"/>
                </a:lnTo>
                <a:lnTo>
                  <a:pt x="41317" y="5227"/>
                </a:lnTo>
                <a:lnTo>
                  <a:pt x="35074" y="7384"/>
                </a:lnTo>
                <a:lnTo>
                  <a:pt x="30203" y="13461"/>
                </a:lnTo>
                <a:lnTo>
                  <a:pt x="26313" y="22871"/>
                </a:lnTo>
                <a:lnTo>
                  <a:pt x="23012" y="35026"/>
                </a:lnTo>
                <a:lnTo>
                  <a:pt x="21443" y="40777"/>
                </a:lnTo>
                <a:close/>
              </a:path>
              <a:path w="130810" h="159385">
                <a:moveTo>
                  <a:pt x="71651" y="18820"/>
                </a:moveTo>
                <a:lnTo>
                  <a:pt x="64329" y="18820"/>
                </a:lnTo>
                <a:lnTo>
                  <a:pt x="71243" y="11689"/>
                </a:lnTo>
                <a:lnTo>
                  <a:pt x="79235" y="5685"/>
                </a:lnTo>
                <a:lnTo>
                  <a:pt x="88012" y="1543"/>
                </a:lnTo>
                <a:lnTo>
                  <a:pt x="97279" y="0"/>
                </a:lnTo>
                <a:lnTo>
                  <a:pt x="110370" y="2899"/>
                </a:lnTo>
                <a:lnTo>
                  <a:pt x="113356" y="5227"/>
                </a:lnTo>
                <a:lnTo>
                  <a:pt x="92049" y="5227"/>
                </a:lnTo>
                <a:lnTo>
                  <a:pt x="84727" y="7319"/>
                </a:lnTo>
                <a:lnTo>
                  <a:pt x="76358" y="15160"/>
                </a:lnTo>
                <a:lnTo>
                  <a:pt x="71651" y="18820"/>
                </a:lnTo>
                <a:close/>
              </a:path>
              <a:path w="130810" h="159385">
                <a:moveTo>
                  <a:pt x="35041" y="151085"/>
                </a:moveTo>
                <a:lnTo>
                  <a:pt x="16736" y="151085"/>
                </a:lnTo>
                <a:lnTo>
                  <a:pt x="17259" y="149516"/>
                </a:lnTo>
                <a:lnTo>
                  <a:pt x="19351" y="140629"/>
                </a:lnTo>
                <a:lnTo>
                  <a:pt x="48116" y="25616"/>
                </a:lnTo>
                <a:lnTo>
                  <a:pt x="48639" y="22479"/>
                </a:lnTo>
                <a:lnTo>
                  <a:pt x="48639" y="7319"/>
                </a:lnTo>
                <a:lnTo>
                  <a:pt x="45501" y="5227"/>
                </a:lnTo>
                <a:lnTo>
                  <a:pt x="56482" y="5227"/>
                </a:lnTo>
                <a:lnTo>
                  <a:pt x="61036" y="10145"/>
                </a:lnTo>
                <a:lnTo>
                  <a:pt x="64329" y="18820"/>
                </a:lnTo>
                <a:lnTo>
                  <a:pt x="71651" y="18820"/>
                </a:lnTo>
                <a:lnTo>
                  <a:pt x="64852" y="25616"/>
                </a:lnTo>
                <a:lnTo>
                  <a:pt x="63283" y="32412"/>
                </a:lnTo>
                <a:lnTo>
                  <a:pt x="50731" y="81554"/>
                </a:lnTo>
                <a:lnTo>
                  <a:pt x="50208" y="84168"/>
                </a:lnTo>
                <a:lnTo>
                  <a:pt x="50208" y="85214"/>
                </a:lnTo>
                <a:lnTo>
                  <a:pt x="50960" y="89388"/>
                </a:lnTo>
                <a:lnTo>
                  <a:pt x="53869" y="97042"/>
                </a:lnTo>
                <a:lnTo>
                  <a:pt x="54030" y="97238"/>
                </a:lnTo>
                <a:lnTo>
                  <a:pt x="47070" y="97238"/>
                </a:lnTo>
                <a:lnTo>
                  <a:pt x="44529" y="107277"/>
                </a:lnTo>
                <a:lnTo>
                  <a:pt x="40467" y="123442"/>
                </a:lnTo>
                <a:lnTo>
                  <a:pt x="36700" y="138922"/>
                </a:lnTo>
                <a:lnTo>
                  <a:pt x="35041" y="146903"/>
                </a:lnTo>
                <a:lnTo>
                  <a:pt x="35041" y="151085"/>
                </a:lnTo>
                <a:close/>
              </a:path>
              <a:path w="130810" h="159385">
                <a:moveTo>
                  <a:pt x="88377" y="107694"/>
                </a:moveTo>
                <a:lnTo>
                  <a:pt x="70082" y="107694"/>
                </a:lnTo>
                <a:lnTo>
                  <a:pt x="77233" y="106117"/>
                </a:lnTo>
                <a:lnTo>
                  <a:pt x="84923" y="101355"/>
                </a:lnTo>
                <a:lnTo>
                  <a:pt x="107673" y="57375"/>
                </a:lnTo>
                <a:lnTo>
                  <a:pt x="112446" y="28753"/>
                </a:lnTo>
                <a:lnTo>
                  <a:pt x="111310" y="18902"/>
                </a:lnTo>
                <a:lnTo>
                  <a:pt x="108066" y="11501"/>
                </a:lnTo>
                <a:lnTo>
                  <a:pt x="102958" y="6845"/>
                </a:lnTo>
                <a:lnTo>
                  <a:pt x="96233" y="5227"/>
                </a:lnTo>
                <a:lnTo>
                  <a:pt x="113356" y="5227"/>
                </a:lnTo>
                <a:lnTo>
                  <a:pt x="120814" y="11043"/>
                </a:lnTo>
                <a:lnTo>
                  <a:pt x="127727" y="23598"/>
                </a:lnTo>
                <a:lnTo>
                  <a:pt x="130228" y="39731"/>
                </a:lnTo>
                <a:lnTo>
                  <a:pt x="124949" y="66826"/>
                </a:lnTo>
                <a:lnTo>
                  <a:pt x="111138" y="90246"/>
                </a:lnTo>
                <a:lnTo>
                  <a:pt x="91836" y="106705"/>
                </a:lnTo>
                <a:lnTo>
                  <a:pt x="88377" y="107694"/>
                </a:lnTo>
                <a:close/>
              </a:path>
              <a:path w="130810" h="159385">
                <a:moveTo>
                  <a:pt x="70082" y="112921"/>
                </a:moveTo>
                <a:lnTo>
                  <a:pt x="61633" y="111500"/>
                </a:lnTo>
                <a:lnTo>
                  <a:pt x="55046" y="107824"/>
                </a:lnTo>
                <a:lnTo>
                  <a:pt x="50224" y="102776"/>
                </a:lnTo>
                <a:lnTo>
                  <a:pt x="47070" y="97238"/>
                </a:lnTo>
                <a:lnTo>
                  <a:pt x="54030" y="97238"/>
                </a:lnTo>
                <a:lnTo>
                  <a:pt x="59916" y="104402"/>
                </a:lnTo>
                <a:lnTo>
                  <a:pt x="70082" y="107694"/>
                </a:lnTo>
                <a:lnTo>
                  <a:pt x="88377" y="107694"/>
                </a:lnTo>
                <a:lnTo>
                  <a:pt x="70082" y="112921"/>
                </a:lnTo>
                <a:close/>
              </a:path>
              <a:path w="130810" h="159385">
                <a:moveTo>
                  <a:pt x="9937" y="158927"/>
                </a:moveTo>
                <a:lnTo>
                  <a:pt x="1046" y="158927"/>
                </a:lnTo>
                <a:lnTo>
                  <a:pt x="0" y="157881"/>
                </a:lnTo>
                <a:lnTo>
                  <a:pt x="0" y="151085"/>
                </a:lnTo>
                <a:lnTo>
                  <a:pt x="53346" y="151085"/>
                </a:lnTo>
                <a:lnTo>
                  <a:pt x="53346" y="157881"/>
                </a:lnTo>
                <a:lnTo>
                  <a:pt x="17259" y="157881"/>
                </a:lnTo>
                <a:lnTo>
                  <a:pt x="9937" y="158927"/>
                </a:lnTo>
                <a:close/>
              </a:path>
              <a:path w="130810" h="159385">
                <a:moveTo>
                  <a:pt x="53346" y="158927"/>
                </a:moveTo>
                <a:lnTo>
                  <a:pt x="40794" y="158927"/>
                </a:lnTo>
                <a:lnTo>
                  <a:pt x="32426" y="157881"/>
                </a:lnTo>
                <a:lnTo>
                  <a:pt x="53346" y="157881"/>
                </a:lnTo>
                <a:lnTo>
                  <a:pt x="53346" y="15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43674" y="4918259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19" h="250189">
                <a:moveTo>
                  <a:pt x="57007" y="249892"/>
                </a:moveTo>
                <a:lnTo>
                  <a:pt x="55438" y="249892"/>
                </a:lnTo>
                <a:lnTo>
                  <a:pt x="50339" y="246877"/>
                </a:lnTo>
                <a:lnTo>
                  <a:pt x="16213" y="202841"/>
                </a:lnTo>
                <a:lnTo>
                  <a:pt x="3007" y="160560"/>
                </a:lnTo>
                <a:lnTo>
                  <a:pt x="0" y="124946"/>
                </a:lnTo>
                <a:lnTo>
                  <a:pt x="686" y="107800"/>
                </a:lnTo>
                <a:lnTo>
                  <a:pt x="7943" y="68999"/>
                </a:lnTo>
                <a:lnTo>
                  <a:pt x="27711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915" y="6796"/>
                </a:lnTo>
                <a:lnTo>
                  <a:pt x="35605" y="32094"/>
                </a:lnTo>
                <a:lnTo>
                  <a:pt x="23208" y="60969"/>
                </a:lnTo>
                <a:lnTo>
                  <a:pt x="16597" y="92296"/>
                </a:lnTo>
                <a:lnTo>
                  <a:pt x="14644" y="124946"/>
                </a:lnTo>
                <a:lnTo>
                  <a:pt x="16360" y="154851"/>
                </a:lnTo>
                <a:lnTo>
                  <a:pt x="22489" y="185785"/>
                </a:lnTo>
                <a:lnTo>
                  <a:pt x="34502" y="215445"/>
                </a:lnTo>
                <a:lnTo>
                  <a:pt x="53869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27879" y="4995109"/>
            <a:ext cx="95885" cy="113030"/>
          </a:xfrm>
          <a:custGeom>
            <a:avLst/>
            <a:gdLst/>
            <a:ahLst/>
            <a:cxnLst/>
            <a:rect l="l" t="t" r="r" b="b"/>
            <a:pathLst>
              <a:path w="95885" h="113029">
                <a:moveTo>
                  <a:pt x="39225" y="112921"/>
                </a:moveTo>
                <a:lnTo>
                  <a:pt x="22726" y="109499"/>
                </a:lnTo>
                <a:lnTo>
                  <a:pt x="10394" y="100048"/>
                </a:lnTo>
                <a:lnTo>
                  <a:pt x="2672" y="85794"/>
                </a:lnTo>
                <a:lnTo>
                  <a:pt x="0" y="67962"/>
                </a:lnTo>
                <a:lnTo>
                  <a:pt x="6316" y="38816"/>
                </a:lnTo>
                <a:lnTo>
                  <a:pt x="22293" y="17513"/>
                </a:lnTo>
                <a:lnTo>
                  <a:pt x="43466" y="4443"/>
                </a:lnTo>
                <a:lnTo>
                  <a:pt x="65375" y="0"/>
                </a:lnTo>
                <a:lnTo>
                  <a:pt x="76824" y="1731"/>
                </a:lnTo>
                <a:lnTo>
                  <a:pt x="83080" y="5227"/>
                </a:lnTo>
                <a:lnTo>
                  <a:pt x="65375" y="5227"/>
                </a:lnTo>
                <a:lnTo>
                  <a:pt x="57293" y="6469"/>
                </a:lnTo>
                <a:lnTo>
                  <a:pt x="45436" y="12024"/>
                </a:lnTo>
                <a:lnTo>
                  <a:pt x="33088" y="24636"/>
                </a:lnTo>
                <a:lnTo>
                  <a:pt x="23535" y="47050"/>
                </a:lnTo>
                <a:lnTo>
                  <a:pt x="73220" y="47050"/>
                </a:lnTo>
                <a:lnTo>
                  <a:pt x="62989" y="50154"/>
                </a:lnTo>
                <a:lnTo>
                  <a:pt x="52169" y="51886"/>
                </a:lnTo>
                <a:lnTo>
                  <a:pt x="42330" y="52638"/>
                </a:lnTo>
                <a:lnTo>
                  <a:pt x="35041" y="52801"/>
                </a:lnTo>
                <a:lnTo>
                  <a:pt x="21966" y="52801"/>
                </a:lnTo>
                <a:lnTo>
                  <a:pt x="19547" y="62832"/>
                </a:lnTo>
                <a:lnTo>
                  <a:pt x="18305" y="70314"/>
                </a:lnTo>
                <a:lnTo>
                  <a:pt x="17847" y="75444"/>
                </a:lnTo>
                <a:lnTo>
                  <a:pt x="17782" y="78417"/>
                </a:lnTo>
                <a:lnTo>
                  <a:pt x="18419" y="86521"/>
                </a:lnTo>
                <a:lnTo>
                  <a:pt x="21312" y="96192"/>
                </a:lnTo>
                <a:lnTo>
                  <a:pt x="27931" y="104295"/>
                </a:lnTo>
                <a:lnTo>
                  <a:pt x="39748" y="107694"/>
                </a:lnTo>
                <a:lnTo>
                  <a:pt x="65137" y="107694"/>
                </a:lnTo>
                <a:lnTo>
                  <a:pt x="63054" y="108788"/>
                </a:lnTo>
                <a:lnTo>
                  <a:pt x="39225" y="112921"/>
                </a:lnTo>
                <a:close/>
              </a:path>
              <a:path w="95885" h="113029">
                <a:moveTo>
                  <a:pt x="73220" y="47050"/>
                </a:moveTo>
                <a:lnTo>
                  <a:pt x="33472" y="47050"/>
                </a:lnTo>
                <a:lnTo>
                  <a:pt x="45730" y="46650"/>
                </a:lnTo>
                <a:lnTo>
                  <a:pt x="62499" y="43848"/>
                </a:lnTo>
                <a:lnTo>
                  <a:pt x="77306" y="36243"/>
                </a:lnTo>
                <a:lnTo>
                  <a:pt x="83681" y="21434"/>
                </a:lnTo>
                <a:lnTo>
                  <a:pt x="83681" y="12546"/>
                </a:lnTo>
                <a:lnTo>
                  <a:pt x="76881" y="5227"/>
                </a:lnTo>
                <a:lnTo>
                  <a:pt x="83080" y="5227"/>
                </a:lnTo>
                <a:lnTo>
                  <a:pt x="85184" y="6404"/>
                </a:lnTo>
                <a:lnTo>
                  <a:pt x="90308" y="13233"/>
                </a:lnTo>
                <a:lnTo>
                  <a:pt x="92049" y="21434"/>
                </a:lnTo>
                <a:lnTo>
                  <a:pt x="91607" y="25657"/>
                </a:lnTo>
                <a:lnTo>
                  <a:pt x="89303" y="32478"/>
                </a:lnTo>
                <a:lnTo>
                  <a:pt x="83664" y="40181"/>
                </a:lnTo>
                <a:lnTo>
                  <a:pt x="73220" y="47050"/>
                </a:lnTo>
                <a:close/>
              </a:path>
              <a:path w="95885" h="113029">
                <a:moveTo>
                  <a:pt x="65137" y="107694"/>
                </a:moveTo>
                <a:lnTo>
                  <a:pt x="39748" y="107694"/>
                </a:lnTo>
                <a:lnTo>
                  <a:pt x="45820" y="107310"/>
                </a:lnTo>
                <a:lnTo>
                  <a:pt x="58119" y="104622"/>
                </a:lnTo>
                <a:lnTo>
                  <a:pt x="73654" y="97328"/>
                </a:lnTo>
                <a:lnTo>
                  <a:pt x="89434" y="83123"/>
                </a:lnTo>
                <a:lnTo>
                  <a:pt x="91003" y="81031"/>
                </a:lnTo>
                <a:lnTo>
                  <a:pt x="91526" y="80509"/>
                </a:lnTo>
                <a:lnTo>
                  <a:pt x="94141" y="80509"/>
                </a:lnTo>
                <a:lnTo>
                  <a:pt x="95710" y="82077"/>
                </a:lnTo>
                <a:lnTo>
                  <a:pt x="95710" y="83645"/>
                </a:lnTo>
                <a:lnTo>
                  <a:pt x="91885" y="89543"/>
                </a:lnTo>
                <a:lnTo>
                  <a:pt x="80804" y="99460"/>
                </a:lnTo>
                <a:lnTo>
                  <a:pt x="65137" y="107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67255" y="4918259"/>
            <a:ext cx="0" cy="250190"/>
          </a:xfrm>
          <a:custGeom>
            <a:avLst/>
            <a:gdLst/>
            <a:ahLst/>
            <a:cxnLst/>
            <a:rect l="l" t="t" r="r" b="b"/>
            <a:pathLst>
              <a:path h="250189">
                <a:moveTo>
                  <a:pt x="0" y="0"/>
                </a:moveTo>
                <a:lnTo>
                  <a:pt x="0" y="249892"/>
                </a:lnTo>
              </a:path>
            </a:pathLst>
          </a:custGeom>
          <a:ln w="9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0340" y="4918259"/>
            <a:ext cx="88900" cy="250190"/>
          </a:xfrm>
          <a:custGeom>
            <a:avLst/>
            <a:gdLst/>
            <a:ahLst/>
            <a:cxnLst/>
            <a:rect l="l" t="t" r="r" b="b"/>
            <a:pathLst>
              <a:path w="88900" h="250189">
                <a:moveTo>
                  <a:pt x="88388" y="249892"/>
                </a:moveTo>
                <a:lnTo>
                  <a:pt x="83681" y="249892"/>
                </a:lnTo>
                <a:lnTo>
                  <a:pt x="75468" y="249287"/>
                </a:lnTo>
                <a:lnTo>
                  <a:pt x="40639" y="232607"/>
                </a:lnTo>
                <a:lnTo>
                  <a:pt x="35564" y="211728"/>
                </a:lnTo>
                <a:lnTo>
                  <a:pt x="35564" y="152653"/>
                </a:lnTo>
                <a:lnTo>
                  <a:pt x="35041" y="149516"/>
                </a:lnTo>
                <a:lnTo>
                  <a:pt x="31388" y="141160"/>
                </a:lnTo>
                <a:lnTo>
                  <a:pt x="24646" y="134421"/>
                </a:lnTo>
                <a:lnTo>
                  <a:pt x="15257" y="129740"/>
                </a:lnTo>
                <a:lnTo>
                  <a:pt x="3661" y="127559"/>
                </a:lnTo>
                <a:lnTo>
                  <a:pt x="1046" y="127037"/>
                </a:lnTo>
                <a:lnTo>
                  <a:pt x="0" y="127037"/>
                </a:lnTo>
                <a:lnTo>
                  <a:pt x="0" y="123377"/>
                </a:lnTo>
                <a:lnTo>
                  <a:pt x="523" y="122332"/>
                </a:lnTo>
                <a:lnTo>
                  <a:pt x="2092" y="121809"/>
                </a:lnTo>
                <a:lnTo>
                  <a:pt x="7322" y="121809"/>
                </a:lnTo>
                <a:lnTo>
                  <a:pt x="17259" y="121286"/>
                </a:lnTo>
                <a:lnTo>
                  <a:pt x="35564" y="87828"/>
                </a:lnTo>
                <a:lnTo>
                  <a:pt x="35564" y="30844"/>
                </a:lnTo>
                <a:lnTo>
                  <a:pt x="39772" y="18305"/>
                </a:lnTo>
                <a:lnTo>
                  <a:pt x="50404" y="8560"/>
                </a:lnTo>
                <a:lnTo>
                  <a:pt x="65645" y="2246"/>
                </a:lnTo>
                <a:lnTo>
                  <a:pt x="83681" y="0"/>
                </a:lnTo>
                <a:lnTo>
                  <a:pt x="88388" y="0"/>
                </a:lnTo>
                <a:lnTo>
                  <a:pt x="88388" y="4182"/>
                </a:lnTo>
                <a:lnTo>
                  <a:pt x="87342" y="5227"/>
                </a:lnTo>
                <a:lnTo>
                  <a:pt x="86296" y="5227"/>
                </a:lnTo>
                <a:lnTo>
                  <a:pt x="69510" y="9042"/>
                </a:lnTo>
                <a:lnTo>
                  <a:pt x="59099" y="16141"/>
                </a:lnTo>
                <a:lnTo>
                  <a:pt x="53787" y="24709"/>
                </a:lnTo>
                <a:lnTo>
                  <a:pt x="52300" y="32935"/>
                </a:lnTo>
                <a:lnTo>
                  <a:pt x="52300" y="93056"/>
                </a:lnTo>
                <a:lnTo>
                  <a:pt x="50592" y="103405"/>
                </a:lnTo>
                <a:lnTo>
                  <a:pt x="45305" y="112333"/>
                </a:lnTo>
                <a:lnTo>
                  <a:pt x="36193" y="119595"/>
                </a:lnTo>
                <a:lnTo>
                  <a:pt x="23012" y="124946"/>
                </a:lnTo>
                <a:lnTo>
                  <a:pt x="29811" y="126514"/>
                </a:lnTo>
                <a:lnTo>
                  <a:pt x="52300" y="158404"/>
                </a:lnTo>
                <a:lnTo>
                  <a:pt x="52300" y="220093"/>
                </a:lnTo>
                <a:lnTo>
                  <a:pt x="53346" y="222707"/>
                </a:lnTo>
                <a:lnTo>
                  <a:pt x="57293" y="231202"/>
                </a:lnTo>
                <a:lnTo>
                  <a:pt x="64133" y="237737"/>
                </a:lnTo>
                <a:lnTo>
                  <a:pt x="73425" y="242115"/>
                </a:lnTo>
                <a:lnTo>
                  <a:pt x="84727" y="244141"/>
                </a:lnTo>
                <a:lnTo>
                  <a:pt x="86819" y="244664"/>
                </a:lnTo>
                <a:lnTo>
                  <a:pt x="88388" y="244664"/>
                </a:lnTo>
                <a:lnTo>
                  <a:pt x="88388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34361" y="4995108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5" h="113029">
                <a:moveTo>
                  <a:pt x="5753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1" y="1641"/>
                </a:lnTo>
                <a:lnTo>
                  <a:pt x="46624" y="5227"/>
                </a:lnTo>
                <a:lnTo>
                  <a:pt x="32426" y="5227"/>
                </a:lnTo>
                <a:lnTo>
                  <a:pt x="26362" y="6526"/>
                </a:lnTo>
                <a:lnTo>
                  <a:pt x="19612" y="11305"/>
                </a:lnTo>
                <a:lnTo>
                  <a:pt x="12862" y="20886"/>
                </a:lnTo>
                <a:lnTo>
                  <a:pt x="6799" y="36595"/>
                </a:lnTo>
                <a:lnTo>
                  <a:pt x="5753" y="40254"/>
                </a:lnTo>
                <a:lnTo>
                  <a:pt x="5753" y="40777"/>
                </a:lnTo>
                <a:close/>
              </a:path>
              <a:path w="109855" h="113029">
                <a:moveTo>
                  <a:pt x="63992" y="107694"/>
                </a:moveTo>
                <a:lnTo>
                  <a:pt x="54392" y="107694"/>
                </a:lnTo>
                <a:lnTo>
                  <a:pt x="73694" y="98545"/>
                </a:lnTo>
                <a:lnTo>
                  <a:pt x="87603" y="77633"/>
                </a:lnTo>
                <a:lnTo>
                  <a:pt x="96020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86296" y="15160"/>
                </a:lnTo>
                <a:lnTo>
                  <a:pt x="86296" y="6273"/>
                </a:lnTo>
                <a:lnTo>
                  <a:pt x="92572" y="0"/>
                </a:lnTo>
                <a:lnTo>
                  <a:pt x="103032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62" y="37714"/>
                </a:lnTo>
                <a:lnTo>
                  <a:pt x="97475" y="69988"/>
                </a:lnTo>
                <a:lnTo>
                  <a:pt x="80044" y="99811"/>
                </a:lnTo>
                <a:lnTo>
                  <a:pt x="63992" y="107694"/>
                </a:lnTo>
                <a:close/>
              </a:path>
              <a:path w="109855" h="113029">
                <a:moveTo>
                  <a:pt x="53346" y="112921"/>
                </a:moveTo>
                <a:lnTo>
                  <a:pt x="43262" y="111925"/>
                </a:lnTo>
                <a:lnTo>
                  <a:pt x="32295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617" y="73778"/>
                </a:lnTo>
                <a:lnTo>
                  <a:pt x="34518" y="30844"/>
                </a:lnTo>
                <a:lnTo>
                  <a:pt x="38702" y="19865"/>
                </a:lnTo>
                <a:lnTo>
                  <a:pt x="38702" y="5227"/>
                </a:lnTo>
                <a:lnTo>
                  <a:pt x="46624" y="5227"/>
                </a:lnTo>
                <a:lnTo>
                  <a:pt x="47855" y="6077"/>
                </a:lnTo>
                <a:lnTo>
                  <a:pt x="51924" y="12571"/>
                </a:lnTo>
                <a:lnTo>
                  <a:pt x="53346" y="20388"/>
                </a:lnTo>
                <a:lnTo>
                  <a:pt x="53346" y="25093"/>
                </a:lnTo>
                <a:lnTo>
                  <a:pt x="52300" y="28753"/>
                </a:lnTo>
                <a:lnTo>
                  <a:pt x="50731" y="32935"/>
                </a:lnTo>
                <a:lnTo>
                  <a:pt x="45133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2" y="101616"/>
                </a:lnTo>
                <a:lnTo>
                  <a:pt x="46237" y="106101"/>
                </a:lnTo>
                <a:lnTo>
                  <a:pt x="54392" y="107694"/>
                </a:lnTo>
                <a:lnTo>
                  <a:pt x="63992" y="107694"/>
                </a:lnTo>
                <a:lnTo>
                  <a:pt x="53346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77665" y="4871213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5" h="174625">
                <a:moveTo>
                  <a:pt x="44978" y="174610"/>
                </a:moveTo>
                <a:lnTo>
                  <a:pt x="41840" y="174610"/>
                </a:lnTo>
                <a:lnTo>
                  <a:pt x="20740" y="154058"/>
                </a:lnTo>
                <a:lnTo>
                  <a:pt x="7975" y="130958"/>
                </a:lnTo>
                <a:lnTo>
                  <a:pt x="1683" y="107857"/>
                </a:lnTo>
                <a:lnTo>
                  <a:pt x="0" y="87305"/>
                </a:lnTo>
                <a:lnTo>
                  <a:pt x="1830" y="65724"/>
                </a:lnTo>
                <a:lnTo>
                  <a:pt x="8368" y="42476"/>
                </a:lnTo>
                <a:lnTo>
                  <a:pt x="21181" y="19816"/>
                </a:lnTo>
                <a:lnTo>
                  <a:pt x="41840" y="0"/>
                </a:lnTo>
                <a:lnTo>
                  <a:pt x="44978" y="0"/>
                </a:lnTo>
                <a:lnTo>
                  <a:pt x="44978" y="3136"/>
                </a:lnTo>
                <a:lnTo>
                  <a:pt x="43932" y="4182"/>
                </a:lnTo>
                <a:lnTo>
                  <a:pt x="32908" y="16067"/>
                </a:lnTo>
                <a:lnTo>
                  <a:pt x="22423" y="33000"/>
                </a:lnTo>
                <a:lnTo>
                  <a:pt x="14586" y="56305"/>
                </a:lnTo>
                <a:lnTo>
                  <a:pt x="11506" y="87305"/>
                </a:lnTo>
                <a:lnTo>
                  <a:pt x="13254" y="110724"/>
                </a:lnTo>
                <a:lnTo>
                  <a:pt x="18828" y="132722"/>
                </a:lnTo>
                <a:lnTo>
                  <a:pt x="28716" y="152661"/>
                </a:lnTo>
                <a:lnTo>
                  <a:pt x="43409" y="169905"/>
                </a:lnTo>
                <a:lnTo>
                  <a:pt x="44978" y="171474"/>
                </a:lnTo>
                <a:lnTo>
                  <a:pt x="44978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4547" y="4886373"/>
            <a:ext cx="64135" cy="116205"/>
          </a:xfrm>
          <a:custGeom>
            <a:avLst/>
            <a:gdLst/>
            <a:ahLst/>
            <a:cxnLst/>
            <a:rect l="l" t="t" r="r" b="b"/>
            <a:pathLst>
              <a:path w="64135" h="116204">
                <a:moveTo>
                  <a:pt x="0" y="17251"/>
                </a:moveTo>
                <a:lnTo>
                  <a:pt x="0" y="10978"/>
                </a:lnTo>
                <a:lnTo>
                  <a:pt x="6856" y="10806"/>
                </a:lnTo>
                <a:lnTo>
                  <a:pt x="15624" y="9606"/>
                </a:lnTo>
                <a:lnTo>
                  <a:pt x="25079" y="6346"/>
                </a:lnTo>
                <a:lnTo>
                  <a:pt x="33995" y="0"/>
                </a:lnTo>
                <a:lnTo>
                  <a:pt x="39225" y="0"/>
                </a:lnTo>
                <a:lnTo>
                  <a:pt x="39225" y="12546"/>
                </a:lnTo>
                <a:lnTo>
                  <a:pt x="25104" y="12546"/>
                </a:lnTo>
                <a:lnTo>
                  <a:pt x="17798" y="15267"/>
                </a:lnTo>
                <a:lnTo>
                  <a:pt x="10590" y="16663"/>
                </a:lnTo>
                <a:lnTo>
                  <a:pt x="4363" y="17178"/>
                </a:lnTo>
                <a:lnTo>
                  <a:pt x="0" y="17251"/>
                </a:lnTo>
                <a:close/>
              </a:path>
              <a:path w="64135" h="116204">
                <a:moveTo>
                  <a:pt x="39225" y="109785"/>
                </a:moveTo>
                <a:lnTo>
                  <a:pt x="25104" y="109785"/>
                </a:lnTo>
                <a:lnTo>
                  <a:pt x="25104" y="12546"/>
                </a:lnTo>
                <a:lnTo>
                  <a:pt x="39225" y="12546"/>
                </a:lnTo>
                <a:lnTo>
                  <a:pt x="39225" y="109785"/>
                </a:lnTo>
                <a:close/>
              </a:path>
              <a:path w="64135" h="116204">
                <a:moveTo>
                  <a:pt x="1046" y="116058"/>
                </a:moveTo>
                <a:lnTo>
                  <a:pt x="1046" y="109785"/>
                </a:lnTo>
                <a:lnTo>
                  <a:pt x="63806" y="109785"/>
                </a:lnTo>
                <a:lnTo>
                  <a:pt x="63806" y="115013"/>
                </a:lnTo>
                <a:lnTo>
                  <a:pt x="32426" y="115013"/>
                </a:lnTo>
                <a:lnTo>
                  <a:pt x="25096" y="115102"/>
                </a:lnTo>
                <a:lnTo>
                  <a:pt x="15363" y="115339"/>
                </a:lnTo>
                <a:lnTo>
                  <a:pt x="6316" y="115674"/>
                </a:lnTo>
                <a:lnTo>
                  <a:pt x="1046" y="116058"/>
                </a:lnTo>
                <a:close/>
              </a:path>
              <a:path w="64135" h="116204">
                <a:moveTo>
                  <a:pt x="63806" y="116058"/>
                </a:moveTo>
                <a:lnTo>
                  <a:pt x="57873" y="115674"/>
                </a:lnTo>
                <a:lnTo>
                  <a:pt x="48508" y="115339"/>
                </a:lnTo>
                <a:lnTo>
                  <a:pt x="38947" y="115102"/>
                </a:lnTo>
                <a:lnTo>
                  <a:pt x="32426" y="115013"/>
                </a:lnTo>
                <a:lnTo>
                  <a:pt x="63806" y="115013"/>
                </a:lnTo>
                <a:lnTo>
                  <a:pt x="63806" y="11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47642" y="4871212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5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0" y="153544"/>
                </a:lnTo>
                <a:lnTo>
                  <a:pt x="25365" y="135074"/>
                </a:lnTo>
                <a:lnTo>
                  <a:pt x="31380" y="112979"/>
                </a:lnTo>
                <a:lnTo>
                  <a:pt x="33472" y="87305"/>
                </a:lnTo>
                <a:lnTo>
                  <a:pt x="30620" y="57416"/>
                </a:lnTo>
                <a:lnTo>
                  <a:pt x="23208" y="34438"/>
                </a:lnTo>
                <a:lnTo>
                  <a:pt x="12952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120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47536" y="5078753"/>
            <a:ext cx="29845" cy="74930"/>
          </a:xfrm>
          <a:custGeom>
            <a:avLst/>
            <a:gdLst/>
            <a:ahLst/>
            <a:cxnLst/>
            <a:rect l="l" t="t" r="r" b="b"/>
            <a:pathLst>
              <a:path w="29844" h="74929">
                <a:moveTo>
                  <a:pt x="16213" y="26662"/>
                </a:moveTo>
                <a:lnTo>
                  <a:pt x="4707" y="26662"/>
                </a:lnTo>
                <a:lnTo>
                  <a:pt x="0" y="20388"/>
                </a:lnTo>
                <a:lnTo>
                  <a:pt x="0" y="6273"/>
                </a:lnTo>
                <a:lnTo>
                  <a:pt x="4707" y="0"/>
                </a:lnTo>
                <a:lnTo>
                  <a:pt x="13075" y="0"/>
                </a:lnTo>
                <a:lnTo>
                  <a:pt x="19800" y="1813"/>
                </a:lnTo>
                <a:lnTo>
                  <a:pt x="24908" y="7057"/>
                </a:lnTo>
                <a:lnTo>
                  <a:pt x="28152" y="15438"/>
                </a:lnTo>
                <a:lnTo>
                  <a:pt x="28917" y="23002"/>
                </a:lnTo>
                <a:lnTo>
                  <a:pt x="22489" y="23002"/>
                </a:lnTo>
                <a:lnTo>
                  <a:pt x="21966" y="23525"/>
                </a:lnTo>
                <a:lnTo>
                  <a:pt x="19351" y="25616"/>
                </a:lnTo>
                <a:lnTo>
                  <a:pt x="16213" y="26662"/>
                </a:lnTo>
                <a:close/>
              </a:path>
              <a:path w="29844" h="74929">
                <a:moveTo>
                  <a:pt x="6276" y="74758"/>
                </a:moveTo>
                <a:lnTo>
                  <a:pt x="5230" y="74758"/>
                </a:lnTo>
                <a:lnTo>
                  <a:pt x="3661" y="73712"/>
                </a:lnTo>
                <a:lnTo>
                  <a:pt x="3661" y="71098"/>
                </a:lnTo>
                <a:lnTo>
                  <a:pt x="6799" y="67962"/>
                </a:lnTo>
                <a:lnTo>
                  <a:pt x="12723" y="60773"/>
                </a:lnTo>
                <a:lnTo>
                  <a:pt x="18109" y="51233"/>
                </a:lnTo>
                <a:lnTo>
                  <a:pt x="22023" y="39731"/>
                </a:lnTo>
                <a:lnTo>
                  <a:pt x="23535" y="26662"/>
                </a:lnTo>
                <a:lnTo>
                  <a:pt x="23535" y="23002"/>
                </a:lnTo>
                <a:lnTo>
                  <a:pt x="28917" y="23002"/>
                </a:lnTo>
                <a:lnTo>
                  <a:pt x="29288" y="26662"/>
                </a:lnTo>
                <a:lnTo>
                  <a:pt x="26060" y="46528"/>
                </a:lnTo>
                <a:lnTo>
                  <a:pt x="18762" y="61688"/>
                </a:lnTo>
                <a:lnTo>
                  <a:pt x="10974" y="71360"/>
                </a:lnTo>
                <a:lnTo>
                  <a:pt x="6276" y="74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44293" y="4995107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5" h="113029">
                <a:moveTo>
                  <a:pt x="5753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1" y="1641"/>
                </a:lnTo>
                <a:lnTo>
                  <a:pt x="46624" y="5227"/>
                </a:lnTo>
                <a:lnTo>
                  <a:pt x="32426" y="5227"/>
                </a:lnTo>
                <a:lnTo>
                  <a:pt x="26370" y="6526"/>
                </a:lnTo>
                <a:lnTo>
                  <a:pt x="19678" y="11305"/>
                </a:lnTo>
                <a:lnTo>
                  <a:pt x="13083" y="20886"/>
                </a:lnTo>
                <a:lnTo>
                  <a:pt x="7322" y="36595"/>
                </a:lnTo>
                <a:lnTo>
                  <a:pt x="5753" y="40254"/>
                </a:lnTo>
                <a:lnTo>
                  <a:pt x="5753" y="40777"/>
                </a:lnTo>
                <a:close/>
              </a:path>
              <a:path w="109855" h="113029">
                <a:moveTo>
                  <a:pt x="63992" y="107694"/>
                </a:moveTo>
                <a:lnTo>
                  <a:pt x="54392" y="107694"/>
                </a:lnTo>
                <a:lnTo>
                  <a:pt x="73694" y="98545"/>
                </a:lnTo>
                <a:lnTo>
                  <a:pt x="87603" y="77633"/>
                </a:lnTo>
                <a:lnTo>
                  <a:pt x="96020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87865" y="16729"/>
                </a:lnTo>
                <a:lnTo>
                  <a:pt x="86819" y="15160"/>
                </a:lnTo>
                <a:lnTo>
                  <a:pt x="86819" y="6273"/>
                </a:lnTo>
                <a:lnTo>
                  <a:pt x="92572" y="0"/>
                </a:lnTo>
                <a:lnTo>
                  <a:pt x="103555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62" y="37714"/>
                </a:lnTo>
                <a:lnTo>
                  <a:pt x="97475" y="69988"/>
                </a:lnTo>
                <a:lnTo>
                  <a:pt x="80044" y="99811"/>
                </a:lnTo>
                <a:lnTo>
                  <a:pt x="63992" y="107694"/>
                </a:lnTo>
                <a:close/>
              </a:path>
              <a:path w="109855" h="113029">
                <a:moveTo>
                  <a:pt x="53346" y="112921"/>
                </a:moveTo>
                <a:lnTo>
                  <a:pt x="43262" y="111925"/>
                </a:lnTo>
                <a:lnTo>
                  <a:pt x="32295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617" y="73778"/>
                </a:lnTo>
                <a:lnTo>
                  <a:pt x="34518" y="30844"/>
                </a:lnTo>
                <a:lnTo>
                  <a:pt x="38702" y="19865"/>
                </a:lnTo>
                <a:lnTo>
                  <a:pt x="38702" y="5227"/>
                </a:lnTo>
                <a:lnTo>
                  <a:pt x="46624" y="5227"/>
                </a:lnTo>
                <a:lnTo>
                  <a:pt x="47855" y="6077"/>
                </a:lnTo>
                <a:lnTo>
                  <a:pt x="51924" y="12571"/>
                </a:lnTo>
                <a:lnTo>
                  <a:pt x="53346" y="20388"/>
                </a:lnTo>
                <a:lnTo>
                  <a:pt x="53346" y="25093"/>
                </a:lnTo>
                <a:lnTo>
                  <a:pt x="52300" y="28753"/>
                </a:lnTo>
                <a:lnTo>
                  <a:pt x="50731" y="32935"/>
                </a:lnTo>
                <a:lnTo>
                  <a:pt x="45133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2" y="101616"/>
                </a:lnTo>
                <a:lnTo>
                  <a:pt x="46237" y="106101"/>
                </a:lnTo>
                <a:lnTo>
                  <a:pt x="54392" y="107694"/>
                </a:lnTo>
                <a:lnTo>
                  <a:pt x="63992" y="107694"/>
                </a:lnTo>
                <a:lnTo>
                  <a:pt x="53346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87069" y="4871212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45501" y="174610"/>
                </a:moveTo>
                <a:lnTo>
                  <a:pt x="42363" y="174610"/>
                </a:lnTo>
                <a:lnTo>
                  <a:pt x="20961" y="154058"/>
                </a:lnTo>
                <a:lnTo>
                  <a:pt x="8041" y="130958"/>
                </a:lnTo>
                <a:lnTo>
                  <a:pt x="1691" y="107857"/>
                </a:lnTo>
                <a:lnTo>
                  <a:pt x="0" y="87305"/>
                </a:lnTo>
                <a:lnTo>
                  <a:pt x="1912" y="65724"/>
                </a:lnTo>
                <a:lnTo>
                  <a:pt x="8629" y="42476"/>
                </a:lnTo>
                <a:lnTo>
                  <a:pt x="21623" y="19816"/>
                </a:lnTo>
                <a:lnTo>
                  <a:pt x="42363" y="0"/>
                </a:lnTo>
                <a:lnTo>
                  <a:pt x="45501" y="0"/>
                </a:lnTo>
                <a:lnTo>
                  <a:pt x="45501" y="3136"/>
                </a:lnTo>
                <a:lnTo>
                  <a:pt x="44455" y="4182"/>
                </a:lnTo>
                <a:lnTo>
                  <a:pt x="33431" y="16067"/>
                </a:lnTo>
                <a:lnTo>
                  <a:pt x="22946" y="33000"/>
                </a:lnTo>
                <a:lnTo>
                  <a:pt x="15109" y="56305"/>
                </a:lnTo>
                <a:lnTo>
                  <a:pt x="12029" y="87305"/>
                </a:lnTo>
                <a:lnTo>
                  <a:pt x="13777" y="110724"/>
                </a:lnTo>
                <a:lnTo>
                  <a:pt x="19351" y="132722"/>
                </a:lnTo>
                <a:lnTo>
                  <a:pt x="29239" y="152661"/>
                </a:lnTo>
                <a:lnTo>
                  <a:pt x="43932" y="169905"/>
                </a:lnTo>
                <a:lnTo>
                  <a:pt x="45501" y="171474"/>
                </a:lnTo>
                <a:lnTo>
                  <a:pt x="45501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56629" y="4886373"/>
            <a:ext cx="77470" cy="116205"/>
          </a:xfrm>
          <a:custGeom>
            <a:avLst/>
            <a:gdLst/>
            <a:ahLst/>
            <a:cxnLst/>
            <a:rect l="l" t="t" r="r" b="b"/>
            <a:pathLst>
              <a:path w="77470" h="116204">
                <a:moveTo>
                  <a:pt x="13075" y="40777"/>
                </a:moveTo>
                <a:lnTo>
                  <a:pt x="7322" y="40777"/>
                </a:lnTo>
                <a:lnTo>
                  <a:pt x="0" y="40254"/>
                </a:lnTo>
                <a:lnTo>
                  <a:pt x="0" y="31367"/>
                </a:lnTo>
                <a:lnTo>
                  <a:pt x="2623" y="19629"/>
                </a:lnTo>
                <a:lnTo>
                  <a:pt x="10002" y="9606"/>
                </a:lnTo>
                <a:lnTo>
                  <a:pt x="21402" y="2622"/>
                </a:lnTo>
                <a:lnTo>
                  <a:pt x="36087" y="0"/>
                </a:lnTo>
                <a:lnTo>
                  <a:pt x="51949" y="2368"/>
                </a:lnTo>
                <a:lnTo>
                  <a:pt x="59418" y="6273"/>
                </a:lnTo>
                <a:lnTo>
                  <a:pt x="33472" y="6273"/>
                </a:lnTo>
                <a:lnTo>
                  <a:pt x="26746" y="7041"/>
                </a:lnTo>
                <a:lnTo>
                  <a:pt x="19678" y="9671"/>
                </a:lnTo>
                <a:lnTo>
                  <a:pt x="13099" y="14654"/>
                </a:lnTo>
                <a:lnTo>
                  <a:pt x="7845" y="22479"/>
                </a:lnTo>
                <a:lnTo>
                  <a:pt x="17259" y="22479"/>
                </a:lnTo>
                <a:lnTo>
                  <a:pt x="18305" y="28753"/>
                </a:lnTo>
                <a:lnTo>
                  <a:pt x="18305" y="38163"/>
                </a:lnTo>
                <a:lnTo>
                  <a:pt x="13075" y="40777"/>
                </a:lnTo>
                <a:close/>
              </a:path>
              <a:path w="77470" h="116204">
                <a:moveTo>
                  <a:pt x="71651" y="116058"/>
                </a:moveTo>
                <a:lnTo>
                  <a:pt x="0" y="116058"/>
                </a:lnTo>
                <a:lnTo>
                  <a:pt x="0" y="110830"/>
                </a:lnTo>
                <a:lnTo>
                  <a:pt x="43409" y="67439"/>
                </a:lnTo>
                <a:lnTo>
                  <a:pt x="48451" y="61696"/>
                </a:lnTo>
                <a:lnTo>
                  <a:pt x="53935" y="54043"/>
                </a:lnTo>
                <a:lnTo>
                  <a:pt x="58339" y="44722"/>
                </a:lnTo>
                <a:lnTo>
                  <a:pt x="60145" y="33981"/>
                </a:lnTo>
                <a:lnTo>
                  <a:pt x="58405" y="23696"/>
                </a:lnTo>
                <a:lnTo>
                  <a:pt x="53281" y="14834"/>
                </a:lnTo>
                <a:lnTo>
                  <a:pt x="44921" y="8617"/>
                </a:lnTo>
                <a:lnTo>
                  <a:pt x="33472" y="6273"/>
                </a:lnTo>
                <a:lnTo>
                  <a:pt x="59418" y="6273"/>
                </a:lnTo>
                <a:lnTo>
                  <a:pt x="64918" y="9148"/>
                </a:lnTo>
                <a:lnTo>
                  <a:pt x="73670" y="19849"/>
                </a:lnTo>
                <a:lnTo>
                  <a:pt x="76881" y="33981"/>
                </a:lnTo>
                <a:lnTo>
                  <a:pt x="74798" y="45523"/>
                </a:lnTo>
                <a:lnTo>
                  <a:pt x="69232" y="55350"/>
                </a:lnTo>
                <a:lnTo>
                  <a:pt x="61216" y="63902"/>
                </a:lnTo>
                <a:lnTo>
                  <a:pt x="51777" y="71621"/>
                </a:lnTo>
                <a:lnTo>
                  <a:pt x="44545" y="77445"/>
                </a:lnTo>
                <a:lnTo>
                  <a:pt x="37460" y="83319"/>
                </a:lnTo>
                <a:lnTo>
                  <a:pt x="28904" y="90662"/>
                </a:lnTo>
                <a:lnTo>
                  <a:pt x="17259" y="100897"/>
                </a:lnTo>
                <a:lnTo>
                  <a:pt x="74138" y="100897"/>
                </a:lnTo>
                <a:lnTo>
                  <a:pt x="71651" y="116058"/>
                </a:lnTo>
                <a:close/>
              </a:path>
              <a:path w="77470" h="116204">
                <a:moveTo>
                  <a:pt x="74138" y="100897"/>
                </a:moveTo>
                <a:lnTo>
                  <a:pt x="64852" y="100897"/>
                </a:lnTo>
                <a:lnTo>
                  <a:pt x="66421" y="99852"/>
                </a:lnTo>
                <a:lnTo>
                  <a:pt x="68513" y="98283"/>
                </a:lnTo>
                <a:lnTo>
                  <a:pt x="70605" y="87828"/>
                </a:lnTo>
                <a:lnTo>
                  <a:pt x="71128" y="84168"/>
                </a:lnTo>
                <a:lnTo>
                  <a:pt x="76881" y="84168"/>
                </a:lnTo>
                <a:lnTo>
                  <a:pt x="74138" y="1008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57574" y="4871211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5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0" y="153544"/>
                </a:lnTo>
                <a:lnTo>
                  <a:pt x="25365" y="135074"/>
                </a:lnTo>
                <a:lnTo>
                  <a:pt x="31380" y="112979"/>
                </a:lnTo>
                <a:lnTo>
                  <a:pt x="33472" y="87305"/>
                </a:lnTo>
                <a:lnTo>
                  <a:pt x="30620" y="57416"/>
                </a:lnTo>
                <a:lnTo>
                  <a:pt x="23208" y="34438"/>
                </a:lnTo>
                <a:lnTo>
                  <a:pt x="12952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120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057469" y="5078752"/>
            <a:ext cx="29209" cy="74930"/>
          </a:xfrm>
          <a:custGeom>
            <a:avLst/>
            <a:gdLst/>
            <a:ahLst/>
            <a:cxnLst/>
            <a:rect l="l" t="t" r="r" b="b"/>
            <a:pathLst>
              <a:path w="29210" h="74929">
                <a:moveTo>
                  <a:pt x="16213" y="26662"/>
                </a:moveTo>
                <a:lnTo>
                  <a:pt x="4707" y="26662"/>
                </a:lnTo>
                <a:lnTo>
                  <a:pt x="0" y="20388"/>
                </a:lnTo>
                <a:lnTo>
                  <a:pt x="0" y="6273"/>
                </a:lnTo>
                <a:lnTo>
                  <a:pt x="4707" y="0"/>
                </a:lnTo>
                <a:lnTo>
                  <a:pt x="13075" y="0"/>
                </a:lnTo>
                <a:lnTo>
                  <a:pt x="19718" y="1813"/>
                </a:lnTo>
                <a:lnTo>
                  <a:pt x="24646" y="7057"/>
                </a:lnTo>
                <a:lnTo>
                  <a:pt x="27711" y="15438"/>
                </a:lnTo>
                <a:lnTo>
                  <a:pt x="28421" y="23002"/>
                </a:lnTo>
                <a:lnTo>
                  <a:pt x="22489" y="23002"/>
                </a:lnTo>
                <a:lnTo>
                  <a:pt x="21966" y="23525"/>
                </a:lnTo>
                <a:lnTo>
                  <a:pt x="19351" y="25616"/>
                </a:lnTo>
                <a:lnTo>
                  <a:pt x="16213" y="26662"/>
                </a:lnTo>
                <a:close/>
              </a:path>
              <a:path w="29210" h="74929">
                <a:moveTo>
                  <a:pt x="6276" y="74758"/>
                </a:moveTo>
                <a:lnTo>
                  <a:pt x="5230" y="74758"/>
                </a:lnTo>
                <a:lnTo>
                  <a:pt x="3661" y="73712"/>
                </a:lnTo>
                <a:lnTo>
                  <a:pt x="3661" y="71098"/>
                </a:lnTo>
                <a:lnTo>
                  <a:pt x="6276" y="67962"/>
                </a:lnTo>
                <a:lnTo>
                  <a:pt x="12503" y="60773"/>
                </a:lnTo>
                <a:lnTo>
                  <a:pt x="18043" y="51233"/>
                </a:lnTo>
                <a:lnTo>
                  <a:pt x="22015" y="39731"/>
                </a:lnTo>
                <a:lnTo>
                  <a:pt x="23535" y="26662"/>
                </a:lnTo>
                <a:lnTo>
                  <a:pt x="23535" y="23002"/>
                </a:lnTo>
                <a:lnTo>
                  <a:pt x="28421" y="23002"/>
                </a:lnTo>
                <a:lnTo>
                  <a:pt x="28765" y="26662"/>
                </a:lnTo>
                <a:lnTo>
                  <a:pt x="25619" y="46528"/>
                </a:lnTo>
                <a:lnTo>
                  <a:pt x="18501" y="61688"/>
                </a:lnTo>
                <a:lnTo>
                  <a:pt x="10893" y="71360"/>
                </a:lnTo>
                <a:lnTo>
                  <a:pt x="6276" y="74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54225" y="4995106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4" h="113029">
                <a:moveTo>
                  <a:pt x="5753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1" y="1641"/>
                </a:lnTo>
                <a:lnTo>
                  <a:pt x="46624" y="5227"/>
                </a:lnTo>
                <a:lnTo>
                  <a:pt x="32426" y="5227"/>
                </a:lnTo>
                <a:lnTo>
                  <a:pt x="26362" y="6526"/>
                </a:lnTo>
                <a:lnTo>
                  <a:pt x="19612" y="11305"/>
                </a:lnTo>
                <a:lnTo>
                  <a:pt x="12862" y="20886"/>
                </a:lnTo>
                <a:lnTo>
                  <a:pt x="6799" y="36595"/>
                </a:lnTo>
                <a:lnTo>
                  <a:pt x="5753" y="40254"/>
                </a:lnTo>
                <a:lnTo>
                  <a:pt x="5753" y="40777"/>
                </a:lnTo>
                <a:close/>
              </a:path>
              <a:path w="109854" h="113029">
                <a:moveTo>
                  <a:pt x="63992" y="107694"/>
                </a:moveTo>
                <a:lnTo>
                  <a:pt x="54392" y="107694"/>
                </a:lnTo>
                <a:lnTo>
                  <a:pt x="73694" y="98545"/>
                </a:lnTo>
                <a:lnTo>
                  <a:pt x="87603" y="77633"/>
                </a:lnTo>
                <a:lnTo>
                  <a:pt x="96020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86296" y="15160"/>
                </a:lnTo>
                <a:lnTo>
                  <a:pt x="86296" y="6273"/>
                </a:lnTo>
                <a:lnTo>
                  <a:pt x="92572" y="0"/>
                </a:lnTo>
                <a:lnTo>
                  <a:pt x="103032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62" y="37714"/>
                </a:lnTo>
                <a:lnTo>
                  <a:pt x="97475" y="69988"/>
                </a:lnTo>
                <a:lnTo>
                  <a:pt x="80044" y="99811"/>
                </a:lnTo>
                <a:lnTo>
                  <a:pt x="63992" y="107694"/>
                </a:lnTo>
                <a:close/>
              </a:path>
              <a:path w="109854" h="113029">
                <a:moveTo>
                  <a:pt x="53346" y="112921"/>
                </a:moveTo>
                <a:lnTo>
                  <a:pt x="43262" y="111925"/>
                </a:lnTo>
                <a:lnTo>
                  <a:pt x="32295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544" y="73778"/>
                </a:lnTo>
                <a:lnTo>
                  <a:pt x="22881" y="63518"/>
                </a:lnTo>
                <a:lnTo>
                  <a:pt x="27376" y="49730"/>
                </a:lnTo>
                <a:lnTo>
                  <a:pt x="34518" y="30844"/>
                </a:lnTo>
                <a:lnTo>
                  <a:pt x="36087" y="26662"/>
                </a:lnTo>
                <a:lnTo>
                  <a:pt x="38702" y="19865"/>
                </a:lnTo>
                <a:lnTo>
                  <a:pt x="38702" y="5227"/>
                </a:lnTo>
                <a:lnTo>
                  <a:pt x="46624" y="5227"/>
                </a:lnTo>
                <a:lnTo>
                  <a:pt x="47855" y="6077"/>
                </a:lnTo>
                <a:lnTo>
                  <a:pt x="51924" y="12571"/>
                </a:lnTo>
                <a:lnTo>
                  <a:pt x="53346" y="20388"/>
                </a:lnTo>
                <a:lnTo>
                  <a:pt x="53346" y="25093"/>
                </a:lnTo>
                <a:lnTo>
                  <a:pt x="52300" y="28753"/>
                </a:lnTo>
                <a:lnTo>
                  <a:pt x="50731" y="32935"/>
                </a:lnTo>
                <a:lnTo>
                  <a:pt x="45133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2" y="101616"/>
                </a:lnTo>
                <a:lnTo>
                  <a:pt x="46237" y="106101"/>
                </a:lnTo>
                <a:lnTo>
                  <a:pt x="54392" y="107694"/>
                </a:lnTo>
                <a:lnTo>
                  <a:pt x="63992" y="107694"/>
                </a:lnTo>
                <a:lnTo>
                  <a:pt x="53346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97001" y="4871211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45501" y="174610"/>
                </a:moveTo>
                <a:lnTo>
                  <a:pt x="42363" y="174610"/>
                </a:lnTo>
                <a:lnTo>
                  <a:pt x="20961" y="154058"/>
                </a:lnTo>
                <a:lnTo>
                  <a:pt x="8041" y="130958"/>
                </a:lnTo>
                <a:lnTo>
                  <a:pt x="1691" y="107857"/>
                </a:lnTo>
                <a:lnTo>
                  <a:pt x="0" y="87305"/>
                </a:lnTo>
                <a:lnTo>
                  <a:pt x="1912" y="65724"/>
                </a:lnTo>
                <a:lnTo>
                  <a:pt x="8629" y="42476"/>
                </a:lnTo>
                <a:lnTo>
                  <a:pt x="21623" y="19816"/>
                </a:lnTo>
                <a:lnTo>
                  <a:pt x="42363" y="0"/>
                </a:lnTo>
                <a:lnTo>
                  <a:pt x="45501" y="0"/>
                </a:lnTo>
                <a:lnTo>
                  <a:pt x="45501" y="3136"/>
                </a:lnTo>
                <a:lnTo>
                  <a:pt x="44455" y="4182"/>
                </a:lnTo>
                <a:lnTo>
                  <a:pt x="33431" y="16067"/>
                </a:lnTo>
                <a:lnTo>
                  <a:pt x="22946" y="33000"/>
                </a:lnTo>
                <a:lnTo>
                  <a:pt x="15109" y="56305"/>
                </a:lnTo>
                <a:lnTo>
                  <a:pt x="12029" y="87305"/>
                </a:lnTo>
                <a:lnTo>
                  <a:pt x="13704" y="110724"/>
                </a:lnTo>
                <a:lnTo>
                  <a:pt x="19155" y="132722"/>
                </a:lnTo>
                <a:lnTo>
                  <a:pt x="29018" y="152661"/>
                </a:lnTo>
                <a:lnTo>
                  <a:pt x="43932" y="169905"/>
                </a:lnTo>
                <a:lnTo>
                  <a:pt x="45501" y="171474"/>
                </a:lnTo>
                <a:lnTo>
                  <a:pt x="45501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64474" y="4886366"/>
            <a:ext cx="80645" cy="119380"/>
          </a:xfrm>
          <a:custGeom>
            <a:avLst/>
            <a:gdLst/>
            <a:ahLst/>
            <a:cxnLst/>
            <a:rect l="l" t="t" r="r" b="b"/>
            <a:pathLst>
              <a:path w="80645" h="119379">
                <a:moveTo>
                  <a:pt x="20397" y="32412"/>
                </a:moveTo>
                <a:lnTo>
                  <a:pt x="9414" y="32412"/>
                </a:lnTo>
                <a:lnTo>
                  <a:pt x="5753" y="29276"/>
                </a:lnTo>
                <a:lnTo>
                  <a:pt x="5753" y="23525"/>
                </a:lnTo>
                <a:lnTo>
                  <a:pt x="8343" y="13894"/>
                </a:lnTo>
                <a:lnTo>
                  <a:pt x="15494" y="6469"/>
                </a:lnTo>
                <a:lnTo>
                  <a:pt x="26272" y="1690"/>
                </a:lnTo>
                <a:lnTo>
                  <a:pt x="39748" y="0"/>
                </a:lnTo>
                <a:lnTo>
                  <a:pt x="53469" y="1846"/>
                </a:lnTo>
                <a:lnTo>
                  <a:pt x="61002" y="5227"/>
                </a:lnTo>
                <a:lnTo>
                  <a:pt x="39225" y="5227"/>
                </a:lnTo>
                <a:lnTo>
                  <a:pt x="33619" y="5595"/>
                </a:lnTo>
                <a:lnTo>
                  <a:pt x="26934" y="6992"/>
                </a:lnTo>
                <a:lnTo>
                  <a:pt x="20250" y="9859"/>
                </a:lnTo>
                <a:lnTo>
                  <a:pt x="14644" y="14638"/>
                </a:lnTo>
                <a:lnTo>
                  <a:pt x="20397" y="15160"/>
                </a:lnTo>
                <a:lnTo>
                  <a:pt x="23535" y="18820"/>
                </a:lnTo>
                <a:lnTo>
                  <a:pt x="23535" y="28753"/>
                </a:lnTo>
                <a:lnTo>
                  <a:pt x="20397" y="32412"/>
                </a:lnTo>
                <a:close/>
              </a:path>
              <a:path w="80645" h="119379">
                <a:moveTo>
                  <a:pt x="60467" y="113967"/>
                </a:moveTo>
                <a:lnTo>
                  <a:pt x="39225" y="113967"/>
                </a:lnTo>
                <a:lnTo>
                  <a:pt x="46931" y="112570"/>
                </a:lnTo>
                <a:lnTo>
                  <a:pt x="54196" y="107890"/>
                </a:lnTo>
                <a:lnTo>
                  <a:pt x="59598" y="99190"/>
                </a:lnTo>
                <a:lnTo>
                  <a:pt x="61714" y="85737"/>
                </a:lnTo>
                <a:lnTo>
                  <a:pt x="60031" y="73386"/>
                </a:lnTo>
                <a:lnTo>
                  <a:pt x="55307" y="64564"/>
                </a:lnTo>
                <a:lnTo>
                  <a:pt x="48034" y="59270"/>
                </a:lnTo>
                <a:lnTo>
                  <a:pt x="38702" y="57506"/>
                </a:lnTo>
                <a:lnTo>
                  <a:pt x="24581" y="57506"/>
                </a:lnTo>
                <a:lnTo>
                  <a:pt x="24581" y="53324"/>
                </a:lnTo>
                <a:lnTo>
                  <a:pt x="26150" y="52801"/>
                </a:lnTo>
                <a:lnTo>
                  <a:pt x="27719" y="52801"/>
                </a:lnTo>
                <a:lnTo>
                  <a:pt x="31903" y="52278"/>
                </a:lnTo>
                <a:lnTo>
                  <a:pt x="58053" y="31367"/>
                </a:lnTo>
                <a:lnTo>
                  <a:pt x="58053" y="24048"/>
                </a:lnTo>
                <a:lnTo>
                  <a:pt x="56215" y="14711"/>
                </a:lnTo>
                <a:lnTo>
                  <a:pt x="51581" y="8952"/>
                </a:lnTo>
                <a:lnTo>
                  <a:pt x="45477" y="6036"/>
                </a:lnTo>
                <a:lnTo>
                  <a:pt x="39225" y="5227"/>
                </a:lnTo>
                <a:lnTo>
                  <a:pt x="61002" y="5227"/>
                </a:lnTo>
                <a:lnTo>
                  <a:pt x="64787" y="6926"/>
                </a:lnTo>
                <a:lnTo>
                  <a:pt x="72477" y="14556"/>
                </a:lnTo>
                <a:lnTo>
                  <a:pt x="75312" y="24048"/>
                </a:lnTo>
                <a:lnTo>
                  <a:pt x="73964" y="32241"/>
                </a:lnTo>
                <a:lnTo>
                  <a:pt x="69625" y="40581"/>
                </a:lnTo>
                <a:lnTo>
                  <a:pt x="61853" y="48235"/>
                </a:lnTo>
                <a:lnTo>
                  <a:pt x="50208" y="54369"/>
                </a:lnTo>
                <a:lnTo>
                  <a:pt x="63112" y="59123"/>
                </a:lnTo>
                <a:lnTo>
                  <a:pt x="72632" y="66524"/>
                </a:lnTo>
                <a:lnTo>
                  <a:pt x="78524" y="75689"/>
                </a:lnTo>
                <a:lnTo>
                  <a:pt x="80542" y="85737"/>
                </a:lnTo>
                <a:lnTo>
                  <a:pt x="77552" y="98243"/>
                </a:lnTo>
                <a:lnTo>
                  <a:pt x="69167" y="108935"/>
                </a:lnTo>
                <a:lnTo>
                  <a:pt x="60467" y="113967"/>
                </a:lnTo>
                <a:close/>
              </a:path>
              <a:path w="80645" h="119379">
                <a:moveTo>
                  <a:pt x="39748" y="119195"/>
                </a:moveTo>
                <a:lnTo>
                  <a:pt x="24491" y="117308"/>
                </a:lnTo>
                <a:lnTo>
                  <a:pt x="11833" y="111941"/>
                </a:lnTo>
                <a:lnTo>
                  <a:pt x="3195" y="103536"/>
                </a:lnTo>
                <a:lnTo>
                  <a:pt x="0" y="92533"/>
                </a:lnTo>
                <a:lnTo>
                  <a:pt x="0" y="85214"/>
                </a:lnTo>
                <a:lnTo>
                  <a:pt x="5230" y="82077"/>
                </a:lnTo>
                <a:lnTo>
                  <a:pt x="15690" y="82077"/>
                </a:lnTo>
                <a:lnTo>
                  <a:pt x="19874" y="86259"/>
                </a:lnTo>
                <a:lnTo>
                  <a:pt x="19874" y="95669"/>
                </a:lnTo>
                <a:lnTo>
                  <a:pt x="17782" y="101420"/>
                </a:lnTo>
                <a:lnTo>
                  <a:pt x="9414" y="101420"/>
                </a:lnTo>
                <a:lnTo>
                  <a:pt x="16205" y="107792"/>
                </a:lnTo>
                <a:lnTo>
                  <a:pt x="24515" y="111614"/>
                </a:lnTo>
                <a:lnTo>
                  <a:pt x="32728" y="113477"/>
                </a:lnTo>
                <a:lnTo>
                  <a:pt x="39225" y="113967"/>
                </a:lnTo>
                <a:lnTo>
                  <a:pt x="60467" y="113967"/>
                </a:lnTo>
                <a:lnTo>
                  <a:pt x="56272" y="116393"/>
                </a:lnTo>
                <a:lnTo>
                  <a:pt x="39748" y="119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67506" y="4871210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5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0" y="153544"/>
                </a:lnTo>
                <a:lnTo>
                  <a:pt x="25365" y="135074"/>
                </a:lnTo>
                <a:lnTo>
                  <a:pt x="31380" y="112979"/>
                </a:lnTo>
                <a:lnTo>
                  <a:pt x="33472" y="87305"/>
                </a:lnTo>
                <a:lnTo>
                  <a:pt x="30546" y="57416"/>
                </a:lnTo>
                <a:lnTo>
                  <a:pt x="23012" y="34438"/>
                </a:lnTo>
                <a:lnTo>
                  <a:pt x="12731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120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3735" y="4918256"/>
            <a:ext cx="88900" cy="250190"/>
          </a:xfrm>
          <a:custGeom>
            <a:avLst/>
            <a:gdLst/>
            <a:ahLst/>
            <a:cxnLst/>
            <a:rect l="l" t="t" r="r" b="b"/>
            <a:pathLst>
              <a:path w="88900" h="250189">
                <a:moveTo>
                  <a:pt x="4707" y="249892"/>
                </a:moveTo>
                <a:lnTo>
                  <a:pt x="0" y="249892"/>
                </a:lnTo>
                <a:lnTo>
                  <a:pt x="0" y="245709"/>
                </a:lnTo>
                <a:lnTo>
                  <a:pt x="1046" y="244664"/>
                </a:lnTo>
                <a:lnTo>
                  <a:pt x="2092" y="244141"/>
                </a:lnTo>
                <a:lnTo>
                  <a:pt x="18877" y="240547"/>
                </a:lnTo>
                <a:lnTo>
                  <a:pt x="29288" y="233424"/>
                </a:lnTo>
                <a:lnTo>
                  <a:pt x="34600" y="224732"/>
                </a:lnTo>
                <a:lnTo>
                  <a:pt x="36087" y="216433"/>
                </a:lnTo>
                <a:lnTo>
                  <a:pt x="36087" y="156313"/>
                </a:lnTo>
                <a:lnTo>
                  <a:pt x="37795" y="146265"/>
                </a:lnTo>
                <a:lnTo>
                  <a:pt x="43082" y="137492"/>
                </a:lnTo>
                <a:lnTo>
                  <a:pt x="52194" y="130288"/>
                </a:lnTo>
                <a:lnTo>
                  <a:pt x="65375" y="124946"/>
                </a:lnTo>
                <a:lnTo>
                  <a:pt x="58576" y="122854"/>
                </a:lnTo>
                <a:lnTo>
                  <a:pt x="36087" y="91487"/>
                </a:lnTo>
                <a:lnTo>
                  <a:pt x="36087" y="29276"/>
                </a:lnTo>
                <a:lnTo>
                  <a:pt x="35041" y="27184"/>
                </a:lnTo>
                <a:lnTo>
                  <a:pt x="31094" y="18387"/>
                </a:lnTo>
                <a:lnTo>
                  <a:pt x="24254" y="11697"/>
                </a:lnTo>
                <a:lnTo>
                  <a:pt x="14962" y="7261"/>
                </a:lnTo>
                <a:lnTo>
                  <a:pt x="3661" y="5227"/>
                </a:lnTo>
                <a:lnTo>
                  <a:pt x="0" y="5227"/>
                </a:lnTo>
                <a:lnTo>
                  <a:pt x="0" y="0"/>
                </a:lnTo>
                <a:lnTo>
                  <a:pt x="4707" y="0"/>
                </a:lnTo>
                <a:lnTo>
                  <a:pt x="12699" y="449"/>
                </a:lnTo>
                <a:lnTo>
                  <a:pt x="47748" y="16843"/>
                </a:lnTo>
                <a:lnTo>
                  <a:pt x="52823" y="38163"/>
                </a:lnTo>
                <a:lnTo>
                  <a:pt x="52823" y="97238"/>
                </a:lnTo>
                <a:lnTo>
                  <a:pt x="53346" y="99852"/>
                </a:lnTo>
                <a:lnTo>
                  <a:pt x="56999" y="108208"/>
                </a:lnTo>
                <a:lnTo>
                  <a:pt x="63741" y="114947"/>
                </a:lnTo>
                <a:lnTo>
                  <a:pt x="73130" y="119628"/>
                </a:lnTo>
                <a:lnTo>
                  <a:pt x="84727" y="121809"/>
                </a:lnTo>
                <a:lnTo>
                  <a:pt x="87342" y="122332"/>
                </a:lnTo>
                <a:lnTo>
                  <a:pt x="88388" y="122332"/>
                </a:lnTo>
                <a:lnTo>
                  <a:pt x="88388" y="126514"/>
                </a:lnTo>
                <a:lnTo>
                  <a:pt x="87865" y="127037"/>
                </a:lnTo>
                <a:lnTo>
                  <a:pt x="86296" y="127559"/>
                </a:lnTo>
                <a:lnTo>
                  <a:pt x="81065" y="127559"/>
                </a:lnTo>
                <a:lnTo>
                  <a:pt x="71651" y="128082"/>
                </a:lnTo>
                <a:lnTo>
                  <a:pt x="52823" y="161541"/>
                </a:lnTo>
                <a:lnTo>
                  <a:pt x="52823" y="218524"/>
                </a:lnTo>
                <a:lnTo>
                  <a:pt x="48541" y="231365"/>
                </a:lnTo>
                <a:lnTo>
                  <a:pt x="37787" y="241266"/>
                </a:lnTo>
                <a:lnTo>
                  <a:pt x="22521" y="247637"/>
                </a:lnTo>
                <a:lnTo>
                  <a:pt x="47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85078" y="4918256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5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138" y="243095"/>
                </a:lnTo>
                <a:lnTo>
                  <a:pt x="22448" y="217356"/>
                </a:lnTo>
                <a:lnTo>
                  <a:pt x="34845" y="188137"/>
                </a:lnTo>
                <a:lnTo>
                  <a:pt x="41456" y="156860"/>
                </a:lnTo>
                <a:lnTo>
                  <a:pt x="43409" y="124946"/>
                </a:lnTo>
                <a:lnTo>
                  <a:pt x="40819" y="88122"/>
                </a:lnTo>
                <a:lnTo>
                  <a:pt x="33276" y="56199"/>
                </a:lnTo>
                <a:lnTo>
                  <a:pt x="21124" y="29374"/>
                </a:lnTo>
                <a:lnTo>
                  <a:pt x="4707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5" y="0"/>
                </a:lnTo>
                <a:lnTo>
                  <a:pt x="41317" y="47050"/>
                </a:lnTo>
                <a:lnTo>
                  <a:pt x="54784" y="89135"/>
                </a:lnTo>
                <a:lnTo>
                  <a:pt x="58053" y="124946"/>
                </a:lnTo>
                <a:lnTo>
                  <a:pt x="57367" y="141789"/>
                </a:lnTo>
                <a:lnTo>
                  <a:pt x="50110" y="180377"/>
                </a:lnTo>
                <a:lnTo>
                  <a:pt x="30048" y="221882"/>
                </a:lnTo>
                <a:lnTo>
                  <a:pt x="7575" y="246698"/>
                </a:lnTo>
                <a:lnTo>
                  <a:pt x="2615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51388" y="5018892"/>
            <a:ext cx="166370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316" y="0"/>
                </a:lnTo>
              </a:path>
            </a:pathLst>
          </a:custGeom>
          <a:ln w="99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51388" y="5067250"/>
            <a:ext cx="166370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316" y="0"/>
                </a:lnTo>
              </a:path>
            </a:pathLst>
          </a:custGeom>
          <a:ln w="104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31725" y="4868073"/>
            <a:ext cx="291465" cy="349885"/>
          </a:xfrm>
          <a:custGeom>
            <a:avLst/>
            <a:gdLst/>
            <a:ahLst/>
            <a:cxnLst/>
            <a:rect l="l" t="t" r="r" b="b"/>
            <a:pathLst>
              <a:path w="291464" h="349885">
                <a:moveTo>
                  <a:pt x="120291" y="349744"/>
                </a:moveTo>
                <a:lnTo>
                  <a:pt x="0" y="349744"/>
                </a:lnTo>
                <a:lnTo>
                  <a:pt x="0" y="336151"/>
                </a:lnTo>
                <a:lnTo>
                  <a:pt x="20356" y="334183"/>
                </a:lnTo>
                <a:lnTo>
                  <a:pt x="33015" y="328636"/>
                </a:lnTo>
                <a:lnTo>
                  <a:pt x="39495" y="320051"/>
                </a:lnTo>
                <a:lnTo>
                  <a:pt x="41318" y="308966"/>
                </a:lnTo>
                <a:lnTo>
                  <a:pt x="41318" y="40777"/>
                </a:lnTo>
                <a:lnTo>
                  <a:pt x="39569" y="29913"/>
                </a:lnTo>
                <a:lnTo>
                  <a:pt x="33211" y="21303"/>
                </a:lnTo>
                <a:lnTo>
                  <a:pt x="20577" y="15634"/>
                </a:lnTo>
                <a:lnTo>
                  <a:pt x="0" y="13592"/>
                </a:lnTo>
                <a:lnTo>
                  <a:pt x="0" y="0"/>
                </a:lnTo>
                <a:lnTo>
                  <a:pt x="291314" y="0"/>
                </a:lnTo>
                <a:lnTo>
                  <a:pt x="291314" y="13592"/>
                </a:lnTo>
                <a:lnTo>
                  <a:pt x="79496" y="13592"/>
                </a:lnTo>
                <a:lnTo>
                  <a:pt x="79496" y="308966"/>
                </a:lnTo>
                <a:lnTo>
                  <a:pt x="81164" y="319831"/>
                </a:lnTo>
                <a:lnTo>
                  <a:pt x="87342" y="328440"/>
                </a:lnTo>
                <a:lnTo>
                  <a:pt x="99796" y="334109"/>
                </a:lnTo>
                <a:lnTo>
                  <a:pt x="120291" y="336151"/>
                </a:lnTo>
                <a:lnTo>
                  <a:pt x="120291" y="349744"/>
                </a:lnTo>
                <a:close/>
              </a:path>
              <a:path w="291464" h="349885">
                <a:moveTo>
                  <a:pt x="291314" y="349744"/>
                </a:moveTo>
                <a:lnTo>
                  <a:pt x="171023" y="349744"/>
                </a:lnTo>
                <a:lnTo>
                  <a:pt x="171023" y="336151"/>
                </a:lnTo>
                <a:lnTo>
                  <a:pt x="191297" y="334183"/>
                </a:lnTo>
                <a:lnTo>
                  <a:pt x="203776" y="328636"/>
                </a:lnTo>
                <a:lnTo>
                  <a:pt x="210077" y="320051"/>
                </a:lnTo>
                <a:lnTo>
                  <a:pt x="211818" y="308966"/>
                </a:lnTo>
                <a:lnTo>
                  <a:pt x="211818" y="13592"/>
                </a:lnTo>
                <a:lnTo>
                  <a:pt x="291314" y="13592"/>
                </a:lnTo>
                <a:lnTo>
                  <a:pt x="271039" y="15561"/>
                </a:lnTo>
                <a:lnTo>
                  <a:pt x="258561" y="21107"/>
                </a:lnTo>
                <a:lnTo>
                  <a:pt x="252260" y="29692"/>
                </a:lnTo>
                <a:lnTo>
                  <a:pt x="250520" y="40777"/>
                </a:lnTo>
                <a:lnTo>
                  <a:pt x="250520" y="308966"/>
                </a:lnTo>
                <a:lnTo>
                  <a:pt x="252187" y="319831"/>
                </a:lnTo>
                <a:lnTo>
                  <a:pt x="258365" y="328440"/>
                </a:lnTo>
                <a:lnTo>
                  <a:pt x="270819" y="334109"/>
                </a:lnTo>
                <a:lnTo>
                  <a:pt x="291314" y="336151"/>
                </a:lnTo>
                <a:lnTo>
                  <a:pt x="291314" y="349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12892" y="5327079"/>
            <a:ext cx="74930" cy="79375"/>
          </a:xfrm>
          <a:custGeom>
            <a:avLst/>
            <a:gdLst/>
            <a:ahLst/>
            <a:cxnLst/>
            <a:rect l="l" t="t" r="r" b="b"/>
            <a:pathLst>
              <a:path w="74929" h="79375">
                <a:moveTo>
                  <a:pt x="31902" y="78940"/>
                </a:moveTo>
                <a:lnTo>
                  <a:pt x="18092" y="76294"/>
                </a:lnTo>
                <a:lnTo>
                  <a:pt x="8106" y="69138"/>
                </a:lnTo>
                <a:lnTo>
                  <a:pt x="2042" y="58650"/>
                </a:lnTo>
                <a:lnTo>
                  <a:pt x="0" y="46005"/>
                </a:lnTo>
                <a:lnTo>
                  <a:pt x="4821" y="26245"/>
                </a:lnTo>
                <a:lnTo>
                  <a:pt x="16997" y="11828"/>
                </a:lnTo>
                <a:lnTo>
                  <a:pt x="33096" y="2997"/>
                </a:lnTo>
                <a:lnTo>
                  <a:pt x="49685" y="0"/>
                </a:lnTo>
                <a:lnTo>
                  <a:pt x="58110" y="1053"/>
                </a:lnTo>
                <a:lnTo>
                  <a:pt x="64917" y="4116"/>
                </a:lnTo>
                <a:lnTo>
                  <a:pt x="65944" y="5227"/>
                </a:lnTo>
                <a:lnTo>
                  <a:pt x="49685" y="5227"/>
                </a:lnTo>
                <a:lnTo>
                  <a:pt x="43531" y="5946"/>
                </a:lnTo>
                <a:lnTo>
                  <a:pt x="34583" y="9410"/>
                </a:lnTo>
                <a:lnTo>
                  <a:pt x="25340" y="17578"/>
                </a:lnTo>
                <a:lnTo>
                  <a:pt x="18304" y="32412"/>
                </a:lnTo>
                <a:lnTo>
                  <a:pt x="59099" y="32412"/>
                </a:lnTo>
                <a:lnTo>
                  <a:pt x="55961" y="33458"/>
                </a:lnTo>
                <a:lnTo>
                  <a:pt x="48238" y="35573"/>
                </a:lnTo>
                <a:lnTo>
                  <a:pt x="40074" y="36660"/>
                </a:lnTo>
                <a:lnTo>
                  <a:pt x="32793" y="37060"/>
                </a:lnTo>
                <a:lnTo>
                  <a:pt x="27718" y="37117"/>
                </a:lnTo>
                <a:lnTo>
                  <a:pt x="16735" y="37117"/>
                </a:lnTo>
                <a:lnTo>
                  <a:pt x="14643" y="47050"/>
                </a:lnTo>
                <a:lnTo>
                  <a:pt x="14643" y="52801"/>
                </a:lnTo>
                <a:lnTo>
                  <a:pt x="15869" y="62105"/>
                </a:lnTo>
                <a:lnTo>
                  <a:pt x="19350" y="68811"/>
                </a:lnTo>
                <a:lnTo>
                  <a:pt x="24793" y="72871"/>
                </a:lnTo>
                <a:lnTo>
                  <a:pt x="31902" y="74235"/>
                </a:lnTo>
                <a:lnTo>
                  <a:pt x="55194" y="74235"/>
                </a:lnTo>
                <a:lnTo>
                  <a:pt x="50960" y="76204"/>
                </a:lnTo>
                <a:lnTo>
                  <a:pt x="31902" y="78940"/>
                </a:lnTo>
                <a:close/>
              </a:path>
              <a:path w="74929" h="79375">
                <a:moveTo>
                  <a:pt x="59099" y="32412"/>
                </a:moveTo>
                <a:lnTo>
                  <a:pt x="26672" y="32412"/>
                </a:lnTo>
                <a:lnTo>
                  <a:pt x="35563" y="32151"/>
                </a:lnTo>
                <a:lnTo>
                  <a:pt x="47985" y="30321"/>
                </a:lnTo>
                <a:lnTo>
                  <a:pt x="59033" y="25355"/>
                </a:lnTo>
                <a:lnTo>
                  <a:pt x="63806" y="15683"/>
                </a:lnTo>
                <a:lnTo>
                  <a:pt x="63806" y="8887"/>
                </a:lnTo>
                <a:lnTo>
                  <a:pt x="57007" y="5227"/>
                </a:lnTo>
                <a:lnTo>
                  <a:pt x="65944" y="5227"/>
                </a:lnTo>
                <a:lnTo>
                  <a:pt x="69469" y="9042"/>
                </a:lnTo>
                <a:lnTo>
                  <a:pt x="71128" y="15683"/>
                </a:lnTo>
                <a:lnTo>
                  <a:pt x="71128" y="20911"/>
                </a:lnTo>
                <a:lnTo>
                  <a:pt x="68513" y="29276"/>
                </a:lnTo>
                <a:lnTo>
                  <a:pt x="59099" y="32412"/>
                </a:lnTo>
                <a:close/>
              </a:path>
              <a:path w="74929" h="79375">
                <a:moveTo>
                  <a:pt x="55194" y="74235"/>
                </a:moveTo>
                <a:lnTo>
                  <a:pt x="31902" y="74235"/>
                </a:lnTo>
                <a:lnTo>
                  <a:pt x="37116" y="73982"/>
                </a:lnTo>
                <a:lnTo>
                  <a:pt x="46547" y="72209"/>
                </a:lnTo>
                <a:lnTo>
                  <a:pt x="57938" y="67398"/>
                </a:lnTo>
                <a:lnTo>
                  <a:pt x="69036" y="58029"/>
                </a:lnTo>
                <a:lnTo>
                  <a:pt x="70605" y="56460"/>
                </a:lnTo>
                <a:lnTo>
                  <a:pt x="73220" y="56460"/>
                </a:lnTo>
                <a:lnTo>
                  <a:pt x="74789" y="58029"/>
                </a:lnTo>
                <a:lnTo>
                  <a:pt x="74789" y="59074"/>
                </a:lnTo>
                <a:lnTo>
                  <a:pt x="72207" y="63281"/>
                </a:lnTo>
                <a:lnTo>
                  <a:pt x="64329" y="69988"/>
                </a:lnTo>
                <a:lnTo>
                  <a:pt x="55194" y="74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15401" y="5303549"/>
            <a:ext cx="96520" cy="114300"/>
          </a:xfrm>
          <a:custGeom>
            <a:avLst/>
            <a:gdLst/>
            <a:ahLst/>
            <a:cxnLst/>
            <a:rect l="l" t="t" r="r" b="b"/>
            <a:pathLst>
              <a:path w="96520" h="114300">
                <a:moveTo>
                  <a:pt x="96233" y="113967"/>
                </a:moveTo>
                <a:lnTo>
                  <a:pt x="58576" y="113967"/>
                </a:lnTo>
                <a:lnTo>
                  <a:pt x="35964" y="109548"/>
                </a:lnTo>
                <a:lnTo>
                  <a:pt x="17324" y="97434"/>
                </a:lnTo>
                <a:lnTo>
                  <a:pt x="4666" y="79341"/>
                </a:lnTo>
                <a:lnTo>
                  <a:pt x="0" y="56983"/>
                </a:lnTo>
                <a:lnTo>
                  <a:pt x="4592" y="34846"/>
                </a:lnTo>
                <a:lnTo>
                  <a:pt x="17128" y="16729"/>
                </a:lnTo>
                <a:lnTo>
                  <a:pt x="35744" y="4492"/>
                </a:lnTo>
                <a:lnTo>
                  <a:pt x="58576" y="0"/>
                </a:lnTo>
                <a:lnTo>
                  <a:pt x="96233" y="0"/>
                </a:lnTo>
                <a:lnTo>
                  <a:pt x="96233" y="8364"/>
                </a:lnTo>
                <a:lnTo>
                  <a:pt x="59622" y="8364"/>
                </a:lnTo>
                <a:lnTo>
                  <a:pt x="40508" y="11705"/>
                </a:lnTo>
                <a:lnTo>
                  <a:pt x="24777" y="20976"/>
                </a:lnTo>
                <a:lnTo>
                  <a:pt x="13655" y="35051"/>
                </a:lnTo>
                <a:lnTo>
                  <a:pt x="8368" y="52801"/>
                </a:lnTo>
                <a:lnTo>
                  <a:pt x="96233" y="52801"/>
                </a:lnTo>
                <a:lnTo>
                  <a:pt x="96233" y="61166"/>
                </a:lnTo>
                <a:lnTo>
                  <a:pt x="8368" y="61166"/>
                </a:lnTo>
                <a:lnTo>
                  <a:pt x="13655" y="78916"/>
                </a:lnTo>
                <a:lnTo>
                  <a:pt x="24777" y="92990"/>
                </a:lnTo>
                <a:lnTo>
                  <a:pt x="40508" y="102261"/>
                </a:lnTo>
                <a:lnTo>
                  <a:pt x="59622" y="105602"/>
                </a:lnTo>
                <a:lnTo>
                  <a:pt x="96233" y="105602"/>
                </a:lnTo>
                <a:lnTo>
                  <a:pt x="96233" y="113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39359" y="5281591"/>
            <a:ext cx="100965" cy="126364"/>
          </a:xfrm>
          <a:custGeom>
            <a:avLst/>
            <a:gdLst/>
            <a:ahLst/>
            <a:cxnLst/>
            <a:rect l="l" t="t" r="r" b="b"/>
            <a:pathLst>
              <a:path w="100964" h="126364">
                <a:moveTo>
                  <a:pt x="33472" y="125991"/>
                </a:moveTo>
                <a:lnTo>
                  <a:pt x="20740" y="124627"/>
                </a:lnTo>
                <a:lnTo>
                  <a:pt x="10067" y="120567"/>
                </a:lnTo>
                <a:lnTo>
                  <a:pt x="2729" y="113861"/>
                </a:lnTo>
                <a:lnTo>
                  <a:pt x="0" y="104557"/>
                </a:lnTo>
                <a:lnTo>
                  <a:pt x="1699" y="95841"/>
                </a:lnTo>
                <a:lnTo>
                  <a:pt x="7714" y="84233"/>
                </a:lnTo>
                <a:lnTo>
                  <a:pt x="19416" y="71548"/>
                </a:lnTo>
                <a:lnTo>
                  <a:pt x="38179" y="59597"/>
                </a:lnTo>
                <a:lnTo>
                  <a:pt x="31952" y="57016"/>
                </a:lnTo>
                <a:lnTo>
                  <a:pt x="26411" y="53062"/>
                </a:lnTo>
                <a:lnTo>
                  <a:pt x="22440" y="47540"/>
                </a:lnTo>
                <a:lnTo>
                  <a:pt x="20920" y="40254"/>
                </a:lnTo>
                <a:lnTo>
                  <a:pt x="25946" y="25142"/>
                </a:lnTo>
                <a:lnTo>
                  <a:pt x="39160" y="12285"/>
                </a:lnTo>
                <a:lnTo>
                  <a:pt x="57767" y="3349"/>
                </a:lnTo>
                <a:lnTo>
                  <a:pt x="78973" y="0"/>
                </a:lnTo>
                <a:lnTo>
                  <a:pt x="90480" y="0"/>
                </a:lnTo>
                <a:lnTo>
                  <a:pt x="100940" y="2613"/>
                </a:lnTo>
                <a:lnTo>
                  <a:pt x="100940" y="10455"/>
                </a:lnTo>
                <a:lnTo>
                  <a:pt x="61192" y="10455"/>
                </a:lnTo>
                <a:lnTo>
                  <a:pt x="51254" y="12024"/>
                </a:lnTo>
                <a:lnTo>
                  <a:pt x="44978" y="16206"/>
                </a:lnTo>
                <a:lnTo>
                  <a:pt x="41317" y="18820"/>
                </a:lnTo>
                <a:lnTo>
                  <a:pt x="37133" y="25093"/>
                </a:lnTo>
                <a:lnTo>
                  <a:pt x="37133" y="32412"/>
                </a:lnTo>
                <a:lnTo>
                  <a:pt x="38833" y="39258"/>
                </a:lnTo>
                <a:lnTo>
                  <a:pt x="44455" y="45221"/>
                </a:lnTo>
                <a:lnTo>
                  <a:pt x="54784" y="49615"/>
                </a:lnTo>
                <a:lnTo>
                  <a:pt x="70605" y="51755"/>
                </a:lnTo>
                <a:lnTo>
                  <a:pt x="72697" y="51755"/>
                </a:lnTo>
                <a:lnTo>
                  <a:pt x="72697" y="55415"/>
                </a:lnTo>
                <a:lnTo>
                  <a:pt x="68513" y="58029"/>
                </a:lnTo>
                <a:lnTo>
                  <a:pt x="66944" y="59597"/>
                </a:lnTo>
                <a:lnTo>
                  <a:pt x="62238" y="62211"/>
                </a:lnTo>
                <a:lnTo>
                  <a:pt x="56484" y="62211"/>
                </a:lnTo>
                <a:lnTo>
                  <a:pt x="37836" y="66500"/>
                </a:lnTo>
                <a:lnTo>
                  <a:pt x="25365" y="75738"/>
                </a:lnTo>
                <a:lnTo>
                  <a:pt x="18386" y="86839"/>
                </a:lnTo>
                <a:lnTo>
                  <a:pt x="16213" y="96715"/>
                </a:lnTo>
                <a:lnTo>
                  <a:pt x="19326" y="105831"/>
                </a:lnTo>
                <a:lnTo>
                  <a:pt x="27000" y="111614"/>
                </a:lnTo>
                <a:lnTo>
                  <a:pt x="36733" y="114653"/>
                </a:lnTo>
                <a:lnTo>
                  <a:pt x="46024" y="115535"/>
                </a:lnTo>
                <a:lnTo>
                  <a:pt x="67179" y="115535"/>
                </a:lnTo>
                <a:lnTo>
                  <a:pt x="55920" y="121613"/>
                </a:lnTo>
                <a:lnTo>
                  <a:pt x="33472" y="125991"/>
                </a:lnTo>
                <a:close/>
              </a:path>
              <a:path w="100964" h="126364">
                <a:moveTo>
                  <a:pt x="89434" y="29276"/>
                </a:moveTo>
                <a:lnTo>
                  <a:pt x="83681" y="29276"/>
                </a:lnTo>
                <a:lnTo>
                  <a:pt x="82111" y="28753"/>
                </a:lnTo>
                <a:lnTo>
                  <a:pt x="82111" y="27184"/>
                </a:lnTo>
                <a:lnTo>
                  <a:pt x="82635" y="26139"/>
                </a:lnTo>
                <a:lnTo>
                  <a:pt x="83158" y="25616"/>
                </a:lnTo>
                <a:lnTo>
                  <a:pt x="84204" y="24048"/>
                </a:lnTo>
                <a:lnTo>
                  <a:pt x="84727" y="21957"/>
                </a:lnTo>
                <a:lnTo>
                  <a:pt x="84727" y="14115"/>
                </a:lnTo>
                <a:lnTo>
                  <a:pt x="78450" y="12546"/>
                </a:lnTo>
                <a:lnTo>
                  <a:pt x="73743" y="10978"/>
                </a:lnTo>
                <a:lnTo>
                  <a:pt x="69036" y="10455"/>
                </a:lnTo>
                <a:lnTo>
                  <a:pt x="100940" y="10455"/>
                </a:lnTo>
                <a:lnTo>
                  <a:pt x="100940" y="22479"/>
                </a:lnTo>
                <a:lnTo>
                  <a:pt x="89434" y="29276"/>
                </a:lnTo>
                <a:close/>
              </a:path>
              <a:path w="100964" h="126364">
                <a:moveTo>
                  <a:pt x="67179" y="115535"/>
                </a:moveTo>
                <a:lnTo>
                  <a:pt x="46024" y="115535"/>
                </a:lnTo>
                <a:lnTo>
                  <a:pt x="56770" y="114073"/>
                </a:lnTo>
                <a:lnTo>
                  <a:pt x="64918" y="110504"/>
                </a:lnTo>
                <a:lnTo>
                  <a:pt x="70810" y="106052"/>
                </a:lnTo>
                <a:lnTo>
                  <a:pt x="74789" y="101943"/>
                </a:lnTo>
                <a:lnTo>
                  <a:pt x="82111" y="93578"/>
                </a:lnTo>
                <a:lnTo>
                  <a:pt x="91003" y="93578"/>
                </a:lnTo>
                <a:lnTo>
                  <a:pt x="91003" y="95147"/>
                </a:lnTo>
                <a:lnTo>
                  <a:pt x="86500" y="101289"/>
                </a:lnTo>
                <a:lnTo>
                  <a:pt x="74201" y="111745"/>
                </a:lnTo>
                <a:lnTo>
                  <a:pt x="67179" y="115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05147" y="4997723"/>
            <a:ext cx="132080" cy="110489"/>
          </a:xfrm>
          <a:custGeom>
            <a:avLst/>
            <a:gdLst/>
            <a:ahLst/>
            <a:cxnLst/>
            <a:rect l="l" t="t" r="r" b="b"/>
            <a:pathLst>
              <a:path w="132079" h="110489">
                <a:moveTo>
                  <a:pt x="37133" y="110307"/>
                </a:moveTo>
                <a:lnTo>
                  <a:pt x="21843" y="107269"/>
                </a:lnTo>
                <a:lnTo>
                  <a:pt x="10133" y="98937"/>
                </a:lnTo>
                <a:lnTo>
                  <a:pt x="2639" y="86488"/>
                </a:lnTo>
                <a:lnTo>
                  <a:pt x="0" y="71098"/>
                </a:lnTo>
                <a:lnTo>
                  <a:pt x="4919" y="47418"/>
                </a:lnTo>
                <a:lnTo>
                  <a:pt x="18566" y="24374"/>
                </a:lnTo>
                <a:lnTo>
                  <a:pt x="39274" y="6918"/>
                </a:lnTo>
                <a:lnTo>
                  <a:pt x="65376" y="0"/>
                </a:lnTo>
                <a:lnTo>
                  <a:pt x="131797" y="0"/>
                </a:lnTo>
                <a:lnTo>
                  <a:pt x="131797" y="14638"/>
                </a:lnTo>
                <a:lnTo>
                  <a:pt x="61191" y="14638"/>
                </a:lnTo>
                <a:lnTo>
                  <a:pt x="53599" y="15479"/>
                </a:lnTo>
                <a:lnTo>
                  <a:pt x="21565" y="47312"/>
                </a:lnTo>
                <a:lnTo>
                  <a:pt x="15167" y="77895"/>
                </a:lnTo>
                <a:lnTo>
                  <a:pt x="16915" y="89862"/>
                </a:lnTo>
                <a:lnTo>
                  <a:pt x="21704" y="98349"/>
                </a:lnTo>
                <a:lnTo>
                  <a:pt x="28847" y="103405"/>
                </a:lnTo>
                <a:lnTo>
                  <a:pt x="37656" y="105080"/>
                </a:lnTo>
                <a:lnTo>
                  <a:pt x="59377" y="105080"/>
                </a:lnTo>
                <a:lnTo>
                  <a:pt x="37133" y="110307"/>
                </a:lnTo>
                <a:close/>
              </a:path>
              <a:path w="132079" h="110489">
                <a:moveTo>
                  <a:pt x="59377" y="105080"/>
                </a:moveTo>
                <a:lnTo>
                  <a:pt x="37656" y="105080"/>
                </a:lnTo>
                <a:lnTo>
                  <a:pt x="45378" y="103789"/>
                </a:lnTo>
                <a:lnTo>
                  <a:pt x="53935" y="99852"/>
                </a:lnTo>
                <a:lnTo>
                  <a:pt x="80542" y="60969"/>
                </a:lnTo>
                <a:lnTo>
                  <a:pt x="84204" y="38686"/>
                </a:lnTo>
                <a:lnTo>
                  <a:pt x="83550" y="31620"/>
                </a:lnTo>
                <a:lnTo>
                  <a:pt x="80542" y="23721"/>
                </a:lnTo>
                <a:lnTo>
                  <a:pt x="73613" y="17292"/>
                </a:lnTo>
                <a:lnTo>
                  <a:pt x="61191" y="14638"/>
                </a:lnTo>
                <a:lnTo>
                  <a:pt x="92049" y="14638"/>
                </a:lnTo>
                <a:lnTo>
                  <a:pt x="96584" y="22929"/>
                </a:lnTo>
                <a:lnTo>
                  <a:pt x="98913" y="30779"/>
                </a:lnTo>
                <a:lnTo>
                  <a:pt x="99771" y="37354"/>
                </a:lnTo>
                <a:lnTo>
                  <a:pt x="99894" y="41822"/>
                </a:lnTo>
                <a:lnTo>
                  <a:pt x="94280" y="68844"/>
                </a:lnTo>
                <a:lnTo>
                  <a:pt x="79693" y="90572"/>
                </a:lnTo>
                <a:lnTo>
                  <a:pt x="59516" y="105047"/>
                </a:lnTo>
                <a:lnTo>
                  <a:pt x="59377" y="10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34224" y="4817884"/>
            <a:ext cx="95250" cy="450215"/>
          </a:xfrm>
          <a:custGeom>
            <a:avLst/>
            <a:gdLst/>
            <a:ahLst/>
            <a:cxnLst/>
            <a:rect l="l" t="t" r="r" b="b"/>
            <a:pathLst>
              <a:path w="95250" h="450214">
                <a:moveTo>
                  <a:pt x="94664" y="449596"/>
                </a:moveTo>
                <a:lnTo>
                  <a:pt x="86296" y="449596"/>
                </a:lnTo>
                <a:lnTo>
                  <a:pt x="84204" y="446982"/>
                </a:lnTo>
                <a:lnTo>
                  <a:pt x="83681" y="446982"/>
                </a:lnTo>
                <a:lnTo>
                  <a:pt x="64322" y="427198"/>
                </a:lnTo>
                <a:lnTo>
                  <a:pt x="60342" y="422542"/>
                </a:lnTo>
                <a:lnTo>
                  <a:pt x="25374" y="363892"/>
                </a:lnTo>
                <a:lnTo>
                  <a:pt x="10133" y="317200"/>
                </a:lnTo>
                <a:lnTo>
                  <a:pt x="2247" y="270313"/>
                </a:lnTo>
                <a:lnTo>
                  <a:pt x="0" y="224798"/>
                </a:lnTo>
                <a:lnTo>
                  <a:pt x="1062" y="194117"/>
                </a:lnTo>
                <a:lnTo>
                  <a:pt x="9267" y="136283"/>
                </a:lnTo>
                <a:lnTo>
                  <a:pt x="30734" y="73990"/>
                </a:lnTo>
                <a:lnTo>
                  <a:pt x="65857" y="20176"/>
                </a:lnTo>
                <a:lnTo>
                  <a:pt x="84204" y="2091"/>
                </a:lnTo>
                <a:lnTo>
                  <a:pt x="86296" y="0"/>
                </a:lnTo>
                <a:lnTo>
                  <a:pt x="94664" y="0"/>
                </a:lnTo>
                <a:lnTo>
                  <a:pt x="94664" y="3659"/>
                </a:lnTo>
                <a:lnTo>
                  <a:pt x="94141" y="4705"/>
                </a:lnTo>
                <a:lnTo>
                  <a:pt x="69438" y="33818"/>
                </a:lnTo>
                <a:lnTo>
                  <a:pt x="48652" y="69229"/>
                </a:lnTo>
                <a:lnTo>
                  <a:pt x="32685" y="112093"/>
                </a:lnTo>
                <a:lnTo>
                  <a:pt x="22443" y="163565"/>
                </a:lnTo>
                <a:lnTo>
                  <a:pt x="18828" y="224798"/>
                </a:lnTo>
                <a:lnTo>
                  <a:pt x="20805" y="269945"/>
                </a:lnTo>
                <a:lnTo>
                  <a:pt x="27196" y="314260"/>
                </a:lnTo>
                <a:lnTo>
                  <a:pt x="38686" y="356319"/>
                </a:lnTo>
                <a:lnTo>
                  <a:pt x="55961" y="394703"/>
                </a:lnTo>
                <a:lnTo>
                  <a:pt x="77143" y="426855"/>
                </a:lnTo>
                <a:lnTo>
                  <a:pt x="93618" y="444891"/>
                </a:lnTo>
                <a:lnTo>
                  <a:pt x="94141" y="445936"/>
                </a:lnTo>
                <a:lnTo>
                  <a:pt x="94664" y="445936"/>
                </a:lnTo>
                <a:lnTo>
                  <a:pt x="94664" y="449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848767" y="4934989"/>
            <a:ext cx="250825" cy="170815"/>
          </a:xfrm>
          <a:custGeom>
            <a:avLst/>
            <a:gdLst/>
            <a:ahLst/>
            <a:cxnLst/>
            <a:rect l="l" t="t" r="r" b="b"/>
            <a:pathLst>
              <a:path w="250825" h="170814">
                <a:moveTo>
                  <a:pt x="40271" y="162586"/>
                </a:moveTo>
                <a:lnTo>
                  <a:pt x="4707" y="162586"/>
                </a:lnTo>
                <a:lnTo>
                  <a:pt x="16965" y="160895"/>
                </a:lnTo>
                <a:lnTo>
                  <a:pt x="24712" y="156901"/>
                </a:lnTo>
                <a:lnTo>
                  <a:pt x="29124" y="151044"/>
                </a:lnTo>
                <a:lnTo>
                  <a:pt x="31380" y="143766"/>
                </a:lnTo>
                <a:lnTo>
                  <a:pt x="63284" y="16729"/>
                </a:lnTo>
                <a:lnTo>
                  <a:pt x="64330" y="13592"/>
                </a:lnTo>
                <a:lnTo>
                  <a:pt x="64330" y="9410"/>
                </a:lnTo>
                <a:lnTo>
                  <a:pt x="62761" y="8364"/>
                </a:lnTo>
                <a:lnTo>
                  <a:pt x="59099" y="7841"/>
                </a:lnTo>
                <a:lnTo>
                  <a:pt x="55961" y="7841"/>
                </a:lnTo>
                <a:lnTo>
                  <a:pt x="51254" y="7319"/>
                </a:lnTo>
                <a:lnTo>
                  <a:pt x="40794" y="7319"/>
                </a:lnTo>
                <a:lnTo>
                  <a:pt x="40794" y="0"/>
                </a:lnTo>
                <a:lnTo>
                  <a:pt x="89434" y="0"/>
                </a:lnTo>
                <a:lnTo>
                  <a:pt x="90480" y="5750"/>
                </a:lnTo>
                <a:lnTo>
                  <a:pt x="91053" y="9932"/>
                </a:lnTo>
                <a:lnTo>
                  <a:pt x="72174" y="9932"/>
                </a:lnTo>
                <a:lnTo>
                  <a:pt x="38179" y="145857"/>
                </a:lnTo>
                <a:lnTo>
                  <a:pt x="37656" y="148994"/>
                </a:lnTo>
                <a:lnTo>
                  <a:pt x="37133" y="150039"/>
                </a:lnTo>
                <a:lnTo>
                  <a:pt x="37133" y="157358"/>
                </a:lnTo>
                <a:lnTo>
                  <a:pt x="40271" y="162586"/>
                </a:lnTo>
                <a:close/>
              </a:path>
              <a:path w="250825" h="170814">
                <a:moveTo>
                  <a:pt x="115881" y="146903"/>
                </a:moveTo>
                <a:lnTo>
                  <a:pt x="109831" y="146903"/>
                </a:lnTo>
                <a:lnTo>
                  <a:pt x="200834" y="4705"/>
                </a:lnTo>
                <a:lnTo>
                  <a:pt x="203972" y="0"/>
                </a:lnTo>
                <a:lnTo>
                  <a:pt x="250520" y="0"/>
                </a:lnTo>
                <a:lnTo>
                  <a:pt x="250520" y="7319"/>
                </a:lnTo>
                <a:lnTo>
                  <a:pt x="223846" y="7319"/>
                </a:lnTo>
                <a:lnTo>
                  <a:pt x="223742" y="7841"/>
                </a:lnTo>
                <a:lnTo>
                  <a:pt x="204495" y="7841"/>
                </a:lnTo>
                <a:lnTo>
                  <a:pt x="115881" y="146903"/>
                </a:lnTo>
                <a:close/>
              </a:path>
              <a:path w="250825" h="170814">
                <a:moveTo>
                  <a:pt x="186713" y="162586"/>
                </a:moveTo>
                <a:lnTo>
                  <a:pt x="145918" y="162586"/>
                </a:lnTo>
                <a:lnTo>
                  <a:pt x="157531" y="162186"/>
                </a:lnTo>
                <a:lnTo>
                  <a:pt x="163897" y="160560"/>
                </a:lnTo>
                <a:lnTo>
                  <a:pt x="167026" y="157072"/>
                </a:lnTo>
                <a:lnTo>
                  <a:pt x="168931" y="151085"/>
                </a:lnTo>
                <a:lnTo>
                  <a:pt x="204495" y="7841"/>
                </a:lnTo>
                <a:lnTo>
                  <a:pt x="223742" y="7841"/>
                </a:lnTo>
                <a:lnTo>
                  <a:pt x="223323" y="9932"/>
                </a:lnTo>
                <a:lnTo>
                  <a:pt x="221231" y="18820"/>
                </a:lnTo>
                <a:lnTo>
                  <a:pt x="187759" y="152130"/>
                </a:lnTo>
                <a:lnTo>
                  <a:pt x="186713" y="156835"/>
                </a:lnTo>
                <a:lnTo>
                  <a:pt x="186713" y="162586"/>
                </a:lnTo>
                <a:close/>
              </a:path>
              <a:path w="250825" h="170814">
                <a:moveTo>
                  <a:pt x="100417" y="170428"/>
                </a:moveTo>
                <a:lnTo>
                  <a:pt x="94664" y="170428"/>
                </a:lnTo>
                <a:lnTo>
                  <a:pt x="94664" y="167814"/>
                </a:lnTo>
                <a:lnTo>
                  <a:pt x="94141" y="164677"/>
                </a:lnTo>
                <a:lnTo>
                  <a:pt x="72697" y="9932"/>
                </a:lnTo>
                <a:lnTo>
                  <a:pt x="91053" y="9932"/>
                </a:lnTo>
                <a:lnTo>
                  <a:pt x="109831" y="146903"/>
                </a:lnTo>
                <a:lnTo>
                  <a:pt x="115881" y="146903"/>
                </a:lnTo>
                <a:lnTo>
                  <a:pt x="103555" y="166246"/>
                </a:lnTo>
                <a:lnTo>
                  <a:pt x="101986" y="167814"/>
                </a:lnTo>
                <a:lnTo>
                  <a:pt x="100417" y="170428"/>
                </a:lnTo>
                <a:close/>
              </a:path>
              <a:path w="250825" h="170814">
                <a:moveTo>
                  <a:pt x="11506" y="170428"/>
                </a:moveTo>
                <a:lnTo>
                  <a:pt x="1569" y="170428"/>
                </a:lnTo>
                <a:lnTo>
                  <a:pt x="0" y="169905"/>
                </a:lnTo>
                <a:lnTo>
                  <a:pt x="0" y="163109"/>
                </a:lnTo>
                <a:lnTo>
                  <a:pt x="3138" y="162586"/>
                </a:lnTo>
                <a:lnTo>
                  <a:pt x="59099" y="162586"/>
                </a:lnTo>
                <a:lnTo>
                  <a:pt x="59099" y="169905"/>
                </a:lnTo>
                <a:lnTo>
                  <a:pt x="20397" y="169905"/>
                </a:lnTo>
                <a:lnTo>
                  <a:pt x="11506" y="170428"/>
                </a:lnTo>
                <a:close/>
              </a:path>
              <a:path w="250825" h="170814">
                <a:moveTo>
                  <a:pt x="142780" y="170428"/>
                </a:moveTo>
                <a:lnTo>
                  <a:pt x="139119" y="170428"/>
                </a:lnTo>
                <a:lnTo>
                  <a:pt x="139119" y="162586"/>
                </a:lnTo>
                <a:lnTo>
                  <a:pt x="209725" y="162586"/>
                </a:lnTo>
                <a:lnTo>
                  <a:pt x="209725" y="169905"/>
                </a:lnTo>
                <a:lnTo>
                  <a:pt x="173638" y="169905"/>
                </a:lnTo>
                <a:lnTo>
                  <a:pt x="142780" y="170428"/>
                </a:lnTo>
                <a:close/>
              </a:path>
              <a:path w="250825" h="170814">
                <a:moveTo>
                  <a:pt x="59099" y="170428"/>
                </a:moveTo>
                <a:lnTo>
                  <a:pt x="54392" y="170428"/>
                </a:lnTo>
                <a:lnTo>
                  <a:pt x="48034" y="170346"/>
                </a:lnTo>
                <a:lnTo>
                  <a:pt x="35123" y="169987"/>
                </a:lnTo>
                <a:lnTo>
                  <a:pt x="28765" y="169905"/>
                </a:lnTo>
                <a:lnTo>
                  <a:pt x="59099" y="169905"/>
                </a:lnTo>
                <a:lnTo>
                  <a:pt x="59099" y="170428"/>
                </a:lnTo>
                <a:close/>
              </a:path>
              <a:path w="250825" h="170814">
                <a:moveTo>
                  <a:pt x="209725" y="170428"/>
                </a:moveTo>
                <a:lnTo>
                  <a:pt x="205018" y="170428"/>
                </a:lnTo>
                <a:lnTo>
                  <a:pt x="197394" y="170346"/>
                </a:lnTo>
                <a:lnTo>
                  <a:pt x="181556" y="169987"/>
                </a:lnTo>
                <a:lnTo>
                  <a:pt x="173638" y="169905"/>
                </a:lnTo>
                <a:lnTo>
                  <a:pt x="209725" y="169905"/>
                </a:lnTo>
                <a:lnTo>
                  <a:pt x="209725" y="170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18111" y="4934988"/>
            <a:ext cx="151130" cy="170815"/>
          </a:xfrm>
          <a:custGeom>
            <a:avLst/>
            <a:gdLst/>
            <a:ahLst/>
            <a:cxnLst/>
            <a:rect l="l" t="t" r="r" b="b"/>
            <a:pathLst>
              <a:path w="151129" h="170814">
                <a:moveTo>
                  <a:pt x="119768" y="7319"/>
                </a:moveTo>
                <a:lnTo>
                  <a:pt x="40794" y="7319"/>
                </a:lnTo>
                <a:lnTo>
                  <a:pt x="40794" y="0"/>
                </a:lnTo>
                <a:lnTo>
                  <a:pt x="45501" y="0"/>
                </a:lnTo>
                <a:lnTo>
                  <a:pt x="78451" y="522"/>
                </a:lnTo>
                <a:lnTo>
                  <a:pt x="119768" y="522"/>
                </a:lnTo>
                <a:lnTo>
                  <a:pt x="119768" y="7319"/>
                </a:lnTo>
                <a:close/>
              </a:path>
              <a:path w="151129" h="170814">
                <a:moveTo>
                  <a:pt x="119768" y="522"/>
                </a:moveTo>
                <a:lnTo>
                  <a:pt x="78451" y="522"/>
                </a:lnTo>
                <a:lnTo>
                  <a:pt x="115584" y="0"/>
                </a:lnTo>
                <a:lnTo>
                  <a:pt x="119768" y="0"/>
                </a:lnTo>
                <a:lnTo>
                  <a:pt x="119768" y="522"/>
                </a:lnTo>
                <a:close/>
              </a:path>
              <a:path w="151129" h="170814">
                <a:moveTo>
                  <a:pt x="51777" y="162586"/>
                </a:moveTo>
                <a:lnTo>
                  <a:pt x="26150" y="162586"/>
                </a:lnTo>
                <a:lnTo>
                  <a:pt x="26673" y="161018"/>
                </a:lnTo>
                <a:lnTo>
                  <a:pt x="29288" y="151085"/>
                </a:lnTo>
                <a:lnTo>
                  <a:pt x="62760" y="16729"/>
                </a:lnTo>
                <a:lnTo>
                  <a:pt x="63806" y="13592"/>
                </a:lnTo>
                <a:lnTo>
                  <a:pt x="63806" y="8887"/>
                </a:lnTo>
                <a:lnTo>
                  <a:pt x="61714" y="8364"/>
                </a:lnTo>
                <a:lnTo>
                  <a:pt x="57007" y="7841"/>
                </a:lnTo>
                <a:lnTo>
                  <a:pt x="52823" y="7319"/>
                </a:lnTo>
                <a:lnTo>
                  <a:pt x="110354" y="7319"/>
                </a:lnTo>
                <a:lnTo>
                  <a:pt x="96551" y="7947"/>
                </a:lnTo>
                <a:lnTo>
                  <a:pt x="88976" y="9998"/>
                </a:lnTo>
                <a:lnTo>
                  <a:pt x="85421" y="13714"/>
                </a:lnTo>
                <a:lnTo>
                  <a:pt x="83681" y="19343"/>
                </a:lnTo>
                <a:lnTo>
                  <a:pt x="49685" y="154222"/>
                </a:lnTo>
                <a:lnTo>
                  <a:pt x="48639" y="158927"/>
                </a:lnTo>
                <a:lnTo>
                  <a:pt x="48639" y="162063"/>
                </a:lnTo>
                <a:lnTo>
                  <a:pt x="49162" y="162063"/>
                </a:lnTo>
                <a:lnTo>
                  <a:pt x="51777" y="162586"/>
                </a:lnTo>
                <a:close/>
              </a:path>
              <a:path w="151129" h="170814">
                <a:moveTo>
                  <a:pt x="128659" y="170428"/>
                </a:moveTo>
                <a:lnTo>
                  <a:pt x="0" y="170428"/>
                </a:lnTo>
                <a:lnTo>
                  <a:pt x="0" y="162586"/>
                </a:lnTo>
                <a:lnTo>
                  <a:pt x="81066" y="162586"/>
                </a:lnTo>
                <a:lnTo>
                  <a:pt x="107715" y="157816"/>
                </a:lnTo>
                <a:lnTo>
                  <a:pt x="125194" y="145596"/>
                </a:lnTo>
                <a:lnTo>
                  <a:pt x="136300" y="129062"/>
                </a:lnTo>
                <a:lnTo>
                  <a:pt x="143826" y="111353"/>
                </a:lnTo>
                <a:lnTo>
                  <a:pt x="145395" y="107171"/>
                </a:lnTo>
                <a:lnTo>
                  <a:pt x="145395" y="106125"/>
                </a:lnTo>
                <a:lnTo>
                  <a:pt x="150102" y="106125"/>
                </a:lnTo>
                <a:lnTo>
                  <a:pt x="150625" y="107694"/>
                </a:lnTo>
                <a:lnTo>
                  <a:pt x="150625" y="109785"/>
                </a:lnTo>
                <a:lnTo>
                  <a:pt x="150102" y="112399"/>
                </a:lnTo>
                <a:lnTo>
                  <a:pt x="130228" y="166246"/>
                </a:lnTo>
                <a:lnTo>
                  <a:pt x="128659" y="170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88088" y="4934988"/>
            <a:ext cx="179070" cy="170815"/>
          </a:xfrm>
          <a:custGeom>
            <a:avLst/>
            <a:gdLst/>
            <a:ahLst/>
            <a:cxnLst/>
            <a:rect l="l" t="t" r="r" b="b"/>
            <a:pathLst>
              <a:path w="179070" h="170814">
                <a:moveTo>
                  <a:pt x="137602" y="85214"/>
                </a:moveTo>
                <a:lnTo>
                  <a:pt x="101986" y="85214"/>
                </a:lnTo>
                <a:lnTo>
                  <a:pt x="111122" y="84707"/>
                </a:lnTo>
                <a:lnTo>
                  <a:pt x="120945" y="82730"/>
                </a:lnTo>
                <a:lnTo>
                  <a:pt x="151737" y="51886"/>
                </a:lnTo>
                <a:lnTo>
                  <a:pt x="155332" y="31367"/>
                </a:lnTo>
                <a:lnTo>
                  <a:pt x="152963" y="20331"/>
                </a:lnTo>
                <a:lnTo>
                  <a:pt x="146180" y="12873"/>
                </a:lnTo>
                <a:lnTo>
                  <a:pt x="135475" y="8650"/>
                </a:lnTo>
                <a:lnTo>
                  <a:pt x="121337" y="7319"/>
                </a:lnTo>
                <a:lnTo>
                  <a:pt x="40794" y="7319"/>
                </a:lnTo>
                <a:lnTo>
                  <a:pt x="40794" y="0"/>
                </a:lnTo>
                <a:lnTo>
                  <a:pt x="129705" y="0"/>
                </a:lnTo>
                <a:lnTo>
                  <a:pt x="151067" y="3161"/>
                </a:lnTo>
                <a:lnTo>
                  <a:pt x="166446" y="11566"/>
                </a:lnTo>
                <a:lnTo>
                  <a:pt x="175746" y="23598"/>
                </a:lnTo>
                <a:lnTo>
                  <a:pt x="178868" y="37640"/>
                </a:lnTo>
                <a:lnTo>
                  <a:pt x="172837" y="57743"/>
                </a:lnTo>
                <a:lnTo>
                  <a:pt x="156902" y="74954"/>
                </a:lnTo>
                <a:lnTo>
                  <a:pt x="137602" y="85214"/>
                </a:lnTo>
                <a:close/>
              </a:path>
              <a:path w="179070" h="170814">
                <a:moveTo>
                  <a:pt x="49685" y="162586"/>
                </a:moveTo>
                <a:lnTo>
                  <a:pt x="27196" y="162586"/>
                </a:lnTo>
                <a:lnTo>
                  <a:pt x="27719" y="161018"/>
                </a:lnTo>
                <a:lnTo>
                  <a:pt x="29811" y="151085"/>
                </a:lnTo>
                <a:lnTo>
                  <a:pt x="63283" y="16729"/>
                </a:lnTo>
                <a:lnTo>
                  <a:pt x="64329" y="13592"/>
                </a:lnTo>
                <a:lnTo>
                  <a:pt x="64329" y="9410"/>
                </a:lnTo>
                <a:lnTo>
                  <a:pt x="62760" y="8364"/>
                </a:lnTo>
                <a:lnTo>
                  <a:pt x="59099" y="7841"/>
                </a:lnTo>
                <a:lnTo>
                  <a:pt x="55961" y="7841"/>
                </a:lnTo>
                <a:lnTo>
                  <a:pt x="51254" y="7319"/>
                </a:lnTo>
                <a:lnTo>
                  <a:pt x="86819" y="7319"/>
                </a:lnTo>
                <a:lnTo>
                  <a:pt x="86296" y="8364"/>
                </a:lnTo>
                <a:lnTo>
                  <a:pt x="84204" y="17251"/>
                </a:lnTo>
                <a:lnTo>
                  <a:pt x="66944" y="85214"/>
                </a:lnTo>
                <a:lnTo>
                  <a:pt x="137602" y="85214"/>
                </a:lnTo>
                <a:lnTo>
                  <a:pt x="134298" y="86970"/>
                </a:lnTo>
                <a:lnTo>
                  <a:pt x="108262" y="91487"/>
                </a:lnTo>
                <a:lnTo>
                  <a:pt x="65898" y="91487"/>
                </a:lnTo>
                <a:lnTo>
                  <a:pt x="50731" y="154222"/>
                </a:lnTo>
                <a:lnTo>
                  <a:pt x="50208" y="155267"/>
                </a:lnTo>
                <a:lnTo>
                  <a:pt x="49685" y="156835"/>
                </a:lnTo>
                <a:lnTo>
                  <a:pt x="49685" y="162586"/>
                </a:lnTo>
                <a:close/>
              </a:path>
              <a:path w="179070" h="170814">
                <a:moveTo>
                  <a:pt x="4184" y="170428"/>
                </a:moveTo>
                <a:lnTo>
                  <a:pt x="0" y="170428"/>
                </a:lnTo>
                <a:lnTo>
                  <a:pt x="0" y="162586"/>
                </a:lnTo>
                <a:lnTo>
                  <a:pt x="73220" y="162586"/>
                </a:lnTo>
                <a:lnTo>
                  <a:pt x="73220" y="169905"/>
                </a:lnTo>
                <a:lnTo>
                  <a:pt x="35564" y="169905"/>
                </a:lnTo>
                <a:lnTo>
                  <a:pt x="4184" y="170428"/>
                </a:lnTo>
                <a:close/>
              </a:path>
              <a:path w="179070" h="170814">
                <a:moveTo>
                  <a:pt x="73220" y="170428"/>
                </a:moveTo>
                <a:lnTo>
                  <a:pt x="62760" y="170428"/>
                </a:lnTo>
                <a:lnTo>
                  <a:pt x="57007" y="169905"/>
                </a:lnTo>
                <a:lnTo>
                  <a:pt x="73220" y="169905"/>
                </a:lnTo>
                <a:lnTo>
                  <a:pt x="73220" y="170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98342" y="4918254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57007" y="249892"/>
                </a:moveTo>
                <a:lnTo>
                  <a:pt x="55438" y="249892"/>
                </a:lnTo>
                <a:lnTo>
                  <a:pt x="50641" y="246877"/>
                </a:lnTo>
                <a:lnTo>
                  <a:pt x="16736" y="202841"/>
                </a:lnTo>
                <a:lnTo>
                  <a:pt x="3268" y="160560"/>
                </a:lnTo>
                <a:lnTo>
                  <a:pt x="0" y="124946"/>
                </a:lnTo>
                <a:lnTo>
                  <a:pt x="686" y="107800"/>
                </a:lnTo>
                <a:lnTo>
                  <a:pt x="7943" y="68999"/>
                </a:lnTo>
                <a:lnTo>
                  <a:pt x="28005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915" y="6796"/>
                </a:lnTo>
                <a:lnTo>
                  <a:pt x="35605" y="32094"/>
                </a:lnTo>
                <a:lnTo>
                  <a:pt x="23208" y="60969"/>
                </a:lnTo>
                <a:lnTo>
                  <a:pt x="16597" y="92296"/>
                </a:lnTo>
                <a:lnTo>
                  <a:pt x="14644" y="124946"/>
                </a:lnTo>
                <a:lnTo>
                  <a:pt x="16360" y="154851"/>
                </a:lnTo>
                <a:lnTo>
                  <a:pt x="22489" y="185785"/>
                </a:lnTo>
                <a:lnTo>
                  <a:pt x="34502" y="215445"/>
                </a:lnTo>
                <a:lnTo>
                  <a:pt x="53869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600329" y="492308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10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605554" y="4928166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0"/>
                </a:moveTo>
                <a:lnTo>
                  <a:pt x="0" y="229821"/>
                </a:lnTo>
              </a:path>
            </a:pathLst>
          </a:custGeom>
          <a:ln w="10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00329" y="516306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7" y="0"/>
                </a:lnTo>
              </a:path>
            </a:pathLst>
          </a:custGeom>
          <a:ln w="10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653676" y="4929237"/>
            <a:ext cx="125095" cy="227965"/>
          </a:xfrm>
          <a:custGeom>
            <a:avLst/>
            <a:gdLst/>
            <a:ahLst/>
            <a:cxnLst/>
            <a:rect l="l" t="t" r="r" b="b"/>
            <a:pathLst>
              <a:path w="125095" h="227964">
                <a:moveTo>
                  <a:pt x="80019" y="68485"/>
                </a:moveTo>
                <a:lnTo>
                  <a:pt x="63283" y="68485"/>
                </a:lnTo>
                <a:lnTo>
                  <a:pt x="66789" y="49860"/>
                </a:lnTo>
                <a:lnTo>
                  <a:pt x="68971" y="39078"/>
                </a:lnTo>
                <a:lnTo>
                  <a:pt x="70270" y="33196"/>
                </a:lnTo>
                <a:lnTo>
                  <a:pt x="71128" y="29276"/>
                </a:lnTo>
                <a:lnTo>
                  <a:pt x="78246" y="14335"/>
                </a:lnTo>
                <a:lnTo>
                  <a:pt x="86883" y="5423"/>
                </a:lnTo>
                <a:lnTo>
                  <a:pt x="95619" y="1119"/>
                </a:lnTo>
                <a:lnTo>
                  <a:pt x="103031" y="0"/>
                </a:lnTo>
                <a:lnTo>
                  <a:pt x="110877" y="1078"/>
                </a:lnTo>
                <a:lnTo>
                  <a:pt x="117937" y="4312"/>
                </a:lnTo>
                <a:lnTo>
                  <a:pt x="119297" y="5750"/>
                </a:lnTo>
                <a:lnTo>
                  <a:pt x="97801" y="5750"/>
                </a:lnTo>
                <a:lnTo>
                  <a:pt x="93617" y="9410"/>
                </a:lnTo>
                <a:lnTo>
                  <a:pt x="85249" y="40254"/>
                </a:lnTo>
                <a:lnTo>
                  <a:pt x="80019" y="68485"/>
                </a:lnTo>
                <a:close/>
              </a:path>
              <a:path w="125095" h="227964">
                <a:moveTo>
                  <a:pt x="117676" y="32412"/>
                </a:moveTo>
                <a:lnTo>
                  <a:pt x="106169" y="32412"/>
                </a:lnTo>
                <a:lnTo>
                  <a:pt x="101985" y="29276"/>
                </a:lnTo>
                <a:lnTo>
                  <a:pt x="101985" y="19865"/>
                </a:lnTo>
                <a:lnTo>
                  <a:pt x="104600" y="10978"/>
                </a:lnTo>
                <a:lnTo>
                  <a:pt x="115584" y="9932"/>
                </a:lnTo>
                <a:lnTo>
                  <a:pt x="110353" y="5750"/>
                </a:lnTo>
                <a:lnTo>
                  <a:pt x="119297" y="5750"/>
                </a:lnTo>
                <a:lnTo>
                  <a:pt x="123036" y="9704"/>
                </a:lnTo>
                <a:lnTo>
                  <a:pt x="124997" y="17251"/>
                </a:lnTo>
                <a:lnTo>
                  <a:pt x="124997" y="26662"/>
                </a:lnTo>
                <a:lnTo>
                  <a:pt x="117676" y="32412"/>
                </a:lnTo>
                <a:close/>
              </a:path>
              <a:path w="125095" h="227964">
                <a:moveTo>
                  <a:pt x="107738" y="76326"/>
                </a:moveTo>
                <a:lnTo>
                  <a:pt x="38178" y="76326"/>
                </a:lnTo>
                <a:lnTo>
                  <a:pt x="38178" y="68485"/>
                </a:lnTo>
                <a:lnTo>
                  <a:pt x="107738" y="68485"/>
                </a:lnTo>
                <a:lnTo>
                  <a:pt x="107738" y="76326"/>
                </a:lnTo>
                <a:close/>
              </a:path>
              <a:path w="125095" h="227964">
                <a:moveTo>
                  <a:pt x="34602" y="222184"/>
                </a:moveTo>
                <a:lnTo>
                  <a:pt x="21442" y="222184"/>
                </a:lnTo>
                <a:lnTo>
                  <a:pt x="29720" y="218214"/>
                </a:lnTo>
                <a:lnTo>
                  <a:pt x="35498" y="207676"/>
                </a:lnTo>
                <a:lnTo>
                  <a:pt x="39609" y="192630"/>
                </a:lnTo>
                <a:lnTo>
                  <a:pt x="42885" y="175133"/>
                </a:lnTo>
                <a:lnTo>
                  <a:pt x="61714" y="76326"/>
                </a:lnTo>
                <a:lnTo>
                  <a:pt x="78450" y="76326"/>
                </a:lnTo>
                <a:lnTo>
                  <a:pt x="63806" y="155267"/>
                </a:lnTo>
                <a:lnTo>
                  <a:pt x="49685" y="203363"/>
                </a:lnTo>
                <a:lnTo>
                  <a:pt x="38898" y="218916"/>
                </a:lnTo>
                <a:lnTo>
                  <a:pt x="34602" y="222184"/>
                </a:lnTo>
                <a:close/>
              </a:path>
              <a:path w="125095" h="227964">
                <a:moveTo>
                  <a:pt x="21442" y="227412"/>
                </a:moveTo>
                <a:lnTo>
                  <a:pt x="13679" y="226333"/>
                </a:lnTo>
                <a:lnTo>
                  <a:pt x="6798" y="223099"/>
                </a:lnTo>
                <a:lnTo>
                  <a:pt x="1879" y="217707"/>
                </a:lnTo>
                <a:lnTo>
                  <a:pt x="0" y="210160"/>
                </a:lnTo>
                <a:lnTo>
                  <a:pt x="0" y="200750"/>
                </a:lnTo>
                <a:lnTo>
                  <a:pt x="7321" y="194999"/>
                </a:lnTo>
                <a:lnTo>
                  <a:pt x="18827" y="194999"/>
                </a:lnTo>
                <a:lnTo>
                  <a:pt x="23011" y="198136"/>
                </a:lnTo>
                <a:lnTo>
                  <a:pt x="23011" y="207546"/>
                </a:lnTo>
                <a:lnTo>
                  <a:pt x="20919" y="216956"/>
                </a:lnTo>
                <a:lnTo>
                  <a:pt x="9413" y="217479"/>
                </a:lnTo>
                <a:lnTo>
                  <a:pt x="14120" y="222184"/>
                </a:lnTo>
                <a:lnTo>
                  <a:pt x="34602" y="222184"/>
                </a:lnTo>
                <a:lnTo>
                  <a:pt x="30930" y="224977"/>
                </a:lnTo>
                <a:lnTo>
                  <a:pt x="21442" y="227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814762" y="4918253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57007" y="249892"/>
                </a:moveTo>
                <a:lnTo>
                  <a:pt x="55438" y="249892"/>
                </a:lnTo>
                <a:lnTo>
                  <a:pt x="50339" y="246877"/>
                </a:lnTo>
                <a:lnTo>
                  <a:pt x="16213" y="202841"/>
                </a:lnTo>
                <a:lnTo>
                  <a:pt x="3007" y="160560"/>
                </a:lnTo>
                <a:lnTo>
                  <a:pt x="0" y="124946"/>
                </a:lnTo>
                <a:lnTo>
                  <a:pt x="686" y="107800"/>
                </a:lnTo>
                <a:lnTo>
                  <a:pt x="7943" y="68999"/>
                </a:lnTo>
                <a:lnTo>
                  <a:pt x="27711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392" y="6796"/>
                </a:lnTo>
                <a:lnTo>
                  <a:pt x="35303" y="32094"/>
                </a:lnTo>
                <a:lnTo>
                  <a:pt x="22881" y="60969"/>
                </a:lnTo>
                <a:lnTo>
                  <a:pt x="16148" y="92296"/>
                </a:lnTo>
                <a:lnTo>
                  <a:pt x="14121" y="124946"/>
                </a:lnTo>
                <a:lnTo>
                  <a:pt x="15919" y="154851"/>
                </a:lnTo>
                <a:lnTo>
                  <a:pt x="22228" y="185785"/>
                </a:lnTo>
                <a:lnTo>
                  <a:pt x="34420" y="215445"/>
                </a:lnTo>
                <a:lnTo>
                  <a:pt x="53869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894259" y="4995102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4" h="113029">
                <a:moveTo>
                  <a:pt x="5753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513" y="1641"/>
                </a:lnTo>
                <a:lnTo>
                  <a:pt x="46852" y="5227"/>
                </a:lnTo>
                <a:lnTo>
                  <a:pt x="32426" y="5227"/>
                </a:lnTo>
                <a:lnTo>
                  <a:pt x="26444" y="6526"/>
                </a:lnTo>
                <a:lnTo>
                  <a:pt x="19874" y="11305"/>
                </a:lnTo>
                <a:lnTo>
                  <a:pt x="13303" y="20886"/>
                </a:lnTo>
                <a:lnTo>
                  <a:pt x="7322" y="36595"/>
                </a:lnTo>
                <a:lnTo>
                  <a:pt x="5753" y="40254"/>
                </a:lnTo>
                <a:lnTo>
                  <a:pt x="5753" y="40777"/>
                </a:lnTo>
                <a:close/>
              </a:path>
              <a:path w="109854" h="113029">
                <a:moveTo>
                  <a:pt x="64394" y="107694"/>
                </a:moveTo>
                <a:lnTo>
                  <a:pt x="54392" y="107694"/>
                </a:lnTo>
                <a:lnTo>
                  <a:pt x="73776" y="98545"/>
                </a:lnTo>
                <a:lnTo>
                  <a:pt x="87865" y="77633"/>
                </a:lnTo>
                <a:lnTo>
                  <a:pt x="96462" y="54761"/>
                </a:lnTo>
                <a:lnTo>
                  <a:pt x="99371" y="39731"/>
                </a:lnTo>
                <a:lnTo>
                  <a:pt x="99371" y="30844"/>
                </a:lnTo>
                <a:lnTo>
                  <a:pt x="95710" y="24570"/>
                </a:lnTo>
                <a:lnTo>
                  <a:pt x="87865" y="16729"/>
                </a:lnTo>
                <a:lnTo>
                  <a:pt x="86819" y="15160"/>
                </a:lnTo>
                <a:lnTo>
                  <a:pt x="86819" y="6273"/>
                </a:lnTo>
                <a:lnTo>
                  <a:pt x="92572" y="0"/>
                </a:lnTo>
                <a:lnTo>
                  <a:pt x="103555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71" y="37714"/>
                </a:lnTo>
                <a:lnTo>
                  <a:pt x="97540" y="69988"/>
                </a:lnTo>
                <a:lnTo>
                  <a:pt x="80265" y="99811"/>
                </a:lnTo>
                <a:lnTo>
                  <a:pt x="64394" y="107694"/>
                </a:lnTo>
                <a:close/>
              </a:path>
              <a:path w="109854" h="113029">
                <a:moveTo>
                  <a:pt x="53869" y="112921"/>
                </a:moveTo>
                <a:lnTo>
                  <a:pt x="43785" y="111925"/>
                </a:lnTo>
                <a:lnTo>
                  <a:pt x="32818" y="107694"/>
                </a:lnTo>
                <a:lnTo>
                  <a:pt x="24009" y="98365"/>
                </a:lnTo>
                <a:lnTo>
                  <a:pt x="20397" y="82077"/>
                </a:lnTo>
                <a:lnTo>
                  <a:pt x="21059" y="73778"/>
                </a:lnTo>
                <a:lnTo>
                  <a:pt x="34518" y="30844"/>
                </a:lnTo>
                <a:lnTo>
                  <a:pt x="38702" y="19865"/>
                </a:lnTo>
                <a:lnTo>
                  <a:pt x="38702" y="5227"/>
                </a:lnTo>
                <a:lnTo>
                  <a:pt x="46852" y="5227"/>
                </a:lnTo>
                <a:lnTo>
                  <a:pt x="48116" y="6077"/>
                </a:lnTo>
                <a:lnTo>
                  <a:pt x="52366" y="12571"/>
                </a:lnTo>
                <a:lnTo>
                  <a:pt x="53869" y="20388"/>
                </a:lnTo>
                <a:lnTo>
                  <a:pt x="53869" y="25093"/>
                </a:lnTo>
                <a:lnTo>
                  <a:pt x="52300" y="28753"/>
                </a:lnTo>
                <a:lnTo>
                  <a:pt x="50732" y="32935"/>
                </a:lnTo>
                <a:lnTo>
                  <a:pt x="45134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2" y="101616"/>
                </a:lnTo>
                <a:lnTo>
                  <a:pt x="46237" y="106101"/>
                </a:lnTo>
                <a:lnTo>
                  <a:pt x="54392" y="107694"/>
                </a:lnTo>
                <a:lnTo>
                  <a:pt x="64394" y="107694"/>
                </a:lnTo>
                <a:lnTo>
                  <a:pt x="53869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37558" y="4871207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45501" y="174610"/>
                </a:moveTo>
                <a:lnTo>
                  <a:pt x="41840" y="174610"/>
                </a:lnTo>
                <a:lnTo>
                  <a:pt x="20740" y="154058"/>
                </a:lnTo>
                <a:lnTo>
                  <a:pt x="7975" y="130958"/>
                </a:lnTo>
                <a:lnTo>
                  <a:pt x="1683" y="107857"/>
                </a:lnTo>
                <a:lnTo>
                  <a:pt x="0" y="87305"/>
                </a:lnTo>
                <a:lnTo>
                  <a:pt x="1830" y="65724"/>
                </a:lnTo>
                <a:lnTo>
                  <a:pt x="8368" y="42476"/>
                </a:lnTo>
                <a:lnTo>
                  <a:pt x="21181" y="19816"/>
                </a:lnTo>
                <a:lnTo>
                  <a:pt x="41840" y="0"/>
                </a:lnTo>
                <a:lnTo>
                  <a:pt x="45501" y="0"/>
                </a:lnTo>
                <a:lnTo>
                  <a:pt x="45501" y="3136"/>
                </a:lnTo>
                <a:lnTo>
                  <a:pt x="44978" y="3659"/>
                </a:lnTo>
                <a:lnTo>
                  <a:pt x="43932" y="4182"/>
                </a:lnTo>
                <a:lnTo>
                  <a:pt x="32908" y="16067"/>
                </a:lnTo>
                <a:lnTo>
                  <a:pt x="22423" y="33000"/>
                </a:lnTo>
                <a:lnTo>
                  <a:pt x="14586" y="56305"/>
                </a:lnTo>
                <a:lnTo>
                  <a:pt x="11506" y="87305"/>
                </a:lnTo>
                <a:lnTo>
                  <a:pt x="13255" y="110724"/>
                </a:lnTo>
                <a:lnTo>
                  <a:pt x="18828" y="132722"/>
                </a:lnTo>
                <a:lnTo>
                  <a:pt x="28716" y="152661"/>
                </a:lnTo>
                <a:lnTo>
                  <a:pt x="43409" y="169905"/>
                </a:lnTo>
                <a:lnTo>
                  <a:pt x="44978" y="170951"/>
                </a:lnTo>
                <a:lnTo>
                  <a:pt x="45501" y="171474"/>
                </a:lnTo>
                <a:lnTo>
                  <a:pt x="45501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14445" y="4886367"/>
            <a:ext cx="64135" cy="116205"/>
          </a:xfrm>
          <a:custGeom>
            <a:avLst/>
            <a:gdLst/>
            <a:ahLst/>
            <a:cxnLst/>
            <a:rect l="l" t="t" r="r" b="b"/>
            <a:pathLst>
              <a:path w="64134" h="116204">
                <a:moveTo>
                  <a:pt x="0" y="17251"/>
                </a:moveTo>
                <a:lnTo>
                  <a:pt x="0" y="10978"/>
                </a:lnTo>
                <a:lnTo>
                  <a:pt x="6864" y="10806"/>
                </a:lnTo>
                <a:lnTo>
                  <a:pt x="15689" y="9606"/>
                </a:lnTo>
                <a:lnTo>
                  <a:pt x="25299" y="6346"/>
                </a:lnTo>
                <a:lnTo>
                  <a:pt x="34517" y="0"/>
                </a:lnTo>
                <a:lnTo>
                  <a:pt x="39747" y="0"/>
                </a:lnTo>
                <a:lnTo>
                  <a:pt x="39747" y="12546"/>
                </a:lnTo>
                <a:lnTo>
                  <a:pt x="25626" y="12546"/>
                </a:lnTo>
                <a:lnTo>
                  <a:pt x="18018" y="15267"/>
                </a:lnTo>
                <a:lnTo>
                  <a:pt x="10655" y="16663"/>
                </a:lnTo>
                <a:lnTo>
                  <a:pt x="4371" y="17178"/>
                </a:lnTo>
                <a:lnTo>
                  <a:pt x="0" y="17251"/>
                </a:lnTo>
                <a:close/>
              </a:path>
              <a:path w="64134" h="116204">
                <a:moveTo>
                  <a:pt x="39747" y="109785"/>
                </a:moveTo>
                <a:lnTo>
                  <a:pt x="25626" y="109785"/>
                </a:lnTo>
                <a:lnTo>
                  <a:pt x="25626" y="12546"/>
                </a:lnTo>
                <a:lnTo>
                  <a:pt x="39747" y="12546"/>
                </a:lnTo>
                <a:lnTo>
                  <a:pt x="39747" y="109785"/>
                </a:lnTo>
                <a:close/>
              </a:path>
              <a:path w="64134" h="116204">
                <a:moveTo>
                  <a:pt x="1569" y="116058"/>
                </a:moveTo>
                <a:lnTo>
                  <a:pt x="1569" y="109785"/>
                </a:lnTo>
                <a:lnTo>
                  <a:pt x="63806" y="109785"/>
                </a:lnTo>
                <a:lnTo>
                  <a:pt x="63806" y="115013"/>
                </a:lnTo>
                <a:lnTo>
                  <a:pt x="32425" y="115013"/>
                </a:lnTo>
                <a:lnTo>
                  <a:pt x="25397" y="115102"/>
                </a:lnTo>
                <a:lnTo>
                  <a:pt x="15820" y="115339"/>
                </a:lnTo>
                <a:lnTo>
                  <a:pt x="6831" y="115674"/>
                </a:lnTo>
                <a:lnTo>
                  <a:pt x="1569" y="116058"/>
                </a:lnTo>
                <a:close/>
              </a:path>
              <a:path w="64134" h="116204">
                <a:moveTo>
                  <a:pt x="63806" y="116058"/>
                </a:moveTo>
                <a:lnTo>
                  <a:pt x="57873" y="115674"/>
                </a:lnTo>
                <a:lnTo>
                  <a:pt x="48508" y="115339"/>
                </a:lnTo>
                <a:lnTo>
                  <a:pt x="38947" y="115102"/>
                </a:lnTo>
                <a:lnTo>
                  <a:pt x="32425" y="115013"/>
                </a:lnTo>
                <a:lnTo>
                  <a:pt x="63806" y="115013"/>
                </a:lnTo>
                <a:lnTo>
                  <a:pt x="63806" y="11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207535" y="4871206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1" y="153544"/>
                </a:lnTo>
                <a:lnTo>
                  <a:pt x="25366" y="135074"/>
                </a:lnTo>
                <a:lnTo>
                  <a:pt x="31380" y="112979"/>
                </a:lnTo>
                <a:lnTo>
                  <a:pt x="33472" y="87305"/>
                </a:lnTo>
                <a:lnTo>
                  <a:pt x="30620" y="57416"/>
                </a:lnTo>
                <a:lnTo>
                  <a:pt x="23208" y="34438"/>
                </a:lnTo>
                <a:lnTo>
                  <a:pt x="12952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540" y="20552"/>
                </a:lnTo>
                <a:lnTo>
                  <a:pt x="37460" y="43652"/>
                </a:lnTo>
                <a:lnTo>
                  <a:pt x="43809" y="66753"/>
                </a:lnTo>
                <a:lnTo>
                  <a:pt x="45501" y="87305"/>
                </a:lnTo>
                <a:lnTo>
                  <a:pt x="44561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300113" y="4918252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5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138" y="243095"/>
                </a:lnTo>
                <a:lnTo>
                  <a:pt x="22669" y="217356"/>
                </a:lnTo>
                <a:lnTo>
                  <a:pt x="35041" y="188137"/>
                </a:lnTo>
                <a:lnTo>
                  <a:pt x="41530" y="156860"/>
                </a:lnTo>
                <a:lnTo>
                  <a:pt x="43410" y="124946"/>
                </a:lnTo>
                <a:lnTo>
                  <a:pt x="40819" y="88122"/>
                </a:lnTo>
                <a:lnTo>
                  <a:pt x="33276" y="56199"/>
                </a:lnTo>
                <a:lnTo>
                  <a:pt x="21124" y="29374"/>
                </a:lnTo>
                <a:lnTo>
                  <a:pt x="4707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5" y="0"/>
                </a:lnTo>
                <a:lnTo>
                  <a:pt x="41318" y="47050"/>
                </a:lnTo>
                <a:lnTo>
                  <a:pt x="54981" y="89135"/>
                </a:lnTo>
                <a:lnTo>
                  <a:pt x="58053" y="124946"/>
                </a:lnTo>
                <a:lnTo>
                  <a:pt x="57367" y="141789"/>
                </a:lnTo>
                <a:lnTo>
                  <a:pt x="50110" y="180377"/>
                </a:lnTo>
                <a:lnTo>
                  <a:pt x="30342" y="221882"/>
                </a:lnTo>
                <a:lnTo>
                  <a:pt x="7869" y="246698"/>
                </a:lnTo>
                <a:lnTo>
                  <a:pt x="2615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404714" y="5078747"/>
            <a:ext cx="29845" cy="74930"/>
          </a:xfrm>
          <a:custGeom>
            <a:avLst/>
            <a:gdLst/>
            <a:ahLst/>
            <a:cxnLst/>
            <a:rect l="l" t="t" r="r" b="b"/>
            <a:pathLst>
              <a:path w="29845" h="74929">
                <a:moveTo>
                  <a:pt x="16213" y="26662"/>
                </a:moveTo>
                <a:lnTo>
                  <a:pt x="4706" y="26662"/>
                </a:lnTo>
                <a:lnTo>
                  <a:pt x="0" y="20388"/>
                </a:lnTo>
                <a:lnTo>
                  <a:pt x="0" y="6273"/>
                </a:lnTo>
                <a:lnTo>
                  <a:pt x="4706" y="0"/>
                </a:lnTo>
                <a:lnTo>
                  <a:pt x="13075" y="0"/>
                </a:lnTo>
                <a:lnTo>
                  <a:pt x="19800" y="1813"/>
                </a:lnTo>
                <a:lnTo>
                  <a:pt x="24908" y="7057"/>
                </a:lnTo>
                <a:lnTo>
                  <a:pt x="28152" y="15438"/>
                </a:lnTo>
                <a:lnTo>
                  <a:pt x="28917" y="23002"/>
                </a:lnTo>
                <a:lnTo>
                  <a:pt x="22489" y="23002"/>
                </a:lnTo>
                <a:lnTo>
                  <a:pt x="21966" y="23525"/>
                </a:lnTo>
                <a:lnTo>
                  <a:pt x="19351" y="25616"/>
                </a:lnTo>
                <a:lnTo>
                  <a:pt x="16213" y="26662"/>
                </a:lnTo>
                <a:close/>
              </a:path>
              <a:path w="29845" h="74929">
                <a:moveTo>
                  <a:pt x="6276" y="74758"/>
                </a:moveTo>
                <a:lnTo>
                  <a:pt x="5230" y="74758"/>
                </a:lnTo>
                <a:lnTo>
                  <a:pt x="3660" y="73712"/>
                </a:lnTo>
                <a:lnTo>
                  <a:pt x="3660" y="71098"/>
                </a:lnTo>
                <a:lnTo>
                  <a:pt x="6799" y="67962"/>
                </a:lnTo>
                <a:lnTo>
                  <a:pt x="12944" y="60773"/>
                </a:lnTo>
                <a:lnTo>
                  <a:pt x="18305" y="51233"/>
                </a:lnTo>
                <a:lnTo>
                  <a:pt x="22097" y="39731"/>
                </a:lnTo>
                <a:lnTo>
                  <a:pt x="23535" y="26662"/>
                </a:lnTo>
                <a:lnTo>
                  <a:pt x="23535" y="23002"/>
                </a:lnTo>
                <a:lnTo>
                  <a:pt x="28917" y="23002"/>
                </a:lnTo>
                <a:lnTo>
                  <a:pt x="29288" y="26662"/>
                </a:lnTo>
                <a:lnTo>
                  <a:pt x="26133" y="46528"/>
                </a:lnTo>
                <a:lnTo>
                  <a:pt x="18958" y="61688"/>
                </a:lnTo>
                <a:lnTo>
                  <a:pt x="11195" y="71360"/>
                </a:lnTo>
                <a:lnTo>
                  <a:pt x="6276" y="74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07746" y="4929235"/>
            <a:ext cx="125095" cy="227965"/>
          </a:xfrm>
          <a:custGeom>
            <a:avLst/>
            <a:gdLst/>
            <a:ahLst/>
            <a:cxnLst/>
            <a:rect l="l" t="t" r="r" b="b"/>
            <a:pathLst>
              <a:path w="125095" h="227964">
                <a:moveTo>
                  <a:pt x="80019" y="68485"/>
                </a:moveTo>
                <a:lnTo>
                  <a:pt x="62760" y="68485"/>
                </a:lnTo>
                <a:lnTo>
                  <a:pt x="66494" y="49860"/>
                </a:lnTo>
                <a:lnTo>
                  <a:pt x="86491" y="5423"/>
                </a:lnTo>
                <a:lnTo>
                  <a:pt x="103031" y="0"/>
                </a:lnTo>
                <a:lnTo>
                  <a:pt x="110574" y="1078"/>
                </a:lnTo>
                <a:lnTo>
                  <a:pt x="117479" y="4312"/>
                </a:lnTo>
                <a:lnTo>
                  <a:pt x="118824" y="5750"/>
                </a:lnTo>
                <a:lnTo>
                  <a:pt x="97801" y="5750"/>
                </a:lnTo>
                <a:lnTo>
                  <a:pt x="93617" y="9410"/>
                </a:lnTo>
                <a:lnTo>
                  <a:pt x="85249" y="40254"/>
                </a:lnTo>
                <a:lnTo>
                  <a:pt x="80019" y="68485"/>
                </a:lnTo>
                <a:close/>
              </a:path>
              <a:path w="125095" h="227964">
                <a:moveTo>
                  <a:pt x="117153" y="32412"/>
                </a:moveTo>
                <a:lnTo>
                  <a:pt x="106169" y="32412"/>
                </a:lnTo>
                <a:lnTo>
                  <a:pt x="101462" y="29276"/>
                </a:lnTo>
                <a:lnTo>
                  <a:pt x="101462" y="19865"/>
                </a:lnTo>
                <a:lnTo>
                  <a:pt x="104077" y="10978"/>
                </a:lnTo>
                <a:lnTo>
                  <a:pt x="115061" y="9932"/>
                </a:lnTo>
                <a:lnTo>
                  <a:pt x="110353" y="5750"/>
                </a:lnTo>
                <a:lnTo>
                  <a:pt x="118824" y="5750"/>
                </a:lnTo>
                <a:lnTo>
                  <a:pt x="122521" y="9704"/>
                </a:lnTo>
                <a:lnTo>
                  <a:pt x="124474" y="17251"/>
                </a:lnTo>
                <a:lnTo>
                  <a:pt x="124474" y="26662"/>
                </a:lnTo>
                <a:lnTo>
                  <a:pt x="117153" y="32412"/>
                </a:lnTo>
                <a:close/>
              </a:path>
              <a:path w="125095" h="227964">
                <a:moveTo>
                  <a:pt x="107215" y="76326"/>
                </a:moveTo>
                <a:lnTo>
                  <a:pt x="38178" y="76326"/>
                </a:lnTo>
                <a:lnTo>
                  <a:pt x="38178" y="68485"/>
                </a:lnTo>
                <a:lnTo>
                  <a:pt x="107215" y="68485"/>
                </a:lnTo>
                <a:lnTo>
                  <a:pt x="107215" y="76326"/>
                </a:lnTo>
                <a:close/>
              </a:path>
              <a:path w="125095" h="227964">
                <a:moveTo>
                  <a:pt x="34419" y="222184"/>
                </a:moveTo>
                <a:lnTo>
                  <a:pt x="20919" y="222184"/>
                </a:lnTo>
                <a:lnTo>
                  <a:pt x="29206" y="218214"/>
                </a:lnTo>
                <a:lnTo>
                  <a:pt x="35040" y="207676"/>
                </a:lnTo>
                <a:lnTo>
                  <a:pt x="39306" y="192630"/>
                </a:lnTo>
                <a:lnTo>
                  <a:pt x="42885" y="175133"/>
                </a:lnTo>
                <a:lnTo>
                  <a:pt x="61714" y="76326"/>
                </a:lnTo>
                <a:lnTo>
                  <a:pt x="78450" y="76326"/>
                </a:lnTo>
                <a:lnTo>
                  <a:pt x="63283" y="155267"/>
                </a:lnTo>
                <a:lnTo>
                  <a:pt x="62254" y="161459"/>
                </a:lnTo>
                <a:lnTo>
                  <a:pt x="59360" y="174218"/>
                </a:lnTo>
                <a:lnTo>
                  <a:pt x="54898" y="189526"/>
                </a:lnTo>
                <a:lnTo>
                  <a:pt x="49162" y="203363"/>
                </a:lnTo>
                <a:lnTo>
                  <a:pt x="44969" y="211091"/>
                </a:lnTo>
                <a:lnTo>
                  <a:pt x="38767" y="218916"/>
                </a:lnTo>
                <a:lnTo>
                  <a:pt x="34419" y="222184"/>
                </a:lnTo>
                <a:close/>
              </a:path>
              <a:path w="125095" h="227964">
                <a:moveTo>
                  <a:pt x="20919" y="227412"/>
                </a:moveTo>
                <a:lnTo>
                  <a:pt x="13458" y="226333"/>
                </a:lnTo>
                <a:lnTo>
                  <a:pt x="6733" y="223099"/>
                </a:lnTo>
                <a:lnTo>
                  <a:pt x="1871" y="217707"/>
                </a:lnTo>
                <a:lnTo>
                  <a:pt x="0" y="210160"/>
                </a:lnTo>
                <a:lnTo>
                  <a:pt x="0" y="200750"/>
                </a:lnTo>
                <a:lnTo>
                  <a:pt x="7322" y="194999"/>
                </a:lnTo>
                <a:lnTo>
                  <a:pt x="18304" y="194999"/>
                </a:lnTo>
                <a:lnTo>
                  <a:pt x="23011" y="198136"/>
                </a:lnTo>
                <a:lnTo>
                  <a:pt x="23011" y="207546"/>
                </a:lnTo>
                <a:lnTo>
                  <a:pt x="20396" y="216956"/>
                </a:lnTo>
                <a:lnTo>
                  <a:pt x="8890" y="217479"/>
                </a:lnTo>
                <a:lnTo>
                  <a:pt x="14120" y="222184"/>
                </a:lnTo>
                <a:lnTo>
                  <a:pt x="34419" y="222184"/>
                </a:lnTo>
                <a:lnTo>
                  <a:pt x="30701" y="224977"/>
                </a:lnTo>
                <a:lnTo>
                  <a:pt x="20919" y="227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68310" y="4918252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57007" y="249892"/>
                </a:moveTo>
                <a:lnTo>
                  <a:pt x="55438" y="249892"/>
                </a:lnTo>
                <a:lnTo>
                  <a:pt x="50568" y="246877"/>
                </a:lnTo>
                <a:lnTo>
                  <a:pt x="16736" y="202841"/>
                </a:lnTo>
                <a:lnTo>
                  <a:pt x="3072" y="160560"/>
                </a:lnTo>
                <a:lnTo>
                  <a:pt x="0" y="124946"/>
                </a:lnTo>
                <a:lnTo>
                  <a:pt x="686" y="107800"/>
                </a:lnTo>
                <a:lnTo>
                  <a:pt x="7943" y="68999"/>
                </a:lnTo>
                <a:lnTo>
                  <a:pt x="28005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915" y="6796"/>
                </a:lnTo>
                <a:lnTo>
                  <a:pt x="35605" y="32094"/>
                </a:lnTo>
                <a:lnTo>
                  <a:pt x="23208" y="60969"/>
                </a:lnTo>
                <a:lnTo>
                  <a:pt x="16597" y="92296"/>
                </a:lnTo>
                <a:lnTo>
                  <a:pt x="14644" y="124946"/>
                </a:lnTo>
                <a:lnTo>
                  <a:pt x="16360" y="154851"/>
                </a:lnTo>
                <a:lnTo>
                  <a:pt x="22489" y="185785"/>
                </a:lnTo>
                <a:lnTo>
                  <a:pt x="34502" y="215445"/>
                </a:lnTo>
                <a:lnTo>
                  <a:pt x="53869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48329" y="4995101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4" h="113029">
                <a:moveTo>
                  <a:pt x="5230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9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2" y="1641"/>
                </a:lnTo>
                <a:lnTo>
                  <a:pt x="46625" y="5227"/>
                </a:lnTo>
                <a:lnTo>
                  <a:pt x="31903" y="5227"/>
                </a:lnTo>
                <a:lnTo>
                  <a:pt x="25922" y="6526"/>
                </a:lnTo>
                <a:lnTo>
                  <a:pt x="19351" y="11305"/>
                </a:lnTo>
                <a:lnTo>
                  <a:pt x="12781" y="20886"/>
                </a:lnTo>
                <a:lnTo>
                  <a:pt x="6799" y="36595"/>
                </a:lnTo>
                <a:lnTo>
                  <a:pt x="5753" y="40254"/>
                </a:lnTo>
                <a:lnTo>
                  <a:pt x="5230" y="40777"/>
                </a:lnTo>
                <a:close/>
              </a:path>
              <a:path w="109854" h="113029">
                <a:moveTo>
                  <a:pt x="63905" y="107694"/>
                </a:moveTo>
                <a:lnTo>
                  <a:pt x="54393" y="107694"/>
                </a:lnTo>
                <a:lnTo>
                  <a:pt x="73695" y="98545"/>
                </a:lnTo>
                <a:lnTo>
                  <a:pt x="87604" y="77633"/>
                </a:lnTo>
                <a:lnTo>
                  <a:pt x="96021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90480" y="19343"/>
                </a:lnTo>
                <a:lnTo>
                  <a:pt x="87342" y="16729"/>
                </a:lnTo>
                <a:lnTo>
                  <a:pt x="86296" y="15160"/>
                </a:lnTo>
                <a:lnTo>
                  <a:pt x="86296" y="6273"/>
                </a:lnTo>
                <a:lnTo>
                  <a:pt x="92572" y="0"/>
                </a:lnTo>
                <a:lnTo>
                  <a:pt x="103032" y="0"/>
                </a:lnTo>
                <a:lnTo>
                  <a:pt x="109832" y="4182"/>
                </a:lnTo>
                <a:lnTo>
                  <a:pt x="109832" y="17251"/>
                </a:lnTo>
                <a:lnTo>
                  <a:pt x="106890" y="37714"/>
                </a:lnTo>
                <a:lnTo>
                  <a:pt x="97279" y="69988"/>
                </a:lnTo>
                <a:lnTo>
                  <a:pt x="79824" y="99811"/>
                </a:lnTo>
                <a:lnTo>
                  <a:pt x="63905" y="107694"/>
                </a:lnTo>
                <a:close/>
              </a:path>
              <a:path w="109854" h="113029">
                <a:moveTo>
                  <a:pt x="53347" y="112921"/>
                </a:moveTo>
                <a:lnTo>
                  <a:pt x="43262" y="111925"/>
                </a:lnTo>
                <a:lnTo>
                  <a:pt x="32296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536" y="73778"/>
                </a:lnTo>
                <a:lnTo>
                  <a:pt x="22816" y="63518"/>
                </a:lnTo>
                <a:lnTo>
                  <a:pt x="27155" y="49730"/>
                </a:lnTo>
                <a:lnTo>
                  <a:pt x="33995" y="30844"/>
                </a:lnTo>
                <a:lnTo>
                  <a:pt x="36087" y="26662"/>
                </a:lnTo>
                <a:lnTo>
                  <a:pt x="38179" y="19865"/>
                </a:lnTo>
                <a:lnTo>
                  <a:pt x="38179" y="5227"/>
                </a:lnTo>
                <a:lnTo>
                  <a:pt x="46625" y="5227"/>
                </a:lnTo>
                <a:lnTo>
                  <a:pt x="47855" y="6077"/>
                </a:lnTo>
                <a:lnTo>
                  <a:pt x="51925" y="12571"/>
                </a:lnTo>
                <a:lnTo>
                  <a:pt x="53347" y="20388"/>
                </a:lnTo>
                <a:lnTo>
                  <a:pt x="53347" y="25093"/>
                </a:lnTo>
                <a:lnTo>
                  <a:pt x="52301" y="28753"/>
                </a:lnTo>
                <a:lnTo>
                  <a:pt x="50209" y="32935"/>
                </a:lnTo>
                <a:lnTo>
                  <a:pt x="44693" y="48096"/>
                </a:lnTo>
                <a:lnTo>
                  <a:pt x="40206" y="62080"/>
                </a:lnTo>
                <a:lnTo>
                  <a:pt x="37191" y="74693"/>
                </a:lnTo>
                <a:lnTo>
                  <a:pt x="36087" y="85737"/>
                </a:lnTo>
                <a:lnTo>
                  <a:pt x="37183" y="94681"/>
                </a:lnTo>
                <a:lnTo>
                  <a:pt x="40533" y="101616"/>
                </a:lnTo>
                <a:lnTo>
                  <a:pt x="46237" y="106101"/>
                </a:lnTo>
                <a:lnTo>
                  <a:pt x="54393" y="107694"/>
                </a:lnTo>
                <a:lnTo>
                  <a:pt x="63905" y="107694"/>
                </a:lnTo>
                <a:lnTo>
                  <a:pt x="53347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891106" y="4871205"/>
            <a:ext cx="45720" cy="174625"/>
          </a:xfrm>
          <a:custGeom>
            <a:avLst/>
            <a:gdLst/>
            <a:ahLst/>
            <a:cxnLst/>
            <a:rect l="l" t="t" r="r" b="b"/>
            <a:pathLst>
              <a:path w="45720" h="174625">
                <a:moveTo>
                  <a:pt x="45501" y="174610"/>
                </a:moveTo>
                <a:lnTo>
                  <a:pt x="41840" y="174610"/>
                </a:lnTo>
                <a:lnTo>
                  <a:pt x="20740" y="154058"/>
                </a:lnTo>
                <a:lnTo>
                  <a:pt x="7975" y="130958"/>
                </a:lnTo>
                <a:lnTo>
                  <a:pt x="1683" y="107857"/>
                </a:lnTo>
                <a:lnTo>
                  <a:pt x="0" y="87305"/>
                </a:lnTo>
                <a:lnTo>
                  <a:pt x="1904" y="65724"/>
                </a:lnTo>
                <a:lnTo>
                  <a:pt x="8564" y="42476"/>
                </a:lnTo>
                <a:lnTo>
                  <a:pt x="21402" y="19816"/>
                </a:lnTo>
                <a:lnTo>
                  <a:pt x="41840" y="0"/>
                </a:lnTo>
                <a:lnTo>
                  <a:pt x="45501" y="0"/>
                </a:lnTo>
                <a:lnTo>
                  <a:pt x="45501" y="3136"/>
                </a:lnTo>
                <a:lnTo>
                  <a:pt x="44455" y="4182"/>
                </a:lnTo>
                <a:lnTo>
                  <a:pt x="33210" y="16067"/>
                </a:lnTo>
                <a:lnTo>
                  <a:pt x="22750" y="33000"/>
                </a:lnTo>
                <a:lnTo>
                  <a:pt x="15036" y="56305"/>
                </a:lnTo>
                <a:lnTo>
                  <a:pt x="12029" y="87305"/>
                </a:lnTo>
                <a:lnTo>
                  <a:pt x="13704" y="110724"/>
                </a:lnTo>
                <a:lnTo>
                  <a:pt x="19155" y="132722"/>
                </a:lnTo>
                <a:lnTo>
                  <a:pt x="29018" y="152661"/>
                </a:lnTo>
                <a:lnTo>
                  <a:pt x="43932" y="169905"/>
                </a:lnTo>
                <a:lnTo>
                  <a:pt x="45501" y="171474"/>
                </a:lnTo>
                <a:lnTo>
                  <a:pt x="45501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960143" y="4886366"/>
            <a:ext cx="77470" cy="116205"/>
          </a:xfrm>
          <a:custGeom>
            <a:avLst/>
            <a:gdLst/>
            <a:ahLst/>
            <a:cxnLst/>
            <a:rect l="l" t="t" r="r" b="b"/>
            <a:pathLst>
              <a:path w="77470" h="116204">
                <a:moveTo>
                  <a:pt x="13598" y="40777"/>
                </a:moveTo>
                <a:lnTo>
                  <a:pt x="7845" y="40777"/>
                </a:lnTo>
                <a:lnTo>
                  <a:pt x="0" y="40254"/>
                </a:lnTo>
                <a:lnTo>
                  <a:pt x="0" y="31367"/>
                </a:lnTo>
                <a:lnTo>
                  <a:pt x="2631" y="19629"/>
                </a:lnTo>
                <a:lnTo>
                  <a:pt x="10067" y="9606"/>
                </a:lnTo>
                <a:lnTo>
                  <a:pt x="21623" y="2622"/>
                </a:lnTo>
                <a:lnTo>
                  <a:pt x="36610" y="0"/>
                </a:lnTo>
                <a:lnTo>
                  <a:pt x="52251" y="2368"/>
                </a:lnTo>
                <a:lnTo>
                  <a:pt x="59734" y="6273"/>
                </a:lnTo>
                <a:lnTo>
                  <a:pt x="33995" y="6273"/>
                </a:lnTo>
                <a:lnTo>
                  <a:pt x="27196" y="7041"/>
                </a:lnTo>
                <a:lnTo>
                  <a:pt x="20004" y="9671"/>
                </a:lnTo>
                <a:lnTo>
                  <a:pt x="13402" y="14654"/>
                </a:lnTo>
                <a:lnTo>
                  <a:pt x="8368" y="22479"/>
                </a:lnTo>
                <a:lnTo>
                  <a:pt x="17258" y="22479"/>
                </a:lnTo>
                <a:lnTo>
                  <a:pt x="18828" y="28753"/>
                </a:lnTo>
                <a:lnTo>
                  <a:pt x="18828" y="38163"/>
                </a:lnTo>
                <a:lnTo>
                  <a:pt x="13598" y="40777"/>
                </a:lnTo>
                <a:close/>
              </a:path>
              <a:path w="77470" h="116204">
                <a:moveTo>
                  <a:pt x="72174" y="116058"/>
                </a:moveTo>
                <a:lnTo>
                  <a:pt x="0" y="116058"/>
                </a:lnTo>
                <a:lnTo>
                  <a:pt x="0" y="110830"/>
                </a:lnTo>
                <a:lnTo>
                  <a:pt x="2092" y="109262"/>
                </a:lnTo>
                <a:lnTo>
                  <a:pt x="43932" y="67439"/>
                </a:lnTo>
                <a:lnTo>
                  <a:pt x="48892" y="61696"/>
                </a:lnTo>
                <a:lnTo>
                  <a:pt x="54196" y="54043"/>
                </a:lnTo>
                <a:lnTo>
                  <a:pt x="58421" y="44722"/>
                </a:lnTo>
                <a:lnTo>
                  <a:pt x="60145" y="33981"/>
                </a:lnTo>
                <a:lnTo>
                  <a:pt x="58486" y="23696"/>
                </a:lnTo>
                <a:lnTo>
                  <a:pt x="53542" y="14834"/>
                </a:lnTo>
                <a:lnTo>
                  <a:pt x="45362" y="8617"/>
                </a:lnTo>
                <a:lnTo>
                  <a:pt x="33995" y="6273"/>
                </a:lnTo>
                <a:lnTo>
                  <a:pt x="59734" y="6273"/>
                </a:lnTo>
                <a:lnTo>
                  <a:pt x="65244" y="9148"/>
                </a:lnTo>
                <a:lnTo>
                  <a:pt x="74119" y="19849"/>
                </a:lnTo>
                <a:lnTo>
                  <a:pt x="77404" y="33981"/>
                </a:lnTo>
                <a:lnTo>
                  <a:pt x="75320" y="45523"/>
                </a:lnTo>
                <a:lnTo>
                  <a:pt x="69755" y="55350"/>
                </a:lnTo>
                <a:lnTo>
                  <a:pt x="61739" y="63902"/>
                </a:lnTo>
                <a:lnTo>
                  <a:pt x="52300" y="71621"/>
                </a:lnTo>
                <a:lnTo>
                  <a:pt x="44986" y="77445"/>
                </a:lnTo>
                <a:lnTo>
                  <a:pt x="37721" y="83319"/>
                </a:lnTo>
                <a:lnTo>
                  <a:pt x="28985" y="90662"/>
                </a:lnTo>
                <a:lnTo>
                  <a:pt x="17258" y="100897"/>
                </a:lnTo>
                <a:lnTo>
                  <a:pt x="74660" y="100897"/>
                </a:lnTo>
                <a:lnTo>
                  <a:pt x="72174" y="116058"/>
                </a:lnTo>
                <a:close/>
              </a:path>
              <a:path w="77470" h="116204">
                <a:moveTo>
                  <a:pt x="74660" y="100897"/>
                </a:moveTo>
                <a:lnTo>
                  <a:pt x="65375" y="100897"/>
                </a:lnTo>
                <a:lnTo>
                  <a:pt x="66945" y="99852"/>
                </a:lnTo>
                <a:lnTo>
                  <a:pt x="69037" y="98283"/>
                </a:lnTo>
                <a:lnTo>
                  <a:pt x="71129" y="87828"/>
                </a:lnTo>
                <a:lnTo>
                  <a:pt x="71651" y="84168"/>
                </a:lnTo>
                <a:lnTo>
                  <a:pt x="77404" y="84168"/>
                </a:lnTo>
                <a:lnTo>
                  <a:pt x="74660" y="1008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061611" y="4871205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4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739" y="153544"/>
                </a:lnTo>
                <a:lnTo>
                  <a:pt x="25104" y="135074"/>
                </a:lnTo>
                <a:lnTo>
                  <a:pt x="30938" y="112979"/>
                </a:lnTo>
                <a:lnTo>
                  <a:pt x="32948" y="87305"/>
                </a:lnTo>
                <a:lnTo>
                  <a:pt x="30105" y="57416"/>
                </a:lnTo>
                <a:lnTo>
                  <a:pt x="22750" y="34438"/>
                </a:lnTo>
                <a:lnTo>
                  <a:pt x="12650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046" y="102261"/>
                </a:lnTo>
                <a:lnTo>
                  <a:pt x="32426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153660" y="4918250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5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661" y="243095"/>
                </a:lnTo>
                <a:lnTo>
                  <a:pt x="22971" y="217356"/>
                </a:lnTo>
                <a:lnTo>
                  <a:pt x="35368" y="188137"/>
                </a:lnTo>
                <a:lnTo>
                  <a:pt x="41979" y="156860"/>
                </a:lnTo>
                <a:lnTo>
                  <a:pt x="43932" y="124946"/>
                </a:lnTo>
                <a:lnTo>
                  <a:pt x="41268" y="88122"/>
                </a:lnTo>
                <a:lnTo>
                  <a:pt x="33603" y="56199"/>
                </a:lnTo>
                <a:lnTo>
                  <a:pt x="21426" y="29374"/>
                </a:lnTo>
                <a:lnTo>
                  <a:pt x="5230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5" y="0"/>
                </a:lnTo>
                <a:lnTo>
                  <a:pt x="41840" y="47050"/>
                </a:lnTo>
                <a:lnTo>
                  <a:pt x="55046" y="89135"/>
                </a:lnTo>
                <a:lnTo>
                  <a:pt x="58053" y="124946"/>
                </a:lnTo>
                <a:lnTo>
                  <a:pt x="57440" y="141789"/>
                </a:lnTo>
                <a:lnTo>
                  <a:pt x="50331" y="180377"/>
                </a:lnTo>
                <a:lnTo>
                  <a:pt x="30342" y="221882"/>
                </a:lnTo>
                <a:lnTo>
                  <a:pt x="7869" y="246698"/>
                </a:lnTo>
                <a:lnTo>
                  <a:pt x="2615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58262" y="5078746"/>
            <a:ext cx="29845" cy="74930"/>
          </a:xfrm>
          <a:custGeom>
            <a:avLst/>
            <a:gdLst/>
            <a:ahLst/>
            <a:cxnLst/>
            <a:rect l="l" t="t" r="r" b="b"/>
            <a:pathLst>
              <a:path w="29845" h="74929">
                <a:moveTo>
                  <a:pt x="16212" y="26662"/>
                </a:moveTo>
                <a:lnTo>
                  <a:pt x="5229" y="26662"/>
                </a:lnTo>
                <a:lnTo>
                  <a:pt x="0" y="20388"/>
                </a:lnTo>
                <a:lnTo>
                  <a:pt x="0" y="6273"/>
                </a:lnTo>
                <a:lnTo>
                  <a:pt x="5229" y="0"/>
                </a:lnTo>
                <a:lnTo>
                  <a:pt x="13597" y="0"/>
                </a:lnTo>
                <a:lnTo>
                  <a:pt x="20020" y="1813"/>
                </a:lnTo>
                <a:lnTo>
                  <a:pt x="24973" y="7057"/>
                </a:lnTo>
                <a:lnTo>
                  <a:pt x="28160" y="15438"/>
                </a:lnTo>
                <a:lnTo>
                  <a:pt x="28920" y="23002"/>
                </a:lnTo>
                <a:lnTo>
                  <a:pt x="23011" y="23002"/>
                </a:lnTo>
                <a:lnTo>
                  <a:pt x="21965" y="23525"/>
                </a:lnTo>
                <a:lnTo>
                  <a:pt x="19873" y="25616"/>
                </a:lnTo>
                <a:lnTo>
                  <a:pt x="16212" y="26662"/>
                </a:lnTo>
                <a:close/>
              </a:path>
              <a:path w="29845" h="74929">
                <a:moveTo>
                  <a:pt x="6798" y="74758"/>
                </a:moveTo>
                <a:lnTo>
                  <a:pt x="5229" y="74758"/>
                </a:lnTo>
                <a:lnTo>
                  <a:pt x="4183" y="73712"/>
                </a:lnTo>
                <a:lnTo>
                  <a:pt x="4183" y="71098"/>
                </a:lnTo>
                <a:lnTo>
                  <a:pt x="6798" y="67962"/>
                </a:lnTo>
                <a:lnTo>
                  <a:pt x="13025" y="60773"/>
                </a:lnTo>
                <a:lnTo>
                  <a:pt x="18566" y="51233"/>
                </a:lnTo>
                <a:lnTo>
                  <a:pt x="22537" y="39731"/>
                </a:lnTo>
                <a:lnTo>
                  <a:pt x="24057" y="26662"/>
                </a:lnTo>
                <a:lnTo>
                  <a:pt x="24057" y="23002"/>
                </a:lnTo>
                <a:lnTo>
                  <a:pt x="28920" y="23002"/>
                </a:lnTo>
                <a:lnTo>
                  <a:pt x="29287" y="26662"/>
                </a:lnTo>
                <a:lnTo>
                  <a:pt x="26141" y="46528"/>
                </a:lnTo>
                <a:lnTo>
                  <a:pt x="19023" y="61688"/>
                </a:lnTo>
                <a:lnTo>
                  <a:pt x="11415" y="71360"/>
                </a:lnTo>
                <a:lnTo>
                  <a:pt x="6798" y="74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61294" y="4929234"/>
            <a:ext cx="125095" cy="227965"/>
          </a:xfrm>
          <a:custGeom>
            <a:avLst/>
            <a:gdLst/>
            <a:ahLst/>
            <a:cxnLst/>
            <a:rect l="l" t="t" r="r" b="b"/>
            <a:pathLst>
              <a:path w="125095" h="227964">
                <a:moveTo>
                  <a:pt x="80019" y="68485"/>
                </a:moveTo>
                <a:lnTo>
                  <a:pt x="63283" y="68485"/>
                </a:lnTo>
                <a:lnTo>
                  <a:pt x="66789" y="49860"/>
                </a:lnTo>
                <a:lnTo>
                  <a:pt x="68971" y="39078"/>
                </a:lnTo>
                <a:lnTo>
                  <a:pt x="70270" y="33196"/>
                </a:lnTo>
                <a:lnTo>
                  <a:pt x="71128" y="29276"/>
                </a:lnTo>
                <a:lnTo>
                  <a:pt x="78246" y="14335"/>
                </a:lnTo>
                <a:lnTo>
                  <a:pt x="86884" y="5423"/>
                </a:lnTo>
                <a:lnTo>
                  <a:pt x="95620" y="1119"/>
                </a:lnTo>
                <a:lnTo>
                  <a:pt x="103032" y="0"/>
                </a:lnTo>
                <a:lnTo>
                  <a:pt x="110877" y="1078"/>
                </a:lnTo>
                <a:lnTo>
                  <a:pt x="117938" y="4312"/>
                </a:lnTo>
                <a:lnTo>
                  <a:pt x="119298" y="5750"/>
                </a:lnTo>
                <a:lnTo>
                  <a:pt x="97802" y="5750"/>
                </a:lnTo>
                <a:lnTo>
                  <a:pt x="93618" y="9410"/>
                </a:lnTo>
                <a:lnTo>
                  <a:pt x="85250" y="40254"/>
                </a:lnTo>
                <a:lnTo>
                  <a:pt x="80019" y="68485"/>
                </a:lnTo>
                <a:close/>
              </a:path>
              <a:path w="125095" h="227964">
                <a:moveTo>
                  <a:pt x="117676" y="32412"/>
                </a:moveTo>
                <a:lnTo>
                  <a:pt x="106170" y="32412"/>
                </a:lnTo>
                <a:lnTo>
                  <a:pt x="101986" y="29276"/>
                </a:lnTo>
                <a:lnTo>
                  <a:pt x="101986" y="19865"/>
                </a:lnTo>
                <a:lnTo>
                  <a:pt x="104601" y="10978"/>
                </a:lnTo>
                <a:lnTo>
                  <a:pt x="115584" y="9932"/>
                </a:lnTo>
                <a:lnTo>
                  <a:pt x="110354" y="5750"/>
                </a:lnTo>
                <a:lnTo>
                  <a:pt x="119298" y="5750"/>
                </a:lnTo>
                <a:lnTo>
                  <a:pt x="123037" y="9704"/>
                </a:lnTo>
                <a:lnTo>
                  <a:pt x="124999" y="17251"/>
                </a:lnTo>
                <a:lnTo>
                  <a:pt x="124999" y="26662"/>
                </a:lnTo>
                <a:lnTo>
                  <a:pt x="117676" y="32412"/>
                </a:lnTo>
                <a:close/>
              </a:path>
              <a:path w="125095" h="227964">
                <a:moveTo>
                  <a:pt x="107739" y="76326"/>
                </a:moveTo>
                <a:lnTo>
                  <a:pt x="38179" y="76326"/>
                </a:lnTo>
                <a:lnTo>
                  <a:pt x="38179" y="68485"/>
                </a:lnTo>
                <a:lnTo>
                  <a:pt x="107739" y="68485"/>
                </a:lnTo>
                <a:lnTo>
                  <a:pt x="107739" y="76326"/>
                </a:lnTo>
                <a:close/>
              </a:path>
              <a:path w="125095" h="227964">
                <a:moveTo>
                  <a:pt x="34603" y="222184"/>
                </a:moveTo>
                <a:lnTo>
                  <a:pt x="21443" y="222184"/>
                </a:lnTo>
                <a:lnTo>
                  <a:pt x="29721" y="218214"/>
                </a:lnTo>
                <a:lnTo>
                  <a:pt x="35499" y="207676"/>
                </a:lnTo>
                <a:lnTo>
                  <a:pt x="39609" y="192630"/>
                </a:lnTo>
                <a:lnTo>
                  <a:pt x="42886" y="175133"/>
                </a:lnTo>
                <a:lnTo>
                  <a:pt x="61715" y="76326"/>
                </a:lnTo>
                <a:lnTo>
                  <a:pt x="78450" y="76326"/>
                </a:lnTo>
                <a:lnTo>
                  <a:pt x="63807" y="155267"/>
                </a:lnTo>
                <a:lnTo>
                  <a:pt x="49685" y="203363"/>
                </a:lnTo>
                <a:lnTo>
                  <a:pt x="38898" y="218916"/>
                </a:lnTo>
                <a:lnTo>
                  <a:pt x="34603" y="222184"/>
                </a:lnTo>
                <a:close/>
              </a:path>
              <a:path w="125095" h="227964">
                <a:moveTo>
                  <a:pt x="21443" y="227412"/>
                </a:moveTo>
                <a:lnTo>
                  <a:pt x="13680" y="226333"/>
                </a:lnTo>
                <a:lnTo>
                  <a:pt x="6799" y="223099"/>
                </a:lnTo>
                <a:lnTo>
                  <a:pt x="1879" y="217707"/>
                </a:lnTo>
                <a:lnTo>
                  <a:pt x="0" y="210160"/>
                </a:lnTo>
                <a:lnTo>
                  <a:pt x="0" y="200750"/>
                </a:lnTo>
                <a:lnTo>
                  <a:pt x="7322" y="194999"/>
                </a:lnTo>
                <a:lnTo>
                  <a:pt x="18828" y="194999"/>
                </a:lnTo>
                <a:lnTo>
                  <a:pt x="23012" y="198136"/>
                </a:lnTo>
                <a:lnTo>
                  <a:pt x="23012" y="207546"/>
                </a:lnTo>
                <a:lnTo>
                  <a:pt x="20920" y="216956"/>
                </a:lnTo>
                <a:lnTo>
                  <a:pt x="9414" y="217479"/>
                </a:lnTo>
                <a:lnTo>
                  <a:pt x="14120" y="222184"/>
                </a:lnTo>
                <a:lnTo>
                  <a:pt x="34603" y="222184"/>
                </a:lnTo>
                <a:lnTo>
                  <a:pt x="30930" y="224977"/>
                </a:lnTo>
                <a:lnTo>
                  <a:pt x="21443" y="227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522380" y="4918250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57007" y="249892"/>
                </a:moveTo>
                <a:lnTo>
                  <a:pt x="55438" y="249892"/>
                </a:lnTo>
                <a:lnTo>
                  <a:pt x="50339" y="246877"/>
                </a:lnTo>
                <a:lnTo>
                  <a:pt x="16213" y="202841"/>
                </a:lnTo>
                <a:lnTo>
                  <a:pt x="3007" y="160560"/>
                </a:lnTo>
                <a:lnTo>
                  <a:pt x="0" y="124946"/>
                </a:lnTo>
                <a:lnTo>
                  <a:pt x="612" y="107800"/>
                </a:lnTo>
                <a:lnTo>
                  <a:pt x="7722" y="68999"/>
                </a:lnTo>
                <a:lnTo>
                  <a:pt x="27711" y="27568"/>
                </a:lnTo>
                <a:lnTo>
                  <a:pt x="55438" y="0"/>
                </a:lnTo>
                <a:lnTo>
                  <a:pt x="57007" y="0"/>
                </a:lnTo>
                <a:lnTo>
                  <a:pt x="58053" y="522"/>
                </a:lnTo>
                <a:lnTo>
                  <a:pt x="58053" y="3659"/>
                </a:lnTo>
                <a:lnTo>
                  <a:pt x="54392" y="6796"/>
                </a:lnTo>
                <a:lnTo>
                  <a:pt x="35302" y="32094"/>
                </a:lnTo>
                <a:lnTo>
                  <a:pt x="22881" y="60969"/>
                </a:lnTo>
                <a:lnTo>
                  <a:pt x="16147" y="92296"/>
                </a:lnTo>
                <a:lnTo>
                  <a:pt x="14121" y="124946"/>
                </a:lnTo>
                <a:lnTo>
                  <a:pt x="15910" y="154851"/>
                </a:lnTo>
                <a:lnTo>
                  <a:pt x="22162" y="185785"/>
                </a:lnTo>
                <a:lnTo>
                  <a:pt x="34199" y="215445"/>
                </a:lnTo>
                <a:lnTo>
                  <a:pt x="53346" y="241527"/>
                </a:lnTo>
                <a:lnTo>
                  <a:pt x="58053" y="245709"/>
                </a:lnTo>
                <a:lnTo>
                  <a:pt x="58053" y="248846"/>
                </a:lnTo>
                <a:lnTo>
                  <a:pt x="57007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601877" y="4995099"/>
            <a:ext cx="109855" cy="113030"/>
          </a:xfrm>
          <a:custGeom>
            <a:avLst/>
            <a:gdLst/>
            <a:ahLst/>
            <a:cxnLst/>
            <a:rect l="l" t="t" r="r" b="b"/>
            <a:pathLst>
              <a:path w="109854" h="113029">
                <a:moveTo>
                  <a:pt x="5752" y="40777"/>
                </a:moveTo>
                <a:lnTo>
                  <a:pt x="0" y="40777"/>
                </a:lnTo>
                <a:lnTo>
                  <a:pt x="0" y="38163"/>
                </a:lnTo>
                <a:lnTo>
                  <a:pt x="1838" y="31318"/>
                </a:lnTo>
                <a:lnTo>
                  <a:pt x="7648" y="18297"/>
                </a:lnTo>
                <a:lnTo>
                  <a:pt x="17872" y="5668"/>
                </a:lnTo>
                <a:lnTo>
                  <a:pt x="32949" y="0"/>
                </a:lnTo>
                <a:lnTo>
                  <a:pt x="41431" y="1641"/>
                </a:lnTo>
                <a:lnTo>
                  <a:pt x="46625" y="5227"/>
                </a:lnTo>
                <a:lnTo>
                  <a:pt x="32426" y="5227"/>
                </a:lnTo>
                <a:lnTo>
                  <a:pt x="26370" y="6526"/>
                </a:lnTo>
                <a:lnTo>
                  <a:pt x="19678" y="11305"/>
                </a:lnTo>
                <a:lnTo>
                  <a:pt x="13083" y="20886"/>
                </a:lnTo>
                <a:lnTo>
                  <a:pt x="7322" y="36595"/>
                </a:lnTo>
                <a:lnTo>
                  <a:pt x="5752" y="40254"/>
                </a:lnTo>
                <a:lnTo>
                  <a:pt x="5752" y="40777"/>
                </a:lnTo>
                <a:close/>
              </a:path>
              <a:path w="109854" h="113029">
                <a:moveTo>
                  <a:pt x="63992" y="107694"/>
                </a:moveTo>
                <a:lnTo>
                  <a:pt x="54393" y="107694"/>
                </a:lnTo>
                <a:lnTo>
                  <a:pt x="73695" y="98545"/>
                </a:lnTo>
                <a:lnTo>
                  <a:pt x="87603" y="77633"/>
                </a:lnTo>
                <a:lnTo>
                  <a:pt x="96020" y="54761"/>
                </a:lnTo>
                <a:lnTo>
                  <a:pt x="98848" y="39731"/>
                </a:lnTo>
                <a:lnTo>
                  <a:pt x="98848" y="30844"/>
                </a:lnTo>
                <a:lnTo>
                  <a:pt x="95710" y="24570"/>
                </a:lnTo>
                <a:lnTo>
                  <a:pt x="87865" y="16729"/>
                </a:lnTo>
                <a:lnTo>
                  <a:pt x="86819" y="15160"/>
                </a:lnTo>
                <a:lnTo>
                  <a:pt x="86819" y="6273"/>
                </a:lnTo>
                <a:lnTo>
                  <a:pt x="92572" y="0"/>
                </a:lnTo>
                <a:lnTo>
                  <a:pt x="103555" y="0"/>
                </a:lnTo>
                <a:lnTo>
                  <a:pt x="109831" y="4182"/>
                </a:lnTo>
                <a:lnTo>
                  <a:pt x="109831" y="17251"/>
                </a:lnTo>
                <a:lnTo>
                  <a:pt x="106962" y="37714"/>
                </a:lnTo>
                <a:lnTo>
                  <a:pt x="97475" y="69988"/>
                </a:lnTo>
                <a:lnTo>
                  <a:pt x="80044" y="99811"/>
                </a:lnTo>
                <a:lnTo>
                  <a:pt x="63992" y="107694"/>
                </a:lnTo>
                <a:close/>
              </a:path>
              <a:path w="109854" h="113029">
                <a:moveTo>
                  <a:pt x="53347" y="112921"/>
                </a:moveTo>
                <a:lnTo>
                  <a:pt x="43262" y="111925"/>
                </a:lnTo>
                <a:lnTo>
                  <a:pt x="32295" y="107694"/>
                </a:lnTo>
                <a:lnTo>
                  <a:pt x="23486" y="98365"/>
                </a:lnTo>
                <a:lnTo>
                  <a:pt x="19874" y="82077"/>
                </a:lnTo>
                <a:lnTo>
                  <a:pt x="20617" y="73778"/>
                </a:lnTo>
                <a:lnTo>
                  <a:pt x="34518" y="30844"/>
                </a:lnTo>
                <a:lnTo>
                  <a:pt x="38702" y="19865"/>
                </a:lnTo>
                <a:lnTo>
                  <a:pt x="38702" y="5227"/>
                </a:lnTo>
                <a:lnTo>
                  <a:pt x="46625" y="5227"/>
                </a:lnTo>
                <a:lnTo>
                  <a:pt x="47855" y="6077"/>
                </a:lnTo>
                <a:lnTo>
                  <a:pt x="51925" y="12571"/>
                </a:lnTo>
                <a:lnTo>
                  <a:pt x="53347" y="20388"/>
                </a:lnTo>
                <a:lnTo>
                  <a:pt x="53347" y="25093"/>
                </a:lnTo>
                <a:lnTo>
                  <a:pt x="52301" y="28753"/>
                </a:lnTo>
                <a:lnTo>
                  <a:pt x="50731" y="32935"/>
                </a:lnTo>
                <a:lnTo>
                  <a:pt x="45133" y="48096"/>
                </a:lnTo>
                <a:lnTo>
                  <a:pt x="40467" y="62080"/>
                </a:lnTo>
                <a:lnTo>
                  <a:pt x="37272" y="74693"/>
                </a:lnTo>
                <a:lnTo>
                  <a:pt x="36087" y="85737"/>
                </a:lnTo>
                <a:lnTo>
                  <a:pt x="37182" y="94681"/>
                </a:lnTo>
                <a:lnTo>
                  <a:pt x="40533" y="101616"/>
                </a:lnTo>
                <a:lnTo>
                  <a:pt x="46237" y="106101"/>
                </a:lnTo>
                <a:lnTo>
                  <a:pt x="54393" y="107694"/>
                </a:lnTo>
                <a:lnTo>
                  <a:pt x="63992" y="107694"/>
                </a:lnTo>
                <a:lnTo>
                  <a:pt x="53347" y="112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45181" y="4871204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4" h="174625">
                <a:moveTo>
                  <a:pt x="44978" y="174610"/>
                </a:moveTo>
                <a:lnTo>
                  <a:pt x="41840" y="174610"/>
                </a:lnTo>
                <a:lnTo>
                  <a:pt x="20740" y="154058"/>
                </a:lnTo>
                <a:lnTo>
                  <a:pt x="7975" y="130958"/>
                </a:lnTo>
                <a:lnTo>
                  <a:pt x="1683" y="107857"/>
                </a:lnTo>
                <a:lnTo>
                  <a:pt x="0" y="87305"/>
                </a:lnTo>
                <a:lnTo>
                  <a:pt x="1830" y="65724"/>
                </a:lnTo>
                <a:lnTo>
                  <a:pt x="8368" y="42476"/>
                </a:lnTo>
                <a:lnTo>
                  <a:pt x="21181" y="19816"/>
                </a:lnTo>
                <a:lnTo>
                  <a:pt x="41840" y="0"/>
                </a:lnTo>
                <a:lnTo>
                  <a:pt x="44978" y="0"/>
                </a:lnTo>
                <a:lnTo>
                  <a:pt x="44978" y="3136"/>
                </a:lnTo>
                <a:lnTo>
                  <a:pt x="43932" y="4182"/>
                </a:lnTo>
                <a:lnTo>
                  <a:pt x="32908" y="16067"/>
                </a:lnTo>
                <a:lnTo>
                  <a:pt x="22423" y="33000"/>
                </a:lnTo>
                <a:lnTo>
                  <a:pt x="14586" y="56305"/>
                </a:lnTo>
                <a:lnTo>
                  <a:pt x="11506" y="87305"/>
                </a:lnTo>
                <a:lnTo>
                  <a:pt x="13254" y="110724"/>
                </a:lnTo>
                <a:lnTo>
                  <a:pt x="18828" y="132722"/>
                </a:lnTo>
                <a:lnTo>
                  <a:pt x="28716" y="152661"/>
                </a:lnTo>
                <a:lnTo>
                  <a:pt x="43409" y="169905"/>
                </a:lnTo>
                <a:lnTo>
                  <a:pt x="44978" y="171474"/>
                </a:lnTo>
                <a:lnTo>
                  <a:pt x="44978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812644" y="4886359"/>
            <a:ext cx="80010" cy="119380"/>
          </a:xfrm>
          <a:custGeom>
            <a:avLst/>
            <a:gdLst/>
            <a:ahLst/>
            <a:cxnLst/>
            <a:rect l="l" t="t" r="r" b="b"/>
            <a:pathLst>
              <a:path w="80009" h="119379">
                <a:moveTo>
                  <a:pt x="19873" y="32412"/>
                </a:moveTo>
                <a:lnTo>
                  <a:pt x="8891" y="32412"/>
                </a:lnTo>
                <a:lnTo>
                  <a:pt x="5230" y="29276"/>
                </a:lnTo>
                <a:lnTo>
                  <a:pt x="5230" y="23525"/>
                </a:lnTo>
                <a:lnTo>
                  <a:pt x="7829" y="13894"/>
                </a:lnTo>
                <a:lnTo>
                  <a:pt x="15036" y="6469"/>
                </a:lnTo>
                <a:lnTo>
                  <a:pt x="25970" y="1690"/>
                </a:lnTo>
                <a:lnTo>
                  <a:pt x="39748" y="0"/>
                </a:lnTo>
                <a:lnTo>
                  <a:pt x="53387" y="1846"/>
                </a:lnTo>
                <a:lnTo>
                  <a:pt x="60801" y="5227"/>
                </a:lnTo>
                <a:lnTo>
                  <a:pt x="39225" y="5227"/>
                </a:lnTo>
                <a:lnTo>
                  <a:pt x="33317" y="5595"/>
                </a:lnTo>
                <a:lnTo>
                  <a:pt x="26477" y="6992"/>
                </a:lnTo>
                <a:lnTo>
                  <a:pt x="19735" y="9859"/>
                </a:lnTo>
                <a:lnTo>
                  <a:pt x="14121" y="14638"/>
                </a:lnTo>
                <a:lnTo>
                  <a:pt x="19873" y="15160"/>
                </a:lnTo>
                <a:lnTo>
                  <a:pt x="23011" y="18820"/>
                </a:lnTo>
                <a:lnTo>
                  <a:pt x="23011" y="28753"/>
                </a:lnTo>
                <a:lnTo>
                  <a:pt x="19873" y="32412"/>
                </a:lnTo>
                <a:close/>
              </a:path>
              <a:path w="80009" h="119379">
                <a:moveTo>
                  <a:pt x="59944" y="113967"/>
                </a:moveTo>
                <a:lnTo>
                  <a:pt x="38702" y="113967"/>
                </a:lnTo>
                <a:lnTo>
                  <a:pt x="46711" y="112570"/>
                </a:lnTo>
                <a:lnTo>
                  <a:pt x="54131" y="107890"/>
                </a:lnTo>
                <a:lnTo>
                  <a:pt x="59590" y="99190"/>
                </a:lnTo>
                <a:lnTo>
                  <a:pt x="61714" y="85737"/>
                </a:lnTo>
                <a:lnTo>
                  <a:pt x="59949" y="73386"/>
                </a:lnTo>
                <a:lnTo>
                  <a:pt x="55046" y="64564"/>
                </a:lnTo>
                <a:lnTo>
                  <a:pt x="47593" y="59270"/>
                </a:lnTo>
                <a:lnTo>
                  <a:pt x="38179" y="57506"/>
                </a:lnTo>
                <a:lnTo>
                  <a:pt x="24058" y="57506"/>
                </a:lnTo>
                <a:lnTo>
                  <a:pt x="24058" y="53324"/>
                </a:lnTo>
                <a:lnTo>
                  <a:pt x="25627" y="52801"/>
                </a:lnTo>
                <a:lnTo>
                  <a:pt x="27196" y="52801"/>
                </a:lnTo>
                <a:lnTo>
                  <a:pt x="31380" y="52278"/>
                </a:lnTo>
                <a:lnTo>
                  <a:pt x="58053" y="31367"/>
                </a:lnTo>
                <a:lnTo>
                  <a:pt x="58053" y="24048"/>
                </a:lnTo>
                <a:lnTo>
                  <a:pt x="56215" y="14711"/>
                </a:lnTo>
                <a:lnTo>
                  <a:pt x="51581" y="8952"/>
                </a:lnTo>
                <a:lnTo>
                  <a:pt x="45477" y="6036"/>
                </a:lnTo>
                <a:lnTo>
                  <a:pt x="39225" y="5227"/>
                </a:lnTo>
                <a:lnTo>
                  <a:pt x="60801" y="5227"/>
                </a:lnTo>
                <a:lnTo>
                  <a:pt x="64526" y="6926"/>
                </a:lnTo>
                <a:lnTo>
                  <a:pt x="72036" y="14556"/>
                </a:lnTo>
                <a:lnTo>
                  <a:pt x="74790" y="24048"/>
                </a:lnTo>
                <a:lnTo>
                  <a:pt x="73441" y="32241"/>
                </a:lnTo>
                <a:lnTo>
                  <a:pt x="69102" y="40581"/>
                </a:lnTo>
                <a:lnTo>
                  <a:pt x="61330" y="48235"/>
                </a:lnTo>
                <a:lnTo>
                  <a:pt x="49685" y="54369"/>
                </a:lnTo>
                <a:lnTo>
                  <a:pt x="62589" y="59123"/>
                </a:lnTo>
                <a:lnTo>
                  <a:pt x="72109" y="66524"/>
                </a:lnTo>
                <a:lnTo>
                  <a:pt x="78001" y="75689"/>
                </a:lnTo>
                <a:lnTo>
                  <a:pt x="80019" y="85737"/>
                </a:lnTo>
                <a:lnTo>
                  <a:pt x="77028" y="98243"/>
                </a:lnTo>
                <a:lnTo>
                  <a:pt x="68644" y="108935"/>
                </a:lnTo>
                <a:lnTo>
                  <a:pt x="59944" y="113967"/>
                </a:lnTo>
                <a:close/>
              </a:path>
              <a:path w="80009" h="119379">
                <a:moveTo>
                  <a:pt x="39225" y="119195"/>
                </a:moveTo>
                <a:lnTo>
                  <a:pt x="24050" y="117308"/>
                </a:lnTo>
                <a:lnTo>
                  <a:pt x="11571" y="111941"/>
                </a:lnTo>
                <a:lnTo>
                  <a:pt x="3113" y="103536"/>
                </a:lnTo>
                <a:lnTo>
                  <a:pt x="0" y="92533"/>
                </a:lnTo>
                <a:lnTo>
                  <a:pt x="0" y="85214"/>
                </a:lnTo>
                <a:lnTo>
                  <a:pt x="4707" y="82077"/>
                </a:lnTo>
                <a:lnTo>
                  <a:pt x="15167" y="82077"/>
                </a:lnTo>
                <a:lnTo>
                  <a:pt x="19351" y="86259"/>
                </a:lnTo>
                <a:lnTo>
                  <a:pt x="19351" y="95669"/>
                </a:lnTo>
                <a:lnTo>
                  <a:pt x="17259" y="101420"/>
                </a:lnTo>
                <a:lnTo>
                  <a:pt x="8891" y="101420"/>
                </a:lnTo>
                <a:lnTo>
                  <a:pt x="15682" y="107792"/>
                </a:lnTo>
                <a:lnTo>
                  <a:pt x="23992" y="111614"/>
                </a:lnTo>
                <a:lnTo>
                  <a:pt x="32205" y="113477"/>
                </a:lnTo>
                <a:lnTo>
                  <a:pt x="38702" y="113967"/>
                </a:lnTo>
                <a:lnTo>
                  <a:pt x="59944" y="113967"/>
                </a:lnTo>
                <a:lnTo>
                  <a:pt x="55749" y="116393"/>
                </a:lnTo>
                <a:lnTo>
                  <a:pt x="39225" y="119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915159" y="4871203"/>
            <a:ext cx="45085" cy="174625"/>
          </a:xfrm>
          <a:custGeom>
            <a:avLst/>
            <a:gdLst/>
            <a:ahLst/>
            <a:cxnLst/>
            <a:rect l="l" t="t" r="r" b="b"/>
            <a:pathLst>
              <a:path w="45084" h="174625">
                <a:moveTo>
                  <a:pt x="2092" y="174610"/>
                </a:moveTo>
                <a:lnTo>
                  <a:pt x="523" y="174610"/>
                </a:lnTo>
                <a:lnTo>
                  <a:pt x="0" y="173565"/>
                </a:lnTo>
                <a:lnTo>
                  <a:pt x="0" y="171474"/>
                </a:lnTo>
                <a:lnTo>
                  <a:pt x="3138" y="168337"/>
                </a:lnTo>
                <a:lnTo>
                  <a:pt x="15821" y="153544"/>
                </a:lnTo>
                <a:lnTo>
                  <a:pt x="25365" y="135074"/>
                </a:lnTo>
                <a:lnTo>
                  <a:pt x="31380" y="112979"/>
                </a:lnTo>
                <a:lnTo>
                  <a:pt x="33471" y="87305"/>
                </a:lnTo>
                <a:lnTo>
                  <a:pt x="30620" y="57416"/>
                </a:lnTo>
                <a:lnTo>
                  <a:pt x="23208" y="34438"/>
                </a:lnTo>
                <a:lnTo>
                  <a:pt x="12952" y="17243"/>
                </a:lnTo>
                <a:lnTo>
                  <a:pt x="1569" y="4705"/>
                </a:lnTo>
                <a:lnTo>
                  <a:pt x="0" y="3136"/>
                </a:lnTo>
                <a:lnTo>
                  <a:pt x="0" y="0"/>
                </a:lnTo>
                <a:lnTo>
                  <a:pt x="3138" y="0"/>
                </a:lnTo>
                <a:lnTo>
                  <a:pt x="24238" y="20552"/>
                </a:lnTo>
                <a:lnTo>
                  <a:pt x="37002" y="43652"/>
                </a:lnTo>
                <a:lnTo>
                  <a:pt x="43295" y="66753"/>
                </a:lnTo>
                <a:lnTo>
                  <a:pt x="44978" y="87305"/>
                </a:lnTo>
                <a:lnTo>
                  <a:pt x="44120" y="102261"/>
                </a:lnTo>
                <a:lnTo>
                  <a:pt x="32425" y="141152"/>
                </a:lnTo>
                <a:lnTo>
                  <a:pt x="6096" y="172470"/>
                </a:lnTo>
                <a:lnTo>
                  <a:pt x="2092" y="17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007731" y="4918249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5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138" y="243095"/>
                </a:lnTo>
                <a:lnTo>
                  <a:pt x="22448" y="217356"/>
                </a:lnTo>
                <a:lnTo>
                  <a:pt x="34845" y="188137"/>
                </a:lnTo>
                <a:lnTo>
                  <a:pt x="41456" y="156860"/>
                </a:lnTo>
                <a:lnTo>
                  <a:pt x="43410" y="124946"/>
                </a:lnTo>
                <a:lnTo>
                  <a:pt x="40819" y="88122"/>
                </a:lnTo>
                <a:lnTo>
                  <a:pt x="33276" y="56199"/>
                </a:lnTo>
                <a:lnTo>
                  <a:pt x="21124" y="29374"/>
                </a:lnTo>
                <a:lnTo>
                  <a:pt x="4707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5" y="0"/>
                </a:lnTo>
                <a:lnTo>
                  <a:pt x="41318" y="47050"/>
                </a:lnTo>
                <a:lnTo>
                  <a:pt x="54981" y="89135"/>
                </a:lnTo>
                <a:lnTo>
                  <a:pt x="58053" y="124946"/>
                </a:lnTo>
                <a:lnTo>
                  <a:pt x="57367" y="141789"/>
                </a:lnTo>
                <a:lnTo>
                  <a:pt x="50110" y="180377"/>
                </a:lnTo>
                <a:lnTo>
                  <a:pt x="30048" y="221882"/>
                </a:lnTo>
                <a:lnTo>
                  <a:pt x="7575" y="246698"/>
                </a:lnTo>
                <a:lnTo>
                  <a:pt x="2615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096119" y="4923328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8" y="0"/>
                </a:lnTo>
              </a:path>
            </a:pathLst>
          </a:custGeom>
          <a:ln w="10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125402" y="4928407"/>
            <a:ext cx="0" cy="229870"/>
          </a:xfrm>
          <a:custGeom>
            <a:avLst/>
            <a:gdLst/>
            <a:ahLst/>
            <a:cxnLst/>
            <a:rect l="l" t="t" r="r" b="b"/>
            <a:pathLst>
              <a:path h="229870">
                <a:moveTo>
                  <a:pt x="0" y="0"/>
                </a:moveTo>
                <a:lnTo>
                  <a:pt x="0" y="229821"/>
                </a:lnTo>
              </a:path>
            </a:pathLst>
          </a:custGeom>
          <a:ln w="10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096119" y="516330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518" y="0"/>
                </a:lnTo>
              </a:path>
            </a:pathLst>
          </a:custGeom>
          <a:ln w="10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174570" y="4918249"/>
            <a:ext cx="58419" cy="250190"/>
          </a:xfrm>
          <a:custGeom>
            <a:avLst/>
            <a:gdLst/>
            <a:ahLst/>
            <a:cxnLst/>
            <a:rect l="l" t="t" r="r" b="b"/>
            <a:pathLst>
              <a:path w="58420" h="250189">
                <a:moveTo>
                  <a:pt x="2616" y="249892"/>
                </a:moveTo>
                <a:lnTo>
                  <a:pt x="1046" y="249892"/>
                </a:lnTo>
                <a:lnTo>
                  <a:pt x="0" y="248846"/>
                </a:lnTo>
                <a:lnTo>
                  <a:pt x="0" y="245709"/>
                </a:lnTo>
                <a:lnTo>
                  <a:pt x="3138" y="243095"/>
                </a:lnTo>
                <a:lnTo>
                  <a:pt x="22449" y="217356"/>
                </a:lnTo>
                <a:lnTo>
                  <a:pt x="34846" y="188137"/>
                </a:lnTo>
                <a:lnTo>
                  <a:pt x="41458" y="156860"/>
                </a:lnTo>
                <a:lnTo>
                  <a:pt x="43411" y="124946"/>
                </a:lnTo>
                <a:lnTo>
                  <a:pt x="40820" y="88122"/>
                </a:lnTo>
                <a:lnTo>
                  <a:pt x="33277" y="56199"/>
                </a:lnTo>
                <a:lnTo>
                  <a:pt x="21125" y="29374"/>
                </a:lnTo>
                <a:lnTo>
                  <a:pt x="4708" y="7841"/>
                </a:lnTo>
                <a:lnTo>
                  <a:pt x="0" y="3659"/>
                </a:lnTo>
                <a:lnTo>
                  <a:pt x="0" y="1045"/>
                </a:lnTo>
                <a:lnTo>
                  <a:pt x="1046" y="0"/>
                </a:lnTo>
                <a:lnTo>
                  <a:pt x="2616" y="0"/>
                </a:lnTo>
                <a:lnTo>
                  <a:pt x="41318" y="47050"/>
                </a:lnTo>
                <a:lnTo>
                  <a:pt x="54785" y="89135"/>
                </a:lnTo>
                <a:lnTo>
                  <a:pt x="58053" y="124946"/>
                </a:lnTo>
                <a:lnTo>
                  <a:pt x="57367" y="141789"/>
                </a:lnTo>
                <a:lnTo>
                  <a:pt x="50112" y="180377"/>
                </a:lnTo>
                <a:lnTo>
                  <a:pt x="30049" y="221882"/>
                </a:lnTo>
                <a:lnTo>
                  <a:pt x="7576" y="246698"/>
                </a:lnTo>
                <a:lnTo>
                  <a:pt x="2616" y="249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66615" y="4817878"/>
            <a:ext cx="95250" cy="450215"/>
          </a:xfrm>
          <a:custGeom>
            <a:avLst/>
            <a:gdLst/>
            <a:ahLst/>
            <a:cxnLst/>
            <a:rect l="l" t="t" r="r" b="b"/>
            <a:pathLst>
              <a:path w="95250" h="450214">
                <a:moveTo>
                  <a:pt x="8369" y="449596"/>
                </a:moveTo>
                <a:lnTo>
                  <a:pt x="0" y="449596"/>
                </a:lnTo>
                <a:lnTo>
                  <a:pt x="0" y="446459"/>
                </a:lnTo>
                <a:lnTo>
                  <a:pt x="1046" y="445414"/>
                </a:lnTo>
                <a:lnTo>
                  <a:pt x="26096" y="415192"/>
                </a:lnTo>
                <a:lnTo>
                  <a:pt x="46803" y="379049"/>
                </a:lnTo>
                <a:lnTo>
                  <a:pt x="62464" y="335955"/>
                </a:lnTo>
                <a:lnTo>
                  <a:pt x="72376" y="284881"/>
                </a:lnTo>
                <a:lnTo>
                  <a:pt x="75836" y="224798"/>
                </a:lnTo>
                <a:lnTo>
                  <a:pt x="73859" y="179650"/>
                </a:lnTo>
                <a:lnTo>
                  <a:pt x="67468" y="135336"/>
                </a:lnTo>
                <a:lnTo>
                  <a:pt x="55978" y="93276"/>
                </a:lnTo>
                <a:lnTo>
                  <a:pt x="38702" y="54892"/>
                </a:lnTo>
                <a:lnTo>
                  <a:pt x="17520" y="23198"/>
                </a:lnTo>
                <a:lnTo>
                  <a:pt x="1046" y="5227"/>
                </a:lnTo>
                <a:lnTo>
                  <a:pt x="1046" y="4705"/>
                </a:lnTo>
                <a:lnTo>
                  <a:pt x="0" y="3659"/>
                </a:lnTo>
                <a:lnTo>
                  <a:pt x="0" y="0"/>
                </a:lnTo>
                <a:lnTo>
                  <a:pt x="8369" y="0"/>
                </a:lnTo>
                <a:lnTo>
                  <a:pt x="9937" y="1568"/>
                </a:lnTo>
                <a:lnTo>
                  <a:pt x="15011" y="6199"/>
                </a:lnTo>
                <a:lnTo>
                  <a:pt x="20331" y="11566"/>
                </a:lnTo>
                <a:lnTo>
                  <a:pt x="25161" y="16639"/>
                </a:lnTo>
                <a:lnTo>
                  <a:pt x="28765" y="20388"/>
                </a:lnTo>
                <a:lnTo>
                  <a:pt x="59802" y="66075"/>
                </a:lnTo>
                <a:lnTo>
                  <a:pt x="80151" y="116908"/>
                </a:lnTo>
                <a:lnTo>
                  <a:pt x="91281" y="170583"/>
                </a:lnTo>
                <a:lnTo>
                  <a:pt x="94664" y="224798"/>
                </a:lnTo>
                <a:lnTo>
                  <a:pt x="93675" y="254899"/>
                </a:lnTo>
                <a:lnTo>
                  <a:pt x="85617" y="312944"/>
                </a:lnTo>
                <a:lnTo>
                  <a:pt x="63929" y="376046"/>
                </a:lnTo>
                <a:lnTo>
                  <a:pt x="28806" y="429501"/>
                </a:lnTo>
                <a:lnTo>
                  <a:pt x="10461" y="447505"/>
                </a:lnTo>
                <a:lnTo>
                  <a:pt x="8369" y="449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11316" y="4181855"/>
            <a:ext cx="245745" cy="494030"/>
          </a:xfrm>
          <a:custGeom>
            <a:avLst/>
            <a:gdLst/>
            <a:ahLst/>
            <a:cxnLst/>
            <a:rect l="l" t="t" r="r" b="b"/>
            <a:pathLst>
              <a:path w="245745" h="494029">
                <a:moveTo>
                  <a:pt x="245364" y="371094"/>
                </a:moveTo>
                <a:lnTo>
                  <a:pt x="0" y="371094"/>
                </a:lnTo>
                <a:lnTo>
                  <a:pt x="122682" y="493776"/>
                </a:lnTo>
                <a:lnTo>
                  <a:pt x="245364" y="371094"/>
                </a:lnTo>
                <a:close/>
              </a:path>
              <a:path w="245745" h="494029">
                <a:moveTo>
                  <a:pt x="184023" y="0"/>
                </a:moveTo>
                <a:lnTo>
                  <a:pt x="61341" y="0"/>
                </a:lnTo>
                <a:lnTo>
                  <a:pt x="61341" y="371094"/>
                </a:lnTo>
                <a:lnTo>
                  <a:pt x="184023" y="371094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472731" y="1650602"/>
            <a:ext cx="1752600" cy="666750"/>
          </a:xfrm>
          <a:custGeom>
            <a:avLst/>
            <a:gdLst/>
            <a:ahLst/>
            <a:cxnLst/>
            <a:rect l="l" t="t" r="r" b="b"/>
            <a:pathLst>
              <a:path w="1752600" h="666750">
                <a:moveTo>
                  <a:pt x="639841" y="207860"/>
                </a:moveTo>
                <a:lnTo>
                  <a:pt x="118618" y="207860"/>
                </a:lnTo>
                <a:lnTo>
                  <a:pt x="1712531" y="666737"/>
                </a:lnTo>
                <a:lnTo>
                  <a:pt x="1752422" y="528167"/>
                </a:lnTo>
                <a:lnTo>
                  <a:pt x="639841" y="207860"/>
                </a:lnTo>
                <a:close/>
              </a:path>
              <a:path w="1752600" h="666750">
                <a:moveTo>
                  <a:pt x="178460" y="0"/>
                </a:moveTo>
                <a:lnTo>
                  <a:pt x="0" y="98678"/>
                </a:lnTo>
                <a:lnTo>
                  <a:pt x="98679" y="277139"/>
                </a:lnTo>
                <a:lnTo>
                  <a:pt x="118618" y="207860"/>
                </a:lnTo>
                <a:lnTo>
                  <a:pt x="639841" y="207860"/>
                </a:lnTo>
                <a:lnTo>
                  <a:pt x="158521" y="69291"/>
                </a:lnTo>
                <a:lnTo>
                  <a:pt x="178460" y="0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5301697" y="2161950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正确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2022510" y="4861005"/>
            <a:ext cx="10909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spc="-5"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最大化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3980688" y="5794249"/>
            <a:ext cx="4434840" cy="426720"/>
          </a:xfrm>
          <a:custGeom>
            <a:avLst/>
            <a:gdLst/>
            <a:ahLst/>
            <a:cxnLst/>
            <a:rect l="l" t="t" r="r" b="b"/>
            <a:pathLst>
              <a:path w="4434840" h="426720">
                <a:moveTo>
                  <a:pt x="4363720" y="0"/>
                </a:moveTo>
                <a:lnTo>
                  <a:pt x="71120" y="0"/>
                </a:lnTo>
                <a:lnTo>
                  <a:pt x="43435" y="5588"/>
                </a:lnTo>
                <a:lnTo>
                  <a:pt x="20829" y="20829"/>
                </a:lnTo>
                <a:lnTo>
                  <a:pt x="5588" y="43435"/>
                </a:lnTo>
                <a:lnTo>
                  <a:pt x="0" y="71120"/>
                </a:lnTo>
                <a:lnTo>
                  <a:pt x="0" y="355600"/>
                </a:lnTo>
                <a:lnTo>
                  <a:pt x="5588" y="383284"/>
                </a:lnTo>
                <a:lnTo>
                  <a:pt x="20829" y="405890"/>
                </a:lnTo>
                <a:lnTo>
                  <a:pt x="43435" y="421131"/>
                </a:lnTo>
                <a:lnTo>
                  <a:pt x="71120" y="426720"/>
                </a:lnTo>
                <a:lnTo>
                  <a:pt x="4363720" y="426720"/>
                </a:lnTo>
                <a:lnTo>
                  <a:pt x="4391404" y="421131"/>
                </a:lnTo>
                <a:lnTo>
                  <a:pt x="4414010" y="405890"/>
                </a:lnTo>
                <a:lnTo>
                  <a:pt x="4429251" y="383284"/>
                </a:lnTo>
                <a:lnTo>
                  <a:pt x="4434840" y="355600"/>
                </a:lnTo>
                <a:lnTo>
                  <a:pt x="4434840" y="71120"/>
                </a:lnTo>
                <a:lnTo>
                  <a:pt x="4429251" y="43435"/>
                </a:lnTo>
                <a:lnTo>
                  <a:pt x="4414010" y="20829"/>
                </a:lnTo>
                <a:lnTo>
                  <a:pt x="4391404" y="5588"/>
                </a:lnTo>
                <a:lnTo>
                  <a:pt x="436372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4126927" y="5878699"/>
            <a:ext cx="4140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实际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中我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们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通常最小化它的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数的相反数</a:t>
            </a:r>
          </a:p>
        </p:txBody>
      </p:sp>
      <p:sp>
        <p:nvSpPr>
          <p:cNvPr id="127" name="object 127"/>
          <p:cNvSpPr/>
          <p:nvPr/>
        </p:nvSpPr>
        <p:spPr>
          <a:xfrm>
            <a:off x="5795776" y="5269996"/>
            <a:ext cx="208915" cy="428625"/>
          </a:xfrm>
          <a:custGeom>
            <a:avLst/>
            <a:gdLst/>
            <a:ahLst/>
            <a:cxnLst/>
            <a:rect l="l" t="t" r="r" b="b"/>
            <a:pathLst>
              <a:path w="208914" h="428625">
                <a:moveTo>
                  <a:pt x="208788" y="323849"/>
                </a:moveTo>
                <a:lnTo>
                  <a:pt x="0" y="323849"/>
                </a:lnTo>
                <a:lnTo>
                  <a:pt x="104394" y="428243"/>
                </a:lnTo>
                <a:lnTo>
                  <a:pt x="208788" y="323849"/>
                </a:lnTo>
                <a:close/>
              </a:path>
              <a:path w="208914" h="428625">
                <a:moveTo>
                  <a:pt x="156591" y="104393"/>
                </a:moveTo>
                <a:lnTo>
                  <a:pt x="52197" y="104393"/>
                </a:lnTo>
                <a:lnTo>
                  <a:pt x="52197" y="323849"/>
                </a:lnTo>
                <a:lnTo>
                  <a:pt x="156591" y="323849"/>
                </a:lnTo>
                <a:lnTo>
                  <a:pt x="156591" y="104393"/>
                </a:lnTo>
                <a:close/>
              </a:path>
              <a:path w="208914" h="428625">
                <a:moveTo>
                  <a:pt x="104394" y="0"/>
                </a:moveTo>
                <a:lnTo>
                  <a:pt x="0" y="104393"/>
                </a:lnTo>
                <a:lnTo>
                  <a:pt x="208788" y="104393"/>
                </a:lnTo>
                <a:lnTo>
                  <a:pt x="10439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标题 129">
            <a:extLst>
              <a:ext uri="{FF2B5EF4-FFF2-40B4-BE49-F238E27FC236}">
                <a16:creationId xmlns:a16="http://schemas.microsoft.com/office/drawing/2014/main" id="{DE6E68EC-0DB4-484B-9E87-9FEF5F0D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重构器与目标函数：超边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>
            <a:normAutofit/>
          </a:bodyPr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保留共性信息</a:t>
            </a:r>
            <a:endParaRPr lang="en-US" altLang="zh-CN" dirty="0"/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动态图嵌入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585806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39249-B9B7-40F8-9C24-BA3ACD66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FC9D1A4B-A672-4F32-A543-72992EF8CBD3}"/>
              </a:ext>
            </a:extLst>
          </p:cNvPr>
          <p:cNvSpPr/>
          <p:nvPr/>
        </p:nvSpPr>
        <p:spPr>
          <a:xfrm>
            <a:off x="3214877" y="2195322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10" h="256539">
                <a:moveTo>
                  <a:pt x="128778" y="0"/>
                </a:moveTo>
                <a:lnTo>
                  <a:pt x="78652" y="10060"/>
                </a:lnTo>
                <a:lnTo>
                  <a:pt x="37719" y="37495"/>
                </a:lnTo>
                <a:lnTo>
                  <a:pt x="10120" y="78186"/>
                </a:lnTo>
                <a:lnTo>
                  <a:pt x="0" y="128015"/>
                </a:lnTo>
                <a:lnTo>
                  <a:pt x="10120" y="177845"/>
                </a:lnTo>
                <a:lnTo>
                  <a:pt x="37719" y="218536"/>
                </a:lnTo>
                <a:lnTo>
                  <a:pt x="78652" y="245971"/>
                </a:lnTo>
                <a:lnTo>
                  <a:pt x="128778" y="256031"/>
                </a:lnTo>
                <a:lnTo>
                  <a:pt x="178903" y="245971"/>
                </a:lnTo>
                <a:lnTo>
                  <a:pt x="219837" y="218536"/>
                </a:lnTo>
                <a:lnTo>
                  <a:pt x="247435" y="177845"/>
                </a:lnTo>
                <a:lnTo>
                  <a:pt x="257556" y="128015"/>
                </a:lnTo>
                <a:lnTo>
                  <a:pt x="247435" y="78186"/>
                </a:lnTo>
                <a:lnTo>
                  <a:pt x="219836" y="37495"/>
                </a:lnTo>
                <a:lnTo>
                  <a:pt x="178903" y="1006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73458EF-E7B7-4CE0-9EFD-6D4BB912CAE1}"/>
              </a:ext>
            </a:extLst>
          </p:cNvPr>
          <p:cNvSpPr/>
          <p:nvPr/>
        </p:nvSpPr>
        <p:spPr>
          <a:xfrm>
            <a:off x="3214877" y="2195322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10" h="256539">
                <a:moveTo>
                  <a:pt x="0" y="128015"/>
                </a:moveTo>
                <a:lnTo>
                  <a:pt x="10120" y="78186"/>
                </a:lnTo>
                <a:lnTo>
                  <a:pt x="37719" y="37495"/>
                </a:lnTo>
                <a:lnTo>
                  <a:pt x="78652" y="10060"/>
                </a:lnTo>
                <a:lnTo>
                  <a:pt x="128778" y="0"/>
                </a:lnTo>
                <a:lnTo>
                  <a:pt x="178903" y="10060"/>
                </a:lnTo>
                <a:lnTo>
                  <a:pt x="219836" y="37495"/>
                </a:lnTo>
                <a:lnTo>
                  <a:pt x="247435" y="78186"/>
                </a:lnTo>
                <a:lnTo>
                  <a:pt x="257556" y="128015"/>
                </a:lnTo>
                <a:lnTo>
                  <a:pt x="247435" y="177845"/>
                </a:lnTo>
                <a:lnTo>
                  <a:pt x="219837" y="218536"/>
                </a:lnTo>
                <a:lnTo>
                  <a:pt x="178903" y="245971"/>
                </a:lnTo>
                <a:lnTo>
                  <a:pt x="128778" y="256031"/>
                </a:lnTo>
                <a:lnTo>
                  <a:pt x="78652" y="245971"/>
                </a:lnTo>
                <a:lnTo>
                  <a:pt x="37719" y="218536"/>
                </a:lnTo>
                <a:lnTo>
                  <a:pt x="10120" y="177845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7CB8994-EA63-430D-BCAA-83F0A66FC540}"/>
              </a:ext>
            </a:extLst>
          </p:cNvPr>
          <p:cNvSpPr/>
          <p:nvPr/>
        </p:nvSpPr>
        <p:spPr>
          <a:xfrm>
            <a:off x="2052066" y="2829305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4A0044B-6546-4106-BCA6-27A04BED34EC}"/>
              </a:ext>
            </a:extLst>
          </p:cNvPr>
          <p:cNvSpPr/>
          <p:nvPr/>
        </p:nvSpPr>
        <p:spPr>
          <a:xfrm>
            <a:off x="2052066" y="2829305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2B5D6C48-8978-4295-AF5A-7C0F23B40A8E}"/>
              </a:ext>
            </a:extLst>
          </p:cNvPr>
          <p:cNvSpPr/>
          <p:nvPr/>
        </p:nvSpPr>
        <p:spPr>
          <a:xfrm>
            <a:off x="2844546" y="3163061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128778" y="0"/>
                </a:moveTo>
                <a:lnTo>
                  <a:pt x="78652" y="10060"/>
                </a:lnTo>
                <a:lnTo>
                  <a:pt x="37719" y="37495"/>
                </a:lnTo>
                <a:lnTo>
                  <a:pt x="10120" y="78186"/>
                </a:lnTo>
                <a:lnTo>
                  <a:pt x="0" y="128015"/>
                </a:lnTo>
                <a:lnTo>
                  <a:pt x="10120" y="177845"/>
                </a:lnTo>
                <a:lnTo>
                  <a:pt x="37719" y="218536"/>
                </a:lnTo>
                <a:lnTo>
                  <a:pt x="78652" y="245971"/>
                </a:lnTo>
                <a:lnTo>
                  <a:pt x="128778" y="256031"/>
                </a:lnTo>
                <a:lnTo>
                  <a:pt x="178903" y="245971"/>
                </a:lnTo>
                <a:lnTo>
                  <a:pt x="219837" y="218536"/>
                </a:lnTo>
                <a:lnTo>
                  <a:pt x="247435" y="177845"/>
                </a:lnTo>
                <a:lnTo>
                  <a:pt x="257556" y="128015"/>
                </a:lnTo>
                <a:lnTo>
                  <a:pt x="247435" y="78186"/>
                </a:lnTo>
                <a:lnTo>
                  <a:pt x="219836" y="37495"/>
                </a:lnTo>
                <a:lnTo>
                  <a:pt x="178903" y="1006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97CEB1E8-AE5E-407F-9FA4-7B113E3C6AE8}"/>
              </a:ext>
            </a:extLst>
          </p:cNvPr>
          <p:cNvSpPr/>
          <p:nvPr/>
        </p:nvSpPr>
        <p:spPr>
          <a:xfrm>
            <a:off x="2844546" y="3163061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0" y="128015"/>
                </a:moveTo>
                <a:lnTo>
                  <a:pt x="10120" y="78186"/>
                </a:lnTo>
                <a:lnTo>
                  <a:pt x="37719" y="37495"/>
                </a:lnTo>
                <a:lnTo>
                  <a:pt x="78652" y="10060"/>
                </a:lnTo>
                <a:lnTo>
                  <a:pt x="128778" y="0"/>
                </a:lnTo>
                <a:lnTo>
                  <a:pt x="178903" y="10060"/>
                </a:lnTo>
                <a:lnTo>
                  <a:pt x="219836" y="37495"/>
                </a:lnTo>
                <a:lnTo>
                  <a:pt x="247435" y="78186"/>
                </a:lnTo>
                <a:lnTo>
                  <a:pt x="257556" y="128015"/>
                </a:lnTo>
                <a:lnTo>
                  <a:pt x="247435" y="177845"/>
                </a:lnTo>
                <a:lnTo>
                  <a:pt x="219837" y="218536"/>
                </a:lnTo>
                <a:lnTo>
                  <a:pt x="178903" y="245971"/>
                </a:lnTo>
                <a:lnTo>
                  <a:pt x="128778" y="256031"/>
                </a:lnTo>
                <a:lnTo>
                  <a:pt x="78652" y="245971"/>
                </a:lnTo>
                <a:lnTo>
                  <a:pt x="37719" y="218536"/>
                </a:lnTo>
                <a:lnTo>
                  <a:pt x="10120" y="177845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ACAFF19F-1421-482F-8B40-29FA2BE48CBF}"/>
              </a:ext>
            </a:extLst>
          </p:cNvPr>
          <p:cNvSpPr/>
          <p:nvPr/>
        </p:nvSpPr>
        <p:spPr>
          <a:xfrm>
            <a:off x="2585466" y="3905250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128778" y="0"/>
                </a:moveTo>
                <a:lnTo>
                  <a:pt x="78652" y="10060"/>
                </a:lnTo>
                <a:lnTo>
                  <a:pt x="37719" y="37495"/>
                </a:lnTo>
                <a:lnTo>
                  <a:pt x="10120" y="78186"/>
                </a:lnTo>
                <a:lnTo>
                  <a:pt x="0" y="128016"/>
                </a:lnTo>
                <a:lnTo>
                  <a:pt x="10120" y="177845"/>
                </a:lnTo>
                <a:lnTo>
                  <a:pt x="37719" y="218536"/>
                </a:lnTo>
                <a:lnTo>
                  <a:pt x="78652" y="245971"/>
                </a:lnTo>
                <a:lnTo>
                  <a:pt x="128778" y="256032"/>
                </a:lnTo>
                <a:lnTo>
                  <a:pt x="178903" y="245971"/>
                </a:lnTo>
                <a:lnTo>
                  <a:pt x="219837" y="218536"/>
                </a:lnTo>
                <a:lnTo>
                  <a:pt x="247435" y="177845"/>
                </a:lnTo>
                <a:lnTo>
                  <a:pt x="257556" y="128016"/>
                </a:lnTo>
                <a:lnTo>
                  <a:pt x="247435" y="78186"/>
                </a:lnTo>
                <a:lnTo>
                  <a:pt x="219836" y="37495"/>
                </a:lnTo>
                <a:lnTo>
                  <a:pt x="178903" y="1006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B99B4ACD-4BB6-4CB3-B7EA-EB70F38CD5DB}"/>
              </a:ext>
            </a:extLst>
          </p:cNvPr>
          <p:cNvSpPr/>
          <p:nvPr/>
        </p:nvSpPr>
        <p:spPr>
          <a:xfrm>
            <a:off x="2585466" y="3905250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0" y="128016"/>
                </a:moveTo>
                <a:lnTo>
                  <a:pt x="10120" y="78186"/>
                </a:lnTo>
                <a:lnTo>
                  <a:pt x="37719" y="37495"/>
                </a:lnTo>
                <a:lnTo>
                  <a:pt x="78652" y="10060"/>
                </a:lnTo>
                <a:lnTo>
                  <a:pt x="128778" y="0"/>
                </a:lnTo>
                <a:lnTo>
                  <a:pt x="178903" y="10060"/>
                </a:lnTo>
                <a:lnTo>
                  <a:pt x="219836" y="37495"/>
                </a:lnTo>
                <a:lnTo>
                  <a:pt x="247435" y="78186"/>
                </a:lnTo>
                <a:lnTo>
                  <a:pt x="257556" y="128016"/>
                </a:lnTo>
                <a:lnTo>
                  <a:pt x="247435" y="177845"/>
                </a:lnTo>
                <a:lnTo>
                  <a:pt x="219837" y="218536"/>
                </a:lnTo>
                <a:lnTo>
                  <a:pt x="178903" y="245971"/>
                </a:lnTo>
                <a:lnTo>
                  <a:pt x="128778" y="256032"/>
                </a:lnTo>
                <a:lnTo>
                  <a:pt x="78652" y="245971"/>
                </a:lnTo>
                <a:lnTo>
                  <a:pt x="37719" y="218536"/>
                </a:lnTo>
                <a:lnTo>
                  <a:pt x="10120" y="177845"/>
                </a:lnTo>
                <a:lnTo>
                  <a:pt x="0" y="128016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0F5DDA71-ED85-461E-B15C-F663622EBCE9}"/>
              </a:ext>
            </a:extLst>
          </p:cNvPr>
          <p:cNvSpPr/>
          <p:nvPr/>
        </p:nvSpPr>
        <p:spPr>
          <a:xfrm>
            <a:off x="3896105" y="3806190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9"/>
                </a:lnTo>
                <a:lnTo>
                  <a:pt x="10120" y="78652"/>
                </a:lnTo>
                <a:lnTo>
                  <a:pt x="0" y="128778"/>
                </a:lnTo>
                <a:lnTo>
                  <a:pt x="10120" y="178903"/>
                </a:lnTo>
                <a:lnTo>
                  <a:pt x="37719" y="219837"/>
                </a:lnTo>
                <a:lnTo>
                  <a:pt x="78652" y="247435"/>
                </a:lnTo>
                <a:lnTo>
                  <a:pt x="128778" y="257556"/>
                </a:lnTo>
                <a:lnTo>
                  <a:pt x="178903" y="247435"/>
                </a:lnTo>
                <a:lnTo>
                  <a:pt x="219837" y="219837"/>
                </a:lnTo>
                <a:lnTo>
                  <a:pt x="247435" y="178903"/>
                </a:lnTo>
                <a:lnTo>
                  <a:pt x="257556" y="128778"/>
                </a:lnTo>
                <a:lnTo>
                  <a:pt x="247435" y="78652"/>
                </a:lnTo>
                <a:lnTo>
                  <a:pt x="219836" y="37719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BCCDA1B7-CA1C-4558-B35C-F99F10D994A1}"/>
              </a:ext>
            </a:extLst>
          </p:cNvPr>
          <p:cNvSpPr/>
          <p:nvPr/>
        </p:nvSpPr>
        <p:spPr>
          <a:xfrm>
            <a:off x="3896105" y="3806190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8"/>
                </a:moveTo>
                <a:lnTo>
                  <a:pt x="10120" y="78652"/>
                </a:lnTo>
                <a:lnTo>
                  <a:pt x="37719" y="37719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6" y="128778"/>
                </a:lnTo>
                <a:lnTo>
                  <a:pt x="247435" y="178903"/>
                </a:lnTo>
                <a:lnTo>
                  <a:pt x="219837" y="219837"/>
                </a:lnTo>
                <a:lnTo>
                  <a:pt x="178903" y="247435"/>
                </a:lnTo>
                <a:lnTo>
                  <a:pt x="128778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7E26808-420A-411C-A0AD-A2A8A98A9DA1}"/>
              </a:ext>
            </a:extLst>
          </p:cNvPr>
          <p:cNvSpPr/>
          <p:nvPr/>
        </p:nvSpPr>
        <p:spPr>
          <a:xfrm>
            <a:off x="3841242" y="3064001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35BF1A5A-3106-40BC-A9F1-3F664167CD41}"/>
              </a:ext>
            </a:extLst>
          </p:cNvPr>
          <p:cNvSpPr/>
          <p:nvPr/>
        </p:nvSpPr>
        <p:spPr>
          <a:xfrm>
            <a:off x="3841242" y="3064001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259F1D27-BFAB-4B81-8050-62B7E1027224}"/>
              </a:ext>
            </a:extLst>
          </p:cNvPr>
          <p:cNvSpPr/>
          <p:nvPr/>
        </p:nvSpPr>
        <p:spPr>
          <a:xfrm>
            <a:off x="2270759" y="2414026"/>
            <a:ext cx="980440" cy="452755"/>
          </a:xfrm>
          <a:custGeom>
            <a:avLst/>
            <a:gdLst/>
            <a:ahLst/>
            <a:cxnLst/>
            <a:rect l="l" t="t" r="r" b="b"/>
            <a:pathLst>
              <a:path w="980439" h="452755">
                <a:moveTo>
                  <a:pt x="0" y="452513"/>
                </a:moveTo>
                <a:lnTo>
                  <a:pt x="98038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B9FE1309-3A8B-4829-ACF7-ADF5D8D3815A}"/>
              </a:ext>
            </a:extLst>
          </p:cNvPr>
          <p:cNvSpPr/>
          <p:nvPr/>
        </p:nvSpPr>
        <p:spPr>
          <a:xfrm>
            <a:off x="3101344" y="3192781"/>
            <a:ext cx="739775" cy="98425"/>
          </a:xfrm>
          <a:custGeom>
            <a:avLst/>
            <a:gdLst/>
            <a:ahLst/>
            <a:cxnLst/>
            <a:rect l="l" t="t" r="r" b="b"/>
            <a:pathLst>
              <a:path w="739775" h="98425">
                <a:moveTo>
                  <a:pt x="0" y="97866"/>
                </a:moveTo>
                <a:lnTo>
                  <a:pt x="73935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6D2F33EB-7F7A-4963-9D23-1A549C0D5E15}"/>
              </a:ext>
            </a:extLst>
          </p:cNvPr>
          <p:cNvSpPr/>
          <p:nvPr/>
        </p:nvSpPr>
        <p:spPr>
          <a:xfrm>
            <a:off x="2270764" y="3048005"/>
            <a:ext cx="610235" cy="151765"/>
          </a:xfrm>
          <a:custGeom>
            <a:avLst/>
            <a:gdLst/>
            <a:ahLst/>
            <a:cxnLst/>
            <a:rect l="l" t="t" r="r" b="b"/>
            <a:pathLst>
              <a:path w="610235" h="151764">
                <a:moveTo>
                  <a:pt x="0" y="0"/>
                </a:moveTo>
                <a:lnTo>
                  <a:pt x="609650" y="15130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06D4A457-B932-4014-9931-4D6A61AEBC81}"/>
              </a:ext>
            </a:extLst>
          </p:cNvPr>
          <p:cNvSpPr/>
          <p:nvPr/>
        </p:nvSpPr>
        <p:spPr>
          <a:xfrm>
            <a:off x="2712719" y="3418332"/>
            <a:ext cx="259715" cy="485140"/>
          </a:xfrm>
          <a:custGeom>
            <a:avLst/>
            <a:gdLst/>
            <a:ahLst/>
            <a:cxnLst/>
            <a:rect l="l" t="t" r="r" b="b"/>
            <a:pathLst>
              <a:path w="259715" h="485139">
                <a:moveTo>
                  <a:pt x="259181" y="0"/>
                </a:moveTo>
                <a:lnTo>
                  <a:pt x="0" y="48491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B5ED59F1-23DC-4E06-B3FA-BC37B123CBB9}"/>
              </a:ext>
            </a:extLst>
          </p:cNvPr>
          <p:cNvSpPr/>
          <p:nvPr/>
        </p:nvSpPr>
        <p:spPr>
          <a:xfrm>
            <a:off x="3433573" y="2414013"/>
            <a:ext cx="535305" cy="650240"/>
          </a:xfrm>
          <a:custGeom>
            <a:avLst/>
            <a:gdLst/>
            <a:ahLst/>
            <a:cxnLst/>
            <a:rect l="l" t="t" r="r" b="b"/>
            <a:pathLst>
              <a:path w="535305" h="650239">
                <a:moveTo>
                  <a:pt x="534962" y="6502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D2FED11F-AE0A-4F7E-9CE7-CB68A085A71C}"/>
              </a:ext>
            </a:extLst>
          </p:cNvPr>
          <p:cNvSpPr/>
          <p:nvPr/>
        </p:nvSpPr>
        <p:spPr>
          <a:xfrm>
            <a:off x="4024883" y="3284226"/>
            <a:ext cx="35560" cy="521970"/>
          </a:xfrm>
          <a:custGeom>
            <a:avLst/>
            <a:gdLst/>
            <a:ahLst/>
            <a:cxnLst/>
            <a:rect l="l" t="t" r="r" b="b"/>
            <a:pathLst>
              <a:path w="35560" h="521970">
                <a:moveTo>
                  <a:pt x="0" y="521563"/>
                </a:moveTo>
                <a:lnTo>
                  <a:pt x="3539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CFD07B18-82E4-496A-BCCB-7359025BE309}"/>
              </a:ext>
            </a:extLst>
          </p:cNvPr>
          <p:cNvSpPr/>
          <p:nvPr/>
        </p:nvSpPr>
        <p:spPr>
          <a:xfrm>
            <a:off x="3467861" y="4161282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86EF7AA6-4610-4736-BF26-7F9EF83981C5}"/>
              </a:ext>
            </a:extLst>
          </p:cNvPr>
          <p:cNvSpPr/>
          <p:nvPr/>
        </p:nvSpPr>
        <p:spPr>
          <a:xfrm>
            <a:off x="3467861" y="4161282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A542D308-0F7E-44A4-BE58-3D8AA7470E30}"/>
              </a:ext>
            </a:extLst>
          </p:cNvPr>
          <p:cNvSpPr/>
          <p:nvPr/>
        </p:nvSpPr>
        <p:spPr>
          <a:xfrm>
            <a:off x="4248150" y="2212085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5F885F18-0C44-43B0-AD24-93CF6E288A38}"/>
              </a:ext>
            </a:extLst>
          </p:cNvPr>
          <p:cNvSpPr/>
          <p:nvPr/>
        </p:nvSpPr>
        <p:spPr>
          <a:xfrm>
            <a:off x="4248150" y="2212085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A90CAED-32A5-4F4C-8E18-E61C37802A29}"/>
              </a:ext>
            </a:extLst>
          </p:cNvPr>
          <p:cNvSpPr/>
          <p:nvPr/>
        </p:nvSpPr>
        <p:spPr>
          <a:xfrm>
            <a:off x="2804160" y="4123944"/>
            <a:ext cx="664210" cy="166370"/>
          </a:xfrm>
          <a:custGeom>
            <a:avLst/>
            <a:gdLst/>
            <a:ahLst/>
            <a:cxnLst/>
            <a:rect l="l" t="t" r="r" b="b"/>
            <a:pathLst>
              <a:path w="664210" h="166370">
                <a:moveTo>
                  <a:pt x="0" y="0"/>
                </a:moveTo>
                <a:lnTo>
                  <a:pt x="663981" y="16634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BEFFB6CF-84C5-485B-88E3-ECB9357D7824}"/>
              </a:ext>
            </a:extLst>
          </p:cNvPr>
          <p:cNvSpPr/>
          <p:nvPr/>
        </p:nvSpPr>
        <p:spPr>
          <a:xfrm>
            <a:off x="3471677" y="2322576"/>
            <a:ext cx="776605" cy="17780"/>
          </a:xfrm>
          <a:custGeom>
            <a:avLst/>
            <a:gdLst/>
            <a:ahLst/>
            <a:cxnLst/>
            <a:rect l="l" t="t" r="r" b="b"/>
            <a:pathLst>
              <a:path w="776605" h="17780">
                <a:moveTo>
                  <a:pt x="0" y="0"/>
                </a:moveTo>
                <a:lnTo>
                  <a:pt x="776363" y="1731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02EC628-93C8-4461-85BC-08A2107FC8DC}"/>
              </a:ext>
            </a:extLst>
          </p:cNvPr>
          <p:cNvSpPr txBox="1"/>
          <p:nvPr/>
        </p:nvSpPr>
        <p:spPr>
          <a:xfrm>
            <a:off x="2517260" y="2868193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62B4B162-1CA3-47B2-B3E3-0419968264CF}"/>
              </a:ext>
            </a:extLst>
          </p:cNvPr>
          <p:cNvSpPr txBox="1"/>
          <p:nvPr/>
        </p:nvSpPr>
        <p:spPr>
          <a:xfrm>
            <a:off x="2584316" y="2955569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0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057911-7BEA-4327-B7A4-A82054F6311A}"/>
              </a:ext>
            </a:extLst>
          </p:cNvPr>
          <p:cNvSpPr txBox="1"/>
          <p:nvPr/>
        </p:nvSpPr>
        <p:spPr>
          <a:xfrm>
            <a:off x="2564895" y="3515158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882DC085-7CE3-4563-89CC-CA4DFAFD1D5E}"/>
              </a:ext>
            </a:extLst>
          </p:cNvPr>
          <p:cNvSpPr txBox="1"/>
          <p:nvPr/>
        </p:nvSpPr>
        <p:spPr>
          <a:xfrm>
            <a:off x="2631951" y="3602535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3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4E4FDE28-3F3A-42D2-AF0C-08183F3F2777}"/>
              </a:ext>
            </a:extLst>
          </p:cNvPr>
          <p:cNvSpPr txBox="1"/>
          <p:nvPr/>
        </p:nvSpPr>
        <p:spPr>
          <a:xfrm>
            <a:off x="3048902" y="3920634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E6812E2D-2B6D-4538-9B3A-E5CE1CCA3E49}"/>
              </a:ext>
            </a:extLst>
          </p:cNvPr>
          <p:cNvSpPr txBox="1"/>
          <p:nvPr/>
        </p:nvSpPr>
        <p:spPr>
          <a:xfrm>
            <a:off x="3115958" y="4008010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4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1843EF67-635C-427A-9EC8-EDA699155E87}"/>
              </a:ext>
            </a:extLst>
          </p:cNvPr>
          <p:cNvSpPr txBox="1"/>
          <p:nvPr/>
        </p:nvSpPr>
        <p:spPr>
          <a:xfrm>
            <a:off x="3213977" y="2146365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D2B01920-E57B-4D1D-B42A-0B53DAE6B14A}"/>
              </a:ext>
            </a:extLst>
          </p:cNvPr>
          <p:cNvSpPr txBox="1"/>
          <p:nvPr/>
        </p:nvSpPr>
        <p:spPr>
          <a:xfrm>
            <a:off x="3309989" y="2233741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3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DF9D7DBD-ACC5-4819-B9A5-E205CDEB5DD2}"/>
              </a:ext>
            </a:extLst>
          </p:cNvPr>
          <p:cNvSpPr txBox="1"/>
          <p:nvPr/>
        </p:nvSpPr>
        <p:spPr>
          <a:xfrm>
            <a:off x="4249530" y="2170288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4042DEC6-5AAC-4F0F-AF0A-E5F840932C74}"/>
              </a:ext>
            </a:extLst>
          </p:cNvPr>
          <p:cNvSpPr txBox="1"/>
          <p:nvPr/>
        </p:nvSpPr>
        <p:spPr>
          <a:xfrm>
            <a:off x="4337922" y="2257664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4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E9AB0D8D-8985-4665-B343-A99CEBB18BE6}"/>
              </a:ext>
            </a:extLst>
          </p:cNvPr>
          <p:cNvSpPr txBox="1"/>
          <p:nvPr/>
        </p:nvSpPr>
        <p:spPr>
          <a:xfrm>
            <a:off x="3847570" y="3027117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84CFB3FD-BD79-40EB-A97A-412580044323}"/>
              </a:ext>
            </a:extLst>
          </p:cNvPr>
          <p:cNvSpPr txBox="1"/>
          <p:nvPr/>
        </p:nvSpPr>
        <p:spPr>
          <a:xfrm>
            <a:off x="3943582" y="3114493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5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DB456A61-590F-4EFE-83E6-17016B96CB75}"/>
              </a:ext>
            </a:extLst>
          </p:cNvPr>
          <p:cNvSpPr/>
          <p:nvPr/>
        </p:nvSpPr>
        <p:spPr>
          <a:xfrm>
            <a:off x="8059959" y="1343787"/>
            <a:ext cx="288290" cy="331470"/>
          </a:xfrm>
          <a:custGeom>
            <a:avLst/>
            <a:gdLst/>
            <a:ahLst/>
            <a:cxnLst/>
            <a:rect l="l" t="t" r="r" b="b"/>
            <a:pathLst>
              <a:path w="288290" h="331469">
                <a:moveTo>
                  <a:pt x="72221" y="331341"/>
                </a:moveTo>
                <a:lnTo>
                  <a:pt x="69332" y="331341"/>
                </a:lnTo>
                <a:lnTo>
                  <a:pt x="69332" y="320867"/>
                </a:lnTo>
                <a:lnTo>
                  <a:pt x="70295" y="315155"/>
                </a:lnTo>
                <a:lnTo>
                  <a:pt x="74132" y="288346"/>
                </a:lnTo>
                <a:lnTo>
                  <a:pt x="77878" y="255647"/>
                </a:lnTo>
                <a:lnTo>
                  <a:pt x="80722" y="220090"/>
                </a:lnTo>
                <a:lnTo>
                  <a:pt x="81850" y="184713"/>
                </a:lnTo>
                <a:lnTo>
                  <a:pt x="79894" y="138534"/>
                </a:lnTo>
                <a:lnTo>
                  <a:pt x="70536" y="86643"/>
                </a:lnTo>
                <a:lnTo>
                  <a:pt x="48538" y="43321"/>
                </a:lnTo>
                <a:lnTo>
                  <a:pt x="8666" y="22851"/>
                </a:lnTo>
                <a:lnTo>
                  <a:pt x="1925" y="21899"/>
                </a:lnTo>
                <a:lnTo>
                  <a:pt x="0" y="21899"/>
                </a:lnTo>
                <a:lnTo>
                  <a:pt x="0" y="19042"/>
                </a:lnTo>
                <a:lnTo>
                  <a:pt x="2798" y="13255"/>
                </a:lnTo>
                <a:lnTo>
                  <a:pt x="10110" y="7021"/>
                </a:lnTo>
                <a:lnTo>
                  <a:pt x="20312" y="2038"/>
                </a:lnTo>
                <a:lnTo>
                  <a:pt x="31777" y="0"/>
                </a:lnTo>
                <a:lnTo>
                  <a:pt x="72660" y="14320"/>
                </a:lnTo>
                <a:lnTo>
                  <a:pt x="97458" y="49663"/>
                </a:lnTo>
                <a:lnTo>
                  <a:pt x="110192" y="94603"/>
                </a:lnTo>
                <a:lnTo>
                  <a:pt x="114884" y="137716"/>
                </a:lnTo>
                <a:lnTo>
                  <a:pt x="115554" y="167574"/>
                </a:lnTo>
                <a:lnTo>
                  <a:pt x="115448" y="179238"/>
                </a:lnTo>
                <a:lnTo>
                  <a:pt x="114711" y="201613"/>
                </a:lnTo>
                <a:lnTo>
                  <a:pt x="112710" y="232914"/>
                </a:lnTo>
                <a:lnTo>
                  <a:pt x="108813" y="271357"/>
                </a:lnTo>
                <a:lnTo>
                  <a:pt x="146794" y="271357"/>
                </a:lnTo>
                <a:lnTo>
                  <a:pt x="119074" y="296181"/>
                </a:lnTo>
                <a:lnTo>
                  <a:pt x="86657" y="321919"/>
                </a:lnTo>
                <a:lnTo>
                  <a:pt x="72221" y="331341"/>
                </a:lnTo>
                <a:close/>
              </a:path>
              <a:path w="288290" h="331469">
                <a:moveTo>
                  <a:pt x="146794" y="271357"/>
                </a:moveTo>
                <a:lnTo>
                  <a:pt x="108813" y="271357"/>
                </a:lnTo>
                <a:lnTo>
                  <a:pt x="155659" y="231626"/>
                </a:lnTo>
                <a:lnTo>
                  <a:pt x="198853" y="188422"/>
                </a:lnTo>
                <a:lnTo>
                  <a:pt x="234513" y="146041"/>
                </a:lnTo>
                <a:lnTo>
                  <a:pt x="258756" y="108778"/>
                </a:lnTo>
                <a:lnTo>
                  <a:pt x="267700" y="80931"/>
                </a:lnTo>
                <a:lnTo>
                  <a:pt x="266316" y="70546"/>
                </a:lnTo>
                <a:lnTo>
                  <a:pt x="260960" y="58556"/>
                </a:lnTo>
                <a:lnTo>
                  <a:pt x="249825" y="47993"/>
                </a:lnTo>
                <a:lnTo>
                  <a:pt x="231108" y="41893"/>
                </a:lnTo>
                <a:lnTo>
                  <a:pt x="223404" y="41893"/>
                </a:lnTo>
                <a:lnTo>
                  <a:pt x="223404" y="34276"/>
                </a:lnTo>
                <a:lnTo>
                  <a:pt x="224668" y="26510"/>
                </a:lnTo>
                <a:lnTo>
                  <a:pt x="228460" y="14996"/>
                </a:lnTo>
                <a:lnTo>
                  <a:pt x="234779" y="4552"/>
                </a:lnTo>
                <a:lnTo>
                  <a:pt x="243626" y="0"/>
                </a:lnTo>
                <a:lnTo>
                  <a:pt x="258266" y="2826"/>
                </a:lnTo>
                <a:lnTo>
                  <a:pt x="272635" y="11901"/>
                </a:lnTo>
                <a:lnTo>
                  <a:pt x="283574" y="28117"/>
                </a:lnTo>
                <a:lnTo>
                  <a:pt x="287922" y="52367"/>
                </a:lnTo>
                <a:lnTo>
                  <a:pt x="284853" y="76929"/>
                </a:lnTo>
                <a:lnTo>
                  <a:pt x="263547" y="131765"/>
                </a:lnTo>
                <a:lnTo>
                  <a:pt x="207157" y="210931"/>
                </a:lnTo>
                <a:lnTo>
                  <a:pt x="161799" y="257920"/>
                </a:lnTo>
                <a:lnTo>
                  <a:pt x="146794" y="271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20FE00D2-C5F0-41DB-B383-83EB541FF41C}"/>
              </a:ext>
            </a:extLst>
          </p:cNvPr>
          <p:cNvSpPr/>
          <p:nvPr/>
        </p:nvSpPr>
        <p:spPr>
          <a:xfrm>
            <a:off x="8403737" y="1606580"/>
            <a:ext cx="53975" cy="136525"/>
          </a:xfrm>
          <a:custGeom>
            <a:avLst/>
            <a:gdLst/>
            <a:ahLst/>
            <a:cxnLst/>
            <a:rect l="l" t="t" r="r" b="b"/>
            <a:pathLst>
              <a:path w="53975" h="136525">
                <a:moveTo>
                  <a:pt x="29851" y="47606"/>
                </a:moveTo>
                <a:lnTo>
                  <a:pt x="25036" y="47606"/>
                </a:lnTo>
                <a:lnTo>
                  <a:pt x="14624" y="45627"/>
                </a:lnTo>
                <a:lnTo>
                  <a:pt x="6740" y="40346"/>
                </a:lnTo>
                <a:lnTo>
                  <a:pt x="1745" y="32744"/>
                </a:lnTo>
                <a:lnTo>
                  <a:pt x="0" y="23803"/>
                </a:lnTo>
                <a:lnTo>
                  <a:pt x="1745" y="14862"/>
                </a:lnTo>
                <a:lnTo>
                  <a:pt x="6740" y="7259"/>
                </a:lnTo>
                <a:lnTo>
                  <a:pt x="14624" y="1978"/>
                </a:lnTo>
                <a:lnTo>
                  <a:pt x="25036" y="0"/>
                </a:lnTo>
                <a:lnTo>
                  <a:pt x="36863" y="3153"/>
                </a:lnTo>
                <a:lnTo>
                  <a:pt x="45980" y="12377"/>
                </a:lnTo>
                <a:lnTo>
                  <a:pt x="51848" y="27314"/>
                </a:lnTo>
                <a:lnTo>
                  <a:pt x="53243" y="40941"/>
                </a:lnTo>
                <a:lnTo>
                  <a:pt x="42369" y="40941"/>
                </a:lnTo>
                <a:lnTo>
                  <a:pt x="40443" y="41893"/>
                </a:lnTo>
                <a:lnTo>
                  <a:pt x="35629" y="46654"/>
                </a:lnTo>
                <a:lnTo>
                  <a:pt x="29851" y="47606"/>
                </a:lnTo>
                <a:close/>
              </a:path>
              <a:path w="53975" h="136525">
                <a:moveTo>
                  <a:pt x="12518" y="136154"/>
                </a:moveTo>
                <a:lnTo>
                  <a:pt x="9629" y="136154"/>
                </a:lnTo>
                <a:lnTo>
                  <a:pt x="7703" y="134250"/>
                </a:lnTo>
                <a:lnTo>
                  <a:pt x="7703" y="128537"/>
                </a:lnTo>
                <a:lnTo>
                  <a:pt x="12518" y="123776"/>
                </a:lnTo>
                <a:lnTo>
                  <a:pt x="23983" y="110134"/>
                </a:lnTo>
                <a:lnTo>
                  <a:pt x="34184" y="92475"/>
                </a:lnTo>
                <a:lnTo>
                  <a:pt x="41497" y="71424"/>
                </a:lnTo>
                <a:lnTo>
                  <a:pt x="44295" y="47606"/>
                </a:lnTo>
                <a:lnTo>
                  <a:pt x="44295" y="40941"/>
                </a:lnTo>
                <a:lnTo>
                  <a:pt x="53243" y="40941"/>
                </a:lnTo>
                <a:lnTo>
                  <a:pt x="53925" y="47606"/>
                </a:lnTo>
                <a:lnTo>
                  <a:pt x="48132" y="83936"/>
                </a:lnTo>
                <a:lnTo>
                  <a:pt x="35027" y="111875"/>
                </a:lnTo>
                <a:lnTo>
                  <a:pt x="21019" y="129817"/>
                </a:lnTo>
                <a:lnTo>
                  <a:pt x="12518" y="136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5415985A-A256-4EF5-98A4-B860CA487D9E}"/>
              </a:ext>
            </a:extLst>
          </p:cNvPr>
          <p:cNvSpPr/>
          <p:nvPr/>
        </p:nvSpPr>
        <p:spPr>
          <a:xfrm>
            <a:off x="8581878" y="1338089"/>
            <a:ext cx="245110" cy="327025"/>
          </a:xfrm>
          <a:custGeom>
            <a:avLst/>
            <a:gdLst/>
            <a:ahLst/>
            <a:cxnLst/>
            <a:rect l="l" t="t" r="r" b="b"/>
            <a:pathLst>
              <a:path w="245109" h="327025">
                <a:moveTo>
                  <a:pt x="77999" y="326571"/>
                </a:moveTo>
                <a:lnTo>
                  <a:pt x="47124" y="322613"/>
                </a:lnTo>
                <a:lnTo>
                  <a:pt x="22388" y="311336"/>
                </a:lnTo>
                <a:lnTo>
                  <a:pt x="5958" y="293633"/>
                </a:lnTo>
                <a:lnTo>
                  <a:pt x="0" y="270395"/>
                </a:lnTo>
                <a:lnTo>
                  <a:pt x="2196" y="253941"/>
                </a:lnTo>
                <a:lnTo>
                  <a:pt x="13962" y="225169"/>
                </a:lnTo>
                <a:lnTo>
                  <a:pt x="43062" y="189255"/>
                </a:lnTo>
                <a:lnTo>
                  <a:pt x="97258" y="151379"/>
                </a:lnTo>
                <a:lnTo>
                  <a:pt x="80737" y="144014"/>
                </a:lnTo>
                <a:lnTo>
                  <a:pt x="66925" y="133169"/>
                </a:lnTo>
                <a:lnTo>
                  <a:pt x="57446" y="118575"/>
                </a:lnTo>
                <a:lnTo>
                  <a:pt x="53925" y="99963"/>
                </a:lnTo>
                <a:lnTo>
                  <a:pt x="67090" y="60450"/>
                </a:lnTo>
                <a:lnTo>
                  <a:pt x="100748" y="27364"/>
                </a:lnTo>
                <a:lnTo>
                  <a:pt x="146143" y="4631"/>
                </a:lnTo>
                <a:lnTo>
                  <a:pt x="172658" y="0"/>
                </a:lnTo>
                <a:lnTo>
                  <a:pt x="223163" y="0"/>
                </a:lnTo>
                <a:lnTo>
                  <a:pt x="228941" y="1418"/>
                </a:lnTo>
                <a:lnTo>
                  <a:pt x="242182" y="10642"/>
                </a:lnTo>
                <a:lnTo>
                  <a:pt x="245117" y="19513"/>
                </a:lnTo>
                <a:lnTo>
                  <a:pt x="245117" y="20937"/>
                </a:lnTo>
                <a:lnTo>
                  <a:pt x="164664" y="20937"/>
                </a:lnTo>
                <a:lnTo>
                  <a:pt x="126312" y="28836"/>
                </a:lnTo>
                <a:lnTo>
                  <a:pt x="104841" y="47001"/>
                </a:lnTo>
                <a:lnTo>
                  <a:pt x="95467" y="67130"/>
                </a:lnTo>
                <a:lnTo>
                  <a:pt x="93406" y="80921"/>
                </a:lnTo>
                <a:lnTo>
                  <a:pt x="96370" y="96333"/>
                </a:lnTo>
                <a:lnTo>
                  <a:pt x="107730" y="112817"/>
                </a:lnTo>
                <a:lnTo>
                  <a:pt x="131187" y="126445"/>
                </a:lnTo>
                <a:lnTo>
                  <a:pt x="170442" y="133288"/>
                </a:lnTo>
                <a:lnTo>
                  <a:pt x="175257" y="133288"/>
                </a:lnTo>
                <a:lnTo>
                  <a:pt x="175257" y="136144"/>
                </a:lnTo>
                <a:lnTo>
                  <a:pt x="172368" y="141441"/>
                </a:lnTo>
                <a:lnTo>
                  <a:pt x="164424" y="148522"/>
                </a:lnTo>
                <a:lnTo>
                  <a:pt x="152507" y="154890"/>
                </a:lnTo>
                <a:lnTo>
                  <a:pt x="137702" y="158043"/>
                </a:lnTo>
                <a:lnTo>
                  <a:pt x="91480" y="170600"/>
                </a:lnTo>
                <a:lnTo>
                  <a:pt x="61147" y="197081"/>
                </a:lnTo>
                <a:lnTo>
                  <a:pt x="44536" y="227132"/>
                </a:lnTo>
                <a:lnTo>
                  <a:pt x="39481" y="250400"/>
                </a:lnTo>
                <a:lnTo>
                  <a:pt x="45559" y="272894"/>
                </a:lnTo>
                <a:lnTo>
                  <a:pt x="61388" y="288961"/>
                </a:lnTo>
                <a:lnTo>
                  <a:pt x="83355" y="298602"/>
                </a:lnTo>
                <a:lnTo>
                  <a:pt x="107850" y="301815"/>
                </a:lnTo>
                <a:lnTo>
                  <a:pt x="154774" y="301815"/>
                </a:lnTo>
                <a:lnTo>
                  <a:pt x="132165" y="315115"/>
                </a:lnTo>
                <a:lnTo>
                  <a:pt x="77999" y="326571"/>
                </a:lnTo>
                <a:close/>
              </a:path>
              <a:path w="245109" h="327025">
                <a:moveTo>
                  <a:pt x="205108" y="70447"/>
                </a:moveTo>
                <a:lnTo>
                  <a:pt x="200294" y="70447"/>
                </a:lnTo>
                <a:lnTo>
                  <a:pt x="200294" y="65687"/>
                </a:lnTo>
                <a:lnTo>
                  <a:pt x="202219" y="61878"/>
                </a:lnTo>
                <a:lnTo>
                  <a:pt x="207997" y="53309"/>
                </a:lnTo>
                <a:lnTo>
                  <a:pt x="207997" y="45692"/>
                </a:lnTo>
                <a:lnTo>
                  <a:pt x="202445" y="31782"/>
                </a:lnTo>
                <a:lnTo>
                  <a:pt x="189581" y="24388"/>
                </a:lnTo>
                <a:lnTo>
                  <a:pt x="175091" y="21457"/>
                </a:lnTo>
                <a:lnTo>
                  <a:pt x="164664" y="20937"/>
                </a:lnTo>
                <a:lnTo>
                  <a:pt x="245117" y="20937"/>
                </a:lnTo>
                <a:lnTo>
                  <a:pt x="245117" y="35490"/>
                </a:lnTo>
                <a:lnTo>
                  <a:pt x="242754" y="44338"/>
                </a:lnTo>
                <a:lnTo>
                  <a:pt x="231349" y="58189"/>
                </a:lnTo>
                <a:lnTo>
                  <a:pt x="217416" y="67219"/>
                </a:lnTo>
                <a:lnTo>
                  <a:pt x="205108" y="70447"/>
                </a:lnTo>
                <a:close/>
              </a:path>
              <a:path w="245109" h="327025">
                <a:moveTo>
                  <a:pt x="154774" y="301815"/>
                </a:moveTo>
                <a:lnTo>
                  <a:pt x="107850" y="301815"/>
                </a:lnTo>
                <a:lnTo>
                  <a:pt x="134948" y="297441"/>
                </a:lnTo>
                <a:lnTo>
                  <a:pt x="154914" y="286819"/>
                </a:lnTo>
                <a:lnTo>
                  <a:pt x="168922" y="273698"/>
                </a:lnTo>
                <a:lnTo>
                  <a:pt x="178146" y="261826"/>
                </a:lnTo>
                <a:lnTo>
                  <a:pt x="187068" y="252676"/>
                </a:lnTo>
                <a:lnTo>
                  <a:pt x="196803" y="246473"/>
                </a:lnTo>
                <a:lnTo>
                  <a:pt x="205635" y="242947"/>
                </a:lnTo>
                <a:lnTo>
                  <a:pt x="211849" y="241831"/>
                </a:lnTo>
                <a:lnTo>
                  <a:pt x="213775" y="241831"/>
                </a:lnTo>
                <a:lnTo>
                  <a:pt x="216664" y="242783"/>
                </a:lnTo>
                <a:lnTo>
                  <a:pt x="216664" y="244687"/>
                </a:lnTo>
                <a:lnTo>
                  <a:pt x="205831" y="261498"/>
                </a:lnTo>
                <a:lnTo>
                  <a:pt x="176220" y="289199"/>
                </a:lnTo>
                <a:lnTo>
                  <a:pt x="154774" y="301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D2483AC9-B57A-44C6-9121-341EFFD98C17}"/>
              </a:ext>
            </a:extLst>
          </p:cNvPr>
          <p:cNvSpPr txBox="1"/>
          <p:nvPr/>
        </p:nvSpPr>
        <p:spPr>
          <a:xfrm>
            <a:off x="6174745" y="2066034"/>
            <a:ext cx="428688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和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有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对应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时间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04D9DEE4-17E2-4596-B719-D6DADC79591E}"/>
              </a:ext>
            </a:extLst>
          </p:cNvPr>
          <p:cNvSpPr/>
          <p:nvPr/>
        </p:nvSpPr>
        <p:spPr>
          <a:xfrm>
            <a:off x="6893823" y="3774058"/>
            <a:ext cx="238760" cy="411480"/>
          </a:xfrm>
          <a:custGeom>
            <a:avLst/>
            <a:gdLst/>
            <a:ahLst/>
            <a:cxnLst/>
            <a:rect l="l" t="t" r="r" b="b"/>
            <a:pathLst>
              <a:path w="238760" h="411479">
                <a:moveTo>
                  <a:pt x="75417" y="411402"/>
                </a:moveTo>
                <a:lnTo>
                  <a:pt x="66825" y="411402"/>
                </a:lnTo>
                <a:lnTo>
                  <a:pt x="66825" y="406619"/>
                </a:lnTo>
                <a:lnTo>
                  <a:pt x="67660" y="402493"/>
                </a:lnTo>
                <a:lnTo>
                  <a:pt x="69927" y="393702"/>
                </a:lnTo>
                <a:lnTo>
                  <a:pt x="73269" y="381324"/>
                </a:lnTo>
                <a:lnTo>
                  <a:pt x="77326" y="366435"/>
                </a:lnTo>
                <a:lnTo>
                  <a:pt x="80041" y="355672"/>
                </a:lnTo>
                <a:lnTo>
                  <a:pt x="85112" y="334145"/>
                </a:lnTo>
                <a:lnTo>
                  <a:pt x="87827" y="323381"/>
                </a:lnTo>
                <a:lnTo>
                  <a:pt x="50342" y="315353"/>
                </a:lnTo>
                <a:lnTo>
                  <a:pt x="22792" y="297190"/>
                </a:lnTo>
                <a:lnTo>
                  <a:pt x="5802" y="271313"/>
                </a:lnTo>
                <a:lnTo>
                  <a:pt x="0" y="240144"/>
                </a:lnTo>
                <a:lnTo>
                  <a:pt x="11575" y="194728"/>
                </a:lnTo>
                <a:lnTo>
                  <a:pt x="42481" y="155232"/>
                </a:lnTo>
                <a:lnTo>
                  <a:pt x="86992" y="126859"/>
                </a:lnTo>
                <a:lnTo>
                  <a:pt x="139378" y="114810"/>
                </a:lnTo>
                <a:lnTo>
                  <a:pt x="166108" y="9567"/>
                </a:lnTo>
                <a:lnTo>
                  <a:pt x="168017" y="1913"/>
                </a:lnTo>
                <a:lnTo>
                  <a:pt x="168017" y="0"/>
                </a:lnTo>
                <a:lnTo>
                  <a:pt x="178518" y="0"/>
                </a:lnTo>
                <a:lnTo>
                  <a:pt x="178518" y="5740"/>
                </a:lnTo>
                <a:lnTo>
                  <a:pt x="176609" y="10524"/>
                </a:lnTo>
                <a:lnTo>
                  <a:pt x="176609" y="11481"/>
                </a:lnTo>
                <a:lnTo>
                  <a:pt x="151788" y="114810"/>
                </a:lnTo>
                <a:lnTo>
                  <a:pt x="191943" y="124721"/>
                </a:lnTo>
                <a:lnTo>
                  <a:pt x="192773" y="125334"/>
                </a:lnTo>
                <a:lnTo>
                  <a:pt x="136514" y="125334"/>
                </a:lnTo>
                <a:lnTo>
                  <a:pt x="91213" y="139521"/>
                </a:lnTo>
                <a:lnTo>
                  <a:pt x="57636" y="169225"/>
                </a:lnTo>
                <a:lnTo>
                  <a:pt x="36768" y="208078"/>
                </a:lnTo>
                <a:lnTo>
                  <a:pt x="29594" y="249711"/>
                </a:lnTo>
                <a:lnTo>
                  <a:pt x="35098" y="278818"/>
                </a:lnTo>
                <a:lnTo>
                  <a:pt x="49283" y="298147"/>
                </a:lnTo>
                <a:lnTo>
                  <a:pt x="68659" y="309045"/>
                </a:lnTo>
                <a:lnTo>
                  <a:pt x="89736" y="312857"/>
                </a:lnTo>
                <a:lnTo>
                  <a:pt x="144882" y="312857"/>
                </a:lnTo>
                <a:lnTo>
                  <a:pt x="99283" y="323381"/>
                </a:lnTo>
                <a:lnTo>
                  <a:pt x="82099" y="391311"/>
                </a:lnTo>
                <a:lnTo>
                  <a:pt x="81144" y="398008"/>
                </a:lnTo>
                <a:lnTo>
                  <a:pt x="78280" y="408532"/>
                </a:lnTo>
                <a:lnTo>
                  <a:pt x="75417" y="411402"/>
                </a:lnTo>
                <a:close/>
              </a:path>
              <a:path w="238760" h="411479">
                <a:moveTo>
                  <a:pt x="102147" y="312857"/>
                </a:moveTo>
                <a:lnTo>
                  <a:pt x="89736" y="312857"/>
                </a:lnTo>
                <a:lnTo>
                  <a:pt x="136514" y="125334"/>
                </a:lnTo>
                <a:lnTo>
                  <a:pt x="148924" y="125334"/>
                </a:lnTo>
                <a:lnTo>
                  <a:pt x="102147" y="312857"/>
                </a:lnTo>
                <a:close/>
              </a:path>
              <a:path w="238760" h="411479">
                <a:moveTo>
                  <a:pt x="144882" y="312857"/>
                </a:moveTo>
                <a:lnTo>
                  <a:pt x="102147" y="312857"/>
                </a:lnTo>
                <a:lnTo>
                  <a:pt x="147448" y="298939"/>
                </a:lnTo>
                <a:lnTo>
                  <a:pt x="181024" y="268966"/>
                </a:lnTo>
                <a:lnTo>
                  <a:pt x="201892" y="229844"/>
                </a:lnTo>
                <a:lnTo>
                  <a:pt x="209067" y="188479"/>
                </a:lnTo>
                <a:lnTo>
                  <a:pt x="204503" y="161930"/>
                </a:lnTo>
                <a:lnTo>
                  <a:pt x="191883" y="142555"/>
                </a:lnTo>
                <a:lnTo>
                  <a:pt x="172820" y="130357"/>
                </a:lnTo>
                <a:lnTo>
                  <a:pt x="148924" y="125334"/>
                </a:lnTo>
                <a:lnTo>
                  <a:pt x="192773" y="125334"/>
                </a:lnTo>
                <a:lnTo>
                  <a:pt x="218852" y="144588"/>
                </a:lnTo>
                <a:lnTo>
                  <a:pt x="233947" y="170376"/>
                </a:lnTo>
                <a:lnTo>
                  <a:pt x="238661" y="198047"/>
                </a:lnTo>
                <a:lnTo>
                  <a:pt x="227220" y="243059"/>
                </a:lnTo>
                <a:lnTo>
                  <a:pt x="196537" y="282600"/>
                </a:lnTo>
                <a:lnTo>
                  <a:pt x="152072" y="311198"/>
                </a:lnTo>
                <a:lnTo>
                  <a:pt x="144882" y="312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946F2A14-2D02-4ED0-A240-4F90F8817461}"/>
              </a:ext>
            </a:extLst>
          </p:cNvPr>
          <p:cNvSpPr/>
          <p:nvPr/>
        </p:nvSpPr>
        <p:spPr>
          <a:xfrm>
            <a:off x="7164947" y="4019942"/>
            <a:ext cx="136525" cy="143510"/>
          </a:xfrm>
          <a:custGeom>
            <a:avLst/>
            <a:gdLst/>
            <a:ahLst/>
            <a:cxnLst/>
            <a:rect l="l" t="t" r="r" b="b"/>
            <a:pathLst>
              <a:path w="136525" h="143510">
                <a:moveTo>
                  <a:pt x="57278" y="143512"/>
                </a:moveTo>
                <a:lnTo>
                  <a:pt x="32622" y="138669"/>
                </a:lnTo>
                <a:lnTo>
                  <a:pt x="14677" y="125573"/>
                </a:lnTo>
                <a:lnTo>
                  <a:pt x="3714" y="106378"/>
                </a:lnTo>
                <a:lnTo>
                  <a:pt x="0" y="83237"/>
                </a:lnTo>
                <a:lnTo>
                  <a:pt x="8651" y="47224"/>
                </a:lnTo>
                <a:lnTo>
                  <a:pt x="30548" y="21168"/>
                </a:lnTo>
                <a:lnTo>
                  <a:pt x="59605" y="5336"/>
                </a:lnTo>
                <a:lnTo>
                  <a:pt x="89736" y="0"/>
                </a:lnTo>
                <a:lnTo>
                  <a:pt x="105264" y="1913"/>
                </a:lnTo>
                <a:lnTo>
                  <a:pt x="118018" y="7414"/>
                </a:lnTo>
                <a:lnTo>
                  <a:pt x="119201" y="8610"/>
                </a:lnTo>
                <a:lnTo>
                  <a:pt x="89736" y="8610"/>
                </a:lnTo>
                <a:lnTo>
                  <a:pt x="79041" y="9926"/>
                </a:lnTo>
                <a:lnTo>
                  <a:pt x="62887" y="16264"/>
                </a:lnTo>
                <a:lnTo>
                  <a:pt x="45837" y="31213"/>
                </a:lnTo>
                <a:lnTo>
                  <a:pt x="32457" y="58361"/>
                </a:lnTo>
                <a:lnTo>
                  <a:pt x="106743" y="58361"/>
                </a:lnTo>
                <a:lnTo>
                  <a:pt x="101192" y="61232"/>
                </a:lnTo>
                <a:lnTo>
                  <a:pt x="87230" y="64700"/>
                </a:lnTo>
                <a:lnTo>
                  <a:pt x="72553" y="66733"/>
                </a:lnTo>
                <a:lnTo>
                  <a:pt x="59307" y="67690"/>
                </a:lnTo>
                <a:lnTo>
                  <a:pt x="49641" y="67929"/>
                </a:lnTo>
                <a:lnTo>
                  <a:pt x="29594" y="67929"/>
                </a:lnTo>
                <a:lnTo>
                  <a:pt x="27386" y="78991"/>
                </a:lnTo>
                <a:lnTo>
                  <a:pt x="26252" y="86825"/>
                </a:lnTo>
                <a:lnTo>
                  <a:pt x="25835" y="92147"/>
                </a:lnTo>
                <a:lnTo>
                  <a:pt x="25775" y="95675"/>
                </a:lnTo>
                <a:lnTo>
                  <a:pt x="28162" y="113105"/>
                </a:lnTo>
                <a:lnTo>
                  <a:pt x="34844" y="125334"/>
                </a:lnTo>
                <a:lnTo>
                  <a:pt x="45107" y="132539"/>
                </a:lnTo>
                <a:lnTo>
                  <a:pt x="58233" y="134901"/>
                </a:lnTo>
                <a:lnTo>
                  <a:pt x="100044" y="134901"/>
                </a:lnTo>
                <a:lnTo>
                  <a:pt x="92212" y="138504"/>
                </a:lnTo>
                <a:lnTo>
                  <a:pt x="57278" y="143512"/>
                </a:lnTo>
                <a:close/>
              </a:path>
              <a:path w="136525" h="143510">
                <a:moveTo>
                  <a:pt x="106743" y="58361"/>
                </a:moveTo>
                <a:lnTo>
                  <a:pt x="47732" y="58361"/>
                </a:lnTo>
                <a:lnTo>
                  <a:pt x="64364" y="57883"/>
                </a:lnTo>
                <a:lnTo>
                  <a:pt x="86992" y="54534"/>
                </a:lnTo>
                <a:lnTo>
                  <a:pt x="106935" y="45445"/>
                </a:lnTo>
                <a:lnTo>
                  <a:pt x="115512" y="27745"/>
                </a:lnTo>
                <a:lnTo>
                  <a:pt x="113498" y="19508"/>
                </a:lnTo>
                <a:lnTo>
                  <a:pt x="107994" y="13514"/>
                </a:lnTo>
                <a:lnTo>
                  <a:pt x="99805" y="9851"/>
                </a:lnTo>
                <a:lnTo>
                  <a:pt x="89736" y="8610"/>
                </a:lnTo>
                <a:lnTo>
                  <a:pt x="119201" y="8610"/>
                </a:lnTo>
                <a:lnTo>
                  <a:pt x="126654" y="16145"/>
                </a:lnTo>
                <a:lnTo>
                  <a:pt x="129831" y="27745"/>
                </a:lnTo>
                <a:lnTo>
                  <a:pt x="128713" y="35803"/>
                </a:lnTo>
                <a:lnTo>
                  <a:pt x="124462" y="44847"/>
                </a:lnTo>
                <a:lnTo>
                  <a:pt x="115735" y="53712"/>
                </a:lnTo>
                <a:lnTo>
                  <a:pt x="106743" y="58361"/>
                </a:lnTo>
                <a:close/>
              </a:path>
              <a:path w="136525" h="143510">
                <a:moveTo>
                  <a:pt x="100044" y="134901"/>
                </a:moveTo>
                <a:lnTo>
                  <a:pt x="58233" y="134901"/>
                </a:lnTo>
                <a:lnTo>
                  <a:pt x="67750" y="134438"/>
                </a:lnTo>
                <a:lnTo>
                  <a:pt x="84963" y="131194"/>
                </a:lnTo>
                <a:lnTo>
                  <a:pt x="105756" y="122389"/>
                </a:lnTo>
                <a:lnTo>
                  <a:pt x="126013" y="105242"/>
                </a:lnTo>
                <a:lnTo>
                  <a:pt x="128877" y="102372"/>
                </a:lnTo>
                <a:lnTo>
                  <a:pt x="133650" y="102372"/>
                </a:lnTo>
                <a:lnTo>
                  <a:pt x="136514" y="105242"/>
                </a:lnTo>
                <a:lnTo>
                  <a:pt x="136514" y="107156"/>
                </a:lnTo>
                <a:lnTo>
                  <a:pt x="131651" y="114854"/>
                </a:lnTo>
                <a:lnTo>
                  <a:pt x="116944" y="127128"/>
                </a:lnTo>
                <a:lnTo>
                  <a:pt x="100044" y="134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22267C55-9638-495E-8251-31DBA201C926}"/>
              </a:ext>
            </a:extLst>
          </p:cNvPr>
          <p:cNvSpPr/>
          <p:nvPr/>
        </p:nvSpPr>
        <p:spPr>
          <a:xfrm>
            <a:off x="7505751" y="3894613"/>
            <a:ext cx="48260" cy="197485"/>
          </a:xfrm>
          <a:custGeom>
            <a:avLst/>
            <a:gdLst/>
            <a:ahLst/>
            <a:cxnLst/>
            <a:rect l="l" t="t" r="r" b="b"/>
            <a:pathLst>
              <a:path w="48260" h="197485">
                <a:moveTo>
                  <a:pt x="23866" y="48794"/>
                </a:moveTo>
                <a:lnTo>
                  <a:pt x="14498" y="46791"/>
                </a:lnTo>
                <a:lnTo>
                  <a:pt x="6921" y="41379"/>
                </a:lnTo>
                <a:lnTo>
                  <a:pt x="1849" y="33456"/>
                </a:lnTo>
                <a:lnTo>
                  <a:pt x="0" y="23918"/>
                </a:lnTo>
                <a:lnTo>
                  <a:pt x="1849" y="14934"/>
                </a:lnTo>
                <a:lnTo>
                  <a:pt x="6921" y="7295"/>
                </a:lnTo>
                <a:lnTo>
                  <a:pt x="14498" y="1988"/>
                </a:lnTo>
                <a:lnTo>
                  <a:pt x="23866" y="0"/>
                </a:lnTo>
                <a:lnTo>
                  <a:pt x="33233" y="1988"/>
                </a:lnTo>
                <a:lnTo>
                  <a:pt x="40811" y="7295"/>
                </a:lnTo>
                <a:lnTo>
                  <a:pt x="45882" y="14934"/>
                </a:lnTo>
                <a:lnTo>
                  <a:pt x="47732" y="23918"/>
                </a:lnTo>
                <a:lnTo>
                  <a:pt x="45882" y="33456"/>
                </a:lnTo>
                <a:lnTo>
                  <a:pt x="40811" y="41379"/>
                </a:lnTo>
                <a:lnTo>
                  <a:pt x="33233" y="46791"/>
                </a:lnTo>
                <a:lnTo>
                  <a:pt x="23866" y="48794"/>
                </a:lnTo>
                <a:close/>
              </a:path>
              <a:path w="48260" h="197485">
                <a:moveTo>
                  <a:pt x="23866" y="197090"/>
                </a:moveTo>
                <a:lnTo>
                  <a:pt x="14498" y="195236"/>
                </a:lnTo>
                <a:lnTo>
                  <a:pt x="6921" y="190154"/>
                </a:lnTo>
                <a:lnTo>
                  <a:pt x="1849" y="182559"/>
                </a:lnTo>
                <a:lnTo>
                  <a:pt x="0" y="173171"/>
                </a:lnTo>
                <a:lnTo>
                  <a:pt x="1849" y="163634"/>
                </a:lnTo>
                <a:lnTo>
                  <a:pt x="6921" y="155711"/>
                </a:lnTo>
                <a:lnTo>
                  <a:pt x="14498" y="150299"/>
                </a:lnTo>
                <a:lnTo>
                  <a:pt x="23866" y="148296"/>
                </a:lnTo>
                <a:lnTo>
                  <a:pt x="33233" y="150299"/>
                </a:lnTo>
                <a:lnTo>
                  <a:pt x="40811" y="155711"/>
                </a:lnTo>
                <a:lnTo>
                  <a:pt x="45882" y="163634"/>
                </a:lnTo>
                <a:lnTo>
                  <a:pt x="47732" y="173171"/>
                </a:lnTo>
                <a:lnTo>
                  <a:pt x="45882" y="182559"/>
                </a:lnTo>
                <a:lnTo>
                  <a:pt x="40811" y="190154"/>
                </a:lnTo>
                <a:lnTo>
                  <a:pt x="33233" y="195236"/>
                </a:lnTo>
                <a:lnTo>
                  <a:pt x="23866" y="197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D876E8CD-2CC9-4D61-9C7B-948DCE52BAA3}"/>
              </a:ext>
            </a:extLst>
          </p:cNvPr>
          <p:cNvSpPr/>
          <p:nvPr/>
        </p:nvSpPr>
        <p:spPr>
          <a:xfrm>
            <a:off x="8189278" y="3858251"/>
            <a:ext cx="405130" cy="238760"/>
          </a:xfrm>
          <a:custGeom>
            <a:avLst/>
            <a:gdLst/>
            <a:ahLst/>
            <a:cxnLst/>
            <a:rect l="l" t="t" r="r" b="b"/>
            <a:pathLst>
              <a:path w="405129" h="238760">
                <a:moveTo>
                  <a:pt x="307396" y="238230"/>
                </a:moveTo>
                <a:lnTo>
                  <a:pt x="290212" y="238230"/>
                </a:lnTo>
                <a:lnTo>
                  <a:pt x="290212" y="233447"/>
                </a:lnTo>
                <a:lnTo>
                  <a:pt x="301891" y="194967"/>
                </a:lnTo>
                <a:lnTo>
                  <a:pt x="326727" y="155232"/>
                </a:lnTo>
                <a:lnTo>
                  <a:pt x="355128" y="128204"/>
                </a:lnTo>
                <a:lnTo>
                  <a:pt x="0" y="128204"/>
                </a:lnTo>
                <a:lnTo>
                  <a:pt x="0" y="110026"/>
                </a:lnTo>
                <a:lnTo>
                  <a:pt x="355128" y="110026"/>
                </a:lnTo>
                <a:lnTo>
                  <a:pt x="341852" y="98978"/>
                </a:lnTo>
                <a:lnTo>
                  <a:pt x="313123" y="66015"/>
                </a:lnTo>
                <a:lnTo>
                  <a:pt x="294508" y="24755"/>
                </a:lnTo>
                <a:lnTo>
                  <a:pt x="290212" y="5740"/>
                </a:lnTo>
                <a:lnTo>
                  <a:pt x="290212" y="0"/>
                </a:lnTo>
                <a:lnTo>
                  <a:pt x="307396" y="0"/>
                </a:lnTo>
                <a:lnTo>
                  <a:pt x="307396" y="956"/>
                </a:lnTo>
                <a:lnTo>
                  <a:pt x="308350" y="6697"/>
                </a:lnTo>
                <a:lnTo>
                  <a:pt x="327652" y="54654"/>
                </a:lnTo>
                <a:lnTo>
                  <a:pt x="353935" y="86107"/>
                </a:lnTo>
                <a:lnTo>
                  <a:pt x="380575" y="104644"/>
                </a:lnTo>
                <a:lnTo>
                  <a:pt x="400951" y="113853"/>
                </a:lnTo>
                <a:lnTo>
                  <a:pt x="401906" y="114810"/>
                </a:lnTo>
                <a:lnTo>
                  <a:pt x="404770" y="115766"/>
                </a:lnTo>
                <a:lnTo>
                  <a:pt x="404770" y="122464"/>
                </a:lnTo>
                <a:lnTo>
                  <a:pt x="403815" y="123420"/>
                </a:lnTo>
                <a:lnTo>
                  <a:pt x="398087" y="125334"/>
                </a:lnTo>
                <a:lnTo>
                  <a:pt x="363943" y="144185"/>
                </a:lnTo>
                <a:lnTo>
                  <a:pt x="338302" y="168507"/>
                </a:lnTo>
                <a:lnTo>
                  <a:pt x="320358" y="197314"/>
                </a:lnTo>
                <a:lnTo>
                  <a:pt x="309305" y="229620"/>
                </a:lnTo>
                <a:lnTo>
                  <a:pt x="307396" y="237274"/>
                </a:lnTo>
                <a:lnTo>
                  <a:pt x="307396" y="238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60">
            <a:extLst>
              <a:ext uri="{FF2B5EF4-FFF2-40B4-BE49-F238E27FC236}">
                <a16:creationId xmlns:a16="http://schemas.microsoft.com/office/drawing/2014/main" id="{08A7046D-CA34-4F1F-9EEB-132443400D1E}"/>
              </a:ext>
            </a:extLst>
          </p:cNvPr>
          <p:cNvSpPr/>
          <p:nvPr/>
        </p:nvSpPr>
        <p:spPr>
          <a:xfrm>
            <a:off x="8763025" y="3763538"/>
            <a:ext cx="365125" cy="360045"/>
          </a:xfrm>
          <a:custGeom>
            <a:avLst/>
            <a:gdLst/>
            <a:ahLst/>
            <a:cxnLst/>
            <a:rect l="l" t="t" r="r" b="b"/>
            <a:pathLst>
              <a:path w="365125" h="360045">
                <a:moveTo>
                  <a:pt x="3818" y="108112"/>
                </a:moveTo>
                <a:lnTo>
                  <a:pt x="0" y="108112"/>
                </a:lnTo>
                <a:lnTo>
                  <a:pt x="0" y="102372"/>
                </a:lnTo>
                <a:lnTo>
                  <a:pt x="10739" y="73176"/>
                </a:lnTo>
                <a:lnTo>
                  <a:pt x="38663" y="45326"/>
                </a:lnTo>
                <a:lnTo>
                  <a:pt x="77326" y="24471"/>
                </a:lnTo>
                <a:lnTo>
                  <a:pt x="120285" y="16264"/>
                </a:lnTo>
                <a:lnTo>
                  <a:pt x="328398" y="16264"/>
                </a:lnTo>
                <a:lnTo>
                  <a:pt x="332216" y="13394"/>
                </a:lnTo>
                <a:lnTo>
                  <a:pt x="340853" y="7668"/>
                </a:lnTo>
                <a:lnTo>
                  <a:pt x="349042" y="3468"/>
                </a:lnTo>
                <a:lnTo>
                  <a:pt x="355978" y="882"/>
                </a:lnTo>
                <a:lnTo>
                  <a:pt x="360856" y="0"/>
                </a:lnTo>
                <a:lnTo>
                  <a:pt x="362765" y="0"/>
                </a:lnTo>
                <a:lnTo>
                  <a:pt x="364674" y="956"/>
                </a:lnTo>
                <a:lnTo>
                  <a:pt x="364674" y="3827"/>
                </a:lnTo>
                <a:lnTo>
                  <a:pt x="360155" y="12527"/>
                </a:lnTo>
                <a:lnTo>
                  <a:pt x="345701" y="26071"/>
                </a:lnTo>
                <a:lnTo>
                  <a:pt x="319970" y="38539"/>
                </a:lnTo>
                <a:lnTo>
                  <a:pt x="281620" y="44010"/>
                </a:lnTo>
                <a:lnTo>
                  <a:pt x="83054" y="44010"/>
                </a:lnTo>
                <a:lnTo>
                  <a:pt x="70792" y="44698"/>
                </a:lnTo>
                <a:lnTo>
                  <a:pt x="44749" y="75777"/>
                </a:lnTo>
                <a:lnTo>
                  <a:pt x="43913" y="82280"/>
                </a:lnTo>
                <a:lnTo>
                  <a:pt x="38722" y="90756"/>
                </a:lnTo>
                <a:lnTo>
                  <a:pt x="27446" y="99143"/>
                </a:lnTo>
                <a:lnTo>
                  <a:pt x="14379" y="105556"/>
                </a:lnTo>
                <a:lnTo>
                  <a:pt x="3818" y="108112"/>
                </a:lnTo>
                <a:close/>
              </a:path>
              <a:path w="365125" h="360045">
                <a:moveTo>
                  <a:pt x="84008" y="359738"/>
                </a:moveTo>
                <a:lnTo>
                  <a:pt x="82099" y="359738"/>
                </a:lnTo>
                <a:lnTo>
                  <a:pt x="80190" y="358781"/>
                </a:lnTo>
                <a:lnTo>
                  <a:pt x="80190" y="353997"/>
                </a:lnTo>
                <a:lnTo>
                  <a:pt x="83054" y="349213"/>
                </a:lnTo>
                <a:lnTo>
                  <a:pt x="92347" y="327089"/>
                </a:lnTo>
                <a:lnTo>
                  <a:pt x="100118" y="305681"/>
                </a:lnTo>
                <a:lnTo>
                  <a:pt x="106278" y="285709"/>
                </a:lnTo>
                <a:lnTo>
                  <a:pt x="110738" y="267890"/>
                </a:lnTo>
                <a:lnTo>
                  <a:pt x="163244" y="61232"/>
                </a:lnTo>
                <a:lnTo>
                  <a:pt x="164199" y="56448"/>
                </a:lnTo>
                <a:lnTo>
                  <a:pt x="166108" y="49751"/>
                </a:lnTo>
                <a:lnTo>
                  <a:pt x="173745" y="44010"/>
                </a:lnTo>
                <a:lnTo>
                  <a:pt x="206203" y="44010"/>
                </a:lnTo>
                <a:lnTo>
                  <a:pt x="154652" y="247798"/>
                </a:lnTo>
                <a:lnTo>
                  <a:pt x="135917" y="305323"/>
                </a:lnTo>
                <a:lnTo>
                  <a:pt x="114751" y="345207"/>
                </a:lnTo>
                <a:lnTo>
                  <a:pt x="93063" y="357645"/>
                </a:lnTo>
                <a:lnTo>
                  <a:pt x="84008" y="3597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FAADB51A-DBD1-47F3-B9CA-8C4F8D575641}"/>
              </a:ext>
            </a:extLst>
          </p:cNvPr>
          <p:cNvSpPr/>
          <p:nvPr/>
        </p:nvSpPr>
        <p:spPr>
          <a:xfrm>
            <a:off x="6900503" y="2954145"/>
            <a:ext cx="240029" cy="411480"/>
          </a:xfrm>
          <a:custGeom>
            <a:avLst/>
            <a:gdLst/>
            <a:ahLst/>
            <a:cxnLst/>
            <a:rect l="l" t="t" r="r" b="b"/>
            <a:pathLst>
              <a:path w="240029" h="411479">
                <a:moveTo>
                  <a:pt x="76321" y="411402"/>
                </a:moveTo>
                <a:lnTo>
                  <a:pt x="66780" y="411402"/>
                </a:lnTo>
                <a:lnTo>
                  <a:pt x="66780" y="406619"/>
                </a:lnTo>
                <a:lnTo>
                  <a:pt x="67615" y="402493"/>
                </a:lnTo>
                <a:lnTo>
                  <a:pt x="69881" y="393702"/>
                </a:lnTo>
                <a:lnTo>
                  <a:pt x="73220" y="381324"/>
                </a:lnTo>
                <a:lnTo>
                  <a:pt x="77275" y="366435"/>
                </a:lnTo>
                <a:lnTo>
                  <a:pt x="79988" y="355672"/>
                </a:lnTo>
                <a:lnTo>
                  <a:pt x="85056" y="334145"/>
                </a:lnTo>
                <a:lnTo>
                  <a:pt x="87769" y="323381"/>
                </a:lnTo>
                <a:lnTo>
                  <a:pt x="50711" y="315353"/>
                </a:lnTo>
                <a:lnTo>
                  <a:pt x="23134" y="297190"/>
                </a:lnTo>
                <a:lnTo>
                  <a:pt x="5932" y="271313"/>
                </a:lnTo>
                <a:lnTo>
                  <a:pt x="0" y="240144"/>
                </a:lnTo>
                <a:lnTo>
                  <a:pt x="11567" y="194728"/>
                </a:lnTo>
                <a:lnTo>
                  <a:pt x="42453" y="155232"/>
                </a:lnTo>
                <a:lnTo>
                  <a:pt x="86934" y="126859"/>
                </a:lnTo>
                <a:lnTo>
                  <a:pt x="139286" y="114810"/>
                </a:lnTo>
                <a:lnTo>
                  <a:pt x="165998" y="9567"/>
                </a:lnTo>
                <a:lnTo>
                  <a:pt x="167906" y="1913"/>
                </a:lnTo>
                <a:lnTo>
                  <a:pt x="168860" y="0"/>
                </a:lnTo>
                <a:lnTo>
                  <a:pt x="178400" y="0"/>
                </a:lnTo>
                <a:lnTo>
                  <a:pt x="178400" y="5740"/>
                </a:lnTo>
                <a:lnTo>
                  <a:pt x="177446" y="10524"/>
                </a:lnTo>
                <a:lnTo>
                  <a:pt x="177446" y="11481"/>
                </a:lnTo>
                <a:lnTo>
                  <a:pt x="151688" y="114810"/>
                </a:lnTo>
                <a:lnTo>
                  <a:pt x="191965" y="124721"/>
                </a:lnTo>
                <a:lnTo>
                  <a:pt x="192805" y="125334"/>
                </a:lnTo>
                <a:lnTo>
                  <a:pt x="137377" y="125334"/>
                </a:lnTo>
                <a:lnTo>
                  <a:pt x="91555" y="139521"/>
                </a:lnTo>
                <a:lnTo>
                  <a:pt x="57717" y="169225"/>
                </a:lnTo>
                <a:lnTo>
                  <a:pt x="36759" y="208078"/>
                </a:lnTo>
                <a:lnTo>
                  <a:pt x="29574" y="249711"/>
                </a:lnTo>
                <a:lnTo>
                  <a:pt x="35209" y="278818"/>
                </a:lnTo>
                <a:lnTo>
                  <a:pt x="49608" y="298147"/>
                </a:lnTo>
                <a:lnTo>
                  <a:pt x="69016" y="309045"/>
                </a:lnTo>
                <a:lnTo>
                  <a:pt x="89677" y="312857"/>
                </a:lnTo>
                <a:lnTo>
                  <a:pt x="144915" y="312857"/>
                </a:lnTo>
                <a:lnTo>
                  <a:pt x="99217" y="323381"/>
                </a:lnTo>
                <a:lnTo>
                  <a:pt x="82045" y="391311"/>
                </a:lnTo>
                <a:lnTo>
                  <a:pt x="81091" y="398008"/>
                </a:lnTo>
                <a:lnTo>
                  <a:pt x="78229" y="408532"/>
                </a:lnTo>
                <a:lnTo>
                  <a:pt x="77275" y="409489"/>
                </a:lnTo>
                <a:lnTo>
                  <a:pt x="76321" y="411402"/>
                </a:lnTo>
                <a:close/>
              </a:path>
              <a:path w="240029" h="411479">
                <a:moveTo>
                  <a:pt x="102079" y="312857"/>
                </a:moveTo>
                <a:lnTo>
                  <a:pt x="89677" y="312857"/>
                </a:lnTo>
                <a:lnTo>
                  <a:pt x="137377" y="125334"/>
                </a:lnTo>
                <a:lnTo>
                  <a:pt x="148826" y="125334"/>
                </a:lnTo>
                <a:lnTo>
                  <a:pt x="102079" y="312857"/>
                </a:lnTo>
                <a:close/>
              </a:path>
              <a:path w="240029" h="411479">
                <a:moveTo>
                  <a:pt x="144915" y="312857"/>
                </a:moveTo>
                <a:lnTo>
                  <a:pt x="102079" y="312857"/>
                </a:lnTo>
                <a:lnTo>
                  <a:pt x="147499" y="298939"/>
                </a:lnTo>
                <a:lnTo>
                  <a:pt x="181381" y="268966"/>
                </a:lnTo>
                <a:lnTo>
                  <a:pt x="202563" y="229844"/>
                </a:lnTo>
                <a:lnTo>
                  <a:pt x="209883" y="188479"/>
                </a:lnTo>
                <a:lnTo>
                  <a:pt x="205172" y="161930"/>
                </a:lnTo>
                <a:lnTo>
                  <a:pt x="192233" y="142555"/>
                </a:lnTo>
                <a:lnTo>
                  <a:pt x="172855" y="130357"/>
                </a:lnTo>
                <a:lnTo>
                  <a:pt x="148826" y="125334"/>
                </a:lnTo>
                <a:lnTo>
                  <a:pt x="192805" y="125334"/>
                </a:lnTo>
                <a:lnTo>
                  <a:pt x="219184" y="144588"/>
                </a:lnTo>
                <a:lnTo>
                  <a:pt x="234597" y="170376"/>
                </a:lnTo>
                <a:lnTo>
                  <a:pt x="239457" y="198047"/>
                </a:lnTo>
                <a:lnTo>
                  <a:pt x="227875" y="243059"/>
                </a:lnTo>
                <a:lnTo>
                  <a:pt x="196884" y="282600"/>
                </a:lnTo>
                <a:lnTo>
                  <a:pt x="152120" y="311198"/>
                </a:lnTo>
                <a:lnTo>
                  <a:pt x="144915" y="312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BA0284DD-CC99-4C28-BB27-76CCBA4F6BD4}"/>
              </a:ext>
            </a:extLst>
          </p:cNvPr>
          <p:cNvSpPr/>
          <p:nvPr/>
        </p:nvSpPr>
        <p:spPr>
          <a:xfrm>
            <a:off x="7164764" y="3200030"/>
            <a:ext cx="194945" cy="143510"/>
          </a:xfrm>
          <a:custGeom>
            <a:avLst/>
            <a:gdLst/>
            <a:ahLst/>
            <a:cxnLst/>
            <a:rect l="l" t="t" r="r" b="b"/>
            <a:pathLst>
              <a:path w="194945" h="143510">
                <a:moveTo>
                  <a:pt x="10494" y="52621"/>
                </a:moveTo>
                <a:lnTo>
                  <a:pt x="0" y="52621"/>
                </a:lnTo>
                <a:lnTo>
                  <a:pt x="0" y="48794"/>
                </a:lnTo>
                <a:lnTo>
                  <a:pt x="15472" y="11301"/>
                </a:lnTo>
                <a:lnTo>
                  <a:pt x="37206" y="0"/>
                </a:lnTo>
                <a:lnTo>
                  <a:pt x="47805" y="1390"/>
                </a:lnTo>
                <a:lnTo>
                  <a:pt x="58314" y="6099"/>
                </a:lnTo>
                <a:lnTo>
                  <a:pt x="60742" y="8610"/>
                </a:lnTo>
                <a:lnTo>
                  <a:pt x="36252" y="8610"/>
                </a:lnTo>
                <a:lnTo>
                  <a:pt x="27964" y="11301"/>
                </a:lnTo>
                <a:lnTo>
                  <a:pt x="21465" y="18656"/>
                </a:lnTo>
                <a:lnTo>
                  <a:pt x="16397" y="29599"/>
                </a:lnTo>
                <a:lnTo>
                  <a:pt x="12402" y="43053"/>
                </a:lnTo>
                <a:lnTo>
                  <a:pt x="10494" y="51664"/>
                </a:lnTo>
                <a:lnTo>
                  <a:pt x="10494" y="52621"/>
                </a:lnTo>
                <a:close/>
              </a:path>
              <a:path w="194945" h="143510">
                <a:moveTo>
                  <a:pt x="83503" y="28702"/>
                </a:moveTo>
                <a:lnTo>
                  <a:pt x="71551" y="28702"/>
                </a:lnTo>
                <a:lnTo>
                  <a:pt x="80166" y="18970"/>
                </a:lnTo>
                <a:lnTo>
                  <a:pt x="91823" y="9687"/>
                </a:lnTo>
                <a:lnTo>
                  <a:pt x="106700" y="2735"/>
                </a:lnTo>
                <a:lnTo>
                  <a:pt x="124975" y="0"/>
                </a:lnTo>
                <a:lnTo>
                  <a:pt x="138630" y="1240"/>
                </a:lnTo>
                <a:lnTo>
                  <a:pt x="151926" y="6338"/>
                </a:lnTo>
                <a:lnTo>
                  <a:pt x="154004" y="8610"/>
                </a:lnTo>
                <a:lnTo>
                  <a:pt x="124021" y="8610"/>
                </a:lnTo>
                <a:lnTo>
                  <a:pt x="107714" y="11361"/>
                </a:lnTo>
                <a:lnTo>
                  <a:pt x="94447" y="18417"/>
                </a:lnTo>
                <a:lnTo>
                  <a:pt x="84042" y="27984"/>
                </a:lnTo>
                <a:lnTo>
                  <a:pt x="83503" y="28702"/>
                </a:lnTo>
                <a:close/>
              </a:path>
              <a:path w="194945" h="143510">
                <a:moveTo>
                  <a:pt x="38160" y="143512"/>
                </a:moveTo>
                <a:lnTo>
                  <a:pt x="26712" y="143512"/>
                </a:lnTo>
                <a:lnTo>
                  <a:pt x="20988" y="140642"/>
                </a:lnTo>
                <a:lnTo>
                  <a:pt x="20988" y="132988"/>
                </a:lnTo>
                <a:lnTo>
                  <a:pt x="22896" y="124377"/>
                </a:lnTo>
                <a:lnTo>
                  <a:pt x="23850" y="120550"/>
                </a:lnTo>
                <a:lnTo>
                  <a:pt x="34344" y="79410"/>
                </a:lnTo>
                <a:lnTo>
                  <a:pt x="35939" y="73311"/>
                </a:lnTo>
                <a:lnTo>
                  <a:pt x="37802" y="65776"/>
                </a:lnTo>
                <a:lnTo>
                  <a:pt x="39844" y="57883"/>
                </a:lnTo>
                <a:lnTo>
                  <a:pt x="41976" y="50707"/>
                </a:lnTo>
                <a:lnTo>
                  <a:pt x="43526" y="43831"/>
                </a:lnTo>
                <a:lnTo>
                  <a:pt x="45077" y="36595"/>
                </a:lnTo>
                <a:lnTo>
                  <a:pt x="46269" y="29719"/>
                </a:lnTo>
                <a:lnTo>
                  <a:pt x="46746" y="23918"/>
                </a:lnTo>
                <a:lnTo>
                  <a:pt x="46746" y="15308"/>
                </a:lnTo>
                <a:lnTo>
                  <a:pt x="44838" y="8610"/>
                </a:lnTo>
                <a:lnTo>
                  <a:pt x="60742" y="8610"/>
                </a:lnTo>
                <a:lnTo>
                  <a:pt x="66855" y="14934"/>
                </a:lnTo>
                <a:lnTo>
                  <a:pt x="71551" y="28702"/>
                </a:lnTo>
                <a:lnTo>
                  <a:pt x="83503" y="28702"/>
                </a:lnTo>
                <a:lnTo>
                  <a:pt x="62964" y="66972"/>
                </a:lnTo>
                <a:lnTo>
                  <a:pt x="61056" y="73669"/>
                </a:lnTo>
                <a:lnTo>
                  <a:pt x="59148" y="81323"/>
                </a:lnTo>
                <a:lnTo>
                  <a:pt x="57240" y="88021"/>
                </a:lnTo>
                <a:lnTo>
                  <a:pt x="55526" y="94927"/>
                </a:lnTo>
                <a:lnTo>
                  <a:pt x="53544" y="103089"/>
                </a:lnTo>
                <a:lnTo>
                  <a:pt x="51740" y="110893"/>
                </a:lnTo>
                <a:lnTo>
                  <a:pt x="50562" y="116723"/>
                </a:lnTo>
                <a:lnTo>
                  <a:pt x="48654" y="123420"/>
                </a:lnTo>
                <a:lnTo>
                  <a:pt x="45792" y="133945"/>
                </a:lnTo>
                <a:lnTo>
                  <a:pt x="44838" y="136815"/>
                </a:lnTo>
                <a:lnTo>
                  <a:pt x="42930" y="139685"/>
                </a:lnTo>
                <a:lnTo>
                  <a:pt x="38160" y="143512"/>
                </a:lnTo>
                <a:close/>
              </a:path>
              <a:path w="194945" h="143510">
                <a:moveTo>
                  <a:pt x="148826" y="143512"/>
                </a:moveTo>
                <a:lnTo>
                  <a:pt x="137363" y="141614"/>
                </a:lnTo>
                <a:lnTo>
                  <a:pt x="127957" y="136217"/>
                </a:lnTo>
                <a:lnTo>
                  <a:pt x="121592" y="127771"/>
                </a:lnTo>
                <a:lnTo>
                  <a:pt x="119251" y="116723"/>
                </a:lnTo>
                <a:lnTo>
                  <a:pt x="119251" y="110983"/>
                </a:lnTo>
                <a:lnTo>
                  <a:pt x="120205" y="108112"/>
                </a:lnTo>
                <a:lnTo>
                  <a:pt x="124021" y="98545"/>
                </a:lnTo>
                <a:lnTo>
                  <a:pt x="128866" y="84971"/>
                </a:lnTo>
                <a:lnTo>
                  <a:pt x="134873" y="66733"/>
                </a:lnTo>
                <a:lnTo>
                  <a:pt x="139986" y="47418"/>
                </a:lnTo>
                <a:lnTo>
                  <a:pt x="142148" y="30616"/>
                </a:lnTo>
                <a:lnTo>
                  <a:pt x="141864" y="24755"/>
                </a:lnTo>
                <a:lnTo>
                  <a:pt x="139882" y="17460"/>
                </a:lnTo>
                <a:lnTo>
                  <a:pt x="134501" y="11241"/>
                </a:lnTo>
                <a:lnTo>
                  <a:pt x="124021" y="8610"/>
                </a:lnTo>
                <a:lnTo>
                  <a:pt x="154004" y="8610"/>
                </a:lnTo>
                <a:lnTo>
                  <a:pt x="162003" y="17356"/>
                </a:lnTo>
                <a:lnTo>
                  <a:pt x="165998" y="36356"/>
                </a:lnTo>
                <a:lnTo>
                  <a:pt x="164000" y="51843"/>
                </a:lnTo>
                <a:lnTo>
                  <a:pt x="159320" y="69842"/>
                </a:lnTo>
                <a:lnTo>
                  <a:pt x="153924" y="86406"/>
                </a:lnTo>
                <a:lnTo>
                  <a:pt x="149780" y="97588"/>
                </a:lnTo>
                <a:lnTo>
                  <a:pt x="146172" y="106737"/>
                </a:lnTo>
                <a:lnTo>
                  <a:pt x="143817" y="113374"/>
                </a:lnTo>
                <a:lnTo>
                  <a:pt x="142535" y="118577"/>
                </a:lnTo>
                <a:lnTo>
                  <a:pt x="142148" y="123420"/>
                </a:lnTo>
                <a:lnTo>
                  <a:pt x="142148" y="130118"/>
                </a:lnTo>
                <a:lnTo>
                  <a:pt x="143102" y="134901"/>
                </a:lnTo>
                <a:lnTo>
                  <a:pt x="171173" y="134901"/>
                </a:lnTo>
                <a:lnTo>
                  <a:pt x="169665" y="136561"/>
                </a:lnTo>
                <a:lnTo>
                  <a:pt x="148826" y="143512"/>
                </a:lnTo>
                <a:close/>
              </a:path>
              <a:path w="194945" h="143510">
                <a:moveTo>
                  <a:pt x="171173" y="134901"/>
                </a:moveTo>
                <a:lnTo>
                  <a:pt x="149780" y="134901"/>
                </a:lnTo>
                <a:lnTo>
                  <a:pt x="159707" y="132405"/>
                </a:lnTo>
                <a:lnTo>
                  <a:pt x="169098" y="124975"/>
                </a:lnTo>
                <a:lnTo>
                  <a:pt x="177416" y="112702"/>
                </a:lnTo>
                <a:lnTo>
                  <a:pt x="184124" y="95675"/>
                </a:lnTo>
                <a:lnTo>
                  <a:pt x="185078" y="92804"/>
                </a:lnTo>
                <a:lnTo>
                  <a:pt x="185078" y="90891"/>
                </a:lnTo>
                <a:lnTo>
                  <a:pt x="194618" y="90891"/>
                </a:lnTo>
                <a:lnTo>
                  <a:pt x="194618" y="94718"/>
                </a:lnTo>
                <a:lnTo>
                  <a:pt x="192025" y="104360"/>
                </a:lnTo>
                <a:lnTo>
                  <a:pt x="183886" y="120909"/>
                </a:lnTo>
                <a:lnTo>
                  <a:pt x="171173" y="134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E259C90C-A7A5-40C0-842B-A48F0A3E1053}"/>
              </a:ext>
            </a:extLst>
          </p:cNvPr>
          <p:cNvSpPr/>
          <p:nvPr/>
        </p:nvSpPr>
        <p:spPr>
          <a:xfrm>
            <a:off x="7564495" y="3074701"/>
            <a:ext cx="48895" cy="197485"/>
          </a:xfrm>
          <a:custGeom>
            <a:avLst/>
            <a:gdLst/>
            <a:ahLst/>
            <a:cxnLst/>
            <a:rect l="l" t="t" r="r" b="b"/>
            <a:pathLst>
              <a:path w="48895" h="197485">
                <a:moveTo>
                  <a:pt x="23850" y="48794"/>
                </a:moveTo>
                <a:lnTo>
                  <a:pt x="14489" y="46791"/>
                </a:lnTo>
                <a:lnTo>
                  <a:pt x="6916" y="41379"/>
                </a:lnTo>
                <a:lnTo>
                  <a:pt x="1848" y="33456"/>
                </a:lnTo>
                <a:lnTo>
                  <a:pt x="0" y="23918"/>
                </a:lnTo>
                <a:lnTo>
                  <a:pt x="1848" y="14934"/>
                </a:lnTo>
                <a:lnTo>
                  <a:pt x="6916" y="7295"/>
                </a:lnTo>
                <a:lnTo>
                  <a:pt x="14489" y="1988"/>
                </a:lnTo>
                <a:lnTo>
                  <a:pt x="23850" y="0"/>
                </a:lnTo>
                <a:lnTo>
                  <a:pt x="33360" y="1988"/>
                </a:lnTo>
                <a:lnTo>
                  <a:pt x="41261" y="7295"/>
                </a:lnTo>
                <a:lnTo>
                  <a:pt x="46657" y="14934"/>
                </a:lnTo>
                <a:lnTo>
                  <a:pt x="48654" y="23918"/>
                </a:lnTo>
                <a:lnTo>
                  <a:pt x="46657" y="33456"/>
                </a:lnTo>
                <a:lnTo>
                  <a:pt x="41261" y="41379"/>
                </a:lnTo>
                <a:lnTo>
                  <a:pt x="33360" y="46791"/>
                </a:lnTo>
                <a:lnTo>
                  <a:pt x="23850" y="48794"/>
                </a:lnTo>
                <a:close/>
              </a:path>
              <a:path w="48895" h="197485">
                <a:moveTo>
                  <a:pt x="23850" y="197090"/>
                </a:moveTo>
                <a:lnTo>
                  <a:pt x="14489" y="195236"/>
                </a:lnTo>
                <a:lnTo>
                  <a:pt x="6916" y="190154"/>
                </a:lnTo>
                <a:lnTo>
                  <a:pt x="1848" y="182559"/>
                </a:lnTo>
                <a:lnTo>
                  <a:pt x="0" y="173171"/>
                </a:lnTo>
                <a:lnTo>
                  <a:pt x="1848" y="163634"/>
                </a:lnTo>
                <a:lnTo>
                  <a:pt x="6916" y="155711"/>
                </a:lnTo>
                <a:lnTo>
                  <a:pt x="14489" y="150299"/>
                </a:lnTo>
                <a:lnTo>
                  <a:pt x="23850" y="148296"/>
                </a:lnTo>
                <a:lnTo>
                  <a:pt x="33360" y="150299"/>
                </a:lnTo>
                <a:lnTo>
                  <a:pt x="41261" y="155711"/>
                </a:lnTo>
                <a:lnTo>
                  <a:pt x="46657" y="163634"/>
                </a:lnTo>
                <a:lnTo>
                  <a:pt x="48654" y="173171"/>
                </a:lnTo>
                <a:lnTo>
                  <a:pt x="46657" y="182559"/>
                </a:lnTo>
                <a:lnTo>
                  <a:pt x="41261" y="190154"/>
                </a:lnTo>
                <a:lnTo>
                  <a:pt x="33360" y="195236"/>
                </a:lnTo>
                <a:lnTo>
                  <a:pt x="23850" y="197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30C53F7F-A15E-41D0-880B-4BF66EA457EE}"/>
              </a:ext>
            </a:extLst>
          </p:cNvPr>
          <p:cNvSpPr/>
          <p:nvPr/>
        </p:nvSpPr>
        <p:spPr>
          <a:xfrm>
            <a:off x="7794406" y="2959892"/>
            <a:ext cx="285750" cy="333375"/>
          </a:xfrm>
          <a:custGeom>
            <a:avLst/>
            <a:gdLst/>
            <a:ahLst/>
            <a:cxnLst/>
            <a:rect l="l" t="t" r="r" b="b"/>
            <a:pathLst>
              <a:path w="285750" h="333375">
                <a:moveTo>
                  <a:pt x="71551" y="332949"/>
                </a:moveTo>
                <a:lnTo>
                  <a:pt x="67734" y="332949"/>
                </a:lnTo>
                <a:lnTo>
                  <a:pt x="67734" y="322424"/>
                </a:lnTo>
                <a:lnTo>
                  <a:pt x="68688" y="316684"/>
                </a:lnTo>
                <a:lnTo>
                  <a:pt x="72892" y="289731"/>
                </a:lnTo>
                <a:lnTo>
                  <a:pt x="76559" y="256767"/>
                </a:lnTo>
                <a:lnTo>
                  <a:pt x="79153" y="220755"/>
                </a:lnTo>
                <a:lnTo>
                  <a:pt x="80137" y="184652"/>
                </a:lnTo>
                <a:lnTo>
                  <a:pt x="78348" y="138399"/>
                </a:lnTo>
                <a:lnTo>
                  <a:pt x="69404" y="86585"/>
                </a:lnTo>
                <a:lnTo>
                  <a:pt x="47939" y="43382"/>
                </a:lnTo>
                <a:lnTo>
                  <a:pt x="8586" y="22962"/>
                </a:lnTo>
                <a:lnTo>
                  <a:pt x="1908" y="22005"/>
                </a:lnTo>
                <a:lnTo>
                  <a:pt x="0" y="22005"/>
                </a:lnTo>
                <a:lnTo>
                  <a:pt x="0" y="19135"/>
                </a:lnTo>
                <a:lnTo>
                  <a:pt x="2772" y="13319"/>
                </a:lnTo>
                <a:lnTo>
                  <a:pt x="10017" y="7056"/>
                </a:lnTo>
                <a:lnTo>
                  <a:pt x="20123" y="2048"/>
                </a:lnTo>
                <a:lnTo>
                  <a:pt x="31482" y="0"/>
                </a:lnTo>
                <a:lnTo>
                  <a:pt x="71986" y="14389"/>
                </a:lnTo>
                <a:lnTo>
                  <a:pt x="96553" y="49904"/>
                </a:lnTo>
                <a:lnTo>
                  <a:pt x="109169" y="95062"/>
                </a:lnTo>
                <a:lnTo>
                  <a:pt x="113817" y="138384"/>
                </a:lnTo>
                <a:lnTo>
                  <a:pt x="114481" y="168388"/>
                </a:lnTo>
                <a:lnTo>
                  <a:pt x="114377" y="179570"/>
                </a:lnTo>
                <a:lnTo>
                  <a:pt x="113646" y="201874"/>
                </a:lnTo>
                <a:lnTo>
                  <a:pt x="111664" y="233506"/>
                </a:lnTo>
                <a:lnTo>
                  <a:pt x="107803" y="272673"/>
                </a:lnTo>
                <a:lnTo>
                  <a:pt x="144878" y="272673"/>
                </a:lnTo>
                <a:lnTo>
                  <a:pt x="117908" y="297342"/>
                </a:lnTo>
                <a:lnTo>
                  <a:pt x="85845" y="323389"/>
                </a:lnTo>
                <a:lnTo>
                  <a:pt x="71551" y="332949"/>
                </a:lnTo>
                <a:close/>
              </a:path>
              <a:path w="285750" h="333375">
                <a:moveTo>
                  <a:pt x="144878" y="272673"/>
                </a:moveTo>
                <a:lnTo>
                  <a:pt x="107803" y="272673"/>
                </a:lnTo>
                <a:lnTo>
                  <a:pt x="154214" y="232742"/>
                </a:lnTo>
                <a:lnTo>
                  <a:pt x="197007" y="189275"/>
                </a:lnTo>
                <a:lnTo>
                  <a:pt x="232336" y="146543"/>
                </a:lnTo>
                <a:lnTo>
                  <a:pt x="256354" y="108816"/>
                </a:lnTo>
                <a:lnTo>
                  <a:pt x="265215" y="80367"/>
                </a:lnTo>
                <a:lnTo>
                  <a:pt x="263844" y="70351"/>
                </a:lnTo>
                <a:lnTo>
                  <a:pt x="258537" y="58361"/>
                </a:lnTo>
                <a:lnTo>
                  <a:pt x="247506" y="47807"/>
                </a:lnTo>
                <a:lnTo>
                  <a:pt x="228963" y="42097"/>
                </a:lnTo>
                <a:lnTo>
                  <a:pt x="223239" y="41140"/>
                </a:lnTo>
                <a:lnTo>
                  <a:pt x="221331" y="41140"/>
                </a:lnTo>
                <a:lnTo>
                  <a:pt x="221331" y="34443"/>
                </a:lnTo>
                <a:lnTo>
                  <a:pt x="222583" y="26639"/>
                </a:lnTo>
                <a:lnTo>
                  <a:pt x="226339" y="15068"/>
                </a:lnTo>
                <a:lnTo>
                  <a:pt x="232600" y="4574"/>
                </a:lnTo>
                <a:lnTo>
                  <a:pt x="241365" y="0"/>
                </a:lnTo>
                <a:lnTo>
                  <a:pt x="255869" y="2705"/>
                </a:lnTo>
                <a:lnTo>
                  <a:pt x="270105" y="11600"/>
                </a:lnTo>
                <a:lnTo>
                  <a:pt x="280942" y="27850"/>
                </a:lnTo>
                <a:lnTo>
                  <a:pt x="285250" y="52621"/>
                </a:lnTo>
                <a:lnTo>
                  <a:pt x="282194" y="77302"/>
                </a:lnTo>
                <a:lnTo>
                  <a:pt x="260699" y="132405"/>
                </a:lnTo>
                <a:lnTo>
                  <a:pt x="204746" y="211587"/>
                </a:lnTo>
                <a:lnTo>
                  <a:pt x="160091" y="258758"/>
                </a:lnTo>
                <a:lnTo>
                  <a:pt x="144878" y="272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5A9C9B63-19CC-440A-88EF-D44599578C20}"/>
              </a:ext>
            </a:extLst>
          </p:cNvPr>
          <p:cNvSpPr/>
          <p:nvPr/>
        </p:nvSpPr>
        <p:spPr>
          <a:xfrm>
            <a:off x="8247567" y="3038341"/>
            <a:ext cx="404495" cy="238760"/>
          </a:xfrm>
          <a:custGeom>
            <a:avLst/>
            <a:gdLst/>
            <a:ahLst/>
            <a:cxnLst/>
            <a:rect l="l" t="t" r="r" b="b"/>
            <a:pathLst>
              <a:path w="404495" h="238760">
                <a:moveTo>
                  <a:pt x="307192" y="238230"/>
                </a:moveTo>
                <a:lnTo>
                  <a:pt x="290020" y="238230"/>
                </a:lnTo>
                <a:lnTo>
                  <a:pt x="290020" y="233447"/>
                </a:lnTo>
                <a:lnTo>
                  <a:pt x="301691" y="194967"/>
                </a:lnTo>
                <a:lnTo>
                  <a:pt x="326511" y="155232"/>
                </a:lnTo>
                <a:lnTo>
                  <a:pt x="354893" y="128204"/>
                </a:lnTo>
                <a:lnTo>
                  <a:pt x="0" y="128204"/>
                </a:lnTo>
                <a:lnTo>
                  <a:pt x="0" y="110026"/>
                </a:lnTo>
                <a:lnTo>
                  <a:pt x="354893" y="110026"/>
                </a:lnTo>
                <a:lnTo>
                  <a:pt x="341626" y="98978"/>
                </a:lnTo>
                <a:lnTo>
                  <a:pt x="312916" y="66015"/>
                </a:lnTo>
                <a:lnTo>
                  <a:pt x="294313" y="24755"/>
                </a:lnTo>
                <a:lnTo>
                  <a:pt x="290020" y="5740"/>
                </a:lnTo>
                <a:lnTo>
                  <a:pt x="290020" y="0"/>
                </a:lnTo>
                <a:lnTo>
                  <a:pt x="307192" y="0"/>
                </a:lnTo>
                <a:lnTo>
                  <a:pt x="307192" y="956"/>
                </a:lnTo>
                <a:lnTo>
                  <a:pt x="309100" y="6697"/>
                </a:lnTo>
                <a:lnTo>
                  <a:pt x="327986" y="54654"/>
                </a:lnTo>
                <a:lnTo>
                  <a:pt x="354296" y="86107"/>
                </a:lnTo>
                <a:lnTo>
                  <a:pt x="381143" y="104644"/>
                </a:lnTo>
                <a:lnTo>
                  <a:pt x="401639" y="113853"/>
                </a:lnTo>
                <a:lnTo>
                  <a:pt x="402593" y="114810"/>
                </a:lnTo>
                <a:lnTo>
                  <a:pt x="404501" y="115766"/>
                </a:lnTo>
                <a:lnTo>
                  <a:pt x="404501" y="122464"/>
                </a:lnTo>
                <a:lnTo>
                  <a:pt x="403547" y="123420"/>
                </a:lnTo>
                <a:lnTo>
                  <a:pt x="397823" y="125334"/>
                </a:lnTo>
                <a:lnTo>
                  <a:pt x="363702" y="144185"/>
                </a:lnTo>
                <a:lnTo>
                  <a:pt x="338078" y="168507"/>
                </a:lnTo>
                <a:lnTo>
                  <a:pt x="320146" y="197314"/>
                </a:lnTo>
                <a:lnTo>
                  <a:pt x="309100" y="229620"/>
                </a:lnTo>
                <a:lnTo>
                  <a:pt x="307192" y="237274"/>
                </a:lnTo>
                <a:lnTo>
                  <a:pt x="307192" y="238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3CE21718-4206-44F8-B648-3C4057399EF4}"/>
              </a:ext>
            </a:extLst>
          </p:cNvPr>
          <p:cNvSpPr/>
          <p:nvPr/>
        </p:nvSpPr>
        <p:spPr>
          <a:xfrm>
            <a:off x="8820924" y="2943628"/>
            <a:ext cx="364490" cy="360045"/>
          </a:xfrm>
          <a:custGeom>
            <a:avLst/>
            <a:gdLst/>
            <a:ahLst/>
            <a:cxnLst/>
            <a:rect l="l" t="t" r="r" b="b"/>
            <a:pathLst>
              <a:path w="364490" h="360045">
                <a:moveTo>
                  <a:pt x="3816" y="108112"/>
                </a:moveTo>
                <a:lnTo>
                  <a:pt x="0" y="108112"/>
                </a:lnTo>
                <a:lnTo>
                  <a:pt x="0" y="102372"/>
                </a:lnTo>
                <a:lnTo>
                  <a:pt x="10732" y="73176"/>
                </a:lnTo>
                <a:lnTo>
                  <a:pt x="38637" y="45326"/>
                </a:lnTo>
                <a:lnTo>
                  <a:pt x="77275" y="24471"/>
                </a:lnTo>
                <a:lnTo>
                  <a:pt x="120205" y="16264"/>
                </a:lnTo>
                <a:lnTo>
                  <a:pt x="329134" y="16264"/>
                </a:lnTo>
                <a:lnTo>
                  <a:pt x="331996" y="13394"/>
                </a:lnTo>
                <a:lnTo>
                  <a:pt x="340627" y="7668"/>
                </a:lnTo>
                <a:lnTo>
                  <a:pt x="348811" y="3468"/>
                </a:lnTo>
                <a:lnTo>
                  <a:pt x="355742" y="882"/>
                </a:lnTo>
                <a:lnTo>
                  <a:pt x="360617" y="0"/>
                </a:lnTo>
                <a:lnTo>
                  <a:pt x="363479" y="0"/>
                </a:lnTo>
                <a:lnTo>
                  <a:pt x="364433" y="956"/>
                </a:lnTo>
                <a:lnTo>
                  <a:pt x="364433" y="3827"/>
                </a:lnTo>
                <a:lnTo>
                  <a:pt x="360050" y="12527"/>
                </a:lnTo>
                <a:lnTo>
                  <a:pt x="345830" y="26071"/>
                </a:lnTo>
                <a:lnTo>
                  <a:pt x="320161" y="38539"/>
                </a:lnTo>
                <a:lnTo>
                  <a:pt x="281434" y="44010"/>
                </a:lnTo>
                <a:lnTo>
                  <a:pt x="82999" y="44010"/>
                </a:lnTo>
                <a:lnTo>
                  <a:pt x="70746" y="44698"/>
                </a:lnTo>
                <a:lnTo>
                  <a:pt x="44719" y="75777"/>
                </a:lnTo>
                <a:lnTo>
                  <a:pt x="43884" y="82280"/>
                </a:lnTo>
                <a:lnTo>
                  <a:pt x="38697" y="90756"/>
                </a:lnTo>
                <a:lnTo>
                  <a:pt x="27427" y="99143"/>
                </a:lnTo>
                <a:lnTo>
                  <a:pt x="14369" y="105556"/>
                </a:lnTo>
                <a:lnTo>
                  <a:pt x="3816" y="108112"/>
                </a:lnTo>
                <a:close/>
              </a:path>
              <a:path w="364490" h="360045">
                <a:moveTo>
                  <a:pt x="83953" y="359738"/>
                </a:moveTo>
                <a:lnTo>
                  <a:pt x="82045" y="359738"/>
                </a:lnTo>
                <a:lnTo>
                  <a:pt x="80137" y="358781"/>
                </a:lnTo>
                <a:lnTo>
                  <a:pt x="80137" y="353997"/>
                </a:lnTo>
                <a:lnTo>
                  <a:pt x="82999" y="349213"/>
                </a:lnTo>
                <a:lnTo>
                  <a:pt x="92300" y="327089"/>
                </a:lnTo>
                <a:lnTo>
                  <a:pt x="106611" y="285709"/>
                </a:lnTo>
                <a:lnTo>
                  <a:pt x="163136" y="61232"/>
                </a:lnTo>
                <a:lnTo>
                  <a:pt x="164090" y="56448"/>
                </a:lnTo>
                <a:lnTo>
                  <a:pt x="165998" y="49751"/>
                </a:lnTo>
                <a:lnTo>
                  <a:pt x="173630" y="44010"/>
                </a:lnTo>
                <a:lnTo>
                  <a:pt x="206066" y="44010"/>
                </a:lnTo>
                <a:lnTo>
                  <a:pt x="155504" y="247798"/>
                </a:lnTo>
                <a:lnTo>
                  <a:pt x="136423" y="305323"/>
                </a:lnTo>
                <a:lnTo>
                  <a:pt x="115077" y="345207"/>
                </a:lnTo>
                <a:lnTo>
                  <a:pt x="93016" y="357645"/>
                </a:lnTo>
                <a:lnTo>
                  <a:pt x="83953" y="3597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E6FE2F1-2344-4E79-826F-7E9DCC29CD53}"/>
              </a:ext>
            </a:extLst>
          </p:cNvPr>
          <p:cNvSpPr txBox="1"/>
          <p:nvPr/>
        </p:nvSpPr>
        <p:spPr>
          <a:xfrm>
            <a:off x="6654129" y="4620176"/>
            <a:ext cx="276288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204" dirty="0">
                <a:latin typeface="Cambria Math"/>
                <a:cs typeface="Cambria Math"/>
              </a:rPr>
              <a:t>𝒯</a:t>
            </a:r>
            <a:r>
              <a:rPr lang="en-US" altLang="zh-CN" sz="2800" spc="-204" dirty="0">
                <a:latin typeface="Cambria Math"/>
                <a:cs typeface="Cambria Math"/>
              </a:rPr>
              <a:t>  </a:t>
            </a:r>
            <a:r>
              <a:rPr sz="2800" spc="-204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</a:t>
            </a:r>
            <a:r>
              <a:rPr sz="2800" spc="-204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时间</a:t>
            </a:r>
            <a:r>
              <a:rPr sz="2800" spc="-204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的集合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7" name="object 68">
            <a:extLst>
              <a:ext uri="{FF2B5EF4-FFF2-40B4-BE49-F238E27FC236}">
                <a16:creationId xmlns:a16="http://schemas.microsoft.com/office/drawing/2014/main" id="{3E67B366-24AF-433C-A222-C733A14F1700}"/>
              </a:ext>
            </a:extLst>
          </p:cNvPr>
          <p:cNvSpPr/>
          <p:nvPr/>
        </p:nvSpPr>
        <p:spPr>
          <a:xfrm>
            <a:off x="4059935" y="2430791"/>
            <a:ext cx="226060" cy="671195"/>
          </a:xfrm>
          <a:custGeom>
            <a:avLst/>
            <a:gdLst/>
            <a:ahLst/>
            <a:cxnLst/>
            <a:rect l="l" t="t" r="r" b="b"/>
            <a:pathLst>
              <a:path w="226060" h="671194">
                <a:moveTo>
                  <a:pt x="0" y="670585"/>
                </a:moveTo>
                <a:lnTo>
                  <a:pt x="22579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4">
            <a:extLst>
              <a:ext uri="{FF2B5EF4-FFF2-40B4-BE49-F238E27FC236}">
                <a16:creationId xmlns:a16="http://schemas.microsoft.com/office/drawing/2014/main" id="{FF9ADF48-EA2E-4F71-B76D-4EAA040223DB}"/>
              </a:ext>
            </a:extLst>
          </p:cNvPr>
          <p:cNvSpPr txBox="1"/>
          <p:nvPr/>
        </p:nvSpPr>
        <p:spPr>
          <a:xfrm>
            <a:off x="2106541" y="2813767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3" name="object 45">
            <a:extLst>
              <a:ext uri="{FF2B5EF4-FFF2-40B4-BE49-F238E27FC236}">
                <a16:creationId xmlns:a16="http://schemas.microsoft.com/office/drawing/2014/main" id="{213FF4C3-31A5-413C-B68E-4B31992AB117}"/>
              </a:ext>
            </a:extLst>
          </p:cNvPr>
          <p:cNvSpPr txBox="1"/>
          <p:nvPr/>
        </p:nvSpPr>
        <p:spPr>
          <a:xfrm>
            <a:off x="2194933" y="2901143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1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76" name="object 44">
            <a:extLst>
              <a:ext uri="{FF2B5EF4-FFF2-40B4-BE49-F238E27FC236}">
                <a16:creationId xmlns:a16="http://schemas.microsoft.com/office/drawing/2014/main" id="{FDB040DA-A6E6-4F29-ABD7-B085960CEA87}"/>
              </a:ext>
            </a:extLst>
          </p:cNvPr>
          <p:cNvSpPr txBox="1"/>
          <p:nvPr/>
        </p:nvSpPr>
        <p:spPr>
          <a:xfrm>
            <a:off x="2862777" y="3153058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7" name="object 45">
            <a:extLst>
              <a:ext uri="{FF2B5EF4-FFF2-40B4-BE49-F238E27FC236}">
                <a16:creationId xmlns:a16="http://schemas.microsoft.com/office/drawing/2014/main" id="{08D00C9B-DD1A-4D6E-A9FC-805195018D09}"/>
              </a:ext>
            </a:extLst>
          </p:cNvPr>
          <p:cNvSpPr txBox="1"/>
          <p:nvPr/>
        </p:nvSpPr>
        <p:spPr>
          <a:xfrm>
            <a:off x="2951169" y="3240434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2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80" name="object 44">
            <a:extLst>
              <a:ext uri="{FF2B5EF4-FFF2-40B4-BE49-F238E27FC236}">
                <a16:creationId xmlns:a16="http://schemas.microsoft.com/office/drawing/2014/main" id="{E80C3F30-C45D-4CC0-AA8F-E98BA527EDF2}"/>
              </a:ext>
            </a:extLst>
          </p:cNvPr>
          <p:cNvSpPr txBox="1"/>
          <p:nvPr/>
        </p:nvSpPr>
        <p:spPr>
          <a:xfrm>
            <a:off x="3921065" y="3797510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1" name="object 45">
            <a:extLst>
              <a:ext uri="{FF2B5EF4-FFF2-40B4-BE49-F238E27FC236}">
                <a16:creationId xmlns:a16="http://schemas.microsoft.com/office/drawing/2014/main" id="{8E008BFF-C25D-4F1B-8E96-9E6AAB3A14A7}"/>
              </a:ext>
            </a:extLst>
          </p:cNvPr>
          <p:cNvSpPr txBox="1"/>
          <p:nvPr/>
        </p:nvSpPr>
        <p:spPr>
          <a:xfrm>
            <a:off x="4009457" y="3884886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6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82" name="object 44">
            <a:extLst>
              <a:ext uri="{FF2B5EF4-FFF2-40B4-BE49-F238E27FC236}">
                <a16:creationId xmlns:a16="http://schemas.microsoft.com/office/drawing/2014/main" id="{480AED99-F39F-44BD-B58A-E674B16C9AC0}"/>
              </a:ext>
            </a:extLst>
          </p:cNvPr>
          <p:cNvSpPr txBox="1"/>
          <p:nvPr/>
        </p:nvSpPr>
        <p:spPr>
          <a:xfrm>
            <a:off x="3536319" y="4148593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3" name="object 45">
            <a:extLst>
              <a:ext uri="{FF2B5EF4-FFF2-40B4-BE49-F238E27FC236}">
                <a16:creationId xmlns:a16="http://schemas.microsoft.com/office/drawing/2014/main" id="{BDD8410C-3574-405F-A449-9671574A7B97}"/>
              </a:ext>
            </a:extLst>
          </p:cNvPr>
          <p:cNvSpPr txBox="1"/>
          <p:nvPr/>
        </p:nvSpPr>
        <p:spPr>
          <a:xfrm>
            <a:off x="3624711" y="4235969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8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84" name="object 44">
            <a:extLst>
              <a:ext uri="{FF2B5EF4-FFF2-40B4-BE49-F238E27FC236}">
                <a16:creationId xmlns:a16="http://schemas.microsoft.com/office/drawing/2014/main" id="{CE2C9A2A-701C-4EDF-8896-C51567D56985}"/>
              </a:ext>
            </a:extLst>
          </p:cNvPr>
          <p:cNvSpPr txBox="1"/>
          <p:nvPr/>
        </p:nvSpPr>
        <p:spPr>
          <a:xfrm>
            <a:off x="2618142" y="3902763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5" name="object 45">
            <a:extLst>
              <a:ext uri="{FF2B5EF4-FFF2-40B4-BE49-F238E27FC236}">
                <a16:creationId xmlns:a16="http://schemas.microsoft.com/office/drawing/2014/main" id="{A610C561-3166-4A3D-A1F5-229BED1531E8}"/>
              </a:ext>
            </a:extLst>
          </p:cNvPr>
          <p:cNvSpPr txBox="1"/>
          <p:nvPr/>
        </p:nvSpPr>
        <p:spPr>
          <a:xfrm>
            <a:off x="2706534" y="3990139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7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87" name="object 34">
            <a:extLst>
              <a:ext uri="{FF2B5EF4-FFF2-40B4-BE49-F238E27FC236}">
                <a16:creationId xmlns:a16="http://schemas.microsoft.com/office/drawing/2014/main" id="{BDDC95F6-1C2D-48CB-9F7A-BC79AD5B75AD}"/>
              </a:ext>
            </a:extLst>
          </p:cNvPr>
          <p:cNvSpPr txBox="1"/>
          <p:nvPr/>
        </p:nvSpPr>
        <p:spPr>
          <a:xfrm>
            <a:off x="3366857" y="3214648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8" name="object 35">
            <a:extLst>
              <a:ext uri="{FF2B5EF4-FFF2-40B4-BE49-F238E27FC236}">
                <a16:creationId xmlns:a16="http://schemas.microsoft.com/office/drawing/2014/main" id="{47D064D3-5B48-44A5-9A59-7F01EA0FCD71}"/>
              </a:ext>
            </a:extLst>
          </p:cNvPr>
          <p:cNvSpPr txBox="1"/>
          <p:nvPr/>
        </p:nvSpPr>
        <p:spPr>
          <a:xfrm>
            <a:off x="3433913" y="3302025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7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89" name="object 34">
            <a:extLst>
              <a:ext uri="{FF2B5EF4-FFF2-40B4-BE49-F238E27FC236}">
                <a16:creationId xmlns:a16="http://schemas.microsoft.com/office/drawing/2014/main" id="{C5E69B4C-397B-43B6-ADBF-9E80D1D3606D}"/>
              </a:ext>
            </a:extLst>
          </p:cNvPr>
          <p:cNvSpPr txBox="1"/>
          <p:nvPr/>
        </p:nvSpPr>
        <p:spPr>
          <a:xfrm>
            <a:off x="2549770" y="2381855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0" name="object 35">
            <a:extLst>
              <a:ext uri="{FF2B5EF4-FFF2-40B4-BE49-F238E27FC236}">
                <a16:creationId xmlns:a16="http://schemas.microsoft.com/office/drawing/2014/main" id="{A9EB1B35-9D97-4A46-90FD-CC3797A70A81}"/>
              </a:ext>
            </a:extLst>
          </p:cNvPr>
          <p:cNvSpPr txBox="1"/>
          <p:nvPr/>
        </p:nvSpPr>
        <p:spPr>
          <a:xfrm>
            <a:off x="2616826" y="2469232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1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91" name="object 34">
            <a:extLst>
              <a:ext uri="{FF2B5EF4-FFF2-40B4-BE49-F238E27FC236}">
                <a16:creationId xmlns:a16="http://schemas.microsoft.com/office/drawing/2014/main" id="{766D3782-BB62-4148-8B71-BA6B6D62D8AD}"/>
              </a:ext>
            </a:extLst>
          </p:cNvPr>
          <p:cNvSpPr txBox="1"/>
          <p:nvPr/>
        </p:nvSpPr>
        <p:spPr>
          <a:xfrm>
            <a:off x="3808053" y="2055529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2" name="object 35">
            <a:extLst>
              <a:ext uri="{FF2B5EF4-FFF2-40B4-BE49-F238E27FC236}">
                <a16:creationId xmlns:a16="http://schemas.microsoft.com/office/drawing/2014/main" id="{012BEC23-B1E7-4C44-84D6-67127BF14152}"/>
              </a:ext>
            </a:extLst>
          </p:cNvPr>
          <p:cNvSpPr txBox="1"/>
          <p:nvPr/>
        </p:nvSpPr>
        <p:spPr>
          <a:xfrm>
            <a:off x="3875109" y="2142906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2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93" name="object 34">
            <a:extLst>
              <a:ext uri="{FF2B5EF4-FFF2-40B4-BE49-F238E27FC236}">
                <a16:creationId xmlns:a16="http://schemas.microsoft.com/office/drawing/2014/main" id="{394DECC2-D8D5-409F-B6C3-FD8220E9A3F8}"/>
              </a:ext>
            </a:extLst>
          </p:cNvPr>
          <p:cNvSpPr txBox="1"/>
          <p:nvPr/>
        </p:nvSpPr>
        <p:spPr>
          <a:xfrm>
            <a:off x="4056936" y="3421488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4" name="object 35">
            <a:extLst>
              <a:ext uri="{FF2B5EF4-FFF2-40B4-BE49-F238E27FC236}">
                <a16:creationId xmlns:a16="http://schemas.microsoft.com/office/drawing/2014/main" id="{C63BFB14-314D-4973-9844-BA07FCB12C9F}"/>
              </a:ext>
            </a:extLst>
          </p:cNvPr>
          <p:cNvSpPr txBox="1"/>
          <p:nvPr/>
        </p:nvSpPr>
        <p:spPr>
          <a:xfrm>
            <a:off x="4123992" y="3508865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5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95" name="object 34">
            <a:extLst>
              <a:ext uri="{FF2B5EF4-FFF2-40B4-BE49-F238E27FC236}">
                <a16:creationId xmlns:a16="http://schemas.microsoft.com/office/drawing/2014/main" id="{A2A81156-7B77-448D-AFDC-90825C7D067F}"/>
              </a:ext>
            </a:extLst>
          </p:cNvPr>
          <p:cNvSpPr txBox="1"/>
          <p:nvPr/>
        </p:nvSpPr>
        <p:spPr>
          <a:xfrm>
            <a:off x="3507172" y="2656960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6" name="object 35">
            <a:extLst>
              <a:ext uri="{FF2B5EF4-FFF2-40B4-BE49-F238E27FC236}">
                <a16:creationId xmlns:a16="http://schemas.microsoft.com/office/drawing/2014/main" id="{77B5559C-5717-449C-B65B-3979B6A90FDD}"/>
              </a:ext>
            </a:extLst>
          </p:cNvPr>
          <p:cNvSpPr txBox="1"/>
          <p:nvPr/>
        </p:nvSpPr>
        <p:spPr>
          <a:xfrm>
            <a:off x="3574228" y="2744337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6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97" name="object 34">
            <a:extLst>
              <a:ext uri="{FF2B5EF4-FFF2-40B4-BE49-F238E27FC236}">
                <a16:creationId xmlns:a16="http://schemas.microsoft.com/office/drawing/2014/main" id="{68202E98-B388-4B92-A401-2DB107ED71EB}"/>
              </a:ext>
            </a:extLst>
          </p:cNvPr>
          <p:cNvSpPr txBox="1"/>
          <p:nvPr/>
        </p:nvSpPr>
        <p:spPr>
          <a:xfrm>
            <a:off x="4194433" y="2655837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8" name="object 35">
            <a:extLst>
              <a:ext uri="{FF2B5EF4-FFF2-40B4-BE49-F238E27FC236}">
                <a16:creationId xmlns:a16="http://schemas.microsoft.com/office/drawing/2014/main" id="{E0888523-251B-4ACF-BDE7-20E46CDC9FDD}"/>
              </a:ext>
            </a:extLst>
          </p:cNvPr>
          <p:cNvSpPr txBox="1"/>
          <p:nvPr/>
        </p:nvSpPr>
        <p:spPr>
          <a:xfrm>
            <a:off x="4261489" y="2743214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8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3" name="object 53">
            <a:extLst>
              <a:ext uri="{FF2B5EF4-FFF2-40B4-BE49-F238E27FC236}">
                <a16:creationId xmlns:a16="http://schemas.microsoft.com/office/drawing/2014/main" id="{0B89127E-8759-3DA6-2124-4E92C56187FC}"/>
              </a:ext>
            </a:extLst>
          </p:cNvPr>
          <p:cNvSpPr/>
          <p:nvPr/>
        </p:nvSpPr>
        <p:spPr>
          <a:xfrm>
            <a:off x="7804624" y="3832724"/>
            <a:ext cx="245110" cy="327025"/>
          </a:xfrm>
          <a:custGeom>
            <a:avLst/>
            <a:gdLst/>
            <a:ahLst/>
            <a:cxnLst/>
            <a:rect l="l" t="t" r="r" b="b"/>
            <a:pathLst>
              <a:path w="245109" h="327025">
                <a:moveTo>
                  <a:pt x="77999" y="326571"/>
                </a:moveTo>
                <a:lnTo>
                  <a:pt x="47124" y="322613"/>
                </a:lnTo>
                <a:lnTo>
                  <a:pt x="22388" y="311336"/>
                </a:lnTo>
                <a:lnTo>
                  <a:pt x="5958" y="293633"/>
                </a:lnTo>
                <a:lnTo>
                  <a:pt x="0" y="270395"/>
                </a:lnTo>
                <a:lnTo>
                  <a:pt x="2196" y="253941"/>
                </a:lnTo>
                <a:lnTo>
                  <a:pt x="13962" y="225169"/>
                </a:lnTo>
                <a:lnTo>
                  <a:pt x="43062" y="189255"/>
                </a:lnTo>
                <a:lnTo>
                  <a:pt x="97258" y="151379"/>
                </a:lnTo>
                <a:lnTo>
                  <a:pt x="80737" y="144014"/>
                </a:lnTo>
                <a:lnTo>
                  <a:pt x="66925" y="133169"/>
                </a:lnTo>
                <a:lnTo>
                  <a:pt x="57446" y="118575"/>
                </a:lnTo>
                <a:lnTo>
                  <a:pt x="53925" y="99963"/>
                </a:lnTo>
                <a:lnTo>
                  <a:pt x="67090" y="60450"/>
                </a:lnTo>
                <a:lnTo>
                  <a:pt x="100748" y="27364"/>
                </a:lnTo>
                <a:lnTo>
                  <a:pt x="146143" y="4631"/>
                </a:lnTo>
                <a:lnTo>
                  <a:pt x="172658" y="0"/>
                </a:lnTo>
                <a:lnTo>
                  <a:pt x="223163" y="0"/>
                </a:lnTo>
                <a:lnTo>
                  <a:pt x="228941" y="1418"/>
                </a:lnTo>
                <a:lnTo>
                  <a:pt x="242182" y="10642"/>
                </a:lnTo>
                <a:lnTo>
                  <a:pt x="245117" y="19513"/>
                </a:lnTo>
                <a:lnTo>
                  <a:pt x="245117" y="20937"/>
                </a:lnTo>
                <a:lnTo>
                  <a:pt x="164664" y="20937"/>
                </a:lnTo>
                <a:lnTo>
                  <a:pt x="126312" y="28836"/>
                </a:lnTo>
                <a:lnTo>
                  <a:pt x="104841" y="47001"/>
                </a:lnTo>
                <a:lnTo>
                  <a:pt x="95467" y="67130"/>
                </a:lnTo>
                <a:lnTo>
                  <a:pt x="93406" y="80921"/>
                </a:lnTo>
                <a:lnTo>
                  <a:pt x="96370" y="96333"/>
                </a:lnTo>
                <a:lnTo>
                  <a:pt x="107730" y="112817"/>
                </a:lnTo>
                <a:lnTo>
                  <a:pt x="131187" y="126445"/>
                </a:lnTo>
                <a:lnTo>
                  <a:pt x="170442" y="133288"/>
                </a:lnTo>
                <a:lnTo>
                  <a:pt x="175257" y="133288"/>
                </a:lnTo>
                <a:lnTo>
                  <a:pt x="175257" y="136144"/>
                </a:lnTo>
                <a:lnTo>
                  <a:pt x="172368" y="141441"/>
                </a:lnTo>
                <a:lnTo>
                  <a:pt x="164424" y="148522"/>
                </a:lnTo>
                <a:lnTo>
                  <a:pt x="152507" y="154890"/>
                </a:lnTo>
                <a:lnTo>
                  <a:pt x="137702" y="158043"/>
                </a:lnTo>
                <a:lnTo>
                  <a:pt x="91480" y="170600"/>
                </a:lnTo>
                <a:lnTo>
                  <a:pt x="61147" y="197081"/>
                </a:lnTo>
                <a:lnTo>
                  <a:pt x="44536" y="227132"/>
                </a:lnTo>
                <a:lnTo>
                  <a:pt x="39481" y="250400"/>
                </a:lnTo>
                <a:lnTo>
                  <a:pt x="45559" y="272894"/>
                </a:lnTo>
                <a:lnTo>
                  <a:pt x="61388" y="288961"/>
                </a:lnTo>
                <a:lnTo>
                  <a:pt x="83355" y="298602"/>
                </a:lnTo>
                <a:lnTo>
                  <a:pt x="107850" y="301815"/>
                </a:lnTo>
                <a:lnTo>
                  <a:pt x="154774" y="301815"/>
                </a:lnTo>
                <a:lnTo>
                  <a:pt x="132165" y="315115"/>
                </a:lnTo>
                <a:lnTo>
                  <a:pt x="77999" y="326571"/>
                </a:lnTo>
                <a:close/>
              </a:path>
              <a:path w="245109" h="327025">
                <a:moveTo>
                  <a:pt x="205108" y="70447"/>
                </a:moveTo>
                <a:lnTo>
                  <a:pt x="200294" y="70447"/>
                </a:lnTo>
                <a:lnTo>
                  <a:pt x="200294" y="65687"/>
                </a:lnTo>
                <a:lnTo>
                  <a:pt x="202219" y="61878"/>
                </a:lnTo>
                <a:lnTo>
                  <a:pt x="207997" y="53309"/>
                </a:lnTo>
                <a:lnTo>
                  <a:pt x="207997" y="45692"/>
                </a:lnTo>
                <a:lnTo>
                  <a:pt x="202445" y="31782"/>
                </a:lnTo>
                <a:lnTo>
                  <a:pt x="189581" y="24388"/>
                </a:lnTo>
                <a:lnTo>
                  <a:pt x="175091" y="21457"/>
                </a:lnTo>
                <a:lnTo>
                  <a:pt x="164664" y="20937"/>
                </a:lnTo>
                <a:lnTo>
                  <a:pt x="245117" y="20937"/>
                </a:lnTo>
                <a:lnTo>
                  <a:pt x="245117" y="35490"/>
                </a:lnTo>
                <a:lnTo>
                  <a:pt x="242754" y="44338"/>
                </a:lnTo>
                <a:lnTo>
                  <a:pt x="231349" y="58189"/>
                </a:lnTo>
                <a:lnTo>
                  <a:pt x="217416" y="67219"/>
                </a:lnTo>
                <a:lnTo>
                  <a:pt x="205108" y="70447"/>
                </a:lnTo>
                <a:close/>
              </a:path>
              <a:path w="245109" h="327025">
                <a:moveTo>
                  <a:pt x="154774" y="301815"/>
                </a:moveTo>
                <a:lnTo>
                  <a:pt x="107850" y="301815"/>
                </a:lnTo>
                <a:lnTo>
                  <a:pt x="134948" y="297441"/>
                </a:lnTo>
                <a:lnTo>
                  <a:pt x="154914" y="286819"/>
                </a:lnTo>
                <a:lnTo>
                  <a:pt x="168922" y="273698"/>
                </a:lnTo>
                <a:lnTo>
                  <a:pt x="178146" y="261826"/>
                </a:lnTo>
                <a:lnTo>
                  <a:pt x="187068" y="252676"/>
                </a:lnTo>
                <a:lnTo>
                  <a:pt x="196803" y="246473"/>
                </a:lnTo>
                <a:lnTo>
                  <a:pt x="205635" y="242947"/>
                </a:lnTo>
                <a:lnTo>
                  <a:pt x="211849" y="241831"/>
                </a:lnTo>
                <a:lnTo>
                  <a:pt x="213775" y="241831"/>
                </a:lnTo>
                <a:lnTo>
                  <a:pt x="216664" y="242783"/>
                </a:lnTo>
                <a:lnTo>
                  <a:pt x="216664" y="244687"/>
                </a:lnTo>
                <a:lnTo>
                  <a:pt x="205831" y="261498"/>
                </a:lnTo>
                <a:lnTo>
                  <a:pt x="176220" y="289199"/>
                </a:lnTo>
                <a:lnTo>
                  <a:pt x="154774" y="301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3459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229360" y="4218433"/>
            <a:ext cx="474345" cy="445134"/>
          </a:xfrm>
          <a:custGeom>
            <a:avLst/>
            <a:gdLst/>
            <a:ahLst/>
            <a:cxnLst/>
            <a:rect l="l" t="t" r="r" b="b"/>
            <a:pathLst>
              <a:path w="474344" h="445135">
                <a:moveTo>
                  <a:pt x="399796" y="0"/>
                </a:moveTo>
                <a:lnTo>
                  <a:pt x="74168" y="0"/>
                </a:lnTo>
                <a:lnTo>
                  <a:pt x="45300" y="5829"/>
                </a:lnTo>
                <a:lnTo>
                  <a:pt x="21724" y="21724"/>
                </a:lnTo>
                <a:lnTo>
                  <a:pt x="5829" y="45300"/>
                </a:lnTo>
                <a:lnTo>
                  <a:pt x="0" y="74168"/>
                </a:lnTo>
                <a:lnTo>
                  <a:pt x="0" y="370840"/>
                </a:lnTo>
                <a:lnTo>
                  <a:pt x="5829" y="399707"/>
                </a:lnTo>
                <a:lnTo>
                  <a:pt x="21724" y="423283"/>
                </a:lnTo>
                <a:lnTo>
                  <a:pt x="45300" y="439178"/>
                </a:lnTo>
                <a:lnTo>
                  <a:pt x="74168" y="445008"/>
                </a:lnTo>
                <a:lnTo>
                  <a:pt x="399796" y="445008"/>
                </a:lnTo>
                <a:lnTo>
                  <a:pt x="428663" y="439178"/>
                </a:lnTo>
                <a:lnTo>
                  <a:pt x="452239" y="423283"/>
                </a:lnTo>
                <a:lnTo>
                  <a:pt x="468134" y="399707"/>
                </a:lnTo>
                <a:lnTo>
                  <a:pt x="473964" y="370840"/>
                </a:lnTo>
                <a:lnTo>
                  <a:pt x="473964" y="74168"/>
                </a:lnTo>
                <a:lnTo>
                  <a:pt x="468134" y="45300"/>
                </a:lnTo>
                <a:lnTo>
                  <a:pt x="452239" y="21724"/>
                </a:lnTo>
                <a:lnTo>
                  <a:pt x="428663" y="5829"/>
                </a:lnTo>
                <a:lnTo>
                  <a:pt x="399796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2956" y="4244341"/>
            <a:ext cx="802005" cy="445134"/>
          </a:xfrm>
          <a:custGeom>
            <a:avLst/>
            <a:gdLst/>
            <a:ahLst/>
            <a:cxnLst/>
            <a:rect l="l" t="t" r="r" b="b"/>
            <a:pathLst>
              <a:path w="802005" h="445135">
                <a:moveTo>
                  <a:pt x="727456" y="0"/>
                </a:moveTo>
                <a:lnTo>
                  <a:pt x="74168" y="0"/>
                </a:lnTo>
                <a:lnTo>
                  <a:pt x="45300" y="5829"/>
                </a:lnTo>
                <a:lnTo>
                  <a:pt x="21724" y="21724"/>
                </a:lnTo>
                <a:lnTo>
                  <a:pt x="5829" y="45300"/>
                </a:lnTo>
                <a:lnTo>
                  <a:pt x="0" y="74167"/>
                </a:lnTo>
                <a:lnTo>
                  <a:pt x="0" y="370839"/>
                </a:lnTo>
                <a:lnTo>
                  <a:pt x="5829" y="399707"/>
                </a:lnTo>
                <a:lnTo>
                  <a:pt x="21724" y="423283"/>
                </a:lnTo>
                <a:lnTo>
                  <a:pt x="45300" y="439178"/>
                </a:lnTo>
                <a:lnTo>
                  <a:pt x="74168" y="445007"/>
                </a:lnTo>
                <a:lnTo>
                  <a:pt x="727456" y="445007"/>
                </a:lnTo>
                <a:lnTo>
                  <a:pt x="756323" y="439178"/>
                </a:lnTo>
                <a:lnTo>
                  <a:pt x="779899" y="423283"/>
                </a:lnTo>
                <a:lnTo>
                  <a:pt x="795794" y="399707"/>
                </a:lnTo>
                <a:lnTo>
                  <a:pt x="801624" y="370839"/>
                </a:lnTo>
                <a:lnTo>
                  <a:pt x="801624" y="74167"/>
                </a:lnTo>
                <a:lnTo>
                  <a:pt x="795794" y="45300"/>
                </a:lnTo>
                <a:lnTo>
                  <a:pt x="779899" y="21724"/>
                </a:lnTo>
                <a:lnTo>
                  <a:pt x="756323" y="5829"/>
                </a:lnTo>
                <a:lnTo>
                  <a:pt x="727456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70242" y="4114805"/>
            <a:ext cx="390701" cy="324855"/>
          </a:xfrm>
          <a:custGeom>
            <a:avLst/>
            <a:gdLst/>
            <a:ahLst/>
            <a:cxnLst/>
            <a:rect l="l" t="t" r="r" b="b"/>
            <a:pathLst>
              <a:path w="576579" h="445135">
                <a:moveTo>
                  <a:pt x="501904" y="0"/>
                </a:moveTo>
                <a:lnTo>
                  <a:pt x="74168" y="0"/>
                </a:lnTo>
                <a:lnTo>
                  <a:pt x="45300" y="5829"/>
                </a:lnTo>
                <a:lnTo>
                  <a:pt x="21724" y="21724"/>
                </a:lnTo>
                <a:lnTo>
                  <a:pt x="5829" y="45300"/>
                </a:lnTo>
                <a:lnTo>
                  <a:pt x="0" y="74168"/>
                </a:lnTo>
                <a:lnTo>
                  <a:pt x="0" y="370840"/>
                </a:lnTo>
                <a:lnTo>
                  <a:pt x="5829" y="399707"/>
                </a:lnTo>
                <a:lnTo>
                  <a:pt x="21724" y="423283"/>
                </a:lnTo>
                <a:lnTo>
                  <a:pt x="45300" y="439178"/>
                </a:lnTo>
                <a:lnTo>
                  <a:pt x="74168" y="445008"/>
                </a:lnTo>
                <a:lnTo>
                  <a:pt x="501904" y="445008"/>
                </a:lnTo>
                <a:lnTo>
                  <a:pt x="530771" y="439178"/>
                </a:lnTo>
                <a:lnTo>
                  <a:pt x="554347" y="423283"/>
                </a:lnTo>
                <a:lnTo>
                  <a:pt x="570242" y="399707"/>
                </a:lnTo>
                <a:lnTo>
                  <a:pt x="576072" y="370840"/>
                </a:lnTo>
                <a:lnTo>
                  <a:pt x="576072" y="74168"/>
                </a:lnTo>
                <a:lnTo>
                  <a:pt x="570242" y="45300"/>
                </a:lnTo>
                <a:lnTo>
                  <a:pt x="554347" y="21724"/>
                </a:lnTo>
                <a:lnTo>
                  <a:pt x="530771" y="5829"/>
                </a:lnTo>
                <a:lnTo>
                  <a:pt x="501904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80479" y="1824046"/>
            <a:ext cx="32842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只能按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时间顺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序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进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行随机游走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380479" y="2372681"/>
            <a:ext cx="328422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下一条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要在上一条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之后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954740" y="4428849"/>
            <a:ext cx="142875" cy="175260"/>
          </a:xfrm>
          <a:custGeom>
            <a:avLst/>
            <a:gdLst/>
            <a:ahLst/>
            <a:cxnLst/>
            <a:rect l="l" t="t" r="r" b="b"/>
            <a:pathLst>
              <a:path w="142875" h="175260">
                <a:moveTo>
                  <a:pt x="22942" y="45439"/>
                </a:moveTo>
                <a:lnTo>
                  <a:pt x="17206" y="45439"/>
                </a:lnTo>
                <a:lnTo>
                  <a:pt x="17206" y="42564"/>
                </a:lnTo>
                <a:lnTo>
                  <a:pt x="31975" y="6111"/>
                </a:lnTo>
                <a:lnTo>
                  <a:pt x="45884" y="0"/>
                </a:lnTo>
                <a:lnTo>
                  <a:pt x="53689" y="1132"/>
                </a:lnTo>
                <a:lnTo>
                  <a:pt x="61011" y="4745"/>
                </a:lnTo>
                <a:lnTo>
                  <a:pt x="62471" y="6327"/>
                </a:lnTo>
                <a:lnTo>
                  <a:pt x="45310" y="6327"/>
                </a:lnTo>
                <a:lnTo>
                  <a:pt x="38463" y="8699"/>
                </a:lnTo>
                <a:lnTo>
                  <a:pt x="33122" y="15386"/>
                </a:lnTo>
                <a:lnTo>
                  <a:pt x="28856" y="25739"/>
                </a:lnTo>
                <a:lnTo>
                  <a:pt x="25236" y="39112"/>
                </a:lnTo>
                <a:lnTo>
                  <a:pt x="23515" y="44864"/>
                </a:lnTo>
                <a:lnTo>
                  <a:pt x="22942" y="45439"/>
                </a:lnTo>
                <a:close/>
              </a:path>
              <a:path w="142875" h="175260">
                <a:moveTo>
                  <a:pt x="78576" y="20706"/>
                </a:moveTo>
                <a:lnTo>
                  <a:pt x="70547" y="20706"/>
                </a:lnTo>
                <a:lnTo>
                  <a:pt x="78128" y="13103"/>
                </a:lnTo>
                <a:lnTo>
                  <a:pt x="86893" y="6470"/>
                </a:lnTo>
                <a:lnTo>
                  <a:pt x="96518" y="1779"/>
                </a:lnTo>
                <a:lnTo>
                  <a:pt x="106680" y="0"/>
                </a:lnTo>
                <a:lnTo>
                  <a:pt x="121037" y="3280"/>
                </a:lnTo>
                <a:lnTo>
                  <a:pt x="124847" y="6327"/>
                </a:lnTo>
                <a:lnTo>
                  <a:pt x="100945" y="6327"/>
                </a:lnTo>
                <a:lnTo>
                  <a:pt x="92915" y="8052"/>
                </a:lnTo>
                <a:lnTo>
                  <a:pt x="83738" y="16680"/>
                </a:lnTo>
                <a:lnTo>
                  <a:pt x="78576" y="20706"/>
                </a:lnTo>
                <a:close/>
              </a:path>
              <a:path w="142875" h="175260">
                <a:moveTo>
                  <a:pt x="38428" y="166804"/>
                </a:moveTo>
                <a:lnTo>
                  <a:pt x="18353" y="166804"/>
                </a:lnTo>
                <a:lnTo>
                  <a:pt x="21221" y="155301"/>
                </a:lnTo>
                <a:lnTo>
                  <a:pt x="51619" y="32785"/>
                </a:lnTo>
                <a:lnTo>
                  <a:pt x="52766" y="28184"/>
                </a:lnTo>
                <a:lnTo>
                  <a:pt x="53914" y="25308"/>
                </a:lnTo>
                <a:lnTo>
                  <a:pt x="53914" y="8627"/>
                </a:lnTo>
                <a:lnTo>
                  <a:pt x="49899" y="6327"/>
                </a:lnTo>
                <a:lnTo>
                  <a:pt x="62471" y="6327"/>
                </a:lnTo>
                <a:lnTo>
                  <a:pt x="66935" y="11162"/>
                </a:lnTo>
                <a:lnTo>
                  <a:pt x="70547" y="20706"/>
                </a:lnTo>
                <a:lnTo>
                  <a:pt x="78576" y="20706"/>
                </a:lnTo>
                <a:lnTo>
                  <a:pt x="71120" y="28759"/>
                </a:lnTo>
                <a:lnTo>
                  <a:pt x="69399" y="36236"/>
                </a:lnTo>
                <a:lnTo>
                  <a:pt x="55634" y="89729"/>
                </a:lnTo>
                <a:lnTo>
                  <a:pt x="55061" y="93180"/>
                </a:lnTo>
                <a:lnTo>
                  <a:pt x="55061" y="94331"/>
                </a:lnTo>
                <a:lnTo>
                  <a:pt x="55885" y="98833"/>
                </a:lnTo>
                <a:lnTo>
                  <a:pt x="59048" y="106985"/>
                </a:lnTo>
                <a:lnTo>
                  <a:pt x="51619" y="106985"/>
                </a:lnTo>
                <a:lnTo>
                  <a:pt x="48832" y="118039"/>
                </a:lnTo>
                <a:lnTo>
                  <a:pt x="44378" y="135888"/>
                </a:lnTo>
                <a:lnTo>
                  <a:pt x="40247" y="153090"/>
                </a:lnTo>
                <a:lnTo>
                  <a:pt x="38428" y="162203"/>
                </a:lnTo>
                <a:lnTo>
                  <a:pt x="38428" y="166804"/>
                </a:lnTo>
                <a:close/>
              </a:path>
              <a:path w="142875" h="175260">
                <a:moveTo>
                  <a:pt x="98667" y="118489"/>
                </a:moveTo>
                <a:lnTo>
                  <a:pt x="76856" y="118489"/>
                </a:lnTo>
                <a:lnTo>
                  <a:pt x="84706" y="116835"/>
                </a:lnTo>
                <a:lnTo>
                  <a:pt x="93202" y="111730"/>
                </a:lnTo>
                <a:lnTo>
                  <a:pt x="113635" y="79124"/>
                </a:lnTo>
                <a:lnTo>
                  <a:pt x="123314" y="32210"/>
                </a:lnTo>
                <a:lnTo>
                  <a:pt x="122068" y="21371"/>
                </a:lnTo>
                <a:lnTo>
                  <a:pt x="118510" y="13229"/>
                </a:lnTo>
                <a:lnTo>
                  <a:pt x="112909" y="8106"/>
                </a:lnTo>
                <a:lnTo>
                  <a:pt x="105533" y="6327"/>
                </a:lnTo>
                <a:lnTo>
                  <a:pt x="124847" y="6327"/>
                </a:lnTo>
                <a:lnTo>
                  <a:pt x="132490" y="12438"/>
                </a:lnTo>
                <a:lnTo>
                  <a:pt x="140072" y="26449"/>
                </a:lnTo>
                <a:lnTo>
                  <a:pt x="142814" y="44289"/>
                </a:lnTo>
                <a:lnTo>
                  <a:pt x="137025" y="73857"/>
                </a:lnTo>
                <a:lnTo>
                  <a:pt x="121880" y="99651"/>
                </a:lnTo>
                <a:lnTo>
                  <a:pt x="100712" y="117895"/>
                </a:lnTo>
                <a:lnTo>
                  <a:pt x="98667" y="118489"/>
                </a:lnTo>
                <a:close/>
              </a:path>
              <a:path w="142875" h="175260">
                <a:moveTo>
                  <a:pt x="76856" y="124816"/>
                </a:moveTo>
                <a:lnTo>
                  <a:pt x="67589" y="123162"/>
                </a:lnTo>
                <a:lnTo>
                  <a:pt x="60366" y="118920"/>
                </a:lnTo>
                <a:lnTo>
                  <a:pt x="55079" y="113168"/>
                </a:lnTo>
                <a:lnTo>
                  <a:pt x="51619" y="106985"/>
                </a:lnTo>
                <a:lnTo>
                  <a:pt x="59048" y="106985"/>
                </a:lnTo>
                <a:lnTo>
                  <a:pt x="65707" y="114956"/>
                </a:lnTo>
                <a:lnTo>
                  <a:pt x="76856" y="118489"/>
                </a:lnTo>
                <a:lnTo>
                  <a:pt x="98667" y="118489"/>
                </a:lnTo>
                <a:lnTo>
                  <a:pt x="76856" y="124816"/>
                </a:lnTo>
                <a:close/>
              </a:path>
              <a:path w="142875" h="175260">
                <a:moveTo>
                  <a:pt x="10897" y="174857"/>
                </a:moveTo>
                <a:lnTo>
                  <a:pt x="1147" y="174857"/>
                </a:lnTo>
                <a:lnTo>
                  <a:pt x="0" y="173707"/>
                </a:lnTo>
                <a:lnTo>
                  <a:pt x="0" y="166804"/>
                </a:lnTo>
                <a:lnTo>
                  <a:pt x="58502" y="166804"/>
                </a:lnTo>
                <a:lnTo>
                  <a:pt x="58502" y="174282"/>
                </a:lnTo>
                <a:lnTo>
                  <a:pt x="18927" y="174282"/>
                </a:lnTo>
                <a:lnTo>
                  <a:pt x="10897" y="174857"/>
                </a:lnTo>
                <a:close/>
              </a:path>
              <a:path w="142875" h="175260">
                <a:moveTo>
                  <a:pt x="58502" y="174857"/>
                </a:moveTo>
                <a:lnTo>
                  <a:pt x="53914" y="174857"/>
                </a:lnTo>
                <a:lnTo>
                  <a:pt x="47031" y="174767"/>
                </a:lnTo>
                <a:lnTo>
                  <a:pt x="33266" y="174372"/>
                </a:lnTo>
                <a:lnTo>
                  <a:pt x="26383" y="174282"/>
                </a:lnTo>
                <a:lnTo>
                  <a:pt x="58502" y="174282"/>
                </a:lnTo>
                <a:lnTo>
                  <a:pt x="58502" y="174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96206" y="4234440"/>
            <a:ext cx="104775" cy="494665"/>
          </a:xfrm>
          <a:custGeom>
            <a:avLst/>
            <a:gdLst/>
            <a:ahLst/>
            <a:cxnLst/>
            <a:rect l="l" t="t" r="r" b="b"/>
            <a:pathLst>
              <a:path w="104775" h="494664">
                <a:moveTo>
                  <a:pt x="102092" y="494662"/>
                </a:moveTo>
                <a:lnTo>
                  <a:pt x="95209" y="494662"/>
                </a:lnTo>
                <a:lnTo>
                  <a:pt x="92915" y="491786"/>
                </a:lnTo>
                <a:lnTo>
                  <a:pt x="92342" y="491211"/>
                </a:lnTo>
                <a:lnTo>
                  <a:pt x="81444" y="481433"/>
                </a:lnTo>
                <a:lnTo>
                  <a:pt x="79150" y="479707"/>
                </a:lnTo>
                <a:lnTo>
                  <a:pt x="75135" y="475106"/>
                </a:lnTo>
                <a:lnTo>
                  <a:pt x="72841" y="471655"/>
                </a:lnTo>
                <a:lnTo>
                  <a:pt x="71111" y="469696"/>
                </a:lnTo>
                <a:lnTo>
                  <a:pt x="66747" y="464609"/>
                </a:lnTo>
                <a:lnTo>
                  <a:pt x="28310" y="400358"/>
                </a:lnTo>
                <a:lnTo>
                  <a:pt x="11399" y="348924"/>
                </a:lnTo>
                <a:lnTo>
                  <a:pt x="2554" y="297166"/>
                </a:lnTo>
                <a:lnTo>
                  <a:pt x="0" y="246756"/>
                </a:lnTo>
                <a:lnTo>
                  <a:pt x="1173" y="212999"/>
                </a:lnTo>
                <a:lnTo>
                  <a:pt x="10404" y="149369"/>
                </a:lnTo>
                <a:lnTo>
                  <a:pt x="34278" y="80921"/>
                </a:lnTo>
                <a:lnTo>
                  <a:pt x="72796" y="22108"/>
                </a:lnTo>
                <a:lnTo>
                  <a:pt x="92915" y="2300"/>
                </a:lnTo>
                <a:lnTo>
                  <a:pt x="95209" y="0"/>
                </a:lnTo>
                <a:lnTo>
                  <a:pt x="104386" y="0"/>
                </a:lnTo>
                <a:lnTo>
                  <a:pt x="104386" y="4026"/>
                </a:lnTo>
                <a:lnTo>
                  <a:pt x="103813" y="4601"/>
                </a:lnTo>
                <a:lnTo>
                  <a:pt x="76723" y="36913"/>
                </a:lnTo>
                <a:lnTo>
                  <a:pt x="53927" y="76044"/>
                </a:lnTo>
                <a:lnTo>
                  <a:pt x="36418" y="123292"/>
                </a:lnTo>
                <a:lnTo>
                  <a:pt x="25185" y="179956"/>
                </a:lnTo>
                <a:lnTo>
                  <a:pt x="21221" y="247331"/>
                </a:lnTo>
                <a:lnTo>
                  <a:pt x="23381" y="296995"/>
                </a:lnTo>
                <a:lnTo>
                  <a:pt x="30326" y="345688"/>
                </a:lnTo>
                <a:lnTo>
                  <a:pt x="42756" y="391793"/>
                </a:lnTo>
                <a:lnTo>
                  <a:pt x="61370" y="433692"/>
                </a:lnTo>
                <a:lnTo>
                  <a:pt x="85101" y="469138"/>
                </a:lnTo>
                <a:lnTo>
                  <a:pt x="104386" y="490636"/>
                </a:lnTo>
                <a:lnTo>
                  <a:pt x="104386" y="494087"/>
                </a:lnTo>
                <a:lnTo>
                  <a:pt x="102092" y="494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8941" y="4428854"/>
            <a:ext cx="120650" cy="125095"/>
          </a:xfrm>
          <a:custGeom>
            <a:avLst/>
            <a:gdLst/>
            <a:ahLst/>
            <a:cxnLst/>
            <a:rect l="l" t="t" r="r" b="b"/>
            <a:pathLst>
              <a:path w="120650" h="125095">
                <a:moveTo>
                  <a:pt x="5735" y="45439"/>
                </a:moveTo>
                <a:lnTo>
                  <a:pt x="0" y="45439"/>
                </a:lnTo>
                <a:lnTo>
                  <a:pt x="0" y="42564"/>
                </a:lnTo>
                <a:lnTo>
                  <a:pt x="2016" y="34942"/>
                </a:lnTo>
                <a:lnTo>
                  <a:pt x="8388" y="20419"/>
                </a:lnTo>
                <a:lnTo>
                  <a:pt x="19599" y="6327"/>
                </a:lnTo>
                <a:lnTo>
                  <a:pt x="36133" y="0"/>
                </a:lnTo>
                <a:lnTo>
                  <a:pt x="45436" y="1815"/>
                </a:lnTo>
                <a:lnTo>
                  <a:pt x="51865" y="6327"/>
                </a:lnTo>
                <a:lnTo>
                  <a:pt x="35560" y="6327"/>
                </a:lnTo>
                <a:lnTo>
                  <a:pt x="28910" y="7747"/>
                </a:lnTo>
                <a:lnTo>
                  <a:pt x="21508" y="12941"/>
                </a:lnTo>
                <a:lnTo>
                  <a:pt x="14105" y="23313"/>
                </a:lnTo>
                <a:lnTo>
                  <a:pt x="7456" y="40263"/>
                </a:lnTo>
                <a:lnTo>
                  <a:pt x="6309" y="44864"/>
                </a:lnTo>
                <a:lnTo>
                  <a:pt x="5735" y="45439"/>
                </a:lnTo>
                <a:close/>
              </a:path>
              <a:path w="120650" h="125095">
                <a:moveTo>
                  <a:pt x="71238" y="118489"/>
                </a:moveTo>
                <a:lnTo>
                  <a:pt x="59649" y="118489"/>
                </a:lnTo>
                <a:lnTo>
                  <a:pt x="80817" y="108513"/>
                </a:lnTo>
                <a:lnTo>
                  <a:pt x="96070" y="85703"/>
                </a:lnTo>
                <a:lnTo>
                  <a:pt x="105300" y="60736"/>
                </a:lnTo>
                <a:lnTo>
                  <a:pt x="108401" y="44289"/>
                </a:lnTo>
                <a:lnTo>
                  <a:pt x="108401" y="34511"/>
                </a:lnTo>
                <a:lnTo>
                  <a:pt x="104960" y="27033"/>
                </a:lnTo>
                <a:lnTo>
                  <a:pt x="99224" y="21857"/>
                </a:lnTo>
                <a:lnTo>
                  <a:pt x="96357" y="18406"/>
                </a:lnTo>
                <a:lnTo>
                  <a:pt x="94636" y="17255"/>
                </a:lnTo>
                <a:lnTo>
                  <a:pt x="94636" y="7477"/>
                </a:lnTo>
                <a:lnTo>
                  <a:pt x="101518" y="0"/>
                </a:lnTo>
                <a:lnTo>
                  <a:pt x="112990" y="0"/>
                </a:lnTo>
                <a:lnTo>
                  <a:pt x="120446" y="4601"/>
                </a:lnTo>
                <a:lnTo>
                  <a:pt x="120446" y="19556"/>
                </a:lnTo>
                <a:lnTo>
                  <a:pt x="117220" y="42069"/>
                </a:lnTo>
                <a:lnTo>
                  <a:pt x="106680" y="77578"/>
                </a:lnTo>
                <a:lnTo>
                  <a:pt x="87538" y="110391"/>
                </a:lnTo>
                <a:lnTo>
                  <a:pt x="71238" y="118489"/>
                </a:lnTo>
                <a:close/>
              </a:path>
              <a:path w="120650" h="125095">
                <a:moveTo>
                  <a:pt x="58502" y="124816"/>
                </a:moveTo>
                <a:lnTo>
                  <a:pt x="47443" y="123638"/>
                </a:lnTo>
                <a:lnTo>
                  <a:pt x="35416" y="118848"/>
                </a:lnTo>
                <a:lnTo>
                  <a:pt x="25756" y="108558"/>
                </a:lnTo>
                <a:lnTo>
                  <a:pt x="21795" y="90879"/>
                </a:lnTo>
                <a:lnTo>
                  <a:pt x="22520" y="81425"/>
                </a:lnTo>
                <a:lnTo>
                  <a:pt x="25021" y="70029"/>
                </a:lnTo>
                <a:lnTo>
                  <a:pt x="29779" y="54966"/>
                </a:lnTo>
                <a:lnTo>
                  <a:pt x="37280" y="34511"/>
                </a:lnTo>
                <a:lnTo>
                  <a:pt x="39575" y="29334"/>
                </a:lnTo>
                <a:lnTo>
                  <a:pt x="41869" y="21857"/>
                </a:lnTo>
                <a:lnTo>
                  <a:pt x="41869" y="6327"/>
                </a:lnTo>
                <a:lnTo>
                  <a:pt x="51865" y="6327"/>
                </a:lnTo>
                <a:lnTo>
                  <a:pt x="52480" y="6758"/>
                </a:lnTo>
                <a:lnTo>
                  <a:pt x="56943" y="14074"/>
                </a:lnTo>
                <a:lnTo>
                  <a:pt x="58502" y="23007"/>
                </a:lnTo>
                <a:lnTo>
                  <a:pt x="58502" y="28184"/>
                </a:lnTo>
                <a:lnTo>
                  <a:pt x="57355" y="31635"/>
                </a:lnTo>
                <a:lnTo>
                  <a:pt x="55061" y="36236"/>
                </a:lnTo>
                <a:lnTo>
                  <a:pt x="49253" y="52926"/>
                </a:lnTo>
                <a:lnTo>
                  <a:pt x="44307" y="68375"/>
                </a:lnTo>
                <a:lnTo>
                  <a:pt x="40865" y="82422"/>
                </a:lnTo>
                <a:lnTo>
                  <a:pt x="39575" y="94906"/>
                </a:lnTo>
                <a:lnTo>
                  <a:pt x="40776" y="104657"/>
                </a:lnTo>
                <a:lnTo>
                  <a:pt x="44450" y="112090"/>
                </a:lnTo>
                <a:lnTo>
                  <a:pt x="50705" y="116826"/>
                </a:lnTo>
                <a:lnTo>
                  <a:pt x="59649" y="118489"/>
                </a:lnTo>
                <a:lnTo>
                  <a:pt x="71238" y="118489"/>
                </a:lnTo>
                <a:lnTo>
                  <a:pt x="58502" y="124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75526" y="4293104"/>
            <a:ext cx="50165" cy="191770"/>
          </a:xfrm>
          <a:custGeom>
            <a:avLst/>
            <a:gdLst/>
            <a:ahLst/>
            <a:cxnLst/>
            <a:rect l="l" t="t" r="r" b="b"/>
            <a:pathLst>
              <a:path w="50165" h="191770">
                <a:moveTo>
                  <a:pt x="49899" y="191538"/>
                </a:moveTo>
                <a:lnTo>
                  <a:pt x="46457" y="191538"/>
                </a:lnTo>
                <a:lnTo>
                  <a:pt x="22986" y="169168"/>
                </a:lnTo>
                <a:lnTo>
                  <a:pt x="8818" y="143725"/>
                </a:lnTo>
                <a:lnTo>
                  <a:pt x="1855" y="118174"/>
                </a:lnTo>
                <a:lnTo>
                  <a:pt x="0" y="95481"/>
                </a:lnTo>
                <a:lnTo>
                  <a:pt x="2097" y="71745"/>
                </a:lnTo>
                <a:lnTo>
                  <a:pt x="9463" y="46230"/>
                </a:lnTo>
                <a:lnTo>
                  <a:pt x="23712" y="21470"/>
                </a:lnTo>
                <a:lnTo>
                  <a:pt x="46457" y="0"/>
                </a:lnTo>
                <a:lnTo>
                  <a:pt x="49899" y="0"/>
                </a:lnTo>
                <a:lnTo>
                  <a:pt x="49899" y="2875"/>
                </a:lnTo>
                <a:lnTo>
                  <a:pt x="49325" y="3451"/>
                </a:lnTo>
                <a:lnTo>
                  <a:pt x="48752" y="4601"/>
                </a:lnTo>
                <a:lnTo>
                  <a:pt x="36420" y="17354"/>
                </a:lnTo>
                <a:lnTo>
                  <a:pt x="24949" y="35877"/>
                </a:lnTo>
                <a:lnTo>
                  <a:pt x="16489" y="61626"/>
                </a:lnTo>
                <a:lnTo>
                  <a:pt x="13191" y="96056"/>
                </a:lnTo>
                <a:lnTo>
                  <a:pt x="15028" y="121490"/>
                </a:lnTo>
                <a:lnTo>
                  <a:pt x="21006" y="145522"/>
                </a:lnTo>
                <a:lnTo>
                  <a:pt x="31823" y="167398"/>
                </a:lnTo>
                <a:lnTo>
                  <a:pt x="48178" y="186361"/>
                </a:lnTo>
                <a:lnTo>
                  <a:pt x="49325" y="188086"/>
                </a:lnTo>
                <a:lnTo>
                  <a:pt x="49899" y="188086"/>
                </a:lnTo>
                <a:lnTo>
                  <a:pt x="49899" y="191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53525" y="4303457"/>
            <a:ext cx="95250" cy="135890"/>
          </a:xfrm>
          <a:custGeom>
            <a:avLst/>
            <a:gdLst/>
            <a:ahLst/>
            <a:cxnLst/>
            <a:rect l="l" t="t" r="r" b="b"/>
            <a:pathLst>
              <a:path w="95250" h="135889">
                <a:moveTo>
                  <a:pt x="12044" y="135744"/>
                </a:moveTo>
                <a:lnTo>
                  <a:pt x="2294" y="135744"/>
                </a:lnTo>
                <a:lnTo>
                  <a:pt x="0" y="132293"/>
                </a:lnTo>
                <a:lnTo>
                  <a:pt x="0" y="128267"/>
                </a:lnTo>
                <a:lnTo>
                  <a:pt x="1147" y="124816"/>
                </a:lnTo>
                <a:lnTo>
                  <a:pt x="28104" y="16105"/>
                </a:lnTo>
                <a:lnTo>
                  <a:pt x="28677" y="14379"/>
                </a:lnTo>
                <a:lnTo>
                  <a:pt x="29251" y="13229"/>
                </a:lnTo>
                <a:lnTo>
                  <a:pt x="29251" y="9203"/>
                </a:lnTo>
                <a:lnTo>
                  <a:pt x="14912" y="9203"/>
                </a:lnTo>
                <a:lnTo>
                  <a:pt x="14912" y="2300"/>
                </a:lnTo>
                <a:lnTo>
                  <a:pt x="18927" y="2300"/>
                </a:lnTo>
                <a:lnTo>
                  <a:pt x="39575" y="0"/>
                </a:lnTo>
                <a:lnTo>
                  <a:pt x="45884" y="0"/>
                </a:lnTo>
                <a:lnTo>
                  <a:pt x="46457" y="1725"/>
                </a:lnTo>
                <a:lnTo>
                  <a:pt x="46457" y="2875"/>
                </a:lnTo>
                <a:lnTo>
                  <a:pt x="45884" y="5751"/>
                </a:lnTo>
                <a:lnTo>
                  <a:pt x="26957" y="82827"/>
                </a:lnTo>
                <a:lnTo>
                  <a:pt x="37280" y="82827"/>
                </a:lnTo>
                <a:lnTo>
                  <a:pt x="33839" y="85128"/>
                </a:lnTo>
                <a:lnTo>
                  <a:pt x="42066" y="86170"/>
                </a:lnTo>
                <a:lnTo>
                  <a:pt x="52336" y="89154"/>
                </a:lnTo>
                <a:lnTo>
                  <a:pt x="54016" y="90304"/>
                </a:lnTo>
                <a:lnTo>
                  <a:pt x="25236" y="90304"/>
                </a:lnTo>
                <a:lnTo>
                  <a:pt x="23309" y="96946"/>
                </a:lnTo>
                <a:lnTo>
                  <a:pt x="20146" y="109357"/>
                </a:lnTo>
                <a:lnTo>
                  <a:pt x="17090" y="121445"/>
                </a:lnTo>
                <a:lnTo>
                  <a:pt x="15485" y="127116"/>
                </a:lnTo>
                <a:lnTo>
                  <a:pt x="14338" y="131718"/>
                </a:lnTo>
                <a:lnTo>
                  <a:pt x="12044" y="135744"/>
                </a:lnTo>
                <a:close/>
              </a:path>
              <a:path w="95250" h="135889">
                <a:moveTo>
                  <a:pt x="37280" y="82827"/>
                </a:moveTo>
                <a:lnTo>
                  <a:pt x="26957" y="82827"/>
                </a:lnTo>
                <a:lnTo>
                  <a:pt x="32710" y="79807"/>
                </a:lnTo>
                <a:lnTo>
                  <a:pt x="38141" y="75924"/>
                </a:lnTo>
                <a:lnTo>
                  <a:pt x="43572" y="71179"/>
                </a:lnTo>
                <a:lnTo>
                  <a:pt x="49325" y="65571"/>
                </a:lnTo>
                <a:lnTo>
                  <a:pt x="56656" y="59325"/>
                </a:lnTo>
                <a:lnTo>
                  <a:pt x="64094" y="53995"/>
                </a:lnTo>
                <a:lnTo>
                  <a:pt x="71747" y="50284"/>
                </a:lnTo>
                <a:lnTo>
                  <a:pt x="79723" y="48891"/>
                </a:lnTo>
                <a:lnTo>
                  <a:pt x="90047" y="48891"/>
                </a:lnTo>
                <a:lnTo>
                  <a:pt x="93489" y="54067"/>
                </a:lnTo>
                <a:lnTo>
                  <a:pt x="79723" y="54067"/>
                </a:lnTo>
                <a:lnTo>
                  <a:pt x="71747" y="55649"/>
                </a:lnTo>
                <a:lnTo>
                  <a:pt x="64094" y="59819"/>
                </a:lnTo>
                <a:lnTo>
                  <a:pt x="56656" y="65715"/>
                </a:lnTo>
                <a:lnTo>
                  <a:pt x="49325" y="72473"/>
                </a:lnTo>
                <a:lnTo>
                  <a:pt x="46457" y="75349"/>
                </a:lnTo>
                <a:lnTo>
                  <a:pt x="39001" y="81676"/>
                </a:lnTo>
                <a:lnTo>
                  <a:pt x="37280" y="82827"/>
                </a:lnTo>
                <a:close/>
              </a:path>
              <a:path w="95250" h="135889">
                <a:moveTo>
                  <a:pt x="88900" y="74774"/>
                </a:moveTo>
                <a:lnTo>
                  <a:pt x="79150" y="74774"/>
                </a:lnTo>
                <a:lnTo>
                  <a:pt x="75709" y="71898"/>
                </a:lnTo>
                <a:lnTo>
                  <a:pt x="75709" y="64421"/>
                </a:lnTo>
                <a:lnTo>
                  <a:pt x="77429" y="58094"/>
                </a:lnTo>
                <a:lnTo>
                  <a:pt x="86033" y="56943"/>
                </a:lnTo>
                <a:lnTo>
                  <a:pt x="84312" y="54642"/>
                </a:lnTo>
                <a:lnTo>
                  <a:pt x="82018" y="54067"/>
                </a:lnTo>
                <a:lnTo>
                  <a:pt x="93489" y="54067"/>
                </a:lnTo>
                <a:lnTo>
                  <a:pt x="94636" y="55793"/>
                </a:lnTo>
                <a:lnTo>
                  <a:pt x="94636" y="70173"/>
                </a:lnTo>
                <a:lnTo>
                  <a:pt x="88900" y="74774"/>
                </a:lnTo>
                <a:close/>
              </a:path>
              <a:path w="95250" h="135889">
                <a:moveTo>
                  <a:pt x="68826" y="135744"/>
                </a:moveTo>
                <a:lnTo>
                  <a:pt x="61728" y="134540"/>
                </a:lnTo>
                <a:lnTo>
                  <a:pt x="55061" y="130855"/>
                </a:lnTo>
                <a:lnTo>
                  <a:pt x="50114" y="124582"/>
                </a:lnTo>
                <a:lnTo>
                  <a:pt x="48178" y="115613"/>
                </a:lnTo>
                <a:lnTo>
                  <a:pt x="48178" y="112737"/>
                </a:lnTo>
                <a:lnTo>
                  <a:pt x="49325" y="109861"/>
                </a:lnTo>
                <a:lnTo>
                  <a:pt x="49325" y="105834"/>
                </a:lnTo>
                <a:lnTo>
                  <a:pt x="47416" y="99444"/>
                </a:lnTo>
                <a:lnTo>
                  <a:pt x="42227" y="94834"/>
                </a:lnTo>
                <a:lnTo>
                  <a:pt x="34565" y="91841"/>
                </a:lnTo>
                <a:lnTo>
                  <a:pt x="25236" y="90304"/>
                </a:lnTo>
                <a:lnTo>
                  <a:pt x="54016" y="90304"/>
                </a:lnTo>
                <a:lnTo>
                  <a:pt x="61101" y="95157"/>
                </a:lnTo>
                <a:lnTo>
                  <a:pt x="64811" y="105259"/>
                </a:lnTo>
                <a:lnTo>
                  <a:pt x="64811" y="107560"/>
                </a:lnTo>
                <a:lnTo>
                  <a:pt x="63664" y="111011"/>
                </a:lnTo>
                <a:lnTo>
                  <a:pt x="63664" y="111586"/>
                </a:lnTo>
                <a:lnTo>
                  <a:pt x="62517" y="116188"/>
                </a:lnTo>
                <a:lnTo>
                  <a:pt x="62517" y="125391"/>
                </a:lnTo>
                <a:lnTo>
                  <a:pt x="64238" y="129992"/>
                </a:lnTo>
                <a:lnTo>
                  <a:pt x="81181" y="129992"/>
                </a:lnTo>
                <a:lnTo>
                  <a:pt x="80333" y="131152"/>
                </a:lnTo>
                <a:lnTo>
                  <a:pt x="68826" y="135744"/>
                </a:lnTo>
                <a:close/>
              </a:path>
              <a:path w="95250" h="135889">
                <a:moveTo>
                  <a:pt x="81181" y="129992"/>
                </a:moveTo>
                <a:lnTo>
                  <a:pt x="69399" y="129992"/>
                </a:lnTo>
                <a:lnTo>
                  <a:pt x="75547" y="127710"/>
                </a:lnTo>
                <a:lnTo>
                  <a:pt x="80297" y="122083"/>
                </a:lnTo>
                <a:lnTo>
                  <a:pt x="83756" y="114947"/>
                </a:lnTo>
                <a:lnTo>
                  <a:pt x="86033" y="108135"/>
                </a:lnTo>
                <a:lnTo>
                  <a:pt x="87180" y="104684"/>
                </a:lnTo>
                <a:lnTo>
                  <a:pt x="87180" y="103534"/>
                </a:lnTo>
                <a:lnTo>
                  <a:pt x="92915" y="103534"/>
                </a:lnTo>
                <a:lnTo>
                  <a:pt x="92915" y="105834"/>
                </a:lnTo>
                <a:lnTo>
                  <a:pt x="91732" y="110750"/>
                </a:lnTo>
                <a:lnTo>
                  <a:pt x="87753" y="121005"/>
                </a:lnTo>
                <a:lnTo>
                  <a:pt x="81181" y="129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44518" y="4317842"/>
            <a:ext cx="0" cy="66675"/>
          </a:xfrm>
          <a:custGeom>
            <a:avLst/>
            <a:gdLst/>
            <a:ahLst/>
            <a:cxnLst/>
            <a:rect l="l" t="t" r="r" b="b"/>
            <a:pathLst>
              <a:path h="66675">
                <a:moveTo>
                  <a:pt x="0" y="0"/>
                </a:moveTo>
                <a:lnTo>
                  <a:pt x="0" y="66146"/>
                </a:lnTo>
              </a:path>
            </a:pathLst>
          </a:custGeom>
          <a:ln w="91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73976" y="438887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5">
                <a:moveTo>
                  <a:pt x="0" y="0"/>
                </a:moveTo>
                <a:lnTo>
                  <a:pt x="141094" y="0"/>
                </a:lnTo>
              </a:path>
            </a:pathLst>
          </a:custGeom>
          <a:ln w="97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44518" y="4393767"/>
            <a:ext cx="0" cy="66675"/>
          </a:xfrm>
          <a:custGeom>
            <a:avLst/>
            <a:gdLst/>
            <a:ahLst/>
            <a:cxnLst/>
            <a:rect l="l" t="t" r="r" b="b"/>
            <a:pathLst>
              <a:path h="66675">
                <a:moveTo>
                  <a:pt x="0" y="0"/>
                </a:moveTo>
                <a:lnTo>
                  <a:pt x="0" y="66146"/>
                </a:lnTo>
              </a:path>
            </a:pathLst>
          </a:custGeom>
          <a:ln w="91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50052" y="4309209"/>
            <a:ext cx="69850" cy="128270"/>
          </a:xfrm>
          <a:custGeom>
            <a:avLst/>
            <a:gdLst/>
            <a:ahLst/>
            <a:cxnLst/>
            <a:rect l="l" t="t" r="r" b="b"/>
            <a:pathLst>
              <a:path w="69850" h="128270">
                <a:moveTo>
                  <a:pt x="0" y="19556"/>
                </a:moveTo>
                <a:lnTo>
                  <a:pt x="0" y="12654"/>
                </a:lnTo>
                <a:lnTo>
                  <a:pt x="7276" y="12375"/>
                </a:lnTo>
                <a:lnTo>
                  <a:pt x="16919" y="10856"/>
                </a:lnTo>
                <a:lnTo>
                  <a:pt x="27423" y="7073"/>
                </a:lnTo>
                <a:lnTo>
                  <a:pt x="37280" y="0"/>
                </a:lnTo>
                <a:lnTo>
                  <a:pt x="43016" y="0"/>
                </a:lnTo>
                <a:lnTo>
                  <a:pt x="43016" y="13804"/>
                </a:lnTo>
                <a:lnTo>
                  <a:pt x="27530" y="13804"/>
                </a:lnTo>
                <a:lnTo>
                  <a:pt x="19518" y="17129"/>
                </a:lnTo>
                <a:lnTo>
                  <a:pt x="11614" y="18837"/>
                </a:lnTo>
                <a:lnTo>
                  <a:pt x="4785" y="19466"/>
                </a:lnTo>
                <a:lnTo>
                  <a:pt x="0" y="19556"/>
                </a:lnTo>
                <a:close/>
              </a:path>
              <a:path w="69850" h="128270">
                <a:moveTo>
                  <a:pt x="43016" y="120789"/>
                </a:moveTo>
                <a:lnTo>
                  <a:pt x="27530" y="120789"/>
                </a:lnTo>
                <a:lnTo>
                  <a:pt x="27530" y="13804"/>
                </a:lnTo>
                <a:lnTo>
                  <a:pt x="43016" y="13804"/>
                </a:lnTo>
                <a:lnTo>
                  <a:pt x="43016" y="120789"/>
                </a:lnTo>
                <a:close/>
              </a:path>
              <a:path w="69850" h="128270">
                <a:moveTo>
                  <a:pt x="1147" y="127692"/>
                </a:moveTo>
                <a:lnTo>
                  <a:pt x="1147" y="120789"/>
                </a:lnTo>
                <a:lnTo>
                  <a:pt x="69399" y="120789"/>
                </a:lnTo>
                <a:lnTo>
                  <a:pt x="69399" y="127116"/>
                </a:lnTo>
                <a:lnTo>
                  <a:pt x="35560" y="127116"/>
                </a:lnTo>
                <a:lnTo>
                  <a:pt x="1147" y="127692"/>
                </a:lnTo>
                <a:close/>
              </a:path>
              <a:path w="69850" h="128270">
                <a:moveTo>
                  <a:pt x="69399" y="127692"/>
                </a:moveTo>
                <a:lnTo>
                  <a:pt x="35560" y="127116"/>
                </a:lnTo>
                <a:lnTo>
                  <a:pt x="69399" y="127116"/>
                </a:lnTo>
                <a:lnTo>
                  <a:pt x="69399" y="127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52144" y="4293103"/>
            <a:ext cx="49530" cy="191770"/>
          </a:xfrm>
          <a:custGeom>
            <a:avLst/>
            <a:gdLst/>
            <a:ahLst/>
            <a:cxnLst/>
            <a:rect l="l" t="t" r="r" b="b"/>
            <a:pathLst>
              <a:path w="49530" h="191770">
                <a:moveTo>
                  <a:pt x="2294" y="191538"/>
                </a:moveTo>
                <a:lnTo>
                  <a:pt x="573" y="191538"/>
                </a:lnTo>
                <a:lnTo>
                  <a:pt x="0" y="190387"/>
                </a:lnTo>
                <a:lnTo>
                  <a:pt x="0" y="188086"/>
                </a:lnTo>
                <a:lnTo>
                  <a:pt x="3441" y="185210"/>
                </a:lnTo>
                <a:lnTo>
                  <a:pt x="17260" y="168845"/>
                </a:lnTo>
                <a:lnTo>
                  <a:pt x="27530" y="148326"/>
                </a:lnTo>
                <a:lnTo>
                  <a:pt x="33929" y="123818"/>
                </a:lnTo>
                <a:lnTo>
                  <a:pt x="36133" y="95481"/>
                </a:lnTo>
                <a:lnTo>
                  <a:pt x="33015" y="62605"/>
                </a:lnTo>
                <a:lnTo>
                  <a:pt x="24949" y="37387"/>
                </a:lnTo>
                <a:lnTo>
                  <a:pt x="13872" y="18639"/>
                </a:lnTo>
                <a:lnTo>
                  <a:pt x="1720" y="5176"/>
                </a:lnTo>
                <a:lnTo>
                  <a:pt x="573" y="3451"/>
                </a:lnTo>
                <a:lnTo>
                  <a:pt x="0" y="2875"/>
                </a:lnTo>
                <a:lnTo>
                  <a:pt x="0" y="0"/>
                </a:lnTo>
                <a:lnTo>
                  <a:pt x="3441" y="0"/>
                </a:lnTo>
                <a:lnTo>
                  <a:pt x="26580" y="22369"/>
                </a:lnTo>
                <a:lnTo>
                  <a:pt x="40578" y="47812"/>
                </a:lnTo>
                <a:lnTo>
                  <a:pt x="47479" y="73363"/>
                </a:lnTo>
                <a:lnTo>
                  <a:pt x="49325" y="96056"/>
                </a:lnTo>
                <a:lnTo>
                  <a:pt x="48384" y="112512"/>
                </a:lnTo>
                <a:lnTo>
                  <a:pt x="35560" y="155301"/>
                </a:lnTo>
                <a:lnTo>
                  <a:pt x="6685" y="189192"/>
                </a:lnTo>
                <a:lnTo>
                  <a:pt x="2294" y="191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52028" y="4344300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4">
                <a:moveTo>
                  <a:pt x="0" y="0"/>
                </a:moveTo>
                <a:lnTo>
                  <a:pt x="0" y="274940"/>
                </a:lnTo>
              </a:path>
            </a:pathLst>
          </a:custGeom>
          <a:ln w="108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74481" y="4428853"/>
            <a:ext cx="120650" cy="125095"/>
          </a:xfrm>
          <a:custGeom>
            <a:avLst/>
            <a:gdLst/>
            <a:ahLst/>
            <a:cxnLst/>
            <a:rect l="l" t="t" r="r" b="b"/>
            <a:pathLst>
              <a:path w="120650" h="125095">
                <a:moveTo>
                  <a:pt x="5735" y="45439"/>
                </a:moveTo>
                <a:lnTo>
                  <a:pt x="0" y="45439"/>
                </a:lnTo>
                <a:lnTo>
                  <a:pt x="0" y="42564"/>
                </a:lnTo>
                <a:lnTo>
                  <a:pt x="2016" y="34942"/>
                </a:lnTo>
                <a:lnTo>
                  <a:pt x="8388" y="20419"/>
                </a:lnTo>
                <a:lnTo>
                  <a:pt x="19599" y="6327"/>
                </a:lnTo>
                <a:lnTo>
                  <a:pt x="36133" y="0"/>
                </a:lnTo>
                <a:lnTo>
                  <a:pt x="45436" y="1815"/>
                </a:lnTo>
                <a:lnTo>
                  <a:pt x="51865" y="6327"/>
                </a:lnTo>
                <a:lnTo>
                  <a:pt x="34986" y="6327"/>
                </a:lnTo>
                <a:lnTo>
                  <a:pt x="28426" y="7747"/>
                </a:lnTo>
                <a:lnTo>
                  <a:pt x="21221" y="12941"/>
                </a:lnTo>
                <a:lnTo>
                  <a:pt x="14016" y="23313"/>
                </a:lnTo>
                <a:lnTo>
                  <a:pt x="7456" y="40263"/>
                </a:lnTo>
                <a:lnTo>
                  <a:pt x="6309" y="44864"/>
                </a:lnTo>
                <a:lnTo>
                  <a:pt x="5735" y="45439"/>
                </a:lnTo>
                <a:close/>
              </a:path>
              <a:path w="120650" h="125095">
                <a:moveTo>
                  <a:pt x="71238" y="118489"/>
                </a:moveTo>
                <a:lnTo>
                  <a:pt x="59649" y="118489"/>
                </a:lnTo>
                <a:lnTo>
                  <a:pt x="80817" y="108513"/>
                </a:lnTo>
                <a:lnTo>
                  <a:pt x="96070" y="85703"/>
                </a:lnTo>
                <a:lnTo>
                  <a:pt x="105300" y="60736"/>
                </a:lnTo>
                <a:lnTo>
                  <a:pt x="108401" y="44289"/>
                </a:lnTo>
                <a:lnTo>
                  <a:pt x="108401" y="34511"/>
                </a:lnTo>
                <a:lnTo>
                  <a:pt x="104960" y="27033"/>
                </a:lnTo>
                <a:lnTo>
                  <a:pt x="99224" y="21857"/>
                </a:lnTo>
                <a:lnTo>
                  <a:pt x="94636" y="17255"/>
                </a:lnTo>
                <a:lnTo>
                  <a:pt x="94636" y="7477"/>
                </a:lnTo>
                <a:lnTo>
                  <a:pt x="101518" y="0"/>
                </a:lnTo>
                <a:lnTo>
                  <a:pt x="112990" y="0"/>
                </a:lnTo>
                <a:lnTo>
                  <a:pt x="120446" y="4601"/>
                </a:lnTo>
                <a:lnTo>
                  <a:pt x="120446" y="19556"/>
                </a:lnTo>
                <a:lnTo>
                  <a:pt x="117220" y="42069"/>
                </a:lnTo>
                <a:lnTo>
                  <a:pt x="106680" y="77578"/>
                </a:lnTo>
                <a:lnTo>
                  <a:pt x="87538" y="110391"/>
                </a:lnTo>
                <a:lnTo>
                  <a:pt x="71238" y="118489"/>
                </a:lnTo>
                <a:close/>
              </a:path>
              <a:path w="120650" h="125095">
                <a:moveTo>
                  <a:pt x="58502" y="124816"/>
                </a:moveTo>
                <a:lnTo>
                  <a:pt x="47443" y="123638"/>
                </a:lnTo>
                <a:lnTo>
                  <a:pt x="35416" y="118848"/>
                </a:lnTo>
                <a:lnTo>
                  <a:pt x="25756" y="108558"/>
                </a:lnTo>
                <a:lnTo>
                  <a:pt x="21795" y="90879"/>
                </a:lnTo>
                <a:lnTo>
                  <a:pt x="22520" y="81425"/>
                </a:lnTo>
                <a:lnTo>
                  <a:pt x="25021" y="70029"/>
                </a:lnTo>
                <a:lnTo>
                  <a:pt x="29779" y="54966"/>
                </a:lnTo>
                <a:lnTo>
                  <a:pt x="37280" y="34511"/>
                </a:lnTo>
                <a:lnTo>
                  <a:pt x="39575" y="29334"/>
                </a:lnTo>
                <a:lnTo>
                  <a:pt x="41869" y="21857"/>
                </a:lnTo>
                <a:lnTo>
                  <a:pt x="41869" y="6327"/>
                </a:lnTo>
                <a:lnTo>
                  <a:pt x="51865" y="6327"/>
                </a:lnTo>
                <a:lnTo>
                  <a:pt x="52480" y="6758"/>
                </a:lnTo>
                <a:lnTo>
                  <a:pt x="56943" y="14074"/>
                </a:lnTo>
                <a:lnTo>
                  <a:pt x="58502" y="23007"/>
                </a:lnTo>
                <a:lnTo>
                  <a:pt x="58502" y="28184"/>
                </a:lnTo>
                <a:lnTo>
                  <a:pt x="57355" y="31635"/>
                </a:lnTo>
                <a:lnTo>
                  <a:pt x="55061" y="36236"/>
                </a:lnTo>
                <a:lnTo>
                  <a:pt x="49011" y="52926"/>
                </a:lnTo>
                <a:lnTo>
                  <a:pt x="44091" y="68375"/>
                </a:lnTo>
                <a:lnTo>
                  <a:pt x="40785" y="82422"/>
                </a:lnTo>
                <a:lnTo>
                  <a:pt x="39575" y="94906"/>
                </a:lnTo>
                <a:lnTo>
                  <a:pt x="40776" y="104657"/>
                </a:lnTo>
                <a:lnTo>
                  <a:pt x="44450" y="112090"/>
                </a:lnTo>
                <a:lnTo>
                  <a:pt x="50705" y="116826"/>
                </a:lnTo>
                <a:lnTo>
                  <a:pt x="59649" y="118489"/>
                </a:lnTo>
                <a:lnTo>
                  <a:pt x="71238" y="118489"/>
                </a:lnTo>
                <a:lnTo>
                  <a:pt x="58502" y="124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31066" y="4293103"/>
            <a:ext cx="50165" cy="191770"/>
          </a:xfrm>
          <a:custGeom>
            <a:avLst/>
            <a:gdLst/>
            <a:ahLst/>
            <a:cxnLst/>
            <a:rect l="l" t="t" r="r" b="b"/>
            <a:pathLst>
              <a:path w="50164" h="191770">
                <a:moveTo>
                  <a:pt x="49899" y="191538"/>
                </a:moveTo>
                <a:lnTo>
                  <a:pt x="45884" y="191538"/>
                </a:lnTo>
                <a:lnTo>
                  <a:pt x="22744" y="169168"/>
                </a:lnTo>
                <a:lnTo>
                  <a:pt x="8746" y="143725"/>
                </a:lnTo>
                <a:lnTo>
                  <a:pt x="1846" y="118174"/>
                </a:lnTo>
                <a:lnTo>
                  <a:pt x="0" y="95481"/>
                </a:lnTo>
                <a:lnTo>
                  <a:pt x="2088" y="71745"/>
                </a:lnTo>
                <a:lnTo>
                  <a:pt x="9391" y="46230"/>
                </a:lnTo>
                <a:lnTo>
                  <a:pt x="23470" y="21470"/>
                </a:lnTo>
                <a:lnTo>
                  <a:pt x="45884" y="0"/>
                </a:lnTo>
                <a:lnTo>
                  <a:pt x="49899" y="0"/>
                </a:lnTo>
                <a:lnTo>
                  <a:pt x="49899" y="2875"/>
                </a:lnTo>
                <a:lnTo>
                  <a:pt x="49325" y="3451"/>
                </a:lnTo>
                <a:lnTo>
                  <a:pt x="48752" y="4601"/>
                </a:lnTo>
                <a:lnTo>
                  <a:pt x="36420" y="17354"/>
                </a:lnTo>
                <a:lnTo>
                  <a:pt x="24949" y="35877"/>
                </a:lnTo>
                <a:lnTo>
                  <a:pt x="16489" y="61626"/>
                </a:lnTo>
                <a:lnTo>
                  <a:pt x="13191" y="96056"/>
                </a:lnTo>
                <a:lnTo>
                  <a:pt x="15028" y="121490"/>
                </a:lnTo>
                <a:lnTo>
                  <a:pt x="21006" y="145522"/>
                </a:lnTo>
                <a:lnTo>
                  <a:pt x="31823" y="167398"/>
                </a:lnTo>
                <a:lnTo>
                  <a:pt x="48178" y="186361"/>
                </a:lnTo>
                <a:lnTo>
                  <a:pt x="49325" y="188086"/>
                </a:lnTo>
                <a:lnTo>
                  <a:pt x="49899" y="188086"/>
                </a:lnTo>
                <a:lnTo>
                  <a:pt x="49899" y="191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09065" y="4303456"/>
            <a:ext cx="95250" cy="135890"/>
          </a:xfrm>
          <a:custGeom>
            <a:avLst/>
            <a:gdLst/>
            <a:ahLst/>
            <a:cxnLst/>
            <a:rect l="l" t="t" r="r" b="b"/>
            <a:pathLst>
              <a:path w="95250" h="135889">
                <a:moveTo>
                  <a:pt x="12044" y="135744"/>
                </a:moveTo>
                <a:lnTo>
                  <a:pt x="2294" y="135744"/>
                </a:lnTo>
                <a:lnTo>
                  <a:pt x="0" y="132293"/>
                </a:lnTo>
                <a:lnTo>
                  <a:pt x="0" y="128267"/>
                </a:lnTo>
                <a:lnTo>
                  <a:pt x="1147" y="124816"/>
                </a:lnTo>
                <a:lnTo>
                  <a:pt x="28104" y="16105"/>
                </a:lnTo>
                <a:lnTo>
                  <a:pt x="28677" y="14379"/>
                </a:lnTo>
                <a:lnTo>
                  <a:pt x="28677" y="9203"/>
                </a:lnTo>
                <a:lnTo>
                  <a:pt x="14912" y="9203"/>
                </a:lnTo>
                <a:lnTo>
                  <a:pt x="14912" y="2300"/>
                </a:lnTo>
                <a:lnTo>
                  <a:pt x="18927" y="2300"/>
                </a:lnTo>
                <a:lnTo>
                  <a:pt x="23515" y="1725"/>
                </a:lnTo>
                <a:lnTo>
                  <a:pt x="39575" y="0"/>
                </a:lnTo>
                <a:lnTo>
                  <a:pt x="45884" y="0"/>
                </a:lnTo>
                <a:lnTo>
                  <a:pt x="46457" y="1725"/>
                </a:lnTo>
                <a:lnTo>
                  <a:pt x="46457" y="2875"/>
                </a:lnTo>
                <a:lnTo>
                  <a:pt x="45884" y="5751"/>
                </a:lnTo>
                <a:lnTo>
                  <a:pt x="26957" y="82827"/>
                </a:lnTo>
                <a:lnTo>
                  <a:pt x="37089" y="82827"/>
                </a:lnTo>
                <a:lnTo>
                  <a:pt x="33266" y="85128"/>
                </a:lnTo>
                <a:lnTo>
                  <a:pt x="41582" y="86170"/>
                </a:lnTo>
                <a:lnTo>
                  <a:pt x="52049" y="89154"/>
                </a:lnTo>
                <a:lnTo>
                  <a:pt x="53767" y="90304"/>
                </a:lnTo>
                <a:lnTo>
                  <a:pt x="24662" y="90304"/>
                </a:lnTo>
                <a:lnTo>
                  <a:pt x="23067" y="96946"/>
                </a:lnTo>
                <a:lnTo>
                  <a:pt x="20074" y="109357"/>
                </a:lnTo>
                <a:lnTo>
                  <a:pt x="17081" y="121445"/>
                </a:lnTo>
                <a:lnTo>
                  <a:pt x="15485" y="127116"/>
                </a:lnTo>
                <a:lnTo>
                  <a:pt x="14338" y="131718"/>
                </a:lnTo>
                <a:lnTo>
                  <a:pt x="12044" y="135744"/>
                </a:lnTo>
                <a:close/>
              </a:path>
              <a:path w="95250" h="135889">
                <a:moveTo>
                  <a:pt x="37089" y="82827"/>
                </a:moveTo>
                <a:lnTo>
                  <a:pt x="26957" y="82827"/>
                </a:lnTo>
                <a:lnTo>
                  <a:pt x="32378" y="79807"/>
                </a:lnTo>
                <a:lnTo>
                  <a:pt x="37639" y="75924"/>
                </a:lnTo>
                <a:lnTo>
                  <a:pt x="43007" y="71179"/>
                </a:lnTo>
                <a:lnTo>
                  <a:pt x="48752" y="65571"/>
                </a:lnTo>
                <a:lnTo>
                  <a:pt x="56172" y="59325"/>
                </a:lnTo>
                <a:lnTo>
                  <a:pt x="63807" y="53995"/>
                </a:lnTo>
                <a:lnTo>
                  <a:pt x="71658" y="50284"/>
                </a:lnTo>
                <a:lnTo>
                  <a:pt x="79723" y="48891"/>
                </a:lnTo>
                <a:lnTo>
                  <a:pt x="90047" y="48891"/>
                </a:lnTo>
                <a:lnTo>
                  <a:pt x="93489" y="54067"/>
                </a:lnTo>
                <a:lnTo>
                  <a:pt x="79723" y="54067"/>
                </a:lnTo>
                <a:lnTo>
                  <a:pt x="71747" y="55649"/>
                </a:lnTo>
                <a:lnTo>
                  <a:pt x="64094" y="59819"/>
                </a:lnTo>
                <a:lnTo>
                  <a:pt x="56656" y="65715"/>
                </a:lnTo>
                <a:lnTo>
                  <a:pt x="49325" y="72473"/>
                </a:lnTo>
                <a:lnTo>
                  <a:pt x="45884" y="75349"/>
                </a:lnTo>
                <a:lnTo>
                  <a:pt x="39001" y="81676"/>
                </a:lnTo>
                <a:lnTo>
                  <a:pt x="37089" y="82827"/>
                </a:lnTo>
                <a:close/>
              </a:path>
              <a:path w="95250" h="135889">
                <a:moveTo>
                  <a:pt x="88900" y="74774"/>
                </a:moveTo>
                <a:lnTo>
                  <a:pt x="79150" y="74774"/>
                </a:lnTo>
                <a:lnTo>
                  <a:pt x="75709" y="71898"/>
                </a:lnTo>
                <a:lnTo>
                  <a:pt x="75709" y="64421"/>
                </a:lnTo>
                <a:lnTo>
                  <a:pt x="77429" y="58094"/>
                </a:lnTo>
                <a:lnTo>
                  <a:pt x="86033" y="56943"/>
                </a:lnTo>
                <a:lnTo>
                  <a:pt x="84312" y="54642"/>
                </a:lnTo>
                <a:lnTo>
                  <a:pt x="82018" y="54067"/>
                </a:lnTo>
                <a:lnTo>
                  <a:pt x="93489" y="54067"/>
                </a:lnTo>
                <a:lnTo>
                  <a:pt x="94636" y="55793"/>
                </a:lnTo>
                <a:lnTo>
                  <a:pt x="94636" y="70173"/>
                </a:lnTo>
                <a:lnTo>
                  <a:pt x="88900" y="74774"/>
                </a:lnTo>
                <a:close/>
              </a:path>
              <a:path w="95250" h="135889">
                <a:moveTo>
                  <a:pt x="68826" y="135744"/>
                </a:moveTo>
                <a:lnTo>
                  <a:pt x="61486" y="134540"/>
                </a:lnTo>
                <a:lnTo>
                  <a:pt x="54846" y="130855"/>
                </a:lnTo>
                <a:lnTo>
                  <a:pt x="50033" y="124582"/>
                </a:lnTo>
                <a:lnTo>
                  <a:pt x="48178" y="115613"/>
                </a:lnTo>
                <a:lnTo>
                  <a:pt x="48178" y="112737"/>
                </a:lnTo>
                <a:lnTo>
                  <a:pt x="48752" y="109861"/>
                </a:lnTo>
                <a:lnTo>
                  <a:pt x="49325" y="107560"/>
                </a:lnTo>
                <a:lnTo>
                  <a:pt x="49325" y="105834"/>
                </a:lnTo>
                <a:lnTo>
                  <a:pt x="47407" y="99444"/>
                </a:lnTo>
                <a:lnTo>
                  <a:pt x="42156" y="94834"/>
                </a:lnTo>
                <a:lnTo>
                  <a:pt x="34323" y="91841"/>
                </a:lnTo>
                <a:lnTo>
                  <a:pt x="24662" y="90304"/>
                </a:lnTo>
                <a:lnTo>
                  <a:pt x="53767" y="90304"/>
                </a:lnTo>
                <a:lnTo>
                  <a:pt x="61011" y="95157"/>
                </a:lnTo>
                <a:lnTo>
                  <a:pt x="64811" y="105259"/>
                </a:lnTo>
                <a:lnTo>
                  <a:pt x="64811" y="107560"/>
                </a:lnTo>
                <a:lnTo>
                  <a:pt x="63664" y="111011"/>
                </a:lnTo>
                <a:lnTo>
                  <a:pt x="63664" y="111586"/>
                </a:lnTo>
                <a:lnTo>
                  <a:pt x="62517" y="116188"/>
                </a:lnTo>
                <a:lnTo>
                  <a:pt x="62517" y="125391"/>
                </a:lnTo>
                <a:lnTo>
                  <a:pt x="63664" y="129992"/>
                </a:lnTo>
                <a:lnTo>
                  <a:pt x="81181" y="129992"/>
                </a:lnTo>
                <a:lnTo>
                  <a:pt x="80333" y="131152"/>
                </a:lnTo>
                <a:lnTo>
                  <a:pt x="68826" y="135744"/>
                </a:lnTo>
                <a:close/>
              </a:path>
              <a:path w="95250" h="135889">
                <a:moveTo>
                  <a:pt x="81181" y="129992"/>
                </a:moveTo>
                <a:lnTo>
                  <a:pt x="69399" y="129992"/>
                </a:lnTo>
                <a:lnTo>
                  <a:pt x="75547" y="127710"/>
                </a:lnTo>
                <a:lnTo>
                  <a:pt x="80297" y="122083"/>
                </a:lnTo>
                <a:lnTo>
                  <a:pt x="83756" y="114947"/>
                </a:lnTo>
                <a:lnTo>
                  <a:pt x="86033" y="108135"/>
                </a:lnTo>
                <a:lnTo>
                  <a:pt x="87180" y="104684"/>
                </a:lnTo>
                <a:lnTo>
                  <a:pt x="87180" y="103534"/>
                </a:lnTo>
                <a:lnTo>
                  <a:pt x="92915" y="103534"/>
                </a:lnTo>
                <a:lnTo>
                  <a:pt x="92915" y="105834"/>
                </a:lnTo>
                <a:lnTo>
                  <a:pt x="91732" y="110750"/>
                </a:lnTo>
                <a:lnTo>
                  <a:pt x="87753" y="121005"/>
                </a:lnTo>
                <a:lnTo>
                  <a:pt x="81181" y="129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29516" y="4293103"/>
            <a:ext cx="50165" cy="191770"/>
          </a:xfrm>
          <a:custGeom>
            <a:avLst/>
            <a:gdLst/>
            <a:ahLst/>
            <a:cxnLst/>
            <a:rect l="l" t="t" r="r" b="b"/>
            <a:pathLst>
              <a:path w="50164" h="191770">
                <a:moveTo>
                  <a:pt x="2867" y="191538"/>
                </a:moveTo>
                <a:lnTo>
                  <a:pt x="573" y="191538"/>
                </a:lnTo>
                <a:lnTo>
                  <a:pt x="0" y="190387"/>
                </a:lnTo>
                <a:lnTo>
                  <a:pt x="0" y="188662"/>
                </a:lnTo>
                <a:lnTo>
                  <a:pt x="3441" y="185210"/>
                </a:lnTo>
                <a:lnTo>
                  <a:pt x="17349" y="168845"/>
                </a:lnTo>
                <a:lnTo>
                  <a:pt x="27817" y="148326"/>
                </a:lnTo>
                <a:lnTo>
                  <a:pt x="34413" y="123818"/>
                </a:lnTo>
                <a:lnTo>
                  <a:pt x="36707" y="95481"/>
                </a:lnTo>
                <a:lnTo>
                  <a:pt x="33579" y="62605"/>
                </a:lnTo>
                <a:lnTo>
                  <a:pt x="25451" y="37387"/>
                </a:lnTo>
                <a:lnTo>
                  <a:pt x="14204" y="18639"/>
                </a:lnTo>
                <a:lnTo>
                  <a:pt x="1720" y="5176"/>
                </a:lnTo>
                <a:lnTo>
                  <a:pt x="573" y="3451"/>
                </a:lnTo>
                <a:lnTo>
                  <a:pt x="0" y="2875"/>
                </a:lnTo>
                <a:lnTo>
                  <a:pt x="0" y="0"/>
                </a:lnTo>
                <a:lnTo>
                  <a:pt x="4014" y="0"/>
                </a:lnTo>
                <a:lnTo>
                  <a:pt x="27154" y="22369"/>
                </a:lnTo>
                <a:lnTo>
                  <a:pt x="41152" y="47812"/>
                </a:lnTo>
                <a:lnTo>
                  <a:pt x="48053" y="73363"/>
                </a:lnTo>
                <a:lnTo>
                  <a:pt x="49899" y="96056"/>
                </a:lnTo>
                <a:lnTo>
                  <a:pt x="48868" y="112512"/>
                </a:lnTo>
                <a:lnTo>
                  <a:pt x="35560" y="155301"/>
                </a:lnTo>
                <a:lnTo>
                  <a:pt x="7169" y="189192"/>
                </a:lnTo>
                <a:lnTo>
                  <a:pt x="2867" y="191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25299" y="4234438"/>
            <a:ext cx="104775" cy="494665"/>
          </a:xfrm>
          <a:custGeom>
            <a:avLst/>
            <a:gdLst/>
            <a:ahLst/>
            <a:cxnLst/>
            <a:rect l="l" t="t" r="r" b="b"/>
            <a:pathLst>
              <a:path w="104775" h="494664">
                <a:moveTo>
                  <a:pt x="9176" y="494662"/>
                </a:moveTo>
                <a:lnTo>
                  <a:pt x="0" y="494662"/>
                </a:lnTo>
                <a:lnTo>
                  <a:pt x="0" y="490636"/>
                </a:lnTo>
                <a:lnTo>
                  <a:pt x="1147" y="489486"/>
                </a:lnTo>
                <a:lnTo>
                  <a:pt x="28618" y="456511"/>
                </a:lnTo>
                <a:lnTo>
                  <a:pt x="51326" y="416883"/>
                </a:lnTo>
                <a:lnTo>
                  <a:pt x="68500" y="369469"/>
                </a:lnTo>
                <a:lnTo>
                  <a:pt x="79370" y="313137"/>
                </a:lnTo>
                <a:lnTo>
                  <a:pt x="83165" y="246756"/>
                </a:lnTo>
                <a:lnTo>
                  <a:pt x="81005" y="197415"/>
                </a:lnTo>
                <a:lnTo>
                  <a:pt x="74060" y="148830"/>
                </a:lnTo>
                <a:lnTo>
                  <a:pt x="61630" y="102617"/>
                </a:lnTo>
                <a:lnTo>
                  <a:pt x="43016" y="60394"/>
                </a:lnTo>
                <a:lnTo>
                  <a:pt x="19357" y="25020"/>
                </a:lnTo>
                <a:lnTo>
                  <a:pt x="0" y="3451"/>
                </a:lnTo>
                <a:lnTo>
                  <a:pt x="0" y="0"/>
                </a:lnTo>
                <a:lnTo>
                  <a:pt x="9176" y="0"/>
                </a:lnTo>
                <a:lnTo>
                  <a:pt x="11471" y="1725"/>
                </a:lnTo>
                <a:lnTo>
                  <a:pt x="60337" y="61830"/>
                </a:lnTo>
                <a:lnTo>
                  <a:pt x="80848" y="105287"/>
                </a:lnTo>
                <a:lnTo>
                  <a:pt x="94475" y="151477"/>
                </a:lnTo>
                <a:lnTo>
                  <a:pt x="102046" y="199075"/>
                </a:lnTo>
                <a:lnTo>
                  <a:pt x="104386" y="246756"/>
                </a:lnTo>
                <a:lnTo>
                  <a:pt x="103212" y="279955"/>
                </a:lnTo>
                <a:lnTo>
                  <a:pt x="93982" y="343981"/>
                </a:lnTo>
                <a:lnTo>
                  <a:pt x="70116" y="413255"/>
                </a:lnTo>
                <a:lnTo>
                  <a:pt x="31832" y="472464"/>
                </a:lnTo>
                <a:lnTo>
                  <a:pt x="12044" y="492362"/>
                </a:lnTo>
                <a:lnTo>
                  <a:pt x="9176" y="494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70775" y="4455018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390" y="0"/>
                </a:lnTo>
              </a:path>
            </a:pathLst>
          </a:custGeom>
          <a:ln w="10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70775" y="4508510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390" y="0"/>
                </a:lnTo>
              </a:path>
            </a:pathLst>
          </a:custGeom>
          <a:ln w="10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81073" y="4151610"/>
            <a:ext cx="133985" cy="659765"/>
          </a:xfrm>
          <a:custGeom>
            <a:avLst/>
            <a:gdLst/>
            <a:ahLst/>
            <a:cxnLst/>
            <a:rect l="l" t="t" r="r" b="b"/>
            <a:pathLst>
              <a:path w="133985" h="659764">
                <a:moveTo>
                  <a:pt x="133637" y="659742"/>
                </a:moveTo>
                <a:lnTo>
                  <a:pt x="122740" y="659742"/>
                </a:lnTo>
                <a:lnTo>
                  <a:pt x="116431" y="656866"/>
                </a:lnTo>
                <a:lnTo>
                  <a:pt x="92566" y="642801"/>
                </a:lnTo>
                <a:lnTo>
                  <a:pt x="73056" y="624583"/>
                </a:lnTo>
                <a:lnTo>
                  <a:pt x="59891" y="601944"/>
                </a:lnTo>
                <a:lnTo>
                  <a:pt x="55061" y="574614"/>
                </a:lnTo>
                <a:lnTo>
                  <a:pt x="55061" y="407809"/>
                </a:lnTo>
                <a:lnTo>
                  <a:pt x="53914" y="401482"/>
                </a:lnTo>
                <a:lnTo>
                  <a:pt x="33911" y="360212"/>
                </a:lnTo>
                <a:lnTo>
                  <a:pt x="0" y="334760"/>
                </a:lnTo>
                <a:lnTo>
                  <a:pt x="0" y="324981"/>
                </a:lnTo>
                <a:lnTo>
                  <a:pt x="40578" y="291333"/>
                </a:lnTo>
                <a:lnTo>
                  <a:pt x="55061" y="251357"/>
                </a:lnTo>
                <a:lnTo>
                  <a:pt x="55061" y="98357"/>
                </a:lnTo>
                <a:lnTo>
                  <a:pt x="55079" y="87275"/>
                </a:lnTo>
                <a:lnTo>
                  <a:pt x="64157" y="49232"/>
                </a:lnTo>
                <a:lnTo>
                  <a:pt x="95971" y="15044"/>
                </a:lnTo>
                <a:lnTo>
                  <a:pt x="122740" y="0"/>
                </a:lnTo>
                <a:lnTo>
                  <a:pt x="133637" y="0"/>
                </a:lnTo>
                <a:lnTo>
                  <a:pt x="133637" y="10928"/>
                </a:lnTo>
                <a:lnTo>
                  <a:pt x="131343" y="12078"/>
                </a:lnTo>
                <a:lnTo>
                  <a:pt x="100506" y="33127"/>
                </a:lnTo>
                <a:lnTo>
                  <a:pt x="84670" y="54930"/>
                </a:lnTo>
                <a:lnTo>
                  <a:pt x="78836" y="75008"/>
                </a:lnTo>
                <a:lnTo>
                  <a:pt x="78003" y="90879"/>
                </a:lnTo>
                <a:lnTo>
                  <a:pt x="78003" y="249056"/>
                </a:lnTo>
                <a:lnTo>
                  <a:pt x="75735" y="264641"/>
                </a:lnTo>
                <a:lnTo>
                  <a:pt x="66747" y="285725"/>
                </a:lnTo>
                <a:lnTo>
                  <a:pt x="47757" y="308750"/>
                </a:lnTo>
                <a:lnTo>
                  <a:pt x="15485" y="330158"/>
                </a:lnTo>
                <a:lnTo>
                  <a:pt x="29018" y="337339"/>
                </a:lnTo>
                <a:lnTo>
                  <a:pt x="60796" y="365245"/>
                </a:lnTo>
                <a:lnTo>
                  <a:pt x="77734" y="409570"/>
                </a:lnTo>
                <a:lnTo>
                  <a:pt x="78003" y="420463"/>
                </a:lnTo>
                <a:lnTo>
                  <a:pt x="78003" y="580941"/>
                </a:lnTo>
                <a:lnTo>
                  <a:pt x="78576" y="584967"/>
                </a:lnTo>
                <a:lnTo>
                  <a:pt x="102737" y="628825"/>
                </a:lnTo>
                <a:lnTo>
                  <a:pt x="133064" y="648813"/>
                </a:lnTo>
                <a:lnTo>
                  <a:pt x="133637" y="649388"/>
                </a:lnTo>
                <a:lnTo>
                  <a:pt x="133637" y="659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575497" y="3871557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当前</a:t>
            </a:r>
            <a:r>
              <a:rPr lang="zh-CN" altLang="en-US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74916" y="3893046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候</a:t>
            </a:r>
            <a:r>
              <a:rPr dirty="0" err="1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选</a:t>
            </a:r>
            <a:r>
              <a:rPr dirty="0" err="1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的下一</a:t>
            </a:r>
            <a:r>
              <a:rPr lang="zh-CN" altLang="en-US"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724405" y="4179922"/>
            <a:ext cx="5413613" cy="620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9060">
              <a:spcBef>
                <a:spcPts val="505"/>
              </a:spcBef>
            </a:pPr>
            <a:r>
              <a:rPr sz="1600"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如果</a:t>
            </a:r>
            <a:r>
              <a:rPr sz="1600"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lang="en-US" altLang="zh-CN" sz="16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 </a:t>
            </a:r>
            <a:r>
              <a:rPr sz="1600" spc="-150" dirty="0">
                <a:latin typeface="MS UI Gothic"/>
                <a:cs typeface="MS UI Gothic"/>
              </a:rPr>
              <a:t>（</a:t>
            </a:r>
            <a:r>
              <a:rPr lang="zh-CN" altLang="en-US" sz="1400" spc="-5" dirty="0">
                <a:latin typeface="Cambria Math"/>
                <a:cs typeface="Cambria Math"/>
              </a:rPr>
              <a:t> </a:t>
            </a:r>
            <a:r>
              <a:rPr lang="zh-CN" altLang="en-US" sz="1400" spc="-145" dirty="0">
                <a:latin typeface="Cambria Math"/>
                <a:cs typeface="Cambria Math"/>
              </a:rPr>
              <a:t>𝑣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600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)</a:t>
            </a:r>
            <a:r>
              <a:rPr sz="1600" spc="-5" dirty="0">
                <a:latin typeface="Cambria Math"/>
                <a:cs typeface="Cambria Math"/>
              </a:rPr>
              <a:t>, </a:t>
            </a:r>
            <a:r>
              <a:rPr sz="1600" spc="-145" dirty="0">
                <a:latin typeface="Cambria Math"/>
                <a:cs typeface="Cambria Math"/>
              </a:rPr>
              <a:t>𝑣</a:t>
            </a:r>
            <a:r>
              <a:rPr sz="1725" spc="-217" baseline="28985" dirty="0">
                <a:latin typeface="Cambria Math"/>
                <a:cs typeface="Cambria Math"/>
              </a:rPr>
              <a:t>(𝑘+1)</a:t>
            </a:r>
            <a:r>
              <a:rPr sz="1600" spc="-145" dirty="0">
                <a:latin typeface="MS UI Gothic"/>
                <a:cs typeface="MS UI Gothic"/>
              </a:rPr>
              <a:t>）</a:t>
            </a:r>
            <a:r>
              <a:rPr lang="en-US" altLang="zh-CN" sz="1600" spc="-145" dirty="0">
                <a:latin typeface="MS UI Gothic"/>
                <a:cs typeface="MS UI Gothic"/>
              </a:rPr>
              <a:t> </a:t>
            </a:r>
            <a:r>
              <a:rPr sz="1600" spc="-14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r>
              <a:rPr sz="1600" spc="-14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生在</a:t>
            </a:r>
            <a:r>
              <a:rPr lang="zh-CN" altLang="en-US" sz="1600" spc="-150" dirty="0">
                <a:latin typeface="MS UI Gothic"/>
                <a:cs typeface="MS UI Gothic"/>
              </a:rPr>
              <a:t>（</a:t>
            </a:r>
            <a:r>
              <a:rPr lang="zh-CN" altLang="en-US" sz="1400" spc="-5" dirty="0">
                <a:latin typeface="Cambria Math"/>
                <a:cs typeface="Cambria Math"/>
              </a:rPr>
              <a:t> </a:t>
            </a:r>
            <a:r>
              <a:rPr lang="zh-CN" altLang="en-US" sz="1400" spc="-145" dirty="0">
                <a:latin typeface="Cambria Math"/>
                <a:cs typeface="Cambria Math"/>
              </a:rPr>
              <a:t>𝑣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600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-1)</a:t>
            </a:r>
            <a:r>
              <a:rPr lang="en-US" altLang="zh-CN" sz="1600" spc="-5" dirty="0">
                <a:latin typeface="Cambria Math"/>
                <a:cs typeface="Cambria Math"/>
              </a:rPr>
              <a:t>, </a:t>
            </a:r>
            <a:r>
              <a:rPr lang="zh-CN" altLang="en-US" sz="1600" spc="-145" dirty="0">
                <a:latin typeface="Cambria Math"/>
                <a:cs typeface="Cambria Math"/>
              </a:rPr>
              <a:t>𝑣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725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)</a:t>
            </a:r>
            <a:r>
              <a:rPr lang="zh-CN" altLang="en-US" sz="1600" spc="-145" dirty="0">
                <a:latin typeface="MS UI Gothic"/>
                <a:cs typeface="MS UI Gothic"/>
              </a:rPr>
              <a:t>）</a:t>
            </a:r>
            <a:r>
              <a:rPr sz="1600" spc="-14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之后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12700">
              <a:spcBef>
                <a:spcPts val="1030"/>
              </a:spcBef>
            </a:pPr>
            <a:r>
              <a:rPr lang="zh-CN" altLang="en-US" sz="1600" spc="-150" dirty="0">
                <a:latin typeface="MS UI Gothic"/>
                <a:cs typeface="MS UI Gothic"/>
              </a:rPr>
              <a:t>                                </a:t>
            </a:r>
            <a:r>
              <a:rPr lang="zh-CN" altLang="en-US" sz="16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如果</a:t>
            </a:r>
            <a:r>
              <a:rPr lang="zh-CN" altLang="en-US" sz="16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 </a:t>
            </a:r>
            <a:r>
              <a:rPr lang="en-US" altLang="zh-CN" sz="1600" spc="-150" dirty="0">
                <a:latin typeface="MS UI Gothic"/>
                <a:ea typeface="微软雅黑" panose="020B0503020204020204" pitchFamily="34" charset="-122"/>
                <a:cs typeface="宋体"/>
              </a:rPr>
              <a:t>(</a:t>
            </a:r>
            <a:r>
              <a:rPr lang="zh-CN" altLang="en-US" sz="1400" spc="-5" dirty="0">
                <a:latin typeface="Cambria Math"/>
                <a:cs typeface="Cambria Math"/>
              </a:rPr>
              <a:t> </a:t>
            </a:r>
            <a:r>
              <a:rPr lang="zh-CN" altLang="en-US" sz="1400" spc="-145" dirty="0">
                <a:latin typeface="Cambria Math"/>
                <a:cs typeface="Cambria Math"/>
              </a:rPr>
              <a:t>𝑣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600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)</a:t>
            </a:r>
            <a:r>
              <a:rPr lang="en-US" altLang="zh-CN" sz="1600" spc="-5" dirty="0">
                <a:latin typeface="Cambria Math"/>
                <a:cs typeface="Cambria Math"/>
              </a:rPr>
              <a:t>, </a:t>
            </a:r>
            <a:r>
              <a:rPr lang="zh-CN" altLang="en-US" sz="1600" spc="-145" dirty="0">
                <a:latin typeface="Cambria Math"/>
                <a:cs typeface="Cambria Math"/>
              </a:rPr>
              <a:t>𝑣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725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+1)</a:t>
            </a:r>
            <a:r>
              <a:rPr lang="zh-CN" altLang="en-US" sz="1600" spc="-145" dirty="0">
                <a:latin typeface="MS UI Gothic"/>
                <a:cs typeface="MS UI Gothic"/>
              </a:rPr>
              <a:t>）</a:t>
            </a:r>
            <a:r>
              <a:rPr lang="zh-CN" altLang="en-US" sz="1600" spc="-14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r>
              <a:rPr lang="zh-CN" altLang="en-US" sz="1600" spc="-14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生在</a:t>
            </a:r>
            <a:r>
              <a:rPr lang="zh-CN" altLang="en-US" sz="1600" spc="-150" dirty="0">
                <a:latin typeface="MS UI Gothic"/>
                <a:cs typeface="MS UI Gothic"/>
              </a:rPr>
              <a:t>（</a:t>
            </a:r>
            <a:r>
              <a:rPr lang="zh-CN" altLang="en-US" sz="1400" spc="-5" dirty="0">
                <a:latin typeface="Cambria Math"/>
                <a:cs typeface="Cambria Math"/>
              </a:rPr>
              <a:t> </a:t>
            </a:r>
            <a:r>
              <a:rPr lang="zh-CN" altLang="en-US" sz="1400" spc="-145" dirty="0">
                <a:latin typeface="Cambria Math"/>
                <a:cs typeface="Cambria Math"/>
              </a:rPr>
              <a:t>𝑣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600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-1)</a:t>
            </a:r>
            <a:r>
              <a:rPr lang="en-US" altLang="zh-CN" sz="1600" spc="-5" dirty="0">
                <a:latin typeface="Cambria Math"/>
                <a:cs typeface="Cambria Math"/>
              </a:rPr>
              <a:t>, </a:t>
            </a:r>
            <a:r>
              <a:rPr lang="zh-CN" altLang="en-US" sz="1600" spc="-145" dirty="0">
                <a:latin typeface="Cambria Math"/>
                <a:cs typeface="Cambria Math"/>
              </a:rPr>
              <a:t>𝑣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725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)</a:t>
            </a:r>
            <a:r>
              <a:rPr lang="zh-CN" altLang="en-US" sz="1600" spc="-145" dirty="0">
                <a:latin typeface="MS UI Gothic"/>
                <a:cs typeface="MS UI Gothic"/>
              </a:rPr>
              <a:t>）</a:t>
            </a:r>
            <a:r>
              <a:rPr lang="zh-CN" altLang="en-US" sz="1600" spc="-14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之后</a:t>
            </a:r>
            <a:endParaRPr sz="1600" dirty="0">
              <a:latin typeface="MS UI Gothic"/>
              <a:cs typeface="MS UI Gothic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141089" y="1272391"/>
            <a:ext cx="939800" cy="439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045"/>
              </a:lnSpc>
            </a:pPr>
            <a:r>
              <a:rPr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所有</a:t>
            </a:r>
            <a:r>
              <a:rPr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R="67310" algn="r">
              <a:lnSpc>
                <a:spcPts val="1565"/>
              </a:lnSpc>
            </a:pPr>
            <a:endParaRPr sz="1500" baseline="-16666" dirty="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105400" y="2057405"/>
            <a:ext cx="7112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概率非零的</a:t>
            </a:r>
            <a:r>
              <a:rPr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5" name="标题 64">
            <a:extLst>
              <a:ext uri="{FF2B5EF4-FFF2-40B4-BE49-F238E27FC236}">
                <a16:creationId xmlns:a16="http://schemas.microsoft.com/office/drawing/2014/main" id="{76606F9F-B538-4581-B9DE-1FB70604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时序随机游走</a:t>
            </a:r>
          </a:p>
        </p:txBody>
      </p:sp>
      <p:sp>
        <p:nvSpPr>
          <p:cNvPr id="66" name="object 5">
            <a:extLst>
              <a:ext uri="{FF2B5EF4-FFF2-40B4-BE49-F238E27FC236}">
                <a16:creationId xmlns:a16="http://schemas.microsoft.com/office/drawing/2014/main" id="{9A5CE193-4491-4DF4-BD3D-5BB7900F46F0}"/>
              </a:ext>
            </a:extLst>
          </p:cNvPr>
          <p:cNvSpPr/>
          <p:nvPr/>
        </p:nvSpPr>
        <p:spPr>
          <a:xfrm>
            <a:off x="3857263" y="1309383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10" h="256539">
                <a:moveTo>
                  <a:pt x="128778" y="0"/>
                </a:moveTo>
                <a:lnTo>
                  <a:pt x="78652" y="10060"/>
                </a:lnTo>
                <a:lnTo>
                  <a:pt x="37719" y="37495"/>
                </a:lnTo>
                <a:lnTo>
                  <a:pt x="10120" y="78186"/>
                </a:lnTo>
                <a:lnTo>
                  <a:pt x="0" y="128015"/>
                </a:lnTo>
                <a:lnTo>
                  <a:pt x="10120" y="177845"/>
                </a:lnTo>
                <a:lnTo>
                  <a:pt x="37719" y="218536"/>
                </a:lnTo>
                <a:lnTo>
                  <a:pt x="78652" y="245971"/>
                </a:lnTo>
                <a:lnTo>
                  <a:pt x="128778" y="256031"/>
                </a:lnTo>
                <a:lnTo>
                  <a:pt x="178903" y="245971"/>
                </a:lnTo>
                <a:lnTo>
                  <a:pt x="219837" y="218536"/>
                </a:lnTo>
                <a:lnTo>
                  <a:pt x="247435" y="177845"/>
                </a:lnTo>
                <a:lnTo>
                  <a:pt x="257556" y="128015"/>
                </a:lnTo>
                <a:lnTo>
                  <a:pt x="247435" y="78186"/>
                </a:lnTo>
                <a:lnTo>
                  <a:pt x="219836" y="37495"/>
                </a:lnTo>
                <a:lnTo>
                  <a:pt x="178903" y="10060"/>
                </a:lnTo>
                <a:lnTo>
                  <a:pt x="12877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">
            <a:extLst>
              <a:ext uri="{FF2B5EF4-FFF2-40B4-BE49-F238E27FC236}">
                <a16:creationId xmlns:a16="http://schemas.microsoft.com/office/drawing/2014/main" id="{1679C0F8-3740-42E9-925D-1619925AD337}"/>
              </a:ext>
            </a:extLst>
          </p:cNvPr>
          <p:cNvSpPr/>
          <p:nvPr/>
        </p:nvSpPr>
        <p:spPr>
          <a:xfrm>
            <a:off x="3857263" y="1309383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10" h="256539">
                <a:moveTo>
                  <a:pt x="0" y="128015"/>
                </a:moveTo>
                <a:lnTo>
                  <a:pt x="10120" y="78186"/>
                </a:lnTo>
                <a:lnTo>
                  <a:pt x="37719" y="37495"/>
                </a:lnTo>
                <a:lnTo>
                  <a:pt x="78652" y="10060"/>
                </a:lnTo>
                <a:lnTo>
                  <a:pt x="128778" y="0"/>
                </a:lnTo>
                <a:lnTo>
                  <a:pt x="178903" y="10060"/>
                </a:lnTo>
                <a:lnTo>
                  <a:pt x="219836" y="37495"/>
                </a:lnTo>
                <a:lnTo>
                  <a:pt x="247435" y="78186"/>
                </a:lnTo>
                <a:lnTo>
                  <a:pt x="257556" y="128015"/>
                </a:lnTo>
                <a:lnTo>
                  <a:pt x="247435" y="177845"/>
                </a:lnTo>
                <a:lnTo>
                  <a:pt x="219837" y="218536"/>
                </a:lnTo>
                <a:lnTo>
                  <a:pt x="178903" y="245971"/>
                </a:lnTo>
                <a:lnTo>
                  <a:pt x="128778" y="256031"/>
                </a:lnTo>
                <a:lnTo>
                  <a:pt x="78652" y="245971"/>
                </a:lnTo>
                <a:lnTo>
                  <a:pt x="37719" y="218536"/>
                </a:lnTo>
                <a:lnTo>
                  <a:pt x="10120" y="177845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7">
            <a:extLst>
              <a:ext uri="{FF2B5EF4-FFF2-40B4-BE49-F238E27FC236}">
                <a16:creationId xmlns:a16="http://schemas.microsoft.com/office/drawing/2014/main" id="{D3D4CB47-A2D3-45B1-A44A-C56462ABDFFF}"/>
              </a:ext>
            </a:extLst>
          </p:cNvPr>
          <p:cNvSpPr/>
          <p:nvPr/>
        </p:nvSpPr>
        <p:spPr>
          <a:xfrm>
            <a:off x="2694452" y="1943366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8">
            <a:extLst>
              <a:ext uri="{FF2B5EF4-FFF2-40B4-BE49-F238E27FC236}">
                <a16:creationId xmlns:a16="http://schemas.microsoft.com/office/drawing/2014/main" id="{146AD94F-0BA7-429E-B9BC-384146E11AC2}"/>
              </a:ext>
            </a:extLst>
          </p:cNvPr>
          <p:cNvSpPr/>
          <p:nvPr/>
        </p:nvSpPr>
        <p:spPr>
          <a:xfrm>
            <a:off x="2694452" y="1943366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9">
            <a:extLst>
              <a:ext uri="{FF2B5EF4-FFF2-40B4-BE49-F238E27FC236}">
                <a16:creationId xmlns:a16="http://schemas.microsoft.com/office/drawing/2014/main" id="{5726CA85-9BA2-4879-A3D3-C06793B3BC41}"/>
              </a:ext>
            </a:extLst>
          </p:cNvPr>
          <p:cNvSpPr/>
          <p:nvPr/>
        </p:nvSpPr>
        <p:spPr>
          <a:xfrm>
            <a:off x="3486932" y="2277122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128778" y="0"/>
                </a:moveTo>
                <a:lnTo>
                  <a:pt x="78652" y="10060"/>
                </a:lnTo>
                <a:lnTo>
                  <a:pt x="37719" y="37495"/>
                </a:lnTo>
                <a:lnTo>
                  <a:pt x="10120" y="78186"/>
                </a:lnTo>
                <a:lnTo>
                  <a:pt x="0" y="128015"/>
                </a:lnTo>
                <a:lnTo>
                  <a:pt x="10120" y="177845"/>
                </a:lnTo>
                <a:lnTo>
                  <a:pt x="37719" y="218536"/>
                </a:lnTo>
                <a:lnTo>
                  <a:pt x="78652" y="245971"/>
                </a:lnTo>
                <a:lnTo>
                  <a:pt x="128778" y="256031"/>
                </a:lnTo>
                <a:lnTo>
                  <a:pt x="178903" y="245971"/>
                </a:lnTo>
                <a:lnTo>
                  <a:pt x="219837" y="218536"/>
                </a:lnTo>
                <a:lnTo>
                  <a:pt x="247435" y="177845"/>
                </a:lnTo>
                <a:lnTo>
                  <a:pt x="257556" y="128015"/>
                </a:lnTo>
                <a:lnTo>
                  <a:pt x="247435" y="78186"/>
                </a:lnTo>
                <a:lnTo>
                  <a:pt x="219836" y="37495"/>
                </a:lnTo>
                <a:lnTo>
                  <a:pt x="178903" y="1006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0">
            <a:extLst>
              <a:ext uri="{FF2B5EF4-FFF2-40B4-BE49-F238E27FC236}">
                <a16:creationId xmlns:a16="http://schemas.microsoft.com/office/drawing/2014/main" id="{9B2E0A53-F0AB-48C4-9825-53608343688F}"/>
              </a:ext>
            </a:extLst>
          </p:cNvPr>
          <p:cNvSpPr/>
          <p:nvPr/>
        </p:nvSpPr>
        <p:spPr>
          <a:xfrm>
            <a:off x="3486932" y="2277122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0" y="128015"/>
                </a:moveTo>
                <a:lnTo>
                  <a:pt x="10120" y="78186"/>
                </a:lnTo>
                <a:lnTo>
                  <a:pt x="37719" y="37495"/>
                </a:lnTo>
                <a:lnTo>
                  <a:pt x="78652" y="10060"/>
                </a:lnTo>
                <a:lnTo>
                  <a:pt x="128778" y="0"/>
                </a:lnTo>
                <a:lnTo>
                  <a:pt x="178903" y="10060"/>
                </a:lnTo>
                <a:lnTo>
                  <a:pt x="219836" y="37495"/>
                </a:lnTo>
                <a:lnTo>
                  <a:pt x="247435" y="78186"/>
                </a:lnTo>
                <a:lnTo>
                  <a:pt x="257556" y="128015"/>
                </a:lnTo>
                <a:lnTo>
                  <a:pt x="247435" y="177845"/>
                </a:lnTo>
                <a:lnTo>
                  <a:pt x="219837" y="218536"/>
                </a:lnTo>
                <a:lnTo>
                  <a:pt x="178903" y="245971"/>
                </a:lnTo>
                <a:lnTo>
                  <a:pt x="128778" y="256031"/>
                </a:lnTo>
                <a:lnTo>
                  <a:pt x="78652" y="245971"/>
                </a:lnTo>
                <a:lnTo>
                  <a:pt x="37719" y="218536"/>
                </a:lnTo>
                <a:lnTo>
                  <a:pt x="10120" y="177845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1">
            <a:extLst>
              <a:ext uri="{FF2B5EF4-FFF2-40B4-BE49-F238E27FC236}">
                <a16:creationId xmlns:a16="http://schemas.microsoft.com/office/drawing/2014/main" id="{7626EBA6-A662-479A-88F8-9490D0F668FD}"/>
              </a:ext>
            </a:extLst>
          </p:cNvPr>
          <p:cNvSpPr/>
          <p:nvPr/>
        </p:nvSpPr>
        <p:spPr>
          <a:xfrm>
            <a:off x="3227852" y="3019311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128778" y="0"/>
                </a:moveTo>
                <a:lnTo>
                  <a:pt x="78652" y="10060"/>
                </a:lnTo>
                <a:lnTo>
                  <a:pt x="37719" y="37495"/>
                </a:lnTo>
                <a:lnTo>
                  <a:pt x="10120" y="78186"/>
                </a:lnTo>
                <a:lnTo>
                  <a:pt x="0" y="128016"/>
                </a:lnTo>
                <a:lnTo>
                  <a:pt x="10120" y="177845"/>
                </a:lnTo>
                <a:lnTo>
                  <a:pt x="37719" y="218536"/>
                </a:lnTo>
                <a:lnTo>
                  <a:pt x="78652" y="245971"/>
                </a:lnTo>
                <a:lnTo>
                  <a:pt x="128778" y="256032"/>
                </a:lnTo>
                <a:lnTo>
                  <a:pt x="178903" y="245971"/>
                </a:lnTo>
                <a:lnTo>
                  <a:pt x="219837" y="218536"/>
                </a:lnTo>
                <a:lnTo>
                  <a:pt x="247435" y="177845"/>
                </a:lnTo>
                <a:lnTo>
                  <a:pt x="257556" y="128016"/>
                </a:lnTo>
                <a:lnTo>
                  <a:pt x="247435" y="78186"/>
                </a:lnTo>
                <a:lnTo>
                  <a:pt x="219836" y="37495"/>
                </a:lnTo>
                <a:lnTo>
                  <a:pt x="178903" y="1006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2">
            <a:extLst>
              <a:ext uri="{FF2B5EF4-FFF2-40B4-BE49-F238E27FC236}">
                <a16:creationId xmlns:a16="http://schemas.microsoft.com/office/drawing/2014/main" id="{3DC11FAB-C6BE-46D5-9DEC-56CF72025C26}"/>
              </a:ext>
            </a:extLst>
          </p:cNvPr>
          <p:cNvSpPr/>
          <p:nvPr/>
        </p:nvSpPr>
        <p:spPr>
          <a:xfrm>
            <a:off x="3227852" y="3019311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0" y="128016"/>
                </a:moveTo>
                <a:lnTo>
                  <a:pt x="10120" y="78186"/>
                </a:lnTo>
                <a:lnTo>
                  <a:pt x="37719" y="37495"/>
                </a:lnTo>
                <a:lnTo>
                  <a:pt x="78652" y="10060"/>
                </a:lnTo>
                <a:lnTo>
                  <a:pt x="128778" y="0"/>
                </a:lnTo>
                <a:lnTo>
                  <a:pt x="178903" y="10060"/>
                </a:lnTo>
                <a:lnTo>
                  <a:pt x="219836" y="37495"/>
                </a:lnTo>
                <a:lnTo>
                  <a:pt x="247435" y="78186"/>
                </a:lnTo>
                <a:lnTo>
                  <a:pt x="257556" y="128016"/>
                </a:lnTo>
                <a:lnTo>
                  <a:pt x="247435" y="177845"/>
                </a:lnTo>
                <a:lnTo>
                  <a:pt x="219837" y="218536"/>
                </a:lnTo>
                <a:lnTo>
                  <a:pt x="178903" y="245971"/>
                </a:lnTo>
                <a:lnTo>
                  <a:pt x="128778" y="256032"/>
                </a:lnTo>
                <a:lnTo>
                  <a:pt x="78652" y="245971"/>
                </a:lnTo>
                <a:lnTo>
                  <a:pt x="37719" y="218536"/>
                </a:lnTo>
                <a:lnTo>
                  <a:pt x="10120" y="177845"/>
                </a:lnTo>
                <a:lnTo>
                  <a:pt x="0" y="128016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3">
            <a:extLst>
              <a:ext uri="{FF2B5EF4-FFF2-40B4-BE49-F238E27FC236}">
                <a16:creationId xmlns:a16="http://schemas.microsoft.com/office/drawing/2014/main" id="{BFD5A2AD-352B-402F-A673-D26C0D5775BD}"/>
              </a:ext>
            </a:extLst>
          </p:cNvPr>
          <p:cNvSpPr/>
          <p:nvPr/>
        </p:nvSpPr>
        <p:spPr>
          <a:xfrm>
            <a:off x="4538491" y="2920251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9"/>
                </a:lnTo>
                <a:lnTo>
                  <a:pt x="10120" y="78652"/>
                </a:lnTo>
                <a:lnTo>
                  <a:pt x="0" y="128778"/>
                </a:lnTo>
                <a:lnTo>
                  <a:pt x="10120" y="178903"/>
                </a:lnTo>
                <a:lnTo>
                  <a:pt x="37719" y="219837"/>
                </a:lnTo>
                <a:lnTo>
                  <a:pt x="78652" y="247435"/>
                </a:lnTo>
                <a:lnTo>
                  <a:pt x="128778" y="257556"/>
                </a:lnTo>
                <a:lnTo>
                  <a:pt x="178903" y="247435"/>
                </a:lnTo>
                <a:lnTo>
                  <a:pt x="219837" y="219837"/>
                </a:lnTo>
                <a:lnTo>
                  <a:pt x="247435" y="178903"/>
                </a:lnTo>
                <a:lnTo>
                  <a:pt x="257556" y="128778"/>
                </a:lnTo>
                <a:lnTo>
                  <a:pt x="247435" y="78652"/>
                </a:lnTo>
                <a:lnTo>
                  <a:pt x="219836" y="37719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4">
            <a:extLst>
              <a:ext uri="{FF2B5EF4-FFF2-40B4-BE49-F238E27FC236}">
                <a16:creationId xmlns:a16="http://schemas.microsoft.com/office/drawing/2014/main" id="{B954E6A2-0060-49C3-929D-A87DA5D74042}"/>
              </a:ext>
            </a:extLst>
          </p:cNvPr>
          <p:cNvSpPr/>
          <p:nvPr/>
        </p:nvSpPr>
        <p:spPr>
          <a:xfrm>
            <a:off x="4538491" y="2920251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8"/>
                </a:moveTo>
                <a:lnTo>
                  <a:pt x="10120" y="78652"/>
                </a:lnTo>
                <a:lnTo>
                  <a:pt x="37719" y="37719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6" y="128778"/>
                </a:lnTo>
                <a:lnTo>
                  <a:pt x="247435" y="178903"/>
                </a:lnTo>
                <a:lnTo>
                  <a:pt x="219837" y="219837"/>
                </a:lnTo>
                <a:lnTo>
                  <a:pt x="178903" y="247435"/>
                </a:lnTo>
                <a:lnTo>
                  <a:pt x="128778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5">
            <a:extLst>
              <a:ext uri="{FF2B5EF4-FFF2-40B4-BE49-F238E27FC236}">
                <a16:creationId xmlns:a16="http://schemas.microsoft.com/office/drawing/2014/main" id="{CA93A521-8419-4779-B5C1-68F6C251228B}"/>
              </a:ext>
            </a:extLst>
          </p:cNvPr>
          <p:cNvSpPr/>
          <p:nvPr/>
        </p:nvSpPr>
        <p:spPr>
          <a:xfrm>
            <a:off x="4483628" y="2178062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6">
            <a:extLst>
              <a:ext uri="{FF2B5EF4-FFF2-40B4-BE49-F238E27FC236}">
                <a16:creationId xmlns:a16="http://schemas.microsoft.com/office/drawing/2014/main" id="{958E1208-1F2B-41E3-BE72-A49C8ADDB0BA}"/>
              </a:ext>
            </a:extLst>
          </p:cNvPr>
          <p:cNvSpPr/>
          <p:nvPr/>
        </p:nvSpPr>
        <p:spPr>
          <a:xfrm>
            <a:off x="4483628" y="2178062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7">
            <a:extLst>
              <a:ext uri="{FF2B5EF4-FFF2-40B4-BE49-F238E27FC236}">
                <a16:creationId xmlns:a16="http://schemas.microsoft.com/office/drawing/2014/main" id="{280DC079-AA8A-4FB3-A302-64A092B38D7A}"/>
              </a:ext>
            </a:extLst>
          </p:cNvPr>
          <p:cNvSpPr/>
          <p:nvPr/>
        </p:nvSpPr>
        <p:spPr>
          <a:xfrm>
            <a:off x="2913145" y="1528087"/>
            <a:ext cx="980440" cy="452755"/>
          </a:xfrm>
          <a:custGeom>
            <a:avLst/>
            <a:gdLst/>
            <a:ahLst/>
            <a:cxnLst/>
            <a:rect l="l" t="t" r="r" b="b"/>
            <a:pathLst>
              <a:path w="980439" h="452755">
                <a:moveTo>
                  <a:pt x="0" y="452513"/>
                </a:moveTo>
                <a:lnTo>
                  <a:pt x="98038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8">
            <a:extLst>
              <a:ext uri="{FF2B5EF4-FFF2-40B4-BE49-F238E27FC236}">
                <a16:creationId xmlns:a16="http://schemas.microsoft.com/office/drawing/2014/main" id="{BC1E9F15-6EB9-467E-9EA5-3C31006436EC}"/>
              </a:ext>
            </a:extLst>
          </p:cNvPr>
          <p:cNvSpPr/>
          <p:nvPr/>
        </p:nvSpPr>
        <p:spPr>
          <a:xfrm>
            <a:off x="3743730" y="2306842"/>
            <a:ext cx="739775" cy="98425"/>
          </a:xfrm>
          <a:custGeom>
            <a:avLst/>
            <a:gdLst/>
            <a:ahLst/>
            <a:cxnLst/>
            <a:rect l="l" t="t" r="r" b="b"/>
            <a:pathLst>
              <a:path w="739775" h="98425">
                <a:moveTo>
                  <a:pt x="0" y="97866"/>
                </a:moveTo>
                <a:lnTo>
                  <a:pt x="73935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9">
            <a:extLst>
              <a:ext uri="{FF2B5EF4-FFF2-40B4-BE49-F238E27FC236}">
                <a16:creationId xmlns:a16="http://schemas.microsoft.com/office/drawing/2014/main" id="{072EE67C-0808-4660-B85E-806EA8C200DD}"/>
              </a:ext>
            </a:extLst>
          </p:cNvPr>
          <p:cNvSpPr/>
          <p:nvPr/>
        </p:nvSpPr>
        <p:spPr>
          <a:xfrm>
            <a:off x="2913150" y="2162066"/>
            <a:ext cx="610235" cy="151765"/>
          </a:xfrm>
          <a:custGeom>
            <a:avLst/>
            <a:gdLst/>
            <a:ahLst/>
            <a:cxnLst/>
            <a:rect l="l" t="t" r="r" b="b"/>
            <a:pathLst>
              <a:path w="610235" h="151764">
                <a:moveTo>
                  <a:pt x="0" y="0"/>
                </a:moveTo>
                <a:lnTo>
                  <a:pt x="609650" y="15130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0">
            <a:extLst>
              <a:ext uri="{FF2B5EF4-FFF2-40B4-BE49-F238E27FC236}">
                <a16:creationId xmlns:a16="http://schemas.microsoft.com/office/drawing/2014/main" id="{76F79C99-9C6A-4D29-AEE0-41B7FC2ABB50}"/>
              </a:ext>
            </a:extLst>
          </p:cNvPr>
          <p:cNvSpPr/>
          <p:nvPr/>
        </p:nvSpPr>
        <p:spPr>
          <a:xfrm>
            <a:off x="3355105" y="2532393"/>
            <a:ext cx="259715" cy="485140"/>
          </a:xfrm>
          <a:custGeom>
            <a:avLst/>
            <a:gdLst/>
            <a:ahLst/>
            <a:cxnLst/>
            <a:rect l="l" t="t" r="r" b="b"/>
            <a:pathLst>
              <a:path w="259715" h="485139">
                <a:moveTo>
                  <a:pt x="259181" y="0"/>
                </a:moveTo>
                <a:lnTo>
                  <a:pt x="0" y="48491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1">
            <a:extLst>
              <a:ext uri="{FF2B5EF4-FFF2-40B4-BE49-F238E27FC236}">
                <a16:creationId xmlns:a16="http://schemas.microsoft.com/office/drawing/2014/main" id="{0A2B8DF8-CD3C-4AD5-8D04-776F6F837784}"/>
              </a:ext>
            </a:extLst>
          </p:cNvPr>
          <p:cNvSpPr/>
          <p:nvPr/>
        </p:nvSpPr>
        <p:spPr>
          <a:xfrm>
            <a:off x="4075959" y="1528074"/>
            <a:ext cx="535305" cy="650240"/>
          </a:xfrm>
          <a:custGeom>
            <a:avLst/>
            <a:gdLst/>
            <a:ahLst/>
            <a:cxnLst/>
            <a:rect l="l" t="t" r="r" b="b"/>
            <a:pathLst>
              <a:path w="535305" h="650239">
                <a:moveTo>
                  <a:pt x="534962" y="6502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2">
            <a:extLst>
              <a:ext uri="{FF2B5EF4-FFF2-40B4-BE49-F238E27FC236}">
                <a16:creationId xmlns:a16="http://schemas.microsoft.com/office/drawing/2014/main" id="{A53D8193-6951-474F-B698-E6F6876F7A4E}"/>
              </a:ext>
            </a:extLst>
          </p:cNvPr>
          <p:cNvSpPr/>
          <p:nvPr/>
        </p:nvSpPr>
        <p:spPr>
          <a:xfrm>
            <a:off x="4667269" y="2398287"/>
            <a:ext cx="35560" cy="521970"/>
          </a:xfrm>
          <a:custGeom>
            <a:avLst/>
            <a:gdLst/>
            <a:ahLst/>
            <a:cxnLst/>
            <a:rect l="l" t="t" r="r" b="b"/>
            <a:pathLst>
              <a:path w="35560" h="521970">
                <a:moveTo>
                  <a:pt x="0" y="521563"/>
                </a:moveTo>
                <a:lnTo>
                  <a:pt x="3539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3">
            <a:extLst>
              <a:ext uri="{FF2B5EF4-FFF2-40B4-BE49-F238E27FC236}">
                <a16:creationId xmlns:a16="http://schemas.microsoft.com/office/drawing/2014/main" id="{840D8C34-9C19-419A-8EB9-0E563DFA18F0}"/>
              </a:ext>
            </a:extLst>
          </p:cNvPr>
          <p:cNvSpPr/>
          <p:nvPr/>
        </p:nvSpPr>
        <p:spPr>
          <a:xfrm>
            <a:off x="4110247" y="3275343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4">
            <a:extLst>
              <a:ext uri="{FF2B5EF4-FFF2-40B4-BE49-F238E27FC236}">
                <a16:creationId xmlns:a16="http://schemas.microsoft.com/office/drawing/2014/main" id="{2D572FC0-088C-4268-B288-C6DCD019AD2A}"/>
              </a:ext>
            </a:extLst>
          </p:cNvPr>
          <p:cNvSpPr/>
          <p:nvPr/>
        </p:nvSpPr>
        <p:spPr>
          <a:xfrm>
            <a:off x="4110247" y="3275343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5">
            <a:extLst>
              <a:ext uri="{FF2B5EF4-FFF2-40B4-BE49-F238E27FC236}">
                <a16:creationId xmlns:a16="http://schemas.microsoft.com/office/drawing/2014/main" id="{FED7178B-C235-4A5C-A5A0-2F96C40A74A7}"/>
              </a:ext>
            </a:extLst>
          </p:cNvPr>
          <p:cNvSpPr/>
          <p:nvPr/>
        </p:nvSpPr>
        <p:spPr>
          <a:xfrm>
            <a:off x="4890536" y="1326146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6">
            <a:extLst>
              <a:ext uri="{FF2B5EF4-FFF2-40B4-BE49-F238E27FC236}">
                <a16:creationId xmlns:a16="http://schemas.microsoft.com/office/drawing/2014/main" id="{0E94FBB6-A3B9-4B36-B511-F7AF52409A0B}"/>
              </a:ext>
            </a:extLst>
          </p:cNvPr>
          <p:cNvSpPr/>
          <p:nvPr/>
        </p:nvSpPr>
        <p:spPr>
          <a:xfrm>
            <a:off x="4890536" y="1326146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7">
            <a:extLst>
              <a:ext uri="{FF2B5EF4-FFF2-40B4-BE49-F238E27FC236}">
                <a16:creationId xmlns:a16="http://schemas.microsoft.com/office/drawing/2014/main" id="{AB0B2B23-8085-4DEA-9F86-87184E430217}"/>
              </a:ext>
            </a:extLst>
          </p:cNvPr>
          <p:cNvSpPr/>
          <p:nvPr/>
        </p:nvSpPr>
        <p:spPr>
          <a:xfrm>
            <a:off x="3446546" y="3238005"/>
            <a:ext cx="664210" cy="166370"/>
          </a:xfrm>
          <a:custGeom>
            <a:avLst/>
            <a:gdLst/>
            <a:ahLst/>
            <a:cxnLst/>
            <a:rect l="l" t="t" r="r" b="b"/>
            <a:pathLst>
              <a:path w="664210" h="166370">
                <a:moveTo>
                  <a:pt x="0" y="0"/>
                </a:moveTo>
                <a:lnTo>
                  <a:pt x="663981" y="16634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8">
            <a:extLst>
              <a:ext uri="{FF2B5EF4-FFF2-40B4-BE49-F238E27FC236}">
                <a16:creationId xmlns:a16="http://schemas.microsoft.com/office/drawing/2014/main" id="{2BCA5DC6-91A1-4FA3-AD7D-002DE59725DF}"/>
              </a:ext>
            </a:extLst>
          </p:cNvPr>
          <p:cNvSpPr/>
          <p:nvPr/>
        </p:nvSpPr>
        <p:spPr>
          <a:xfrm>
            <a:off x="4114063" y="1436637"/>
            <a:ext cx="776605" cy="17780"/>
          </a:xfrm>
          <a:custGeom>
            <a:avLst/>
            <a:gdLst/>
            <a:ahLst/>
            <a:cxnLst/>
            <a:rect l="l" t="t" r="r" b="b"/>
            <a:pathLst>
              <a:path w="776605" h="17780">
                <a:moveTo>
                  <a:pt x="0" y="0"/>
                </a:moveTo>
                <a:lnTo>
                  <a:pt x="776363" y="1731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69AE05BD-8E4A-4223-9FE3-DDBAD5BEE43C}"/>
              </a:ext>
            </a:extLst>
          </p:cNvPr>
          <p:cNvSpPr txBox="1"/>
          <p:nvPr/>
        </p:nvSpPr>
        <p:spPr>
          <a:xfrm>
            <a:off x="3159646" y="1982254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1" name="object 31">
            <a:extLst>
              <a:ext uri="{FF2B5EF4-FFF2-40B4-BE49-F238E27FC236}">
                <a16:creationId xmlns:a16="http://schemas.microsoft.com/office/drawing/2014/main" id="{D463AA05-E0FD-4DA4-808E-08D8979B45D0}"/>
              </a:ext>
            </a:extLst>
          </p:cNvPr>
          <p:cNvSpPr txBox="1"/>
          <p:nvPr/>
        </p:nvSpPr>
        <p:spPr>
          <a:xfrm>
            <a:off x="3226702" y="2069630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0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92" name="object 34">
            <a:extLst>
              <a:ext uri="{FF2B5EF4-FFF2-40B4-BE49-F238E27FC236}">
                <a16:creationId xmlns:a16="http://schemas.microsoft.com/office/drawing/2014/main" id="{137246D9-66C5-4E1E-B7D2-3089D551A28D}"/>
              </a:ext>
            </a:extLst>
          </p:cNvPr>
          <p:cNvSpPr txBox="1"/>
          <p:nvPr/>
        </p:nvSpPr>
        <p:spPr>
          <a:xfrm>
            <a:off x="3207281" y="2629219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20284247-BE97-4F9B-997A-758CCF2891BB}"/>
              </a:ext>
            </a:extLst>
          </p:cNvPr>
          <p:cNvSpPr txBox="1"/>
          <p:nvPr/>
        </p:nvSpPr>
        <p:spPr>
          <a:xfrm>
            <a:off x="3274337" y="2716596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3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94" name="object 36">
            <a:extLst>
              <a:ext uri="{FF2B5EF4-FFF2-40B4-BE49-F238E27FC236}">
                <a16:creationId xmlns:a16="http://schemas.microsoft.com/office/drawing/2014/main" id="{9929F402-5BCA-4CEE-B9EF-88FA21F63232}"/>
              </a:ext>
            </a:extLst>
          </p:cNvPr>
          <p:cNvSpPr txBox="1"/>
          <p:nvPr/>
        </p:nvSpPr>
        <p:spPr>
          <a:xfrm>
            <a:off x="3691288" y="3034695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5" name="object 37">
            <a:extLst>
              <a:ext uri="{FF2B5EF4-FFF2-40B4-BE49-F238E27FC236}">
                <a16:creationId xmlns:a16="http://schemas.microsoft.com/office/drawing/2014/main" id="{E876335C-86FC-4266-AE0E-272F41C6B097}"/>
              </a:ext>
            </a:extLst>
          </p:cNvPr>
          <p:cNvSpPr txBox="1"/>
          <p:nvPr/>
        </p:nvSpPr>
        <p:spPr>
          <a:xfrm>
            <a:off x="3758344" y="3122071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4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96" name="object 42">
            <a:extLst>
              <a:ext uri="{FF2B5EF4-FFF2-40B4-BE49-F238E27FC236}">
                <a16:creationId xmlns:a16="http://schemas.microsoft.com/office/drawing/2014/main" id="{DEAF4AD8-8745-479F-A199-CAC3A2F3A670}"/>
              </a:ext>
            </a:extLst>
          </p:cNvPr>
          <p:cNvSpPr txBox="1"/>
          <p:nvPr/>
        </p:nvSpPr>
        <p:spPr>
          <a:xfrm>
            <a:off x="3856363" y="1260426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7" name="object 43">
            <a:extLst>
              <a:ext uri="{FF2B5EF4-FFF2-40B4-BE49-F238E27FC236}">
                <a16:creationId xmlns:a16="http://schemas.microsoft.com/office/drawing/2014/main" id="{279F3C8D-6742-48A9-AC2A-53E69DD4FEBB}"/>
              </a:ext>
            </a:extLst>
          </p:cNvPr>
          <p:cNvSpPr txBox="1"/>
          <p:nvPr/>
        </p:nvSpPr>
        <p:spPr>
          <a:xfrm>
            <a:off x="3952375" y="1347802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3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98" name="object 44">
            <a:extLst>
              <a:ext uri="{FF2B5EF4-FFF2-40B4-BE49-F238E27FC236}">
                <a16:creationId xmlns:a16="http://schemas.microsoft.com/office/drawing/2014/main" id="{D955B50D-4F91-4172-95F1-314670C44F0F}"/>
              </a:ext>
            </a:extLst>
          </p:cNvPr>
          <p:cNvSpPr txBox="1"/>
          <p:nvPr/>
        </p:nvSpPr>
        <p:spPr>
          <a:xfrm>
            <a:off x="4891916" y="1284349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9" name="object 45">
            <a:extLst>
              <a:ext uri="{FF2B5EF4-FFF2-40B4-BE49-F238E27FC236}">
                <a16:creationId xmlns:a16="http://schemas.microsoft.com/office/drawing/2014/main" id="{85C44713-9C4E-4A84-90D6-BAA978535F29}"/>
              </a:ext>
            </a:extLst>
          </p:cNvPr>
          <p:cNvSpPr txBox="1"/>
          <p:nvPr/>
        </p:nvSpPr>
        <p:spPr>
          <a:xfrm>
            <a:off x="4980308" y="1371725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4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00" name="object 46">
            <a:extLst>
              <a:ext uri="{FF2B5EF4-FFF2-40B4-BE49-F238E27FC236}">
                <a16:creationId xmlns:a16="http://schemas.microsoft.com/office/drawing/2014/main" id="{977F34CA-F514-4DAF-8BEC-FF053F0F4CF4}"/>
              </a:ext>
            </a:extLst>
          </p:cNvPr>
          <p:cNvSpPr txBox="1"/>
          <p:nvPr/>
        </p:nvSpPr>
        <p:spPr>
          <a:xfrm>
            <a:off x="4489956" y="2141178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1" name="object 47">
            <a:extLst>
              <a:ext uri="{FF2B5EF4-FFF2-40B4-BE49-F238E27FC236}">
                <a16:creationId xmlns:a16="http://schemas.microsoft.com/office/drawing/2014/main" id="{09214572-82FB-46B9-9AE3-B251E03FB03F}"/>
              </a:ext>
            </a:extLst>
          </p:cNvPr>
          <p:cNvSpPr txBox="1"/>
          <p:nvPr/>
        </p:nvSpPr>
        <p:spPr>
          <a:xfrm>
            <a:off x="4585968" y="2228554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5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02" name="object 68">
            <a:extLst>
              <a:ext uri="{FF2B5EF4-FFF2-40B4-BE49-F238E27FC236}">
                <a16:creationId xmlns:a16="http://schemas.microsoft.com/office/drawing/2014/main" id="{5EC4D568-07F1-43B9-AC3A-BB8A5A486E11}"/>
              </a:ext>
            </a:extLst>
          </p:cNvPr>
          <p:cNvSpPr/>
          <p:nvPr/>
        </p:nvSpPr>
        <p:spPr>
          <a:xfrm>
            <a:off x="4702321" y="1544852"/>
            <a:ext cx="226060" cy="671195"/>
          </a:xfrm>
          <a:custGeom>
            <a:avLst/>
            <a:gdLst/>
            <a:ahLst/>
            <a:cxnLst/>
            <a:rect l="l" t="t" r="r" b="b"/>
            <a:pathLst>
              <a:path w="226060" h="671194">
                <a:moveTo>
                  <a:pt x="0" y="670585"/>
                </a:moveTo>
                <a:lnTo>
                  <a:pt x="22579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4">
            <a:extLst>
              <a:ext uri="{FF2B5EF4-FFF2-40B4-BE49-F238E27FC236}">
                <a16:creationId xmlns:a16="http://schemas.microsoft.com/office/drawing/2014/main" id="{70EFD20F-259C-44D4-8B33-092132D1CEA3}"/>
              </a:ext>
            </a:extLst>
          </p:cNvPr>
          <p:cNvSpPr txBox="1"/>
          <p:nvPr/>
        </p:nvSpPr>
        <p:spPr>
          <a:xfrm>
            <a:off x="2748927" y="1927828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4" name="object 45">
            <a:extLst>
              <a:ext uri="{FF2B5EF4-FFF2-40B4-BE49-F238E27FC236}">
                <a16:creationId xmlns:a16="http://schemas.microsoft.com/office/drawing/2014/main" id="{CFAEAFE0-6450-48F0-80FD-AC8495AA6063}"/>
              </a:ext>
            </a:extLst>
          </p:cNvPr>
          <p:cNvSpPr txBox="1"/>
          <p:nvPr/>
        </p:nvSpPr>
        <p:spPr>
          <a:xfrm>
            <a:off x="2837319" y="2015204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1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05" name="object 44">
            <a:extLst>
              <a:ext uri="{FF2B5EF4-FFF2-40B4-BE49-F238E27FC236}">
                <a16:creationId xmlns:a16="http://schemas.microsoft.com/office/drawing/2014/main" id="{B33CCD5B-2386-46DC-87C8-EC1891B88247}"/>
              </a:ext>
            </a:extLst>
          </p:cNvPr>
          <p:cNvSpPr txBox="1"/>
          <p:nvPr/>
        </p:nvSpPr>
        <p:spPr>
          <a:xfrm>
            <a:off x="3505163" y="2267119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6" name="object 45">
            <a:extLst>
              <a:ext uri="{FF2B5EF4-FFF2-40B4-BE49-F238E27FC236}">
                <a16:creationId xmlns:a16="http://schemas.microsoft.com/office/drawing/2014/main" id="{D0C2591D-5ABC-4D55-AF97-F3FC2ECDBBDE}"/>
              </a:ext>
            </a:extLst>
          </p:cNvPr>
          <p:cNvSpPr txBox="1"/>
          <p:nvPr/>
        </p:nvSpPr>
        <p:spPr>
          <a:xfrm>
            <a:off x="3593555" y="2354495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2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07" name="object 44">
            <a:extLst>
              <a:ext uri="{FF2B5EF4-FFF2-40B4-BE49-F238E27FC236}">
                <a16:creationId xmlns:a16="http://schemas.microsoft.com/office/drawing/2014/main" id="{10EBD327-2420-49A6-B122-56E04105023D}"/>
              </a:ext>
            </a:extLst>
          </p:cNvPr>
          <p:cNvSpPr txBox="1"/>
          <p:nvPr/>
        </p:nvSpPr>
        <p:spPr>
          <a:xfrm>
            <a:off x="4563451" y="2911571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8" name="object 45">
            <a:extLst>
              <a:ext uri="{FF2B5EF4-FFF2-40B4-BE49-F238E27FC236}">
                <a16:creationId xmlns:a16="http://schemas.microsoft.com/office/drawing/2014/main" id="{E94874E5-9B07-40E0-8D5E-EBB998287D39}"/>
              </a:ext>
            </a:extLst>
          </p:cNvPr>
          <p:cNvSpPr txBox="1"/>
          <p:nvPr/>
        </p:nvSpPr>
        <p:spPr>
          <a:xfrm>
            <a:off x="4651843" y="2998947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6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DB82557-B3A9-4BD9-A2BD-239F0E589F1F}"/>
              </a:ext>
            </a:extLst>
          </p:cNvPr>
          <p:cNvSpPr txBox="1"/>
          <p:nvPr/>
        </p:nvSpPr>
        <p:spPr>
          <a:xfrm>
            <a:off x="4178705" y="3262654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0" name="object 45">
            <a:extLst>
              <a:ext uri="{FF2B5EF4-FFF2-40B4-BE49-F238E27FC236}">
                <a16:creationId xmlns:a16="http://schemas.microsoft.com/office/drawing/2014/main" id="{792FE788-B747-443C-A890-A6490C6FC6FD}"/>
              </a:ext>
            </a:extLst>
          </p:cNvPr>
          <p:cNvSpPr txBox="1"/>
          <p:nvPr/>
        </p:nvSpPr>
        <p:spPr>
          <a:xfrm>
            <a:off x="4267097" y="3350030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8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1" name="object 44">
            <a:extLst>
              <a:ext uri="{FF2B5EF4-FFF2-40B4-BE49-F238E27FC236}">
                <a16:creationId xmlns:a16="http://schemas.microsoft.com/office/drawing/2014/main" id="{24FA73F9-EF61-4A7D-BDD1-E90FEB5A1964}"/>
              </a:ext>
            </a:extLst>
          </p:cNvPr>
          <p:cNvSpPr txBox="1"/>
          <p:nvPr/>
        </p:nvSpPr>
        <p:spPr>
          <a:xfrm>
            <a:off x="3260528" y="3016824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2" name="object 45">
            <a:extLst>
              <a:ext uri="{FF2B5EF4-FFF2-40B4-BE49-F238E27FC236}">
                <a16:creationId xmlns:a16="http://schemas.microsoft.com/office/drawing/2014/main" id="{30BFB55E-CA3B-412D-8891-0115D8FAF1B6}"/>
              </a:ext>
            </a:extLst>
          </p:cNvPr>
          <p:cNvSpPr txBox="1"/>
          <p:nvPr/>
        </p:nvSpPr>
        <p:spPr>
          <a:xfrm>
            <a:off x="3348920" y="3104200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7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3" name="object 34">
            <a:extLst>
              <a:ext uri="{FF2B5EF4-FFF2-40B4-BE49-F238E27FC236}">
                <a16:creationId xmlns:a16="http://schemas.microsoft.com/office/drawing/2014/main" id="{ACE1EC8C-5D70-46DE-9E96-9BCDECCDEDD7}"/>
              </a:ext>
            </a:extLst>
          </p:cNvPr>
          <p:cNvSpPr txBox="1"/>
          <p:nvPr/>
        </p:nvSpPr>
        <p:spPr>
          <a:xfrm>
            <a:off x="4009243" y="2328709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4" name="object 35">
            <a:extLst>
              <a:ext uri="{FF2B5EF4-FFF2-40B4-BE49-F238E27FC236}">
                <a16:creationId xmlns:a16="http://schemas.microsoft.com/office/drawing/2014/main" id="{43E6BA82-F062-4099-B214-B8B5EFDE5770}"/>
              </a:ext>
            </a:extLst>
          </p:cNvPr>
          <p:cNvSpPr txBox="1"/>
          <p:nvPr/>
        </p:nvSpPr>
        <p:spPr>
          <a:xfrm>
            <a:off x="4076299" y="2416086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7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5" name="object 34">
            <a:extLst>
              <a:ext uri="{FF2B5EF4-FFF2-40B4-BE49-F238E27FC236}">
                <a16:creationId xmlns:a16="http://schemas.microsoft.com/office/drawing/2014/main" id="{3D539276-FFC5-44F2-9C2C-C4518F9D94BD}"/>
              </a:ext>
            </a:extLst>
          </p:cNvPr>
          <p:cNvSpPr txBox="1"/>
          <p:nvPr/>
        </p:nvSpPr>
        <p:spPr>
          <a:xfrm>
            <a:off x="3192156" y="1495916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6" name="object 35">
            <a:extLst>
              <a:ext uri="{FF2B5EF4-FFF2-40B4-BE49-F238E27FC236}">
                <a16:creationId xmlns:a16="http://schemas.microsoft.com/office/drawing/2014/main" id="{1F14088C-537E-4DBD-A9F7-4574BBBCB1EF}"/>
              </a:ext>
            </a:extLst>
          </p:cNvPr>
          <p:cNvSpPr txBox="1"/>
          <p:nvPr/>
        </p:nvSpPr>
        <p:spPr>
          <a:xfrm>
            <a:off x="3259212" y="1583293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1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7" name="object 34">
            <a:extLst>
              <a:ext uri="{FF2B5EF4-FFF2-40B4-BE49-F238E27FC236}">
                <a16:creationId xmlns:a16="http://schemas.microsoft.com/office/drawing/2014/main" id="{1BDC6B5D-DA67-46D1-B2E9-C445099462C9}"/>
              </a:ext>
            </a:extLst>
          </p:cNvPr>
          <p:cNvSpPr txBox="1"/>
          <p:nvPr/>
        </p:nvSpPr>
        <p:spPr>
          <a:xfrm>
            <a:off x="4450439" y="1169590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8" name="object 35">
            <a:extLst>
              <a:ext uri="{FF2B5EF4-FFF2-40B4-BE49-F238E27FC236}">
                <a16:creationId xmlns:a16="http://schemas.microsoft.com/office/drawing/2014/main" id="{E6ED9032-4A31-4237-BDF2-EC58E35C7BD2}"/>
              </a:ext>
            </a:extLst>
          </p:cNvPr>
          <p:cNvSpPr txBox="1"/>
          <p:nvPr/>
        </p:nvSpPr>
        <p:spPr>
          <a:xfrm>
            <a:off x="4517495" y="1256967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2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9" name="object 34">
            <a:extLst>
              <a:ext uri="{FF2B5EF4-FFF2-40B4-BE49-F238E27FC236}">
                <a16:creationId xmlns:a16="http://schemas.microsoft.com/office/drawing/2014/main" id="{B358184C-49FA-4783-A59F-528F48FB1C71}"/>
              </a:ext>
            </a:extLst>
          </p:cNvPr>
          <p:cNvSpPr txBox="1"/>
          <p:nvPr/>
        </p:nvSpPr>
        <p:spPr>
          <a:xfrm>
            <a:off x="4699322" y="2535549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0" name="object 35">
            <a:extLst>
              <a:ext uri="{FF2B5EF4-FFF2-40B4-BE49-F238E27FC236}">
                <a16:creationId xmlns:a16="http://schemas.microsoft.com/office/drawing/2014/main" id="{9CCFEF2D-845B-45C8-8A3E-67C63E565566}"/>
              </a:ext>
            </a:extLst>
          </p:cNvPr>
          <p:cNvSpPr txBox="1"/>
          <p:nvPr/>
        </p:nvSpPr>
        <p:spPr>
          <a:xfrm>
            <a:off x="4766378" y="2622926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5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21" name="object 34">
            <a:extLst>
              <a:ext uri="{FF2B5EF4-FFF2-40B4-BE49-F238E27FC236}">
                <a16:creationId xmlns:a16="http://schemas.microsoft.com/office/drawing/2014/main" id="{22E15659-7F9D-451C-94D2-8528386CBC2C}"/>
              </a:ext>
            </a:extLst>
          </p:cNvPr>
          <p:cNvSpPr txBox="1"/>
          <p:nvPr/>
        </p:nvSpPr>
        <p:spPr>
          <a:xfrm>
            <a:off x="4149558" y="1771021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2" name="object 35">
            <a:extLst>
              <a:ext uri="{FF2B5EF4-FFF2-40B4-BE49-F238E27FC236}">
                <a16:creationId xmlns:a16="http://schemas.microsoft.com/office/drawing/2014/main" id="{AF2BEE8B-2F55-4F9A-A71F-7157EC6D3E44}"/>
              </a:ext>
            </a:extLst>
          </p:cNvPr>
          <p:cNvSpPr txBox="1"/>
          <p:nvPr/>
        </p:nvSpPr>
        <p:spPr>
          <a:xfrm>
            <a:off x="4216614" y="1858398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6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23" name="object 34">
            <a:extLst>
              <a:ext uri="{FF2B5EF4-FFF2-40B4-BE49-F238E27FC236}">
                <a16:creationId xmlns:a16="http://schemas.microsoft.com/office/drawing/2014/main" id="{99162CE5-FA74-4D90-BEAB-A2BED42DB4B7}"/>
              </a:ext>
            </a:extLst>
          </p:cNvPr>
          <p:cNvSpPr txBox="1"/>
          <p:nvPr/>
        </p:nvSpPr>
        <p:spPr>
          <a:xfrm>
            <a:off x="4836819" y="1769898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4" name="object 35">
            <a:extLst>
              <a:ext uri="{FF2B5EF4-FFF2-40B4-BE49-F238E27FC236}">
                <a16:creationId xmlns:a16="http://schemas.microsoft.com/office/drawing/2014/main" id="{5AA15622-9370-4607-842F-9ACEE9CDD8F5}"/>
              </a:ext>
            </a:extLst>
          </p:cNvPr>
          <p:cNvSpPr txBox="1"/>
          <p:nvPr/>
        </p:nvSpPr>
        <p:spPr>
          <a:xfrm>
            <a:off x="4903875" y="1857275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8</a:t>
            </a:r>
            <a:endParaRPr sz="10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D88E8849-3E10-4529-88C3-0713D39FE7C8}"/>
                  </a:ext>
                </a:extLst>
              </p:cNvPr>
              <p:cNvSpPr txBox="1"/>
              <p:nvPr/>
            </p:nvSpPr>
            <p:spPr>
              <a:xfrm>
                <a:off x="4453190" y="4194542"/>
                <a:ext cx="1349665" cy="320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𝑝𝑟𝑒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D88E8849-3E10-4529-88C3-0713D39FE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190" y="4194542"/>
                <a:ext cx="1349665" cy="320601"/>
              </a:xfrm>
              <a:prstGeom prst="rect">
                <a:avLst/>
              </a:prstGeom>
              <a:blipFill>
                <a:blip r:embed="rId2"/>
                <a:stretch>
                  <a:fillRect l="-4072" t="-7547" r="-6787" b="-32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11F5D-2180-4145-9329-9B9CF13FFFD9}"/>
                  </a:ext>
                </a:extLst>
              </p:cNvPr>
              <p:cNvSpPr txBox="1"/>
              <p:nvPr/>
            </p:nvSpPr>
            <p:spPr>
              <a:xfrm>
                <a:off x="4866052" y="4553948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11F5D-2180-4145-9329-9B9CF13FF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052" y="4553948"/>
                <a:ext cx="200376" cy="307777"/>
              </a:xfrm>
              <a:prstGeom prst="rect">
                <a:avLst/>
              </a:prstGeom>
              <a:blipFill>
                <a:blip r:embed="rId3"/>
                <a:stretch>
                  <a:fillRect l="-27273" r="-30303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文本框 126">
            <a:extLst>
              <a:ext uri="{FF2B5EF4-FFF2-40B4-BE49-F238E27FC236}">
                <a16:creationId xmlns:a16="http://schemas.microsoft.com/office/drawing/2014/main" id="{5680AE5A-F580-4985-A960-E040AB319064}"/>
              </a:ext>
            </a:extLst>
          </p:cNvPr>
          <p:cNvSpPr txBox="1"/>
          <p:nvPr/>
        </p:nvSpPr>
        <p:spPr>
          <a:xfrm>
            <a:off x="8062505" y="3764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BCAA2"/>
                </a:solidFill>
              </a:rPr>
              <a:t>上一节点</a:t>
            </a:r>
          </a:p>
        </p:txBody>
      </p:sp>
    </p:spTree>
    <p:extLst>
      <p:ext uri="{BB962C8B-B14F-4D97-AF65-F5344CB8AC3E}">
        <p14:creationId xmlns:p14="http://schemas.microsoft.com/office/powerpoint/2010/main" val="17246629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229360" y="4218433"/>
            <a:ext cx="474345" cy="445134"/>
          </a:xfrm>
          <a:custGeom>
            <a:avLst/>
            <a:gdLst/>
            <a:ahLst/>
            <a:cxnLst/>
            <a:rect l="l" t="t" r="r" b="b"/>
            <a:pathLst>
              <a:path w="474344" h="445135">
                <a:moveTo>
                  <a:pt x="399796" y="0"/>
                </a:moveTo>
                <a:lnTo>
                  <a:pt x="74168" y="0"/>
                </a:lnTo>
                <a:lnTo>
                  <a:pt x="45300" y="5829"/>
                </a:lnTo>
                <a:lnTo>
                  <a:pt x="21724" y="21724"/>
                </a:lnTo>
                <a:lnTo>
                  <a:pt x="5829" y="45300"/>
                </a:lnTo>
                <a:lnTo>
                  <a:pt x="0" y="74168"/>
                </a:lnTo>
                <a:lnTo>
                  <a:pt x="0" y="370840"/>
                </a:lnTo>
                <a:lnTo>
                  <a:pt x="5829" y="399707"/>
                </a:lnTo>
                <a:lnTo>
                  <a:pt x="21724" y="423283"/>
                </a:lnTo>
                <a:lnTo>
                  <a:pt x="45300" y="439178"/>
                </a:lnTo>
                <a:lnTo>
                  <a:pt x="74168" y="445008"/>
                </a:lnTo>
                <a:lnTo>
                  <a:pt x="399796" y="445008"/>
                </a:lnTo>
                <a:lnTo>
                  <a:pt x="428663" y="439178"/>
                </a:lnTo>
                <a:lnTo>
                  <a:pt x="452239" y="423283"/>
                </a:lnTo>
                <a:lnTo>
                  <a:pt x="468134" y="399707"/>
                </a:lnTo>
                <a:lnTo>
                  <a:pt x="473964" y="370840"/>
                </a:lnTo>
                <a:lnTo>
                  <a:pt x="473964" y="74168"/>
                </a:lnTo>
                <a:lnTo>
                  <a:pt x="468134" y="45300"/>
                </a:lnTo>
                <a:lnTo>
                  <a:pt x="452239" y="21724"/>
                </a:lnTo>
                <a:lnTo>
                  <a:pt x="428663" y="5829"/>
                </a:lnTo>
                <a:lnTo>
                  <a:pt x="399796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2956" y="4244341"/>
            <a:ext cx="802005" cy="445134"/>
          </a:xfrm>
          <a:custGeom>
            <a:avLst/>
            <a:gdLst/>
            <a:ahLst/>
            <a:cxnLst/>
            <a:rect l="l" t="t" r="r" b="b"/>
            <a:pathLst>
              <a:path w="802005" h="445135">
                <a:moveTo>
                  <a:pt x="727456" y="0"/>
                </a:moveTo>
                <a:lnTo>
                  <a:pt x="74168" y="0"/>
                </a:lnTo>
                <a:lnTo>
                  <a:pt x="45300" y="5829"/>
                </a:lnTo>
                <a:lnTo>
                  <a:pt x="21724" y="21724"/>
                </a:lnTo>
                <a:lnTo>
                  <a:pt x="5829" y="45300"/>
                </a:lnTo>
                <a:lnTo>
                  <a:pt x="0" y="74167"/>
                </a:lnTo>
                <a:lnTo>
                  <a:pt x="0" y="370839"/>
                </a:lnTo>
                <a:lnTo>
                  <a:pt x="5829" y="399707"/>
                </a:lnTo>
                <a:lnTo>
                  <a:pt x="21724" y="423283"/>
                </a:lnTo>
                <a:lnTo>
                  <a:pt x="45300" y="439178"/>
                </a:lnTo>
                <a:lnTo>
                  <a:pt x="74168" y="445007"/>
                </a:lnTo>
                <a:lnTo>
                  <a:pt x="727456" y="445007"/>
                </a:lnTo>
                <a:lnTo>
                  <a:pt x="756323" y="439178"/>
                </a:lnTo>
                <a:lnTo>
                  <a:pt x="779899" y="423283"/>
                </a:lnTo>
                <a:lnTo>
                  <a:pt x="795794" y="399707"/>
                </a:lnTo>
                <a:lnTo>
                  <a:pt x="801624" y="370839"/>
                </a:lnTo>
                <a:lnTo>
                  <a:pt x="801624" y="74167"/>
                </a:lnTo>
                <a:lnTo>
                  <a:pt x="795794" y="45300"/>
                </a:lnTo>
                <a:lnTo>
                  <a:pt x="779899" y="21724"/>
                </a:lnTo>
                <a:lnTo>
                  <a:pt x="756323" y="5829"/>
                </a:lnTo>
                <a:lnTo>
                  <a:pt x="727456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70242" y="4114805"/>
            <a:ext cx="390701" cy="324855"/>
          </a:xfrm>
          <a:custGeom>
            <a:avLst/>
            <a:gdLst/>
            <a:ahLst/>
            <a:cxnLst/>
            <a:rect l="l" t="t" r="r" b="b"/>
            <a:pathLst>
              <a:path w="576579" h="445135">
                <a:moveTo>
                  <a:pt x="501904" y="0"/>
                </a:moveTo>
                <a:lnTo>
                  <a:pt x="74168" y="0"/>
                </a:lnTo>
                <a:lnTo>
                  <a:pt x="45300" y="5829"/>
                </a:lnTo>
                <a:lnTo>
                  <a:pt x="21724" y="21724"/>
                </a:lnTo>
                <a:lnTo>
                  <a:pt x="5829" y="45300"/>
                </a:lnTo>
                <a:lnTo>
                  <a:pt x="0" y="74168"/>
                </a:lnTo>
                <a:lnTo>
                  <a:pt x="0" y="370840"/>
                </a:lnTo>
                <a:lnTo>
                  <a:pt x="5829" y="399707"/>
                </a:lnTo>
                <a:lnTo>
                  <a:pt x="21724" y="423283"/>
                </a:lnTo>
                <a:lnTo>
                  <a:pt x="45300" y="439178"/>
                </a:lnTo>
                <a:lnTo>
                  <a:pt x="74168" y="445008"/>
                </a:lnTo>
                <a:lnTo>
                  <a:pt x="501904" y="445008"/>
                </a:lnTo>
                <a:lnTo>
                  <a:pt x="530771" y="439178"/>
                </a:lnTo>
                <a:lnTo>
                  <a:pt x="554347" y="423283"/>
                </a:lnTo>
                <a:lnTo>
                  <a:pt x="570242" y="399707"/>
                </a:lnTo>
                <a:lnTo>
                  <a:pt x="576072" y="370840"/>
                </a:lnTo>
                <a:lnTo>
                  <a:pt x="576072" y="74168"/>
                </a:lnTo>
                <a:lnTo>
                  <a:pt x="570242" y="45300"/>
                </a:lnTo>
                <a:lnTo>
                  <a:pt x="554347" y="21724"/>
                </a:lnTo>
                <a:lnTo>
                  <a:pt x="530771" y="5829"/>
                </a:lnTo>
                <a:lnTo>
                  <a:pt x="501904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80479" y="1824046"/>
            <a:ext cx="32842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只能按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时间顺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序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进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行随机游走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380479" y="2372681"/>
            <a:ext cx="328422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下一条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要在上一条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之后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954740" y="4428849"/>
            <a:ext cx="142875" cy="175260"/>
          </a:xfrm>
          <a:custGeom>
            <a:avLst/>
            <a:gdLst/>
            <a:ahLst/>
            <a:cxnLst/>
            <a:rect l="l" t="t" r="r" b="b"/>
            <a:pathLst>
              <a:path w="142875" h="175260">
                <a:moveTo>
                  <a:pt x="22942" y="45439"/>
                </a:moveTo>
                <a:lnTo>
                  <a:pt x="17206" y="45439"/>
                </a:lnTo>
                <a:lnTo>
                  <a:pt x="17206" y="42564"/>
                </a:lnTo>
                <a:lnTo>
                  <a:pt x="31975" y="6111"/>
                </a:lnTo>
                <a:lnTo>
                  <a:pt x="45884" y="0"/>
                </a:lnTo>
                <a:lnTo>
                  <a:pt x="53689" y="1132"/>
                </a:lnTo>
                <a:lnTo>
                  <a:pt x="61011" y="4745"/>
                </a:lnTo>
                <a:lnTo>
                  <a:pt x="62471" y="6327"/>
                </a:lnTo>
                <a:lnTo>
                  <a:pt x="45310" y="6327"/>
                </a:lnTo>
                <a:lnTo>
                  <a:pt x="38463" y="8699"/>
                </a:lnTo>
                <a:lnTo>
                  <a:pt x="33122" y="15386"/>
                </a:lnTo>
                <a:lnTo>
                  <a:pt x="28856" y="25739"/>
                </a:lnTo>
                <a:lnTo>
                  <a:pt x="25236" y="39112"/>
                </a:lnTo>
                <a:lnTo>
                  <a:pt x="23515" y="44864"/>
                </a:lnTo>
                <a:lnTo>
                  <a:pt x="22942" y="45439"/>
                </a:lnTo>
                <a:close/>
              </a:path>
              <a:path w="142875" h="175260">
                <a:moveTo>
                  <a:pt x="78576" y="20706"/>
                </a:moveTo>
                <a:lnTo>
                  <a:pt x="70547" y="20706"/>
                </a:lnTo>
                <a:lnTo>
                  <a:pt x="78128" y="13103"/>
                </a:lnTo>
                <a:lnTo>
                  <a:pt x="86893" y="6470"/>
                </a:lnTo>
                <a:lnTo>
                  <a:pt x="96518" y="1779"/>
                </a:lnTo>
                <a:lnTo>
                  <a:pt x="106680" y="0"/>
                </a:lnTo>
                <a:lnTo>
                  <a:pt x="121037" y="3280"/>
                </a:lnTo>
                <a:lnTo>
                  <a:pt x="124847" y="6327"/>
                </a:lnTo>
                <a:lnTo>
                  <a:pt x="100945" y="6327"/>
                </a:lnTo>
                <a:lnTo>
                  <a:pt x="92915" y="8052"/>
                </a:lnTo>
                <a:lnTo>
                  <a:pt x="83738" y="16680"/>
                </a:lnTo>
                <a:lnTo>
                  <a:pt x="78576" y="20706"/>
                </a:lnTo>
                <a:close/>
              </a:path>
              <a:path w="142875" h="175260">
                <a:moveTo>
                  <a:pt x="38428" y="166804"/>
                </a:moveTo>
                <a:lnTo>
                  <a:pt x="18353" y="166804"/>
                </a:lnTo>
                <a:lnTo>
                  <a:pt x="21221" y="155301"/>
                </a:lnTo>
                <a:lnTo>
                  <a:pt x="51619" y="32785"/>
                </a:lnTo>
                <a:lnTo>
                  <a:pt x="52766" y="28184"/>
                </a:lnTo>
                <a:lnTo>
                  <a:pt x="53914" y="25308"/>
                </a:lnTo>
                <a:lnTo>
                  <a:pt x="53914" y="8627"/>
                </a:lnTo>
                <a:lnTo>
                  <a:pt x="49899" y="6327"/>
                </a:lnTo>
                <a:lnTo>
                  <a:pt x="62471" y="6327"/>
                </a:lnTo>
                <a:lnTo>
                  <a:pt x="66935" y="11162"/>
                </a:lnTo>
                <a:lnTo>
                  <a:pt x="70547" y="20706"/>
                </a:lnTo>
                <a:lnTo>
                  <a:pt x="78576" y="20706"/>
                </a:lnTo>
                <a:lnTo>
                  <a:pt x="71120" y="28759"/>
                </a:lnTo>
                <a:lnTo>
                  <a:pt x="69399" y="36236"/>
                </a:lnTo>
                <a:lnTo>
                  <a:pt x="55634" y="89729"/>
                </a:lnTo>
                <a:lnTo>
                  <a:pt x="55061" y="93180"/>
                </a:lnTo>
                <a:lnTo>
                  <a:pt x="55061" y="94331"/>
                </a:lnTo>
                <a:lnTo>
                  <a:pt x="55885" y="98833"/>
                </a:lnTo>
                <a:lnTo>
                  <a:pt x="59048" y="106985"/>
                </a:lnTo>
                <a:lnTo>
                  <a:pt x="51619" y="106985"/>
                </a:lnTo>
                <a:lnTo>
                  <a:pt x="48832" y="118039"/>
                </a:lnTo>
                <a:lnTo>
                  <a:pt x="44378" y="135888"/>
                </a:lnTo>
                <a:lnTo>
                  <a:pt x="40247" y="153090"/>
                </a:lnTo>
                <a:lnTo>
                  <a:pt x="38428" y="162203"/>
                </a:lnTo>
                <a:lnTo>
                  <a:pt x="38428" y="166804"/>
                </a:lnTo>
                <a:close/>
              </a:path>
              <a:path w="142875" h="175260">
                <a:moveTo>
                  <a:pt x="98667" y="118489"/>
                </a:moveTo>
                <a:lnTo>
                  <a:pt x="76856" y="118489"/>
                </a:lnTo>
                <a:lnTo>
                  <a:pt x="84706" y="116835"/>
                </a:lnTo>
                <a:lnTo>
                  <a:pt x="93202" y="111730"/>
                </a:lnTo>
                <a:lnTo>
                  <a:pt x="113635" y="79124"/>
                </a:lnTo>
                <a:lnTo>
                  <a:pt x="123314" y="32210"/>
                </a:lnTo>
                <a:lnTo>
                  <a:pt x="122068" y="21371"/>
                </a:lnTo>
                <a:lnTo>
                  <a:pt x="118510" y="13229"/>
                </a:lnTo>
                <a:lnTo>
                  <a:pt x="112909" y="8106"/>
                </a:lnTo>
                <a:lnTo>
                  <a:pt x="105533" y="6327"/>
                </a:lnTo>
                <a:lnTo>
                  <a:pt x="124847" y="6327"/>
                </a:lnTo>
                <a:lnTo>
                  <a:pt x="132490" y="12438"/>
                </a:lnTo>
                <a:lnTo>
                  <a:pt x="140072" y="26449"/>
                </a:lnTo>
                <a:lnTo>
                  <a:pt x="142814" y="44289"/>
                </a:lnTo>
                <a:lnTo>
                  <a:pt x="137025" y="73857"/>
                </a:lnTo>
                <a:lnTo>
                  <a:pt x="121880" y="99651"/>
                </a:lnTo>
                <a:lnTo>
                  <a:pt x="100712" y="117895"/>
                </a:lnTo>
                <a:lnTo>
                  <a:pt x="98667" y="118489"/>
                </a:lnTo>
                <a:close/>
              </a:path>
              <a:path w="142875" h="175260">
                <a:moveTo>
                  <a:pt x="76856" y="124816"/>
                </a:moveTo>
                <a:lnTo>
                  <a:pt x="67589" y="123162"/>
                </a:lnTo>
                <a:lnTo>
                  <a:pt x="60366" y="118920"/>
                </a:lnTo>
                <a:lnTo>
                  <a:pt x="55079" y="113168"/>
                </a:lnTo>
                <a:lnTo>
                  <a:pt x="51619" y="106985"/>
                </a:lnTo>
                <a:lnTo>
                  <a:pt x="59048" y="106985"/>
                </a:lnTo>
                <a:lnTo>
                  <a:pt x="65707" y="114956"/>
                </a:lnTo>
                <a:lnTo>
                  <a:pt x="76856" y="118489"/>
                </a:lnTo>
                <a:lnTo>
                  <a:pt x="98667" y="118489"/>
                </a:lnTo>
                <a:lnTo>
                  <a:pt x="76856" y="124816"/>
                </a:lnTo>
                <a:close/>
              </a:path>
              <a:path w="142875" h="175260">
                <a:moveTo>
                  <a:pt x="10897" y="174857"/>
                </a:moveTo>
                <a:lnTo>
                  <a:pt x="1147" y="174857"/>
                </a:lnTo>
                <a:lnTo>
                  <a:pt x="0" y="173707"/>
                </a:lnTo>
                <a:lnTo>
                  <a:pt x="0" y="166804"/>
                </a:lnTo>
                <a:lnTo>
                  <a:pt x="58502" y="166804"/>
                </a:lnTo>
                <a:lnTo>
                  <a:pt x="58502" y="174282"/>
                </a:lnTo>
                <a:lnTo>
                  <a:pt x="18927" y="174282"/>
                </a:lnTo>
                <a:lnTo>
                  <a:pt x="10897" y="174857"/>
                </a:lnTo>
                <a:close/>
              </a:path>
              <a:path w="142875" h="175260">
                <a:moveTo>
                  <a:pt x="58502" y="174857"/>
                </a:moveTo>
                <a:lnTo>
                  <a:pt x="53914" y="174857"/>
                </a:lnTo>
                <a:lnTo>
                  <a:pt x="47031" y="174767"/>
                </a:lnTo>
                <a:lnTo>
                  <a:pt x="33266" y="174372"/>
                </a:lnTo>
                <a:lnTo>
                  <a:pt x="26383" y="174282"/>
                </a:lnTo>
                <a:lnTo>
                  <a:pt x="58502" y="174282"/>
                </a:lnTo>
                <a:lnTo>
                  <a:pt x="58502" y="174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96206" y="4234440"/>
            <a:ext cx="104775" cy="494665"/>
          </a:xfrm>
          <a:custGeom>
            <a:avLst/>
            <a:gdLst/>
            <a:ahLst/>
            <a:cxnLst/>
            <a:rect l="l" t="t" r="r" b="b"/>
            <a:pathLst>
              <a:path w="104775" h="494664">
                <a:moveTo>
                  <a:pt x="102092" y="494662"/>
                </a:moveTo>
                <a:lnTo>
                  <a:pt x="95209" y="494662"/>
                </a:lnTo>
                <a:lnTo>
                  <a:pt x="92915" y="491786"/>
                </a:lnTo>
                <a:lnTo>
                  <a:pt x="92342" y="491211"/>
                </a:lnTo>
                <a:lnTo>
                  <a:pt x="81444" y="481433"/>
                </a:lnTo>
                <a:lnTo>
                  <a:pt x="79150" y="479707"/>
                </a:lnTo>
                <a:lnTo>
                  <a:pt x="75135" y="475106"/>
                </a:lnTo>
                <a:lnTo>
                  <a:pt x="72841" y="471655"/>
                </a:lnTo>
                <a:lnTo>
                  <a:pt x="71111" y="469696"/>
                </a:lnTo>
                <a:lnTo>
                  <a:pt x="66747" y="464609"/>
                </a:lnTo>
                <a:lnTo>
                  <a:pt x="28310" y="400358"/>
                </a:lnTo>
                <a:lnTo>
                  <a:pt x="11399" y="348924"/>
                </a:lnTo>
                <a:lnTo>
                  <a:pt x="2554" y="297166"/>
                </a:lnTo>
                <a:lnTo>
                  <a:pt x="0" y="246756"/>
                </a:lnTo>
                <a:lnTo>
                  <a:pt x="1173" y="212999"/>
                </a:lnTo>
                <a:lnTo>
                  <a:pt x="10404" y="149369"/>
                </a:lnTo>
                <a:lnTo>
                  <a:pt x="34278" y="80921"/>
                </a:lnTo>
                <a:lnTo>
                  <a:pt x="72796" y="22108"/>
                </a:lnTo>
                <a:lnTo>
                  <a:pt x="92915" y="2300"/>
                </a:lnTo>
                <a:lnTo>
                  <a:pt x="95209" y="0"/>
                </a:lnTo>
                <a:lnTo>
                  <a:pt x="104386" y="0"/>
                </a:lnTo>
                <a:lnTo>
                  <a:pt x="104386" y="4026"/>
                </a:lnTo>
                <a:lnTo>
                  <a:pt x="103813" y="4601"/>
                </a:lnTo>
                <a:lnTo>
                  <a:pt x="76723" y="36913"/>
                </a:lnTo>
                <a:lnTo>
                  <a:pt x="53927" y="76044"/>
                </a:lnTo>
                <a:lnTo>
                  <a:pt x="36418" y="123292"/>
                </a:lnTo>
                <a:lnTo>
                  <a:pt x="25185" y="179956"/>
                </a:lnTo>
                <a:lnTo>
                  <a:pt x="21221" y="247331"/>
                </a:lnTo>
                <a:lnTo>
                  <a:pt x="23381" y="296995"/>
                </a:lnTo>
                <a:lnTo>
                  <a:pt x="30326" y="345688"/>
                </a:lnTo>
                <a:lnTo>
                  <a:pt x="42756" y="391793"/>
                </a:lnTo>
                <a:lnTo>
                  <a:pt x="61370" y="433692"/>
                </a:lnTo>
                <a:lnTo>
                  <a:pt x="85101" y="469138"/>
                </a:lnTo>
                <a:lnTo>
                  <a:pt x="104386" y="490636"/>
                </a:lnTo>
                <a:lnTo>
                  <a:pt x="104386" y="494087"/>
                </a:lnTo>
                <a:lnTo>
                  <a:pt x="102092" y="494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8941" y="4428854"/>
            <a:ext cx="120650" cy="125095"/>
          </a:xfrm>
          <a:custGeom>
            <a:avLst/>
            <a:gdLst/>
            <a:ahLst/>
            <a:cxnLst/>
            <a:rect l="l" t="t" r="r" b="b"/>
            <a:pathLst>
              <a:path w="120650" h="125095">
                <a:moveTo>
                  <a:pt x="5735" y="45439"/>
                </a:moveTo>
                <a:lnTo>
                  <a:pt x="0" y="45439"/>
                </a:lnTo>
                <a:lnTo>
                  <a:pt x="0" y="42564"/>
                </a:lnTo>
                <a:lnTo>
                  <a:pt x="2016" y="34942"/>
                </a:lnTo>
                <a:lnTo>
                  <a:pt x="8388" y="20419"/>
                </a:lnTo>
                <a:lnTo>
                  <a:pt x="19599" y="6327"/>
                </a:lnTo>
                <a:lnTo>
                  <a:pt x="36133" y="0"/>
                </a:lnTo>
                <a:lnTo>
                  <a:pt x="45436" y="1815"/>
                </a:lnTo>
                <a:lnTo>
                  <a:pt x="51865" y="6327"/>
                </a:lnTo>
                <a:lnTo>
                  <a:pt x="35560" y="6327"/>
                </a:lnTo>
                <a:lnTo>
                  <a:pt x="28910" y="7747"/>
                </a:lnTo>
                <a:lnTo>
                  <a:pt x="21508" y="12941"/>
                </a:lnTo>
                <a:lnTo>
                  <a:pt x="14105" y="23313"/>
                </a:lnTo>
                <a:lnTo>
                  <a:pt x="7456" y="40263"/>
                </a:lnTo>
                <a:lnTo>
                  <a:pt x="6309" y="44864"/>
                </a:lnTo>
                <a:lnTo>
                  <a:pt x="5735" y="45439"/>
                </a:lnTo>
                <a:close/>
              </a:path>
              <a:path w="120650" h="125095">
                <a:moveTo>
                  <a:pt x="71238" y="118489"/>
                </a:moveTo>
                <a:lnTo>
                  <a:pt x="59649" y="118489"/>
                </a:lnTo>
                <a:lnTo>
                  <a:pt x="80817" y="108513"/>
                </a:lnTo>
                <a:lnTo>
                  <a:pt x="96070" y="85703"/>
                </a:lnTo>
                <a:lnTo>
                  <a:pt x="105300" y="60736"/>
                </a:lnTo>
                <a:lnTo>
                  <a:pt x="108401" y="44289"/>
                </a:lnTo>
                <a:lnTo>
                  <a:pt x="108401" y="34511"/>
                </a:lnTo>
                <a:lnTo>
                  <a:pt x="104960" y="27033"/>
                </a:lnTo>
                <a:lnTo>
                  <a:pt x="99224" y="21857"/>
                </a:lnTo>
                <a:lnTo>
                  <a:pt x="96357" y="18406"/>
                </a:lnTo>
                <a:lnTo>
                  <a:pt x="94636" y="17255"/>
                </a:lnTo>
                <a:lnTo>
                  <a:pt x="94636" y="7477"/>
                </a:lnTo>
                <a:lnTo>
                  <a:pt x="101518" y="0"/>
                </a:lnTo>
                <a:lnTo>
                  <a:pt x="112990" y="0"/>
                </a:lnTo>
                <a:lnTo>
                  <a:pt x="120446" y="4601"/>
                </a:lnTo>
                <a:lnTo>
                  <a:pt x="120446" y="19556"/>
                </a:lnTo>
                <a:lnTo>
                  <a:pt x="117220" y="42069"/>
                </a:lnTo>
                <a:lnTo>
                  <a:pt x="106680" y="77578"/>
                </a:lnTo>
                <a:lnTo>
                  <a:pt x="87538" y="110391"/>
                </a:lnTo>
                <a:lnTo>
                  <a:pt x="71238" y="118489"/>
                </a:lnTo>
                <a:close/>
              </a:path>
              <a:path w="120650" h="125095">
                <a:moveTo>
                  <a:pt x="58502" y="124816"/>
                </a:moveTo>
                <a:lnTo>
                  <a:pt x="47443" y="123638"/>
                </a:lnTo>
                <a:lnTo>
                  <a:pt x="35416" y="118848"/>
                </a:lnTo>
                <a:lnTo>
                  <a:pt x="25756" y="108558"/>
                </a:lnTo>
                <a:lnTo>
                  <a:pt x="21795" y="90879"/>
                </a:lnTo>
                <a:lnTo>
                  <a:pt x="22520" y="81425"/>
                </a:lnTo>
                <a:lnTo>
                  <a:pt x="25021" y="70029"/>
                </a:lnTo>
                <a:lnTo>
                  <a:pt x="29779" y="54966"/>
                </a:lnTo>
                <a:lnTo>
                  <a:pt x="37280" y="34511"/>
                </a:lnTo>
                <a:lnTo>
                  <a:pt x="39575" y="29334"/>
                </a:lnTo>
                <a:lnTo>
                  <a:pt x="41869" y="21857"/>
                </a:lnTo>
                <a:lnTo>
                  <a:pt x="41869" y="6327"/>
                </a:lnTo>
                <a:lnTo>
                  <a:pt x="51865" y="6327"/>
                </a:lnTo>
                <a:lnTo>
                  <a:pt x="52480" y="6758"/>
                </a:lnTo>
                <a:lnTo>
                  <a:pt x="56943" y="14074"/>
                </a:lnTo>
                <a:lnTo>
                  <a:pt x="58502" y="23007"/>
                </a:lnTo>
                <a:lnTo>
                  <a:pt x="58502" y="28184"/>
                </a:lnTo>
                <a:lnTo>
                  <a:pt x="57355" y="31635"/>
                </a:lnTo>
                <a:lnTo>
                  <a:pt x="55061" y="36236"/>
                </a:lnTo>
                <a:lnTo>
                  <a:pt x="49253" y="52926"/>
                </a:lnTo>
                <a:lnTo>
                  <a:pt x="44307" y="68375"/>
                </a:lnTo>
                <a:lnTo>
                  <a:pt x="40865" y="82422"/>
                </a:lnTo>
                <a:lnTo>
                  <a:pt x="39575" y="94906"/>
                </a:lnTo>
                <a:lnTo>
                  <a:pt x="40776" y="104657"/>
                </a:lnTo>
                <a:lnTo>
                  <a:pt x="44450" y="112090"/>
                </a:lnTo>
                <a:lnTo>
                  <a:pt x="50705" y="116826"/>
                </a:lnTo>
                <a:lnTo>
                  <a:pt x="59649" y="118489"/>
                </a:lnTo>
                <a:lnTo>
                  <a:pt x="71238" y="118489"/>
                </a:lnTo>
                <a:lnTo>
                  <a:pt x="58502" y="124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75526" y="4293104"/>
            <a:ext cx="50165" cy="191770"/>
          </a:xfrm>
          <a:custGeom>
            <a:avLst/>
            <a:gdLst/>
            <a:ahLst/>
            <a:cxnLst/>
            <a:rect l="l" t="t" r="r" b="b"/>
            <a:pathLst>
              <a:path w="50165" h="191770">
                <a:moveTo>
                  <a:pt x="49899" y="191538"/>
                </a:moveTo>
                <a:lnTo>
                  <a:pt x="46457" y="191538"/>
                </a:lnTo>
                <a:lnTo>
                  <a:pt x="22986" y="169168"/>
                </a:lnTo>
                <a:lnTo>
                  <a:pt x="8818" y="143725"/>
                </a:lnTo>
                <a:lnTo>
                  <a:pt x="1855" y="118174"/>
                </a:lnTo>
                <a:lnTo>
                  <a:pt x="0" y="95481"/>
                </a:lnTo>
                <a:lnTo>
                  <a:pt x="2097" y="71745"/>
                </a:lnTo>
                <a:lnTo>
                  <a:pt x="9463" y="46230"/>
                </a:lnTo>
                <a:lnTo>
                  <a:pt x="23712" y="21470"/>
                </a:lnTo>
                <a:lnTo>
                  <a:pt x="46457" y="0"/>
                </a:lnTo>
                <a:lnTo>
                  <a:pt x="49899" y="0"/>
                </a:lnTo>
                <a:lnTo>
                  <a:pt x="49899" y="2875"/>
                </a:lnTo>
                <a:lnTo>
                  <a:pt x="49325" y="3451"/>
                </a:lnTo>
                <a:lnTo>
                  <a:pt x="48752" y="4601"/>
                </a:lnTo>
                <a:lnTo>
                  <a:pt x="36420" y="17354"/>
                </a:lnTo>
                <a:lnTo>
                  <a:pt x="24949" y="35877"/>
                </a:lnTo>
                <a:lnTo>
                  <a:pt x="16489" y="61626"/>
                </a:lnTo>
                <a:lnTo>
                  <a:pt x="13191" y="96056"/>
                </a:lnTo>
                <a:lnTo>
                  <a:pt x="15028" y="121490"/>
                </a:lnTo>
                <a:lnTo>
                  <a:pt x="21006" y="145522"/>
                </a:lnTo>
                <a:lnTo>
                  <a:pt x="31823" y="167398"/>
                </a:lnTo>
                <a:lnTo>
                  <a:pt x="48178" y="186361"/>
                </a:lnTo>
                <a:lnTo>
                  <a:pt x="49325" y="188086"/>
                </a:lnTo>
                <a:lnTo>
                  <a:pt x="49899" y="188086"/>
                </a:lnTo>
                <a:lnTo>
                  <a:pt x="49899" y="191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53525" y="4303457"/>
            <a:ext cx="95250" cy="135890"/>
          </a:xfrm>
          <a:custGeom>
            <a:avLst/>
            <a:gdLst/>
            <a:ahLst/>
            <a:cxnLst/>
            <a:rect l="l" t="t" r="r" b="b"/>
            <a:pathLst>
              <a:path w="95250" h="135889">
                <a:moveTo>
                  <a:pt x="12044" y="135744"/>
                </a:moveTo>
                <a:lnTo>
                  <a:pt x="2294" y="135744"/>
                </a:lnTo>
                <a:lnTo>
                  <a:pt x="0" y="132293"/>
                </a:lnTo>
                <a:lnTo>
                  <a:pt x="0" y="128267"/>
                </a:lnTo>
                <a:lnTo>
                  <a:pt x="1147" y="124816"/>
                </a:lnTo>
                <a:lnTo>
                  <a:pt x="28104" y="16105"/>
                </a:lnTo>
                <a:lnTo>
                  <a:pt x="28677" y="14379"/>
                </a:lnTo>
                <a:lnTo>
                  <a:pt x="29251" y="13229"/>
                </a:lnTo>
                <a:lnTo>
                  <a:pt x="29251" y="9203"/>
                </a:lnTo>
                <a:lnTo>
                  <a:pt x="14912" y="9203"/>
                </a:lnTo>
                <a:lnTo>
                  <a:pt x="14912" y="2300"/>
                </a:lnTo>
                <a:lnTo>
                  <a:pt x="18927" y="2300"/>
                </a:lnTo>
                <a:lnTo>
                  <a:pt x="39575" y="0"/>
                </a:lnTo>
                <a:lnTo>
                  <a:pt x="45884" y="0"/>
                </a:lnTo>
                <a:lnTo>
                  <a:pt x="46457" y="1725"/>
                </a:lnTo>
                <a:lnTo>
                  <a:pt x="46457" y="2875"/>
                </a:lnTo>
                <a:lnTo>
                  <a:pt x="45884" y="5751"/>
                </a:lnTo>
                <a:lnTo>
                  <a:pt x="26957" y="82827"/>
                </a:lnTo>
                <a:lnTo>
                  <a:pt x="37280" y="82827"/>
                </a:lnTo>
                <a:lnTo>
                  <a:pt x="33839" y="85128"/>
                </a:lnTo>
                <a:lnTo>
                  <a:pt x="42066" y="86170"/>
                </a:lnTo>
                <a:lnTo>
                  <a:pt x="52336" y="89154"/>
                </a:lnTo>
                <a:lnTo>
                  <a:pt x="54016" y="90304"/>
                </a:lnTo>
                <a:lnTo>
                  <a:pt x="25236" y="90304"/>
                </a:lnTo>
                <a:lnTo>
                  <a:pt x="23309" y="96946"/>
                </a:lnTo>
                <a:lnTo>
                  <a:pt x="20146" y="109357"/>
                </a:lnTo>
                <a:lnTo>
                  <a:pt x="17090" y="121445"/>
                </a:lnTo>
                <a:lnTo>
                  <a:pt x="15485" y="127116"/>
                </a:lnTo>
                <a:lnTo>
                  <a:pt x="14338" y="131718"/>
                </a:lnTo>
                <a:lnTo>
                  <a:pt x="12044" y="135744"/>
                </a:lnTo>
                <a:close/>
              </a:path>
              <a:path w="95250" h="135889">
                <a:moveTo>
                  <a:pt x="37280" y="82827"/>
                </a:moveTo>
                <a:lnTo>
                  <a:pt x="26957" y="82827"/>
                </a:lnTo>
                <a:lnTo>
                  <a:pt x="32710" y="79807"/>
                </a:lnTo>
                <a:lnTo>
                  <a:pt x="38141" y="75924"/>
                </a:lnTo>
                <a:lnTo>
                  <a:pt x="43572" y="71179"/>
                </a:lnTo>
                <a:lnTo>
                  <a:pt x="49325" y="65571"/>
                </a:lnTo>
                <a:lnTo>
                  <a:pt x="56656" y="59325"/>
                </a:lnTo>
                <a:lnTo>
                  <a:pt x="64094" y="53995"/>
                </a:lnTo>
                <a:lnTo>
                  <a:pt x="71747" y="50284"/>
                </a:lnTo>
                <a:lnTo>
                  <a:pt x="79723" y="48891"/>
                </a:lnTo>
                <a:lnTo>
                  <a:pt x="90047" y="48891"/>
                </a:lnTo>
                <a:lnTo>
                  <a:pt x="93489" y="54067"/>
                </a:lnTo>
                <a:lnTo>
                  <a:pt x="79723" y="54067"/>
                </a:lnTo>
                <a:lnTo>
                  <a:pt x="71747" y="55649"/>
                </a:lnTo>
                <a:lnTo>
                  <a:pt x="64094" y="59819"/>
                </a:lnTo>
                <a:lnTo>
                  <a:pt x="56656" y="65715"/>
                </a:lnTo>
                <a:lnTo>
                  <a:pt x="49325" y="72473"/>
                </a:lnTo>
                <a:lnTo>
                  <a:pt x="46457" y="75349"/>
                </a:lnTo>
                <a:lnTo>
                  <a:pt x="39001" y="81676"/>
                </a:lnTo>
                <a:lnTo>
                  <a:pt x="37280" y="82827"/>
                </a:lnTo>
                <a:close/>
              </a:path>
              <a:path w="95250" h="135889">
                <a:moveTo>
                  <a:pt x="88900" y="74774"/>
                </a:moveTo>
                <a:lnTo>
                  <a:pt x="79150" y="74774"/>
                </a:lnTo>
                <a:lnTo>
                  <a:pt x="75709" y="71898"/>
                </a:lnTo>
                <a:lnTo>
                  <a:pt x="75709" y="64421"/>
                </a:lnTo>
                <a:lnTo>
                  <a:pt x="77429" y="58094"/>
                </a:lnTo>
                <a:lnTo>
                  <a:pt x="86033" y="56943"/>
                </a:lnTo>
                <a:lnTo>
                  <a:pt x="84312" y="54642"/>
                </a:lnTo>
                <a:lnTo>
                  <a:pt x="82018" y="54067"/>
                </a:lnTo>
                <a:lnTo>
                  <a:pt x="93489" y="54067"/>
                </a:lnTo>
                <a:lnTo>
                  <a:pt x="94636" y="55793"/>
                </a:lnTo>
                <a:lnTo>
                  <a:pt x="94636" y="70173"/>
                </a:lnTo>
                <a:lnTo>
                  <a:pt x="88900" y="74774"/>
                </a:lnTo>
                <a:close/>
              </a:path>
              <a:path w="95250" h="135889">
                <a:moveTo>
                  <a:pt x="68826" y="135744"/>
                </a:moveTo>
                <a:lnTo>
                  <a:pt x="61728" y="134540"/>
                </a:lnTo>
                <a:lnTo>
                  <a:pt x="55061" y="130855"/>
                </a:lnTo>
                <a:lnTo>
                  <a:pt x="50114" y="124582"/>
                </a:lnTo>
                <a:lnTo>
                  <a:pt x="48178" y="115613"/>
                </a:lnTo>
                <a:lnTo>
                  <a:pt x="48178" y="112737"/>
                </a:lnTo>
                <a:lnTo>
                  <a:pt x="49325" y="109861"/>
                </a:lnTo>
                <a:lnTo>
                  <a:pt x="49325" y="105834"/>
                </a:lnTo>
                <a:lnTo>
                  <a:pt x="47416" y="99444"/>
                </a:lnTo>
                <a:lnTo>
                  <a:pt x="42227" y="94834"/>
                </a:lnTo>
                <a:lnTo>
                  <a:pt x="34565" y="91841"/>
                </a:lnTo>
                <a:lnTo>
                  <a:pt x="25236" y="90304"/>
                </a:lnTo>
                <a:lnTo>
                  <a:pt x="54016" y="90304"/>
                </a:lnTo>
                <a:lnTo>
                  <a:pt x="61101" y="95157"/>
                </a:lnTo>
                <a:lnTo>
                  <a:pt x="64811" y="105259"/>
                </a:lnTo>
                <a:lnTo>
                  <a:pt x="64811" y="107560"/>
                </a:lnTo>
                <a:lnTo>
                  <a:pt x="63664" y="111011"/>
                </a:lnTo>
                <a:lnTo>
                  <a:pt x="63664" y="111586"/>
                </a:lnTo>
                <a:lnTo>
                  <a:pt x="62517" y="116188"/>
                </a:lnTo>
                <a:lnTo>
                  <a:pt x="62517" y="125391"/>
                </a:lnTo>
                <a:lnTo>
                  <a:pt x="64238" y="129992"/>
                </a:lnTo>
                <a:lnTo>
                  <a:pt x="81181" y="129992"/>
                </a:lnTo>
                <a:lnTo>
                  <a:pt x="80333" y="131152"/>
                </a:lnTo>
                <a:lnTo>
                  <a:pt x="68826" y="135744"/>
                </a:lnTo>
                <a:close/>
              </a:path>
              <a:path w="95250" h="135889">
                <a:moveTo>
                  <a:pt x="81181" y="129992"/>
                </a:moveTo>
                <a:lnTo>
                  <a:pt x="69399" y="129992"/>
                </a:lnTo>
                <a:lnTo>
                  <a:pt x="75547" y="127710"/>
                </a:lnTo>
                <a:lnTo>
                  <a:pt x="80297" y="122083"/>
                </a:lnTo>
                <a:lnTo>
                  <a:pt x="83756" y="114947"/>
                </a:lnTo>
                <a:lnTo>
                  <a:pt x="86033" y="108135"/>
                </a:lnTo>
                <a:lnTo>
                  <a:pt x="87180" y="104684"/>
                </a:lnTo>
                <a:lnTo>
                  <a:pt x="87180" y="103534"/>
                </a:lnTo>
                <a:lnTo>
                  <a:pt x="92915" y="103534"/>
                </a:lnTo>
                <a:lnTo>
                  <a:pt x="92915" y="105834"/>
                </a:lnTo>
                <a:lnTo>
                  <a:pt x="91732" y="110750"/>
                </a:lnTo>
                <a:lnTo>
                  <a:pt x="87753" y="121005"/>
                </a:lnTo>
                <a:lnTo>
                  <a:pt x="81181" y="129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44518" y="4317842"/>
            <a:ext cx="0" cy="66675"/>
          </a:xfrm>
          <a:custGeom>
            <a:avLst/>
            <a:gdLst/>
            <a:ahLst/>
            <a:cxnLst/>
            <a:rect l="l" t="t" r="r" b="b"/>
            <a:pathLst>
              <a:path h="66675">
                <a:moveTo>
                  <a:pt x="0" y="0"/>
                </a:moveTo>
                <a:lnTo>
                  <a:pt x="0" y="66146"/>
                </a:lnTo>
              </a:path>
            </a:pathLst>
          </a:custGeom>
          <a:ln w="91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73976" y="438887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5">
                <a:moveTo>
                  <a:pt x="0" y="0"/>
                </a:moveTo>
                <a:lnTo>
                  <a:pt x="141094" y="0"/>
                </a:lnTo>
              </a:path>
            </a:pathLst>
          </a:custGeom>
          <a:ln w="97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44518" y="4393767"/>
            <a:ext cx="0" cy="66675"/>
          </a:xfrm>
          <a:custGeom>
            <a:avLst/>
            <a:gdLst/>
            <a:ahLst/>
            <a:cxnLst/>
            <a:rect l="l" t="t" r="r" b="b"/>
            <a:pathLst>
              <a:path h="66675">
                <a:moveTo>
                  <a:pt x="0" y="0"/>
                </a:moveTo>
                <a:lnTo>
                  <a:pt x="0" y="66146"/>
                </a:lnTo>
              </a:path>
            </a:pathLst>
          </a:custGeom>
          <a:ln w="91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50052" y="4309209"/>
            <a:ext cx="69850" cy="128270"/>
          </a:xfrm>
          <a:custGeom>
            <a:avLst/>
            <a:gdLst/>
            <a:ahLst/>
            <a:cxnLst/>
            <a:rect l="l" t="t" r="r" b="b"/>
            <a:pathLst>
              <a:path w="69850" h="128270">
                <a:moveTo>
                  <a:pt x="0" y="19556"/>
                </a:moveTo>
                <a:lnTo>
                  <a:pt x="0" y="12654"/>
                </a:lnTo>
                <a:lnTo>
                  <a:pt x="7276" y="12375"/>
                </a:lnTo>
                <a:lnTo>
                  <a:pt x="16919" y="10856"/>
                </a:lnTo>
                <a:lnTo>
                  <a:pt x="27423" y="7073"/>
                </a:lnTo>
                <a:lnTo>
                  <a:pt x="37280" y="0"/>
                </a:lnTo>
                <a:lnTo>
                  <a:pt x="43016" y="0"/>
                </a:lnTo>
                <a:lnTo>
                  <a:pt x="43016" y="13804"/>
                </a:lnTo>
                <a:lnTo>
                  <a:pt x="27530" y="13804"/>
                </a:lnTo>
                <a:lnTo>
                  <a:pt x="19518" y="17129"/>
                </a:lnTo>
                <a:lnTo>
                  <a:pt x="11614" y="18837"/>
                </a:lnTo>
                <a:lnTo>
                  <a:pt x="4785" y="19466"/>
                </a:lnTo>
                <a:lnTo>
                  <a:pt x="0" y="19556"/>
                </a:lnTo>
                <a:close/>
              </a:path>
              <a:path w="69850" h="128270">
                <a:moveTo>
                  <a:pt x="43016" y="120789"/>
                </a:moveTo>
                <a:lnTo>
                  <a:pt x="27530" y="120789"/>
                </a:lnTo>
                <a:lnTo>
                  <a:pt x="27530" y="13804"/>
                </a:lnTo>
                <a:lnTo>
                  <a:pt x="43016" y="13804"/>
                </a:lnTo>
                <a:lnTo>
                  <a:pt x="43016" y="120789"/>
                </a:lnTo>
                <a:close/>
              </a:path>
              <a:path w="69850" h="128270">
                <a:moveTo>
                  <a:pt x="1147" y="127692"/>
                </a:moveTo>
                <a:lnTo>
                  <a:pt x="1147" y="120789"/>
                </a:lnTo>
                <a:lnTo>
                  <a:pt x="69399" y="120789"/>
                </a:lnTo>
                <a:lnTo>
                  <a:pt x="69399" y="127116"/>
                </a:lnTo>
                <a:lnTo>
                  <a:pt x="35560" y="127116"/>
                </a:lnTo>
                <a:lnTo>
                  <a:pt x="1147" y="127692"/>
                </a:lnTo>
                <a:close/>
              </a:path>
              <a:path w="69850" h="128270">
                <a:moveTo>
                  <a:pt x="69399" y="127692"/>
                </a:moveTo>
                <a:lnTo>
                  <a:pt x="35560" y="127116"/>
                </a:lnTo>
                <a:lnTo>
                  <a:pt x="69399" y="127116"/>
                </a:lnTo>
                <a:lnTo>
                  <a:pt x="69399" y="127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52144" y="4293103"/>
            <a:ext cx="49530" cy="191770"/>
          </a:xfrm>
          <a:custGeom>
            <a:avLst/>
            <a:gdLst/>
            <a:ahLst/>
            <a:cxnLst/>
            <a:rect l="l" t="t" r="r" b="b"/>
            <a:pathLst>
              <a:path w="49530" h="191770">
                <a:moveTo>
                  <a:pt x="2294" y="191538"/>
                </a:moveTo>
                <a:lnTo>
                  <a:pt x="573" y="191538"/>
                </a:lnTo>
                <a:lnTo>
                  <a:pt x="0" y="190387"/>
                </a:lnTo>
                <a:lnTo>
                  <a:pt x="0" y="188086"/>
                </a:lnTo>
                <a:lnTo>
                  <a:pt x="3441" y="185210"/>
                </a:lnTo>
                <a:lnTo>
                  <a:pt x="17260" y="168845"/>
                </a:lnTo>
                <a:lnTo>
                  <a:pt x="27530" y="148326"/>
                </a:lnTo>
                <a:lnTo>
                  <a:pt x="33929" y="123818"/>
                </a:lnTo>
                <a:lnTo>
                  <a:pt x="36133" y="95481"/>
                </a:lnTo>
                <a:lnTo>
                  <a:pt x="33015" y="62605"/>
                </a:lnTo>
                <a:lnTo>
                  <a:pt x="24949" y="37387"/>
                </a:lnTo>
                <a:lnTo>
                  <a:pt x="13872" y="18639"/>
                </a:lnTo>
                <a:lnTo>
                  <a:pt x="1720" y="5176"/>
                </a:lnTo>
                <a:lnTo>
                  <a:pt x="573" y="3451"/>
                </a:lnTo>
                <a:lnTo>
                  <a:pt x="0" y="2875"/>
                </a:lnTo>
                <a:lnTo>
                  <a:pt x="0" y="0"/>
                </a:lnTo>
                <a:lnTo>
                  <a:pt x="3441" y="0"/>
                </a:lnTo>
                <a:lnTo>
                  <a:pt x="26580" y="22369"/>
                </a:lnTo>
                <a:lnTo>
                  <a:pt x="40578" y="47812"/>
                </a:lnTo>
                <a:lnTo>
                  <a:pt x="47479" y="73363"/>
                </a:lnTo>
                <a:lnTo>
                  <a:pt x="49325" y="96056"/>
                </a:lnTo>
                <a:lnTo>
                  <a:pt x="48384" y="112512"/>
                </a:lnTo>
                <a:lnTo>
                  <a:pt x="35560" y="155301"/>
                </a:lnTo>
                <a:lnTo>
                  <a:pt x="6685" y="189192"/>
                </a:lnTo>
                <a:lnTo>
                  <a:pt x="2294" y="191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52028" y="4344300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4">
                <a:moveTo>
                  <a:pt x="0" y="0"/>
                </a:moveTo>
                <a:lnTo>
                  <a:pt x="0" y="274940"/>
                </a:lnTo>
              </a:path>
            </a:pathLst>
          </a:custGeom>
          <a:ln w="108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74481" y="4428853"/>
            <a:ext cx="120650" cy="125095"/>
          </a:xfrm>
          <a:custGeom>
            <a:avLst/>
            <a:gdLst/>
            <a:ahLst/>
            <a:cxnLst/>
            <a:rect l="l" t="t" r="r" b="b"/>
            <a:pathLst>
              <a:path w="120650" h="125095">
                <a:moveTo>
                  <a:pt x="5735" y="45439"/>
                </a:moveTo>
                <a:lnTo>
                  <a:pt x="0" y="45439"/>
                </a:lnTo>
                <a:lnTo>
                  <a:pt x="0" y="42564"/>
                </a:lnTo>
                <a:lnTo>
                  <a:pt x="2016" y="34942"/>
                </a:lnTo>
                <a:lnTo>
                  <a:pt x="8388" y="20419"/>
                </a:lnTo>
                <a:lnTo>
                  <a:pt x="19599" y="6327"/>
                </a:lnTo>
                <a:lnTo>
                  <a:pt x="36133" y="0"/>
                </a:lnTo>
                <a:lnTo>
                  <a:pt x="45436" y="1815"/>
                </a:lnTo>
                <a:lnTo>
                  <a:pt x="51865" y="6327"/>
                </a:lnTo>
                <a:lnTo>
                  <a:pt x="34986" y="6327"/>
                </a:lnTo>
                <a:lnTo>
                  <a:pt x="28426" y="7747"/>
                </a:lnTo>
                <a:lnTo>
                  <a:pt x="21221" y="12941"/>
                </a:lnTo>
                <a:lnTo>
                  <a:pt x="14016" y="23313"/>
                </a:lnTo>
                <a:lnTo>
                  <a:pt x="7456" y="40263"/>
                </a:lnTo>
                <a:lnTo>
                  <a:pt x="6309" y="44864"/>
                </a:lnTo>
                <a:lnTo>
                  <a:pt x="5735" y="45439"/>
                </a:lnTo>
                <a:close/>
              </a:path>
              <a:path w="120650" h="125095">
                <a:moveTo>
                  <a:pt x="71238" y="118489"/>
                </a:moveTo>
                <a:lnTo>
                  <a:pt x="59649" y="118489"/>
                </a:lnTo>
                <a:lnTo>
                  <a:pt x="80817" y="108513"/>
                </a:lnTo>
                <a:lnTo>
                  <a:pt x="96070" y="85703"/>
                </a:lnTo>
                <a:lnTo>
                  <a:pt x="105300" y="60736"/>
                </a:lnTo>
                <a:lnTo>
                  <a:pt x="108401" y="44289"/>
                </a:lnTo>
                <a:lnTo>
                  <a:pt x="108401" y="34511"/>
                </a:lnTo>
                <a:lnTo>
                  <a:pt x="104960" y="27033"/>
                </a:lnTo>
                <a:lnTo>
                  <a:pt x="99224" y="21857"/>
                </a:lnTo>
                <a:lnTo>
                  <a:pt x="94636" y="17255"/>
                </a:lnTo>
                <a:lnTo>
                  <a:pt x="94636" y="7477"/>
                </a:lnTo>
                <a:lnTo>
                  <a:pt x="101518" y="0"/>
                </a:lnTo>
                <a:lnTo>
                  <a:pt x="112990" y="0"/>
                </a:lnTo>
                <a:lnTo>
                  <a:pt x="120446" y="4601"/>
                </a:lnTo>
                <a:lnTo>
                  <a:pt x="120446" y="19556"/>
                </a:lnTo>
                <a:lnTo>
                  <a:pt x="117220" y="42069"/>
                </a:lnTo>
                <a:lnTo>
                  <a:pt x="106680" y="77578"/>
                </a:lnTo>
                <a:lnTo>
                  <a:pt x="87538" y="110391"/>
                </a:lnTo>
                <a:lnTo>
                  <a:pt x="71238" y="118489"/>
                </a:lnTo>
                <a:close/>
              </a:path>
              <a:path w="120650" h="125095">
                <a:moveTo>
                  <a:pt x="58502" y="124816"/>
                </a:moveTo>
                <a:lnTo>
                  <a:pt x="47443" y="123638"/>
                </a:lnTo>
                <a:lnTo>
                  <a:pt x="35416" y="118848"/>
                </a:lnTo>
                <a:lnTo>
                  <a:pt x="25756" y="108558"/>
                </a:lnTo>
                <a:lnTo>
                  <a:pt x="21795" y="90879"/>
                </a:lnTo>
                <a:lnTo>
                  <a:pt x="22520" y="81425"/>
                </a:lnTo>
                <a:lnTo>
                  <a:pt x="25021" y="70029"/>
                </a:lnTo>
                <a:lnTo>
                  <a:pt x="29779" y="54966"/>
                </a:lnTo>
                <a:lnTo>
                  <a:pt x="37280" y="34511"/>
                </a:lnTo>
                <a:lnTo>
                  <a:pt x="39575" y="29334"/>
                </a:lnTo>
                <a:lnTo>
                  <a:pt x="41869" y="21857"/>
                </a:lnTo>
                <a:lnTo>
                  <a:pt x="41869" y="6327"/>
                </a:lnTo>
                <a:lnTo>
                  <a:pt x="51865" y="6327"/>
                </a:lnTo>
                <a:lnTo>
                  <a:pt x="52480" y="6758"/>
                </a:lnTo>
                <a:lnTo>
                  <a:pt x="56943" y="14074"/>
                </a:lnTo>
                <a:lnTo>
                  <a:pt x="58502" y="23007"/>
                </a:lnTo>
                <a:lnTo>
                  <a:pt x="58502" y="28184"/>
                </a:lnTo>
                <a:lnTo>
                  <a:pt x="57355" y="31635"/>
                </a:lnTo>
                <a:lnTo>
                  <a:pt x="55061" y="36236"/>
                </a:lnTo>
                <a:lnTo>
                  <a:pt x="49011" y="52926"/>
                </a:lnTo>
                <a:lnTo>
                  <a:pt x="44091" y="68375"/>
                </a:lnTo>
                <a:lnTo>
                  <a:pt x="40785" y="82422"/>
                </a:lnTo>
                <a:lnTo>
                  <a:pt x="39575" y="94906"/>
                </a:lnTo>
                <a:lnTo>
                  <a:pt x="40776" y="104657"/>
                </a:lnTo>
                <a:lnTo>
                  <a:pt x="44450" y="112090"/>
                </a:lnTo>
                <a:lnTo>
                  <a:pt x="50705" y="116826"/>
                </a:lnTo>
                <a:lnTo>
                  <a:pt x="59649" y="118489"/>
                </a:lnTo>
                <a:lnTo>
                  <a:pt x="71238" y="118489"/>
                </a:lnTo>
                <a:lnTo>
                  <a:pt x="58502" y="124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31066" y="4293103"/>
            <a:ext cx="50165" cy="191770"/>
          </a:xfrm>
          <a:custGeom>
            <a:avLst/>
            <a:gdLst/>
            <a:ahLst/>
            <a:cxnLst/>
            <a:rect l="l" t="t" r="r" b="b"/>
            <a:pathLst>
              <a:path w="50164" h="191770">
                <a:moveTo>
                  <a:pt x="49899" y="191538"/>
                </a:moveTo>
                <a:lnTo>
                  <a:pt x="45884" y="191538"/>
                </a:lnTo>
                <a:lnTo>
                  <a:pt x="22744" y="169168"/>
                </a:lnTo>
                <a:lnTo>
                  <a:pt x="8746" y="143725"/>
                </a:lnTo>
                <a:lnTo>
                  <a:pt x="1846" y="118174"/>
                </a:lnTo>
                <a:lnTo>
                  <a:pt x="0" y="95481"/>
                </a:lnTo>
                <a:lnTo>
                  <a:pt x="2088" y="71745"/>
                </a:lnTo>
                <a:lnTo>
                  <a:pt x="9391" y="46230"/>
                </a:lnTo>
                <a:lnTo>
                  <a:pt x="23470" y="21470"/>
                </a:lnTo>
                <a:lnTo>
                  <a:pt x="45884" y="0"/>
                </a:lnTo>
                <a:lnTo>
                  <a:pt x="49899" y="0"/>
                </a:lnTo>
                <a:lnTo>
                  <a:pt x="49899" y="2875"/>
                </a:lnTo>
                <a:lnTo>
                  <a:pt x="49325" y="3451"/>
                </a:lnTo>
                <a:lnTo>
                  <a:pt x="48752" y="4601"/>
                </a:lnTo>
                <a:lnTo>
                  <a:pt x="36420" y="17354"/>
                </a:lnTo>
                <a:lnTo>
                  <a:pt x="24949" y="35877"/>
                </a:lnTo>
                <a:lnTo>
                  <a:pt x="16489" y="61626"/>
                </a:lnTo>
                <a:lnTo>
                  <a:pt x="13191" y="96056"/>
                </a:lnTo>
                <a:lnTo>
                  <a:pt x="15028" y="121490"/>
                </a:lnTo>
                <a:lnTo>
                  <a:pt x="21006" y="145522"/>
                </a:lnTo>
                <a:lnTo>
                  <a:pt x="31823" y="167398"/>
                </a:lnTo>
                <a:lnTo>
                  <a:pt x="48178" y="186361"/>
                </a:lnTo>
                <a:lnTo>
                  <a:pt x="49325" y="188086"/>
                </a:lnTo>
                <a:lnTo>
                  <a:pt x="49899" y="188086"/>
                </a:lnTo>
                <a:lnTo>
                  <a:pt x="49899" y="191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09065" y="4303456"/>
            <a:ext cx="95250" cy="135890"/>
          </a:xfrm>
          <a:custGeom>
            <a:avLst/>
            <a:gdLst/>
            <a:ahLst/>
            <a:cxnLst/>
            <a:rect l="l" t="t" r="r" b="b"/>
            <a:pathLst>
              <a:path w="95250" h="135889">
                <a:moveTo>
                  <a:pt x="12044" y="135744"/>
                </a:moveTo>
                <a:lnTo>
                  <a:pt x="2294" y="135744"/>
                </a:lnTo>
                <a:lnTo>
                  <a:pt x="0" y="132293"/>
                </a:lnTo>
                <a:lnTo>
                  <a:pt x="0" y="128267"/>
                </a:lnTo>
                <a:lnTo>
                  <a:pt x="1147" y="124816"/>
                </a:lnTo>
                <a:lnTo>
                  <a:pt x="28104" y="16105"/>
                </a:lnTo>
                <a:lnTo>
                  <a:pt x="28677" y="14379"/>
                </a:lnTo>
                <a:lnTo>
                  <a:pt x="28677" y="9203"/>
                </a:lnTo>
                <a:lnTo>
                  <a:pt x="14912" y="9203"/>
                </a:lnTo>
                <a:lnTo>
                  <a:pt x="14912" y="2300"/>
                </a:lnTo>
                <a:lnTo>
                  <a:pt x="18927" y="2300"/>
                </a:lnTo>
                <a:lnTo>
                  <a:pt x="23515" y="1725"/>
                </a:lnTo>
                <a:lnTo>
                  <a:pt x="39575" y="0"/>
                </a:lnTo>
                <a:lnTo>
                  <a:pt x="45884" y="0"/>
                </a:lnTo>
                <a:lnTo>
                  <a:pt x="46457" y="1725"/>
                </a:lnTo>
                <a:lnTo>
                  <a:pt x="46457" y="2875"/>
                </a:lnTo>
                <a:lnTo>
                  <a:pt x="45884" y="5751"/>
                </a:lnTo>
                <a:lnTo>
                  <a:pt x="26957" y="82827"/>
                </a:lnTo>
                <a:lnTo>
                  <a:pt x="37089" y="82827"/>
                </a:lnTo>
                <a:lnTo>
                  <a:pt x="33266" y="85128"/>
                </a:lnTo>
                <a:lnTo>
                  <a:pt x="41582" y="86170"/>
                </a:lnTo>
                <a:lnTo>
                  <a:pt x="52049" y="89154"/>
                </a:lnTo>
                <a:lnTo>
                  <a:pt x="53767" y="90304"/>
                </a:lnTo>
                <a:lnTo>
                  <a:pt x="24662" y="90304"/>
                </a:lnTo>
                <a:lnTo>
                  <a:pt x="23067" y="96946"/>
                </a:lnTo>
                <a:lnTo>
                  <a:pt x="20074" y="109357"/>
                </a:lnTo>
                <a:lnTo>
                  <a:pt x="17081" y="121445"/>
                </a:lnTo>
                <a:lnTo>
                  <a:pt x="15485" y="127116"/>
                </a:lnTo>
                <a:lnTo>
                  <a:pt x="14338" y="131718"/>
                </a:lnTo>
                <a:lnTo>
                  <a:pt x="12044" y="135744"/>
                </a:lnTo>
                <a:close/>
              </a:path>
              <a:path w="95250" h="135889">
                <a:moveTo>
                  <a:pt x="37089" y="82827"/>
                </a:moveTo>
                <a:lnTo>
                  <a:pt x="26957" y="82827"/>
                </a:lnTo>
                <a:lnTo>
                  <a:pt x="32378" y="79807"/>
                </a:lnTo>
                <a:lnTo>
                  <a:pt x="37639" y="75924"/>
                </a:lnTo>
                <a:lnTo>
                  <a:pt x="43007" y="71179"/>
                </a:lnTo>
                <a:lnTo>
                  <a:pt x="48752" y="65571"/>
                </a:lnTo>
                <a:lnTo>
                  <a:pt x="56172" y="59325"/>
                </a:lnTo>
                <a:lnTo>
                  <a:pt x="63807" y="53995"/>
                </a:lnTo>
                <a:lnTo>
                  <a:pt x="71658" y="50284"/>
                </a:lnTo>
                <a:lnTo>
                  <a:pt x="79723" y="48891"/>
                </a:lnTo>
                <a:lnTo>
                  <a:pt x="90047" y="48891"/>
                </a:lnTo>
                <a:lnTo>
                  <a:pt x="93489" y="54067"/>
                </a:lnTo>
                <a:lnTo>
                  <a:pt x="79723" y="54067"/>
                </a:lnTo>
                <a:lnTo>
                  <a:pt x="71747" y="55649"/>
                </a:lnTo>
                <a:lnTo>
                  <a:pt x="64094" y="59819"/>
                </a:lnTo>
                <a:lnTo>
                  <a:pt x="56656" y="65715"/>
                </a:lnTo>
                <a:lnTo>
                  <a:pt x="49325" y="72473"/>
                </a:lnTo>
                <a:lnTo>
                  <a:pt x="45884" y="75349"/>
                </a:lnTo>
                <a:lnTo>
                  <a:pt x="39001" y="81676"/>
                </a:lnTo>
                <a:lnTo>
                  <a:pt x="37089" y="82827"/>
                </a:lnTo>
                <a:close/>
              </a:path>
              <a:path w="95250" h="135889">
                <a:moveTo>
                  <a:pt x="88900" y="74774"/>
                </a:moveTo>
                <a:lnTo>
                  <a:pt x="79150" y="74774"/>
                </a:lnTo>
                <a:lnTo>
                  <a:pt x="75709" y="71898"/>
                </a:lnTo>
                <a:lnTo>
                  <a:pt x="75709" y="64421"/>
                </a:lnTo>
                <a:lnTo>
                  <a:pt x="77429" y="58094"/>
                </a:lnTo>
                <a:lnTo>
                  <a:pt x="86033" y="56943"/>
                </a:lnTo>
                <a:lnTo>
                  <a:pt x="84312" y="54642"/>
                </a:lnTo>
                <a:lnTo>
                  <a:pt x="82018" y="54067"/>
                </a:lnTo>
                <a:lnTo>
                  <a:pt x="93489" y="54067"/>
                </a:lnTo>
                <a:lnTo>
                  <a:pt x="94636" y="55793"/>
                </a:lnTo>
                <a:lnTo>
                  <a:pt x="94636" y="70173"/>
                </a:lnTo>
                <a:lnTo>
                  <a:pt x="88900" y="74774"/>
                </a:lnTo>
                <a:close/>
              </a:path>
              <a:path w="95250" h="135889">
                <a:moveTo>
                  <a:pt x="68826" y="135744"/>
                </a:moveTo>
                <a:lnTo>
                  <a:pt x="61486" y="134540"/>
                </a:lnTo>
                <a:lnTo>
                  <a:pt x="54846" y="130855"/>
                </a:lnTo>
                <a:lnTo>
                  <a:pt x="50033" y="124582"/>
                </a:lnTo>
                <a:lnTo>
                  <a:pt x="48178" y="115613"/>
                </a:lnTo>
                <a:lnTo>
                  <a:pt x="48178" y="112737"/>
                </a:lnTo>
                <a:lnTo>
                  <a:pt x="48752" y="109861"/>
                </a:lnTo>
                <a:lnTo>
                  <a:pt x="49325" y="107560"/>
                </a:lnTo>
                <a:lnTo>
                  <a:pt x="49325" y="105834"/>
                </a:lnTo>
                <a:lnTo>
                  <a:pt x="47407" y="99444"/>
                </a:lnTo>
                <a:lnTo>
                  <a:pt x="42156" y="94834"/>
                </a:lnTo>
                <a:lnTo>
                  <a:pt x="34323" y="91841"/>
                </a:lnTo>
                <a:lnTo>
                  <a:pt x="24662" y="90304"/>
                </a:lnTo>
                <a:lnTo>
                  <a:pt x="53767" y="90304"/>
                </a:lnTo>
                <a:lnTo>
                  <a:pt x="61011" y="95157"/>
                </a:lnTo>
                <a:lnTo>
                  <a:pt x="64811" y="105259"/>
                </a:lnTo>
                <a:lnTo>
                  <a:pt x="64811" y="107560"/>
                </a:lnTo>
                <a:lnTo>
                  <a:pt x="63664" y="111011"/>
                </a:lnTo>
                <a:lnTo>
                  <a:pt x="63664" y="111586"/>
                </a:lnTo>
                <a:lnTo>
                  <a:pt x="62517" y="116188"/>
                </a:lnTo>
                <a:lnTo>
                  <a:pt x="62517" y="125391"/>
                </a:lnTo>
                <a:lnTo>
                  <a:pt x="63664" y="129992"/>
                </a:lnTo>
                <a:lnTo>
                  <a:pt x="81181" y="129992"/>
                </a:lnTo>
                <a:lnTo>
                  <a:pt x="80333" y="131152"/>
                </a:lnTo>
                <a:lnTo>
                  <a:pt x="68826" y="135744"/>
                </a:lnTo>
                <a:close/>
              </a:path>
              <a:path w="95250" h="135889">
                <a:moveTo>
                  <a:pt x="81181" y="129992"/>
                </a:moveTo>
                <a:lnTo>
                  <a:pt x="69399" y="129992"/>
                </a:lnTo>
                <a:lnTo>
                  <a:pt x="75547" y="127710"/>
                </a:lnTo>
                <a:lnTo>
                  <a:pt x="80297" y="122083"/>
                </a:lnTo>
                <a:lnTo>
                  <a:pt x="83756" y="114947"/>
                </a:lnTo>
                <a:lnTo>
                  <a:pt x="86033" y="108135"/>
                </a:lnTo>
                <a:lnTo>
                  <a:pt x="87180" y="104684"/>
                </a:lnTo>
                <a:lnTo>
                  <a:pt x="87180" y="103534"/>
                </a:lnTo>
                <a:lnTo>
                  <a:pt x="92915" y="103534"/>
                </a:lnTo>
                <a:lnTo>
                  <a:pt x="92915" y="105834"/>
                </a:lnTo>
                <a:lnTo>
                  <a:pt x="91732" y="110750"/>
                </a:lnTo>
                <a:lnTo>
                  <a:pt x="87753" y="121005"/>
                </a:lnTo>
                <a:lnTo>
                  <a:pt x="81181" y="129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29516" y="4293103"/>
            <a:ext cx="50165" cy="191770"/>
          </a:xfrm>
          <a:custGeom>
            <a:avLst/>
            <a:gdLst/>
            <a:ahLst/>
            <a:cxnLst/>
            <a:rect l="l" t="t" r="r" b="b"/>
            <a:pathLst>
              <a:path w="50164" h="191770">
                <a:moveTo>
                  <a:pt x="2867" y="191538"/>
                </a:moveTo>
                <a:lnTo>
                  <a:pt x="573" y="191538"/>
                </a:lnTo>
                <a:lnTo>
                  <a:pt x="0" y="190387"/>
                </a:lnTo>
                <a:lnTo>
                  <a:pt x="0" y="188662"/>
                </a:lnTo>
                <a:lnTo>
                  <a:pt x="3441" y="185210"/>
                </a:lnTo>
                <a:lnTo>
                  <a:pt x="17349" y="168845"/>
                </a:lnTo>
                <a:lnTo>
                  <a:pt x="27817" y="148326"/>
                </a:lnTo>
                <a:lnTo>
                  <a:pt x="34413" y="123818"/>
                </a:lnTo>
                <a:lnTo>
                  <a:pt x="36707" y="95481"/>
                </a:lnTo>
                <a:lnTo>
                  <a:pt x="33579" y="62605"/>
                </a:lnTo>
                <a:lnTo>
                  <a:pt x="25451" y="37387"/>
                </a:lnTo>
                <a:lnTo>
                  <a:pt x="14204" y="18639"/>
                </a:lnTo>
                <a:lnTo>
                  <a:pt x="1720" y="5176"/>
                </a:lnTo>
                <a:lnTo>
                  <a:pt x="573" y="3451"/>
                </a:lnTo>
                <a:lnTo>
                  <a:pt x="0" y="2875"/>
                </a:lnTo>
                <a:lnTo>
                  <a:pt x="0" y="0"/>
                </a:lnTo>
                <a:lnTo>
                  <a:pt x="4014" y="0"/>
                </a:lnTo>
                <a:lnTo>
                  <a:pt x="27154" y="22369"/>
                </a:lnTo>
                <a:lnTo>
                  <a:pt x="41152" y="47812"/>
                </a:lnTo>
                <a:lnTo>
                  <a:pt x="48053" y="73363"/>
                </a:lnTo>
                <a:lnTo>
                  <a:pt x="49899" y="96056"/>
                </a:lnTo>
                <a:lnTo>
                  <a:pt x="48868" y="112512"/>
                </a:lnTo>
                <a:lnTo>
                  <a:pt x="35560" y="155301"/>
                </a:lnTo>
                <a:lnTo>
                  <a:pt x="7169" y="189192"/>
                </a:lnTo>
                <a:lnTo>
                  <a:pt x="2867" y="191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25299" y="4234438"/>
            <a:ext cx="104775" cy="494665"/>
          </a:xfrm>
          <a:custGeom>
            <a:avLst/>
            <a:gdLst/>
            <a:ahLst/>
            <a:cxnLst/>
            <a:rect l="l" t="t" r="r" b="b"/>
            <a:pathLst>
              <a:path w="104775" h="494664">
                <a:moveTo>
                  <a:pt x="9176" y="494662"/>
                </a:moveTo>
                <a:lnTo>
                  <a:pt x="0" y="494662"/>
                </a:lnTo>
                <a:lnTo>
                  <a:pt x="0" y="490636"/>
                </a:lnTo>
                <a:lnTo>
                  <a:pt x="1147" y="489486"/>
                </a:lnTo>
                <a:lnTo>
                  <a:pt x="28618" y="456511"/>
                </a:lnTo>
                <a:lnTo>
                  <a:pt x="51326" y="416883"/>
                </a:lnTo>
                <a:lnTo>
                  <a:pt x="68500" y="369469"/>
                </a:lnTo>
                <a:lnTo>
                  <a:pt x="79370" y="313137"/>
                </a:lnTo>
                <a:lnTo>
                  <a:pt x="83165" y="246756"/>
                </a:lnTo>
                <a:lnTo>
                  <a:pt x="81005" y="197415"/>
                </a:lnTo>
                <a:lnTo>
                  <a:pt x="74060" y="148830"/>
                </a:lnTo>
                <a:lnTo>
                  <a:pt x="61630" y="102617"/>
                </a:lnTo>
                <a:lnTo>
                  <a:pt x="43016" y="60394"/>
                </a:lnTo>
                <a:lnTo>
                  <a:pt x="19357" y="25020"/>
                </a:lnTo>
                <a:lnTo>
                  <a:pt x="0" y="3451"/>
                </a:lnTo>
                <a:lnTo>
                  <a:pt x="0" y="0"/>
                </a:lnTo>
                <a:lnTo>
                  <a:pt x="9176" y="0"/>
                </a:lnTo>
                <a:lnTo>
                  <a:pt x="11471" y="1725"/>
                </a:lnTo>
                <a:lnTo>
                  <a:pt x="60337" y="61830"/>
                </a:lnTo>
                <a:lnTo>
                  <a:pt x="80848" y="105287"/>
                </a:lnTo>
                <a:lnTo>
                  <a:pt x="94475" y="151477"/>
                </a:lnTo>
                <a:lnTo>
                  <a:pt x="102046" y="199075"/>
                </a:lnTo>
                <a:lnTo>
                  <a:pt x="104386" y="246756"/>
                </a:lnTo>
                <a:lnTo>
                  <a:pt x="103212" y="279955"/>
                </a:lnTo>
                <a:lnTo>
                  <a:pt x="93982" y="343981"/>
                </a:lnTo>
                <a:lnTo>
                  <a:pt x="70116" y="413255"/>
                </a:lnTo>
                <a:lnTo>
                  <a:pt x="31832" y="472464"/>
                </a:lnTo>
                <a:lnTo>
                  <a:pt x="12044" y="492362"/>
                </a:lnTo>
                <a:lnTo>
                  <a:pt x="9176" y="494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70775" y="4455018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390" y="0"/>
                </a:lnTo>
              </a:path>
            </a:pathLst>
          </a:custGeom>
          <a:ln w="10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70775" y="4508510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390" y="0"/>
                </a:lnTo>
              </a:path>
            </a:pathLst>
          </a:custGeom>
          <a:ln w="10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81073" y="4151610"/>
            <a:ext cx="133985" cy="659765"/>
          </a:xfrm>
          <a:custGeom>
            <a:avLst/>
            <a:gdLst/>
            <a:ahLst/>
            <a:cxnLst/>
            <a:rect l="l" t="t" r="r" b="b"/>
            <a:pathLst>
              <a:path w="133985" h="659764">
                <a:moveTo>
                  <a:pt x="133637" y="659742"/>
                </a:moveTo>
                <a:lnTo>
                  <a:pt x="122740" y="659742"/>
                </a:lnTo>
                <a:lnTo>
                  <a:pt x="116431" y="656866"/>
                </a:lnTo>
                <a:lnTo>
                  <a:pt x="92566" y="642801"/>
                </a:lnTo>
                <a:lnTo>
                  <a:pt x="73056" y="624583"/>
                </a:lnTo>
                <a:lnTo>
                  <a:pt x="59891" y="601944"/>
                </a:lnTo>
                <a:lnTo>
                  <a:pt x="55061" y="574614"/>
                </a:lnTo>
                <a:lnTo>
                  <a:pt x="55061" y="407809"/>
                </a:lnTo>
                <a:lnTo>
                  <a:pt x="53914" y="401482"/>
                </a:lnTo>
                <a:lnTo>
                  <a:pt x="33911" y="360212"/>
                </a:lnTo>
                <a:lnTo>
                  <a:pt x="0" y="334760"/>
                </a:lnTo>
                <a:lnTo>
                  <a:pt x="0" y="324981"/>
                </a:lnTo>
                <a:lnTo>
                  <a:pt x="40578" y="291333"/>
                </a:lnTo>
                <a:lnTo>
                  <a:pt x="55061" y="251357"/>
                </a:lnTo>
                <a:lnTo>
                  <a:pt x="55061" y="98357"/>
                </a:lnTo>
                <a:lnTo>
                  <a:pt x="55079" y="87275"/>
                </a:lnTo>
                <a:lnTo>
                  <a:pt x="64157" y="49232"/>
                </a:lnTo>
                <a:lnTo>
                  <a:pt x="95971" y="15044"/>
                </a:lnTo>
                <a:lnTo>
                  <a:pt x="122740" y="0"/>
                </a:lnTo>
                <a:lnTo>
                  <a:pt x="133637" y="0"/>
                </a:lnTo>
                <a:lnTo>
                  <a:pt x="133637" y="10928"/>
                </a:lnTo>
                <a:lnTo>
                  <a:pt x="131343" y="12078"/>
                </a:lnTo>
                <a:lnTo>
                  <a:pt x="100506" y="33127"/>
                </a:lnTo>
                <a:lnTo>
                  <a:pt x="84670" y="54930"/>
                </a:lnTo>
                <a:lnTo>
                  <a:pt x="78836" y="75008"/>
                </a:lnTo>
                <a:lnTo>
                  <a:pt x="78003" y="90879"/>
                </a:lnTo>
                <a:lnTo>
                  <a:pt x="78003" y="249056"/>
                </a:lnTo>
                <a:lnTo>
                  <a:pt x="75735" y="264641"/>
                </a:lnTo>
                <a:lnTo>
                  <a:pt x="66747" y="285725"/>
                </a:lnTo>
                <a:lnTo>
                  <a:pt x="47757" y="308750"/>
                </a:lnTo>
                <a:lnTo>
                  <a:pt x="15485" y="330158"/>
                </a:lnTo>
                <a:lnTo>
                  <a:pt x="29018" y="337339"/>
                </a:lnTo>
                <a:lnTo>
                  <a:pt x="60796" y="365245"/>
                </a:lnTo>
                <a:lnTo>
                  <a:pt x="77734" y="409570"/>
                </a:lnTo>
                <a:lnTo>
                  <a:pt x="78003" y="420463"/>
                </a:lnTo>
                <a:lnTo>
                  <a:pt x="78003" y="580941"/>
                </a:lnTo>
                <a:lnTo>
                  <a:pt x="78576" y="584967"/>
                </a:lnTo>
                <a:lnTo>
                  <a:pt x="102737" y="628825"/>
                </a:lnTo>
                <a:lnTo>
                  <a:pt x="133064" y="648813"/>
                </a:lnTo>
                <a:lnTo>
                  <a:pt x="133637" y="649388"/>
                </a:lnTo>
                <a:lnTo>
                  <a:pt x="133637" y="659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575497" y="3871557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当前</a:t>
            </a:r>
            <a:r>
              <a:rPr lang="zh-CN" altLang="en-US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74916" y="3893046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候</a:t>
            </a:r>
            <a:r>
              <a:rPr dirty="0" err="1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选</a:t>
            </a:r>
            <a:r>
              <a:rPr dirty="0" err="1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的下一</a:t>
            </a:r>
            <a:r>
              <a:rPr lang="zh-CN" altLang="en-US"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724405" y="4179922"/>
            <a:ext cx="5413613" cy="620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9060">
              <a:spcBef>
                <a:spcPts val="505"/>
              </a:spcBef>
            </a:pPr>
            <a:r>
              <a:rPr sz="1600"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如果</a:t>
            </a:r>
            <a:r>
              <a:rPr sz="1600" spc="-15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lang="en-US" altLang="zh-CN" sz="16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 </a:t>
            </a:r>
            <a:r>
              <a:rPr sz="1600" spc="-150" dirty="0">
                <a:latin typeface="MS UI Gothic"/>
                <a:cs typeface="MS UI Gothic"/>
              </a:rPr>
              <a:t>（</a:t>
            </a:r>
            <a:r>
              <a:rPr lang="zh-CN" altLang="en-US" sz="1400" spc="-5" dirty="0">
                <a:latin typeface="Cambria Math"/>
                <a:cs typeface="Cambria Math"/>
              </a:rPr>
              <a:t> </a:t>
            </a:r>
            <a:r>
              <a:rPr lang="zh-CN" altLang="en-US" sz="1400" spc="-145" dirty="0">
                <a:latin typeface="Cambria Math"/>
                <a:cs typeface="Cambria Math"/>
              </a:rPr>
              <a:t>𝑣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600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)</a:t>
            </a:r>
            <a:r>
              <a:rPr sz="1600" spc="-5" dirty="0">
                <a:latin typeface="Cambria Math"/>
                <a:cs typeface="Cambria Math"/>
              </a:rPr>
              <a:t>, </a:t>
            </a:r>
            <a:r>
              <a:rPr sz="1600" spc="-145" dirty="0">
                <a:latin typeface="Cambria Math"/>
                <a:cs typeface="Cambria Math"/>
              </a:rPr>
              <a:t>𝑣</a:t>
            </a:r>
            <a:r>
              <a:rPr sz="1725" spc="-217" baseline="28985" dirty="0">
                <a:latin typeface="Cambria Math"/>
                <a:cs typeface="Cambria Math"/>
              </a:rPr>
              <a:t>(𝑘+1)</a:t>
            </a:r>
            <a:r>
              <a:rPr sz="1600" spc="-145" dirty="0">
                <a:latin typeface="MS UI Gothic"/>
                <a:cs typeface="MS UI Gothic"/>
              </a:rPr>
              <a:t>）</a:t>
            </a:r>
            <a:r>
              <a:rPr lang="en-US" altLang="zh-CN" sz="1600" spc="-145" dirty="0">
                <a:latin typeface="MS UI Gothic"/>
                <a:cs typeface="MS UI Gothic"/>
              </a:rPr>
              <a:t> </a:t>
            </a:r>
            <a:r>
              <a:rPr sz="1600" spc="-145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r>
              <a:rPr sz="1600" spc="-14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生在</a:t>
            </a:r>
            <a:r>
              <a:rPr lang="zh-CN" altLang="en-US" sz="1600" spc="-150" dirty="0">
                <a:latin typeface="MS UI Gothic"/>
                <a:cs typeface="MS UI Gothic"/>
              </a:rPr>
              <a:t>（</a:t>
            </a:r>
            <a:r>
              <a:rPr lang="zh-CN" altLang="en-US" sz="1400" spc="-5" dirty="0">
                <a:latin typeface="Cambria Math"/>
                <a:cs typeface="Cambria Math"/>
              </a:rPr>
              <a:t> </a:t>
            </a:r>
            <a:r>
              <a:rPr lang="zh-CN" altLang="en-US" sz="1400" spc="-145" dirty="0">
                <a:latin typeface="Cambria Math"/>
                <a:cs typeface="Cambria Math"/>
              </a:rPr>
              <a:t>𝑣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600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-1)</a:t>
            </a:r>
            <a:r>
              <a:rPr lang="en-US" altLang="zh-CN" sz="1600" spc="-5" dirty="0">
                <a:latin typeface="Cambria Math"/>
                <a:cs typeface="Cambria Math"/>
              </a:rPr>
              <a:t>, </a:t>
            </a:r>
            <a:r>
              <a:rPr lang="zh-CN" altLang="en-US" sz="1600" spc="-145" dirty="0">
                <a:latin typeface="Cambria Math"/>
                <a:cs typeface="Cambria Math"/>
              </a:rPr>
              <a:t>𝑣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725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)</a:t>
            </a:r>
            <a:r>
              <a:rPr lang="zh-CN" altLang="en-US" sz="1600" spc="-145" dirty="0">
                <a:latin typeface="MS UI Gothic"/>
                <a:cs typeface="MS UI Gothic"/>
              </a:rPr>
              <a:t>）</a:t>
            </a:r>
            <a:r>
              <a:rPr sz="1600" spc="-14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之后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12700">
              <a:spcBef>
                <a:spcPts val="1030"/>
              </a:spcBef>
            </a:pPr>
            <a:r>
              <a:rPr lang="zh-CN" altLang="en-US" sz="1600" spc="-150" dirty="0">
                <a:latin typeface="MS UI Gothic"/>
                <a:cs typeface="MS UI Gothic"/>
              </a:rPr>
              <a:t>                                </a:t>
            </a:r>
            <a:r>
              <a:rPr lang="zh-CN" altLang="en-US" sz="16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如果</a:t>
            </a:r>
            <a:r>
              <a:rPr lang="zh-CN" altLang="en-US" sz="1600" spc="-15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 </a:t>
            </a:r>
            <a:r>
              <a:rPr lang="en-US" altLang="zh-CN" sz="1600" spc="-150" dirty="0">
                <a:latin typeface="MS UI Gothic"/>
                <a:ea typeface="微软雅黑" panose="020B0503020204020204" pitchFamily="34" charset="-122"/>
                <a:cs typeface="宋体"/>
              </a:rPr>
              <a:t>(</a:t>
            </a:r>
            <a:r>
              <a:rPr lang="zh-CN" altLang="en-US" sz="1400" spc="-5" dirty="0">
                <a:latin typeface="Cambria Math"/>
                <a:cs typeface="Cambria Math"/>
              </a:rPr>
              <a:t> </a:t>
            </a:r>
            <a:r>
              <a:rPr lang="zh-CN" altLang="en-US" sz="1400" spc="-145" dirty="0">
                <a:latin typeface="Cambria Math"/>
                <a:cs typeface="Cambria Math"/>
              </a:rPr>
              <a:t>𝑣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600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)</a:t>
            </a:r>
            <a:r>
              <a:rPr lang="en-US" altLang="zh-CN" sz="1600" spc="-5" dirty="0">
                <a:latin typeface="Cambria Math"/>
                <a:cs typeface="Cambria Math"/>
              </a:rPr>
              <a:t>, </a:t>
            </a:r>
            <a:r>
              <a:rPr lang="zh-CN" altLang="en-US" sz="1600" spc="-145" dirty="0">
                <a:latin typeface="Cambria Math"/>
                <a:cs typeface="Cambria Math"/>
              </a:rPr>
              <a:t>𝑣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725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+1)</a:t>
            </a:r>
            <a:r>
              <a:rPr lang="zh-CN" altLang="en-US" sz="1600" spc="-145" dirty="0">
                <a:latin typeface="MS UI Gothic"/>
                <a:cs typeface="MS UI Gothic"/>
              </a:rPr>
              <a:t>）</a:t>
            </a:r>
            <a:r>
              <a:rPr lang="zh-CN" altLang="en-US" sz="1600" spc="-14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r>
              <a:rPr lang="zh-CN" altLang="en-US" sz="1600" spc="-14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生在</a:t>
            </a:r>
            <a:r>
              <a:rPr lang="zh-CN" altLang="en-US" sz="1600" spc="-150" dirty="0">
                <a:latin typeface="MS UI Gothic"/>
                <a:cs typeface="MS UI Gothic"/>
              </a:rPr>
              <a:t>（</a:t>
            </a:r>
            <a:r>
              <a:rPr lang="zh-CN" altLang="en-US" sz="1400" spc="-5" dirty="0">
                <a:latin typeface="Cambria Math"/>
                <a:cs typeface="Cambria Math"/>
              </a:rPr>
              <a:t> </a:t>
            </a:r>
            <a:r>
              <a:rPr lang="zh-CN" altLang="en-US" sz="1400" spc="-145" dirty="0">
                <a:latin typeface="Cambria Math"/>
                <a:cs typeface="Cambria Math"/>
              </a:rPr>
              <a:t>𝑣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600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600" spc="-217" baseline="28985" dirty="0">
                <a:latin typeface="Cambria Math"/>
                <a:cs typeface="Cambria Math"/>
              </a:rPr>
              <a:t>-1)</a:t>
            </a:r>
            <a:r>
              <a:rPr lang="en-US" altLang="zh-CN" sz="1600" spc="-5" dirty="0">
                <a:latin typeface="Cambria Math"/>
                <a:cs typeface="Cambria Math"/>
              </a:rPr>
              <a:t>, </a:t>
            </a:r>
            <a:r>
              <a:rPr lang="zh-CN" altLang="en-US" sz="1600" spc="-145" dirty="0">
                <a:latin typeface="Cambria Math"/>
                <a:cs typeface="Cambria Math"/>
              </a:rPr>
              <a:t>𝑣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(</a:t>
            </a:r>
            <a:r>
              <a:rPr lang="zh-CN" altLang="en-US" sz="1725" spc="-217" baseline="28985" dirty="0">
                <a:latin typeface="Cambria Math"/>
                <a:cs typeface="Cambria Math"/>
              </a:rPr>
              <a:t>𝑘</a:t>
            </a:r>
            <a:r>
              <a:rPr lang="en-US" altLang="zh-CN" sz="1725" spc="-217" baseline="28985" dirty="0">
                <a:latin typeface="Cambria Math"/>
                <a:cs typeface="Cambria Math"/>
              </a:rPr>
              <a:t>)</a:t>
            </a:r>
            <a:r>
              <a:rPr lang="zh-CN" altLang="en-US" sz="1600" spc="-145" dirty="0">
                <a:latin typeface="MS UI Gothic"/>
                <a:cs typeface="MS UI Gothic"/>
              </a:rPr>
              <a:t>）</a:t>
            </a:r>
            <a:r>
              <a:rPr lang="zh-CN" altLang="en-US" sz="1600" spc="-14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之后</a:t>
            </a:r>
            <a:endParaRPr sz="1600" dirty="0">
              <a:latin typeface="MS UI Gothic"/>
              <a:cs typeface="MS UI Gothic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581405" y="5455920"/>
            <a:ext cx="3548379" cy="640080"/>
          </a:xfrm>
          <a:custGeom>
            <a:avLst/>
            <a:gdLst/>
            <a:ahLst/>
            <a:cxnLst/>
            <a:rect l="l" t="t" r="r" b="b"/>
            <a:pathLst>
              <a:path w="3548379" h="640079">
                <a:moveTo>
                  <a:pt x="3441191" y="0"/>
                </a:moveTo>
                <a:lnTo>
                  <a:pt x="106680" y="0"/>
                </a:lnTo>
                <a:lnTo>
                  <a:pt x="65156" y="8383"/>
                </a:lnTo>
                <a:lnTo>
                  <a:pt x="31246" y="31246"/>
                </a:lnTo>
                <a:lnTo>
                  <a:pt x="8383" y="65156"/>
                </a:lnTo>
                <a:lnTo>
                  <a:pt x="0" y="106679"/>
                </a:lnTo>
                <a:lnTo>
                  <a:pt x="0" y="533399"/>
                </a:lnTo>
                <a:lnTo>
                  <a:pt x="8383" y="574923"/>
                </a:lnTo>
                <a:lnTo>
                  <a:pt x="31246" y="608833"/>
                </a:lnTo>
                <a:lnTo>
                  <a:pt x="65156" y="631696"/>
                </a:lnTo>
                <a:lnTo>
                  <a:pt x="106680" y="640079"/>
                </a:lnTo>
                <a:lnTo>
                  <a:pt x="3441191" y="640079"/>
                </a:lnTo>
                <a:lnTo>
                  <a:pt x="3482715" y="631696"/>
                </a:lnTo>
                <a:lnTo>
                  <a:pt x="3516625" y="608833"/>
                </a:lnTo>
                <a:lnTo>
                  <a:pt x="3539488" y="574923"/>
                </a:lnTo>
                <a:lnTo>
                  <a:pt x="3547872" y="533399"/>
                </a:lnTo>
                <a:lnTo>
                  <a:pt x="3547872" y="106679"/>
                </a:lnTo>
                <a:lnTo>
                  <a:pt x="3539488" y="65156"/>
                </a:lnTo>
                <a:lnTo>
                  <a:pt x="3516625" y="31246"/>
                </a:lnTo>
                <a:lnTo>
                  <a:pt x="3482715" y="8383"/>
                </a:lnTo>
                <a:lnTo>
                  <a:pt x="3441191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743027" y="5509129"/>
            <a:ext cx="32258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3565" marR="5080" indent="-57150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会以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较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高的概率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选择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离当前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时间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具有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较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小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间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隔的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141089" y="1272391"/>
            <a:ext cx="939800" cy="439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045"/>
              </a:lnSpc>
            </a:pPr>
            <a:r>
              <a:rPr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所有</a:t>
            </a:r>
            <a:r>
              <a:rPr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R="67310" algn="r">
              <a:lnSpc>
                <a:spcPts val="1565"/>
              </a:lnSpc>
            </a:pPr>
            <a:endParaRPr sz="1500" baseline="-16666" dirty="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105400" y="2057405"/>
            <a:ext cx="7112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概率非零的</a:t>
            </a:r>
            <a:r>
              <a:rPr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5" name="标题 64">
            <a:extLst>
              <a:ext uri="{FF2B5EF4-FFF2-40B4-BE49-F238E27FC236}">
                <a16:creationId xmlns:a16="http://schemas.microsoft.com/office/drawing/2014/main" id="{76606F9F-B538-4581-B9DE-1FB70604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时序随机游走</a:t>
            </a:r>
          </a:p>
        </p:txBody>
      </p:sp>
      <p:sp>
        <p:nvSpPr>
          <p:cNvPr id="66" name="object 5">
            <a:extLst>
              <a:ext uri="{FF2B5EF4-FFF2-40B4-BE49-F238E27FC236}">
                <a16:creationId xmlns:a16="http://schemas.microsoft.com/office/drawing/2014/main" id="{9A5CE193-4491-4DF4-BD3D-5BB7900F46F0}"/>
              </a:ext>
            </a:extLst>
          </p:cNvPr>
          <p:cNvSpPr/>
          <p:nvPr/>
        </p:nvSpPr>
        <p:spPr>
          <a:xfrm>
            <a:off x="3857263" y="1309383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10" h="256539">
                <a:moveTo>
                  <a:pt x="128778" y="0"/>
                </a:moveTo>
                <a:lnTo>
                  <a:pt x="78652" y="10060"/>
                </a:lnTo>
                <a:lnTo>
                  <a:pt x="37719" y="37495"/>
                </a:lnTo>
                <a:lnTo>
                  <a:pt x="10120" y="78186"/>
                </a:lnTo>
                <a:lnTo>
                  <a:pt x="0" y="128015"/>
                </a:lnTo>
                <a:lnTo>
                  <a:pt x="10120" y="177845"/>
                </a:lnTo>
                <a:lnTo>
                  <a:pt x="37719" y="218536"/>
                </a:lnTo>
                <a:lnTo>
                  <a:pt x="78652" y="245971"/>
                </a:lnTo>
                <a:lnTo>
                  <a:pt x="128778" y="256031"/>
                </a:lnTo>
                <a:lnTo>
                  <a:pt x="178903" y="245971"/>
                </a:lnTo>
                <a:lnTo>
                  <a:pt x="219837" y="218536"/>
                </a:lnTo>
                <a:lnTo>
                  <a:pt x="247435" y="177845"/>
                </a:lnTo>
                <a:lnTo>
                  <a:pt x="257556" y="128015"/>
                </a:lnTo>
                <a:lnTo>
                  <a:pt x="247435" y="78186"/>
                </a:lnTo>
                <a:lnTo>
                  <a:pt x="219836" y="37495"/>
                </a:lnTo>
                <a:lnTo>
                  <a:pt x="178903" y="10060"/>
                </a:lnTo>
                <a:lnTo>
                  <a:pt x="12877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">
            <a:extLst>
              <a:ext uri="{FF2B5EF4-FFF2-40B4-BE49-F238E27FC236}">
                <a16:creationId xmlns:a16="http://schemas.microsoft.com/office/drawing/2014/main" id="{1679C0F8-3740-42E9-925D-1619925AD337}"/>
              </a:ext>
            </a:extLst>
          </p:cNvPr>
          <p:cNvSpPr/>
          <p:nvPr/>
        </p:nvSpPr>
        <p:spPr>
          <a:xfrm>
            <a:off x="3857263" y="1309383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10" h="256539">
                <a:moveTo>
                  <a:pt x="0" y="128015"/>
                </a:moveTo>
                <a:lnTo>
                  <a:pt x="10120" y="78186"/>
                </a:lnTo>
                <a:lnTo>
                  <a:pt x="37719" y="37495"/>
                </a:lnTo>
                <a:lnTo>
                  <a:pt x="78652" y="10060"/>
                </a:lnTo>
                <a:lnTo>
                  <a:pt x="128778" y="0"/>
                </a:lnTo>
                <a:lnTo>
                  <a:pt x="178903" y="10060"/>
                </a:lnTo>
                <a:lnTo>
                  <a:pt x="219836" y="37495"/>
                </a:lnTo>
                <a:lnTo>
                  <a:pt x="247435" y="78186"/>
                </a:lnTo>
                <a:lnTo>
                  <a:pt x="257556" y="128015"/>
                </a:lnTo>
                <a:lnTo>
                  <a:pt x="247435" y="177845"/>
                </a:lnTo>
                <a:lnTo>
                  <a:pt x="219837" y="218536"/>
                </a:lnTo>
                <a:lnTo>
                  <a:pt x="178903" y="245971"/>
                </a:lnTo>
                <a:lnTo>
                  <a:pt x="128778" y="256031"/>
                </a:lnTo>
                <a:lnTo>
                  <a:pt x="78652" y="245971"/>
                </a:lnTo>
                <a:lnTo>
                  <a:pt x="37719" y="218536"/>
                </a:lnTo>
                <a:lnTo>
                  <a:pt x="10120" y="177845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7">
            <a:extLst>
              <a:ext uri="{FF2B5EF4-FFF2-40B4-BE49-F238E27FC236}">
                <a16:creationId xmlns:a16="http://schemas.microsoft.com/office/drawing/2014/main" id="{D3D4CB47-A2D3-45B1-A44A-C56462ABDFFF}"/>
              </a:ext>
            </a:extLst>
          </p:cNvPr>
          <p:cNvSpPr/>
          <p:nvPr/>
        </p:nvSpPr>
        <p:spPr>
          <a:xfrm>
            <a:off x="2694452" y="1943366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8">
            <a:extLst>
              <a:ext uri="{FF2B5EF4-FFF2-40B4-BE49-F238E27FC236}">
                <a16:creationId xmlns:a16="http://schemas.microsoft.com/office/drawing/2014/main" id="{146AD94F-0BA7-429E-B9BC-384146E11AC2}"/>
              </a:ext>
            </a:extLst>
          </p:cNvPr>
          <p:cNvSpPr/>
          <p:nvPr/>
        </p:nvSpPr>
        <p:spPr>
          <a:xfrm>
            <a:off x="2694452" y="1943366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9">
            <a:extLst>
              <a:ext uri="{FF2B5EF4-FFF2-40B4-BE49-F238E27FC236}">
                <a16:creationId xmlns:a16="http://schemas.microsoft.com/office/drawing/2014/main" id="{5726CA85-9BA2-4879-A3D3-C06793B3BC41}"/>
              </a:ext>
            </a:extLst>
          </p:cNvPr>
          <p:cNvSpPr/>
          <p:nvPr/>
        </p:nvSpPr>
        <p:spPr>
          <a:xfrm>
            <a:off x="3486932" y="2277122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128778" y="0"/>
                </a:moveTo>
                <a:lnTo>
                  <a:pt x="78652" y="10060"/>
                </a:lnTo>
                <a:lnTo>
                  <a:pt x="37719" y="37495"/>
                </a:lnTo>
                <a:lnTo>
                  <a:pt x="10120" y="78186"/>
                </a:lnTo>
                <a:lnTo>
                  <a:pt x="0" y="128015"/>
                </a:lnTo>
                <a:lnTo>
                  <a:pt x="10120" y="177845"/>
                </a:lnTo>
                <a:lnTo>
                  <a:pt x="37719" y="218536"/>
                </a:lnTo>
                <a:lnTo>
                  <a:pt x="78652" y="245971"/>
                </a:lnTo>
                <a:lnTo>
                  <a:pt x="128778" y="256031"/>
                </a:lnTo>
                <a:lnTo>
                  <a:pt x="178903" y="245971"/>
                </a:lnTo>
                <a:lnTo>
                  <a:pt x="219837" y="218536"/>
                </a:lnTo>
                <a:lnTo>
                  <a:pt x="247435" y="177845"/>
                </a:lnTo>
                <a:lnTo>
                  <a:pt x="257556" y="128015"/>
                </a:lnTo>
                <a:lnTo>
                  <a:pt x="247435" y="78186"/>
                </a:lnTo>
                <a:lnTo>
                  <a:pt x="219836" y="37495"/>
                </a:lnTo>
                <a:lnTo>
                  <a:pt x="178903" y="1006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0">
            <a:extLst>
              <a:ext uri="{FF2B5EF4-FFF2-40B4-BE49-F238E27FC236}">
                <a16:creationId xmlns:a16="http://schemas.microsoft.com/office/drawing/2014/main" id="{9B2E0A53-F0AB-48C4-9825-53608343688F}"/>
              </a:ext>
            </a:extLst>
          </p:cNvPr>
          <p:cNvSpPr/>
          <p:nvPr/>
        </p:nvSpPr>
        <p:spPr>
          <a:xfrm>
            <a:off x="3486932" y="2277122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0" y="128015"/>
                </a:moveTo>
                <a:lnTo>
                  <a:pt x="10120" y="78186"/>
                </a:lnTo>
                <a:lnTo>
                  <a:pt x="37719" y="37495"/>
                </a:lnTo>
                <a:lnTo>
                  <a:pt x="78652" y="10060"/>
                </a:lnTo>
                <a:lnTo>
                  <a:pt x="128778" y="0"/>
                </a:lnTo>
                <a:lnTo>
                  <a:pt x="178903" y="10060"/>
                </a:lnTo>
                <a:lnTo>
                  <a:pt x="219836" y="37495"/>
                </a:lnTo>
                <a:lnTo>
                  <a:pt x="247435" y="78186"/>
                </a:lnTo>
                <a:lnTo>
                  <a:pt x="257556" y="128015"/>
                </a:lnTo>
                <a:lnTo>
                  <a:pt x="247435" y="177845"/>
                </a:lnTo>
                <a:lnTo>
                  <a:pt x="219837" y="218536"/>
                </a:lnTo>
                <a:lnTo>
                  <a:pt x="178903" y="245971"/>
                </a:lnTo>
                <a:lnTo>
                  <a:pt x="128778" y="256031"/>
                </a:lnTo>
                <a:lnTo>
                  <a:pt x="78652" y="245971"/>
                </a:lnTo>
                <a:lnTo>
                  <a:pt x="37719" y="218536"/>
                </a:lnTo>
                <a:lnTo>
                  <a:pt x="10120" y="177845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1">
            <a:extLst>
              <a:ext uri="{FF2B5EF4-FFF2-40B4-BE49-F238E27FC236}">
                <a16:creationId xmlns:a16="http://schemas.microsoft.com/office/drawing/2014/main" id="{7626EBA6-A662-479A-88F8-9490D0F668FD}"/>
              </a:ext>
            </a:extLst>
          </p:cNvPr>
          <p:cNvSpPr/>
          <p:nvPr/>
        </p:nvSpPr>
        <p:spPr>
          <a:xfrm>
            <a:off x="3227852" y="3019311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128778" y="0"/>
                </a:moveTo>
                <a:lnTo>
                  <a:pt x="78652" y="10060"/>
                </a:lnTo>
                <a:lnTo>
                  <a:pt x="37719" y="37495"/>
                </a:lnTo>
                <a:lnTo>
                  <a:pt x="10120" y="78186"/>
                </a:lnTo>
                <a:lnTo>
                  <a:pt x="0" y="128016"/>
                </a:lnTo>
                <a:lnTo>
                  <a:pt x="10120" y="177845"/>
                </a:lnTo>
                <a:lnTo>
                  <a:pt x="37719" y="218536"/>
                </a:lnTo>
                <a:lnTo>
                  <a:pt x="78652" y="245971"/>
                </a:lnTo>
                <a:lnTo>
                  <a:pt x="128778" y="256032"/>
                </a:lnTo>
                <a:lnTo>
                  <a:pt x="178903" y="245971"/>
                </a:lnTo>
                <a:lnTo>
                  <a:pt x="219837" y="218536"/>
                </a:lnTo>
                <a:lnTo>
                  <a:pt x="247435" y="177845"/>
                </a:lnTo>
                <a:lnTo>
                  <a:pt x="257556" y="128016"/>
                </a:lnTo>
                <a:lnTo>
                  <a:pt x="247435" y="78186"/>
                </a:lnTo>
                <a:lnTo>
                  <a:pt x="219836" y="37495"/>
                </a:lnTo>
                <a:lnTo>
                  <a:pt x="178903" y="1006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2">
            <a:extLst>
              <a:ext uri="{FF2B5EF4-FFF2-40B4-BE49-F238E27FC236}">
                <a16:creationId xmlns:a16="http://schemas.microsoft.com/office/drawing/2014/main" id="{3DC11FAB-C6BE-46D5-9DEC-56CF72025C26}"/>
              </a:ext>
            </a:extLst>
          </p:cNvPr>
          <p:cNvSpPr/>
          <p:nvPr/>
        </p:nvSpPr>
        <p:spPr>
          <a:xfrm>
            <a:off x="3227852" y="3019311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39">
                <a:moveTo>
                  <a:pt x="0" y="128016"/>
                </a:moveTo>
                <a:lnTo>
                  <a:pt x="10120" y="78186"/>
                </a:lnTo>
                <a:lnTo>
                  <a:pt x="37719" y="37495"/>
                </a:lnTo>
                <a:lnTo>
                  <a:pt x="78652" y="10060"/>
                </a:lnTo>
                <a:lnTo>
                  <a:pt x="128778" y="0"/>
                </a:lnTo>
                <a:lnTo>
                  <a:pt x="178903" y="10060"/>
                </a:lnTo>
                <a:lnTo>
                  <a:pt x="219836" y="37495"/>
                </a:lnTo>
                <a:lnTo>
                  <a:pt x="247435" y="78186"/>
                </a:lnTo>
                <a:lnTo>
                  <a:pt x="257556" y="128016"/>
                </a:lnTo>
                <a:lnTo>
                  <a:pt x="247435" y="177845"/>
                </a:lnTo>
                <a:lnTo>
                  <a:pt x="219837" y="218536"/>
                </a:lnTo>
                <a:lnTo>
                  <a:pt x="178903" y="245971"/>
                </a:lnTo>
                <a:lnTo>
                  <a:pt x="128778" y="256032"/>
                </a:lnTo>
                <a:lnTo>
                  <a:pt x="78652" y="245971"/>
                </a:lnTo>
                <a:lnTo>
                  <a:pt x="37719" y="218536"/>
                </a:lnTo>
                <a:lnTo>
                  <a:pt x="10120" y="177845"/>
                </a:lnTo>
                <a:lnTo>
                  <a:pt x="0" y="128016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3">
            <a:extLst>
              <a:ext uri="{FF2B5EF4-FFF2-40B4-BE49-F238E27FC236}">
                <a16:creationId xmlns:a16="http://schemas.microsoft.com/office/drawing/2014/main" id="{BFD5A2AD-352B-402F-A673-D26C0D5775BD}"/>
              </a:ext>
            </a:extLst>
          </p:cNvPr>
          <p:cNvSpPr/>
          <p:nvPr/>
        </p:nvSpPr>
        <p:spPr>
          <a:xfrm>
            <a:off x="4538491" y="2920251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9"/>
                </a:lnTo>
                <a:lnTo>
                  <a:pt x="10120" y="78652"/>
                </a:lnTo>
                <a:lnTo>
                  <a:pt x="0" y="128778"/>
                </a:lnTo>
                <a:lnTo>
                  <a:pt x="10120" y="178903"/>
                </a:lnTo>
                <a:lnTo>
                  <a:pt x="37719" y="219837"/>
                </a:lnTo>
                <a:lnTo>
                  <a:pt x="78652" y="247435"/>
                </a:lnTo>
                <a:lnTo>
                  <a:pt x="128778" y="257556"/>
                </a:lnTo>
                <a:lnTo>
                  <a:pt x="178903" y="247435"/>
                </a:lnTo>
                <a:lnTo>
                  <a:pt x="219837" y="219837"/>
                </a:lnTo>
                <a:lnTo>
                  <a:pt x="247435" y="178903"/>
                </a:lnTo>
                <a:lnTo>
                  <a:pt x="257556" y="128778"/>
                </a:lnTo>
                <a:lnTo>
                  <a:pt x="247435" y="78652"/>
                </a:lnTo>
                <a:lnTo>
                  <a:pt x="219836" y="37719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4">
            <a:extLst>
              <a:ext uri="{FF2B5EF4-FFF2-40B4-BE49-F238E27FC236}">
                <a16:creationId xmlns:a16="http://schemas.microsoft.com/office/drawing/2014/main" id="{B954E6A2-0060-49C3-929D-A87DA5D74042}"/>
              </a:ext>
            </a:extLst>
          </p:cNvPr>
          <p:cNvSpPr/>
          <p:nvPr/>
        </p:nvSpPr>
        <p:spPr>
          <a:xfrm>
            <a:off x="4538491" y="2920251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8"/>
                </a:moveTo>
                <a:lnTo>
                  <a:pt x="10120" y="78652"/>
                </a:lnTo>
                <a:lnTo>
                  <a:pt x="37719" y="37719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6" y="128778"/>
                </a:lnTo>
                <a:lnTo>
                  <a:pt x="247435" y="178903"/>
                </a:lnTo>
                <a:lnTo>
                  <a:pt x="219837" y="219837"/>
                </a:lnTo>
                <a:lnTo>
                  <a:pt x="178903" y="247435"/>
                </a:lnTo>
                <a:lnTo>
                  <a:pt x="128778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5">
            <a:extLst>
              <a:ext uri="{FF2B5EF4-FFF2-40B4-BE49-F238E27FC236}">
                <a16:creationId xmlns:a16="http://schemas.microsoft.com/office/drawing/2014/main" id="{CA93A521-8419-4779-B5C1-68F6C251228B}"/>
              </a:ext>
            </a:extLst>
          </p:cNvPr>
          <p:cNvSpPr/>
          <p:nvPr/>
        </p:nvSpPr>
        <p:spPr>
          <a:xfrm>
            <a:off x="4483628" y="2178062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6">
            <a:extLst>
              <a:ext uri="{FF2B5EF4-FFF2-40B4-BE49-F238E27FC236}">
                <a16:creationId xmlns:a16="http://schemas.microsoft.com/office/drawing/2014/main" id="{958E1208-1F2B-41E3-BE72-A49C8ADDB0BA}"/>
              </a:ext>
            </a:extLst>
          </p:cNvPr>
          <p:cNvSpPr/>
          <p:nvPr/>
        </p:nvSpPr>
        <p:spPr>
          <a:xfrm>
            <a:off x="4483628" y="2178062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7">
            <a:extLst>
              <a:ext uri="{FF2B5EF4-FFF2-40B4-BE49-F238E27FC236}">
                <a16:creationId xmlns:a16="http://schemas.microsoft.com/office/drawing/2014/main" id="{280DC079-AA8A-4FB3-A302-64A092B38D7A}"/>
              </a:ext>
            </a:extLst>
          </p:cNvPr>
          <p:cNvSpPr/>
          <p:nvPr/>
        </p:nvSpPr>
        <p:spPr>
          <a:xfrm>
            <a:off x="2913145" y="1528087"/>
            <a:ext cx="980440" cy="452755"/>
          </a:xfrm>
          <a:custGeom>
            <a:avLst/>
            <a:gdLst/>
            <a:ahLst/>
            <a:cxnLst/>
            <a:rect l="l" t="t" r="r" b="b"/>
            <a:pathLst>
              <a:path w="980439" h="452755">
                <a:moveTo>
                  <a:pt x="0" y="452513"/>
                </a:moveTo>
                <a:lnTo>
                  <a:pt x="98038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8">
            <a:extLst>
              <a:ext uri="{FF2B5EF4-FFF2-40B4-BE49-F238E27FC236}">
                <a16:creationId xmlns:a16="http://schemas.microsoft.com/office/drawing/2014/main" id="{BC1E9F15-6EB9-467E-9EA5-3C31006436EC}"/>
              </a:ext>
            </a:extLst>
          </p:cNvPr>
          <p:cNvSpPr/>
          <p:nvPr/>
        </p:nvSpPr>
        <p:spPr>
          <a:xfrm>
            <a:off x="3743730" y="2306842"/>
            <a:ext cx="739775" cy="98425"/>
          </a:xfrm>
          <a:custGeom>
            <a:avLst/>
            <a:gdLst/>
            <a:ahLst/>
            <a:cxnLst/>
            <a:rect l="l" t="t" r="r" b="b"/>
            <a:pathLst>
              <a:path w="739775" h="98425">
                <a:moveTo>
                  <a:pt x="0" y="97866"/>
                </a:moveTo>
                <a:lnTo>
                  <a:pt x="73935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9">
            <a:extLst>
              <a:ext uri="{FF2B5EF4-FFF2-40B4-BE49-F238E27FC236}">
                <a16:creationId xmlns:a16="http://schemas.microsoft.com/office/drawing/2014/main" id="{072EE67C-0808-4660-B85E-806EA8C200DD}"/>
              </a:ext>
            </a:extLst>
          </p:cNvPr>
          <p:cNvSpPr/>
          <p:nvPr/>
        </p:nvSpPr>
        <p:spPr>
          <a:xfrm>
            <a:off x="2913150" y="2162066"/>
            <a:ext cx="610235" cy="151765"/>
          </a:xfrm>
          <a:custGeom>
            <a:avLst/>
            <a:gdLst/>
            <a:ahLst/>
            <a:cxnLst/>
            <a:rect l="l" t="t" r="r" b="b"/>
            <a:pathLst>
              <a:path w="610235" h="151764">
                <a:moveTo>
                  <a:pt x="0" y="0"/>
                </a:moveTo>
                <a:lnTo>
                  <a:pt x="609650" y="15130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0">
            <a:extLst>
              <a:ext uri="{FF2B5EF4-FFF2-40B4-BE49-F238E27FC236}">
                <a16:creationId xmlns:a16="http://schemas.microsoft.com/office/drawing/2014/main" id="{76F79C99-9C6A-4D29-AEE0-41B7FC2ABB50}"/>
              </a:ext>
            </a:extLst>
          </p:cNvPr>
          <p:cNvSpPr/>
          <p:nvPr/>
        </p:nvSpPr>
        <p:spPr>
          <a:xfrm>
            <a:off x="3355105" y="2532393"/>
            <a:ext cx="259715" cy="485140"/>
          </a:xfrm>
          <a:custGeom>
            <a:avLst/>
            <a:gdLst/>
            <a:ahLst/>
            <a:cxnLst/>
            <a:rect l="l" t="t" r="r" b="b"/>
            <a:pathLst>
              <a:path w="259715" h="485139">
                <a:moveTo>
                  <a:pt x="259181" y="0"/>
                </a:moveTo>
                <a:lnTo>
                  <a:pt x="0" y="48491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1">
            <a:extLst>
              <a:ext uri="{FF2B5EF4-FFF2-40B4-BE49-F238E27FC236}">
                <a16:creationId xmlns:a16="http://schemas.microsoft.com/office/drawing/2014/main" id="{0A2B8DF8-CD3C-4AD5-8D04-776F6F837784}"/>
              </a:ext>
            </a:extLst>
          </p:cNvPr>
          <p:cNvSpPr/>
          <p:nvPr/>
        </p:nvSpPr>
        <p:spPr>
          <a:xfrm>
            <a:off x="4075959" y="1528074"/>
            <a:ext cx="535305" cy="650240"/>
          </a:xfrm>
          <a:custGeom>
            <a:avLst/>
            <a:gdLst/>
            <a:ahLst/>
            <a:cxnLst/>
            <a:rect l="l" t="t" r="r" b="b"/>
            <a:pathLst>
              <a:path w="535305" h="650239">
                <a:moveTo>
                  <a:pt x="534962" y="6502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2">
            <a:extLst>
              <a:ext uri="{FF2B5EF4-FFF2-40B4-BE49-F238E27FC236}">
                <a16:creationId xmlns:a16="http://schemas.microsoft.com/office/drawing/2014/main" id="{A53D8193-6951-474F-B698-E6F6876F7A4E}"/>
              </a:ext>
            </a:extLst>
          </p:cNvPr>
          <p:cNvSpPr/>
          <p:nvPr/>
        </p:nvSpPr>
        <p:spPr>
          <a:xfrm>
            <a:off x="4667269" y="2398287"/>
            <a:ext cx="35560" cy="521970"/>
          </a:xfrm>
          <a:custGeom>
            <a:avLst/>
            <a:gdLst/>
            <a:ahLst/>
            <a:cxnLst/>
            <a:rect l="l" t="t" r="r" b="b"/>
            <a:pathLst>
              <a:path w="35560" h="521970">
                <a:moveTo>
                  <a:pt x="0" y="521563"/>
                </a:moveTo>
                <a:lnTo>
                  <a:pt x="3539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3">
            <a:extLst>
              <a:ext uri="{FF2B5EF4-FFF2-40B4-BE49-F238E27FC236}">
                <a16:creationId xmlns:a16="http://schemas.microsoft.com/office/drawing/2014/main" id="{840D8C34-9C19-419A-8EB9-0E563DFA18F0}"/>
              </a:ext>
            </a:extLst>
          </p:cNvPr>
          <p:cNvSpPr/>
          <p:nvPr/>
        </p:nvSpPr>
        <p:spPr>
          <a:xfrm>
            <a:off x="4110247" y="3275343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4">
            <a:extLst>
              <a:ext uri="{FF2B5EF4-FFF2-40B4-BE49-F238E27FC236}">
                <a16:creationId xmlns:a16="http://schemas.microsoft.com/office/drawing/2014/main" id="{2D572FC0-088C-4268-B288-C6DCD019AD2A}"/>
              </a:ext>
            </a:extLst>
          </p:cNvPr>
          <p:cNvSpPr/>
          <p:nvPr/>
        </p:nvSpPr>
        <p:spPr>
          <a:xfrm>
            <a:off x="4110247" y="3275343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5">
            <a:extLst>
              <a:ext uri="{FF2B5EF4-FFF2-40B4-BE49-F238E27FC236}">
                <a16:creationId xmlns:a16="http://schemas.microsoft.com/office/drawing/2014/main" id="{FED7178B-C235-4A5C-A5A0-2F96C40A74A7}"/>
              </a:ext>
            </a:extLst>
          </p:cNvPr>
          <p:cNvSpPr/>
          <p:nvPr/>
        </p:nvSpPr>
        <p:spPr>
          <a:xfrm>
            <a:off x="4890536" y="1326146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8" y="0"/>
                </a:move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10120" y="178903"/>
                </a:lnTo>
                <a:lnTo>
                  <a:pt x="37719" y="219836"/>
                </a:lnTo>
                <a:lnTo>
                  <a:pt x="78652" y="247435"/>
                </a:lnTo>
                <a:lnTo>
                  <a:pt x="128778" y="257555"/>
                </a:lnTo>
                <a:lnTo>
                  <a:pt x="178903" y="247435"/>
                </a:lnTo>
                <a:lnTo>
                  <a:pt x="219837" y="219836"/>
                </a:lnTo>
                <a:lnTo>
                  <a:pt x="247435" y="178903"/>
                </a:lnTo>
                <a:lnTo>
                  <a:pt x="257556" y="128777"/>
                </a:lnTo>
                <a:lnTo>
                  <a:pt x="247435" y="78652"/>
                </a:lnTo>
                <a:lnTo>
                  <a:pt x="219836" y="37718"/>
                </a:lnTo>
                <a:lnTo>
                  <a:pt x="178903" y="10120"/>
                </a:lnTo>
                <a:lnTo>
                  <a:pt x="1287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6">
            <a:extLst>
              <a:ext uri="{FF2B5EF4-FFF2-40B4-BE49-F238E27FC236}">
                <a16:creationId xmlns:a16="http://schemas.microsoft.com/office/drawing/2014/main" id="{0E94FBB6-A3B9-4B36-B511-F7AF52409A0B}"/>
              </a:ext>
            </a:extLst>
          </p:cNvPr>
          <p:cNvSpPr/>
          <p:nvPr/>
        </p:nvSpPr>
        <p:spPr>
          <a:xfrm>
            <a:off x="4890536" y="1326146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0" y="128777"/>
                </a:move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8" y="0"/>
                </a:ln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8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7">
            <a:extLst>
              <a:ext uri="{FF2B5EF4-FFF2-40B4-BE49-F238E27FC236}">
                <a16:creationId xmlns:a16="http://schemas.microsoft.com/office/drawing/2014/main" id="{AB0B2B23-8085-4DEA-9F86-87184E430217}"/>
              </a:ext>
            </a:extLst>
          </p:cNvPr>
          <p:cNvSpPr/>
          <p:nvPr/>
        </p:nvSpPr>
        <p:spPr>
          <a:xfrm>
            <a:off x="3446546" y="3238005"/>
            <a:ext cx="664210" cy="166370"/>
          </a:xfrm>
          <a:custGeom>
            <a:avLst/>
            <a:gdLst/>
            <a:ahLst/>
            <a:cxnLst/>
            <a:rect l="l" t="t" r="r" b="b"/>
            <a:pathLst>
              <a:path w="664210" h="166370">
                <a:moveTo>
                  <a:pt x="0" y="0"/>
                </a:moveTo>
                <a:lnTo>
                  <a:pt x="663981" y="16634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8">
            <a:extLst>
              <a:ext uri="{FF2B5EF4-FFF2-40B4-BE49-F238E27FC236}">
                <a16:creationId xmlns:a16="http://schemas.microsoft.com/office/drawing/2014/main" id="{2BCA5DC6-91A1-4FA3-AD7D-002DE59725DF}"/>
              </a:ext>
            </a:extLst>
          </p:cNvPr>
          <p:cNvSpPr/>
          <p:nvPr/>
        </p:nvSpPr>
        <p:spPr>
          <a:xfrm>
            <a:off x="4114063" y="1436637"/>
            <a:ext cx="776605" cy="17780"/>
          </a:xfrm>
          <a:custGeom>
            <a:avLst/>
            <a:gdLst/>
            <a:ahLst/>
            <a:cxnLst/>
            <a:rect l="l" t="t" r="r" b="b"/>
            <a:pathLst>
              <a:path w="776605" h="17780">
                <a:moveTo>
                  <a:pt x="0" y="0"/>
                </a:moveTo>
                <a:lnTo>
                  <a:pt x="776363" y="1731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0">
            <a:extLst>
              <a:ext uri="{FF2B5EF4-FFF2-40B4-BE49-F238E27FC236}">
                <a16:creationId xmlns:a16="http://schemas.microsoft.com/office/drawing/2014/main" id="{69AE05BD-8E4A-4223-9FE3-DDBAD5BEE43C}"/>
              </a:ext>
            </a:extLst>
          </p:cNvPr>
          <p:cNvSpPr txBox="1"/>
          <p:nvPr/>
        </p:nvSpPr>
        <p:spPr>
          <a:xfrm>
            <a:off x="3159646" y="1982254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1" name="object 31">
            <a:extLst>
              <a:ext uri="{FF2B5EF4-FFF2-40B4-BE49-F238E27FC236}">
                <a16:creationId xmlns:a16="http://schemas.microsoft.com/office/drawing/2014/main" id="{D463AA05-E0FD-4DA4-808E-08D8979B45D0}"/>
              </a:ext>
            </a:extLst>
          </p:cNvPr>
          <p:cNvSpPr txBox="1"/>
          <p:nvPr/>
        </p:nvSpPr>
        <p:spPr>
          <a:xfrm>
            <a:off x="3226702" y="2069630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0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92" name="object 34">
            <a:extLst>
              <a:ext uri="{FF2B5EF4-FFF2-40B4-BE49-F238E27FC236}">
                <a16:creationId xmlns:a16="http://schemas.microsoft.com/office/drawing/2014/main" id="{137246D9-66C5-4E1E-B7D2-3089D551A28D}"/>
              </a:ext>
            </a:extLst>
          </p:cNvPr>
          <p:cNvSpPr txBox="1"/>
          <p:nvPr/>
        </p:nvSpPr>
        <p:spPr>
          <a:xfrm>
            <a:off x="3207281" y="2629219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3" name="object 35">
            <a:extLst>
              <a:ext uri="{FF2B5EF4-FFF2-40B4-BE49-F238E27FC236}">
                <a16:creationId xmlns:a16="http://schemas.microsoft.com/office/drawing/2014/main" id="{20284247-BE97-4F9B-997A-758CCF2891BB}"/>
              </a:ext>
            </a:extLst>
          </p:cNvPr>
          <p:cNvSpPr txBox="1"/>
          <p:nvPr/>
        </p:nvSpPr>
        <p:spPr>
          <a:xfrm>
            <a:off x="3274337" y="2716596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3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94" name="object 36">
            <a:extLst>
              <a:ext uri="{FF2B5EF4-FFF2-40B4-BE49-F238E27FC236}">
                <a16:creationId xmlns:a16="http://schemas.microsoft.com/office/drawing/2014/main" id="{9929F402-5BCA-4CEE-B9EF-88FA21F63232}"/>
              </a:ext>
            </a:extLst>
          </p:cNvPr>
          <p:cNvSpPr txBox="1"/>
          <p:nvPr/>
        </p:nvSpPr>
        <p:spPr>
          <a:xfrm>
            <a:off x="3691288" y="3034695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5" name="object 37">
            <a:extLst>
              <a:ext uri="{FF2B5EF4-FFF2-40B4-BE49-F238E27FC236}">
                <a16:creationId xmlns:a16="http://schemas.microsoft.com/office/drawing/2014/main" id="{E876335C-86FC-4266-AE0E-272F41C6B097}"/>
              </a:ext>
            </a:extLst>
          </p:cNvPr>
          <p:cNvSpPr txBox="1"/>
          <p:nvPr/>
        </p:nvSpPr>
        <p:spPr>
          <a:xfrm>
            <a:off x="3758344" y="3122071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4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96" name="object 42">
            <a:extLst>
              <a:ext uri="{FF2B5EF4-FFF2-40B4-BE49-F238E27FC236}">
                <a16:creationId xmlns:a16="http://schemas.microsoft.com/office/drawing/2014/main" id="{DEAF4AD8-8745-479F-A199-CAC3A2F3A670}"/>
              </a:ext>
            </a:extLst>
          </p:cNvPr>
          <p:cNvSpPr txBox="1"/>
          <p:nvPr/>
        </p:nvSpPr>
        <p:spPr>
          <a:xfrm>
            <a:off x="3856363" y="1260426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7" name="object 43">
            <a:extLst>
              <a:ext uri="{FF2B5EF4-FFF2-40B4-BE49-F238E27FC236}">
                <a16:creationId xmlns:a16="http://schemas.microsoft.com/office/drawing/2014/main" id="{279F3C8D-6742-48A9-AC2A-53E69DD4FEBB}"/>
              </a:ext>
            </a:extLst>
          </p:cNvPr>
          <p:cNvSpPr txBox="1"/>
          <p:nvPr/>
        </p:nvSpPr>
        <p:spPr>
          <a:xfrm>
            <a:off x="3952375" y="1347802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3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98" name="object 44">
            <a:extLst>
              <a:ext uri="{FF2B5EF4-FFF2-40B4-BE49-F238E27FC236}">
                <a16:creationId xmlns:a16="http://schemas.microsoft.com/office/drawing/2014/main" id="{D955B50D-4F91-4172-95F1-314670C44F0F}"/>
              </a:ext>
            </a:extLst>
          </p:cNvPr>
          <p:cNvSpPr txBox="1"/>
          <p:nvPr/>
        </p:nvSpPr>
        <p:spPr>
          <a:xfrm>
            <a:off x="4891916" y="1284349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9" name="object 45">
            <a:extLst>
              <a:ext uri="{FF2B5EF4-FFF2-40B4-BE49-F238E27FC236}">
                <a16:creationId xmlns:a16="http://schemas.microsoft.com/office/drawing/2014/main" id="{85C44713-9C4E-4A84-90D6-BAA978535F29}"/>
              </a:ext>
            </a:extLst>
          </p:cNvPr>
          <p:cNvSpPr txBox="1"/>
          <p:nvPr/>
        </p:nvSpPr>
        <p:spPr>
          <a:xfrm>
            <a:off x="4980308" y="1371725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4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00" name="object 46">
            <a:extLst>
              <a:ext uri="{FF2B5EF4-FFF2-40B4-BE49-F238E27FC236}">
                <a16:creationId xmlns:a16="http://schemas.microsoft.com/office/drawing/2014/main" id="{977F34CA-F514-4DAF-8BEC-FF053F0F4CF4}"/>
              </a:ext>
            </a:extLst>
          </p:cNvPr>
          <p:cNvSpPr txBox="1"/>
          <p:nvPr/>
        </p:nvSpPr>
        <p:spPr>
          <a:xfrm>
            <a:off x="4489956" y="2141178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1" name="object 47">
            <a:extLst>
              <a:ext uri="{FF2B5EF4-FFF2-40B4-BE49-F238E27FC236}">
                <a16:creationId xmlns:a16="http://schemas.microsoft.com/office/drawing/2014/main" id="{09214572-82FB-46B9-9AE3-B251E03FB03F}"/>
              </a:ext>
            </a:extLst>
          </p:cNvPr>
          <p:cNvSpPr txBox="1"/>
          <p:nvPr/>
        </p:nvSpPr>
        <p:spPr>
          <a:xfrm>
            <a:off x="4585968" y="2228554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35" dirty="0">
                <a:latin typeface="Cambria Math"/>
                <a:cs typeface="Cambria Math"/>
              </a:rPr>
              <a:t>5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02" name="object 68">
            <a:extLst>
              <a:ext uri="{FF2B5EF4-FFF2-40B4-BE49-F238E27FC236}">
                <a16:creationId xmlns:a16="http://schemas.microsoft.com/office/drawing/2014/main" id="{5EC4D568-07F1-43B9-AC3A-BB8A5A486E11}"/>
              </a:ext>
            </a:extLst>
          </p:cNvPr>
          <p:cNvSpPr/>
          <p:nvPr/>
        </p:nvSpPr>
        <p:spPr>
          <a:xfrm>
            <a:off x="4702321" y="1544852"/>
            <a:ext cx="226060" cy="671195"/>
          </a:xfrm>
          <a:custGeom>
            <a:avLst/>
            <a:gdLst/>
            <a:ahLst/>
            <a:cxnLst/>
            <a:rect l="l" t="t" r="r" b="b"/>
            <a:pathLst>
              <a:path w="226060" h="671194">
                <a:moveTo>
                  <a:pt x="0" y="670585"/>
                </a:moveTo>
                <a:lnTo>
                  <a:pt x="22579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4">
            <a:extLst>
              <a:ext uri="{FF2B5EF4-FFF2-40B4-BE49-F238E27FC236}">
                <a16:creationId xmlns:a16="http://schemas.microsoft.com/office/drawing/2014/main" id="{70EFD20F-259C-44D4-8B33-092132D1CEA3}"/>
              </a:ext>
            </a:extLst>
          </p:cNvPr>
          <p:cNvSpPr txBox="1"/>
          <p:nvPr/>
        </p:nvSpPr>
        <p:spPr>
          <a:xfrm>
            <a:off x="2748927" y="1927828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4" name="object 45">
            <a:extLst>
              <a:ext uri="{FF2B5EF4-FFF2-40B4-BE49-F238E27FC236}">
                <a16:creationId xmlns:a16="http://schemas.microsoft.com/office/drawing/2014/main" id="{CFAEAFE0-6450-48F0-80FD-AC8495AA6063}"/>
              </a:ext>
            </a:extLst>
          </p:cNvPr>
          <p:cNvSpPr txBox="1"/>
          <p:nvPr/>
        </p:nvSpPr>
        <p:spPr>
          <a:xfrm>
            <a:off x="2837319" y="2015204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1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05" name="object 44">
            <a:extLst>
              <a:ext uri="{FF2B5EF4-FFF2-40B4-BE49-F238E27FC236}">
                <a16:creationId xmlns:a16="http://schemas.microsoft.com/office/drawing/2014/main" id="{B33CCD5B-2386-46DC-87C8-EC1891B88247}"/>
              </a:ext>
            </a:extLst>
          </p:cNvPr>
          <p:cNvSpPr txBox="1"/>
          <p:nvPr/>
        </p:nvSpPr>
        <p:spPr>
          <a:xfrm>
            <a:off x="3505163" y="2267119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6" name="object 45">
            <a:extLst>
              <a:ext uri="{FF2B5EF4-FFF2-40B4-BE49-F238E27FC236}">
                <a16:creationId xmlns:a16="http://schemas.microsoft.com/office/drawing/2014/main" id="{D0C2591D-5ABC-4D55-AF97-F3FC2ECDBBDE}"/>
              </a:ext>
            </a:extLst>
          </p:cNvPr>
          <p:cNvSpPr txBox="1"/>
          <p:nvPr/>
        </p:nvSpPr>
        <p:spPr>
          <a:xfrm>
            <a:off x="3593555" y="2354495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2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07" name="object 44">
            <a:extLst>
              <a:ext uri="{FF2B5EF4-FFF2-40B4-BE49-F238E27FC236}">
                <a16:creationId xmlns:a16="http://schemas.microsoft.com/office/drawing/2014/main" id="{10EBD327-2420-49A6-B122-56E04105023D}"/>
              </a:ext>
            </a:extLst>
          </p:cNvPr>
          <p:cNvSpPr txBox="1"/>
          <p:nvPr/>
        </p:nvSpPr>
        <p:spPr>
          <a:xfrm>
            <a:off x="4563451" y="2911571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8" name="object 45">
            <a:extLst>
              <a:ext uri="{FF2B5EF4-FFF2-40B4-BE49-F238E27FC236}">
                <a16:creationId xmlns:a16="http://schemas.microsoft.com/office/drawing/2014/main" id="{E94874E5-9B07-40E0-8D5E-EBB998287D39}"/>
              </a:ext>
            </a:extLst>
          </p:cNvPr>
          <p:cNvSpPr txBox="1"/>
          <p:nvPr/>
        </p:nvSpPr>
        <p:spPr>
          <a:xfrm>
            <a:off x="4651843" y="2998947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6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09" name="object 44">
            <a:extLst>
              <a:ext uri="{FF2B5EF4-FFF2-40B4-BE49-F238E27FC236}">
                <a16:creationId xmlns:a16="http://schemas.microsoft.com/office/drawing/2014/main" id="{3DB82557-B3A9-4BD9-A2BD-239F0E589F1F}"/>
              </a:ext>
            </a:extLst>
          </p:cNvPr>
          <p:cNvSpPr txBox="1"/>
          <p:nvPr/>
        </p:nvSpPr>
        <p:spPr>
          <a:xfrm>
            <a:off x="4178705" y="3262654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0" name="object 45">
            <a:extLst>
              <a:ext uri="{FF2B5EF4-FFF2-40B4-BE49-F238E27FC236}">
                <a16:creationId xmlns:a16="http://schemas.microsoft.com/office/drawing/2014/main" id="{792FE788-B747-443C-A890-A6490C6FC6FD}"/>
              </a:ext>
            </a:extLst>
          </p:cNvPr>
          <p:cNvSpPr txBox="1"/>
          <p:nvPr/>
        </p:nvSpPr>
        <p:spPr>
          <a:xfrm>
            <a:off x="4267097" y="3350030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8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1" name="object 44">
            <a:extLst>
              <a:ext uri="{FF2B5EF4-FFF2-40B4-BE49-F238E27FC236}">
                <a16:creationId xmlns:a16="http://schemas.microsoft.com/office/drawing/2014/main" id="{24FA73F9-EF61-4A7D-BDD1-E90FEB5A1964}"/>
              </a:ext>
            </a:extLst>
          </p:cNvPr>
          <p:cNvSpPr txBox="1"/>
          <p:nvPr/>
        </p:nvSpPr>
        <p:spPr>
          <a:xfrm>
            <a:off x="3260528" y="3016824"/>
            <a:ext cx="1225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𝑣𝑣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2" name="object 45">
            <a:extLst>
              <a:ext uri="{FF2B5EF4-FFF2-40B4-BE49-F238E27FC236}">
                <a16:creationId xmlns:a16="http://schemas.microsoft.com/office/drawing/2014/main" id="{30BFB55E-CA3B-412D-8891-0115D8FAF1B6}"/>
              </a:ext>
            </a:extLst>
          </p:cNvPr>
          <p:cNvSpPr txBox="1"/>
          <p:nvPr/>
        </p:nvSpPr>
        <p:spPr>
          <a:xfrm>
            <a:off x="3348920" y="3104200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7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3" name="object 34">
            <a:extLst>
              <a:ext uri="{FF2B5EF4-FFF2-40B4-BE49-F238E27FC236}">
                <a16:creationId xmlns:a16="http://schemas.microsoft.com/office/drawing/2014/main" id="{ACE1EC8C-5D70-46DE-9E96-9BCDECCDEDD7}"/>
              </a:ext>
            </a:extLst>
          </p:cNvPr>
          <p:cNvSpPr txBox="1"/>
          <p:nvPr/>
        </p:nvSpPr>
        <p:spPr>
          <a:xfrm>
            <a:off x="4009243" y="2328709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4" name="object 35">
            <a:extLst>
              <a:ext uri="{FF2B5EF4-FFF2-40B4-BE49-F238E27FC236}">
                <a16:creationId xmlns:a16="http://schemas.microsoft.com/office/drawing/2014/main" id="{43E6BA82-F062-4099-B214-B8B5EFDE5770}"/>
              </a:ext>
            </a:extLst>
          </p:cNvPr>
          <p:cNvSpPr txBox="1"/>
          <p:nvPr/>
        </p:nvSpPr>
        <p:spPr>
          <a:xfrm>
            <a:off x="4076299" y="2416086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7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5" name="object 34">
            <a:extLst>
              <a:ext uri="{FF2B5EF4-FFF2-40B4-BE49-F238E27FC236}">
                <a16:creationId xmlns:a16="http://schemas.microsoft.com/office/drawing/2014/main" id="{3D539276-FFC5-44F2-9C2C-C4518F9D94BD}"/>
              </a:ext>
            </a:extLst>
          </p:cNvPr>
          <p:cNvSpPr txBox="1"/>
          <p:nvPr/>
        </p:nvSpPr>
        <p:spPr>
          <a:xfrm>
            <a:off x="3192156" y="1495916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6" name="object 35">
            <a:extLst>
              <a:ext uri="{FF2B5EF4-FFF2-40B4-BE49-F238E27FC236}">
                <a16:creationId xmlns:a16="http://schemas.microsoft.com/office/drawing/2014/main" id="{1F14088C-537E-4DBD-A9F7-4574BBBCB1EF}"/>
              </a:ext>
            </a:extLst>
          </p:cNvPr>
          <p:cNvSpPr txBox="1"/>
          <p:nvPr/>
        </p:nvSpPr>
        <p:spPr>
          <a:xfrm>
            <a:off x="3259212" y="1583293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1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7" name="object 34">
            <a:extLst>
              <a:ext uri="{FF2B5EF4-FFF2-40B4-BE49-F238E27FC236}">
                <a16:creationId xmlns:a16="http://schemas.microsoft.com/office/drawing/2014/main" id="{1BDC6B5D-DA67-46D1-B2E9-C445099462C9}"/>
              </a:ext>
            </a:extLst>
          </p:cNvPr>
          <p:cNvSpPr txBox="1"/>
          <p:nvPr/>
        </p:nvSpPr>
        <p:spPr>
          <a:xfrm>
            <a:off x="4450439" y="1169590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8" name="object 35">
            <a:extLst>
              <a:ext uri="{FF2B5EF4-FFF2-40B4-BE49-F238E27FC236}">
                <a16:creationId xmlns:a16="http://schemas.microsoft.com/office/drawing/2014/main" id="{E6ED9032-4A31-4237-BDF2-EC58E35C7BD2}"/>
              </a:ext>
            </a:extLst>
          </p:cNvPr>
          <p:cNvSpPr txBox="1"/>
          <p:nvPr/>
        </p:nvSpPr>
        <p:spPr>
          <a:xfrm>
            <a:off x="4517495" y="1256967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2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19" name="object 34">
            <a:extLst>
              <a:ext uri="{FF2B5EF4-FFF2-40B4-BE49-F238E27FC236}">
                <a16:creationId xmlns:a16="http://schemas.microsoft.com/office/drawing/2014/main" id="{B358184C-49FA-4783-A59F-528F48FB1C71}"/>
              </a:ext>
            </a:extLst>
          </p:cNvPr>
          <p:cNvSpPr txBox="1"/>
          <p:nvPr/>
        </p:nvSpPr>
        <p:spPr>
          <a:xfrm>
            <a:off x="4699322" y="2535549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0" name="object 35">
            <a:extLst>
              <a:ext uri="{FF2B5EF4-FFF2-40B4-BE49-F238E27FC236}">
                <a16:creationId xmlns:a16="http://schemas.microsoft.com/office/drawing/2014/main" id="{9CCFEF2D-845B-45C8-8A3E-67C63E565566}"/>
              </a:ext>
            </a:extLst>
          </p:cNvPr>
          <p:cNvSpPr txBox="1"/>
          <p:nvPr/>
        </p:nvSpPr>
        <p:spPr>
          <a:xfrm>
            <a:off x="4766378" y="2622926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5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21" name="object 34">
            <a:extLst>
              <a:ext uri="{FF2B5EF4-FFF2-40B4-BE49-F238E27FC236}">
                <a16:creationId xmlns:a16="http://schemas.microsoft.com/office/drawing/2014/main" id="{22E15659-7F9D-451C-94D2-8528386CBC2C}"/>
              </a:ext>
            </a:extLst>
          </p:cNvPr>
          <p:cNvSpPr txBox="1"/>
          <p:nvPr/>
        </p:nvSpPr>
        <p:spPr>
          <a:xfrm>
            <a:off x="4149558" y="1771021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2" name="object 35">
            <a:extLst>
              <a:ext uri="{FF2B5EF4-FFF2-40B4-BE49-F238E27FC236}">
                <a16:creationId xmlns:a16="http://schemas.microsoft.com/office/drawing/2014/main" id="{AF2BEE8B-2F55-4F9A-A71F-7157EC6D3E44}"/>
              </a:ext>
            </a:extLst>
          </p:cNvPr>
          <p:cNvSpPr txBox="1"/>
          <p:nvPr/>
        </p:nvSpPr>
        <p:spPr>
          <a:xfrm>
            <a:off x="4216614" y="1858398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6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123" name="object 34">
            <a:extLst>
              <a:ext uri="{FF2B5EF4-FFF2-40B4-BE49-F238E27FC236}">
                <a16:creationId xmlns:a16="http://schemas.microsoft.com/office/drawing/2014/main" id="{99162CE5-FA74-4D90-BEAB-A2BED42DB4B7}"/>
              </a:ext>
            </a:extLst>
          </p:cNvPr>
          <p:cNvSpPr txBox="1"/>
          <p:nvPr/>
        </p:nvSpPr>
        <p:spPr>
          <a:xfrm>
            <a:off x="4836819" y="1769898"/>
            <a:ext cx="95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700" dirty="0">
                <a:latin typeface="Cambria Math"/>
                <a:cs typeface="Cambria Math"/>
              </a:rPr>
              <a:t>𝑡𝑡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4" name="object 35">
            <a:extLst>
              <a:ext uri="{FF2B5EF4-FFF2-40B4-BE49-F238E27FC236}">
                <a16:creationId xmlns:a16="http://schemas.microsoft.com/office/drawing/2014/main" id="{5AA15622-9370-4607-842F-9ACEE9CDD8F5}"/>
              </a:ext>
            </a:extLst>
          </p:cNvPr>
          <p:cNvSpPr txBox="1"/>
          <p:nvPr/>
        </p:nvSpPr>
        <p:spPr>
          <a:xfrm>
            <a:off x="4903875" y="1857275"/>
            <a:ext cx="10096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000" spc="35" dirty="0">
                <a:latin typeface="Cambria Math"/>
                <a:cs typeface="Cambria Math"/>
              </a:rPr>
              <a:t>8</a:t>
            </a:r>
            <a:endParaRPr sz="10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D88E8849-3E10-4529-88C3-0713D39FE7C8}"/>
                  </a:ext>
                </a:extLst>
              </p:cNvPr>
              <p:cNvSpPr txBox="1"/>
              <p:nvPr/>
            </p:nvSpPr>
            <p:spPr>
              <a:xfrm>
                <a:off x="4453190" y="4194542"/>
                <a:ext cx="1349665" cy="320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𝑝𝑟𝑒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D88E8849-3E10-4529-88C3-0713D39FE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190" y="4194542"/>
                <a:ext cx="1349665" cy="320601"/>
              </a:xfrm>
              <a:prstGeom prst="rect">
                <a:avLst/>
              </a:prstGeom>
              <a:blipFill>
                <a:blip r:embed="rId2"/>
                <a:stretch>
                  <a:fillRect l="-4072" t="-7547" r="-6787" b="-32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11F5D-2180-4145-9329-9B9CF13FFFD9}"/>
                  </a:ext>
                </a:extLst>
              </p:cNvPr>
              <p:cNvSpPr txBox="1"/>
              <p:nvPr/>
            </p:nvSpPr>
            <p:spPr>
              <a:xfrm>
                <a:off x="4866052" y="4553948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48311F5D-2180-4145-9329-9B9CF13FF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052" y="4553948"/>
                <a:ext cx="200376" cy="307777"/>
              </a:xfrm>
              <a:prstGeom prst="rect">
                <a:avLst/>
              </a:prstGeom>
              <a:blipFill>
                <a:blip r:embed="rId3"/>
                <a:stretch>
                  <a:fillRect l="-27273" r="-30303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文本框 126">
            <a:extLst>
              <a:ext uri="{FF2B5EF4-FFF2-40B4-BE49-F238E27FC236}">
                <a16:creationId xmlns:a16="http://schemas.microsoft.com/office/drawing/2014/main" id="{5680AE5A-F580-4985-A960-E040AB319064}"/>
              </a:ext>
            </a:extLst>
          </p:cNvPr>
          <p:cNvSpPr txBox="1"/>
          <p:nvPr/>
        </p:nvSpPr>
        <p:spPr>
          <a:xfrm>
            <a:off x="8062505" y="3764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BCAA2"/>
                </a:solidFill>
              </a:rPr>
              <a:t>上一节点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0037C7F5-92A5-45AB-BBC4-CD83D774EC6A}"/>
              </a:ext>
            </a:extLst>
          </p:cNvPr>
          <p:cNvSpPr/>
          <p:nvPr/>
        </p:nvSpPr>
        <p:spPr>
          <a:xfrm>
            <a:off x="4419600" y="4114800"/>
            <a:ext cx="1366166" cy="439208"/>
          </a:xfrm>
          <a:prstGeom prst="rect">
            <a:avLst/>
          </a:prstGeom>
          <a:noFill/>
          <a:ln w="28575">
            <a:solidFill>
              <a:srgbClr val="D7E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02F32D4A-2AFE-47B2-83C3-652545DD6560}"/>
              </a:ext>
            </a:extLst>
          </p:cNvPr>
          <p:cNvCxnSpPr>
            <a:cxnSpLocks/>
          </p:cNvCxnSpPr>
          <p:nvPr/>
        </p:nvCxnSpPr>
        <p:spPr>
          <a:xfrm>
            <a:off x="5141656" y="4554013"/>
            <a:ext cx="6690" cy="865233"/>
          </a:xfrm>
          <a:prstGeom prst="straightConnector1">
            <a:avLst/>
          </a:prstGeom>
          <a:ln w="31750">
            <a:solidFill>
              <a:srgbClr val="D7E4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D8114-A3A3-4CB8-A884-EAECC71F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动态图嵌入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3DE5CF-F244-424E-8D7F-2EFEA087A587}"/>
              </a:ext>
            </a:extLst>
          </p:cNvPr>
          <p:cNvSpPr/>
          <p:nvPr/>
        </p:nvSpPr>
        <p:spPr>
          <a:xfrm>
            <a:off x="2426213" y="2178206"/>
            <a:ext cx="1960245" cy="368935"/>
          </a:xfrm>
          <a:custGeom>
            <a:avLst/>
            <a:gdLst/>
            <a:ahLst/>
            <a:cxnLst/>
            <a:rect l="l" t="t" r="r" b="b"/>
            <a:pathLst>
              <a:path w="1960245" h="368935">
                <a:moveTo>
                  <a:pt x="1898395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7"/>
                </a:lnTo>
                <a:lnTo>
                  <a:pt x="0" y="307339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7"/>
                </a:lnTo>
                <a:lnTo>
                  <a:pt x="1898395" y="368807"/>
                </a:lnTo>
                <a:lnTo>
                  <a:pt x="1922321" y="363977"/>
                </a:lnTo>
                <a:lnTo>
                  <a:pt x="1941860" y="350804"/>
                </a:lnTo>
                <a:lnTo>
                  <a:pt x="1955033" y="331265"/>
                </a:lnTo>
                <a:lnTo>
                  <a:pt x="1959864" y="307339"/>
                </a:lnTo>
                <a:lnTo>
                  <a:pt x="1959864" y="61467"/>
                </a:lnTo>
                <a:lnTo>
                  <a:pt x="1955033" y="37542"/>
                </a:lnTo>
                <a:lnTo>
                  <a:pt x="1941860" y="18003"/>
                </a:lnTo>
                <a:lnTo>
                  <a:pt x="1922321" y="4830"/>
                </a:lnTo>
                <a:lnTo>
                  <a:pt x="1898395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EE4CCE2-2514-4790-B810-337529675A8A}"/>
              </a:ext>
            </a:extLst>
          </p:cNvPr>
          <p:cNvSpPr/>
          <p:nvPr/>
        </p:nvSpPr>
        <p:spPr>
          <a:xfrm>
            <a:off x="5089397" y="5556146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E66DD09-6E2D-4AE5-834D-0849868DB6DC}"/>
              </a:ext>
            </a:extLst>
          </p:cNvPr>
          <p:cNvSpPr/>
          <p:nvPr/>
        </p:nvSpPr>
        <p:spPr>
          <a:xfrm>
            <a:off x="2916174" y="5130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779BEE3-7D0F-41B1-A765-C6CEA067CEB3}"/>
              </a:ext>
            </a:extLst>
          </p:cNvPr>
          <p:cNvSpPr/>
          <p:nvPr/>
        </p:nvSpPr>
        <p:spPr>
          <a:xfrm>
            <a:off x="4498085" y="46813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AFE5000-D735-4FAF-9FBC-3146C816C131}"/>
              </a:ext>
            </a:extLst>
          </p:cNvPr>
          <p:cNvSpPr/>
          <p:nvPr/>
        </p:nvSpPr>
        <p:spPr>
          <a:xfrm>
            <a:off x="3583685" y="42622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DFE6628-F560-407F-9652-AD28EE21BE54}"/>
              </a:ext>
            </a:extLst>
          </p:cNvPr>
          <p:cNvSpPr/>
          <p:nvPr/>
        </p:nvSpPr>
        <p:spPr>
          <a:xfrm>
            <a:off x="3717035" y="4397149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302F9D2-2AD3-45FA-8436-E60AF207EC2F}"/>
              </a:ext>
            </a:extLst>
          </p:cNvPr>
          <p:cNvSpPr/>
          <p:nvPr/>
        </p:nvSpPr>
        <p:spPr>
          <a:xfrm>
            <a:off x="3073908" y="4814721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70380A5-EA48-461F-91A8-123B9183BF81}"/>
              </a:ext>
            </a:extLst>
          </p:cNvPr>
          <p:cNvSpPr/>
          <p:nvPr/>
        </p:nvSpPr>
        <p:spPr>
          <a:xfrm>
            <a:off x="3662170" y="4420007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2E7263E-062B-41B8-8716-0B56FAC1F55A}"/>
              </a:ext>
            </a:extLst>
          </p:cNvPr>
          <p:cNvSpPr/>
          <p:nvPr/>
        </p:nvSpPr>
        <p:spPr>
          <a:xfrm>
            <a:off x="3073913" y="5209435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C788BF1-5B36-4CE2-BBDB-15649EC8A4D4}"/>
              </a:ext>
            </a:extLst>
          </p:cNvPr>
          <p:cNvSpPr/>
          <p:nvPr/>
        </p:nvSpPr>
        <p:spPr>
          <a:xfrm>
            <a:off x="5098541" y="410529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78EBEA6-C9BF-47A0-BC66-6B0C43BCBE27}"/>
              </a:ext>
            </a:extLst>
          </p:cNvPr>
          <p:cNvSpPr/>
          <p:nvPr/>
        </p:nvSpPr>
        <p:spPr>
          <a:xfrm>
            <a:off x="5177029" y="4261513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E40836-FD60-4345-8787-F4DD38403C3F}"/>
              </a:ext>
            </a:extLst>
          </p:cNvPr>
          <p:cNvSpPr/>
          <p:nvPr/>
        </p:nvSpPr>
        <p:spPr>
          <a:xfrm>
            <a:off x="4576575" y="4839112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697E63C-8721-4C85-B94E-9EE046445F6B}"/>
              </a:ext>
            </a:extLst>
          </p:cNvPr>
          <p:cNvSpPr/>
          <p:nvPr/>
        </p:nvSpPr>
        <p:spPr>
          <a:xfrm>
            <a:off x="3717035" y="4238659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66061E2-2978-4D98-9CC1-E682EB297D63}"/>
              </a:ext>
            </a:extLst>
          </p:cNvPr>
          <p:cNvSpPr/>
          <p:nvPr/>
        </p:nvSpPr>
        <p:spPr>
          <a:xfrm>
            <a:off x="3051047" y="4420007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49CB41B-0D0E-442B-9D26-D3328472BEC5}"/>
              </a:ext>
            </a:extLst>
          </p:cNvPr>
          <p:cNvSpPr/>
          <p:nvPr/>
        </p:nvSpPr>
        <p:spPr>
          <a:xfrm>
            <a:off x="5521457" y="4566309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0DE7ABE-91BC-4BCB-93BE-A5DECC72AD5A}"/>
              </a:ext>
            </a:extLst>
          </p:cNvPr>
          <p:cNvSpPr/>
          <p:nvPr/>
        </p:nvSpPr>
        <p:spPr>
          <a:xfrm>
            <a:off x="7581138" y="44344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48AC664-E40F-45FA-ACFA-1578DDDD5CB6}"/>
              </a:ext>
            </a:extLst>
          </p:cNvPr>
          <p:cNvSpPr/>
          <p:nvPr/>
        </p:nvSpPr>
        <p:spPr>
          <a:xfrm>
            <a:off x="7581138" y="44344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1E0302B-E464-4C2D-B501-C208F09C73F7}"/>
              </a:ext>
            </a:extLst>
          </p:cNvPr>
          <p:cNvSpPr/>
          <p:nvPr/>
        </p:nvSpPr>
        <p:spPr>
          <a:xfrm>
            <a:off x="7581138" y="4597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D16107A-7655-46E4-A22D-8920754AFF88}"/>
              </a:ext>
            </a:extLst>
          </p:cNvPr>
          <p:cNvSpPr/>
          <p:nvPr/>
        </p:nvSpPr>
        <p:spPr>
          <a:xfrm>
            <a:off x="7581138" y="4597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438F8797-2C42-44AD-811F-A7BA2B806165}"/>
              </a:ext>
            </a:extLst>
          </p:cNvPr>
          <p:cNvSpPr/>
          <p:nvPr/>
        </p:nvSpPr>
        <p:spPr>
          <a:xfrm>
            <a:off x="7581138" y="4749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ABD2F40E-14F4-4CED-B8B4-0C38B46E5025}"/>
              </a:ext>
            </a:extLst>
          </p:cNvPr>
          <p:cNvSpPr/>
          <p:nvPr/>
        </p:nvSpPr>
        <p:spPr>
          <a:xfrm>
            <a:off x="7581138" y="4749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377A551-C7FF-46D0-ADF8-22F40C4F9087}"/>
              </a:ext>
            </a:extLst>
          </p:cNvPr>
          <p:cNvSpPr/>
          <p:nvPr/>
        </p:nvSpPr>
        <p:spPr>
          <a:xfrm>
            <a:off x="7581138" y="49023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8E5C58FE-58D0-41B9-A753-4FA923664E6C}"/>
              </a:ext>
            </a:extLst>
          </p:cNvPr>
          <p:cNvSpPr/>
          <p:nvPr/>
        </p:nvSpPr>
        <p:spPr>
          <a:xfrm>
            <a:off x="7581138" y="49023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8487B284-C6C3-4FDC-9830-F1B2F315C391}"/>
              </a:ext>
            </a:extLst>
          </p:cNvPr>
          <p:cNvSpPr/>
          <p:nvPr/>
        </p:nvSpPr>
        <p:spPr>
          <a:xfrm>
            <a:off x="7239000" y="4173120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373D0A2-B756-47B6-9AF1-FB1369AE9AC7}"/>
              </a:ext>
            </a:extLst>
          </p:cNvPr>
          <p:cNvSpPr txBox="1"/>
          <p:nvPr/>
        </p:nvSpPr>
        <p:spPr>
          <a:xfrm>
            <a:off x="3082718" y="5881680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F569A91B-E7AF-4099-8D49-D69AF95B3931}"/>
              </a:ext>
            </a:extLst>
          </p:cNvPr>
          <p:cNvSpPr txBox="1"/>
          <p:nvPr/>
        </p:nvSpPr>
        <p:spPr>
          <a:xfrm>
            <a:off x="7742500" y="5974720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EB6A169-84AF-43F5-81B5-F496C9EA189A}"/>
              </a:ext>
            </a:extLst>
          </p:cNvPr>
          <p:cNvSpPr txBox="1"/>
          <p:nvPr/>
        </p:nvSpPr>
        <p:spPr>
          <a:xfrm>
            <a:off x="5916214" y="4337258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E9A560BA-2EAC-48E1-AE3D-87528B13A685}"/>
              </a:ext>
            </a:extLst>
          </p:cNvPr>
          <p:cNvSpPr/>
          <p:nvPr/>
        </p:nvSpPr>
        <p:spPr>
          <a:xfrm>
            <a:off x="4404360" y="2854855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EE308477-0667-41BC-B84C-1073A82C5C1A}"/>
              </a:ext>
            </a:extLst>
          </p:cNvPr>
          <p:cNvSpPr/>
          <p:nvPr/>
        </p:nvSpPr>
        <p:spPr>
          <a:xfrm>
            <a:off x="7978902" y="46204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3EF363AA-AE7A-4E8F-AF39-9C15414E8250}"/>
              </a:ext>
            </a:extLst>
          </p:cNvPr>
          <p:cNvSpPr/>
          <p:nvPr/>
        </p:nvSpPr>
        <p:spPr>
          <a:xfrm>
            <a:off x="7978902" y="46204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072D4D15-8525-4A8B-A499-B5B869C65CC0}"/>
              </a:ext>
            </a:extLst>
          </p:cNvPr>
          <p:cNvSpPr/>
          <p:nvPr/>
        </p:nvSpPr>
        <p:spPr>
          <a:xfrm>
            <a:off x="7978902" y="4781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A0E92FC-30C6-4B7A-A444-07076172A2E5}"/>
              </a:ext>
            </a:extLst>
          </p:cNvPr>
          <p:cNvSpPr/>
          <p:nvPr/>
        </p:nvSpPr>
        <p:spPr>
          <a:xfrm>
            <a:off x="7978902" y="4781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89DF6D71-BF0E-4002-9B31-6771C63C9981}"/>
              </a:ext>
            </a:extLst>
          </p:cNvPr>
          <p:cNvSpPr/>
          <p:nvPr/>
        </p:nvSpPr>
        <p:spPr>
          <a:xfrm>
            <a:off x="7978902" y="49343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8A6422B6-54DE-4883-A68C-2B3359C914DC}"/>
              </a:ext>
            </a:extLst>
          </p:cNvPr>
          <p:cNvSpPr/>
          <p:nvPr/>
        </p:nvSpPr>
        <p:spPr>
          <a:xfrm>
            <a:off x="7978902" y="49343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3F3579BE-C6F1-4E9A-81F1-ABBC398E829E}"/>
              </a:ext>
            </a:extLst>
          </p:cNvPr>
          <p:cNvSpPr/>
          <p:nvPr/>
        </p:nvSpPr>
        <p:spPr>
          <a:xfrm>
            <a:off x="7978902" y="50867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A86B5FE8-7AB7-459C-B20E-483372F00294}"/>
              </a:ext>
            </a:extLst>
          </p:cNvPr>
          <p:cNvSpPr/>
          <p:nvPr/>
        </p:nvSpPr>
        <p:spPr>
          <a:xfrm>
            <a:off x="7978902" y="50867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964DAF06-6756-4AB9-AC3D-4723F37FC4AA}"/>
              </a:ext>
            </a:extLst>
          </p:cNvPr>
          <p:cNvSpPr/>
          <p:nvPr/>
        </p:nvSpPr>
        <p:spPr>
          <a:xfrm>
            <a:off x="8414766" y="42957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B034B320-D11B-47BE-AAF0-EB4ABBFC7C5F}"/>
              </a:ext>
            </a:extLst>
          </p:cNvPr>
          <p:cNvSpPr/>
          <p:nvPr/>
        </p:nvSpPr>
        <p:spPr>
          <a:xfrm>
            <a:off x="8414766" y="42957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5FE65951-15D5-469F-860D-1F796E064016}"/>
              </a:ext>
            </a:extLst>
          </p:cNvPr>
          <p:cNvSpPr/>
          <p:nvPr/>
        </p:nvSpPr>
        <p:spPr>
          <a:xfrm>
            <a:off x="8414766" y="44588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9A43FBE6-BA98-48D2-9204-C401FE0F28DD}"/>
              </a:ext>
            </a:extLst>
          </p:cNvPr>
          <p:cNvSpPr/>
          <p:nvPr/>
        </p:nvSpPr>
        <p:spPr>
          <a:xfrm>
            <a:off x="8414766" y="44588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2E69BE35-BE65-43B4-9259-CCC8ABC145FA}"/>
              </a:ext>
            </a:extLst>
          </p:cNvPr>
          <p:cNvSpPr/>
          <p:nvPr/>
        </p:nvSpPr>
        <p:spPr>
          <a:xfrm>
            <a:off x="8414766" y="46112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99A9F3B9-7E38-4E75-86B8-12257BCA2C36}"/>
              </a:ext>
            </a:extLst>
          </p:cNvPr>
          <p:cNvSpPr/>
          <p:nvPr/>
        </p:nvSpPr>
        <p:spPr>
          <a:xfrm>
            <a:off x="8414766" y="46112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9D0A3228-5F59-45A4-85CF-0BC54C3C9419}"/>
              </a:ext>
            </a:extLst>
          </p:cNvPr>
          <p:cNvSpPr/>
          <p:nvPr/>
        </p:nvSpPr>
        <p:spPr>
          <a:xfrm>
            <a:off x="8414766" y="47636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2D5D67E-1954-486C-AD36-6DDA98E30EC7}"/>
              </a:ext>
            </a:extLst>
          </p:cNvPr>
          <p:cNvSpPr/>
          <p:nvPr/>
        </p:nvSpPr>
        <p:spPr>
          <a:xfrm>
            <a:off x="8414766" y="47636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A20CEE3-8C6F-4209-9BE6-D0EF1AA26116}"/>
              </a:ext>
            </a:extLst>
          </p:cNvPr>
          <p:cNvSpPr/>
          <p:nvPr/>
        </p:nvSpPr>
        <p:spPr>
          <a:xfrm>
            <a:off x="8503157" y="51736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1595AEC0-10A0-43AD-839F-4529DB3E4D09}"/>
              </a:ext>
            </a:extLst>
          </p:cNvPr>
          <p:cNvSpPr/>
          <p:nvPr/>
        </p:nvSpPr>
        <p:spPr>
          <a:xfrm>
            <a:off x="8503157" y="51736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EB348CA7-FB54-49B2-8455-EB2FF4CCABFB}"/>
              </a:ext>
            </a:extLst>
          </p:cNvPr>
          <p:cNvSpPr/>
          <p:nvPr/>
        </p:nvSpPr>
        <p:spPr>
          <a:xfrm>
            <a:off x="8503157" y="53366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FD67888E-B43B-494A-B6C9-FC84B20F0EE2}"/>
              </a:ext>
            </a:extLst>
          </p:cNvPr>
          <p:cNvSpPr/>
          <p:nvPr/>
        </p:nvSpPr>
        <p:spPr>
          <a:xfrm>
            <a:off x="8503157" y="53366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712AB561-EE8F-41C0-A359-7813D131542D}"/>
              </a:ext>
            </a:extLst>
          </p:cNvPr>
          <p:cNvSpPr/>
          <p:nvPr/>
        </p:nvSpPr>
        <p:spPr>
          <a:xfrm>
            <a:off x="8503157" y="54890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52FF2E3-CE97-4099-B124-A19EFA98D1B4}"/>
              </a:ext>
            </a:extLst>
          </p:cNvPr>
          <p:cNvSpPr/>
          <p:nvPr/>
        </p:nvSpPr>
        <p:spPr>
          <a:xfrm>
            <a:off x="8503157" y="54890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BEF4AE0A-DAF5-4E2E-8A3B-2E972D088352}"/>
              </a:ext>
            </a:extLst>
          </p:cNvPr>
          <p:cNvSpPr/>
          <p:nvPr/>
        </p:nvSpPr>
        <p:spPr>
          <a:xfrm>
            <a:off x="8503157" y="56414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5B48F466-7BA2-46EA-BBFD-EFC98F436DE8}"/>
              </a:ext>
            </a:extLst>
          </p:cNvPr>
          <p:cNvSpPr/>
          <p:nvPr/>
        </p:nvSpPr>
        <p:spPr>
          <a:xfrm>
            <a:off x="8503157" y="56414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19D160F-0796-4ACE-9F43-16235FAF20F9}"/>
              </a:ext>
            </a:extLst>
          </p:cNvPr>
          <p:cNvSpPr/>
          <p:nvPr/>
        </p:nvSpPr>
        <p:spPr>
          <a:xfrm>
            <a:off x="7956803" y="2854855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259696AC-6149-4214-8111-96F0F365EEC2}"/>
              </a:ext>
            </a:extLst>
          </p:cNvPr>
          <p:cNvSpPr txBox="1"/>
          <p:nvPr/>
        </p:nvSpPr>
        <p:spPr>
          <a:xfrm>
            <a:off x="8605407" y="3240188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26F6F5F3-8635-46B7-A1E2-2A2750ACE002}"/>
              </a:ext>
            </a:extLst>
          </p:cNvPr>
          <p:cNvSpPr/>
          <p:nvPr/>
        </p:nvSpPr>
        <p:spPr>
          <a:xfrm>
            <a:off x="4556760" y="2342792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9A876287-7E1D-44FC-9A21-2EC449CC5BCE}"/>
              </a:ext>
            </a:extLst>
          </p:cNvPr>
          <p:cNvSpPr/>
          <p:nvPr/>
        </p:nvSpPr>
        <p:spPr>
          <a:xfrm>
            <a:off x="8091298" y="2390252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9C661855-31F9-48BB-9903-6ABFC1C80410}"/>
              </a:ext>
            </a:extLst>
          </p:cNvPr>
          <p:cNvSpPr/>
          <p:nvPr/>
        </p:nvSpPr>
        <p:spPr>
          <a:xfrm>
            <a:off x="8400703" y="2338224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5477A5C0-F147-40F9-A478-7F21D6D13DA8}"/>
              </a:ext>
            </a:extLst>
          </p:cNvPr>
          <p:cNvSpPr/>
          <p:nvPr/>
        </p:nvSpPr>
        <p:spPr>
          <a:xfrm>
            <a:off x="5014590" y="1700413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4A211628-765C-4251-869F-37035C3CBFF1}"/>
              </a:ext>
            </a:extLst>
          </p:cNvPr>
          <p:cNvSpPr/>
          <p:nvPr/>
        </p:nvSpPr>
        <p:spPr>
          <a:xfrm>
            <a:off x="7071207" y="1724925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2A53EA6-6B25-4560-801C-A4EA49C4F83E}"/>
              </a:ext>
            </a:extLst>
          </p:cNvPr>
          <p:cNvSpPr txBox="1"/>
          <p:nvPr/>
        </p:nvSpPr>
        <p:spPr>
          <a:xfrm>
            <a:off x="5957315" y="1219604"/>
            <a:ext cx="1039494" cy="3340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52FF5E09-63F0-4CE7-8C48-F9E8D588BC62}"/>
              </a:ext>
            </a:extLst>
          </p:cNvPr>
          <p:cNvSpPr/>
          <p:nvPr/>
        </p:nvSpPr>
        <p:spPr>
          <a:xfrm>
            <a:off x="8891778" y="4478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D0DEC261-2442-4826-A419-9F08A58B2E52}"/>
              </a:ext>
            </a:extLst>
          </p:cNvPr>
          <p:cNvSpPr/>
          <p:nvPr/>
        </p:nvSpPr>
        <p:spPr>
          <a:xfrm>
            <a:off x="8891778" y="4478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9AB41D14-1F6F-41B3-9B5B-DF747082A231}"/>
              </a:ext>
            </a:extLst>
          </p:cNvPr>
          <p:cNvSpPr/>
          <p:nvPr/>
        </p:nvSpPr>
        <p:spPr>
          <a:xfrm>
            <a:off x="8891778" y="4641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258A96B8-B777-4047-8EB2-1E1C1FB32F98}"/>
              </a:ext>
            </a:extLst>
          </p:cNvPr>
          <p:cNvSpPr/>
          <p:nvPr/>
        </p:nvSpPr>
        <p:spPr>
          <a:xfrm>
            <a:off x="8891778" y="4641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E3991FC4-F6EB-44B4-805F-1744FCD52CB5}"/>
              </a:ext>
            </a:extLst>
          </p:cNvPr>
          <p:cNvSpPr/>
          <p:nvPr/>
        </p:nvSpPr>
        <p:spPr>
          <a:xfrm>
            <a:off x="8891778" y="4794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F50435AD-0772-44A2-9018-9B8BFFF8275B}"/>
              </a:ext>
            </a:extLst>
          </p:cNvPr>
          <p:cNvSpPr/>
          <p:nvPr/>
        </p:nvSpPr>
        <p:spPr>
          <a:xfrm>
            <a:off x="8891778" y="4794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6FC3B74D-A9F1-4603-A4FC-FF77095AD7D2}"/>
              </a:ext>
            </a:extLst>
          </p:cNvPr>
          <p:cNvSpPr/>
          <p:nvPr/>
        </p:nvSpPr>
        <p:spPr>
          <a:xfrm>
            <a:off x="8891778" y="4946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6E71BF74-E6D1-48B5-B1CC-7EEB41A260CA}"/>
              </a:ext>
            </a:extLst>
          </p:cNvPr>
          <p:cNvSpPr/>
          <p:nvPr/>
        </p:nvSpPr>
        <p:spPr>
          <a:xfrm>
            <a:off x="8891778" y="4946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5FD137F1-D03E-498D-872B-60257D5A0902}"/>
              </a:ext>
            </a:extLst>
          </p:cNvPr>
          <p:cNvSpPr/>
          <p:nvPr/>
        </p:nvSpPr>
        <p:spPr>
          <a:xfrm>
            <a:off x="5416130" y="5258920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C8EADB15-4DB5-437F-B468-90D9FAD4F4C7}"/>
              </a:ext>
            </a:extLst>
          </p:cNvPr>
          <p:cNvSpPr/>
          <p:nvPr/>
        </p:nvSpPr>
        <p:spPr>
          <a:xfrm>
            <a:off x="5710497" y="5347696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EBF4B1D7-54F3-4B5A-96ED-A4A20A721112}"/>
              </a:ext>
            </a:extLst>
          </p:cNvPr>
          <p:cNvSpPr/>
          <p:nvPr/>
        </p:nvSpPr>
        <p:spPr>
          <a:xfrm>
            <a:off x="5873954" y="5265692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CC3FEC2C-AFF4-445F-868B-A836A0C3CE74}"/>
              </a:ext>
            </a:extLst>
          </p:cNvPr>
          <p:cNvSpPr/>
          <p:nvPr/>
        </p:nvSpPr>
        <p:spPr>
          <a:xfrm>
            <a:off x="6196135" y="5321942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10F2AC4B-129C-4490-84E1-69136D5F168C}"/>
              </a:ext>
            </a:extLst>
          </p:cNvPr>
          <p:cNvSpPr/>
          <p:nvPr/>
        </p:nvSpPr>
        <p:spPr>
          <a:xfrm>
            <a:off x="6597662" y="5265019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4DA68416-48D5-4D38-AE09-B6A625E150F6}"/>
              </a:ext>
            </a:extLst>
          </p:cNvPr>
          <p:cNvSpPr/>
          <p:nvPr/>
        </p:nvSpPr>
        <p:spPr>
          <a:xfrm>
            <a:off x="6841164" y="5197242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40276C32-1103-4755-A16D-EA6AEBCAE5D8}"/>
              </a:ext>
            </a:extLst>
          </p:cNvPr>
          <p:cNvSpPr txBox="1"/>
          <p:nvPr/>
        </p:nvSpPr>
        <p:spPr>
          <a:xfrm>
            <a:off x="2505189" y="2232326"/>
            <a:ext cx="16840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序共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60E9B174-B718-4731-929B-B196B72A3F66}"/>
              </a:ext>
            </a:extLst>
          </p:cNvPr>
          <p:cNvSpPr/>
          <p:nvPr/>
        </p:nvSpPr>
        <p:spPr>
          <a:xfrm>
            <a:off x="8570975" y="6004824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AA3D2EE8-EC10-475B-9F7D-995CBACC5BA6}"/>
              </a:ext>
            </a:extLst>
          </p:cNvPr>
          <p:cNvSpPr/>
          <p:nvPr/>
        </p:nvSpPr>
        <p:spPr>
          <a:xfrm>
            <a:off x="8806108" y="5939437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104D44F7-C2A0-48CF-A8DD-F6B13961A055}"/>
              </a:ext>
            </a:extLst>
          </p:cNvPr>
          <p:cNvSpPr/>
          <p:nvPr/>
        </p:nvSpPr>
        <p:spPr>
          <a:xfrm>
            <a:off x="3720730" y="5877026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03CC6E9E-E952-4D76-A425-5B750A784C2F}"/>
              </a:ext>
            </a:extLst>
          </p:cNvPr>
          <p:cNvSpPr/>
          <p:nvPr/>
        </p:nvSpPr>
        <p:spPr>
          <a:xfrm>
            <a:off x="3998284" y="598334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9AF2F1D7-BA65-431B-A3F3-C3F026071C75}"/>
              </a:ext>
            </a:extLst>
          </p:cNvPr>
          <p:cNvSpPr/>
          <p:nvPr/>
        </p:nvSpPr>
        <p:spPr>
          <a:xfrm>
            <a:off x="3998284" y="604134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25B4F310-1657-44BD-82A2-942C9CDBFFF2}"/>
              </a:ext>
            </a:extLst>
          </p:cNvPr>
          <p:cNvSpPr/>
          <p:nvPr/>
        </p:nvSpPr>
        <p:spPr>
          <a:xfrm>
            <a:off x="4313990" y="58633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33CCD344-DA85-4FEC-8E63-2F8BF77DAF71}"/>
              </a:ext>
            </a:extLst>
          </p:cNvPr>
          <p:cNvSpPr/>
          <p:nvPr/>
        </p:nvSpPr>
        <p:spPr>
          <a:xfrm>
            <a:off x="4449990" y="5883258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B0ED8500-75A6-4BC4-BD6B-0903AEDC8F69}"/>
              </a:ext>
            </a:extLst>
          </p:cNvPr>
          <p:cNvSpPr/>
          <p:nvPr/>
        </p:nvSpPr>
        <p:spPr>
          <a:xfrm>
            <a:off x="4669696" y="6055382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1ECB43C6-3C18-4845-9404-F711059DA186}"/>
              </a:ext>
            </a:extLst>
          </p:cNvPr>
          <p:cNvSpPr/>
          <p:nvPr/>
        </p:nvSpPr>
        <p:spPr>
          <a:xfrm>
            <a:off x="4783542" y="5877027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27A8C719-4989-45A1-BE2F-EB6B71B01181}"/>
              </a:ext>
            </a:extLst>
          </p:cNvPr>
          <p:cNvSpPr/>
          <p:nvPr/>
        </p:nvSpPr>
        <p:spPr>
          <a:xfrm>
            <a:off x="4978017" y="58633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19B0BE4A-92C0-4FBD-B06A-FD173C69A425}"/>
              </a:ext>
            </a:extLst>
          </p:cNvPr>
          <p:cNvSpPr txBox="1"/>
          <p:nvPr/>
        </p:nvSpPr>
        <p:spPr>
          <a:xfrm>
            <a:off x="2609287" y="2996820"/>
            <a:ext cx="1397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信息提取器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51812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D8114-A3A3-4CB8-A884-EAECC71F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动态图嵌入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27CF029-9BD0-41C2-840F-5FA3365EFAA0}"/>
              </a:ext>
            </a:extLst>
          </p:cNvPr>
          <p:cNvSpPr/>
          <p:nvPr/>
        </p:nvSpPr>
        <p:spPr>
          <a:xfrm>
            <a:off x="2510032" y="3289202"/>
            <a:ext cx="1550035" cy="452755"/>
          </a:xfrm>
          <a:custGeom>
            <a:avLst/>
            <a:gdLst/>
            <a:ahLst/>
            <a:cxnLst/>
            <a:rect l="l" t="t" r="r" b="b"/>
            <a:pathLst>
              <a:path w="1550035" h="452754">
                <a:moveTo>
                  <a:pt x="1474470" y="0"/>
                </a:moveTo>
                <a:lnTo>
                  <a:pt x="75438" y="0"/>
                </a:lnTo>
                <a:lnTo>
                  <a:pt x="46071" y="5927"/>
                </a:lnTo>
                <a:lnTo>
                  <a:pt x="22093" y="22093"/>
                </a:lnTo>
                <a:lnTo>
                  <a:pt x="5927" y="46071"/>
                </a:lnTo>
                <a:lnTo>
                  <a:pt x="0" y="75437"/>
                </a:lnTo>
                <a:lnTo>
                  <a:pt x="0" y="377190"/>
                </a:lnTo>
                <a:lnTo>
                  <a:pt x="5927" y="406550"/>
                </a:lnTo>
                <a:lnTo>
                  <a:pt x="22093" y="430529"/>
                </a:lnTo>
                <a:lnTo>
                  <a:pt x="46071" y="446698"/>
                </a:lnTo>
                <a:lnTo>
                  <a:pt x="75438" y="452628"/>
                </a:lnTo>
                <a:lnTo>
                  <a:pt x="1474470" y="452628"/>
                </a:lnTo>
                <a:lnTo>
                  <a:pt x="1503836" y="446698"/>
                </a:lnTo>
                <a:lnTo>
                  <a:pt x="1527814" y="430529"/>
                </a:lnTo>
                <a:lnTo>
                  <a:pt x="1543980" y="406550"/>
                </a:lnTo>
                <a:lnTo>
                  <a:pt x="1549908" y="377190"/>
                </a:lnTo>
                <a:lnTo>
                  <a:pt x="1549908" y="75437"/>
                </a:lnTo>
                <a:lnTo>
                  <a:pt x="1543980" y="46071"/>
                </a:lnTo>
                <a:lnTo>
                  <a:pt x="1527814" y="22093"/>
                </a:lnTo>
                <a:lnTo>
                  <a:pt x="1503836" y="5927"/>
                </a:lnTo>
                <a:lnTo>
                  <a:pt x="1474470" y="0"/>
                </a:lnTo>
                <a:close/>
              </a:path>
            </a:pathLst>
          </a:custGeom>
          <a:solidFill>
            <a:srgbClr val="E6B9B8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3DE5CF-F244-424E-8D7F-2EFEA087A587}"/>
              </a:ext>
            </a:extLst>
          </p:cNvPr>
          <p:cNvSpPr/>
          <p:nvPr/>
        </p:nvSpPr>
        <p:spPr>
          <a:xfrm>
            <a:off x="2426213" y="2178206"/>
            <a:ext cx="1960245" cy="368935"/>
          </a:xfrm>
          <a:custGeom>
            <a:avLst/>
            <a:gdLst/>
            <a:ahLst/>
            <a:cxnLst/>
            <a:rect l="l" t="t" r="r" b="b"/>
            <a:pathLst>
              <a:path w="1960245" h="368935">
                <a:moveTo>
                  <a:pt x="1898395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7"/>
                </a:lnTo>
                <a:lnTo>
                  <a:pt x="0" y="307339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7"/>
                </a:lnTo>
                <a:lnTo>
                  <a:pt x="1898395" y="368807"/>
                </a:lnTo>
                <a:lnTo>
                  <a:pt x="1922321" y="363977"/>
                </a:lnTo>
                <a:lnTo>
                  <a:pt x="1941860" y="350804"/>
                </a:lnTo>
                <a:lnTo>
                  <a:pt x="1955033" y="331265"/>
                </a:lnTo>
                <a:lnTo>
                  <a:pt x="1959864" y="307339"/>
                </a:lnTo>
                <a:lnTo>
                  <a:pt x="1959864" y="61467"/>
                </a:lnTo>
                <a:lnTo>
                  <a:pt x="1955033" y="37542"/>
                </a:lnTo>
                <a:lnTo>
                  <a:pt x="1941860" y="18003"/>
                </a:lnTo>
                <a:lnTo>
                  <a:pt x="1922321" y="4830"/>
                </a:lnTo>
                <a:lnTo>
                  <a:pt x="1898395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EE4CCE2-2514-4790-B810-337529675A8A}"/>
              </a:ext>
            </a:extLst>
          </p:cNvPr>
          <p:cNvSpPr/>
          <p:nvPr/>
        </p:nvSpPr>
        <p:spPr>
          <a:xfrm>
            <a:off x="5089397" y="5556146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E66DD09-6E2D-4AE5-834D-0849868DB6DC}"/>
              </a:ext>
            </a:extLst>
          </p:cNvPr>
          <p:cNvSpPr/>
          <p:nvPr/>
        </p:nvSpPr>
        <p:spPr>
          <a:xfrm>
            <a:off x="2916174" y="5130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779BEE3-7D0F-41B1-A765-C6CEA067CEB3}"/>
              </a:ext>
            </a:extLst>
          </p:cNvPr>
          <p:cNvSpPr/>
          <p:nvPr/>
        </p:nvSpPr>
        <p:spPr>
          <a:xfrm>
            <a:off x="4498085" y="46813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AFE5000-D735-4FAF-9FBC-3146C816C131}"/>
              </a:ext>
            </a:extLst>
          </p:cNvPr>
          <p:cNvSpPr/>
          <p:nvPr/>
        </p:nvSpPr>
        <p:spPr>
          <a:xfrm>
            <a:off x="3583685" y="42622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DFE6628-F560-407F-9652-AD28EE21BE54}"/>
              </a:ext>
            </a:extLst>
          </p:cNvPr>
          <p:cNvSpPr/>
          <p:nvPr/>
        </p:nvSpPr>
        <p:spPr>
          <a:xfrm>
            <a:off x="3717035" y="4397149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302F9D2-2AD3-45FA-8436-E60AF207EC2F}"/>
              </a:ext>
            </a:extLst>
          </p:cNvPr>
          <p:cNvSpPr/>
          <p:nvPr/>
        </p:nvSpPr>
        <p:spPr>
          <a:xfrm>
            <a:off x="3073908" y="4814721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70380A5-EA48-461F-91A8-123B9183BF81}"/>
              </a:ext>
            </a:extLst>
          </p:cNvPr>
          <p:cNvSpPr/>
          <p:nvPr/>
        </p:nvSpPr>
        <p:spPr>
          <a:xfrm>
            <a:off x="3662170" y="4420007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2E7263E-062B-41B8-8716-0B56FAC1F55A}"/>
              </a:ext>
            </a:extLst>
          </p:cNvPr>
          <p:cNvSpPr/>
          <p:nvPr/>
        </p:nvSpPr>
        <p:spPr>
          <a:xfrm>
            <a:off x="3073913" y="5209435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C788BF1-5B36-4CE2-BBDB-15649EC8A4D4}"/>
              </a:ext>
            </a:extLst>
          </p:cNvPr>
          <p:cNvSpPr/>
          <p:nvPr/>
        </p:nvSpPr>
        <p:spPr>
          <a:xfrm>
            <a:off x="5098541" y="410529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78EBEA6-C9BF-47A0-BC66-6B0C43BCBE27}"/>
              </a:ext>
            </a:extLst>
          </p:cNvPr>
          <p:cNvSpPr/>
          <p:nvPr/>
        </p:nvSpPr>
        <p:spPr>
          <a:xfrm>
            <a:off x="5177029" y="4261513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E40836-FD60-4345-8787-F4DD38403C3F}"/>
              </a:ext>
            </a:extLst>
          </p:cNvPr>
          <p:cNvSpPr/>
          <p:nvPr/>
        </p:nvSpPr>
        <p:spPr>
          <a:xfrm>
            <a:off x="4576575" y="4839112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697E63C-8721-4C85-B94E-9EE046445F6B}"/>
              </a:ext>
            </a:extLst>
          </p:cNvPr>
          <p:cNvSpPr/>
          <p:nvPr/>
        </p:nvSpPr>
        <p:spPr>
          <a:xfrm>
            <a:off x="3717035" y="4238659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66061E2-2978-4D98-9CC1-E682EB297D63}"/>
              </a:ext>
            </a:extLst>
          </p:cNvPr>
          <p:cNvSpPr/>
          <p:nvPr/>
        </p:nvSpPr>
        <p:spPr>
          <a:xfrm>
            <a:off x="3051047" y="4420007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49CB41B-0D0E-442B-9D26-D3328472BEC5}"/>
              </a:ext>
            </a:extLst>
          </p:cNvPr>
          <p:cNvSpPr/>
          <p:nvPr/>
        </p:nvSpPr>
        <p:spPr>
          <a:xfrm>
            <a:off x="5521457" y="4566309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0DE7ABE-91BC-4BCB-93BE-A5DECC72AD5A}"/>
              </a:ext>
            </a:extLst>
          </p:cNvPr>
          <p:cNvSpPr/>
          <p:nvPr/>
        </p:nvSpPr>
        <p:spPr>
          <a:xfrm>
            <a:off x="7581138" y="44344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48AC664-E40F-45FA-ACFA-1578DDDD5CB6}"/>
              </a:ext>
            </a:extLst>
          </p:cNvPr>
          <p:cNvSpPr/>
          <p:nvPr/>
        </p:nvSpPr>
        <p:spPr>
          <a:xfrm>
            <a:off x="7581138" y="44344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1E0302B-E464-4C2D-B501-C208F09C73F7}"/>
              </a:ext>
            </a:extLst>
          </p:cNvPr>
          <p:cNvSpPr/>
          <p:nvPr/>
        </p:nvSpPr>
        <p:spPr>
          <a:xfrm>
            <a:off x="7581138" y="4597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D16107A-7655-46E4-A22D-8920754AFF88}"/>
              </a:ext>
            </a:extLst>
          </p:cNvPr>
          <p:cNvSpPr/>
          <p:nvPr/>
        </p:nvSpPr>
        <p:spPr>
          <a:xfrm>
            <a:off x="7581138" y="4597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438F8797-2C42-44AD-811F-A7BA2B806165}"/>
              </a:ext>
            </a:extLst>
          </p:cNvPr>
          <p:cNvSpPr/>
          <p:nvPr/>
        </p:nvSpPr>
        <p:spPr>
          <a:xfrm>
            <a:off x="7581138" y="4749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ABD2F40E-14F4-4CED-B8B4-0C38B46E5025}"/>
              </a:ext>
            </a:extLst>
          </p:cNvPr>
          <p:cNvSpPr/>
          <p:nvPr/>
        </p:nvSpPr>
        <p:spPr>
          <a:xfrm>
            <a:off x="7581138" y="4749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377A551-C7FF-46D0-ADF8-22F40C4F9087}"/>
              </a:ext>
            </a:extLst>
          </p:cNvPr>
          <p:cNvSpPr/>
          <p:nvPr/>
        </p:nvSpPr>
        <p:spPr>
          <a:xfrm>
            <a:off x="7581138" y="49023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8E5C58FE-58D0-41B9-A753-4FA923664E6C}"/>
              </a:ext>
            </a:extLst>
          </p:cNvPr>
          <p:cNvSpPr/>
          <p:nvPr/>
        </p:nvSpPr>
        <p:spPr>
          <a:xfrm>
            <a:off x="7581138" y="49023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8487B284-C6C3-4FDC-9830-F1B2F315C391}"/>
              </a:ext>
            </a:extLst>
          </p:cNvPr>
          <p:cNvSpPr/>
          <p:nvPr/>
        </p:nvSpPr>
        <p:spPr>
          <a:xfrm>
            <a:off x="7239000" y="4173120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373D0A2-B756-47B6-9AF1-FB1369AE9AC7}"/>
              </a:ext>
            </a:extLst>
          </p:cNvPr>
          <p:cNvSpPr txBox="1"/>
          <p:nvPr/>
        </p:nvSpPr>
        <p:spPr>
          <a:xfrm>
            <a:off x="3082718" y="5881680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F569A91B-E7AF-4099-8D49-D69AF95B3931}"/>
              </a:ext>
            </a:extLst>
          </p:cNvPr>
          <p:cNvSpPr txBox="1"/>
          <p:nvPr/>
        </p:nvSpPr>
        <p:spPr>
          <a:xfrm>
            <a:off x="7742500" y="5974720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EB6A169-84AF-43F5-81B5-F496C9EA189A}"/>
              </a:ext>
            </a:extLst>
          </p:cNvPr>
          <p:cNvSpPr txBox="1"/>
          <p:nvPr/>
        </p:nvSpPr>
        <p:spPr>
          <a:xfrm>
            <a:off x="5916214" y="4337258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E9A560BA-2EAC-48E1-AE3D-87528B13A685}"/>
              </a:ext>
            </a:extLst>
          </p:cNvPr>
          <p:cNvSpPr/>
          <p:nvPr/>
        </p:nvSpPr>
        <p:spPr>
          <a:xfrm>
            <a:off x="4404360" y="2854855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EE308477-0667-41BC-B84C-1073A82C5C1A}"/>
              </a:ext>
            </a:extLst>
          </p:cNvPr>
          <p:cNvSpPr/>
          <p:nvPr/>
        </p:nvSpPr>
        <p:spPr>
          <a:xfrm>
            <a:off x="7978902" y="46204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3EF363AA-AE7A-4E8F-AF39-9C15414E8250}"/>
              </a:ext>
            </a:extLst>
          </p:cNvPr>
          <p:cNvSpPr/>
          <p:nvPr/>
        </p:nvSpPr>
        <p:spPr>
          <a:xfrm>
            <a:off x="7978902" y="46204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072D4D15-8525-4A8B-A499-B5B869C65CC0}"/>
              </a:ext>
            </a:extLst>
          </p:cNvPr>
          <p:cNvSpPr/>
          <p:nvPr/>
        </p:nvSpPr>
        <p:spPr>
          <a:xfrm>
            <a:off x="7978902" y="4781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A0E92FC-30C6-4B7A-A444-07076172A2E5}"/>
              </a:ext>
            </a:extLst>
          </p:cNvPr>
          <p:cNvSpPr/>
          <p:nvPr/>
        </p:nvSpPr>
        <p:spPr>
          <a:xfrm>
            <a:off x="7978902" y="4781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89DF6D71-BF0E-4002-9B31-6771C63C9981}"/>
              </a:ext>
            </a:extLst>
          </p:cNvPr>
          <p:cNvSpPr/>
          <p:nvPr/>
        </p:nvSpPr>
        <p:spPr>
          <a:xfrm>
            <a:off x="7978902" y="49343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8A6422B6-54DE-4883-A68C-2B3359C914DC}"/>
              </a:ext>
            </a:extLst>
          </p:cNvPr>
          <p:cNvSpPr/>
          <p:nvPr/>
        </p:nvSpPr>
        <p:spPr>
          <a:xfrm>
            <a:off x="7978902" y="49343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3F3579BE-C6F1-4E9A-81F1-ABBC398E829E}"/>
              </a:ext>
            </a:extLst>
          </p:cNvPr>
          <p:cNvSpPr/>
          <p:nvPr/>
        </p:nvSpPr>
        <p:spPr>
          <a:xfrm>
            <a:off x="7978902" y="50867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A86B5FE8-7AB7-459C-B20E-483372F00294}"/>
              </a:ext>
            </a:extLst>
          </p:cNvPr>
          <p:cNvSpPr/>
          <p:nvPr/>
        </p:nvSpPr>
        <p:spPr>
          <a:xfrm>
            <a:off x="7978902" y="50867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964DAF06-6756-4AB9-AC3D-4723F37FC4AA}"/>
              </a:ext>
            </a:extLst>
          </p:cNvPr>
          <p:cNvSpPr/>
          <p:nvPr/>
        </p:nvSpPr>
        <p:spPr>
          <a:xfrm>
            <a:off x="8414766" y="42957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B034B320-D11B-47BE-AAF0-EB4ABBFC7C5F}"/>
              </a:ext>
            </a:extLst>
          </p:cNvPr>
          <p:cNvSpPr/>
          <p:nvPr/>
        </p:nvSpPr>
        <p:spPr>
          <a:xfrm>
            <a:off x="8414766" y="42957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5FE65951-15D5-469F-860D-1F796E064016}"/>
              </a:ext>
            </a:extLst>
          </p:cNvPr>
          <p:cNvSpPr/>
          <p:nvPr/>
        </p:nvSpPr>
        <p:spPr>
          <a:xfrm>
            <a:off x="8414766" y="44588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9A43FBE6-BA98-48D2-9204-C401FE0F28DD}"/>
              </a:ext>
            </a:extLst>
          </p:cNvPr>
          <p:cNvSpPr/>
          <p:nvPr/>
        </p:nvSpPr>
        <p:spPr>
          <a:xfrm>
            <a:off x="8414766" y="44588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2E69BE35-BE65-43B4-9259-CCC8ABC145FA}"/>
              </a:ext>
            </a:extLst>
          </p:cNvPr>
          <p:cNvSpPr/>
          <p:nvPr/>
        </p:nvSpPr>
        <p:spPr>
          <a:xfrm>
            <a:off x="8414766" y="46112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99A9F3B9-7E38-4E75-86B8-12257BCA2C36}"/>
              </a:ext>
            </a:extLst>
          </p:cNvPr>
          <p:cNvSpPr/>
          <p:nvPr/>
        </p:nvSpPr>
        <p:spPr>
          <a:xfrm>
            <a:off x="8414766" y="46112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9D0A3228-5F59-45A4-85CF-0BC54C3C9419}"/>
              </a:ext>
            </a:extLst>
          </p:cNvPr>
          <p:cNvSpPr/>
          <p:nvPr/>
        </p:nvSpPr>
        <p:spPr>
          <a:xfrm>
            <a:off x="8414766" y="47636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2D5D67E-1954-486C-AD36-6DDA98E30EC7}"/>
              </a:ext>
            </a:extLst>
          </p:cNvPr>
          <p:cNvSpPr/>
          <p:nvPr/>
        </p:nvSpPr>
        <p:spPr>
          <a:xfrm>
            <a:off x="8414766" y="47636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A20CEE3-8C6F-4209-9BE6-D0EF1AA26116}"/>
              </a:ext>
            </a:extLst>
          </p:cNvPr>
          <p:cNvSpPr/>
          <p:nvPr/>
        </p:nvSpPr>
        <p:spPr>
          <a:xfrm>
            <a:off x="8503157" y="51736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1595AEC0-10A0-43AD-839F-4529DB3E4D09}"/>
              </a:ext>
            </a:extLst>
          </p:cNvPr>
          <p:cNvSpPr/>
          <p:nvPr/>
        </p:nvSpPr>
        <p:spPr>
          <a:xfrm>
            <a:off x="8503157" y="51736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EB348CA7-FB54-49B2-8455-EB2FF4CCABFB}"/>
              </a:ext>
            </a:extLst>
          </p:cNvPr>
          <p:cNvSpPr/>
          <p:nvPr/>
        </p:nvSpPr>
        <p:spPr>
          <a:xfrm>
            <a:off x="8503157" y="53366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FD67888E-B43B-494A-B6C9-FC84B20F0EE2}"/>
              </a:ext>
            </a:extLst>
          </p:cNvPr>
          <p:cNvSpPr/>
          <p:nvPr/>
        </p:nvSpPr>
        <p:spPr>
          <a:xfrm>
            <a:off x="8503157" y="53366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712AB561-EE8F-41C0-A359-7813D131542D}"/>
              </a:ext>
            </a:extLst>
          </p:cNvPr>
          <p:cNvSpPr/>
          <p:nvPr/>
        </p:nvSpPr>
        <p:spPr>
          <a:xfrm>
            <a:off x="8503157" y="54890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52FF2E3-CE97-4099-B124-A19EFA98D1B4}"/>
              </a:ext>
            </a:extLst>
          </p:cNvPr>
          <p:cNvSpPr/>
          <p:nvPr/>
        </p:nvSpPr>
        <p:spPr>
          <a:xfrm>
            <a:off x="8503157" y="54890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BEF4AE0A-DAF5-4E2E-8A3B-2E972D088352}"/>
              </a:ext>
            </a:extLst>
          </p:cNvPr>
          <p:cNvSpPr/>
          <p:nvPr/>
        </p:nvSpPr>
        <p:spPr>
          <a:xfrm>
            <a:off x="8503157" y="56414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5B48F466-7BA2-46EA-BBFD-EFC98F436DE8}"/>
              </a:ext>
            </a:extLst>
          </p:cNvPr>
          <p:cNvSpPr/>
          <p:nvPr/>
        </p:nvSpPr>
        <p:spPr>
          <a:xfrm>
            <a:off x="8503157" y="56414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19D160F-0796-4ACE-9F43-16235FAF20F9}"/>
              </a:ext>
            </a:extLst>
          </p:cNvPr>
          <p:cNvSpPr/>
          <p:nvPr/>
        </p:nvSpPr>
        <p:spPr>
          <a:xfrm>
            <a:off x="7956803" y="2854855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259696AC-6149-4214-8111-96F0F365EEC2}"/>
              </a:ext>
            </a:extLst>
          </p:cNvPr>
          <p:cNvSpPr txBox="1"/>
          <p:nvPr/>
        </p:nvSpPr>
        <p:spPr>
          <a:xfrm>
            <a:off x="8605407" y="3240188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26F6F5F3-8635-46B7-A1E2-2A2750ACE002}"/>
              </a:ext>
            </a:extLst>
          </p:cNvPr>
          <p:cNvSpPr/>
          <p:nvPr/>
        </p:nvSpPr>
        <p:spPr>
          <a:xfrm>
            <a:off x="4556760" y="2342792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9A876287-7E1D-44FC-9A21-2EC449CC5BCE}"/>
              </a:ext>
            </a:extLst>
          </p:cNvPr>
          <p:cNvSpPr/>
          <p:nvPr/>
        </p:nvSpPr>
        <p:spPr>
          <a:xfrm>
            <a:off x="8091298" y="2390252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9C661855-31F9-48BB-9903-6ABFC1C80410}"/>
              </a:ext>
            </a:extLst>
          </p:cNvPr>
          <p:cNvSpPr/>
          <p:nvPr/>
        </p:nvSpPr>
        <p:spPr>
          <a:xfrm>
            <a:off x="8400703" y="2338224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5477A5C0-F147-40F9-A478-7F21D6D13DA8}"/>
              </a:ext>
            </a:extLst>
          </p:cNvPr>
          <p:cNvSpPr/>
          <p:nvPr/>
        </p:nvSpPr>
        <p:spPr>
          <a:xfrm>
            <a:off x="5014590" y="1700413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4A211628-765C-4251-869F-37035C3CBFF1}"/>
              </a:ext>
            </a:extLst>
          </p:cNvPr>
          <p:cNvSpPr/>
          <p:nvPr/>
        </p:nvSpPr>
        <p:spPr>
          <a:xfrm>
            <a:off x="7071207" y="1724925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2A53EA6-6B25-4560-801C-A4EA49C4F83E}"/>
              </a:ext>
            </a:extLst>
          </p:cNvPr>
          <p:cNvSpPr txBox="1"/>
          <p:nvPr/>
        </p:nvSpPr>
        <p:spPr>
          <a:xfrm>
            <a:off x="5957315" y="1219604"/>
            <a:ext cx="1039494" cy="3340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52FF5E09-63F0-4CE7-8C48-F9E8D588BC62}"/>
              </a:ext>
            </a:extLst>
          </p:cNvPr>
          <p:cNvSpPr/>
          <p:nvPr/>
        </p:nvSpPr>
        <p:spPr>
          <a:xfrm>
            <a:off x="8891778" y="4478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D0DEC261-2442-4826-A419-9F08A58B2E52}"/>
              </a:ext>
            </a:extLst>
          </p:cNvPr>
          <p:cNvSpPr/>
          <p:nvPr/>
        </p:nvSpPr>
        <p:spPr>
          <a:xfrm>
            <a:off x="8891778" y="4478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9AB41D14-1F6F-41B3-9B5B-DF747082A231}"/>
              </a:ext>
            </a:extLst>
          </p:cNvPr>
          <p:cNvSpPr/>
          <p:nvPr/>
        </p:nvSpPr>
        <p:spPr>
          <a:xfrm>
            <a:off x="8891778" y="4641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258A96B8-B777-4047-8EB2-1E1C1FB32F98}"/>
              </a:ext>
            </a:extLst>
          </p:cNvPr>
          <p:cNvSpPr/>
          <p:nvPr/>
        </p:nvSpPr>
        <p:spPr>
          <a:xfrm>
            <a:off x="8891778" y="4641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E3991FC4-F6EB-44B4-805F-1744FCD52CB5}"/>
              </a:ext>
            </a:extLst>
          </p:cNvPr>
          <p:cNvSpPr/>
          <p:nvPr/>
        </p:nvSpPr>
        <p:spPr>
          <a:xfrm>
            <a:off x="8891778" y="4794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F50435AD-0772-44A2-9018-9B8BFFF8275B}"/>
              </a:ext>
            </a:extLst>
          </p:cNvPr>
          <p:cNvSpPr/>
          <p:nvPr/>
        </p:nvSpPr>
        <p:spPr>
          <a:xfrm>
            <a:off x="8891778" y="4794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6FC3B74D-A9F1-4603-A4FC-FF77095AD7D2}"/>
              </a:ext>
            </a:extLst>
          </p:cNvPr>
          <p:cNvSpPr/>
          <p:nvPr/>
        </p:nvSpPr>
        <p:spPr>
          <a:xfrm>
            <a:off x="8891778" y="4946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6E71BF74-E6D1-48B5-B1CC-7EEB41A260CA}"/>
              </a:ext>
            </a:extLst>
          </p:cNvPr>
          <p:cNvSpPr/>
          <p:nvPr/>
        </p:nvSpPr>
        <p:spPr>
          <a:xfrm>
            <a:off x="8891778" y="4946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5FD137F1-D03E-498D-872B-60257D5A0902}"/>
              </a:ext>
            </a:extLst>
          </p:cNvPr>
          <p:cNvSpPr/>
          <p:nvPr/>
        </p:nvSpPr>
        <p:spPr>
          <a:xfrm>
            <a:off x="5416130" y="5258920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C8EADB15-4DB5-437F-B468-90D9FAD4F4C7}"/>
              </a:ext>
            </a:extLst>
          </p:cNvPr>
          <p:cNvSpPr/>
          <p:nvPr/>
        </p:nvSpPr>
        <p:spPr>
          <a:xfrm>
            <a:off x="5710497" y="5347696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EBF4B1D7-54F3-4B5A-96ED-A4A20A721112}"/>
              </a:ext>
            </a:extLst>
          </p:cNvPr>
          <p:cNvSpPr/>
          <p:nvPr/>
        </p:nvSpPr>
        <p:spPr>
          <a:xfrm>
            <a:off x="5873954" y="5265692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CC3FEC2C-AFF4-445F-868B-A836A0C3CE74}"/>
              </a:ext>
            </a:extLst>
          </p:cNvPr>
          <p:cNvSpPr/>
          <p:nvPr/>
        </p:nvSpPr>
        <p:spPr>
          <a:xfrm>
            <a:off x="6196135" y="5321942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10F2AC4B-129C-4490-84E1-69136D5F168C}"/>
              </a:ext>
            </a:extLst>
          </p:cNvPr>
          <p:cNvSpPr/>
          <p:nvPr/>
        </p:nvSpPr>
        <p:spPr>
          <a:xfrm>
            <a:off x="6597662" y="5265019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4DA68416-48D5-4D38-AE09-B6A625E150F6}"/>
              </a:ext>
            </a:extLst>
          </p:cNvPr>
          <p:cNvSpPr/>
          <p:nvPr/>
        </p:nvSpPr>
        <p:spPr>
          <a:xfrm>
            <a:off x="6841164" y="5197242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40276C32-1103-4755-A16D-EA6AEBCAE5D8}"/>
              </a:ext>
            </a:extLst>
          </p:cNvPr>
          <p:cNvSpPr txBox="1"/>
          <p:nvPr/>
        </p:nvSpPr>
        <p:spPr>
          <a:xfrm>
            <a:off x="2505189" y="2232326"/>
            <a:ext cx="16840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序共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60E9B174-B718-4731-929B-B196B72A3F66}"/>
              </a:ext>
            </a:extLst>
          </p:cNvPr>
          <p:cNvSpPr/>
          <p:nvPr/>
        </p:nvSpPr>
        <p:spPr>
          <a:xfrm>
            <a:off x="8570975" y="6004824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AA3D2EE8-EC10-475B-9F7D-995CBACC5BA6}"/>
              </a:ext>
            </a:extLst>
          </p:cNvPr>
          <p:cNvSpPr/>
          <p:nvPr/>
        </p:nvSpPr>
        <p:spPr>
          <a:xfrm>
            <a:off x="8806108" y="5939437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104D44F7-C2A0-48CF-A8DD-F6B13961A055}"/>
              </a:ext>
            </a:extLst>
          </p:cNvPr>
          <p:cNvSpPr/>
          <p:nvPr/>
        </p:nvSpPr>
        <p:spPr>
          <a:xfrm>
            <a:off x="3720730" y="5877026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03CC6E9E-E952-4D76-A425-5B750A784C2F}"/>
              </a:ext>
            </a:extLst>
          </p:cNvPr>
          <p:cNvSpPr/>
          <p:nvPr/>
        </p:nvSpPr>
        <p:spPr>
          <a:xfrm>
            <a:off x="3998284" y="598334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9AF2F1D7-BA65-431B-A3F3-C3F026071C75}"/>
              </a:ext>
            </a:extLst>
          </p:cNvPr>
          <p:cNvSpPr/>
          <p:nvPr/>
        </p:nvSpPr>
        <p:spPr>
          <a:xfrm>
            <a:off x="3998284" y="604134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25B4F310-1657-44BD-82A2-942C9CDBFFF2}"/>
              </a:ext>
            </a:extLst>
          </p:cNvPr>
          <p:cNvSpPr/>
          <p:nvPr/>
        </p:nvSpPr>
        <p:spPr>
          <a:xfrm>
            <a:off x="4313990" y="58633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33CCD344-DA85-4FEC-8E63-2F8BF77DAF71}"/>
              </a:ext>
            </a:extLst>
          </p:cNvPr>
          <p:cNvSpPr/>
          <p:nvPr/>
        </p:nvSpPr>
        <p:spPr>
          <a:xfrm>
            <a:off x="4449990" y="5883258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B0ED8500-75A6-4BC4-BD6B-0903AEDC8F69}"/>
              </a:ext>
            </a:extLst>
          </p:cNvPr>
          <p:cNvSpPr/>
          <p:nvPr/>
        </p:nvSpPr>
        <p:spPr>
          <a:xfrm>
            <a:off x="4669696" y="6055382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1ECB43C6-3C18-4845-9404-F711059DA186}"/>
              </a:ext>
            </a:extLst>
          </p:cNvPr>
          <p:cNvSpPr/>
          <p:nvPr/>
        </p:nvSpPr>
        <p:spPr>
          <a:xfrm>
            <a:off x="4783542" y="5877027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27A8C719-4989-45A1-BE2F-EB6B71B01181}"/>
              </a:ext>
            </a:extLst>
          </p:cNvPr>
          <p:cNvSpPr/>
          <p:nvPr/>
        </p:nvSpPr>
        <p:spPr>
          <a:xfrm>
            <a:off x="4978017" y="58633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19B0BE4A-92C0-4FBD-B06A-FD173C69A425}"/>
              </a:ext>
            </a:extLst>
          </p:cNvPr>
          <p:cNvSpPr txBox="1"/>
          <p:nvPr/>
        </p:nvSpPr>
        <p:spPr>
          <a:xfrm>
            <a:off x="2609287" y="2996820"/>
            <a:ext cx="1397000" cy="667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信息提取器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algn="ctr">
              <a:lnSpc>
                <a:spcPts val="2155"/>
              </a:lnSpc>
              <a:spcBef>
                <a:spcPts val="93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序随机游走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5554387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37A5-0FA0-854F-9589-C9C4B63E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谢谢</a:t>
            </a:r>
            <a:r>
              <a:rPr lang="zh-CN" altLang="en-US" dirty="0"/>
              <a:t>！</a:t>
            </a:r>
            <a:br>
              <a:rPr lang="en-US" altLang="zh-CN" dirty="0"/>
            </a:br>
            <a:r>
              <a:rPr lang="en-CN" dirty="0"/>
              <a:t>Q</a:t>
            </a:r>
            <a:r>
              <a:rPr lang="en-US" altLang="zh-CN" dirty="0"/>
              <a:t>&amp;A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E8F50-8B70-5549-87F8-E709400F7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31708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17856-5A2A-4971-9CC1-479DCAD5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图嵌入的意义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5A313-3EC4-41E4-B303-1D6B5134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机器学习中的嵌入（</a:t>
            </a:r>
            <a:r>
              <a:rPr lang="en-US" altLang="zh-CN" dirty="0"/>
              <a:t>Embedding</a:t>
            </a:r>
            <a:r>
              <a:rPr lang="zh-CN" altLang="en-US" dirty="0"/>
              <a:t>），旨在将对象映射到一个实数向量空间，使用实数向量来进行表示对象，便于进行机器学习等。</a:t>
            </a:r>
            <a:endParaRPr lang="en-US" altLang="zh-CN" dirty="0"/>
          </a:p>
          <a:p>
            <a:r>
              <a:rPr lang="zh-CN" altLang="en-US" dirty="0"/>
              <a:t>图嵌入（</a:t>
            </a:r>
            <a:r>
              <a:rPr lang="en-US" altLang="zh-CN" dirty="0"/>
              <a:t>Graph Embedding</a:t>
            </a:r>
            <a:r>
              <a:rPr lang="zh-CN" altLang="en-US" dirty="0"/>
              <a:t>），是将图中的每一个节点映射到一个低维的向量表示。</a:t>
            </a:r>
            <a:endParaRPr lang="en-US" altLang="zh-CN" dirty="0"/>
          </a:p>
          <a:p>
            <a:r>
              <a:rPr lang="zh-CN" altLang="en-US" dirty="0"/>
              <a:t>图嵌入将高维度的信息降维到低纬空间，同时最大化保留原有图原本的结构信息。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3075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300727" y="1411100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89247" y="1625985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9479" y="1885064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5606" y="1846909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694" y="103030"/>
                </a:moveTo>
                <a:lnTo>
                  <a:pt x="94662" y="103030"/>
                </a:lnTo>
                <a:lnTo>
                  <a:pt x="100294" y="75011"/>
                </a:lnTo>
                <a:lnTo>
                  <a:pt x="117575" y="21235"/>
                </a:lnTo>
                <a:lnTo>
                  <a:pt x="155403" y="0"/>
                </a:lnTo>
                <a:lnTo>
                  <a:pt x="166780" y="1622"/>
                </a:lnTo>
                <a:lnTo>
                  <a:pt x="177195" y="6488"/>
                </a:lnTo>
                <a:lnTo>
                  <a:pt x="178486" y="7864"/>
                </a:lnTo>
                <a:lnTo>
                  <a:pt x="147515" y="7864"/>
                </a:lnTo>
                <a:lnTo>
                  <a:pt x="141204" y="14156"/>
                </a:lnTo>
                <a:lnTo>
                  <a:pt x="130271" y="50986"/>
                </a:lnTo>
                <a:lnTo>
                  <a:pt x="128582" y="59773"/>
                </a:lnTo>
                <a:lnTo>
                  <a:pt x="120694" y="103030"/>
                </a:lnTo>
                <a:close/>
              </a:path>
              <a:path w="187960" h="342264">
                <a:moveTo>
                  <a:pt x="167236" y="47975"/>
                </a:moveTo>
                <a:lnTo>
                  <a:pt x="160136" y="47975"/>
                </a:lnTo>
                <a:lnTo>
                  <a:pt x="153036" y="44043"/>
                </a:lnTo>
                <a:lnTo>
                  <a:pt x="173547" y="14943"/>
                </a:lnTo>
                <a:lnTo>
                  <a:pt x="166447" y="7864"/>
                </a:lnTo>
                <a:lnTo>
                  <a:pt x="178486" y="7864"/>
                </a:lnTo>
                <a:lnTo>
                  <a:pt x="184800" y="14599"/>
                </a:lnTo>
                <a:lnTo>
                  <a:pt x="187746" y="25954"/>
                </a:lnTo>
                <a:lnTo>
                  <a:pt x="185872" y="35367"/>
                </a:lnTo>
                <a:lnTo>
                  <a:pt x="181041" y="42273"/>
                </a:lnTo>
                <a:lnTo>
                  <a:pt x="174434" y="46525"/>
                </a:lnTo>
                <a:lnTo>
                  <a:pt x="167236" y="47975"/>
                </a:lnTo>
                <a:close/>
              </a:path>
              <a:path w="187960" h="342264">
                <a:moveTo>
                  <a:pt x="161714" y="114827"/>
                </a:moveTo>
                <a:lnTo>
                  <a:pt x="57586" y="114827"/>
                </a:lnTo>
                <a:lnTo>
                  <a:pt x="57586" y="103030"/>
                </a:lnTo>
                <a:lnTo>
                  <a:pt x="161714" y="103030"/>
                </a:lnTo>
                <a:lnTo>
                  <a:pt x="161714" y="114827"/>
                </a:lnTo>
                <a:close/>
              </a:path>
              <a:path w="187960" h="342264">
                <a:moveTo>
                  <a:pt x="52886" y="333471"/>
                </a:moveTo>
                <a:lnTo>
                  <a:pt x="31554" y="333471"/>
                </a:lnTo>
                <a:lnTo>
                  <a:pt x="44052" y="327609"/>
                </a:lnTo>
                <a:lnTo>
                  <a:pt x="52852" y="311941"/>
                </a:lnTo>
                <a:lnTo>
                  <a:pt x="59287" y="289342"/>
                </a:lnTo>
                <a:lnTo>
                  <a:pt x="64685" y="262687"/>
                </a:lnTo>
                <a:lnTo>
                  <a:pt x="93084" y="114827"/>
                </a:lnTo>
                <a:lnTo>
                  <a:pt x="118327" y="114827"/>
                </a:lnTo>
                <a:lnTo>
                  <a:pt x="95450" y="233587"/>
                </a:lnTo>
                <a:lnTo>
                  <a:pt x="93897" y="242447"/>
                </a:lnTo>
                <a:lnTo>
                  <a:pt x="89534" y="261409"/>
                </a:lnTo>
                <a:lnTo>
                  <a:pt x="82804" y="284352"/>
                </a:lnTo>
                <a:lnTo>
                  <a:pt x="74151" y="305157"/>
                </a:lnTo>
                <a:lnTo>
                  <a:pt x="67828" y="317237"/>
                </a:lnTo>
                <a:lnTo>
                  <a:pt x="58473" y="329244"/>
                </a:lnTo>
                <a:lnTo>
                  <a:pt x="52886" y="333471"/>
                </a:lnTo>
                <a:close/>
              </a:path>
              <a:path w="187960" h="342264">
                <a:moveTo>
                  <a:pt x="31554" y="342122"/>
                </a:moveTo>
                <a:lnTo>
                  <a:pt x="20300" y="340390"/>
                </a:lnTo>
                <a:lnTo>
                  <a:pt x="10156" y="335339"/>
                </a:lnTo>
                <a:lnTo>
                  <a:pt x="2822" y="327191"/>
                </a:lnTo>
                <a:lnTo>
                  <a:pt x="0" y="316168"/>
                </a:lnTo>
                <a:lnTo>
                  <a:pt x="1873" y="306632"/>
                </a:lnTo>
                <a:lnTo>
                  <a:pt x="6705" y="299455"/>
                </a:lnTo>
                <a:lnTo>
                  <a:pt x="13311" y="294933"/>
                </a:lnTo>
                <a:lnTo>
                  <a:pt x="20510" y="293360"/>
                </a:lnTo>
                <a:lnTo>
                  <a:pt x="27609" y="293360"/>
                </a:lnTo>
                <a:lnTo>
                  <a:pt x="34709" y="298079"/>
                </a:lnTo>
                <a:lnTo>
                  <a:pt x="34709" y="306730"/>
                </a:lnTo>
                <a:lnTo>
                  <a:pt x="33821" y="312027"/>
                </a:lnTo>
                <a:lnTo>
                  <a:pt x="30567" y="318429"/>
                </a:lnTo>
                <a:lnTo>
                  <a:pt x="24059" y="324095"/>
                </a:lnTo>
                <a:lnTo>
                  <a:pt x="13410" y="327179"/>
                </a:lnTo>
                <a:lnTo>
                  <a:pt x="21298" y="333471"/>
                </a:lnTo>
                <a:lnTo>
                  <a:pt x="52886" y="333471"/>
                </a:lnTo>
                <a:lnTo>
                  <a:pt x="46307" y="338448"/>
                </a:lnTo>
                <a:lnTo>
                  <a:pt x="31554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7967" y="1949934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21" y="39324"/>
                </a:moveTo>
                <a:lnTo>
                  <a:pt x="11980" y="37800"/>
                </a:lnTo>
                <a:lnTo>
                  <a:pt x="5719" y="33622"/>
                </a:lnTo>
                <a:lnTo>
                  <a:pt x="1528" y="27379"/>
                </a:lnTo>
                <a:lnTo>
                  <a:pt x="0" y="19662"/>
                </a:lnTo>
                <a:lnTo>
                  <a:pt x="1528" y="11944"/>
                </a:lnTo>
                <a:lnTo>
                  <a:pt x="5719" y="5702"/>
                </a:lnTo>
                <a:lnTo>
                  <a:pt x="11980" y="1523"/>
                </a:lnTo>
                <a:lnTo>
                  <a:pt x="19721" y="0"/>
                </a:lnTo>
                <a:lnTo>
                  <a:pt x="27585" y="1523"/>
                </a:lnTo>
                <a:lnTo>
                  <a:pt x="34117" y="5702"/>
                </a:lnTo>
                <a:lnTo>
                  <a:pt x="38579" y="11944"/>
                </a:lnTo>
                <a:lnTo>
                  <a:pt x="40231" y="19662"/>
                </a:lnTo>
                <a:lnTo>
                  <a:pt x="38579" y="27379"/>
                </a:lnTo>
                <a:lnTo>
                  <a:pt x="34117" y="33622"/>
                </a:lnTo>
                <a:lnTo>
                  <a:pt x="27585" y="37800"/>
                </a:lnTo>
                <a:lnTo>
                  <a:pt x="19721" y="39324"/>
                </a:lnTo>
                <a:close/>
              </a:path>
              <a:path w="40639" h="162560">
                <a:moveTo>
                  <a:pt x="19721" y="162016"/>
                </a:moveTo>
                <a:lnTo>
                  <a:pt x="11980" y="160370"/>
                </a:lnTo>
                <a:lnTo>
                  <a:pt x="5719" y="155921"/>
                </a:lnTo>
                <a:lnTo>
                  <a:pt x="1528" y="149408"/>
                </a:lnTo>
                <a:lnTo>
                  <a:pt x="0" y="141568"/>
                </a:lnTo>
                <a:lnTo>
                  <a:pt x="1528" y="134182"/>
                </a:lnTo>
                <a:lnTo>
                  <a:pt x="5719" y="127902"/>
                </a:lnTo>
                <a:lnTo>
                  <a:pt x="11980" y="123540"/>
                </a:lnTo>
                <a:lnTo>
                  <a:pt x="19721" y="121905"/>
                </a:lnTo>
                <a:lnTo>
                  <a:pt x="27585" y="123540"/>
                </a:lnTo>
                <a:lnTo>
                  <a:pt x="34117" y="127902"/>
                </a:lnTo>
                <a:lnTo>
                  <a:pt x="38579" y="134182"/>
                </a:lnTo>
                <a:lnTo>
                  <a:pt x="40231" y="141568"/>
                </a:lnTo>
                <a:lnTo>
                  <a:pt x="38579" y="149408"/>
                </a:lnTo>
                <a:lnTo>
                  <a:pt x="34117" y="155921"/>
                </a:lnTo>
                <a:lnTo>
                  <a:pt x="27585" y="160370"/>
                </a:lnTo>
                <a:lnTo>
                  <a:pt x="19721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18080" y="1854770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163" y="273698"/>
                </a:moveTo>
                <a:lnTo>
                  <a:pt x="56008" y="273698"/>
                </a:lnTo>
                <a:lnTo>
                  <a:pt x="56008" y="265046"/>
                </a:lnTo>
                <a:lnTo>
                  <a:pt x="56797" y="261114"/>
                </a:lnTo>
                <a:lnTo>
                  <a:pt x="60273" y="238846"/>
                </a:lnTo>
                <a:lnTo>
                  <a:pt x="63305" y="211565"/>
                </a:lnTo>
                <a:lnTo>
                  <a:pt x="65449" y="181924"/>
                </a:lnTo>
                <a:lnTo>
                  <a:pt x="66263" y="152578"/>
                </a:lnTo>
                <a:lnTo>
                  <a:pt x="64784" y="114434"/>
                </a:lnTo>
                <a:lnTo>
                  <a:pt x="57388" y="71570"/>
                </a:lnTo>
                <a:lnTo>
                  <a:pt x="39639" y="35785"/>
                </a:lnTo>
                <a:lnTo>
                  <a:pt x="7099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2" y="11281"/>
                </a:lnTo>
                <a:lnTo>
                  <a:pt x="8282" y="6095"/>
                </a:lnTo>
                <a:lnTo>
                  <a:pt x="16639" y="1794"/>
                </a:lnTo>
                <a:lnTo>
                  <a:pt x="26032" y="0"/>
                </a:lnTo>
                <a:lnTo>
                  <a:pt x="65708" y="17990"/>
                </a:lnTo>
                <a:lnTo>
                  <a:pt x="86083" y="59576"/>
                </a:lnTo>
                <a:lnTo>
                  <a:pt x="93589" y="106176"/>
                </a:lnTo>
                <a:lnTo>
                  <a:pt x="94662" y="139208"/>
                </a:lnTo>
                <a:lnTo>
                  <a:pt x="94575" y="148400"/>
                </a:lnTo>
                <a:lnTo>
                  <a:pt x="93971" y="166735"/>
                </a:lnTo>
                <a:lnTo>
                  <a:pt x="92332" y="192739"/>
                </a:lnTo>
                <a:lnTo>
                  <a:pt x="89140" y="224935"/>
                </a:lnTo>
                <a:lnTo>
                  <a:pt x="119472" y="224935"/>
                </a:lnTo>
                <a:lnTo>
                  <a:pt x="114284" y="230048"/>
                </a:lnTo>
                <a:lnTo>
                  <a:pt x="76481" y="261753"/>
                </a:lnTo>
                <a:lnTo>
                  <a:pt x="59163" y="273698"/>
                </a:lnTo>
                <a:close/>
              </a:path>
              <a:path w="236220" h="274319">
                <a:moveTo>
                  <a:pt x="119472" y="224935"/>
                </a:moveTo>
                <a:lnTo>
                  <a:pt x="89140" y="224935"/>
                </a:lnTo>
                <a:lnTo>
                  <a:pt x="136766" y="183313"/>
                </a:lnTo>
                <a:lnTo>
                  <a:pt x="178477" y="138520"/>
                </a:lnTo>
                <a:lnTo>
                  <a:pt x="208059" y="97414"/>
                </a:lnTo>
                <a:lnTo>
                  <a:pt x="219300" y="66851"/>
                </a:lnTo>
                <a:lnTo>
                  <a:pt x="218166" y="58273"/>
                </a:lnTo>
                <a:lnTo>
                  <a:pt x="213778" y="48369"/>
                </a:lnTo>
                <a:lnTo>
                  <a:pt x="204657" y="39643"/>
                </a:lnTo>
                <a:lnTo>
                  <a:pt x="189324" y="34605"/>
                </a:lnTo>
                <a:lnTo>
                  <a:pt x="183013" y="34605"/>
                </a:lnTo>
                <a:lnTo>
                  <a:pt x="183013" y="29100"/>
                </a:lnTo>
                <a:lnTo>
                  <a:pt x="184048" y="22230"/>
                </a:lnTo>
                <a:lnTo>
                  <a:pt x="187154" y="12485"/>
                </a:lnTo>
                <a:lnTo>
                  <a:pt x="192331" y="3772"/>
                </a:lnTo>
                <a:lnTo>
                  <a:pt x="199579" y="0"/>
                </a:lnTo>
                <a:lnTo>
                  <a:pt x="211572" y="2347"/>
                </a:lnTo>
                <a:lnTo>
                  <a:pt x="223343" y="9929"/>
                </a:lnTo>
                <a:lnTo>
                  <a:pt x="232304" y="23557"/>
                </a:lnTo>
                <a:lnTo>
                  <a:pt x="235866" y="44043"/>
                </a:lnTo>
                <a:lnTo>
                  <a:pt x="233339" y="64221"/>
                </a:lnTo>
                <a:lnTo>
                  <a:pt x="226301" y="86317"/>
                </a:lnTo>
                <a:lnTo>
                  <a:pt x="215565" y="109297"/>
                </a:lnTo>
                <a:lnTo>
                  <a:pt x="201945" y="132130"/>
                </a:lnTo>
                <a:lnTo>
                  <a:pt x="160222" y="184775"/>
                </a:lnTo>
                <a:lnTo>
                  <a:pt x="119472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92789" y="1920054"/>
            <a:ext cx="334645" cy="196215"/>
          </a:xfrm>
          <a:custGeom>
            <a:avLst/>
            <a:gdLst/>
            <a:ahLst/>
            <a:cxnLst/>
            <a:rect l="l" t="t" r="r" b="b"/>
            <a:pathLst>
              <a:path w="334645" h="196214">
                <a:moveTo>
                  <a:pt x="254009" y="195835"/>
                </a:moveTo>
                <a:lnTo>
                  <a:pt x="239810" y="195835"/>
                </a:lnTo>
                <a:lnTo>
                  <a:pt x="239810" y="191116"/>
                </a:lnTo>
                <a:lnTo>
                  <a:pt x="259531" y="141568"/>
                </a:lnTo>
                <a:lnTo>
                  <a:pt x="293452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452" y="90446"/>
                </a:lnTo>
                <a:lnTo>
                  <a:pt x="282482" y="81020"/>
                </a:lnTo>
                <a:lnTo>
                  <a:pt x="249128" y="35232"/>
                </a:lnTo>
                <a:lnTo>
                  <a:pt x="239810" y="3932"/>
                </a:lnTo>
                <a:lnTo>
                  <a:pt x="239810" y="0"/>
                </a:lnTo>
                <a:lnTo>
                  <a:pt x="254009" y="0"/>
                </a:lnTo>
                <a:lnTo>
                  <a:pt x="254009" y="786"/>
                </a:lnTo>
                <a:lnTo>
                  <a:pt x="255587" y="5505"/>
                </a:lnTo>
                <a:lnTo>
                  <a:pt x="271204" y="44928"/>
                </a:lnTo>
                <a:lnTo>
                  <a:pt x="292959" y="70784"/>
                </a:lnTo>
                <a:lnTo>
                  <a:pt x="315158" y="86022"/>
                </a:lnTo>
                <a:lnTo>
                  <a:pt x="332106" y="93592"/>
                </a:lnTo>
                <a:lnTo>
                  <a:pt x="332894" y="94378"/>
                </a:lnTo>
                <a:lnTo>
                  <a:pt x="334472" y="95165"/>
                </a:lnTo>
                <a:lnTo>
                  <a:pt x="334472" y="100670"/>
                </a:lnTo>
                <a:lnTo>
                  <a:pt x="333683" y="101457"/>
                </a:lnTo>
                <a:lnTo>
                  <a:pt x="328950" y="103030"/>
                </a:lnTo>
                <a:lnTo>
                  <a:pt x="300736" y="118526"/>
                </a:lnTo>
                <a:lnTo>
                  <a:pt x="279548" y="138520"/>
                </a:lnTo>
                <a:lnTo>
                  <a:pt x="264720" y="162201"/>
                </a:lnTo>
                <a:lnTo>
                  <a:pt x="255587" y="188757"/>
                </a:lnTo>
                <a:lnTo>
                  <a:pt x="254009" y="195049"/>
                </a:lnTo>
                <a:lnTo>
                  <a:pt x="254009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59789" y="1853989"/>
            <a:ext cx="259715" cy="258445"/>
          </a:xfrm>
          <a:custGeom>
            <a:avLst/>
            <a:gdLst/>
            <a:ahLst/>
            <a:cxnLst/>
            <a:rect l="l" t="t" r="r" b="b"/>
            <a:pathLst>
              <a:path w="259714" h="258444">
                <a:moveTo>
                  <a:pt x="194562" y="126624"/>
                </a:moveTo>
                <a:lnTo>
                  <a:pt x="95450" y="126624"/>
                </a:lnTo>
                <a:lnTo>
                  <a:pt x="131503" y="124756"/>
                </a:lnTo>
                <a:lnTo>
                  <a:pt x="153135" y="116990"/>
                </a:lnTo>
                <a:lnTo>
                  <a:pt x="163674" y="100080"/>
                </a:lnTo>
                <a:lnTo>
                  <a:pt x="166447" y="70784"/>
                </a:lnTo>
                <a:lnTo>
                  <a:pt x="163476" y="43232"/>
                </a:lnTo>
                <a:lnTo>
                  <a:pt x="154516" y="25560"/>
                </a:lnTo>
                <a:lnTo>
                  <a:pt x="139490" y="16147"/>
                </a:lnTo>
                <a:lnTo>
                  <a:pt x="118327" y="13370"/>
                </a:lnTo>
                <a:lnTo>
                  <a:pt x="0" y="13370"/>
                </a:lnTo>
                <a:lnTo>
                  <a:pt x="0" y="0"/>
                </a:lnTo>
                <a:lnTo>
                  <a:pt x="131738" y="0"/>
                </a:lnTo>
                <a:lnTo>
                  <a:pt x="165905" y="3649"/>
                </a:lnTo>
                <a:lnTo>
                  <a:pt x="198001" y="15631"/>
                </a:lnTo>
                <a:lnTo>
                  <a:pt x="199821" y="17302"/>
                </a:lnTo>
                <a:lnTo>
                  <a:pt x="165658" y="17302"/>
                </a:lnTo>
                <a:lnTo>
                  <a:pt x="172869" y="29751"/>
                </a:lnTo>
                <a:lnTo>
                  <a:pt x="177195" y="43158"/>
                </a:lnTo>
                <a:lnTo>
                  <a:pt x="179303" y="57008"/>
                </a:lnTo>
                <a:lnTo>
                  <a:pt x="179857" y="70784"/>
                </a:lnTo>
                <a:lnTo>
                  <a:pt x="179451" y="83736"/>
                </a:lnTo>
                <a:lnTo>
                  <a:pt x="177787" y="97131"/>
                </a:lnTo>
                <a:lnTo>
                  <a:pt x="174200" y="109936"/>
                </a:lnTo>
                <a:lnTo>
                  <a:pt x="168025" y="121119"/>
                </a:lnTo>
                <a:lnTo>
                  <a:pt x="204678" y="121119"/>
                </a:lnTo>
                <a:lnTo>
                  <a:pt x="194562" y="126624"/>
                </a:lnTo>
                <a:close/>
              </a:path>
              <a:path w="259714" h="258444">
                <a:moveTo>
                  <a:pt x="44175" y="244598"/>
                </a:moveTo>
                <a:lnTo>
                  <a:pt x="10255" y="244598"/>
                </a:lnTo>
                <a:lnTo>
                  <a:pt x="23271" y="243934"/>
                </a:lnTo>
                <a:lnTo>
                  <a:pt x="30370" y="241058"/>
                </a:lnTo>
                <a:lnTo>
                  <a:pt x="33328" y="234644"/>
                </a:lnTo>
                <a:lnTo>
                  <a:pt x="33920" y="223362"/>
                </a:lnTo>
                <a:lnTo>
                  <a:pt x="33920" y="34605"/>
                </a:lnTo>
                <a:lnTo>
                  <a:pt x="33328" y="23324"/>
                </a:lnTo>
                <a:lnTo>
                  <a:pt x="30370" y="16909"/>
                </a:lnTo>
                <a:lnTo>
                  <a:pt x="23271" y="14033"/>
                </a:lnTo>
                <a:lnTo>
                  <a:pt x="10255" y="13370"/>
                </a:lnTo>
                <a:lnTo>
                  <a:pt x="44175" y="13370"/>
                </a:lnTo>
                <a:lnTo>
                  <a:pt x="47331" y="20448"/>
                </a:lnTo>
                <a:lnTo>
                  <a:pt x="47331" y="237519"/>
                </a:lnTo>
                <a:lnTo>
                  <a:pt x="44175" y="244598"/>
                </a:lnTo>
                <a:close/>
              </a:path>
              <a:path w="259714" h="258444">
                <a:moveTo>
                  <a:pt x="118327" y="244598"/>
                </a:moveTo>
                <a:lnTo>
                  <a:pt x="85195" y="244598"/>
                </a:lnTo>
                <a:lnTo>
                  <a:pt x="82040" y="237519"/>
                </a:lnTo>
                <a:lnTo>
                  <a:pt x="82040" y="19662"/>
                </a:lnTo>
                <a:lnTo>
                  <a:pt x="86773" y="13370"/>
                </a:lnTo>
                <a:lnTo>
                  <a:pt x="118327" y="13370"/>
                </a:lnTo>
                <a:lnTo>
                  <a:pt x="105101" y="15459"/>
                </a:lnTo>
                <a:lnTo>
                  <a:pt x="98310" y="20645"/>
                </a:lnTo>
                <a:lnTo>
                  <a:pt x="95808" y="27305"/>
                </a:lnTo>
                <a:lnTo>
                  <a:pt x="95450" y="33819"/>
                </a:lnTo>
                <a:lnTo>
                  <a:pt x="95450" y="126624"/>
                </a:lnTo>
                <a:lnTo>
                  <a:pt x="194562" y="126624"/>
                </a:lnTo>
                <a:lnTo>
                  <a:pt x="189866" y="129180"/>
                </a:lnTo>
                <a:lnTo>
                  <a:pt x="165658" y="135276"/>
                </a:lnTo>
                <a:lnTo>
                  <a:pt x="167160" y="137635"/>
                </a:lnTo>
                <a:lnTo>
                  <a:pt x="151459" y="137635"/>
                </a:lnTo>
                <a:lnTo>
                  <a:pt x="145148" y="138422"/>
                </a:lnTo>
                <a:lnTo>
                  <a:pt x="137259" y="139208"/>
                </a:lnTo>
                <a:lnTo>
                  <a:pt x="127004" y="139208"/>
                </a:lnTo>
                <a:lnTo>
                  <a:pt x="124638" y="139995"/>
                </a:lnTo>
                <a:lnTo>
                  <a:pt x="95450" y="139995"/>
                </a:lnTo>
                <a:lnTo>
                  <a:pt x="95450" y="223362"/>
                </a:lnTo>
                <a:lnTo>
                  <a:pt x="96030" y="234312"/>
                </a:lnTo>
                <a:lnTo>
                  <a:pt x="98902" y="240764"/>
                </a:lnTo>
                <a:lnTo>
                  <a:pt x="105767" y="243823"/>
                </a:lnTo>
                <a:lnTo>
                  <a:pt x="118327" y="244598"/>
                </a:lnTo>
                <a:close/>
              </a:path>
              <a:path w="259714" h="258444">
                <a:moveTo>
                  <a:pt x="204678" y="121119"/>
                </a:moveTo>
                <a:lnTo>
                  <a:pt x="168025" y="121119"/>
                </a:lnTo>
                <a:lnTo>
                  <a:pt x="192220" y="113696"/>
                </a:lnTo>
                <a:lnTo>
                  <a:pt x="207763" y="102440"/>
                </a:lnTo>
                <a:lnTo>
                  <a:pt x="216058" y="87939"/>
                </a:lnTo>
                <a:lnTo>
                  <a:pt x="218511" y="70784"/>
                </a:lnTo>
                <a:lnTo>
                  <a:pt x="212360" y="46722"/>
                </a:lnTo>
                <a:lnTo>
                  <a:pt x="197705" y="31066"/>
                </a:lnTo>
                <a:lnTo>
                  <a:pt x="180239" y="21898"/>
                </a:lnTo>
                <a:lnTo>
                  <a:pt x="165658" y="17302"/>
                </a:lnTo>
                <a:lnTo>
                  <a:pt x="199821" y="17302"/>
                </a:lnTo>
                <a:lnTo>
                  <a:pt x="221814" y="37493"/>
                </a:lnTo>
                <a:lnTo>
                  <a:pt x="231133" y="70784"/>
                </a:lnTo>
                <a:lnTo>
                  <a:pt x="225561" y="98999"/>
                </a:lnTo>
                <a:lnTo>
                  <a:pt x="210820" y="117776"/>
                </a:lnTo>
                <a:lnTo>
                  <a:pt x="204678" y="121119"/>
                </a:lnTo>
                <a:close/>
              </a:path>
              <a:path w="259714" h="258444">
                <a:moveTo>
                  <a:pt x="254009" y="244598"/>
                </a:moveTo>
                <a:lnTo>
                  <a:pt x="228766" y="244598"/>
                </a:lnTo>
                <a:lnTo>
                  <a:pt x="204152" y="215829"/>
                </a:lnTo>
                <a:lnTo>
                  <a:pt x="180350" y="182563"/>
                </a:lnTo>
                <a:lnTo>
                  <a:pt x="161430" y="153574"/>
                </a:lnTo>
                <a:lnTo>
                  <a:pt x="151459" y="137635"/>
                </a:lnTo>
                <a:lnTo>
                  <a:pt x="167160" y="137635"/>
                </a:lnTo>
                <a:lnTo>
                  <a:pt x="183247" y="162901"/>
                </a:lnTo>
                <a:lnTo>
                  <a:pt x="197508" y="184038"/>
                </a:lnTo>
                <a:lnTo>
                  <a:pt x="207479" y="198097"/>
                </a:lnTo>
                <a:lnTo>
                  <a:pt x="220397" y="215620"/>
                </a:lnTo>
                <a:lnTo>
                  <a:pt x="231034" y="228081"/>
                </a:lnTo>
                <a:lnTo>
                  <a:pt x="242707" y="238773"/>
                </a:lnTo>
                <a:lnTo>
                  <a:pt x="254009" y="244598"/>
                </a:lnTo>
                <a:close/>
              </a:path>
              <a:path w="259714" h="258444">
                <a:moveTo>
                  <a:pt x="259531" y="257968"/>
                </a:moveTo>
                <a:lnTo>
                  <a:pt x="185379" y="257968"/>
                </a:lnTo>
                <a:lnTo>
                  <a:pt x="182224" y="253249"/>
                </a:lnTo>
                <a:lnTo>
                  <a:pt x="178526" y="247645"/>
                </a:lnTo>
                <a:lnTo>
                  <a:pt x="169356" y="232899"/>
                </a:lnTo>
                <a:lnTo>
                  <a:pt x="165658" y="227295"/>
                </a:lnTo>
                <a:lnTo>
                  <a:pt x="108861" y="139995"/>
                </a:lnTo>
                <a:lnTo>
                  <a:pt x="124638" y="139995"/>
                </a:lnTo>
                <a:lnTo>
                  <a:pt x="192479" y="244598"/>
                </a:lnTo>
                <a:lnTo>
                  <a:pt x="254009" y="244598"/>
                </a:lnTo>
                <a:lnTo>
                  <a:pt x="257165" y="245384"/>
                </a:lnTo>
                <a:lnTo>
                  <a:pt x="259531" y="247744"/>
                </a:lnTo>
                <a:lnTo>
                  <a:pt x="259531" y="257968"/>
                </a:lnTo>
                <a:close/>
              </a:path>
              <a:path w="259714" h="258444">
                <a:moveTo>
                  <a:pt x="128582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582" y="244598"/>
                </a:lnTo>
                <a:lnTo>
                  <a:pt x="128582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42986" y="1775335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265" y="81008"/>
                </a:moveTo>
                <a:lnTo>
                  <a:pt x="94662" y="81008"/>
                </a:lnTo>
                <a:lnTo>
                  <a:pt x="109650" y="21235"/>
                </a:lnTo>
                <a:lnTo>
                  <a:pt x="110439" y="18875"/>
                </a:lnTo>
                <a:lnTo>
                  <a:pt x="110439" y="11010"/>
                </a:lnTo>
                <a:lnTo>
                  <a:pt x="91506" y="11010"/>
                </a:lnTo>
                <a:lnTo>
                  <a:pt x="91506" y="2359"/>
                </a:lnTo>
                <a:lnTo>
                  <a:pt x="94662" y="1572"/>
                </a:lnTo>
                <a:lnTo>
                  <a:pt x="97028" y="1572"/>
                </a:lnTo>
                <a:lnTo>
                  <a:pt x="104214" y="995"/>
                </a:lnTo>
                <a:lnTo>
                  <a:pt x="114284" y="491"/>
                </a:lnTo>
                <a:lnTo>
                  <a:pt x="124206" y="135"/>
                </a:lnTo>
                <a:lnTo>
                  <a:pt x="130949" y="0"/>
                </a:lnTo>
                <a:lnTo>
                  <a:pt x="134104" y="0"/>
                </a:lnTo>
                <a:lnTo>
                  <a:pt x="134893" y="1572"/>
                </a:lnTo>
                <a:lnTo>
                  <a:pt x="134893" y="3145"/>
                </a:lnTo>
                <a:lnTo>
                  <a:pt x="134104" y="6291"/>
                </a:lnTo>
                <a:lnTo>
                  <a:pt x="134104" y="7078"/>
                </a:lnTo>
                <a:lnTo>
                  <a:pt x="115265" y="81008"/>
                </a:lnTo>
                <a:close/>
              </a:path>
              <a:path w="135254" h="184150">
                <a:moveTo>
                  <a:pt x="39442" y="184038"/>
                </a:moveTo>
                <a:lnTo>
                  <a:pt x="23628" y="180806"/>
                </a:lnTo>
                <a:lnTo>
                  <a:pt x="11142" y="171749"/>
                </a:lnTo>
                <a:lnTo>
                  <a:pt x="2945" y="157826"/>
                </a:lnTo>
                <a:lnTo>
                  <a:pt x="0" y="139995"/>
                </a:lnTo>
                <a:lnTo>
                  <a:pt x="5830" y="112394"/>
                </a:lnTo>
                <a:lnTo>
                  <a:pt x="21200" y="88480"/>
                </a:lnTo>
                <a:lnTo>
                  <a:pt x="42930" y="71644"/>
                </a:lnTo>
                <a:lnTo>
                  <a:pt x="67841" y="65278"/>
                </a:lnTo>
                <a:lnTo>
                  <a:pt x="76580" y="66519"/>
                </a:lnTo>
                <a:lnTo>
                  <a:pt x="83913" y="69899"/>
                </a:lnTo>
                <a:lnTo>
                  <a:pt x="86863" y="72357"/>
                </a:lnTo>
                <a:lnTo>
                  <a:pt x="67841" y="72357"/>
                </a:lnTo>
                <a:lnTo>
                  <a:pt x="61000" y="73303"/>
                </a:lnTo>
                <a:lnTo>
                  <a:pt x="29951" y="108535"/>
                </a:lnTo>
                <a:lnTo>
                  <a:pt x="21298" y="151005"/>
                </a:lnTo>
                <a:lnTo>
                  <a:pt x="22925" y="162901"/>
                </a:lnTo>
                <a:lnTo>
                  <a:pt x="27215" y="170668"/>
                </a:lnTo>
                <a:lnTo>
                  <a:pt x="33279" y="174895"/>
                </a:lnTo>
                <a:lnTo>
                  <a:pt x="40231" y="176173"/>
                </a:lnTo>
                <a:lnTo>
                  <a:pt x="62822" y="176173"/>
                </a:lnTo>
                <a:lnTo>
                  <a:pt x="59459" y="178434"/>
                </a:lnTo>
                <a:lnTo>
                  <a:pt x="49783" y="182526"/>
                </a:lnTo>
                <a:lnTo>
                  <a:pt x="39442" y="184038"/>
                </a:lnTo>
                <a:close/>
              </a:path>
              <a:path w="135254" h="184150">
                <a:moveTo>
                  <a:pt x="62822" y="176173"/>
                </a:moveTo>
                <a:lnTo>
                  <a:pt x="40231" y="176173"/>
                </a:lnTo>
                <a:lnTo>
                  <a:pt x="48378" y="174907"/>
                </a:lnTo>
                <a:lnTo>
                  <a:pt x="55712" y="171946"/>
                </a:lnTo>
                <a:lnTo>
                  <a:pt x="89928" y="99097"/>
                </a:lnTo>
                <a:lnTo>
                  <a:pt x="90717" y="98311"/>
                </a:lnTo>
                <a:lnTo>
                  <a:pt x="90717" y="95165"/>
                </a:lnTo>
                <a:lnTo>
                  <a:pt x="89694" y="90606"/>
                </a:lnTo>
                <a:lnTo>
                  <a:pt x="86083" y="82876"/>
                </a:lnTo>
                <a:lnTo>
                  <a:pt x="79069" y="75589"/>
                </a:lnTo>
                <a:lnTo>
                  <a:pt x="67841" y="72357"/>
                </a:lnTo>
                <a:lnTo>
                  <a:pt x="86863" y="72357"/>
                </a:lnTo>
                <a:lnTo>
                  <a:pt x="89916" y="74900"/>
                </a:lnTo>
                <a:lnTo>
                  <a:pt x="94662" y="81008"/>
                </a:lnTo>
                <a:lnTo>
                  <a:pt x="115265" y="81008"/>
                </a:lnTo>
                <a:lnTo>
                  <a:pt x="97028" y="152578"/>
                </a:lnTo>
                <a:lnTo>
                  <a:pt x="96239" y="156511"/>
                </a:lnTo>
                <a:lnTo>
                  <a:pt x="96239" y="165162"/>
                </a:lnTo>
                <a:lnTo>
                  <a:pt x="76518" y="165162"/>
                </a:lnTo>
                <a:lnTo>
                  <a:pt x="68395" y="172425"/>
                </a:lnTo>
                <a:lnTo>
                  <a:pt x="62822" y="176173"/>
                </a:lnTo>
                <a:close/>
              </a:path>
              <a:path w="135254" h="184150">
                <a:moveTo>
                  <a:pt x="120851" y="176173"/>
                </a:moveTo>
                <a:lnTo>
                  <a:pt x="104917" y="176173"/>
                </a:lnTo>
                <a:lnTo>
                  <a:pt x="112090" y="173642"/>
                </a:lnTo>
                <a:lnTo>
                  <a:pt x="117341" y="167128"/>
                </a:lnTo>
                <a:lnTo>
                  <a:pt x="121113" y="158256"/>
                </a:lnTo>
                <a:lnTo>
                  <a:pt x="123849" y="148646"/>
                </a:lnTo>
                <a:lnTo>
                  <a:pt x="125427" y="141568"/>
                </a:lnTo>
                <a:lnTo>
                  <a:pt x="126216" y="139995"/>
                </a:lnTo>
                <a:lnTo>
                  <a:pt x="134104" y="139995"/>
                </a:lnTo>
                <a:lnTo>
                  <a:pt x="134104" y="143927"/>
                </a:lnTo>
                <a:lnTo>
                  <a:pt x="133512" y="146876"/>
                </a:lnTo>
                <a:lnTo>
                  <a:pt x="131738" y="153365"/>
                </a:lnTo>
                <a:lnTo>
                  <a:pt x="128779" y="161623"/>
                </a:lnTo>
                <a:lnTo>
                  <a:pt x="124638" y="169881"/>
                </a:lnTo>
                <a:lnTo>
                  <a:pt x="120851" y="176173"/>
                </a:lnTo>
                <a:close/>
              </a:path>
              <a:path w="135254" h="184150">
                <a:moveTo>
                  <a:pt x="113594" y="184038"/>
                </a:moveTo>
                <a:lnTo>
                  <a:pt x="104128" y="184038"/>
                </a:lnTo>
                <a:lnTo>
                  <a:pt x="97595" y="183301"/>
                </a:lnTo>
                <a:lnTo>
                  <a:pt x="89731" y="180499"/>
                </a:lnTo>
                <a:lnTo>
                  <a:pt x="82163" y="174748"/>
                </a:lnTo>
                <a:lnTo>
                  <a:pt x="76518" y="165162"/>
                </a:lnTo>
                <a:lnTo>
                  <a:pt x="96239" y="165162"/>
                </a:lnTo>
                <a:lnTo>
                  <a:pt x="96239" y="170668"/>
                </a:lnTo>
                <a:lnTo>
                  <a:pt x="97817" y="176173"/>
                </a:lnTo>
                <a:lnTo>
                  <a:pt x="120851" y="176173"/>
                </a:lnTo>
                <a:lnTo>
                  <a:pt x="119905" y="177746"/>
                </a:lnTo>
                <a:lnTo>
                  <a:pt x="113594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81205" y="4009668"/>
            <a:ext cx="856678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60" dirty="0">
                <a:latin typeface="Arial"/>
                <a:cs typeface="Arial"/>
              </a:rPr>
              <a:t>“You </a:t>
            </a:r>
            <a:r>
              <a:rPr sz="2400" spc="-5" dirty="0">
                <a:latin typeface="Arial"/>
                <a:cs typeface="Arial"/>
              </a:rPr>
              <a:t>shall know a word by the company it keeps”—J.R.</a:t>
            </a:r>
            <a:r>
              <a:rPr sz="2400" spc="1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Firth:11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62211" y="3980689"/>
            <a:ext cx="1338580" cy="462280"/>
          </a:xfrm>
          <a:custGeom>
            <a:avLst/>
            <a:gdLst/>
            <a:ahLst/>
            <a:cxnLst/>
            <a:rect l="l" t="t" r="r" b="b"/>
            <a:pathLst>
              <a:path w="1338579" h="462279">
                <a:moveTo>
                  <a:pt x="1261110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261110" y="461772"/>
                </a:lnTo>
                <a:lnTo>
                  <a:pt x="1291067" y="455724"/>
                </a:lnTo>
                <a:lnTo>
                  <a:pt x="1315531" y="439231"/>
                </a:lnTo>
                <a:lnTo>
                  <a:pt x="1332024" y="414767"/>
                </a:lnTo>
                <a:lnTo>
                  <a:pt x="1338072" y="384810"/>
                </a:lnTo>
                <a:lnTo>
                  <a:pt x="1338072" y="76962"/>
                </a:lnTo>
                <a:lnTo>
                  <a:pt x="1332024" y="47004"/>
                </a:lnTo>
                <a:lnTo>
                  <a:pt x="1315531" y="22540"/>
                </a:lnTo>
                <a:lnTo>
                  <a:pt x="1291067" y="6047"/>
                </a:lnTo>
                <a:lnTo>
                  <a:pt x="126111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0843" y="3183514"/>
            <a:ext cx="2632075" cy="612775"/>
          </a:xfrm>
          <a:custGeom>
            <a:avLst/>
            <a:gdLst/>
            <a:ahLst/>
            <a:cxnLst/>
            <a:rect l="l" t="t" r="r" b="b"/>
            <a:pathLst>
              <a:path w="2632075" h="612775">
                <a:moveTo>
                  <a:pt x="2529840" y="0"/>
                </a:moveTo>
                <a:lnTo>
                  <a:pt x="102107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40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7" y="612648"/>
                </a:lnTo>
                <a:lnTo>
                  <a:pt x="2529840" y="612648"/>
                </a:lnTo>
                <a:lnTo>
                  <a:pt x="2569583" y="604623"/>
                </a:lnTo>
                <a:lnTo>
                  <a:pt x="2602039" y="582739"/>
                </a:lnTo>
                <a:lnTo>
                  <a:pt x="2623923" y="550283"/>
                </a:lnTo>
                <a:lnTo>
                  <a:pt x="2631948" y="510540"/>
                </a:lnTo>
                <a:lnTo>
                  <a:pt x="2631948" y="102108"/>
                </a:lnTo>
                <a:lnTo>
                  <a:pt x="2623923" y="62364"/>
                </a:lnTo>
                <a:lnTo>
                  <a:pt x="2602039" y="29908"/>
                </a:lnTo>
                <a:lnTo>
                  <a:pt x="2569583" y="8024"/>
                </a:lnTo>
                <a:lnTo>
                  <a:pt x="252984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08722" y="3360723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保留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语义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18" name="object 18"/>
          <p:cNvSpPr/>
          <p:nvPr/>
        </p:nvSpPr>
        <p:spPr>
          <a:xfrm>
            <a:off x="7771154" y="2643548"/>
            <a:ext cx="808355" cy="713740"/>
          </a:xfrm>
          <a:custGeom>
            <a:avLst/>
            <a:gdLst/>
            <a:ahLst/>
            <a:cxnLst/>
            <a:rect l="l" t="t" r="r" b="b"/>
            <a:pathLst>
              <a:path w="808354" h="713739">
                <a:moveTo>
                  <a:pt x="9994" y="572604"/>
                </a:moveTo>
                <a:lnTo>
                  <a:pt x="0" y="703567"/>
                </a:lnTo>
                <a:lnTo>
                  <a:pt x="130962" y="713562"/>
                </a:lnTo>
                <a:lnTo>
                  <a:pt x="100723" y="678319"/>
                </a:lnTo>
                <a:lnTo>
                  <a:pt x="182842" y="607847"/>
                </a:lnTo>
                <a:lnTo>
                  <a:pt x="40233" y="607847"/>
                </a:lnTo>
                <a:lnTo>
                  <a:pt x="9994" y="572604"/>
                </a:lnTo>
                <a:close/>
              </a:path>
              <a:path w="808354" h="713739">
                <a:moveTo>
                  <a:pt x="677214" y="0"/>
                </a:moveTo>
                <a:lnTo>
                  <a:pt x="707453" y="35242"/>
                </a:lnTo>
                <a:lnTo>
                  <a:pt x="40233" y="607847"/>
                </a:lnTo>
                <a:lnTo>
                  <a:pt x="182842" y="607847"/>
                </a:lnTo>
                <a:lnTo>
                  <a:pt x="767943" y="105727"/>
                </a:lnTo>
                <a:lnTo>
                  <a:pt x="800884" y="105727"/>
                </a:lnTo>
                <a:lnTo>
                  <a:pt x="808189" y="9994"/>
                </a:lnTo>
                <a:lnTo>
                  <a:pt x="677214" y="0"/>
                </a:lnTo>
                <a:close/>
              </a:path>
              <a:path w="808354" h="713739">
                <a:moveTo>
                  <a:pt x="800884" y="105727"/>
                </a:moveTo>
                <a:lnTo>
                  <a:pt x="767943" y="105727"/>
                </a:lnTo>
                <a:lnTo>
                  <a:pt x="798195" y="140970"/>
                </a:lnTo>
                <a:lnTo>
                  <a:pt x="800884" y="105727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09801" y="2534409"/>
            <a:ext cx="751205" cy="756285"/>
          </a:xfrm>
          <a:custGeom>
            <a:avLst/>
            <a:gdLst/>
            <a:ahLst/>
            <a:cxnLst/>
            <a:rect l="l" t="t" r="r" b="b"/>
            <a:pathLst>
              <a:path w="751205" h="756285">
                <a:moveTo>
                  <a:pt x="163802" y="98640"/>
                </a:moveTo>
                <a:lnTo>
                  <a:pt x="32969" y="98640"/>
                </a:lnTo>
                <a:lnTo>
                  <a:pt x="652246" y="722782"/>
                </a:lnTo>
                <a:lnTo>
                  <a:pt x="619277" y="755497"/>
                </a:lnTo>
                <a:lnTo>
                  <a:pt x="750633" y="756005"/>
                </a:lnTo>
                <a:lnTo>
                  <a:pt x="751015" y="657364"/>
                </a:lnTo>
                <a:lnTo>
                  <a:pt x="718172" y="657364"/>
                </a:lnTo>
                <a:lnTo>
                  <a:pt x="163802" y="98640"/>
                </a:lnTo>
                <a:close/>
              </a:path>
              <a:path w="751205" h="756285">
                <a:moveTo>
                  <a:pt x="751141" y="624662"/>
                </a:moveTo>
                <a:lnTo>
                  <a:pt x="718172" y="657364"/>
                </a:lnTo>
                <a:lnTo>
                  <a:pt x="751015" y="657364"/>
                </a:lnTo>
                <a:lnTo>
                  <a:pt x="751141" y="624662"/>
                </a:lnTo>
                <a:close/>
              </a:path>
              <a:path w="751205" h="756285">
                <a:moveTo>
                  <a:pt x="508" y="0"/>
                </a:moveTo>
                <a:lnTo>
                  <a:pt x="0" y="131356"/>
                </a:lnTo>
                <a:lnTo>
                  <a:pt x="32969" y="98640"/>
                </a:lnTo>
                <a:lnTo>
                  <a:pt x="163802" y="98640"/>
                </a:lnTo>
                <a:lnTo>
                  <a:pt x="98894" y="33223"/>
                </a:lnTo>
                <a:lnTo>
                  <a:pt x="131864" y="520"/>
                </a:lnTo>
                <a:lnTo>
                  <a:pt x="50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77573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77573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77573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77573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77573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77573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77573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77573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71832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71832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71832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71832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71832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1832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71832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71832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90577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90577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90577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90577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90577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0577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990577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90577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84837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84837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84837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84837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84837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784837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84837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84837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96316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196316" y="17227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96316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96316" y="18842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96316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96316" y="20366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96316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96316" y="21890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17394" y="1600745"/>
            <a:ext cx="275590" cy="842644"/>
          </a:xfrm>
          <a:custGeom>
            <a:avLst/>
            <a:gdLst/>
            <a:ahLst/>
            <a:cxnLst/>
            <a:rect l="l" t="t" r="r" b="b"/>
            <a:pathLst>
              <a:path w="275590" h="842644">
                <a:moveTo>
                  <a:pt x="6838" y="48093"/>
                </a:moveTo>
                <a:lnTo>
                  <a:pt x="31536" y="8177"/>
                </a:lnTo>
                <a:lnTo>
                  <a:pt x="104632" y="0"/>
                </a:lnTo>
                <a:lnTo>
                  <a:pt x="146417" y="5464"/>
                </a:lnTo>
                <a:lnTo>
                  <a:pt x="183564" y="10526"/>
                </a:lnTo>
                <a:lnTo>
                  <a:pt x="224008" y="4659"/>
                </a:lnTo>
                <a:lnTo>
                  <a:pt x="263043" y="32016"/>
                </a:lnTo>
                <a:lnTo>
                  <a:pt x="274483" y="92629"/>
                </a:lnTo>
                <a:lnTo>
                  <a:pt x="275425" y="139058"/>
                </a:lnTo>
                <a:lnTo>
                  <a:pt x="272311" y="186724"/>
                </a:lnTo>
                <a:lnTo>
                  <a:pt x="267185" y="234974"/>
                </a:lnTo>
                <a:lnTo>
                  <a:pt x="262091" y="283151"/>
                </a:lnTo>
                <a:lnTo>
                  <a:pt x="259073" y="330603"/>
                </a:lnTo>
                <a:lnTo>
                  <a:pt x="260175" y="376675"/>
                </a:lnTo>
                <a:lnTo>
                  <a:pt x="267442" y="420711"/>
                </a:lnTo>
                <a:lnTo>
                  <a:pt x="274193" y="466258"/>
                </a:lnTo>
                <a:lnTo>
                  <a:pt x="274043" y="515991"/>
                </a:lnTo>
                <a:lnTo>
                  <a:pt x="269478" y="567964"/>
                </a:lnTo>
                <a:lnTo>
                  <a:pt x="262984" y="620231"/>
                </a:lnTo>
                <a:lnTo>
                  <a:pt x="257048" y="670847"/>
                </a:lnTo>
                <a:lnTo>
                  <a:pt x="254154" y="717866"/>
                </a:lnTo>
                <a:lnTo>
                  <a:pt x="256791" y="759342"/>
                </a:lnTo>
                <a:lnTo>
                  <a:pt x="267442" y="793329"/>
                </a:lnTo>
                <a:lnTo>
                  <a:pt x="264842" y="808754"/>
                </a:lnTo>
                <a:lnTo>
                  <a:pt x="255050" y="823071"/>
                </a:lnTo>
                <a:lnTo>
                  <a:pt x="240596" y="833375"/>
                </a:lnTo>
                <a:lnTo>
                  <a:pt x="224008" y="836763"/>
                </a:lnTo>
                <a:lnTo>
                  <a:pt x="180894" y="842094"/>
                </a:lnTo>
                <a:lnTo>
                  <a:pt x="135583" y="840444"/>
                </a:lnTo>
                <a:lnTo>
                  <a:pt x="91050" y="836954"/>
                </a:lnTo>
                <a:lnTo>
                  <a:pt x="50272" y="836763"/>
                </a:lnTo>
                <a:lnTo>
                  <a:pt x="9502" y="810167"/>
                </a:lnTo>
                <a:lnTo>
                  <a:pt x="5251" y="744725"/>
                </a:lnTo>
                <a:lnTo>
                  <a:pt x="6463" y="701035"/>
                </a:lnTo>
                <a:lnTo>
                  <a:pt x="9300" y="660091"/>
                </a:lnTo>
                <a:lnTo>
                  <a:pt x="12591" y="619726"/>
                </a:lnTo>
                <a:lnTo>
                  <a:pt x="15163" y="577773"/>
                </a:lnTo>
                <a:lnTo>
                  <a:pt x="15843" y="532064"/>
                </a:lnTo>
                <a:lnTo>
                  <a:pt x="13458" y="480433"/>
                </a:lnTo>
                <a:lnTo>
                  <a:pt x="6838" y="420711"/>
                </a:lnTo>
                <a:lnTo>
                  <a:pt x="849" y="360520"/>
                </a:lnTo>
                <a:lnTo>
                  <a:pt x="0" y="307747"/>
                </a:lnTo>
                <a:lnTo>
                  <a:pt x="2575" y="260629"/>
                </a:lnTo>
                <a:lnTo>
                  <a:pt x="6862" y="217400"/>
                </a:lnTo>
                <a:lnTo>
                  <a:pt x="11145" y="176297"/>
                </a:lnTo>
                <a:lnTo>
                  <a:pt x="13712" y="135554"/>
                </a:lnTo>
                <a:lnTo>
                  <a:pt x="12847" y="93408"/>
                </a:lnTo>
                <a:lnTo>
                  <a:pt x="6838" y="48093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245826" y="2733118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料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745255" y="2733118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词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</a:p>
        </p:txBody>
      </p:sp>
      <p:sp>
        <p:nvSpPr>
          <p:cNvPr id="63" name="object 63"/>
          <p:cNvSpPr/>
          <p:nvPr/>
        </p:nvSpPr>
        <p:spPr>
          <a:xfrm>
            <a:off x="5969252" y="5274310"/>
            <a:ext cx="421005" cy="745490"/>
          </a:xfrm>
          <a:custGeom>
            <a:avLst/>
            <a:gdLst/>
            <a:ahLst/>
            <a:cxnLst/>
            <a:rect l="l" t="t" r="r" b="b"/>
            <a:pathLst>
              <a:path w="421004" h="745489">
                <a:moveTo>
                  <a:pt x="420623" y="534924"/>
                </a:moveTo>
                <a:lnTo>
                  <a:pt x="0" y="534924"/>
                </a:lnTo>
                <a:lnTo>
                  <a:pt x="210311" y="745236"/>
                </a:lnTo>
                <a:lnTo>
                  <a:pt x="420623" y="534924"/>
                </a:lnTo>
                <a:close/>
              </a:path>
              <a:path w="421004" h="745489">
                <a:moveTo>
                  <a:pt x="315468" y="210312"/>
                </a:moveTo>
                <a:lnTo>
                  <a:pt x="105155" y="210312"/>
                </a:lnTo>
                <a:lnTo>
                  <a:pt x="105155" y="534924"/>
                </a:lnTo>
                <a:lnTo>
                  <a:pt x="315468" y="534924"/>
                </a:lnTo>
                <a:lnTo>
                  <a:pt x="315468" y="210312"/>
                </a:lnTo>
                <a:close/>
              </a:path>
              <a:path w="421004" h="745489">
                <a:moveTo>
                  <a:pt x="210311" y="0"/>
                </a:moveTo>
                <a:lnTo>
                  <a:pt x="0" y="210312"/>
                </a:lnTo>
                <a:lnTo>
                  <a:pt x="420623" y="210312"/>
                </a:lnTo>
                <a:lnTo>
                  <a:pt x="210311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62828" y="6016625"/>
            <a:ext cx="2632075" cy="612775"/>
          </a:xfrm>
          <a:custGeom>
            <a:avLst/>
            <a:gdLst/>
            <a:ahLst/>
            <a:cxnLst/>
            <a:rect l="l" t="t" r="r" b="b"/>
            <a:pathLst>
              <a:path w="2632075" h="612775">
                <a:moveTo>
                  <a:pt x="2529840" y="0"/>
                </a:moveTo>
                <a:lnTo>
                  <a:pt x="102107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7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7" y="612647"/>
                </a:lnTo>
                <a:lnTo>
                  <a:pt x="2529840" y="612647"/>
                </a:lnTo>
                <a:lnTo>
                  <a:pt x="2569583" y="604623"/>
                </a:lnTo>
                <a:lnTo>
                  <a:pt x="2602039" y="582739"/>
                </a:lnTo>
                <a:lnTo>
                  <a:pt x="2623923" y="550283"/>
                </a:lnTo>
                <a:lnTo>
                  <a:pt x="2631948" y="510539"/>
                </a:lnTo>
                <a:lnTo>
                  <a:pt x="2631948" y="102107"/>
                </a:lnTo>
                <a:lnTo>
                  <a:pt x="2623923" y="62364"/>
                </a:lnTo>
                <a:lnTo>
                  <a:pt x="2602039" y="29908"/>
                </a:lnTo>
                <a:lnTo>
                  <a:pt x="2569583" y="8024"/>
                </a:lnTo>
                <a:lnTo>
                  <a:pt x="2529840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252264" y="6192786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信息十分重要</a:t>
            </a:r>
          </a:p>
        </p:txBody>
      </p:sp>
      <p:sp>
        <p:nvSpPr>
          <p:cNvPr id="66" name="object 66"/>
          <p:cNvSpPr/>
          <p:nvPr/>
        </p:nvSpPr>
        <p:spPr>
          <a:xfrm>
            <a:off x="4945119" y="2145662"/>
            <a:ext cx="2863850" cy="294640"/>
          </a:xfrm>
          <a:custGeom>
            <a:avLst/>
            <a:gdLst/>
            <a:ahLst/>
            <a:cxnLst/>
            <a:rect l="l" t="t" r="r" b="b"/>
            <a:pathLst>
              <a:path w="2863850" h="294639">
                <a:moveTo>
                  <a:pt x="2716530" y="0"/>
                </a:moveTo>
                <a:lnTo>
                  <a:pt x="2716530" y="73533"/>
                </a:lnTo>
                <a:lnTo>
                  <a:pt x="0" y="73533"/>
                </a:lnTo>
                <a:lnTo>
                  <a:pt x="0" y="220599"/>
                </a:lnTo>
                <a:lnTo>
                  <a:pt x="2716530" y="220599"/>
                </a:lnTo>
                <a:lnTo>
                  <a:pt x="2716530" y="294132"/>
                </a:lnTo>
                <a:lnTo>
                  <a:pt x="2863596" y="147066"/>
                </a:lnTo>
                <a:lnTo>
                  <a:pt x="271653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17331" y="3980688"/>
            <a:ext cx="944880" cy="462280"/>
          </a:xfrm>
          <a:custGeom>
            <a:avLst/>
            <a:gdLst/>
            <a:ahLst/>
            <a:cxnLst/>
            <a:rect l="l" t="t" r="r" b="b"/>
            <a:pathLst>
              <a:path w="944879" h="462279">
                <a:moveTo>
                  <a:pt x="867918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867918" y="461772"/>
                </a:lnTo>
                <a:lnTo>
                  <a:pt x="897875" y="455724"/>
                </a:lnTo>
                <a:lnTo>
                  <a:pt x="922339" y="439231"/>
                </a:lnTo>
                <a:lnTo>
                  <a:pt x="938832" y="414767"/>
                </a:lnTo>
                <a:lnTo>
                  <a:pt x="944880" y="384810"/>
                </a:lnTo>
                <a:lnTo>
                  <a:pt x="944880" y="76962"/>
                </a:lnTo>
                <a:lnTo>
                  <a:pt x="938832" y="47004"/>
                </a:lnTo>
                <a:lnTo>
                  <a:pt x="922339" y="22540"/>
                </a:lnTo>
                <a:lnTo>
                  <a:pt x="897875" y="6047"/>
                </a:lnTo>
                <a:lnTo>
                  <a:pt x="86791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00287" y="3962400"/>
            <a:ext cx="1106805" cy="462280"/>
          </a:xfrm>
          <a:custGeom>
            <a:avLst/>
            <a:gdLst/>
            <a:ahLst/>
            <a:cxnLst/>
            <a:rect l="l" t="t" r="r" b="b"/>
            <a:pathLst>
              <a:path w="1106804" h="462279">
                <a:moveTo>
                  <a:pt x="1029462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029462" y="461772"/>
                </a:lnTo>
                <a:lnTo>
                  <a:pt x="1059419" y="455724"/>
                </a:lnTo>
                <a:lnTo>
                  <a:pt x="1083883" y="439231"/>
                </a:lnTo>
                <a:lnTo>
                  <a:pt x="1100376" y="414767"/>
                </a:lnTo>
                <a:lnTo>
                  <a:pt x="1106424" y="384810"/>
                </a:lnTo>
                <a:lnTo>
                  <a:pt x="1106424" y="76962"/>
                </a:lnTo>
                <a:lnTo>
                  <a:pt x="1100376" y="47004"/>
                </a:lnTo>
                <a:lnTo>
                  <a:pt x="1083883" y="22540"/>
                </a:lnTo>
                <a:lnTo>
                  <a:pt x="1059419" y="6047"/>
                </a:lnTo>
                <a:lnTo>
                  <a:pt x="1029462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901887" y="2438013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映射函数</a:t>
            </a:r>
          </a:p>
        </p:txBody>
      </p:sp>
      <p:sp>
        <p:nvSpPr>
          <p:cNvPr id="72" name="标题 71">
            <a:extLst>
              <a:ext uri="{FF2B5EF4-FFF2-40B4-BE49-F238E27FC236}">
                <a16:creationId xmlns:a16="http://schemas.microsoft.com/office/drawing/2014/main" id="{BC4551E2-FDD0-48CC-B81D-11D1B7FE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词嵌入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697A17-C5D1-44BE-9706-E38FFA641E63}"/>
              </a:ext>
            </a:extLst>
          </p:cNvPr>
          <p:cNvSpPr txBox="1"/>
          <p:nvPr/>
        </p:nvSpPr>
        <p:spPr>
          <a:xfrm>
            <a:off x="2204473" y="4491335"/>
            <a:ext cx="8006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“我们透过与之搭配的单词来认识一个词。”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弗斯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,J.R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（开创现代统计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的核心思想）</a:t>
            </a:r>
          </a:p>
        </p:txBody>
      </p:sp>
    </p:spTree>
    <p:extLst>
      <p:ext uri="{BB962C8B-B14F-4D97-AF65-F5344CB8AC3E}">
        <p14:creationId xmlns:p14="http://schemas.microsoft.com/office/powerpoint/2010/main" val="188415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9A41-129E-D3BB-0686-9EB32318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E57B7-6D87-38FD-37AA-64FB8B18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51725"/>
            <a:ext cx="4235191" cy="4657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7C10B-5250-531B-6E96-5D18BBA5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389" y="1374556"/>
            <a:ext cx="3835645" cy="4634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84BC8-B6FF-F3A6-331A-6A7FD973C3DD}"/>
              </a:ext>
            </a:extLst>
          </p:cNvPr>
          <p:cNvSpPr txBox="1"/>
          <p:nvPr/>
        </p:nvSpPr>
        <p:spPr>
          <a:xfrm>
            <a:off x="478631" y="6075894"/>
            <a:ext cx="5264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Continuous Bag of Words (CBOW)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7FA49-863B-A7BD-E635-84AB3F6DA8B5}"/>
              </a:ext>
            </a:extLst>
          </p:cNvPr>
          <p:cNvSpPr txBox="1"/>
          <p:nvPr/>
        </p:nvSpPr>
        <p:spPr>
          <a:xfrm>
            <a:off x="8238995" y="6075894"/>
            <a:ext cx="201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Skip-grams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783BBD-E166-29CB-E5C7-0C262D6B98AB}"/>
              </a:ext>
            </a:extLst>
          </p:cNvPr>
          <p:cNvSpPr/>
          <p:nvPr/>
        </p:nvSpPr>
        <p:spPr>
          <a:xfrm>
            <a:off x="7284389" y="1185863"/>
            <a:ext cx="4317061" cy="5500687"/>
          </a:xfrm>
          <a:prstGeom prst="roundRect">
            <a:avLst>
              <a:gd name="adj" fmla="val 7400"/>
            </a:avLst>
          </a:prstGeom>
          <a:solidFill>
            <a:srgbClr val="C00000">
              <a:alpha val="4000"/>
            </a:srgbClr>
          </a:solidFill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3572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5B887B3-DF27-4801-AD90-E4DCEF978255}"/>
              </a:ext>
            </a:extLst>
          </p:cNvPr>
          <p:cNvSpPr/>
          <p:nvPr/>
        </p:nvSpPr>
        <p:spPr>
          <a:xfrm>
            <a:off x="1637826" y="4668889"/>
            <a:ext cx="8624316" cy="848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193AA31-0DE2-4698-8031-8F19792243AC}"/>
              </a:ext>
            </a:extLst>
          </p:cNvPr>
          <p:cNvSpPr/>
          <p:nvPr/>
        </p:nvSpPr>
        <p:spPr>
          <a:xfrm>
            <a:off x="5229320" y="3164028"/>
            <a:ext cx="1323975" cy="1192530"/>
          </a:xfrm>
          <a:custGeom>
            <a:avLst/>
            <a:gdLst/>
            <a:ahLst/>
            <a:cxnLst/>
            <a:rect l="l" t="t" r="r" b="b"/>
            <a:pathLst>
              <a:path w="1323975" h="1192529">
                <a:moveTo>
                  <a:pt x="17602" y="910856"/>
                </a:moveTo>
                <a:lnTo>
                  <a:pt x="0" y="1174699"/>
                </a:lnTo>
                <a:lnTo>
                  <a:pt x="263842" y="1192301"/>
                </a:lnTo>
                <a:lnTo>
                  <a:pt x="202285" y="1121943"/>
                </a:lnTo>
                <a:lnTo>
                  <a:pt x="363135" y="981214"/>
                </a:lnTo>
                <a:lnTo>
                  <a:pt x="79159" y="981214"/>
                </a:lnTo>
                <a:lnTo>
                  <a:pt x="17602" y="910856"/>
                </a:lnTo>
                <a:close/>
              </a:path>
              <a:path w="1323975" h="1192529">
                <a:moveTo>
                  <a:pt x="1200696" y="0"/>
                </a:moveTo>
                <a:lnTo>
                  <a:pt x="79159" y="981214"/>
                </a:lnTo>
                <a:lnTo>
                  <a:pt x="363135" y="981214"/>
                </a:lnTo>
                <a:lnTo>
                  <a:pt x="1323809" y="140715"/>
                </a:lnTo>
                <a:lnTo>
                  <a:pt x="12006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5043635-D9A6-4A3E-AD0F-1A551731AB8C}"/>
              </a:ext>
            </a:extLst>
          </p:cNvPr>
          <p:cNvSpPr txBox="1"/>
          <p:nvPr/>
        </p:nvSpPr>
        <p:spPr>
          <a:xfrm>
            <a:off x="8931693" y="1849369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C0504D"/>
                </a:solidFill>
                <a:latin typeface="MS UI Gothic"/>
                <a:cs typeface="MS UI Gothic"/>
              </a:rPr>
              <a:t>最大化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48487BC1-1F65-4D7A-BFC8-5F911829BA2F}"/>
              </a:ext>
            </a:extLst>
          </p:cNvPr>
          <p:cNvSpPr txBox="1"/>
          <p:nvPr/>
        </p:nvSpPr>
        <p:spPr>
          <a:xfrm>
            <a:off x="8931693" y="2451044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solidFill>
                  <a:srgbClr val="4F81BD"/>
                </a:solidFill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9DDEB8D-C14A-40AA-9F12-AAD60949F683}"/>
              </a:ext>
            </a:extLst>
          </p:cNvPr>
          <p:cNvSpPr/>
          <p:nvPr/>
        </p:nvSpPr>
        <p:spPr>
          <a:xfrm>
            <a:off x="4644599" y="2431059"/>
            <a:ext cx="593174" cy="540049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01CD4D-02D3-420C-8584-9A4E8D460D8D}"/>
              </a:ext>
            </a:extLst>
          </p:cNvPr>
          <p:cNvCxnSpPr>
            <a:stCxn id="40" idx="3"/>
          </p:cNvCxnSpPr>
          <p:nvPr/>
        </p:nvCxnSpPr>
        <p:spPr>
          <a:xfrm flipH="1">
            <a:off x="3530726" y="2892020"/>
            <a:ext cx="1200741" cy="30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DD5B9487-37A1-40A5-853E-2AF7DDBF4F7D}"/>
              </a:ext>
            </a:extLst>
          </p:cNvPr>
          <p:cNvSpPr/>
          <p:nvPr/>
        </p:nvSpPr>
        <p:spPr>
          <a:xfrm>
            <a:off x="6334101" y="4852743"/>
            <a:ext cx="526361" cy="479848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238908-D3AC-456B-8B1F-CBB6D7CB840A}"/>
              </a:ext>
            </a:extLst>
          </p:cNvPr>
          <p:cNvSpPr txBox="1"/>
          <p:nvPr/>
        </p:nvSpPr>
        <p:spPr>
          <a:xfrm>
            <a:off x="2057400" y="29998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采样所有节点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9FF545F-E92F-4F1B-94BA-9CC5F1A56588}"/>
              </a:ext>
            </a:extLst>
          </p:cNvPr>
          <p:cNvCxnSpPr>
            <a:stCxn id="43" idx="0"/>
          </p:cNvCxnSpPr>
          <p:nvPr/>
        </p:nvCxnSpPr>
        <p:spPr>
          <a:xfrm flipV="1">
            <a:off x="6597282" y="4114800"/>
            <a:ext cx="942364" cy="737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F7EA7A45-8D75-4764-8B2E-E3A10143247C}"/>
              </a:ext>
            </a:extLst>
          </p:cNvPr>
          <p:cNvSpPr txBox="1"/>
          <p:nvPr/>
        </p:nvSpPr>
        <p:spPr>
          <a:xfrm>
            <a:off x="7480273" y="3621767"/>
            <a:ext cx="230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只采样部分负样本（非预测目标）节点</a:t>
            </a:r>
          </a:p>
        </p:txBody>
      </p:sp>
    </p:spTree>
    <p:extLst>
      <p:ext uri="{BB962C8B-B14F-4D97-AF65-F5344CB8AC3E}">
        <p14:creationId xmlns:p14="http://schemas.microsoft.com/office/powerpoint/2010/main" val="11492071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5B887B3-DF27-4801-AD90-E4DCEF978255}"/>
              </a:ext>
            </a:extLst>
          </p:cNvPr>
          <p:cNvSpPr/>
          <p:nvPr/>
        </p:nvSpPr>
        <p:spPr>
          <a:xfrm>
            <a:off x="1738884" y="4612118"/>
            <a:ext cx="8624316" cy="848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193AA31-0DE2-4698-8031-8F19792243AC}"/>
              </a:ext>
            </a:extLst>
          </p:cNvPr>
          <p:cNvSpPr/>
          <p:nvPr/>
        </p:nvSpPr>
        <p:spPr>
          <a:xfrm>
            <a:off x="5229320" y="3164028"/>
            <a:ext cx="1323975" cy="1192530"/>
          </a:xfrm>
          <a:custGeom>
            <a:avLst/>
            <a:gdLst/>
            <a:ahLst/>
            <a:cxnLst/>
            <a:rect l="l" t="t" r="r" b="b"/>
            <a:pathLst>
              <a:path w="1323975" h="1192529">
                <a:moveTo>
                  <a:pt x="17602" y="910856"/>
                </a:moveTo>
                <a:lnTo>
                  <a:pt x="0" y="1174699"/>
                </a:lnTo>
                <a:lnTo>
                  <a:pt x="263842" y="1192301"/>
                </a:lnTo>
                <a:lnTo>
                  <a:pt x="202285" y="1121943"/>
                </a:lnTo>
                <a:lnTo>
                  <a:pt x="363135" y="981214"/>
                </a:lnTo>
                <a:lnTo>
                  <a:pt x="79159" y="981214"/>
                </a:lnTo>
                <a:lnTo>
                  <a:pt x="17602" y="910856"/>
                </a:lnTo>
                <a:close/>
              </a:path>
              <a:path w="1323975" h="1192529">
                <a:moveTo>
                  <a:pt x="1200696" y="0"/>
                </a:moveTo>
                <a:lnTo>
                  <a:pt x="79159" y="981214"/>
                </a:lnTo>
                <a:lnTo>
                  <a:pt x="363135" y="981214"/>
                </a:lnTo>
                <a:lnTo>
                  <a:pt x="1323809" y="140715"/>
                </a:lnTo>
                <a:lnTo>
                  <a:pt x="12006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5043635-D9A6-4A3E-AD0F-1A551731AB8C}"/>
              </a:ext>
            </a:extLst>
          </p:cNvPr>
          <p:cNvSpPr txBox="1"/>
          <p:nvPr/>
        </p:nvSpPr>
        <p:spPr>
          <a:xfrm>
            <a:off x="8931693" y="1849369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C0504D"/>
                </a:solidFill>
                <a:latin typeface="MS UI Gothic"/>
                <a:cs typeface="MS UI Gothic"/>
              </a:rPr>
              <a:t>最大化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48487BC1-1F65-4D7A-BFC8-5F911829BA2F}"/>
              </a:ext>
            </a:extLst>
          </p:cNvPr>
          <p:cNvSpPr txBox="1"/>
          <p:nvPr/>
        </p:nvSpPr>
        <p:spPr>
          <a:xfrm>
            <a:off x="8931693" y="2451044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solidFill>
                  <a:srgbClr val="4F81BD"/>
                </a:solidFill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5412BCE8-11A5-4304-8AB2-9A24B19E22CC}"/>
              </a:ext>
            </a:extLst>
          </p:cNvPr>
          <p:cNvSpPr txBox="1"/>
          <p:nvPr/>
        </p:nvSpPr>
        <p:spPr>
          <a:xfrm>
            <a:off x="6860467" y="5575940"/>
            <a:ext cx="214917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k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个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负样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本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94855A-12AF-45B4-8C4E-5BD28A7B76EE}"/>
              </a:ext>
            </a:extLst>
          </p:cNvPr>
          <p:cNvSpPr txBox="1"/>
          <p:nvPr/>
        </p:nvSpPr>
        <p:spPr>
          <a:xfrm>
            <a:off x="2347633" y="6047621"/>
            <a:ext cx="80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的计算量太大，是因为把词典中所有其他非目标词都当做负例；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而负采样的思想特别简单，就是每次按照一定概率随机采样一些词当做负例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9DDEB8D-C14A-40AA-9F12-AAD60949F683}"/>
              </a:ext>
            </a:extLst>
          </p:cNvPr>
          <p:cNvSpPr/>
          <p:nvPr/>
        </p:nvSpPr>
        <p:spPr>
          <a:xfrm>
            <a:off x="4644599" y="2431059"/>
            <a:ext cx="593174" cy="540049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01CD4D-02D3-420C-8584-9A4E8D460D8D}"/>
              </a:ext>
            </a:extLst>
          </p:cNvPr>
          <p:cNvCxnSpPr>
            <a:stCxn id="40" idx="3"/>
          </p:cNvCxnSpPr>
          <p:nvPr/>
        </p:nvCxnSpPr>
        <p:spPr>
          <a:xfrm flipH="1">
            <a:off x="3530726" y="2892020"/>
            <a:ext cx="1200741" cy="30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DD5B9487-37A1-40A5-853E-2AF7DDBF4F7D}"/>
              </a:ext>
            </a:extLst>
          </p:cNvPr>
          <p:cNvSpPr/>
          <p:nvPr/>
        </p:nvSpPr>
        <p:spPr>
          <a:xfrm>
            <a:off x="6334101" y="4852743"/>
            <a:ext cx="526361" cy="479848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238908-D3AC-456B-8B1F-CBB6D7CB840A}"/>
              </a:ext>
            </a:extLst>
          </p:cNvPr>
          <p:cNvSpPr txBox="1"/>
          <p:nvPr/>
        </p:nvSpPr>
        <p:spPr>
          <a:xfrm>
            <a:off x="2057400" y="29998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采样所有节点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9FF545F-E92F-4F1B-94BA-9CC5F1A56588}"/>
              </a:ext>
            </a:extLst>
          </p:cNvPr>
          <p:cNvCxnSpPr>
            <a:stCxn id="43" idx="0"/>
          </p:cNvCxnSpPr>
          <p:nvPr/>
        </p:nvCxnSpPr>
        <p:spPr>
          <a:xfrm flipV="1">
            <a:off x="6597282" y="4114800"/>
            <a:ext cx="942364" cy="737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F7EA7A45-8D75-4764-8B2E-E3A10143247C}"/>
              </a:ext>
            </a:extLst>
          </p:cNvPr>
          <p:cNvSpPr txBox="1"/>
          <p:nvPr/>
        </p:nvSpPr>
        <p:spPr>
          <a:xfrm>
            <a:off x="7480273" y="3621767"/>
            <a:ext cx="230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只采样部分负样本（非预测目标）节点</a:t>
            </a:r>
          </a:p>
        </p:txBody>
      </p:sp>
    </p:spTree>
    <p:extLst>
      <p:ext uri="{BB962C8B-B14F-4D97-AF65-F5344CB8AC3E}">
        <p14:creationId xmlns:p14="http://schemas.microsoft.com/office/powerpoint/2010/main" val="112862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BDB5-C2A9-9E1A-4DF3-AC8FAB84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A006-1BFA-0C33-94BB-E5066D3A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1297054" cy="1362900"/>
          </a:xfrm>
        </p:spPr>
        <p:txBody>
          <a:bodyPr/>
          <a:lstStyle/>
          <a:p>
            <a:r>
              <a:rPr lang="en-US" dirty="0"/>
              <a:t>The idea: we want to use words to predict their context words</a:t>
            </a:r>
          </a:p>
          <a:p>
            <a:r>
              <a:rPr lang="en-US" dirty="0"/>
              <a:t>Context: a fixed window of size 2</a:t>
            </a:r>
            <a:r>
              <a:rPr lang="en-US" i="1" dirty="0"/>
              <a:t>m</a:t>
            </a:r>
            <a:endParaRPr lang="en-CN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7BF16-FB24-D9AF-5EC1-9BD4797A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18" y="3022738"/>
            <a:ext cx="8691563" cy="263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0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88BC-BE3D-8CF0-CB41-A8C8E52C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37D6-FE78-7A14-5820-5E12D0D1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CE3DE-97C6-852C-71D8-1DD6DF04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40" y="3001448"/>
            <a:ext cx="8951120" cy="27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0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E100-3569-4125-55F8-D353C6E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</a:t>
            </a:r>
            <a:br>
              <a:rPr lang="zh-CN" altLang="en-US" dirty="0"/>
            </a:br>
            <a:r>
              <a:rPr lang="zh-CN" altLang="en-US" dirty="0"/>
              <a:t>图嵌入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CCE89-5DEF-59A7-3F82-FD42B0519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altLang="zh-CN" dirty="0"/>
              <a:t>4</a:t>
            </a:r>
            <a:r>
              <a:rPr lang="en-US" dirty="0"/>
              <a:t>. Graph Embedding</a:t>
            </a:r>
          </a:p>
        </p:txBody>
      </p:sp>
    </p:spTree>
    <p:extLst>
      <p:ext uri="{BB962C8B-B14F-4D97-AF65-F5344CB8AC3E}">
        <p14:creationId xmlns:p14="http://schemas.microsoft.com/office/powerpoint/2010/main" val="259431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8E1C-F6D5-EDAD-DCE4-648B03CA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Skip-gram: objective function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A4F7-D454-84C2-89C3-EBF6FD3E4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position t = 1,2,…T, predict context words within context size m, given center word</a:t>
            </a:r>
            <a:r>
              <a:rPr lang="zh-CN" altLang="en-US" dirty="0"/>
              <a:t> </a:t>
            </a:r>
            <a:r>
              <a:rPr lang="en-US" altLang="zh-CN" dirty="0" err="1"/>
              <a:t>w</a:t>
            </a:r>
            <a:r>
              <a:rPr lang="en-US" altLang="zh-CN" baseline="-25000" dirty="0" err="1"/>
              <a:t>j</a:t>
            </a:r>
            <a:r>
              <a:rPr lang="en-US" altLang="zh-CN" dirty="0"/>
              <a:t>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objective function J(</a:t>
            </a:r>
            <a:r>
              <a:rPr lang="el-GR" dirty="0"/>
              <a:t>θ) </a:t>
            </a:r>
            <a:r>
              <a:rPr lang="en-US" dirty="0"/>
              <a:t>is the (average) negative log likelihood: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1717F-54CA-6354-B998-E2A376B4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93" y="2196661"/>
            <a:ext cx="6348413" cy="1232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67452-A1B5-BEE5-A82A-154B60903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0" y="4890105"/>
            <a:ext cx="10054588" cy="123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31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C546-3FFF-2892-115F-70926ADD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deﬁne</a:t>
            </a:r>
            <a:r>
              <a:rPr lang="zh-CN" altLang="en-US" dirty="0"/>
              <a:t>                          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55871-DC25-6EC9-BF01-7345ADD62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577088"/>
          </a:xfrm>
        </p:spPr>
        <p:txBody>
          <a:bodyPr/>
          <a:lstStyle/>
          <a:p>
            <a:r>
              <a:rPr lang="en-US" dirty="0"/>
              <a:t>We have two sets of vectors for each word in the vocabulary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85CA3-E98B-5065-00AD-1EA93FB0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674" y="126605"/>
            <a:ext cx="3739919" cy="823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E2EF03-5D25-714D-6E69-4F7D0977C783}"/>
              </a:ext>
            </a:extLst>
          </p:cNvPr>
          <p:cNvSpPr txBox="1"/>
          <p:nvPr/>
        </p:nvSpPr>
        <p:spPr>
          <a:xfrm>
            <a:off x="3631149" y="2129345"/>
            <a:ext cx="5636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Continuous Bag of Words (CBOW)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3C037-19EB-F3CC-9644-26FA4EE90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112" y="2068733"/>
            <a:ext cx="1768476" cy="596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A2770-CDA0-5C21-DA06-5C545C2AB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112" y="2881103"/>
            <a:ext cx="1775593" cy="547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57863-7C08-7F51-F3EF-CB597AE6290A}"/>
              </a:ext>
            </a:extLst>
          </p:cNvPr>
          <p:cNvSpPr txBox="1"/>
          <p:nvPr/>
        </p:nvSpPr>
        <p:spPr>
          <a:xfrm>
            <a:off x="3631148" y="2960652"/>
            <a:ext cx="5264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embedding for context word 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’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76DABF-016F-2B81-C0DC-8EFE6CF3E6DF}"/>
              </a:ext>
            </a:extLst>
          </p:cNvPr>
          <p:cNvSpPr txBox="1">
            <a:spLocks/>
          </p:cNvSpPr>
          <p:nvPr/>
        </p:nvSpPr>
        <p:spPr>
          <a:xfrm>
            <a:off x="604434" y="3696919"/>
            <a:ext cx="10983132" cy="111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inner product               to measure how likely word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appears with context word </a:t>
            </a:r>
            <a:r>
              <a:rPr lang="en-US" i="1" dirty="0" err="1"/>
              <a:t>i</a:t>
            </a:r>
            <a:r>
              <a:rPr lang="en-US" i="1" dirty="0"/>
              <a:t>’</a:t>
            </a:r>
            <a:r>
              <a:rPr lang="en-US" dirty="0"/>
              <a:t>, the larger the better</a:t>
            </a:r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A52749-0BE2-E321-519A-D1C52847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075" y="3791959"/>
            <a:ext cx="1217613" cy="337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E6717-E186-6002-A5E9-9E36A3220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084" y="4665628"/>
            <a:ext cx="6718300" cy="1181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1DAAC-15D4-E60B-671C-887DCFE0ECBF}"/>
              </a:ext>
            </a:extLst>
          </p:cNvPr>
          <p:cNvSpPr txBox="1"/>
          <p:nvPr/>
        </p:nvSpPr>
        <p:spPr>
          <a:xfrm>
            <a:off x="4765443" y="6097587"/>
            <a:ext cx="6718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 all the parameters in this model!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0A8797-0279-C4DA-AE75-FCF2F722B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026" y="6097587"/>
            <a:ext cx="3443288" cy="5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46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256C-78A0-7DBF-2191-C9D4B46F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the model?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4138-00D8-087F-1BBB-CB1B31C7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677100"/>
          </a:xfrm>
        </p:spPr>
        <p:txBody>
          <a:bodyPr/>
          <a:lstStyle/>
          <a:p>
            <a:r>
              <a:rPr lang="en-US" dirty="0"/>
              <a:t>Calculating all the gradients together!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4D608-AA33-D274-EFA1-0EF21B50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3" y="2028825"/>
            <a:ext cx="9461203" cy="1538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8F39A-CAEA-F884-9869-74744414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4124325"/>
            <a:ext cx="2616200" cy="723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C3CF9D-22A2-82C9-E89F-ECBA228EBD38}"/>
              </a:ext>
            </a:extLst>
          </p:cNvPr>
          <p:cNvSpPr txBox="1">
            <a:spLocks/>
          </p:cNvSpPr>
          <p:nvPr/>
        </p:nvSpPr>
        <p:spPr>
          <a:xfrm>
            <a:off x="604434" y="5167725"/>
            <a:ext cx="10983132" cy="677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apply stochastic gradient descent (SGD)!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0035E-1264-8EAE-4B98-B0FFF7B4F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634" y="5844825"/>
            <a:ext cx="5829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4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9A41-129E-D3BB-0686-9EB32318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E57B7-6D87-38FD-37AA-64FB8B18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51725"/>
            <a:ext cx="4235191" cy="4657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7C10B-5250-531B-6E96-5D18BBA5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389" y="1374556"/>
            <a:ext cx="3835645" cy="4634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84BC8-B6FF-F3A6-331A-6A7FD973C3DD}"/>
              </a:ext>
            </a:extLst>
          </p:cNvPr>
          <p:cNvSpPr txBox="1"/>
          <p:nvPr/>
        </p:nvSpPr>
        <p:spPr>
          <a:xfrm>
            <a:off x="478631" y="6075894"/>
            <a:ext cx="5264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Continuous Bag of Words (CBOW)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7FA49-863B-A7BD-E635-84AB3F6DA8B5}"/>
              </a:ext>
            </a:extLst>
          </p:cNvPr>
          <p:cNvSpPr txBox="1"/>
          <p:nvPr/>
        </p:nvSpPr>
        <p:spPr>
          <a:xfrm>
            <a:off x="8238995" y="6075894"/>
            <a:ext cx="201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Skip-grams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60DCA6-2CFC-DA3F-03D9-81A383029C02}"/>
              </a:ext>
            </a:extLst>
          </p:cNvPr>
          <p:cNvSpPr/>
          <p:nvPr/>
        </p:nvSpPr>
        <p:spPr>
          <a:xfrm>
            <a:off x="478631" y="1185863"/>
            <a:ext cx="5264945" cy="5500687"/>
          </a:xfrm>
          <a:prstGeom prst="roundRect">
            <a:avLst>
              <a:gd name="adj" fmla="val 7400"/>
            </a:avLst>
          </a:prstGeom>
          <a:solidFill>
            <a:srgbClr val="C00000">
              <a:alpha val="4000"/>
            </a:srgbClr>
          </a:solidFill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039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281B-1A46-F0CA-3726-56FEAF45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(CBOW)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446DE-372D-5AF1-D5A1-84E2634D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04524"/>
            <a:ext cx="4265625" cy="4719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EB9ED-5A31-21C9-C7BD-A5E4D8CA1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1404524"/>
            <a:ext cx="6848475" cy="1068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5FCDC-8CE4-9133-DFDB-7DC0D38E0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59" y="2800127"/>
            <a:ext cx="4265625" cy="1081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C625F-FE17-8FB9-AF8A-AD91396CD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25" y="4745594"/>
            <a:ext cx="6727434" cy="11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77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814426" y="4107310"/>
            <a:ext cx="215900" cy="410845"/>
          </a:xfrm>
          <a:custGeom>
            <a:avLst/>
            <a:gdLst/>
            <a:ahLst/>
            <a:cxnLst/>
            <a:rect l="l" t="t" r="r" b="b"/>
            <a:pathLst>
              <a:path w="215900" h="410845">
                <a:moveTo>
                  <a:pt x="0" y="0"/>
                </a:moveTo>
                <a:lnTo>
                  <a:pt x="215506" y="410235"/>
                </a:lnTo>
              </a:path>
            </a:pathLst>
          </a:custGeom>
          <a:ln w="9525">
            <a:solidFill>
              <a:srgbClr val="3D6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38150" y="3783050"/>
            <a:ext cx="461009" cy="144145"/>
          </a:xfrm>
          <a:custGeom>
            <a:avLst/>
            <a:gdLst/>
            <a:ahLst/>
            <a:cxnLst/>
            <a:rect l="l" t="t" r="r" b="b"/>
            <a:pathLst>
              <a:path w="461009" h="144145">
                <a:moveTo>
                  <a:pt x="0" y="0"/>
                </a:moveTo>
                <a:lnTo>
                  <a:pt x="460692" y="143738"/>
                </a:lnTo>
              </a:path>
            </a:pathLst>
          </a:custGeom>
          <a:ln w="9525">
            <a:solidFill>
              <a:srgbClr val="3D6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38150" y="3231583"/>
            <a:ext cx="417195" cy="189865"/>
          </a:xfrm>
          <a:custGeom>
            <a:avLst/>
            <a:gdLst/>
            <a:ahLst/>
            <a:cxnLst/>
            <a:rect l="l" t="t" r="r" b="b"/>
            <a:pathLst>
              <a:path w="417195" h="189864">
                <a:moveTo>
                  <a:pt x="0" y="189814"/>
                </a:moveTo>
                <a:lnTo>
                  <a:pt x="416864" y="0"/>
                </a:lnTo>
              </a:path>
            </a:pathLst>
          </a:custGeom>
          <a:ln w="9524">
            <a:solidFill>
              <a:srgbClr val="3D6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24272" y="2566192"/>
            <a:ext cx="327025" cy="598805"/>
          </a:xfrm>
          <a:custGeom>
            <a:avLst/>
            <a:gdLst/>
            <a:ahLst/>
            <a:cxnLst/>
            <a:rect l="l" t="t" r="r" b="b"/>
            <a:pathLst>
              <a:path w="327025" h="598805">
                <a:moveTo>
                  <a:pt x="0" y="598500"/>
                </a:moveTo>
                <a:lnTo>
                  <a:pt x="326898" y="0"/>
                </a:lnTo>
              </a:path>
            </a:pathLst>
          </a:custGeom>
          <a:ln w="9525">
            <a:solidFill>
              <a:srgbClr val="3D6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85759" y="3113536"/>
            <a:ext cx="1184148" cy="1197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8436" y="3133344"/>
            <a:ext cx="1099185" cy="1112520"/>
          </a:xfrm>
          <a:custGeom>
            <a:avLst/>
            <a:gdLst/>
            <a:ahLst/>
            <a:cxnLst/>
            <a:rect l="l" t="t" r="r" b="b"/>
            <a:pathLst>
              <a:path w="1099184" h="1112520">
                <a:moveTo>
                  <a:pt x="549402" y="0"/>
                </a:moveTo>
                <a:lnTo>
                  <a:pt x="501997" y="2041"/>
                </a:lnTo>
                <a:lnTo>
                  <a:pt x="455712" y="8055"/>
                </a:lnTo>
                <a:lnTo>
                  <a:pt x="410712" y="17875"/>
                </a:lnTo>
                <a:lnTo>
                  <a:pt x="367161" y="31333"/>
                </a:lnTo>
                <a:lnTo>
                  <a:pt x="325225" y="48262"/>
                </a:lnTo>
                <a:lnTo>
                  <a:pt x="285068" y="68496"/>
                </a:lnTo>
                <a:lnTo>
                  <a:pt x="246856" y="91867"/>
                </a:lnTo>
                <a:lnTo>
                  <a:pt x="210753" y="118208"/>
                </a:lnTo>
                <a:lnTo>
                  <a:pt x="176925" y="147353"/>
                </a:lnTo>
                <a:lnTo>
                  <a:pt x="145535" y="179134"/>
                </a:lnTo>
                <a:lnTo>
                  <a:pt x="116750" y="213385"/>
                </a:lnTo>
                <a:lnTo>
                  <a:pt x="90733" y="249939"/>
                </a:lnTo>
                <a:lnTo>
                  <a:pt x="67650" y="288628"/>
                </a:lnTo>
                <a:lnTo>
                  <a:pt x="47666" y="329286"/>
                </a:lnTo>
                <a:lnTo>
                  <a:pt x="30946" y="371745"/>
                </a:lnTo>
                <a:lnTo>
                  <a:pt x="17654" y="415839"/>
                </a:lnTo>
                <a:lnTo>
                  <a:pt x="7956" y="461401"/>
                </a:lnTo>
                <a:lnTo>
                  <a:pt x="2016" y="508263"/>
                </a:lnTo>
                <a:lnTo>
                  <a:pt x="0" y="556259"/>
                </a:lnTo>
                <a:lnTo>
                  <a:pt x="2016" y="604256"/>
                </a:lnTo>
                <a:lnTo>
                  <a:pt x="7956" y="651118"/>
                </a:lnTo>
                <a:lnTo>
                  <a:pt x="17654" y="696680"/>
                </a:lnTo>
                <a:lnTo>
                  <a:pt x="30946" y="740774"/>
                </a:lnTo>
                <a:lnTo>
                  <a:pt x="47666" y="783233"/>
                </a:lnTo>
                <a:lnTo>
                  <a:pt x="67650" y="823891"/>
                </a:lnTo>
                <a:lnTo>
                  <a:pt x="90733" y="862580"/>
                </a:lnTo>
                <a:lnTo>
                  <a:pt x="116750" y="899134"/>
                </a:lnTo>
                <a:lnTo>
                  <a:pt x="145535" y="933385"/>
                </a:lnTo>
                <a:lnTo>
                  <a:pt x="176925" y="965166"/>
                </a:lnTo>
                <a:lnTo>
                  <a:pt x="210753" y="994311"/>
                </a:lnTo>
                <a:lnTo>
                  <a:pt x="246856" y="1020652"/>
                </a:lnTo>
                <a:lnTo>
                  <a:pt x="285068" y="1044023"/>
                </a:lnTo>
                <a:lnTo>
                  <a:pt x="325225" y="1064257"/>
                </a:lnTo>
                <a:lnTo>
                  <a:pt x="367161" y="1081186"/>
                </a:lnTo>
                <a:lnTo>
                  <a:pt x="410712" y="1094644"/>
                </a:lnTo>
                <a:lnTo>
                  <a:pt x="455712" y="1104464"/>
                </a:lnTo>
                <a:lnTo>
                  <a:pt x="501997" y="1110478"/>
                </a:lnTo>
                <a:lnTo>
                  <a:pt x="549402" y="1112519"/>
                </a:lnTo>
                <a:lnTo>
                  <a:pt x="596806" y="1110478"/>
                </a:lnTo>
                <a:lnTo>
                  <a:pt x="643091" y="1104464"/>
                </a:lnTo>
                <a:lnTo>
                  <a:pt x="688091" y="1094644"/>
                </a:lnTo>
                <a:lnTo>
                  <a:pt x="731642" y="1081186"/>
                </a:lnTo>
                <a:lnTo>
                  <a:pt x="773578" y="1064257"/>
                </a:lnTo>
                <a:lnTo>
                  <a:pt x="813735" y="1044023"/>
                </a:lnTo>
                <a:lnTo>
                  <a:pt x="851947" y="1020652"/>
                </a:lnTo>
                <a:lnTo>
                  <a:pt x="888050" y="994311"/>
                </a:lnTo>
                <a:lnTo>
                  <a:pt x="921878" y="965166"/>
                </a:lnTo>
                <a:lnTo>
                  <a:pt x="953268" y="933385"/>
                </a:lnTo>
                <a:lnTo>
                  <a:pt x="982053" y="899134"/>
                </a:lnTo>
                <a:lnTo>
                  <a:pt x="1008070" y="862580"/>
                </a:lnTo>
                <a:lnTo>
                  <a:pt x="1031153" y="823891"/>
                </a:lnTo>
                <a:lnTo>
                  <a:pt x="1051137" y="783233"/>
                </a:lnTo>
                <a:lnTo>
                  <a:pt x="1067857" y="740774"/>
                </a:lnTo>
                <a:lnTo>
                  <a:pt x="1081149" y="696680"/>
                </a:lnTo>
                <a:lnTo>
                  <a:pt x="1090847" y="651118"/>
                </a:lnTo>
                <a:lnTo>
                  <a:pt x="1096787" y="604256"/>
                </a:lnTo>
                <a:lnTo>
                  <a:pt x="1098804" y="556259"/>
                </a:lnTo>
                <a:lnTo>
                  <a:pt x="1096787" y="508263"/>
                </a:lnTo>
                <a:lnTo>
                  <a:pt x="1090847" y="461401"/>
                </a:lnTo>
                <a:lnTo>
                  <a:pt x="1081149" y="415839"/>
                </a:lnTo>
                <a:lnTo>
                  <a:pt x="1067857" y="371745"/>
                </a:lnTo>
                <a:lnTo>
                  <a:pt x="1051137" y="329286"/>
                </a:lnTo>
                <a:lnTo>
                  <a:pt x="1031153" y="288628"/>
                </a:lnTo>
                <a:lnTo>
                  <a:pt x="1008070" y="249939"/>
                </a:lnTo>
                <a:lnTo>
                  <a:pt x="982053" y="213385"/>
                </a:lnTo>
                <a:lnTo>
                  <a:pt x="953268" y="179134"/>
                </a:lnTo>
                <a:lnTo>
                  <a:pt x="921878" y="147353"/>
                </a:lnTo>
                <a:lnTo>
                  <a:pt x="888050" y="118208"/>
                </a:lnTo>
                <a:lnTo>
                  <a:pt x="851947" y="91867"/>
                </a:lnTo>
                <a:lnTo>
                  <a:pt x="813735" y="68496"/>
                </a:lnTo>
                <a:lnTo>
                  <a:pt x="773578" y="48262"/>
                </a:lnTo>
                <a:lnTo>
                  <a:pt x="731642" y="31333"/>
                </a:lnTo>
                <a:lnTo>
                  <a:pt x="688091" y="17875"/>
                </a:lnTo>
                <a:lnTo>
                  <a:pt x="643091" y="8055"/>
                </a:lnTo>
                <a:lnTo>
                  <a:pt x="596806" y="2041"/>
                </a:lnTo>
                <a:lnTo>
                  <a:pt x="54940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98640" y="1787656"/>
            <a:ext cx="893063" cy="893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41306" y="1807464"/>
            <a:ext cx="1056132" cy="808290"/>
          </a:xfrm>
          <a:custGeom>
            <a:avLst/>
            <a:gdLst/>
            <a:ahLst/>
            <a:cxnLst/>
            <a:rect l="l" t="t" r="r" b="b"/>
            <a:pathLst>
              <a:path w="807720" h="807719">
                <a:moveTo>
                  <a:pt x="403860" y="0"/>
                </a:moveTo>
                <a:lnTo>
                  <a:pt x="356760" y="2716"/>
                </a:lnTo>
                <a:lnTo>
                  <a:pt x="311257" y="10666"/>
                </a:lnTo>
                <a:lnTo>
                  <a:pt x="267652" y="23544"/>
                </a:lnTo>
                <a:lnTo>
                  <a:pt x="226250" y="41048"/>
                </a:lnTo>
                <a:lnTo>
                  <a:pt x="187353" y="62875"/>
                </a:lnTo>
                <a:lnTo>
                  <a:pt x="151264" y="88722"/>
                </a:lnTo>
                <a:lnTo>
                  <a:pt x="118286" y="118286"/>
                </a:lnTo>
                <a:lnTo>
                  <a:pt x="88722" y="151264"/>
                </a:lnTo>
                <a:lnTo>
                  <a:pt x="62875" y="187353"/>
                </a:lnTo>
                <a:lnTo>
                  <a:pt x="41048" y="226250"/>
                </a:lnTo>
                <a:lnTo>
                  <a:pt x="23544" y="267652"/>
                </a:lnTo>
                <a:lnTo>
                  <a:pt x="10666" y="311257"/>
                </a:lnTo>
                <a:lnTo>
                  <a:pt x="2716" y="356760"/>
                </a:lnTo>
                <a:lnTo>
                  <a:pt x="0" y="403860"/>
                </a:lnTo>
                <a:lnTo>
                  <a:pt x="2716" y="450959"/>
                </a:lnTo>
                <a:lnTo>
                  <a:pt x="10666" y="496462"/>
                </a:lnTo>
                <a:lnTo>
                  <a:pt x="23544" y="540067"/>
                </a:lnTo>
                <a:lnTo>
                  <a:pt x="41048" y="581469"/>
                </a:lnTo>
                <a:lnTo>
                  <a:pt x="62875" y="620366"/>
                </a:lnTo>
                <a:lnTo>
                  <a:pt x="88722" y="656455"/>
                </a:lnTo>
                <a:lnTo>
                  <a:pt x="118286" y="689433"/>
                </a:lnTo>
                <a:lnTo>
                  <a:pt x="151264" y="718997"/>
                </a:lnTo>
                <a:lnTo>
                  <a:pt x="187353" y="744844"/>
                </a:lnTo>
                <a:lnTo>
                  <a:pt x="226250" y="766671"/>
                </a:lnTo>
                <a:lnTo>
                  <a:pt x="267652" y="784175"/>
                </a:lnTo>
                <a:lnTo>
                  <a:pt x="311257" y="797053"/>
                </a:lnTo>
                <a:lnTo>
                  <a:pt x="356760" y="805003"/>
                </a:lnTo>
                <a:lnTo>
                  <a:pt x="403860" y="807720"/>
                </a:lnTo>
                <a:lnTo>
                  <a:pt x="450959" y="805003"/>
                </a:lnTo>
                <a:lnTo>
                  <a:pt x="496462" y="797053"/>
                </a:lnTo>
                <a:lnTo>
                  <a:pt x="540067" y="784175"/>
                </a:lnTo>
                <a:lnTo>
                  <a:pt x="581469" y="766671"/>
                </a:lnTo>
                <a:lnTo>
                  <a:pt x="620366" y="744844"/>
                </a:lnTo>
                <a:lnTo>
                  <a:pt x="656455" y="718997"/>
                </a:lnTo>
                <a:lnTo>
                  <a:pt x="689433" y="689433"/>
                </a:lnTo>
                <a:lnTo>
                  <a:pt x="718997" y="656455"/>
                </a:lnTo>
                <a:lnTo>
                  <a:pt x="744844" y="620366"/>
                </a:lnTo>
                <a:lnTo>
                  <a:pt x="766671" y="581469"/>
                </a:lnTo>
                <a:lnTo>
                  <a:pt x="784175" y="540067"/>
                </a:lnTo>
                <a:lnTo>
                  <a:pt x="797053" y="496462"/>
                </a:lnTo>
                <a:lnTo>
                  <a:pt x="805003" y="450959"/>
                </a:lnTo>
                <a:lnTo>
                  <a:pt x="807720" y="403860"/>
                </a:lnTo>
                <a:lnTo>
                  <a:pt x="805003" y="356760"/>
                </a:lnTo>
                <a:lnTo>
                  <a:pt x="797053" y="311257"/>
                </a:lnTo>
                <a:lnTo>
                  <a:pt x="784175" y="267652"/>
                </a:lnTo>
                <a:lnTo>
                  <a:pt x="766671" y="226250"/>
                </a:lnTo>
                <a:lnTo>
                  <a:pt x="744844" y="187353"/>
                </a:lnTo>
                <a:lnTo>
                  <a:pt x="718997" y="151264"/>
                </a:lnTo>
                <a:lnTo>
                  <a:pt x="689433" y="118286"/>
                </a:lnTo>
                <a:lnTo>
                  <a:pt x="656455" y="88722"/>
                </a:lnTo>
                <a:lnTo>
                  <a:pt x="620366" y="62875"/>
                </a:lnTo>
                <a:lnTo>
                  <a:pt x="581469" y="41048"/>
                </a:lnTo>
                <a:lnTo>
                  <a:pt x="540067" y="23544"/>
                </a:lnTo>
                <a:lnTo>
                  <a:pt x="496462" y="10666"/>
                </a:lnTo>
                <a:lnTo>
                  <a:pt x="450959" y="2716"/>
                </a:lnTo>
                <a:lnTo>
                  <a:pt x="40386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75652" y="2641096"/>
            <a:ext cx="893063" cy="893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18319" y="2660908"/>
            <a:ext cx="893062" cy="816101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403860" y="0"/>
                </a:moveTo>
                <a:lnTo>
                  <a:pt x="356760" y="2716"/>
                </a:lnTo>
                <a:lnTo>
                  <a:pt x="311257" y="10666"/>
                </a:lnTo>
                <a:lnTo>
                  <a:pt x="267652" y="23544"/>
                </a:lnTo>
                <a:lnTo>
                  <a:pt x="226250" y="41048"/>
                </a:lnTo>
                <a:lnTo>
                  <a:pt x="187353" y="62875"/>
                </a:lnTo>
                <a:lnTo>
                  <a:pt x="151264" y="88722"/>
                </a:lnTo>
                <a:lnTo>
                  <a:pt x="118286" y="118286"/>
                </a:lnTo>
                <a:lnTo>
                  <a:pt x="88722" y="151264"/>
                </a:lnTo>
                <a:lnTo>
                  <a:pt x="62875" y="187353"/>
                </a:lnTo>
                <a:lnTo>
                  <a:pt x="41048" y="226250"/>
                </a:lnTo>
                <a:lnTo>
                  <a:pt x="23544" y="267652"/>
                </a:lnTo>
                <a:lnTo>
                  <a:pt x="10666" y="311257"/>
                </a:lnTo>
                <a:lnTo>
                  <a:pt x="2716" y="356760"/>
                </a:lnTo>
                <a:lnTo>
                  <a:pt x="0" y="403860"/>
                </a:lnTo>
                <a:lnTo>
                  <a:pt x="2716" y="450959"/>
                </a:lnTo>
                <a:lnTo>
                  <a:pt x="10666" y="496462"/>
                </a:lnTo>
                <a:lnTo>
                  <a:pt x="23544" y="540067"/>
                </a:lnTo>
                <a:lnTo>
                  <a:pt x="41048" y="581469"/>
                </a:lnTo>
                <a:lnTo>
                  <a:pt x="62875" y="620366"/>
                </a:lnTo>
                <a:lnTo>
                  <a:pt x="88722" y="656455"/>
                </a:lnTo>
                <a:lnTo>
                  <a:pt x="118286" y="689433"/>
                </a:lnTo>
                <a:lnTo>
                  <a:pt x="151264" y="718997"/>
                </a:lnTo>
                <a:lnTo>
                  <a:pt x="187353" y="744844"/>
                </a:lnTo>
                <a:lnTo>
                  <a:pt x="226250" y="766671"/>
                </a:lnTo>
                <a:lnTo>
                  <a:pt x="267652" y="784175"/>
                </a:lnTo>
                <a:lnTo>
                  <a:pt x="311257" y="797053"/>
                </a:lnTo>
                <a:lnTo>
                  <a:pt x="356760" y="805003"/>
                </a:lnTo>
                <a:lnTo>
                  <a:pt x="403860" y="807720"/>
                </a:lnTo>
                <a:lnTo>
                  <a:pt x="450959" y="805003"/>
                </a:lnTo>
                <a:lnTo>
                  <a:pt x="496462" y="797053"/>
                </a:lnTo>
                <a:lnTo>
                  <a:pt x="540067" y="784175"/>
                </a:lnTo>
                <a:lnTo>
                  <a:pt x="581469" y="766671"/>
                </a:lnTo>
                <a:lnTo>
                  <a:pt x="620366" y="744844"/>
                </a:lnTo>
                <a:lnTo>
                  <a:pt x="656455" y="718997"/>
                </a:lnTo>
                <a:lnTo>
                  <a:pt x="689433" y="689433"/>
                </a:lnTo>
                <a:lnTo>
                  <a:pt x="718997" y="656455"/>
                </a:lnTo>
                <a:lnTo>
                  <a:pt x="744844" y="620366"/>
                </a:lnTo>
                <a:lnTo>
                  <a:pt x="766671" y="581469"/>
                </a:lnTo>
                <a:lnTo>
                  <a:pt x="784175" y="540067"/>
                </a:lnTo>
                <a:lnTo>
                  <a:pt x="797053" y="496462"/>
                </a:lnTo>
                <a:lnTo>
                  <a:pt x="805003" y="450959"/>
                </a:lnTo>
                <a:lnTo>
                  <a:pt x="807720" y="403860"/>
                </a:lnTo>
                <a:lnTo>
                  <a:pt x="805003" y="356760"/>
                </a:lnTo>
                <a:lnTo>
                  <a:pt x="797053" y="311257"/>
                </a:lnTo>
                <a:lnTo>
                  <a:pt x="784175" y="267652"/>
                </a:lnTo>
                <a:lnTo>
                  <a:pt x="766671" y="226250"/>
                </a:lnTo>
                <a:lnTo>
                  <a:pt x="744844" y="187353"/>
                </a:lnTo>
                <a:lnTo>
                  <a:pt x="718997" y="151264"/>
                </a:lnTo>
                <a:lnTo>
                  <a:pt x="689433" y="118286"/>
                </a:lnTo>
                <a:lnTo>
                  <a:pt x="656455" y="88722"/>
                </a:lnTo>
                <a:lnTo>
                  <a:pt x="620366" y="62875"/>
                </a:lnTo>
                <a:lnTo>
                  <a:pt x="581469" y="41048"/>
                </a:lnTo>
                <a:lnTo>
                  <a:pt x="540067" y="23544"/>
                </a:lnTo>
                <a:lnTo>
                  <a:pt x="496462" y="10666"/>
                </a:lnTo>
                <a:lnTo>
                  <a:pt x="450959" y="2716"/>
                </a:lnTo>
                <a:lnTo>
                  <a:pt x="40386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38135" y="3624076"/>
            <a:ext cx="893063" cy="893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80804" y="3643884"/>
            <a:ext cx="807720" cy="807720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403860" y="0"/>
                </a:moveTo>
                <a:lnTo>
                  <a:pt x="356760" y="2716"/>
                </a:lnTo>
                <a:lnTo>
                  <a:pt x="311257" y="10666"/>
                </a:lnTo>
                <a:lnTo>
                  <a:pt x="267652" y="23544"/>
                </a:lnTo>
                <a:lnTo>
                  <a:pt x="226250" y="41048"/>
                </a:lnTo>
                <a:lnTo>
                  <a:pt x="187353" y="62875"/>
                </a:lnTo>
                <a:lnTo>
                  <a:pt x="151264" y="88722"/>
                </a:lnTo>
                <a:lnTo>
                  <a:pt x="118286" y="118286"/>
                </a:lnTo>
                <a:lnTo>
                  <a:pt x="88722" y="151264"/>
                </a:lnTo>
                <a:lnTo>
                  <a:pt x="62875" y="187353"/>
                </a:lnTo>
                <a:lnTo>
                  <a:pt x="41048" y="226250"/>
                </a:lnTo>
                <a:lnTo>
                  <a:pt x="23544" y="267652"/>
                </a:lnTo>
                <a:lnTo>
                  <a:pt x="10666" y="311257"/>
                </a:lnTo>
                <a:lnTo>
                  <a:pt x="2716" y="356760"/>
                </a:lnTo>
                <a:lnTo>
                  <a:pt x="0" y="403860"/>
                </a:lnTo>
                <a:lnTo>
                  <a:pt x="2716" y="450959"/>
                </a:lnTo>
                <a:lnTo>
                  <a:pt x="10666" y="496462"/>
                </a:lnTo>
                <a:lnTo>
                  <a:pt x="23544" y="540067"/>
                </a:lnTo>
                <a:lnTo>
                  <a:pt x="41048" y="581469"/>
                </a:lnTo>
                <a:lnTo>
                  <a:pt x="62875" y="620366"/>
                </a:lnTo>
                <a:lnTo>
                  <a:pt x="88722" y="656455"/>
                </a:lnTo>
                <a:lnTo>
                  <a:pt x="118286" y="689433"/>
                </a:lnTo>
                <a:lnTo>
                  <a:pt x="151264" y="718997"/>
                </a:lnTo>
                <a:lnTo>
                  <a:pt x="187353" y="744844"/>
                </a:lnTo>
                <a:lnTo>
                  <a:pt x="226250" y="766671"/>
                </a:lnTo>
                <a:lnTo>
                  <a:pt x="267652" y="784175"/>
                </a:lnTo>
                <a:lnTo>
                  <a:pt x="311257" y="797053"/>
                </a:lnTo>
                <a:lnTo>
                  <a:pt x="356760" y="805003"/>
                </a:lnTo>
                <a:lnTo>
                  <a:pt x="403860" y="807720"/>
                </a:lnTo>
                <a:lnTo>
                  <a:pt x="450959" y="805003"/>
                </a:lnTo>
                <a:lnTo>
                  <a:pt x="496462" y="797053"/>
                </a:lnTo>
                <a:lnTo>
                  <a:pt x="540067" y="784175"/>
                </a:lnTo>
                <a:lnTo>
                  <a:pt x="581469" y="766671"/>
                </a:lnTo>
                <a:lnTo>
                  <a:pt x="620366" y="744844"/>
                </a:lnTo>
                <a:lnTo>
                  <a:pt x="656455" y="718997"/>
                </a:lnTo>
                <a:lnTo>
                  <a:pt x="689433" y="689433"/>
                </a:lnTo>
                <a:lnTo>
                  <a:pt x="718997" y="656455"/>
                </a:lnTo>
                <a:lnTo>
                  <a:pt x="744844" y="620366"/>
                </a:lnTo>
                <a:lnTo>
                  <a:pt x="766671" y="581469"/>
                </a:lnTo>
                <a:lnTo>
                  <a:pt x="784175" y="540067"/>
                </a:lnTo>
                <a:lnTo>
                  <a:pt x="797053" y="496462"/>
                </a:lnTo>
                <a:lnTo>
                  <a:pt x="805003" y="450959"/>
                </a:lnTo>
                <a:lnTo>
                  <a:pt x="807720" y="403860"/>
                </a:lnTo>
                <a:lnTo>
                  <a:pt x="805003" y="356760"/>
                </a:lnTo>
                <a:lnTo>
                  <a:pt x="797053" y="311257"/>
                </a:lnTo>
                <a:lnTo>
                  <a:pt x="784175" y="267652"/>
                </a:lnTo>
                <a:lnTo>
                  <a:pt x="766671" y="226250"/>
                </a:lnTo>
                <a:lnTo>
                  <a:pt x="744844" y="187353"/>
                </a:lnTo>
                <a:lnTo>
                  <a:pt x="718997" y="151264"/>
                </a:lnTo>
                <a:lnTo>
                  <a:pt x="689433" y="118286"/>
                </a:lnTo>
                <a:lnTo>
                  <a:pt x="656455" y="88722"/>
                </a:lnTo>
                <a:lnTo>
                  <a:pt x="620366" y="62875"/>
                </a:lnTo>
                <a:lnTo>
                  <a:pt x="581469" y="41048"/>
                </a:lnTo>
                <a:lnTo>
                  <a:pt x="540067" y="23544"/>
                </a:lnTo>
                <a:lnTo>
                  <a:pt x="496462" y="10666"/>
                </a:lnTo>
                <a:lnTo>
                  <a:pt x="450959" y="2716"/>
                </a:lnTo>
                <a:lnTo>
                  <a:pt x="40386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70623" y="4451608"/>
            <a:ext cx="894587" cy="893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13297" y="4471415"/>
            <a:ext cx="809625" cy="807720"/>
          </a:xfrm>
          <a:custGeom>
            <a:avLst/>
            <a:gdLst/>
            <a:ahLst/>
            <a:cxnLst/>
            <a:rect l="l" t="t" r="r" b="b"/>
            <a:pathLst>
              <a:path w="809625" h="807720">
                <a:moveTo>
                  <a:pt x="404622" y="0"/>
                </a:moveTo>
                <a:lnTo>
                  <a:pt x="357434" y="2716"/>
                </a:lnTo>
                <a:lnTo>
                  <a:pt x="311845" y="10666"/>
                </a:lnTo>
                <a:lnTo>
                  <a:pt x="268158" y="23544"/>
                </a:lnTo>
                <a:lnTo>
                  <a:pt x="226678" y="41048"/>
                </a:lnTo>
                <a:lnTo>
                  <a:pt x="187707" y="62875"/>
                </a:lnTo>
                <a:lnTo>
                  <a:pt x="151550" y="88722"/>
                </a:lnTo>
                <a:lnTo>
                  <a:pt x="118510" y="118286"/>
                </a:lnTo>
                <a:lnTo>
                  <a:pt x="88890" y="151264"/>
                </a:lnTo>
                <a:lnTo>
                  <a:pt x="62994" y="187353"/>
                </a:lnTo>
                <a:lnTo>
                  <a:pt x="41125" y="226250"/>
                </a:lnTo>
                <a:lnTo>
                  <a:pt x="23588" y="267652"/>
                </a:lnTo>
                <a:lnTo>
                  <a:pt x="10686" y="311257"/>
                </a:lnTo>
                <a:lnTo>
                  <a:pt x="2722" y="356760"/>
                </a:lnTo>
                <a:lnTo>
                  <a:pt x="0" y="403860"/>
                </a:lnTo>
                <a:lnTo>
                  <a:pt x="2722" y="450959"/>
                </a:lnTo>
                <a:lnTo>
                  <a:pt x="10686" y="496462"/>
                </a:lnTo>
                <a:lnTo>
                  <a:pt x="23588" y="540067"/>
                </a:lnTo>
                <a:lnTo>
                  <a:pt x="41125" y="581469"/>
                </a:lnTo>
                <a:lnTo>
                  <a:pt x="62994" y="620366"/>
                </a:lnTo>
                <a:lnTo>
                  <a:pt x="88890" y="656455"/>
                </a:lnTo>
                <a:lnTo>
                  <a:pt x="118510" y="689433"/>
                </a:lnTo>
                <a:lnTo>
                  <a:pt x="151550" y="718997"/>
                </a:lnTo>
                <a:lnTo>
                  <a:pt x="187707" y="744844"/>
                </a:lnTo>
                <a:lnTo>
                  <a:pt x="226678" y="766671"/>
                </a:lnTo>
                <a:lnTo>
                  <a:pt x="268158" y="784175"/>
                </a:lnTo>
                <a:lnTo>
                  <a:pt x="311845" y="797053"/>
                </a:lnTo>
                <a:lnTo>
                  <a:pt x="357434" y="805003"/>
                </a:lnTo>
                <a:lnTo>
                  <a:pt x="404622" y="807720"/>
                </a:lnTo>
                <a:lnTo>
                  <a:pt x="451809" y="805003"/>
                </a:lnTo>
                <a:lnTo>
                  <a:pt x="497398" y="797053"/>
                </a:lnTo>
                <a:lnTo>
                  <a:pt x="541085" y="784175"/>
                </a:lnTo>
                <a:lnTo>
                  <a:pt x="582565" y="766671"/>
                </a:lnTo>
                <a:lnTo>
                  <a:pt x="621536" y="744844"/>
                </a:lnTo>
                <a:lnTo>
                  <a:pt x="657693" y="718997"/>
                </a:lnTo>
                <a:lnTo>
                  <a:pt x="690733" y="689433"/>
                </a:lnTo>
                <a:lnTo>
                  <a:pt x="720353" y="656455"/>
                </a:lnTo>
                <a:lnTo>
                  <a:pt x="746249" y="620366"/>
                </a:lnTo>
                <a:lnTo>
                  <a:pt x="768118" y="581469"/>
                </a:lnTo>
                <a:lnTo>
                  <a:pt x="785655" y="540067"/>
                </a:lnTo>
                <a:lnTo>
                  <a:pt x="798557" y="496462"/>
                </a:lnTo>
                <a:lnTo>
                  <a:pt x="806521" y="450959"/>
                </a:lnTo>
                <a:lnTo>
                  <a:pt x="809244" y="403860"/>
                </a:lnTo>
                <a:lnTo>
                  <a:pt x="806521" y="356760"/>
                </a:lnTo>
                <a:lnTo>
                  <a:pt x="798557" y="311257"/>
                </a:lnTo>
                <a:lnTo>
                  <a:pt x="785655" y="267652"/>
                </a:lnTo>
                <a:lnTo>
                  <a:pt x="768118" y="226250"/>
                </a:lnTo>
                <a:lnTo>
                  <a:pt x="746249" y="187353"/>
                </a:lnTo>
                <a:lnTo>
                  <a:pt x="720353" y="151264"/>
                </a:lnTo>
                <a:lnTo>
                  <a:pt x="690733" y="118286"/>
                </a:lnTo>
                <a:lnTo>
                  <a:pt x="657693" y="88722"/>
                </a:lnTo>
                <a:lnTo>
                  <a:pt x="621536" y="62875"/>
                </a:lnTo>
                <a:lnTo>
                  <a:pt x="582565" y="41048"/>
                </a:lnTo>
                <a:lnTo>
                  <a:pt x="541085" y="23544"/>
                </a:lnTo>
                <a:lnTo>
                  <a:pt x="497398" y="10666"/>
                </a:lnTo>
                <a:lnTo>
                  <a:pt x="451809" y="2716"/>
                </a:lnTo>
                <a:lnTo>
                  <a:pt x="40462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81967" y="3549685"/>
            <a:ext cx="61087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90" dirty="0">
                <a:solidFill>
                  <a:srgbClr val="1F497D"/>
                </a:solidFill>
                <a:latin typeface="Arial"/>
                <a:cs typeface="Arial"/>
              </a:rPr>
              <a:t>T</a:t>
            </a:r>
            <a:r>
              <a:rPr spc="-10" dirty="0">
                <a:solidFill>
                  <a:srgbClr val="1F497D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1F497D"/>
                </a:solidFill>
                <a:latin typeface="Arial"/>
                <a:cs typeface="Arial"/>
              </a:rPr>
              <a:t>sks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91600" y="2107835"/>
            <a:ext cx="924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1F497D"/>
                </a:solidFill>
                <a:latin typeface="Arial"/>
                <a:cs typeface="Arial"/>
              </a:rPr>
              <a:t>Classification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98330" y="3000442"/>
            <a:ext cx="7124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1F497D"/>
                </a:solidFill>
                <a:latin typeface="Arial"/>
                <a:cs typeface="Arial"/>
              </a:rPr>
              <a:t>Clustering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57054" y="3919382"/>
            <a:ext cx="32258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dirty="0">
                <a:solidFill>
                  <a:srgbClr val="1F497D"/>
                </a:solidFill>
                <a:latin typeface="Arial"/>
                <a:cs typeface="Arial"/>
              </a:rPr>
              <a:t>…..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38260" y="4818386"/>
            <a:ext cx="5867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1F497D"/>
                </a:solidFill>
                <a:latin typeface="Arial"/>
                <a:cs typeface="Arial"/>
              </a:rPr>
              <a:t>Ranking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66493" y="3172972"/>
            <a:ext cx="1911095" cy="7299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19827" y="3203448"/>
            <a:ext cx="1809114" cy="623570"/>
          </a:xfrm>
          <a:custGeom>
            <a:avLst/>
            <a:gdLst/>
            <a:ahLst/>
            <a:cxnLst/>
            <a:rect l="l" t="t" r="r" b="b"/>
            <a:pathLst>
              <a:path w="1809114" h="623570">
                <a:moveTo>
                  <a:pt x="1497330" y="0"/>
                </a:moveTo>
                <a:lnTo>
                  <a:pt x="1497330" y="155828"/>
                </a:lnTo>
                <a:lnTo>
                  <a:pt x="0" y="155828"/>
                </a:lnTo>
                <a:lnTo>
                  <a:pt x="155829" y="311657"/>
                </a:lnTo>
                <a:lnTo>
                  <a:pt x="0" y="467486"/>
                </a:lnTo>
                <a:lnTo>
                  <a:pt x="1497330" y="467486"/>
                </a:lnTo>
                <a:lnTo>
                  <a:pt x="1497330" y="623315"/>
                </a:lnTo>
                <a:lnTo>
                  <a:pt x="1808988" y="311657"/>
                </a:lnTo>
                <a:lnTo>
                  <a:pt x="149733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9827" y="3203448"/>
            <a:ext cx="1809114" cy="623570"/>
          </a:xfrm>
          <a:custGeom>
            <a:avLst/>
            <a:gdLst/>
            <a:ahLst/>
            <a:cxnLst/>
            <a:rect l="l" t="t" r="r" b="b"/>
            <a:pathLst>
              <a:path w="1809114" h="623570">
                <a:moveTo>
                  <a:pt x="0" y="155828"/>
                </a:moveTo>
                <a:lnTo>
                  <a:pt x="1497330" y="155828"/>
                </a:lnTo>
                <a:lnTo>
                  <a:pt x="1497330" y="0"/>
                </a:lnTo>
                <a:lnTo>
                  <a:pt x="1808988" y="311657"/>
                </a:lnTo>
                <a:lnTo>
                  <a:pt x="1497330" y="623315"/>
                </a:lnTo>
                <a:lnTo>
                  <a:pt x="1497330" y="467486"/>
                </a:lnTo>
                <a:lnTo>
                  <a:pt x="0" y="467486"/>
                </a:lnTo>
                <a:lnTo>
                  <a:pt x="155829" y="311657"/>
                </a:lnTo>
                <a:lnTo>
                  <a:pt x="0" y="155828"/>
                </a:lnTo>
                <a:close/>
              </a:path>
            </a:pathLst>
          </a:custGeom>
          <a:ln w="9144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42453" y="292836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42453" y="292836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7490" y="2928366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17490" y="2928366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8614" y="292836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8614" y="292836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73651" y="2928366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73651" y="2928366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42453" y="306400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42453" y="306400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17490" y="3064001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17490" y="3064001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98614" y="306400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98614" y="306400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73651" y="3064001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73651" y="3064001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42453" y="319506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42453" y="319506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98614" y="3196594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7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98614" y="3196594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73651" y="3195066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73651" y="3195066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20534" y="3193542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20534" y="3193542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42453" y="333527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42453" y="333527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7485" y="333527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17485" y="333527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98614" y="333527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98614" y="333527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73651" y="3335273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73651" y="3335273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1"/>
                </a:moveTo>
                <a:lnTo>
                  <a:pt x="0" y="126491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42453" y="3477010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7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42453" y="3477010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317490" y="3477010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5">
                <a:moveTo>
                  <a:pt x="124967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4967" y="0"/>
                </a:lnTo>
                <a:lnTo>
                  <a:pt x="124967" y="124967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17490" y="3477010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5">
                <a:moveTo>
                  <a:pt x="124967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4967" y="0"/>
                </a:lnTo>
                <a:lnTo>
                  <a:pt x="124967" y="12496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98614" y="3477010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7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98614" y="3477010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73651" y="3477010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5">
                <a:moveTo>
                  <a:pt x="124967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4967" y="0"/>
                </a:lnTo>
                <a:lnTo>
                  <a:pt x="124967" y="124967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73651" y="3477010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5">
                <a:moveTo>
                  <a:pt x="124967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4967" y="0"/>
                </a:lnTo>
                <a:lnTo>
                  <a:pt x="124967" y="12496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42453" y="36126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42453" y="36126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17490" y="3612641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317490" y="3612641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98614" y="36126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98614" y="36126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73651" y="3612641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73651" y="3612641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42453" y="374370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42453" y="374370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98614" y="374370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98614" y="374370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73651" y="3743705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73651" y="3743705"/>
            <a:ext cx="125095" cy="127000"/>
          </a:xfrm>
          <a:custGeom>
            <a:avLst/>
            <a:gdLst/>
            <a:ahLst/>
            <a:cxnLst/>
            <a:rect l="l" t="t" r="r" b="b"/>
            <a:pathLst>
              <a:path w="125095" h="127000">
                <a:moveTo>
                  <a:pt x="124967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4967" y="0"/>
                </a:lnTo>
                <a:lnTo>
                  <a:pt x="124967" y="12649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20534" y="3742182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20534" y="3742182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491" y="126492"/>
                </a:moveTo>
                <a:lnTo>
                  <a:pt x="0" y="126492"/>
                </a:lnTo>
                <a:lnTo>
                  <a:pt x="0" y="0"/>
                </a:lnTo>
                <a:lnTo>
                  <a:pt x="126491" y="0"/>
                </a:lnTo>
                <a:lnTo>
                  <a:pt x="126491" y="12649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42453" y="3883919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8"/>
                </a:moveTo>
                <a:lnTo>
                  <a:pt x="0" y="124968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42453" y="3883919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8"/>
                </a:moveTo>
                <a:lnTo>
                  <a:pt x="0" y="124968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7485" y="3883919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8"/>
                </a:moveTo>
                <a:lnTo>
                  <a:pt x="0" y="124968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17485" y="3883919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8"/>
                </a:moveTo>
                <a:lnTo>
                  <a:pt x="0" y="124968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98614" y="3883919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8"/>
                </a:moveTo>
                <a:lnTo>
                  <a:pt x="0" y="124968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98614" y="3883919"/>
            <a:ext cx="127000" cy="125095"/>
          </a:xfrm>
          <a:custGeom>
            <a:avLst/>
            <a:gdLst/>
            <a:ahLst/>
            <a:cxnLst/>
            <a:rect l="l" t="t" r="r" b="b"/>
            <a:pathLst>
              <a:path w="127000" h="125095">
                <a:moveTo>
                  <a:pt x="126491" y="124968"/>
                </a:moveTo>
                <a:lnTo>
                  <a:pt x="0" y="124968"/>
                </a:lnTo>
                <a:lnTo>
                  <a:pt x="0" y="0"/>
                </a:lnTo>
                <a:lnTo>
                  <a:pt x="126491" y="0"/>
                </a:lnTo>
                <a:lnTo>
                  <a:pt x="126491" y="1249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73651" y="3883919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5">
                <a:moveTo>
                  <a:pt x="124967" y="124968"/>
                </a:moveTo>
                <a:lnTo>
                  <a:pt x="0" y="124968"/>
                </a:lnTo>
                <a:lnTo>
                  <a:pt x="0" y="0"/>
                </a:lnTo>
                <a:lnTo>
                  <a:pt x="124967" y="0"/>
                </a:lnTo>
                <a:lnTo>
                  <a:pt x="124967" y="12496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73651" y="3883919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5">
                <a:moveTo>
                  <a:pt x="124967" y="124968"/>
                </a:moveTo>
                <a:lnTo>
                  <a:pt x="0" y="124968"/>
                </a:lnTo>
                <a:lnTo>
                  <a:pt x="0" y="0"/>
                </a:lnTo>
                <a:lnTo>
                  <a:pt x="124967" y="0"/>
                </a:lnTo>
                <a:lnTo>
                  <a:pt x="124967" y="1249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549657" y="3346703"/>
            <a:ext cx="86995" cy="88900"/>
          </a:xfrm>
          <a:custGeom>
            <a:avLst/>
            <a:gdLst/>
            <a:ahLst/>
            <a:cxnLst/>
            <a:rect l="l" t="t" r="r" b="b"/>
            <a:pathLst>
              <a:path w="86994" h="88900">
                <a:moveTo>
                  <a:pt x="43434" y="0"/>
                </a:moveTo>
                <a:lnTo>
                  <a:pt x="26526" y="3473"/>
                </a:lnTo>
                <a:lnTo>
                  <a:pt x="12720" y="12944"/>
                </a:lnTo>
                <a:lnTo>
                  <a:pt x="3412" y="26992"/>
                </a:lnTo>
                <a:lnTo>
                  <a:pt x="0" y="44196"/>
                </a:lnTo>
                <a:lnTo>
                  <a:pt x="3412" y="61399"/>
                </a:lnTo>
                <a:lnTo>
                  <a:pt x="12720" y="75447"/>
                </a:lnTo>
                <a:lnTo>
                  <a:pt x="26526" y="84918"/>
                </a:lnTo>
                <a:lnTo>
                  <a:pt x="43434" y="88392"/>
                </a:lnTo>
                <a:lnTo>
                  <a:pt x="60341" y="84918"/>
                </a:lnTo>
                <a:lnTo>
                  <a:pt x="74147" y="75447"/>
                </a:lnTo>
                <a:lnTo>
                  <a:pt x="83455" y="61399"/>
                </a:lnTo>
                <a:lnTo>
                  <a:pt x="86868" y="44196"/>
                </a:lnTo>
                <a:lnTo>
                  <a:pt x="83455" y="26992"/>
                </a:lnTo>
                <a:lnTo>
                  <a:pt x="74147" y="12944"/>
                </a:lnTo>
                <a:lnTo>
                  <a:pt x="60341" y="3473"/>
                </a:lnTo>
                <a:lnTo>
                  <a:pt x="434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549657" y="3346703"/>
            <a:ext cx="86995" cy="88900"/>
          </a:xfrm>
          <a:custGeom>
            <a:avLst/>
            <a:gdLst/>
            <a:ahLst/>
            <a:cxnLst/>
            <a:rect l="l" t="t" r="r" b="b"/>
            <a:pathLst>
              <a:path w="86994" h="88900">
                <a:moveTo>
                  <a:pt x="0" y="44196"/>
                </a:moveTo>
                <a:lnTo>
                  <a:pt x="3412" y="26992"/>
                </a:lnTo>
                <a:lnTo>
                  <a:pt x="12720" y="12944"/>
                </a:lnTo>
                <a:lnTo>
                  <a:pt x="26526" y="3473"/>
                </a:lnTo>
                <a:lnTo>
                  <a:pt x="43434" y="0"/>
                </a:lnTo>
                <a:lnTo>
                  <a:pt x="60341" y="3473"/>
                </a:lnTo>
                <a:lnTo>
                  <a:pt x="74147" y="12944"/>
                </a:lnTo>
                <a:lnTo>
                  <a:pt x="83455" y="26992"/>
                </a:lnTo>
                <a:lnTo>
                  <a:pt x="86868" y="44196"/>
                </a:lnTo>
                <a:lnTo>
                  <a:pt x="83455" y="61399"/>
                </a:lnTo>
                <a:lnTo>
                  <a:pt x="74147" y="75447"/>
                </a:lnTo>
                <a:lnTo>
                  <a:pt x="60341" y="84918"/>
                </a:lnTo>
                <a:lnTo>
                  <a:pt x="43434" y="88392"/>
                </a:lnTo>
                <a:lnTo>
                  <a:pt x="26526" y="84918"/>
                </a:lnTo>
                <a:lnTo>
                  <a:pt x="12720" y="75447"/>
                </a:lnTo>
                <a:lnTo>
                  <a:pt x="3412" y="61399"/>
                </a:lnTo>
                <a:lnTo>
                  <a:pt x="0" y="4419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31008" y="3736852"/>
            <a:ext cx="88900" cy="86995"/>
          </a:xfrm>
          <a:custGeom>
            <a:avLst/>
            <a:gdLst/>
            <a:ahLst/>
            <a:cxnLst/>
            <a:rect l="l" t="t" r="r" b="b"/>
            <a:pathLst>
              <a:path w="88900" h="86995">
                <a:moveTo>
                  <a:pt x="44196" y="0"/>
                </a:moveTo>
                <a:lnTo>
                  <a:pt x="26992" y="3412"/>
                </a:lnTo>
                <a:lnTo>
                  <a:pt x="12944" y="12720"/>
                </a:lnTo>
                <a:lnTo>
                  <a:pt x="3473" y="26526"/>
                </a:lnTo>
                <a:lnTo>
                  <a:pt x="0" y="43433"/>
                </a:lnTo>
                <a:lnTo>
                  <a:pt x="3473" y="60341"/>
                </a:lnTo>
                <a:lnTo>
                  <a:pt x="12944" y="74147"/>
                </a:lnTo>
                <a:lnTo>
                  <a:pt x="26992" y="83455"/>
                </a:lnTo>
                <a:lnTo>
                  <a:pt x="44196" y="86867"/>
                </a:lnTo>
                <a:lnTo>
                  <a:pt x="61399" y="83455"/>
                </a:lnTo>
                <a:lnTo>
                  <a:pt x="75447" y="74147"/>
                </a:lnTo>
                <a:lnTo>
                  <a:pt x="84918" y="60341"/>
                </a:lnTo>
                <a:lnTo>
                  <a:pt x="88392" y="43433"/>
                </a:lnTo>
                <a:lnTo>
                  <a:pt x="84918" y="26526"/>
                </a:lnTo>
                <a:lnTo>
                  <a:pt x="75447" y="12720"/>
                </a:lnTo>
                <a:lnTo>
                  <a:pt x="61399" y="3412"/>
                </a:lnTo>
                <a:lnTo>
                  <a:pt x="441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731008" y="3736852"/>
            <a:ext cx="88900" cy="86995"/>
          </a:xfrm>
          <a:custGeom>
            <a:avLst/>
            <a:gdLst/>
            <a:ahLst/>
            <a:cxnLst/>
            <a:rect l="l" t="t" r="r" b="b"/>
            <a:pathLst>
              <a:path w="88900" h="86995">
                <a:moveTo>
                  <a:pt x="0" y="43433"/>
                </a:moveTo>
                <a:lnTo>
                  <a:pt x="3473" y="26526"/>
                </a:lnTo>
                <a:lnTo>
                  <a:pt x="12944" y="12720"/>
                </a:lnTo>
                <a:lnTo>
                  <a:pt x="26992" y="3412"/>
                </a:lnTo>
                <a:lnTo>
                  <a:pt x="44196" y="0"/>
                </a:lnTo>
                <a:lnTo>
                  <a:pt x="61399" y="3412"/>
                </a:lnTo>
                <a:lnTo>
                  <a:pt x="75447" y="12720"/>
                </a:lnTo>
                <a:lnTo>
                  <a:pt x="84918" y="26526"/>
                </a:lnTo>
                <a:lnTo>
                  <a:pt x="88392" y="43433"/>
                </a:lnTo>
                <a:lnTo>
                  <a:pt x="84918" y="60341"/>
                </a:lnTo>
                <a:lnTo>
                  <a:pt x="75447" y="74147"/>
                </a:lnTo>
                <a:lnTo>
                  <a:pt x="61399" y="83455"/>
                </a:lnTo>
                <a:lnTo>
                  <a:pt x="44196" y="86867"/>
                </a:lnTo>
                <a:lnTo>
                  <a:pt x="26992" y="83455"/>
                </a:lnTo>
                <a:lnTo>
                  <a:pt x="12944" y="74147"/>
                </a:lnTo>
                <a:lnTo>
                  <a:pt x="3473" y="60341"/>
                </a:lnTo>
                <a:lnTo>
                  <a:pt x="0" y="434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01339" y="3435096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26992" y="3473"/>
                </a:lnTo>
                <a:lnTo>
                  <a:pt x="12944" y="12944"/>
                </a:lnTo>
                <a:lnTo>
                  <a:pt x="3473" y="26992"/>
                </a:lnTo>
                <a:lnTo>
                  <a:pt x="0" y="44196"/>
                </a:lnTo>
                <a:lnTo>
                  <a:pt x="3473" y="61399"/>
                </a:lnTo>
                <a:lnTo>
                  <a:pt x="12944" y="75447"/>
                </a:lnTo>
                <a:lnTo>
                  <a:pt x="26992" y="84918"/>
                </a:lnTo>
                <a:lnTo>
                  <a:pt x="44196" y="88392"/>
                </a:lnTo>
                <a:lnTo>
                  <a:pt x="61399" y="84918"/>
                </a:lnTo>
                <a:lnTo>
                  <a:pt x="75447" y="75447"/>
                </a:lnTo>
                <a:lnTo>
                  <a:pt x="84918" y="61399"/>
                </a:lnTo>
                <a:lnTo>
                  <a:pt x="88392" y="44196"/>
                </a:lnTo>
                <a:lnTo>
                  <a:pt x="84918" y="26992"/>
                </a:lnTo>
                <a:lnTo>
                  <a:pt x="75447" y="12944"/>
                </a:lnTo>
                <a:lnTo>
                  <a:pt x="61399" y="3473"/>
                </a:lnTo>
                <a:lnTo>
                  <a:pt x="441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101339" y="3435096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44196"/>
                </a:moveTo>
                <a:lnTo>
                  <a:pt x="3473" y="26992"/>
                </a:lnTo>
                <a:lnTo>
                  <a:pt x="12944" y="12944"/>
                </a:lnTo>
                <a:lnTo>
                  <a:pt x="26992" y="3473"/>
                </a:lnTo>
                <a:lnTo>
                  <a:pt x="44196" y="0"/>
                </a:lnTo>
                <a:lnTo>
                  <a:pt x="61399" y="3473"/>
                </a:lnTo>
                <a:lnTo>
                  <a:pt x="75447" y="12944"/>
                </a:lnTo>
                <a:lnTo>
                  <a:pt x="84918" y="26992"/>
                </a:lnTo>
                <a:lnTo>
                  <a:pt x="88392" y="44196"/>
                </a:lnTo>
                <a:lnTo>
                  <a:pt x="84918" y="61399"/>
                </a:lnTo>
                <a:lnTo>
                  <a:pt x="75447" y="75447"/>
                </a:lnTo>
                <a:lnTo>
                  <a:pt x="61399" y="84918"/>
                </a:lnTo>
                <a:lnTo>
                  <a:pt x="44196" y="88392"/>
                </a:lnTo>
                <a:lnTo>
                  <a:pt x="26992" y="84918"/>
                </a:lnTo>
                <a:lnTo>
                  <a:pt x="12944" y="75447"/>
                </a:lnTo>
                <a:lnTo>
                  <a:pt x="3473" y="61399"/>
                </a:lnTo>
                <a:lnTo>
                  <a:pt x="0" y="4419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78940" y="324764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43434" y="0"/>
                </a:moveTo>
                <a:lnTo>
                  <a:pt x="26526" y="3412"/>
                </a:lnTo>
                <a:lnTo>
                  <a:pt x="12720" y="12720"/>
                </a:lnTo>
                <a:lnTo>
                  <a:pt x="3412" y="26526"/>
                </a:lnTo>
                <a:lnTo>
                  <a:pt x="0" y="43434"/>
                </a:lnTo>
                <a:lnTo>
                  <a:pt x="3412" y="60341"/>
                </a:lnTo>
                <a:lnTo>
                  <a:pt x="12720" y="74147"/>
                </a:lnTo>
                <a:lnTo>
                  <a:pt x="26526" y="83455"/>
                </a:lnTo>
                <a:lnTo>
                  <a:pt x="43434" y="86868"/>
                </a:lnTo>
                <a:lnTo>
                  <a:pt x="60341" y="83455"/>
                </a:lnTo>
                <a:lnTo>
                  <a:pt x="74147" y="74147"/>
                </a:lnTo>
                <a:lnTo>
                  <a:pt x="83455" y="60341"/>
                </a:lnTo>
                <a:lnTo>
                  <a:pt x="86868" y="43434"/>
                </a:lnTo>
                <a:lnTo>
                  <a:pt x="83455" y="26526"/>
                </a:lnTo>
                <a:lnTo>
                  <a:pt x="74147" y="12720"/>
                </a:lnTo>
                <a:lnTo>
                  <a:pt x="60341" y="3412"/>
                </a:lnTo>
                <a:lnTo>
                  <a:pt x="434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78940" y="324764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43434"/>
                </a:moveTo>
                <a:lnTo>
                  <a:pt x="3412" y="26526"/>
                </a:lnTo>
                <a:lnTo>
                  <a:pt x="12720" y="12720"/>
                </a:lnTo>
                <a:lnTo>
                  <a:pt x="26526" y="3412"/>
                </a:lnTo>
                <a:lnTo>
                  <a:pt x="43434" y="0"/>
                </a:lnTo>
                <a:lnTo>
                  <a:pt x="60341" y="3412"/>
                </a:lnTo>
                <a:lnTo>
                  <a:pt x="74147" y="12720"/>
                </a:lnTo>
                <a:lnTo>
                  <a:pt x="83455" y="26526"/>
                </a:lnTo>
                <a:lnTo>
                  <a:pt x="86868" y="43434"/>
                </a:lnTo>
                <a:lnTo>
                  <a:pt x="83455" y="60341"/>
                </a:lnTo>
                <a:lnTo>
                  <a:pt x="74147" y="74147"/>
                </a:lnTo>
                <a:lnTo>
                  <a:pt x="60341" y="83455"/>
                </a:lnTo>
                <a:lnTo>
                  <a:pt x="43434" y="86868"/>
                </a:lnTo>
                <a:lnTo>
                  <a:pt x="26526" y="83455"/>
                </a:lnTo>
                <a:lnTo>
                  <a:pt x="12720" y="74147"/>
                </a:lnTo>
                <a:lnTo>
                  <a:pt x="3412" y="60341"/>
                </a:lnTo>
                <a:lnTo>
                  <a:pt x="0" y="434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28649" y="352958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43434" y="0"/>
                </a:moveTo>
                <a:lnTo>
                  <a:pt x="26526" y="3412"/>
                </a:lnTo>
                <a:lnTo>
                  <a:pt x="12720" y="12720"/>
                </a:lnTo>
                <a:lnTo>
                  <a:pt x="3412" y="26526"/>
                </a:lnTo>
                <a:lnTo>
                  <a:pt x="0" y="43434"/>
                </a:lnTo>
                <a:lnTo>
                  <a:pt x="3412" y="60341"/>
                </a:lnTo>
                <a:lnTo>
                  <a:pt x="12720" y="74147"/>
                </a:lnTo>
                <a:lnTo>
                  <a:pt x="26526" y="83455"/>
                </a:lnTo>
                <a:lnTo>
                  <a:pt x="43434" y="86868"/>
                </a:lnTo>
                <a:lnTo>
                  <a:pt x="60341" y="83455"/>
                </a:lnTo>
                <a:lnTo>
                  <a:pt x="74147" y="74147"/>
                </a:lnTo>
                <a:lnTo>
                  <a:pt x="83455" y="60341"/>
                </a:lnTo>
                <a:lnTo>
                  <a:pt x="86868" y="43434"/>
                </a:lnTo>
                <a:lnTo>
                  <a:pt x="83455" y="26526"/>
                </a:lnTo>
                <a:lnTo>
                  <a:pt x="74147" y="12720"/>
                </a:lnTo>
                <a:lnTo>
                  <a:pt x="60341" y="3412"/>
                </a:lnTo>
                <a:lnTo>
                  <a:pt x="434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628649" y="352958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43434"/>
                </a:moveTo>
                <a:lnTo>
                  <a:pt x="3412" y="26526"/>
                </a:lnTo>
                <a:lnTo>
                  <a:pt x="12720" y="12720"/>
                </a:lnTo>
                <a:lnTo>
                  <a:pt x="26526" y="3412"/>
                </a:lnTo>
                <a:lnTo>
                  <a:pt x="43434" y="0"/>
                </a:lnTo>
                <a:lnTo>
                  <a:pt x="60341" y="3412"/>
                </a:lnTo>
                <a:lnTo>
                  <a:pt x="74147" y="12720"/>
                </a:lnTo>
                <a:lnTo>
                  <a:pt x="83455" y="26526"/>
                </a:lnTo>
                <a:lnTo>
                  <a:pt x="86868" y="43434"/>
                </a:lnTo>
                <a:lnTo>
                  <a:pt x="83455" y="60341"/>
                </a:lnTo>
                <a:lnTo>
                  <a:pt x="74147" y="74147"/>
                </a:lnTo>
                <a:lnTo>
                  <a:pt x="60341" y="83455"/>
                </a:lnTo>
                <a:lnTo>
                  <a:pt x="43434" y="86868"/>
                </a:lnTo>
                <a:lnTo>
                  <a:pt x="26526" y="83455"/>
                </a:lnTo>
                <a:lnTo>
                  <a:pt x="12720" y="74147"/>
                </a:lnTo>
                <a:lnTo>
                  <a:pt x="3412" y="60341"/>
                </a:lnTo>
                <a:lnTo>
                  <a:pt x="0" y="434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715511" y="394258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26992" y="3473"/>
                </a:lnTo>
                <a:lnTo>
                  <a:pt x="12944" y="12944"/>
                </a:lnTo>
                <a:lnTo>
                  <a:pt x="3473" y="26992"/>
                </a:lnTo>
                <a:lnTo>
                  <a:pt x="0" y="44195"/>
                </a:lnTo>
                <a:lnTo>
                  <a:pt x="3473" y="61399"/>
                </a:lnTo>
                <a:lnTo>
                  <a:pt x="12944" y="75447"/>
                </a:lnTo>
                <a:lnTo>
                  <a:pt x="26992" y="84918"/>
                </a:lnTo>
                <a:lnTo>
                  <a:pt x="44196" y="88391"/>
                </a:lnTo>
                <a:lnTo>
                  <a:pt x="61399" y="84918"/>
                </a:lnTo>
                <a:lnTo>
                  <a:pt x="75447" y="75447"/>
                </a:lnTo>
                <a:lnTo>
                  <a:pt x="84918" y="61399"/>
                </a:lnTo>
                <a:lnTo>
                  <a:pt x="88392" y="44195"/>
                </a:lnTo>
                <a:lnTo>
                  <a:pt x="84918" y="26992"/>
                </a:lnTo>
                <a:lnTo>
                  <a:pt x="75447" y="12944"/>
                </a:lnTo>
                <a:lnTo>
                  <a:pt x="61399" y="3473"/>
                </a:lnTo>
                <a:lnTo>
                  <a:pt x="441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715511" y="394258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44195"/>
                </a:moveTo>
                <a:lnTo>
                  <a:pt x="3473" y="26992"/>
                </a:lnTo>
                <a:lnTo>
                  <a:pt x="12944" y="12944"/>
                </a:lnTo>
                <a:lnTo>
                  <a:pt x="26992" y="3473"/>
                </a:lnTo>
                <a:lnTo>
                  <a:pt x="44196" y="0"/>
                </a:lnTo>
                <a:lnTo>
                  <a:pt x="61399" y="3473"/>
                </a:lnTo>
                <a:lnTo>
                  <a:pt x="75447" y="12944"/>
                </a:lnTo>
                <a:lnTo>
                  <a:pt x="84918" y="26992"/>
                </a:lnTo>
                <a:lnTo>
                  <a:pt x="88392" y="44195"/>
                </a:lnTo>
                <a:lnTo>
                  <a:pt x="84918" y="61399"/>
                </a:lnTo>
                <a:lnTo>
                  <a:pt x="75447" y="75447"/>
                </a:lnTo>
                <a:lnTo>
                  <a:pt x="61399" y="84918"/>
                </a:lnTo>
                <a:lnTo>
                  <a:pt x="44196" y="88391"/>
                </a:lnTo>
                <a:lnTo>
                  <a:pt x="26992" y="84918"/>
                </a:lnTo>
                <a:lnTo>
                  <a:pt x="12944" y="75447"/>
                </a:lnTo>
                <a:lnTo>
                  <a:pt x="3473" y="61399"/>
                </a:lnTo>
                <a:lnTo>
                  <a:pt x="0" y="4419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174240" y="3598164"/>
            <a:ext cx="86995" cy="88900"/>
          </a:xfrm>
          <a:custGeom>
            <a:avLst/>
            <a:gdLst/>
            <a:ahLst/>
            <a:cxnLst/>
            <a:rect l="l" t="t" r="r" b="b"/>
            <a:pathLst>
              <a:path w="86994" h="88900">
                <a:moveTo>
                  <a:pt x="43434" y="0"/>
                </a:moveTo>
                <a:lnTo>
                  <a:pt x="26526" y="3473"/>
                </a:lnTo>
                <a:lnTo>
                  <a:pt x="12720" y="12944"/>
                </a:lnTo>
                <a:lnTo>
                  <a:pt x="3412" y="26992"/>
                </a:lnTo>
                <a:lnTo>
                  <a:pt x="0" y="44196"/>
                </a:lnTo>
                <a:lnTo>
                  <a:pt x="3412" y="61399"/>
                </a:lnTo>
                <a:lnTo>
                  <a:pt x="12720" y="75447"/>
                </a:lnTo>
                <a:lnTo>
                  <a:pt x="26526" y="84918"/>
                </a:lnTo>
                <a:lnTo>
                  <a:pt x="43434" y="88392"/>
                </a:lnTo>
                <a:lnTo>
                  <a:pt x="60341" y="84918"/>
                </a:lnTo>
                <a:lnTo>
                  <a:pt x="74147" y="75447"/>
                </a:lnTo>
                <a:lnTo>
                  <a:pt x="83455" y="61399"/>
                </a:lnTo>
                <a:lnTo>
                  <a:pt x="86868" y="44196"/>
                </a:lnTo>
                <a:lnTo>
                  <a:pt x="83455" y="26992"/>
                </a:lnTo>
                <a:lnTo>
                  <a:pt x="74147" y="12944"/>
                </a:lnTo>
                <a:lnTo>
                  <a:pt x="60341" y="3473"/>
                </a:lnTo>
                <a:lnTo>
                  <a:pt x="434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174240" y="3598164"/>
            <a:ext cx="86995" cy="88900"/>
          </a:xfrm>
          <a:custGeom>
            <a:avLst/>
            <a:gdLst/>
            <a:ahLst/>
            <a:cxnLst/>
            <a:rect l="l" t="t" r="r" b="b"/>
            <a:pathLst>
              <a:path w="86994" h="88900">
                <a:moveTo>
                  <a:pt x="0" y="44196"/>
                </a:moveTo>
                <a:lnTo>
                  <a:pt x="3412" y="26992"/>
                </a:lnTo>
                <a:lnTo>
                  <a:pt x="12720" y="12944"/>
                </a:lnTo>
                <a:lnTo>
                  <a:pt x="26526" y="3473"/>
                </a:lnTo>
                <a:lnTo>
                  <a:pt x="43434" y="0"/>
                </a:lnTo>
                <a:lnTo>
                  <a:pt x="60341" y="3473"/>
                </a:lnTo>
                <a:lnTo>
                  <a:pt x="74147" y="12944"/>
                </a:lnTo>
                <a:lnTo>
                  <a:pt x="83455" y="26992"/>
                </a:lnTo>
                <a:lnTo>
                  <a:pt x="86868" y="44196"/>
                </a:lnTo>
                <a:lnTo>
                  <a:pt x="83455" y="61399"/>
                </a:lnTo>
                <a:lnTo>
                  <a:pt x="74147" y="75447"/>
                </a:lnTo>
                <a:lnTo>
                  <a:pt x="60341" y="84918"/>
                </a:lnTo>
                <a:lnTo>
                  <a:pt x="43434" y="88392"/>
                </a:lnTo>
                <a:lnTo>
                  <a:pt x="26526" y="84918"/>
                </a:lnTo>
                <a:lnTo>
                  <a:pt x="12720" y="75447"/>
                </a:lnTo>
                <a:lnTo>
                  <a:pt x="3412" y="61399"/>
                </a:lnTo>
                <a:lnTo>
                  <a:pt x="0" y="4419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61104" y="315925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26992" y="3473"/>
                </a:lnTo>
                <a:lnTo>
                  <a:pt x="12944" y="12944"/>
                </a:lnTo>
                <a:lnTo>
                  <a:pt x="3473" y="26992"/>
                </a:lnTo>
                <a:lnTo>
                  <a:pt x="0" y="44196"/>
                </a:lnTo>
                <a:lnTo>
                  <a:pt x="3473" y="61399"/>
                </a:lnTo>
                <a:lnTo>
                  <a:pt x="12944" y="75447"/>
                </a:lnTo>
                <a:lnTo>
                  <a:pt x="26992" y="84918"/>
                </a:lnTo>
                <a:lnTo>
                  <a:pt x="44196" y="88392"/>
                </a:lnTo>
                <a:lnTo>
                  <a:pt x="61399" y="84918"/>
                </a:lnTo>
                <a:lnTo>
                  <a:pt x="75447" y="75447"/>
                </a:lnTo>
                <a:lnTo>
                  <a:pt x="84918" y="61399"/>
                </a:lnTo>
                <a:lnTo>
                  <a:pt x="88392" y="44196"/>
                </a:lnTo>
                <a:lnTo>
                  <a:pt x="84918" y="26992"/>
                </a:lnTo>
                <a:lnTo>
                  <a:pt x="75447" y="12944"/>
                </a:lnTo>
                <a:lnTo>
                  <a:pt x="61399" y="3473"/>
                </a:lnTo>
                <a:lnTo>
                  <a:pt x="4419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261104" y="315925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44196"/>
                </a:moveTo>
                <a:lnTo>
                  <a:pt x="3473" y="26992"/>
                </a:lnTo>
                <a:lnTo>
                  <a:pt x="12944" y="12944"/>
                </a:lnTo>
                <a:lnTo>
                  <a:pt x="26992" y="3473"/>
                </a:lnTo>
                <a:lnTo>
                  <a:pt x="44196" y="0"/>
                </a:lnTo>
                <a:lnTo>
                  <a:pt x="61399" y="3473"/>
                </a:lnTo>
                <a:lnTo>
                  <a:pt x="75447" y="12944"/>
                </a:lnTo>
                <a:lnTo>
                  <a:pt x="84918" y="26992"/>
                </a:lnTo>
                <a:lnTo>
                  <a:pt x="88392" y="44196"/>
                </a:lnTo>
                <a:lnTo>
                  <a:pt x="84918" y="61399"/>
                </a:lnTo>
                <a:lnTo>
                  <a:pt x="75447" y="75447"/>
                </a:lnTo>
                <a:lnTo>
                  <a:pt x="61399" y="84918"/>
                </a:lnTo>
                <a:lnTo>
                  <a:pt x="44196" y="88392"/>
                </a:lnTo>
                <a:lnTo>
                  <a:pt x="26992" y="84918"/>
                </a:lnTo>
                <a:lnTo>
                  <a:pt x="12944" y="75447"/>
                </a:lnTo>
                <a:lnTo>
                  <a:pt x="3473" y="61399"/>
                </a:lnTo>
                <a:lnTo>
                  <a:pt x="0" y="4419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94610" y="3435863"/>
            <a:ext cx="151130" cy="314325"/>
          </a:xfrm>
          <a:custGeom>
            <a:avLst/>
            <a:gdLst/>
            <a:ahLst/>
            <a:cxnLst/>
            <a:rect l="l" t="t" r="r" b="b"/>
            <a:pathLst>
              <a:path w="151130" h="314325">
                <a:moveTo>
                  <a:pt x="0" y="0"/>
                </a:moveTo>
                <a:lnTo>
                  <a:pt x="150863" y="313956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806446" y="3510544"/>
            <a:ext cx="308610" cy="239395"/>
          </a:xfrm>
          <a:custGeom>
            <a:avLst/>
            <a:gdLst/>
            <a:ahLst/>
            <a:cxnLst/>
            <a:rect l="l" t="t" r="r" b="b"/>
            <a:pathLst>
              <a:path w="308609" h="239395">
                <a:moveTo>
                  <a:pt x="0" y="238988"/>
                </a:moveTo>
                <a:lnTo>
                  <a:pt x="30798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90494" y="3480058"/>
            <a:ext cx="439420" cy="94615"/>
          </a:xfrm>
          <a:custGeom>
            <a:avLst/>
            <a:gdLst/>
            <a:ahLst/>
            <a:cxnLst/>
            <a:rect l="l" t="t" r="r" b="b"/>
            <a:pathLst>
              <a:path w="439419" h="94614">
                <a:moveTo>
                  <a:pt x="0" y="0"/>
                </a:moveTo>
                <a:lnTo>
                  <a:pt x="439089" y="9409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190494" y="3291088"/>
            <a:ext cx="489584" cy="188595"/>
          </a:xfrm>
          <a:custGeom>
            <a:avLst/>
            <a:gdLst/>
            <a:ahLst/>
            <a:cxnLst/>
            <a:rect l="l" t="t" r="r" b="b"/>
            <a:pathLst>
              <a:path w="489585" h="188595">
                <a:moveTo>
                  <a:pt x="0" y="188175"/>
                </a:moveTo>
                <a:lnTo>
                  <a:pt x="48926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766566" y="3204212"/>
            <a:ext cx="495934" cy="88265"/>
          </a:xfrm>
          <a:custGeom>
            <a:avLst/>
            <a:gdLst/>
            <a:ahLst/>
            <a:cxnLst/>
            <a:rect l="l" t="t" r="r" b="b"/>
            <a:pathLst>
              <a:path w="495935" h="88264">
                <a:moveTo>
                  <a:pt x="0" y="87820"/>
                </a:moveTo>
                <a:lnTo>
                  <a:pt x="495541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820166" y="3574544"/>
            <a:ext cx="809625" cy="207010"/>
          </a:xfrm>
          <a:custGeom>
            <a:avLst/>
            <a:gdLst/>
            <a:ahLst/>
            <a:cxnLst/>
            <a:rect l="l" t="t" r="r" b="b"/>
            <a:pathLst>
              <a:path w="809625" h="207010">
                <a:moveTo>
                  <a:pt x="0" y="206997"/>
                </a:moveTo>
                <a:lnTo>
                  <a:pt x="80918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46296" y="3524248"/>
            <a:ext cx="584200" cy="433070"/>
          </a:xfrm>
          <a:custGeom>
            <a:avLst/>
            <a:gdLst/>
            <a:ahLst/>
            <a:cxnLst/>
            <a:rect l="l" t="t" r="r" b="b"/>
            <a:pathLst>
              <a:path w="584200" h="433070">
                <a:moveTo>
                  <a:pt x="583679" y="432498"/>
                </a:move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90950" y="3673603"/>
            <a:ext cx="396240" cy="282575"/>
          </a:xfrm>
          <a:custGeom>
            <a:avLst/>
            <a:gdLst/>
            <a:ahLst/>
            <a:cxnLst/>
            <a:rect l="l" t="t" r="r" b="b"/>
            <a:pathLst>
              <a:path w="396239" h="282575">
                <a:moveTo>
                  <a:pt x="0" y="282270"/>
                </a:moveTo>
                <a:lnTo>
                  <a:pt x="3958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4307480" y="5007917"/>
            <a:ext cx="189230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95"/>
              </a:lnSpc>
            </a:pPr>
            <a:r>
              <a:rPr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上的特征提取</a:t>
            </a:r>
            <a:endParaRPr sz="21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2045974" y="2215138"/>
            <a:ext cx="5831205" cy="221599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990600">
              <a:tabLst>
                <a:tab pos="4873625" algn="l"/>
              </a:tabLst>
            </a:pPr>
            <a:r>
              <a:rPr sz="1500" dirty="0">
                <a:latin typeface="微软雅黑"/>
                <a:cs typeface="微软雅黑"/>
              </a:rPr>
              <a:t>图	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节点</a:t>
            </a:r>
            <a:r>
              <a:rPr sz="1500" dirty="0" err="1">
                <a:latin typeface="微软雅黑" panose="020B0503020204020204" pitchFamily="34" charset="-122"/>
                <a:ea typeface="微软雅黑" panose="020B0503020204020204" pitchFamily="34" charset="-122"/>
                <a:cs typeface="MS PGothic"/>
              </a:rPr>
              <a:t>特征</a:t>
            </a:r>
            <a:endParaRPr sz="1500" dirty="0">
              <a:latin typeface="微软雅黑" panose="020B0503020204020204" pitchFamily="34" charset="-122"/>
              <a:ea typeface="微软雅黑" panose="020B0503020204020204" pitchFamily="34" charset="-122"/>
              <a:cs typeface="MS PGothic"/>
            </a:endParaRPr>
          </a:p>
        </p:txBody>
      </p:sp>
      <p:sp>
        <p:nvSpPr>
          <p:cNvPr id="119" name="标题 118">
            <a:extLst>
              <a:ext uri="{FF2B5EF4-FFF2-40B4-BE49-F238E27FC236}">
                <a16:creationId xmlns:a16="http://schemas.microsoft.com/office/drawing/2014/main" id="{9E19D45A-DA1B-412C-A1BE-2E5E2186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图上的机器学习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086866" y="1317502"/>
            <a:ext cx="330835" cy="330835"/>
          </a:xfrm>
          <a:custGeom>
            <a:avLst/>
            <a:gdLst/>
            <a:ahLst/>
            <a:cxnLst/>
            <a:rect l="l" t="t" r="r" b="b"/>
            <a:pathLst>
              <a:path w="330835" h="330835">
                <a:moveTo>
                  <a:pt x="0" y="165353"/>
                </a:moveTo>
                <a:lnTo>
                  <a:pt x="5906" y="121395"/>
                </a:lnTo>
                <a:lnTo>
                  <a:pt x="22574" y="81895"/>
                </a:lnTo>
                <a:lnTo>
                  <a:pt x="48429" y="48429"/>
                </a:lnTo>
                <a:lnTo>
                  <a:pt x="81895" y="22574"/>
                </a:lnTo>
                <a:lnTo>
                  <a:pt x="121395" y="5906"/>
                </a:lnTo>
                <a:lnTo>
                  <a:pt x="165354" y="0"/>
                </a:lnTo>
                <a:lnTo>
                  <a:pt x="209312" y="5906"/>
                </a:lnTo>
                <a:lnTo>
                  <a:pt x="248812" y="22574"/>
                </a:lnTo>
                <a:lnTo>
                  <a:pt x="282278" y="48429"/>
                </a:lnTo>
                <a:lnTo>
                  <a:pt x="308133" y="81895"/>
                </a:lnTo>
                <a:lnTo>
                  <a:pt x="324801" y="121395"/>
                </a:lnTo>
                <a:lnTo>
                  <a:pt x="330708" y="165353"/>
                </a:lnTo>
                <a:lnTo>
                  <a:pt x="324801" y="209312"/>
                </a:lnTo>
                <a:lnTo>
                  <a:pt x="308133" y="248812"/>
                </a:lnTo>
                <a:lnTo>
                  <a:pt x="282278" y="282278"/>
                </a:lnTo>
                <a:lnTo>
                  <a:pt x="248812" y="308133"/>
                </a:lnTo>
                <a:lnTo>
                  <a:pt x="209312" y="324801"/>
                </a:lnTo>
                <a:lnTo>
                  <a:pt x="165354" y="330707"/>
                </a:lnTo>
                <a:lnTo>
                  <a:pt x="121395" y="324801"/>
                </a:lnTo>
                <a:lnTo>
                  <a:pt x="81895" y="308133"/>
                </a:lnTo>
                <a:lnTo>
                  <a:pt x="48429" y="282278"/>
                </a:lnTo>
                <a:lnTo>
                  <a:pt x="22574" y="248812"/>
                </a:lnTo>
                <a:lnTo>
                  <a:pt x="5906" y="209312"/>
                </a:lnTo>
                <a:lnTo>
                  <a:pt x="0" y="16535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8558" y="2423927"/>
            <a:ext cx="332740" cy="330835"/>
          </a:xfrm>
          <a:custGeom>
            <a:avLst/>
            <a:gdLst/>
            <a:ahLst/>
            <a:cxnLst/>
            <a:rect l="l" t="t" r="r" b="b"/>
            <a:pathLst>
              <a:path w="332740" h="330835">
                <a:moveTo>
                  <a:pt x="0" y="165353"/>
                </a:moveTo>
                <a:lnTo>
                  <a:pt x="5933" y="121395"/>
                </a:lnTo>
                <a:lnTo>
                  <a:pt x="22679" y="81895"/>
                </a:lnTo>
                <a:lnTo>
                  <a:pt x="48653" y="48429"/>
                </a:lnTo>
                <a:lnTo>
                  <a:pt x="82273" y="22574"/>
                </a:lnTo>
                <a:lnTo>
                  <a:pt x="121955" y="5906"/>
                </a:lnTo>
                <a:lnTo>
                  <a:pt x="166116" y="0"/>
                </a:lnTo>
                <a:lnTo>
                  <a:pt x="210276" y="5906"/>
                </a:lnTo>
                <a:lnTo>
                  <a:pt x="249958" y="22574"/>
                </a:lnTo>
                <a:lnTo>
                  <a:pt x="283578" y="48429"/>
                </a:lnTo>
                <a:lnTo>
                  <a:pt x="309552" y="81895"/>
                </a:lnTo>
                <a:lnTo>
                  <a:pt x="326298" y="121395"/>
                </a:lnTo>
                <a:lnTo>
                  <a:pt x="332232" y="165353"/>
                </a:lnTo>
                <a:lnTo>
                  <a:pt x="326298" y="209312"/>
                </a:lnTo>
                <a:lnTo>
                  <a:pt x="309552" y="248812"/>
                </a:lnTo>
                <a:lnTo>
                  <a:pt x="283578" y="282278"/>
                </a:lnTo>
                <a:lnTo>
                  <a:pt x="249958" y="308133"/>
                </a:lnTo>
                <a:lnTo>
                  <a:pt x="210276" y="324801"/>
                </a:lnTo>
                <a:lnTo>
                  <a:pt x="166116" y="330707"/>
                </a:lnTo>
                <a:lnTo>
                  <a:pt x="121955" y="324801"/>
                </a:lnTo>
                <a:lnTo>
                  <a:pt x="82273" y="308133"/>
                </a:lnTo>
                <a:lnTo>
                  <a:pt x="48653" y="282278"/>
                </a:lnTo>
                <a:lnTo>
                  <a:pt x="22679" y="248812"/>
                </a:lnTo>
                <a:lnTo>
                  <a:pt x="5933" y="209312"/>
                </a:lnTo>
                <a:lnTo>
                  <a:pt x="0" y="16535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25878" y="2730245"/>
            <a:ext cx="330835" cy="332740"/>
          </a:xfrm>
          <a:custGeom>
            <a:avLst/>
            <a:gdLst/>
            <a:ahLst/>
            <a:cxnLst/>
            <a:rect l="l" t="t" r="r" b="b"/>
            <a:pathLst>
              <a:path w="330835" h="332739">
                <a:moveTo>
                  <a:pt x="0" y="166115"/>
                </a:moveTo>
                <a:lnTo>
                  <a:pt x="5906" y="121955"/>
                </a:lnTo>
                <a:lnTo>
                  <a:pt x="22574" y="82273"/>
                </a:lnTo>
                <a:lnTo>
                  <a:pt x="48429" y="48653"/>
                </a:lnTo>
                <a:lnTo>
                  <a:pt x="81895" y="22679"/>
                </a:lnTo>
                <a:lnTo>
                  <a:pt x="121395" y="5933"/>
                </a:lnTo>
                <a:lnTo>
                  <a:pt x="165354" y="0"/>
                </a:lnTo>
                <a:lnTo>
                  <a:pt x="209312" y="5933"/>
                </a:lnTo>
                <a:lnTo>
                  <a:pt x="248812" y="22679"/>
                </a:lnTo>
                <a:lnTo>
                  <a:pt x="282278" y="48653"/>
                </a:lnTo>
                <a:lnTo>
                  <a:pt x="308133" y="82273"/>
                </a:lnTo>
                <a:lnTo>
                  <a:pt x="324801" y="121955"/>
                </a:lnTo>
                <a:lnTo>
                  <a:pt x="330708" y="166115"/>
                </a:lnTo>
                <a:lnTo>
                  <a:pt x="324801" y="210276"/>
                </a:lnTo>
                <a:lnTo>
                  <a:pt x="308133" y="249958"/>
                </a:lnTo>
                <a:lnTo>
                  <a:pt x="282278" y="283578"/>
                </a:lnTo>
                <a:lnTo>
                  <a:pt x="248812" y="309552"/>
                </a:lnTo>
                <a:lnTo>
                  <a:pt x="209312" y="326298"/>
                </a:lnTo>
                <a:lnTo>
                  <a:pt x="165354" y="332231"/>
                </a:lnTo>
                <a:lnTo>
                  <a:pt x="121395" y="326298"/>
                </a:lnTo>
                <a:lnTo>
                  <a:pt x="81895" y="309552"/>
                </a:lnTo>
                <a:lnTo>
                  <a:pt x="48429" y="283578"/>
                </a:lnTo>
                <a:lnTo>
                  <a:pt x="22574" y="249958"/>
                </a:lnTo>
                <a:lnTo>
                  <a:pt x="5906" y="210276"/>
                </a:lnTo>
                <a:lnTo>
                  <a:pt x="0" y="1661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9170" y="1648205"/>
            <a:ext cx="332740" cy="332740"/>
          </a:xfrm>
          <a:custGeom>
            <a:avLst/>
            <a:gdLst/>
            <a:ahLst/>
            <a:cxnLst/>
            <a:rect l="l" t="t" r="r" b="b"/>
            <a:pathLst>
              <a:path w="332739" h="332739">
                <a:moveTo>
                  <a:pt x="0" y="166115"/>
                </a:moveTo>
                <a:lnTo>
                  <a:pt x="5933" y="121955"/>
                </a:lnTo>
                <a:lnTo>
                  <a:pt x="22679" y="82273"/>
                </a:lnTo>
                <a:lnTo>
                  <a:pt x="48653" y="48653"/>
                </a:lnTo>
                <a:lnTo>
                  <a:pt x="82273" y="22679"/>
                </a:lnTo>
                <a:lnTo>
                  <a:pt x="121955" y="5933"/>
                </a:lnTo>
                <a:lnTo>
                  <a:pt x="166116" y="0"/>
                </a:lnTo>
                <a:lnTo>
                  <a:pt x="210276" y="5933"/>
                </a:lnTo>
                <a:lnTo>
                  <a:pt x="249958" y="22679"/>
                </a:lnTo>
                <a:lnTo>
                  <a:pt x="283578" y="48653"/>
                </a:lnTo>
                <a:lnTo>
                  <a:pt x="309552" y="82273"/>
                </a:lnTo>
                <a:lnTo>
                  <a:pt x="326298" y="121955"/>
                </a:lnTo>
                <a:lnTo>
                  <a:pt x="332232" y="166115"/>
                </a:lnTo>
                <a:lnTo>
                  <a:pt x="326298" y="210276"/>
                </a:lnTo>
                <a:lnTo>
                  <a:pt x="309552" y="249958"/>
                </a:lnTo>
                <a:lnTo>
                  <a:pt x="283578" y="283578"/>
                </a:lnTo>
                <a:lnTo>
                  <a:pt x="249958" y="309552"/>
                </a:lnTo>
                <a:lnTo>
                  <a:pt x="210276" y="326298"/>
                </a:lnTo>
                <a:lnTo>
                  <a:pt x="166116" y="332231"/>
                </a:lnTo>
                <a:lnTo>
                  <a:pt x="121955" y="326298"/>
                </a:lnTo>
                <a:lnTo>
                  <a:pt x="82273" y="309552"/>
                </a:lnTo>
                <a:lnTo>
                  <a:pt x="48653" y="283578"/>
                </a:lnTo>
                <a:lnTo>
                  <a:pt x="22679" y="249958"/>
                </a:lnTo>
                <a:lnTo>
                  <a:pt x="5933" y="210276"/>
                </a:lnTo>
                <a:lnTo>
                  <a:pt x="0" y="1661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7570" y="3672083"/>
            <a:ext cx="332740" cy="330835"/>
          </a:xfrm>
          <a:custGeom>
            <a:avLst/>
            <a:gdLst/>
            <a:ahLst/>
            <a:cxnLst/>
            <a:rect l="l" t="t" r="r" b="b"/>
            <a:pathLst>
              <a:path w="332739" h="330835">
                <a:moveTo>
                  <a:pt x="0" y="165354"/>
                </a:moveTo>
                <a:lnTo>
                  <a:pt x="5933" y="121395"/>
                </a:lnTo>
                <a:lnTo>
                  <a:pt x="22679" y="81895"/>
                </a:lnTo>
                <a:lnTo>
                  <a:pt x="48653" y="48429"/>
                </a:lnTo>
                <a:lnTo>
                  <a:pt x="82273" y="22574"/>
                </a:lnTo>
                <a:lnTo>
                  <a:pt x="121955" y="5906"/>
                </a:lnTo>
                <a:lnTo>
                  <a:pt x="166116" y="0"/>
                </a:lnTo>
                <a:lnTo>
                  <a:pt x="210276" y="5906"/>
                </a:lnTo>
                <a:lnTo>
                  <a:pt x="249958" y="22574"/>
                </a:lnTo>
                <a:lnTo>
                  <a:pt x="283578" y="48429"/>
                </a:lnTo>
                <a:lnTo>
                  <a:pt x="309552" y="81895"/>
                </a:lnTo>
                <a:lnTo>
                  <a:pt x="326298" y="121395"/>
                </a:lnTo>
                <a:lnTo>
                  <a:pt x="332232" y="165354"/>
                </a:lnTo>
                <a:lnTo>
                  <a:pt x="326298" y="209312"/>
                </a:lnTo>
                <a:lnTo>
                  <a:pt x="309552" y="248812"/>
                </a:lnTo>
                <a:lnTo>
                  <a:pt x="283578" y="282278"/>
                </a:lnTo>
                <a:lnTo>
                  <a:pt x="249958" y="308133"/>
                </a:lnTo>
                <a:lnTo>
                  <a:pt x="210276" y="324801"/>
                </a:lnTo>
                <a:lnTo>
                  <a:pt x="166116" y="330708"/>
                </a:lnTo>
                <a:lnTo>
                  <a:pt x="121955" y="324801"/>
                </a:lnTo>
                <a:lnTo>
                  <a:pt x="82273" y="308133"/>
                </a:lnTo>
                <a:lnTo>
                  <a:pt x="48653" y="282278"/>
                </a:lnTo>
                <a:lnTo>
                  <a:pt x="22679" y="248812"/>
                </a:lnTo>
                <a:lnTo>
                  <a:pt x="5933" y="209312"/>
                </a:lnTo>
                <a:lnTo>
                  <a:pt x="0" y="16535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2027" y="1599439"/>
            <a:ext cx="673735" cy="872490"/>
          </a:xfrm>
          <a:custGeom>
            <a:avLst/>
            <a:gdLst/>
            <a:ahLst/>
            <a:cxnLst/>
            <a:rect l="l" t="t" r="r" b="b"/>
            <a:pathLst>
              <a:path w="673735" h="872489">
                <a:moveTo>
                  <a:pt x="0" y="872286"/>
                </a:moveTo>
                <a:lnTo>
                  <a:pt x="67350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7570" y="1483613"/>
            <a:ext cx="1371600" cy="331470"/>
          </a:xfrm>
          <a:custGeom>
            <a:avLst/>
            <a:gdLst/>
            <a:ahLst/>
            <a:cxnLst/>
            <a:rect l="l" t="t" r="r" b="b"/>
            <a:pathLst>
              <a:path w="1371600" h="331469">
                <a:moveTo>
                  <a:pt x="0" y="0"/>
                </a:moveTo>
                <a:lnTo>
                  <a:pt x="1371600" y="3313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0784" y="2590037"/>
            <a:ext cx="956310" cy="1130935"/>
          </a:xfrm>
          <a:custGeom>
            <a:avLst/>
            <a:gdLst/>
            <a:ahLst/>
            <a:cxnLst/>
            <a:rect l="l" t="t" r="r" b="b"/>
            <a:pathLst>
              <a:path w="956310" h="1130935">
                <a:moveTo>
                  <a:pt x="956297" y="1130858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0789" y="2590038"/>
            <a:ext cx="1816100" cy="307340"/>
          </a:xfrm>
          <a:custGeom>
            <a:avLst/>
            <a:gdLst/>
            <a:ahLst/>
            <a:cxnLst/>
            <a:rect l="l" t="t" r="r" b="b"/>
            <a:pathLst>
              <a:path w="1816100" h="307339">
                <a:moveTo>
                  <a:pt x="0" y="0"/>
                </a:moveTo>
                <a:lnTo>
                  <a:pt x="1815553" y="30708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70325" y="1599436"/>
            <a:ext cx="97155" cy="2120900"/>
          </a:xfrm>
          <a:custGeom>
            <a:avLst/>
            <a:gdLst/>
            <a:ahLst/>
            <a:cxnLst/>
            <a:rect l="l" t="t" r="r" b="b"/>
            <a:pathLst>
              <a:path w="97155" h="2120900">
                <a:moveTo>
                  <a:pt x="97040" y="2120277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09338" y="1980434"/>
            <a:ext cx="346710" cy="800100"/>
          </a:xfrm>
          <a:custGeom>
            <a:avLst/>
            <a:gdLst/>
            <a:ahLst/>
            <a:cxnLst/>
            <a:rect l="l" t="t" r="r" b="b"/>
            <a:pathLst>
              <a:path w="346710" h="800100">
                <a:moveTo>
                  <a:pt x="0" y="799553"/>
                </a:moveTo>
                <a:lnTo>
                  <a:pt x="346697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79072" y="2146406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02521" y="2257150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40" dirty="0"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19623" y="3034468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26303" y="3145212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40" dirty="0"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09697" y="2531751"/>
            <a:ext cx="271145" cy="240665"/>
          </a:xfrm>
          <a:custGeom>
            <a:avLst/>
            <a:gdLst/>
            <a:ahLst/>
            <a:cxnLst/>
            <a:rect l="l" t="t" r="r" b="b"/>
            <a:pathLst>
              <a:path w="271145" h="240664">
                <a:moveTo>
                  <a:pt x="0" y="240299"/>
                </a:moveTo>
                <a:lnTo>
                  <a:pt x="0" y="223751"/>
                </a:lnTo>
                <a:lnTo>
                  <a:pt x="7198" y="223751"/>
                </a:lnTo>
                <a:lnTo>
                  <a:pt x="22439" y="223223"/>
                </a:lnTo>
                <a:lnTo>
                  <a:pt x="30863" y="221683"/>
                </a:lnTo>
                <a:lnTo>
                  <a:pt x="34833" y="219198"/>
                </a:lnTo>
                <a:lnTo>
                  <a:pt x="36712" y="215837"/>
                </a:lnTo>
                <a:lnTo>
                  <a:pt x="121654" y="8633"/>
                </a:lnTo>
                <a:lnTo>
                  <a:pt x="124533" y="2877"/>
                </a:lnTo>
                <a:lnTo>
                  <a:pt x="125253" y="0"/>
                </a:lnTo>
                <a:lnTo>
                  <a:pt x="145409" y="0"/>
                </a:lnTo>
                <a:lnTo>
                  <a:pt x="149008" y="8633"/>
                </a:lnTo>
                <a:lnTo>
                  <a:pt x="170743" y="61873"/>
                </a:lnTo>
                <a:lnTo>
                  <a:pt x="119494" y="61873"/>
                </a:lnTo>
                <a:lnTo>
                  <a:pt x="80623" y="157561"/>
                </a:lnTo>
                <a:lnTo>
                  <a:pt x="209808" y="157561"/>
                </a:lnTo>
                <a:lnTo>
                  <a:pt x="216269" y="173389"/>
                </a:lnTo>
                <a:lnTo>
                  <a:pt x="73424" y="173389"/>
                </a:lnTo>
                <a:lnTo>
                  <a:pt x="56148" y="215118"/>
                </a:lnTo>
                <a:lnTo>
                  <a:pt x="56148" y="215837"/>
                </a:lnTo>
                <a:lnTo>
                  <a:pt x="54708" y="219434"/>
                </a:lnTo>
                <a:lnTo>
                  <a:pt x="59443" y="221930"/>
                </a:lnTo>
                <a:lnTo>
                  <a:pt x="69915" y="223212"/>
                </a:lnTo>
                <a:lnTo>
                  <a:pt x="80521" y="223684"/>
                </a:lnTo>
                <a:lnTo>
                  <a:pt x="85661" y="223751"/>
                </a:lnTo>
                <a:lnTo>
                  <a:pt x="85661" y="238860"/>
                </a:lnTo>
                <a:lnTo>
                  <a:pt x="40311" y="238860"/>
                </a:lnTo>
                <a:lnTo>
                  <a:pt x="31279" y="238983"/>
                </a:lnTo>
                <a:lnTo>
                  <a:pt x="20965" y="239309"/>
                </a:lnTo>
                <a:lnTo>
                  <a:pt x="0" y="240299"/>
                </a:lnTo>
                <a:close/>
              </a:path>
              <a:path w="271145" h="240664">
                <a:moveTo>
                  <a:pt x="209808" y="157561"/>
                </a:moveTo>
                <a:lnTo>
                  <a:pt x="159086" y="157561"/>
                </a:lnTo>
                <a:lnTo>
                  <a:pt x="119494" y="61873"/>
                </a:lnTo>
                <a:lnTo>
                  <a:pt x="170743" y="61873"/>
                </a:lnTo>
                <a:lnTo>
                  <a:pt x="209808" y="157561"/>
                </a:lnTo>
                <a:close/>
              </a:path>
              <a:path w="271145" h="240664">
                <a:moveTo>
                  <a:pt x="236830" y="223751"/>
                </a:moveTo>
                <a:lnTo>
                  <a:pt x="186440" y="223751"/>
                </a:lnTo>
                <a:lnTo>
                  <a:pt x="165565" y="173389"/>
                </a:lnTo>
                <a:lnTo>
                  <a:pt x="216269" y="173389"/>
                </a:lnTo>
                <a:lnTo>
                  <a:pt x="236830" y="223751"/>
                </a:lnTo>
                <a:close/>
              </a:path>
              <a:path w="271145" h="240664">
                <a:moveTo>
                  <a:pt x="154047" y="240299"/>
                </a:moveTo>
                <a:lnTo>
                  <a:pt x="154047" y="223751"/>
                </a:lnTo>
                <a:lnTo>
                  <a:pt x="270663" y="223751"/>
                </a:lnTo>
                <a:lnTo>
                  <a:pt x="270663" y="238860"/>
                </a:lnTo>
                <a:lnTo>
                  <a:pt x="214514" y="238860"/>
                </a:lnTo>
                <a:lnTo>
                  <a:pt x="183471" y="239040"/>
                </a:lnTo>
                <a:lnTo>
                  <a:pt x="166836" y="239467"/>
                </a:lnTo>
                <a:lnTo>
                  <a:pt x="154047" y="240299"/>
                </a:lnTo>
                <a:close/>
              </a:path>
              <a:path w="271145" h="240664">
                <a:moveTo>
                  <a:pt x="85661" y="240299"/>
                </a:moveTo>
                <a:lnTo>
                  <a:pt x="75032" y="239467"/>
                </a:lnTo>
                <a:lnTo>
                  <a:pt x="63256" y="239040"/>
                </a:lnTo>
                <a:lnTo>
                  <a:pt x="51345" y="238882"/>
                </a:lnTo>
                <a:lnTo>
                  <a:pt x="40311" y="238860"/>
                </a:lnTo>
                <a:lnTo>
                  <a:pt x="85661" y="238860"/>
                </a:lnTo>
                <a:lnTo>
                  <a:pt x="85661" y="240299"/>
                </a:lnTo>
                <a:close/>
              </a:path>
              <a:path w="271145" h="240664">
                <a:moveTo>
                  <a:pt x="270663" y="240299"/>
                </a:moveTo>
                <a:lnTo>
                  <a:pt x="258650" y="239467"/>
                </a:lnTo>
                <a:lnTo>
                  <a:pt x="243128" y="239040"/>
                </a:lnTo>
                <a:lnTo>
                  <a:pt x="214514" y="238860"/>
                </a:lnTo>
                <a:lnTo>
                  <a:pt x="270663" y="238860"/>
                </a:lnTo>
                <a:lnTo>
                  <a:pt x="270663" y="240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9933" y="2652255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8911" y="0"/>
                </a:lnTo>
              </a:path>
            </a:pathLst>
          </a:custGeom>
          <a:ln w="13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09933" y="2719165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8911" y="0"/>
                </a:lnTo>
              </a:path>
            </a:pathLst>
          </a:custGeom>
          <a:ln w="13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4079" y="1654011"/>
            <a:ext cx="189865" cy="622935"/>
          </a:xfrm>
          <a:custGeom>
            <a:avLst/>
            <a:gdLst/>
            <a:ahLst/>
            <a:cxnLst/>
            <a:rect l="l" t="t" r="r" b="b"/>
            <a:pathLst>
              <a:path w="189864" h="622935">
                <a:moveTo>
                  <a:pt x="38151" y="622331"/>
                </a:moveTo>
                <a:lnTo>
                  <a:pt x="0" y="622331"/>
                </a:lnTo>
                <a:lnTo>
                  <a:pt x="0" y="605064"/>
                </a:lnTo>
                <a:lnTo>
                  <a:pt x="1136" y="546653"/>
                </a:lnTo>
                <a:lnTo>
                  <a:pt x="3689" y="496606"/>
                </a:lnTo>
                <a:lnTo>
                  <a:pt x="7918" y="441028"/>
                </a:lnTo>
                <a:lnTo>
                  <a:pt x="14443" y="388633"/>
                </a:lnTo>
                <a:lnTo>
                  <a:pt x="22919" y="338667"/>
                </a:lnTo>
                <a:lnTo>
                  <a:pt x="33360" y="291005"/>
                </a:lnTo>
                <a:lnTo>
                  <a:pt x="45778" y="245520"/>
                </a:lnTo>
                <a:lnTo>
                  <a:pt x="60186" y="202086"/>
                </a:lnTo>
                <a:lnTo>
                  <a:pt x="76595" y="160577"/>
                </a:lnTo>
                <a:lnTo>
                  <a:pt x="95020" y="120869"/>
                </a:lnTo>
                <a:lnTo>
                  <a:pt x="121879" y="73058"/>
                </a:lnTo>
                <a:lnTo>
                  <a:pt x="147389" y="35163"/>
                </a:lnTo>
                <a:lnTo>
                  <a:pt x="174923" y="719"/>
                </a:lnTo>
                <a:lnTo>
                  <a:pt x="175643" y="0"/>
                </a:lnTo>
                <a:lnTo>
                  <a:pt x="189320" y="0"/>
                </a:lnTo>
                <a:lnTo>
                  <a:pt x="189320" y="5036"/>
                </a:lnTo>
                <a:lnTo>
                  <a:pt x="187160" y="7914"/>
                </a:lnTo>
                <a:lnTo>
                  <a:pt x="161024" y="47331"/>
                </a:lnTo>
                <a:lnTo>
                  <a:pt x="137983" y="87897"/>
                </a:lnTo>
                <a:lnTo>
                  <a:pt x="117859" y="129638"/>
                </a:lnTo>
                <a:lnTo>
                  <a:pt x="100476" y="172580"/>
                </a:lnTo>
                <a:lnTo>
                  <a:pt x="85656" y="216748"/>
                </a:lnTo>
                <a:lnTo>
                  <a:pt x="73222" y="262168"/>
                </a:lnTo>
                <a:lnTo>
                  <a:pt x="62999" y="308864"/>
                </a:lnTo>
                <a:lnTo>
                  <a:pt x="54808" y="356864"/>
                </a:lnTo>
                <a:lnTo>
                  <a:pt x="48472" y="406191"/>
                </a:lnTo>
                <a:lnTo>
                  <a:pt x="43816" y="456873"/>
                </a:lnTo>
                <a:lnTo>
                  <a:pt x="40662" y="508934"/>
                </a:lnTo>
                <a:lnTo>
                  <a:pt x="38833" y="562399"/>
                </a:lnTo>
                <a:lnTo>
                  <a:pt x="38151" y="617295"/>
                </a:lnTo>
                <a:lnTo>
                  <a:pt x="38151" y="622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73150" y="2269614"/>
            <a:ext cx="0" cy="833119"/>
          </a:xfrm>
          <a:custGeom>
            <a:avLst/>
            <a:gdLst/>
            <a:ahLst/>
            <a:cxnLst/>
            <a:rect l="l" t="t" r="r" b="b"/>
            <a:pathLst>
              <a:path h="833119">
                <a:moveTo>
                  <a:pt x="0" y="0"/>
                </a:moveTo>
                <a:lnTo>
                  <a:pt x="0" y="832756"/>
                </a:lnTo>
              </a:path>
            </a:pathLst>
          </a:custGeom>
          <a:ln w="38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54079" y="3095087"/>
            <a:ext cx="189865" cy="622935"/>
          </a:xfrm>
          <a:custGeom>
            <a:avLst/>
            <a:gdLst/>
            <a:ahLst/>
            <a:cxnLst/>
            <a:rect l="l" t="t" r="r" b="b"/>
            <a:pathLst>
              <a:path w="189864" h="622935">
                <a:moveTo>
                  <a:pt x="189320" y="622331"/>
                </a:moveTo>
                <a:lnTo>
                  <a:pt x="176362" y="622331"/>
                </a:lnTo>
                <a:lnTo>
                  <a:pt x="175643" y="621612"/>
                </a:lnTo>
                <a:lnTo>
                  <a:pt x="174923" y="621612"/>
                </a:lnTo>
                <a:lnTo>
                  <a:pt x="134749" y="569581"/>
                </a:lnTo>
                <a:lnTo>
                  <a:pt x="106952" y="524456"/>
                </a:lnTo>
                <a:lnTo>
                  <a:pt x="83404" y="478296"/>
                </a:lnTo>
                <a:lnTo>
                  <a:pt x="63899" y="431790"/>
                </a:lnTo>
                <a:lnTo>
                  <a:pt x="48229" y="385629"/>
                </a:lnTo>
                <a:lnTo>
                  <a:pt x="33946" y="333933"/>
                </a:lnTo>
                <a:lnTo>
                  <a:pt x="24714" y="291995"/>
                </a:lnTo>
                <a:lnTo>
                  <a:pt x="15582" y="239346"/>
                </a:lnTo>
                <a:lnTo>
                  <a:pt x="7672" y="176001"/>
                </a:lnTo>
                <a:lnTo>
                  <a:pt x="2104" y="101970"/>
                </a:lnTo>
                <a:lnTo>
                  <a:pt x="0" y="17267"/>
                </a:lnTo>
                <a:lnTo>
                  <a:pt x="0" y="0"/>
                </a:lnTo>
                <a:lnTo>
                  <a:pt x="38151" y="0"/>
                </a:lnTo>
                <a:lnTo>
                  <a:pt x="38151" y="5036"/>
                </a:lnTo>
                <a:lnTo>
                  <a:pt x="38785" y="63622"/>
                </a:lnTo>
                <a:lnTo>
                  <a:pt x="40770" y="119903"/>
                </a:lnTo>
                <a:lnTo>
                  <a:pt x="44229" y="173976"/>
                </a:lnTo>
                <a:lnTo>
                  <a:pt x="49286" y="225936"/>
                </a:lnTo>
                <a:lnTo>
                  <a:pt x="56066" y="275881"/>
                </a:lnTo>
                <a:lnTo>
                  <a:pt x="64691" y="323906"/>
                </a:lnTo>
                <a:lnTo>
                  <a:pt x="75286" y="370107"/>
                </a:lnTo>
                <a:lnTo>
                  <a:pt x="87975" y="414582"/>
                </a:lnTo>
                <a:lnTo>
                  <a:pt x="102882" y="457425"/>
                </a:lnTo>
                <a:lnTo>
                  <a:pt x="120130" y="498734"/>
                </a:lnTo>
                <a:lnTo>
                  <a:pt x="139843" y="538605"/>
                </a:lnTo>
                <a:lnTo>
                  <a:pt x="162145" y="577134"/>
                </a:lnTo>
                <a:lnTo>
                  <a:pt x="187160" y="614417"/>
                </a:lnTo>
                <a:lnTo>
                  <a:pt x="189320" y="617295"/>
                </a:lnTo>
                <a:lnTo>
                  <a:pt x="189320" y="622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40633" y="1713721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5">
                <a:moveTo>
                  <a:pt x="71984" y="236701"/>
                </a:moveTo>
                <a:lnTo>
                  <a:pt x="28051" y="218794"/>
                </a:lnTo>
                <a:lnTo>
                  <a:pt x="6984" y="181236"/>
                </a:lnTo>
                <a:lnTo>
                  <a:pt x="438" y="138922"/>
                </a:lnTo>
                <a:lnTo>
                  <a:pt x="0" y="118710"/>
                </a:lnTo>
                <a:lnTo>
                  <a:pt x="404" y="98374"/>
                </a:lnTo>
                <a:lnTo>
                  <a:pt x="6073" y="59321"/>
                </a:lnTo>
                <a:lnTo>
                  <a:pt x="25127" y="20942"/>
                </a:lnTo>
                <a:lnTo>
                  <a:pt x="72704" y="0"/>
                </a:lnTo>
                <a:lnTo>
                  <a:pt x="85661" y="1304"/>
                </a:lnTo>
                <a:lnTo>
                  <a:pt x="101318" y="6654"/>
                </a:lnTo>
                <a:lnTo>
                  <a:pt x="102062" y="7194"/>
                </a:lnTo>
                <a:lnTo>
                  <a:pt x="71984" y="7194"/>
                </a:lnTo>
                <a:lnTo>
                  <a:pt x="62840" y="8397"/>
                </a:lnTo>
                <a:lnTo>
                  <a:pt x="30953" y="51801"/>
                </a:lnTo>
                <a:lnTo>
                  <a:pt x="28827" y="98037"/>
                </a:lnTo>
                <a:lnTo>
                  <a:pt x="28793" y="114393"/>
                </a:lnTo>
                <a:lnTo>
                  <a:pt x="28850" y="131717"/>
                </a:lnTo>
                <a:lnTo>
                  <a:pt x="30312" y="170140"/>
                </a:lnTo>
                <a:lnTo>
                  <a:pt x="39186" y="207541"/>
                </a:lnTo>
                <a:lnTo>
                  <a:pt x="71984" y="228787"/>
                </a:lnTo>
                <a:lnTo>
                  <a:pt x="103434" y="228787"/>
                </a:lnTo>
                <a:lnTo>
                  <a:pt x="103208" y="228967"/>
                </a:lnTo>
                <a:lnTo>
                  <a:pt x="87090" y="235060"/>
                </a:lnTo>
                <a:lnTo>
                  <a:pt x="71984" y="236701"/>
                </a:lnTo>
                <a:close/>
              </a:path>
              <a:path w="144779" h="236855">
                <a:moveTo>
                  <a:pt x="103434" y="228787"/>
                </a:moveTo>
                <a:lnTo>
                  <a:pt x="71984" y="228787"/>
                </a:lnTo>
                <a:lnTo>
                  <a:pt x="84256" y="226696"/>
                </a:lnTo>
                <a:lnTo>
                  <a:pt x="96189" y="219614"/>
                </a:lnTo>
                <a:lnTo>
                  <a:pt x="114377" y="169027"/>
                </a:lnTo>
                <a:lnTo>
                  <a:pt x="115895" y="114393"/>
                </a:lnTo>
                <a:lnTo>
                  <a:pt x="115850" y="97565"/>
                </a:lnTo>
                <a:lnTo>
                  <a:pt x="113016" y="47484"/>
                </a:lnTo>
                <a:lnTo>
                  <a:pt x="82343" y="8734"/>
                </a:lnTo>
                <a:lnTo>
                  <a:pt x="71984" y="7194"/>
                </a:lnTo>
                <a:lnTo>
                  <a:pt x="102062" y="7194"/>
                </a:lnTo>
                <a:lnTo>
                  <a:pt x="131012" y="38131"/>
                </a:lnTo>
                <a:lnTo>
                  <a:pt x="142440" y="77881"/>
                </a:lnTo>
                <a:lnTo>
                  <a:pt x="144689" y="118710"/>
                </a:lnTo>
                <a:lnTo>
                  <a:pt x="144284" y="139046"/>
                </a:lnTo>
                <a:lnTo>
                  <a:pt x="142530" y="158910"/>
                </a:lnTo>
                <a:lnTo>
                  <a:pt x="138615" y="178099"/>
                </a:lnTo>
                <a:lnTo>
                  <a:pt x="131732" y="196412"/>
                </a:lnTo>
                <a:lnTo>
                  <a:pt x="118651" y="216669"/>
                </a:lnTo>
                <a:lnTo>
                  <a:pt x="103434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74041" y="1713726"/>
            <a:ext cx="114300" cy="229235"/>
          </a:xfrm>
          <a:custGeom>
            <a:avLst/>
            <a:gdLst/>
            <a:ahLst/>
            <a:cxnLst/>
            <a:rect l="l" t="t" r="r" b="b"/>
            <a:pathLst>
              <a:path w="114300" h="229235">
                <a:moveTo>
                  <a:pt x="0" y="32375"/>
                </a:moveTo>
                <a:lnTo>
                  <a:pt x="0" y="21583"/>
                </a:lnTo>
                <a:lnTo>
                  <a:pt x="11303" y="21246"/>
                </a:lnTo>
                <a:lnTo>
                  <a:pt x="27264" y="18885"/>
                </a:lnTo>
                <a:lnTo>
                  <a:pt x="45249" y="12478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5350" y="23742"/>
                </a:lnTo>
                <a:lnTo>
                  <a:pt x="31684" y="28733"/>
                </a:lnTo>
                <a:lnTo>
                  <a:pt x="18626" y="31296"/>
                </a:lnTo>
                <a:lnTo>
                  <a:pt x="7592" y="32240"/>
                </a:lnTo>
                <a:lnTo>
                  <a:pt x="0" y="32375"/>
                </a:lnTo>
                <a:close/>
              </a:path>
              <a:path w="114300" h="229235">
                <a:moveTo>
                  <a:pt x="102938" y="217996"/>
                </a:moveTo>
                <a:lnTo>
                  <a:pt x="12957" y="217996"/>
                </a:lnTo>
                <a:lnTo>
                  <a:pt x="31077" y="217231"/>
                </a:lnTo>
                <a:lnTo>
                  <a:pt x="40761" y="214578"/>
                </a:lnTo>
                <a:lnTo>
                  <a:pt x="44641" y="209497"/>
                </a:lnTo>
                <a:lnTo>
                  <a:pt x="45350" y="201448"/>
                </a:lnTo>
                <a:lnTo>
                  <a:pt x="45350" y="23742"/>
                </a:lnTo>
                <a:lnTo>
                  <a:pt x="70545" y="23742"/>
                </a:lnTo>
                <a:lnTo>
                  <a:pt x="70545" y="201448"/>
                </a:lnTo>
                <a:lnTo>
                  <a:pt x="71253" y="209497"/>
                </a:lnTo>
                <a:lnTo>
                  <a:pt x="75134" y="214578"/>
                </a:lnTo>
                <a:lnTo>
                  <a:pt x="84818" y="217231"/>
                </a:lnTo>
                <a:lnTo>
                  <a:pt x="102938" y="217996"/>
                </a:lnTo>
                <a:close/>
              </a:path>
              <a:path w="114300" h="229235">
                <a:moveTo>
                  <a:pt x="2159" y="228787"/>
                </a:moveTo>
                <a:lnTo>
                  <a:pt x="2159" y="217996"/>
                </a:lnTo>
                <a:lnTo>
                  <a:pt x="113736" y="217996"/>
                </a:lnTo>
                <a:lnTo>
                  <a:pt x="113736" y="228068"/>
                </a:lnTo>
                <a:lnTo>
                  <a:pt x="57587" y="228068"/>
                </a:lnTo>
                <a:lnTo>
                  <a:pt x="29333" y="228158"/>
                </a:lnTo>
                <a:lnTo>
                  <a:pt x="14059" y="228371"/>
                </a:lnTo>
                <a:lnTo>
                  <a:pt x="2159" y="228787"/>
                </a:lnTo>
                <a:close/>
              </a:path>
              <a:path w="114300" h="229235">
                <a:moveTo>
                  <a:pt x="113736" y="228787"/>
                </a:moveTo>
                <a:lnTo>
                  <a:pt x="101824" y="228371"/>
                </a:lnTo>
                <a:lnTo>
                  <a:pt x="86471" y="228158"/>
                </a:lnTo>
                <a:lnTo>
                  <a:pt x="57587" y="228068"/>
                </a:lnTo>
                <a:lnTo>
                  <a:pt x="113736" y="228068"/>
                </a:lnTo>
                <a:lnTo>
                  <a:pt x="113736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73616" y="1713721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5">
                <a:moveTo>
                  <a:pt x="71984" y="236701"/>
                </a:moveTo>
                <a:lnTo>
                  <a:pt x="27950" y="218794"/>
                </a:lnTo>
                <a:lnTo>
                  <a:pt x="6681" y="181236"/>
                </a:lnTo>
                <a:lnTo>
                  <a:pt x="337" y="138922"/>
                </a:lnTo>
                <a:lnTo>
                  <a:pt x="0" y="118710"/>
                </a:lnTo>
                <a:lnTo>
                  <a:pt x="393" y="98374"/>
                </a:lnTo>
                <a:lnTo>
                  <a:pt x="5770" y="59321"/>
                </a:lnTo>
                <a:lnTo>
                  <a:pt x="24812" y="20942"/>
                </a:lnTo>
                <a:lnTo>
                  <a:pt x="71984" y="0"/>
                </a:lnTo>
                <a:lnTo>
                  <a:pt x="85054" y="1304"/>
                </a:lnTo>
                <a:lnTo>
                  <a:pt x="100958" y="6654"/>
                </a:lnTo>
                <a:lnTo>
                  <a:pt x="101713" y="7194"/>
                </a:lnTo>
                <a:lnTo>
                  <a:pt x="71984" y="7194"/>
                </a:lnTo>
                <a:lnTo>
                  <a:pt x="62840" y="8397"/>
                </a:lnTo>
                <a:lnTo>
                  <a:pt x="30953" y="51801"/>
                </a:lnTo>
                <a:lnTo>
                  <a:pt x="28119" y="98037"/>
                </a:lnTo>
                <a:lnTo>
                  <a:pt x="28074" y="114393"/>
                </a:lnTo>
                <a:lnTo>
                  <a:pt x="28130" y="131717"/>
                </a:lnTo>
                <a:lnTo>
                  <a:pt x="29592" y="170140"/>
                </a:lnTo>
                <a:lnTo>
                  <a:pt x="38781" y="207541"/>
                </a:lnTo>
                <a:lnTo>
                  <a:pt x="71984" y="228787"/>
                </a:lnTo>
                <a:lnTo>
                  <a:pt x="103434" y="228787"/>
                </a:lnTo>
                <a:lnTo>
                  <a:pt x="103208" y="228967"/>
                </a:lnTo>
                <a:lnTo>
                  <a:pt x="87090" y="235060"/>
                </a:lnTo>
                <a:lnTo>
                  <a:pt x="71984" y="236701"/>
                </a:lnTo>
                <a:close/>
              </a:path>
              <a:path w="144779" h="236855">
                <a:moveTo>
                  <a:pt x="103434" y="228787"/>
                </a:moveTo>
                <a:lnTo>
                  <a:pt x="71984" y="228787"/>
                </a:lnTo>
                <a:lnTo>
                  <a:pt x="83952" y="226696"/>
                </a:lnTo>
                <a:lnTo>
                  <a:pt x="95919" y="219614"/>
                </a:lnTo>
                <a:lnTo>
                  <a:pt x="114377" y="169027"/>
                </a:lnTo>
                <a:lnTo>
                  <a:pt x="115895" y="114393"/>
                </a:lnTo>
                <a:lnTo>
                  <a:pt x="115839" y="97565"/>
                </a:lnTo>
                <a:lnTo>
                  <a:pt x="112296" y="47484"/>
                </a:lnTo>
                <a:lnTo>
                  <a:pt x="82231" y="8734"/>
                </a:lnTo>
                <a:lnTo>
                  <a:pt x="71984" y="7194"/>
                </a:lnTo>
                <a:lnTo>
                  <a:pt x="101713" y="7194"/>
                </a:lnTo>
                <a:lnTo>
                  <a:pt x="131012" y="38131"/>
                </a:lnTo>
                <a:lnTo>
                  <a:pt x="142170" y="77881"/>
                </a:lnTo>
                <a:lnTo>
                  <a:pt x="144689" y="118710"/>
                </a:lnTo>
                <a:lnTo>
                  <a:pt x="144183" y="139046"/>
                </a:lnTo>
                <a:lnTo>
                  <a:pt x="142260" y="158910"/>
                </a:lnTo>
                <a:lnTo>
                  <a:pt x="138312" y="178099"/>
                </a:lnTo>
                <a:lnTo>
                  <a:pt x="131732" y="196412"/>
                </a:lnTo>
                <a:lnTo>
                  <a:pt x="118651" y="216669"/>
                </a:lnTo>
                <a:lnTo>
                  <a:pt x="103434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07024" y="1713726"/>
            <a:ext cx="113030" cy="229235"/>
          </a:xfrm>
          <a:custGeom>
            <a:avLst/>
            <a:gdLst/>
            <a:ahLst/>
            <a:cxnLst/>
            <a:rect l="l" t="t" r="r" b="b"/>
            <a:pathLst>
              <a:path w="113029" h="229235">
                <a:moveTo>
                  <a:pt x="0" y="32375"/>
                </a:moveTo>
                <a:lnTo>
                  <a:pt x="0" y="21583"/>
                </a:lnTo>
                <a:lnTo>
                  <a:pt x="11303" y="21246"/>
                </a:lnTo>
                <a:lnTo>
                  <a:pt x="27264" y="18885"/>
                </a:lnTo>
                <a:lnTo>
                  <a:pt x="45249" y="12478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4630" y="23742"/>
                </a:lnTo>
                <a:lnTo>
                  <a:pt x="30975" y="28733"/>
                </a:lnTo>
                <a:lnTo>
                  <a:pt x="17996" y="31296"/>
                </a:lnTo>
                <a:lnTo>
                  <a:pt x="7175" y="32240"/>
                </a:lnTo>
                <a:lnTo>
                  <a:pt x="0" y="32375"/>
                </a:lnTo>
                <a:close/>
              </a:path>
              <a:path w="113029" h="229235">
                <a:moveTo>
                  <a:pt x="102218" y="217996"/>
                </a:moveTo>
                <a:lnTo>
                  <a:pt x="12957" y="217996"/>
                </a:lnTo>
                <a:lnTo>
                  <a:pt x="30964" y="217231"/>
                </a:lnTo>
                <a:lnTo>
                  <a:pt x="40401" y="214578"/>
                </a:lnTo>
                <a:lnTo>
                  <a:pt x="44034" y="209497"/>
                </a:lnTo>
                <a:lnTo>
                  <a:pt x="44630" y="201448"/>
                </a:lnTo>
                <a:lnTo>
                  <a:pt x="44630" y="23742"/>
                </a:lnTo>
                <a:lnTo>
                  <a:pt x="70545" y="23742"/>
                </a:lnTo>
                <a:lnTo>
                  <a:pt x="70545" y="201448"/>
                </a:lnTo>
                <a:lnTo>
                  <a:pt x="71141" y="209497"/>
                </a:lnTo>
                <a:lnTo>
                  <a:pt x="74774" y="214578"/>
                </a:lnTo>
                <a:lnTo>
                  <a:pt x="84211" y="217231"/>
                </a:lnTo>
                <a:lnTo>
                  <a:pt x="102218" y="217996"/>
                </a:lnTo>
                <a:close/>
              </a:path>
              <a:path w="113029" h="229235">
                <a:moveTo>
                  <a:pt x="2159" y="228787"/>
                </a:moveTo>
                <a:lnTo>
                  <a:pt x="2159" y="217996"/>
                </a:lnTo>
                <a:lnTo>
                  <a:pt x="113016" y="217996"/>
                </a:lnTo>
                <a:lnTo>
                  <a:pt x="113016" y="228068"/>
                </a:lnTo>
                <a:lnTo>
                  <a:pt x="57587" y="228068"/>
                </a:lnTo>
                <a:lnTo>
                  <a:pt x="29063" y="228158"/>
                </a:lnTo>
                <a:lnTo>
                  <a:pt x="13755" y="228371"/>
                </a:lnTo>
                <a:lnTo>
                  <a:pt x="2159" y="228787"/>
                </a:lnTo>
                <a:close/>
              </a:path>
              <a:path w="113029" h="229235">
                <a:moveTo>
                  <a:pt x="113016" y="228787"/>
                </a:moveTo>
                <a:lnTo>
                  <a:pt x="101419" y="228371"/>
                </a:lnTo>
                <a:lnTo>
                  <a:pt x="86111" y="228158"/>
                </a:lnTo>
                <a:lnTo>
                  <a:pt x="57587" y="228068"/>
                </a:lnTo>
                <a:lnTo>
                  <a:pt x="113016" y="228068"/>
                </a:lnTo>
                <a:lnTo>
                  <a:pt x="113016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23155" y="1713726"/>
            <a:ext cx="114300" cy="229235"/>
          </a:xfrm>
          <a:custGeom>
            <a:avLst/>
            <a:gdLst/>
            <a:ahLst/>
            <a:cxnLst/>
            <a:rect l="l" t="t" r="r" b="b"/>
            <a:pathLst>
              <a:path w="114300" h="229235">
                <a:moveTo>
                  <a:pt x="0" y="32375"/>
                </a:moveTo>
                <a:lnTo>
                  <a:pt x="0" y="21583"/>
                </a:lnTo>
                <a:lnTo>
                  <a:pt x="11303" y="21246"/>
                </a:lnTo>
                <a:lnTo>
                  <a:pt x="27264" y="18885"/>
                </a:lnTo>
                <a:lnTo>
                  <a:pt x="45249" y="12478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5350" y="23742"/>
                </a:lnTo>
                <a:lnTo>
                  <a:pt x="31684" y="28733"/>
                </a:lnTo>
                <a:lnTo>
                  <a:pt x="18626" y="31296"/>
                </a:lnTo>
                <a:lnTo>
                  <a:pt x="7592" y="32240"/>
                </a:lnTo>
                <a:lnTo>
                  <a:pt x="0" y="32375"/>
                </a:lnTo>
                <a:close/>
              </a:path>
              <a:path w="114300" h="229235">
                <a:moveTo>
                  <a:pt x="102218" y="217996"/>
                </a:moveTo>
                <a:lnTo>
                  <a:pt x="12957" y="217996"/>
                </a:lnTo>
                <a:lnTo>
                  <a:pt x="31077" y="217231"/>
                </a:lnTo>
                <a:lnTo>
                  <a:pt x="40761" y="214578"/>
                </a:lnTo>
                <a:lnTo>
                  <a:pt x="44641" y="209497"/>
                </a:lnTo>
                <a:lnTo>
                  <a:pt x="45350" y="201448"/>
                </a:lnTo>
                <a:lnTo>
                  <a:pt x="45350" y="23742"/>
                </a:lnTo>
                <a:lnTo>
                  <a:pt x="70545" y="23742"/>
                </a:lnTo>
                <a:lnTo>
                  <a:pt x="70545" y="201448"/>
                </a:lnTo>
                <a:lnTo>
                  <a:pt x="71141" y="209497"/>
                </a:lnTo>
                <a:lnTo>
                  <a:pt x="74774" y="214578"/>
                </a:lnTo>
                <a:lnTo>
                  <a:pt x="84211" y="217231"/>
                </a:lnTo>
                <a:lnTo>
                  <a:pt x="102218" y="217996"/>
                </a:lnTo>
                <a:close/>
              </a:path>
              <a:path w="114300" h="229235">
                <a:moveTo>
                  <a:pt x="2159" y="228787"/>
                </a:moveTo>
                <a:lnTo>
                  <a:pt x="2159" y="217996"/>
                </a:lnTo>
                <a:lnTo>
                  <a:pt x="113736" y="217996"/>
                </a:lnTo>
                <a:lnTo>
                  <a:pt x="113736" y="228068"/>
                </a:lnTo>
                <a:lnTo>
                  <a:pt x="57587" y="228068"/>
                </a:lnTo>
                <a:lnTo>
                  <a:pt x="29333" y="228158"/>
                </a:lnTo>
                <a:lnTo>
                  <a:pt x="14059" y="228371"/>
                </a:lnTo>
                <a:lnTo>
                  <a:pt x="2159" y="228787"/>
                </a:lnTo>
                <a:close/>
              </a:path>
              <a:path w="114300" h="229235">
                <a:moveTo>
                  <a:pt x="113736" y="228787"/>
                </a:moveTo>
                <a:lnTo>
                  <a:pt x="101723" y="228371"/>
                </a:lnTo>
                <a:lnTo>
                  <a:pt x="86201" y="228158"/>
                </a:lnTo>
                <a:lnTo>
                  <a:pt x="57587" y="228068"/>
                </a:lnTo>
                <a:lnTo>
                  <a:pt x="113736" y="228068"/>
                </a:lnTo>
                <a:lnTo>
                  <a:pt x="113736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57909" y="2126695"/>
            <a:ext cx="114300" cy="229235"/>
          </a:xfrm>
          <a:custGeom>
            <a:avLst/>
            <a:gdLst/>
            <a:ahLst/>
            <a:cxnLst/>
            <a:rect l="l" t="t" r="r" b="b"/>
            <a:pathLst>
              <a:path w="114300" h="229235">
                <a:moveTo>
                  <a:pt x="0" y="32375"/>
                </a:moveTo>
                <a:lnTo>
                  <a:pt x="0" y="21583"/>
                </a:lnTo>
                <a:lnTo>
                  <a:pt x="11303" y="21246"/>
                </a:lnTo>
                <a:lnTo>
                  <a:pt x="27264" y="18885"/>
                </a:lnTo>
                <a:lnTo>
                  <a:pt x="45249" y="12478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4630" y="23742"/>
                </a:lnTo>
                <a:lnTo>
                  <a:pt x="31279" y="28733"/>
                </a:lnTo>
                <a:lnTo>
                  <a:pt x="18266" y="31296"/>
                </a:lnTo>
                <a:lnTo>
                  <a:pt x="7277" y="32240"/>
                </a:lnTo>
                <a:lnTo>
                  <a:pt x="0" y="32375"/>
                </a:lnTo>
                <a:close/>
              </a:path>
              <a:path w="114300" h="229235">
                <a:moveTo>
                  <a:pt x="102218" y="217996"/>
                </a:moveTo>
                <a:lnTo>
                  <a:pt x="12957" y="217996"/>
                </a:lnTo>
                <a:lnTo>
                  <a:pt x="30964" y="217231"/>
                </a:lnTo>
                <a:lnTo>
                  <a:pt x="40401" y="214578"/>
                </a:lnTo>
                <a:lnTo>
                  <a:pt x="44034" y="209497"/>
                </a:lnTo>
                <a:lnTo>
                  <a:pt x="44630" y="201448"/>
                </a:lnTo>
                <a:lnTo>
                  <a:pt x="44630" y="23742"/>
                </a:lnTo>
                <a:lnTo>
                  <a:pt x="70545" y="23742"/>
                </a:lnTo>
                <a:lnTo>
                  <a:pt x="70545" y="201448"/>
                </a:lnTo>
                <a:lnTo>
                  <a:pt x="71141" y="209497"/>
                </a:lnTo>
                <a:lnTo>
                  <a:pt x="74774" y="214578"/>
                </a:lnTo>
                <a:lnTo>
                  <a:pt x="84211" y="217231"/>
                </a:lnTo>
                <a:lnTo>
                  <a:pt x="102218" y="217996"/>
                </a:lnTo>
                <a:close/>
              </a:path>
              <a:path w="114300" h="229235">
                <a:moveTo>
                  <a:pt x="2159" y="228787"/>
                </a:moveTo>
                <a:lnTo>
                  <a:pt x="2159" y="217996"/>
                </a:lnTo>
                <a:lnTo>
                  <a:pt x="113736" y="217996"/>
                </a:lnTo>
                <a:lnTo>
                  <a:pt x="113736" y="228068"/>
                </a:lnTo>
                <a:lnTo>
                  <a:pt x="57587" y="228068"/>
                </a:lnTo>
                <a:lnTo>
                  <a:pt x="29063" y="228158"/>
                </a:lnTo>
                <a:lnTo>
                  <a:pt x="13755" y="228371"/>
                </a:lnTo>
                <a:lnTo>
                  <a:pt x="2159" y="228787"/>
                </a:lnTo>
                <a:close/>
              </a:path>
              <a:path w="114300" h="229235">
                <a:moveTo>
                  <a:pt x="113736" y="228787"/>
                </a:moveTo>
                <a:lnTo>
                  <a:pt x="101723" y="228371"/>
                </a:lnTo>
                <a:lnTo>
                  <a:pt x="86201" y="228158"/>
                </a:lnTo>
                <a:lnTo>
                  <a:pt x="57587" y="228068"/>
                </a:lnTo>
                <a:lnTo>
                  <a:pt x="113736" y="228068"/>
                </a:lnTo>
                <a:lnTo>
                  <a:pt x="113736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56764" y="2126690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5">
                <a:moveTo>
                  <a:pt x="72704" y="236701"/>
                </a:moveTo>
                <a:lnTo>
                  <a:pt x="28366" y="218794"/>
                </a:lnTo>
                <a:lnTo>
                  <a:pt x="7288" y="181236"/>
                </a:lnTo>
                <a:lnTo>
                  <a:pt x="449" y="138922"/>
                </a:lnTo>
                <a:lnTo>
                  <a:pt x="0" y="118710"/>
                </a:lnTo>
                <a:lnTo>
                  <a:pt x="506" y="98374"/>
                </a:lnTo>
                <a:lnTo>
                  <a:pt x="6377" y="59321"/>
                </a:lnTo>
                <a:lnTo>
                  <a:pt x="25127" y="20942"/>
                </a:lnTo>
                <a:lnTo>
                  <a:pt x="72704" y="0"/>
                </a:lnTo>
                <a:lnTo>
                  <a:pt x="85661" y="1304"/>
                </a:lnTo>
                <a:lnTo>
                  <a:pt x="101318" y="6654"/>
                </a:lnTo>
                <a:lnTo>
                  <a:pt x="102062" y="7194"/>
                </a:lnTo>
                <a:lnTo>
                  <a:pt x="72704" y="7194"/>
                </a:lnTo>
                <a:lnTo>
                  <a:pt x="63560" y="8386"/>
                </a:lnTo>
                <a:lnTo>
                  <a:pt x="31673" y="51081"/>
                </a:lnTo>
                <a:lnTo>
                  <a:pt x="28838" y="98026"/>
                </a:lnTo>
                <a:lnTo>
                  <a:pt x="28793" y="114393"/>
                </a:lnTo>
                <a:lnTo>
                  <a:pt x="28850" y="131717"/>
                </a:lnTo>
                <a:lnTo>
                  <a:pt x="30312" y="170140"/>
                </a:lnTo>
                <a:lnTo>
                  <a:pt x="39501" y="207541"/>
                </a:lnTo>
                <a:lnTo>
                  <a:pt x="72704" y="228787"/>
                </a:lnTo>
                <a:lnTo>
                  <a:pt x="103886" y="228787"/>
                </a:lnTo>
                <a:lnTo>
                  <a:pt x="103658" y="228967"/>
                </a:lnTo>
                <a:lnTo>
                  <a:pt x="87506" y="235060"/>
                </a:lnTo>
                <a:lnTo>
                  <a:pt x="72704" y="236701"/>
                </a:lnTo>
                <a:close/>
              </a:path>
              <a:path w="144779" h="236855">
                <a:moveTo>
                  <a:pt x="103886" y="228787"/>
                </a:moveTo>
                <a:lnTo>
                  <a:pt x="72704" y="228787"/>
                </a:lnTo>
                <a:lnTo>
                  <a:pt x="84570" y="226696"/>
                </a:lnTo>
                <a:lnTo>
                  <a:pt x="96369" y="219614"/>
                </a:lnTo>
                <a:lnTo>
                  <a:pt x="115097" y="169027"/>
                </a:lnTo>
                <a:lnTo>
                  <a:pt x="116615" y="114393"/>
                </a:lnTo>
                <a:lnTo>
                  <a:pt x="116559" y="97565"/>
                </a:lnTo>
                <a:lnTo>
                  <a:pt x="113016" y="47484"/>
                </a:lnTo>
                <a:lnTo>
                  <a:pt x="82647" y="8734"/>
                </a:lnTo>
                <a:lnTo>
                  <a:pt x="72704" y="7194"/>
                </a:lnTo>
                <a:lnTo>
                  <a:pt x="102062" y="7194"/>
                </a:lnTo>
                <a:lnTo>
                  <a:pt x="131012" y="38131"/>
                </a:lnTo>
                <a:lnTo>
                  <a:pt x="142440" y="77881"/>
                </a:lnTo>
                <a:lnTo>
                  <a:pt x="144689" y="118710"/>
                </a:lnTo>
                <a:lnTo>
                  <a:pt x="144295" y="139046"/>
                </a:lnTo>
                <a:lnTo>
                  <a:pt x="142620" y="158910"/>
                </a:lnTo>
                <a:lnTo>
                  <a:pt x="138919" y="178099"/>
                </a:lnTo>
                <a:lnTo>
                  <a:pt x="132452" y="196412"/>
                </a:lnTo>
                <a:lnTo>
                  <a:pt x="119269" y="216669"/>
                </a:lnTo>
                <a:lnTo>
                  <a:pt x="103886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90172" y="2126695"/>
            <a:ext cx="114300" cy="229235"/>
          </a:xfrm>
          <a:custGeom>
            <a:avLst/>
            <a:gdLst/>
            <a:ahLst/>
            <a:cxnLst/>
            <a:rect l="l" t="t" r="r" b="b"/>
            <a:pathLst>
              <a:path w="114300" h="229235">
                <a:moveTo>
                  <a:pt x="0" y="32375"/>
                </a:moveTo>
                <a:lnTo>
                  <a:pt x="0" y="21583"/>
                </a:lnTo>
                <a:lnTo>
                  <a:pt x="11708" y="21246"/>
                </a:lnTo>
                <a:lnTo>
                  <a:pt x="27804" y="18885"/>
                </a:lnTo>
                <a:lnTo>
                  <a:pt x="45654" y="12478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5350" y="23742"/>
                </a:lnTo>
                <a:lnTo>
                  <a:pt x="31684" y="28733"/>
                </a:lnTo>
                <a:lnTo>
                  <a:pt x="18626" y="31296"/>
                </a:lnTo>
                <a:lnTo>
                  <a:pt x="7592" y="32240"/>
                </a:lnTo>
                <a:lnTo>
                  <a:pt x="0" y="32375"/>
                </a:lnTo>
                <a:close/>
              </a:path>
              <a:path w="114300" h="229235">
                <a:moveTo>
                  <a:pt x="102938" y="217996"/>
                </a:moveTo>
                <a:lnTo>
                  <a:pt x="13677" y="217996"/>
                </a:lnTo>
                <a:lnTo>
                  <a:pt x="31684" y="217231"/>
                </a:lnTo>
                <a:lnTo>
                  <a:pt x="41121" y="214578"/>
                </a:lnTo>
                <a:lnTo>
                  <a:pt x="44754" y="209497"/>
                </a:lnTo>
                <a:lnTo>
                  <a:pt x="45350" y="201448"/>
                </a:lnTo>
                <a:lnTo>
                  <a:pt x="45350" y="23742"/>
                </a:lnTo>
                <a:lnTo>
                  <a:pt x="70545" y="23742"/>
                </a:lnTo>
                <a:lnTo>
                  <a:pt x="70545" y="201448"/>
                </a:lnTo>
                <a:lnTo>
                  <a:pt x="71253" y="209497"/>
                </a:lnTo>
                <a:lnTo>
                  <a:pt x="75134" y="214578"/>
                </a:lnTo>
                <a:lnTo>
                  <a:pt x="84818" y="217231"/>
                </a:lnTo>
                <a:lnTo>
                  <a:pt x="102938" y="217996"/>
                </a:lnTo>
                <a:close/>
              </a:path>
              <a:path w="114300" h="229235">
                <a:moveTo>
                  <a:pt x="2159" y="228787"/>
                </a:moveTo>
                <a:lnTo>
                  <a:pt x="2159" y="217996"/>
                </a:lnTo>
                <a:lnTo>
                  <a:pt x="113736" y="217996"/>
                </a:lnTo>
                <a:lnTo>
                  <a:pt x="113736" y="228068"/>
                </a:lnTo>
                <a:lnTo>
                  <a:pt x="58307" y="228068"/>
                </a:lnTo>
                <a:lnTo>
                  <a:pt x="29693" y="228158"/>
                </a:lnTo>
                <a:lnTo>
                  <a:pt x="14172" y="228371"/>
                </a:lnTo>
                <a:lnTo>
                  <a:pt x="2159" y="228787"/>
                </a:lnTo>
                <a:close/>
              </a:path>
              <a:path w="114300" h="229235">
                <a:moveTo>
                  <a:pt x="113736" y="228787"/>
                </a:moveTo>
                <a:lnTo>
                  <a:pt x="101836" y="228371"/>
                </a:lnTo>
                <a:lnTo>
                  <a:pt x="86561" y="228158"/>
                </a:lnTo>
                <a:lnTo>
                  <a:pt x="58307" y="228068"/>
                </a:lnTo>
                <a:lnTo>
                  <a:pt x="113736" y="228068"/>
                </a:lnTo>
                <a:lnTo>
                  <a:pt x="113736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89747" y="2126690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5">
                <a:moveTo>
                  <a:pt x="71984" y="236701"/>
                </a:moveTo>
                <a:lnTo>
                  <a:pt x="28051" y="218794"/>
                </a:lnTo>
                <a:lnTo>
                  <a:pt x="6984" y="181236"/>
                </a:lnTo>
                <a:lnTo>
                  <a:pt x="438" y="138922"/>
                </a:lnTo>
                <a:lnTo>
                  <a:pt x="0" y="118710"/>
                </a:lnTo>
                <a:lnTo>
                  <a:pt x="404" y="98374"/>
                </a:lnTo>
                <a:lnTo>
                  <a:pt x="6073" y="59321"/>
                </a:lnTo>
                <a:lnTo>
                  <a:pt x="25127" y="20942"/>
                </a:lnTo>
                <a:lnTo>
                  <a:pt x="72704" y="0"/>
                </a:lnTo>
                <a:lnTo>
                  <a:pt x="85661" y="1304"/>
                </a:lnTo>
                <a:lnTo>
                  <a:pt x="101318" y="6654"/>
                </a:lnTo>
                <a:lnTo>
                  <a:pt x="102062" y="7194"/>
                </a:lnTo>
                <a:lnTo>
                  <a:pt x="71984" y="7194"/>
                </a:lnTo>
                <a:lnTo>
                  <a:pt x="62840" y="8386"/>
                </a:lnTo>
                <a:lnTo>
                  <a:pt x="30953" y="51081"/>
                </a:lnTo>
                <a:lnTo>
                  <a:pt x="28119" y="98026"/>
                </a:lnTo>
                <a:lnTo>
                  <a:pt x="28074" y="114393"/>
                </a:lnTo>
                <a:lnTo>
                  <a:pt x="28141" y="131717"/>
                </a:lnTo>
                <a:lnTo>
                  <a:pt x="29896" y="170140"/>
                </a:lnTo>
                <a:lnTo>
                  <a:pt x="39186" y="207541"/>
                </a:lnTo>
                <a:lnTo>
                  <a:pt x="71984" y="228787"/>
                </a:lnTo>
                <a:lnTo>
                  <a:pt x="103434" y="228787"/>
                </a:lnTo>
                <a:lnTo>
                  <a:pt x="103208" y="228967"/>
                </a:lnTo>
                <a:lnTo>
                  <a:pt x="87090" y="235060"/>
                </a:lnTo>
                <a:lnTo>
                  <a:pt x="71984" y="236701"/>
                </a:lnTo>
                <a:close/>
              </a:path>
              <a:path w="144779" h="236855">
                <a:moveTo>
                  <a:pt x="103434" y="228787"/>
                </a:moveTo>
                <a:lnTo>
                  <a:pt x="71984" y="228787"/>
                </a:lnTo>
                <a:lnTo>
                  <a:pt x="84256" y="226696"/>
                </a:lnTo>
                <a:lnTo>
                  <a:pt x="96189" y="219614"/>
                </a:lnTo>
                <a:lnTo>
                  <a:pt x="114377" y="169027"/>
                </a:lnTo>
                <a:lnTo>
                  <a:pt x="115895" y="114393"/>
                </a:lnTo>
                <a:lnTo>
                  <a:pt x="115850" y="97565"/>
                </a:lnTo>
                <a:lnTo>
                  <a:pt x="113016" y="47484"/>
                </a:lnTo>
                <a:lnTo>
                  <a:pt x="82343" y="8734"/>
                </a:lnTo>
                <a:lnTo>
                  <a:pt x="71984" y="7194"/>
                </a:lnTo>
                <a:lnTo>
                  <a:pt x="102062" y="7194"/>
                </a:lnTo>
                <a:lnTo>
                  <a:pt x="131012" y="38131"/>
                </a:lnTo>
                <a:lnTo>
                  <a:pt x="142440" y="77881"/>
                </a:lnTo>
                <a:lnTo>
                  <a:pt x="144689" y="118710"/>
                </a:lnTo>
                <a:lnTo>
                  <a:pt x="144284" y="139046"/>
                </a:lnTo>
                <a:lnTo>
                  <a:pt x="142530" y="158910"/>
                </a:lnTo>
                <a:lnTo>
                  <a:pt x="138615" y="178099"/>
                </a:lnTo>
                <a:lnTo>
                  <a:pt x="131732" y="196412"/>
                </a:lnTo>
                <a:lnTo>
                  <a:pt x="118651" y="216669"/>
                </a:lnTo>
                <a:lnTo>
                  <a:pt x="103434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05878" y="2126690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5">
                <a:moveTo>
                  <a:pt x="72704" y="236701"/>
                </a:moveTo>
                <a:lnTo>
                  <a:pt x="28366" y="218794"/>
                </a:lnTo>
                <a:lnTo>
                  <a:pt x="7288" y="181236"/>
                </a:lnTo>
                <a:lnTo>
                  <a:pt x="449" y="138922"/>
                </a:lnTo>
                <a:lnTo>
                  <a:pt x="0" y="118710"/>
                </a:lnTo>
                <a:lnTo>
                  <a:pt x="506" y="98374"/>
                </a:lnTo>
                <a:lnTo>
                  <a:pt x="6377" y="59321"/>
                </a:lnTo>
                <a:lnTo>
                  <a:pt x="25127" y="20942"/>
                </a:lnTo>
                <a:lnTo>
                  <a:pt x="72704" y="0"/>
                </a:lnTo>
                <a:lnTo>
                  <a:pt x="85661" y="1304"/>
                </a:lnTo>
                <a:lnTo>
                  <a:pt x="101318" y="6654"/>
                </a:lnTo>
                <a:lnTo>
                  <a:pt x="102062" y="7194"/>
                </a:lnTo>
                <a:lnTo>
                  <a:pt x="72704" y="7194"/>
                </a:lnTo>
                <a:lnTo>
                  <a:pt x="63560" y="8386"/>
                </a:lnTo>
                <a:lnTo>
                  <a:pt x="31673" y="51081"/>
                </a:lnTo>
                <a:lnTo>
                  <a:pt x="28838" y="98026"/>
                </a:lnTo>
                <a:lnTo>
                  <a:pt x="28793" y="114393"/>
                </a:lnTo>
                <a:lnTo>
                  <a:pt x="28850" y="131717"/>
                </a:lnTo>
                <a:lnTo>
                  <a:pt x="30312" y="170140"/>
                </a:lnTo>
                <a:lnTo>
                  <a:pt x="39501" y="207541"/>
                </a:lnTo>
                <a:lnTo>
                  <a:pt x="72704" y="228787"/>
                </a:lnTo>
                <a:lnTo>
                  <a:pt x="103886" y="228787"/>
                </a:lnTo>
                <a:lnTo>
                  <a:pt x="103658" y="228967"/>
                </a:lnTo>
                <a:lnTo>
                  <a:pt x="87506" y="235060"/>
                </a:lnTo>
                <a:lnTo>
                  <a:pt x="72704" y="236701"/>
                </a:lnTo>
                <a:close/>
              </a:path>
              <a:path w="144779" h="236855">
                <a:moveTo>
                  <a:pt x="103886" y="228787"/>
                </a:moveTo>
                <a:lnTo>
                  <a:pt x="72704" y="228787"/>
                </a:lnTo>
                <a:lnTo>
                  <a:pt x="84559" y="226696"/>
                </a:lnTo>
                <a:lnTo>
                  <a:pt x="96279" y="219614"/>
                </a:lnTo>
                <a:lnTo>
                  <a:pt x="114793" y="169027"/>
                </a:lnTo>
                <a:lnTo>
                  <a:pt x="116615" y="114393"/>
                </a:lnTo>
                <a:lnTo>
                  <a:pt x="116559" y="97565"/>
                </a:lnTo>
                <a:lnTo>
                  <a:pt x="113016" y="47484"/>
                </a:lnTo>
                <a:lnTo>
                  <a:pt x="82647" y="8734"/>
                </a:lnTo>
                <a:lnTo>
                  <a:pt x="72704" y="7194"/>
                </a:lnTo>
                <a:lnTo>
                  <a:pt x="102062" y="7194"/>
                </a:lnTo>
                <a:lnTo>
                  <a:pt x="131012" y="38131"/>
                </a:lnTo>
                <a:lnTo>
                  <a:pt x="142440" y="77881"/>
                </a:lnTo>
                <a:lnTo>
                  <a:pt x="144689" y="118710"/>
                </a:lnTo>
                <a:lnTo>
                  <a:pt x="144295" y="139046"/>
                </a:lnTo>
                <a:lnTo>
                  <a:pt x="142620" y="158910"/>
                </a:lnTo>
                <a:lnTo>
                  <a:pt x="138919" y="178099"/>
                </a:lnTo>
                <a:lnTo>
                  <a:pt x="132452" y="196412"/>
                </a:lnTo>
                <a:lnTo>
                  <a:pt x="119269" y="216669"/>
                </a:lnTo>
                <a:lnTo>
                  <a:pt x="103886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40633" y="2539660"/>
            <a:ext cx="144780" cy="236220"/>
          </a:xfrm>
          <a:custGeom>
            <a:avLst/>
            <a:gdLst/>
            <a:ahLst/>
            <a:cxnLst/>
            <a:rect l="l" t="t" r="r" b="b"/>
            <a:pathLst>
              <a:path w="144779" h="236219">
                <a:moveTo>
                  <a:pt x="71984" y="235982"/>
                </a:moveTo>
                <a:lnTo>
                  <a:pt x="28051" y="218681"/>
                </a:lnTo>
                <a:lnTo>
                  <a:pt x="6984" y="181236"/>
                </a:lnTo>
                <a:lnTo>
                  <a:pt x="438" y="138922"/>
                </a:lnTo>
                <a:lnTo>
                  <a:pt x="0" y="118710"/>
                </a:lnTo>
                <a:lnTo>
                  <a:pt x="404" y="98262"/>
                </a:lnTo>
                <a:lnTo>
                  <a:pt x="6073" y="58714"/>
                </a:lnTo>
                <a:lnTo>
                  <a:pt x="25127" y="20639"/>
                </a:lnTo>
                <a:lnTo>
                  <a:pt x="72704" y="0"/>
                </a:lnTo>
                <a:lnTo>
                  <a:pt x="85661" y="1304"/>
                </a:lnTo>
                <a:lnTo>
                  <a:pt x="101318" y="6654"/>
                </a:lnTo>
                <a:lnTo>
                  <a:pt x="102062" y="7194"/>
                </a:lnTo>
                <a:lnTo>
                  <a:pt x="71984" y="7194"/>
                </a:lnTo>
                <a:lnTo>
                  <a:pt x="62840" y="8285"/>
                </a:lnTo>
                <a:lnTo>
                  <a:pt x="30953" y="51081"/>
                </a:lnTo>
                <a:lnTo>
                  <a:pt x="28834" y="97565"/>
                </a:lnTo>
                <a:lnTo>
                  <a:pt x="28793" y="114393"/>
                </a:lnTo>
                <a:lnTo>
                  <a:pt x="28850" y="131312"/>
                </a:lnTo>
                <a:lnTo>
                  <a:pt x="30312" y="169736"/>
                </a:lnTo>
                <a:lnTo>
                  <a:pt x="39186" y="207541"/>
                </a:lnTo>
                <a:lnTo>
                  <a:pt x="71984" y="228787"/>
                </a:lnTo>
                <a:lnTo>
                  <a:pt x="102003" y="228787"/>
                </a:lnTo>
                <a:lnTo>
                  <a:pt x="87090" y="234352"/>
                </a:lnTo>
                <a:lnTo>
                  <a:pt x="71984" y="235982"/>
                </a:lnTo>
                <a:close/>
              </a:path>
              <a:path w="144779" h="236219">
                <a:moveTo>
                  <a:pt x="102003" y="228787"/>
                </a:moveTo>
                <a:lnTo>
                  <a:pt x="71984" y="228787"/>
                </a:lnTo>
                <a:lnTo>
                  <a:pt x="84256" y="226696"/>
                </a:lnTo>
                <a:lnTo>
                  <a:pt x="96189" y="219614"/>
                </a:lnTo>
                <a:lnTo>
                  <a:pt x="114377" y="169027"/>
                </a:lnTo>
                <a:lnTo>
                  <a:pt x="115895" y="114393"/>
                </a:lnTo>
                <a:lnTo>
                  <a:pt x="115850" y="97565"/>
                </a:lnTo>
                <a:lnTo>
                  <a:pt x="113016" y="47484"/>
                </a:lnTo>
                <a:lnTo>
                  <a:pt x="82343" y="8734"/>
                </a:lnTo>
                <a:lnTo>
                  <a:pt x="71984" y="7194"/>
                </a:lnTo>
                <a:lnTo>
                  <a:pt x="102062" y="7194"/>
                </a:lnTo>
                <a:lnTo>
                  <a:pt x="131012" y="38131"/>
                </a:lnTo>
                <a:lnTo>
                  <a:pt x="142440" y="77611"/>
                </a:lnTo>
                <a:lnTo>
                  <a:pt x="144689" y="118710"/>
                </a:lnTo>
                <a:lnTo>
                  <a:pt x="144284" y="139046"/>
                </a:lnTo>
                <a:lnTo>
                  <a:pt x="138615" y="178099"/>
                </a:lnTo>
                <a:lnTo>
                  <a:pt x="118651" y="216253"/>
                </a:lnTo>
                <a:lnTo>
                  <a:pt x="103208" y="228338"/>
                </a:lnTo>
                <a:lnTo>
                  <a:pt x="102003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74041" y="2539665"/>
            <a:ext cx="114300" cy="229235"/>
          </a:xfrm>
          <a:custGeom>
            <a:avLst/>
            <a:gdLst/>
            <a:ahLst/>
            <a:cxnLst/>
            <a:rect l="l" t="t" r="r" b="b"/>
            <a:pathLst>
              <a:path w="114300" h="229235">
                <a:moveTo>
                  <a:pt x="0" y="32375"/>
                </a:moveTo>
                <a:lnTo>
                  <a:pt x="0" y="21583"/>
                </a:lnTo>
                <a:lnTo>
                  <a:pt x="11303" y="21246"/>
                </a:lnTo>
                <a:lnTo>
                  <a:pt x="27264" y="18885"/>
                </a:lnTo>
                <a:lnTo>
                  <a:pt x="45249" y="12478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5350" y="23742"/>
                </a:lnTo>
                <a:lnTo>
                  <a:pt x="31684" y="28733"/>
                </a:lnTo>
                <a:lnTo>
                  <a:pt x="18626" y="31296"/>
                </a:lnTo>
                <a:lnTo>
                  <a:pt x="7592" y="32240"/>
                </a:lnTo>
                <a:lnTo>
                  <a:pt x="0" y="32375"/>
                </a:lnTo>
                <a:close/>
              </a:path>
              <a:path w="114300" h="229235">
                <a:moveTo>
                  <a:pt x="102938" y="217996"/>
                </a:moveTo>
                <a:lnTo>
                  <a:pt x="12957" y="217996"/>
                </a:lnTo>
                <a:lnTo>
                  <a:pt x="31077" y="217130"/>
                </a:lnTo>
                <a:lnTo>
                  <a:pt x="40761" y="214308"/>
                </a:lnTo>
                <a:lnTo>
                  <a:pt x="44641" y="209193"/>
                </a:lnTo>
                <a:lnTo>
                  <a:pt x="45350" y="201448"/>
                </a:lnTo>
                <a:lnTo>
                  <a:pt x="45350" y="23742"/>
                </a:lnTo>
                <a:lnTo>
                  <a:pt x="70545" y="23742"/>
                </a:lnTo>
                <a:lnTo>
                  <a:pt x="70545" y="201448"/>
                </a:lnTo>
                <a:lnTo>
                  <a:pt x="71253" y="209497"/>
                </a:lnTo>
                <a:lnTo>
                  <a:pt x="75134" y="214578"/>
                </a:lnTo>
                <a:lnTo>
                  <a:pt x="84818" y="217231"/>
                </a:lnTo>
                <a:lnTo>
                  <a:pt x="102938" y="217996"/>
                </a:lnTo>
                <a:close/>
              </a:path>
              <a:path w="114300" h="229235">
                <a:moveTo>
                  <a:pt x="2159" y="228787"/>
                </a:moveTo>
                <a:lnTo>
                  <a:pt x="2159" y="217996"/>
                </a:lnTo>
                <a:lnTo>
                  <a:pt x="113736" y="217996"/>
                </a:lnTo>
                <a:lnTo>
                  <a:pt x="113736" y="227348"/>
                </a:lnTo>
                <a:lnTo>
                  <a:pt x="57587" y="227348"/>
                </a:lnTo>
                <a:lnTo>
                  <a:pt x="29333" y="227528"/>
                </a:lnTo>
                <a:lnTo>
                  <a:pt x="14059" y="227956"/>
                </a:lnTo>
                <a:lnTo>
                  <a:pt x="2159" y="228787"/>
                </a:lnTo>
                <a:close/>
              </a:path>
              <a:path w="114300" h="229235">
                <a:moveTo>
                  <a:pt x="113736" y="228787"/>
                </a:moveTo>
                <a:lnTo>
                  <a:pt x="101824" y="227956"/>
                </a:lnTo>
                <a:lnTo>
                  <a:pt x="86471" y="227528"/>
                </a:lnTo>
                <a:lnTo>
                  <a:pt x="57587" y="227348"/>
                </a:lnTo>
                <a:lnTo>
                  <a:pt x="113736" y="227348"/>
                </a:lnTo>
                <a:lnTo>
                  <a:pt x="113736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73616" y="2539660"/>
            <a:ext cx="144780" cy="236220"/>
          </a:xfrm>
          <a:custGeom>
            <a:avLst/>
            <a:gdLst/>
            <a:ahLst/>
            <a:cxnLst/>
            <a:rect l="l" t="t" r="r" b="b"/>
            <a:pathLst>
              <a:path w="144779" h="236219">
                <a:moveTo>
                  <a:pt x="71984" y="235982"/>
                </a:moveTo>
                <a:lnTo>
                  <a:pt x="27950" y="218681"/>
                </a:lnTo>
                <a:lnTo>
                  <a:pt x="6681" y="181236"/>
                </a:lnTo>
                <a:lnTo>
                  <a:pt x="337" y="138922"/>
                </a:lnTo>
                <a:lnTo>
                  <a:pt x="0" y="118710"/>
                </a:lnTo>
                <a:lnTo>
                  <a:pt x="393" y="98262"/>
                </a:lnTo>
                <a:lnTo>
                  <a:pt x="5770" y="58714"/>
                </a:lnTo>
                <a:lnTo>
                  <a:pt x="24812" y="20639"/>
                </a:lnTo>
                <a:lnTo>
                  <a:pt x="71984" y="0"/>
                </a:lnTo>
                <a:lnTo>
                  <a:pt x="85054" y="1304"/>
                </a:lnTo>
                <a:lnTo>
                  <a:pt x="100958" y="6654"/>
                </a:lnTo>
                <a:lnTo>
                  <a:pt x="101713" y="7194"/>
                </a:lnTo>
                <a:lnTo>
                  <a:pt x="71984" y="7194"/>
                </a:lnTo>
                <a:lnTo>
                  <a:pt x="62840" y="8285"/>
                </a:lnTo>
                <a:lnTo>
                  <a:pt x="30953" y="51081"/>
                </a:lnTo>
                <a:lnTo>
                  <a:pt x="28119" y="98026"/>
                </a:lnTo>
                <a:lnTo>
                  <a:pt x="28074" y="114393"/>
                </a:lnTo>
                <a:lnTo>
                  <a:pt x="28130" y="131312"/>
                </a:lnTo>
                <a:lnTo>
                  <a:pt x="29592" y="169736"/>
                </a:lnTo>
                <a:lnTo>
                  <a:pt x="38781" y="207541"/>
                </a:lnTo>
                <a:lnTo>
                  <a:pt x="71984" y="228787"/>
                </a:lnTo>
                <a:lnTo>
                  <a:pt x="102003" y="228787"/>
                </a:lnTo>
                <a:lnTo>
                  <a:pt x="87090" y="234352"/>
                </a:lnTo>
                <a:lnTo>
                  <a:pt x="71984" y="235982"/>
                </a:lnTo>
                <a:close/>
              </a:path>
              <a:path w="144779" h="236219">
                <a:moveTo>
                  <a:pt x="102003" y="228787"/>
                </a:moveTo>
                <a:lnTo>
                  <a:pt x="71984" y="228787"/>
                </a:lnTo>
                <a:lnTo>
                  <a:pt x="83952" y="226696"/>
                </a:lnTo>
                <a:lnTo>
                  <a:pt x="95919" y="219614"/>
                </a:lnTo>
                <a:lnTo>
                  <a:pt x="114377" y="169027"/>
                </a:lnTo>
                <a:lnTo>
                  <a:pt x="115895" y="114393"/>
                </a:lnTo>
                <a:lnTo>
                  <a:pt x="115839" y="97565"/>
                </a:lnTo>
                <a:lnTo>
                  <a:pt x="112296" y="47484"/>
                </a:lnTo>
                <a:lnTo>
                  <a:pt x="82231" y="8734"/>
                </a:lnTo>
                <a:lnTo>
                  <a:pt x="71984" y="7194"/>
                </a:lnTo>
                <a:lnTo>
                  <a:pt x="101713" y="7194"/>
                </a:lnTo>
                <a:lnTo>
                  <a:pt x="131012" y="38131"/>
                </a:lnTo>
                <a:lnTo>
                  <a:pt x="142170" y="77611"/>
                </a:lnTo>
                <a:lnTo>
                  <a:pt x="144689" y="118710"/>
                </a:lnTo>
                <a:lnTo>
                  <a:pt x="144183" y="139046"/>
                </a:lnTo>
                <a:lnTo>
                  <a:pt x="138312" y="178099"/>
                </a:lnTo>
                <a:lnTo>
                  <a:pt x="118651" y="216253"/>
                </a:lnTo>
                <a:lnTo>
                  <a:pt x="103208" y="228338"/>
                </a:lnTo>
                <a:lnTo>
                  <a:pt x="102003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89747" y="2539660"/>
            <a:ext cx="144780" cy="236220"/>
          </a:xfrm>
          <a:custGeom>
            <a:avLst/>
            <a:gdLst/>
            <a:ahLst/>
            <a:cxnLst/>
            <a:rect l="l" t="t" r="r" b="b"/>
            <a:pathLst>
              <a:path w="144779" h="236219">
                <a:moveTo>
                  <a:pt x="71984" y="235982"/>
                </a:moveTo>
                <a:lnTo>
                  <a:pt x="28051" y="218681"/>
                </a:lnTo>
                <a:lnTo>
                  <a:pt x="6984" y="181236"/>
                </a:lnTo>
                <a:lnTo>
                  <a:pt x="438" y="138922"/>
                </a:lnTo>
                <a:lnTo>
                  <a:pt x="0" y="118710"/>
                </a:lnTo>
                <a:lnTo>
                  <a:pt x="404" y="98262"/>
                </a:lnTo>
                <a:lnTo>
                  <a:pt x="6073" y="58714"/>
                </a:lnTo>
                <a:lnTo>
                  <a:pt x="25127" y="20639"/>
                </a:lnTo>
                <a:lnTo>
                  <a:pt x="72704" y="0"/>
                </a:lnTo>
                <a:lnTo>
                  <a:pt x="85661" y="1304"/>
                </a:lnTo>
                <a:lnTo>
                  <a:pt x="101318" y="6654"/>
                </a:lnTo>
                <a:lnTo>
                  <a:pt x="102062" y="7194"/>
                </a:lnTo>
                <a:lnTo>
                  <a:pt x="71984" y="7194"/>
                </a:lnTo>
                <a:lnTo>
                  <a:pt x="62840" y="8285"/>
                </a:lnTo>
                <a:lnTo>
                  <a:pt x="30953" y="51081"/>
                </a:lnTo>
                <a:lnTo>
                  <a:pt x="28119" y="98026"/>
                </a:lnTo>
                <a:lnTo>
                  <a:pt x="28074" y="114393"/>
                </a:lnTo>
                <a:lnTo>
                  <a:pt x="28141" y="131312"/>
                </a:lnTo>
                <a:lnTo>
                  <a:pt x="29896" y="169736"/>
                </a:lnTo>
                <a:lnTo>
                  <a:pt x="39186" y="207541"/>
                </a:lnTo>
                <a:lnTo>
                  <a:pt x="71984" y="228787"/>
                </a:lnTo>
                <a:lnTo>
                  <a:pt x="102003" y="228787"/>
                </a:lnTo>
                <a:lnTo>
                  <a:pt x="87090" y="234352"/>
                </a:lnTo>
                <a:lnTo>
                  <a:pt x="71984" y="235982"/>
                </a:lnTo>
                <a:close/>
              </a:path>
              <a:path w="144779" h="236219">
                <a:moveTo>
                  <a:pt x="102003" y="228787"/>
                </a:moveTo>
                <a:lnTo>
                  <a:pt x="71984" y="228787"/>
                </a:lnTo>
                <a:lnTo>
                  <a:pt x="84256" y="226696"/>
                </a:lnTo>
                <a:lnTo>
                  <a:pt x="96189" y="219614"/>
                </a:lnTo>
                <a:lnTo>
                  <a:pt x="114377" y="169027"/>
                </a:lnTo>
                <a:lnTo>
                  <a:pt x="115895" y="114393"/>
                </a:lnTo>
                <a:lnTo>
                  <a:pt x="115850" y="97565"/>
                </a:lnTo>
                <a:lnTo>
                  <a:pt x="113016" y="47484"/>
                </a:lnTo>
                <a:lnTo>
                  <a:pt x="82343" y="8734"/>
                </a:lnTo>
                <a:lnTo>
                  <a:pt x="71984" y="7194"/>
                </a:lnTo>
                <a:lnTo>
                  <a:pt x="102062" y="7194"/>
                </a:lnTo>
                <a:lnTo>
                  <a:pt x="131012" y="38131"/>
                </a:lnTo>
                <a:lnTo>
                  <a:pt x="142440" y="77611"/>
                </a:lnTo>
                <a:lnTo>
                  <a:pt x="144689" y="118710"/>
                </a:lnTo>
                <a:lnTo>
                  <a:pt x="144284" y="139046"/>
                </a:lnTo>
                <a:lnTo>
                  <a:pt x="138615" y="178099"/>
                </a:lnTo>
                <a:lnTo>
                  <a:pt x="118651" y="216253"/>
                </a:lnTo>
                <a:lnTo>
                  <a:pt x="103208" y="228338"/>
                </a:lnTo>
                <a:lnTo>
                  <a:pt x="102003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23155" y="2539665"/>
            <a:ext cx="114300" cy="229235"/>
          </a:xfrm>
          <a:custGeom>
            <a:avLst/>
            <a:gdLst/>
            <a:ahLst/>
            <a:cxnLst/>
            <a:rect l="l" t="t" r="r" b="b"/>
            <a:pathLst>
              <a:path w="114300" h="229235">
                <a:moveTo>
                  <a:pt x="0" y="32375"/>
                </a:moveTo>
                <a:lnTo>
                  <a:pt x="0" y="21583"/>
                </a:lnTo>
                <a:lnTo>
                  <a:pt x="11303" y="21246"/>
                </a:lnTo>
                <a:lnTo>
                  <a:pt x="27264" y="18885"/>
                </a:lnTo>
                <a:lnTo>
                  <a:pt x="45249" y="12478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5350" y="23742"/>
                </a:lnTo>
                <a:lnTo>
                  <a:pt x="31684" y="28733"/>
                </a:lnTo>
                <a:lnTo>
                  <a:pt x="18626" y="31296"/>
                </a:lnTo>
                <a:lnTo>
                  <a:pt x="7592" y="32240"/>
                </a:lnTo>
                <a:lnTo>
                  <a:pt x="0" y="32375"/>
                </a:lnTo>
                <a:close/>
              </a:path>
              <a:path w="114300" h="229235">
                <a:moveTo>
                  <a:pt x="102218" y="217996"/>
                </a:moveTo>
                <a:lnTo>
                  <a:pt x="12957" y="217996"/>
                </a:lnTo>
                <a:lnTo>
                  <a:pt x="31077" y="217130"/>
                </a:lnTo>
                <a:lnTo>
                  <a:pt x="40761" y="214308"/>
                </a:lnTo>
                <a:lnTo>
                  <a:pt x="44641" y="209193"/>
                </a:lnTo>
                <a:lnTo>
                  <a:pt x="45350" y="201448"/>
                </a:lnTo>
                <a:lnTo>
                  <a:pt x="45350" y="23742"/>
                </a:lnTo>
                <a:lnTo>
                  <a:pt x="70545" y="23742"/>
                </a:lnTo>
                <a:lnTo>
                  <a:pt x="70545" y="201448"/>
                </a:lnTo>
                <a:lnTo>
                  <a:pt x="71141" y="209497"/>
                </a:lnTo>
                <a:lnTo>
                  <a:pt x="74774" y="214578"/>
                </a:lnTo>
                <a:lnTo>
                  <a:pt x="84211" y="217231"/>
                </a:lnTo>
                <a:lnTo>
                  <a:pt x="102218" y="217996"/>
                </a:lnTo>
                <a:close/>
              </a:path>
              <a:path w="114300" h="229235">
                <a:moveTo>
                  <a:pt x="2159" y="228787"/>
                </a:moveTo>
                <a:lnTo>
                  <a:pt x="2159" y="217996"/>
                </a:lnTo>
                <a:lnTo>
                  <a:pt x="113736" y="217996"/>
                </a:lnTo>
                <a:lnTo>
                  <a:pt x="113736" y="227348"/>
                </a:lnTo>
                <a:lnTo>
                  <a:pt x="57587" y="227348"/>
                </a:lnTo>
                <a:lnTo>
                  <a:pt x="29333" y="227528"/>
                </a:lnTo>
                <a:lnTo>
                  <a:pt x="14059" y="227956"/>
                </a:lnTo>
                <a:lnTo>
                  <a:pt x="2159" y="228787"/>
                </a:lnTo>
                <a:close/>
              </a:path>
              <a:path w="114300" h="229235">
                <a:moveTo>
                  <a:pt x="113736" y="228787"/>
                </a:moveTo>
                <a:lnTo>
                  <a:pt x="101723" y="227956"/>
                </a:lnTo>
                <a:lnTo>
                  <a:pt x="86201" y="227528"/>
                </a:lnTo>
                <a:lnTo>
                  <a:pt x="57587" y="227348"/>
                </a:lnTo>
                <a:lnTo>
                  <a:pt x="113736" y="227348"/>
                </a:lnTo>
                <a:lnTo>
                  <a:pt x="113736" y="22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57909" y="2951910"/>
            <a:ext cx="114300" cy="229870"/>
          </a:xfrm>
          <a:custGeom>
            <a:avLst/>
            <a:gdLst/>
            <a:ahLst/>
            <a:cxnLst/>
            <a:rect l="l" t="t" r="r" b="b"/>
            <a:pathLst>
              <a:path w="114300" h="229869">
                <a:moveTo>
                  <a:pt x="0" y="33095"/>
                </a:moveTo>
                <a:lnTo>
                  <a:pt x="0" y="22303"/>
                </a:lnTo>
                <a:lnTo>
                  <a:pt x="11303" y="21954"/>
                </a:lnTo>
                <a:lnTo>
                  <a:pt x="27264" y="19515"/>
                </a:lnTo>
                <a:lnTo>
                  <a:pt x="45249" y="12894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4630" y="23742"/>
                </a:lnTo>
                <a:lnTo>
                  <a:pt x="31279" y="29149"/>
                </a:lnTo>
                <a:lnTo>
                  <a:pt x="18266" y="31925"/>
                </a:lnTo>
                <a:lnTo>
                  <a:pt x="7277" y="32948"/>
                </a:lnTo>
                <a:lnTo>
                  <a:pt x="0" y="33095"/>
                </a:lnTo>
                <a:close/>
              </a:path>
              <a:path w="114300" h="229869">
                <a:moveTo>
                  <a:pt x="102218" y="218715"/>
                </a:moveTo>
                <a:lnTo>
                  <a:pt x="12957" y="218715"/>
                </a:lnTo>
                <a:lnTo>
                  <a:pt x="30964" y="217849"/>
                </a:lnTo>
                <a:lnTo>
                  <a:pt x="40401" y="215028"/>
                </a:lnTo>
                <a:lnTo>
                  <a:pt x="44034" y="209913"/>
                </a:lnTo>
                <a:lnTo>
                  <a:pt x="44630" y="202167"/>
                </a:lnTo>
                <a:lnTo>
                  <a:pt x="44630" y="23742"/>
                </a:lnTo>
                <a:lnTo>
                  <a:pt x="70545" y="23742"/>
                </a:lnTo>
                <a:lnTo>
                  <a:pt x="70545" y="202167"/>
                </a:lnTo>
                <a:lnTo>
                  <a:pt x="71141" y="210216"/>
                </a:lnTo>
                <a:lnTo>
                  <a:pt x="74774" y="215298"/>
                </a:lnTo>
                <a:lnTo>
                  <a:pt x="84211" y="217951"/>
                </a:lnTo>
                <a:lnTo>
                  <a:pt x="102218" y="218715"/>
                </a:lnTo>
                <a:close/>
              </a:path>
              <a:path w="114300" h="229869">
                <a:moveTo>
                  <a:pt x="2159" y="229507"/>
                </a:moveTo>
                <a:lnTo>
                  <a:pt x="2159" y="218715"/>
                </a:lnTo>
                <a:lnTo>
                  <a:pt x="113736" y="218715"/>
                </a:lnTo>
                <a:lnTo>
                  <a:pt x="113736" y="228068"/>
                </a:lnTo>
                <a:lnTo>
                  <a:pt x="57587" y="228068"/>
                </a:lnTo>
                <a:lnTo>
                  <a:pt x="29063" y="228248"/>
                </a:lnTo>
                <a:lnTo>
                  <a:pt x="13755" y="228675"/>
                </a:lnTo>
                <a:lnTo>
                  <a:pt x="2159" y="229507"/>
                </a:lnTo>
                <a:close/>
              </a:path>
              <a:path w="114300" h="229869">
                <a:moveTo>
                  <a:pt x="113736" y="229507"/>
                </a:moveTo>
                <a:lnTo>
                  <a:pt x="101723" y="228675"/>
                </a:lnTo>
                <a:lnTo>
                  <a:pt x="86201" y="228248"/>
                </a:lnTo>
                <a:lnTo>
                  <a:pt x="57587" y="228068"/>
                </a:lnTo>
                <a:lnTo>
                  <a:pt x="113736" y="228068"/>
                </a:lnTo>
                <a:lnTo>
                  <a:pt x="113736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56764" y="2951910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5">
                <a:moveTo>
                  <a:pt x="72704" y="236701"/>
                </a:moveTo>
                <a:lnTo>
                  <a:pt x="28366" y="219401"/>
                </a:lnTo>
                <a:lnTo>
                  <a:pt x="7288" y="181955"/>
                </a:lnTo>
                <a:lnTo>
                  <a:pt x="449" y="139642"/>
                </a:lnTo>
                <a:lnTo>
                  <a:pt x="0" y="119430"/>
                </a:lnTo>
                <a:lnTo>
                  <a:pt x="506" y="98981"/>
                </a:lnTo>
                <a:lnTo>
                  <a:pt x="6377" y="59434"/>
                </a:lnTo>
                <a:lnTo>
                  <a:pt x="25127" y="21246"/>
                </a:lnTo>
                <a:lnTo>
                  <a:pt x="72704" y="0"/>
                </a:lnTo>
                <a:lnTo>
                  <a:pt x="85661" y="1416"/>
                </a:lnTo>
                <a:lnTo>
                  <a:pt x="101318" y="7014"/>
                </a:lnTo>
                <a:lnTo>
                  <a:pt x="102532" y="7914"/>
                </a:lnTo>
                <a:lnTo>
                  <a:pt x="72704" y="7914"/>
                </a:lnTo>
                <a:lnTo>
                  <a:pt x="63560" y="9004"/>
                </a:lnTo>
                <a:lnTo>
                  <a:pt x="31673" y="51801"/>
                </a:lnTo>
                <a:lnTo>
                  <a:pt x="28841" y="98284"/>
                </a:lnTo>
                <a:lnTo>
                  <a:pt x="28793" y="115113"/>
                </a:lnTo>
                <a:lnTo>
                  <a:pt x="28850" y="132031"/>
                </a:lnTo>
                <a:lnTo>
                  <a:pt x="30312" y="170455"/>
                </a:lnTo>
                <a:lnTo>
                  <a:pt x="39501" y="208260"/>
                </a:lnTo>
                <a:lnTo>
                  <a:pt x="72704" y="229507"/>
                </a:lnTo>
                <a:lnTo>
                  <a:pt x="102450" y="229507"/>
                </a:lnTo>
                <a:lnTo>
                  <a:pt x="87506" y="235071"/>
                </a:lnTo>
                <a:lnTo>
                  <a:pt x="72704" y="236701"/>
                </a:lnTo>
                <a:close/>
              </a:path>
              <a:path w="144779" h="236855">
                <a:moveTo>
                  <a:pt x="102450" y="229507"/>
                </a:moveTo>
                <a:lnTo>
                  <a:pt x="72704" y="229507"/>
                </a:lnTo>
                <a:lnTo>
                  <a:pt x="84570" y="227315"/>
                </a:lnTo>
                <a:lnTo>
                  <a:pt x="96369" y="220064"/>
                </a:lnTo>
                <a:lnTo>
                  <a:pt x="115097" y="169443"/>
                </a:lnTo>
                <a:lnTo>
                  <a:pt x="116615" y="115113"/>
                </a:lnTo>
                <a:lnTo>
                  <a:pt x="116559" y="98284"/>
                </a:lnTo>
                <a:lnTo>
                  <a:pt x="113016" y="48203"/>
                </a:lnTo>
                <a:lnTo>
                  <a:pt x="82647" y="9454"/>
                </a:lnTo>
                <a:lnTo>
                  <a:pt x="72704" y="7914"/>
                </a:lnTo>
                <a:lnTo>
                  <a:pt x="102532" y="7914"/>
                </a:lnTo>
                <a:lnTo>
                  <a:pt x="131012" y="38850"/>
                </a:lnTo>
                <a:lnTo>
                  <a:pt x="142440" y="78331"/>
                </a:lnTo>
                <a:lnTo>
                  <a:pt x="144689" y="119430"/>
                </a:lnTo>
                <a:lnTo>
                  <a:pt x="144295" y="139766"/>
                </a:lnTo>
                <a:lnTo>
                  <a:pt x="138919" y="178819"/>
                </a:lnTo>
                <a:lnTo>
                  <a:pt x="119269" y="216973"/>
                </a:lnTo>
                <a:lnTo>
                  <a:pt x="103658" y="229057"/>
                </a:lnTo>
                <a:lnTo>
                  <a:pt x="102450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73616" y="2951910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5">
                <a:moveTo>
                  <a:pt x="71984" y="236701"/>
                </a:moveTo>
                <a:lnTo>
                  <a:pt x="27950" y="219401"/>
                </a:lnTo>
                <a:lnTo>
                  <a:pt x="6681" y="181955"/>
                </a:lnTo>
                <a:lnTo>
                  <a:pt x="337" y="139642"/>
                </a:lnTo>
                <a:lnTo>
                  <a:pt x="0" y="119430"/>
                </a:lnTo>
                <a:lnTo>
                  <a:pt x="393" y="98981"/>
                </a:lnTo>
                <a:lnTo>
                  <a:pt x="5770" y="59434"/>
                </a:lnTo>
                <a:lnTo>
                  <a:pt x="24812" y="21246"/>
                </a:lnTo>
                <a:lnTo>
                  <a:pt x="71984" y="0"/>
                </a:lnTo>
                <a:lnTo>
                  <a:pt x="85054" y="1416"/>
                </a:lnTo>
                <a:lnTo>
                  <a:pt x="100958" y="7014"/>
                </a:lnTo>
                <a:lnTo>
                  <a:pt x="102191" y="7914"/>
                </a:lnTo>
                <a:lnTo>
                  <a:pt x="71984" y="7914"/>
                </a:lnTo>
                <a:lnTo>
                  <a:pt x="62840" y="9004"/>
                </a:lnTo>
                <a:lnTo>
                  <a:pt x="30953" y="51801"/>
                </a:lnTo>
                <a:lnTo>
                  <a:pt x="28122" y="98284"/>
                </a:lnTo>
                <a:lnTo>
                  <a:pt x="28074" y="115113"/>
                </a:lnTo>
                <a:lnTo>
                  <a:pt x="28130" y="132031"/>
                </a:lnTo>
                <a:lnTo>
                  <a:pt x="29592" y="170455"/>
                </a:lnTo>
                <a:lnTo>
                  <a:pt x="38781" y="208260"/>
                </a:lnTo>
                <a:lnTo>
                  <a:pt x="71984" y="229507"/>
                </a:lnTo>
                <a:lnTo>
                  <a:pt x="102003" y="229507"/>
                </a:lnTo>
                <a:lnTo>
                  <a:pt x="87090" y="235071"/>
                </a:lnTo>
                <a:lnTo>
                  <a:pt x="71984" y="236701"/>
                </a:lnTo>
                <a:close/>
              </a:path>
              <a:path w="144779" h="236855">
                <a:moveTo>
                  <a:pt x="102003" y="229507"/>
                </a:moveTo>
                <a:lnTo>
                  <a:pt x="71984" y="229507"/>
                </a:lnTo>
                <a:lnTo>
                  <a:pt x="83952" y="227315"/>
                </a:lnTo>
                <a:lnTo>
                  <a:pt x="95919" y="220064"/>
                </a:lnTo>
                <a:lnTo>
                  <a:pt x="114377" y="169443"/>
                </a:lnTo>
                <a:lnTo>
                  <a:pt x="115895" y="115113"/>
                </a:lnTo>
                <a:lnTo>
                  <a:pt x="115839" y="98284"/>
                </a:lnTo>
                <a:lnTo>
                  <a:pt x="112296" y="48203"/>
                </a:lnTo>
                <a:lnTo>
                  <a:pt x="82231" y="9454"/>
                </a:lnTo>
                <a:lnTo>
                  <a:pt x="71984" y="7914"/>
                </a:lnTo>
                <a:lnTo>
                  <a:pt x="102191" y="7914"/>
                </a:lnTo>
                <a:lnTo>
                  <a:pt x="131012" y="38850"/>
                </a:lnTo>
                <a:lnTo>
                  <a:pt x="142170" y="78331"/>
                </a:lnTo>
                <a:lnTo>
                  <a:pt x="144689" y="119430"/>
                </a:lnTo>
                <a:lnTo>
                  <a:pt x="144183" y="139766"/>
                </a:lnTo>
                <a:lnTo>
                  <a:pt x="138312" y="178819"/>
                </a:lnTo>
                <a:lnTo>
                  <a:pt x="118651" y="216973"/>
                </a:lnTo>
                <a:lnTo>
                  <a:pt x="103208" y="229057"/>
                </a:lnTo>
                <a:lnTo>
                  <a:pt x="102003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89747" y="2951910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5">
                <a:moveTo>
                  <a:pt x="71984" y="236701"/>
                </a:moveTo>
                <a:lnTo>
                  <a:pt x="28051" y="219401"/>
                </a:lnTo>
                <a:lnTo>
                  <a:pt x="6984" y="181955"/>
                </a:lnTo>
                <a:lnTo>
                  <a:pt x="438" y="139642"/>
                </a:lnTo>
                <a:lnTo>
                  <a:pt x="0" y="119430"/>
                </a:lnTo>
                <a:lnTo>
                  <a:pt x="404" y="98981"/>
                </a:lnTo>
                <a:lnTo>
                  <a:pt x="6073" y="59434"/>
                </a:lnTo>
                <a:lnTo>
                  <a:pt x="25127" y="21246"/>
                </a:lnTo>
                <a:lnTo>
                  <a:pt x="72704" y="0"/>
                </a:lnTo>
                <a:lnTo>
                  <a:pt x="85661" y="1416"/>
                </a:lnTo>
                <a:lnTo>
                  <a:pt x="101318" y="7014"/>
                </a:lnTo>
                <a:lnTo>
                  <a:pt x="102532" y="7914"/>
                </a:lnTo>
                <a:lnTo>
                  <a:pt x="71984" y="7914"/>
                </a:lnTo>
                <a:lnTo>
                  <a:pt x="62840" y="9004"/>
                </a:lnTo>
                <a:lnTo>
                  <a:pt x="30953" y="51801"/>
                </a:lnTo>
                <a:lnTo>
                  <a:pt x="28122" y="98284"/>
                </a:lnTo>
                <a:lnTo>
                  <a:pt x="28074" y="115113"/>
                </a:lnTo>
                <a:lnTo>
                  <a:pt x="28141" y="132031"/>
                </a:lnTo>
                <a:lnTo>
                  <a:pt x="29896" y="170455"/>
                </a:lnTo>
                <a:lnTo>
                  <a:pt x="39186" y="208260"/>
                </a:lnTo>
                <a:lnTo>
                  <a:pt x="71984" y="229507"/>
                </a:lnTo>
                <a:lnTo>
                  <a:pt x="102003" y="229507"/>
                </a:lnTo>
                <a:lnTo>
                  <a:pt x="87090" y="235071"/>
                </a:lnTo>
                <a:lnTo>
                  <a:pt x="71984" y="236701"/>
                </a:lnTo>
                <a:close/>
              </a:path>
              <a:path w="144779" h="236855">
                <a:moveTo>
                  <a:pt x="102003" y="229507"/>
                </a:moveTo>
                <a:lnTo>
                  <a:pt x="71984" y="229507"/>
                </a:lnTo>
                <a:lnTo>
                  <a:pt x="84256" y="227315"/>
                </a:lnTo>
                <a:lnTo>
                  <a:pt x="96189" y="220064"/>
                </a:lnTo>
                <a:lnTo>
                  <a:pt x="114377" y="169443"/>
                </a:lnTo>
                <a:lnTo>
                  <a:pt x="115895" y="115113"/>
                </a:lnTo>
                <a:lnTo>
                  <a:pt x="115850" y="98284"/>
                </a:lnTo>
                <a:lnTo>
                  <a:pt x="113016" y="48203"/>
                </a:lnTo>
                <a:lnTo>
                  <a:pt x="82343" y="9454"/>
                </a:lnTo>
                <a:lnTo>
                  <a:pt x="71984" y="7914"/>
                </a:lnTo>
                <a:lnTo>
                  <a:pt x="102532" y="7914"/>
                </a:lnTo>
                <a:lnTo>
                  <a:pt x="131012" y="38850"/>
                </a:lnTo>
                <a:lnTo>
                  <a:pt x="142440" y="78331"/>
                </a:lnTo>
                <a:lnTo>
                  <a:pt x="144689" y="119430"/>
                </a:lnTo>
                <a:lnTo>
                  <a:pt x="144284" y="139766"/>
                </a:lnTo>
                <a:lnTo>
                  <a:pt x="138615" y="178819"/>
                </a:lnTo>
                <a:lnTo>
                  <a:pt x="118651" y="216973"/>
                </a:lnTo>
                <a:lnTo>
                  <a:pt x="103208" y="229057"/>
                </a:lnTo>
                <a:lnTo>
                  <a:pt x="102003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723155" y="2951910"/>
            <a:ext cx="114300" cy="229870"/>
          </a:xfrm>
          <a:custGeom>
            <a:avLst/>
            <a:gdLst/>
            <a:ahLst/>
            <a:cxnLst/>
            <a:rect l="l" t="t" r="r" b="b"/>
            <a:pathLst>
              <a:path w="114300" h="229869">
                <a:moveTo>
                  <a:pt x="0" y="33095"/>
                </a:moveTo>
                <a:lnTo>
                  <a:pt x="0" y="22303"/>
                </a:lnTo>
                <a:lnTo>
                  <a:pt x="11303" y="21954"/>
                </a:lnTo>
                <a:lnTo>
                  <a:pt x="27264" y="19515"/>
                </a:lnTo>
                <a:lnTo>
                  <a:pt x="45249" y="12894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5350" y="23742"/>
                </a:lnTo>
                <a:lnTo>
                  <a:pt x="31684" y="29149"/>
                </a:lnTo>
                <a:lnTo>
                  <a:pt x="18626" y="31925"/>
                </a:lnTo>
                <a:lnTo>
                  <a:pt x="7592" y="32948"/>
                </a:lnTo>
                <a:lnTo>
                  <a:pt x="0" y="33095"/>
                </a:lnTo>
                <a:close/>
              </a:path>
              <a:path w="114300" h="229869">
                <a:moveTo>
                  <a:pt x="102218" y="218715"/>
                </a:moveTo>
                <a:lnTo>
                  <a:pt x="12957" y="218715"/>
                </a:lnTo>
                <a:lnTo>
                  <a:pt x="31077" y="217849"/>
                </a:lnTo>
                <a:lnTo>
                  <a:pt x="40761" y="215028"/>
                </a:lnTo>
                <a:lnTo>
                  <a:pt x="44641" y="209913"/>
                </a:lnTo>
                <a:lnTo>
                  <a:pt x="45350" y="202167"/>
                </a:lnTo>
                <a:lnTo>
                  <a:pt x="45350" y="23742"/>
                </a:lnTo>
                <a:lnTo>
                  <a:pt x="70545" y="23742"/>
                </a:lnTo>
                <a:lnTo>
                  <a:pt x="70545" y="202167"/>
                </a:lnTo>
                <a:lnTo>
                  <a:pt x="71141" y="210216"/>
                </a:lnTo>
                <a:lnTo>
                  <a:pt x="74774" y="215298"/>
                </a:lnTo>
                <a:lnTo>
                  <a:pt x="84211" y="217951"/>
                </a:lnTo>
                <a:lnTo>
                  <a:pt x="102218" y="218715"/>
                </a:lnTo>
                <a:close/>
              </a:path>
              <a:path w="114300" h="229869">
                <a:moveTo>
                  <a:pt x="2159" y="229507"/>
                </a:moveTo>
                <a:lnTo>
                  <a:pt x="2159" y="218715"/>
                </a:lnTo>
                <a:lnTo>
                  <a:pt x="113736" y="218715"/>
                </a:lnTo>
                <a:lnTo>
                  <a:pt x="113736" y="228068"/>
                </a:lnTo>
                <a:lnTo>
                  <a:pt x="57587" y="228068"/>
                </a:lnTo>
                <a:lnTo>
                  <a:pt x="29333" y="228248"/>
                </a:lnTo>
                <a:lnTo>
                  <a:pt x="14059" y="228675"/>
                </a:lnTo>
                <a:lnTo>
                  <a:pt x="2159" y="229507"/>
                </a:lnTo>
                <a:close/>
              </a:path>
              <a:path w="114300" h="229869">
                <a:moveTo>
                  <a:pt x="113736" y="229507"/>
                </a:moveTo>
                <a:lnTo>
                  <a:pt x="101723" y="228675"/>
                </a:lnTo>
                <a:lnTo>
                  <a:pt x="86201" y="228248"/>
                </a:lnTo>
                <a:lnTo>
                  <a:pt x="57587" y="228068"/>
                </a:lnTo>
                <a:lnTo>
                  <a:pt x="113736" y="228068"/>
                </a:lnTo>
                <a:lnTo>
                  <a:pt x="113736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57909" y="3364879"/>
            <a:ext cx="114300" cy="229870"/>
          </a:xfrm>
          <a:custGeom>
            <a:avLst/>
            <a:gdLst/>
            <a:ahLst/>
            <a:cxnLst/>
            <a:rect l="l" t="t" r="r" b="b"/>
            <a:pathLst>
              <a:path w="114300" h="229870">
                <a:moveTo>
                  <a:pt x="0" y="33095"/>
                </a:moveTo>
                <a:lnTo>
                  <a:pt x="0" y="22303"/>
                </a:lnTo>
                <a:lnTo>
                  <a:pt x="11303" y="21954"/>
                </a:lnTo>
                <a:lnTo>
                  <a:pt x="27264" y="19515"/>
                </a:lnTo>
                <a:lnTo>
                  <a:pt x="45249" y="12894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4630" y="23742"/>
                </a:lnTo>
                <a:lnTo>
                  <a:pt x="31279" y="29149"/>
                </a:lnTo>
                <a:lnTo>
                  <a:pt x="18266" y="31925"/>
                </a:lnTo>
                <a:lnTo>
                  <a:pt x="7277" y="32948"/>
                </a:lnTo>
                <a:lnTo>
                  <a:pt x="0" y="33095"/>
                </a:lnTo>
                <a:close/>
              </a:path>
              <a:path w="114300" h="229870">
                <a:moveTo>
                  <a:pt x="102218" y="218715"/>
                </a:moveTo>
                <a:lnTo>
                  <a:pt x="12957" y="218715"/>
                </a:lnTo>
                <a:lnTo>
                  <a:pt x="30964" y="217849"/>
                </a:lnTo>
                <a:lnTo>
                  <a:pt x="40401" y="215028"/>
                </a:lnTo>
                <a:lnTo>
                  <a:pt x="44034" y="209913"/>
                </a:lnTo>
                <a:lnTo>
                  <a:pt x="44630" y="202167"/>
                </a:lnTo>
                <a:lnTo>
                  <a:pt x="44630" y="23742"/>
                </a:lnTo>
                <a:lnTo>
                  <a:pt x="70545" y="23742"/>
                </a:lnTo>
                <a:lnTo>
                  <a:pt x="70545" y="202167"/>
                </a:lnTo>
                <a:lnTo>
                  <a:pt x="71141" y="210216"/>
                </a:lnTo>
                <a:lnTo>
                  <a:pt x="74774" y="215298"/>
                </a:lnTo>
                <a:lnTo>
                  <a:pt x="84211" y="217951"/>
                </a:lnTo>
                <a:lnTo>
                  <a:pt x="102218" y="218715"/>
                </a:lnTo>
                <a:close/>
              </a:path>
              <a:path w="114300" h="229870">
                <a:moveTo>
                  <a:pt x="2159" y="229507"/>
                </a:moveTo>
                <a:lnTo>
                  <a:pt x="2159" y="218715"/>
                </a:lnTo>
                <a:lnTo>
                  <a:pt x="113736" y="218715"/>
                </a:lnTo>
                <a:lnTo>
                  <a:pt x="113736" y="228068"/>
                </a:lnTo>
                <a:lnTo>
                  <a:pt x="57587" y="228068"/>
                </a:lnTo>
                <a:lnTo>
                  <a:pt x="29063" y="228248"/>
                </a:lnTo>
                <a:lnTo>
                  <a:pt x="13755" y="228675"/>
                </a:lnTo>
                <a:lnTo>
                  <a:pt x="2159" y="229507"/>
                </a:lnTo>
                <a:close/>
              </a:path>
              <a:path w="114300" h="229870">
                <a:moveTo>
                  <a:pt x="113736" y="229507"/>
                </a:moveTo>
                <a:lnTo>
                  <a:pt x="101723" y="228675"/>
                </a:lnTo>
                <a:lnTo>
                  <a:pt x="86201" y="228248"/>
                </a:lnTo>
                <a:lnTo>
                  <a:pt x="57587" y="228068"/>
                </a:lnTo>
                <a:lnTo>
                  <a:pt x="113736" y="228068"/>
                </a:lnTo>
                <a:lnTo>
                  <a:pt x="113736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56764" y="3364879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4">
                <a:moveTo>
                  <a:pt x="72704" y="236701"/>
                </a:moveTo>
                <a:lnTo>
                  <a:pt x="28366" y="219401"/>
                </a:lnTo>
                <a:lnTo>
                  <a:pt x="7288" y="181854"/>
                </a:lnTo>
                <a:lnTo>
                  <a:pt x="449" y="139338"/>
                </a:lnTo>
                <a:lnTo>
                  <a:pt x="0" y="119430"/>
                </a:lnTo>
                <a:lnTo>
                  <a:pt x="506" y="98678"/>
                </a:lnTo>
                <a:lnTo>
                  <a:pt x="6377" y="59332"/>
                </a:lnTo>
                <a:lnTo>
                  <a:pt x="25127" y="21246"/>
                </a:lnTo>
                <a:lnTo>
                  <a:pt x="72704" y="0"/>
                </a:lnTo>
                <a:lnTo>
                  <a:pt x="85661" y="1416"/>
                </a:lnTo>
                <a:lnTo>
                  <a:pt x="101318" y="7014"/>
                </a:lnTo>
                <a:lnTo>
                  <a:pt x="102532" y="7914"/>
                </a:lnTo>
                <a:lnTo>
                  <a:pt x="72704" y="7914"/>
                </a:lnTo>
                <a:lnTo>
                  <a:pt x="63560" y="9004"/>
                </a:lnTo>
                <a:lnTo>
                  <a:pt x="31673" y="51801"/>
                </a:lnTo>
                <a:lnTo>
                  <a:pt x="28843" y="98183"/>
                </a:lnTo>
                <a:lnTo>
                  <a:pt x="28793" y="115113"/>
                </a:lnTo>
                <a:lnTo>
                  <a:pt x="28850" y="132031"/>
                </a:lnTo>
                <a:lnTo>
                  <a:pt x="30312" y="170455"/>
                </a:lnTo>
                <a:lnTo>
                  <a:pt x="39501" y="208260"/>
                </a:lnTo>
                <a:lnTo>
                  <a:pt x="72704" y="229507"/>
                </a:lnTo>
                <a:lnTo>
                  <a:pt x="102450" y="229507"/>
                </a:lnTo>
                <a:lnTo>
                  <a:pt x="87506" y="235071"/>
                </a:lnTo>
                <a:lnTo>
                  <a:pt x="72704" y="236701"/>
                </a:lnTo>
                <a:close/>
              </a:path>
              <a:path w="144779" h="236854">
                <a:moveTo>
                  <a:pt x="102450" y="229507"/>
                </a:moveTo>
                <a:lnTo>
                  <a:pt x="72704" y="229507"/>
                </a:lnTo>
                <a:lnTo>
                  <a:pt x="84570" y="227315"/>
                </a:lnTo>
                <a:lnTo>
                  <a:pt x="96369" y="220064"/>
                </a:lnTo>
                <a:lnTo>
                  <a:pt x="115097" y="169443"/>
                </a:lnTo>
                <a:lnTo>
                  <a:pt x="116615" y="115113"/>
                </a:lnTo>
                <a:lnTo>
                  <a:pt x="116559" y="98183"/>
                </a:lnTo>
                <a:lnTo>
                  <a:pt x="113016" y="48203"/>
                </a:lnTo>
                <a:lnTo>
                  <a:pt x="82647" y="9352"/>
                </a:lnTo>
                <a:lnTo>
                  <a:pt x="72704" y="7914"/>
                </a:lnTo>
                <a:lnTo>
                  <a:pt x="102532" y="7914"/>
                </a:lnTo>
                <a:lnTo>
                  <a:pt x="131012" y="38850"/>
                </a:lnTo>
                <a:lnTo>
                  <a:pt x="142440" y="78061"/>
                </a:lnTo>
                <a:lnTo>
                  <a:pt x="144689" y="119430"/>
                </a:lnTo>
                <a:lnTo>
                  <a:pt x="144295" y="139462"/>
                </a:lnTo>
                <a:lnTo>
                  <a:pt x="138919" y="178718"/>
                </a:lnTo>
                <a:lnTo>
                  <a:pt x="119269" y="216973"/>
                </a:lnTo>
                <a:lnTo>
                  <a:pt x="103658" y="229057"/>
                </a:lnTo>
                <a:lnTo>
                  <a:pt x="102450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90172" y="3364879"/>
            <a:ext cx="114300" cy="229870"/>
          </a:xfrm>
          <a:custGeom>
            <a:avLst/>
            <a:gdLst/>
            <a:ahLst/>
            <a:cxnLst/>
            <a:rect l="l" t="t" r="r" b="b"/>
            <a:pathLst>
              <a:path w="114300" h="229870">
                <a:moveTo>
                  <a:pt x="0" y="33095"/>
                </a:moveTo>
                <a:lnTo>
                  <a:pt x="0" y="22303"/>
                </a:lnTo>
                <a:lnTo>
                  <a:pt x="11708" y="21954"/>
                </a:lnTo>
                <a:lnTo>
                  <a:pt x="27804" y="19515"/>
                </a:lnTo>
                <a:lnTo>
                  <a:pt x="45654" y="12894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5350" y="23742"/>
                </a:lnTo>
                <a:lnTo>
                  <a:pt x="31684" y="29149"/>
                </a:lnTo>
                <a:lnTo>
                  <a:pt x="18626" y="31925"/>
                </a:lnTo>
                <a:lnTo>
                  <a:pt x="7592" y="32948"/>
                </a:lnTo>
                <a:lnTo>
                  <a:pt x="0" y="33095"/>
                </a:lnTo>
                <a:close/>
              </a:path>
              <a:path w="114300" h="229870">
                <a:moveTo>
                  <a:pt x="102938" y="218715"/>
                </a:moveTo>
                <a:lnTo>
                  <a:pt x="13677" y="218715"/>
                </a:lnTo>
                <a:lnTo>
                  <a:pt x="31684" y="217849"/>
                </a:lnTo>
                <a:lnTo>
                  <a:pt x="41121" y="215028"/>
                </a:lnTo>
                <a:lnTo>
                  <a:pt x="44754" y="209913"/>
                </a:lnTo>
                <a:lnTo>
                  <a:pt x="45350" y="202167"/>
                </a:lnTo>
                <a:lnTo>
                  <a:pt x="45350" y="23742"/>
                </a:lnTo>
                <a:lnTo>
                  <a:pt x="70545" y="23742"/>
                </a:lnTo>
                <a:lnTo>
                  <a:pt x="70545" y="202167"/>
                </a:lnTo>
                <a:lnTo>
                  <a:pt x="71253" y="210216"/>
                </a:lnTo>
                <a:lnTo>
                  <a:pt x="75134" y="215298"/>
                </a:lnTo>
                <a:lnTo>
                  <a:pt x="84818" y="217951"/>
                </a:lnTo>
                <a:lnTo>
                  <a:pt x="102938" y="218715"/>
                </a:lnTo>
                <a:close/>
              </a:path>
              <a:path w="114300" h="229870">
                <a:moveTo>
                  <a:pt x="2159" y="229507"/>
                </a:moveTo>
                <a:lnTo>
                  <a:pt x="2159" y="218715"/>
                </a:lnTo>
                <a:lnTo>
                  <a:pt x="113736" y="218715"/>
                </a:lnTo>
                <a:lnTo>
                  <a:pt x="113736" y="228068"/>
                </a:lnTo>
                <a:lnTo>
                  <a:pt x="58307" y="228068"/>
                </a:lnTo>
                <a:lnTo>
                  <a:pt x="29693" y="228248"/>
                </a:lnTo>
                <a:lnTo>
                  <a:pt x="14172" y="228675"/>
                </a:lnTo>
                <a:lnTo>
                  <a:pt x="2159" y="229507"/>
                </a:lnTo>
                <a:close/>
              </a:path>
              <a:path w="114300" h="229870">
                <a:moveTo>
                  <a:pt x="113736" y="229507"/>
                </a:moveTo>
                <a:lnTo>
                  <a:pt x="101836" y="228675"/>
                </a:lnTo>
                <a:lnTo>
                  <a:pt x="86561" y="228248"/>
                </a:lnTo>
                <a:lnTo>
                  <a:pt x="58307" y="228068"/>
                </a:lnTo>
                <a:lnTo>
                  <a:pt x="113736" y="228068"/>
                </a:lnTo>
                <a:lnTo>
                  <a:pt x="113736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07024" y="3364879"/>
            <a:ext cx="113030" cy="229870"/>
          </a:xfrm>
          <a:custGeom>
            <a:avLst/>
            <a:gdLst/>
            <a:ahLst/>
            <a:cxnLst/>
            <a:rect l="l" t="t" r="r" b="b"/>
            <a:pathLst>
              <a:path w="113029" h="229870">
                <a:moveTo>
                  <a:pt x="0" y="33095"/>
                </a:moveTo>
                <a:lnTo>
                  <a:pt x="0" y="22303"/>
                </a:lnTo>
                <a:lnTo>
                  <a:pt x="11303" y="21954"/>
                </a:lnTo>
                <a:lnTo>
                  <a:pt x="27264" y="19515"/>
                </a:lnTo>
                <a:lnTo>
                  <a:pt x="45249" y="12894"/>
                </a:lnTo>
                <a:lnTo>
                  <a:pt x="62626" y="0"/>
                </a:lnTo>
                <a:lnTo>
                  <a:pt x="70545" y="0"/>
                </a:lnTo>
                <a:lnTo>
                  <a:pt x="70545" y="23742"/>
                </a:lnTo>
                <a:lnTo>
                  <a:pt x="44630" y="23742"/>
                </a:lnTo>
                <a:lnTo>
                  <a:pt x="30975" y="29149"/>
                </a:lnTo>
                <a:lnTo>
                  <a:pt x="17996" y="31925"/>
                </a:lnTo>
                <a:lnTo>
                  <a:pt x="7175" y="32948"/>
                </a:lnTo>
                <a:lnTo>
                  <a:pt x="0" y="33095"/>
                </a:lnTo>
                <a:close/>
              </a:path>
              <a:path w="113029" h="229870">
                <a:moveTo>
                  <a:pt x="102218" y="218715"/>
                </a:moveTo>
                <a:lnTo>
                  <a:pt x="12957" y="218715"/>
                </a:lnTo>
                <a:lnTo>
                  <a:pt x="30964" y="217849"/>
                </a:lnTo>
                <a:lnTo>
                  <a:pt x="40401" y="215028"/>
                </a:lnTo>
                <a:lnTo>
                  <a:pt x="44034" y="209913"/>
                </a:lnTo>
                <a:lnTo>
                  <a:pt x="44630" y="202167"/>
                </a:lnTo>
                <a:lnTo>
                  <a:pt x="44630" y="23742"/>
                </a:lnTo>
                <a:lnTo>
                  <a:pt x="70545" y="23742"/>
                </a:lnTo>
                <a:lnTo>
                  <a:pt x="70545" y="202167"/>
                </a:lnTo>
                <a:lnTo>
                  <a:pt x="71141" y="210216"/>
                </a:lnTo>
                <a:lnTo>
                  <a:pt x="74774" y="215298"/>
                </a:lnTo>
                <a:lnTo>
                  <a:pt x="84211" y="217951"/>
                </a:lnTo>
                <a:lnTo>
                  <a:pt x="102218" y="218715"/>
                </a:lnTo>
                <a:close/>
              </a:path>
              <a:path w="113029" h="229870">
                <a:moveTo>
                  <a:pt x="2159" y="229507"/>
                </a:moveTo>
                <a:lnTo>
                  <a:pt x="2159" y="218715"/>
                </a:lnTo>
                <a:lnTo>
                  <a:pt x="113016" y="218715"/>
                </a:lnTo>
                <a:lnTo>
                  <a:pt x="113016" y="228068"/>
                </a:lnTo>
                <a:lnTo>
                  <a:pt x="57587" y="228068"/>
                </a:lnTo>
                <a:lnTo>
                  <a:pt x="29063" y="228248"/>
                </a:lnTo>
                <a:lnTo>
                  <a:pt x="13755" y="228675"/>
                </a:lnTo>
                <a:lnTo>
                  <a:pt x="2159" y="229507"/>
                </a:lnTo>
                <a:close/>
              </a:path>
              <a:path w="113029" h="229870">
                <a:moveTo>
                  <a:pt x="113016" y="229507"/>
                </a:moveTo>
                <a:lnTo>
                  <a:pt x="101419" y="228675"/>
                </a:lnTo>
                <a:lnTo>
                  <a:pt x="86111" y="228248"/>
                </a:lnTo>
                <a:lnTo>
                  <a:pt x="57587" y="228068"/>
                </a:lnTo>
                <a:lnTo>
                  <a:pt x="113016" y="228068"/>
                </a:lnTo>
                <a:lnTo>
                  <a:pt x="113016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705878" y="3364879"/>
            <a:ext cx="144780" cy="236854"/>
          </a:xfrm>
          <a:custGeom>
            <a:avLst/>
            <a:gdLst/>
            <a:ahLst/>
            <a:cxnLst/>
            <a:rect l="l" t="t" r="r" b="b"/>
            <a:pathLst>
              <a:path w="144779" h="236854">
                <a:moveTo>
                  <a:pt x="72704" y="236701"/>
                </a:moveTo>
                <a:lnTo>
                  <a:pt x="28366" y="219401"/>
                </a:lnTo>
                <a:lnTo>
                  <a:pt x="7288" y="181854"/>
                </a:lnTo>
                <a:lnTo>
                  <a:pt x="449" y="139338"/>
                </a:lnTo>
                <a:lnTo>
                  <a:pt x="0" y="119430"/>
                </a:lnTo>
                <a:lnTo>
                  <a:pt x="506" y="98678"/>
                </a:lnTo>
                <a:lnTo>
                  <a:pt x="6377" y="59332"/>
                </a:lnTo>
                <a:lnTo>
                  <a:pt x="25127" y="21246"/>
                </a:lnTo>
                <a:lnTo>
                  <a:pt x="72704" y="0"/>
                </a:lnTo>
                <a:lnTo>
                  <a:pt x="85661" y="1416"/>
                </a:lnTo>
                <a:lnTo>
                  <a:pt x="101318" y="7014"/>
                </a:lnTo>
                <a:lnTo>
                  <a:pt x="102532" y="7914"/>
                </a:lnTo>
                <a:lnTo>
                  <a:pt x="72704" y="7914"/>
                </a:lnTo>
                <a:lnTo>
                  <a:pt x="63560" y="9004"/>
                </a:lnTo>
                <a:lnTo>
                  <a:pt x="31673" y="51801"/>
                </a:lnTo>
                <a:lnTo>
                  <a:pt x="28843" y="98183"/>
                </a:lnTo>
                <a:lnTo>
                  <a:pt x="28793" y="115113"/>
                </a:lnTo>
                <a:lnTo>
                  <a:pt x="28850" y="132031"/>
                </a:lnTo>
                <a:lnTo>
                  <a:pt x="30312" y="170455"/>
                </a:lnTo>
                <a:lnTo>
                  <a:pt x="39501" y="208260"/>
                </a:lnTo>
                <a:lnTo>
                  <a:pt x="72704" y="229507"/>
                </a:lnTo>
                <a:lnTo>
                  <a:pt x="102450" y="229507"/>
                </a:lnTo>
                <a:lnTo>
                  <a:pt x="87506" y="235071"/>
                </a:lnTo>
                <a:lnTo>
                  <a:pt x="72704" y="236701"/>
                </a:lnTo>
                <a:close/>
              </a:path>
              <a:path w="144779" h="236854">
                <a:moveTo>
                  <a:pt x="102450" y="229507"/>
                </a:moveTo>
                <a:lnTo>
                  <a:pt x="72704" y="229507"/>
                </a:lnTo>
                <a:lnTo>
                  <a:pt x="84559" y="227315"/>
                </a:lnTo>
                <a:lnTo>
                  <a:pt x="96279" y="220064"/>
                </a:lnTo>
                <a:lnTo>
                  <a:pt x="114793" y="169443"/>
                </a:lnTo>
                <a:lnTo>
                  <a:pt x="116615" y="115113"/>
                </a:lnTo>
                <a:lnTo>
                  <a:pt x="116559" y="98183"/>
                </a:lnTo>
                <a:lnTo>
                  <a:pt x="113016" y="48203"/>
                </a:lnTo>
                <a:lnTo>
                  <a:pt x="82647" y="9352"/>
                </a:lnTo>
                <a:lnTo>
                  <a:pt x="72704" y="7914"/>
                </a:lnTo>
                <a:lnTo>
                  <a:pt x="102532" y="7914"/>
                </a:lnTo>
                <a:lnTo>
                  <a:pt x="131012" y="38850"/>
                </a:lnTo>
                <a:lnTo>
                  <a:pt x="142440" y="78061"/>
                </a:lnTo>
                <a:lnTo>
                  <a:pt x="144689" y="119430"/>
                </a:lnTo>
                <a:lnTo>
                  <a:pt x="144295" y="139462"/>
                </a:lnTo>
                <a:lnTo>
                  <a:pt x="138919" y="178718"/>
                </a:lnTo>
                <a:lnTo>
                  <a:pt x="119269" y="216973"/>
                </a:lnTo>
                <a:lnTo>
                  <a:pt x="103658" y="229057"/>
                </a:lnTo>
                <a:lnTo>
                  <a:pt x="102450" y="229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047811" y="1654011"/>
            <a:ext cx="189865" cy="622935"/>
          </a:xfrm>
          <a:custGeom>
            <a:avLst/>
            <a:gdLst/>
            <a:ahLst/>
            <a:cxnLst/>
            <a:rect l="l" t="t" r="r" b="b"/>
            <a:pathLst>
              <a:path w="189865" h="622935">
                <a:moveTo>
                  <a:pt x="189320" y="622331"/>
                </a:moveTo>
                <a:lnTo>
                  <a:pt x="151168" y="622331"/>
                </a:lnTo>
                <a:lnTo>
                  <a:pt x="151168" y="617295"/>
                </a:lnTo>
                <a:lnTo>
                  <a:pt x="150664" y="563992"/>
                </a:lnTo>
                <a:lnTo>
                  <a:pt x="149033" y="511689"/>
                </a:lnTo>
                <a:lnTo>
                  <a:pt x="146090" y="460415"/>
                </a:lnTo>
                <a:lnTo>
                  <a:pt x="141653" y="410201"/>
                </a:lnTo>
                <a:lnTo>
                  <a:pt x="135539" y="361075"/>
                </a:lnTo>
                <a:lnTo>
                  <a:pt x="127565" y="313067"/>
                </a:lnTo>
                <a:lnTo>
                  <a:pt x="117549" y="266207"/>
                </a:lnTo>
                <a:lnTo>
                  <a:pt x="105307" y="220523"/>
                </a:lnTo>
                <a:lnTo>
                  <a:pt x="90657" y="176046"/>
                </a:lnTo>
                <a:lnTo>
                  <a:pt x="73416" y="132805"/>
                </a:lnTo>
                <a:lnTo>
                  <a:pt x="53401" y="90829"/>
                </a:lnTo>
                <a:lnTo>
                  <a:pt x="30430" y="50148"/>
                </a:lnTo>
                <a:lnTo>
                  <a:pt x="4319" y="10791"/>
                </a:lnTo>
                <a:lnTo>
                  <a:pt x="0" y="5036"/>
                </a:lnTo>
                <a:lnTo>
                  <a:pt x="0" y="0"/>
                </a:lnTo>
                <a:lnTo>
                  <a:pt x="13677" y="0"/>
                </a:lnTo>
                <a:lnTo>
                  <a:pt x="14396" y="719"/>
                </a:lnTo>
                <a:lnTo>
                  <a:pt x="15836" y="1438"/>
                </a:lnTo>
                <a:lnTo>
                  <a:pt x="54570" y="52750"/>
                </a:lnTo>
                <a:lnTo>
                  <a:pt x="82367" y="97875"/>
                </a:lnTo>
                <a:lnTo>
                  <a:pt x="105915" y="144035"/>
                </a:lnTo>
                <a:lnTo>
                  <a:pt x="125420" y="190541"/>
                </a:lnTo>
                <a:lnTo>
                  <a:pt x="141090" y="236701"/>
                </a:lnTo>
                <a:lnTo>
                  <a:pt x="155373" y="288398"/>
                </a:lnTo>
                <a:lnTo>
                  <a:pt x="164606" y="330336"/>
                </a:lnTo>
                <a:lnTo>
                  <a:pt x="173737" y="382984"/>
                </a:lnTo>
                <a:lnTo>
                  <a:pt x="181647" y="446330"/>
                </a:lnTo>
                <a:lnTo>
                  <a:pt x="187215" y="520361"/>
                </a:lnTo>
                <a:lnTo>
                  <a:pt x="189320" y="605064"/>
                </a:lnTo>
                <a:lnTo>
                  <a:pt x="189320" y="622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218051" y="2269614"/>
            <a:ext cx="0" cy="833119"/>
          </a:xfrm>
          <a:custGeom>
            <a:avLst/>
            <a:gdLst/>
            <a:ahLst/>
            <a:cxnLst/>
            <a:rect l="l" t="t" r="r" b="b"/>
            <a:pathLst>
              <a:path h="833119">
                <a:moveTo>
                  <a:pt x="0" y="0"/>
                </a:moveTo>
                <a:lnTo>
                  <a:pt x="0" y="832756"/>
                </a:lnTo>
              </a:path>
            </a:pathLst>
          </a:custGeom>
          <a:ln w="38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047811" y="3095087"/>
            <a:ext cx="189865" cy="622935"/>
          </a:xfrm>
          <a:custGeom>
            <a:avLst/>
            <a:gdLst/>
            <a:ahLst/>
            <a:cxnLst/>
            <a:rect l="l" t="t" r="r" b="b"/>
            <a:pathLst>
              <a:path w="189865" h="622935">
                <a:moveTo>
                  <a:pt x="14396" y="622331"/>
                </a:moveTo>
                <a:lnTo>
                  <a:pt x="0" y="622331"/>
                </a:lnTo>
                <a:lnTo>
                  <a:pt x="0" y="617295"/>
                </a:lnTo>
                <a:lnTo>
                  <a:pt x="2159" y="614417"/>
                </a:lnTo>
                <a:lnTo>
                  <a:pt x="26263" y="578473"/>
                </a:lnTo>
                <a:lnTo>
                  <a:pt x="48192" y="540942"/>
                </a:lnTo>
                <a:lnTo>
                  <a:pt x="67959" y="501516"/>
                </a:lnTo>
                <a:lnTo>
                  <a:pt x="85575" y="459887"/>
                </a:lnTo>
                <a:lnTo>
                  <a:pt x="101052" y="415747"/>
                </a:lnTo>
                <a:lnTo>
                  <a:pt x="114402" y="368789"/>
                </a:lnTo>
                <a:lnTo>
                  <a:pt x="125637" y="318704"/>
                </a:lnTo>
                <a:lnTo>
                  <a:pt x="134769" y="265185"/>
                </a:lnTo>
                <a:lnTo>
                  <a:pt x="141810" y="207923"/>
                </a:lnTo>
                <a:lnTo>
                  <a:pt x="147220" y="145060"/>
                </a:lnTo>
                <a:lnTo>
                  <a:pt x="149998" y="87594"/>
                </a:lnTo>
                <a:lnTo>
                  <a:pt x="151022" y="39570"/>
                </a:lnTo>
                <a:lnTo>
                  <a:pt x="151168" y="5036"/>
                </a:lnTo>
                <a:lnTo>
                  <a:pt x="151168" y="0"/>
                </a:lnTo>
                <a:lnTo>
                  <a:pt x="189320" y="0"/>
                </a:lnTo>
                <a:lnTo>
                  <a:pt x="189320" y="17267"/>
                </a:lnTo>
                <a:lnTo>
                  <a:pt x="188184" y="75678"/>
                </a:lnTo>
                <a:lnTo>
                  <a:pt x="185630" y="125725"/>
                </a:lnTo>
                <a:lnTo>
                  <a:pt x="181401" y="181303"/>
                </a:lnTo>
                <a:lnTo>
                  <a:pt x="174914" y="233660"/>
                </a:lnTo>
                <a:lnTo>
                  <a:pt x="166526" y="283538"/>
                </a:lnTo>
                <a:lnTo>
                  <a:pt x="156186" y="331099"/>
                </a:lnTo>
                <a:lnTo>
                  <a:pt x="143843" y="376509"/>
                </a:lnTo>
                <a:lnTo>
                  <a:pt x="129448" y="419931"/>
                </a:lnTo>
                <a:lnTo>
                  <a:pt x="112951" y="461527"/>
                </a:lnTo>
                <a:lnTo>
                  <a:pt x="94300" y="501462"/>
                </a:lnTo>
                <a:lnTo>
                  <a:pt x="67452" y="549273"/>
                </a:lnTo>
                <a:lnTo>
                  <a:pt x="42021" y="587168"/>
                </a:lnTo>
                <a:lnTo>
                  <a:pt x="15116" y="621612"/>
                </a:lnTo>
                <a:lnTo>
                  <a:pt x="14396" y="622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23764" y="1606302"/>
            <a:ext cx="3027045" cy="436245"/>
          </a:xfrm>
          <a:custGeom>
            <a:avLst/>
            <a:gdLst/>
            <a:ahLst/>
            <a:cxnLst/>
            <a:rect l="l" t="t" r="r" b="b"/>
            <a:pathLst>
              <a:path w="3027045" h="436244">
                <a:moveTo>
                  <a:pt x="2954020" y="0"/>
                </a:moveTo>
                <a:lnTo>
                  <a:pt x="72644" y="0"/>
                </a:lnTo>
                <a:lnTo>
                  <a:pt x="44368" y="5708"/>
                </a:lnTo>
                <a:lnTo>
                  <a:pt x="21277" y="21277"/>
                </a:lnTo>
                <a:lnTo>
                  <a:pt x="5708" y="44368"/>
                </a:lnTo>
                <a:lnTo>
                  <a:pt x="0" y="72644"/>
                </a:lnTo>
                <a:lnTo>
                  <a:pt x="0" y="363220"/>
                </a:lnTo>
                <a:lnTo>
                  <a:pt x="5708" y="391495"/>
                </a:lnTo>
                <a:lnTo>
                  <a:pt x="21277" y="414586"/>
                </a:lnTo>
                <a:lnTo>
                  <a:pt x="44368" y="430155"/>
                </a:lnTo>
                <a:lnTo>
                  <a:pt x="72644" y="435864"/>
                </a:lnTo>
                <a:lnTo>
                  <a:pt x="2954020" y="435864"/>
                </a:lnTo>
                <a:lnTo>
                  <a:pt x="2982295" y="430155"/>
                </a:lnTo>
                <a:lnTo>
                  <a:pt x="3005386" y="414586"/>
                </a:lnTo>
                <a:lnTo>
                  <a:pt x="3020955" y="391495"/>
                </a:lnTo>
                <a:lnTo>
                  <a:pt x="3026664" y="363220"/>
                </a:lnTo>
                <a:lnTo>
                  <a:pt x="3026664" y="72644"/>
                </a:lnTo>
                <a:lnTo>
                  <a:pt x="3020955" y="44368"/>
                </a:lnTo>
                <a:lnTo>
                  <a:pt x="3005386" y="21277"/>
                </a:lnTo>
                <a:lnTo>
                  <a:pt x="2982295" y="5708"/>
                </a:lnTo>
                <a:lnTo>
                  <a:pt x="295402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51025" y="4466846"/>
            <a:ext cx="1541145" cy="622300"/>
          </a:xfrm>
          <a:custGeom>
            <a:avLst/>
            <a:gdLst/>
            <a:ahLst/>
            <a:cxnLst/>
            <a:rect l="l" t="t" r="r" b="b"/>
            <a:pathLst>
              <a:path w="1541145" h="622300">
                <a:moveTo>
                  <a:pt x="1437132" y="0"/>
                </a:moveTo>
                <a:lnTo>
                  <a:pt x="103632" y="0"/>
                </a:lnTo>
                <a:lnTo>
                  <a:pt x="63291" y="8143"/>
                </a:lnTo>
                <a:lnTo>
                  <a:pt x="30351" y="30351"/>
                </a:lnTo>
                <a:lnTo>
                  <a:pt x="8143" y="63291"/>
                </a:lnTo>
                <a:lnTo>
                  <a:pt x="0" y="103632"/>
                </a:lnTo>
                <a:lnTo>
                  <a:pt x="0" y="518160"/>
                </a:lnTo>
                <a:lnTo>
                  <a:pt x="8143" y="558494"/>
                </a:lnTo>
                <a:lnTo>
                  <a:pt x="30351" y="591435"/>
                </a:lnTo>
                <a:lnTo>
                  <a:pt x="63291" y="613646"/>
                </a:lnTo>
                <a:lnTo>
                  <a:pt x="103632" y="621792"/>
                </a:lnTo>
                <a:lnTo>
                  <a:pt x="1437132" y="621792"/>
                </a:lnTo>
                <a:lnTo>
                  <a:pt x="1477472" y="613646"/>
                </a:lnTo>
                <a:lnTo>
                  <a:pt x="1510412" y="591435"/>
                </a:lnTo>
                <a:lnTo>
                  <a:pt x="1532620" y="558494"/>
                </a:lnTo>
                <a:lnTo>
                  <a:pt x="1540764" y="518160"/>
                </a:lnTo>
                <a:lnTo>
                  <a:pt x="1540764" y="103632"/>
                </a:lnTo>
                <a:lnTo>
                  <a:pt x="1532620" y="63291"/>
                </a:lnTo>
                <a:lnTo>
                  <a:pt x="1510412" y="30351"/>
                </a:lnTo>
                <a:lnTo>
                  <a:pt x="1477472" y="8143"/>
                </a:lnTo>
                <a:lnTo>
                  <a:pt x="1437132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879935" y="4648106"/>
            <a:ext cx="482600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稀疏</a:t>
            </a:r>
          </a:p>
        </p:txBody>
      </p:sp>
      <p:sp>
        <p:nvSpPr>
          <p:cNvPr id="65" name="object 65"/>
          <p:cNvSpPr/>
          <p:nvPr/>
        </p:nvSpPr>
        <p:spPr>
          <a:xfrm>
            <a:off x="6422140" y="4466845"/>
            <a:ext cx="1527175" cy="622300"/>
          </a:xfrm>
          <a:custGeom>
            <a:avLst/>
            <a:gdLst/>
            <a:ahLst/>
            <a:cxnLst/>
            <a:rect l="l" t="t" r="r" b="b"/>
            <a:pathLst>
              <a:path w="1527175" h="622300">
                <a:moveTo>
                  <a:pt x="1423416" y="0"/>
                </a:moveTo>
                <a:lnTo>
                  <a:pt x="103632" y="0"/>
                </a:lnTo>
                <a:lnTo>
                  <a:pt x="63291" y="8143"/>
                </a:lnTo>
                <a:lnTo>
                  <a:pt x="30351" y="30351"/>
                </a:lnTo>
                <a:lnTo>
                  <a:pt x="8143" y="63291"/>
                </a:lnTo>
                <a:lnTo>
                  <a:pt x="0" y="103631"/>
                </a:lnTo>
                <a:lnTo>
                  <a:pt x="0" y="518159"/>
                </a:lnTo>
                <a:lnTo>
                  <a:pt x="8143" y="558494"/>
                </a:lnTo>
                <a:lnTo>
                  <a:pt x="30351" y="591435"/>
                </a:lnTo>
                <a:lnTo>
                  <a:pt x="63291" y="613646"/>
                </a:lnTo>
                <a:lnTo>
                  <a:pt x="103632" y="621791"/>
                </a:lnTo>
                <a:lnTo>
                  <a:pt x="1423416" y="621791"/>
                </a:lnTo>
                <a:lnTo>
                  <a:pt x="1463756" y="613646"/>
                </a:lnTo>
                <a:lnTo>
                  <a:pt x="1496696" y="591435"/>
                </a:lnTo>
                <a:lnTo>
                  <a:pt x="1518904" y="558494"/>
                </a:lnTo>
                <a:lnTo>
                  <a:pt x="1527048" y="518159"/>
                </a:lnTo>
                <a:lnTo>
                  <a:pt x="1527048" y="103631"/>
                </a:lnTo>
                <a:lnTo>
                  <a:pt x="1518904" y="63291"/>
                </a:lnTo>
                <a:lnTo>
                  <a:pt x="1496696" y="30351"/>
                </a:lnTo>
                <a:lnTo>
                  <a:pt x="1463756" y="8143"/>
                </a:lnTo>
                <a:lnTo>
                  <a:pt x="1423416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830763" y="4648106"/>
            <a:ext cx="711200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322069" y="5396487"/>
            <a:ext cx="3726179" cy="622300"/>
          </a:xfrm>
          <a:custGeom>
            <a:avLst/>
            <a:gdLst/>
            <a:ahLst/>
            <a:cxnLst/>
            <a:rect l="l" t="t" r="r" b="b"/>
            <a:pathLst>
              <a:path w="3726179" h="622300">
                <a:moveTo>
                  <a:pt x="3622548" y="0"/>
                </a:moveTo>
                <a:lnTo>
                  <a:pt x="103632" y="0"/>
                </a:lnTo>
                <a:lnTo>
                  <a:pt x="63291" y="8143"/>
                </a:lnTo>
                <a:lnTo>
                  <a:pt x="30351" y="30351"/>
                </a:lnTo>
                <a:lnTo>
                  <a:pt x="8143" y="63291"/>
                </a:lnTo>
                <a:lnTo>
                  <a:pt x="0" y="103631"/>
                </a:lnTo>
                <a:lnTo>
                  <a:pt x="0" y="518147"/>
                </a:lnTo>
                <a:lnTo>
                  <a:pt x="8143" y="558489"/>
                </a:lnTo>
                <a:lnTo>
                  <a:pt x="30351" y="591434"/>
                </a:lnTo>
                <a:lnTo>
                  <a:pt x="63291" y="613646"/>
                </a:lnTo>
                <a:lnTo>
                  <a:pt x="103632" y="621791"/>
                </a:lnTo>
                <a:lnTo>
                  <a:pt x="3622548" y="621791"/>
                </a:lnTo>
                <a:lnTo>
                  <a:pt x="3662882" y="613646"/>
                </a:lnTo>
                <a:lnTo>
                  <a:pt x="3695823" y="591434"/>
                </a:lnTo>
                <a:lnTo>
                  <a:pt x="3718034" y="558489"/>
                </a:lnTo>
                <a:lnTo>
                  <a:pt x="3726179" y="518147"/>
                </a:lnTo>
                <a:lnTo>
                  <a:pt x="3726179" y="103631"/>
                </a:lnTo>
                <a:lnTo>
                  <a:pt x="3718034" y="63291"/>
                </a:lnTo>
                <a:lnTo>
                  <a:pt x="3695823" y="30351"/>
                </a:lnTo>
                <a:lnTo>
                  <a:pt x="3662882" y="8143"/>
                </a:lnTo>
                <a:lnTo>
                  <a:pt x="362254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142411" y="5577615"/>
            <a:ext cx="2082800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学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习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低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维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1" name="标题 70">
            <a:extLst>
              <a:ext uri="{FF2B5EF4-FFF2-40B4-BE49-F238E27FC236}">
                <a16:creationId xmlns:a16="http://schemas.microsoft.com/office/drawing/2014/main" id="{276A6E3F-8B17-4567-947F-B755C2FF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7886700" cy="1077122"/>
          </a:xfrm>
        </p:spPr>
        <p:txBody>
          <a:bodyPr/>
          <a:lstStyle/>
          <a:p>
            <a:r>
              <a:rPr lang="zh-CN" altLang="en-US" dirty="0"/>
              <a:t>邻接矩阵</a:t>
            </a:r>
          </a:p>
        </p:txBody>
      </p:sp>
      <p:sp>
        <p:nvSpPr>
          <p:cNvPr id="73" name="object 19">
            <a:extLst>
              <a:ext uri="{FF2B5EF4-FFF2-40B4-BE49-F238E27FC236}">
                <a16:creationId xmlns:a16="http://schemas.microsoft.com/office/drawing/2014/main" id="{E24169A1-1E5A-4ED0-90F4-DA6F4FEA0CF3}"/>
              </a:ext>
            </a:extLst>
          </p:cNvPr>
          <p:cNvSpPr txBox="1"/>
          <p:nvPr/>
        </p:nvSpPr>
        <p:spPr>
          <a:xfrm>
            <a:off x="3343650" y="1052516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74" name="object 20">
            <a:extLst>
              <a:ext uri="{FF2B5EF4-FFF2-40B4-BE49-F238E27FC236}">
                <a16:creationId xmlns:a16="http://schemas.microsoft.com/office/drawing/2014/main" id="{FAE072CB-81B7-49DA-9417-6FFC0F8CFF78}"/>
              </a:ext>
            </a:extLst>
          </p:cNvPr>
          <p:cNvSpPr txBox="1"/>
          <p:nvPr/>
        </p:nvSpPr>
        <p:spPr>
          <a:xfrm>
            <a:off x="3467099" y="1163260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75" name="object 19">
            <a:extLst>
              <a:ext uri="{FF2B5EF4-FFF2-40B4-BE49-F238E27FC236}">
                <a16:creationId xmlns:a16="http://schemas.microsoft.com/office/drawing/2014/main" id="{36580A2C-F719-4E9B-8D3A-FE4D4BCB9717}"/>
              </a:ext>
            </a:extLst>
          </p:cNvPr>
          <p:cNvSpPr txBox="1"/>
          <p:nvPr/>
        </p:nvSpPr>
        <p:spPr>
          <a:xfrm>
            <a:off x="5096153" y="1409135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76" name="object 20">
            <a:extLst>
              <a:ext uri="{FF2B5EF4-FFF2-40B4-BE49-F238E27FC236}">
                <a16:creationId xmlns:a16="http://schemas.microsoft.com/office/drawing/2014/main" id="{502E83C1-30B5-4409-B4FE-E45BCF77E997}"/>
              </a:ext>
            </a:extLst>
          </p:cNvPr>
          <p:cNvSpPr txBox="1"/>
          <p:nvPr/>
        </p:nvSpPr>
        <p:spPr>
          <a:xfrm>
            <a:off x="5219602" y="1519879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2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77" name="object 19">
            <a:extLst>
              <a:ext uri="{FF2B5EF4-FFF2-40B4-BE49-F238E27FC236}">
                <a16:creationId xmlns:a16="http://schemas.microsoft.com/office/drawing/2014/main" id="{BFF18C25-AC4F-4246-9CC0-A8AE9A25FF74}"/>
              </a:ext>
            </a:extLst>
          </p:cNvPr>
          <p:cNvSpPr txBox="1"/>
          <p:nvPr/>
        </p:nvSpPr>
        <p:spPr>
          <a:xfrm>
            <a:off x="4680015" y="2869503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3C4168B2-BACD-4066-B1FA-ABBD6C004F9E}"/>
              </a:ext>
            </a:extLst>
          </p:cNvPr>
          <p:cNvSpPr txBox="1"/>
          <p:nvPr/>
        </p:nvSpPr>
        <p:spPr>
          <a:xfrm>
            <a:off x="4803464" y="2980247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3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79" name="object 19">
            <a:extLst>
              <a:ext uri="{FF2B5EF4-FFF2-40B4-BE49-F238E27FC236}">
                <a16:creationId xmlns:a16="http://schemas.microsoft.com/office/drawing/2014/main" id="{873E50BA-0EA1-4E1B-8844-C5BAAFBC441F}"/>
              </a:ext>
            </a:extLst>
          </p:cNvPr>
          <p:cNvSpPr txBox="1"/>
          <p:nvPr/>
        </p:nvSpPr>
        <p:spPr>
          <a:xfrm>
            <a:off x="3791582" y="3639822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80" name="object 20">
            <a:extLst>
              <a:ext uri="{FF2B5EF4-FFF2-40B4-BE49-F238E27FC236}">
                <a16:creationId xmlns:a16="http://schemas.microsoft.com/office/drawing/2014/main" id="{AF3066A7-B11B-4C7F-A640-493EE748F72F}"/>
              </a:ext>
            </a:extLst>
          </p:cNvPr>
          <p:cNvSpPr txBox="1"/>
          <p:nvPr/>
        </p:nvSpPr>
        <p:spPr>
          <a:xfrm>
            <a:off x="3915031" y="3750566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4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81" name="object 25">
            <a:extLst>
              <a:ext uri="{FF2B5EF4-FFF2-40B4-BE49-F238E27FC236}">
                <a16:creationId xmlns:a16="http://schemas.microsoft.com/office/drawing/2014/main" id="{4906F7D7-ACA2-453F-8C61-2FA7B67ADCC5}"/>
              </a:ext>
            </a:extLst>
          </p:cNvPr>
          <p:cNvSpPr txBox="1"/>
          <p:nvPr/>
        </p:nvSpPr>
        <p:spPr>
          <a:xfrm>
            <a:off x="2536792" y="1736854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82" name="object 26">
            <a:extLst>
              <a:ext uri="{FF2B5EF4-FFF2-40B4-BE49-F238E27FC236}">
                <a16:creationId xmlns:a16="http://schemas.microsoft.com/office/drawing/2014/main" id="{399D3541-E15C-4839-BD47-A47F9D8BD8BD}"/>
              </a:ext>
            </a:extLst>
          </p:cNvPr>
          <p:cNvSpPr txBox="1"/>
          <p:nvPr/>
        </p:nvSpPr>
        <p:spPr>
          <a:xfrm>
            <a:off x="2643472" y="1847598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6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83" name="object 25">
            <a:extLst>
              <a:ext uri="{FF2B5EF4-FFF2-40B4-BE49-F238E27FC236}">
                <a16:creationId xmlns:a16="http://schemas.microsoft.com/office/drawing/2014/main" id="{CF6F4EF9-64D7-4BC2-8D84-098B07F3A41E}"/>
              </a:ext>
            </a:extLst>
          </p:cNvPr>
          <p:cNvSpPr txBox="1"/>
          <p:nvPr/>
        </p:nvSpPr>
        <p:spPr>
          <a:xfrm>
            <a:off x="4035632" y="1356388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84" name="object 26">
            <a:extLst>
              <a:ext uri="{FF2B5EF4-FFF2-40B4-BE49-F238E27FC236}">
                <a16:creationId xmlns:a16="http://schemas.microsoft.com/office/drawing/2014/main" id="{428BB2C5-81E0-4BC7-A105-7FA11DA90FEE}"/>
              </a:ext>
            </a:extLst>
          </p:cNvPr>
          <p:cNvSpPr txBox="1"/>
          <p:nvPr/>
        </p:nvSpPr>
        <p:spPr>
          <a:xfrm>
            <a:off x="4142312" y="1467132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85" name="object 25">
            <a:extLst>
              <a:ext uri="{FF2B5EF4-FFF2-40B4-BE49-F238E27FC236}">
                <a16:creationId xmlns:a16="http://schemas.microsoft.com/office/drawing/2014/main" id="{BC890BC6-9726-4D09-8288-D5F037E55965}"/>
              </a:ext>
            </a:extLst>
          </p:cNvPr>
          <p:cNvSpPr txBox="1"/>
          <p:nvPr/>
        </p:nvSpPr>
        <p:spPr>
          <a:xfrm>
            <a:off x="3382562" y="1998920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86" name="object 26">
            <a:extLst>
              <a:ext uri="{FF2B5EF4-FFF2-40B4-BE49-F238E27FC236}">
                <a16:creationId xmlns:a16="http://schemas.microsoft.com/office/drawing/2014/main" id="{061982FF-F963-401B-A7B2-68E5C570D094}"/>
              </a:ext>
            </a:extLst>
          </p:cNvPr>
          <p:cNvSpPr txBox="1"/>
          <p:nvPr/>
        </p:nvSpPr>
        <p:spPr>
          <a:xfrm>
            <a:off x="3489242" y="2109664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4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87" name="object 25">
            <a:extLst>
              <a:ext uri="{FF2B5EF4-FFF2-40B4-BE49-F238E27FC236}">
                <a16:creationId xmlns:a16="http://schemas.microsoft.com/office/drawing/2014/main" id="{BF7D1DD5-2A98-434A-AF86-93CB27F52356}"/>
              </a:ext>
            </a:extLst>
          </p:cNvPr>
          <p:cNvSpPr txBox="1"/>
          <p:nvPr/>
        </p:nvSpPr>
        <p:spPr>
          <a:xfrm>
            <a:off x="3538769" y="2511873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88" name="object 26">
            <a:extLst>
              <a:ext uri="{FF2B5EF4-FFF2-40B4-BE49-F238E27FC236}">
                <a16:creationId xmlns:a16="http://schemas.microsoft.com/office/drawing/2014/main" id="{3A7C8418-BA6D-46AE-9CEE-AE83E40B0C6E}"/>
              </a:ext>
            </a:extLst>
          </p:cNvPr>
          <p:cNvSpPr txBox="1"/>
          <p:nvPr/>
        </p:nvSpPr>
        <p:spPr>
          <a:xfrm>
            <a:off x="3645449" y="2622617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3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89" name="object 25">
            <a:extLst>
              <a:ext uri="{FF2B5EF4-FFF2-40B4-BE49-F238E27FC236}">
                <a16:creationId xmlns:a16="http://schemas.microsoft.com/office/drawing/2014/main" id="{3E54B00C-B690-4333-B709-07CC3AB81DFC}"/>
              </a:ext>
            </a:extLst>
          </p:cNvPr>
          <p:cNvSpPr txBox="1"/>
          <p:nvPr/>
        </p:nvSpPr>
        <p:spPr>
          <a:xfrm>
            <a:off x="4785298" y="2262612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90" name="object 26">
            <a:extLst>
              <a:ext uri="{FF2B5EF4-FFF2-40B4-BE49-F238E27FC236}">
                <a16:creationId xmlns:a16="http://schemas.microsoft.com/office/drawing/2014/main" id="{C73B7887-A286-4C8E-9E55-E709ED767860}"/>
              </a:ext>
            </a:extLst>
          </p:cNvPr>
          <p:cNvSpPr txBox="1"/>
          <p:nvPr/>
        </p:nvSpPr>
        <p:spPr>
          <a:xfrm>
            <a:off x="4891978" y="2373356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2</a:t>
            </a:r>
            <a:endParaRPr sz="13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500888" y="2540512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0888" y="2540512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3685" y="3125728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3685" y="3125728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9944" y="2673100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9944" y="2673100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8625" y="2389637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8625" y="2389637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23949" y="2814832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3949" y="2814832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55012" y="3436625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55012" y="3436625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43860" y="2918465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3860" y="2918465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76449" y="225857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66294" y="0"/>
                </a:moveTo>
                <a:lnTo>
                  <a:pt x="40488" y="5149"/>
                </a:lnTo>
                <a:lnTo>
                  <a:pt x="19416" y="19192"/>
                </a:lnTo>
                <a:lnTo>
                  <a:pt x="5209" y="40022"/>
                </a:lnTo>
                <a:lnTo>
                  <a:pt x="0" y="65532"/>
                </a:lnTo>
                <a:lnTo>
                  <a:pt x="5209" y="91041"/>
                </a:lnTo>
                <a:lnTo>
                  <a:pt x="19416" y="111871"/>
                </a:lnTo>
                <a:lnTo>
                  <a:pt x="40488" y="125914"/>
                </a:lnTo>
                <a:lnTo>
                  <a:pt x="66294" y="131064"/>
                </a:lnTo>
                <a:lnTo>
                  <a:pt x="92099" y="125914"/>
                </a:lnTo>
                <a:lnTo>
                  <a:pt x="113171" y="111871"/>
                </a:lnTo>
                <a:lnTo>
                  <a:pt x="127378" y="91041"/>
                </a:lnTo>
                <a:lnTo>
                  <a:pt x="132588" y="65532"/>
                </a:lnTo>
                <a:lnTo>
                  <a:pt x="127378" y="40022"/>
                </a:lnTo>
                <a:lnTo>
                  <a:pt x="113171" y="19192"/>
                </a:lnTo>
                <a:lnTo>
                  <a:pt x="92099" y="514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76449" y="225857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0" y="65532"/>
                </a:moveTo>
                <a:lnTo>
                  <a:pt x="5209" y="40022"/>
                </a:lnTo>
                <a:lnTo>
                  <a:pt x="19416" y="19192"/>
                </a:lnTo>
                <a:lnTo>
                  <a:pt x="40488" y="5149"/>
                </a:lnTo>
                <a:lnTo>
                  <a:pt x="66294" y="0"/>
                </a:lnTo>
                <a:lnTo>
                  <a:pt x="92099" y="5149"/>
                </a:lnTo>
                <a:lnTo>
                  <a:pt x="113171" y="19192"/>
                </a:lnTo>
                <a:lnTo>
                  <a:pt x="127378" y="40022"/>
                </a:lnTo>
                <a:lnTo>
                  <a:pt x="132588" y="65532"/>
                </a:lnTo>
                <a:lnTo>
                  <a:pt x="127378" y="91041"/>
                </a:lnTo>
                <a:lnTo>
                  <a:pt x="113171" y="111871"/>
                </a:lnTo>
                <a:lnTo>
                  <a:pt x="92099" y="125914"/>
                </a:lnTo>
                <a:lnTo>
                  <a:pt x="66294" y="131064"/>
                </a:lnTo>
                <a:lnTo>
                  <a:pt x="40488" y="125914"/>
                </a:lnTo>
                <a:lnTo>
                  <a:pt x="19416" y="111871"/>
                </a:lnTo>
                <a:lnTo>
                  <a:pt x="5209" y="91041"/>
                </a:lnTo>
                <a:lnTo>
                  <a:pt x="0" y="655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67182" y="2673857"/>
            <a:ext cx="227329" cy="472440"/>
          </a:xfrm>
          <a:custGeom>
            <a:avLst/>
            <a:gdLst/>
            <a:ahLst/>
            <a:cxnLst/>
            <a:rect l="l" t="t" r="r" b="b"/>
            <a:pathLst>
              <a:path w="227330" h="472439">
                <a:moveTo>
                  <a:pt x="0" y="0"/>
                </a:moveTo>
                <a:lnTo>
                  <a:pt x="226961" y="47232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87217" y="2786642"/>
            <a:ext cx="463550" cy="360045"/>
          </a:xfrm>
          <a:custGeom>
            <a:avLst/>
            <a:gdLst/>
            <a:ahLst/>
            <a:cxnLst/>
            <a:rect l="l" t="t" r="r" b="b"/>
            <a:pathLst>
              <a:path w="463550" h="360044">
                <a:moveTo>
                  <a:pt x="0" y="359549"/>
                </a:moveTo>
                <a:lnTo>
                  <a:pt x="46335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63294" y="2739394"/>
            <a:ext cx="661035" cy="141605"/>
          </a:xfrm>
          <a:custGeom>
            <a:avLst/>
            <a:gdLst/>
            <a:ahLst/>
            <a:cxnLst/>
            <a:rect l="l" t="t" r="r" b="b"/>
            <a:pathLst>
              <a:path w="661035" h="141605">
                <a:moveTo>
                  <a:pt x="0" y="0"/>
                </a:moveTo>
                <a:lnTo>
                  <a:pt x="660590" y="1415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63289" y="2457451"/>
            <a:ext cx="736600" cy="283210"/>
          </a:xfrm>
          <a:custGeom>
            <a:avLst/>
            <a:gdLst/>
            <a:ahLst/>
            <a:cxnLst/>
            <a:rect l="l" t="t" r="r" b="b"/>
            <a:pathLst>
              <a:path w="736600" h="283210">
                <a:moveTo>
                  <a:pt x="0" y="283108"/>
                </a:moveTo>
                <a:lnTo>
                  <a:pt x="73607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1975" y="2324865"/>
            <a:ext cx="746125" cy="132715"/>
          </a:xfrm>
          <a:custGeom>
            <a:avLst/>
            <a:gdLst/>
            <a:ahLst/>
            <a:cxnLst/>
            <a:rect l="l" t="t" r="r" b="b"/>
            <a:pathLst>
              <a:path w="746125" h="132714">
                <a:moveTo>
                  <a:pt x="0" y="132118"/>
                </a:moveTo>
                <a:lnTo>
                  <a:pt x="74551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07030" y="2881130"/>
            <a:ext cx="1217930" cy="311785"/>
          </a:xfrm>
          <a:custGeom>
            <a:avLst/>
            <a:gdLst/>
            <a:ahLst/>
            <a:cxnLst/>
            <a:rect l="l" t="t" r="r" b="b"/>
            <a:pathLst>
              <a:path w="1217930" h="311785">
                <a:moveTo>
                  <a:pt x="0" y="311416"/>
                </a:moveTo>
                <a:lnTo>
                  <a:pt x="121737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97759" y="2806447"/>
            <a:ext cx="878205" cy="650875"/>
          </a:xfrm>
          <a:custGeom>
            <a:avLst/>
            <a:gdLst/>
            <a:ahLst/>
            <a:cxnLst/>
            <a:rect l="l" t="t" r="r" b="b"/>
            <a:pathLst>
              <a:path w="878205" h="650875">
                <a:moveTo>
                  <a:pt x="878116" y="65067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68545" y="3032008"/>
            <a:ext cx="595630" cy="424815"/>
          </a:xfrm>
          <a:custGeom>
            <a:avLst/>
            <a:gdLst/>
            <a:ahLst/>
            <a:cxnLst/>
            <a:rect l="l" t="t" r="r" b="b"/>
            <a:pathLst>
              <a:path w="595629" h="424814">
                <a:moveTo>
                  <a:pt x="0" y="424649"/>
                </a:moveTo>
                <a:lnTo>
                  <a:pt x="59547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96255" y="2881888"/>
            <a:ext cx="1973580" cy="200025"/>
          </a:xfrm>
          <a:custGeom>
            <a:avLst/>
            <a:gdLst/>
            <a:ahLst/>
            <a:cxnLst/>
            <a:rect l="l" t="t" r="r" b="b"/>
            <a:pathLst>
              <a:path w="1973579" h="200025">
                <a:moveTo>
                  <a:pt x="1873758" y="0"/>
                </a:moveTo>
                <a:lnTo>
                  <a:pt x="1873758" y="49911"/>
                </a:lnTo>
                <a:lnTo>
                  <a:pt x="0" y="49911"/>
                </a:lnTo>
                <a:lnTo>
                  <a:pt x="0" y="149733"/>
                </a:lnTo>
                <a:lnTo>
                  <a:pt x="1873758" y="149733"/>
                </a:lnTo>
                <a:lnTo>
                  <a:pt x="1873758" y="199644"/>
                </a:lnTo>
                <a:lnTo>
                  <a:pt x="1973580" y="99822"/>
                </a:lnTo>
                <a:lnTo>
                  <a:pt x="18737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84726" y="2566540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表示学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习</a:t>
            </a:r>
          </a:p>
        </p:txBody>
      </p:sp>
      <p:sp>
        <p:nvSpPr>
          <p:cNvPr id="31" name="object 31"/>
          <p:cNvSpPr/>
          <p:nvPr/>
        </p:nvSpPr>
        <p:spPr>
          <a:xfrm>
            <a:off x="8955785" y="263423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55785" y="263423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02573" y="2634233"/>
            <a:ext cx="553720" cy="591820"/>
          </a:xfrm>
          <a:custGeom>
            <a:avLst/>
            <a:gdLst/>
            <a:ahLst/>
            <a:cxnLst/>
            <a:rect l="l" t="t" r="r" b="b"/>
            <a:pathLst>
              <a:path w="553720" h="591819">
                <a:moveTo>
                  <a:pt x="0" y="591312"/>
                </a:moveTo>
                <a:lnTo>
                  <a:pt x="553211" y="591312"/>
                </a:lnTo>
                <a:lnTo>
                  <a:pt x="553211" y="0"/>
                </a:lnTo>
                <a:lnTo>
                  <a:pt x="0" y="0"/>
                </a:lnTo>
                <a:lnTo>
                  <a:pt x="0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64473" y="263423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11261" y="2635757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11261" y="2635757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19950" y="263423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19950" y="263423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926799" y="3318530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029254" y="3230828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796" y="103030"/>
                </a:moveTo>
                <a:lnTo>
                  <a:pt x="94742" y="103030"/>
                </a:lnTo>
                <a:lnTo>
                  <a:pt x="100380" y="75011"/>
                </a:lnTo>
                <a:lnTo>
                  <a:pt x="117675" y="21235"/>
                </a:lnTo>
                <a:lnTo>
                  <a:pt x="155535" y="0"/>
                </a:lnTo>
                <a:lnTo>
                  <a:pt x="166921" y="1622"/>
                </a:lnTo>
                <a:lnTo>
                  <a:pt x="177346" y="6488"/>
                </a:lnTo>
                <a:lnTo>
                  <a:pt x="178637" y="7864"/>
                </a:lnTo>
                <a:lnTo>
                  <a:pt x="147640" y="7864"/>
                </a:lnTo>
                <a:lnTo>
                  <a:pt x="141324" y="14156"/>
                </a:lnTo>
                <a:lnTo>
                  <a:pt x="130381" y="50986"/>
                </a:lnTo>
                <a:lnTo>
                  <a:pt x="128691" y="59773"/>
                </a:lnTo>
                <a:lnTo>
                  <a:pt x="120796" y="103030"/>
                </a:lnTo>
                <a:close/>
              </a:path>
              <a:path w="187960" h="342264">
                <a:moveTo>
                  <a:pt x="167378" y="47975"/>
                </a:moveTo>
                <a:lnTo>
                  <a:pt x="160272" y="47975"/>
                </a:lnTo>
                <a:lnTo>
                  <a:pt x="153167" y="44043"/>
                </a:lnTo>
                <a:lnTo>
                  <a:pt x="173694" y="14943"/>
                </a:lnTo>
                <a:lnTo>
                  <a:pt x="166588" y="7864"/>
                </a:lnTo>
                <a:lnTo>
                  <a:pt x="178637" y="7864"/>
                </a:lnTo>
                <a:lnTo>
                  <a:pt x="184957" y="14599"/>
                </a:lnTo>
                <a:lnTo>
                  <a:pt x="187905" y="25954"/>
                </a:lnTo>
                <a:lnTo>
                  <a:pt x="186030" y="35367"/>
                </a:lnTo>
                <a:lnTo>
                  <a:pt x="181195" y="42273"/>
                </a:lnTo>
                <a:lnTo>
                  <a:pt x="174582" y="46525"/>
                </a:lnTo>
                <a:lnTo>
                  <a:pt x="167378" y="47975"/>
                </a:lnTo>
                <a:close/>
              </a:path>
              <a:path w="187960" h="342264">
                <a:moveTo>
                  <a:pt x="161851" y="114827"/>
                </a:moveTo>
                <a:lnTo>
                  <a:pt x="57635" y="114827"/>
                </a:lnTo>
                <a:lnTo>
                  <a:pt x="57635" y="103030"/>
                </a:lnTo>
                <a:lnTo>
                  <a:pt x="161851" y="103030"/>
                </a:lnTo>
                <a:lnTo>
                  <a:pt x="161851" y="114827"/>
                </a:lnTo>
                <a:close/>
              </a:path>
              <a:path w="187960" h="342264">
                <a:moveTo>
                  <a:pt x="52931" y="333471"/>
                </a:moveTo>
                <a:lnTo>
                  <a:pt x="31580" y="333471"/>
                </a:lnTo>
                <a:lnTo>
                  <a:pt x="44089" y="327609"/>
                </a:lnTo>
                <a:lnTo>
                  <a:pt x="52897" y="311941"/>
                </a:lnTo>
                <a:lnTo>
                  <a:pt x="59337" y="289342"/>
                </a:lnTo>
                <a:lnTo>
                  <a:pt x="64740" y="262687"/>
                </a:lnTo>
                <a:lnTo>
                  <a:pt x="93163" y="114827"/>
                </a:lnTo>
                <a:lnTo>
                  <a:pt x="118428" y="114827"/>
                </a:lnTo>
                <a:lnTo>
                  <a:pt x="95532" y="233587"/>
                </a:lnTo>
                <a:lnTo>
                  <a:pt x="93977" y="242447"/>
                </a:lnTo>
                <a:lnTo>
                  <a:pt x="89610" y="261409"/>
                </a:lnTo>
                <a:lnTo>
                  <a:pt x="82875" y="284352"/>
                </a:lnTo>
                <a:lnTo>
                  <a:pt x="74214" y="305157"/>
                </a:lnTo>
                <a:lnTo>
                  <a:pt x="67886" y="317237"/>
                </a:lnTo>
                <a:lnTo>
                  <a:pt x="58523" y="329244"/>
                </a:lnTo>
                <a:lnTo>
                  <a:pt x="52931" y="333471"/>
                </a:lnTo>
                <a:close/>
              </a:path>
              <a:path w="187960" h="342264">
                <a:moveTo>
                  <a:pt x="31580" y="342122"/>
                </a:moveTo>
                <a:lnTo>
                  <a:pt x="20317" y="340390"/>
                </a:lnTo>
                <a:lnTo>
                  <a:pt x="10165" y="335339"/>
                </a:lnTo>
                <a:lnTo>
                  <a:pt x="2825" y="327191"/>
                </a:lnTo>
                <a:lnTo>
                  <a:pt x="0" y="316168"/>
                </a:lnTo>
                <a:lnTo>
                  <a:pt x="1875" y="306632"/>
                </a:lnTo>
                <a:lnTo>
                  <a:pt x="6710" y="299455"/>
                </a:lnTo>
                <a:lnTo>
                  <a:pt x="13323" y="294933"/>
                </a:lnTo>
                <a:lnTo>
                  <a:pt x="20527" y="293360"/>
                </a:lnTo>
                <a:lnTo>
                  <a:pt x="27633" y="293360"/>
                </a:lnTo>
                <a:lnTo>
                  <a:pt x="34738" y="298079"/>
                </a:lnTo>
                <a:lnTo>
                  <a:pt x="34738" y="306730"/>
                </a:lnTo>
                <a:lnTo>
                  <a:pt x="33850" y="312027"/>
                </a:lnTo>
                <a:lnTo>
                  <a:pt x="30593" y="318429"/>
                </a:lnTo>
                <a:lnTo>
                  <a:pt x="24080" y="324095"/>
                </a:lnTo>
                <a:lnTo>
                  <a:pt x="13421" y="327179"/>
                </a:lnTo>
                <a:lnTo>
                  <a:pt x="21317" y="333471"/>
                </a:lnTo>
                <a:lnTo>
                  <a:pt x="52931" y="333471"/>
                </a:lnTo>
                <a:lnTo>
                  <a:pt x="46347" y="338448"/>
                </a:lnTo>
                <a:lnTo>
                  <a:pt x="31580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71905" y="3333853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38" y="39324"/>
                </a:moveTo>
                <a:lnTo>
                  <a:pt x="11990" y="37800"/>
                </a:lnTo>
                <a:lnTo>
                  <a:pt x="5724" y="33622"/>
                </a:lnTo>
                <a:lnTo>
                  <a:pt x="1529" y="27379"/>
                </a:lnTo>
                <a:lnTo>
                  <a:pt x="0" y="19662"/>
                </a:lnTo>
                <a:lnTo>
                  <a:pt x="1529" y="11944"/>
                </a:lnTo>
                <a:lnTo>
                  <a:pt x="5724" y="5702"/>
                </a:lnTo>
                <a:lnTo>
                  <a:pt x="11990" y="1523"/>
                </a:lnTo>
                <a:lnTo>
                  <a:pt x="19738" y="0"/>
                </a:lnTo>
                <a:lnTo>
                  <a:pt x="27608" y="1523"/>
                </a:lnTo>
                <a:lnTo>
                  <a:pt x="34146" y="5702"/>
                </a:lnTo>
                <a:lnTo>
                  <a:pt x="38612" y="11944"/>
                </a:lnTo>
                <a:lnTo>
                  <a:pt x="40265" y="19662"/>
                </a:lnTo>
                <a:lnTo>
                  <a:pt x="38612" y="27379"/>
                </a:lnTo>
                <a:lnTo>
                  <a:pt x="34146" y="33622"/>
                </a:lnTo>
                <a:lnTo>
                  <a:pt x="27608" y="37800"/>
                </a:lnTo>
                <a:lnTo>
                  <a:pt x="19738" y="39324"/>
                </a:lnTo>
                <a:close/>
              </a:path>
              <a:path w="40639" h="162560">
                <a:moveTo>
                  <a:pt x="19738" y="162016"/>
                </a:moveTo>
                <a:lnTo>
                  <a:pt x="11990" y="160370"/>
                </a:lnTo>
                <a:lnTo>
                  <a:pt x="5724" y="155921"/>
                </a:lnTo>
                <a:lnTo>
                  <a:pt x="1529" y="149408"/>
                </a:lnTo>
                <a:lnTo>
                  <a:pt x="0" y="141568"/>
                </a:lnTo>
                <a:lnTo>
                  <a:pt x="1529" y="134182"/>
                </a:lnTo>
                <a:lnTo>
                  <a:pt x="5724" y="127902"/>
                </a:lnTo>
                <a:lnTo>
                  <a:pt x="11990" y="123540"/>
                </a:lnTo>
                <a:lnTo>
                  <a:pt x="19738" y="121905"/>
                </a:lnTo>
                <a:lnTo>
                  <a:pt x="27608" y="123540"/>
                </a:lnTo>
                <a:lnTo>
                  <a:pt x="34146" y="127902"/>
                </a:lnTo>
                <a:lnTo>
                  <a:pt x="38612" y="134182"/>
                </a:lnTo>
                <a:lnTo>
                  <a:pt x="40265" y="141568"/>
                </a:lnTo>
                <a:lnTo>
                  <a:pt x="38612" y="149408"/>
                </a:lnTo>
                <a:lnTo>
                  <a:pt x="34146" y="155921"/>
                </a:lnTo>
                <a:lnTo>
                  <a:pt x="27608" y="160370"/>
                </a:lnTo>
                <a:lnTo>
                  <a:pt x="19738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62179" y="3238687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20">
                <a:moveTo>
                  <a:pt x="59214" y="273698"/>
                </a:moveTo>
                <a:lnTo>
                  <a:pt x="56055" y="273698"/>
                </a:lnTo>
                <a:lnTo>
                  <a:pt x="56055" y="265046"/>
                </a:lnTo>
                <a:lnTo>
                  <a:pt x="56845" y="261114"/>
                </a:lnTo>
                <a:lnTo>
                  <a:pt x="60324" y="238846"/>
                </a:lnTo>
                <a:lnTo>
                  <a:pt x="63359" y="211565"/>
                </a:lnTo>
                <a:lnTo>
                  <a:pt x="65505" y="181924"/>
                </a:lnTo>
                <a:lnTo>
                  <a:pt x="66319" y="152578"/>
                </a:lnTo>
                <a:lnTo>
                  <a:pt x="64839" y="114434"/>
                </a:lnTo>
                <a:lnTo>
                  <a:pt x="57437" y="71570"/>
                </a:lnTo>
                <a:lnTo>
                  <a:pt x="39673" y="35785"/>
                </a:lnTo>
                <a:lnTo>
                  <a:pt x="7105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4" y="11281"/>
                </a:lnTo>
                <a:lnTo>
                  <a:pt x="8289" y="6095"/>
                </a:lnTo>
                <a:lnTo>
                  <a:pt x="16653" y="1794"/>
                </a:lnTo>
                <a:lnTo>
                  <a:pt x="26054" y="0"/>
                </a:lnTo>
                <a:lnTo>
                  <a:pt x="65764" y="17990"/>
                </a:lnTo>
                <a:lnTo>
                  <a:pt x="86156" y="59576"/>
                </a:lnTo>
                <a:lnTo>
                  <a:pt x="93669" y="106176"/>
                </a:lnTo>
                <a:lnTo>
                  <a:pt x="94742" y="139208"/>
                </a:lnTo>
                <a:lnTo>
                  <a:pt x="94656" y="148400"/>
                </a:lnTo>
                <a:lnTo>
                  <a:pt x="94051" y="166735"/>
                </a:lnTo>
                <a:lnTo>
                  <a:pt x="92410" y="192739"/>
                </a:lnTo>
                <a:lnTo>
                  <a:pt x="89215" y="224935"/>
                </a:lnTo>
                <a:lnTo>
                  <a:pt x="119573" y="224935"/>
                </a:lnTo>
                <a:lnTo>
                  <a:pt x="114381" y="230048"/>
                </a:lnTo>
                <a:lnTo>
                  <a:pt x="76546" y="261753"/>
                </a:lnTo>
                <a:lnTo>
                  <a:pt x="59214" y="273698"/>
                </a:lnTo>
                <a:close/>
              </a:path>
              <a:path w="236220" h="274320">
                <a:moveTo>
                  <a:pt x="119573" y="224935"/>
                </a:moveTo>
                <a:lnTo>
                  <a:pt x="89215" y="224935"/>
                </a:lnTo>
                <a:lnTo>
                  <a:pt x="136883" y="183313"/>
                </a:lnTo>
                <a:lnTo>
                  <a:pt x="178629" y="138520"/>
                </a:lnTo>
                <a:lnTo>
                  <a:pt x="208236" y="97414"/>
                </a:lnTo>
                <a:lnTo>
                  <a:pt x="219486" y="66851"/>
                </a:lnTo>
                <a:lnTo>
                  <a:pt x="218351" y="58273"/>
                </a:lnTo>
                <a:lnTo>
                  <a:pt x="213960" y="48369"/>
                </a:lnTo>
                <a:lnTo>
                  <a:pt x="204831" y="39643"/>
                </a:lnTo>
                <a:lnTo>
                  <a:pt x="189485" y="34605"/>
                </a:lnTo>
                <a:lnTo>
                  <a:pt x="183168" y="34605"/>
                </a:lnTo>
                <a:lnTo>
                  <a:pt x="183168" y="29100"/>
                </a:lnTo>
                <a:lnTo>
                  <a:pt x="184205" y="22230"/>
                </a:lnTo>
                <a:lnTo>
                  <a:pt x="187313" y="12485"/>
                </a:lnTo>
                <a:lnTo>
                  <a:pt x="192495" y="3772"/>
                </a:lnTo>
                <a:lnTo>
                  <a:pt x="199748" y="0"/>
                </a:lnTo>
                <a:lnTo>
                  <a:pt x="211751" y="2347"/>
                </a:lnTo>
                <a:lnTo>
                  <a:pt x="223533" y="9929"/>
                </a:lnTo>
                <a:lnTo>
                  <a:pt x="232501" y="23557"/>
                </a:lnTo>
                <a:lnTo>
                  <a:pt x="236066" y="44043"/>
                </a:lnTo>
                <a:lnTo>
                  <a:pt x="233537" y="64221"/>
                </a:lnTo>
                <a:lnTo>
                  <a:pt x="226493" y="86317"/>
                </a:lnTo>
                <a:lnTo>
                  <a:pt x="215748" y="109297"/>
                </a:lnTo>
                <a:lnTo>
                  <a:pt x="202117" y="132130"/>
                </a:lnTo>
                <a:lnTo>
                  <a:pt x="160359" y="184775"/>
                </a:lnTo>
                <a:lnTo>
                  <a:pt x="119573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37201" y="3303971"/>
            <a:ext cx="335280" cy="196215"/>
          </a:xfrm>
          <a:custGeom>
            <a:avLst/>
            <a:gdLst/>
            <a:ahLst/>
            <a:cxnLst/>
            <a:rect l="l" t="t" r="r" b="b"/>
            <a:pathLst>
              <a:path w="335279" h="196214">
                <a:moveTo>
                  <a:pt x="254225" y="195835"/>
                </a:moveTo>
                <a:lnTo>
                  <a:pt x="240014" y="195835"/>
                </a:lnTo>
                <a:lnTo>
                  <a:pt x="240014" y="191116"/>
                </a:lnTo>
                <a:lnTo>
                  <a:pt x="259752" y="141568"/>
                </a:lnTo>
                <a:lnTo>
                  <a:pt x="293701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701" y="90446"/>
                </a:lnTo>
                <a:lnTo>
                  <a:pt x="282722" y="81020"/>
                </a:lnTo>
                <a:lnTo>
                  <a:pt x="249340" y="35232"/>
                </a:lnTo>
                <a:lnTo>
                  <a:pt x="240014" y="3932"/>
                </a:lnTo>
                <a:lnTo>
                  <a:pt x="240014" y="0"/>
                </a:lnTo>
                <a:lnTo>
                  <a:pt x="254225" y="0"/>
                </a:lnTo>
                <a:lnTo>
                  <a:pt x="254225" y="786"/>
                </a:lnTo>
                <a:lnTo>
                  <a:pt x="255804" y="5505"/>
                </a:lnTo>
                <a:lnTo>
                  <a:pt x="271434" y="44928"/>
                </a:lnTo>
                <a:lnTo>
                  <a:pt x="293208" y="70784"/>
                </a:lnTo>
                <a:lnTo>
                  <a:pt x="315425" y="86022"/>
                </a:lnTo>
                <a:lnTo>
                  <a:pt x="332388" y="93592"/>
                </a:lnTo>
                <a:lnTo>
                  <a:pt x="333177" y="94378"/>
                </a:lnTo>
                <a:lnTo>
                  <a:pt x="334756" y="95165"/>
                </a:lnTo>
                <a:lnTo>
                  <a:pt x="334756" y="100670"/>
                </a:lnTo>
                <a:lnTo>
                  <a:pt x="333967" y="101457"/>
                </a:lnTo>
                <a:lnTo>
                  <a:pt x="329230" y="103030"/>
                </a:lnTo>
                <a:lnTo>
                  <a:pt x="300992" y="118526"/>
                </a:lnTo>
                <a:lnTo>
                  <a:pt x="279786" y="138520"/>
                </a:lnTo>
                <a:lnTo>
                  <a:pt x="264945" y="162201"/>
                </a:lnTo>
                <a:lnTo>
                  <a:pt x="255804" y="188757"/>
                </a:lnTo>
                <a:lnTo>
                  <a:pt x="254225" y="195049"/>
                </a:lnTo>
                <a:lnTo>
                  <a:pt x="254225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04597" y="3237906"/>
            <a:ext cx="260350" cy="258445"/>
          </a:xfrm>
          <a:custGeom>
            <a:avLst/>
            <a:gdLst/>
            <a:ahLst/>
            <a:cxnLst/>
            <a:rect l="l" t="t" r="r" b="b"/>
            <a:pathLst>
              <a:path w="260350" h="258445">
                <a:moveTo>
                  <a:pt x="194728" y="126624"/>
                </a:moveTo>
                <a:lnTo>
                  <a:pt x="95532" y="126624"/>
                </a:lnTo>
                <a:lnTo>
                  <a:pt x="131615" y="124756"/>
                </a:lnTo>
                <a:lnTo>
                  <a:pt x="153265" y="116990"/>
                </a:lnTo>
                <a:lnTo>
                  <a:pt x="163813" y="100080"/>
                </a:lnTo>
                <a:lnTo>
                  <a:pt x="166588" y="70784"/>
                </a:lnTo>
                <a:lnTo>
                  <a:pt x="163615" y="43232"/>
                </a:lnTo>
                <a:lnTo>
                  <a:pt x="154647" y="25560"/>
                </a:lnTo>
                <a:lnTo>
                  <a:pt x="139609" y="16147"/>
                </a:lnTo>
                <a:lnTo>
                  <a:pt x="118428" y="13370"/>
                </a:lnTo>
                <a:lnTo>
                  <a:pt x="0" y="13370"/>
                </a:lnTo>
                <a:lnTo>
                  <a:pt x="0" y="0"/>
                </a:lnTo>
                <a:lnTo>
                  <a:pt x="131849" y="0"/>
                </a:lnTo>
                <a:lnTo>
                  <a:pt x="166046" y="3649"/>
                </a:lnTo>
                <a:lnTo>
                  <a:pt x="198169" y="15631"/>
                </a:lnTo>
                <a:lnTo>
                  <a:pt x="199991" y="17302"/>
                </a:lnTo>
                <a:lnTo>
                  <a:pt x="165799" y="17302"/>
                </a:lnTo>
                <a:lnTo>
                  <a:pt x="173016" y="29751"/>
                </a:lnTo>
                <a:lnTo>
                  <a:pt x="177346" y="43158"/>
                </a:lnTo>
                <a:lnTo>
                  <a:pt x="179455" y="57008"/>
                </a:lnTo>
                <a:lnTo>
                  <a:pt x="180010" y="70784"/>
                </a:lnTo>
                <a:lnTo>
                  <a:pt x="179603" y="83736"/>
                </a:lnTo>
                <a:lnTo>
                  <a:pt x="177938" y="97131"/>
                </a:lnTo>
                <a:lnTo>
                  <a:pt x="174348" y="109936"/>
                </a:lnTo>
                <a:lnTo>
                  <a:pt x="168167" y="121119"/>
                </a:lnTo>
                <a:lnTo>
                  <a:pt x="204852" y="121119"/>
                </a:lnTo>
                <a:lnTo>
                  <a:pt x="194728" y="126624"/>
                </a:lnTo>
                <a:close/>
              </a:path>
              <a:path w="260350" h="258445">
                <a:moveTo>
                  <a:pt x="44213" y="244598"/>
                </a:moveTo>
                <a:lnTo>
                  <a:pt x="10263" y="244598"/>
                </a:lnTo>
                <a:lnTo>
                  <a:pt x="23290" y="243934"/>
                </a:lnTo>
                <a:lnTo>
                  <a:pt x="30396" y="241058"/>
                </a:lnTo>
                <a:lnTo>
                  <a:pt x="33357" y="234644"/>
                </a:lnTo>
                <a:lnTo>
                  <a:pt x="33949" y="223362"/>
                </a:lnTo>
                <a:lnTo>
                  <a:pt x="33949" y="34605"/>
                </a:lnTo>
                <a:lnTo>
                  <a:pt x="33357" y="23324"/>
                </a:lnTo>
                <a:lnTo>
                  <a:pt x="30396" y="16909"/>
                </a:lnTo>
                <a:lnTo>
                  <a:pt x="23290" y="14033"/>
                </a:lnTo>
                <a:lnTo>
                  <a:pt x="10263" y="13370"/>
                </a:lnTo>
                <a:lnTo>
                  <a:pt x="44213" y="13370"/>
                </a:lnTo>
                <a:lnTo>
                  <a:pt x="47371" y="20448"/>
                </a:lnTo>
                <a:lnTo>
                  <a:pt x="47371" y="237519"/>
                </a:lnTo>
                <a:lnTo>
                  <a:pt x="44213" y="244598"/>
                </a:lnTo>
                <a:close/>
              </a:path>
              <a:path w="260350" h="258445">
                <a:moveTo>
                  <a:pt x="118428" y="244598"/>
                </a:moveTo>
                <a:lnTo>
                  <a:pt x="85268" y="244598"/>
                </a:lnTo>
                <a:lnTo>
                  <a:pt x="82110" y="237519"/>
                </a:lnTo>
                <a:lnTo>
                  <a:pt x="82110" y="19662"/>
                </a:lnTo>
                <a:lnTo>
                  <a:pt x="86847" y="13370"/>
                </a:lnTo>
                <a:lnTo>
                  <a:pt x="118428" y="13370"/>
                </a:lnTo>
                <a:lnTo>
                  <a:pt x="105191" y="15459"/>
                </a:lnTo>
                <a:lnTo>
                  <a:pt x="98394" y="20645"/>
                </a:lnTo>
                <a:lnTo>
                  <a:pt x="95889" y="27305"/>
                </a:lnTo>
                <a:lnTo>
                  <a:pt x="95532" y="33819"/>
                </a:lnTo>
                <a:lnTo>
                  <a:pt x="95532" y="126624"/>
                </a:lnTo>
                <a:lnTo>
                  <a:pt x="194728" y="126624"/>
                </a:lnTo>
                <a:lnTo>
                  <a:pt x="190027" y="129180"/>
                </a:lnTo>
                <a:lnTo>
                  <a:pt x="165799" y="135276"/>
                </a:lnTo>
                <a:lnTo>
                  <a:pt x="167302" y="137635"/>
                </a:lnTo>
                <a:lnTo>
                  <a:pt x="151588" y="137635"/>
                </a:lnTo>
                <a:lnTo>
                  <a:pt x="145271" y="138422"/>
                </a:lnTo>
                <a:lnTo>
                  <a:pt x="137376" y="139208"/>
                </a:lnTo>
                <a:lnTo>
                  <a:pt x="127112" y="139208"/>
                </a:lnTo>
                <a:lnTo>
                  <a:pt x="124744" y="139995"/>
                </a:lnTo>
                <a:lnTo>
                  <a:pt x="95532" y="139995"/>
                </a:lnTo>
                <a:lnTo>
                  <a:pt x="95532" y="223362"/>
                </a:lnTo>
                <a:lnTo>
                  <a:pt x="96111" y="234312"/>
                </a:lnTo>
                <a:lnTo>
                  <a:pt x="98986" y="240764"/>
                </a:lnTo>
                <a:lnTo>
                  <a:pt x="105857" y="243823"/>
                </a:lnTo>
                <a:lnTo>
                  <a:pt x="118428" y="244598"/>
                </a:lnTo>
                <a:close/>
              </a:path>
              <a:path w="260350" h="258445">
                <a:moveTo>
                  <a:pt x="204852" y="121119"/>
                </a:moveTo>
                <a:lnTo>
                  <a:pt x="168167" y="121119"/>
                </a:lnTo>
                <a:lnTo>
                  <a:pt x="192384" y="113696"/>
                </a:lnTo>
                <a:lnTo>
                  <a:pt x="207940" y="102440"/>
                </a:lnTo>
                <a:lnTo>
                  <a:pt x="216242" y="87939"/>
                </a:lnTo>
                <a:lnTo>
                  <a:pt x="218697" y="70784"/>
                </a:lnTo>
                <a:lnTo>
                  <a:pt x="212541" y="46722"/>
                </a:lnTo>
                <a:lnTo>
                  <a:pt x="197873" y="31066"/>
                </a:lnTo>
                <a:lnTo>
                  <a:pt x="180393" y="21898"/>
                </a:lnTo>
                <a:lnTo>
                  <a:pt x="165799" y="17302"/>
                </a:lnTo>
                <a:lnTo>
                  <a:pt x="199991" y="17302"/>
                </a:lnTo>
                <a:lnTo>
                  <a:pt x="222003" y="37493"/>
                </a:lnTo>
                <a:lnTo>
                  <a:pt x="231329" y="70784"/>
                </a:lnTo>
                <a:lnTo>
                  <a:pt x="225753" y="98999"/>
                </a:lnTo>
                <a:lnTo>
                  <a:pt x="210999" y="117776"/>
                </a:lnTo>
                <a:lnTo>
                  <a:pt x="204852" y="121119"/>
                </a:lnTo>
                <a:close/>
              </a:path>
              <a:path w="260350" h="258445">
                <a:moveTo>
                  <a:pt x="254225" y="244598"/>
                </a:moveTo>
                <a:lnTo>
                  <a:pt x="228961" y="244598"/>
                </a:lnTo>
                <a:lnTo>
                  <a:pt x="204325" y="215829"/>
                </a:lnTo>
                <a:lnTo>
                  <a:pt x="180504" y="182563"/>
                </a:lnTo>
                <a:lnTo>
                  <a:pt x="161568" y="153574"/>
                </a:lnTo>
                <a:lnTo>
                  <a:pt x="151588" y="137635"/>
                </a:lnTo>
                <a:lnTo>
                  <a:pt x="167302" y="137635"/>
                </a:lnTo>
                <a:lnTo>
                  <a:pt x="183403" y="162901"/>
                </a:lnTo>
                <a:lnTo>
                  <a:pt x="197676" y="184038"/>
                </a:lnTo>
                <a:lnTo>
                  <a:pt x="207656" y="198097"/>
                </a:lnTo>
                <a:lnTo>
                  <a:pt x="220584" y="215620"/>
                </a:lnTo>
                <a:lnTo>
                  <a:pt x="231230" y="228081"/>
                </a:lnTo>
                <a:lnTo>
                  <a:pt x="242913" y="238773"/>
                </a:lnTo>
                <a:lnTo>
                  <a:pt x="254225" y="244598"/>
                </a:lnTo>
                <a:close/>
              </a:path>
              <a:path w="260350" h="258445">
                <a:moveTo>
                  <a:pt x="259752" y="257968"/>
                </a:moveTo>
                <a:lnTo>
                  <a:pt x="185537" y="257968"/>
                </a:lnTo>
                <a:lnTo>
                  <a:pt x="182379" y="253249"/>
                </a:lnTo>
                <a:lnTo>
                  <a:pt x="178678" y="247645"/>
                </a:lnTo>
                <a:lnTo>
                  <a:pt x="169500" y="232899"/>
                </a:lnTo>
                <a:lnTo>
                  <a:pt x="165799" y="227295"/>
                </a:lnTo>
                <a:lnTo>
                  <a:pt x="108953" y="139995"/>
                </a:lnTo>
                <a:lnTo>
                  <a:pt x="124744" y="139995"/>
                </a:lnTo>
                <a:lnTo>
                  <a:pt x="192643" y="244598"/>
                </a:lnTo>
                <a:lnTo>
                  <a:pt x="254225" y="244598"/>
                </a:lnTo>
                <a:lnTo>
                  <a:pt x="257383" y="245384"/>
                </a:lnTo>
                <a:lnTo>
                  <a:pt x="259752" y="247744"/>
                </a:lnTo>
                <a:lnTo>
                  <a:pt x="259752" y="257968"/>
                </a:lnTo>
                <a:close/>
              </a:path>
              <a:path w="260350" h="258445">
                <a:moveTo>
                  <a:pt x="128691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691" y="244598"/>
                </a:lnTo>
                <a:lnTo>
                  <a:pt x="128691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88039" y="3159251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363" y="81008"/>
                </a:moveTo>
                <a:lnTo>
                  <a:pt x="94742" y="81008"/>
                </a:lnTo>
                <a:lnTo>
                  <a:pt x="109743" y="21235"/>
                </a:lnTo>
                <a:lnTo>
                  <a:pt x="110532" y="18875"/>
                </a:lnTo>
                <a:lnTo>
                  <a:pt x="110532" y="11010"/>
                </a:lnTo>
                <a:lnTo>
                  <a:pt x="91584" y="11010"/>
                </a:lnTo>
                <a:lnTo>
                  <a:pt x="91584" y="2359"/>
                </a:lnTo>
                <a:lnTo>
                  <a:pt x="94742" y="1572"/>
                </a:lnTo>
                <a:lnTo>
                  <a:pt x="97111" y="1572"/>
                </a:lnTo>
                <a:lnTo>
                  <a:pt x="104303" y="995"/>
                </a:lnTo>
                <a:lnTo>
                  <a:pt x="114381" y="491"/>
                </a:lnTo>
                <a:lnTo>
                  <a:pt x="124312" y="135"/>
                </a:lnTo>
                <a:lnTo>
                  <a:pt x="131060" y="0"/>
                </a:lnTo>
                <a:lnTo>
                  <a:pt x="134218" y="0"/>
                </a:lnTo>
                <a:lnTo>
                  <a:pt x="135008" y="1572"/>
                </a:lnTo>
                <a:lnTo>
                  <a:pt x="135008" y="3145"/>
                </a:lnTo>
                <a:lnTo>
                  <a:pt x="134218" y="6291"/>
                </a:lnTo>
                <a:lnTo>
                  <a:pt x="134218" y="7078"/>
                </a:lnTo>
                <a:lnTo>
                  <a:pt x="115363" y="81008"/>
                </a:lnTo>
                <a:close/>
              </a:path>
              <a:path w="135254" h="184150">
                <a:moveTo>
                  <a:pt x="39476" y="184038"/>
                </a:moveTo>
                <a:lnTo>
                  <a:pt x="23648" y="180806"/>
                </a:lnTo>
                <a:lnTo>
                  <a:pt x="11151" y="171749"/>
                </a:lnTo>
                <a:lnTo>
                  <a:pt x="2948" y="157826"/>
                </a:lnTo>
                <a:lnTo>
                  <a:pt x="0" y="139995"/>
                </a:lnTo>
                <a:lnTo>
                  <a:pt x="5835" y="112394"/>
                </a:lnTo>
                <a:lnTo>
                  <a:pt x="21218" y="88480"/>
                </a:lnTo>
                <a:lnTo>
                  <a:pt x="42967" y="71644"/>
                </a:lnTo>
                <a:lnTo>
                  <a:pt x="67898" y="65278"/>
                </a:lnTo>
                <a:lnTo>
                  <a:pt x="76645" y="66519"/>
                </a:lnTo>
                <a:lnTo>
                  <a:pt x="83985" y="69899"/>
                </a:lnTo>
                <a:lnTo>
                  <a:pt x="86937" y="72357"/>
                </a:lnTo>
                <a:lnTo>
                  <a:pt x="67898" y="72357"/>
                </a:lnTo>
                <a:lnTo>
                  <a:pt x="61052" y="73303"/>
                </a:lnTo>
                <a:lnTo>
                  <a:pt x="29977" y="108535"/>
                </a:lnTo>
                <a:lnTo>
                  <a:pt x="21317" y="151005"/>
                </a:lnTo>
                <a:lnTo>
                  <a:pt x="22945" y="162901"/>
                </a:lnTo>
                <a:lnTo>
                  <a:pt x="27238" y="170668"/>
                </a:lnTo>
                <a:lnTo>
                  <a:pt x="33307" y="174895"/>
                </a:lnTo>
                <a:lnTo>
                  <a:pt x="40265" y="176173"/>
                </a:lnTo>
                <a:lnTo>
                  <a:pt x="62875" y="176173"/>
                </a:lnTo>
                <a:lnTo>
                  <a:pt x="59510" y="178434"/>
                </a:lnTo>
                <a:lnTo>
                  <a:pt x="49826" y="182526"/>
                </a:lnTo>
                <a:lnTo>
                  <a:pt x="39476" y="184038"/>
                </a:lnTo>
                <a:close/>
              </a:path>
              <a:path w="135254" h="184150">
                <a:moveTo>
                  <a:pt x="62875" y="176173"/>
                </a:moveTo>
                <a:lnTo>
                  <a:pt x="40265" y="176173"/>
                </a:lnTo>
                <a:lnTo>
                  <a:pt x="48419" y="174907"/>
                </a:lnTo>
                <a:lnTo>
                  <a:pt x="55759" y="171946"/>
                </a:lnTo>
                <a:lnTo>
                  <a:pt x="90005" y="99097"/>
                </a:lnTo>
                <a:lnTo>
                  <a:pt x="90794" y="98311"/>
                </a:lnTo>
                <a:lnTo>
                  <a:pt x="90794" y="95165"/>
                </a:lnTo>
                <a:lnTo>
                  <a:pt x="89770" y="90606"/>
                </a:lnTo>
                <a:lnTo>
                  <a:pt x="86156" y="82876"/>
                </a:lnTo>
                <a:lnTo>
                  <a:pt x="79137" y="75589"/>
                </a:lnTo>
                <a:lnTo>
                  <a:pt x="67898" y="72357"/>
                </a:lnTo>
                <a:lnTo>
                  <a:pt x="86937" y="72357"/>
                </a:lnTo>
                <a:lnTo>
                  <a:pt x="89993" y="74900"/>
                </a:lnTo>
                <a:lnTo>
                  <a:pt x="94742" y="81008"/>
                </a:lnTo>
                <a:lnTo>
                  <a:pt x="115363" y="81008"/>
                </a:lnTo>
                <a:lnTo>
                  <a:pt x="97111" y="152578"/>
                </a:lnTo>
                <a:lnTo>
                  <a:pt x="96321" y="156511"/>
                </a:lnTo>
                <a:lnTo>
                  <a:pt x="96321" y="165162"/>
                </a:lnTo>
                <a:lnTo>
                  <a:pt x="76583" y="165162"/>
                </a:lnTo>
                <a:lnTo>
                  <a:pt x="68453" y="172425"/>
                </a:lnTo>
                <a:lnTo>
                  <a:pt x="62875" y="176173"/>
                </a:lnTo>
                <a:close/>
              </a:path>
              <a:path w="135254" h="184150">
                <a:moveTo>
                  <a:pt x="120954" y="176173"/>
                </a:moveTo>
                <a:lnTo>
                  <a:pt x="105006" y="176173"/>
                </a:lnTo>
                <a:lnTo>
                  <a:pt x="112185" y="173642"/>
                </a:lnTo>
                <a:lnTo>
                  <a:pt x="117441" y="167128"/>
                </a:lnTo>
                <a:lnTo>
                  <a:pt x="121216" y="158256"/>
                </a:lnTo>
                <a:lnTo>
                  <a:pt x="123954" y="148646"/>
                </a:lnTo>
                <a:lnTo>
                  <a:pt x="125533" y="141568"/>
                </a:lnTo>
                <a:lnTo>
                  <a:pt x="126323" y="139995"/>
                </a:lnTo>
                <a:lnTo>
                  <a:pt x="134218" y="139995"/>
                </a:lnTo>
                <a:lnTo>
                  <a:pt x="134218" y="143927"/>
                </a:lnTo>
                <a:lnTo>
                  <a:pt x="133626" y="146876"/>
                </a:lnTo>
                <a:lnTo>
                  <a:pt x="131849" y="153365"/>
                </a:lnTo>
                <a:lnTo>
                  <a:pt x="128889" y="161623"/>
                </a:lnTo>
                <a:lnTo>
                  <a:pt x="124744" y="169881"/>
                </a:lnTo>
                <a:lnTo>
                  <a:pt x="120954" y="176173"/>
                </a:lnTo>
                <a:close/>
              </a:path>
              <a:path w="135254" h="184150">
                <a:moveTo>
                  <a:pt x="113691" y="184038"/>
                </a:moveTo>
                <a:lnTo>
                  <a:pt x="104216" y="184038"/>
                </a:lnTo>
                <a:lnTo>
                  <a:pt x="97678" y="183301"/>
                </a:lnTo>
                <a:lnTo>
                  <a:pt x="89808" y="180499"/>
                </a:lnTo>
                <a:lnTo>
                  <a:pt x="82233" y="174748"/>
                </a:lnTo>
                <a:lnTo>
                  <a:pt x="76583" y="165162"/>
                </a:lnTo>
                <a:lnTo>
                  <a:pt x="96321" y="165162"/>
                </a:lnTo>
                <a:lnTo>
                  <a:pt x="96321" y="170668"/>
                </a:lnTo>
                <a:lnTo>
                  <a:pt x="97900" y="176173"/>
                </a:lnTo>
                <a:lnTo>
                  <a:pt x="120954" y="176173"/>
                </a:lnTo>
                <a:lnTo>
                  <a:pt x="120007" y="177746"/>
                </a:lnTo>
                <a:lnTo>
                  <a:pt x="113691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839949" y="4235959"/>
            <a:ext cx="2628265" cy="454612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283845">
              <a:spcBef>
                <a:spcPts val="138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保留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上的重要信息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267754" y="3318555"/>
            <a:ext cx="254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</a:p>
        </p:txBody>
      </p:sp>
      <p:sp>
        <p:nvSpPr>
          <p:cNvPr id="48" name="object 48"/>
          <p:cNvSpPr/>
          <p:nvPr/>
        </p:nvSpPr>
        <p:spPr>
          <a:xfrm>
            <a:off x="7616747" y="3695002"/>
            <a:ext cx="808355" cy="713740"/>
          </a:xfrm>
          <a:custGeom>
            <a:avLst/>
            <a:gdLst/>
            <a:ahLst/>
            <a:cxnLst/>
            <a:rect l="l" t="t" r="r" b="b"/>
            <a:pathLst>
              <a:path w="808354" h="713739">
                <a:moveTo>
                  <a:pt x="9994" y="572604"/>
                </a:moveTo>
                <a:lnTo>
                  <a:pt x="0" y="703567"/>
                </a:lnTo>
                <a:lnTo>
                  <a:pt x="130962" y="713562"/>
                </a:lnTo>
                <a:lnTo>
                  <a:pt x="100723" y="678319"/>
                </a:lnTo>
                <a:lnTo>
                  <a:pt x="182842" y="607847"/>
                </a:lnTo>
                <a:lnTo>
                  <a:pt x="40233" y="607847"/>
                </a:lnTo>
                <a:lnTo>
                  <a:pt x="9994" y="572604"/>
                </a:lnTo>
                <a:close/>
              </a:path>
              <a:path w="808354" h="713739">
                <a:moveTo>
                  <a:pt x="677214" y="0"/>
                </a:moveTo>
                <a:lnTo>
                  <a:pt x="707453" y="35242"/>
                </a:lnTo>
                <a:lnTo>
                  <a:pt x="40233" y="607847"/>
                </a:lnTo>
                <a:lnTo>
                  <a:pt x="182842" y="607847"/>
                </a:lnTo>
                <a:lnTo>
                  <a:pt x="767943" y="105727"/>
                </a:lnTo>
                <a:lnTo>
                  <a:pt x="800884" y="105727"/>
                </a:lnTo>
                <a:lnTo>
                  <a:pt x="808189" y="9994"/>
                </a:lnTo>
                <a:lnTo>
                  <a:pt x="677214" y="0"/>
                </a:lnTo>
                <a:close/>
              </a:path>
              <a:path w="808354" h="713739">
                <a:moveTo>
                  <a:pt x="800884" y="105727"/>
                </a:moveTo>
                <a:lnTo>
                  <a:pt x="767943" y="105727"/>
                </a:lnTo>
                <a:lnTo>
                  <a:pt x="798195" y="140969"/>
                </a:lnTo>
                <a:lnTo>
                  <a:pt x="800884" y="105727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55393" y="3585864"/>
            <a:ext cx="751205" cy="756285"/>
          </a:xfrm>
          <a:custGeom>
            <a:avLst/>
            <a:gdLst/>
            <a:ahLst/>
            <a:cxnLst/>
            <a:rect l="l" t="t" r="r" b="b"/>
            <a:pathLst>
              <a:path w="751205" h="756285">
                <a:moveTo>
                  <a:pt x="163802" y="98640"/>
                </a:moveTo>
                <a:lnTo>
                  <a:pt x="32969" y="98640"/>
                </a:lnTo>
                <a:lnTo>
                  <a:pt x="652246" y="722782"/>
                </a:lnTo>
                <a:lnTo>
                  <a:pt x="619277" y="755497"/>
                </a:lnTo>
                <a:lnTo>
                  <a:pt x="750633" y="756005"/>
                </a:lnTo>
                <a:lnTo>
                  <a:pt x="751015" y="657364"/>
                </a:lnTo>
                <a:lnTo>
                  <a:pt x="718172" y="657364"/>
                </a:lnTo>
                <a:lnTo>
                  <a:pt x="163802" y="98640"/>
                </a:lnTo>
                <a:close/>
              </a:path>
              <a:path w="751205" h="756285">
                <a:moveTo>
                  <a:pt x="751141" y="624662"/>
                </a:moveTo>
                <a:lnTo>
                  <a:pt x="718172" y="657364"/>
                </a:lnTo>
                <a:lnTo>
                  <a:pt x="751015" y="657364"/>
                </a:lnTo>
                <a:lnTo>
                  <a:pt x="751141" y="624662"/>
                </a:lnTo>
                <a:close/>
              </a:path>
              <a:path w="751205" h="756285">
                <a:moveTo>
                  <a:pt x="508" y="0"/>
                </a:moveTo>
                <a:lnTo>
                  <a:pt x="0" y="131356"/>
                </a:lnTo>
                <a:lnTo>
                  <a:pt x="32969" y="98640"/>
                </a:lnTo>
                <a:lnTo>
                  <a:pt x="163802" y="98640"/>
                </a:lnTo>
                <a:lnTo>
                  <a:pt x="98894" y="33223"/>
                </a:lnTo>
                <a:lnTo>
                  <a:pt x="131864" y="520"/>
                </a:lnTo>
                <a:lnTo>
                  <a:pt x="50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标题 51">
            <a:extLst>
              <a:ext uri="{FF2B5EF4-FFF2-40B4-BE49-F238E27FC236}">
                <a16:creationId xmlns:a16="http://schemas.microsoft.com/office/drawing/2014/main" id="{CB0067D3-C59B-4C7E-80CE-93367429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节点表示学习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060453" y="2403353"/>
            <a:ext cx="4451603" cy="1738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8809" y="1855470"/>
            <a:ext cx="8376284" cy="2834640"/>
          </a:xfrm>
          <a:custGeom>
            <a:avLst/>
            <a:gdLst/>
            <a:ahLst/>
            <a:cxnLst/>
            <a:rect l="l" t="t" r="r" b="b"/>
            <a:pathLst>
              <a:path w="8376284" h="2834640">
                <a:moveTo>
                  <a:pt x="0" y="0"/>
                </a:moveTo>
                <a:lnTo>
                  <a:pt x="8375904" y="0"/>
                </a:lnTo>
                <a:lnTo>
                  <a:pt x="8375904" y="2834640"/>
                </a:lnTo>
                <a:lnTo>
                  <a:pt x="0" y="28346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F81BD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44447" y="2130869"/>
            <a:ext cx="209168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Arial"/>
                <a:cs typeface="Arial"/>
              </a:rPr>
              <a:t>Laplacian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Eigenmap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10048" y="1990348"/>
            <a:ext cx="435863" cy="286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27976" y="2010160"/>
            <a:ext cx="0" cy="2458085"/>
          </a:xfrm>
          <a:custGeom>
            <a:avLst/>
            <a:gdLst/>
            <a:ahLst/>
            <a:cxnLst/>
            <a:rect l="l" t="t" r="r" b="b"/>
            <a:pathLst>
              <a:path h="2458085">
                <a:moveTo>
                  <a:pt x="0" y="0"/>
                </a:moveTo>
                <a:lnTo>
                  <a:pt x="0" y="2457742"/>
                </a:lnTo>
              </a:path>
            </a:pathLst>
          </a:custGeom>
          <a:ln w="57912">
            <a:solidFill>
              <a:srgbClr val="C3D6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41117" y="4438934"/>
            <a:ext cx="173990" cy="173990"/>
          </a:xfrm>
          <a:custGeom>
            <a:avLst/>
            <a:gdLst/>
            <a:ahLst/>
            <a:cxnLst/>
            <a:rect l="l" t="t" r="r" b="b"/>
            <a:pathLst>
              <a:path w="173989" h="173989">
                <a:moveTo>
                  <a:pt x="0" y="0"/>
                </a:moveTo>
                <a:lnTo>
                  <a:pt x="86855" y="173748"/>
                </a:lnTo>
                <a:lnTo>
                  <a:pt x="173736" y="12"/>
                </a:lnTo>
                <a:lnTo>
                  <a:pt x="0" y="0"/>
                </a:lnTo>
                <a:close/>
              </a:path>
            </a:pathLst>
          </a:custGeom>
          <a:solidFill>
            <a:srgbClr val="C3D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25867" y="2289048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870" y="0"/>
                </a:moveTo>
                <a:lnTo>
                  <a:pt x="62825" y="8083"/>
                </a:lnTo>
                <a:lnTo>
                  <a:pt x="30127" y="30127"/>
                </a:lnTo>
                <a:lnTo>
                  <a:pt x="8083" y="62825"/>
                </a:lnTo>
                <a:lnTo>
                  <a:pt x="0" y="102870"/>
                </a:lnTo>
                <a:lnTo>
                  <a:pt x="8083" y="142914"/>
                </a:lnTo>
                <a:lnTo>
                  <a:pt x="30127" y="175612"/>
                </a:lnTo>
                <a:lnTo>
                  <a:pt x="62825" y="197656"/>
                </a:lnTo>
                <a:lnTo>
                  <a:pt x="102870" y="205740"/>
                </a:lnTo>
                <a:lnTo>
                  <a:pt x="142914" y="197656"/>
                </a:lnTo>
                <a:lnTo>
                  <a:pt x="175612" y="175612"/>
                </a:lnTo>
                <a:lnTo>
                  <a:pt x="197656" y="142914"/>
                </a:lnTo>
                <a:lnTo>
                  <a:pt x="205740" y="102870"/>
                </a:lnTo>
                <a:lnTo>
                  <a:pt x="197656" y="62825"/>
                </a:lnTo>
                <a:lnTo>
                  <a:pt x="175612" y="30127"/>
                </a:lnTo>
                <a:lnTo>
                  <a:pt x="142914" y="8083"/>
                </a:lnTo>
                <a:lnTo>
                  <a:pt x="102870" y="0"/>
                </a:lnTo>
                <a:close/>
              </a:path>
            </a:pathLst>
          </a:custGeom>
          <a:solidFill>
            <a:srgbClr val="4F62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32370" y="239344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34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35330" y="2121241"/>
            <a:ext cx="5111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latin typeface="Arial"/>
                <a:cs typeface="Arial"/>
              </a:rPr>
              <a:t>1970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62193" y="2141221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248" y="0"/>
                </a:moveTo>
                <a:lnTo>
                  <a:pt x="79756" y="0"/>
                </a:lnTo>
                <a:lnTo>
                  <a:pt x="48713" y="6268"/>
                </a:lnTo>
                <a:lnTo>
                  <a:pt x="23361" y="23361"/>
                </a:lnTo>
                <a:lnTo>
                  <a:pt x="6268" y="48713"/>
                </a:lnTo>
                <a:lnTo>
                  <a:pt x="0" y="79755"/>
                </a:lnTo>
                <a:lnTo>
                  <a:pt x="0" y="398779"/>
                </a:lnTo>
                <a:lnTo>
                  <a:pt x="6268" y="429822"/>
                </a:lnTo>
                <a:lnTo>
                  <a:pt x="23361" y="455174"/>
                </a:lnTo>
                <a:lnTo>
                  <a:pt x="48713" y="472267"/>
                </a:lnTo>
                <a:lnTo>
                  <a:pt x="79756" y="478535"/>
                </a:lnTo>
                <a:lnTo>
                  <a:pt x="1476248" y="478535"/>
                </a:lnTo>
                <a:lnTo>
                  <a:pt x="1507290" y="472267"/>
                </a:lnTo>
                <a:lnTo>
                  <a:pt x="1532642" y="455174"/>
                </a:lnTo>
                <a:lnTo>
                  <a:pt x="1549735" y="429822"/>
                </a:lnTo>
                <a:lnTo>
                  <a:pt x="1556004" y="398779"/>
                </a:lnTo>
                <a:lnTo>
                  <a:pt x="1556004" y="79755"/>
                </a:lnTo>
                <a:lnTo>
                  <a:pt x="1549735" y="48713"/>
                </a:lnTo>
                <a:lnTo>
                  <a:pt x="1532642" y="23361"/>
                </a:lnTo>
                <a:lnTo>
                  <a:pt x="1507290" y="6268"/>
                </a:lnTo>
                <a:lnTo>
                  <a:pt x="1476248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65307" y="2155462"/>
            <a:ext cx="7486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850"/>
            <a:r>
              <a:rPr sz="1400" spc="-10" dirty="0">
                <a:latin typeface="Calibri"/>
                <a:cs typeface="Calibri"/>
              </a:rPr>
              <a:t>Spectral  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us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ri</a:t>
            </a:r>
            <a:r>
              <a:rPr sz="1400" spc="-10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25867" y="2895600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870" y="0"/>
                </a:moveTo>
                <a:lnTo>
                  <a:pt x="62825" y="8083"/>
                </a:lnTo>
                <a:lnTo>
                  <a:pt x="30127" y="30127"/>
                </a:lnTo>
                <a:lnTo>
                  <a:pt x="8083" y="62825"/>
                </a:lnTo>
                <a:lnTo>
                  <a:pt x="0" y="102870"/>
                </a:lnTo>
                <a:lnTo>
                  <a:pt x="8083" y="142914"/>
                </a:lnTo>
                <a:lnTo>
                  <a:pt x="30127" y="175612"/>
                </a:lnTo>
                <a:lnTo>
                  <a:pt x="62825" y="197656"/>
                </a:lnTo>
                <a:lnTo>
                  <a:pt x="102870" y="205740"/>
                </a:lnTo>
                <a:lnTo>
                  <a:pt x="142914" y="197656"/>
                </a:lnTo>
                <a:lnTo>
                  <a:pt x="175612" y="175612"/>
                </a:lnTo>
                <a:lnTo>
                  <a:pt x="197656" y="142914"/>
                </a:lnTo>
                <a:lnTo>
                  <a:pt x="205740" y="102870"/>
                </a:lnTo>
                <a:lnTo>
                  <a:pt x="197656" y="62825"/>
                </a:lnTo>
                <a:lnTo>
                  <a:pt x="175612" y="30127"/>
                </a:lnTo>
                <a:lnTo>
                  <a:pt x="142914" y="8083"/>
                </a:lnTo>
                <a:lnTo>
                  <a:pt x="102870" y="0"/>
                </a:lnTo>
                <a:close/>
              </a:path>
            </a:pathLst>
          </a:custGeom>
          <a:solidFill>
            <a:srgbClr val="4F62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32370" y="299999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34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28410" y="2326901"/>
            <a:ext cx="525780" cy="58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 marR="5080" indent="-48260">
              <a:lnSpc>
                <a:spcPct val="144000"/>
              </a:lnSpc>
            </a:pPr>
            <a:r>
              <a:rPr sz="1400" spc="-5" dirty="0">
                <a:latin typeface="Arial"/>
                <a:cs typeface="Arial"/>
              </a:rPr>
              <a:t>~200</a:t>
            </a:r>
            <a:r>
              <a:rPr sz="1400" dirty="0">
                <a:latin typeface="Arial"/>
                <a:cs typeface="Arial"/>
              </a:rPr>
              <a:t>0  </a:t>
            </a:r>
            <a:r>
              <a:rPr sz="1400" spc="-5" dirty="0"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62193" y="2747773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248" y="0"/>
                </a:moveTo>
                <a:lnTo>
                  <a:pt x="79756" y="0"/>
                </a:lnTo>
                <a:lnTo>
                  <a:pt x="48713" y="6268"/>
                </a:lnTo>
                <a:lnTo>
                  <a:pt x="23361" y="23361"/>
                </a:lnTo>
                <a:lnTo>
                  <a:pt x="6268" y="48713"/>
                </a:lnTo>
                <a:lnTo>
                  <a:pt x="0" y="79755"/>
                </a:lnTo>
                <a:lnTo>
                  <a:pt x="0" y="398779"/>
                </a:lnTo>
                <a:lnTo>
                  <a:pt x="6268" y="429822"/>
                </a:lnTo>
                <a:lnTo>
                  <a:pt x="23361" y="455174"/>
                </a:lnTo>
                <a:lnTo>
                  <a:pt x="48713" y="472267"/>
                </a:lnTo>
                <a:lnTo>
                  <a:pt x="79756" y="478535"/>
                </a:lnTo>
                <a:lnTo>
                  <a:pt x="1476248" y="478535"/>
                </a:lnTo>
                <a:lnTo>
                  <a:pt x="1507290" y="472267"/>
                </a:lnTo>
                <a:lnTo>
                  <a:pt x="1532642" y="455174"/>
                </a:lnTo>
                <a:lnTo>
                  <a:pt x="1549735" y="429822"/>
                </a:lnTo>
                <a:lnTo>
                  <a:pt x="1556004" y="398779"/>
                </a:lnTo>
                <a:lnTo>
                  <a:pt x="1556004" y="79755"/>
                </a:lnTo>
                <a:lnTo>
                  <a:pt x="1549735" y="48713"/>
                </a:lnTo>
                <a:lnTo>
                  <a:pt x="1532642" y="23361"/>
                </a:lnTo>
                <a:lnTo>
                  <a:pt x="1507290" y="6268"/>
                </a:lnTo>
                <a:lnTo>
                  <a:pt x="1476248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696729" y="2868852"/>
            <a:ext cx="8883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latin typeface="Calibri"/>
                <a:cs typeface="Calibri"/>
              </a:rPr>
              <a:t>IsoMap;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25867" y="3500628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870" y="0"/>
                </a:moveTo>
                <a:lnTo>
                  <a:pt x="62825" y="8083"/>
                </a:lnTo>
                <a:lnTo>
                  <a:pt x="30127" y="30127"/>
                </a:lnTo>
                <a:lnTo>
                  <a:pt x="8083" y="62825"/>
                </a:lnTo>
                <a:lnTo>
                  <a:pt x="0" y="102870"/>
                </a:lnTo>
                <a:lnTo>
                  <a:pt x="8083" y="142908"/>
                </a:lnTo>
                <a:lnTo>
                  <a:pt x="30127" y="175607"/>
                </a:lnTo>
                <a:lnTo>
                  <a:pt x="62825" y="197655"/>
                </a:lnTo>
                <a:lnTo>
                  <a:pt x="102870" y="205740"/>
                </a:lnTo>
                <a:lnTo>
                  <a:pt x="142914" y="197655"/>
                </a:lnTo>
                <a:lnTo>
                  <a:pt x="175612" y="175607"/>
                </a:lnTo>
                <a:lnTo>
                  <a:pt x="197656" y="142908"/>
                </a:lnTo>
                <a:lnTo>
                  <a:pt x="205740" y="102870"/>
                </a:lnTo>
                <a:lnTo>
                  <a:pt x="197656" y="62825"/>
                </a:lnTo>
                <a:lnTo>
                  <a:pt x="175612" y="30127"/>
                </a:lnTo>
                <a:lnTo>
                  <a:pt x="142914" y="8083"/>
                </a:lnTo>
                <a:lnTo>
                  <a:pt x="102870" y="0"/>
                </a:lnTo>
                <a:close/>
              </a:path>
            </a:pathLst>
          </a:custGeom>
          <a:solidFill>
            <a:srgbClr val="4F62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32370" y="3605021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34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76358" y="3333023"/>
            <a:ext cx="4216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latin typeface="Arial"/>
                <a:cs typeface="Arial"/>
              </a:rPr>
              <a:t>200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62193" y="3352801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248" y="0"/>
                </a:moveTo>
                <a:lnTo>
                  <a:pt x="79756" y="0"/>
                </a:lnTo>
                <a:lnTo>
                  <a:pt x="48713" y="6268"/>
                </a:lnTo>
                <a:lnTo>
                  <a:pt x="23361" y="23361"/>
                </a:lnTo>
                <a:lnTo>
                  <a:pt x="6268" y="48713"/>
                </a:lnTo>
                <a:lnTo>
                  <a:pt x="0" y="79755"/>
                </a:lnTo>
                <a:lnTo>
                  <a:pt x="0" y="398779"/>
                </a:lnTo>
                <a:lnTo>
                  <a:pt x="6268" y="429822"/>
                </a:lnTo>
                <a:lnTo>
                  <a:pt x="23361" y="455174"/>
                </a:lnTo>
                <a:lnTo>
                  <a:pt x="48713" y="472267"/>
                </a:lnTo>
                <a:lnTo>
                  <a:pt x="79756" y="478535"/>
                </a:lnTo>
                <a:lnTo>
                  <a:pt x="1476248" y="478535"/>
                </a:lnTo>
                <a:lnTo>
                  <a:pt x="1507290" y="472267"/>
                </a:lnTo>
                <a:lnTo>
                  <a:pt x="1532642" y="455174"/>
                </a:lnTo>
                <a:lnTo>
                  <a:pt x="1549735" y="429822"/>
                </a:lnTo>
                <a:lnTo>
                  <a:pt x="1556004" y="398779"/>
                </a:lnTo>
                <a:lnTo>
                  <a:pt x="1556004" y="79755"/>
                </a:lnTo>
                <a:lnTo>
                  <a:pt x="1549735" y="48713"/>
                </a:lnTo>
                <a:lnTo>
                  <a:pt x="1532642" y="23361"/>
                </a:lnTo>
                <a:lnTo>
                  <a:pt x="1507290" y="6268"/>
                </a:lnTo>
                <a:lnTo>
                  <a:pt x="1476248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737904" y="3367245"/>
            <a:ext cx="8058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2705"/>
            <a:r>
              <a:rPr sz="1400" spc="-5" dirty="0">
                <a:latin typeface="Calibri"/>
                <a:cs typeface="Calibri"/>
              </a:rPr>
              <a:t>Laplacian  E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nm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325867" y="4091940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870" y="0"/>
                </a:moveTo>
                <a:lnTo>
                  <a:pt x="62825" y="8083"/>
                </a:lnTo>
                <a:lnTo>
                  <a:pt x="30127" y="30127"/>
                </a:lnTo>
                <a:lnTo>
                  <a:pt x="8083" y="62825"/>
                </a:lnTo>
                <a:lnTo>
                  <a:pt x="0" y="102869"/>
                </a:lnTo>
                <a:lnTo>
                  <a:pt x="8083" y="142908"/>
                </a:lnTo>
                <a:lnTo>
                  <a:pt x="30127" y="175607"/>
                </a:lnTo>
                <a:lnTo>
                  <a:pt x="62825" y="197655"/>
                </a:lnTo>
                <a:lnTo>
                  <a:pt x="102870" y="205739"/>
                </a:lnTo>
                <a:lnTo>
                  <a:pt x="142914" y="197655"/>
                </a:lnTo>
                <a:lnTo>
                  <a:pt x="175612" y="175607"/>
                </a:lnTo>
                <a:lnTo>
                  <a:pt x="197656" y="142908"/>
                </a:lnTo>
                <a:lnTo>
                  <a:pt x="205740" y="102869"/>
                </a:lnTo>
                <a:lnTo>
                  <a:pt x="197656" y="62825"/>
                </a:lnTo>
                <a:lnTo>
                  <a:pt x="175612" y="30127"/>
                </a:lnTo>
                <a:lnTo>
                  <a:pt x="142914" y="8083"/>
                </a:lnTo>
                <a:lnTo>
                  <a:pt x="102870" y="0"/>
                </a:lnTo>
                <a:close/>
              </a:path>
            </a:pathLst>
          </a:custGeom>
          <a:solidFill>
            <a:srgbClr val="4F62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32370" y="4196334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34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676358" y="3924544"/>
            <a:ext cx="4216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latin typeface="Arial"/>
                <a:cs typeface="Arial"/>
              </a:rPr>
              <a:t>200</a:t>
            </a: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62193" y="3944113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248" y="0"/>
                </a:moveTo>
                <a:lnTo>
                  <a:pt x="79756" y="0"/>
                </a:lnTo>
                <a:lnTo>
                  <a:pt x="48713" y="6268"/>
                </a:lnTo>
                <a:lnTo>
                  <a:pt x="23361" y="23361"/>
                </a:lnTo>
                <a:lnTo>
                  <a:pt x="6268" y="48713"/>
                </a:lnTo>
                <a:lnTo>
                  <a:pt x="0" y="79755"/>
                </a:lnTo>
                <a:lnTo>
                  <a:pt x="0" y="398779"/>
                </a:lnTo>
                <a:lnTo>
                  <a:pt x="6268" y="429822"/>
                </a:lnTo>
                <a:lnTo>
                  <a:pt x="23361" y="455174"/>
                </a:lnTo>
                <a:lnTo>
                  <a:pt x="48713" y="472267"/>
                </a:lnTo>
                <a:lnTo>
                  <a:pt x="79756" y="478535"/>
                </a:lnTo>
                <a:lnTo>
                  <a:pt x="1476248" y="478535"/>
                </a:lnTo>
                <a:lnTo>
                  <a:pt x="1507290" y="472267"/>
                </a:lnTo>
                <a:lnTo>
                  <a:pt x="1532642" y="455174"/>
                </a:lnTo>
                <a:lnTo>
                  <a:pt x="1549735" y="429822"/>
                </a:lnTo>
                <a:lnTo>
                  <a:pt x="1556004" y="398779"/>
                </a:lnTo>
                <a:lnTo>
                  <a:pt x="1556004" y="79755"/>
                </a:lnTo>
                <a:lnTo>
                  <a:pt x="1549735" y="48713"/>
                </a:lnTo>
                <a:lnTo>
                  <a:pt x="1532642" y="23361"/>
                </a:lnTo>
                <a:lnTo>
                  <a:pt x="1507290" y="6268"/>
                </a:lnTo>
                <a:lnTo>
                  <a:pt x="1476248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661584" y="3958766"/>
            <a:ext cx="95885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6695"/>
            <a:r>
              <a:rPr sz="1400" spc="-5" dirty="0">
                <a:latin typeface="Calibri"/>
                <a:cs typeface="Calibri"/>
              </a:rPr>
              <a:t>Matrix  </a:t>
            </a:r>
            <a:r>
              <a:rPr sz="1400" spc="-35" dirty="0">
                <a:latin typeface="Calibri"/>
                <a:cs typeface="Calibri"/>
              </a:rPr>
              <a:t>F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ori</a:t>
            </a:r>
            <a:r>
              <a:rPr sz="1400" spc="-30" dirty="0">
                <a:latin typeface="Calibri"/>
                <a:cs typeface="Calibri"/>
              </a:rPr>
              <a:t>z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3DDD26-CB03-44BE-8F54-4E8804788DC7}"/>
              </a:ext>
            </a:extLst>
          </p:cNvPr>
          <p:cNvGrpSpPr/>
          <p:nvPr/>
        </p:nvGrpSpPr>
        <p:grpSpPr>
          <a:xfrm>
            <a:off x="4663444" y="5068831"/>
            <a:ext cx="3072765" cy="748665"/>
            <a:chOff x="4663444" y="5068831"/>
            <a:chExt cx="3072765" cy="748665"/>
          </a:xfrm>
        </p:grpSpPr>
        <p:sp>
          <p:nvSpPr>
            <p:cNvPr id="31" name="object 31"/>
            <p:cNvSpPr/>
            <p:nvPr/>
          </p:nvSpPr>
          <p:spPr>
            <a:xfrm>
              <a:off x="4663444" y="5068831"/>
              <a:ext cx="3072765" cy="748665"/>
            </a:xfrm>
            <a:custGeom>
              <a:avLst/>
              <a:gdLst/>
              <a:ahLst/>
              <a:cxnLst/>
              <a:rect l="l" t="t" r="r" b="b"/>
              <a:pathLst>
                <a:path w="3072765" h="748664">
                  <a:moveTo>
                    <a:pt x="2947670" y="0"/>
                  </a:moveTo>
                  <a:lnTo>
                    <a:pt x="124714" y="0"/>
                  </a:lnTo>
                  <a:lnTo>
                    <a:pt x="76172" y="9799"/>
                  </a:lnTo>
                  <a:lnTo>
                    <a:pt x="36529" y="36525"/>
                  </a:lnTo>
                  <a:lnTo>
                    <a:pt x="9801" y="76166"/>
                  </a:lnTo>
                  <a:lnTo>
                    <a:pt x="0" y="124713"/>
                  </a:lnTo>
                  <a:lnTo>
                    <a:pt x="0" y="623569"/>
                  </a:lnTo>
                  <a:lnTo>
                    <a:pt x="9801" y="672111"/>
                  </a:lnTo>
                  <a:lnTo>
                    <a:pt x="36529" y="711754"/>
                  </a:lnTo>
                  <a:lnTo>
                    <a:pt x="76172" y="738482"/>
                  </a:lnTo>
                  <a:lnTo>
                    <a:pt x="124714" y="748283"/>
                  </a:lnTo>
                  <a:lnTo>
                    <a:pt x="2947670" y="748283"/>
                  </a:lnTo>
                  <a:lnTo>
                    <a:pt x="2996211" y="738482"/>
                  </a:lnTo>
                  <a:lnTo>
                    <a:pt x="3035854" y="711754"/>
                  </a:lnTo>
                  <a:lnTo>
                    <a:pt x="3062582" y="672111"/>
                  </a:lnTo>
                  <a:lnTo>
                    <a:pt x="3072384" y="623569"/>
                  </a:lnTo>
                  <a:lnTo>
                    <a:pt x="3072384" y="124713"/>
                  </a:lnTo>
                  <a:lnTo>
                    <a:pt x="3062582" y="76166"/>
                  </a:lnTo>
                  <a:lnTo>
                    <a:pt x="3035854" y="36525"/>
                  </a:lnTo>
                  <a:lnTo>
                    <a:pt x="2996211" y="9799"/>
                  </a:lnTo>
                  <a:lnTo>
                    <a:pt x="2947670" y="0"/>
                  </a:lnTo>
                  <a:close/>
                </a:path>
              </a:pathLst>
            </a:custGeom>
            <a:solidFill>
              <a:srgbClr val="C0504D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778382" y="5175676"/>
              <a:ext cx="2827020" cy="5638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99085" indent="-286385">
                <a:buFont typeface="Wingdings"/>
                <a:buChar char=""/>
                <a:tabLst>
                  <a:tab pos="299720" algn="l"/>
                </a:tabLst>
              </a:pP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通常具有很高的复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杂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度</a:t>
              </a:r>
            </a:p>
            <a:p>
              <a:pPr marL="299085" indent="-286385">
                <a:buFont typeface="Wingdings"/>
                <a:buChar char=""/>
                <a:tabLst>
                  <a:tab pos="299720" algn="l"/>
                </a:tabLst>
              </a:pP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无法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应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用到大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规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模的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图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上</a:t>
              </a:r>
            </a:p>
          </p:txBody>
        </p:sp>
      </p:grpSp>
      <p:sp>
        <p:nvSpPr>
          <p:cNvPr id="35" name="标题 34">
            <a:extLst>
              <a:ext uri="{FF2B5EF4-FFF2-40B4-BE49-F238E27FC236}">
                <a16:creationId xmlns:a16="http://schemas.microsoft.com/office/drawing/2014/main" id="{C62A2E54-5D43-4BBE-B2F7-376427E8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节点表示学习</a:t>
            </a:r>
            <a:r>
              <a:rPr lang="en-US" altLang="zh-CN" dirty="0"/>
              <a:t>1.0</a:t>
            </a:r>
            <a:r>
              <a:rPr lang="zh-CN" altLang="en-US" dirty="0"/>
              <a:t>：数据降维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122680" y="1371605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1200" y="1586490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1432" y="1845569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4267" y="5967987"/>
            <a:ext cx="1338580" cy="462280"/>
          </a:xfrm>
          <a:custGeom>
            <a:avLst/>
            <a:gdLst/>
            <a:ahLst/>
            <a:cxnLst/>
            <a:rect l="l" t="t" r="r" b="b"/>
            <a:pathLst>
              <a:path w="1338579" h="462279">
                <a:moveTo>
                  <a:pt x="1261110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261110" y="461772"/>
                </a:lnTo>
                <a:lnTo>
                  <a:pt x="1291067" y="455724"/>
                </a:lnTo>
                <a:lnTo>
                  <a:pt x="1315531" y="439231"/>
                </a:lnTo>
                <a:lnTo>
                  <a:pt x="1332024" y="414767"/>
                </a:lnTo>
                <a:lnTo>
                  <a:pt x="1338072" y="384810"/>
                </a:lnTo>
                <a:lnTo>
                  <a:pt x="1338072" y="76962"/>
                </a:lnTo>
                <a:lnTo>
                  <a:pt x="1332024" y="47004"/>
                </a:lnTo>
                <a:lnTo>
                  <a:pt x="1315531" y="22540"/>
                </a:lnTo>
                <a:lnTo>
                  <a:pt x="1291067" y="6047"/>
                </a:lnTo>
                <a:lnTo>
                  <a:pt x="126111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99526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9526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99526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99526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99526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99526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99526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99526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3785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785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3785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3785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3785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3785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3785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93785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1253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1253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1253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253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1253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1253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1253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1253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0679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0679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0679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0679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0679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0679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0679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0679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18269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8269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18269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18269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18269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18269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18269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18269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067779" y="2693623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料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30861" y="2693623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词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207559" y="1807414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694" y="103030"/>
                </a:moveTo>
                <a:lnTo>
                  <a:pt x="94662" y="103030"/>
                </a:lnTo>
                <a:lnTo>
                  <a:pt x="100294" y="75011"/>
                </a:lnTo>
                <a:lnTo>
                  <a:pt x="117575" y="21235"/>
                </a:lnTo>
                <a:lnTo>
                  <a:pt x="155403" y="0"/>
                </a:lnTo>
                <a:lnTo>
                  <a:pt x="166780" y="1622"/>
                </a:lnTo>
                <a:lnTo>
                  <a:pt x="177195" y="6488"/>
                </a:lnTo>
                <a:lnTo>
                  <a:pt x="178486" y="7864"/>
                </a:lnTo>
                <a:lnTo>
                  <a:pt x="147515" y="7864"/>
                </a:lnTo>
                <a:lnTo>
                  <a:pt x="141204" y="14156"/>
                </a:lnTo>
                <a:lnTo>
                  <a:pt x="130271" y="50986"/>
                </a:lnTo>
                <a:lnTo>
                  <a:pt x="128582" y="59773"/>
                </a:lnTo>
                <a:lnTo>
                  <a:pt x="120694" y="103030"/>
                </a:lnTo>
                <a:close/>
              </a:path>
              <a:path w="187960" h="342264">
                <a:moveTo>
                  <a:pt x="167236" y="47975"/>
                </a:moveTo>
                <a:lnTo>
                  <a:pt x="160136" y="47975"/>
                </a:lnTo>
                <a:lnTo>
                  <a:pt x="153036" y="44043"/>
                </a:lnTo>
                <a:lnTo>
                  <a:pt x="173547" y="14943"/>
                </a:lnTo>
                <a:lnTo>
                  <a:pt x="166447" y="7864"/>
                </a:lnTo>
                <a:lnTo>
                  <a:pt x="178486" y="7864"/>
                </a:lnTo>
                <a:lnTo>
                  <a:pt x="184800" y="14599"/>
                </a:lnTo>
                <a:lnTo>
                  <a:pt x="187746" y="25954"/>
                </a:lnTo>
                <a:lnTo>
                  <a:pt x="185872" y="35367"/>
                </a:lnTo>
                <a:lnTo>
                  <a:pt x="181041" y="42273"/>
                </a:lnTo>
                <a:lnTo>
                  <a:pt x="174434" y="46525"/>
                </a:lnTo>
                <a:lnTo>
                  <a:pt x="167236" y="47975"/>
                </a:lnTo>
                <a:close/>
              </a:path>
              <a:path w="187960" h="342264">
                <a:moveTo>
                  <a:pt x="161714" y="114827"/>
                </a:moveTo>
                <a:lnTo>
                  <a:pt x="57586" y="114827"/>
                </a:lnTo>
                <a:lnTo>
                  <a:pt x="57586" y="103030"/>
                </a:lnTo>
                <a:lnTo>
                  <a:pt x="161714" y="103030"/>
                </a:lnTo>
                <a:lnTo>
                  <a:pt x="161714" y="114827"/>
                </a:lnTo>
                <a:close/>
              </a:path>
              <a:path w="187960" h="342264">
                <a:moveTo>
                  <a:pt x="52886" y="333471"/>
                </a:moveTo>
                <a:lnTo>
                  <a:pt x="31554" y="333471"/>
                </a:lnTo>
                <a:lnTo>
                  <a:pt x="44052" y="327609"/>
                </a:lnTo>
                <a:lnTo>
                  <a:pt x="52852" y="311941"/>
                </a:lnTo>
                <a:lnTo>
                  <a:pt x="59287" y="289342"/>
                </a:lnTo>
                <a:lnTo>
                  <a:pt x="64685" y="262687"/>
                </a:lnTo>
                <a:lnTo>
                  <a:pt x="93084" y="114827"/>
                </a:lnTo>
                <a:lnTo>
                  <a:pt x="118327" y="114827"/>
                </a:lnTo>
                <a:lnTo>
                  <a:pt x="95450" y="233587"/>
                </a:lnTo>
                <a:lnTo>
                  <a:pt x="93897" y="242447"/>
                </a:lnTo>
                <a:lnTo>
                  <a:pt x="89534" y="261409"/>
                </a:lnTo>
                <a:lnTo>
                  <a:pt x="82804" y="284352"/>
                </a:lnTo>
                <a:lnTo>
                  <a:pt x="74151" y="305157"/>
                </a:lnTo>
                <a:lnTo>
                  <a:pt x="67828" y="317237"/>
                </a:lnTo>
                <a:lnTo>
                  <a:pt x="58473" y="329244"/>
                </a:lnTo>
                <a:lnTo>
                  <a:pt x="52886" y="333471"/>
                </a:lnTo>
                <a:close/>
              </a:path>
              <a:path w="187960" h="342264">
                <a:moveTo>
                  <a:pt x="31554" y="342122"/>
                </a:moveTo>
                <a:lnTo>
                  <a:pt x="20300" y="340390"/>
                </a:lnTo>
                <a:lnTo>
                  <a:pt x="10156" y="335339"/>
                </a:lnTo>
                <a:lnTo>
                  <a:pt x="2822" y="327191"/>
                </a:lnTo>
                <a:lnTo>
                  <a:pt x="0" y="316168"/>
                </a:lnTo>
                <a:lnTo>
                  <a:pt x="1873" y="306632"/>
                </a:lnTo>
                <a:lnTo>
                  <a:pt x="6705" y="299455"/>
                </a:lnTo>
                <a:lnTo>
                  <a:pt x="13311" y="294933"/>
                </a:lnTo>
                <a:lnTo>
                  <a:pt x="20510" y="293360"/>
                </a:lnTo>
                <a:lnTo>
                  <a:pt x="27609" y="293360"/>
                </a:lnTo>
                <a:lnTo>
                  <a:pt x="34709" y="298079"/>
                </a:lnTo>
                <a:lnTo>
                  <a:pt x="34709" y="306730"/>
                </a:lnTo>
                <a:lnTo>
                  <a:pt x="33821" y="312027"/>
                </a:lnTo>
                <a:lnTo>
                  <a:pt x="30567" y="318429"/>
                </a:lnTo>
                <a:lnTo>
                  <a:pt x="24059" y="324095"/>
                </a:lnTo>
                <a:lnTo>
                  <a:pt x="13410" y="327179"/>
                </a:lnTo>
                <a:lnTo>
                  <a:pt x="21298" y="333471"/>
                </a:lnTo>
                <a:lnTo>
                  <a:pt x="52886" y="333471"/>
                </a:lnTo>
                <a:lnTo>
                  <a:pt x="46307" y="338448"/>
                </a:lnTo>
                <a:lnTo>
                  <a:pt x="31554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49920" y="1910439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21" y="39324"/>
                </a:moveTo>
                <a:lnTo>
                  <a:pt x="11980" y="37800"/>
                </a:lnTo>
                <a:lnTo>
                  <a:pt x="5719" y="33622"/>
                </a:lnTo>
                <a:lnTo>
                  <a:pt x="1528" y="27379"/>
                </a:lnTo>
                <a:lnTo>
                  <a:pt x="0" y="19662"/>
                </a:lnTo>
                <a:lnTo>
                  <a:pt x="1528" y="11944"/>
                </a:lnTo>
                <a:lnTo>
                  <a:pt x="5719" y="5702"/>
                </a:lnTo>
                <a:lnTo>
                  <a:pt x="11980" y="1523"/>
                </a:lnTo>
                <a:lnTo>
                  <a:pt x="19721" y="0"/>
                </a:lnTo>
                <a:lnTo>
                  <a:pt x="27585" y="1523"/>
                </a:lnTo>
                <a:lnTo>
                  <a:pt x="34117" y="5702"/>
                </a:lnTo>
                <a:lnTo>
                  <a:pt x="38579" y="11944"/>
                </a:lnTo>
                <a:lnTo>
                  <a:pt x="40231" y="19662"/>
                </a:lnTo>
                <a:lnTo>
                  <a:pt x="38579" y="27379"/>
                </a:lnTo>
                <a:lnTo>
                  <a:pt x="34117" y="33622"/>
                </a:lnTo>
                <a:lnTo>
                  <a:pt x="27585" y="37800"/>
                </a:lnTo>
                <a:lnTo>
                  <a:pt x="19721" y="39324"/>
                </a:lnTo>
                <a:close/>
              </a:path>
              <a:path w="40639" h="162560">
                <a:moveTo>
                  <a:pt x="19721" y="162016"/>
                </a:moveTo>
                <a:lnTo>
                  <a:pt x="11980" y="160370"/>
                </a:lnTo>
                <a:lnTo>
                  <a:pt x="5719" y="155921"/>
                </a:lnTo>
                <a:lnTo>
                  <a:pt x="1528" y="149408"/>
                </a:lnTo>
                <a:lnTo>
                  <a:pt x="0" y="141568"/>
                </a:lnTo>
                <a:lnTo>
                  <a:pt x="1528" y="134182"/>
                </a:lnTo>
                <a:lnTo>
                  <a:pt x="5719" y="127902"/>
                </a:lnTo>
                <a:lnTo>
                  <a:pt x="11980" y="123540"/>
                </a:lnTo>
                <a:lnTo>
                  <a:pt x="19721" y="121905"/>
                </a:lnTo>
                <a:lnTo>
                  <a:pt x="27585" y="123540"/>
                </a:lnTo>
                <a:lnTo>
                  <a:pt x="34117" y="127902"/>
                </a:lnTo>
                <a:lnTo>
                  <a:pt x="38579" y="134182"/>
                </a:lnTo>
                <a:lnTo>
                  <a:pt x="40231" y="141568"/>
                </a:lnTo>
                <a:lnTo>
                  <a:pt x="38579" y="149408"/>
                </a:lnTo>
                <a:lnTo>
                  <a:pt x="34117" y="155921"/>
                </a:lnTo>
                <a:lnTo>
                  <a:pt x="27585" y="160370"/>
                </a:lnTo>
                <a:lnTo>
                  <a:pt x="19721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40033" y="1815275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163" y="273698"/>
                </a:moveTo>
                <a:lnTo>
                  <a:pt x="56008" y="273698"/>
                </a:lnTo>
                <a:lnTo>
                  <a:pt x="56008" y="265046"/>
                </a:lnTo>
                <a:lnTo>
                  <a:pt x="56797" y="261114"/>
                </a:lnTo>
                <a:lnTo>
                  <a:pt x="60273" y="238846"/>
                </a:lnTo>
                <a:lnTo>
                  <a:pt x="63305" y="211565"/>
                </a:lnTo>
                <a:lnTo>
                  <a:pt x="65449" y="181924"/>
                </a:lnTo>
                <a:lnTo>
                  <a:pt x="66263" y="152578"/>
                </a:lnTo>
                <a:lnTo>
                  <a:pt x="64784" y="114434"/>
                </a:lnTo>
                <a:lnTo>
                  <a:pt x="57388" y="71570"/>
                </a:lnTo>
                <a:lnTo>
                  <a:pt x="39639" y="35785"/>
                </a:lnTo>
                <a:lnTo>
                  <a:pt x="7099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2" y="11281"/>
                </a:lnTo>
                <a:lnTo>
                  <a:pt x="8282" y="6095"/>
                </a:lnTo>
                <a:lnTo>
                  <a:pt x="16639" y="1794"/>
                </a:lnTo>
                <a:lnTo>
                  <a:pt x="26032" y="0"/>
                </a:lnTo>
                <a:lnTo>
                  <a:pt x="65708" y="17990"/>
                </a:lnTo>
                <a:lnTo>
                  <a:pt x="86083" y="59576"/>
                </a:lnTo>
                <a:lnTo>
                  <a:pt x="93589" y="106176"/>
                </a:lnTo>
                <a:lnTo>
                  <a:pt x="94662" y="139208"/>
                </a:lnTo>
                <a:lnTo>
                  <a:pt x="94575" y="148400"/>
                </a:lnTo>
                <a:lnTo>
                  <a:pt x="93971" y="166735"/>
                </a:lnTo>
                <a:lnTo>
                  <a:pt x="92332" y="192739"/>
                </a:lnTo>
                <a:lnTo>
                  <a:pt x="89140" y="224935"/>
                </a:lnTo>
                <a:lnTo>
                  <a:pt x="119472" y="224935"/>
                </a:lnTo>
                <a:lnTo>
                  <a:pt x="114284" y="230048"/>
                </a:lnTo>
                <a:lnTo>
                  <a:pt x="76481" y="261753"/>
                </a:lnTo>
                <a:lnTo>
                  <a:pt x="59163" y="273698"/>
                </a:lnTo>
                <a:close/>
              </a:path>
              <a:path w="236220" h="274319">
                <a:moveTo>
                  <a:pt x="119472" y="224935"/>
                </a:moveTo>
                <a:lnTo>
                  <a:pt x="89140" y="224935"/>
                </a:lnTo>
                <a:lnTo>
                  <a:pt x="136766" y="183313"/>
                </a:lnTo>
                <a:lnTo>
                  <a:pt x="178477" y="138520"/>
                </a:lnTo>
                <a:lnTo>
                  <a:pt x="208059" y="97414"/>
                </a:lnTo>
                <a:lnTo>
                  <a:pt x="219300" y="66851"/>
                </a:lnTo>
                <a:lnTo>
                  <a:pt x="218166" y="58273"/>
                </a:lnTo>
                <a:lnTo>
                  <a:pt x="213778" y="48369"/>
                </a:lnTo>
                <a:lnTo>
                  <a:pt x="204657" y="39643"/>
                </a:lnTo>
                <a:lnTo>
                  <a:pt x="189324" y="34605"/>
                </a:lnTo>
                <a:lnTo>
                  <a:pt x="183013" y="34605"/>
                </a:lnTo>
                <a:lnTo>
                  <a:pt x="183013" y="29100"/>
                </a:lnTo>
                <a:lnTo>
                  <a:pt x="184048" y="22230"/>
                </a:lnTo>
                <a:lnTo>
                  <a:pt x="187154" y="12485"/>
                </a:lnTo>
                <a:lnTo>
                  <a:pt x="192331" y="3772"/>
                </a:lnTo>
                <a:lnTo>
                  <a:pt x="199579" y="0"/>
                </a:lnTo>
                <a:lnTo>
                  <a:pt x="211572" y="2347"/>
                </a:lnTo>
                <a:lnTo>
                  <a:pt x="223343" y="9929"/>
                </a:lnTo>
                <a:lnTo>
                  <a:pt x="232304" y="23557"/>
                </a:lnTo>
                <a:lnTo>
                  <a:pt x="235866" y="44043"/>
                </a:lnTo>
                <a:lnTo>
                  <a:pt x="233339" y="64221"/>
                </a:lnTo>
                <a:lnTo>
                  <a:pt x="226301" y="86317"/>
                </a:lnTo>
                <a:lnTo>
                  <a:pt x="215565" y="109297"/>
                </a:lnTo>
                <a:lnTo>
                  <a:pt x="201945" y="132130"/>
                </a:lnTo>
                <a:lnTo>
                  <a:pt x="160222" y="184775"/>
                </a:lnTo>
                <a:lnTo>
                  <a:pt x="119472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14742" y="1880559"/>
            <a:ext cx="334645" cy="196215"/>
          </a:xfrm>
          <a:custGeom>
            <a:avLst/>
            <a:gdLst/>
            <a:ahLst/>
            <a:cxnLst/>
            <a:rect l="l" t="t" r="r" b="b"/>
            <a:pathLst>
              <a:path w="334645" h="196214">
                <a:moveTo>
                  <a:pt x="254009" y="195835"/>
                </a:moveTo>
                <a:lnTo>
                  <a:pt x="239810" y="195835"/>
                </a:lnTo>
                <a:lnTo>
                  <a:pt x="239810" y="191116"/>
                </a:lnTo>
                <a:lnTo>
                  <a:pt x="259531" y="141568"/>
                </a:lnTo>
                <a:lnTo>
                  <a:pt x="293452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452" y="90446"/>
                </a:lnTo>
                <a:lnTo>
                  <a:pt x="282482" y="81020"/>
                </a:lnTo>
                <a:lnTo>
                  <a:pt x="249128" y="35232"/>
                </a:lnTo>
                <a:lnTo>
                  <a:pt x="239810" y="3932"/>
                </a:lnTo>
                <a:lnTo>
                  <a:pt x="239810" y="0"/>
                </a:lnTo>
                <a:lnTo>
                  <a:pt x="254009" y="0"/>
                </a:lnTo>
                <a:lnTo>
                  <a:pt x="254009" y="786"/>
                </a:lnTo>
                <a:lnTo>
                  <a:pt x="255587" y="5505"/>
                </a:lnTo>
                <a:lnTo>
                  <a:pt x="271204" y="44928"/>
                </a:lnTo>
                <a:lnTo>
                  <a:pt x="292959" y="70784"/>
                </a:lnTo>
                <a:lnTo>
                  <a:pt x="315158" y="86022"/>
                </a:lnTo>
                <a:lnTo>
                  <a:pt x="332106" y="93592"/>
                </a:lnTo>
                <a:lnTo>
                  <a:pt x="332894" y="94378"/>
                </a:lnTo>
                <a:lnTo>
                  <a:pt x="334472" y="95165"/>
                </a:lnTo>
                <a:lnTo>
                  <a:pt x="334472" y="100670"/>
                </a:lnTo>
                <a:lnTo>
                  <a:pt x="333683" y="101457"/>
                </a:lnTo>
                <a:lnTo>
                  <a:pt x="328950" y="103030"/>
                </a:lnTo>
                <a:lnTo>
                  <a:pt x="300736" y="118526"/>
                </a:lnTo>
                <a:lnTo>
                  <a:pt x="279548" y="138520"/>
                </a:lnTo>
                <a:lnTo>
                  <a:pt x="264720" y="162201"/>
                </a:lnTo>
                <a:lnTo>
                  <a:pt x="255587" y="188757"/>
                </a:lnTo>
                <a:lnTo>
                  <a:pt x="254009" y="195049"/>
                </a:lnTo>
                <a:lnTo>
                  <a:pt x="254009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81742" y="1814494"/>
            <a:ext cx="259715" cy="258445"/>
          </a:xfrm>
          <a:custGeom>
            <a:avLst/>
            <a:gdLst/>
            <a:ahLst/>
            <a:cxnLst/>
            <a:rect l="l" t="t" r="r" b="b"/>
            <a:pathLst>
              <a:path w="259714" h="258444">
                <a:moveTo>
                  <a:pt x="194562" y="126624"/>
                </a:moveTo>
                <a:lnTo>
                  <a:pt x="95450" y="126624"/>
                </a:lnTo>
                <a:lnTo>
                  <a:pt x="131503" y="124756"/>
                </a:lnTo>
                <a:lnTo>
                  <a:pt x="153135" y="116990"/>
                </a:lnTo>
                <a:lnTo>
                  <a:pt x="163674" y="100080"/>
                </a:lnTo>
                <a:lnTo>
                  <a:pt x="166447" y="70784"/>
                </a:lnTo>
                <a:lnTo>
                  <a:pt x="163476" y="43232"/>
                </a:lnTo>
                <a:lnTo>
                  <a:pt x="154516" y="25560"/>
                </a:lnTo>
                <a:lnTo>
                  <a:pt x="139490" y="16147"/>
                </a:lnTo>
                <a:lnTo>
                  <a:pt x="118327" y="13370"/>
                </a:lnTo>
                <a:lnTo>
                  <a:pt x="0" y="13370"/>
                </a:lnTo>
                <a:lnTo>
                  <a:pt x="0" y="0"/>
                </a:lnTo>
                <a:lnTo>
                  <a:pt x="131738" y="0"/>
                </a:lnTo>
                <a:lnTo>
                  <a:pt x="165905" y="3649"/>
                </a:lnTo>
                <a:lnTo>
                  <a:pt x="198001" y="15631"/>
                </a:lnTo>
                <a:lnTo>
                  <a:pt x="199821" y="17302"/>
                </a:lnTo>
                <a:lnTo>
                  <a:pt x="165658" y="17302"/>
                </a:lnTo>
                <a:lnTo>
                  <a:pt x="172869" y="29751"/>
                </a:lnTo>
                <a:lnTo>
                  <a:pt x="177195" y="43158"/>
                </a:lnTo>
                <a:lnTo>
                  <a:pt x="179303" y="57008"/>
                </a:lnTo>
                <a:lnTo>
                  <a:pt x="179857" y="70784"/>
                </a:lnTo>
                <a:lnTo>
                  <a:pt x="179451" y="83736"/>
                </a:lnTo>
                <a:lnTo>
                  <a:pt x="177787" y="97131"/>
                </a:lnTo>
                <a:lnTo>
                  <a:pt x="174200" y="109936"/>
                </a:lnTo>
                <a:lnTo>
                  <a:pt x="168025" y="121119"/>
                </a:lnTo>
                <a:lnTo>
                  <a:pt x="204678" y="121119"/>
                </a:lnTo>
                <a:lnTo>
                  <a:pt x="194562" y="126624"/>
                </a:lnTo>
                <a:close/>
              </a:path>
              <a:path w="259714" h="258444">
                <a:moveTo>
                  <a:pt x="44175" y="244598"/>
                </a:moveTo>
                <a:lnTo>
                  <a:pt x="10255" y="244598"/>
                </a:lnTo>
                <a:lnTo>
                  <a:pt x="23271" y="243934"/>
                </a:lnTo>
                <a:lnTo>
                  <a:pt x="30370" y="241058"/>
                </a:lnTo>
                <a:lnTo>
                  <a:pt x="33328" y="234644"/>
                </a:lnTo>
                <a:lnTo>
                  <a:pt x="33920" y="223362"/>
                </a:lnTo>
                <a:lnTo>
                  <a:pt x="33920" y="34605"/>
                </a:lnTo>
                <a:lnTo>
                  <a:pt x="33328" y="23324"/>
                </a:lnTo>
                <a:lnTo>
                  <a:pt x="30370" y="16909"/>
                </a:lnTo>
                <a:lnTo>
                  <a:pt x="23271" y="14033"/>
                </a:lnTo>
                <a:lnTo>
                  <a:pt x="10255" y="13370"/>
                </a:lnTo>
                <a:lnTo>
                  <a:pt x="44175" y="13370"/>
                </a:lnTo>
                <a:lnTo>
                  <a:pt x="47331" y="20448"/>
                </a:lnTo>
                <a:lnTo>
                  <a:pt x="47331" y="237519"/>
                </a:lnTo>
                <a:lnTo>
                  <a:pt x="44175" y="244598"/>
                </a:lnTo>
                <a:close/>
              </a:path>
              <a:path w="259714" h="258444">
                <a:moveTo>
                  <a:pt x="118327" y="244598"/>
                </a:moveTo>
                <a:lnTo>
                  <a:pt x="85195" y="244598"/>
                </a:lnTo>
                <a:lnTo>
                  <a:pt x="82040" y="237519"/>
                </a:lnTo>
                <a:lnTo>
                  <a:pt x="82040" y="19662"/>
                </a:lnTo>
                <a:lnTo>
                  <a:pt x="86773" y="13370"/>
                </a:lnTo>
                <a:lnTo>
                  <a:pt x="118327" y="13370"/>
                </a:lnTo>
                <a:lnTo>
                  <a:pt x="105101" y="15459"/>
                </a:lnTo>
                <a:lnTo>
                  <a:pt x="98310" y="20645"/>
                </a:lnTo>
                <a:lnTo>
                  <a:pt x="95808" y="27305"/>
                </a:lnTo>
                <a:lnTo>
                  <a:pt x="95450" y="33819"/>
                </a:lnTo>
                <a:lnTo>
                  <a:pt x="95450" y="126624"/>
                </a:lnTo>
                <a:lnTo>
                  <a:pt x="194562" y="126624"/>
                </a:lnTo>
                <a:lnTo>
                  <a:pt x="189866" y="129180"/>
                </a:lnTo>
                <a:lnTo>
                  <a:pt x="165658" y="135276"/>
                </a:lnTo>
                <a:lnTo>
                  <a:pt x="167160" y="137635"/>
                </a:lnTo>
                <a:lnTo>
                  <a:pt x="151459" y="137635"/>
                </a:lnTo>
                <a:lnTo>
                  <a:pt x="145148" y="138422"/>
                </a:lnTo>
                <a:lnTo>
                  <a:pt x="137259" y="139208"/>
                </a:lnTo>
                <a:lnTo>
                  <a:pt x="127004" y="139208"/>
                </a:lnTo>
                <a:lnTo>
                  <a:pt x="124638" y="139995"/>
                </a:lnTo>
                <a:lnTo>
                  <a:pt x="95450" y="139995"/>
                </a:lnTo>
                <a:lnTo>
                  <a:pt x="95450" y="223362"/>
                </a:lnTo>
                <a:lnTo>
                  <a:pt x="96030" y="234312"/>
                </a:lnTo>
                <a:lnTo>
                  <a:pt x="98902" y="240764"/>
                </a:lnTo>
                <a:lnTo>
                  <a:pt x="105767" y="243823"/>
                </a:lnTo>
                <a:lnTo>
                  <a:pt x="118327" y="244598"/>
                </a:lnTo>
                <a:close/>
              </a:path>
              <a:path w="259714" h="258444">
                <a:moveTo>
                  <a:pt x="204678" y="121119"/>
                </a:moveTo>
                <a:lnTo>
                  <a:pt x="168025" y="121119"/>
                </a:lnTo>
                <a:lnTo>
                  <a:pt x="192220" y="113696"/>
                </a:lnTo>
                <a:lnTo>
                  <a:pt x="207763" y="102440"/>
                </a:lnTo>
                <a:lnTo>
                  <a:pt x="216058" y="87939"/>
                </a:lnTo>
                <a:lnTo>
                  <a:pt x="218511" y="70784"/>
                </a:lnTo>
                <a:lnTo>
                  <a:pt x="212360" y="46722"/>
                </a:lnTo>
                <a:lnTo>
                  <a:pt x="197705" y="31066"/>
                </a:lnTo>
                <a:lnTo>
                  <a:pt x="180239" y="21898"/>
                </a:lnTo>
                <a:lnTo>
                  <a:pt x="165658" y="17302"/>
                </a:lnTo>
                <a:lnTo>
                  <a:pt x="199821" y="17302"/>
                </a:lnTo>
                <a:lnTo>
                  <a:pt x="221814" y="37493"/>
                </a:lnTo>
                <a:lnTo>
                  <a:pt x="231133" y="70784"/>
                </a:lnTo>
                <a:lnTo>
                  <a:pt x="225561" y="98999"/>
                </a:lnTo>
                <a:lnTo>
                  <a:pt x="210820" y="117776"/>
                </a:lnTo>
                <a:lnTo>
                  <a:pt x="204678" y="121119"/>
                </a:lnTo>
                <a:close/>
              </a:path>
              <a:path w="259714" h="258444">
                <a:moveTo>
                  <a:pt x="254009" y="244598"/>
                </a:moveTo>
                <a:lnTo>
                  <a:pt x="228766" y="244598"/>
                </a:lnTo>
                <a:lnTo>
                  <a:pt x="204152" y="215829"/>
                </a:lnTo>
                <a:lnTo>
                  <a:pt x="180350" y="182563"/>
                </a:lnTo>
                <a:lnTo>
                  <a:pt x="161430" y="153574"/>
                </a:lnTo>
                <a:lnTo>
                  <a:pt x="151459" y="137635"/>
                </a:lnTo>
                <a:lnTo>
                  <a:pt x="167160" y="137635"/>
                </a:lnTo>
                <a:lnTo>
                  <a:pt x="183247" y="162901"/>
                </a:lnTo>
                <a:lnTo>
                  <a:pt x="197508" y="184038"/>
                </a:lnTo>
                <a:lnTo>
                  <a:pt x="207479" y="198097"/>
                </a:lnTo>
                <a:lnTo>
                  <a:pt x="220397" y="215620"/>
                </a:lnTo>
                <a:lnTo>
                  <a:pt x="231034" y="228081"/>
                </a:lnTo>
                <a:lnTo>
                  <a:pt x="242707" y="238773"/>
                </a:lnTo>
                <a:lnTo>
                  <a:pt x="254009" y="244598"/>
                </a:lnTo>
                <a:close/>
              </a:path>
              <a:path w="259714" h="258444">
                <a:moveTo>
                  <a:pt x="259531" y="257968"/>
                </a:moveTo>
                <a:lnTo>
                  <a:pt x="185379" y="257968"/>
                </a:lnTo>
                <a:lnTo>
                  <a:pt x="182224" y="253249"/>
                </a:lnTo>
                <a:lnTo>
                  <a:pt x="178526" y="247645"/>
                </a:lnTo>
                <a:lnTo>
                  <a:pt x="169356" y="232899"/>
                </a:lnTo>
                <a:lnTo>
                  <a:pt x="165658" y="227295"/>
                </a:lnTo>
                <a:lnTo>
                  <a:pt x="108861" y="139995"/>
                </a:lnTo>
                <a:lnTo>
                  <a:pt x="124638" y="139995"/>
                </a:lnTo>
                <a:lnTo>
                  <a:pt x="192479" y="244598"/>
                </a:lnTo>
                <a:lnTo>
                  <a:pt x="254009" y="244598"/>
                </a:lnTo>
                <a:lnTo>
                  <a:pt x="257165" y="245384"/>
                </a:lnTo>
                <a:lnTo>
                  <a:pt x="259531" y="247744"/>
                </a:lnTo>
                <a:lnTo>
                  <a:pt x="259531" y="257968"/>
                </a:lnTo>
                <a:close/>
              </a:path>
              <a:path w="259714" h="258444">
                <a:moveTo>
                  <a:pt x="128582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582" y="244598"/>
                </a:lnTo>
                <a:lnTo>
                  <a:pt x="128582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4939" y="1735840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265" y="81008"/>
                </a:moveTo>
                <a:lnTo>
                  <a:pt x="94662" y="81008"/>
                </a:lnTo>
                <a:lnTo>
                  <a:pt x="109650" y="21235"/>
                </a:lnTo>
                <a:lnTo>
                  <a:pt x="110439" y="18875"/>
                </a:lnTo>
                <a:lnTo>
                  <a:pt x="110439" y="11010"/>
                </a:lnTo>
                <a:lnTo>
                  <a:pt x="91506" y="11010"/>
                </a:lnTo>
                <a:lnTo>
                  <a:pt x="91506" y="2359"/>
                </a:lnTo>
                <a:lnTo>
                  <a:pt x="94662" y="1572"/>
                </a:lnTo>
                <a:lnTo>
                  <a:pt x="97028" y="1572"/>
                </a:lnTo>
                <a:lnTo>
                  <a:pt x="104214" y="995"/>
                </a:lnTo>
                <a:lnTo>
                  <a:pt x="114284" y="491"/>
                </a:lnTo>
                <a:lnTo>
                  <a:pt x="124206" y="135"/>
                </a:lnTo>
                <a:lnTo>
                  <a:pt x="130949" y="0"/>
                </a:lnTo>
                <a:lnTo>
                  <a:pt x="134104" y="0"/>
                </a:lnTo>
                <a:lnTo>
                  <a:pt x="134893" y="1572"/>
                </a:lnTo>
                <a:lnTo>
                  <a:pt x="134893" y="3145"/>
                </a:lnTo>
                <a:lnTo>
                  <a:pt x="134104" y="6291"/>
                </a:lnTo>
                <a:lnTo>
                  <a:pt x="134104" y="7078"/>
                </a:lnTo>
                <a:lnTo>
                  <a:pt x="115265" y="81008"/>
                </a:lnTo>
                <a:close/>
              </a:path>
              <a:path w="135254" h="184150">
                <a:moveTo>
                  <a:pt x="39442" y="184038"/>
                </a:moveTo>
                <a:lnTo>
                  <a:pt x="23628" y="180806"/>
                </a:lnTo>
                <a:lnTo>
                  <a:pt x="11142" y="171749"/>
                </a:lnTo>
                <a:lnTo>
                  <a:pt x="2945" y="157826"/>
                </a:lnTo>
                <a:lnTo>
                  <a:pt x="0" y="139995"/>
                </a:lnTo>
                <a:lnTo>
                  <a:pt x="5830" y="112394"/>
                </a:lnTo>
                <a:lnTo>
                  <a:pt x="21200" y="88480"/>
                </a:lnTo>
                <a:lnTo>
                  <a:pt x="42930" y="71644"/>
                </a:lnTo>
                <a:lnTo>
                  <a:pt x="67841" y="65278"/>
                </a:lnTo>
                <a:lnTo>
                  <a:pt x="76580" y="66519"/>
                </a:lnTo>
                <a:lnTo>
                  <a:pt x="83913" y="69899"/>
                </a:lnTo>
                <a:lnTo>
                  <a:pt x="86863" y="72357"/>
                </a:lnTo>
                <a:lnTo>
                  <a:pt x="67841" y="72357"/>
                </a:lnTo>
                <a:lnTo>
                  <a:pt x="61000" y="73303"/>
                </a:lnTo>
                <a:lnTo>
                  <a:pt x="29951" y="108535"/>
                </a:lnTo>
                <a:lnTo>
                  <a:pt x="21298" y="151005"/>
                </a:lnTo>
                <a:lnTo>
                  <a:pt x="22925" y="162901"/>
                </a:lnTo>
                <a:lnTo>
                  <a:pt x="27215" y="170668"/>
                </a:lnTo>
                <a:lnTo>
                  <a:pt x="33279" y="174895"/>
                </a:lnTo>
                <a:lnTo>
                  <a:pt x="40231" y="176173"/>
                </a:lnTo>
                <a:lnTo>
                  <a:pt x="62822" y="176173"/>
                </a:lnTo>
                <a:lnTo>
                  <a:pt x="59459" y="178434"/>
                </a:lnTo>
                <a:lnTo>
                  <a:pt x="49783" y="182526"/>
                </a:lnTo>
                <a:lnTo>
                  <a:pt x="39442" y="184038"/>
                </a:lnTo>
                <a:close/>
              </a:path>
              <a:path w="135254" h="184150">
                <a:moveTo>
                  <a:pt x="62822" y="176173"/>
                </a:moveTo>
                <a:lnTo>
                  <a:pt x="40231" y="176173"/>
                </a:lnTo>
                <a:lnTo>
                  <a:pt x="48378" y="174907"/>
                </a:lnTo>
                <a:lnTo>
                  <a:pt x="55712" y="171946"/>
                </a:lnTo>
                <a:lnTo>
                  <a:pt x="89928" y="99097"/>
                </a:lnTo>
                <a:lnTo>
                  <a:pt x="90717" y="98311"/>
                </a:lnTo>
                <a:lnTo>
                  <a:pt x="90717" y="95165"/>
                </a:lnTo>
                <a:lnTo>
                  <a:pt x="89694" y="90606"/>
                </a:lnTo>
                <a:lnTo>
                  <a:pt x="86083" y="82876"/>
                </a:lnTo>
                <a:lnTo>
                  <a:pt x="79069" y="75589"/>
                </a:lnTo>
                <a:lnTo>
                  <a:pt x="67841" y="72357"/>
                </a:lnTo>
                <a:lnTo>
                  <a:pt x="86863" y="72357"/>
                </a:lnTo>
                <a:lnTo>
                  <a:pt x="89916" y="74900"/>
                </a:lnTo>
                <a:lnTo>
                  <a:pt x="94662" y="81008"/>
                </a:lnTo>
                <a:lnTo>
                  <a:pt x="115265" y="81008"/>
                </a:lnTo>
                <a:lnTo>
                  <a:pt x="97028" y="152578"/>
                </a:lnTo>
                <a:lnTo>
                  <a:pt x="96239" y="156511"/>
                </a:lnTo>
                <a:lnTo>
                  <a:pt x="96239" y="165162"/>
                </a:lnTo>
                <a:lnTo>
                  <a:pt x="76518" y="165162"/>
                </a:lnTo>
                <a:lnTo>
                  <a:pt x="68395" y="172425"/>
                </a:lnTo>
                <a:lnTo>
                  <a:pt x="62822" y="176173"/>
                </a:lnTo>
                <a:close/>
              </a:path>
              <a:path w="135254" h="184150">
                <a:moveTo>
                  <a:pt x="120851" y="176173"/>
                </a:moveTo>
                <a:lnTo>
                  <a:pt x="104917" y="176173"/>
                </a:lnTo>
                <a:lnTo>
                  <a:pt x="112090" y="173642"/>
                </a:lnTo>
                <a:lnTo>
                  <a:pt x="117341" y="167128"/>
                </a:lnTo>
                <a:lnTo>
                  <a:pt x="121113" y="158256"/>
                </a:lnTo>
                <a:lnTo>
                  <a:pt x="123849" y="148646"/>
                </a:lnTo>
                <a:lnTo>
                  <a:pt x="125427" y="141568"/>
                </a:lnTo>
                <a:lnTo>
                  <a:pt x="126216" y="139995"/>
                </a:lnTo>
                <a:lnTo>
                  <a:pt x="134104" y="139995"/>
                </a:lnTo>
                <a:lnTo>
                  <a:pt x="134104" y="143927"/>
                </a:lnTo>
                <a:lnTo>
                  <a:pt x="133512" y="146876"/>
                </a:lnTo>
                <a:lnTo>
                  <a:pt x="131738" y="153365"/>
                </a:lnTo>
                <a:lnTo>
                  <a:pt x="128779" y="161623"/>
                </a:lnTo>
                <a:lnTo>
                  <a:pt x="124638" y="169881"/>
                </a:lnTo>
                <a:lnTo>
                  <a:pt x="120851" y="176173"/>
                </a:lnTo>
                <a:close/>
              </a:path>
              <a:path w="135254" h="184150">
                <a:moveTo>
                  <a:pt x="113594" y="184038"/>
                </a:moveTo>
                <a:lnTo>
                  <a:pt x="104128" y="184038"/>
                </a:lnTo>
                <a:lnTo>
                  <a:pt x="97595" y="183301"/>
                </a:lnTo>
                <a:lnTo>
                  <a:pt x="89731" y="180499"/>
                </a:lnTo>
                <a:lnTo>
                  <a:pt x="82163" y="174748"/>
                </a:lnTo>
                <a:lnTo>
                  <a:pt x="76518" y="165162"/>
                </a:lnTo>
                <a:lnTo>
                  <a:pt x="96239" y="165162"/>
                </a:lnTo>
                <a:lnTo>
                  <a:pt x="96239" y="170668"/>
                </a:lnTo>
                <a:lnTo>
                  <a:pt x="97817" y="176173"/>
                </a:lnTo>
                <a:lnTo>
                  <a:pt x="120851" y="176173"/>
                </a:lnTo>
                <a:lnTo>
                  <a:pt x="119905" y="177746"/>
                </a:lnTo>
                <a:lnTo>
                  <a:pt x="113594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67072" y="2106167"/>
            <a:ext cx="2863850" cy="294640"/>
          </a:xfrm>
          <a:custGeom>
            <a:avLst/>
            <a:gdLst/>
            <a:ahLst/>
            <a:cxnLst/>
            <a:rect l="l" t="t" r="r" b="b"/>
            <a:pathLst>
              <a:path w="2863850" h="294639">
                <a:moveTo>
                  <a:pt x="2716530" y="0"/>
                </a:moveTo>
                <a:lnTo>
                  <a:pt x="2716530" y="73533"/>
                </a:lnTo>
                <a:lnTo>
                  <a:pt x="0" y="73533"/>
                </a:lnTo>
                <a:lnTo>
                  <a:pt x="0" y="220599"/>
                </a:lnTo>
                <a:lnTo>
                  <a:pt x="2716530" y="220599"/>
                </a:lnTo>
                <a:lnTo>
                  <a:pt x="2716530" y="294132"/>
                </a:lnTo>
                <a:lnTo>
                  <a:pt x="2863596" y="147066"/>
                </a:lnTo>
                <a:lnTo>
                  <a:pt x="271653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009388" y="5977130"/>
            <a:ext cx="944880" cy="462280"/>
          </a:xfrm>
          <a:custGeom>
            <a:avLst/>
            <a:gdLst/>
            <a:ahLst/>
            <a:cxnLst/>
            <a:rect l="l" t="t" r="r" b="b"/>
            <a:pathLst>
              <a:path w="944879" h="462279">
                <a:moveTo>
                  <a:pt x="867918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867918" y="461772"/>
                </a:lnTo>
                <a:lnTo>
                  <a:pt x="897875" y="455724"/>
                </a:lnTo>
                <a:lnTo>
                  <a:pt x="922339" y="439231"/>
                </a:lnTo>
                <a:lnTo>
                  <a:pt x="938832" y="414767"/>
                </a:lnTo>
                <a:lnTo>
                  <a:pt x="944880" y="384810"/>
                </a:lnTo>
                <a:lnTo>
                  <a:pt x="944880" y="76962"/>
                </a:lnTo>
                <a:lnTo>
                  <a:pt x="938832" y="47004"/>
                </a:lnTo>
                <a:lnTo>
                  <a:pt x="922339" y="22540"/>
                </a:lnTo>
                <a:lnTo>
                  <a:pt x="897875" y="6047"/>
                </a:lnTo>
                <a:lnTo>
                  <a:pt x="86791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92345" y="5958842"/>
            <a:ext cx="1106805" cy="462280"/>
          </a:xfrm>
          <a:custGeom>
            <a:avLst/>
            <a:gdLst/>
            <a:ahLst/>
            <a:cxnLst/>
            <a:rect l="l" t="t" r="r" b="b"/>
            <a:pathLst>
              <a:path w="1106804" h="462279">
                <a:moveTo>
                  <a:pt x="1029462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029462" y="461772"/>
                </a:lnTo>
                <a:lnTo>
                  <a:pt x="1059419" y="455724"/>
                </a:lnTo>
                <a:lnTo>
                  <a:pt x="1083883" y="439231"/>
                </a:lnTo>
                <a:lnTo>
                  <a:pt x="1100376" y="414767"/>
                </a:lnTo>
                <a:lnTo>
                  <a:pt x="1106424" y="384810"/>
                </a:lnTo>
                <a:lnTo>
                  <a:pt x="1106424" y="76962"/>
                </a:lnTo>
                <a:lnTo>
                  <a:pt x="1100376" y="47004"/>
                </a:lnTo>
                <a:lnTo>
                  <a:pt x="1083883" y="22540"/>
                </a:lnTo>
                <a:lnTo>
                  <a:pt x="1059419" y="6047"/>
                </a:lnTo>
                <a:lnTo>
                  <a:pt x="1029462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65358" y="5462933"/>
            <a:ext cx="960264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5185">
              <a:tabLst>
                <a:tab pos="2244725" algn="l"/>
                <a:tab pos="5255260" algn="l"/>
              </a:tabLst>
            </a:pPr>
            <a:r>
              <a:rPr lang="en-US" altLang="zh-CN" sz="4800" spc="-7" baseline="6076" dirty="0">
                <a:solidFill>
                  <a:srgbClr val="4BACC6"/>
                </a:solidFill>
                <a:latin typeface="Arial"/>
                <a:cs typeface="Arial"/>
              </a:rPr>
              <a:t>          </a:t>
            </a:r>
            <a:r>
              <a:rPr lang="zh-CN" altLang="en-US" sz="4800" spc="-7" baseline="6076" dirty="0">
                <a:solidFill>
                  <a:srgbClr val="4BACC6"/>
                </a:solidFill>
                <a:latin typeface="Arial"/>
                <a:cs typeface="Arial"/>
              </a:rPr>
              <a:t> </a:t>
            </a:r>
            <a:endParaRPr lang="en-US" altLang="zh-CN" sz="3200" spc="-817" baseline="6076" dirty="0">
              <a:solidFill>
                <a:srgbClr val="4BACC6"/>
              </a:solidFill>
              <a:latin typeface="Arial"/>
              <a:cs typeface="Arial"/>
            </a:endParaRPr>
          </a:p>
          <a:p>
            <a:pPr marL="845185">
              <a:tabLst>
                <a:tab pos="2244725" algn="l"/>
                <a:tab pos="5255260" algn="l"/>
              </a:tabLst>
            </a:pPr>
            <a:r>
              <a:rPr lang="en-US" sz="2400" spc="-60" dirty="0">
                <a:latin typeface="Arial"/>
                <a:cs typeface="Arial"/>
              </a:rPr>
              <a:t>“You </a:t>
            </a:r>
            <a:r>
              <a:rPr lang="en-US" sz="2400" spc="-5" dirty="0">
                <a:latin typeface="Arial"/>
                <a:cs typeface="Arial"/>
              </a:rPr>
              <a:t>shall know a word by the company it keeps”—J.R.</a:t>
            </a:r>
            <a:r>
              <a:rPr lang="en-US" sz="2400" spc="135" dirty="0">
                <a:latin typeface="Arial"/>
                <a:cs typeface="Arial"/>
              </a:rPr>
              <a:t> </a:t>
            </a:r>
            <a:r>
              <a:rPr lang="en-US" sz="2400" spc="-25" dirty="0">
                <a:latin typeface="Arial"/>
                <a:cs typeface="Arial"/>
              </a:rPr>
              <a:t>Firth:11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723840" y="239851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映射函数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5" name="标题 74">
            <a:extLst>
              <a:ext uri="{FF2B5EF4-FFF2-40B4-BE49-F238E27FC236}">
                <a16:creationId xmlns:a16="http://schemas.microsoft.com/office/drawing/2014/main" id="{DCFD4A48-53F7-41A5-8F9D-68848774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词嵌入</a:t>
            </a:r>
          </a:p>
        </p:txBody>
      </p:sp>
    </p:spTree>
    <p:extLst>
      <p:ext uri="{BB962C8B-B14F-4D97-AF65-F5344CB8AC3E}">
        <p14:creationId xmlns:p14="http://schemas.microsoft.com/office/powerpoint/2010/main" val="39854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从词嵌入到图嵌入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保留邻域信息</a:t>
            </a:r>
            <a:endParaRPr lang="en-US" altLang="zh-CN" dirty="0"/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6183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122680" y="1371605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1200" y="1586490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1432" y="1845569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4267" y="5967987"/>
            <a:ext cx="1338580" cy="462280"/>
          </a:xfrm>
          <a:custGeom>
            <a:avLst/>
            <a:gdLst/>
            <a:ahLst/>
            <a:cxnLst/>
            <a:rect l="l" t="t" r="r" b="b"/>
            <a:pathLst>
              <a:path w="1338579" h="462279">
                <a:moveTo>
                  <a:pt x="1261110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261110" y="461772"/>
                </a:lnTo>
                <a:lnTo>
                  <a:pt x="1291067" y="455724"/>
                </a:lnTo>
                <a:lnTo>
                  <a:pt x="1315531" y="439231"/>
                </a:lnTo>
                <a:lnTo>
                  <a:pt x="1332024" y="414767"/>
                </a:lnTo>
                <a:lnTo>
                  <a:pt x="1338072" y="384810"/>
                </a:lnTo>
                <a:lnTo>
                  <a:pt x="1338072" y="76962"/>
                </a:lnTo>
                <a:lnTo>
                  <a:pt x="1332024" y="47004"/>
                </a:lnTo>
                <a:lnTo>
                  <a:pt x="1315531" y="22540"/>
                </a:lnTo>
                <a:lnTo>
                  <a:pt x="1291067" y="6047"/>
                </a:lnTo>
                <a:lnTo>
                  <a:pt x="126111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99526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9526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99526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99526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99526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99526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99526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99526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3785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785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3785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3785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3785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3785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3785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93785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1253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1253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1253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253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1253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1253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1253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1253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0679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0679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0679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0679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0679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0679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0679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0679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18269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8269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18269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18269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18269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18269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18269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18269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067779" y="2693623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料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30861" y="2693623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词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207559" y="1807414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694" y="103030"/>
                </a:moveTo>
                <a:lnTo>
                  <a:pt x="94662" y="103030"/>
                </a:lnTo>
                <a:lnTo>
                  <a:pt x="100294" y="75011"/>
                </a:lnTo>
                <a:lnTo>
                  <a:pt x="117575" y="21235"/>
                </a:lnTo>
                <a:lnTo>
                  <a:pt x="155403" y="0"/>
                </a:lnTo>
                <a:lnTo>
                  <a:pt x="166780" y="1622"/>
                </a:lnTo>
                <a:lnTo>
                  <a:pt x="177195" y="6488"/>
                </a:lnTo>
                <a:lnTo>
                  <a:pt x="178486" y="7864"/>
                </a:lnTo>
                <a:lnTo>
                  <a:pt x="147515" y="7864"/>
                </a:lnTo>
                <a:lnTo>
                  <a:pt x="141204" y="14156"/>
                </a:lnTo>
                <a:lnTo>
                  <a:pt x="130271" y="50986"/>
                </a:lnTo>
                <a:lnTo>
                  <a:pt x="128582" y="59773"/>
                </a:lnTo>
                <a:lnTo>
                  <a:pt x="120694" y="103030"/>
                </a:lnTo>
                <a:close/>
              </a:path>
              <a:path w="187960" h="342264">
                <a:moveTo>
                  <a:pt x="167236" y="47975"/>
                </a:moveTo>
                <a:lnTo>
                  <a:pt x="160136" y="47975"/>
                </a:lnTo>
                <a:lnTo>
                  <a:pt x="153036" y="44043"/>
                </a:lnTo>
                <a:lnTo>
                  <a:pt x="173547" y="14943"/>
                </a:lnTo>
                <a:lnTo>
                  <a:pt x="166447" y="7864"/>
                </a:lnTo>
                <a:lnTo>
                  <a:pt x="178486" y="7864"/>
                </a:lnTo>
                <a:lnTo>
                  <a:pt x="184800" y="14599"/>
                </a:lnTo>
                <a:lnTo>
                  <a:pt x="187746" y="25954"/>
                </a:lnTo>
                <a:lnTo>
                  <a:pt x="185872" y="35367"/>
                </a:lnTo>
                <a:lnTo>
                  <a:pt x="181041" y="42273"/>
                </a:lnTo>
                <a:lnTo>
                  <a:pt x="174434" y="46525"/>
                </a:lnTo>
                <a:lnTo>
                  <a:pt x="167236" y="47975"/>
                </a:lnTo>
                <a:close/>
              </a:path>
              <a:path w="187960" h="342264">
                <a:moveTo>
                  <a:pt x="161714" y="114827"/>
                </a:moveTo>
                <a:lnTo>
                  <a:pt x="57586" y="114827"/>
                </a:lnTo>
                <a:lnTo>
                  <a:pt x="57586" y="103030"/>
                </a:lnTo>
                <a:lnTo>
                  <a:pt x="161714" y="103030"/>
                </a:lnTo>
                <a:lnTo>
                  <a:pt x="161714" y="114827"/>
                </a:lnTo>
                <a:close/>
              </a:path>
              <a:path w="187960" h="342264">
                <a:moveTo>
                  <a:pt x="52886" y="333471"/>
                </a:moveTo>
                <a:lnTo>
                  <a:pt x="31554" y="333471"/>
                </a:lnTo>
                <a:lnTo>
                  <a:pt x="44052" y="327609"/>
                </a:lnTo>
                <a:lnTo>
                  <a:pt x="52852" y="311941"/>
                </a:lnTo>
                <a:lnTo>
                  <a:pt x="59287" y="289342"/>
                </a:lnTo>
                <a:lnTo>
                  <a:pt x="64685" y="262687"/>
                </a:lnTo>
                <a:lnTo>
                  <a:pt x="93084" y="114827"/>
                </a:lnTo>
                <a:lnTo>
                  <a:pt x="118327" y="114827"/>
                </a:lnTo>
                <a:lnTo>
                  <a:pt x="95450" y="233587"/>
                </a:lnTo>
                <a:lnTo>
                  <a:pt x="93897" y="242447"/>
                </a:lnTo>
                <a:lnTo>
                  <a:pt x="89534" y="261409"/>
                </a:lnTo>
                <a:lnTo>
                  <a:pt x="82804" y="284352"/>
                </a:lnTo>
                <a:lnTo>
                  <a:pt x="74151" y="305157"/>
                </a:lnTo>
                <a:lnTo>
                  <a:pt x="67828" y="317237"/>
                </a:lnTo>
                <a:lnTo>
                  <a:pt x="58473" y="329244"/>
                </a:lnTo>
                <a:lnTo>
                  <a:pt x="52886" y="333471"/>
                </a:lnTo>
                <a:close/>
              </a:path>
              <a:path w="187960" h="342264">
                <a:moveTo>
                  <a:pt x="31554" y="342122"/>
                </a:moveTo>
                <a:lnTo>
                  <a:pt x="20300" y="340390"/>
                </a:lnTo>
                <a:lnTo>
                  <a:pt x="10156" y="335339"/>
                </a:lnTo>
                <a:lnTo>
                  <a:pt x="2822" y="327191"/>
                </a:lnTo>
                <a:lnTo>
                  <a:pt x="0" y="316168"/>
                </a:lnTo>
                <a:lnTo>
                  <a:pt x="1873" y="306632"/>
                </a:lnTo>
                <a:lnTo>
                  <a:pt x="6705" y="299455"/>
                </a:lnTo>
                <a:lnTo>
                  <a:pt x="13311" y="294933"/>
                </a:lnTo>
                <a:lnTo>
                  <a:pt x="20510" y="293360"/>
                </a:lnTo>
                <a:lnTo>
                  <a:pt x="27609" y="293360"/>
                </a:lnTo>
                <a:lnTo>
                  <a:pt x="34709" y="298079"/>
                </a:lnTo>
                <a:lnTo>
                  <a:pt x="34709" y="306730"/>
                </a:lnTo>
                <a:lnTo>
                  <a:pt x="33821" y="312027"/>
                </a:lnTo>
                <a:lnTo>
                  <a:pt x="30567" y="318429"/>
                </a:lnTo>
                <a:lnTo>
                  <a:pt x="24059" y="324095"/>
                </a:lnTo>
                <a:lnTo>
                  <a:pt x="13410" y="327179"/>
                </a:lnTo>
                <a:lnTo>
                  <a:pt x="21298" y="333471"/>
                </a:lnTo>
                <a:lnTo>
                  <a:pt x="52886" y="333471"/>
                </a:lnTo>
                <a:lnTo>
                  <a:pt x="46307" y="338448"/>
                </a:lnTo>
                <a:lnTo>
                  <a:pt x="31554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49920" y="1910439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21" y="39324"/>
                </a:moveTo>
                <a:lnTo>
                  <a:pt x="11980" y="37800"/>
                </a:lnTo>
                <a:lnTo>
                  <a:pt x="5719" y="33622"/>
                </a:lnTo>
                <a:lnTo>
                  <a:pt x="1528" y="27379"/>
                </a:lnTo>
                <a:lnTo>
                  <a:pt x="0" y="19662"/>
                </a:lnTo>
                <a:lnTo>
                  <a:pt x="1528" y="11944"/>
                </a:lnTo>
                <a:lnTo>
                  <a:pt x="5719" y="5702"/>
                </a:lnTo>
                <a:lnTo>
                  <a:pt x="11980" y="1523"/>
                </a:lnTo>
                <a:lnTo>
                  <a:pt x="19721" y="0"/>
                </a:lnTo>
                <a:lnTo>
                  <a:pt x="27585" y="1523"/>
                </a:lnTo>
                <a:lnTo>
                  <a:pt x="34117" y="5702"/>
                </a:lnTo>
                <a:lnTo>
                  <a:pt x="38579" y="11944"/>
                </a:lnTo>
                <a:lnTo>
                  <a:pt x="40231" y="19662"/>
                </a:lnTo>
                <a:lnTo>
                  <a:pt x="38579" y="27379"/>
                </a:lnTo>
                <a:lnTo>
                  <a:pt x="34117" y="33622"/>
                </a:lnTo>
                <a:lnTo>
                  <a:pt x="27585" y="37800"/>
                </a:lnTo>
                <a:lnTo>
                  <a:pt x="19721" y="39324"/>
                </a:lnTo>
                <a:close/>
              </a:path>
              <a:path w="40639" h="162560">
                <a:moveTo>
                  <a:pt x="19721" y="162016"/>
                </a:moveTo>
                <a:lnTo>
                  <a:pt x="11980" y="160370"/>
                </a:lnTo>
                <a:lnTo>
                  <a:pt x="5719" y="155921"/>
                </a:lnTo>
                <a:lnTo>
                  <a:pt x="1528" y="149408"/>
                </a:lnTo>
                <a:lnTo>
                  <a:pt x="0" y="141568"/>
                </a:lnTo>
                <a:lnTo>
                  <a:pt x="1528" y="134182"/>
                </a:lnTo>
                <a:lnTo>
                  <a:pt x="5719" y="127902"/>
                </a:lnTo>
                <a:lnTo>
                  <a:pt x="11980" y="123540"/>
                </a:lnTo>
                <a:lnTo>
                  <a:pt x="19721" y="121905"/>
                </a:lnTo>
                <a:lnTo>
                  <a:pt x="27585" y="123540"/>
                </a:lnTo>
                <a:lnTo>
                  <a:pt x="34117" y="127902"/>
                </a:lnTo>
                <a:lnTo>
                  <a:pt x="38579" y="134182"/>
                </a:lnTo>
                <a:lnTo>
                  <a:pt x="40231" y="141568"/>
                </a:lnTo>
                <a:lnTo>
                  <a:pt x="38579" y="149408"/>
                </a:lnTo>
                <a:lnTo>
                  <a:pt x="34117" y="155921"/>
                </a:lnTo>
                <a:lnTo>
                  <a:pt x="27585" y="160370"/>
                </a:lnTo>
                <a:lnTo>
                  <a:pt x="19721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40033" y="1815275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163" y="273698"/>
                </a:moveTo>
                <a:lnTo>
                  <a:pt x="56008" y="273698"/>
                </a:lnTo>
                <a:lnTo>
                  <a:pt x="56008" y="265046"/>
                </a:lnTo>
                <a:lnTo>
                  <a:pt x="56797" y="261114"/>
                </a:lnTo>
                <a:lnTo>
                  <a:pt x="60273" y="238846"/>
                </a:lnTo>
                <a:lnTo>
                  <a:pt x="63305" y="211565"/>
                </a:lnTo>
                <a:lnTo>
                  <a:pt x="65449" y="181924"/>
                </a:lnTo>
                <a:lnTo>
                  <a:pt x="66263" y="152578"/>
                </a:lnTo>
                <a:lnTo>
                  <a:pt x="64784" y="114434"/>
                </a:lnTo>
                <a:lnTo>
                  <a:pt x="57388" y="71570"/>
                </a:lnTo>
                <a:lnTo>
                  <a:pt x="39639" y="35785"/>
                </a:lnTo>
                <a:lnTo>
                  <a:pt x="7099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2" y="11281"/>
                </a:lnTo>
                <a:lnTo>
                  <a:pt x="8282" y="6095"/>
                </a:lnTo>
                <a:lnTo>
                  <a:pt x="16639" y="1794"/>
                </a:lnTo>
                <a:lnTo>
                  <a:pt x="26032" y="0"/>
                </a:lnTo>
                <a:lnTo>
                  <a:pt x="65708" y="17990"/>
                </a:lnTo>
                <a:lnTo>
                  <a:pt x="86083" y="59576"/>
                </a:lnTo>
                <a:lnTo>
                  <a:pt x="93589" y="106176"/>
                </a:lnTo>
                <a:lnTo>
                  <a:pt x="94662" y="139208"/>
                </a:lnTo>
                <a:lnTo>
                  <a:pt x="94575" y="148400"/>
                </a:lnTo>
                <a:lnTo>
                  <a:pt x="93971" y="166735"/>
                </a:lnTo>
                <a:lnTo>
                  <a:pt x="92332" y="192739"/>
                </a:lnTo>
                <a:lnTo>
                  <a:pt x="89140" y="224935"/>
                </a:lnTo>
                <a:lnTo>
                  <a:pt x="119472" y="224935"/>
                </a:lnTo>
                <a:lnTo>
                  <a:pt x="114284" y="230048"/>
                </a:lnTo>
                <a:lnTo>
                  <a:pt x="76481" y="261753"/>
                </a:lnTo>
                <a:lnTo>
                  <a:pt x="59163" y="273698"/>
                </a:lnTo>
                <a:close/>
              </a:path>
              <a:path w="236220" h="274319">
                <a:moveTo>
                  <a:pt x="119472" y="224935"/>
                </a:moveTo>
                <a:lnTo>
                  <a:pt x="89140" y="224935"/>
                </a:lnTo>
                <a:lnTo>
                  <a:pt x="136766" y="183313"/>
                </a:lnTo>
                <a:lnTo>
                  <a:pt x="178477" y="138520"/>
                </a:lnTo>
                <a:lnTo>
                  <a:pt x="208059" y="97414"/>
                </a:lnTo>
                <a:lnTo>
                  <a:pt x="219300" y="66851"/>
                </a:lnTo>
                <a:lnTo>
                  <a:pt x="218166" y="58273"/>
                </a:lnTo>
                <a:lnTo>
                  <a:pt x="213778" y="48369"/>
                </a:lnTo>
                <a:lnTo>
                  <a:pt x="204657" y="39643"/>
                </a:lnTo>
                <a:lnTo>
                  <a:pt x="189324" y="34605"/>
                </a:lnTo>
                <a:lnTo>
                  <a:pt x="183013" y="34605"/>
                </a:lnTo>
                <a:lnTo>
                  <a:pt x="183013" y="29100"/>
                </a:lnTo>
                <a:lnTo>
                  <a:pt x="184048" y="22230"/>
                </a:lnTo>
                <a:lnTo>
                  <a:pt x="187154" y="12485"/>
                </a:lnTo>
                <a:lnTo>
                  <a:pt x="192331" y="3772"/>
                </a:lnTo>
                <a:lnTo>
                  <a:pt x="199579" y="0"/>
                </a:lnTo>
                <a:lnTo>
                  <a:pt x="211572" y="2347"/>
                </a:lnTo>
                <a:lnTo>
                  <a:pt x="223343" y="9929"/>
                </a:lnTo>
                <a:lnTo>
                  <a:pt x="232304" y="23557"/>
                </a:lnTo>
                <a:lnTo>
                  <a:pt x="235866" y="44043"/>
                </a:lnTo>
                <a:lnTo>
                  <a:pt x="233339" y="64221"/>
                </a:lnTo>
                <a:lnTo>
                  <a:pt x="226301" y="86317"/>
                </a:lnTo>
                <a:lnTo>
                  <a:pt x="215565" y="109297"/>
                </a:lnTo>
                <a:lnTo>
                  <a:pt x="201945" y="132130"/>
                </a:lnTo>
                <a:lnTo>
                  <a:pt x="160222" y="184775"/>
                </a:lnTo>
                <a:lnTo>
                  <a:pt x="119472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14742" y="1880559"/>
            <a:ext cx="334645" cy="196215"/>
          </a:xfrm>
          <a:custGeom>
            <a:avLst/>
            <a:gdLst/>
            <a:ahLst/>
            <a:cxnLst/>
            <a:rect l="l" t="t" r="r" b="b"/>
            <a:pathLst>
              <a:path w="334645" h="196214">
                <a:moveTo>
                  <a:pt x="254009" y="195835"/>
                </a:moveTo>
                <a:lnTo>
                  <a:pt x="239810" y="195835"/>
                </a:lnTo>
                <a:lnTo>
                  <a:pt x="239810" y="191116"/>
                </a:lnTo>
                <a:lnTo>
                  <a:pt x="259531" y="141568"/>
                </a:lnTo>
                <a:lnTo>
                  <a:pt x="293452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452" y="90446"/>
                </a:lnTo>
                <a:lnTo>
                  <a:pt x="282482" y="81020"/>
                </a:lnTo>
                <a:lnTo>
                  <a:pt x="249128" y="35232"/>
                </a:lnTo>
                <a:lnTo>
                  <a:pt x="239810" y="3932"/>
                </a:lnTo>
                <a:lnTo>
                  <a:pt x="239810" y="0"/>
                </a:lnTo>
                <a:lnTo>
                  <a:pt x="254009" y="0"/>
                </a:lnTo>
                <a:lnTo>
                  <a:pt x="254009" y="786"/>
                </a:lnTo>
                <a:lnTo>
                  <a:pt x="255587" y="5505"/>
                </a:lnTo>
                <a:lnTo>
                  <a:pt x="271204" y="44928"/>
                </a:lnTo>
                <a:lnTo>
                  <a:pt x="292959" y="70784"/>
                </a:lnTo>
                <a:lnTo>
                  <a:pt x="315158" y="86022"/>
                </a:lnTo>
                <a:lnTo>
                  <a:pt x="332106" y="93592"/>
                </a:lnTo>
                <a:lnTo>
                  <a:pt x="332894" y="94378"/>
                </a:lnTo>
                <a:lnTo>
                  <a:pt x="334472" y="95165"/>
                </a:lnTo>
                <a:lnTo>
                  <a:pt x="334472" y="100670"/>
                </a:lnTo>
                <a:lnTo>
                  <a:pt x="333683" y="101457"/>
                </a:lnTo>
                <a:lnTo>
                  <a:pt x="328950" y="103030"/>
                </a:lnTo>
                <a:lnTo>
                  <a:pt x="300736" y="118526"/>
                </a:lnTo>
                <a:lnTo>
                  <a:pt x="279548" y="138520"/>
                </a:lnTo>
                <a:lnTo>
                  <a:pt x="264720" y="162201"/>
                </a:lnTo>
                <a:lnTo>
                  <a:pt x="255587" y="188757"/>
                </a:lnTo>
                <a:lnTo>
                  <a:pt x="254009" y="195049"/>
                </a:lnTo>
                <a:lnTo>
                  <a:pt x="254009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81742" y="1814494"/>
            <a:ext cx="259715" cy="258445"/>
          </a:xfrm>
          <a:custGeom>
            <a:avLst/>
            <a:gdLst/>
            <a:ahLst/>
            <a:cxnLst/>
            <a:rect l="l" t="t" r="r" b="b"/>
            <a:pathLst>
              <a:path w="259714" h="258444">
                <a:moveTo>
                  <a:pt x="194562" y="126624"/>
                </a:moveTo>
                <a:lnTo>
                  <a:pt x="95450" y="126624"/>
                </a:lnTo>
                <a:lnTo>
                  <a:pt x="131503" y="124756"/>
                </a:lnTo>
                <a:lnTo>
                  <a:pt x="153135" y="116990"/>
                </a:lnTo>
                <a:lnTo>
                  <a:pt x="163674" y="100080"/>
                </a:lnTo>
                <a:lnTo>
                  <a:pt x="166447" y="70784"/>
                </a:lnTo>
                <a:lnTo>
                  <a:pt x="163476" y="43232"/>
                </a:lnTo>
                <a:lnTo>
                  <a:pt x="154516" y="25560"/>
                </a:lnTo>
                <a:lnTo>
                  <a:pt x="139490" y="16147"/>
                </a:lnTo>
                <a:lnTo>
                  <a:pt x="118327" y="13370"/>
                </a:lnTo>
                <a:lnTo>
                  <a:pt x="0" y="13370"/>
                </a:lnTo>
                <a:lnTo>
                  <a:pt x="0" y="0"/>
                </a:lnTo>
                <a:lnTo>
                  <a:pt x="131738" y="0"/>
                </a:lnTo>
                <a:lnTo>
                  <a:pt x="165905" y="3649"/>
                </a:lnTo>
                <a:lnTo>
                  <a:pt x="198001" y="15631"/>
                </a:lnTo>
                <a:lnTo>
                  <a:pt x="199821" y="17302"/>
                </a:lnTo>
                <a:lnTo>
                  <a:pt x="165658" y="17302"/>
                </a:lnTo>
                <a:lnTo>
                  <a:pt x="172869" y="29751"/>
                </a:lnTo>
                <a:lnTo>
                  <a:pt x="177195" y="43158"/>
                </a:lnTo>
                <a:lnTo>
                  <a:pt x="179303" y="57008"/>
                </a:lnTo>
                <a:lnTo>
                  <a:pt x="179857" y="70784"/>
                </a:lnTo>
                <a:lnTo>
                  <a:pt x="179451" y="83736"/>
                </a:lnTo>
                <a:lnTo>
                  <a:pt x="177787" y="97131"/>
                </a:lnTo>
                <a:lnTo>
                  <a:pt x="174200" y="109936"/>
                </a:lnTo>
                <a:lnTo>
                  <a:pt x="168025" y="121119"/>
                </a:lnTo>
                <a:lnTo>
                  <a:pt x="204678" y="121119"/>
                </a:lnTo>
                <a:lnTo>
                  <a:pt x="194562" y="126624"/>
                </a:lnTo>
                <a:close/>
              </a:path>
              <a:path w="259714" h="258444">
                <a:moveTo>
                  <a:pt x="44175" y="244598"/>
                </a:moveTo>
                <a:lnTo>
                  <a:pt x="10255" y="244598"/>
                </a:lnTo>
                <a:lnTo>
                  <a:pt x="23271" y="243934"/>
                </a:lnTo>
                <a:lnTo>
                  <a:pt x="30370" y="241058"/>
                </a:lnTo>
                <a:lnTo>
                  <a:pt x="33328" y="234644"/>
                </a:lnTo>
                <a:lnTo>
                  <a:pt x="33920" y="223362"/>
                </a:lnTo>
                <a:lnTo>
                  <a:pt x="33920" y="34605"/>
                </a:lnTo>
                <a:lnTo>
                  <a:pt x="33328" y="23324"/>
                </a:lnTo>
                <a:lnTo>
                  <a:pt x="30370" y="16909"/>
                </a:lnTo>
                <a:lnTo>
                  <a:pt x="23271" y="14033"/>
                </a:lnTo>
                <a:lnTo>
                  <a:pt x="10255" y="13370"/>
                </a:lnTo>
                <a:lnTo>
                  <a:pt x="44175" y="13370"/>
                </a:lnTo>
                <a:lnTo>
                  <a:pt x="47331" y="20448"/>
                </a:lnTo>
                <a:lnTo>
                  <a:pt x="47331" y="237519"/>
                </a:lnTo>
                <a:lnTo>
                  <a:pt x="44175" y="244598"/>
                </a:lnTo>
                <a:close/>
              </a:path>
              <a:path w="259714" h="258444">
                <a:moveTo>
                  <a:pt x="118327" y="244598"/>
                </a:moveTo>
                <a:lnTo>
                  <a:pt x="85195" y="244598"/>
                </a:lnTo>
                <a:lnTo>
                  <a:pt x="82040" y="237519"/>
                </a:lnTo>
                <a:lnTo>
                  <a:pt x="82040" y="19662"/>
                </a:lnTo>
                <a:lnTo>
                  <a:pt x="86773" y="13370"/>
                </a:lnTo>
                <a:lnTo>
                  <a:pt x="118327" y="13370"/>
                </a:lnTo>
                <a:lnTo>
                  <a:pt x="105101" y="15459"/>
                </a:lnTo>
                <a:lnTo>
                  <a:pt x="98310" y="20645"/>
                </a:lnTo>
                <a:lnTo>
                  <a:pt x="95808" y="27305"/>
                </a:lnTo>
                <a:lnTo>
                  <a:pt x="95450" y="33819"/>
                </a:lnTo>
                <a:lnTo>
                  <a:pt x="95450" y="126624"/>
                </a:lnTo>
                <a:lnTo>
                  <a:pt x="194562" y="126624"/>
                </a:lnTo>
                <a:lnTo>
                  <a:pt x="189866" y="129180"/>
                </a:lnTo>
                <a:lnTo>
                  <a:pt x="165658" y="135276"/>
                </a:lnTo>
                <a:lnTo>
                  <a:pt x="167160" y="137635"/>
                </a:lnTo>
                <a:lnTo>
                  <a:pt x="151459" y="137635"/>
                </a:lnTo>
                <a:lnTo>
                  <a:pt x="145148" y="138422"/>
                </a:lnTo>
                <a:lnTo>
                  <a:pt x="137259" y="139208"/>
                </a:lnTo>
                <a:lnTo>
                  <a:pt x="127004" y="139208"/>
                </a:lnTo>
                <a:lnTo>
                  <a:pt x="124638" y="139995"/>
                </a:lnTo>
                <a:lnTo>
                  <a:pt x="95450" y="139995"/>
                </a:lnTo>
                <a:lnTo>
                  <a:pt x="95450" y="223362"/>
                </a:lnTo>
                <a:lnTo>
                  <a:pt x="96030" y="234312"/>
                </a:lnTo>
                <a:lnTo>
                  <a:pt x="98902" y="240764"/>
                </a:lnTo>
                <a:lnTo>
                  <a:pt x="105767" y="243823"/>
                </a:lnTo>
                <a:lnTo>
                  <a:pt x="118327" y="244598"/>
                </a:lnTo>
                <a:close/>
              </a:path>
              <a:path w="259714" h="258444">
                <a:moveTo>
                  <a:pt x="204678" y="121119"/>
                </a:moveTo>
                <a:lnTo>
                  <a:pt x="168025" y="121119"/>
                </a:lnTo>
                <a:lnTo>
                  <a:pt x="192220" y="113696"/>
                </a:lnTo>
                <a:lnTo>
                  <a:pt x="207763" y="102440"/>
                </a:lnTo>
                <a:lnTo>
                  <a:pt x="216058" y="87939"/>
                </a:lnTo>
                <a:lnTo>
                  <a:pt x="218511" y="70784"/>
                </a:lnTo>
                <a:lnTo>
                  <a:pt x="212360" y="46722"/>
                </a:lnTo>
                <a:lnTo>
                  <a:pt x="197705" y="31066"/>
                </a:lnTo>
                <a:lnTo>
                  <a:pt x="180239" y="21898"/>
                </a:lnTo>
                <a:lnTo>
                  <a:pt x="165658" y="17302"/>
                </a:lnTo>
                <a:lnTo>
                  <a:pt x="199821" y="17302"/>
                </a:lnTo>
                <a:lnTo>
                  <a:pt x="221814" y="37493"/>
                </a:lnTo>
                <a:lnTo>
                  <a:pt x="231133" y="70784"/>
                </a:lnTo>
                <a:lnTo>
                  <a:pt x="225561" y="98999"/>
                </a:lnTo>
                <a:lnTo>
                  <a:pt x="210820" y="117776"/>
                </a:lnTo>
                <a:lnTo>
                  <a:pt x="204678" y="121119"/>
                </a:lnTo>
                <a:close/>
              </a:path>
              <a:path w="259714" h="258444">
                <a:moveTo>
                  <a:pt x="254009" y="244598"/>
                </a:moveTo>
                <a:lnTo>
                  <a:pt x="228766" y="244598"/>
                </a:lnTo>
                <a:lnTo>
                  <a:pt x="204152" y="215829"/>
                </a:lnTo>
                <a:lnTo>
                  <a:pt x="180350" y="182563"/>
                </a:lnTo>
                <a:lnTo>
                  <a:pt x="161430" y="153574"/>
                </a:lnTo>
                <a:lnTo>
                  <a:pt x="151459" y="137635"/>
                </a:lnTo>
                <a:lnTo>
                  <a:pt x="167160" y="137635"/>
                </a:lnTo>
                <a:lnTo>
                  <a:pt x="183247" y="162901"/>
                </a:lnTo>
                <a:lnTo>
                  <a:pt x="197508" y="184038"/>
                </a:lnTo>
                <a:lnTo>
                  <a:pt x="207479" y="198097"/>
                </a:lnTo>
                <a:lnTo>
                  <a:pt x="220397" y="215620"/>
                </a:lnTo>
                <a:lnTo>
                  <a:pt x="231034" y="228081"/>
                </a:lnTo>
                <a:lnTo>
                  <a:pt x="242707" y="238773"/>
                </a:lnTo>
                <a:lnTo>
                  <a:pt x="254009" y="244598"/>
                </a:lnTo>
                <a:close/>
              </a:path>
              <a:path w="259714" h="258444">
                <a:moveTo>
                  <a:pt x="259531" y="257968"/>
                </a:moveTo>
                <a:lnTo>
                  <a:pt x="185379" y="257968"/>
                </a:lnTo>
                <a:lnTo>
                  <a:pt x="182224" y="253249"/>
                </a:lnTo>
                <a:lnTo>
                  <a:pt x="178526" y="247645"/>
                </a:lnTo>
                <a:lnTo>
                  <a:pt x="169356" y="232899"/>
                </a:lnTo>
                <a:lnTo>
                  <a:pt x="165658" y="227295"/>
                </a:lnTo>
                <a:lnTo>
                  <a:pt x="108861" y="139995"/>
                </a:lnTo>
                <a:lnTo>
                  <a:pt x="124638" y="139995"/>
                </a:lnTo>
                <a:lnTo>
                  <a:pt x="192479" y="244598"/>
                </a:lnTo>
                <a:lnTo>
                  <a:pt x="254009" y="244598"/>
                </a:lnTo>
                <a:lnTo>
                  <a:pt x="257165" y="245384"/>
                </a:lnTo>
                <a:lnTo>
                  <a:pt x="259531" y="247744"/>
                </a:lnTo>
                <a:lnTo>
                  <a:pt x="259531" y="257968"/>
                </a:lnTo>
                <a:close/>
              </a:path>
              <a:path w="259714" h="258444">
                <a:moveTo>
                  <a:pt x="128582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582" y="244598"/>
                </a:lnTo>
                <a:lnTo>
                  <a:pt x="128582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4939" y="1735840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265" y="81008"/>
                </a:moveTo>
                <a:lnTo>
                  <a:pt x="94662" y="81008"/>
                </a:lnTo>
                <a:lnTo>
                  <a:pt x="109650" y="21235"/>
                </a:lnTo>
                <a:lnTo>
                  <a:pt x="110439" y="18875"/>
                </a:lnTo>
                <a:lnTo>
                  <a:pt x="110439" y="11010"/>
                </a:lnTo>
                <a:lnTo>
                  <a:pt x="91506" y="11010"/>
                </a:lnTo>
                <a:lnTo>
                  <a:pt x="91506" y="2359"/>
                </a:lnTo>
                <a:lnTo>
                  <a:pt x="94662" y="1572"/>
                </a:lnTo>
                <a:lnTo>
                  <a:pt x="97028" y="1572"/>
                </a:lnTo>
                <a:lnTo>
                  <a:pt x="104214" y="995"/>
                </a:lnTo>
                <a:lnTo>
                  <a:pt x="114284" y="491"/>
                </a:lnTo>
                <a:lnTo>
                  <a:pt x="124206" y="135"/>
                </a:lnTo>
                <a:lnTo>
                  <a:pt x="130949" y="0"/>
                </a:lnTo>
                <a:lnTo>
                  <a:pt x="134104" y="0"/>
                </a:lnTo>
                <a:lnTo>
                  <a:pt x="134893" y="1572"/>
                </a:lnTo>
                <a:lnTo>
                  <a:pt x="134893" y="3145"/>
                </a:lnTo>
                <a:lnTo>
                  <a:pt x="134104" y="6291"/>
                </a:lnTo>
                <a:lnTo>
                  <a:pt x="134104" y="7078"/>
                </a:lnTo>
                <a:lnTo>
                  <a:pt x="115265" y="81008"/>
                </a:lnTo>
                <a:close/>
              </a:path>
              <a:path w="135254" h="184150">
                <a:moveTo>
                  <a:pt x="39442" y="184038"/>
                </a:moveTo>
                <a:lnTo>
                  <a:pt x="23628" y="180806"/>
                </a:lnTo>
                <a:lnTo>
                  <a:pt x="11142" y="171749"/>
                </a:lnTo>
                <a:lnTo>
                  <a:pt x="2945" y="157826"/>
                </a:lnTo>
                <a:lnTo>
                  <a:pt x="0" y="139995"/>
                </a:lnTo>
                <a:lnTo>
                  <a:pt x="5830" y="112394"/>
                </a:lnTo>
                <a:lnTo>
                  <a:pt x="21200" y="88480"/>
                </a:lnTo>
                <a:lnTo>
                  <a:pt x="42930" y="71644"/>
                </a:lnTo>
                <a:lnTo>
                  <a:pt x="67841" y="65278"/>
                </a:lnTo>
                <a:lnTo>
                  <a:pt x="76580" y="66519"/>
                </a:lnTo>
                <a:lnTo>
                  <a:pt x="83913" y="69899"/>
                </a:lnTo>
                <a:lnTo>
                  <a:pt x="86863" y="72357"/>
                </a:lnTo>
                <a:lnTo>
                  <a:pt x="67841" y="72357"/>
                </a:lnTo>
                <a:lnTo>
                  <a:pt x="61000" y="73303"/>
                </a:lnTo>
                <a:lnTo>
                  <a:pt x="29951" y="108535"/>
                </a:lnTo>
                <a:lnTo>
                  <a:pt x="21298" y="151005"/>
                </a:lnTo>
                <a:lnTo>
                  <a:pt x="22925" y="162901"/>
                </a:lnTo>
                <a:lnTo>
                  <a:pt x="27215" y="170668"/>
                </a:lnTo>
                <a:lnTo>
                  <a:pt x="33279" y="174895"/>
                </a:lnTo>
                <a:lnTo>
                  <a:pt x="40231" y="176173"/>
                </a:lnTo>
                <a:lnTo>
                  <a:pt x="62822" y="176173"/>
                </a:lnTo>
                <a:lnTo>
                  <a:pt x="59459" y="178434"/>
                </a:lnTo>
                <a:lnTo>
                  <a:pt x="49783" y="182526"/>
                </a:lnTo>
                <a:lnTo>
                  <a:pt x="39442" y="184038"/>
                </a:lnTo>
                <a:close/>
              </a:path>
              <a:path w="135254" h="184150">
                <a:moveTo>
                  <a:pt x="62822" y="176173"/>
                </a:moveTo>
                <a:lnTo>
                  <a:pt x="40231" y="176173"/>
                </a:lnTo>
                <a:lnTo>
                  <a:pt x="48378" y="174907"/>
                </a:lnTo>
                <a:lnTo>
                  <a:pt x="55712" y="171946"/>
                </a:lnTo>
                <a:lnTo>
                  <a:pt x="89928" y="99097"/>
                </a:lnTo>
                <a:lnTo>
                  <a:pt x="90717" y="98311"/>
                </a:lnTo>
                <a:lnTo>
                  <a:pt x="90717" y="95165"/>
                </a:lnTo>
                <a:lnTo>
                  <a:pt x="89694" y="90606"/>
                </a:lnTo>
                <a:lnTo>
                  <a:pt x="86083" y="82876"/>
                </a:lnTo>
                <a:lnTo>
                  <a:pt x="79069" y="75589"/>
                </a:lnTo>
                <a:lnTo>
                  <a:pt x="67841" y="72357"/>
                </a:lnTo>
                <a:lnTo>
                  <a:pt x="86863" y="72357"/>
                </a:lnTo>
                <a:lnTo>
                  <a:pt x="89916" y="74900"/>
                </a:lnTo>
                <a:lnTo>
                  <a:pt x="94662" y="81008"/>
                </a:lnTo>
                <a:lnTo>
                  <a:pt x="115265" y="81008"/>
                </a:lnTo>
                <a:lnTo>
                  <a:pt x="97028" y="152578"/>
                </a:lnTo>
                <a:lnTo>
                  <a:pt x="96239" y="156511"/>
                </a:lnTo>
                <a:lnTo>
                  <a:pt x="96239" y="165162"/>
                </a:lnTo>
                <a:lnTo>
                  <a:pt x="76518" y="165162"/>
                </a:lnTo>
                <a:lnTo>
                  <a:pt x="68395" y="172425"/>
                </a:lnTo>
                <a:lnTo>
                  <a:pt x="62822" y="176173"/>
                </a:lnTo>
                <a:close/>
              </a:path>
              <a:path w="135254" h="184150">
                <a:moveTo>
                  <a:pt x="120851" y="176173"/>
                </a:moveTo>
                <a:lnTo>
                  <a:pt x="104917" y="176173"/>
                </a:lnTo>
                <a:lnTo>
                  <a:pt x="112090" y="173642"/>
                </a:lnTo>
                <a:lnTo>
                  <a:pt x="117341" y="167128"/>
                </a:lnTo>
                <a:lnTo>
                  <a:pt x="121113" y="158256"/>
                </a:lnTo>
                <a:lnTo>
                  <a:pt x="123849" y="148646"/>
                </a:lnTo>
                <a:lnTo>
                  <a:pt x="125427" y="141568"/>
                </a:lnTo>
                <a:lnTo>
                  <a:pt x="126216" y="139995"/>
                </a:lnTo>
                <a:lnTo>
                  <a:pt x="134104" y="139995"/>
                </a:lnTo>
                <a:lnTo>
                  <a:pt x="134104" y="143927"/>
                </a:lnTo>
                <a:lnTo>
                  <a:pt x="133512" y="146876"/>
                </a:lnTo>
                <a:lnTo>
                  <a:pt x="131738" y="153365"/>
                </a:lnTo>
                <a:lnTo>
                  <a:pt x="128779" y="161623"/>
                </a:lnTo>
                <a:lnTo>
                  <a:pt x="124638" y="169881"/>
                </a:lnTo>
                <a:lnTo>
                  <a:pt x="120851" y="176173"/>
                </a:lnTo>
                <a:close/>
              </a:path>
              <a:path w="135254" h="184150">
                <a:moveTo>
                  <a:pt x="113594" y="184038"/>
                </a:moveTo>
                <a:lnTo>
                  <a:pt x="104128" y="184038"/>
                </a:lnTo>
                <a:lnTo>
                  <a:pt x="97595" y="183301"/>
                </a:lnTo>
                <a:lnTo>
                  <a:pt x="89731" y="180499"/>
                </a:lnTo>
                <a:lnTo>
                  <a:pt x="82163" y="174748"/>
                </a:lnTo>
                <a:lnTo>
                  <a:pt x="76518" y="165162"/>
                </a:lnTo>
                <a:lnTo>
                  <a:pt x="96239" y="165162"/>
                </a:lnTo>
                <a:lnTo>
                  <a:pt x="96239" y="170668"/>
                </a:lnTo>
                <a:lnTo>
                  <a:pt x="97817" y="176173"/>
                </a:lnTo>
                <a:lnTo>
                  <a:pt x="120851" y="176173"/>
                </a:lnTo>
                <a:lnTo>
                  <a:pt x="119905" y="177746"/>
                </a:lnTo>
                <a:lnTo>
                  <a:pt x="113594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67072" y="2106167"/>
            <a:ext cx="2863850" cy="294640"/>
          </a:xfrm>
          <a:custGeom>
            <a:avLst/>
            <a:gdLst/>
            <a:ahLst/>
            <a:cxnLst/>
            <a:rect l="l" t="t" r="r" b="b"/>
            <a:pathLst>
              <a:path w="2863850" h="294639">
                <a:moveTo>
                  <a:pt x="2716530" y="0"/>
                </a:moveTo>
                <a:lnTo>
                  <a:pt x="2716530" y="73533"/>
                </a:lnTo>
                <a:lnTo>
                  <a:pt x="0" y="73533"/>
                </a:lnTo>
                <a:lnTo>
                  <a:pt x="0" y="220599"/>
                </a:lnTo>
                <a:lnTo>
                  <a:pt x="2716530" y="220599"/>
                </a:lnTo>
                <a:lnTo>
                  <a:pt x="2716530" y="294132"/>
                </a:lnTo>
                <a:lnTo>
                  <a:pt x="2863596" y="147066"/>
                </a:lnTo>
                <a:lnTo>
                  <a:pt x="271653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09647" y="2959805"/>
            <a:ext cx="741045" cy="1348105"/>
          </a:xfrm>
          <a:custGeom>
            <a:avLst/>
            <a:gdLst/>
            <a:ahLst/>
            <a:cxnLst/>
            <a:rect l="l" t="t" r="r" b="b"/>
            <a:pathLst>
              <a:path w="741044" h="1348104">
                <a:moveTo>
                  <a:pt x="185788" y="0"/>
                </a:moveTo>
                <a:lnTo>
                  <a:pt x="0" y="76352"/>
                </a:lnTo>
                <a:lnTo>
                  <a:pt x="461911" y="1200340"/>
                </a:lnTo>
                <a:lnTo>
                  <a:pt x="369011" y="1238516"/>
                </a:lnTo>
                <a:lnTo>
                  <a:pt x="631151" y="1347952"/>
                </a:lnTo>
                <a:lnTo>
                  <a:pt x="724661" y="1123988"/>
                </a:lnTo>
                <a:lnTo>
                  <a:pt x="647700" y="1123988"/>
                </a:lnTo>
                <a:lnTo>
                  <a:pt x="185788" y="0"/>
                </a:lnTo>
                <a:close/>
              </a:path>
              <a:path w="741044" h="1348104">
                <a:moveTo>
                  <a:pt x="740600" y="1085811"/>
                </a:moveTo>
                <a:lnTo>
                  <a:pt x="647700" y="1123988"/>
                </a:lnTo>
                <a:lnTo>
                  <a:pt x="724661" y="1123988"/>
                </a:lnTo>
                <a:lnTo>
                  <a:pt x="740600" y="1085811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979204" y="3280686"/>
            <a:ext cx="4826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提取共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316223" y="4334263"/>
            <a:ext cx="1330960" cy="535305"/>
          </a:xfrm>
          <a:custGeom>
            <a:avLst/>
            <a:gdLst/>
            <a:ahLst/>
            <a:cxnLst/>
            <a:rect l="l" t="t" r="r" b="b"/>
            <a:pathLst>
              <a:path w="1330960" h="535304">
                <a:moveTo>
                  <a:pt x="1241298" y="0"/>
                </a:moveTo>
                <a:lnTo>
                  <a:pt x="89154" y="0"/>
                </a:lnTo>
                <a:lnTo>
                  <a:pt x="54451" y="7006"/>
                </a:lnTo>
                <a:lnTo>
                  <a:pt x="26112" y="26112"/>
                </a:lnTo>
                <a:lnTo>
                  <a:pt x="7006" y="54451"/>
                </a:lnTo>
                <a:lnTo>
                  <a:pt x="0" y="89153"/>
                </a:lnTo>
                <a:lnTo>
                  <a:pt x="0" y="445769"/>
                </a:lnTo>
                <a:lnTo>
                  <a:pt x="7006" y="480472"/>
                </a:lnTo>
                <a:lnTo>
                  <a:pt x="26112" y="508811"/>
                </a:lnTo>
                <a:lnTo>
                  <a:pt x="54451" y="527917"/>
                </a:lnTo>
                <a:lnTo>
                  <a:pt x="89154" y="534923"/>
                </a:lnTo>
                <a:lnTo>
                  <a:pt x="1241298" y="534923"/>
                </a:lnTo>
                <a:lnTo>
                  <a:pt x="1276000" y="527917"/>
                </a:lnTo>
                <a:lnTo>
                  <a:pt x="1304339" y="508811"/>
                </a:lnTo>
                <a:lnTo>
                  <a:pt x="1323445" y="480472"/>
                </a:lnTo>
                <a:lnTo>
                  <a:pt x="1330452" y="445769"/>
                </a:lnTo>
                <a:lnTo>
                  <a:pt x="1330452" y="89153"/>
                </a:lnTo>
                <a:lnTo>
                  <a:pt x="1323445" y="54451"/>
                </a:lnTo>
                <a:lnTo>
                  <a:pt x="1304339" y="26112"/>
                </a:lnTo>
                <a:lnTo>
                  <a:pt x="1276000" y="7006"/>
                </a:lnTo>
                <a:lnTo>
                  <a:pt x="124129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512238" y="4471609"/>
            <a:ext cx="939800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2" name="object 62"/>
          <p:cNvSpPr/>
          <p:nvPr/>
        </p:nvSpPr>
        <p:spPr>
          <a:xfrm>
            <a:off x="5009388" y="5977130"/>
            <a:ext cx="944880" cy="462280"/>
          </a:xfrm>
          <a:custGeom>
            <a:avLst/>
            <a:gdLst/>
            <a:ahLst/>
            <a:cxnLst/>
            <a:rect l="l" t="t" r="r" b="b"/>
            <a:pathLst>
              <a:path w="944879" h="462279">
                <a:moveTo>
                  <a:pt x="867918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867918" y="461772"/>
                </a:lnTo>
                <a:lnTo>
                  <a:pt x="897875" y="455724"/>
                </a:lnTo>
                <a:lnTo>
                  <a:pt x="922339" y="439231"/>
                </a:lnTo>
                <a:lnTo>
                  <a:pt x="938832" y="414767"/>
                </a:lnTo>
                <a:lnTo>
                  <a:pt x="944880" y="384810"/>
                </a:lnTo>
                <a:lnTo>
                  <a:pt x="944880" y="76962"/>
                </a:lnTo>
                <a:lnTo>
                  <a:pt x="938832" y="47004"/>
                </a:lnTo>
                <a:lnTo>
                  <a:pt x="922339" y="22540"/>
                </a:lnTo>
                <a:lnTo>
                  <a:pt x="897875" y="6047"/>
                </a:lnTo>
                <a:lnTo>
                  <a:pt x="86791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92345" y="5958842"/>
            <a:ext cx="1106805" cy="462280"/>
          </a:xfrm>
          <a:custGeom>
            <a:avLst/>
            <a:gdLst/>
            <a:ahLst/>
            <a:cxnLst/>
            <a:rect l="l" t="t" r="r" b="b"/>
            <a:pathLst>
              <a:path w="1106804" h="462279">
                <a:moveTo>
                  <a:pt x="1029462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029462" y="461772"/>
                </a:lnTo>
                <a:lnTo>
                  <a:pt x="1059419" y="455724"/>
                </a:lnTo>
                <a:lnTo>
                  <a:pt x="1083883" y="439231"/>
                </a:lnTo>
                <a:lnTo>
                  <a:pt x="1100376" y="414767"/>
                </a:lnTo>
                <a:lnTo>
                  <a:pt x="1106424" y="384810"/>
                </a:lnTo>
                <a:lnTo>
                  <a:pt x="1106424" y="76962"/>
                </a:lnTo>
                <a:lnTo>
                  <a:pt x="1100376" y="47004"/>
                </a:lnTo>
                <a:lnTo>
                  <a:pt x="1083883" y="22540"/>
                </a:lnTo>
                <a:lnTo>
                  <a:pt x="1059419" y="6047"/>
                </a:lnTo>
                <a:lnTo>
                  <a:pt x="1029462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65358" y="5462933"/>
            <a:ext cx="960264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5185">
              <a:tabLst>
                <a:tab pos="2244725" algn="l"/>
                <a:tab pos="5255260" algn="l"/>
              </a:tabLst>
            </a:pPr>
            <a:r>
              <a:rPr lang="en-US" altLang="zh-CN" sz="4800" spc="-7" baseline="6076" dirty="0">
                <a:solidFill>
                  <a:srgbClr val="4BACC6"/>
                </a:solidFill>
                <a:latin typeface="Arial"/>
                <a:cs typeface="Arial"/>
              </a:rPr>
              <a:t>          </a:t>
            </a:r>
            <a:r>
              <a:rPr lang="zh-CN" altLang="en-US" sz="4800" spc="-7" baseline="6076" dirty="0">
                <a:solidFill>
                  <a:srgbClr val="4BACC6"/>
                </a:solidFill>
                <a:latin typeface="Arial"/>
                <a:cs typeface="Arial"/>
              </a:rPr>
              <a:t> </a:t>
            </a:r>
            <a:endParaRPr lang="en-US" altLang="zh-CN" sz="3200" spc="-817" baseline="6076" dirty="0">
              <a:solidFill>
                <a:srgbClr val="4BACC6"/>
              </a:solidFill>
              <a:latin typeface="Arial"/>
              <a:cs typeface="Arial"/>
            </a:endParaRPr>
          </a:p>
          <a:p>
            <a:pPr marL="845185">
              <a:tabLst>
                <a:tab pos="2244725" algn="l"/>
                <a:tab pos="5255260" algn="l"/>
              </a:tabLst>
            </a:pPr>
            <a:r>
              <a:rPr lang="en-US" sz="2400" spc="-60" dirty="0">
                <a:latin typeface="Arial"/>
                <a:cs typeface="Arial"/>
              </a:rPr>
              <a:t>“You </a:t>
            </a:r>
            <a:r>
              <a:rPr lang="en-US" sz="2400" spc="-5" dirty="0">
                <a:latin typeface="Arial"/>
                <a:cs typeface="Arial"/>
              </a:rPr>
              <a:t>shall know a word by the company it keeps”—J.R.</a:t>
            </a:r>
            <a:r>
              <a:rPr lang="en-US" sz="2400" spc="135" dirty="0">
                <a:latin typeface="Arial"/>
                <a:cs typeface="Arial"/>
              </a:rPr>
              <a:t> </a:t>
            </a:r>
            <a:r>
              <a:rPr lang="en-US" sz="2400" spc="-25" dirty="0">
                <a:latin typeface="Arial"/>
                <a:cs typeface="Arial"/>
              </a:rPr>
              <a:t>Firth:11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723840" y="239851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映射函数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5" name="标题 74">
            <a:extLst>
              <a:ext uri="{FF2B5EF4-FFF2-40B4-BE49-F238E27FC236}">
                <a16:creationId xmlns:a16="http://schemas.microsoft.com/office/drawing/2014/main" id="{DCFD4A48-53F7-41A5-8F9D-68848774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词嵌入</a:t>
            </a:r>
          </a:p>
        </p:txBody>
      </p:sp>
    </p:spTree>
    <p:extLst>
      <p:ext uri="{BB962C8B-B14F-4D97-AF65-F5344CB8AC3E}">
        <p14:creationId xmlns:p14="http://schemas.microsoft.com/office/powerpoint/2010/main" val="2961929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122680" y="1371605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1200" y="1586490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1432" y="1845569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4267" y="5967987"/>
            <a:ext cx="1338580" cy="462280"/>
          </a:xfrm>
          <a:custGeom>
            <a:avLst/>
            <a:gdLst/>
            <a:ahLst/>
            <a:cxnLst/>
            <a:rect l="l" t="t" r="r" b="b"/>
            <a:pathLst>
              <a:path w="1338579" h="462279">
                <a:moveTo>
                  <a:pt x="1261110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261110" y="461772"/>
                </a:lnTo>
                <a:lnTo>
                  <a:pt x="1291067" y="455724"/>
                </a:lnTo>
                <a:lnTo>
                  <a:pt x="1315531" y="439231"/>
                </a:lnTo>
                <a:lnTo>
                  <a:pt x="1332024" y="414767"/>
                </a:lnTo>
                <a:lnTo>
                  <a:pt x="1338072" y="384810"/>
                </a:lnTo>
                <a:lnTo>
                  <a:pt x="1338072" y="76962"/>
                </a:lnTo>
                <a:lnTo>
                  <a:pt x="1332024" y="47004"/>
                </a:lnTo>
                <a:lnTo>
                  <a:pt x="1315531" y="22540"/>
                </a:lnTo>
                <a:lnTo>
                  <a:pt x="1291067" y="6047"/>
                </a:lnTo>
                <a:lnTo>
                  <a:pt x="126111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99526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9526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99526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99526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99526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99526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99526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99526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3785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785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3785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3785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3785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3785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3785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93785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1253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1253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1253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253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1253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1253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1253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1253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0679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0679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0679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0679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0679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0679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0679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0679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18269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8269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18269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18269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18269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18269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18269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18269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067779" y="2693623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料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30861" y="2693623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词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207559" y="1807414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694" y="103030"/>
                </a:moveTo>
                <a:lnTo>
                  <a:pt x="94662" y="103030"/>
                </a:lnTo>
                <a:lnTo>
                  <a:pt x="100294" y="75011"/>
                </a:lnTo>
                <a:lnTo>
                  <a:pt x="117575" y="21235"/>
                </a:lnTo>
                <a:lnTo>
                  <a:pt x="155403" y="0"/>
                </a:lnTo>
                <a:lnTo>
                  <a:pt x="166780" y="1622"/>
                </a:lnTo>
                <a:lnTo>
                  <a:pt x="177195" y="6488"/>
                </a:lnTo>
                <a:lnTo>
                  <a:pt x="178486" y="7864"/>
                </a:lnTo>
                <a:lnTo>
                  <a:pt x="147515" y="7864"/>
                </a:lnTo>
                <a:lnTo>
                  <a:pt x="141204" y="14156"/>
                </a:lnTo>
                <a:lnTo>
                  <a:pt x="130271" y="50986"/>
                </a:lnTo>
                <a:lnTo>
                  <a:pt x="128582" y="59773"/>
                </a:lnTo>
                <a:lnTo>
                  <a:pt x="120694" y="103030"/>
                </a:lnTo>
                <a:close/>
              </a:path>
              <a:path w="187960" h="342264">
                <a:moveTo>
                  <a:pt x="167236" y="47975"/>
                </a:moveTo>
                <a:lnTo>
                  <a:pt x="160136" y="47975"/>
                </a:lnTo>
                <a:lnTo>
                  <a:pt x="153036" y="44043"/>
                </a:lnTo>
                <a:lnTo>
                  <a:pt x="173547" y="14943"/>
                </a:lnTo>
                <a:lnTo>
                  <a:pt x="166447" y="7864"/>
                </a:lnTo>
                <a:lnTo>
                  <a:pt x="178486" y="7864"/>
                </a:lnTo>
                <a:lnTo>
                  <a:pt x="184800" y="14599"/>
                </a:lnTo>
                <a:lnTo>
                  <a:pt x="187746" y="25954"/>
                </a:lnTo>
                <a:lnTo>
                  <a:pt x="185872" y="35367"/>
                </a:lnTo>
                <a:lnTo>
                  <a:pt x="181041" y="42273"/>
                </a:lnTo>
                <a:lnTo>
                  <a:pt x="174434" y="46525"/>
                </a:lnTo>
                <a:lnTo>
                  <a:pt x="167236" y="47975"/>
                </a:lnTo>
                <a:close/>
              </a:path>
              <a:path w="187960" h="342264">
                <a:moveTo>
                  <a:pt x="161714" y="114827"/>
                </a:moveTo>
                <a:lnTo>
                  <a:pt x="57586" y="114827"/>
                </a:lnTo>
                <a:lnTo>
                  <a:pt x="57586" y="103030"/>
                </a:lnTo>
                <a:lnTo>
                  <a:pt x="161714" y="103030"/>
                </a:lnTo>
                <a:lnTo>
                  <a:pt x="161714" y="114827"/>
                </a:lnTo>
                <a:close/>
              </a:path>
              <a:path w="187960" h="342264">
                <a:moveTo>
                  <a:pt x="52886" y="333471"/>
                </a:moveTo>
                <a:lnTo>
                  <a:pt x="31554" y="333471"/>
                </a:lnTo>
                <a:lnTo>
                  <a:pt x="44052" y="327609"/>
                </a:lnTo>
                <a:lnTo>
                  <a:pt x="52852" y="311941"/>
                </a:lnTo>
                <a:lnTo>
                  <a:pt x="59287" y="289342"/>
                </a:lnTo>
                <a:lnTo>
                  <a:pt x="64685" y="262687"/>
                </a:lnTo>
                <a:lnTo>
                  <a:pt x="93084" y="114827"/>
                </a:lnTo>
                <a:lnTo>
                  <a:pt x="118327" y="114827"/>
                </a:lnTo>
                <a:lnTo>
                  <a:pt x="95450" y="233587"/>
                </a:lnTo>
                <a:lnTo>
                  <a:pt x="93897" y="242447"/>
                </a:lnTo>
                <a:lnTo>
                  <a:pt x="89534" y="261409"/>
                </a:lnTo>
                <a:lnTo>
                  <a:pt x="82804" y="284352"/>
                </a:lnTo>
                <a:lnTo>
                  <a:pt x="74151" y="305157"/>
                </a:lnTo>
                <a:lnTo>
                  <a:pt x="67828" y="317237"/>
                </a:lnTo>
                <a:lnTo>
                  <a:pt x="58473" y="329244"/>
                </a:lnTo>
                <a:lnTo>
                  <a:pt x="52886" y="333471"/>
                </a:lnTo>
                <a:close/>
              </a:path>
              <a:path w="187960" h="342264">
                <a:moveTo>
                  <a:pt x="31554" y="342122"/>
                </a:moveTo>
                <a:lnTo>
                  <a:pt x="20300" y="340390"/>
                </a:lnTo>
                <a:lnTo>
                  <a:pt x="10156" y="335339"/>
                </a:lnTo>
                <a:lnTo>
                  <a:pt x="2822" y="327191"/>
                </a:lnTo>
                <a:lnTo>
                  <a:pt x="0" y="316168"/>
                </a:lnTo>
                <a:lnTo>
                  <a:pt x="1873" y="306632"/>
                </a:lnTo>
                <a:lnTo>
                  <a:pt x="6705" y="299455"/>
                </a:lnTo>
                <a:lnTo>
                  <a:pt x="13311" y="294933"/>
                </a:lnTo>
                <a:lnTo>
                  <a:pt x="20510" y="293360"/>
                </a:lnTo>
                <a:lnTo>
                  <a:pt x="27609" y="293360"/>
                </a:lnTo>
                <a:lnTo>
                  <a:pt x="34709" y="298079"/>
                </a:lnTo>
                <a:lnTo>
                  <a:pt x="34709" y="306730"/>
                </a:lnTo>
                <a:lnTo>
                  <a:pt x="33821" y="312027"/>
                </a:lnTo>
                <a:lnTo>
                  <a:pt x="30567" y="318429"/>
                </a:lnTo>
                <a:lnTo>
                  <a:pt x="24059" y="324095"/>
                </a:lnTo>
                <a:lnTo>
                  <a:pt x="13410" y="327179"/>
                </a:lnTo>
                <a:lnTo>
                  <a:pt x="21298" y="333471"/>
                </a:lnTo>
                <a:lnTo>
                  <a:pt x="52886" y="333471"/>
                </a:lnTo>
                <a:lnTo>
                  <a:pt x="46307" y="338448"/>
                </a:lnTo>
                <a:lnTo>
                  <a:pt x="31554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49920" y="1910439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21" y="39324"/>
                </a:moveTo>
                <a:lnTo>
                  <a:pt x="11980" y="37800"/>
                </a:lnTo>
                <a:lnTo>
                  <a:pt x="5719" y="33622"/>
                </a:lnTo>
                <a:lnTo>
                  <a:pt x="1528" y="27379"/>
                </a:lnTo>
                <a:lnTo>
                  <a:pt x="0" y="19662"/>
                </a:lnTo>
                <a:lnTo>
                  <a:pt x="1528" y="11944"/>
                </a:lnTo>
                <a:lnTo>
                  <a:pt x="5719" y="5702"/>
                </a:lnTo>
                <a:lnTo>
                  <a:pt x="11980" y="1523"/>
                </a:lnTo>
                <a:lnTo>
                  <a:pt x="19721" y="0"/>
                </a:lnTo>
                <a:lnTo>
                  <a:pt x="27585" y="1523"/>
                </a:lnTo>
                <a:lnTo>
                  <a:pt x="34117" y="5702"/>
                </a:lnTo>
                <a:lnTo>
                  <a:pt x="38579" y="11944"/>
                </a:lnTo>
                <a:lnTo>
                  <a:pt x="40231" y="19662"/>
                </a:lnTo>
                <a:lnTo>
                  <a:pt x="38579" y="27379"/>
                </a:lnTo>
                <a:lnTo>
                  <a:pt x="34117" y="33622"/>
                </a:lnTo>
                <a:lnTo>
                  <a:pt x="27585" y="37800"/>
                </a:lnTo>
                <a:lnTo>
                  <a:pt x="19721" y="39324"/>
                </a:lnTo>
                <a:close/>
              </a:path>
              <a:path w="40639" h="162560">
                <a:moveTo>
                  <a:pt x="19721" y="162016"/>
                </a:moveTo>
                <a:lnTo>
                  <a:pt x="11980" y="160370"/>
                </a:lnTo>
                <a:lnTo>
                  <a:pt x="5719" y="155921"/>
                </a:lnTo>
                <a:lnTo>
                  <a:pt x="1528" y="149408"/>
                </a:lnTo>
                <a:lnTo>
                  <a:pt x="0" y="141568"/>
                </a:lnTo>
                <a:lnTo>
                  <a:pt x="1528" y="134182"/>
                </a:lnTo>
                <a:lnTo>
                  <a:pt x="5719" y="127902"/>
                </a:lnTo>
                <a:lnTo>
                  <a:pt x="11980" y="123540"/>
                </a:lnTo>
                <a:lnTo>
                  <a:pt x="19721" y="121905"/>
                </a:lnTo>
                <a:lnTo>
                  <a:pt x="27585" y="123540"/>
                </a:lnTo>
                <a:lnTo>
                  <a:pt x="34117" y="127902"/>
                </a:lnTo>
                <a:lnTo>
                  <a:pt x="38579" y="134182"/>
                </a:lnTo>
                <a:lnTo>
                  <a:pt x="40231" y="141568"/>
                </a:lnTo>
                <a:lnTo>
                  <a:pt x="38579" y="149408"/>
                </a:lnTo>
                <a:lnTo>
                  <a:pt x="34117" y="155921"/>
                </a:lnTo>
                <a:lnTo>
                  <a:pt x="27585" y="160370"/>
                </a:lnTo>
                <a:lnTo>
                  <a:pt x="19721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40033" y="1815275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163" y="273698"/>
                </a:moveTo>
                <a:lnTo>
                  <a:pt x="56008" y="273698"/>
                </a:lnTo>
                <a:lnTo>
                  <a:pt x="56008" y="265046"/>
                </a:lnTo>
                <a:lnTo>
                  <a:pt x="56797" y="261114"/>
                </a:lnTo>
                <a:lnTo>
                  <a:pt x="60273" y="238846"/>
                </a:lnTo>
                <a:lnTo>
                  <a:pt x="63305" y="211565"/>
                </a:lnTo>
                <a:lnTo>
                  <a:pt x="65449" y="181924"/>
                </a:lnTo>
                <a:lnTo>
                  <a:pt x="66263" y="152578"/>
                </a:lnTo>
                <a:lnTo>
                  <a:pt x="64784" y="114434"/>
                </a:lnTo>
                <a:lnTo>
                  <a:pt x="57388" y="71570"/>
                </a:lnTo>
                <a:lnTo>
                  <a:pt x="39639" y="35785"/>
                </a:lnTo>
                <a:lnTo>
                  <a:pt x="7099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2" y="11281"/>
                </a:lnTo>
                <a:lnTo>
                  <a:pt x="8282" y="6095"/>
                </a:lnTo>
                <a:lnTo>
                  <a:pt x="16639" y="1794"/>
                </a:lnTo>
                <a:lnTo>
                  <a:pt x="26032" y="0"/>
                </a:lnTo>
                <a:lnTo>
                  <a:pt x="65708" y="17990"/>
                </a:lnTo>
                <a:lnTo>
                  <a:pt x="86083" y="59576"/>
                </a:lnTo>
                <a:lnTo>
                  <a:pt x="93589" y="106176"/>
                </a:lnTo>
                <a:lnTo>
                  <a:pt x="94662" y="139208"/>
                </a:lnTo>
                <a:lnTo>
                  <a:pt x="94575" y="148400"/>
                </a:lnTo>
                <a:lnTo>
                  <a:pt x="93971" y="166735"/>
                </a:lnTo>
                <a:lnTo>
                  <a:pt x="92332" y="192739"/>
                </a:lnTo>
                <a:lnTo>
                  <a:pt x="89140" y="224935"/>
                </a:lnTo>
                <a:lnTo>
                  <a:pt x="119472" y="224935"/>
                </a:lnTo>
                <a:lnTo>
                  <a:pt x="114284" y="230048"/>
                </a:lnTo>
                <a:lnTo>
                  <a:pt x="76481" y="261753"/>
                </a:lnTo>
                <a:lnTo>
                  <a:pt x="59163" y="273698"/>
                </a:lnTo>
                <a:close/>
              </a:path>
              <a:path w="236220" h="274319">
                <a:moveTo>
                  <a:pt x="119472" y="224935"/>
                </a:moveTo>
                <a:lnTo>
                  <a:pt x="89140" y="224935"/>
                </a:lnTo>
                <a:lnTo>
                  <a:pt x="136766" y="183313"/>
                </a:lnTo>
                <a:lnTo>
                  <a:pt x="178477" y="138520"/>
                </a:lnTo>
                <a:lnTo>
                  <a:pt x="208059" y="97414"/>
                </a:lnTo>
                <a:lnTo>
                  <a:pt x="219300" y="66851"/>
                </a:lnTo>
                <a:lnTo>
                  <a:pt x="218166" y="58273"/>
                </a:lnTo>
                <a:lnTo>
                  <a:pt x="213778" y="48369"/>
                </a:lnTo>
                <a:lnTo>
                  <a:pt x="204657" y="39643"/>
                </a:lnTo>
                <a:lnTo>
                  <a:pt x="189324" y="34605"/>
                </a:lnTo>
                <a:lnTo>
                  <a:pt x="183013" y="34605"/>
                </a:lnTo>
                <a:lnTo>
                  <a:pt x="183013" y="29100"/>
                </a:lnTo>
                <a:lnTo>
                  <a:pt x="184048" y="22230"/>
                </a:lnTo>
                <a:lnTo>
                  <a:pt x="187154" y="12485"/>
                </a:lnTo>
                <a:lnTo>
                  <a:pt x="192331" y="3772"/>
                </a:lnTo>
                <a:lnTo>
                  <a:pt x="199579" y="0"/>
                </a:lnTo>
                <a:lnTo>
                  <a:pt x="211572" y="2347"/>
                </a:lnTo>
                <a:lnTo>
                  <a:pt x="223343" y="9929"/>
                </a:lnTo>
                <a:lnTo>
                  <a:pt x="232304" y="23557"/>
                </a:lnTo>
                <a:lnTo>
                  <a:pt x="235866" y="44043"/>
                </a:lnTo>
                <a:lnTo>
                  <a:pt x="233339" y="64221"/>
                </a:lnTo>
                <a:lnTo>
                  <a:pt x="226301" y="86317"/>
                </a:lnTo>
                <a:lnTo>
                  <a:pt x="215565" y="109297"/>
                </a:lnTo>
                <a:lnTo>
                  <a:pt x="201945" y="132130"/>
                </a:lnTo>
                <a:lnTo>
                  <a:pt x="160222" y="184775"/>
                </a:lnTo>
                <a:lnTo>
                  <a:pt x="119472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14742" y="1880559"/>
            <a:ext cx="334645" cy="196215"/>
          </a:xfrm>
          <a:custGeom>
            <a:avLst/>
            <a:gdLst/>
            <a:ahLst/>
            <a:cxnLst/>
            <a:rect l="l" t="t" r="r" b="b"/>
            <a:pathLst>
              <a:path w="334645" h="196214">
                <a:moveTo>
                  <a:pt x="254009" y="195835"/>
                </a:moveTo>
                <a:lnTo>
                  <a:pt x="239810" y="195835"/>
                </a:lnTo>
                <a:lnTo>
                  <a:pt x="239810" y="191116"/>
                </a:lnTo>
                <a:lnTo>
                  <a:pt x="259531" y="141568"/>
                </a:lnTo>
                <a:lnTo>
                  <a:pt x="293452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452" y="90446"/>
                </a:lnTo>
                <a:lnTo>
                  <a:pt x="282482" y="81020"/>
                </a:lnTo>
                <a:lnTo>
                  <a:pt x="249128" y="35232"/>
                </a:lnTo>
                <a:lnTo>
                  <a:pt x="239810" y="3932"/>
                </a:lnTo>
                <a:lnTo>
                  <a:pt x="239810" y="0"/>
                </a:lnTo>
                <a:lnTo>
                  <a:pt x="254009" y="0"/>
                </a:lnTo>
                <a:lnTo>
                  <a:pt x="254009" y="786"/>
                </a:lnTo>
                <a:lnTo>
                  <a:pt x="255587" y="5505"/>
                </a:lnTo>
                <a:lnTo>
                  <a:pt x="271204" y="44928"/>
                </a:lnTo>
                <a:lnTo>
                  <a:pt x="292959" y="70784"/>
                </a:lnTo>
                <a:lnTo>
                  <a:pt x="315158" y="86022"/>
                </a:lnTo>
                <a:lnTo>
                  <a:pt x="332106" y="93592"/>
                </a:lnTo>
                <a:lnTo>
                  <a:pt x="332894" y="94378"/>
                </a:lnTo>
                <a:lnTo>
                  <a:pt x="334472" y="95165"/>
                </a:lnTo>
                <a:lnTo>
                  <a:pt x="334472" y="100670"/>
                </a:lnTo>
                <a:lnTo>
                  <a:pt x="333683" y="101457"/>
                </a:lnTo>
                <a:lnTo>
                  <a:pt x="328950" y="103030"/>
                </a:lnTo>
                <a:lnTo>
                  <a:pt x="300736" y="118526"/>
                </a:lnTo>
                <a:lnTo>
                  <a:pt x="279548" y="138520"/>
                </a:lnTo>
                <a:lnTo>
                  <a:pt x="264720" y="162201"/>
                </a:lnTo>
                <a:lnTo>
                  <a:pt x="255587" y="188757"/>
                </a:lnTo>
                <a:lnTo>
                  <a:pt x="254009" y="195049"/>
                </a:lnTo>
                <a:lnTo>
                  <a:pt x="254009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81742" y="1814494"/>
            <a:ext cx="259715" cy="258445"/>
          </a:xfrm>
          <a:custGeom>
            <a:avLst/>
            <a:gdLst/>
            <a:ahLst/>
            <a:cxnLst/>
            <a:rect l="l" t="t" r="r" b="b"/>
            <a:pathLst>
              <a:path w="259714" h="258444">
                <a:moveTo>
                  <a:pt x="194562" y="126624"/>
                </a:moveTo>
                <a:lnTo>
                  <a:pt x="95450" y="126624"/>
                </a:lnTo>
                <a:lnTo>
                  <a:pt x="131503" y="124756"/>
                </a:lnTo>
                <a:lnTo>
                  <a:pt x="153135" y="116990"/>
                </a:lnTo>
                <a:lnTo>
                  <a:pt x="163674" y="100080"/>
                </a:lnTo>
                <a:lnTo>
                  <a:pt x="166447" y="70784"/>
                </a:lnTo>
                <a:lnTo>
                  <a:pt x="163476" y="43232"/>
                </a:lnTo>
                <a:lnTo>
                  <a:pt x="154516" y="25560"/>
                </a:lnTo>
                <a:lnTo>
                  <a:pt x="139490" y="16147"/>
                </a:lnTo>
                <a:lnTo>
                  <a:pt x="118327" y="13370"/>
                </a:lnTo>
                <a:lnTo>
                  <a:pt x="0" y="13370"/>
                </a:lnTo>
                <a:lnTo>
                  <a:pt x="0" y="0"/>
                </a:lnTo>
                <a:lnTo>
                  <a:pt x="131738" y="0"/>
                </a:lnTo>
                <a:lnTo>
                  <a:pt x="165905" y="3649"/>
                </a:lnTo>
                <a:lnTo>
                  <a:pt x="198001" y="15631"/>
                </a:lnTo>
                <a:lnTo>
                  <a:pt x="199821" y="17302"/>
                </a:lnTo>
                <a:lnTo>
                  <a:pt x="165658" y="17302"/>
                </a:lnTo>
                <a:lnTo>
                  <a:pt x="172869" y="29751"/>
                </a:lnTo>
                <a:lnTo>
                  <a:pt x="177195" y="43158"/>
                </a:lnTo>
                <a:lnTo>
                  <a:pt x="179303" y="57008"/>
                </a:lnTo>
                <a:lnTo>
                  <a:pt x="179857" y="70784"/>
                </a:lnTo>
                <a:lnTo>
                  <a:pt x="179451" y="83736"/>
                </a:lnTo>
                <a:lnTo>
                  <a:pt x="177787" y="97131"/>
                </a:lnTo>
                <a:lnTo>
                  <a:pt x="174200" y="109936"/>
                </a:lnTo>
                <a:lnTo>
                  <a:pt x="168025" y="121119"/>
                </a:lnTo>
                <a:lnTo>
                  <a:pt x="204678" y="121119"/>
                </a:lnTo>
                <a:lnTo>
                  <a:pt x="194562" y="126624"/>
                </a:lnTo>
                <a:close/>
              </a:path>
              <a:path w="259714" h="258444">
                <a:moveTo>
                  <a:pt x="44175" y="244598"/>
                </a:moveTo>
                <a:lnTo>
                  <a:pt x="10255" y="244598"/>
                </a:lnTo>
                <a:lnTo>
                  <a:pt x="23271" y="243934"/>
                </a:lnTo>
                <a:lnTo>
                  <a:pt x="30370" y="241058"/>
                </a:lnTo>
                <a:lnTo>
                  <a:pt x="33328" y="234644"/>
                </a:lnTo>
                <a:lnTo>
                  <a:pt x="33920" y="223362"/>
                </a:lnTo>
                <a:lnTo>
                  <a:pt x="33920" y="34605"/>
                </a:lnTo>
                <a:lnTo>
                  <a:pt x="33328" y="23324"/>
                </a:lnTo>
                <a:lnTo>
                  <a:pt x="30370" y="16909"/>
                </a:lnTo>
                <a:lnTo>
                  <a:pt x="23271" y="14033"/>
                </a:lnTo>
                <a:lnTo>
                  <a:pt x="10255" y="13370"/>
                </a:lnTo>
                <a:lnTo>
                  <a:pt x="44175" y="13370"/>
                </a:lnTo>
                <a:lnTo>
                  <a:pt x="47331" y="20448"/>
                </a:lnTo>
                <a:lnTo>
                  <a:pt x="47331" y="237519"/>
                </a:lnTo>
                <a:lnTo>
                  <a:pt x="44175" y="244598"/>
                </a:lnTo>
                <a:close/>
              </a:path>
              <a:path w="259714" h="258444">
                <a:moveTo>
                  <a:pt x="118327" y="244598"/>
                </a:moveTo>
                <a:lnTo>
                  <a:pt x="85195" y="244598"/>
                </a:lnTo>
                <a:lnTo>
                  <a:pt x="82040" y="237519"/>
                </a:lnTo>
                <a:lnTo>
                  <a:pt x="82040" y="19662"/>
                </a:lnTo>
                <a:lnTo>
                  <a:pt x="86773" y="13370"/>
                </a:lnTo>
                <a:lnTo>
                  <a:pt x="118327" y="13370"/>
                </a:lnTo>
                <a:lnTo>
                  <a:pt x="105101" y="15459"/>
                </a:lnTo>
                <a:lnTo>
                  <a:pt x="98310" y="20645"/>
                </a:lnTo>
                <a:lnTo>
                  <a:pt x="95808" y="27305"/>
                </a:lnTo>
                <a:lnTo>
                  <a:pt x="95450" y="33819"/>
                </a:lnTo>
                <a:lnTo>
                  <a:pt x="95450" y="126624"/>
                </a:lnTo>
                <a:lnTo>
                  <a:pt x="194562" y="126624"/>
                </a:lnTo>
                <a:lnTo>
                  <a:pt x="189866" y="129180"/>
                </a:lnTo>
                <a:lnTo>
                  <a:pt x="165658" y="135276"/>
                </a:lnTo>
                <a:lnTo>
                  <a:pt x="167160" y="137635"/>
                </a:lnTo>
                <a:lnTo>
                  <a:pt x="151459" y="137635"/>
                </a:lnTo>
                <a:lnTo>
                  <a:pt x="145148" y="138422"/>
                </a:lnTo>
                <a:lnTo>
                  <a:pt x="137259" y="139208"/>
                </a:lnTo>
                <a:lnTo>
                  <a:pt x="127004" y="139208"/>
                </a:lnTo>
                <a:lnTo>
                  <a:pt x="124638" y="139995"/>
                </a:lnTo>
                <a:lnTo>
                  <a:pt x="95450" y="139995"/>
                </a:lnTo>
                <a:lnTo>
                  <a:pt x="95450" y="223362"/>
                </a:lnTo>
                <a:lnTo>
                  <a:pt x="96030" y="234312"/>
                </a:lnTo>
                <a:lnTo>
                  <a:pt x="98902" y="240764"/>
                </a:lnTo>
                <a:lnTo>
                  <a:pt x="105767" y="243823"/>
                </a:lnTo>
                <a:lnTo>
                  <a:pt x="118327" y="244598"/>
                </a:lnTo>
                <a:close/>
              </a:path>
              <a:path w="259714" h="258444">
                <a:moveTo>
                  <a:pt x="204678" y="121119"/>
                </a:moveTo>
                <a:lnTo>
                  <a:pt x="168025" y="121119"/>
                </a:lnTo>
                <a:lnTo>
                  <a:pt x="192220" y="113696"/>
                </a:lnTo>
                <a:lnTo>
                  <a:pt x="207763" y="102440"/>
                </a:lnTo>
                <a:lnTo>
                  <a:pt x="216058" y="87939"/>
                </a:lnTo>
                <a:lnTo>
                  <a:pt x="218511" y="70784"/>
                </a:lnTo>
                <a:lnTo>
                  <a:pt x="212360" y="46722"/>
                </a:lnTo>
                <a:lnTo>
                  <a:pt x="197705" y="31066"/>
                </a:lnTo>
                <a:lnTo>
                  <a:pt x="180239" y="21898"/>
                </a:lnTo>
                <a:lnTo>
                  <a:pt x="165658" y="17302"/>
                </a:lnTo>
                <a:lnTo>
                  <a:pt x="199821" y="17302"/>
                </a:lnTo>
                <a:lnTo>
                  <a:pt x="221814" y="37493"/>
                </a:lnTo>
                <a:lnTo>
                  <a:pt x="231133" y="70784"/>
                </a:lnTo>
                <a:lnTo>
                  <a:pt x="225561" y="98999"/>
                </a:lnTo>
                <a:lnTo>
                  <a:pt x="210820" y="117776"/>
                </a:lnTo>
                <a:lnTo>
                  <a:pt x="204678" y="121119"/>
                </a:lnTo>
                <a:close/>
              </a:path>
              <a:path w="259714" h="258444">
                <a:moveTo>
                  <a:pt x="254009" y="244598"/>
                </a:moveTo>
                <a:lnTo>
                  <a:pt x="228766" y="244598"/>
                </a:lnTo>
                <a:lnTo>
                  <a:pt x="204152" y="215829"/>
                </a:lnTo>
                <a:lnTo>
                  <a:pt x="180350" y="182563"/>
                </a:lnTo>
                <a:lnTo>
                  <a:pt x="161430" y="153574"/>
                </a:lnTo>
                <a:lnTo>
                  <a:pt x="151459" y="137635"/>
                </a:lnTo>
                <a:lnTo>
                  <a:pt x="167160" y="137635"/>
                </a:lnTo>
                <a:lnTo>
                  <a:pt x="183247" y="162901"/>
                </a:lnTo>
                <a:lnTo>
                  <a:pt x="197508" y="184038"/>
                </a:lnTo>
                <a:lnTo>
                  <a:pt x="207479" y="198097"/>
                </a:lnTo>
                <a:lnTo>
                  <a:pt x="220397" y="215620"/>
                </a:lnTo>
                <a:lnTo>
                  <a:pt x="231034" y="228081"/>
                </a:lnTo>
                <a:lnTo>
                  <a:pt x="242707" y="238773"/>
                </a:lnTo>
                <a:lnTo>
                  <a:pt x="254009" y="244598"/>
                </a:lnTo>
                <a:close/>
              </a:path>
              <a:path w="259714" h="258444">
                <a:moveTo>
                  <a:pt x="259531" y="257968"/>
                </a:moveTo>
                <a:lnTo>
                  <a:pt x="185379" y="257968"/>
                </a:lnTo>
                <a:lnTo>
                  <a:pt x="182224" y="253249"/>
                </a:lnTo>
                <a:lnTo>
                  <a:pt x="178526" y="247645"/>
                </a:lnTo>
                <a:lnTo>
                  <a:pt x="169356" y="232899"/>
                </a:lnTo>
                <a:lnTo>
                  <a:pt x="165658" y="227295"/>
                </a:lnTo>
                <a:lnTo>
                  <a:pt x="108861" y="139995"/>
                </a:lnTo>
                <a:lnTo>
                  <a:pt x="124638" y="139995"/>
                </a:lnTo>
                <a:lnTo>
                  <a:pt x="192479" y="244598"/>
                </a:lnTo>
                <a:lnTo>
                  <a:pt x="254009" y="244598"/>
                </a:lnTo>
                <a:lnTo>
                  <a:pt x="257165" y="245384"/>
                </a:lnTo>
                <a:lnTo>
                  <a:pt x="259531" y="247744"/>
                </a:lnTo>
                <a:lnTo>
                  <a:pt x="259531" y="257968"/>
                </a:lnTo>
                <a:close/>
              </a:path>
              <a:path w="259714" h="258444">
                <a:moveTo>
                  <a:pt x="128582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582" y="244598"/>
                </a:lnTo>
                <a:lnTo>
                  <a:pt x="128582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4939" y="1735840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265" y="81008"/>
                </a:moveTo>
                <a:lnTo>
                  <a:pt x="94662" y="81008"/>
                </a:lnTo>
                <a:lnTo>
                  <a:pt x="109650" y="21235"/>
                </a:lnTo>
                <a:lnTo>
                  <a:pt x="110439" y="18875"/>
                </a:lnTo>
                <a:lnTo>
                  <a:pt x="110439" y="11010"/>
                </a:lnTo>
                <a:lnTo>
                  <a:pt x="91506" y="11010"/>
                </a:lnTo>
                <a:lnTo>
                  <a:pt x="91506" y="2359"/>
                </a:lnTo>
                <a:lnTo>
                  <a:pt x="94662" y="1572"/>
                </a:lnTo>
                <a:lnTo>
                  <a:pt x="97028" y="1572"/>
                </a:lnTo>
                <a:lnTo>
                  <a:pt x="104214" y="995"/>
                </a:lnTo>
                <a:lnTo>
                  <a:pt x="114284" y="491"/>
                </a:lnTo>
                <a:lnTo>
                  <a:pt x="124206" y="135"/>
                </a:lnTo>
                <a:lnTo>
                  <a:pt x="130949" y="0"/>
                </a:lnTo>
                <a:lnTo>
                  <a:pt x="134104" y="0"/>
                </a:lnTo>
                <a:lnTo>
                  <a:pt x="134893" y="1572"/>
                </a:lnTo>
                <a:lnTo>
                  <a:pt x="134893" y="3145"/>
                </a:lnTo>
                <a:lnTo>
                  <a:pt x="134104" y="6291"/>
                </a:lnTo>
                <a:lnTo>
                  <a:pt x="134104" y="7078"/>
                </a:lnTo>
                <a:lnTo>
                  <a:pt x="115265" y="81008"/>
                </a:lnTo>
                <a:close/>
              </a:path>
              <a:path w="135254" h="184150">
                <a:moveTo>
                  <a:pt x="39442" y="184038"/>
                </a:moveTo>
                <a:lnTo>
                  <a:pt x="23628" y="180806"/>
                </a:lnTo>
                <a:lnTo>
                  <a:pt x="11142" y="171749"/>
                </a:lnTo>
                <a:lnTo>
                  <a:pt x="2945" y="157826"/>
                </a:lnTo>
                <a:lnTo>
                  <a:pt x="0" y="139995"/>
                </a:lnTo>
                <a:lnTo>
                  <a:pt x="5830" y="112394"/>
                </a:lnTo>
                <a:lnTo>
                  <a:pt x="21200" y="88480"/>
                </a:lnTo>
                <a:lnTo>
                  <a:pt x="42930" y="71644"/>
                </a:lnTo>
                <a:lnTo>
                  <a:pt x="67841" y="65278"/>
                </a:lnTo>
                <a:lnTo>
                  <a:pt x="76580" y="66519"/>
                </a:lnTo>
                <a:lnTo>
                  <a:pt x="83913" y="69899"/>
                </a:lnTo>
                <a:lnTo>
                  <a:pt x="86863" y="72357"/>
                </a:lnTo>
                <a:lnTo>
                  <a:pt x="67841" y="72357"/>
                </a:lnTo>
                <a:lnTo>
                  <a:pt x="61000" y="73303"/>
                </a:lnTo>
                <a:lnTo>
                  <a:pt x="29951" y="108535"/>
                </a:lnTo>
                <a:lnTo>
                  <a:pt x="21298" y="151005"/>
                </a:lnTo>
                <a:lnTo>
                  <a:pt x="22925" y="162901"/>
                </a:lnTo>
                <a:lnTo>
                  <a:pt x="27215" y="170668"/>
                </a:lnTo>
                <a:lnTo>
                  <a:pt x="33279" y="174895"/>
                </a:lnTo>
                <a:lnTo>
                  <a:pt x="40231" y="176173"/>
                </a:lnTo>
                <a:lnTo>
                  <a:pt x="62822" y="176173"/>
                </a:lnTo>
                <a:lnTo>
                  <a:pt x="59459" y="178434"/>
                </a:lnTo>
                <a:lnTo>
                  <a:pt x="49783" y="182526"/>
                </a:lnTo>
                <a:lnTo>
                  <a:pt x="39442" y="184038"/>
                </a:lnTo>
                <a:close/>
              </a:path>
              <a:path w="135254" h="184150">
                <a:moveTo>
                  <a:pt x="62822" y="176173"/>
                </a:moveTo>
                <a:lnTo>
                  <a:pt x="40231" y="176173"/>
                </a:lnTo>
                <a:lnTo>
                  <a:pt x="48378" y="174907"/>
                </a:lnTo>
                <a:lnTo>
                  <a:pt x="55712" y="171946"/>
                </a:lnTo>
                <a:lnTo>
                  <a:pt x="89928" y="99097"/>
                </a:lnTo>
                <a:lnTo>
                  <a:pt x="90717" y="98311"/>
                </a:lnTo>
                <a:lnTo>
                  <a:pt x="90717" y="95165"/>
                </a:lnTo>
                <a:lnTo>
                  <a:pt x="89694" y="90606"/>
                </a:lnTo>
                <a:lnTo>
                  <a:pt x="86083" y="82876"/>
                </a:lnTo>
                <a:lnTo>
                  <a:pt x="79069" y="75589"/>
                </a:lnTo>
                <a:lnTo>
                  <a:pt x="67841" y="72357"/>
                </a:lnTo>
                <a:lnTo>
                  <a:pt x="86863" y="72357"/>
                </a:lnTo>
                <a:lnTo>
                  <a:pt x="89916" y="74900"/>
                </a:lnTo>
                <a:lnTo>
                  <a:pt x="94662" y="81008"/>
                </a:lnTo>
                <a:lnTo>
                  <a:pt x="115265" y="81008"/>
                </a:lnTo>
                <a:lnTo>
                  <a:pt x="97028" y="152578"/>
                </a:lnTo>
                <a:lnTo>
                  <a:pt x="96239" y="156511"/>
                </a:lnTo>
                <a:lnTo>
                  <a:pt x="96239" y="165162"/>
                </a:lnTo>
                <a:lnTo>
                  <a:pt x="76518" y="165162"/>
                </a:lnTo>
                <a:lnTo>
                  <a:pt x="68395" y="172425"/>
                </a:lnTo>
                <a:lnTo>
                  <a:pt x="62822" y="176173"/>
                </a:lnTo>
                <a:close/>
              </a:path>
              <a:path w="135254" h="184150">
                <a:moveTo>
                  <a:pt x="120851" y="176173"/>
                </a:moveTo>
                <a:lnTo>
                  <a:pt x="104917" y="176173"/>
                </a:lnTo>
                <a:lnTo>
                  <a:pt x="112090" y="173642"/>
                </a:lnTo>
                <a:lnTo>
                  <a:pt x="117341" y="167128"/>
                </a:lnTo>
                <a:lnTo>
                  <a:pt x="121113" y="158256"/>
                </a:lnTo>
                <a:lnTo>
                  <a:pt x="123849" y="148646"/>
                </a:lnTo>
                <a:lnTo>
                  <a:pt x="125427" y="141568"/>
                </a:lnTo>
                <a:lnTo>
                  <a:pt x="126216" y="139995"/>
                </a:lnTo>
                <a:lnTo>
                  <a:pt x="134104" y="139995"/>
                </a:lnTo>
                <a:lnTo>
                  <a:pt x="134104" y="143927"/>
                </a:lnTo>
                <a:lnTo>
                  <a:pt x="133512" y="146876"/>
                </a:lnTo>
                <a:lnTo>
                  <a:pt x="131738" y="153365"/>
                </a:lnTo>
                <a:lnTo>
                  <a:pt x="128779" y="161623"/>
                </a:lnTo>
                <a:lnTo>
                  <a:pt x="124638" y="169881"/>
                </a:lnTo>
                <a:lnTo>
                  <a:pt x="120851" y="176173"/>
                </a:lnTo>
                <a:close/>
              </a:path>
              <a:path w="135254" h="184150">
                <a:moveTo>
                  <a:pt x="113594" y="184038"/>
                </a:moveTo>
                <a:lnTo>
                  <a:pt x="104128" y="184038"/>
                </a:lnTo>
                <a:lnTo>
                  <a:pt x="97595" y="183301"/>
                </a:lnTo>
                <a:lnTo>
                  <a:pt x="89731" y="180499"/>
                </a:lnTo>
                <a:lnTo>
                  <a:pt x="82163" y="174748"/>
                </a:lnTo>
                <a:lnTo>
                  <a:pt x="76518" y="165162"/>
                </a:lnTo>
                <a:lnTo>
                  <a:pt x="96239" y="165162"/>
                </a:lnTo>
                <a:lnTo>
                  <a:pt x="96239" y="170668"/>
                </a:lnTo>
                <a:lnTo>
                  <a:pt x="97817" y="176173"/>
                </a:lnTo>
                <a:lnTo>
                  <a:pt x="120851" y="176173"/>
                </a:lnTo>
                <a:lnTo>
                  <a:pt x="119905" y="177746"/>
                </a:lnTo>
                <a:lnTo>
                  <a:pt x="113594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67072" y="2106167"/>
            <a:ext cx="2863850" cy="294640"/>
          </a:xfrm>
          <a:custGeom>
            <a:avLst/>
            <a:gdLst/>
            <a:ahLst/>
            <a:cxnLst/>
            <a:rect l="l" t="t" r="r" b="b"/>
            <a:pathLst>
              <a:path w="2863850" h="294639">
                <a:moveTo>
                  <a:pt x="2716530" y="0"/>
                </a:moveTo>
                <a:lnTo>
                  <a:pt x="2716530" y="73533"/>
                </a:lnTo>
                <a:lnTo>
                  <a:pt x="0" y="73533"/>
                </a:lnTo>
                <a:lnTo>
                  <a:pt x="0" y="220599"/>
                </a:lnTo>
                <a:lnTo>
                  <a:pt x="2716530" y="220599"/>
                </a:lnTo>
                <a:lnTo>
                  <a:pt x="2716530" y="294132"/>
                </a:lnTo>
                <a:lnTo>
                  <a:pt x="2863596" y="147066"/>
                </a:lnTo>
                <a:lnTo>
                  <a:pt x="271653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09647" y="2959805"/>
            <a:ext cx="741045" cy="1348105"/>
          </a:xfrm>
          <a:custGeom>
            <a:avLst/>
            <a:gdLst/>
            <a:ahLst/>
            <a:cxnLst/>
            <a:rect l="l" t="t" r="r" b="b"/>
            <a:pathLst>
              <a:path w="741044" h="1348104">
                <a:moveTo>
                  <a:pt x="185788" y="0"/>
                </a:moveTo>
                <a:lnTo>
                  <a:pt x="0" y="76352"/>
                </a:lnTo>
                <a:lnTo>
                  <a:pt x="461911" y="1200340"/>
                </a:lnTo>
                <a:lnTo>
                  <a:pt x="369011" y="1238516"/>
                </a:lnTo>
                <a:lnTo>
                  <a:pt x="631151" y="1347952"/>
                </a:lnTo>
                <a:lnTo>
                  <a:pt x="724661" y="1123988"/>
                </a:lnTo>
                <a:lnTo>
                  <a:pt x="647700" y="1123988"/>
                </a:lnTo>
                <a:lnTo>
                  <a:pt x="185788" y="0"/>
                </a:lnTo>
                <a:close/>
              </a:path>
              <a:path w="741044" h="1348104">
                <a:moveTo>
                  <a:pt x="740600" y="1085811"/>
                </a:moveTo>
                <a:lnTo>
                  <a:pt x="647700" y="1123988"/>
                </a:lnTo>
                <a:lnTo>
                  <a:pt x="724661" y="1123988"/>
                </a:lnTo>
                <a:lnTo>
                  <a:pt x="740600" y="1085811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979204" y="3280686"/>
            <a:ext cx="4826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提取共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316223" y="4334263"/>
            <a:ext cx="1330960" cy="535305"/>
          </a:xfrm>
          <a:custGeom>
            <a:avLst/>
            <a:gdLst/>
            <a:ahLst/>
            <a:cxnLst/>
            <a:rect l="l" t="t" r="r" b="b"/>
            <a:pathLst>
              <a:path w="1330960" h="535304">
                <a:moveTo>
                  <a:pt x="1241298" y="0"/>
                </a:moveTo>
                <a:lnTo>
                  <a:pt x="89154" y="0"/>
                </a:lnTo>
                <a:lnTo>
                  <a:pt x="54451" y="7006"/>
                </a:lnTo>
                <a:lnTo>
                  <a:pt x="26112" y="26112"/>
                </a:lnTo>
                <a:lnTo>
                  <a:pt x="7006" y="54451"/>
                </a:lnTo>
                <a:lnTo>
                  <a:pt x="0" y="89153"/>
                </a:lnTo>
                <a:lnTo>
                  <a:pt x="0" y="445769"/>
                </a:lnTo>
                <a:lnTo>
                  <a:pt x="7006" y="480472"/>
                </a:lnTo>
                <a:lnTo>
                  <a:pt x="26112" y="508811"/>
                </a:lnTo>
                <a:lnTo>
                  <a:pt x="54451" y="527917"/>
                </a:lnTo>
                <a:lnTo>
                  <a:pt x="89154" y="534923"/>
                </a:lnTo>
                <a:lnTo>
                  <a:pt x="1241298" y="534923"/>
                </a:lnTo>
                <a:lnTo>
                  <a:pt x="1276000" y="527917"/>
                </a:lnTo>
                <a:lnTo>
                  <a:pt x="1304339" y="508811"/>
                </a:lnTo>
                <a:lnTo>
                  <a:pt x="1323445" y="480472"/>
                </a:lnTo>
                <a:lnTo>
                  <a:pt x="1330452" y="445769"/>
                </a:lnTo>
                <a:lnTo>
                  <a:pt x="1330452" y="89153"/>
                </a:lnTo>
                <a:lnTo>
                  <a:pt x="1323445" y="54451"/>
                </a:lnTo>
                <a:lnTo>
                  <a:pt x="1304339" y="26112"/>
                </a:lnTo>
                <a:lnTo>
                  <a:pt x="1276000" y="7006"/>
                </a:lnTo>
                <a:lnTo>
                  <a:pt x="124129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512238" y="4471609"/>
            <a:ext cx="939800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2" name="object 62"/>
          <p:cNvSpPr/>
          <p:nvPr/>
        </p:nvSpPr>
        <p:spPr>
          <a:xfrm>
            <a:off x="5009388" y="5977130"/>
            <a:ext cx="944880" cy="462280"/>
          </a:xfrm>
          <a:custGeom>
            <a:avLst/>
            <a:gdLst/>
            <a:ahLst/>
            <a:cxnLst/>
            <a:rect l="l" t="t" r="r" b="b"/>
            <a:pathLst>
              <a:path w="944879" h="462279">
                <a:moveTo>
                  <a:pt x="867918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867918" y="461772"/>
                </a:lnTo>
                <a:lnTo>
                  <a:pt x="897875" y="455724"/>
                </a:lnTo>
                <a:lnTo>
                  <a:pt x="922339" y="439231"/>
                </a:lnTo>
                <a:lnTo>
                  <a:pt x="938832" y="414767"/>
                </a:lnTo>
                <a:lnTo>
                  <a:pt x="944880" y="384810"/>
                </a:lnTo>
                <a:lnTo>
                  <a:pt x="944880" y="76962"/>
                </a:lnTo>
                <a:lnTo>
                  <a:pt x="938832" y="47004"/>
                </a:lnTo>
                <a:lnTo>
                  <a:pt x="922339" y="22540"/>
                </a:lnTo>
                <a:lnTo>
                  <a:pt x="897875" y="6047"/>
                </a:lnTo>
                <a:lnTo>
                  <a:pt x="86791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92345" y="5958842"/>
            <a:ext cx="1106805" cy="462280"/>
          </a:xfrm>
          <a:custGeom>
            <a:avLst/>
            <a:gdLst/>
            <a:ahLst/>
            <a:cxnLst/>
            <a:rect l="l" t="t" r="r" b="b"/>
            <a:pathLst>
              <a:path w="1106804" h="462279">
                <a:moveTo>
                  <a:pt x="1029462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029462" y="461772"/>
                </a:lnTo>
                <a:lnTo>
                  <a:pt x="1059419" y="455724"/>
                </a:lnTo>
                <a:lnTo>
                  <a:pt x="1083883" y="439231"/>
                </a:lnTo>
                <a:lnTo>
                  <a:pt x="1100376" y="414767"/>
                </a:lnTo>
                <a:lnTo>
                  <a:pt x="1106424" y="384810"/>
                </a:lnTo>
                <a:lnTo>
                  <a:pt x="1106424" y="76962"/>
                </a:lnTo>
                <a:lnTo>
                  <a:pt x="1100376" y="47004"/>
                </a:lnTo>
                <a:lnTo>
                  <a:pt x="1083883" y="22540"/>
                </a:lnTo>
                <a:lnTo>
                  <a:pt x="1059419" y="6047"/>
                </a:lnTo>
                <a:lnTo>
                  <a:pt x="1029462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88637" y="2949019"/>
            <a:ext cx="966469" cy="1196975"/>
          </a:xfrm>
          <a:custGeom>
            <a:avLst/>
            <a:gdLst/>
            <a:ahLst/>
            <a:cxnLst/>
            <a:rect l="l" t="t" r="r" b="b"/>
            <a:pathLst>
              <a:path w="966470" h="1196975">
                <a:moveTo>
                  <a:pt x="0" y="915924"/>
                </a:moveTo>
                <a:lnTo>
                  <a:pt x="41579" y="1196936"/>
                </a:lnTo>
                <a:lnTo>
                  <a:pt x="322592" y="1155357"/>
                </a:lnTo>
                <a:lnTo>
                  <a:pt x="241947" y="1095502"/>
                </a:lnTo>
                <a:lnTo>
                  <a:pt x="330810" y="975779"/>
                </a:lnTo>
                <a:lnTo>
                  <a:pt x="80645" y="975779"/>
                </a:lnTo>
                <a:lnTo>
                  <a:pt x="0" y="915924"/>
                </a:lnTo>
                <a:close/>
              </a:path>
              <a:path w="966470" h="1196975">
                <a:moveTo>
                  <a:pt x="804913" y="0"/>
                </a:moveTo>
                <a:lnTo>
                  <a:pt x="80645" y="975779"/>
                </a:lnTo>
                <a:lnTo>
                  <a:pt x="330810" y="975779"/>
                </a:lnTo>
                <a:lnTo>
                  <a:pt x="966203" y="119722"/>
                </a:lnTo>
                <a:lnTo>
                  <a:pt x="80491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20519" y="3376088"/>
            <a:ext cx="4826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181088" y="4334263"/>
            <a:ext cx="1330960" cy="535305"/>
          </a:xfrm>
          <a:custGeom>
            <a:avLst/>
            <a:gdLst/>
            <a:ahLst/>
            <a:cxnLst/>
            <a:rect l="l" t="t" r="r" b="b"/>
            <a:pathLst>
              <a:path w="1330959" h="535304">
                <a:moveTo>
                  <a:pt x="1241298" y="0"/>
                </a:moveTo>
                <a:lnTo>
                  <a:pt x="89154" y="0"/>
                </a:lnTo>
                <a:lnTo>
                  <a:pt x="54451" y="7006"/>
                </a:lnTo>
                <a:lnTo>
                  <a:pt x="26112" y="26112"/>
                </a:lnTo>
                <a:lnTo>
                  <a:pt x="7006" y="54451"/>
                </a:lnTo>
                <a:lnTo>
                  <a:pt x="0" y="89153"/>
                </a:lnTo>
                <a:lnTo>
                  <a:pt x="0" y="445769"/>
                </a:lnTo>
                <a:lnTo>
                  <a:pt x="7006" y="480472"/>
                </a:lnTo>
                <a:lnTo>
                  <a:pt x="26112" y="508811"/>
                </a:lnTo>
                <a:lnTo>
                  <a:pt x="54451" y="527917"/>
                </a:lnTo>
                <a:lnTo>
                  <a:pt x="89154" y="534923"/>
                </a:lnTo>
                <a:lnTo>
                  <a:pt x="1241298" y="534923"/>
                </a:lnTo>
                <a:lnTo>
                  <a:pt x="1276000" y="527917"/>
                </a:lnTo>
                <a:lnTo>
                  <a:pt x="1304339" y="508811"/>
                </a:lnTo>
                <a:lnTo>
                  <a:pt x="1323445" y="480472"/>
                </a:lnTo>
                <a:lnTo>
                  <a:pt x="1330452" y="445769"/>
                </a:lnTo>
                <a:lnTo>
                  <a:pt x="1330452" y="89153"/>
                </a:lnTo>
                <a:lnTo>
                  <a:pt x="1323445" y="54451"/>
                </a:lnTo>
                <a:lnTo>
                  <a:pt x="1304339" y="26112"/>
                </a:lnTo>
                <a:lnTo>
                  <a:pt x="1276000" y="7006"/>
                </a:lnTo>
                <a:lnTo>
                  <a:pt x="1241298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376338" y="4334455"/>
            <a:ext cx="939800" cy="54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重建的共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algn="ctr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65358" y="5462933"/>
            <a:ext cx="960264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5185">
              <a:tabLst>
                <a:tab pos="2244725" algn="l"/>
                <a:tab pos="5255260" algn="l"/>
              </a:tabLst>
            </a:pPr>
            <a:r>
              <a:rPr lang="en-US" altLang="zh-CN" sz="3200" dirty="0"/>
              <a:t>	𝑃(</a:t>
            </a:r>
            <a:r>
              <a:rPr lang="en-US" altLang="zh-CN" sz="3200" dirty="0">
                <a:solidFill>
                  <a:srgbClr val="CDDDAC"/>
                </a:solidFill>
              </a:rPr>
              <a:t>{𝑏</a:t>
            </a:r>
            <a:r>
              <a:rPr lang="en-US" altLang="zh-CN" sz="3200" dirty="0" err="1">
                <a:solidFill>
                  <a:srgbClr val="CDDDAC"/>
                </a:solidFill>
              </a:rPr>
              <a:t>y,the,it,keeps</a:t>
            </a:r>
            <a:r>
              <a:rPr lang="en-US" altLang="zh-CN" sz="3200" dirty="0">
                <a:solidFill>
                  <a:srgbClr val="CDDDAC"/>
                </a:solidFill>
              </a:rPr>
              <a:t>}</a:t>
            </a:r>
            <a:r>
              <a:rPr lang="en-US" altLang="zh-CN" sz="3200" dirty="0"/>
              <a:t>|</a:t>
            </a:r>
            <a:r>
              <a:rPr lang="en-US" altLang="zh-CN" sz="3200" dirty="0">
                <a:solidFill>
                  <a:srgbClr val="DFA7A6"/>
                </a:solidFill>
              </a:rPr>
              <a:t>company</a:t>
            </a:r>
            <a:r>
              <a:rPr lang="en-US" altLang="zh-CN" sz="3200" dirty="0"/>
              <a:t>)</a:t>
            </a:r>
            <a:endParaRPr lang="en-US" altLang="zh-CN" sz="3200" spc="-817" baseline="6076" dirty="0">
              <a:solidFill>
                <a:srgbClr val="4BACC6"/>
              </a:solidFill>
              <a:latin typeface="Arial"/>
              <a:cs typeface="Arial"/>
            </a:endParaRPr>
          </a:p>
          <a:p>
            <a:pPr marL="845185">
              <a:tabLst>
                <a:tab pos="2244725" algn="l"/>
                <a:tab pos="5255260" algn="l"/>
              </a:tabLst>
            </a:pPr>
            <a:r>
              <a:rPr lang="en-US" sz="2400" spc="-60" dirty="0">
                <a:latin typeface="Arial"/>
                <a:cs typeface="Arial"/>
              </a:rPr>
              <a:t>“You </a:t>
            </a:r>
            <a:r>
              <a:rPr lang="en-US" sz="2400" spc="-5" dirty="0">
                <a:latin typeface="Arial"/>
                <a:cs typeface="Arial"/>
              </a:rPr>
              <a:t>shall know a word by the company it keeps”—J.R.</a:t>
            </a:r>
            <a:r>
              <a:rPr lang="en-US" sz="2400" spc="135" dirty="0">
                <a:latin typeface="Arial"/>
                <a:cs typeface="Arial"/>
              </a:rPr>
              <a:t> </a:t>
            </a:r>
            <a:r>
              <a:rPr lang="en-US" sz="2400" spc="-25" dirty="0">
                <a:latin typeface="Arial"/>
                <a:cs typeface="Arial"/>
              </a:rPr>
              <a:t>Firth:11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723840" y="239851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映射函数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5" name="标题 74">
            <a:extLst>
              <a:ext uri="{FF2B5EF4-FFF2-40B4-BE49-F238E27FC236}">
                <a16:creationId xmlns:a16="http://schemas.microsoft.com/office/drawing/2014/main" id="{DCFD4A48-53F7-41A5-8F9D-68848774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词嵌入</a:t>
            </a:r>
          </a:p>
        </p:txBody>
      </p:sp>
    </p:spTree>
    <p:extLst>
      <p:ext uri="{BB962C8B-B14F-4D97-AF65-F5344CB8AC3E}">
        <p14:creationId xmlns:p14="http://schemas.microsoft.com/office/powerpoint/2010/main" val="126655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122680" y="1371605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1200" y="1586490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1432" y="1845569"/>
            <a:ext cx="914399" cy="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4267" y="5967987"/>
            <a:ext cx="1338580" cy="462280"/>
          </a:xfrm>
          <a:custGeom>
            <a:avLst/>
            <a:gdLst/>
            <a:ahLst/>
            <a:cxnLst/>
            <a:rect l="l" t="t" r="r" b="b"/>
            <a:pathLst>
              <a:path w="1338579" h="462279">
                <a:moveTo>
                  <a:pt x="1261110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261110" y="461772"/>
                </a:lnTo>
                <a:lnTo>
                  <a:pt x="1291067" y="455724"/>
                </a:lnTo>
                <a:lnTo>
                  <a:pt x="1315531" y="439231"/>
                </a:lnTo>
                <a:lnTo>
                  <a:pt x="1332024" y="414767"/>
                </a:lnTo>
                <a:lnTo>
                  <a:pt x="1338072" y="384810"/>
                </a:lnTo>
                <a:lnTo>
                  <a:pt x="1338072" y="76962"/>
                </a:lnTo>
                <a:lnTo>
                  <a:pt x="1332024" y="47004"/>
                </a:lnTo>
                <a:lnTo>
                  <a:pt x="1315531" y="22540"/>
                </a:lnTo>
                <a:lnTo>
                  <a:pt x="1291067" y="6047"/>
                </a:lnTo>
                <a:lnTo>
                  <a:pt x="126111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99526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9526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99526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99526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99526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99526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99526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99526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3785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785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3785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3785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3785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3785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3785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93785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1253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1253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1253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253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1253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1253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1253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1253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0679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06790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0679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06790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0679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06790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0679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06790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18269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8269" y="16832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18269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18269" y="18448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18269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18269" y="19972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18269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18269" y="2149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067779" y="2693623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料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30861" y="2693623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词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207559" y="1807414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694" y="103030"/>
                </a:moveTo>
                <a:lnTo>
                  <a:pt x="94662" y="103030"/>
                </a:lnTo>
                <a:lnTo>
                  <a:pt x="100294" y="75011"/>
                </a:lnTo>
                <a:lnTo>
                  <a:pt x="117575" y="21235"/>
                </a:lnTo>
                <a:lnTo>
                  <a:pt x="155403" y="0"/>
                </a:lnTo>
                <a:lnTo>
                  <a:pt x="166780" y="1622"/>
                </a:lnTo>
                <a:lnTo>
                  <a:pt x="177195" y="6488"/>
                </a:lnTo>
                <a:lnTo>
                  <a:pt x="178486" y="7864"/>
                </a:lnTo>
                <a:lnTo>
                  <a:pt x="147515" y="7864"/>
                </a:lnTo>
                <a:lnTo>
                  <a:pt x="141204" y="14156"/>
                </a:lnTo>
                <a:lnTo>
                  <a:pt x="130271" y="50986"/>
                </a:lnTo>
                <a:lnTo>
                  <a:pt x="128582" y="59773"/>
                </a:lnTo>
                <a:lnTo>
                  <a:pt x="120694" y="103030"/>
                </a:lnTo>
                <a:close/>
              </a:path>
              <a:path w="187960" h="342264">
                <a:moveTo>
                  <a:pt x="167236" y="47975"/>
                </a:moveTo>
                <a:lnTo>
                  <a:pt x="160136" y="47975"/>
                </a:lnTo>
                <a:lnTo>
                  <a:pt x="153036" y="44043"/>
                </a:lnTo>
                <a:lnTo>
                  <a:pt x="173547" y="14943"/>
                </a:lnTo>
                <a:lnTo>
                  <a:pt x="166447" y="7864"/>
                </a:lnTo>
                <a:lnTo>
                  <a:pt x="178486" y="7864"/>
                </a:lnTo>
                <a:lnTo>
                  <a:pt x="184800" y="14599"/>
                </a:lnTo>
                <a:lnTo>
                  <a:pt x="187746" y="25954"/>
                </a:lnTo>
                <a:lnTo>
                  <a:pt x="185872" y="35367"/>
                </a:lnTo>
                <a:lnTo>
                  <a:pt x="181041" y="42273"/>
                </a:lnTo>
                <a:lnTo>
                  <a:pt x="174434" y="46525"/>
                </a:lnTo>
                <a:lnTo>
                  <a:pt x="167236" y="47975"/>
                </a:lnTo>
                <a:close/>
              </a:path>
              <a:path w="187960" h="342264">
                <a:moveTo>
                  <a:pt x="161714" y="114827"/>
                </a:moveTo>
                <a:lnTo>
                  <a:pt x="57586" y="114827"/>
                </a:lnTo>
                <a:lnTo>
                  <a:pt x="57586" y="103030"/>
                </a:lnTo>
                <a:lnTo>
                  <a:pt x="161714" y="103030"/>
                </a:lnTo>
                <a:lnTo>
                  <a:pt x="161714" y="114827"/>
                </a:lnTo>
                <a:close/>
              </a:path>
              <a:path w="187960" h="342264">
                <a:moveTo>
                  <a:pt x="52886" y="333471"/>
                </a:moveTo>
                <a:lnTo>
                  <a:pt x="31554" y="333471"/>
                </a:lnTo>
                <a:lnTo>
                  <a:pt x="44052" y="327609"/>
                </a:lnTo>
                <a:lnTo>
                  <a:pt x="52852" y="311941"/>
                </a:lnTo>
                <a:lnTo>
                  <a:pt x="59287" y="289342"/>
                </a:lnTo>
                <a:lnTo>
                  <a:pt x="64685" y="262687"/>
                </a:lnTo>
                <a:lnTo>
                  <a:pt x="93084" y="114827"/>
                </a:lnTo>
                <a:lnTo>
                  <a:pt x="118327" y="114827"/>
                </a:lnTo>
                <a:lnTo>
                  <a:pt x="95450" y="233587"/>
                </a:lnTo>
                <a:lnTo>
                  <a:pt x="93897" y="242447"/>
                </a:lnTo>
                <a:lnTo>
                  <a:pt x="89534" y="261409"/>
                </a:lnTo>
                <a:lnTo>
                  <a:pt x="82804" y="284352"/>
                </a:lnTo>
                <a:lnTo>
                  <a:pt x="74151" y="305157"/>
                </a:lnTo>
                <a:lnTo>
                  <a:pt x="67828" y="317237"/>
                </a:lnTo>
                <a:lnTo>
                  <a:pt x="58473" y="329244"/>
                </a:lnTo>
                <a:lnTo>
                  <a:pt x="52886" y="333471"/>
                </a:lnTo>
                <a:close/>
              </a:path>
              <a:path w="187960" h="342264">
                <a:moveTo>
                  <a:pt x="31554" y="342122"/>
                </a:moveTo>
                <a:lnTo>
                  <a:pt x="20300" y="340390"/>
                </a:lnTo>
                <a:lnTo>
                  <a:pt x="10156" y="335339"/>
                </a:lnTo>
                <a:lnTo>
                  <a:pt x="2822" y="327191"/>
                </a:lnTo>
                <a:lnTo>
                  <a:pt x="0" y="316168"/>
                </a:lnTo>
                <a:lnTo>
                  <a:pt x="1873" y="306632"/>
                </a:lnTo>
                <a:lnTo>
                  <a:pt x="6705" y="299455"/>
                </a:lnTo>
                <a:lnTo>
                  <a:pt x="13311" y="294933"/>
                </a:lnTo>
                <a:lnTo>
                  <a:pt x="20510" y="293360"/>
                </a:lnTo>
                <a:lnTo>
                  <a:pt x="27609" y="293360"/>
                </a:lnTo>
                <a:lnTo>
                  <a:pt x="34709" y="298079"/>
                </a:lnTo>
                <a:lnTo>
                  <a:pt x="34709" y="306730"/>
                </a:lnTo>
                <a:lnTo>
                  <a:pt x="33821" y="312027"/>
                </a:lnTo>
                <a:lnTo>
                  <a:pt x="30567" y="318429"/>
                </a:lnTo>
                <a:lnTo>
                  <a:pt x="24059" y="324095"/>
                </a:lnTo>
                <a:lnTo>
                  <a:pt x="13410" y="327179"/>
                </a:lnTo>
                <a:lnTo>
                  <a:pt x="21298" y="333471"/>
                </a:lnTo>
                <a:lnTo>
                  <a:pt x="52886" y="333471"/>
                </a:lnTo>
                <a:lnTo>
                  <a:pt x="46307" y="338448"/>
                </a:lnTo>
                <a:lnTo>
                  <a:pt x="31554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49920" y="1910439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21" y="39324"/>
                </a:moveTo>
                <a:lnTo>
                  <a:pt x="11980" y="37800"/>
                </a:lnTo>
                <a:lnTo>
                  <a:pt x="5719" y="33622"/>
                </a:lnTo>
                <a:lnTo>
                  <a:pt x="1528" y="27379"/>
                </a:lnTo>
                <a:lnTo>
                  <a:pt x="0" y="19662"/>
                </a:lnTo>
                <a:lnTo>
                  <a:pt x="1528" y="11944"/>
                </a:lnTo>
                <a:lnTo>
                  <a:pt x="5719" y="5702"/>
                </a:lnTo>
                <a:lnTo>
                  <a:pt x="11980" y="1523"/>
                </a:lnTo>
                <a:lnTo>
                  <a:pt x="19721" y="0"/>
                </a:lnTo>
                <a:lnTo>
                  <a:pt x="27585" y="1523"/>
                </a:lnTo>
                <a:lnTo>
                  <a:pt x="34117" y="5702"/>
                </a:lnTo>
                <a:lnTo>
                  <a:pt x="38579" y="11944"/>
                </a:lnTo>
                <a:lnTo>
                  <a:pt x="40231" y="19662"/>
                </a:lnTo>
                <a:lnTo>
                  <a:pt x="38579" y="27379"/>
                </a:lnTo>
                <a:lnTo>
                  <a:pt x="34117" y="33622"/>
                </a:lnTo>
                <a:lnTo>
                  <a:pt x="27585" y="37800"/>
                </a:lnTo>
                <a:lnTo>
                  <a:pt x="19721" y="39324"/>
                </a:lnTo>
                <a:close/>
              </a:path>
              <a:path w="40639" h="162560">
                <a:moveTo>
                  <a:pt x="19721" y="162016"/>
                </a:moveTo>
                <a:lnTo>
                  <a:pt x="11980" y="160370"/>
                </a:lnTo>
                <a:lnTo>
                  <a:pt x="5719" y="155921"/>
                </a:lnTo>
                <a:lnTo>
                  <a:pt x="1528" y="149408"/>
                </a:lnTo>
                <a:lnTo>
                  <a:pt x="0" y="141568"/>
                </a:lnTo>
                <a:lnTo>
                  <a:pt x="1528" y="134182"/>
                </a:lnTo>
                <a:lnTo>
                  <a:pt x="5719" y="127902"/>
                </a:lnTo>
                <a:lnTo>
                  <a:pt x="11980" y="123540"/>
                </a:lnTo>
                <a:lnTo>
                  <a:pt x="19721" y="121905"/>
                </a:lnTo>
                <a:lnTo>
                  <a:pt x="27585" y="123540"/>
                </a:lnTo>
                <a:lnTo>
                  <a:pt x="34117" y="127902"/>
                </a:lnTo>
                <a:lnTo>
                  <a:pt x="38579" y="134182"/>
                </a:lnTo>
                <a:lnTo>
                  <a:pt x="40231" y="141568"/>
                </a:lnTo>
                <a:lnTo>
                  <a:pt x="38579" y="149408"/>
                </a:lnTo>
                <a:lnTo>
                  <a:pt x="34117" y="155921"/>
                </a:lnTo>
                <a:lnTo>
                  <a:pt x="27585" y="160370"/>
                </a:lnTo>
                <a:lnTo>
                  <a:pt x="19721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40033" y="1815275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163" y="273698"/>
                </a:moveTo>
                <a:lnTo>
                  <a:pt x="56008" y="273698"/>
                </a:lnTo>
                <a:lnTo>
                  <a:pt x="56008" y="265046"/>
                </a:lnTo>
                <a:lnTo>
                  <a:pt x="56797" y="261114"/>
                </a:lnTo>
                <a:lnTo>
                  <a:pt x="60273" y="238846"/>
                </a:lnTo>
                <a:lnTo>
                  <a:pt x="63305" y="211565"/>
                </a:lnTo>
                <a:lnTo>
                  <a:pt x="65449" y="181924"/>
                </a:lnTo>
                <a:lnTo>
                  <a:pt x="66263" y="152578"/>
                </a:lnTo>
                <a:lnTo>
                  <a:pt x="64784" y="114434"/>
                </a:lnTo>
                <a:lnTo>
                  <a:pt x="57388" y="71570"/>
                </a:lnTo>
                <a:lnTo>
                  <a:pt x="39639" y="35785"/>
                </a:lnTo>
                <a:lnTo>
                  <a:pt x="7099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2" y="11281"/>
                </a:lnTo>
                <a:lnTo>
                  <a:pt x="8282" y="6095"/>
                </a:lnTo>
                <a:lnTo>
                  <a:pt x="16639" y="1794"/>
                </a:lnTo>
                <a:lnTo>
                  <a:pt x="26032" y="0"/>
                </a:lnTo>
                <a:lnTo>
                  <a:pt x="65708" y="17990"/>
                </a:lnTo>
                <a:lnTo>
                  <a:pt x="86083" y="59576"/>
                </a:lnTo>
                <a:lnTo>
                  <a:pt x="93589" y="106176"/>
                </a:lnTo>
                <a:lnTo>
                  <a:pt x="94662" y="139208"/>
                </a:lnTo>
                <a:lnTo>
                  <a:pt x="94575" y="148400"/>
                </a:lnTo>
                <a:lnTo>
                  <a:pt x="93971" y="166735"/>
                </a:lnTo>
                <a:lnTo>
                  <a:pt x="92332" y="192739"/>
                </a:lnTo>
                <a:lnTo>
                  <a:pt x="89140" y="224935"/>
                </a:lnTo>
                <a:lnTo>
                  <a:pt x="119472" y="224935"/>
                </a:lnTo>
                <a:lnTo>
                  <a:pt x="114284" y="230048"/>
                </a:lnTo>
                <a:lnTo>
                  <a:pt x="76481" y="261753"/>
                </a:lnTo>
                <a:lnTo>
                  <a:pt x="59163" y="273698"/>
                </a:lnTo>
                <a:close/>
              </a:path>
              <a:path w="236220" h="274319">
                <a:moveTo>
                  <a:pt x="119472" y="224935"/>
                </a:moveTo>
                <a:lnTo>
                  <a:pt x="89140" y="224935"/>
                </a:lnTo>
                <a:lnTo>
                  <a:pt x="136766" y="183313"/>
                </a:lnTo>
                <a:lnTo>
                  <a:pt x="178477" y="138520"/>
                </a:lnTo>
                <a:lnTo>
                  <a:pt x="208059" y="97414"/>
                </a:lnTo>
                <a:lnTo>
                  <a:pt x="219300" y="66851"/>
                </a:lnTo>
                <a:lnTo>
                  <a:pt x="218166" y="58273"/>
                </a:lnTo>
                <a:lnTo>
                  <a:pt x="213778" y="48369"/>
                </a:lnTo>
                <a:lnTo>
                  <a:pt x="204657" y="39643"/>
                </a:lnTo>
                <a:lnTo>
                  <a:pt x="189324" y="34605"/>
                </a:lnTo>
                <a:lnTo>
                  <a:pt x="183013" y="34605"/>
                </a:lnTo>
                <a:lnTo>
                  <a:pt x="183013" y="29100"/>
                </a:lnTo>
                <a:lnTo>
                  <a:pt x="184048" y="22230"/>
                </a:lnTo>
                <a:lnTo>
                  <a:pt x="187154" y="12485"/>
                </a:lnTo>
                <a:lnTo>
                  <a:pt x="192331" y="3772"/>
                </a:lnTo>
                <a:lnTo>
                  <a:pt x="199579" y="0"/>
                </a:lnTo>
                <a:lnTo>
                  <a:pt x="211572" y="2347"/>
                </a:lnTo>
                <a:lnTo>
                  <a:pt x="223343" y="9929"/>
                </a:lnTo>
                <a:lnTo>
                  <a:pt x="232304" y="23557"/>
                </a:lnTo>
                <a:lnTo>
                  <a:pt x="235866" y="44043"/>
                </a:lnTo>
                <a:lnTo>
                  <a:pt x="233339" y="64221"/>
                </a:lnTo>
                <a:lnTo>
                  <a:pt x="226301" y="86317"/>
                </a:lnTo>
                <a:lnTo>
                  <a:pt x="215565" y="109297"/>
                </a:lnTo>
                <a:lnTo>
                  <a:pt x="201945" y="132130"/>
                </a:lnTo>
                <a:lnTo>
                  <a:pt x="160222" y="184775"/>
                </a:lnTo>
                <a:lnTo>
                  <a:pt x="119472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14742" y="1880559"/>
            <a:ext cx="334645" cy="196215"/>
          </a:xfrm>
          <a:custGeom>
            <a:avLst/>
            <a:gdLst/>
            <a:ahLst/>
            <a:cxnLst/>
            <a:rect l="l" t="t" r="r" b="b"/>
            <a:pathLst>
              <a:path w="334645" h="196214">
                <a:moveTo>
                  <a:pt x="254009" y="195835"/>
                </a:moveTo>
                <a:lnTo>
                  <a:pt x="239810" y="195835"/>
                </a:lnTo>
                <a:lnTo>
                  <a:pt x="239810" y="191116"/>
                </a:lnTo>
                <a:lnTo>
                  <a:pt x="259531" y="141568"/>
                </a:lnTo>
                <a:lnTo>
                  <a:pt x="293452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452" y="90446"/>
                </a:lnTo>
                <a:lnTo>
                  <a:pt x="282482" y="81020"/>
                </a:lnTo>
                <a:lnTo>
                  <a:pt x="249128" y="35232"/>
                </a:lnTo>
                <a:lnTo>
                  <a:pt x="239810" y="3932"/>
                </a:lnTo>
                <a:lnTo>
                  <a:pt x="239810" y="0"/>
                </a:lnTo>
                <a:lnTo>
                  <a:pt x="254009" y="0"/>
                </a:lnTo>
                <a:lnTo>
                  <a:pt x="254009" y="786"/>
                </a:lnTo>
                <a:lnTo>
                  <a:pt x="255587" y="5505"/>
                </a:lnTo>
                <a:lnTo>
                  <a:pt x="271204" y="44928"/>
                </a:lnTo>
                <a:lnTo>
                  <a:pt x="292959" y="70784"/>
                </a:lnTo>
                <a:lnTo>
                  <a:pt x="315158" y="86022"/>
                </a:lnTo>
                <a:lnTo>
                  <a:pt x="332106" y="93592"/>
                </a:lnTo>
                <a:lnTo>
                  <a:pt x="332894" y="94378"/>
                </a:lnTo>
                <a:lnTo>
                  <a:pt x="334472" y="95165"/>
                </a:lnTo>
                <a:lnTo>
                  <a:pt x="334472" y="100670"/>
                </a:lnTo>
                <a:lnTo>
                  <a:pt x="333683" y="101457"/>
                </a:lnTo>
                <a:lnTo>
                  <a:pt x="328950" y="103030"/>
                </a:lnTo>
                <a:lnTo>
                  <a:pt x="300736" y="118526"/>
                </a:lnTo>
                <a:lnTo>
                  <a:pt x="279548" y="138520"/>
                </a:lnTo>
                <a:lnTo>
                  <a:pt x="264720" y="162201"/>
                </a:lnTo>
                <a:lnTo>
                  <a:pt x="255587" y="188757"/>
                </a:lnTo>
                <a:lnTo>
                  <a:pt x="254009" y="195049"/>
                </a:lnTo>
                <a:lnTo>
                  <a:pt x="254009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81742" y="1814494"/>
            <a:ext cx="259715" cy="258445"/>
          </a:xfrm>
          <a:custGeom>
            <a:avLst/>
            <a:gdLst/>
            <a:ahLst/>
            <a:cxnLst/>
            <a:rect l="l" t="t" r="r" b="b"/>
            <a:pathLst>
              <a:path w="259714" h="258444">
                <a:moveTo>
                  <a:pt x="194562" y="126624"/>
                </a:moveTo>
                <a:lnTo>
                  <a:pt x="95450" y="126624"/>
                </a:lnTo>
                <a:lnTo>
                  <a:pt x="131503" y="124756"/>
                </a:lnTo>
                <a:lnTo>
                  <a:pt x="153135" y="116990"/>
                </a:lnTo>
                <a:lnTo>
                  <a:pt x="163674" y="100080"/>
                </a:lnTo>
                <a:lnTo>
                  <a:pt x="166447" y="70784"/>
                </a:lnTo>
                <a:lnTo>
                  <a:pt x="163476" y="43232"/>
                </a:lnTo>
                <a:lnTo>
                  <a:pt x="154516" y="25560"/>
                </a:lnTo>
                <a:lnTo>
                  <a:pt x="139490" y="16147"/>
                </a:lnTo>
                <a:lnTo>
                  <a:pt x="118327" y="13370"/>
                </a:lnTo>
                <a:lnTo>
                  <a:pt x="0" y="13370"/>
                </a:lnTo>
                <a:lnTo>
                  <a:pt x="0" y="0"/>
                </a:lnTo>
                <a:lnTo>
                  <a:pt x="131738" y="0"/>
                </a:lnTo>
                <a:lnTo>
                  <a:pt x="165905" y="3649"/>
                </a:lnTo>
                <a:lnTo>
                  <a:pt x="198001" y="15631"/>
                </a:lnTo>
                <a:lnTo>
                  <a:pt x="199821" y="17302"/>
                </a:lnTo>
                <a:lnTo>
                  <a:pt x="165658" y="17302"/>
                </a:lnTo>
                <a:lnTo>
                  <a:pt x="172869" y="29751"/>
                </a:lnTo>
                <a:lnTo>
                  <a:pt x="177195" y="43158"/>
                </a:lnTo>
                <a:lnTo>
                  <a:pt x="179303" y="57008"/>
                </a:lnTo>
                <a:lnTo>
                  <a:pt x="179857" y="70784"/>
                </a:lnTo>
                <a:lnTo>
                  <a:pt x="179451" y="83736"/>
                </a:lnTo>
                <a:lnTo>
                  <a:pt x="177787" y="97131"/>
                </a:lnTo>
                <a:lnTo>
                  <a:pt x="174200" y="109936"/>
                </a:lnTo>
                <a:lnTo>
                  <a:pt x="168025" y="121119"/>
                </a:lnTo>
                <a:lnTo>
                  <a:pt x="204678" y="121119"/>
                </a:lnTo>
                <a:lnTo>
                  <a:pt x="194562" y="126624"/>
                </a:lnTo>
                <a:close/>
              </a:path>
              <a:path w="259714" h="258444">
                <a:moveTo>
                  <a:pt x="44175" y="244598"/>
                </a:moveTo>
                <a:lnTo>
                  <a:pt x="10255" y="244598"/>
                </a:lnTo>
                <a:lnTo>
                  <a:pt x="23271" y="243934"/>
                </a:lnTo>
                <a:lnTo>
                  <a:pt x="30370" y="241058"/>
                </a:lnTo>
                <a:lnTo>
                  <a:pt x="33328" y="234644"/>
                </a:lnTo>
                <a:lnTo>
                  <a:pt x="33920" y="223362"/>
                </a:lnTo>
                <a:lnTo>
                  <a:pt x="33920" y="34605"/>
                </a:lnTo>
                <a:lnTo>
                  <a:pt x="33328" y="23324"/>
                </a:lnTo>
                <a:lnTo>
                  <a:pt x="30370" y="16909"/>
                </a:lnTo>
                <a:lnTo>
                  <a:pt x="23271" y="14033"/>
                </a:lnTo>
                <a:lnTo>
                  <a:pt x="10255" y="13370"/>
                </a:lnTo>
                <a:lnTo>
                  <a:pt x="44175" y="13370"/>
                </a:lnTo>
                <a:lnTo>
                  <a:pt x="47331" y="20448"/>
                </a:lnTo>
                <a:lnTo>
                  <a:pt x="47331" y="237519"/>
                </a:lnTo>
                <a:lnTo>
                  <a:pt x="44175" y="244598"/>
                </a:lnTo>
                <a:close/>
              </a:path>
              <a:path w="259714" h="258444">
                <a:moveTo>
                  <a:pt x="118327" y="244598"/>
                </a:moveTo>
                <a:lnTo>
                  <a:pt x="85195" y="244598"/>
                </a:lnTo>
                <a:lnTo>
                  <a:pt x="82040" y="237519"/>
                </a:lnTo>
                <a:lnTo>
                  <a:pt x="82040" y="19662"/>
                </a:lnTo>
                <a:lnTo>
                  <a:pt x="86773" y="13370"/>
                </a:lnTo>
                <a:lnTo>
                  <a:pt x="118327" y="13370"/>
                </a:lnTo>
                <a:lnTo>
                  <a:pt x="105101" y="15459"/>
                </a:lnTo>
                <a:lnTo>
                  <a:pt x="98310" y="20645"/>
                </a:lnTo>
                <a:lnTo>
                  <a:pt x="95808" y="27305"/>
                </a:lnTo>
                <a:lnTo>
                  <a:pt x="95450" y="33819"/>
                </a:lnTo>
                <a:lnTo>
                  <a:pt x="95450" y="126624"/>
                </a:lnTo>
                <a:lnTo>
                  <a:pt x="194562" y="126624"/>
                </a:lnTo>
                <a:lnTo>
                  <a:pt x="189866" y="129180"/>
                </a:lnTo>
                <a:lnTo>
                  <a:pt x="165658" y="135276"/>
                </a:lnTo>
                <a:lnTo>
                  <a:pt x="167160" y="137635"/>
                </a:lnTo>
                <a:lnTo>
                  <a:pt x="151459" y="137635"/>
                </a:lnTo>
                <a:lnTo>
                  <a:pt x="145148" y="138422"/>
                </a:lnTo>
                <a:lnTo>
                  <a:pt x="137259" y="139208"/>
                </a:lnTo>
                <a:lnTo>
                  <a:pt x="127004" y="139208"/>
                </a:lnTo>
                <a:lnTo>
                  <a:pt x="124638" y="139995"/>
                </a:lnTo>
                <a:lnTo>
                  <a:pt x="95450" y="139995"/>
                </a:lnTo>
                <a:lnTo>
                  <a:pt x="95450" y="223362"/>
                </a:lnTo>
                <a:lnTo>
                  <a:pt x="96030" y="234312"/>
                </a:lnTo>
                <a:lnTo>
                  <a:pt x="98902" y="240764"/>
                </a:lnTo>
                <a:lnTo>
                  <a:pt x="105767" y="243823"/>
                </a:lnTo>
                <a:lnTo>
                  <a:pt x="118327" y="244598"/>
                </a:lnTo>
                <a:close/>
              </a:path>
              <a:path w="259714" h="258444">
                <a:moveTo>
                  <a:pt x="204678" y="121119"/>
                </a:moveTo>
                <a:lnTo>
                  <a:pt x="168025" y="121119"/>
                </a:lnTo>
                <a:lnTo>
                  <a:pt x="192220" y="113696"/>
                </a:lnTo>
                <a:lnTo>
                  <a:pt x="207763" y="102440"/>
                </a:lnTo>
                <a:lnTo>
                  <a:pt x="216058" y="87939"/>
                </a:lnTo>
                <a:lnTo>
                  <a:pt x="218511" y="70784"/>
                </a:lnTo>
                <a:lnTo>
                  <a:pt x="212360" y="46722"/>
                </a:lnTo>
                <a:lnTo>
                  <a:pt x="197705" y="31066"/>
                </a:lnTo>
                <a:lnTo>
                  <a:pt x="180239" y="21898"/>
                </a:lnTo>
                <a:lnTo>
                  <a:pt x="165658" y="17302"/>
                </a:lnTo>
                <a:lnTo>
                  <a:pt x="199821" y="17302"/>
                </a:lnTo>
                <a:lnTo>
                  <a:pt x="221814" y="37493"/>
                </a:lnTo>
                <a:lnTo>
                  <a:pt x="231133" y="70784"/>
                </a:lnTo>
                <a:lnTo>
                  <a:pt x="225561" y="98999"/>
                </a:lnTo>
                <a:lnTo>
                  <a:pt x="210820" y="117776"/>
                </a:lnTo>
                <a:lnTo>
                  <a:pt x="204678" y="121119"/>
                </a:lnTo>
                <a:close/>
              </a:path>
              <a:path w="259714" h="258444">
                <a:moveTo>
                  <a:pt x="254009" y="244598"/>
                </a:moveTo>
                <a:lnTo>
                  <a:pt x="228766" y="244598"/>
                </a:lnTo>
                <a:lnTo>
                  <a:pt x="204152" y="215829"/>
                </a:lnTo>
                <a:lnTo>
                  <a:pt x="180350" y="182563"/>
                </a:lnTo>
                <a:lnTo>
                  <a:pt x="161430" y="153574"/>
                </a:lnTo>
                <a:lnTo>
                  <a:pt x="151459" y="137635"/>
                </a:lnTo>
                <a:lnTo>
                  <a:pt x="167160" y="137635"/>
                </a:lnTo>
                <a:lnTo>
                  <a:pt x="183247" y="162901"/>
                </a:lnTo>
                <a:lnTo>
                  <a:pt x="197508" y="184038"/>
                </a:lnTo>
                <a:lnTo>
                  <a:pt x="207479" y="198097"/>
                </a:lnTo>
                <a:lnTo>
                  <a:pt x="220397" y="215620"/>
                </a:lnTo>
                <a:lnTo>
                  <a:pt x="231034" y="228081"/>
                </a:lnTo>
                <a:lnTo>
                  <a:pt x="242707" y="238773"/>
                </a:lnTo>
                <a:lnTo>
                  <a:pt x="254009" y="244598"/>
                </a:lnTo>
                <a:close/>
              </a:path>
              <a:path w="259714" h="258444">
                <a:moveTo>
                  <a:pt x="259531" y="257968"/>
                </a:moveTo>
                <a:lnTo>
                  <a:pt x="185379" y="257968"/>
                </a:lnTo>
                <a:lnTo>
                  <a:pt x="182224" y="253249"/>
                </a:lnTo>
                <a:lnTo>
                  <a:pt x="178526" y="247645"/>
                </a:lnTo>
                <a:lnTo>
                  <a:pt x="169356" y="232899"/>
                </a:lnTo>
                <a:lnTo>
                  <a:pt x="165658" y="227295"/>
                </a:lnTo>
                <a:lnTo>
                  <a:pt x="108861" y="139995"/>
                </a:lnTo>
                <a:lnTo>
                  <a:pt x="124638" y="139995"/>
                </a:lnTo>
                <a:lnTo>
                  <a:pt x="192479" y="244598"/>
                </a:lnTo>
                <a:lnTo>
                  <a:pt x="254009" y="244598"/>
                </a:lnTo>
                <a:lnTo>
                  <a:pt x="257165" y="245384"/>
                </a:lnTo>
                <a:lnTo>
                  <a:pt x="259531" y="247744"/>
                </a:lnTo>
                <a:lnTo>
                  <a:pt x="259531" y="257968"/>
                </a:lnTo>
                <a:close/>
              </a:path>
              <a:path w="259714" h="258444">
                <a:moveTo>
                  <a:pt x="128582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582" y="244598"/>
                </a:lnTo>
                <a:lnTo>
                  <a:pt x="128582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4939" y="1735840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265" y="81008"/>
                </a:moveTo>
                <a:lnTo>
                  <a:pt x="94662" y="81008"/>
                </a:lnTo>
                <a:lnTo>
                  <a:pt x="109650" y="21235"/>
                </a:lnTo>
                <a:lnTo>
                  <a:pt x="110439" y="18875"/>
                </a:lnTo>
                <a:lnTo>
                  <a:pt x="110439" y="11010"/>
                </a:lnTo>
                <a:lnTo>
                  <a:pt x="91506" y="11010"/>
                </a:lnTo>
                <a:lnTo>
                  <a:pt x="91506" y="2359"/>
                </a:lnTo>
                <a:lnTo>
                  <a:pt x="94662" y="1572"/>
                </a:lnTo>
                <a:lnTo>
                  <a:pt x="97028" y="1572"/>
                </a:lnTo>
                <a:lnTo>
                  <a:pt x="104214" y="995"/>
                </a:lnTo>
                <a:lnTo>
                  <a:pt x="114284" y="491"/>
                </a:lnTo>
                <a:lnTo>
                  <a:pt x="124206" y="135"/>
                </a:lnTo>
                <a:lnTo>
                  <a:pt x="130949" y="0"/>
                </a:lnTo>
                <a:lnTo>
                  <a:pt x="134104" y="0"/>
                </a:lnTo>
                <a:lnTo>
                  <a:pt x="134893" y="1572"/>
                </a:lnTo>
                <a:lnTo>
                  <a:pt x="134893" y="3145"/>
                </a:lnTo>
                <a:lnTo>
                  <a:pt x="134104" y="6291"/>
                </a:lnTo>
                <a:lnTo>
                  <a:pt x="134104" y="7078"/>
                </a:lnTo>
                <a:lnTo>
                  <a:pt x="115265" y="81008"/>
                </a:lnTo>
                <a:close/>
              </a:path>
              <a:path w="135254" h="184150">
                <a:moveTo>
                  <a:pt x="39442" y="184038"/>
                </a:moveTo>
                <a:lnTo>
                  <a:pt x="23628" y="180806"/>
                </a:lnTo>
                <a:lnTo>
                  <a:pt x="11142" y="171749"/>
                </a:lnTo>
                <a:lnTo>
                  <a:pt x="2945" y="157826"/>
                </a:lnTo>
                <a:lnTo>
                  <a:pt x="0" y="139995"/>
                </a:lnTo>
                <a:lnTo>
                  <a:pt x="5830" y="112394"/>
                </a:lnTo>
                <a:lnTo>
                  <a:pt x="21200" y="88480"/>
                </a:lnTo>
                <a:lnTo>
                  <a:pt x="42930" y="71644"/>
                </a:lnTo>
                <a:lnTo>
                  <a:pt x="67841" y="65278"/>
                </a:lnTo>
                <a:lnTo>
                  <a:pt x="76580" y="66519"/>
                </a:lnTo>
                <a:lnTo>
                  <a:pt x="83913" y="69899"/>
                </a:lnTo>
                <a:lnTo>
                  <a:pt x="86863" y="72357"/>
                </a:lnTo>
                <a:lnTo>
                  <a:pt x="67841" y="72357"/>
                </a:lnTo>
                <a:lnTo>
                  <a:pt x="61000" y="73303"/>
                </a:lnTo>
                <a:lnTo>
                  <a:pt x="29951" y="108535"/>
                </a:lnTo>
                <a:lnTo>
                  <a:pt x="21298" y="151005"/>
                </a:lnTo>
                <a:lnTo>
                  <a:pt x="22925" y="162901"/>
                </a:lnTo>
                <a:lnTo>
                  <a:pt x="27215" y="170668"/>
                </a:lnTo>
                <a:lnTo>
                  <a:pt x="33279" y="174895"/>
                </a:lnTo>
                <a:lnTo>
                  <a:pt x="40231" y="176173"/>
                </a:lnTo>
                <a:lnTo>
                  <a:pt x="62822" y="176173"/>
                </a:lnTo>
                <a:lnTo>
                  <a:pt x="59459" y="178434"/>
                </a:lnTo>
                <a:lnTo>
                  <a:pt x="49783" y="182526"/>
                </a:lnTo>
                <a:lnTo>
                  <a:pt x="39442" y="184038"/>
                </a:lnTo>
                <a:close/>
              </a:path>
              <a:path w="135254" h="184150">
                <a:moveTo>
                  <a:pt x="62822" y="176173"/>
                </a:moveTo>
                <a:lnTo>
                  <a:pt x="40231" y="176173"/>
                </a:lnTo>
                <a:lnTo>
                  <a:pt x="48378" y="174907"/>
                </a:lnTo>
                <a:lnTo>
                  <a:pt x="55712" y="171946"/>
                </a:lnTo>
                <a:lnTo>
                  <a:pt x="89928" y="99097"/>
                </a:lnTo>
                <a:lnTo>
                  <a:pt x="90717" y="98311"/>
                </a:lnTo>
                <a:lnTo>
                  <a:pt x="90717" y="95165"/>
                </a:lnTo>
                <a:lnTo>
                  <a:pt x="89694" y="90606"/>
                </a:lnTo>
                <a:lnTo>
                  <a:pt x="86083" y="82876"/>
                </a:lnTo>
                <a:lnTo>
                  <a:pt x="79069" y="75589"/>
                </a:lnTo>
                <a:lnTo>
                  <a:pt x="67841" y="72357"/>
                </a:lnTo>
                <a:lnTo>
                  <a:pt x="86863" y="72357"/>
                </a:lnTo>
                <a:lnTo>
                  <a:pt x="89916" y="74900"/>
                </a:lnTo>
                <a:lnTo>
                  <a:pt x="94662" y="81008"/>
                </a:lnTo>
                <a:lnTo>
                  <a:pt x="115265" y="81008"/>
                </a:lnTo>
                <a:lnTo>
                  <a:pt x="97028" y="152578"/>
                </a:lnTo>
                <a:lnTo>
                  <a:pt x="96239" y="156511"/>
                </a:lnTo>
                <a:lnTo>
                  <a:pt x="96239" y="165162"/>
                </a:lnTo>
                <a:lnTo>
                  <a:pt x="76518" y="165162"/>
                </a:lnTo>
                <a:lnTo>
                  <a:pt x="68395" y="172425"/>
                </a:lnTo>
                <a:lnTo>
                  <a:pt x="62822" y="176173"/>
                </a:lnTo>
                <a:close/>
              </a:path>
              <a:path w="135254" h="184150">
                <a:moveTo>
                  <a:pt x="120851" y="176173"/>
                </a:moveTo>
                <a:lnTo>
                  <a:pt x="104917" y="176173"/>
                </a:lnTo>
                <a:lnTo>
                  <a:pt x="112090" y="173642"/>
                </a:lnTo>
                <a:lnTo>
                  <a:pt x="117341" y="167128"/>
                </a:lnTo>
                <a:lnTo>
                  <a:pt x="121113" y="158256"/>
                </a:lnTo>
                <a:lnTo>
                  <a:pt x="123849" y="148646"/>
                </a:lnTo>
                <a:lnTo>
                  <a:pt x="125427" y="141568"/>
                </a:lnTo>
                <a:lnTo>
                  <a:pt x="126216" y="139995"/>
                </a:lnTo>
                <a:lnTo>
                  <a:pt x="134104" y="139995"/>
                </a:lnTo>
                <a:lnTo>
                  <a:pt x="134104" y="143927"/>
                </a:lnTo>
                <a:lnTo>
                  <a:pt x="133512" y="146876"/>
                </a:lnTo>
                <a:lnTo>
                  <a:pt x="131738" y="153365"/>
                </a:lnTo>
                <a:lnTo>
                  <a:pt x="128779" y="161623"/>
                </a:lnTo>
                <a:lnTo>
                  <a:pt x="124638" y="169881"/>
                </a:lnTo>
                <a:lnTo>
                  <a:pt x="120851" y="176173"/>
                </a:lnTo>
                <a:close/>
              </a:path>
              <a:path w="135254" h="184150">
                <a:moveTo>
                  <a:pt x="113594" y="184038"/>
                </a:moveTo>
                <a:lnTo>
                  <a:pt x="104128" y="184038"/>
                </a:lnTo>
                <a:lnTo>
                  <a:pt x="97595" y="183301"/>
                </a:lnTo>
                <a:lnTo>
                  <a:pt x="89731" y="180499"/>
                </a:lnTo>
                <a:lnTo>
                  <a:pt x="82163" y="174748"/>
                </a:lnTo>
                <a:lnTo>
                  <a:pt x="76518" y="165162"/>
                </a:lnTo>
                <a:lnTo>
                  <a:pt x="96239" y="165162"/>
                </a:lnTo>
                <a:lnTo>
                  <a:pt x="96239" y="170668"/>
                </a:lnTo>
                <a:lnTo>
                  <a:pt x="97817" y="176173"/>
                </a:lnTo>
                <a:lnTo>
                  <a:pt x="120851" y="176173"/>
                </a:lnTo>
                <a:lnTo>
                  <a:pt x="119905" y="177746"/>
                </a:lnTo>
                <a:lnTo>
                  <a:pt x="113594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67072" y="2106167"/>
            <a:ext cx="2863850" cy="294640"/>
          </a:xfrm>
          <a:custGeom>
            <a:avLst/>
            <a:gdLst/>
            <a:ahLst/>
            <a:cxnLst/>
            <a:rect l="l" t="t" r="r" b="b"/>
            <a:pathLst>
              <a:path w="2863850" h="294639">
                <a:moveTo>
                  <a:pt x="2716530" y="0"/>
                </a:moveTo>
                <a:lnTo>
                  <a:pt x="2716530" y="73533"/>
                </a:lnTo>
                <a:lnTo>
                  <a:pt x="0" y="73533"/>
                </a:lnTo>
                <a:lnTo>
                  <a:pt x="0" y="220599"/>
                </a:lnTo>
                <a:lnTo>
                  <a:pt x="2716530" y="220599"/>
                </a:lnTo>
                <a:lnTo>
                  <a:pt x="2716530" y="294132"/>
                </a:lnTo>
                <a:lnTo>
                  <a:pt x="2863596" y="147066"/>
                </a:lnTo>
                <a:lnTo>
                  <a:pt x="271653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09647" y="2959805"/>
            <a:ext cx="741045" cy="1348105"/>
          </a:xfrm>
          <a:custGeom>
            <a:avLst/>
            <a:gdLst/>
            <a:ahLst/>
            <a:cxnLst/>
            <a:rect l="l" t="t" r="r" b="b"/>
            <a:pathLst>
              <a:path w="741044" h="1348104">
                <a:moveTo>
                  <a:pt x="185788" y="0"/>
                </a:moveTo>
                <a:lnTo>
                  <a:pt x="0" y="76352"/>
                </a:lnTo>
                <a:lnTo>
                  <a:pt x="461911" y="1200340"/>
                </a:lnTo>
                <a:lnTo>
                  <a:pt x="369011" y="1238516"/>
                </a:lnTo>
                <a:lnTo>
                  <a:pt x="631151" y="1347952"/>
                </a:lnTo>
                <a:lnTo>
                  <a:pt x="724661" y="1123988"/>
                </a:lnTo>
                <a:lnTo>
                  <a:pt x="647700" y="1123988"/>
                </a:lnTo>
                <a:lnTo>
                  <a:pt x="185788" y="0"/>
                </a:lnTo>
                <a:close/>
              </a:path>
              <a:path w="741044" h="1348104">
                <a:moveTo>
                  <a:pt x="740600" y="1085811"/>
                </a:moveTo>
                <a:lnTo>
                  <a:pt x="647700" y="1123988"/>
                </a:lnTo>
                <a:lnTo>
                  <a:pt x="724661" y="1123988"/>
                </a:lnTo>
                <a:lnTo>
                  <a:pt x="740600" y="1085811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979204" y="3280686"/>
            <a:ext cx="4826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提取共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316223" y="4334263"/>
            <a:ext cx="1330960" cy="535305"/>
          </a:xfrm>
          <a:custGeom>
            <a:avLst/>
            <a:gdLst/>
            <a:ahLst/>
            <a:cxnLst/>
            <a:rect l="l" t="t" r="r" b="b"/>
            <a:pathLst>
              <a:path w="1330960" h="535304">
                <a:moveTo>
                  <a:pt x="1241298" y="0"/>
                </a:moveTo>
                <a:lnTo>
                  <a:pt x="89154" y="0"/>
                </a:lnTo>
                <a:lnTo>
                  <a:pt x="54451" y="7006"/>
                </a:lnTo>
                <a:lnTo>
                  <a:pt x="26112" y="26112"/>
                </a:lnTo>
                <a:lnTo>
                  <a:pt x="7006" y="54451"/>
                </a:lnTo>
                <a:lnTo>
                  <a:pt x="0" y="89153"/>
                </a:lnTo>
                <a:lnTo>
                  <a:pt x="0" y="445769"/>
                </a:lnTo>
                <a:lnTo>
                  <a:pt x="7006" y="480472"/>
                </a:lnTo>
                <a:lnTo>
                  <a:pt x="26112" y="508811"/>
                </a:lnTo>
                <a:lnTo>
                  <a:pt x="54451" y="527917"/>
                </a:lnTo>
                <a:lnTo>
                  <a:pt x="89154" y="534923"/>
                </a:lnTo>
                <a:lnTo>
                  <a:pt x="1241298" y="534923"/>
                </a:lnTo>
                <a:lnTo>
                  <a:pt x="1276000" y="527917"/>
                </a:lnTo>
                <a:lnTo>
                  <a:pt x="1304339" y="508811"/>
                </a:lnTo>
                <a:lnTo>
                  <a:pt x="1323445" y="480472"/>
                </a:lnTo>
                <a:lnTo>
                  <a:pt x="1330452" y="445769"/>
                </a:lnTo>
                <a:lnTo>
                  <a:pt x="1330452" y="89153"/>
                </a:lnTo>
                <a:lnTo>
                  <a:pt x="1323445" y="54451"/>
                </a:lnTo>
                <a:lnTo>
                  <a:pt x="1304339" y="26112"/>
                </a:lnTo>
                <a:lnTo>
                  <a:pt x="1276000" y="7006"/>
                </a:lnTo>
                <a:lnTo>
                  <a:pt x="124129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512238" y="4471609"/>
            <a:ext cx="939800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2" name="object 62"/>
          <p:cNvSpPr/>
          <p:nvPr/>
        </p:nvSpPr>
        <p:spPr>
          <a:xfrm>
            <a:off x="5009388" y="5977130"/>
            <a:ext cx="944880" cy="462280"/>
          </a:xfrm>
          <a:custGeom>
            <a:avLst/>
            <a:gdLst/>
            <a:ahLst/>
            <a:cxnLst/>
            <a:rect l="l" t="t" r="r" b="b"/>
            <a:pathLst>
              <a:path w="944879" h="462279">
                <a:moveTo>
                  <a:pt x="867918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867918" y="461772"/>
                </a:lnTo>
                <a:lnTo>
                  <a:pt x="897875" y="455724"/>
                </a:lnTo>
                <a:lnTo>
                  <a:pt x="922339" y="439231"/>
                </a:lnTo>
                <a:lnTo>
                  <a:pt x="938832" y="414767"/>
                </a:lnTo>
                <a:lnTo>
                  <a:pt x="944880" y="384810"/>
                </a:lnTo>
                <a:lnTo>
                  <a:pt x="944880" y="76962"/>
                </a:lnTo>
                <a:lnTo>
                  <a:pt x="938832" y="47004"/>
                </a:lnTo>
                <a:lnTo>
                  <a:pt x="922339" y="22540"/>
                </a:lnTo>
                <a:lnTo>
                  <a:pt x="897875" y="6047"/>
                </a:lnTo>
                <a:lnTo>
                  <a:pt x="86791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92345" y="5958842"/>
            <a:ext cx="1106805" cy="462280"/>
          </a:xfrm>
          <a:custGeom>
            <a:avLst/>
            <a:gdLst/>
            <a:ahLst/>
            <a:cxnLst/>
            <a:rect l="l" t="t" r="r" b="b"/>
            <a:pathLst>
              <a:path w="1106804" h="462279">
                <a:moveTo>
                  <a:pt x="1029462" y="0"/>
                </a:moveTo>
                <a:lnTo>
                  <a:pt x="76962" y="0"/>
                </a:lnTo>
                <a:lnTo>
                  <a:pt x="47004" y="6047"/>
                </a:lnTo>
                <a:lnTo>
                  <a:pt x="22540" y="22540"/>
                </a:lnTo>
                <a:lnTo>
                  <a:pt x="6047" y="47004"/>
                </a:lnTo>
                <a:lnTo>
                  <a:pt x="0" y="76962"/>
                </a:lnTo>
                <a:lnTo>
                  <a:pt x="0" y="384810"/>
                </a:lnTo>
                <a:lnTo>
                  <a:pt x="6047" y="414767"/>
                </a:lnTo>
                <a:lnTo>
                  <a:pt x="22540" y="439231"/>
                </a:lnTo>
                <a:lnTo>
                  <a:pt x="47004" y="455724"/>
                </a:lnTo>
                <a:lnTo>
                  <a:pt x="76962" y="461772"/>
                </a:lnTo>
                <a:lnTo>
                  <a:pt x="1029462" y="461772"/>
                </a:lnTo>
                <a:lnTo>
                  <a:pt x="1059419" y="455724"/>
                </a:lnTo>
                <a:lnTo>
                  <a:pt x="1083883" y="439231"/>
                </a:lnTo>
                <a:lnTo>
                  <a:pt x="1100376" y="414767"/>
                </a:lnTo>
                <a:lnTo>
                  <a:pt x="1106424" y="384810"/>
                </a:lnTo>
                <a:lnTo>
                  <a:pt x="1106424" y="76962"/>
                </a:lnTo>
                <a:lnTo>
                  <a:pt x="1100376" y="47004"/>
                </a:lnTo>
                <a:lnTo>
                  <a:pt x="1083883" y="22540"/>
                </a:lnTo>
                <a:lnTo>
                  <a:pt x="1059419" y="6047"/>
                </a:lnTo>
                <a:lnTo>
                  <a:pt x="1029462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88637" y="2949019"/>
            <a:ext cx="966469" cy="1196975"/>
          </a:xfrm>
          <a:custGeom>
            <a:avLst/>
            <a:gdLst/>
            <a:ahLst/>
            <a:cxnLst/>
            <a:rect l="l" t="t" r="r" b="b"/>
            <a:pathLst>
              <a:path w="966470" h="1196975">
                <a:moveTo>
                  <a:pt x="0" y="915924"/>
                </a:moveTo>
                <a:lnTo>
                  <a:pt x="41579" y="1196936"/>
                </a:lnTo>
                <a:lnTo>
                  <a:pt x="322592" y="1155357"/>
                </a:lnTo>
                <a:lnTo>
                  <a:pt x="241947" y="1095502"/>
                </a:lnTo>
                <a:lnTo>
                  <a:pt x="330810" y="975779"/>
                </a:lnTo>
                <a:lnTo>
                  <a:pt x="80645" y="975779"/>
                </a:lnTo>
                <a:lnTo>
                  <a:pt x="0" y="915924"/>
                </a:lnTo>
                <a:close/>
              </a:path>
              <a:path w="966470" h="1196975">
                <a:moveTo>
                  <a:pt x="804913" y="0"/>
                </a:moveTo>
                <a:lnTo>
                  <a:pt x="80645" y="975779"/>
                </a:lnTo>
                <a:lnTo>
                  <a:pt x="330810" y="975779"/>
                </a:lnTo>
                <a:lnTo>
                  <a:pt x="966203" y="119722"/>
                </a:lnTo>
                <a:lnTo>
                  <a:pt x="80491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20519" y="3376088"/>
            <a:ext cx="4826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181088" y="4334263"/>
            <a:ext cx="1330960" cy="535305"/>
          </a:xfrm>
          <a:custGeom>
            <a:avLst/>
            <a:gdLst/>
            <a:ahLst/>
            <a:cxnLst/>
            <a:rect l="l" t="t" r="r" b="b"/>
            <a:pathLst>
              <a:path w="1330959" h="535304">
                <a:moveTo>
                  <a:pt x="1241298" y="0"/>
                </a:moveTo>
                <a:lnTo>
                  <a:pt x="89154" y="0"/>
                </a:lnTo>
                <a:lnTo>
                  <a:pt x="54451" y="7006"/>
                </a:lnTo>
                <a:lnTo>
                  <a:pt x="26112" y="26112"/>
                </a:lnTo>
                <a:lnTo>
                  <a:pt x="7006" y="54451"/>
                </a:lnTo>
                <a:lnTo>
                  <a:pt x="0" y="89153"/>
                </a:lnTo>
                <a:lnTo>
                  <a:pt x="0" y="445769"/>
                </a:lnTo>
                <a:lnTo>
                  <a:pt x="7006" y="480472"/>
                </a:lnTo>
                <a:lnTo>
                  <a:pt x="26112" y="508811"/>
                </a:lnTo>
                <a:lnTo>
                  <a:pt x="54451" y="527917"/>
                </a:lnTo>
                <a:lnTo>
                  <a:pt x="89154" y="534923"/>
                </a:lnTo>
                <a:lnTo>
                  <a:pt x="1241298" y="534923"/>
                </a:lnTo>
                <a:lnTo>
                  <a:pt x="1276000" y="527917"/>
                </a:lnTo>
                <a:lnTo>
                  <a:pt x="1304339" y="508811"/>
                </a:lnTo>
                <a:lnTo>
                  <a:pt x="1323445" y="480472"/>
                </a:lnTo>
                <a:lnTo>
                  <a:pt x="1330452" y="445769"/>
                </a:lnTo>
                <a:lnTo>
                  <a:pt x="1330452" y="89153"/>
                </a:lnTo>
                <a:lnTo>
                  <a:pt x="1323445" y="54451"/>
                </a:lnTo>
                <a:lnTo>
                  <a:pt x="1304339" y="26112"/>
                </a:lnTo>
                <a:lnTo>
                  <a:pt x="1276000" y="7006"/>
                </a:lnTo>
                <a:lnTo>
                  <a:pt x="1241298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376338" y="4334455"/>
            <a:ext cx="939800" cy="54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重建的共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algn="ctr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079491" y="4384548"/>
            <a:ext cx="1720850" cy="485140"/>
          </a:xfrm>
          <a:custGeom>
            <a:avLst/>
            <a:gdLst/>
            <a:ahLst/>
            <a:cxnLst/>
            <a:rect l="l" t="t" r="r" b="b"/>
            <a:pathLst>
              <a:path w="1720850" h="485139">
                <a:moveTo>
                  <a:pt x="242315" y="0"/>
                </a:moveTo>
                <a:lnTo>
                  <a:pt x="0" y="242316"/>
                </a:lnTo>
                <a:lnTo>
                  <a:pt x="242315" y="484632"/>
                </a:lnTo>
                <a:lnTo>
                  <a:pt x="242315" y="363474"/>
                </a:lnTo>
                <a:lnTo>
                  <a:pt x="1599438" y="363474"/>
                </a:lnTo>
                <a:lnTo>
                  <a:pt x="1720595" y="242316"/>
                </a:lnTo>
                <a:lnTo>
                  <a:pt x="1599438" y="121158"/>
                </a:lnTo>
                <a:lnTo>
                  <a:pt x="242315" y="121158"/>
                </a:lnTo>
                <a:lnTo>
                  <a:pt x="242315" y="0"/>
                </a:lnTo>
                <a:close/>
              </a:path>
              <a:path w="1720850" h="485139">
                <a:moveTo>
                  <a:pt x="1599438" y="363474"/>
                </a:moveTo>
                <a:lnTo>
                  <a:pt x="1478280" y="363474"/>
                </a:lnTo>
                <a:lnTo>
                  <a:pt x="1478280" y="484632"/>
                </a:lnTo>
                <a:lnTo>
                  <a:pt x="1599438" y="363474"/>
                </a:lnTo>
                <a:close/>
              </a:path>
              <a:path w="1720850" h="485139">
                <a:moveTo>
                  <a:pt x="1478280" y="0"/>
                </a:moveTo>
                <a:lnTo>
                  <a:pt x="1478280" y="121158"/>
                </a:lnTo>
                <a:lnTo>
                  <a:pt x="1599438" y="121158"/>
                </a:lnTo>
                <a:lnTo>
                  <a:pt x="1478280" y="0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348748" y="4155431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尽可能接近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65358" y="5462933"/>
            <a:ext cx="960264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5185">
              <a:tabLst>
                <a:tab pos="2244725" algn="l"/>
                <a:tab pos="5255260" algn="l"/>
              </a:tabLst>
            </a:pPr>
            <a:r>
              <a:rPr lang="en-US" altLang="zh-CN" sz="4800" spc="-7" baseline="6076" dirty="0">
                <a:solidFill>
                  <a:srgbClr val="4BACC6"/>
                </a:solidFill>
                <a:latin typeface="Arial"/>
                <a:cs typeface="Arial"/>
              </a:rPr>
              <a:t>          </a:t>
            </a:r>
            <a:r>
              <a:rPr sz="4800" spc="-7" baseline="6076" dirty="0">
                <a:solidFill>
                  <a:srgbClr val="4BACC6"/>
                </a:solidFill>
                <a:latin typeface="Arial"/>
                <a:cs typeface="Arial"/>
              </a:rPr>
              <a:t>max</a:t>
            </a:r>
            <a:r>
              <a:rPr lang="zh-CN" altLang="en-US" sz="3200" dirty="0"/>
              <a:t>𝑃</a:t>
            </a:r>
            <a:r>
              <a:rPr lang="en-US" altLang="zh-CN" sz="3200" dirty="0"/>
              <a:t>(</a:t>
            </a:r>
            <a:r>
              <a:rPr lang="en-US" altLang="zh-CN" sz="3200" dirty="0">
                <a:solidFill>
                  <a:srgbClr val="CDDDAC"/>
                </a:solidFill>
              </a:rPr>
              <a:t>{</a:t>
            </a:r>
            <a:r>
              <a:rPr lang="zh-CN" altLang="en-US" sz="3200" dirty="0">
                <a:solidFill>
                  <a:srgbClr val="CDDDAC"/>
                </a:solidFill>
              </a:rPr>
              <a:t>𝑏</a:t>
            </a:r>
            <a:r>
              <a:rPr lang="en-US" altLang="zh-CN" sz="3200" dirty="0" err="1">
                <a:solidFill>
                  <a:srgbClr val="CDDDAC"/>
                </a:solidFill>
              </a:rPr>
              <a:t>y,the,it,keeps</a:t>
            </a:r>
            <a:r>
              <a:rPr lang="en-US" altLang="zh-CN" sz="3200" dirty="0">
                <a:solidFill>
                  <a:srgbClr val="CDDDAC"/>
                </a:solidFill>
              </a:rPr>
              <a:t>}</a:t>
            </a:r>
            <a:r>
              <a:rPr lang="en-US" altLang="zh-CN" sz="3200" dirty="0"/>
              <a:t>|</a:t>
            </a:r>
            <a:r>
              <a:rPr lang="en-US" altLang="zh-CN" sz="3200" dirty="0">
                <a:solidFill>
                  <a:srgbClr val="DFA7A6"/>
                </a:solidFill>
              </a:rPr>
              <a:t>company</a:t>
            </a:r>
            <a:r>
              <a:rPr lang="en-US" altLang="zh-CN" sz="3200" dirty="0"/>
              <a:t>)</a:t>
            </a:r>
            <a:endParaRPr lang="en-US" altLang="zh-CN" sz="3200" spc="-817" baseline="6076" dirty="0">
              <a:solidFill>
                <a:srgbClr val="4BACC6"/>
              </a:solidFill>
              <a:latin typeface="Arial"/>
              <a:cs typeface="Arial"/>
            </a:endParaRPr>
          </a:p>
          <a:p>
            <a:pPr marL="845185">
              <a:tabLst>
                <a:tab pos="2244725" algn="l"/>
                <a:tab pos="5255260" algn="l"/>
              </a:tabLst>
            </a:pPr>
            <a:r>
              <a:rPr lang="en-US" sz="2400" spc="-60" dirty="0">
                <a:latin typeface="Arial"/>
                <a:cs typeface="Arial"/>
              </a:rPr>
              <a:t>“You </a:t>
            </a:r>
            <a:r>
              <a:rPr lang="en-US" sz="2400" spc="-5" dirty="0">
                <a:latin typeface="Arial"/>
                <a:cs typeface="Arial"/>
              </a:rPr>
              <a:t>shall know a word by the company it keeps”—J.R.</a:t>
            </a:r>
            <a:r>
              <a:rPr lang="en-US" sz="2400" spc="135" dirty="0">
                <a:latin typeface="Arial"/>
                <a:cs typeface="Arial"/>
              </a:rPr>
              <a:t> </a:t>
            </a:r>
            <a:r>
              <a:rPr lang="en-US" sz="2400" spc="-25" dirty="0">
                <a:latin typeface="Arial"/>
                <a:cs typeface="Arial"/>
              </a:rPr>
              <a:t>Firth:11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723840" y="239851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映射函数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5" name="标题 74">
            <a:extLst>
              <a:ext uri="{FF2B5EF4-FFF2-40B4-BE49-F238E27FC236}">
                <a16:creationId xmlns:a16="http://schemas.microsoft.com/office/drawing/2014/main" id="{DCFD4A48-53F7-41A5-8F9D-68848774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词嵌入</a:t>
            </a:r>
          </a:p>
        </p:txBody>
      </p:sp>
    </p:spTree>
    <p:extLst>
      <p:ext uri="{BB962C8B-B14F-4D97-AF65-F5344CB8AC3E}">
        <p14:creationId xmlns:p14="http://schemas.microsoft.com/office/powerpoint/2010/main" val="4238858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453A35-C795-99AF-8005-44DD748A93FE}"/>
              </a:ext>
            </a:extLst>
          </p:cNvPr>
          <p:cNvGrpSpPr/>
          <p:nvPr/>
        </p:nvGrpSpPr>
        <p:grpSpPr>
          <a:xfrm>
            <a:off x="4663444" y="5068831"/>
            <a:ext cx="3072765" cy="748665"/>
            <a:chOff x="4663444" y="5068831"/>
            <a:chExt cx="3072765" cy="748665"/>
          </a:xfrm>
        </p:grpSpPr>
        <p:sp>
          <p:nvSpPr>
            <p:cNvPr id="5" name="object 5"/>
            <p:cNvSpPr/>
            <p:nvPr/>
          </p:nvSpPr>
          <p:spPr>
            <a:xfrm>
              <a:off x="4663444" y="5068831"/>
              <a:ext cx="3072765" cy="748665"/>
            </a:xfrm>
            <a:custGeom>
              <a:avLst/>
              <a:gdLst/>
              <a:ahLst/>
              <a:cxnLst/>
              <a:rect l="l" t="t" r="r" b="b"/>
              <a:pathLst>
                <a:path w="3072765" h="748664">
                  <a:moveTo>
                    <a:pt x="2947670" y="0"/>
                  </a:moveTo>
                  <a:lnTo>
                    <a:pt x="124714" y="0"/>
                  </a:lnTo>
                  <a:lnTo>
                    <a:pt x="76172" y="9799"/>
                  </a:lnTo>
                  <a:lnTo>
                    <a:pt x="36529" y="36525"/>
                  </a:lnTo>
                  <a:lnTo>
                    <a:pt x="9801" y="76166"/>
                  </a:lnTo>
                  <a:lnTo>
                    <a:pt x="0" y="124713"/>
                  </a:lnTo>
                  <a:lnTo>
                    <a:pt x="0" y="623569"/>
                  </a:lnTo>
                  <a:lnTo>
                    <a:pt x="9801" y="672111"/>
                  </a:lnTo>
                  <a:lnTo>
                    <a:pt x="36529" y="711754"/>
                  </a:lnTo>
                  <a:lnTo>
                    <a:pt x="76172" y="738482"/>
                  </a:lnTo>
                  <a:lnTo>
                    <a:pt x="124714" y="748283"/>
                  </a:lnTo>
                  <a:lnTo>
                    <a:pt x="2947670" y="748283"/>
                  </a:lnTo>
                  <a:lnTo>
                    <a:pt x="2996211" y="738482"/>
                  </a:lnTo>
                  <a:lnTo>
                    <a:pt x="3035854" y="711754"/>
                  </a:lnTo>
                  <a:lnTo>
                    <a:pt x="3062582" y="672111"/>
                  </a:lnTo>
                  <a:lnTo>
                    <a:pt x="3072384" y="623569"/>
                  </a:lnTo>
                  <a:lnTo>
                    <a:pt x="3072384" y="124713"/>
                  </a:lnTo>
                  <a:lnTo>
                    <a:pt x="3062582" y="76166"/>
                  </a:lnTo>
                  <a:lnTo>
                    <a:pt x="3035854" y="36525"/>
                  </a:lnTo>
                  <a:lnTo>
                    <a:pt x="2996211" y="9799"/>
                  </a:lnTo>
                  <a:lnTo>
                    <a:pt x="2947670" y="0"/>
                  </a:lnTo>
                  <a:close/>
                </a:path>
              </a:pathLst>
            </a:custGeom>
            <a:solidFill>
              <a:srgbClr val="4BACC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778382" y="5175676"/>
              <a:ext cx="2141220" cy="5638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99085" indent="-286385">
                <a:buFont typeface="Wingdings"/>
                <a:buChar char=""/>
                <a:tabLst>
                  <a:tab pos="299720" algn="l"/>
                </a:tabLst>
              </a:pP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通常比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较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高效</a:t>
              </a:r>
            </a:p>
            <a:p>
              <a:pPr marL="299085" indent="-286385">
                <a:buFont typeface="Wingdings"/>
                <a:buChar char=""/>
                <a:tabLst>
                  <a:tab pos="299720" algn="l"/>
                </a:tabLst>
              </a:pP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有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/>
                </a:rPr>
                <a:t>较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rPr>
                <a:t>好的可拓展性</a:t>
              </a:r>
            </a:p>
          </p:txBody>
        </p:sp>
      </p:grpSp>
      <p:sp>
        <p:nvSpPr>
          <p:cNvPr id="7" name="object 7"/>
          <p:cNvSpPr/>
          <p:nvPr/>
        </p:nvSpPr>
        <p:spPr>
          <a:xfrm>
            <a:off x="2420111" y="2185421"/>
            <a:ext cx="4142232" cy="2255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97813" y="1982440"/>
            <a:ext cx="1055370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pc="-20" dirty="0">
                <a:latin typeface="Arial"/>
                <a:cs typeface="Arial"/>
              </a:rPr>
              <a:t>DeepWalk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40884" y="2002540"/>
            <a:ext cx="435863" cy="286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58811" y="2022353"/>
            <a:ext cx="0" cy="2458085"/>
          </a:xfrm>
          <a:custGeom>
            <a:avLst/>
            <a:gdLst/>
            <a:ahLst/>
            <a:cxnLst/>
            <a:rect l="l" t="t" r="r" b="b"/>
            <a:pathLst>
              <a:path h="2458085">
                <a:moveTo>
                  <a:pt x="0" y="0"/>
                </a:moveTo>
                <a:lnTo>
                  <a:pt x="0" y="2457742"/>
                </a:lnTo>
              </a:path>
            </a:pathLst>
          </a:custGeom>
          <a:ln w="57912">
            <a:solidFill>
              <a:srgbClr val="C3D6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71952" y="4451126"/>
            <a:ext cx="173990" cy="173990"/>
          </a:xfrm>
          <a:custGeom>
            <a:avLst/>
            <a:gdLst/>
            <a:ahLst/>
            <a:cxnLst/>
            <a:rect l="l" t="t" r="r" b="b"/>
            <a:pathLst>
              <a:path w="173989" h="173989">
                <a:moveTo>
                  <a:pt x="0" y="0"/>
                </a:moveTo>
                <a:lnTo>
                  <a:pt x="86855" y="173748"/>
                </a:lnTo>
                <a:lnTo>
                  <a:pt x="173736" y="12"/>
                </a:lnTo>
                <a:lnTo>
                  <a:pt x="0" y="0"/>
                </a:lnTo>
                <a:close/>
              </a:path>
            </a:pathLst>
          </a:custGeom>
          <a:solidFill>
            <a:srgbClr val="C3D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56703" y="2354579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870" y="0"/>
                </a:moveTo>
                <a:lnTo>
                  <a:pt x="62825" y="8083"/>
                </a:lnTo>
                <a:lnTo>
                  <a:pt x="30127" y="30127"/>
                </a:lnTo>
                <a:lnTo>
                  <a:pt x="8083" y="62825"/>
                </a:lnTo>
                <a:lnTo>
                  <a:pt x="0" y="102870"/>
                </a:lnTo>
                <a:lnTo>
                  <a:pt x="8083" y="142914"/>
                </a:lnTo>
                <a:lnTo>
                  <a:pt x="30127" y="175612"/>
                </a:lnTo>
                <a:lnTo>
                  <a:pt x="62825" y="197656"/>
                </a:lnTo>
                <a:lnTo>
                  <a:pt x="102870" y="205740"/>
                </a:lnTo>
                <a:lnTo>
                  <a:pt x="142914" y="197656"/>
                </a:lnTo>
                <a:lnTo>
                  <a:pt x="175612" y="175612"/>
                </a:lnTo>
                <a:lnTo>
                  <a:pt x="197656" y="142914"/>
                </a:lnTo>
                <a:lnTo>
                  <a:pt x="205740" y="102870"/>
                </a:lnTo>
                <a:lnTo>
                  <a:pt x="197656" y="62825"/>
                </a:lnTo>
                <a:lnTo>
                  <a:pt x="175612" y="30127"/>
                </a:lnTo>
                <a:lnTo>
                  <a:pt x="142914" y="8083"/>
                </a:lnTo>
                <a:lnTo>
                  <a:pt x="102870" y="0"/>
                </a:lnTo>
                <a:close/>
              </a:path>
            </a:pathLst>
          </a:custGeom>
          <a:solidFill>
            <a:srgbClr val="4F62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63205" y="2457450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34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37526" y="2186448"/>
            <a:ext cx="40894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201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93028" y="2206753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248" y="0"/>
                </a:moveTo>
                <a:lnTo>
                  <a:pt x="79756" y="0"/>
                </a:lnTo>
                <a:lnTo>
                  <a:pt x="48713" y="6268"/>
                </a:lnTo>
                <a:lnTo>
                  <a:pt x="23361" y="23361"/>
                </a:lnTo>
                <a:lnTo>
                  <a:pt x="6268" y="48713"/>
                </a:lnTo>
                <a:lnTo>
                  <a:pt x="0" y="79755"/>
                </a:lnTo>
                <a:lnTo>
                  <a:pt x="0" y="398779"/>
                </a:lnTo>
                <a:lnTo>
                  <a:pt x="6268" y="429822"/>
                </a:lnTo>
                <a:lnTo>
                  <a:pt x="23361" y="455174"/>
                </a:lnTo>
                <a:lnTo>
                  <a:pt x="48713" y="472267"/>
                </a:lnTo>
                <a:lnTo>
                  <a:pt x="79756" y="478535"/>
                </a:lnTo>
                <a:lnTo>
                  <a:pt x="1476248" y="478535"/>
                </a:lnTo>
                <a:lnTo>
                  <a:pt x="1507290" y="472267"/>
                </a:lnTo>
                <a:lnTo>
                  <a:pt x="1532642" y="455174"/>
                </a:lnTo>
                <a:lnTo>
                  <a:pt x="1549735" y="429822"/>
                </a:lnTo>
                <a:lnTo>
                  <a:pt x="1556004" y="398779"/>
                </a:lnTo>
                <a:lnTo>
                  <a:pt x="1556004" y="79755"/>
                </a:lnTo>
                <a:lnTo>
                  <a:pt x="1549735" y="48713"/>
                </a:lnTo>
                <a:lnTo>
                  <a:pt x="1532642" y="23361"/>
                </a:lnTo>
                <a:lnTo>
                  <a:pt x="1507290" y="6268"/>
                </a:lnTo>
                <a:lnTo>
                  <a:pt x="1476248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18006" y="2327351"/>
            <a:ext cx="71945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word2vec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56703" y="2961132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870" y="0"/>
                </a:moveTo>
                <a:lnTo>
                  <a:pt x="62825" y="8083"/>
                </a:lnTo>
                <a:lnTo>
                  <a:pt x="30127" y="30127"/>
                </a:lnTo>
                <a:lnTo>
                  <a:pt x="8083" y="62825"/>
                </a:lnTo>
                <a:lnTo>
                  <a:pt x="0" y="102870"/>
                </a:lnTo>
                <a:lnTo>
                  <a:pt x="8083" y="142914"/>
                </a:lnTo>
                <a:lnTo>
                  <a:pt x="30127" y="175612"/>
                </a:lnTo>
                <a:lnTo>
                  <a:pt x="62825" y="197656"/>
                </a:lnTo>
                <a:lnTo>
                  <a:pt x="102870" y="205740"/>
                </a:lnTo>
                <a:lnTo>
                  <a:pt x="142914" y="197656"/>
                </a:lnTo>
                <a:lnTo>
                  <a:pt x="175612" y="175612"/>
                </a:lnTo>
                <a:lnTo>
                  <a:pt x="197656" y="142914"/>
                </a:lnTo>
                <a:lnTo>
                  <a:pt x="205740" y="102870"/>
                </a:lnTo>
                <a:lnTo>
                  <a:pt x="197656" y="62825"/>
                </a:lnTo>
                <a:lnTo>
                  <a:pt x="175612" y="30127"/>
                </a:lnTo>
                <a:lnTo>
                  <a:pt x="142914" y="8083"/>
                </a:lnTo>
                <a:lnTo>
                  <a:pt x="102870" y="0"/>
                </a:lnTo>
                <a:close/>
              </a:path>
            </a:pathLst>
          </a:custGeom>
          <a:solidFill>
            <a:srgbClr val="4F62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63205" y="3065526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34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3028" y="2813305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248" y="0"/>
                </a:moveTo>
                <a:lnTo>
                  <a:pt x="79756" y="0"/>
                </a:lnTo>
                <a:lnTo>
                  <a:pt x="48713" y="6268"/>
                </a:lnTo>
                <a:lnTo>
                  <a:pt x="23361" y="23361"/>
                </a:lnTo>
                <a:lnTo>
                  <a:pt x="6268" y="48713"/>
                </a:lnTo>
                <a:lnTo>
                  <a:pt x="0" y="79755"/>
                </a:lnTo>
                <a:lnTo>
                  <a:pt x="0" y="398779"/>
                </a:lnTo>
                <a:lnTo>
                  <a:pt x="6268" y="429822"/>
                </a:lnTo>
                <a:lnTo>
                  <a:pt x="23361" y="455174"/>
                </a:lnTo>
                <a:lnTo>
                  <a:pt x="48713" y="472267"/>
                </a:lnTo>
                <a:lnTo>
                  <a:pt x="79756" y="478535"/>
                </a:lnTo>
                <a:lnTo>
                  <a:pt x="1476248" y="478535"/>
                </a:lnTo>
                <a:lnTo>
                  <a:pt x="1507290" y="472267"/>
                </a:lnTo>
                <a:lnTo>
                  <a:pt x="1532642" y="455174"/>
                </a:lnTo>
                <a:lnTo>
                  <a:pt x="1549735" y="429822"/>
                </a:lnTo>
                <a:lnTo>
                  <a:pt x="1556004" y="398779"/>
                </a:lnTo>
                <a:lnTo>
                  <a:pt x="1556004" y="79755"/>
                </a:lnTo>
                <a:lnTo>
                  <a:pt x="1549735" y="48713"/>
                </a:lnTo>
                <a:lnTo>
                  <a:pt x="1532642" y="23361"/>
                </a:lnTo>
                <a:lnTo>
                  <a:pt x="1507290" y="6268"/>
                </a:lnTo>
                <a:lnTo>
                  <a:pt x="1476248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6703" y="3566159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102870" y="0"/>
                </a:moveTo>
                <a:lnTo>
                  <a:pt x="62825" y="8083"/>
                </a:lnTo>
                <a:lnTo>
                  <a:pt x="30127" y="30127"/>
                </a:lnTo>
                <a:lnTo>
                  <a:pt x="8083" y="62825"/>
                </a:lnTo>
                <a:lnTo>
                  <a:pt x="0" y="102869"/>
                </a:lnTo>
                <a:lnTo>
                  <a:pt x="8083" y="142908"/>
                </a:lnTo>
                <a:lnTo>
                  <a:pt x="30127" y="175607"/>
                </a:lnTo>
                <a:lnTo>
                  <a:pt x="62825" y="197655"/>
                </a:lnTo>
                <a:lnTo>
                  <a:pt x="102870" y="205739"/>
                </a:lnTo>
                <a:lnTo>
                  <a:pt x="142914" y="197655"/>
                </a:lnTo>
                <a:lnTo>
                  <a:pt x="175612" y="175607"/>
                </a:lnTo>
                <a:lnTo>
                  <a:pt x="197656" y="142908"/>
                </a:lnTo>
                <a:lnTo>
                  <a:pt x="205740" y="102869"/>
                </a:lnTo>
                <a:lnTo>
                  <a:pt x="197656" y="62825"/>
                </a:lnTo>
                <a:lnTo>
                  <a:pt x="175612" y="30127"/>
                </a:lnTo>
                <a:lnTo>
                  <a:pt x="142914" y="8083"/>
                </a:lnTo>
                <a:lnTo>
                  <a:pt x="102870" y="0"/>
                </a:lnTo>
                <a:close/>
              </a:path>
            </a:pathLst>
          </a:custGeom>
          <a:solidFill>
            <a:srgbClr val="4F62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63205" y="3670553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448" y="0"/>
                </a:lnTo>
              </a:path>
            </a:pathLst>
          </a:custGeom>
          <a:ln w="5334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3028" y="3418333"/>
            <a:ext cx="1556385" cy="478790"/>
          </a:xfrm>
          <a:custGeom>
            <a:avLst/>
            <a:gdLst/>
            <a:ahLst/>
            <a:cxnLst/>
            <a:rect l="l" t="t" r="r" b="b"/>
            <a:pathLst>
              <a:path w="1556384" h="478789">
                <a:moveTo>
                  <a:pt x="1476248" y="0"/>
                </a:moveTo>
                <a:lnTo>
                  <a:pt x="79756" y="0"/>
                </a:lnTo>
                <a:lnTo>
                  <a:pt x="48713" y="6268"/>
                </a:lnTo>
                <a:lnTo>
                  <a:pt x="23361" y="23361"/>
                </a:lnTo>
                <a:lnTo>
                  <a:pt x="6268" y="48713"/>
                </a:lnTo>
                <a:lnTo>
                  <a:pt x="0" y="79755"/>
                </a:lnTo>
                <a:lnTo>
                  <a:pt x="0" y="398779"/>
                </a:lnTo>
                <a:lnTo>
                  <a:pt x="6268" y="429822"/>
                </a:lnTo>
                <a:lnTo>
                  <a:pt x="23361" y="455174"/>
                </a:lnTo>
                <a:lnTo>
                  <a:pt x="48713" y="472267"/>
                </a:lnTo>
                <a:lnTo>
                  <a:pt x="79756" y="478535"/>
                </a:lnTo>
                <a:lnTo>
                  <a:pt x="1476248" y="478535"/>
                </a:lnTo>
                <a:lnTo>
                  <a:pt x="1507290" y="472267"/>
                </a:lnTo>
                <a:lnTo>
                  <a:pt x="1532642" y="455174"/>
                </a:lnTo>
                <a:lnTo>
                  <a:pt x="1549735" y="429822"/>
                </a:lnTo>
                <a:lnTo>
                  <a:pt x="1556004" y="398779"/>
                </a:lnTo>
                <a:lnTo>
                  <a:pt x="1556004" y="79755"/>
                </a:lnTo>
                <a:lnTo>
                  <a:pt x="1549735" y="48713"/>
                </a:lnTo>
                <a:lnTo>
                  <a:pt x="1532642" y="23361"/>
                </a:lnTo>
                <a:lnTo>
                  <a:pt x="1507290" y="6268"/>
                </a:lnTo>
                <a:lnTo>
                  <a:pt x="1476248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41757" y="2748510"/>
            <a:ext cx="1812289" cy="1033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570"/>
              </a:lnSpc>
            </a:pPr>
            <a:r>
              <a:rPr sz="1400" spc="-5" dirty="0">
                <a:latin typeface="Arial"/>
                <a:cs typeface="Arial"/>
              </a:rPr>
              <a:t>2014</a:t>
            </a:r>
            <a:endParaRPr sz="1400">
              <a:latin typeface="Arial"/>
              <a:cs typeface="Arial"/>
            </a:endParaRPr>
          </a:p>
          <a:p>
            <a:pPr marL="1059180">
              <a:lnSpc>
                <a:spcPts val="1570"/>
              </a:lnSpc>
            </a:pPr>
            <a:r>
              <a:rPr sz="1400" spc="-10" dirty="0">
                <a:latin typeface="Calibri"/>
                <a:cs typeface="Calibri"/>
              </a:rPr>
              <a:t>DeepWalk</a:t>
            </a:r>
            <a:endParaRPr sz="1400">
              <a:latin typeface="Calibri"/>
              <a:cs typeface="Calibri"/>
            </a:endParaRPr>
          </a:p>
          <a:p>
            <a:pPr>
              <a:spcBef>
                <a:spcPts val="10"/>
              </a:spcBef>
            </a:pPr>
            <a:endParaRPr sz="1550">
              <a:latin typeface="Times New Roman"/>
              <a:cs typeface="Times New Roman"/>
            </a:endParaRPr>
          </a:p>
          <a:p>
            <a:pPr>
              <a:lnSpc>
                <a:spcPts val="1485"/>
              </a:lnSpc>
            </a:pPr>
            <a:r>
              <a:rPr sz="1400" spc="-5" dirty="0">
                <a:latin typeface="Arial"/>
                <a:cs typeface="Arial"/>
              </a:rPr>
              <a:t>2015</a:t>
            </a:r>
            <a:endParaRPr sz="1400">
              <a:latin typeface="Arial"/>
              <a:cs typeface="Arial"/>
            </a:endParaRPr>
          </a:p>
          <a:p>
            <a:pPr marR="213995" algn="r">
              <a:lnSpc>
                <a:spcPts val="1485"/>
              </a:lnSpc>
            </a:pPr>
            <a:r>
              <a:rPr sz="1400" spc="-5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81891" y="3963470"/>
            <a:ext cx="525785" cy="48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079"/>
              </a:lnSpc>
            </a:pPr>
            <a:r>
              <a:rPr sz="3600" dirty="0">
                <a:latin typeface="Arial"/>
                <a:cs typeface="Arial"/>
              </a:rPr>
              <a:t>…</a:t>
            </a:r>
            <a:endParaRPr sz="3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08809" y="1856994"/>
            <a:ext cx="8376284" cy="2834640"/>
          </a:xfrm>
          <a:custGeom>
            <a:avLst/>
            <a:gdLst/>
            <a:ahLst/>
            <a:cxnLst/>
            <a:rect l="l" t="t" r="r" b="b"/>
            <a:pathLst>
              <a:path w="8376284" h="2834640">
                <a:moveTo>
                  <a:pt x="0" y="0"/>
                </a:moveTo>
                <a:lnTo>
                  <a:pt x="8375904" y="0"/>
                </a:lnTo>
                <a:lnTo>
                  <a:pt x="8375904" y="2834640"/>
                </a:lnTo>
                <a:lnTo>
                  <a:pt x="0" y="28346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F81BD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标题 28">
            <a:extLst>
              <a:ext uri="{FF2B5EF4-FFF2-40B4-BE49-F238E27FC236}">
                <a16:creationId xmlns:a16="http://schemas.microsoft.com/office/drawing/2014/main" id="{C116F550-90C5-4ECB-AA8A-3BF1E3E2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节点表示学习</a:t>
            </a:r>
            <a:r>
              <a:rPr lang="en-US" altLang="zh-CN" dirty="0"/>
              <a:t>2.0</a:t>
            </a:r>
            <a:r>
              <a:rPr lang="zh-CN" altLang="en-US" dirty="0"/>
              <a:t>：图嵌入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66294" y="0"/>
                </a:moveTo>
                <a:lnTo>
                  <a:pt x="40488" y="5149"/>
                </a:lnTo>
                <a:lnTo>
                  <a:pt x="19416" y="19192"/>
                </a:lnTo>
                <a:lnTo>
                  <a:pt x="5209" y="40022"/>
                </a:lnTo>
                <a:lnTo>
                  <a:pt x="0" y="65532"/>
                </a:lnTo>
                <a:lnTo>
                  <a:pt x="5209" y="91041"/>
                </a:lnTo>
                <a:lnTo>
                  <a:pt x="19416" y="111871"/>
                </a:lnTo>
                <a:lnTo>
                  <a:pt x="40488" y="125914"/>
                </a:lnTo>
                <a:lnTo>
                  <a:pt x="66294" y="131064"/>
                </a:lnTo>
                <a:lnTo>
                  <a:pt x="92099" y="125914"/>
                </a:lnTo>
                <a:lnTo>
                  <a:pt x="113171" y="111871"/>
                </a:lnTo>
                <a:lnTo>
                  <a:pt x="127378" y="91041"/>
                </a:lnTo>
                <a:lnTo>
                  <a:pt x="132588" y="65532"/>
                </a:lnTo>
                <a:lnTo>
                  <a:pt x="127378" y="40022"/>
                </a:lnTo>
                <a:lnTo>
                  <a:pt x="113171" y="19192"/>
                </a:lnTo>
                <a:lnTo>
                  <a:pt x="92099" y="514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0" y="65532"/>
                </a:moveTo>
                <a:lnTo>
                  <a:pt x="5209" y="40022"/>
                </a:lnTo>
                <a:lnTo>
                  <a:pt x="19416" y="19192"/>
                </a:lnTo>
                <a:lnTo>
                  <a:pt x="40488" y="5149"/>
                </a:lnTo>
                <a:lnTo>
                  <a:pt x="66294" y="0"/>
                </a:lnTo>
                <a:lnTo>
                  <a:pt x="92099" y="5149"/>
                </a:lnTo>
                <a:lnTo>
                  <a:pt x="113171" y="19192"/>
                </a:lnTo>
                <a:lnTo>
                  <a:pt x="127378" y="40022"/>
                </a:lnTo>
                <a:lnTo>
                  <a:pt x="132588" y="65532"/>
                </a:lnTo>
                <a:lnTo>
                  <a:pt x="127378" y="91041"/>
                </a:lnTo>
                <a:lnTo>
                  <a:pt x="113171" y="111871"/>
                </a:lnTo>
                <a:lnTo>
                  <a:pt x="92099" y="125914"/>
                </a:lnTo>
                <a:lnTo>
                  <a:pt x="66294" y="131064"/>
                </a:lnTo>
                <a:lnTo>
                  <a:pt x="40488" y="125914"/>
                </a:lnTo>
                <a:lnTo>
                  <a:pt x="19416" y="111871"/>
                </a:lnTo>
                <a:lnTo>
                  <a:pt x="5209" y="91041"/>
                </a:lnTo>
                <a:lnTo>
                  <a:pt x="0" y="655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29082" y="1599438"/>
            <a:ext cx="227329" cy="472440"/>
          </a:xfrm>
          <a:custGeom>
            <a:avLst/>
            <a:gdLst/>
            <a:ahLst/>
            <a:cxnLst/>
            <a:rect l="l" t="t" r="r" b="b"/>
            <a:pathLst>
              <a:path w="227330" h="472439">
                <a:moveTo>
                  <a:pt x="0" y="0"/>
                </a:moveTo>
                <a:lnTo>
                  <a:pt x="226961" y="47232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49117" y="1712222"/>
            <a:ext cx="463550" cy="360045"/>
          </a:xfrm>
          <a:custGeom>
            <a:avLst/>
            <a:gdLst/>
            <a:ahLst/>
            <a:cxnLst/>
            <a:rect l="l" t="t" r="r" b="b"/>
            <a:pathLst>
              <a:path w="463550" h="360044">
                <a:moveTo>
                  <a:pt x="0" y="359549"/>
                </a:moveTo>
                <a:lnTo>
                  <a:pt x="46335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5194" y="1664975"/>
            <a:ext cx="661035" cy="141605"/>
          </a:xfrm>
          <a:custGeom>
            <a:avLst/>
            <a:gdLst/>
            <a:ahLst/>
            <a:cxnLst/>
            <a:rect l="l" t="t" r="r" b="b"/>
            <a:pathLst>
              <a:path w="661035" h="141605">
                <a:moveTo>
                  <a:pt x="0" y="0"/>
                </a:moveTo>
                <a:lnTo>
                  <a:pt x="660590" y="1415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5189" y="1383030"/>
            <a:ext cx="736600" cy="283210"/>
          </a:xfrm>
          <a:custGeom>
            <a:avLst/>
            <a:gdLst/>
            <a:ahLst/>
            <a:cxnLst/>
            <a:rect l="l" t="t" r="r" b="b"/>
            <a:pathLst>
              <a:path w="736600" h="283210">
                <a:moveTo>
                  <a:pt x="0" y="283108"/>
                </a:moveTo>
                <a:lnTo>
                  <a:pt x="73607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93875" y="1250445"/>
            <a:ext cx="746125" cy="132715"/>
          </a:xfrm>
          <a:custGeom>
            <a:avLst/>
            <a:gdLst/>
            <a:ahLst/>
            <a:cxnLst/>
            <a:rect l="l" t="t" r="r" b="b"/>
            <a:pathLst>
              <a:path w="746125" h="132715">
                <a:moveTo>
                  <a:pt x="0" y="132118"/>
                </a:moveTo>
                <a:lnTo>
                  <a:pt x="74551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68930" y="1806710"/>
            <a:ext cx="1217930" cy="311785"/>
          </a:xfrm>
          <a:custGeom>
            <a:avLst/>
            <a:gdLst/>
            <a:ahLst/>
            <a:cxnLst/>
            <a:rect l="l" t="t" r="r" b="b"/>
            <a:pathLst>
              <a:path w="1217930" h="311785">
                <a:moveTo>
                  <a:pt x="0" y="311416"/>
                </a:moveTo>
                <a:lnTo>
                  <a:pt x="121737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9659" y="1732027"/>
            <a:ext cx="878205" cy="650875"/>
          </a:xfrm>
          <a:custGeom>
            <a:avLst/>
            <a:gdLst/>
            <a:ahLst/>
            <a:cxnLst/>
            <a:rect l="l" t="t" r="r" b="b"/>
            <a:pathLst>
              <a:path w="878205" h="650875">
                <a:moveTo>
                  <a:pt x="878116" y="65067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31970" y="1957588"/>
            <a:ext cx="595630" cy="424815"/>
          </a:xfrm>
          <a:custGeom>
            <a:avLst/>
            <a:gdLst/>
            <a:ahLst/>
            <a:cxnLst/>
            <a:rect l="l" t="t" r="r" b="b"/>
            <a:pathLst>
              <a:path w="595629" h="424814">
                <a:moveTo>
                  <a:pt x="0" y="424649"/>
                </a:moveTo>
                <a:lnTo>
                  <a:pt x="59547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58155" y="1807470"/>
            <a:ext cx="1973580" cy="200025"/>
          </a:xfrm>
          <a:custGeom>
            <a:avLst/>
            <a:gdLst/>
            <a:ahLst/>
            <a:cxnLst/>
            <a:rect l="l" t="t" r="r" b="b"/>
            <a:pathLst>
              <a:path w="1973579" h="200025">
                <a:moveTo>
                  <a:pt x="1873758" y="0"/>
                </a:moveTo>
                <a:lnTo>
                  <a:pt x="1873758" y="49911"/>
                </a:lnTo>
                <a:lnTo>
                  <a:pt x="0" y="49911"/>
                </a:lnTo>
                <a:lnTo>
                  <a:pt x="0" y="149733"/>
                </a:lnTo>
                <a:lnTo>
                  <a:pt x="1873758" y="149733"/>
                </a:lnTo>
                <a:lnTo>
                  <a:pt x="1873758" y="199644"/>
                </a:lnTo>
                <a:lnTo>
                  <a:pt x="1973580" y="99822"/>
                </a:lnTo>
                <a:lnTo>
                  <a:pt x="18737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61086" y="1491885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表示学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习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64473" y="1559813"/>
            <a:ext cx="554990" cy="591820"/>
          </a:xfrm>
          <a:custGeom>
            <a:avLst/>
            <a:gdLst/>
            <a:ahLst/>
            <a:cxnLst/>
            <a:rect l="l" t="t" r="r" b="b"/>
            <a:pathLst>
              <a:path w="554990" h="591819">
                <a:moveTo>
                  <a:pt x="0" y="591312"/>
                </a:moveTo>
                <a:lnTo>
                  <a:pt x="554735" y="591312"/>
                </a:lnTo>
                <a:lnTo>
                  <a:pt x="554735" y="0"/>
                </a:lnTo>
                <a:lnTo>
                  <a:pt x="0" y="0"/>
                </a:lnTo>
                <a:lnTo>
                  <a:pt x="0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7897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889091" y="2243873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91154" y="2156409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796" y="103030"/>
                </a:moveTo>
                <a:lnTo>
                  <a:pt x="94742" y="103030"/>
                </a:lnTo>
                <a:lnTo>
                  <a:pt x="100380" y="75011"/>
                </a:lnTo>
                <a:lnTo>
                  <a:pt x="117675" y="21235"/>
                </a:lnTo>
                <a:lnTo>
                  <a:pt x="155535" y="0"/>
                </a:lnTo>
                <a:lnTo>
                  <a:pt x="166921" y="1622"/>
                </a:lnTo>
                <a:lnTo>
                  <a:pt x="177346" y="6488"/>
                </a:lnTo>
                <a:lnTo>
                  <a:pt x="178637" y="7864"/>
                </a:lnTo>
                <a:lnTo>
                  <a:pt x="147640" y="7864"/>
                </a:lnTo>
                <a:lnTo>
                  <a:pt x="141324" y="14156"/>
                </a:lnTo>
                <a:lnTo>
                  <a:pt x="130381" y="50986"/>
                </a:lnTo>
                <a:lnTo>
                  <a:pt x="128691" y="59773"/>
                </a:lnTo>
                <a:lnTo>
                  <a:pt x="120796" y="103030"/>
                </a:lnTo>
                <a:close/>
              </a:path>
              <a:path w="187960" h="342264">
                <a:moveTo>
                  <a:pt x="167378" y="47975"/>
                </a:moveTo>
                <a:lnTo>
                  <a:pt x="160272" y="47975"/>
                </a:lnTo>
                <a:lnTo>
                  <a:pt x="153167" y="44043"/>
                </a:lnTo>
                <a:lnTo>
                  <a:pt x="173694" y="14943"/>
                </a:lnTo>
                <a:lnTo>
                  <a:pt x="166588" y="7864"/>
                </a:lnTo>
                <a:lnTo>
                  <a:pt x="178637" y="7864"/>
                </a:lnTo>
                <a:lnTo>
                  <a:pt x="184957" y="14599"/>
                </a:lnTo>
                <a:lnTo>
                  <a:pt x="187905" y="25954"/>
                </a:lnTo>
                <a:lnTo>
                  <a:pt x="186030" y="35367"/>
                </a:lnTo>
                <a:lnTo>
                  <a:pt x="181195" y="42273"/>
                </a:lnTo>
                <a:lnTo>
                  <a:pt x="174582" y="46525"/>
                </a:lnTo>
                <a:lnTo>
                  <a:pt x="167378" y="47975"/>
                </a:lnTo>
                <a:close/>
              </a:path>
              <a:path w="187960" h="342264">
                <a:moveTo>
                  <a:pt x="161851" y="114827"/>
                </a:moveTo>
                <a:lnTo>
                  <a:pt x="57635" y="114827"/>
                </a:lnTo>
                <a:lnTo>
                  <a:pt x="57635" y="103030"/>
                </a:lnTo>
                <a:lnTo>
                  <a:pt x="161851" y="103030"/>
                </a:lnTo>
                <a:lnTo>
                  <a:pt x="161851" y="114827"/>
                </a:lnTo>
                <a:close/>
              </a:path>
              <a:path w="187960" h="342264">
                <a:moveTo>
                  <a:pt x="52931" y="333471"/>
                </a:moveTo>
                <a:lnTo>
                  <a:pt x="31580" y="333471"/>
                </a:lnTo>
                <a:lnTo>
                  <a:pt x="44089" y="327609"/>
                </a:lnTo>
                <a:lnTo>
                  <a:pt x="52897" y="311941"/>
                </a:lnTo>
                <a:lnTo>
                  <a:pt x="59337" y="289342"/>
                </a:lnTo>
                <a:lnTo>
                  <a:pt x="64740" y="262687"/>
                </a:lnTo>
                <a:lnTo>
                  <a:pt x="93163" y="114827"/>
                </a:lnTo>
                <a:lnTo>
                  <a:pt x="118428" y="114827"/>
                </a:lnTo>
                <a:lnTo>
                  <a:pt x="95532" y="233587"/>
                </a:lnTo>
                <a:lnTo>
                  <a:pt x="93977" y="242447"/>
                </a:lnTo>
                <a:lnTo>
                  <a:pt x="89610" y="261409"/>
                </a:lnTo>
                <a:lnTo>
                  <a:pt x="82875" y="284352"/>
                </a:lnTo>
                <a:lnTo>
                  <a:pt x="74214" y="305157"/>
                </a:lnTo>
                <a:lnTo>
                  <a:pt x="67886" y="317237"/>
                </a:lnTo>
                <a:lnTo>
                  <a:pt x="58523" y="329244"/>
                </a:lnTo>
                <a:lnTo>
                  <a:pt x="52931" y="333471"/>
                </a:lnTo>
                <a:close/>
              </a:path>
              <a:path w="187960" h="342264">
                <a:moveTo>
                  <a:pt x="31580" y="342122"/>
                </a:moveTo>
                <a:lnTo>
                  <a:pt x="20317" y="340390"/>
                </a:lnTo>
                <a:lnTo>
                  <a:pt x="10165" y="335339"/>
                </a:lnTo>
                <a:lnTo>
                  <a:pt x="2825" y="327191"/>
                </a:lnTo>
                <a:lnTo>
                  <a:pt x="0" y="316168"/>
                </a:lnTo>
                <a:lnTo>
                  <a:pt x="1875" y="306632"/>
                </a:lnTo>
                <a:lnTo>
                  <a:pt x="6710" y="299455"/>
                </a:lnTo>
                <a:lnTo>
                  <a:pt x="13323" y="294933"/>
                </a:lnTo>
                <a:lnTo>
                  <a:pt x="20527" y="293360"/>
                </a:lnTo>
                <a:lnTo>
                  <a:pt x="27633" y="293360"/>
                </a:lnTo>
                <a:lnTo>
                  <a:pt x="34738" y="298079"/>
                </a:lnTo>
                <a:lnTo>
                  <a:pt x="34738" y="306730"/>
                </a:lnTo>
                <a:lnTo>
                  <a:pt x="33850" y="312027"/>
                </a:lnTo>
                <a:lnTo>
                  <a:pt x="30593" y="318429"/>
                </a:lnTo>
                <a:lnTo>
                  <a:pt x="24080" y="324095"/>
                </a:lnTo>
                <a:lnTo>
                  <a:pt x="13421" y="327179"/>
                </a:lnTo>
                <a:lnTo>
                  <a:pt x="21317" y="333471"/>
                </a:lnTo>
                <a:lnTo>
                  <a:pt x="52931" y="333471"/>
                </a:lnTo>
                <a:lnTo>
                  <a:pt x="46347" y="338448"/>
                </a:lnTo>
                <a:lnTo>
                  <a:pt x="31580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3806" y="2259434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38" y="39324"/>
                </a:moveTo>
                <a:lnTo>
                  <a:pt x="11990" y="37800"/>
                </a:lnTo>
                <a:lnTo>
                  <a:pt x="5724" y="33622"/>
                </a:lnTo>
                <a:lnTo>
                  <a:pt x="1529" y="27379"/>
                </a:lnTo>
                <a:lnTo>
                  <a:pt x="0" y="19662"/>
                </a:lnTo>
                <a:lnTo>
                  <a:pt x="1529" y="11944"/>
                </a:lnTo>
                <a:lnTo>
                  <a:pt x="5724" y="5702"/>
                </a:lnTo>
                <a:lnTo>
                  <a:pt x="11990" y="1523"/>
                </a:lnTo>
                <a:lnTo>
                  <a:pt x="19738" y="0"/>
                </a:lnTo>
                <a:lnTo>
                  <a:pt x="27608" y="1523"/>
                </a:lnTo>
                <a:lnTo>
                  <a:pt x="34146" y="5702"/>
                </a:lnTo>
                <a:lnTo>
                  <a:pt x="38612" y="11944"/>
                </a:lnTo>
                <a:lnTo>
                  <a:pt x="40265" y="19662"/>
                </a:lnTo>
                <a:lnTo>
                  <a:pt x="38612" y="27379"/>
                </a:lnTo>
                <a:lnTo>
                  <a:pt x="34146" y="33622"/>
                </a:lnTo>
                <a:lnTo>
                  <a:pt x="27608" y="37800"/>
                </a:lnTo>
                <a:lnTo>
                  <a:pt x="19738" y="39324"/>
                </a:lnTo>
                <a:close/>
              </a:path>
              <a:path w="40639" h="162560">
                <a:moveTo>
                  <a:pt x="19738" y="162016"/>
                </a:moveTo>
                <a:lnTo>
                  <a:pt x="11990" y="160370"/>
                </a:lnTo>
                <a:lnTo>
                  <a:pt x="5724" y="155921"/>
                </a:lnTo>
                <a:lnTo>
                  <a:pt x="1529" y="149408"/>
                </a:lnTo>
                <a:lnTo>
                  <a:pt x="0" y="141568"/>
                </a:lnTo>
                <a:lnTo>
                  <a:pt x="1529" y="134182"/>
                </a:lnTo>
                <a:lnTo>
                  <a:pt x="5724" y="127902"/>
                </a:lnTo>
                <a:lnTo>
                  <a:pt x="11990" y="123540"/>
                </a:lnTo>
                <a:lnTo>
                  <a:pt x="19738" y="121905"/>
                </a:lnTo>
                <a:lnTo>
                  <a:pt x="27608" y="123540"/>
                </a:lnTo>
                <a:lnTo>
                  <a:pt x="34146" y="127902"/>
                </a:lnTo>
                <a:lnTo>
                  <a:pt x="38612" y="134182"/>
                </a:lnTo>
                <a:lnTo>
                  <a:pt x="40265" y="141568"/>
                </a:lnTo>
                <a:lnTo>
                  <a:pt x="38612" y="149408"/>
                </a:lnTo>
                <a:lnTo>
                  <a:pt x="34146" y="155921"/>
                </a:lnTo>
                <a:lnTo>
                  <a:pt x="27608" y="160370"/>
                </a:lnTo>
                <a:lnTo>
                  <a:pt x="19738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24081" y="2164269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214" y="273698"/>
                </a:moveTo>
                <a:lnTo>
                  <a:pt x="56055" y="273698"/>
                </a:lnTo>
                <a:lnTo>
                  <a:pt x="56055" y="265046"/>
                </a:lnTo>
                <a:lnTo>
                  <a:pt x="56845" y="261114"/>
                </a:lnTo>
                <a:lnTo>
                  <a:pt x="60324" y="238846"/>
                </a:lnTo>
                <a:lnTo>
                  <a:pt x="63359" y="211565"/>
                </a:lnTo>
                <a:lnTo>
                  <a:pt x="65505" y="181924"/>
                </a:lnTo>
                <a:lnTo>
                  <a:pt x="66319" y="152578"/>
                </a:lnTo>
                <a:lnTo>
                  <a:pt x="64839" y="114434"/>
                </a:lnTo>
                <a:lnTo>
                  <a:pt x="57437" y="71570"/>
                </a:lnTo>
                <a:lnTo>
                  <a:pt x="39673" y="35785"/>
                </a:lnTo>
                <a:lnTo>
                  <a:pt x="7105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4" y="11281"/>
                </a:lnTo>
                <a:lnTo>
                  <a:pt x="8289" y="6095"/>
                </a:lnTo>
                <a:lnTo>
                  <a:pt x="16653" y="1794"/>
                </a:lnTo>
                <a:lnTo>
                  <a:pt x="26054" y="0"/>
                </a:lnTo>
                <a:lnTo>
                  <a:pt x="65764" y="17990"/>
                </a:lnTo>
                <a:lnTo>
                  <a:pt x="86156" y="59576"/>
                </a:lnTo>
                <a:lnTo>
                  <a:pt x="93669" y="106176"/>
                </a:lnTo>
                <a:lnTo>
                  <a:pt x="94742" y="139208"/>
                </a:lnTo>
                <a:lnTo>
                  <a:pt x="94656" y="148400"/>
                </a:lnTo>
                <a:lnTo>
                  <a:pt x="94051" y="166735"/>
                </a:lnTo>
                <a:lnTo>
                  <a:pt x="92410" y="192739"/>
                </a:lnTo>
                <a:lnTo>
                  <a:pt x="89215" y="224935"/>
                </a:lnTo>
                <a:lnTo>
                  <a:pt x="119573" y="224935"/>
                </a:lnTo>
                <a:lnTo>
                  <a:pt x="114381" y="230048"/>
                </a:lnTo>
                <a:lnTo>
                  <a:pt x="76546" y="261753"/>
                </a:lnTo>
                <a:lnTo>
                  <a:pt x="59214" y="273698"/>
                </a:lnTo>
                <a:close/>
              </a:path>
              <a:path w="236220" h="274319">
                <a:moveTo>
                  <a:pt x="119573" y="224935"/>
                </a:moveTo>
                <a:lnTo>
                  <a:pt x="89215" y="224935"/>
                </a:lnTo>
                <a:lnTo>
                  <a:pt x="136883" y="183313"/>
                </a:lnTo>
                <a:lnTo>
                  <a:pt x="178629" y="138520"/>
                </a:lnTo>
                <a:lnTo>
                  <a:pt x="208236" y="97414"/>
                </a:lnTo>
                <a:lnTo>
                  <a:pt x="219486" y="66851"/>
                </a:lnTo>
                <a:lnTo>
                  <a:pt x="218351" y="58273"/>
                </a:lnTo>
                <a:lnTo>
                  <a:pt x="213960" y="48369"/>
                </a:lnTo>
                <a:lnTo>
                  <a:pt x="204831" y="39643"/>
                </a:lnTo>
                <a:lnTo>
                  <a:pt x="189485" y="34605"/>
                </a:lnTo>
                <a:lnTo>
                  <a:pt x="183168" y="34605"/>
                </a:lnTo>
                <a:lnTo>
                  <a:pt x="183168" y="29100"/>
                </a:lnTo>
                <a:lnTo>
                  <a:pt x="184205" y="22230"/>
                </a:lnTo>
                <a:lnTo>
                  <a:pt x="187313" y="12485"/>
                </a:lnTo>
                <a:lnTo>
                  <a:pt x="192495" y="3772"/>
                </a:lnTo>
                <a:lnTo>
                  <a:pt x="199748" y="0"/>
                </a:lnTo>
                <a:lnTo>
                  <a:pt x="211751" y="2347"/>
                </a:lnTo>
                <a:lnTo>
                  <a:pt x="223533" y="9929"/>
                </a:lnTo>
                <a:lnTo>
                  <a:pt x="232501" y="23557"/>
                </a:lnTo>
                <a:lnTo>
                  <a:pt x="236066" y="44043"/>
                </a:lnTo>
                <a:lnTo>
                  <a:pt x="233537" y="64221"/>
                </a:lnTo>
                <a:lnTo>
                  <a:pt x="226493" y="86317"/>
                </a:lnTo>
                <a:lnTo>
                  <a:pt x="215748" y="109297"/>
                </a:lnTo>
                <a:lnTo>
                  <a:pt x="202117" y="132130"/>
                </a:lnTo>
                <a:lnTo>
                  <a:pt x="160359" y="184775"/>
                </a:lnTo>
                <a:lnTo>
                  <a:pt x="119573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99104" y="2229552"/>
            <a:ext cx="335280" cy="196215"/>
          </a:xfrm>
          <a:custGeom>
            <a:avLst/>
            <a:gdLst/>
            <a:ahLst/>
            <a:cxnLst/>
            <a:rect l="l" t="t" r="r" b="b"/>
            <a:pathLst>
              <a:path w="335279" h="196214">
                <a:moveTo>
                  <a:pt x="254225" y="195835"/>
                </a:moveTo>
                <a:lnTo>
                  <a:pt x="240014" y="195835"/>
                </a:lnTo>
                <a:lnTo>
                  <a:pt x="240014" y="191116"/>
                </a:lnTo>
                <a:lnTo>
                  <a:pt x="259752" y="141568"/>
                </a:lnTo>
                <a:lnTo>
                  <a:pt x="293701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701" y="90446"/>
                </a:lnTo>
                <a:lnTo>
                  <a:pt x="282722" y="81020"/>
                </a:lnTo>
                <a:lnTo>
                  <a:pt x="249340" y="35232"/>
                </a:lnTo>
                <a:lnTo>
                  <a:pt x="240014" y="3932"/>
                </a:lnTo>
                <a:lnTo>
                  <a:pt x="240014" y="0"/>
                </a:lnTo>
                <a:lnTo>
                  <a:pt x="254225" y="0"/>
                </a:lnTo>
                <a:lnTo>
                  <a:pt x="254225" y="786"/>
                </a:lnTo>
                <a:lnTo>
                  <a:pt x="255804" y="5505"/>
                </a:lnTo>
                <a:lnTo>
                  <a:pt x="271434" y="44928"/>
                </a:lnTo>
                <a:lnTo>
                  <a:pt x="293208" y="70784"/>
                </a:lnTo>
                <a:lnTo>
                  <a:pt x="315425" y="86022"/>
                </a:lnTo>
                <a:lnTo>
                  <a:pt x="332388" y="93592"/>
                </a:lnTo>
                <a:lnTo>
                  <a:pt x="333177" y="94378"/>
                </a:lnTo>
                <a:lnTo>
                  <a:pt x="334756" y="95165"/>
                </a:lnTo>
                <a:lnTo>
                  <a:pt x="334756" y="100670"/>
                </a:lnTo>
                <a:lnTo>
                  <a:pt x="333967" y="101457"/>
                </a:lnTo>
                <a:lnTo>
                  <a:pt x="329230" y="103030"/>
                </a:lnTo>
                <a:lnTo>
                  <a:pt x="300992" y="118526"/>
                </a:lnTo>
                <a:lnTo>
                  <a:pt x="279786" y="138520"/>
                </a:lnTo>
                <a:lnTo>
                  <a:pt x="264945" y="162201"/>
                </a:lnTo>
                <a:lnTo>
                  <a:pt x="255804" y="188757"/>
                </a:lnTo>
                <a:lnTo>
                  <a:pt x="254225" y="195049"/>
                </a:lnTo>
                <a:lnTo>
                  <a:pt x="254225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66500" y="2163487"/>
            <a:ext cx="260350" cy="258445"/>
          </a:xfrm>
          <a:custGeom>
            <a:avLst/>
            <a:gdLst/>
            <a:ahLst/>
            <a:cxnLst/>
            <a:rect l="l" t="t" r="r" b="b"/>
            <a:pathLst>
              <a:path w="260350" h="258444">
                <a:moveTo>
                  <a:pt x="194728" y="126624"/>
                </a:moveTo>
                <a:lnTo>
                  <a:pt x="95532" y="126624"/>
                </a:lnTo>
                <a:lnTo>
                  <a:pt x="131615" y="124756"/>
                </a:lnTo>
                <a:lnTo>
                  <a:pt x="153265" y="116990"/>
                </a:lnTo>
                <a:lnTo>
                  <a:pt x="163813" y="100080"/>
                </a:lnTo>
                <a:lnTo>
                  <a:pt x="166588" y="70784"/>
                </a:lnTo>
                <a:lnTo>
                  <a:pt x="163615" y="43232"/>
                </a:lnTo>
                <a:lnTo>
                  <a:pt x="154647" y="25560"/>
                </a:lnTo>
                <a:lnTo>
                  <a:pt x="139609" y="16147"/>
                </a:lnTo>
                <a:lnTo>
                  <a:pt x="118428" y="13370"/>
                </a:lnTo>
                <a:lnTo>
                  <a:pt x="0" y="13370"/>
                </a:lnTo>
                <a:lnTo>
                  <a:pt x="0" y="0"/>
                </a:lnTo>
                <a:lnTo>
                  <a:pt x="131849" y="0"/>
                </a:lnTo>
                <a:lnTo>
                  <a:pt x="166046" y="3649"/>
                </a:lnTo>
                <a:lnTo>
                  <a:pt x="198169" y="15631"/>
                </a:lnTo>
                <a:lnTo>
                  <a:pt x="199991" y="17302"/>
                </a:lnTo>
                <a:lnTo>
                  <a:pt x="165799" y="17302"/>
                </a:lnTo>
                <a:lnTo>
                  <a:pt x="173016" y="29751"/>
                </a:lnTo>
                <a:lnTo>
                  <a:pt x="177346" y="43158"/>
                </a:lnTo>
                <a:lnTo>
                  <a:pt x="179455" y="57008"/>
                </a:lnTo>
                <a:lnTo>
                  <a:pt x="180010" y="70784"/>
                </a:lnTo>
                <a:lnTo>
                  <a:pt x="179603" y="83736"/>
                </a:lnTo>
                <a:lnTo>
                  <a:pt x="177938" y="97131"/>
                </a:lnTo>
                <a:lnTo>
                  <a:pt x="174348" y="109936"/>
                </a:lnTo>
                <a:lnTo>
                  <a:pt x="168167" y="121119"/>
                </a:lnTo>
                <a:lnTo>
                  <a:pt x="204852" y="121119"/>
                </a:lnTo>
                <a:lnTo>
                  <a:pt x="194728" y="126624"/>
                </a:lnTo>
                <a:close/>
              </a:path>
              <a:path w="260350" h="258444">
                <a:moveTo>
                  <a:pt x="44213" y="244598"/>
                </a:moveTo>
                <a:lnTo>
                  <a:pt x="10263" y="244598"/>
                </a:lnTo>
                <a:lnTo>
                  <a:pt x="23290" y="243934"/>
                </a:lnTo>
                <a:lnTo>
                  <a:pt x="30396" y="241058"/>
                </a:lnTo>
                <a:lnTo>
                  <a:pt x="33357" y="234644"/>
                </a:lnTo>
                <a:lnTo>
                  <a:pt x="33949" y="223362"/>
                </a:lnTo>
                <a:lnTo>
                  <a:pt x="33949" y="34605"/>
                </a:lnTo>
                <a:lnTo>
                  <a:pt x="33357" y="23324"/>
                </a:lnTo>
                <a:lnTo>
                  <a:pt x="30396" y="16909"/>
                </a:lnTo>
                <a:lnTo>
                  <a:pt x="23290" y="14033"/>
                </a:lnTo>
                <a:lnTo>
                  <a:pt x="10263" y="13370"/>
                </a:lnTo>
                <a:lnTo>
                  <a:pt x="44213" y="13370"/>
                </a:lnTo>
                <a:lnTo>
                  <a:pt x="47371" y="20448"/>
                </a:lnTo>
                <a:lnTo>
                  <a:pt x="47371" y="237519"/>
                </a:lnTo>
                <a:lnTo>
                  <a:pt x="44213" y="244598"/>
                </a:lnTo>
                <a:close/>
              </a:path>
              <a:path w="260350" h="258444">
                <a:moveTo>
                  <a:pt x="118428" y="244598"/>
                </a:moveTo>
                <a:lnTo>
                  <a:pt x="85268" y="244598"/>
                </a:lnTo>
                <a:lnTo>
                  <a:pt x="82110" y="237519"/>
                </a:lnTo>
                <a:lnTo>
                  <a:pt x="82110" y="19662"/>
                </a:lnTo>
                <a:lnTo>
                  <a:pt x="86847" y="13370"/>
                </a:lnTo>
                <a:lnTo>
                  <a:pt x="118428" y="13370"/>
                </a:lnTo>
                <a:lnTo>
                  <a:pt x="105191" y="15459"/>
                </a:lnTo>
                <a:lnTo>
                  <a:pt x="98394" y="20645"/>
                </a:lnTo>
                <a:lnTo>
                  <a:pt x="95889" y="27305"/>
                </a:lnTo>
                <a:lnTo>
                  <a:pt x="95532" y="33819"/>
                </a:lnTo>
                <a:lnTo>
                  <a:pt x="95532" y="126624"/>
                </a:lnTo>
                <a:lnTo>
                  <a:pt x="194728" y="126624"/>
                </a:lnTo>
                <a:lnTo>
                  <a:pt x="190027" y="129180"/>
                </a:lnTo>
                <a:lnTo>
                  <a:pt x="165799" y="135276"/>
                </a:lnTo>
                <a:lnTo>
                  <a:pt x="167302" y="137635"/>
                </a:lnTo>
                <a:lnTo>
                  <a:pt x="151588" y="137635"/>
                </a:lnTo>
                <a:lnTo>
                  <a:pt x="145271" y="138422"/>
                </a:lnTo>
                <a:lnTo>
                  <a:pt x="137376" y="139208"/>
                </a:lnTo>
                <a:lnTo>
                  <a:pt x="127112" y="139208"/>
                </a:lnTo>
                <a:lnTo>
                  <a:pt x="124744" y="139995"/>
                </a:lnTo>
                <a:lnTo>
                  <a:pt x="95532" y="139995"/>
                </a:lnTo>
                <a:lnTo>
                  <a:pt x="95532" y="223362"/>
                </a:lnTo>
                <a:lnTo>
                  <a:pt x="96111" y="234312"/>
                </a:lnTo>
                <a:lnTo>
                  <a:pt x="98986" y="240764"/>
                </a:lnTo>
                <a:lnTo>
                  <a:pt x="105857" y="243823"/>
                </a:lnTo>
                <a:lnTo>
                  <a:pt x="118428" y="244598"/>
                </a:lnTo>
                <a:close/>
              </a:path>
              <a:path w="260350" h="258444">
                <a:moveTo>
                  <a:pt x="204852" y="121119"/>
                </a:moveTo>
                <a:lnTo>
                  <a:pt x="168167" y="121119"/>
                </a:lnTo>
                <a:lnTo>
                  <a:pt x="192384" y="113696"/>
                </a:lnTo>
                <a:lnTo>
                  <a:pt x="207940" y="102440"/>
                </a:lnTo>
                <a:lnTo>
                  <a:pt x="216242" y="87939"/>
                </a:lnTo>
                <a:lnTo>
                  <a:pt x="218697" y="70784"/>
                </a:lnTo>
                <a:lnTo>
                  <a:pt x="212541" y="46722"/>
                </a:lnTo>
                <a:lnTo>
                  <a:pt x="197873" y="31066"/>
                </a:lnTo>
                <a:lnTo>
                  <a:pt x="180393" y="21898"/>
                </a:lnTo>
                <a:lnTo>
                  <a:pt x="165799" y="17302"/>
                </a:lnTo>
                <a:lnTo>
                  <a:pt x="199991" y="17302"/>
                </a:lnTo>
                <a:lnTo>
                  <a:pt x="222003" y="37493"/>
                </a:lnTo>
                <a:lnTo>
                  <a:pt x="231329" y="70784"/>
                </a:lnTo>
                <a:lnTo>
                  <a:pt x="225753" y="98999"/>
                </a:lnTo>
                <a:lnTo>
                  <a:pt x="210999" y="117776"/>
                </a:lnTo>
                <a:lnTo>
                  <a:pt x="204852" y="121119"/>
                </a:lnTo>
                <a:close/>
              </a:path>
              <a:path w="260350" h="258444">
                <a:moveTo>
                  <a:pt x="254225" y="244598"/>
                </a:moveTo>
                <a:lnTo>
                  <a:pt x="228961" y="244598"/>
                </a:lnTo>
                <a:lnTo>
                  <a:pt x="204325" y="215829"/>
                </a:lnTo>
                <a:lnTo>
                  <a:pt x="180504" y="182563"/>
                </a:lnTo>
                <a:lnTo>
                  <a:pt x="161568" y="153574"/>
                </a:lnTo>
                <a:lnTo>
                  <a:pt x="151588" y="137635"/>
                </a:lnTo>
                <a:lnTo>
                  <a:pt x="167302" y="137635"/>
                </a:lnTo>
                <a:lnTo>
                  <a:pt x="183403" y="162901"/>
                </a:lnTo>
                <a:lnTo>
                  <a:pt x="197676" y="184038"/>
                </a:lnTo>
                <a:lnTo>
                  <a:pt x="207656" y="198097"/>
                </a:lnTo>
                <a:lnTo>
                  <a:pt x="220584" y="215620"/>
                </a:lnTo>
                <a:lnTo>
                  <a:pt x="231230" y="228081"/>
                </a:lnTo>
                <a:lnTo>
                  <a:pt x="242913" y="238773"/>
                </a:lnTo>
                <a:lnTo>
                  <a:pt x="254225" y="244598"/>
                </a:lnTo>
                <a:close/>
              </a:path>
              <a:path w="260350" h="258444">
                <a:moveTo>
                  <a:pt x="259752" y="257968"/>
                </a:moveTo>
                <a:lnTo>
                  <a:pt x="185537" y="257968"/>
                </a:lnTo>
                <a:lnTo>
                  <a:pt x="182379" y="253249"/>
                </a:lnTo>
                <a:lnTo>
                  <a:pt x="178678" y="247645"/>
                </a:lnTo>
                <a:lnTo>
                  <a:pt x="169500" y="232899"/>
                </a:lnTo>
                <a:lnTo>
                  <a:pt x="165799" y="227295"/>
                </a:lnTo>
                <a:lnTo>
                  <a:pt x="108953" y="139995"/>
                </a:lnTo>
                <a:lnTo>
                  <a:pt x="124744" y="139995"/>
                </a:lnTo>
                <a:lnTo>
                  <a:pt x="192643" y="244598"/>
                </a:lnTo>
                <a:lnTo>
                  <a:pt x="254225" y="244598"/>
                </a:lnTo>
                <a:lnTo>
                  <a:pt x="257383" y="245384"/>
                </a:lnTo>
                <a:lnTo>
                  <a:pt x="259752" y="247744"/>
                </a:lnTo>
                <a:lnTo>
                  <a:pt x="259752" y="257968"/>
                </a:lnTo>
                <a:close/>
              </a:path>
              <a:path w="260350" h="258444">
                <a:moveTo>
                  <a:pt x="128691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691" y="244598"/>
                </a:lnTo>
                <a:lnTo>
                  <a:pt x="128691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49943" y="2084833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363" y="81008"/>
                </a:moveTo>
                <a:lnTo>
                  <a:pt x="94742" y="81008"/>
                </a:lnTo>
                <a:lnTo>
                  <a:pt x="109743" y="21235"/>
                </a:lnTo>
                <a:lnTo>
                  <a:pt x="110532" y="18875"/>
                </a:lnTo>
                <a:lnTo>
                  <a:pt x="110532" y="11010"/>
                </a:lnTo>
                <a:lnTo>
                  <a:pt x="91584" y="11010"/>
                </a:lnTo>
                <a:lnTo>
                  <a:pt x="91584" y="2359"/>
                </a:lnTo>
                <a:lnTo>
                  <a:pt x="94742" y="1572"/>
                </a:lnTo>
                <a:lnTo>
                  <a:pt x="97111" y="1572"/>
                </a:lnTo>
                <a:lnTo>
                  <a:pt x="104303" y="995"/>
                </a:lnTo>
                <a:lnTo>
                  <a:pt x="114381" y="491"/>
                </a:lnTo>
                <a:lnTo>
                  <a:pt x="124312" y="135"/>
                </a:lnTo>
                <a:lnTo>
                  <a:pt x="131060" y="0"/>
                </a:lnTo>
                <a:lnTo>
                  <a:pt x="134218" y="0"/>
                </a:lnTo>
                <a:lnTo>
                  <a:pt x="135008" y="1572"/>
                </a:lnTo>
                <a:lnTo>
                  <a:pt x="135008" y="3145"/>
                </a:lnTo>
                <a:lnTo>
                  <a:pt x="134218" y="6291"/>
                </a:lnTo>
                <a:lnTo>
                  <a:pt x="134218" y="7078"/>
                </a:lnTo>
                <a:lnTo>
                  <a:pt x="115363" y="81008"/>
                </a:lnTo>
                <a:close/>
              </a:path>
              <a:path w="135254" h="184150">
                <a:moveTo>
                  <a:pt x="39476" y="184038"/>
                </a:moveTo>
                <a:lnTo>
                  <a:pt x="23648" y="180806"/>
                </a:lnTo>
                <a:lnTo>
                  <a:pt x="11151" y="171749"/>
                </a:lnTo>
                <a:lnTo>
                  <a:pt x="2948" y="157826"/>
                </a:lnTo>
                <a:lnTo>
                  <a:pt x="0" y="139995"/>
                </a:lnTo>
                <a:lnTo>
                  <a:pt x="5835" y="112394"/>
                </a:lnTo>
                <a:lnTo>
                  <a:pt x="21218" y="88480"/>
                </a:lnTo>
                <a:lnTo>
                  <a:pt x="42967" y="71644"/>
                </a:lnTo>
                <a:lnTo>
                  <a:pt x="67898" y="65278"/>
                </a:lnTo>
                <a:lnTo>
                  <a:pt x="76645" y="66519"/>
                </a:lnTo>
                <a:lnTo>
                  <a:pt x="83985" y="69899"/>
                </a:lnTo>
                <a:lnTo>
                  <a:pt x="86937" y="72357"/>
                </a:lnTo>
                <a:lnTo>
                  <a:pt x="67898" y="72357"/>
                </a:lnTo>
                <a:lnTo>
                  <a:pt x="61052" y="73303"/>
                </a:lnTo>
                <a:lnTo>
                  <a:pt x="29977" y="108535"/>
                </a:lnTo>
                <a:lnTo>
                  <a:pt x="21317" y="151005"/>
                </a:lnTo>
                <a:lnTo>
                  <a:pt x="22945" y="162901"/>
                </a:lnTo>
                <a:lnTo>
                  <a:pt x="27238" y="170668"/>
                </a:lnTo>
                <a:lnTo>
                  <a:pt x="33307" y="174895"/>
                </a:lnTo>
                <a:lnTo>
                  <a:pt x="40265" y="176173"/>
                </a:lnTo>
                <a:lnTo>
                  <a:pt x="62875" y="176173"/>
                </a:lnTo>
                <a:lnTo>
                  <a:pt x="59510" y="178434"/>
                </a:lnTo>
                <a:lnTo>
                  <a:pt x="49826" y="182526"/>
                </a:lnTo>
                <a:lnTo>
                  <a:pt x="39476" y="184038"/>
                </a:lnTo>
                <a:close/>
              </a:path>
              <a:path w="135254" h="184150">
                <a:moveTo>
                  <a:pt x="62875" y="176173"/>
                </a:moveTo>
                <a:lnTo>
                  <a:pt x="40265" y="176173"/>
                </a:lnTo>
                <a:lnTo>
                  <a:pt x="48419" y="174907"/>
                </a:lnTo>
                <a:lnTo>
                  <a:pt x="55759" y="171946"/>
                </a:lnTo>
                <a:lnTo>
                  <a:pt x="90005" y="99097"/>
                </a:lnTo>
                <a:lnTo>
                  <a:pt x="90794" y="98311"/>
                </a:lnTo>
                <a:lnTo>
                  <a:pt x="90794" y="95165"/>
                </a:lnTo>
                <a:lnTo>
                  <a:pt x="89770" y="90606"/>
                </a:lnTo>
                <a:lnTo>
                  <a:pt x="86156" y="82876"/>
                </a:lnTo>
                <a:lnTo>
                  <a:pt x="79137" y="75589"/>
                </a:lnTo>
                <a:lnTo>
                  <a:pt x="67898" y="72357"/>
                </a:lnTo>
                <a:lnTo>
                  <a:pt x="86937" y="72357"/>
                </a:lnTo>
                <a:lnTo>
                  <a:pt x="89993" y="74900"/>
                </a:lnTo>
                <a:lnTo>
                  <a:pt x="94742" y="81008"/>
                </a:lnTo>
                <a:lnTo>
                  <a:pt x="115363" y="81008"/>
                </a:lnTo>
                <a:lnTo>
                  <a:pt x="97111" y="152578"/>
                </a:lnTo>
                <a:lnTo>
                  <a:pt x="96321" y="156511"/>
                </a:lnTo>
                <a:lnTo>
                  <a:pt x="96321" y="165162"/>
                </a:lnTo>
                <a:lnTo>
                  <a:pt x="76583" y="165162"/>
                </a:lnTo>
                <a:lnTo>
                  <a:pt x="68453" y="172425"/>
                </a:lnTo>
                <a:lnTo>
                  <a:pt x="62875" y="176173"/>
                </a:lnTo>
                <a:close/>
              </a:path>
              <a:path w="135254" h="184150">
                <a:moveTo>
                  <a:pt x="120954" y="176173"/>
                </a:moveTo>
                <a:lnTo>
                  <a:pt x="105006" y="176173"/>
                </a:lnTo>
                <a:lnTo>
                  <a:pt x="112185" y="173642"/>
                </a:lnTo>
                <a:lnTo>
                  <a:pt x="117441" y="167128"/>
                </a:lnTo>
                <a:lnTo>
                  <a:pt x="121216" y="158256"/>
                </a:lnTo>
                <a:lnTo>
                  <a:pt x="123954" y="148646"/>
                </a:lnTo>
                <a:lnTo>
                  <a:pt x="125533" y="141568"/>
                </a:lnTo>
                <a:lnTo>
                  <a:pt x="126323" y="139995"/>
                </a:lnTo>
                <a:lnTo>
                  <a:pt x="134218" y="139995"/>
                </a:lnTo>
                <a:lnTo>
                  <a:pt x="134218" y="143927"/>
                </a:lnTo>
                <a:lnTo>
                  <a:pt x="133626" y="146876"/>
                </a:lnTo>
                <a:lnTo>
                  <a:pt x="131849" y="153365"/>
                </a:lnTo>
                <a:lnTo>
                  <a:pt x="128889" y="161623"/>
                </a:lnTo>
                <a:lnTo>
                  <a:pt x="124744" y="169881"/>
                </a:lnTo>
                <a:lnTo>
                  <a:pt x="120954" y="176173"/>
                </a:lnTo>
                <a:close/>
              </a:path>
              <a:path w="135254" h="184150">
                <a:moveTo>
                  <a:pt x="113691" y="184038"/>
                </a:moveTo>
                <a:lnTo>
                  <a:pt x="104216" y="184038"/>
                </a:lnTo>
                <a:lnTo>
                  <a:pt x="97678" y="183301"/>
                </a:lnTo>
                <a:lnTo>
                  <a:pt x="89808" y="180499"/>
                </a:lnTo>
                <a:lnTo>
                  <a:pt x="82233" y="174748"/>
                </a:lnTo>
                <a:lnTo>
                  <a:pt x="76583" y="165162"/>
                </a:lnTo>
                <a:lnTo>
                  <a:pt x="96321" y="165162"/>
                </a:lnTo>
                <a:lnTo>
                  <a:pt x="96321" y="170668"/>
                </a:lnTo>
                <a:lnTo>
                  <a:pt x="97900" y="176173"/>
                </a:lnTo>
                <a:lnTo>
                  <a:pt x="120954" y="176173"/>
                </a:lnTo>
                <a:lnTo>
                  <a:pt x="120007" y="177746"/>
                </a:lnTo>
                <a:lnTo>
                  <a:pt x="113691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230060" y="2243894"/>
            <a:ext cx="2540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宋体"/>
                <a:cs typeface="宋体"/>
              </a:rPr>
              <a:t>图</a:t>
            </a:r>
            <a:endParaRPr>
              <a:latin typeface="宋体"/>
              <a:cs typeface="宋体"/>
            </a:endParaRPr>
          </a:p>
        </p:txBody>
      </p:sp>
      <p:sp>
        <p:nvSpPr>
          <p:cNvPr id="61" name="标题 60">
            <a:extLst>
              <a:ext uri="{FF2B5EF4-FFF2-40B4-BE49-F238E27FC236}">
                <a16:creationId xmlns:a16="http://schemas.microsoft.com/office/drawing/2014/main" id="{B3B5CC0C-2356-46B6-8E81-364145EF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节点嵌入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66294" y="0"/>
                </a:moveTo>
                <a:lnTo>
                  <a:pt x="40488" y="5149"/>
                </a:lnTo>
                <a:lnTo>
                  <a:pt x="19416" y="19192"/>
                </a:lnTo>
                <a:lnTo>
                  <a:pt x="5209" y="40022"/>
                </a:lnTo>
                <a:lnTo>
                  <a:pt x="0" y="65532"/>
                </a:lnTo>
                <a:lnTo>
                  <a:pt x="5209" y="91041"/>
                </a:lnTo>
                <a:lnTo>
                  <a:pt x="19416" y="111871"/>
                </a:lnTo>
                <a:lnTo>
                  <a:pt x="40488" y="125914"/>
                </a:lnTo>
                <a:lnTo>
                  <a:pt x="66294" y="131064"/>
                </a:lnTo>
                <a:lnTo>
                  <a:pt x="92099" y="125914"/>
                </a:lnTo>
                <a:lnTo>
                  <a:pt x="113171" y="111871"/>
                </a:lnTo>
                <a:lnTo>
                  <a:pt x="127378" y="91041"/>
                </a:lnTo>
                <a:lnTo>
                  <a:pt x="132588" y="65532"/>
                </a:lnTo>
                <a:lnTo>
                  <a:pt x="127378" y="40022"/>
                </a:lnTo>
                <a:lnTo>
                  <a:pt x="113171" y="19192"/>
                </a:lnTo>
                <a:lnTo>
                  <a:pt x="92099" y="514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0" y="65532"/>
                </a:moveTo>
                <a:lnTo>
                  <a:pt x="5209" y="40022"/>
                </a:lnTo>
                <a:lnTo>
                  <a:pt x="19416" y="19192"/>
                </a:lnTo>
                <a:lnTo>
                  <a:pt x="40488" y="5149"/>
                </a:lnTo>
                <a:lnTo>
                  <a:pt x="66294" y="0"/>
                </a:lnTo>
                <a:lnTo>
                  <a:pt x="92099" y="5149"/>
                </a:lnTo>
                <a:lnTo>
                  <a:pt x="113171" y="19192"/>
                </a:lnTo>
                <a:lnTo>
                  <a:pt x="127378" y="40022"/>
                </a:lnTo>
                <a:lnTo>
                  <a:pt x="132588" y="65532"/>
                </a:lnTo>
                <a:lnTo>
                  <a:pt x="127378" y="91041"/>
                </a:lnTo>
                <a:lnTo>
                  <a:pt x="113171" y="111871"/>
                </a:lnTo>
                <a:lnTo>
                  <a:pt x="92099" y="125914"/>
                </a:lnTo>
                <a:lnTo>
                  <a:pt x="66294" y="131064"/>
                </a:lnTo>
                <a:lnTo>
                  <a:pt x="40488" y="125914"/>
                </a:lnTo>
                <a:lnTo>
                  <a:pt x="19416" y="111871"/>
                </a:lnTo>
                <a:lnTo>
                  <a:pt x="5209" y="91041"/>
                </a:lnTo>
                <a:lnTo>
                  <a:pt x="0" y="655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29082" y="1599438"/>
            <a:ext cx="227329" cy="472440"/>
          </a:xfrm>
          <a:custGeom>
            <a:avLst/>
            <a:gdLst/>
            <a:ahLst/>
            <a:cxnLst/>
            <a:rect l="l" t="t" r="r" b="b"/>
            <a:pathLst>
              <a:path w="227330" h="472439">
                <a:moveTo>
                  <a:pt x="0" y="0"/>
                </a:moveTo>
                <a:lnTo>
                  <a:pt x="226961" y="47232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49117" y="1712222"/>
            <a:ext cx="463550" cy="360045"/>
          </a:xfrm>
          <a:custGeom>
            <a:avLst/>
            <a:gdLst/>
            <a:ahLst/>
            <a:cxnLst/>
            <a:rect l="l" t="t" r="r" b="b"/>
            <a:pathLst>
              <a:path w="463550" h="360044">
                <a:moveTo>
                  <a:pt x="0" y="359549"/>
                </a:moveTo>
                <a:lnTo>
                  <a:pt x="46335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5194" y="1664975"/>
            <a:ext cx="661035" cy="141605"/>
          </a:xfrm>
          <a:custGeom>
            <a:avLst/>
            <a:gdLst/>
            <a:ahLst/>
            <a:cxnLst/>
            <a:rect l="l" t="t" r="r" b="b"/>
            <a:pathLst>
              <a:path w="661035" h="141605">
                <a:moveTo>
                  <a:pt x="0" y="0"/>
                </a:moveTo>
                <a:lnTo>
                  <a:pt x="660590" y="1415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5189" y="1383030"/>
            <a:ext cx="736600" cy="283210"/>
          </a:xfrm>
          <a:custGeom>
            <a:avLst/>
            <a:gdLst/>
            <a:ahLst/>
            <a:cxnLst/>
            <a:rect l="l" t="t" r="r" b="b"/>
            <a:pathLst>
              <a:path w="736600" h="283210">
                <a:moveTo>
                  <a:pt x="0" y="283108"/>
                </a:moveTo>
                <a:lnTo>
                  <a:pt x="73607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93875" y="1250445"/>
            <a:ext cx="746125" cy="132715"/>
          </a:xfrm>
          <a:custGeom>
            <a:avLst/>
            <a:gdLst/>
            <a:ahLst/>
            <a:cxnLst/>
            <a:rect l="l" t="t" r="r" b="b"/>
            <a:pathLst>
              <a:path w="746125" h="132715">
                <a:moveTo>
                  <a:pt x="0" y="132118"/>
                </a:moveTo>
                <a:lnTo>
                  <a:pt x="74551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68930" y="1806710"/>
            <a:ext cx="1217930" cy="311785"/>
          </a:xfrm>
          <a:custGeom>
            <a:avLst/>
            <a:gdLst/>
            <a:ahLst/>
            <a:cxnLst/>
            <a:rect l="l" t="t" r="r" b="b"/>
            <a:pathLst>
              <a:path w="1217930" h="311785">
                <a:moveTo>
                  <a:pt x="0" y="311416"/>
                </a:moveTo>
                <a:lnTo>
                  <a:pt x="121737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9659" y="1732027"/>
            <a:ext cx="878205" cy="650875"/>
          </a:xfrm>
          <a:custGeom>
            <a:avLst/>
            <a:gdLst/>
            <a:ahLst/>
            <a:cxnLst/>
            <a:rect l="l" t="t" r="r" b="b"/>
            <a:pathLst>
              <a:path w="878205" h="650875">
                <a:moveTo>
                  <a:pt x="878116" y="65067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31970" y="1957588"/>
            <a:ext cx="595630" cy="424815"/>
          </a:xfrm>
          <a:custGeom>
            <a:avLst/>
            <a:gdLst/>
            <a:ahLst/>
            <a:cxnLst/>
            <a:rect l="l" t="t" r="r" b="b"/>
            <a:pathLst>
              <a:path w="595629" h="424814">
                <a:moveTo>
                  <a:pt x="0" y="424649"/>
                </a:moveTo>
                <a:lnTo>
                  <a:pt x="59547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58155" y="1807470"/>
            <a:ext cx="1973580" cy="200025"/>
          </a:xfrm>
          <a:custGeom>
            <a:avLst/>
            <a:gdLst/>
            <a:ahLst/>
            <a:cxnLst/>
            <a:rect l="l" t="t" r="r" b="b"/>
            <a:pathLst>
              <a:path w="1973579" h="200025">
                <a:moveTo>
                  <a:pt x="1873758" y="0"/>
                </a:moveTo>
                <a:lnTo>
                  <a:pt x="1873758" y="49911"/>
                </a:lnTo>
                <a:lnTo>
                  <a:pt x="0" y="49911"/>
                </a:lnTo>
                <a:lnTo>
                  <a:pt x="0" y="149733"/>
                </a:lnTo>
                <a:lnTo>
                  <a:pt x="1873758" y="149733"/>
                </a:lnTo>
                <a:lnTo>
                  <a:pt x="1873758" y="199644"/>
                </a:lnTo>
                <a:lnTo>
                  <a:pt x="1973580" y="99822"/>
                </a:lnTo>
                <a:lnTo>
                  <a:pt x="18737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61086" y="1491885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表示学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习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64473" y="1559813"/>
            <a:ext cx="554990" cy="591820"/>
          </a:xfrm>
          <a:custGeom>
            <a:avLst/>
            <a:gdLst/>
            <a:ahLst/>
            <a:cxnLst/>
            <a:rect l="l" t="t" r="r" b="b"/>
            <a:pathLst>
              <a:path w="554990" h="591819">
                <a:moveTo>
                  <a:pt x="0" y="591312"/>
                </a:moveTo>
                <a:lnTo>
                  <a:pt x="554735" y="591312"/>
                </a:lnTo>
                <a:lnTo>
                  <a:pt x="554735" y="0"/>
                </a:lnTo>
                <a:lnTo>
                  <a:pt x="0" y="0"/>
                </a:lnTo>
                <a:lnTo>
                  <a:pt x="0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7897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889091" y="2243873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91154" y="2156409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796" y="103030"/>
                </a:moveTo>
                <a:lnTo>
                  <a:pt x="94742" y="103030"/>
                </a:lnTo>
                <a:lnTo>
                  <a:pt x="100380" y="75011"/>
                </a:lnTo>
                <a:lnTo>
                  <a:pt x="117675" y="21235"/>
                </a:lnTo>
                <a:lnTo>
                  <a:pt x="155535" y="0"/>
                </a:lnTo>
                <a:lnTo>
                  <a:pt x="166921" y="1622"/>
                </a:lnTo>
                <a:lnTo>
                  <a:pt x="177346" y="6488"/>
                </a:lnTo>
                <a:lnTo>
                  <a:pt x="178637" y="7864"/>
                </a:lnTo>
                <a:lnTo>
                  <a:pt x="147640" y="7864"/>
                </a:lnTo>
                <a:lnTo>
                  <a:pt x="141324" y="14156"/>
                </a:lnTo>
                <a:lnTo>
                  <a:pt x="130381" y="50986"/>
                </a:lnTo>
                <a:lnTo>
                  <a:pt x="128691" y="59773"/>
                </a:lnTo>
                <a:lnTo>
                  <a:pt x="120796" y="103030"/>
                </a:lnTo>
                <a:close/>
              </a:path>
              <a:path w="187960" h="342264">
                <a:moveTo>
                  <a:pt x="167378" y="47975"/>
                </a:moveTo>
                <a:lnTo>
                  <a:pt x="160272" y="47975"/>
                </a:lnTo>
                <a:lnTo>
                  <a:pt x="153167" y="44043"/>
                </a:lnTo>
                <a:lnTo>
                  <a:pt x="173694" y="14943"/>
                </a:lnTo>
                <a:lnTo>
                  <a:pt x="166588" y="7864"/>
                </a:lnTo>
                <a:lnTo>
                  <a:pt x="178637" y="7864"/>
                </a:lnTo>
                <a:lnTo>
                  <a:pt x="184957" y="14599"/>
                </a:lnTo>
                <a:lnTo>
                  <a:pt x="187905" y="25954"/>
                </a:lnTo>
                <a:lnTo>
                  <a:pt x="186030" y="35367"/>
                </a:lnTo>
                <a:lnTo>
                  <a:pt x="181195" y="42273"/>
                </a:lnTo>
                <a:lnTo>
                  <a:pt x="174582" y="46525"/>
                </a:lnTo>
                <a:lnTo>
                  <a:pt x="167378" y="47975"/>
                </a:lnTo>
                <a:close/>
              </a:path>
              <a:path w="187960" h="342264">
                <a:moveTo>
                  <a:pt x="161851" y="114827"/>
                </a:moveTo>
                <a:lnTo>
                  <a:pt x="57635" y="114827"/>
                </a:lnTo>
                <a:lnTo>
                  <a:pt x="57635" y="103030"/>
                </a:lnTo>
                <a:lnTo>
                  <a:pt x="161851" y="103030"/>
                </a:lnTo>
                <a:lnTo>
                  <a:pt x="161851" y="114827"/>
                </a:lnTo>
                <a:close/>
              </a:path>
              <a:path w="187960" h="342264">
                <a:moveTo>
                  <a:pt x="52931" y="333471"/>
                </a:moveTo>
                <a:lnTo>
                  <a:pt x="31580" y="333471"/>
                </a:lnTo>
                <a:lnTo>
                  <a:pt x="44089" y="327609"/>
                </a:lnTo>
                <a:lnTo>
                  <a:pt x="52897" y="311941"/>
                </a:lnTo>
                <a:lnTo>
                  <a:pt x="59337" y="289342"/>
                </a:lnTo>
                <a:lnTo>
                  <a:pt x="64740" y="262687"/>
                </a:lnTo>
                <a:lnTo>
                  <a:pt x="93163" y="114827"/>
                </a:lnTo>
                <a:lnTo>
                  <a:pt x="118428" y="114827"/>
                </a:lnTo>
                <a:lnTo>
                  <a:pt x="95532" y="233587"/>
                </a:lnTo>
                <a:lnTo>
                  <a:pt x="93977" y="242447"/>
                </a:lnTo>
                <a:lnTo>
                  <a:pt x="89610" y="261409"/>
                </a:lnTo>
                <a:lnTo>
                  <a:pt x="82875" y="284352"/>
                </a:lnTo>
                <a:lnTo>
                  <a:pt x="74214" y="305157"/>
                </a:lnTo>
                <a:lnTo>
                  <a:pt x="67886" y="317237"/>
                </a:lnTo>
                <a:lnTo>
                  <a:pt x="58523" y="329244"/>
                </a:lnTo>
                <a:lnTo>
                  <a:pt x="52931" y="333471"/>
                </a:lnTo>
                <a:close/>
              </a:path>
              <a:path w="187960" h="342264">
                <a:moveTo>
                  <a:pt x="31580" y="342122"/>
                </a:moveTo>
                <a:lnTo>
                  <a:pt x="20317" y="340390"/>
                </a:lnTo>
                <a:lnTo>
                  <a:pt x="10165" y="335339"/>
                </a:lnTo>
                <a:lnTo>
                  <a:pt x="2825" y="327191"/>
                </a:lnTo>
                <a:lnTo>
                  <a:pt x="0" y="316168"/>
                </a:lnTo>
                <a:lnTo>
                  <a:pt x="1875" y="306632"/>
                </a:lnTo>
                <a:lnTo>
                  <a:pt x="6710" y="299455"/>
                </a:lnTo>
                <a:lnTo>
                  <a:pt x="13323" y="294933"/>
                </a:lnTo>
                <a:lnTo>
                  <a:pt x="20527" y="293360"/>
                </a:lnTo>
                <a:lnTo>
                  <a:pt x="27633" y="293360"/>
                </a:lnTo>
                <a:lnTo>
                  <a:pt x="34738" y="298079"/>
                </a:lnTo>
                <a:lnTo>
                  <a:pt x="34738" y="306730"/>
                </a:lnTo>
                <a:lnTo>
                  <a:pt x="33850" y="312027"/>
                </a:lnTo>
                <a:lnTo>
                  <a:pt x="30593" y="318429"/>
                </a:lnTo>
                <a:lnTo>
                  <a:pt x="24080" y="324095"/>
                </a:lnTo>
                <a:lnTo>
                  <a:pt x="13421" y="327179"/>
                </a:lnTo>
                <a:lnTo>
                  <a:pt x="21317" y="333471"/>
                </a:lnTo>
                <a:lnTo>
                  <a:pt x="52931" y="333471"/>
                </a:lnTo>
                <a:lnTo>
                  <a:pt x="46347" y="338448"/>
                </a:lnTo>
                <a:lnTo>
                  <a:pt x="31580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3806" y="2259434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38" y="39324"/>
                </a:moveTo>
                <a:lnTo>
                  <a:pt x="11990" y="37800"/>
                </a:lnTo>
                <a:lnTo>
                  <a:pt x="5724" y="33622"/>
                </a:lnTo>
                <a:lnTo>
                  <a:pt x="1529" y="27379"/>
                </a:lnTo>
                <a:lnTo>
                  <a:pt x="0" y="19662"/>
                </a:lnTo>
                <a:lnTo>
                  <a:pt x="1529" y="11944"/>
                </a:lnTo>
                <a:lnTo>
                  <a:pt x="5724" y="5702"/>
                </a:lnTo>
                <a:lnTo>
                  <a:pt x="11990" y="1523"/>
                </a:lnTo>
                <a:lnTo>
                  <a:pt x="19738" y="0"/>
                </a:lnTo>
                <a:lnTo>
                  <a:pt x="27608" y="1523"/>
                </a:lnTo>
                <a:lnTo>
                  <a:pt x="34146" y="5702"/>
                </a:lnTo>
                <a:lnTo>
                  <a:pt x="38612" y="11944"/>
                </a:lnTo>
                <a:lnTo>
                  <a:pt x="40265" y="19662"/>
                </a:lnTo>
                <a:lnTo>
                  <a:pt x="38612" y="27379"/>
                </a:lnTo>
                <a:lnTo>
                  <a:pt x="34146" y="33622"/>
                </a:lnTo>
                <a:lnTo>
                  <a:pt x="27608" y="37800"/>
                </a:lnTo>
                <a:lnTo>
                  <a:pt x="19738" y="39324"/>
                </a:lnTo>
                <a:close/>
              </a:path>
              <a:path w="40639" h="162560">
                <a:moveTo>
                  <a:pt x="19738" y="162016"/>
                </a:moveTo>
                <a:lnTo>
                  <a:pt x="11990" y="160370"/>
                </a:lnTo>
                <a:lnTo>
                  <a:pt x="5724" y="155921"/>
                </a:lnTo>
                <a:lnTo>
                  <a:pt x="1529" y="149408"/>
                </a:lnTo>
                <a:lnTo>
                  <a:pt x="0" y="141568"/>
                </a:lnTo>
                <a:lnTo>
                  <a:pt x="1529" y="134182"/>
                </a:lnTo>
                <a:lnTo>
                  <a:pt x="5724" y="127902"/>
                </a:lnTo>
                <a:lnTo>
                  <a:pt x="11990" y="123540"/>
                </a:lnTo>
                <a:lnTo>
                  <a:pt x="19738" y="121905"/>
                </a:lnTo>
                <a:lnTo>
                  <a:pt x="27608" y="123540"/>
                </a:lnTo>
                <a:lnTo>
                  <a:pt x="34146" y="127902"/>
                </a:lnTo>
                <a:lnTo>
                  <a:pt x="38612" y="134182"/>
                </a:lnTo>
                <a:lnTo>
                  <a:pt x="40265" y="141568"/>
                </a:lnTo>
                <a:lnTo>
                  <a:pt x="38612" y="149408"/>
                </a:lnTo>
                <a:lnTo>
                  <a:pt x="34146" y="155921"/>
                </a:lnTo>
                <a:lnTo>
                  <a:pt x="27608" y="160370"/>
                </a:lnTo>
                <a:lnTo>
                  <a:pt x="19738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24081" y="2164269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214" y="273698"/>
                </a:moveTo>
                <a:lnTo>
                  <a:pt x="56055" y="273698"/>
                </a:lnTo>
                <a:lnTo>
                  <a:pt x="56055" y="265046"/>
                </a:lnTo>
                <a:lnTo>
                  <a:pt x="56845" y="261114"/>
                </a:lnTo>
                <a:lnTo>
                  <a:pt x="60324" y="238846"/>
                </a:lnTo>
                <a:lnTo>
                  <a:pt x="63359" y="211565"/>
                </a:lnTo>
                <a:lnTo>
                  <a:pt x="65505" y="181924"/>
                </a:lnTo>
                <a:lnTo>
                  <a:pt x="66319" y="152578"/>
                </a:lnTo>
                <a:lnTo>
                  <a:pt x="64839" y="114434"/>
                </a:lnTo>
                <a:lnTo>
                  <a:pt x="57437" y="71570"/>
                </a:lnTo>
                <a:lnTo>
                  <a:pt x="39673" y="35785"/>
                </a:lnTo>
                <a:lnTo>
                  <a:pt x="7105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4" y="11281"/>
                </a:lnTo>
                <a:lnTo>
                  <a:pt x="8289" y="6095"/>
                </a:lnTo>
                <a:lnTo>
                  <a:pt x="16653" y="1794"/>
                </a:lnTo>
                <a:lnTo>
                  <a:pt x="26054" y="0"/>
                </a:lnTo>
                <a:lnTo>
                  <a:pt x="65764" y="17990"/>
                </a:lnTo>
                <a:lnTo>
                  <a:pt x="86156" y="59576"/>
                </a:lnTo>
                <a:lnTo>
                  <a:pt x="93669" y="106176"/>
                </a:lnTo>
                <a:lnTo>
                  <a:pt x="94742" y="139208"/>
                </a:lnTo>
                <a:lnTo>
                  <a:pt x="94656" y="148400"/>
                </a:lnTo>
                <a:lnTo>
                  <a:pt x="94051" y="166735"/>
                </a:lnTo>
                <a:lnTo>
                  <a:pt x="92410" y="192739"/>
                </a:lnTo>
                <a:lnTo>
                  <a:pt x="89215" y="224935"/>
                </a:lnTo>
                <a:lnTo>
                  <a:pt x="119573" y="224935"/>
                </a:lnTo>
                <a:lnTo>
                  <a:pt x="114381" y="230048"/>
                </a:lnTo>
                <a:lnTo>
                  <a:pt x="76546" y="261753"/>
                </a:lnTo>
                <a:lnTo>
                  <a:pt x="59214" y="273698"/>
                </a:lnTo>
                <a:close/>
              </a:path>
              <a:path w="236220" h="274319">
                <a:moveTo>
                  <a:pt x="119573" y="224935"/>
                </a:moveTo>
                <a:lnTo>
                  <a:pt x="89215" y="224935"/>
                </a:lnTo>
                <a:lnTo>
                  <a:pt x="136883" y="183313"/>
                </a:lnTo>
                <a:lnTo>
                  <a:pt x="178629" y="138520"/>
                </a:lnTo>
                <a:lnTo>
                  <a:pt x="208236" y="97414"/>
                </a:lnTo>
                <a:lnTo>
                  <a:pt x="219486" y="66851"/>
                </a:lnTo>
                <a:lnTo>
                  <a:pt x="218351" y="58273"/>
                </a:lnTo>
                <a:lnTo>
                  <a:pt x="213960" y="48369"/>
                </a:lnTo>
                <a:lnTo>
                  <a:pt x="204831" y="39643"/>
                </a:lnTo>
                <a:lnTo>
                  <a:pt x="189485" y="34605"/>
                </a:lnTo>
                <a:lnTo>
                  <a:pt x="183168" y="34605"/>
                </a:lnTo>
                <a:lnTo>
                  <a:pt x="183168" y="29100"/>
                </a:lnTo>
                <a:lnTo>
                  <a:pt x="184205" y="22230"/>
                </a:lnTo>
                <a:lnTo>
                  <a:pt x="187313" y="12485"/>
                </a:lnTo>
                <a:lnTo>
                  <a:pt x="192495" y="3772"/>
                </a:lnTo>
                <a:lnTo>
                  <a:pt x="199748" y="0"/>
                </a:lnTo>
                <a:lnTo>
                  <a:pt x="211751" y="2347"/>
                </a:lnTo>
                <a:lnTo>
                  <a:pt x="223533" y="9929"/>
                </a:lnTo>
                <a:lnTo>
                  <a:pt x="232501" y="23557"/>
                </a:lnTo>
                <a:lnTo>
                  <a:pt x="236066" y="44043"/>
                </a:lnTo>
                <a:lnTo>
                  <a:pt x="233537" y="64221"/>
                </a:lnTo>
                <a:lnTo>
                  <a:pt x="226493" y="86317"/>
                </a:lnTo>
                <a:lnTo>
                  <a:pt x="215748" y="109297"/>
                </a:lnTo>
                <a:lnTo>
                  <a:pt x="202117" y="132130"/>
                </a:lnTo>
                <a:lnTo>
                  <a:pt x="160359" y="184775"/>
                </a:lnTo>
                <a:lnTo>
                  <a:pt x="119573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99104" y="2229552"/>
            <a:ext cx="335280" cy="196215"/>
          </a:xfrm>
          <a:custGeom>
            <a:avLst/>
            <a:gdLst/>
            <a:ahLst/>
            <a:cxnLst/>
            <a:rect l="l" t="t" r="r" b="b"/>
            <a:pathLst>
              <a:path w="335279" h="196214">
                <a:moveTo>
                  <a:pt x="254225" y="195835"/>
                </a:moveTo>
                <a:lnTo>
                  <a:pt x="240014" y="195835"/>
                </a:lnTo>
                <a:lnTo>
                  <a:pt x="240014" y="191116"/>
                </a:lnTo>
                <a:lnTo>
                  <a:pt x="259752" y="141568"/>
                </a:lnTo>
                <a:lnTo>
                  <a:pt x="293701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701" y="90446"/>
                </a:lnTo>
                <a:lnTo>
                  <a:pt x="282722" y="81020"/>
                </a:lnTo>
                <a:lnTo>
                  <a:pt x="249340" y="35232"/>
                </a:lnTo>
                <a:lnTo>
                  <a:pt x="240014" y="3932"/>
                </a:lnTo>
                <a:lnTo>
                  <a:pt x="240014" y="0"/>
                </a:lnTo>
                <a:lnTo>
                  <a:pt x="254225" y="0"/>
                </a:lnTo>
                <a:lnTo>
                  <a:pt x="254225" y="786"/>
                </a:lnTo>
                <a:lnTo>
                  <a:pt x="255804" y="5505"/>
                </a:lnTo>
                <a:lnTo>
                  <a:pt x="271434" y="44928"/>
                </a:lnTo>
                <a:lnTo>
                  <a:pt x="293208" y="70784"/>
                </a:lnTo>
                <a:lnTo>
                  <a:pt x="315425" y="86022"/>
                </a:lnTo>
                <a:lnTo>
                  <a:pt x="332388" y="93592"/>
                </a:lnTo>
                <a:lnTo>
                  <a:pt x="333177" y="94378"/>
                </a:lnTo>
                <a:lnTo>
                  <a:pt x="334756" y="95165"/>
                </a:lnTo>
                <a:lnTo>
                  <a:pt x="334756" y="100670"/>
                </a:lnTo>
                <a:lnTo>
                  <a:pt x="333967" y="101457"/>
                </a:lnTo>
                <a:lnTo>
                  <a:pt x="329230" y="103030"/>
                </a:lnTo>
                <a:lnTo>
                  <a:pt x="300992" y="118526"/>
                </a:lnTo>
                <a:lnTo>
                  <a:pt x="279786" y="138520"/>
                </a:lnTo>
                <a:lnTo>
                  <a:pt x="264945" y="162201"/>
                </a:lnTo>
                <a:lnTo>
                  <a:pt x="255804" y="188757"/>
                </a:lnTo>
                <a:lnTo>
                  <a:pt x="254225" y="195049"/>
                </a:lnTo>
                <a:lnTo>
                  <a:pt x="254225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66500" y="2163487"/>
            <a:ext cx="260350" cy="258445"/>
          </a:xfrm>
          <a:custGeom>
            <a:avLst/>
            <a:gdLst/>
            <a:ahLst/>
            <a:cxnLst/>
            <a:rect l="l" t="t" r="r" b="b"/>
            <a:pathLst>
              <a:path w="260350" h="258444">
                <a:moveTo>
                  <a:pt x="194728" y="126624"/>
                </a:moveTo>
                <a:lnTo>
                  <a:pt x="95532" y="126624"/>
                </a:lnTo>
                <a:lnTo>
                  <a:pt x="131615" y="124756"/>
                </a:lnTo>
                <a:lnTo>
                  <a:pt x="153265" y="116990"/>
                </a:lnTo>
                <a:lnTo>
                  <a:pt x="163813" y="100080"/>
                </a:lnTo>
                <a:lnTo>
                  <a:pt x="166588" y="70784"/>
                </a:lnTo>
                <a:lnTo>
                  <a:pt x="163615" y="43232"/>
                </a:lnTo>
                <a:lnTo>
                  <a:pt x="154647" y="25560"/>
                </a:lnTo>
                <a:lnTo>
                  <a:pt x="139609" y="16147"/>
                </a:lnTo>
                <a:lnTo>
                  <a:pt x="118428" y="13370"/>
                </a:lnTo>
                <a:lnTo>
                  <a:pt x="0" y="13370"/>
                </a:lnTo>
                <a:lnTo>
                  <a:pt x="0" y="0"/>
                </a:lnTo>
                <a:lnTo>
                  <a:pt x="131849" y="0"/>
                </a:lnTo>
                <a:lnTo>
                  <a:pt x="166046" y="3649"/>
                </a:lnTo>
                <a:lnTo>
                  <a:pt x="198169" y="15631"/>
                </a:lnTo>
                <a:lnTo>
                  <a:pt x="199991" y="17302"/>
                </a:lnTo>
                <a:lnTo>
                  <a:pt x="165799" y="17302"/>
                </a:lnTo>
                <a:lnTo>
                  <a:pt x="173016" y="29751"/>
                </a:lnTo>
                <a:lnTo>
                  <a:pt x="177346" y="43158"/>
                </a:lnTo>
                <a:lnTo>
                  <a:pt x="179455" y="57008"/>
                </a:lnTo>
                <a:lnTo>
                  <a:pt x="180010" y="70784"/>
                </a:lnTo>
                <a:lnTo>
                  <a:pt x="179603" y="83736"/>
                </a:lnTo>
                <a:lnTo>
                  <a:pt x="177938" y="97131"/>
                </a:lnTo>
                <a:lnTo>
                  <a:pt x="174348" y="109936"/>
                </a:lnTo>
                <a:lnTo>
                  <a:pt x="168167" y="121119"/>
                </a:lnTo>
                <a:lnTo>
                  <a:pt x="204852" y="121119"/>
                </a:lnTo>
                <a:lnTo>
                  <a:pt x="194728" y="126624"/>
                </a:lnTo>
                <a:close/>
              </a:path>
              <a:path w="260350" h="258444">
                <a:moveTo>
                  <a:pt x="44213" y="244598"/>
                </a:moveTo>
                <a:lnTo>
                  <a:pt x="10263" y="244598"/>
                </a:lnTo>
                <a:lnTo>
                  <a:pt x="23290" y="243934"/>
                </a:lnTo>
                <a:lnTo>
                  <a:pt x="30396" y="241058"/>
                </a:lnTo>
                <a:lnTo>
                  <a:pt x="33357" y="234644"/>
                </a:lnTo>
                <a:lnTo>
                  <a:pt x="33949" y="223362"/>
                </a:lnTo>
                <a:lnTo>
                  <a:pt x="33949" y="34605"/>
                </a:lnTo>
                <a:lnTo>
                  <a:pt x="33357" y="23324"/>
                </a:lnTo>
                <a:lnTo>
                  <a:pt x="30396" y="16909"/>
                </a:lnTo>
                <a:lnTo>
                  <a:pt x="23290" y="14033"/>
                </a:lnTo>
                <a:lnTo>
                  <a:pt x="10263" y="13370"/>
                </a:lnTo>
                <a:lnTo>
                  <a:pt x="44213" y="13370"/>
                </a:lnTo>
                <a:lnTo>
                  <a:pt x="47371" y="20448"/>
                </a:lnTo>
                <a:lnTo>
                  <a:pt x="47371" y="237519"/>
                </a:lnTo>
                <a:lnTo>
                  <a:pt x="44213" y="244598"/>
                </a:lnTo>
                <a:close/>
              </a:path>
              <a:path w="260350" h="258444">
                <a:moveTo>
                  <a:pt x="118428" y="244598"/>
                </a:moveTo>
                <a:lnTo>
                  <a:pt x="85268" y="244598"/>
                </a:lnTo>
                <a:lnTo>
                  <a:pt x="82110" y="237519"/>
                </a:lnTo>
                <a:lnTo>
                  <a:pt x="82110" y="19662"/>
                </a:lnTo>
                <a:lnTo>
                  <a:pt x="86847" y="13370"/>
                </a:lnTo>
                <a:lnTo>
                  <a:pt x="118428" y="13370"/>
                </a:lnTo>
                <a:lnTo>
                  <a:pt x="105191" y="15459"/>
                </a:lnTo>
                <a:lnTo>
                  <a:pt x="98394" y="20645"/>
                </a:lnTo>
                <a:lnTo>
                  <a:pt x="95889" y="27305"/>
                </a:lnTo>
                <a:lnTo>
                  <a:pt x="95532" y="33819"/>
                </a:lnTo>
                <a:lnTo>
                  <a:pt x="95532" y="126624"/>
                </a:lnTo>
                <a:lnTo>
                  <a:pt x="194728" y="126624"/>
                </a:lnTo>
                <a:lnTo>
                  <a:pt x="190027" y="129180"/>
                </a:lnTo>
                <a:lnTo>
                  <a:pt x="165799" y="135276"/>
                </a:lnTo>
                <a:lnTo>
                  <a:pt x="167302" y="137635"/>
                </a:lnTo>
                <a:lnTo>
                  <a:pt x="151588" y="137635"/>
                </a:lnTo>
                <a:lnTo>
                  <a:pt x="145271" y="138422"/>
                </a:lnTo>
                <a:lnTo>
                  <a:pt x="137376" y="139208"/>
                </a:lnTo>
                <a:lnTo>
                  <a:pt x="127112" y="139208"/>
                </a:lnTo>
                <a:lnTo>
                  <a:pt x="124744" y="139995"/>
                </a:lnTo>
                <a:lnTo>
                  <a:pt x="95532" y="139995"/>
                </a:lnTo>
                <a:lnTo>
                  <a:pt x="95532" y="223362"/>
                </a:lnTo>
                <a:lnTo>
                  <a:pt x="96111" y="234312"/>
                </a:lnTo>
                <a:lnTo>
                  <a:pt x="98986" y="240764"/>
                </a:lnTo>
                <a:lnTo>
                  <a:pt x="105857" y="243823"/>
                </a:lnTo>
                <a:lnTo>
                  <a:pt x="118428" y="244598"/>
                </a:lnTo>
                <a:close/>
              </a:path>
              <a:path w="260350" h="258444">
                <a:moveTo>
                  <a:pt x="204852" y="121119"/>
                </a:moveTo>
                <a:lnTo>
                  <a:pt x="168167" y="121119"/>
                </a:lnTo>
                <a:lnTo>
                  <a:pt x="192384" y="113696"/>
                </a:lnTo>
                <a:lnTo>
                  <a:pt x="207940" y="102440"/>
                </a:lnTo>
                <a:lnTo>
                  <a:pt x="216242" y="87939"/>
                </a:lnTo>
                <a:lnTo>
                  <a:pt x="218697" y="70784"/>
                </a:lnTo>
                <a:lnTo>
                  <a:pt x="212541" y="46722"/>
                </a:lnTo>
                <a:lnTo>
                  <a:pt x="197873" y="31066"/>
                </a:lnTo>
                <a:lnTo>
                  <a:pt x="180393" y="21898"/>
                </a:lnTo>
                <a:lnTo>
                  <a:pt x="165799" y="17302"/>
                </a:lnTo>
                <a:lnTo>
                  <a:pt x="199991" y="17302"/>
                </a:lnTo>
                <a:lnTo>
                  <a:pt x="222003" y="37493"/>
                </a:lnTo>
                <a:lnTo>
                  <a:pt x="231329" y="70784"/>
                </a:lnTo>
                <a:lnTo>
                  <a:pt x="225753" y="98999"/>
                </a:lnTo>
                <a:lnTo>
                  <a:pt x="210999" y="117776"/>
                </a:lnTo>
                <a:lnTo>
                  <a:pt x="204852" y="121119"/>
                </a:lnTo>
                <a:close/>
              </a:path>
              <a:path w="260350" h="258444">
                <a:moveTo>
                  <a:pt x="254225" y="244598"/>
                </a:moveTo>
                <a:lnTo>
                  <a:pt x="228961" y="244598"/>
                </a:lnTo>
                <a:lnTo>
                  <a:pt x="204325" y="215829"/>
                </a:lnTo>
                <a:lnTo>
                  <a:pt x="180504" y="182563"/>
                </a:lnTo>
                <a:lnTo>
                  <a:pt x="161568" y="153574"/>
                </a:lnTo>
                <a:lnTo>
                  <a:pt x="151588" y="137635"/>
                </a:lnTo>
                <a:lnTo>
                  <a:pt x="167302" y="137635"/>
                </a:lnTo>
                <a:lnTo>
                  <a:pt x="183403" y="162901"/>
                </a:lnTo>
                <a:lnTo>
                  <a:pt x="197676" y="184038"/>
                </a:lnTo>
                <a:lnTo>
                  <a:pt x="207656" y="198097"/>
                </a:lnTo>
                <a:lnTo>
                  <a:pt x="220584" y="215620"/>
                </a:lnTo>
                <a:lnTo>
                  <a:pt x="231230" y="228081"/>
                </a:lnTo>
                <a:lnTo>
                  <a:pt x="242913" y="238773"/>
                </a:lnTo>
                <a:lnTo>
                  <a:pt x="254225" y="244598"/>
                </a:lnTo>
                <a:close/>
              </a:path>
              <a:path w="260350" h="258444">
                <a:moveTo>
                  <a:pt x="259752" y="257968"/>
                </a:moveTo>
                <a:lnTo>
                  <a:pt x="185537" y="257968"/>
                </a:lnTo>
                <a:lnTo>
                  <a:pt x="182379" y="253249"/>
                </a:lnTo>
                <a:lnTo>
                  <a:pt x="178678" y="247645"/>
                </a:lnTo>
                <a:lnTo>
                  <a:pt x="169500" y="232899"/>
                </a:lnTo>
                <a:lnTo>
                  <a:pt x="165799" y="227295"/>
                </a:lnTo>
                <a:lnTo>
                  <a:pt x="108953" y="139995"/>
                </a:lnTo>
                <a:lnTo>
                  <a:pt x="124744" y="139995"/>
                </a:lnTo>
                <a:lnTo>
                  <a:pt x="192643" y="244598"/>
                </a:lnTo>
                <a:lnTo>
                  <a:pt x="254225" y="244598"/>
                </a:lnTo>
                <a:lnTo>
                  <a:pt x="257383" y="245384"/>
                </a:lnTo>
                <a:lnTo>
                  <a:pt x="259752" y="247744"/>
                </a:lnTo>
                <a:lnTo>
                  <a:pt x="259752" y="257968"/>
                </a:lnTo>
                <a:close/>
              </a:path>
              <a:path w="260350" h="258444">
                <a:moveTo>
                  <a:pt x="128691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691" y="244598"/>
                </a:lnTo>
                <a:lnTo>
                  <a:pt x="128691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49943" y="2084833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363" y="81008"/>
                </a:moveTo>
                <a:lnTo>
                  <a:pt x="94742" y="81008"/>
                </a:lnTo>
                <a:lnTo>
                  <a:pt x="109743" y="21235"/>
                </a:lnTo>
                <a:lnTo>
                  <a:pt x="110532" y="18875"/>
                </a:lnTo>
                <a:lnTo>
                  <a:pt x="110532" y="11010"/>
                </a:lnTo>
                <a:lnTo>
                  <a:pt x="91584" y="11010"/>
                </a:lnTo>
                <a:lnTo>
                  <a:pt x="91584" y="2359"/>
                </a:lnTo>
                <a:lnTo>
                  <a:pt x="94742" y="1572"/>
                </a:lnTo>
                <a:lnTo>
                  <a:pt x="97111" y="1572"/>
                </a:lnTo>
                <a:lnTo>
                  <a:pt x="104303" y="995"/>
                </a:lnTo>
                <a:lnTo>
                  <a:pt x="114381" y="491"/>
                </a:lnTo>
                <a:lnTo>
                  <a:pt x="124312" y="135"/>
                </a:lnTo>
                <a:lnTo>
                  <a:pt x="131060" y="0"/>
                </a:lnTo>
                <a:lnTo>
                  <a:pt x="134218" y="0"/>
                </a:lnTo>
                <a:lnTo>
                  <a:pt x="135008" y="1572"/>
                </a:lnTo>
                <a:lnTo>
                  <a:pt x="135008" y="3145"/>
                </a:lnTo>
                <a:lnTo>
                  <a:pt x="134218" y="6291"/>
                </a:lnTo>
                <a:lnTo>
                  <a:pt x="134218" y="7078"/>
                </a:lnTo>
                <a:lnTo>
                  <a:pt x="115363" y="81008"/>
                </a:lnTo>
                <a:close/>
              </a:path>
              <a:path w="135254" h="184150">
                <a:moveTo>
                  <a:pt x="39476" y="184038"/>
                </a:moveTo>
                <a:lnTo>
                  <a:pt x="23648" y="180806"/>
                </a:lnTo>
                <a:lnTo>
                  <a:pt x="11151" y="171749"/>
                </a:lnTo>
                <a:lnTo>
                  <a:pt x="2948" y="157826"/>
                </a:lnTo>
                <a:lnTo>
                  <a:pt x="0" y="139995"/>
                </a:lnTo>
                <a:lnTo>
                  <a:pt x="5835" y="112394"/>
                </a:lnTo>
                <a:lnTo>
                  <a:pt x="21218" y="88480"/>
                </a:lnTo>
                <a:lnTo>
                  <a:pt x="42967" y="71644"/>
                </a:lnTo>
                <a:lnTo>
                  <a:pt x="67898" y="65278"/>
                </a:lnTo>
                <a:lnTo>
                  <a:pt x="76645" y="66519"/>
                </a:lnTo>
                <a:lnTo>
                  <a:pt x="83985" y="69899"/>
                </a:lnTo>
                <a:lnTo>
                  <a:pt x="86937" y="72357"/>
                </a:lnTo>
                <a:lnTo>
                  <a:pt x="67898" y="72357"/>
                </a:lnTo>
                <a:lnTo>
                  <a:pt x="61052" y="73303"/>
                </a:lnTo>
                <a:lnTo>
                  <a:pt x="29977" y="108535"/>
                </a:lnTo>
                <a:lnTo>
                  <a:pt x="21317" y="151005"/>
                </a:lnTo>
                <a:lnTo>
                  <a:pt x="22945" y="162901"/>
                </a:lnTo>
                <a:lnTo>
                  <a:pt x="27238" y="170668"/>
                </a:lnTo>
                <a:lnTo>
                  <a:pt x="33307" y="174895"/>
                </a:lnTo>
                <a:lnTo>
                  <a:pt x="40265" y="176173"/>
                </a:lnTo>
                <a:lnTo>
                  <a:pt x="62875" y="176173"/>
                </a:lnTo>
                <a:lnTo>
                  <a:pt x="59510" y="178434"/>
                </a:lnTo>
                <a:lnTo>
                  <a:pt x="49826" y="182526"/>
                </a:lnTo>
                <a:lnTo>
                  <a:pt x="39476" y="184038"/>
                </a:lnTo>
                <a:close/>
              </a:path>
              <a:path w="135254" h="184150">
                <a:moveTo>
                  <a:pt x="62875" y="176173"/>
                </a:moveTo>
                <a:lnTo>
                  <a:pt x="40265" y="176173"/>
                </a:lnTo>
                <a:lnTo>
                  <a:pt x="48419" y="174907"/>
                </a:lnTo>
                <a:lnTo>
                  <a:pt x="55759" y="171946"/>
                </a:lnTo>
                <a:lnTo>
                  <a:pt x="90005" y="99097"/>
                </a:lnTo>
                <a:lnTo>
                  <a:pt x="90794" y="98311"/>
                </a:lnTo>
                <a:lnTo>
                  <a:pt x="90794" y="95165"/>
                </a:lnTo>
                <a:lnTo>
                  <a:pt x="89770" y="90606"/>
                </a:lnTo>
                <a:lnTo>
                  <a:pt x="86156" y="82876"/>
                </a:lnTo>
                <a:lnTo>
                  <a:pt x="79137" y="75589"/>
                </a:lnTo>
                <a:lnTo>
                  <a:pt x="67898" y="72357"/>
                </a:lnTo>
                <a:lnTo>
                  <a:pt x="86937" y="72357"/>
                </a:lnTo>
                <a:lnTo>
                  <a:pt x="89993" y="74900"/>
                </a:lnTo>
                <a:lnTo>
                  <a:pt x="94742" y="81008"/>
                </a:lnTo>
                <a:lnTo>
                  <a:pt x="115363" y="81008"/>
                </a:lnTo>
                <a:lnTo>
                  <a:pt x="97111" y="152578"/>
                </a:lnTo>
                <a:lnTo>
                  <a:pt x="96321" y="156511"/>
                </a:lnTo>
                <a:lnTo>
                  <a:pt x="96321" y="165162"/>
                </a:lnTo>
                <a:lnTo>
                  <a:pt x="76583" y="165162"/>
                </a:lnTo>
                <a:lnTo>
                  <a:pt x="68453" y="172425"/>
                </a:lnTo>
                <a:lnTo>
                  <a:pt x="62875" y="176173"/>
                </a:lnTo>
                <a:close/>
              </a:path>
              <a:path w="135254" h="184150">
                <a:moveTo>
                  <a:pt x="120954" y="176173"/>
                </a:moveTo>
                <a:lnTo>
                  <a:pt x="105006" y="176173"/>
                </a:lnTo>
                <a:lnTo>
                  <a:pt x="112185" y="173642"/>
                </a:lnTo>
                <a:lnTo>
                  <a:pt x="117441" y="167128"/>
                </a:lnTo>
                <a:lnTo>
                  <a:pt x="121216" y="158256"/>
                </a:lnTo>
                <a:lnTo>
                  <a:pt x="123954" y="148646"/>
                </a:lnTo>
                <a:lnTo>
                  <a:pt x="125533" y="141568"/>
                </a:lnTo>
                <a:lnTo>
                  <a:pt x="126323" y="139995"/>
                </a:lnTo>
                <a:lnTo>
                  <a:pt x="134218" y="139995"/>
                </a:lnTo>
                <a:lnTo>
                  <a:pt x="134218" y="143927"/>
                </a:lnTo>
                <a:lnTo>
                  <a:pt x="133626" y="146876"/>
                </a:lnTo>
                <a:lnTo>
                  <a:pt x="131849" y="153365"/>
                </a:lnTo>
                <a:lnTo>
                  <a:pt x="128889" y="161623"/>
                </a:lnTo>
                <a:lnTo>
                  <a:pt x="124744" y="169881"/>
                </a:lnTo>
                <a:lnTo>
                  <a:pt x="120954" y="176173"/>
                </a:lnTo>
                <a:close/>
              </a:path>
              <a:path w="135254" h="184150">
                <a:moveTo>
                  <a:pt x="113691" y="184038"/>
                </a:moveTo>
                <a:lnTo>
                  <a:pt x="104216" y="184038"/>
                </a:lnTo>
                <a:lnTo>
                  <a:pt x="97678" y="183301"/>
                </a:lnTo>
                <a:lnTo>
                  <a:pt x="89808" y="180499"/>
                </a:lnTo>
                <a:lnTo>
                  <a:pt x="82233" y="174748"/>
                </a:lnTo>
                <a:lnTo>
                  <a:pt x="76583" y="165162"/>
                </a:lnTo>
                <a:lnTo>
                  <a:pt x="96321" y="165162"/>
                </a:lnTo>
                <a:lnTo>
                  <a:pt x="96321" y="170668"/>
                </a:lnTo>
                <a:lnTo>
                  <a:pt x="97900" y="176173"/>
                </a:lnTo>
                <a:lnTo>
                  <a:pt x="120954" y="176173"/>
                </a:lnTo>
                <a:lnTo>
                  <a:pt x="120007" y="177746"/>
                </a:lnTo>
                <a:lnTo>
                  <a:pt x="113691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95535" y="3145528"/>
            <a:ext cx="2646680" cy="638810"/>
          </a:xfrm>
          <a:custGeom>
            <a:avLst/>
            <a:gdLst/>
            <a:ahLst/>
            <a:cxnLst/>
            <a:rect l="l" t="t" r="r" b="b"/>
            <a:pathLst>
              <a:path w="2646679" h="638810">
                <a:moveTo>
                  <a:pt x="4302" y="118119"/>
                </a:moveTo>
                <a:lnTo>
                  <a:pt x="13177" y="80594"/>
                </a:lnTo>
                <a:lnTo>
                  <a:pt x="37594" y="49844"/>
                </a:lnTo>
                <a:lnTo>
                  <a:pt x="70894" y="27704"/>
                </a:lnTo>
                <a:lnTo>
                  <a:pt x="153320" y="7887"/>
                </a:lnTo>
                <a:lnTo>
                  <a:pt x="203892" y="6949"/>
                </a:lnTo>
                <a:lnTo>
                  <a:pt x="256742" y="10988"/>
                </a:lnTo>
                <a:lnTo>
                  <a:pt x="310471" y="17794"/>
                </a:lnTo>
                <a:lnTo>
                  <a:pt x="363683" y="25159"/>
                </a:lnTo>
                <a:lnTo>
                  <a:pt x="414980" y="30873"/>
                </a:lnTo>
                <a:lnTo>
                  <a:pt x="462964" y="32726"/>
                </a:lnTo>
                <a:lnTo>
                  <a:pt x="506238" y="28508"/>
                </a:lnTo>
                <a:lnTo>
                  <a:pt x="543404" y="16011"/>
                </a:lnTo>
                <a:lnTo>
                  <a:pt x="572544" y="5430"/>
                </a:lnTo>
                <a:lnTo>
                  <a:pt x="604858" y="1178"/>
                </a:lnTo>
                <a:lnTo>
                  <a:pt x="640289" y="1852"/>
                </a:lnTo>
                <a:lnTo>
                  <a:pt x="678778" y="6047"/>
                </a:lnTo>
                <a:lnTo>
                  <a:pt x="720268" y="12358"/>
                </a:lnTo>
                <a:lnTo>
                  <a:pt x="764700" y="19381"/>
                </a:lnTo>
                <a:lnTo>
                  <a:pt x="812015" y="25711"/>
                </a:lnTo>
                <a:lnTo>
                  <a:pt x="862156" y="29944"/>
                </a:lnTo>
                <a:lnTo>
                  <a:pt x="915065" y="30674"/>
                </a:lnTo>
                <a:lnTo>
                  <a:pt x="970682" y="26498"/>
                </a:lnTo>
                <a:lnTo>
                  <a:pt x="1028951" y="16011"/>
                </a:lnTo>
                <a:lnTo>
                  <a:pt x="1089139" y="4523"/>
                </a:lnTo>
                <a:lnTo>
                  <a:pt x="1140045" y="0"/>
                </a:lnTo>
                <a:lnTo>
                  <a:pt x="1183775" y="786"/>
                </a:lnTo>
                <a:lnTo>
                  <a:pt x="1222436" y="5229"/>
                </a:lnTo>
                <a:lnTo>
                  <a:pt x="1258135" y="11673"/>
                </a:lnTo>
                <a:lnTo>
                  <a:pt x="1292979" y="18464"/>
                </a:lnTo>
                <a:lnTo>
                  <a:pt x="1329075" y="23947"/>
                </a:lnTo>
                <a:lnTo>
                  <a:pt x="1368531" y="26470"/>
                </a:lnTo>
                <a:lnTo>
                  <a:pt x="1413451" y="24376"/>
                </a:lnTo>
                <a:lnTo>
                  <a:pt x="1465945" y="16011"/>
                </a:lnTo>
                <a:lnTo>
                  <a:pt x="1519856" y="6504"/>
                </a:lnTo>
                <a:lnTo>
                  <a:pt x="1568619" y="1491"/>
                </a:lnTo>
                <a:lnTo>
                  <a:pt x="1613719" y="77"/>
                </a:lnTo>
                <a:lnTo>
                  <a:pt x="1656639" y="1372"/>
                </a:lnTo>
                <a:lnTo>
                  <a:pt x="1698863" y="4481"/>
                </a:lnTo>
                <a:lnTo>
                  <a:pt x="1741875" y="8513"/>
                </a:lnTo>
                <a:lnTo>
                  <a:pt x="1787159" y="12575"/>
                </a:lnTo>
                <a:lnTo>
                  <a:pt x="1836199" y="15774"/>
                </a:lnTo>
                <a:lnTo>
                  <a:pt x="1890477" y="17217"/>
                </a:lnTo>
                <a:lnTo>
                  <a:pt x="1951479" y="16011"/>
                </a:lnTo>
                <a:lnTo>
                  <a:pt x="2003328" y="14411"/>
                </a:lnTo>
                <a:lnTo>
                  <a:pt x="2051412" y="14119"/>
                </a:lnTo>
                <a:lnTo>
                  <a:pt x="2096680" y="14831"/>
                </a:lnTo>
                <a:lnTo>
                  <a:pt x="2140083" y="16240"/>
                </a:lnTo>
                <a:lnTo>
                  <a:pt x="2182571" y="18042"/>
                </a:lnTo>
                <a:lnTo>
                  <a:pt x="2225092" y="19931"/>
                </a:lnTo>
                <a:lnTo>
                  <a:pt x="2268598" y="21602"/>
                </a:lnTo>
                <a:lnTo>
                  <a:pt x="2314037" y="22751"/>
                </a:lnTo>
                <a:lnTo>
                  <a:pt x="2362361" y="23071"/>
                </a:lnTo>
                <a:lnTo>
                  <a:pt x="2414517" y="22258"/>
                </a:lnTo>
                <a:lnTo>
                  <a:pt x="2471457" y="20007"/>
                </a:lnTo>
                <a:lnTo>
                  <a:pt x="2534129" y="16011"/>
                </a:lnTo>
                <a:lnTo>
                  <a:pt x="2576343" y="22884"/>
                </a:lnTo>
                <a:lnTo>
                  <a:pt x="2611279" y="47868"/>
                </a:lnTo>
                <a:lnTo>
                  <a:pt x="2633170" y="82450"/>
                </a:lnTo>
                <a:lnTo>
                  <a:pt x="2636250" y="118119"/>
                </a:lnTo>
                <a:lnTo>
                  <a:pt x="2644694" y="167449"/>
                </a:lnTo>
                <a:lnTo>
                  <a:pt x="2646335" y="218150"/>
                </a:lnTo>
                <a:lnTo>
                  <a:pt x="2643368" y="269784"/>
                </a:lnTo>
                <a:lnTo>
                  <a:pt x="2637988" y="321911"/>
                </a:lnTo>
                <a:lnTo>
                  <a:pt x="2632391" y="374091"/>
                </a:lnTo>
                <a:lnTo>
                  <a:pt x="2628772" y="425885"/>
                </a:lnTo>
                <a:lnTo>
                  <a:pt x="2629327" y="476851"/>
                </a:lnTo>
                <a:lnTo>
                  <a:pt x="2636250" y="526551"/>
                </a:lnTo>
                <a:lnTo>
                  <a:pt x="2629236" y="560436"/>
                </a:lnTo>
                <a:lnTo>
                  <a:pt x="2609607" y="595036"/>
                </a:lnTo>
                <a:lnTo>
                  <a:pt x="2577770" y="620920"/>
                </a:lnTo>
                <a:lnTo>
                  <a:pt x="2534129" y="628659"/>
                </a:lnTo>
                <a:lnTo>
                  <a:pt x="2493948" y="632648"/>
                </a:lnTo>
                <a:lnTo>
                  <a:pt x="2448760" y="633045"/>
                </a:lnTo>
                <a:lnTo>
                  <a:pt x="2399525" y="630962"/>
                </a:lnTo>
                <a:lnTo>
                  <a:pt x="2347204" y="627512"/>
                </a:lnTo>
                <a:lnTo>
                  <a:pt x="2292755" y="623805"/>
                </a:lnTo>
                <a:lnTo>
                  <a:pt x="2237137" y="620955"/>
                </a:lnTo>
                <a:lnTo>
                  <a:pt x="2181310" y="620072"/>
                </a:lnTo>
                <a:lnTo>
                  <a:pt x="2126233" y="622270"/>
                </a:lnTo>
                <a:lnTo>
                  <a:pt x="2072865" y="628659"/>
                </a:lnTo>
                <a:lnTo>
                  <a:pt x="2017448" y="635914"/>
                </a:lnTo>
                <a:lnTo>
                  <a:pt x="1967253" y="638587"/>
                </a:lnTo>
                <a:lnTo>
                  <a:pt x="1920216" y="637934"/>
                </a:lnTo>
                <a:lnTo>
                  <a:pt x="1874272" y="635208"/>
                </a:lnTo>
                <a:lnTo>
                  <a:pt x="1827359" y="631663"/>
                </a:lnTo>
                <a:lnTo>
                  <a:pt x="1777411" y="628554"/>
                </a:lnTo>
                <a:lnTo>
                  <a:pt x="1722364" y="627135"/>
                </a:lnTo>
                <a:lnTo>
                  <a:pt x="1660154" y="628659"/>
                </a:lnTo>
                <a:lnTo>
                  <a:pt x="1605966" y="630320"/>
                </a:lnTo>
                <a:lnTo>
                  <a:pt x="1550311" y="630194"/>
                </a:lnTo>
                <a:lnTo>
                  <a:pt x="1494004" y="628813"/>
                </a:lnTo>
                <a:lnTo>
                  <a:pt x="1437864" y="626708"/>
                </a:lnTo>
                <a:lnTo>
                  <a:pt x="1382709" y="624411"/>
                </a:lnTo>
                <a:lnTo>
                  <a:pt x="1329357" y="622454"/>
                </a:lnTo>
                <a:lnTo>
                  <a:pt x="1278626" y="621369"/>
                </a:lnTo>
                <a:lnTo>
                  <a:pt x="1231334" y="621687"/>
                </a:lnTo>
                <a:lnTo>
                  <a:pt x="1188298" y="623940"/>
                </a:lnTo>
                <a:lnTo>
                  <a:pt x="1150337" y="628659"/>
                </a:lnTo>
                <a:lnTo>
                  <a:pt x="1109136" y="633771"/>
                </a:lnTo>
                <a:lnTo>
                  <a:pt x="1064195" y="635960"/>
                </a:lnTo>
                <a:lnTo>
                  <a:pt x="1016330" y="635932"/>
                </a:lnTo>
                <a:lnTo>
                  <a:pt x="966356" y="634392"/>
                </a:lnTo>
                <a:lnTo>
                  <a:pt x="915086" y="632043"/>
                </a:lnTo>
                <a:lnTo>
                  <a:pt x="863335" y="629591"/>
                </a:lnTo>
                <a:lnTo>
                  <a:pt x="811918" y="627740"/>
                </a:lnTo>
                <a:lnTo>
                  <a:pt x="761649" y="627194"/>
                </a:lnTo>
                <a:lnTo>
                  <a:pt x="713343" y="628659"/>
                </a:lnTo>
                <a:lnTo>
                  <a:pt x="676588" y="628981"/>
                </a:lnTo>
                <a:lnTo>
                  <a:pt x="636968" y="626446"/>
                </a:lnTo>
                <a:lnTo>
                  <a:pt x="594587" y="621896"/>
                </a:lnTo>
                <a:lnTo>
                  <a:pt x="549553" y="616168"/>
                </a:lnTo>
                <a:lnTo>
                  <a:pt x="501971" y="610102"/>
                </a:lnTo>
                <a:lnTo>
                  <a:pt x="451945" y="604537"/>
                </a:lnTo>
                <a:lnTo>
                  <a:pt x="399583" y="600312"/>
                </a:lnTo>
                <a:lnTo>
                  <a:pt x="344990" y="598267"/>
                </a:lnTo>
                <a:lnTo>
                  <a:pt x="288272" y="599240"/>
                </a:lnTo>
                <a:lnTo>
                  <a:pt x="229534" y="604070"/>
                </a:lnTo>
                <a:lnTo>
                  <a:pt x="168883" y="613597"/>
                </a:lnTo>
                <a:lnTo>
                  <a:pt x="106423" y="628659"/>
                </a:lnTo>
                <a:lnTo>
                  <a:pt x="67062" y="614802"/>
                </a:lnTo>
                <a:lnTo>
                  <a:pt x="32888" y="593512"/>
                </a:lnTo>
                <a:lnTo>
                  <a:pt x="9952" y="564269"/>
                </a:lnTo>
                <a:lnTo>
                  <a:pt x="4302" y="526551"/>
                </a:lnTo>
                <a:lnTo>
                  <a:pt x="0" y="490104"/>
                </a:lnTo>
                <a:lnTo>
                  <a:pt x="1680" y="445914"/>
                </a:lnTo>
                <a:lnTo>
                  <a:pt x="6968" y="395765"/>
                </a:lnTo>
                <a:lnTo>
                  <a:pt x="13484" y="341442"/>
                </a:lnTo>
                <a:lnTo>
                  <a:pt x="18853" y="284732"/>
                </a:lnTo>
                <a:lnTo>
                  <a:pt x="20697" y="227417"/>
                </a:lnTo>
                <a:lnTo>
                  <a:pt x="16639" y="171285"/>
                </a:lnTo>
                <a:lnTo>
                  <a:pt x="4302" y="11811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073262" y="3337521"/>
            <a:ext cx="2082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保留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上的重要信息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30060" y="2243894"/>
            <a:ext cx="2540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宋体"/>
                <a:cs typeface="宋体"/>
              </a:rPr>
              <a:t>图</a:t>
            </a:r>
            <a:endParaRPr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579040" y="2620346"/>
            <a:ext cx="808355" cy="713740"/>
          </a:xfrm>
          <a:custGeom>
            <a:avLst/>
            <a:gdLst/>
            <a:ahLst/>
            <a:cxnLst/>
            <a:rect l="l" t="t" r="r" b="b"/>
            <a:pathLst>
              <a:path w="808354" h="713739">
                <a:moveTo>
                  <a:pt x="9994" y="572604"/>
                </a:moveTo>
                <a:lnTo>
                  <a:pt x="0" y="703567"/>
                </a:lnTo>
                <a:lnTo>
                  <a:pt x="130962" y="713562"/>
                </a:lnTo>
                <a:lnTo>
                  <a:pt x="100723" y="678319"/>
                </a:lnTo>
                <a:lnTo>
                  <a:pt x="182842" y="607847"/>
                </a:lnTo>
                <a:lnTo>
                  <a:pt x="40233" y="607847"/>
                </a:lnTo>
                <a:lnTo>
                  <a:pt x="9994" y="572604"/>
                </a:lnTo>
                <a:close/>
              </a:path>
              <a:path w="808354" h="713739">
                <a:moveTo>
                  <a:pt x="677214" y="0"/>
                </a:moveTo>
                <a:lnTo>
                  <a:pt x="707453" y="35242"/>
                </a:lnTo>
                <a:lnTo>
                  <a:pt x="40233" y="607847"/>
                </a:lnTo>
                <a:lnTo>
                  <a:pt x="182842" y="607847"/>
                </a:lnTo>
                <a:lnTo>
                  <a:pt x="767943" y="105727"/>
                </a:lnTo>
                <a:lnTo>
                  <a:pt x="800884" y="105727"/>
                </a:lnTo>
                <a:lnTo>
                  <a:pt x="808189" y="9994"/>
                </a:lnTo>
                <a:lnTo>
                  <a:pt x="677214" y="0"/>
                </a:lnTo>
                <a:close/>
              </a:path>
              <a:path w="808354" h="713739">
                <a:moveTo>
                  <a:pt x="800884" y="105727"/>
                </a:moveTo>
                <a:lnTo>
                  <a:pt x="767943" y="105727"/>
                </a:lnTo>
                <a:lnTo>
                  <a:pt x="798195" y="140970"/>
                </a:lnTo>
                <a:lnTo>
                  <a:pt x="800884" y="105727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17686" y="2511207"/>
            <a:ext cx="751205" cy="756285"/>
          </a:xfrm>
          <a:custGeom>
            <a:avLst/>
            <a:gdLst/>
            <a:ahLst/>
            <a:cxnLst/>
            <a:rect l="l" t="t" r="r" b="b"/>
            <a:pathLst>
              <a:path w="751205" h="756285">
                <a:moveTo>
                  <a:pt x="163802" y="98640"/>
                </a:moveTo>
                <a:lnTo>
                  <a:pt x="32969" y="98640"/>
                </a:lnTo>
                <a:lnTo>
                  <a:pt x="652246" y="722782"/>
                </a:lnTo>
                <a:lnTo>
                  <a:pt x="619277" y="755497"/>
                </a:lnTo>
                <a:lnTo>
                  <a:pt x="750633" y="756005"/>
                </a:lnTo>
                <a:lnTo>
                  <a:pt x="751015" y="657364"/>
                </a:lnTo>
                <a:lnTo>
                  <a:pt x="718172" y="657364"/>
                </a:lnTo>
                <a:lnTo>
                  <a:pt x="163802" y="98640"/>
                </a:lnTo>
                <a:close/>
              </a:path>
              <a:path w="751205" h="756285">
                <a:moveTo>
                  <a:pt x="751141" y="624662"/>
                </a:moveTo>
                <a:lnTo>
                  <a:pt x="718172" y="657364"/>
                </a:lnTo>
                <a:lnTo>
                  <a:pt x="751015" y="657364"/>
                </a:lnTo>
                <a:lnTo>
                  <a:pt x="751141" y="624662"/>
                </a:lnTo>
                <a:close/>
              </a:path>
              <a:path w="751205" h="756285">
                <a:moveTo>
                  <a:pt x="508" y="0"/>
                </a:moveTo>
                <a:lnTo>
                  <a:pt x="0" y="131356"/>
                </a:lnTo>
                <a:lnTo>
                  <a:pt x="32969" y="98640"/>
                </a:lnTo>
                <a:lnTo>
                  <a:pt x="163802" y="98640"/>
                </a:lnTo>
                <a:lnTo>
                  <a:pt x="98894" y="33223"/>
                </a:lnTo>
                <a:lnTo>
                  <a:pt x="131864" y="520"/>
                </a:lnTo>
                <a:lnTo>
                  <a:pt x="50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标题 60">
            <a:extLst>
              <a:ext uri="{FF2B5EF4-FFF2-40B4-BE49-F238E27FC236}">
                <a16:creationId xmlns:a16="http://schemas.microsoft.com/office/drawing/2014/main" id="{B3B5CC0C-2356-46B6-8E81-364145EF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节点嵌入</a:t>
            </a:r>
          </a:p>
        </p:txBody>
      </p:sp>
    </p:spTree>
    <p:extLst>
      <p:ext uri="{BB962C8B-B14F-4D97-AF65-F5344CB8AC3E}">
        <p14:creationId xmlns:p14="http://schemas.microsoft.com/office/powerpoint/2010/main" val="2458581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66294" y="0"/>
                </a:moveTo>
                <a:lnTo>
                  <a:pt x="40488" y="5149"/>
                </a:lnTo>
                <a:lnTo>
                  <a:pt x="19416" y="19192"/>
                </a:lnTo>
                <a:lnTo>
                  <a:pt x="5209" y="40022"/>
                </a:lnTo>
                <a:lnTo>
                  <a:pt x="0" y="65532"/>
                </a:lnTo>
                <a:lnTo>
                  <a:pt x="5209" y="91041"/>
                </a:lnTo>
                <a:lnTo>
                  <a:pt x="19416" y="111871"/>
                </a:lnTo>
                <a:lnTo>
                  <a:pt x="40488" y="125914"/>
                </a:lnTo>
                <a:lnTo>
                  <a:pt x="66294" y="131064"/>
                </a:lnTo>
                <a:lnTo>
                  <a:pt x="92099" y="125914"/>
                </a:lnTo>
                <a:lnTo>
                  <a:pt x="113171" y="111871"/>
                </a:lnTo>
                <a:lnTo>
                  <a:pt x="127378" y="91041"/>
                </a:lnTo>
                <a:lnTo>
                  <a:pt x="132588" y="65532"/>
                </a:lnTo>
                <a:lnTo>
                  <a:pt x="127378" y="40022"/>
                </a:lnTo>
                <a:lnTo>
                  <a:pt x="113171" y="19192"/>
                </a:lnTo>
                <a:lnTo>
                  <a:pt x="92099" y="514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0" y="65532"/>
                </a:moveTo>
                <a:lnTo>
                  <a:pt x="5209" y="40022"/>
                </a:lnTo>
                <a:lnTo>
                  <a:pt x="19416" y="19192"/>
                </a:lnTo>
                <a:lnTo>
                  <a:pt x="40488" y="5149"/>
                </a:lnTo>
                <a:lnTo>
                  <a:pt x="66294" y="0"/>
                </a:lnTo>
                <a:lnTo>
                  <a:pt x="92099" y="5149"/>
                </a:lnTo>
                <a:lnTo>
                  <a:pt x="113171" y="19192"/>
                </a:lnTo>
                <a:lnTo>
                  <a:pt x="127378" y="40022"/>
                </a:lnTo>
                <a:lnTo>
                  <a:pt x="132588" y="65532"/>
                </a:lnTo>
                <a:lnTo>
                  <a:pt x="127378" y="91041"/>
                </a:lnTo>
                <a:lnTo>
                  <a:pt x="113171" y="111871"/>
                </a:lnTo>
                <a:lnTo>
                  <a:pt x="92099" y="125914"/>
                </a:lnTo>
                <a:lnTo>
                  <a:pt x="66294" y="131064"/>
                </a:lnTo>
                <a:lnTo>
                  <a:pt x="40488" y="125914"/>
                </a:lnTo>
                <a:lnTo>
                  <a:pt x="19416" y="111871"/>
                </a:lnTo>
                <a:lnTo>
                  <a:pt x="5209" y="91041"/>
                </a:lnTo>
                <a:lnTo>
                  <a:pt x="0" y="655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29082" y="1599438"/>
            <a:ext cx="227329" cy="472440"/>
          </a:xfrm>
          <a:custGeom>
            <a:avLst/>
            <a:gdLst/>
            <a:ahLst/>
            <a:cxnLst/>
            <a:rect l="l" t="t" r="r" b="b"/>
            <a:pathLst>
              <a:path w="227330" h="472439">
                <a:moveTo>
                  <a:pt x="0" y="0"/>
                </a:moveTo>
                <a:lnTo>
                  <a:pt x="226961" y="47232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49117" y="1712222"/>
            <a:ext cx="463550" cy="360045"/>
          </a:xfrm>
          <a:custGeom>
            <a:avLst/>
            <a:gdLst/>
            <a:ahLst/>
            <a:cxnLst/>
            <a:rect l="l" t="t" r="r" b="b"/>
            <a:pathLst>
              <a:path w="463550" h="360044">
                <a:moveTo>
                  <a:pt x="0" y="359549"/>
                </a:moveTo>
                <a:lnTo>
                  <a:pt x="46335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5194" y="1664975"/>
            <a:ext cx="661035" cy="141605"/>
          </a:xfrm>
          <a:custGeom>
            <a:avLst/>
            <a:gdLst/>
            <a:ahLst/>
            <a:cxnLst/>
            <a:rect l="l" t="t" r="r" b="b"/>
            <a:pathLst>
              <a:path w="661035" h="141605">
                <a:moveTo>
                  <a:pt x="0" y="0"/>
                </a:moveTo>
                <a:lnTo>
                  <a:pt x="660590" y="1415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5189" y="1383030"/>
            <a:ext cx="736600" cy="283210"/>
          </a:xfrm>
          <a:custGeom>
            <a:avLst/>
            <a:gdLst/>
            <a:ahLst/>
            <a:cxnLst/>
            <a:rect l="l" t="t" r="r" b="b"/>
            <a:pathLst>
              <a:path w="736600" h="283210">
                <a:moveTo>
                  <a:pt x="0" y="283108"/>
                </a:moveTo>
                <a:lnTo>
                  <a:pt x="73607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93875" y="1250445"/>
            <a:ext cx="746125" cy="132715"/>
          </a:xfrm>
          <a:custGeom>
            <a:avLst/>
            <a:gdLst/>
            <a:ahLst/>
            <a:cxnLst/>
            <a:rect l="l" t="t" r="r" b="b"/>
            <a:pathLst>
              <a:path w="746125" h="132715">
                <a:moveTo>
                  <a:pt x="0" y="132118"/>
                </a:moveTo>
                <a:lnTo>
                  <a:pt x="74551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68930" y="1806710"/>
            <a:ext cx="1217930" cy="311785"/>
          </a:xfrm>
          <a:custGeom>
            <a:avLst/>
            <a:gdLst/>
            <a:ahLst/>
            <a:cxnLst/>
            <a:rect l="l" t="t" r="r" b="b"/>
            <a:pathLst>
              <a:path w="1217930" h="311785">
                <a:moveTo>
                  <a:pt x="0" y="311416"/>
                </a:moveTo>
                <a:lnTo>
                  <a:pt x="121737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9659" y="1732027"/>
            <a:ext cx="878205" cy="650875"/>
          </a:xfrm>
          <a:custGeom>
            <a:avLst/>
            <a:gdLst/>
            <a:ahLst/>
            <a:cxnLst/>
            <a:rect l="l" t="t" r="r" b="b"/>
            <a:pathLst>
              <a:path w="878205" h="650875">
                <a:moveTo>
                  <a:pt x="878116" y="65067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31970" y="1957588"/>
            <a:ext cx="595630" cy="424815"/>
          </a:xfrm>
          <a:custGeom>
            <a:avLst/>
            <a:gdLst/>
            <a:ahLst/>
            <a:cxnLst/>
            <a:rect l="l" t="t" r="r" b="b"/>
            <a:pathLst>
              <a:path w="595629" h="424814">
                <a:moveTo>
                  <a:pt x="0" y="424649"/>
                </a:moveTo>
                <a:lnTo>
                  <a:pt x="59547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58155" y="1807470"/>
            <a:ext cx="1973580" cy="200025"/>
          </a:xfrm>
          <a:custGeom>
            <a:avLst/>
            <a:gdLst/>
            <a:ahLst/>
            <a:cxnLst/>
            <a:rect l="l" t="t" r="r" b="b"/>
            <a:pathLst>
              <a:path w="1973579" h="200025">
                <a:moveTo>
                  <a:pt x="1873758" y="0"/>
                </a:moveTo>
                <a:lnTo>
                  <a:pt x="1873758" y="49911"/>
                </a:lnTo>
                <a:lnTo>
                  <a:pt x="0" y="49911"/>
                </a:lnTo>
                <a:lnTo>
                  <a:pt x="0" y="149733"/>
                </a:lnTo>
                <a:lnTo>
                  <a:pt x="1873758" y="149733"/>
                </a:lnTo>
                <a:lnTo>
                  <a:pt x="1873758" y="199644"/>
                </a:lnTo>
                <a:lnTo>
                  <a:pt x="1973580" y="99822"/>
                </a:lnTo>
                <a:lnTo>
                  <a:pt x="18737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61086" y="1491885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表示学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习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64473" y="1559813"/>
            <a:ext cx="554990" cy="591820"/>
          </a:xfrm>
          <a:custGeom>
            <a:avLst/>
            <a:gdLst/>
            <a:ahLst/>
            <a:cxnLst/>
            <a:rect l="l" t="t" r="r" b="b"/>
            <a:pathLst>
              <a:path w="554990" h="591819">
                <a:moveTo>
                  <a:pt x="0" y="591312"/>
                </a:moveTo>
                <a:lnTo>
                  <a:pt x="554735" y="591312"/>
                </a:lnTo>
                <a:lnTo>
                  <a:pt x="554735" y="0"/>
                </a:lnTo>
                <a:lnTo>
                  <a:pt x="0" y="0"/>
                </a:lnTo>
                <a:lnTo>
                  <a:pt x="0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7897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889091" y="2243873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91154" y="2156409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796" y="103030"/>
                </a:moveTo>
                <a:lnTo>
                  <a:pt x="94742" y="103030"/>
                </a:lnTo>
                <a:lnTo>
                  <a:pt x="100380" y="75011"/>
                </a:lnTo>
                <a:lnTo>
                  <a:pt x="117675" y="21235"/>
                </a:lnTo>
                <a:lnTo>
                  <a:pt x="155535" y="0"/>
                </a:lnTo>
                <a:lnTo>
                  <a:pt x="166921" y="1622"/>
                </a:lnTo>
                <a:lnTo>
                  <a:pt x="177346" y="6488"/>
                </a:lnTo>
                <a:lnTo>
                  <a:pt x="178637" y="7864"/>
                </a:lnTo>
                <a:lnTo>
                  <a:pt x="147640" y="7864"/>
                </a:lnTo>
                <a:lnTo>
                  <a:pt x="141324" y="14156"/>
                </a:lnTo>
                <a:lnTo>
                  <a:pt x="130381" y="50986"/>
                </a:lnTo>
                <a:lnTo>
                  <a:pt x="128691" y="59773"/>
                </a:lnTo>
                <a:lnTo>
                  <a:pt x="120796" y="103030"/>
                </a:lnTo>
                <a:close/>
              </a:path>
              <a:path w="187960" h="342264">
                <a:moveTo>
                  <a:pt x="167378" y="47975"/>
                </a:moveTo>
                <a:lnTo>
                  <a:pt x="160272" y="47975"/>
                </a:lnTo>
                <a:lnTo>
                  <a:pt x="153167" y="44043"/>
                </a:lnTo>
                <a:lnTo>
                  <a:pt x="173694" y="14943"/>
                </a:lnTo>
                <a:lnTo>
                  <a:pt x="166588" y="7864"/>
                </a:lnTo>
                <a:lnTo>
                  <a:pt x="178637" y="7864"/>
                </a:lnTo>
                <a:lnTo>
                  <a:pt x="184957" y="14599"/>
                </a:lnTo>
                <a:lnTo>
                  <a:pt x="187905" y="25954"/>
                </a:lnTo>
                <a:lnTo>
                  <a:pt x="186030" y="35367"/>
                </a:lnTo>
                <a:lnTo>
                  <a:pt x="181195" y="42273"/>
                </a:lnTo>
                <a:lnTo>
                  <a:pt x="174582" y="46525"/>
                </a:lnTo>
                <a:lnTo>
                  <a:pt x="167378" y="47975"/>
                </a:lnTo>
                <a:close/>
              </a:path>
              <a:path w="187960" h="342264">
                <a:moveTo>
                  <a:pt x="161851" y="114827"/>
                </a:moveTo>
                <a:lnTo>
                  <a:pt x="57635" y="114827"/>
                </a:lnTo>
                <a:lnTo>
                  <a:pt x="57635" y="103030"/>
                </a:lnTo>
                <a:lnTo>
                  <a:pt x="161851" y="103030"/>
                </a:lnTo>
                <a:lnTo>
                  <a:pt x="161851" y="114827"/>
                </a:lnTo>
                <a:close/>
              </a:path>
              <a:path w="187960" h="342264">
                <a:moveTo>
                  <a:pt x="52931" y="333471"/>
                </a:moveTo>
                <a:lnTo>
                  <a:pt x="31580" y="333471"/>
                </a:lnTo>
                <a:lnTo>
                  <a:pt x="44089" y="327609"/>
                </a:lnTo>
                <a:lnTo>
                  <a:pt x="52897" y="311941"/>
                </a:lnTo>
                <a:lnTo>
                  <a:pt x="59337" y="289342"/>
                </a:lnTo>
                <a:lnTo>
                  <a:pt x="64740" y="262687"/>
                </a:lnTo>
                <a:lnTo>
                  <a:pt x="93163" y="114827"/>
                </a:lnTo>
                <a:lnTo>
                  <a:pt x="118428" y="114827"/>
                </a:lnTo>
                <a:lnTo>
                  <a:pt x="95532" y="233587"/>
                </a:lnTo>
                <a:lnTo>
                  <a:pt x="93977" y="242447"/>
                </a:lnTo>
                <a:lnTo>
                  <a:pt x="89610" y="261409"/>
                </a:lnTo>
                <a:lnTo>
                  <a:pt x="82875" y="284352"/>
                </a:lnTo>
                <a:lnTo>
                  <a:pt x="74214" y="305157"/>
                </a:lnTo>
                <a:lnTo>
                  <a:pt x="67886" y="317237"/>
                </a:lnTo>
                <a:lnTo>
                  <a:pt x="58523" y="329244"/>
                </a:lnTo>
                <a:lnTo>
                  <a:pt x="52931" y="333471"/>
                </a:lnTo>
                <a:close/>
              </a:path>
              <a:path w="187960" h="342264">
                <a:moveTo>
                  <a:pt x="31580" y="342122"/>
                </a:moveTo>
                <a:lnTo>
                  <a:pt x="20317" y="340390"/>
                </a:lnTo>
                <a:lnTo>
                  <a:pt x="10165" y="335339"/>
                </a:lnTo>
                <a:lnTo>
                  <a:pt x="2825" y="327191"/>
                </a:lnTo>
                <a:lnTo>
                  <a:pt x="0" y="316168"/>
                </a:lnTo>
                <a:lnTo>
                  <a:pt x="1875" y="306632"/>
                </a:lnTo>
                <a:lnTo>
                  <a:pt x="6710" y="299455"/>
                </a:lnTo>
                <a:lnTo>
                  <a:pt x="13323" y="294933"/>
                </a:lnTo>
                <a:lnTo>
                  <a:pt x="20527" y="293360"/>
                </a:lnTo>
                <a:lnTo>
                  <a:pt x="27633" y="293360"/>
                </a:lnTo>
                <a:lnTo>
                  <a:pt x="34738" y="298079"/>
                </a:lnTo>
                <a:lnTo>
                  <a:pt x="34738" y="306730"/>
                </a:lnTo>
                <a:lnTo>
                  <a:pt x="33850" y="312027"/>
                </a:lnTo>
                <a:lnTo>
                  <a:pt x="30593" y="318429"/>
                </a:lnTo>
                <a:lnTo>
                  <a:pt x="24080" y="324095"/>
                </a:lnTo>
                <a:lnTo>
                  <a:pt x="13421" y="327179"/>
                </a:lnTo>
                <a:lnTo>
                  <a:pt x="21317" y="333471"/>
                </a:lnTo>
                <a:lnTo>
                  <a:pt x="52931" y="333471"/>
                </a:lnTo>
                <a:lnTo>
                  <a:pt x="46347" y="338448"/>
                </a:lnTo>
                <a:lnTo>
                  <a:pt x="31580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3806" y="2259434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38" y="39324"/>
                </a:moveTo>
                <a:lnTo>
                  <a:pt x="11990" y="37800"/>
                </a:lnTo>
                <a:lnTo>
                  <a:pt x="5724" y="33622"/>
                </a:lnTo>
                <a:lnTo>
                  <a:pt x="1529" y="27379"/>
                </a:lnTo>
                <a:lnTo>
                  <a:pt x="0" y="19662"/>
                </a:lnTo>
                <a:lnTo>
                  <a:pt x="1529" y="11944"/>
                </a:lnTo>
                <a:lnTo>
                  <a:pt x="5724" y="5702"/>
                </a:lnTo>
                <a:lnTo>
                  <a:pt x="11990" y="1523"/>
                </a:lnTo>
                <a:lnTo>
                  <a:pt x="19738" y="0"/>
                </a:lnTo>
                <a:lnTo>
                  <a:pt x="27608" y="1523"/>
                </a:lnTo>
                <a:lnTo>
                  <a:pt x="34146" y="5702"/>
                </a:lnTo>
                <a:lnTo>
                  <a:pt x="38612" y="11944"/>
                </a:lnTo>
                <a:lnTo>
                  <a:pt x="40265" y="19662"/>
                </a:lnTo>
                <a:lnTo>
                  <a:pt x="38612" y="27379"/>
                </a:lnTo>
                <a:lnTo>
                  <a:pt x="34146" y="33622"/>
                </a:lnTo>
                <a:lnTo>
                  <a:pt x="27608" y="37800"/>
                </a:lnTo>
                <a:lnTo>
                  <a:pt x="19738" y="39324"/>
                </a:lnTo>
                <a:close/>
              </a:path>
              <a:path w="40639" h="162560">
                <a:moveTo>
                  <a:pt x="19738" y="162016"/>
                </a:moveTo>
                <a:lnTo>
                  <a:pt x="11990" y="160370"/>
                </a:lnTo>
                <a:lnTo>
                  <a:pt x="5724" y="155921"/>
                </a:lnTo>
                <a:lnTo>
                  <a:pt x="1529" y="149408"/>
                </a:lnTo>
                <a:lnTo>
                  <a:pt x="0" y="141568"/>
                </a:lnTo>
                <a:lnTo>
                  <a:pt x="1529" y="134182"/>
                </a:lnTo>
                <a:lnTo>
                  <a:pt x="5724" y="127902"/>
                </a:lnTo>
                <a:lnTo>
                  <a:pt x="11990" y="123540"/>
                </a:lnTo>
                <a:lnTo>
                  <a:pt x="19738" y="121905"/>
                </a:lnTo>
                <a:lnTo>
                  <a:pt x="27608" y="123540"/>
                </a:lnTo>
                <a:lnTo>
                  <a:pt x="34146" y="127902"/>
                </a:lnTo>
                <a:lnTo>
                  <a:pt x="38612" y="134182"/>
                </a:lnTo>
                <a:lnTo>
                  <a:pt x="40265" y="141568"/>
                </a:lnTo>
                <a:lnTo>
                  <a:pt x="38612" y="149408"/>
                </a:lnTo>
                <a:lnTo>
                  <a:pt x="34146" y="155921"/>
                </a:lnTo>
                <a:lnTo>
                  <a:pt x="27608" y="160370"/>
                </a:lnTo>
                <a:lnTo>
                  <a:pt x="19738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24081" y="2164269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214" y="273698"/>
                </a:moveTo>
                <a:lnTo>
                  <a:pt x="56055" y="273698"/>
                </a:lnTo>
                <a:lnTo>
                  <a:pt x="56055" y="265046"/>
                </a:lnTo>
                <a:lnTo>
                  <a:pt x="56845" y="261114"/>
                </a:lnTo>
                <a:lnTo>
                  <a:pt x="60324" y="238846"/>
                </a:lnTo>
                <a:lnTo>
                  <a:pt x="63359" y="211565"/>
                </a:lnTo>
                <a:lnTo>
                  <a:pt x="65505" y="181924"/>
                </a:lnTo>
                <a:lnTo>
                  <a:pt x="66319" y="152578"/>
                </a:lnTo>
                <a:lnTo>
                  <a:pt x="64839" y="114434"/>
                </a:lnTo>
                <a:lnTo>
                  <a:pt x="57437" y="71570"/>
                </a:lnTo>
                <a:lnTo>
                  <a:pt x="39673" y="35785"/>
                </a:lnTo>
                <a:lnTo>
                  <a:pt x="7105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4" y="11281"/>
                </a:lnTo>
                <a:lnTo>
                  <a:pt x="8289" y="6095"/>
                </a:lnTo>
                <a:lnTo>
                  <a:pt x="16653" y="1794"/>
                </a:lnTo>
                <a:lnTo>
                  <a:pt x="26054" y="0"/>
                </a:lnTo>
                <a:lnTo>
                  <a:pt x="65764" y="17990"/>
                </a:lnTo>
                <a:lnTo>
                  <a:pt x="86156" y="59576"/>
                </a:lnTo>
                <a:lnTo>
                  <a:pt x="93669" y="106176"/>
                </a:lnTo>
                <a:lnTo>
                  <a:pt x="94742" y="139208"/>
                </a:lnTo>
                <a:lnTo>
                  <a:pt x="94656" y="148400"/>
                </a:lnTo>
                <a:lnTo>
                  <a:pt x="94051" y="166735"/>
                </a:lnTo>
                <a:lnTo>
                  <a:pt x="92410" y="192739"/>
                </a:lnTo>
                <a:lnTo>
                  <a:pt x="89215" y="224935"/>
                </a:lnTo>
                <a:lnTo>
                  <a:pt x="119573" y="224935"/>
                </a:lnTo>
                <a:lnTo>
                  <a:pt x="114381" y="230048"/>
                </a:lnTo>
                <a:lnTo>
                  <a:pt x="76546" y="261753"/>
                </a:lnTo>
                <a:lnTo>
                  <a:pt x="59214" y="273698"/>
                </a:lnTo>
                <a:close/>
              </a:path>
              <a:path w="236220" h="274319">
                <a:moveTo>
                  <a:pt x="119573" y="224935"/>
                </a:moveTo>
                <a:lnTo>
                  <a:pt x="89215" y="224935"/>
                </a:lnTo>
                <a:lnTo>
                  <a:pt x="136883" y="183313"/>
                </a:lnTo>
                <a:lnTo>
                  <a:pt x="178629" y="138520"/>
                </a:lnTo>
                <a:lnTo>
                  <a:pt x="208236" y="97414"/>
                </a:lnTo>
                <a:lnTo>
                  <a:pt x="219486" y="66851"/>
                </a:lnTo>
                <a:lnTo>
                  <a:pt x="218351" y="58273"/>
                </a:lnTo>
                <a:lnTo>
                  <a:pt x="213960" y="48369"/>
                </a:lnTo>
                <a:lnTo>
                  <a:pt x="204831" y="39643"/>
                </a:lnTo>
                <a:lnTo>
                  <a:pt x="189485" y="34605"/>
                </a:lnTo>
                <a:lnTo>
                  <a:pt x="183168" y="34605"/>
                </a:lnTo>
                <a:lnTo>
                  <a:pt x="183168" y="29100"/>
                </a:lnTo>
                <a:lnTo>
                  <a:pt x="184205" y="22230"/>
                </a:lnTo>
                <a:lnTo>
                  <a:pt x="187313" y="12485"/>
                </a:lnTo>
                <a:lnTo>
                  <a:pt x="192495" y="3772"/>
                </a:lnTo>
                <a:lnTo>
                  <a:pt x="199748" y="0"/>
                </a:lnTo>
                <a:lnTo>
                  <a:pt x="211751" y="2347"/>
                </a:lnTo>
                <a:lnTo>
                  <a:pt x="223533" y="9929"/>
                </a:lnTo>
                <a:lnTo>
                  <a:pt x="232501" y="23557"/>
                </a:lnTo>
                <a:lnTo>
                  <a:pt x="236066" y="44043"/>
                </a:lnTo>
                <a:lnTo>
                  <a:pt x="233537" y="64221"/>
                </a:lnTo>
                <a:lnTo>
                  <a:pt x="226493" y="86317"/>
                </a:lnTo>
                <a:lnTo>
                  <a:pt x="215748" y="109297"/>
                </a:lnTo>
                <a:lnTo>
                  <a:pt x="202117" y="132130"/>
                </a:lnTo>
                <a:lnTo>
                  <a:pt x="160359" y="184775"/>
                </a:lnTo>
                <a:lnTo>
                  <a:pt x="119573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99104" y="2229552"/>
            <a:ext cx="335280" cy="196215"/>
          </a:xfrm>
          <a:custGeom>
            <a:avLst/>
            <a:gdLst/>
            <a:ahLst/>
            <a:cxnLst/>
            <a:rect l="l" t="t" r="r" b="b"/>
            <a:pathLst>
              <a:path w="335279" h="196214">
                <a:moveTo>
                  <a:pt x="254225" y="195835"/>
                </a:moveTo>
                <a:lnTo>
                  <a:pt x="240014" y="195835"/>
                </a:lnTo>
                <a:lnTo>
                  <a:pt x="240014" y="191116"/>
                </a:lnTo>
                <a:lnTo>
                  <a:pt x="259752" y="141568"/>
                </a:lnTo>
                <a:lnTo>
                  <a:pt x="293701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701" y="90446"/>
                </a:lnTo>
                <a:lnTo>
                  <a:pt x="282722" y="81020"/>
                </a:lnTo>
                <a:lnTo>
                  <a:pt x="249340" y="35232"/>
                </a:lnTo>
                <a:lnTo>
                  <a:pt x="240014" y="3932"/>
                </a:lnTo>
                <a:lnTo>
                  <a:pt x="240014" y="0"/>
                </a:lnTo>
                <a:lnTo>
                  <a:pt x="254225" y="0"/>
                </a:lnTo>
                <a:lnTo>
                  <a:pt x="254225" y="786"/>
                </a:lnTo>
                <a:lnTo>
                  <a:pt x="255804" y="5505"/>
                </a:lnTo>
                <a:lnTo>
                  <a:pt x="271434" y="44928"/>
                </a:lnTo>
                <a:lnTo>
                  <a:pt x="293208" y="70784"/>
                </a:lnTo>
                <a:lnTo>
                  <a:pt x="315425" y="86022"/>
                </a:lnTo>
                <a:lnTo>
                  <a:pt x="332388" y="93592"/>
                </a:lnTo>
                <a:lnTo>
                  <a:pt x="333177" y="94378"/>
                </a:lnTo>
                <a:lnTo>
                  <a:pt x="334756" y="95165"/>
                </a:lnTo>
                <a:lnTo>
                  <a:pt x="334756" y="100670"/>
                </a:lnTo>
                <a:lnTo>
                  <a:pt x="333967" y="101457"/>
                </a:lnTo>
                <a:lnTo>
                  <a:pt x="329230" y="103030"/>
                </a:lnTo>
                <a:lnTo>
                  <a:pt x="300992" y="118526"/>
                </a:lnTo>
                <a:lnTo>
                  <a:pt x="279786" y="138520"/>
                </a:lnTo>
                <a:lnTo>
                  <a:pt x="264945" y="162201"/>
                </a:lnTo>
                <a:lnTo>
                  <a:pt x="255804" y="188757"/>
                </a:lnTo>
                <a:lnTo>
                  <a:pt x="254225" y="195049"/>
                </a:lnTo>
                <a:lnTo>
                  <a:pt x="254225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66500" y="2163487"/>
            <a:ext cx="260350" cy="258445"/>
          </a:xfrm>
          <a:custGeom>
            <a:avLst/>
            <a:gdLst/>
            <a:ahLst/>
            <a:cxnLst/>
            <a:rect l="l" t="t" r="r" b="b"/>
            <a:pathLst>
              <a:path w="260350" h="258444">
                <a:moveTo>
                  <a:pt x="194728" y="126624"/>
                </a:moveTo>
                <a:lnTo>
                  <a:pt x="95532" y="126624"/>
                </a:lnTo>
                <a:lnTo>
                  <a:pt x="131615" y="124756"/>
                </a:lnTo>
                <a:lnTo>
                  <a:pt x="153265" y="116990"/>
                </a:lnTo>
                <a:lnTo>
                  <a:pt x="163813" y="100080"/>
                </a:lnTo>
                <a:lnTo>
                  <a:pt x="166588" y="70784"/>
                </a:lnTo>
                <a:lnTo>
                  <a:pt x="163615" y="43232"/>
                </a:lnTo>
                <a:lnTo>
                  <a:pt x="154647" y="25560"/>
                </a:lnTo>
                <a:lnTo>
                  <a:pt x="139609" y="16147"/>
                </a:lnTo>
                <a:lnTo>
                  <a:pt x="118428" y="13370"/>
                </a:lnTo>
                <a:lnTo>
                  <a:pt x="0" y="13370"/>
                </a:lnTo>
                <a:lnTo>
                  <a:pt x="0" y="0"/>
                </a:lnTo>
                <a:lnTo>
                  <a:pt x="131849" y="0"/>
                </a:lnTo>
                <a:lnTo>
                  <a:pt x="166046" y="3649"/>
                </a:lnTo>
                <a:lnTo>
                  <a:pt x="198169" y="15631"/>
                </a:lnTo>
                <a:lnTo>
                  <a:pt x="199991" y="17302"/>
                </a:lnTo>
                <a:lnTo>
                  <a:pt x="165799" y="17302"/>
                </a:lnTo>
                <a:lnTo>
                  <a:pt x="173016" y="29751"/>
                </a:lnTo>
                <a:lnTo>
                  <a:pt x="177346" y="43158"/>
                </a:lnTo>
                <a:lnTo>
                  <a:pt x="179455" y="57008"/>
                </a:lnTo>
                <a:lnTo>
                  <a:pt x="180010" y="70784"/>
                </a:lnTo>
                <a:lnTo>
                  <a:pt x="179603" y="83736"/>
                </a:lnTo>
                <a:lnTo>
                  <a:pt x="177938" y="97131"/>
                </a:lnTo>
                <a:lnTo>
                  <a:pt x="174348" y="109936"/>
                </a:lnTo>
                <a:lnTo>
                  <a:pt x="168167" y="121119"/>
                </a:lnTo>
                <a:lnTo>
                  <a:pt x="204852" y="121119"/>
                </a:lnTo>
                <a:lnTo>
                  <a:pt x="194728" y="126624"/>
                </a:lnTo>
                <a:close/>
              </a:path>
              <a:path w="260350" h="258444">
                <a:moveTo>
                  <a:pt x="44213" y="244598"/>
                </a:moveTo>
                <a:lnTo>
                  <a:pt x="10263" y="244598"/>
                </a:lnTo>
                <a:lnTo>
                  <a:pt x="23290" y="243934"/>
                </a:lnTo>
                <a:lnTo>
                  <a:pt x="30396" y="241058"/>
                </a:lnTo>
                <a:lnTo>
                  <a:pt x="33357" y="234644"/>
                </a:lnTo>
                <a:lnTo>
                  <a:pt x="33949" y="223362"/>
                </a:lnTo>
                <a:lnTo>
                  <a:pt x="33949" y="34605"/>
                </a:lnTo>
                <a:lnTo>
                  <a:pt x="33357" y="23324"/>
                </a:lnTo>
                <a:lnTo>
                  <a:pt x="30396" y="16909"/>
                </a:lnTo>
                <a:lnTo>
                  <a:pt x="23290" y="14033"/>
                </a:lnTo>
                <a:lnTo>
                  <a:pt x="10263" y="13370"/>
                </a:lnTo>
                <a:lnTo>
                  <a:pt x="44213" y="13370"/>
                </a:lnTo>
                <a:lnTo>
                  <a:pt x="47371" y="20448"/>
                </a:lnTo>
                <a:lnTo>
                  <a:pt x="47371" y="237519"/>
                </a:lnTo>
                <a:lnTo>
                  <a:pt x="44213" y="244598"/>
                </a:lnTo>
                <a:close/>
              </a:path>
              <a:path w="260350" h="258444">
                <a:moveTo>
                  <a:pt x="118428" y="244598"/>
                </a:moveTo>
                <a:lnTo>
                  <a:pt x="85268" y="244598"/>
                </a:lnTo>
                <a:lnTo>
                  <a:pt x="82110" y="237519"/>
                </a:lnTo>
                <a:lnTo>
                  <a:pt x="82110" y="19662"/>
                </a:lnTo>
                <a:lnTo>
                  <a:pt x="86847" y="13370"/>
                </a:lnTo>
                <a:lnTo>
                  <a:pt x="118428" y="13370"/>
                </a:lnTo>
                <a:lnTo>
                  <a:pt x="105191" y="15459"/>
                </a:lnTo>
                <a:lnTo>
                  <a:pt x="98394" y="20645"/>
                </a:lnTo>
                <a:lnTo>
                  <a:pt x="95889" y="27305"/>
                </a:lnTo>
                <a:lnTo>
                  <a:pt x="95532" y="33819"/>
                </a:lnTo>
                <a:lnTo>
                  <a:pt x="95532" y="126624"/>
                </a:lnTo>
                <a:lnTo>
                  <a:pt x="194728" y="126624"/>
                </a:lnTo>
                <a:lnTo>
                  <a:pt x="190027" y="129180"/>
                </a:lnTo>
                <a:lnTo>
                  <a:pt x="165799" y="135276"/>
                </a:lnTo>
                <a:lnTo>
                  <a:pt x="167302" y="137635"/>
                </a:lnTo>
                <a:lnTo>
                  <a:pt x="151588" y="137635"/>
                </a:lnTo>
                <a:lnTo>
                  <a:pt x="145271" y="138422"/>
                </a:lnTo>
                <a:lnTo>
                  <a:pt x="137376" y="139208"/>
                </a:lnTo>
                <a:lnTo>
                  <a:pt x="127112" y="139208"/>
                </a:lnTo>
                <a:lnTo>
                  <a:pt x="124744" y="139995"/>
                </a:lnTo>
                <a:lnTo>
                  <a:pt x="95532" y="139995"/>
                </a:lnTo>
                <a:lnTo>
                  <a:pt x="95532" y="223362"/>
                </a:lnTo>
                <a:lnTo>
                  <a:pt x="96111" y="234312"/>
                </a:lnTo>
                <a:lnTo>
                  <a:pt x="98986" y="240764"/>
                </a:lnTo>
                <a:lnTo>
                  <a:pt x="105857" y="243823"/>
                </a:lnTo>
                <a:lnTo>
                  <a:pt x="118428" y="244598"/>
                </a:lnTo>
                <a:close/>
              </a:path>
              <a:path w="260350" h="258444">
                <a:moveTo>
                  <a:pt x="204852" y="121119"/>
                </a:moveTo>
                <a:lnTo>
                  <a:pt x="168167" y="121119"/>
                </a:lnTo>
                <a:lnTo>
                  <a:pt x="192384" y="113696"/>
                </a:lnTo>
                <a:lnTo>
                  <a:pt x="207940" y="102440"/>
                </a:lnTo>
                <a:lnTo>
                  <a:pt x="216242" y="87939"/>
                </a:lnTo>
                <a:lnTo>
                  <a:pt x="218697" y="70784"/>
                </a:lnTo>
                <a:lnTo>
                  <a:pt x="212541" y="46722"/>
                </a:lnTo>
                <a:lnTo>
                  <a:pt x="197873" y="31066"/>
                </a:lnTo>
                <a:lnTo>
                  <a:pt x="180393" y="21898"/>
                </a:lnTo>
                <a:lnTo>
                  <a:pt x="165799" y="17302"/>
                </a:lnTo>
                <a:lnTo>
                  <a:pt x="199991" y="17302"/>
                </a:lnTo>
                <a:lnTo>
                  <a:pt x="222003" y="37493"/>
                </a:lnTo>
                <a:lnTo>
                  <a:pt x="231329" y="70784"/>
                </a:lnTo>
                <a:lnTo>
                  <a:pt x="225753" y="98999"/>
                </a:lnTo>
                <a:lnTo>
                  <a:pt x="210999" y="117776"/>
                </a:lnTo>
                <a:lnTo>
                  <a:pt x="204852" y="121119"/>
                </a:lnTo>
                <a:close/>
              </a:path>
              <a:path w="260350" h="258444">
                <a:moveTo>
                  <a:pt x="254225" y="244598"/>
                </a:moveTo>
                <a:lnTo>
                  <a:pt x="228961" y="244598"/>
                </a:lnTo>
                <a:lnTo>
                  <a:pt x="204325" y="215829"/>
                </a:lnTo>
                <a:lnTo>
                  <a:pt x="180504" y="182563"/>
                </a:lnTo>
                <a:lnTo>
                  <a:pt x="161568" y="153574"/>
                </a:lnTo>
                <a:lnTo>
                  <a:pt x="151588" y="137635"/>
                </a:lnTo>
                <a:lnTo>
                  <a:pt x="167302" y="137635"/>
                </a:lnTo>
                <a:lnTo>
                  <a:pt x="183403" y="162901"/>
                </a:lnTo>
                <a:lnTo>
                  <a:pt x="197676" y="184038"/>
                </a:lnTo>
                <a:lnTo>
                  <a:pt x="207656" y="198097"/>
                </a:lnTo>
                <a:lnTo>
                  <a:pt x="220584" y="215620"/>
                </a:lnTo>
                <a:lnTo>
                  <a:pt x="231230" y="228081"/>
                </a:lnTo>
                <a:lnTo>
                  <a:pt x="242913" y="238773"/>
                </a:lnTo>
                <a:lnTo>
                  <a:pt x="254225" y="244598"/>
                </a:lnTo>
                <a:close/>
              </a:path>
              <a:path w="260350" h="258444">
                <a:moveTo>
                  <a:pt x="259752" y="257968"/>
                </a:moveTo>
                <a:lnTo>
                  <a:pt x="185537" y="257968"/>
                </a:lnTo>
                <a:lnTo>
                  <a:pt x="182379" y="253249"/>
                </a:lnTo>
                <a:lnTo>
                  <a:pt x="178678" y="247645"/>
                </a:lnTo>
                <a:lnTo>
                  <a:pt x="169500" y="232899"/>
                </a:lnTo>
                <a:lnTo>
                  <a:pt x="165799" y="227295"/>
                </a:lnTo>
                <a:lnTo>
                  <a:pt x="108953" y="139995"/>
                </a:lnTo>
                <a:lnTo>
                  <a:pt x="124744" y="139995"/>
                </a:lnTo>
                <a:lnTo>
                  <a:pt x="192643" y="244598"/>
                </a:lnTo>
                <a:lnTo>
                  <a:pt x="254225" y="244598"/>
                </a:lnTo>
                <a:lnTo>
                  <a:pt x="257383" y="245384"/>
                </a:lnTo>
                <a:lnTo>
                  <a:pt x="259752" y="247744"/>
                </a:lnTo>
                <a:lnTo>
                  <a:pt x="259752" y="257968"/>
                </a:lnTo>
                <a:close/>
              </a:path>
              <a:path w="260350" h="258444">
                <a:moveTo>
                  <a:pt x="128691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691" y="244598"/>
                </a:lnTo>
                <a:lnTo>
                  <a:pt x="128691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49943" y="2084833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363" y="81008"/>
                </a:moveTo>
                <a:lnTo>
                  <a:pt x="94742" y="81008"/>
                </a:lnTo>
                <a:lnTo>
                  <a:pt x="109743" y="21235"/>
                </a:lnTo>
                <a:lnTo>
                  <a:pt x="110532" y="18875"/>
                </a:lnTo>
                <a:lnTo>
                  <a:pt x="110532" y="11010"/>
                </a:lnTo>
                <a:lnTo>
                  <a:pt x="91584" y="11010"/>
                </a:lnTo>
                <a:lnTo>
                  <a:pt x="91584" y="2359"/>
                </a:lnTo>
                <a:lnTo>
                  <a:pt x="94742" y="1572"/>
                </a:lnTo>
                <a:lnTo>
                  <a:pt x="97111" y="1572"/>
                </a:lnTo>
                <a:lnTo>
                  <a:pt x="104303" y="995"/>
                </a:lnTo>
                <a:lnTo>
                  <a:pt x="114381" y="491"/>
                </a:lnTo>
                <a:lnTo>
                  <a:pt x="124312" y="135"/>
                </a:lnTo>
                <a:lnTo>
                  <a:pt x="131060" y="0"/>
                </a:lnTo>
                <a:lnTo>
                  <a:pt x="134218" y="0"/>
                </a:lnTo>
                <a:lnTo>
                  <a:pt x="135008" y="1572"/>
                </a:lnTo>
                <a:lnTo>
                  <a:pt x="135008" y="3145"/>
                </a:lnTo>
                <a:lnTo>
                  <a:pt x="134218" y="6291"/>
                </a:lnTo>
                <a:lnTo>
                  <a:pt x="134218" y="7078"/>
                </a:lnTo>
                <a:lnTo>
                  <a:pt x="115363" y="81008"/>
                </a:lnTo>
                <a:close/>
              </a:path>
              <a:path w="135254" h="184150">
                <a:moveTo>
                  <a:pt x="39476" y="184038"/>
                </a:moveTo>
                <a:lnTo>
                  <a:pt x="23648" y="180806"/>
                </a:lnTo>
                <a:lnTo>
                  <a:pt x="11151" y="171749"/>
                </a:lnTo>
                <a:lnTo>
                  <a:pt x="2948" y="157826"/>
                </a:lnTo>
                <a:lnTo>
                  <a:pt x="0" y="139995"/>
                </a:lnTo>
                <a:lnTo>
                  <a:pt x="5835" y="112394"/>
                </a:lnTo>
                <a:lnTo>
                  <a:pt x="21218" y="88480"/>
                </a:lnTo>
                <a:lnTo>
                  <a:pt x="42967" y="71644"/>
                </a:lnTo>
                <a:lnTo>
                  <a:pt x="67898" y="65278"/>
                </a:lnTo>
                <a:lnTo>
                  <a:pt x="76645" y="66519"/>
                </a:lnTo>
                <a:lnTo>
                  <a:pt x="83985" y="69899"/>
                </a:lnTo>
                <a:lnTo>
                  <a:pt x="86937" y="72357"/>
                </a:lnTo>
                <a:lnTo>
                  <a:pt x="67898" y="72357"/>
                </a:lnTo>
                <a:lnTo>
                  <a:pt x="61052" y="73303"/>
                </a:lnTo>
                <a:lnTo>
                  <a:pt x="29977" y="108535"/>
                </a:lnTo>
                <a:lnTo>
                  <a:pt x="21317" y="151005"/>
                </a:lnTo>
                <a:lnTo>
                  <a:pt x="22945" y="162901"/>
                </a:lnTo>
                <a:lnTo>
                  <a:pt x="27238" y="170668"/>
                </a:lnTo>
                <a:lnTo>
                  <a:pt x="33307" y="174895"/>
                </a:lnTo>
                <a:lnTo>
                  <a:pt x="40265" y="176173"/>
                </a:lnTo>
                <a:lnTo>
                  <a:pt x="62875" y="176173"/>
                </a:lnTo>
                <a:lnTo>
                  <a:pt x="59510" y="178434"/>
                </a:lnTo>
                <a:lnTo>
                  <a:pt x="49826" y="182526"/>
                </a:lnTo>
                <a:lnTo>
                  <a:pt x="39476" y="184038"/>
                </a:lnTo>
                <a:close/>
              </a:path>
              <a:path w="135254" h="184150">
                <a:moveTo>
                  <a:pt x="62875" y="176173"/>
                </a:moveTo>
                <a:lnTo>
                  <a:pt x="40265" y="176173"/>
                </a:lnTo>
                <a:lnTo>
                  <a:pt x="48419" y="174907"/>
                </a:lnTo>
                <a:lnTo>
                  <a:pt x="55759" y="171946"/>
                </a:lnTo>
                <a:lnTo>
                  <a:pt x="90005" y="99097"/>
                </a:lnTo>
                <a:lnTo>
                  <a:pt x="90794" y="98311"/>
                </a:lnTo>
                <a:lnTo>
                  <a:pt x="90794" y="95165"/>
                </a:lnTo>
                <a:lnTo>
                  <a:pt x="89770" y="90606"/>
                </a:lnTo>
                <a:lnTo>
                  <a:pt x="86156" y="82876"/>
                </a:lnTo>
                <a:lnTo>
                  <a:pt x="79137" y="75589"/>
                </a:lnTo>
                <a:lnTo>
                  <a:pt x="67898" y="72357"/>
                </a:lnTo>
                <a:lnTo>
                  <a:pt x="86937" y="72357"/>
                </a:lnTo>
                <a:lnTo>
                  <a:pt x="89993" y="74900"/>
                </a:lnTo>
                <a:lnTo>
                  <a:pt x="94742" y="81008"/>
                </a:lnTo>
                <a:lnTo>
                  <a:pt x="115363" y="81008"/>
                </a:lnTo>
                <a:lnTo>
                  <a:pt x="97111" y="152578"/>
                </a:lnTo>
                <a:lnTo>
                  <a:pt x="96321" y="156511"/>
                </a:lnTo>
                <a:lnTo>
                  <a:pt x="96321" y="165162"/>
                </a:lnTo>
                <a:lnTo>
                  <a:pt x="76583" y="165162"/>
                </a:lnTo>
                <a:lnTo>
                  <a:pt x="68453" y="172425"/>
                </a:lnTo>
                <a:lnTo>
                  <a:pt x="62875" y="176173"/>
                </a:lnTo>
                <a:close/>
              </a:path>
              <a:path w="135254" h="184150">
                <a:moveTo>
                  <a:pt x="120954" y="176173"/>
                </a:moveTo>
                <a:lnTo>
                  <a:pt x="105006" y="176173"/>
                </a:lnTo>
                <a:lnTo>
                  <a:pt x="112185" y="173642"/>
                </a:lnTo>
                <a:lnTo>
                  <a:pt x="117441" y="167128"/>
                </a:lnTo>
                <a:lnTo>
                  <a:pt x="121216" y="158256"/>
                </a:lnTo>
                <a:lnTo>
                  <a:pt x="123954" y="148646"/>
                </a:lnTo>
                <a:lnTo>
                  <a:pt x="125533" y="141568"/>
                </a:lnTo>
                <a:lnTo>
                  <a:pt x="126323" y="139995"/>
                </a:lnTo>
                <a:lnTo>
                  <a:pt x="134218" y="139995"/>
                </a:lnTo>
                <a:lnTo>
                  <a:pt x="134218" y="143927"/>
                </a:lnTo>
                <a:lnTo>
                  <a:pt x="133626" y="146876"/>
                </a:lnTo>
                <a:lnTo>
                  <a:pt x="131849" y="153365"/>
                </a:lnTo>
                <a:lnTo>
                  <a:pt x="128889" y="161623"/>
                </a:lnTo>
                <a:lnTo>
                  <a:pt x="124744" y="169881"/>
                </a:lnTo>
                <a:lnTo>
                  <a:pt x="120954" y="176173"/>
                </a:lnTo>
                <a:close/>
              </a:path>
              <a:path w="135254" h="184150">
                <a:moveTo>
                  <a:pt x="113691" y="184038"/>
                </a:moveTo>
                <a:lnTo>
                  <a:pt x="104216" y="184038"/>
                </a:lnTo>
                <a:lnTo>
                  <a:pt x="97678" y="183301"/>
                </a:lnTo>
                <a:lnTo>
                  <a:pt x="89808" y="180499"/>
                </a:lnTo>
                <a:lnTo>
                  <a:pt x="82233" y="174748"/>
                </a:lnTo>
                <a:lnTo>
                  <a:pt x="76583" y="165162"/>
                </a:lnTo>
                <a:lnTo>
                  <a:pt x="96321" y="165162"/>
                </a:lnTo>
                <a:lnTo>
                  <a:pt x="96321" y="170668"/>
                </a:lnTo>
                <a:lnTo>
                  <a:pt x="97900" y="176173"/>
                </a:lnTo>
                <a:lnTo>
                  <a:pt x="120954" y="176173"/>
                </a:lnTo>
                <a:lnTo>
                  <a:pt x="120007" y="177746"/>
                </a:lnTo>
                <a:lnTo>
                  <a:pt x="113691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95535" y="3145528"/>
            <a:ext cx="2646680" cy="638810"/>
          </a:xfrm>
          <a:custGeom>
            <a:avLst/>
            <a:gdLst/>
            <a:ahLst/>
            <a:cxnLst/>
            <a:rect l="l" t="t" r="r" b="b"/>
            <a:pathLst>
              <a:path w="2646679" h="638810">
                <a:moveTo>
                  <a:pt x="4302" y="118119"/>
                </a:moveTo>
                <a:lnTo>
                  <a:pt x="13177" y="80594"/>
                </a:lnTo>
                <a:lnTo>
                  <a:pt x="37594" y="49844"/>
                </a:lnTo>
                <a:lnTo>
                  <a:pt x="70894" y="27704"/>
                </a:lnTo>
                <a:lnTo>
                  <a:pt x="153320" y="7887"/>
                </a:lnTo>
                <a:lnTo>
                  <a:pt x="203892" y="6949"/>
                </a:lnTo>
                <a:lnTo>
                  <a:pt x="256742" y="10988"/>
                </a:lnTo>
                <a:lnTo>
                  <a:pt x="310471" y="17794"/>
                </a:lnTo>
                <a:lnTo>
                  <a:pt x="363683" y="25159"/>
                </a:lnTo>
                <a:lnTo>
                  <a:pt x="414980" y="30873"/>
                </a:lnTo>
                <a:lnTo>
                  <a:pt x="462964" y="32726"/>
                </a:lnTo>
                <a:lnTo>
                  <a:pt x="506238" y="28508"/>
                </a:lnTo>
                <a:lnTo>
                  <a:pt x="543404" y="16011"/>
                </a:lnTo>
                <a:lnTo>
                  <a:pt x="572544" y="5430"/>
                </a:lnTo>
                <a:lnTo>
                  <a:pt x="604858" y="1178"/>
                </a:lnTo>
                <a:lnTo>
                  <a:pt x="640289" y="1852"/>
                </a:lnTo>
                <a:lnTo>
                  <a:pt x="678778" y="6047"/>
                </a:lnTo>
                <a:lnTo>
                  <a:pt x="720268" y="12358"/>
                </a:lnTo>
                <a:lnTo>
                  <a:pt x="764700" y="19381"/>
                </a:lnTo>
                <a:lnTo>
                  <a:pt x="812015" y="25711"/>
                </a:lnTo>
                <a:lnTo>
                  <a:pt x="862156" y="29944"/>
                </a:lnTo>
                <a:lnTo>
                  <a:pt x="915065" y="30674"/>
                </a:lnTo>
                <a:lnTo>
                  <a:pt x="970682" y="26498"/>
                </a:lnTo>
                <a:lnTo>
                  <a:pt x="1028951" y="16011"/>
                </a:lnTo>
                <a:lnTo>
                  <a:pt x="1089139" y="4523"/>
                </a:lnTo>
                <a:lnTo>
                  <a:pt x="1140045" y="0"/>
                </a:lnTo>
                <a:lnTo>
                  <a:pt x="1183775" y="786"/>
                </a:lnTo>
                <a:lnTo>
                  <a:pt x="1222436" y="5229"/>
                </a:lnTo>
                <a:lnTo>
                  <a:pt x="1258135" y="11673"/>
                </a:lnTo>
                <a:lnTo>
                  <a:pt x="1292979" y="18464"/>
                </a:lnTo>
                <a:lnTo>
                  <a:pt x="1329075" y="23947"/>
                </a:lnTo>
                <a:lnTo>
                  <a:pt x="1368531" y="26470"/>
                </a:lnTo>
                <a:lnTo>
                  <a:pt x="1413451" y="24376"/>
                </a:lnTo>
                <a:lnTo>
                  <a:pt x="1465945" y="16011"/>
                </a:lnTo>
                <a:lnTo>
                  <a:pt x="1519856" y="6504"/>
                </a:lnTo>
                <a:lnTo>
                  <a:pt x="1568619" y="1491"/>
                </a:lnTo>
                <a:lnTo>
                  <a:pt x="1613719" y="77"/>
                </a:lnTo>
                <a:lnTo>
                  <a:pt x="1656639" y="1372"/>
                </a:lnTo>
                <a:lnTo>
                  <a:pt x="1698863" y="4481"/>
                </a:lnTo>
                <a:lnTo>
                  <a:pt x="1741875" y="8513"/>
                </a:lnTo>
                <a:lnTo>
                  <a:pt x="1787159" y="12575"/>
                </a:lnTo>
                <a:lnTo>
                  <a:pt x="1836199" y="15774"/>
                </a:lnTo>
                <a:lnTo>
                  <a:pt x="1890477" y="17217"/>
                </a:lnTo>
                <a:lnTo>
                  <a:pt x="1951479" y="16011"/>
                </a:lnTo>
                <a:lnTo>
                  <a:pt x="2003328" y="14411"/>
                </a:lnTo>
                <a:lnTo>
                  <a:pt x="2051412" y="14119"/>
                </a:lnTo>
                <a:lnTo>
                  <a:pt x="2096680" y="14831"/>
                </a:lnTo>
                <a:lnTo>
                  <a:pt x="2140083" y="16240"/>
                </a:lnTo>
                <a:lnTo>
                  <a:pt x="2182571" y="18042"/>
                </a:lnTo>
                <a:lnTo>
                  <a:pt x="2225092" y="19931"/>
                </a:lnTo>
                <a:lnTo>
                  <a:pt x="2268598" y="21602"/>
                </a:lnTo>
                <a:lnTo>
                  <a:pt x="2314037" y="22751"/>
                </a:lnTo>
                <a:lnTo>
                  <a:pt x="2362361" y="23071"/>
                </a:lnTo>
                <a:lnTo>
                  <a:pt x="2414517" y="22258"/>
                </a:lnTo>
                <a:lnTo>
                  <a:pt x="2471457" y="20007"/>
                </a:lnTo>
                <a:lnTo>
                  <a:pt x="2534129" y="16011"/>
                </a:lnTo>
                <a:lnTo>
                  <a:pt x="2576343" y="22884"/>
                </a:lnTo>
                <a:lnTo>
                  <a:pt x="2611279" y="47868"/>
                </a:lnTo>
                <a:lnTo>
                  <a:pt x="2633170" y="82450"/>
                </a:lnTo>
                <a:lnTo>
                  <a:pt x="2636250" y="118119"/>
                </a:lnTo>
                <a:lnTo>
                  <a:pt x="2644694" y="167449"/>
                </a:lnTo>
                <a:lnTo>
                  <a:pt x="2646335" y="218150"/>
                </a:lnTo>
                <a:lnTo>
                  <a:pt x="2643368" y="269784"/>
                </a:lnTo>
                <a:lnTo>
                  <a:pt x="2637988" y="321911"/>
                </a:lnTo>
                <a:lnTo>
                  <a:pt x="2632391" y="374091"/>
                </a:lnTo>
                <a:lnTo>
                  <a:pt x="2628772" y="425885"/>
                </a:lnTo>
                <a:lnTo>
                  <a:pt x="2629327" y="476851"/>
                </a:lnTo>
                <a:lnTo>
                  <a:pt x="2636250" y="526551"/>
                </a:lnTo>
                <a:lnTo>
                  <a:pt x="2629236" y="560436"/>
                </a:lnTo>
                <a:lnTo>
                  <a:pt x="2609607" y="595036"/>
                </a:lnTo>
                <a:lnTo>
                  <a:pt x="2577770" y="620920"/>
                </a:lnTo>
                <a:lnTo>
                  <a:pt x="2534129" y="628659"/>
                </a:lnTo>
                <a:lnTo>
                  <a:pt x="2493948" y="632648"/>
                </a:lnTo>
                <a:lnTo>
                  <a:pt x="2448760" y="633045"/>
                </a:lnTo>
                <a:lnTo>
                  <a:pt x="2399525" y="630962"/>
                </a:lnTo>
                <a:lnTo>
                  <a:pt x="2347204" y="627512"/>
                </a:lnTo>
                <a:lnTo>
                  <a:pt x="2292755" y="623805"/>
                </a:lnTo>
                <a:lnTo>
                  <a:pt x="2237137" y="620955"/>
                </a:lnTo>
                <a:lnTo>
                  <a:pt x="2181310" y="620072"/>
                </a:lnTo>
                <a:lnTo>
                  <a:pt x="2126233" y="622270"/>
                </a:lnTo>
                <a:lnTo>
                  <a:pt x="2072865" y="628659"/>
                </a:lnTo>
                <a:lnTo>
                  <a:pt x="2017448" y="635914"/>
                </a:lnTo>
                <a:lnTo>
                  <a:pt x="1967253" y="638587"/>
                </a:lnTo>
                <a:lnTo>
                  <a:pt x="1920216" y="637934"/>
                </a:lnTo>
                <a:lnTo>
                  <a:pt x="1874272" y="635208"/>
                </a:lnTo>
                <a:lnTo>
                  <a:pt x="1827359" y="631663"/>
                </a:lnTo>
                <a:lnTo>
                  <a:pt x="1777411" y="628554"/>
                </a:lnTo>
                <a:lnTo>
                  <a:pt x="1722364" y="627135"/>
                </a:lnTo>
                <a:lnTo>
                  <a:pt x="1660154" y="628659"/>
                </a:lnTo>
                <a:lnTo>
                  <a:pt x="1605966" y="630320"/>
                </a:lnTo>
                <a:lnTo>
                  <a:pt x="1550311" y="630194"/>
                </a:lnTo>
                <a:lnTo>
                  <a:pt x="1494004" y="628813"/>
                </a:lnTo>
                <a:lnTo>
                  <a:pt x="1437864" y="626708"/>
                </a:lnTo>
                <a:lnTo>
                  <a:pt x="1382709" y="624411"/>
                </a:lnTo>
                <a:lnTo>
                  <a:pt x="1329357" y="622454"/>
                </a:lnTo>
                <a:lnTo>
                  <a:pt x="1278626" y="621369"/>
                </a:lnTo>
                <a:lnTo>
                  <a:pt x="1231334" y="621687"/>
                </a:lnTo>
                <a:lnTo>
                  <a:pt x="1188298" y="623940"/>
                </a:lnTo>
                <a:lnTo>
                  <a:pt x="1150337" y="628659"/>
                </a:lnTo>
                <a:lnTo>
                  <a:pt x="1109136" y="633771"/>
                </a:lnTo>
                <a:lnTo>
                  <a:pt x="1064195" y="635960"/>
                </a:lnTo>
                <a:lnTo>
                  <a:pt x="1016330" y="635932"/>
                </a:lnTo>
                <a:lnTo>
                  <a:pt x="966356" y="634392"/>
                </a:lnTo>
                <a:lnTo>
                  <a:pt x="915086" y="632043"/>
                </a:lnTo>
                <a:lnTo>
                  <a:pt x="863335" y="629591"/>
                </a:lnTo>
                <a:lnTo>
                  <a:pt x="811918" y="627740"/>
                </a:lnTo>
                <a:lnTo>
                  <a:pt x="761649" y="627194"/>
                </a:lnTo>
                <a:lnTo>
                  <a:pt x="713343" y="628659"/>
                </a:lnTo>
                <a:lnTo>
                  <a:pt x="676588" y="628981"/>
                </a:lnTo>
                <a:lnTo>
                  <a:pt x="636968" y="626446"/>
                </a:lnTo>
                <a:lnTo>
                  <a:pt x="594587" y="621896"/>
                </a:lnTo>
                <a:lnTo>
                  <a:pt x="549553" y="616168"/>
                </a:lnTo>
                <a:lnTo>
                  <a:pt x="501971" y="610102"/>
                </a:lnTo>
                <a:lnTo>
                  <a:pt x="451945" y="604537"/>
                </a:lnTo>
                <a:lnTo>
                  <a:pt x="399583" y="600312"/>
                </a:lnTo>
                <a:lnTo>
                  <a:pt x="344990" y="598267"/>
                </a:lnTo>
                <a:lnTo>
                  <a:pt x="288272" y="599240"/>
                </a:lnTo>
                <a:lnTo>
                  <a:pt x="229534" y="604070"/>
                </a:lnTo>
                <a:lnTo>
                  <a:pt x="168883" y="613597"/>
                </a:lnTo>
                <a:lnTo>
                  <a:pt x="106423" y="628659"/>
                </a:lnTo>
                <a:lnTo>
                  <a:pt x="67062" y="614802"/>
                </a:lnTo>
                <a:lnTo>
                  <a:pt x="32888" y="593512"/>
                </a:lnTo>
                <a:lnTo>
                  <a:pt x="9952" y="564269"/>
                </a:lnTo>
                <a:lnTo>
                  <a:pt x="4302" y="526551"/>
                </a:lnTo>
                <a:lnTo>
                  <a:pt x="0" y="490104"/>
                </a:lnTo>
                <a:lnTo>
                  <a:pt x="1680" y="445914"/>
                </a:lnTo>
                <a:lnTo>
                  <a:pt x="6968" y="395765"/>
                </a:lnTo>
                <a:lnTo>
                  <a:pt x="13484" y="341442"/>
                </a:lnTo>
                <a:lnTo>
                  <a:pt x="18853" y="284732"/>
                </a:lnTo>
                <a:lnTo>
                  <a:pt x="20697" y="227417"/>
                </a:lnTo>
                <a:lnTo>
                  <a:pt x="16639" y="171285"/>
                </a:lnTo>
                <a:lnTo>
                  <a:pt x="4302" y="11811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073262" y="3337521"/>
            <a:ext cx="2082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保留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上的重要信息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30060" y="2243894"/>
            <a:ext cx="2540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宋体"/>
                <a:cs typeface="宋体"/>
              </a:rPr>
              <a:t>图</a:t>
            </a:r>
            <a:endParaRPr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579040" y="2620346"/>
            <a:ext cx="808355" cy="713740"/>
          </a:xfrm>
          <a:custGeom>
            <a:avLst/>
            <a:gdLst/>
            <a:ahLst/>
            <a:cxnLst/>
            <a:rect l="l" t="t" r="r" b="b"/>
            <a:pathLst>
              <a:path w="808354" h="713739">
                <a:moveTo>
                  <a:pt x="9994" y="572604"/>
                </a:moveTo>
                <a:lnTo>
                  <a:pt x="0" y="703567"/>
                </a:lnTo>
                <a:lnTo>
                  <a:pt x="130962" y="713562"/>
                </a:lnTo>
                <a:lnTo>
                  <a:pt x="100723" y="678319"/>
                </a:lnTo>
                <a:lnTo>
                  <a:pt x="182842" y="607847"/>
                </a:lnTo>
                <a:lnTo>
                  <a:pt x="40233" y="607847"/>
                </a:lnTo>
                <a:lnTo>
                  <a:pt x="9994" y="572604"/>
                </a:lnTo>
                <a:close/>
              </a:path>
              <a:path w="808354" h="713739">
                <a:moveTo>
                  <a:pt x="677214" y="0"/>
                </a:moveTo>
                <a:lnTo>
                  <a:pt x="707453" y="35242"/>
                </a:lnTo>
                <a:lnTo>
                  <a:pt x="40233" y="607847"/>
                </a:lnTo>
                <a:lnTo>
                  <a:pt x="182842" y="607847"/>
                </a:lnTo>
                <a:lnTo>
                  <a:pt x="767943" y="105727"/>
                </a:lnTo>
                <a:lnTo>
                  <a:pt x="800884" y="105727"/>
                </a:lnTo>
                <a:lnTo>
                  <a:pt x="808189" y="9994"/>
                </a:lnTo>
                <a:lnTo>
                  <a:pt x="677214" y="0"/>
                </a:lnTo>
                <a:close/>
              </a:path>
              <a:path w="808354" h="713739">
                <a:moveTo>
                  <a:pt x="800884" y="105727"/>
                </a:moveTo>
                <a:lnTo>
                  <a:pt x="767943" y="105727"/>
                </a:lnTo>
                <a:lnTo>
                  <a:pt x="798195" y="140970"/>
                </a:lnTo>
                <a:lnTo>
                  <a:pt x="800884" y="105727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17686" y="2511207"/>
            <a:ext cx="751205" cy="756285"/>
          </a:xfrm>
          <a:custGeom>
            <a:avLst/>
            <a:gdLst/>
            <a:ahLst/>
            <a:cxnLst/>
            <a:rect l="l" t="t" r="r" b="b"/>
            <a:pathLst>
              <a:path w="751205" h="756285">
                <a:moveTo>
                  <a:pt x="163802" y="98640"/>
                </a:moveTo>
                <a:lnTo>
                  <a:pt x="32969" y="98640"/>
                </a:lnTo>
                <a:lnTo>
                  <a:pt x="652246" y="722782"/>
                </a:lnTo>
                <a:lnTo>
                  <a:pt x="619277" y="755497"/>
                </a:lnTo>
                <a:lnTo>
                  <a:pt x="750633" y="756005"/>
                </a:lnTo>
                <a:lnTo>
                  <a:pt x="751015" y="657364"/>
                </a:lnTo>
                <a:lnTo>
                  <a:pt x="718172" y="657364"/>
                </a:lnTo>
                <a:lnTo>
                  <a:pt x="163802" y="98640"/>
                </a:lnTo>
                <a:close/>
              </a:path>
              <a:path w="751205" h="756285">
                <a:moveTo>
                  <a:pt x="751141" y="624662"/>
                </a:moveTo>
                <a:lnTo>
                  <a:pt x="718172" y="657364"/>
                </a:lnTo>
                <a:lnTo>
                  <a:pt x="751015" y="657364"/>
                </a:lnTo>
                <a:lnTo>
                  <a:pt x="751141" y="624662"/>
                </a:lnTo>
                <a:close/>
              </a:path>
              <a:path w="751205" h="756285">
                <a:moveTo>
                  <a:pt x="508" y="0"/>
                </a:moveTo>
                <a:lnTo>
                  <a:pt x="0" y="131356"/>
                </a:lnTo>
                <a:lnTo>
                  <a:pt x="32969" y="98640"/>
                </a:lnTo>
                <a:lnTo>
                  <a:pt x="163802" y="98640"/>
                </a:lnTo>
                <a:lnTo>
                  <a:pt x="98894" y="33223"/>
                </a:lnTo>
                <a:lnTo>
                  <a:pt x="131864" y="520"/>
                </a:lnTo>
                <a:lnTo>
                  <a:pt x="50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44278" y="4193697"/>
            <a:ext cx="2653030" cy="644525"/>
          </a:xfrm>
          <a:custGeom>
            <a:avLst/>
            <a:gdLst/>
            <a:ahLst/>
            <a:cxnLst/>
            <a:rect l="l" t="t" r="r" b="b"/>
            <a:pathLst>
              <a:path w="2653029" h="644525">
                <a:moveTo>
                  <a:pt x="1105109" y="621010"/>
                </a:moveTo>
                <a:lnTo>
                  <a:pt x="632311" y="621010"/>
                </a:lnTo>
                <a:lnTo>
                  <a:pt x="683336" y="622246"/>
                </a:lnTo>
                <a:lnTo>
                  <a:pt x="733377" y="626010"/>
                </a:lnTo>
                <a:lnTo>
                  <a:pt x="830746" y="636712"/>
                </a:lnTo>
                <a:lnTo>
                  <a:pt x="878196" y="641445"/>
                </a:lnTo>
                <a:lnTo>
                  <a:pt x="924901" y="644295"/>
                </a:lnTo>
                <a:lnTo>
                  <a:pt x="970924" y="644162"/>
                </a:lnTo>
                <a:lnTo>
                  <a:pt x="1016324" y="639941"/>
                </a:lnTo>
                <a:lnTo>
                  <a:pt x="1082115" y="625992"/>
                </a:lnTo>
                <a:lnTo>
                  <a:pt x="1105109" y="621010"/>
                </a:lnTo>
                <a:close/>
              </a:path>
              <a:path w="2653029" h="644525">
                <a:moveTo>
                  <a:pt x="2545998" y="629663"/>
                </a:moveTo>
                <a:lnTo>
                  <a:pt x="2108470" y="629663"/>
                </a:lnTo>
                <a:lnTo>
                  <a:pt x="2160002" y="630869"/>
                </a:lnTo>
                <a:lnTo>
                  <a:pt x="2210985" y="633445"/>
                </a:lnTo>
                <a:lnTo>
                  <a:pt x="2310806" y="639880"/>
                </a:lnTo>
                <a:lnTo>
                  <a:pt x="2359396" y="642329"/>
                </a:lnTo>
                <a:lnTo>
                  <a:pt x="2406941" y="643324"/>
                </a:lnTo>
                <a:lnTo>
                  <a:pt x="2453316" y="642160"/>
                </a:lnTo>
                <a:lnTo>
                  <a:pt x="2498396" y="638131"/>
                </a:lnTo>
                <a:lnTo>
                  <a:pt x="2542059" y="630531"/>
                </a:lnTo>
                <a:lnTo>
                  <a:pt x="2545998" y="629663"/>
                </a:lnTo>
                <a:close/>
              </a:path>
              <a:path w="2653029" h="644525">
                <a:moveTo>
                  <a:pt x="577491" y="623773"/>
                </a:moveTo>
                <a:lnTo>
                  <a:pt x="196764" y="623773"/>
                </a:lnTo>
                <a:lnTo>
                  <a:pt x="236004" y="626527"/>
                </a:lnTo>
                <a:lnTo>
                  <a:pt x="317152" y="636493"/>
                </a:lnTo>
                <a:lnTo>
                  <a:pt x="361698" y="640581"/>
                </a:lnTo>
                <a:lnTo>
                  <a:pt x="410653" y="641992"/>
                </a:lnTo>
                <a:lnTo>
                  <a:pt x="465335" y="639162"/>
                </a:lnTo>
                <a:lnTo>
                  <a:pt x="577491" y="623773"/>
                </a:lnTo>
                <a:close/>
              </a:path>
              <a:path w="2653029" h="644525">
                <a:moveTo>
                  <a:pt x="2591857" y="614577"/>
                </a:moveTo>
                <a:lnTo>
                  <a:pt x="1197494" y="614577"/>
                </a:lnTo>
                <a:lnTo>
                  <a:pt x="1244242" y="616214"/>
                </a:lnTo>
                <a:lnTo>
                  <a:pt x="1291731" y="619794"/>
                </a:lnTo>
                <a:lnTo>
                  <a:pt x="1389149" y="629102"/>
                </a:lnTo>
                <a:lnTo>
                  <a:pt x="1439185" y="632989"/>
                </a:lnTo>
                <a:lnTo>
                  <a:pt x="1490178" y="635136"/>
                </a:lnTo>
                <a:lnTo>
                  <a:pt x="1542181" y="634624"/>
                </a:lnTo>
                <a:lnTo>
                  <a:pt x="1595248" y="630531"/>
                </a:lnTo>
                <a:lnTo>
                  <a:pt x="1657128" y="624789"/>
                </a:lnTo>
                <a:lnTo>
                  <a:pt x="1712730" y="622200"/>
                </a:lnTo>
                <a:lnTo>
                  <a:pt x="2580031" y="622028"/>
                </a:lnTo>
                <a:lnTo>
                  <a:pt x="2591857" y="614577"/>
                </a:lnTo>
                <a:close/>
              </a:path>
              <a:path w="2653029" h="644525">
                <a:moveTo>
                  <a:pt x="2580031" y="622028"/>
                </a:moveTo>
                <a:lnTo>
                  <a:pt x="1763606" y="622028"/>
                </a:lnTo>
                <a:lnTo>
                  <a:pt x="1811308" y="623538"/>
                </a:lnTo>
                <a:lnTo>
                  <a:pt x="1903395" y="628655"/>
                </a:lnTo>
                <a:lnTo>
                  <a:pt x="1950884" y="630790"/>
                </a:lnTo>
                <a:lnTo>
                  <a:pt x="2001406" y="631661"/>
                </a:lnTo>
                <a:lnTo>
                  <a:pt x="2108470" y="629663"/>
                </a:lnTo>
                <a:lnTo>
                  <a:pt x="2545998" y="629663"/>
                </a:lnTo>
                <a:lnTo>
                  <a:pt x="2579636" y="622246"/>
                </a:lnTo>
                <a:lnTo>
                  <a:pt x="2580031" y="622028"/>
                </a:lnTo>
                <a:close/>
              </a:path>
              <a:path w="2653029" h="644525">
                <a:moveTo>
                  <a:pt x="235330" y="10930"/>
                </a:moveTo>
                <a:lnTo>
                  <a:pt x="177589" y="12159"/>
                </a:lnTo>
                <a:lnTo>
                  <a:pt x="114352" y="17883"/>
                </a:lnTo>
                <a:lnTo>
                  <a:pt x="68174" y="27526"/>
                </a:lnTo>
                <a:lnTo>
                  <a:pt x="35012" y="48354"/>
                </a:lnTo>
                <a:lnTo>
                  <a:pt x="12231" y="119991"/>
                </a:lnTo>
                <a:lnTo>
                  <a:pt x="15928" y="190121"/>
                </a:lnTo>
                <a:lnTo>
                  <a:pt x="14855" y="250389"/>
                </a:lnTo>
                <a:lnTo>
                  <a:pt x="10868" y="303001"/>
                </a:lnTo>
                <a:lnTo>
                  <a:pt x="5826" y="350163"/>
                </a:lnTo>
                <a:lnTo>
                  <a:pt x="1584" y="394081"/>
                </a:lnTo>
                <a:lnTo>
                  <a:pt x="0" y="436960"/>
                </a:lnTo>
                <a:lnTo>
                  <a:pt x="2930" y="481005"/>
                </a:lnTo>
                <a:lnTo>
                  <a:pt x="12231" y="528423"/>
                </a:lnTo>
                <a:lnTo>
                  <a:pt x="16638" y="563405"/>
                </a:lnTo>
                <a:lnTo>
                  <a:pt x="36846" y="594432"/>
                </a:lnTo>
                <a:lnTo>
                  <a:pt x="70276" y="617981"/>
                </a:lnTo>
                <a:lnTo>
                  <a:pt x="114352" y="630531"/>
                </a:lnTo>
                <a:lnTo>
                  <a:pt x="156653" y="624587"/>
                </a:lnTo>
                <a:lnTo>
                  <a:pt x="196764" y="623773"/>
                </a:lnTo>
                <a:lnTo>
                  <a:pt x="577491" y="623773"/>
                </a:lnTo>
                <a:lnTo>
                  <a:pt x="580240" y="623404"/>
                </a:lnTo>
                <a:lnTo>
                  <a:pt x="632311" y="621010"/>
                </a:lnTo>
                <a:lnTo>
                  <a:pt x="1105109" y="621010"/>
                </a:lnTo>
                <a:lnTo>
                  <a:pt x="1106008" y="620815"/>
                </a:lnTo>
                <a:lnTo>
                  <a:pt x="1151434" y="615804"/>
                </a:lnTo>
                <a:lnTo>
                  <a:pt x="1197494" y="614577"/>
                </a:lnTo>
                <a:lnTo>
                  <a:pt x="2591857" y="614577"/>
                </a:lnTo>
                <a:lnTo>
                  <a:pt x="2613845" y="600723"/>
                </a:lnTo>
                <a:lnTo>
                  <a:pt x="2637617" y="568593"/>
                </a:lnTo>
                <a:lnTo>
                  <a:pt x="2644179" y="528423"/>
                </a:lnTo>
                <a:lnTo>
                  <a:pt x="2644377" y="469046"/>
                </a:lnTo>
                <a:lnTo>
                  <a:pt x="2646158" y="413151"/>
                </a:lnTo>
                <a:lnTo>
                  <a:pt x="2648702" y="360187"/>
                </a:lnTo>
                <a:lnTo>
                  <a:pt x="2651190" y="309601"/>
                </a:lnTo>
                <a:lnTo>
                  <a:pt x="2652801" y="260840"/>
                </a:lnTo>
                <a:lnTo>
                  <a:pt x="2652716" y="213354"/>
                </a:lnTo>
                <a:lnTo>
                  <a:pt x="2650116" y="166588"/>
                </a:lnTo>
                <a:lnTo>
                  <a:pt x="2644179" y="119991"/>
                </a:lnTo>
                <a:lnTo>
                  <a:pt x="2631965" y="83618"/>
                </a:lnTo>
                <a:lnTo>
                  <a:pt x="2611269" y="49606"/>
                </a:lnTo>
                <a:lnTo>
                  <a:pt x="2593914" y="35414"/>
                </a:lnTo>
                <a:lnTo>
                  <a:pt x="514133" y="35414"/>
                </a:lnTo>
                <a:lnTo>
                  <a:pt x="471452" y="33124"/>
                </a:lnTo>
                <a:lnTo>
                  <a:pt x="428394" y="28629"/>
                </a:lnTo>
                <a:lnTo>
                  <a:pt x="337735" y="17490"/>
                </a:lnTo>
                <a:lnTo>
                  <a:pt x="288427" y="13079"/>
                </a:lnTo>
                <a:lnTo>
                  <a:pt x="235330" y="10930"/>
                </a:lnTo>
                <a:close/>
              </a:path>
              <a:path w="2653029" h="644525">
                <a:moveTo>
                  <a:pt x="752762" y="3213"/>
                </a:moveTo>
                <a:lnTo>
                  <a:pt x="700994" y="6738"/>
                </a:lnTo>
                <a:lnTo>
                  <a:pt x="648451" y="17883"/>
                </a:lnTo>
                <a:lnTo>
                  <a:pt x="601779" y="28910"/>
                </a:lnTo>
                <a:lnTo>
                  <a:pt x="557291" y="34381"/>
                </a:lnTo>
                <a:lnTo>
                  <a:pt x="514133" y="35414"/>
                </a:lnTo>
                <a:lnTo>
                  <a:pt x="2593914" y="35414"/>
                </a:lnTo>
                <a:lnTo>
                  <a:pt x="2592274" y="34072"/>
                </a:lnTo>
                <a:lnTo>
                  <a:pt x="1033432" y="34072"/>
                </a:lnTo>
                <a:lnTo>
                  <a:pt x="991441" y="32380"/>
                </a:lnTo>
                <a:lnTo>
                  <a:pt x="947209" y="26737"/>
                </a:lnTo>
                <a:lnTo>
                  <a:pt x="853000" y="11307"/>
                </a:lnTo>
                <a:lnTo>
                  <a:pt x="803513" y="5379"/>
                </a:lnTo>
                <a:lnTo>
                  <a:pt x="752762" y="3213"/>
                </a:lnTo>
                <a:close/>
              </a:path>
              <a:path w="2653029" h="644525">
                <a:moveTo>
                  <a:pt x="1195263" y="0"/>
                </a:moveTo>
                <a:lnTo>
                  <a:pt x="1150832" y="4601"/>
                </a:lnTo>
                <a:lnTo>
                  <a:pt x="1127434" y="12159"/>
                </a:lnTo>
                <a:lnTo>
                  <a:pt x="1072938" y="29882"/>
                </a:lnTo>
                <a:lnTo>
                  <a:pt x="1033432" y="34072"/>
                </a:lnTo>
                <a:lnTo>
                  <a:pt x="2592274" y="34072"/>
                </a:lnTo>
                <a:lnTo>
                  <a:pt x="2588685" y="31137"/>
                </a:lnTo>
                <a:lnTo>
                  <a:pt x="1958548" y="31137"/>
                </a:lnTo>
                <a:lnTo>
                  <a:pt x="1909796" y="31087"/>
                </a:lnTo>
                <a:lnTo>
                  <a:pt x="1861412" y="28075"/>
                </a:lnTo>
                <a:lnTo>
                  <a:pt x="1848904" y="26805"/>
                </a:lnTo>
                <a:lnTo>
                  <a:pt x="1445310" y="26805"/>
                </a:lnTo>
                <a:lnTo>
                  <a:pt x="1393662" y="22461"/>
                </a:lnTo>
                <a:lnTo>
                  <a:pt x="1342210" y="15311"/>
                </a:lnTo>
                <a:lnTo>
                  <a:pt x="1291576" y="7652"/>
                </a:lnTo>
                <a:lnTo>
                  <a:pt x="1242386" y="1783"/>
                </a:lnTo>
                <a:lnTo>
                  <a:pt x="1195263" y="0"/>
                </a:lnTo>
                <a:close/>
              </a:path>
              <a:path w="2653029" h="644525">
                <a:moveTo>
                  <a:pt x="2212561" y="1277"/>
                </a:moveTo>
                <a:lnTo>
                  <a:pt x="2161733" y="2293"/>
                </a:lnTo>
                <a:lnTo>
                  <a:pt x="2109742" y="7462"/>
                </a:lnTo>
                <a:lnTo>
                  <a:pt x="2007508" y="27108"/>
                </a:lnTo>
                <a:lnTo>
                  <a:pt x="1958548" y="31137"/>
                </a:lnTo>
                <a:lnTo>
                  <a:pt x="2588685" y="31137"/>
                </a:lnTo>
                <a:lnTo>
                  <a:pt x="2581498" y="25260"/>
                </a:lnTo>
                <a:lnTo>
                  <a:pt x="2557004" y="20679"/>
                </a:lnTo>
                <a:lnTo>
                  <a:pt x="2497282" y="20679"/>
                </a:lnTo>
                <a:lnTo>
                  <a:pt x="2451865" y="19916"/>
                </a:lnTo>
                <a:lnTo>
                  <a:pt x="2405733" y="16696"/>
                </a:lnTo>
                <a:lnTo>
                  <a:pt x="2311025" y="7292"/>
                </a:lnTo>
                <a:lnTo>
                  <a:pt x="2262300" y="3310"/>
                </a:lnTo>
                <a:lnTo>
                  <a:pt x="2212561" y="1277"/>
                </a:lnTo>
                <a:close/>
              </a:path>
              <a:path w="2653029" h="644525">
                <a:moveTo>
                  <a:pt x="1630712" y="7679"/>
                </a:moveTo>
                <a:lnTo>
                  <a:pt x="1587951" y="10352"/>
                </a:lnTo>
                <a:lnTo>
                  <a:pt x="1546696" y="17883"/>
                </a:lnTo>
                <a:lnTo>
                  <a:pt x="1496529" y="26045"/>
                </a:lnTo>
                <a:lnTo>
                  <a:pt x="1445310" y="26805"/>
                </a:lnTo>
                <a:lnTo>
                  <a:pt x="1848904" y="26805"/>
                </a:lnTo>
                <a:lnTo>
                  <a:pt x="1813560" y="23217"/>
                </a:lnTo>
                <a:lnTo>
                  <a:pt x="1720099" y="12436"/>
                </a:lnTo>
                <a:lnTo>
                  <a:pt x="1674815" y="8746"/>
                </a:lnTo>
                <a:lnTo>
                  <a:pt x="1630712" y="7679"/>
                </a:lnTo>
                <a:close/>
              </a:path>
              <a:path w="2653029" h="644525">
                <a:moveTo>
                  <a:pt x="2542059" y="17883"/>
                </a:moveTo>
                <a:lnTo>
                  <a:pt x="2497282" y="20679"/>
                </a:lnTo>
                <a:lnTo>
                  <a:pt x="2557004" y="20679"/>
                </a:lnTo>
                <a:lnTo>
                  <a:pt x="2542059" y="17883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52207" y="4195564"/>
            <a:ext cx="2646680" cy="638810"/>
          </a:xfrm>
          <a:custGeom>
            <a:avLst/>
            <a:gdLst/>
            <a:ahLst/>
            <a:cxnLst/>
            <a:rect l="l" t="t" r="r" b="b"/>
            <a:pathLst>
              <a:path w="2646679" h="638810">
                <a:moveTo>
                  <a:pt x="4302" y="118119"/>
                </a:moveTo>
                <a:lnTo>
                  <a:pt x="13177" y="80594"/>
                </a:lnTo>
                <a:lnTo>
                  <a:pt x="37594" y="49844"/>
                </a:lnTo>
                <a:lnTo>
                  <a:pt x="70894" y="27704"/>
                </a:lnTo>
                <a:lnTo>
                  <a:pt x="153320" y="7887"/>
                </a:lnTo>
                <a:lnTo>
                  <a:pt x="203892" y="6949"/>
                </a:lnTo>
                <a:lnTo>
                  <a:pt x="256742" y="10988"/>
                </a:lnTo>
                <a:lnTo>
                  <a:pt x="310471" y="17794"/>
                </a:lnTo>
                <a:lnTo>
                  <a:pt x="363683" y="25159"/>
                </a:lnTo>
                <a:lnTo>
                  <a:pt x="414980" y="30873"/>
                </a:lnTo>
                <a:lnTo>
                  <a:pt x="462964" y="32726"/>
                </a:lnTo>
                <a:lnTo>
                  <a:pt x="506238" y="28508"/>
                </a:lnTo>
                <a:lnTo>
                  <a:pt x="543404" y="16011"/>
                </a:lnTo>
                <a:lnTo>
                  <a:pt x="572544" y="5430"/>
                </a:lnTo>
                <a:lnTo>
                  <a:pt x="604858" y="1178"/>
                </a:lnTo>
                <a:lnTo>
                  <a:pt x="640289" y="1852"/>
                </a:lnTo>
                <a:lnTo>
                  <a:pt x="678778" y="6047"/>
                </a:lnTo>
                <a:lnTo>
                  <a:pt x="720268" y="12358"/>
                </a:lnTo>
                <a:lnTo>
                  <a:pt x="764700" y="19381"/>
                </a:lnTo>
                <a:lnTo>
                  <a:pt x="812015" y="25711"/>
                </a:lnTo>
                <a:lnTo>
                  <a:pt x="862156" y="29944"/>
                </a:lnTo>
                <a:lnTo>
                  <a:pt x="915065" y="30674"/>
                </a:lnTo>
                <a:lnTo>
                  <a:pt x="970682" y="26498"/>
                </a:lnTo>
                <a:lnTo>
                  <a:pt x="1028951" y="16011"/>
                </a:lnTo>
                <a:lnTo>
                  <a:pt x="1089139" y="4523"/>
                </a:lnTo>
                <a:lnTo>
                  <a:pt x="1140045" y="0"/>
                </a:lnTo>
                <a:lnTo>
                  <a:pt x="1183775" y="786"/>
                </a:lnTo>
                <a:lnTo>
                  <a:pt x="1222436" y="5229"/>
                </a:lnTo>
                <a:lnTo>
                  <a:pt x="1258135" y="11673"/>
                </a:lnTo>
                <a:lnTo>
                  <a:pt x="1292979" y="18464"/>
                </a:lnTo>
                <a:lnTo>
                  <a:pt x="1329075" y="23947"/>
                </a:lnTo>
                <a:lnTo>
                  <a:pt x="1368531" y="26470"/>
                </a:lnTo>
                <a:lnTo>
                  <a:pt x="1413451" y="24376"/>
                </a:lnTo>
                <a:lnTo>
                  <a:pt x="1465945" y="16011"/>
                </a:lnTo>
                <a:lnTo>
                  <a:pt x="1519856" y="6504"/>
                </a:lnTo>
                <a:lnTo>
                  <a:pt x="1568619" y="1491"/>
                </a:lnTo>
                <a:lnTo>
                  <a:pt x="1613719" y="77"/>
                </a:lnTo>
                <a:lnTo>
                  <a:pt x="1656639" y="1372"/>
                </a:lnTo>
                <a:lnTo>
                  <a:pt x="1698863" y="4481"/>
                </a:lnTo>
                <a:lnTo>
                  <a:pt x="1741875" y="8513"/>
                </a:lnTo>
                <a:lnTo>
                  <a:pt x="1787159" y="12575"/>
                </a:lnTo>
                <a:lnTo>
                  <a:pt x="1836199" y="15774"/>
                </a:lnTo>
                <a:lnTo>
                  <a:pt x="1890477" y="17217"/>
                </a:lnTo>
                <a:lnTo>
                  <a:pt x="1951479" y="16011"/>
                </a:lnTo>
                <a:lnTo>
                  <a:pt x="2003328" y="14411"/>
                </a:lnTo>
                <a:lnTo>
                  <a:pt x="2051412" y="14119"/>
                </a:lnTo>
                <a:lnTo>
                  <a:pt x="2096680" y="14831"/>
                </a:lnTo>
                <a:lnTo>
                  <a:pt x="2140083" y="16240"/>
                </a:lnTo>
                <a:lnTo>
                  <a:pt x="2182571" y="18042"/>
                </a:lnTo>
                <a:lnTo>
                  <a:pt x="2225092" y="19931"/>
                </a:lnTo>
                <a:lnTo>
                  <a:pt x="2268598" y="21602"/>
                </a:lnTo>
                <a:lnTo>
                  <a:pt x="2314037" y="22751"/>
                </a:lnTo>
                <a:lnTo>
                  <a:pt x="2362361" y="23071"/>
                </a:lnTo>
                <a:lnTo>
                  <a:pt x="2414517" y="22258"/>
                </a:lnTo>
                <a:lnTo>
                  <a:pt x="2471457" y="20007"/>
                </a:lnTo>
                <a:lnTo>
                  <a:pt x="2534129" y="16011"/>
                </a:lnTo>
                <a:lnTo>
                  <a:pt x="2576343" y="22884"/>
                </a:lnTo>
                <a:lnTo>
                  <a:pt x="2611279" y="47868"/>
                </a:lnTo>
                <a:lnTo>
                  <a:pt x="2633170" y="82450"/>
                </a:lnTo>
                <a:lnTo>
                  <a:pt x="2636250" y="118119"/>
                </a:lnTo>
                <a:lnTo>
                  <a:pt x="2644694" y="167449"/>
                </a:lnTo>
                <a:lnTo>
                  <a:pt x="2646335" y="218150"/>
                </a:lnTo>
                <a:lnTo>
                  <a:pt x="2643368" y="269784"/>
                </a:lnTo>
                <a:lnTo>
                  <a:pt x="2637988" y="321911"/>
                </a:lnTo>
                <a:lnTo>
                  <a:pt x="2632391" y="374091"/>
                </a:lnTo>
                <a:lnTo>
                  <a:pt x="2628772" y="425885"/>
                </a:lnTo>
                <a:lnTo>
                  <a:pt x="2629327" y="476851"/>
                </a:lnTo>
                <a:lnTo>
                  <a:pt x="2636250" y="526551"/>
                </a:lnTo>
                <a:lnTo>
                  <a:pt x="2629236" y="560436"/>
                </a:lnTo>
                <a:lnTo>
                  <a:pt x="2609607" y="595036"/>
                </a:lnTo>
                <a:lnTo>
                  <a:pt x="2577770" y="620920"/>
                </a:lnTo>
                <a:lnTo>
                  <a:pt x="2534129" y="628659"/>
                </a:lnTo>
                <a:lnTo>
                  <a:pt x="2493948" y="632648"/>
                </a:lnTo>
                <a:lnTo>
                  <a:pt x="2448760" y="633045"/>
                </a:lnTo>
                <a:lnTo>
                  <a:pt x="2399525" y="630962"/>
                </a:lnTo>
                <a:lnTo>
                  <a:pt x="2347204" y="627512"/>
                </a:lnTo>
                <a:lnTo>
                  <a:pt x="2292755" y="623805"/>
                </a:lnTo>
                <a:lnTo>
                  <a:pt x="2237137" y="620955"/>
                </a:lnTo>
                <a:lnTo>
                  <a:pt x="2181310" y="620072"/>
                </a:lnTo>
                <a:lnTo>
                  <a:pt x="2126233" y="622270"/>
                </a:lnTo>
                <a:lnTo>
                  <a:pt x="2072865" y="628659"/>
                </a:lnTo>
                <a:lnTo>
                  <a:pt x="2017448" y="635914"/>
                </a:lnTo>
                <a:lnTo>
                  <a:pt x="1967253" y="638587"/>
                </a:lnTo>
                <a:lnTo>
                  <a:pt x="1920216" y="637934"/>
                </a:lnTo>
                <a:lnTo>
                  <a:pt x="1874272" y="635208"/>
                </a:lnTo>
                <a:lnTo>
                  <a:pt x="1827359" y="631663"/>
                </a:lnTo>
                <a:lnTo>
                  <a:pt x="1777411" y="628554"/>
                </a:lnTo>
                <a:lnTo>
                  <a:pt x="1722364" y="627135"/>
                </a:lnTo>
                <a:lnTo>
                  <a:pt x="1660154" y="628659"/>
                </a:lnTo>
                <a:lnTo>
                  <a:pt x="1605966" y="630320"/>
                </a:lnTo>
                <a:lnTo>
                  <a:pt x="1550311" y="630194"/>
                </a:lnTo>
                <a:lnTo>
                  <a:pt x="1494004" y="628813"/>
                </a:lnTo>
                <a:lnTo>
                  <a:pt x="1437864" y="626708"/>
                </a:lnTo>
                <a:lnTo>
                  <a:pt x="1382709" y="624411"/>
                </a:lnTo>
                <a:lnTo>
                  <a:pt x="1329357" y="622454"/>
                </a:lnTo>
                <a:lnTo>
                  <a:pt x="1278626" y="621369"/>
                </a:lnTo>
                <a:lnTo>
                  <a:pt x="1231334" y="621687"/>
                </a:lnTo>
                <a:lnTo>
                  <a:pt x="1188298" y="623940"/>
                </a:lnTo>
                <a:lnTo>
                  <a:pt x="1150337" y="628659"/>
                </a:lnTo>
                <a:lnTo>
                  <a:pt x="1109136" y="633771"/>
                </a:lnTo>
                <a:lnTo>
                  <a:pt x="1064195" y="635960"/>
                </a:lnTo>
                <a:lnTo>
                  <a:pt x="1016330" y="635932"/>
                </a:lnTo>
                <a:lnTo>
                  <a:pt x="966356" y="634392"/>
                </a:lnTo>
                <a:lnTo>
                  <a:pt x="915086" y="632043"/>
                </a:lnTo>
                <a:lnTo>
                  <a:pt x="863335" y="629591"/>
                </a:lnTo>
                <a:lnTo>
                  <a:pt x="811918" y="627740"/>
                </a:lnTo>
                <a:lnTo>
                  <a:pt x="761649" y="627194"/>
                </a:lnTo>
                <a:lnTo>
                  <a:pt x="713343" y="628659"/>
                </a:lnTo>
                <a:lnTo>
                  <a:pt x="676588" y="628981"/>
                </a:lnTo>
                <a:lnTo>
                  <a:pt x="636968" y="626446"/>
                </a:lnTo>
                <a:lnTo>
                  <a:pt x="594587" y="621896"/>
                </a:lnTo>
                <a:lnTo>
                  <a:pt x="549553" y="616168"/>
                </a:lnTo>
                <a:lnTo>
                  <a:pt x="501971" y="610102"/>
                </a:lnTo>
                <a:lnTo>
                  <a:pt x="451945" y="604537"/>
                </a:lnTo>
                <a:lnTo>
                  <a:pt x="399583" y="600312"/>
                </a:lnTo>
                <a:lnTo>
                  <a:pt x="344990" y="598267"/>
                </a:lnTo>
                <a:lnTo>
                  <a:pt x="288272" y="599240"/>
                </a:lnTo>
                <a:lnTo>
                  <a:pt x="229534" y="604070"/>
                </a:lnTo>
                <a:lnTo>
                  <a:pt x="168883" y="613597"/>
                </a:lnTo>
                <a:lnTo>
                  <a:pt x="106423" y="628659"/>
                </a:lnTo>
                <a:lnTo>
                  <a:pt x="67062" y="614802"/>
                </a:lnTo>
                <a:lnTo>
                  <a:pt x="32888" y="593512"/>
                </a:lnTo>
                <a:lnTo>
                  <a:pt x="9952" y="564269"/>
                </a:lnTo>
                <a:lnTo>
                  <a:pt x="4302" y="526551"/>
                </a:lnTo>
                <a:lnTo>
                  <a:pt x="0" y="490104"/>
                </a:lnTo>
                <a:lnTo>
                  <a:pt x="1680" y="445914"/>
                </a:lnTo>
                <a:lnTo>
                  <a:pt x="6968" y="395765"/>
                </a:lnTo>
                <a:lnTo>
                  <a:pt x="13484" y="341442"/>
                </a:lnTo>
                <a:lnTo>
                  <a:pt x="18853" y="284732"/>
                </a:lnTo>
                <a:lnTo>
                  <a:pt x="20697" y="227417"/>
                </a:lnTo>
                <a:lnTo>
                  <a:pt x="16639" y="171285"/>
                </a:lnTo>
                <a:lnTo>
                  <a:pt x="4302" y="11811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944409" y="4387683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要保留什么信息？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62439" y="4199873"/>
            <a:ext cx="2648585" cy="648335"/>
          </a:xfrm>
          <a:custGeom>
            <a:avLst/>
            <a:gdLst/>
            <a:ahLst/>
            <a:cxnLst/>
            <a:rect l="l" t="t" r="r" b="b"/>
            <a:pathLst>
              <a:path w="2648584" h="648335">
                <a:moveTo>
                  <a:pt x="1173838" y="604133"/>
                </a:moveTo>
                <a:lnTo>
                  <a:pt x="235318" y="604133"/>
                </a:lnTo>
                <a:lnTo>
                  <a:pt x="289628" y="604998"/>
                </a:lnTo>
                <a:lnTo>
                  <a:pt x="346012" y="608101"/>
                </a:lnTo>
                <a:lnTo>
                  <a:pt x="507910" y="621460"/>
                </a:lnTo>
                <a:lnTo>
                  <a:pt x="552889" y="624134"/>
                </a:lnTo>
                <a:lnTo>
                  <a:pt x="590090" y="624355"/>
                </a:lnTo>
                <a:lnTo>
                  <a:pt x="625070" y="625008"/>
                </a:lnTo>
                <a:lnTo>
                  <a:pt x="658781" y="628917"/>
                </a:lnTo>
                <a:lnTo>
                  <a:pt x="730390" y="640643"/>
                </a:lnTo>
                <a:lnTo>
                  <a:pt x="772284" y="645528"/>
                </a:lnTo>
                <a:lnTo>
                  <a:pt x="820901" y="647808"/>
                </a:lnTo>
                <a:lnTo>
                  <a:pt x="878240" y="646016"/>
                </a:lnTo>
                <a:lnTo>
                  <a:pt x="946297" y="638687"/>
                </a:lnTo>
                <a:lnTo>
                  <a:pt x="1093778" y="612253"/>
                </a:lnTo>
                <a:lnTo>
                  <a:pt x="1151428" y="605323"/>
                </a:lnTo>
                <a:lnTo>
                  <a:pt x="1173838" y="604133"/>
                </a:lnTo>
                <a:close/>
              </a:path>
              <a:path w="2648584" h="648335">
                <a:moveTo>
                  <a:pt x="2559541" y="615675"/>
                </a:moveTo>
                <a:lnTo>
                  <a:pt x="2159902" y="615675"/>
                </a:lnTo>
                <a:lnTo>
                  <a:pt x="2200038" y="618415"/>
                </a:lnTo>
                <a:lnTo>
                  <a:pt x="2239178" y="623798"/>
                </a:lnTo>
                <a:lnTo>
                  <a:pt x="2278735" y="630266"/>
                </a:lnTo>
                <a:lnTo>
                  <a:pt x="2320122" y="636261"/>
                </a:lnTo>
                <a:lnTo>
                  <a:pt x="2364754" y="640225"/>
                </a:lnTo>
                <a:lnTo>
                  <a:pt x="2414043" y="640601"/>
                </a:lnTo>
                <a:lnTo>
                  <a:pt x="2469404" y="635831"/>
                </a:lnTo>
                <a:lnTo>
                  <a:pt x="2532251" y="624355"/>
                </a:lnTo>
                <a:lnTo>
                  <a:pt x="2559541" y="615675"/>
                </a:lnTo>
                <a:close/>
              </a:path>
              <a:path w="2648584" h="648335">
                <a:moveTo>
                  <a:pt x="2084890" y="622191"/>
                </a:moveTo>
                <a:lnTo>
                  <a:pt x="1626067" y="622191"/>
                </a:lnTo>
                <a:lnTo>
                  <a:pt x="1685519" y="622822"/>
                </a:lnTo>
                <a:lnTo>
                  <a:pt x="1740409" y="625380"/>
                </a:lnTo>
                <a:lnTo>
                  <a:pt x="1840029" y="632809"/>
                </a:lnTo>
                <a:lnTo>
                  <a:pt x="1886524" y="635943"/>
                </a:lnTo>
                <a:lnTo>
                  <a:pt x="1931985" y="637532"/>
                </a:lnTo>
                <a:lnTo>
                  <a:pt x="1977294" y="636710"/>
                </a:lnTo>
                <a:lnTo>
                  <a:pt x="2023334" y="632607"/>
                </a:lnTo>
                <a:lnTo>
                  <a:pt x="2070987" y="624355"/>
                </a:lnTo>
                <a:lnTo>
                  <a:pt x="2084890" y="622191"/>
                </a:lnTo>
                <a:close/>
              </a:path>
              <a:path w="2648584" h="648335">
                <a:moveTo>
                  <a:pt x="2584323" y="602647"/>
                </a:moveTo>
                <a:lnTo>
                  <a:pt x="1201832" y="602647"/>
                </a:lnTo>
                <a:lnTo>
                  <a:pt x="1246797" y="603309"/>
                </a:lnTo>
                <a:lnTo>
                  <a:pt x="1288133" y="606391"/>
                </a:lnTo>
                <a:lnTo>
                  <a:pt x="1327646" y="610977"/>
                </a:lnTo>
                <a:lnTo>
                  <a:pt x="1367145" y="616149"/>
                </a:lnTo>
                <a:lnTo>
                  <a:pt x="1408439" y="620990"/>
                </a:lnTo>
                <a:lnTo>
                  <a:pt x="1453336" y="624583"/>
                </a:lnTo>
                <a:lnTo>
                  <a:pt x="1503643" y="626010"/>
                </a:lnTo>
                <a:lnTo>
                  <a:pt x="1626067" y="622191"/>
                </a:lnTo>
                <a:lnTo>
                  <a:pt x="2084890" y="622191"/>
                </a:lnTo>
                <a:lnTo>
                  <a:pt x="2117356" y="617136"/>
                </a:lnTo>
                <a:lnTo>
                  <a:pt x="2159902" y="615675"/>
                </a:lnTo>
                <a:lnTo>
                  <a:pt x="2559541" y="615675"/>
                </a:lnTo>
                <a:lnTo>
                  <a:pt x="2570758" y="612107"/>
                </a:lnTo>
                <a:lnTo>
                  <a:pt x="2584323" y="602647"/>
                </a:lnTo>
                <a:close/>
              </a:path>
              <a:path w="2648584" h="648335">
                <a:moveTo>
                  <a:pt x="153598" y="10634"/>
                </a:moveTo>
                <a:lnTo>
                  <a:pt x="104544" y="11707"/>
                </a:lnTo>
                <a:lnTo>
                  <a:pt x="36896" y="39230"/>
                </a:lnTo>
                <a:lnTo>
                  <a:pt x="11652" y="74046"/>
                </a:lnTo>
                <a:lnTo>
                  <a:pt x="2423" y="113815"/>
                </a:lnTo>
                <a:lnTo>
                  <a:pt x="15011" y="160905"/>
                </a:lnTo>
                <a:lnTo>
                  <a:pt x="19713" y="208798"/>
                </a:lnTo>
                <a:lnTo>
                  <a:pt x="18674" y="257657"/>
                </a:lnTo>
                <a:lnTo>
                  <a:pt x="14039" y="307649"/>
                </a:lnTo>
                <a:lnTo>
                  <a:pt x="7952" y="358939"/>
                </a:lnTo>
                <a:lnTo>
                  <a:pt x="2557" y="411692"/>
                </a:lnTo>
                <a:lnTo>
                  <a:pt x="0" y="466073"/>
                </a:lnTo>
                <a:lnTo>
                  <a:pt x="2423" y="522247"/>
                </a:lnTo>
                <a:lnTo>
                  <a:pt x="9702" y="561371"/>
                </a:lnTo>
                <a:lnTo>
                  <a:pt x="33048" y="593318"/>
                </a:lnTo>
                <a:lnTo>
                  <a:pt x="66612" y="615257"/>
                </a:lnTo>
                <a:lnTo>
                  <a:pt x="104544" y="624355"/>
                </a:lnTo>
                <a:lnTo>
                  <a:pt x="140806" y="612873"/>
                </a:lnTo>
                <a:lnTo>
                  <a:pt x="185054" y="606445"/>
                </a:lnTo>
                <a:lnTo>
                  <a:pt x="235318" y="604133"/>
                </a:lnTo>
                <a:lnTo>
                  <a:pt x="1173838" y="604133"/>
                </a:lnTo>
                <a:lnTo>
                  <a:pt x="1201832" y="602647"/>
                </a:lnTo>
                <a:lnTo>
                  <a:pt x="2584323" y="602647"/>
                </a:lnTo>
                <a:lnTo>
                  <a:pt x="2600118" y="591632"/>
                </a:lnTo>
                <a:lnTo>
                  <a:pt x="2621074" y="561992"/>
                </a:lnTo>
                <a:lnTo>
                  <a:pt x="2634371" y="522247"/>
                </a:lnTo>
                <a:lnTo>
                  <a:pt x="2630457" y="475665"/>
                </a:lnTo>
                <a:lnTo>
                  <a:pt x="2631773" y="423997"/>
                </a:lnTo>
                <a:lnTo>
                  <a:pt x="2636263" y="369148"/>
                </a:lnTo>
                <a:lnTo>
                  <a:pt x="2641872" y="313021"/>
                </a:lnTo>
                <a:lnTo>
                  <a:pt x="2646544" y="257521"/>
                </a:lnTo>
                <a:lnTo>
                  <a:pt x="2648221" y="204551"/>
                </a:lnTo>
                <a:lnTo>
                  <a:pt x="2644849" y="156014"/>
                </a:lnTo>
                <a:lnTo>
                  <a:pt x="2634371" y="113815"/>
                </a:lnTo>
                <a:lnTo>
                  <a:pt x="2626307" y="71276"/>
                </a:lnTo>
                <a:lnTo>
                  <a:pt x="2606471" y="38663"/>
                </a:lnTo>
                <a:lnTo>
                  <a:pt x="2591081" y="28590"/>
                </a:lnTo>
                <a:lnTo>
                  <a:pt x="2429297" y="28590"/>
                </a:lnTo>
                <a:lnTo>
                  <a:pt x="2386575" y="27994"/>
                </a:lnTo>
                <a:lnTo>
                  <a:pt x="2358565" y="24883"/>
                </a:lnTo>
                <a:lnTo>
                  <a:pt x="981837" y="24883"/>
                </a:lnTo>
                <a:lnTo>
                  <a:pt x="938014" y="23317"/>
                </a:lnTo>
                <a:lnTo>
                  <a:pt x="891628" y="20209"/>
                </a:lnTo>
                <a:lnTo>
                  <a:pt x="838780" y="16164"/>
                </a:lnTo>
                <a:lnTo>
                  <a:pt x="441695" y="16164"/>
                </a:lnTo>
                <a:lnTo>
                  <a:pt x="390796" y="15475"/>
                </a:lnTo>
                <a:lnTo>
                  <a:pt x="201148" y="10683"/>
                </a:lnTo>
                <a:lnTo>
                  <a:pt x="153598" y="10634"/>
                </a:lnTo>
                <a:close/>
              </a:path>
              <a:path w="2648584" h="648335">
                <a:moveTo>
                  <a:pt x="2532251" y="11707"/>
                </a:moveTo>
                <a:lnTo>
                  <a:pt x="2477213" y="23720"/>
                </a:lnTo>
                <a:lnTo>
                  <a:pt x="2429297" y="28590"/>
                </a:lnTo>
                <a:lnTo>
                  <a:pt x="2591081" y="28590"/>
                </a:lnTo>
                <a:lnTo>
                  <a:pt x="2575055" y="18100"/>
                </a:lnTo>
                <a:lnTo>
                  <a:pt x="2532251" y="11707"/>
                </a:lnTo>
                <a:close/>
              </a:path>
              <a:path w="2648584" h="648335">
                <a:moveTo>
                  <a:pt x="1182585" y="2032"/>
                </a:moveTo>
                <a:lnTo>
                  <a:pt x="1138933" y="4223"/>
                </a:lnTo>
                <a:lnTo>
                  <a:pt x="1099906" y="11707"/>
                </a:lnTo>
                <a:lnTo>
                  <a:pt x="1062586" y="19940"/>
                </a:lnTo>
                <a:lnTo>
                  <a:pt x="1023296" y="24045"/>
                </a:lnTo>
                <a:lnTo>
                  <a:pt x="981837" y="24883"/>
                </a:lnTo>
                <a:lnTo>
                  <a:pt x="2358565" y="24883"/>
                </a:lnTo>
                <a:lnTo>
                  <a:pt x="2348902" y="23809"/>
                </a:lnTo>
                <a:lnTo>
                  <a:pt x="1488954" y="23809"/>
                </a:lnTo>
                <a:lnTo>
                  <a:pt x="1437303" y="22827"/>
                </a:lnTo>
                <a:lnTo>
                  <a:pt x="1384633" y="18971"/>
                </a:lnTo>
                <a:lnTo>
                  <a:pt x="1324471" y="12814"/>
                </a:lnTo>
                <a:lnTo>
                  <a:pt x="1280002" y="8083"/>
                </a:lnTo>
                <a:lnTo>
                  <a:pt x="1229922" y="3772"/>
                </a:lnTo>
                <a:lnTo>
                  <a:pt x="1182585" y="2032"/>
                </a:lnTo>
                <a:close/>
              </a:path>
              <a:path w="2648584" h="648335">
                <a:moveTo>
                  <a:pt x="1672734" y="0"/>
                </a:moveTo>
                <a:lnTo>
                  <a:pt x="1629650" y="2969"/>
                </a:lnTo>
                <a:lnTo>
                  <a:pt x="1579541" y="12823"/>
                </a:lnTo>
                <a:lnTo>
                  <a:pt x="1538647" y="20556"/>
                </a:lnTo>
                <a:lnTo>
                  <a:pt x="1488954" y="23809"/>
                </a:lnTo>
                <a:lnTo>
                  <a:pt x="2348902" y="23809"/>
                </a:lnTo>
                <a:lnTo>
                  <a:pt x="2347119" y="23611"/>
                </a:lnTo>
                <a:lnTo>
                  <a:pt x="2343286" y="22958"/>
                </a:lnTo>
                <a:lnTo>
                  <a:pt x="1951512" y="22958"/>
                </a:lnTo>
                <a:lnTo>
                  <a:pt x="1898714" y="21452"/>
                </a:lnTo>
                <a:lnTo>
                  <a:pt x="1849495" y="17104"/>
                </a:lnTo>
                <a:lnTo>
                  <a:pt x="1814881" y="12814"/>
                </a:lnTo>
                <a:lnTo>
                  <a:pt x="1758660" y="5625"/>
                </a:lnTo>
                <a:lnTo>
                  <a:pt x="1715476" y="1363"/>
                </a:lnTo>
                <a:lnTo>
                  <a:pt x="1672734" y="0"/>
                </a:lnTo>
                <a:close/>
              </a:path>
              <a:path w="2648584" h="648335">
                <a:moveTo>
                  <a:pt x="2183389" y="1750"/>
                </a:moveTo>
                <a:lnTo>
                  <a:pt x="2131339" y="3590"/>
                </a:lnTo>
                <a:lnTo>
                  <a:pt x="2062790" y="12823"/>
                </a:lnTo>
                <a:lnTo>
                  <a:pt x="2008675" y="20188"/>
                </a:lnTo>
                <a:lnTo>
                  <a:pt x="1951512" y="22958"/>
                </a:lnTo>
                <a:lnTo>
                  <a:pt x="2343286" y="22958"/>
                </a:lnTo>
                <a:lnTo>
                  <a:pt x="2308925" y="17104"/>
                </a:lnTo>
                <a:lnTo>
                  <a:pt x="2270291" y="10191"/>
                </a:lnTo>
                <a:lnTo>
                  <a:pt x="2229064" y="4510"/>
                </a:lnTo>
                <a:lnTo>
                  <a:pt x="2183389" y="1750"/>
                </a:lnTo>
                <a:close/>
              </a:path>
              <a:path w="2648584" h="648335">
                <a:moveTo>
                  <a:pt x="676516" y="9596"/>
                </a:moveTo>
                <a:lnTo>
                  <a:pt x="614360" y="11707"/>
                </a:lnTo>
                <a:lnTo>
                  <a:pt x="552752" y="14612"/>
                </a:lnTo>
                <a:lnTo>
                  <a:pt x="495439" y="15987"/>
                </a:lnTo>
                <a:lnTo>
                  <a:pt x="441695" y="16164"/>
                </a:lnTo>
                <a:lnTo>
                  <a:pt x="838780" y="16164"/>
                </a:lnTo>
                <a:lnTo>
                  <a:pt x="790381" y="12814"/>
                </a:lnTo>
                <a:lnTo>
                  <a:pt x="735124" y="10252"/>
                </a:lnTo>
                <a:lnTo>
                  <a:pt x="676516" y="9596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0293" y="4190310"/>
            <a:ext cx="2636520" cy="650875"/>
          </a:xfrm>
          <a:custGeom>
            <a:avLst/>
            <a:gdLst/>
            <a:ahLst/>
            <a:cxnLst/>
            <a:rect l="l" t="t" r="r" b="b"/>
            <a:pathLst>
              <a:path w="2636520" h="650875">
                <a:moveTo>
                  <a:pt x="4564" y="123379"/>
                </a:moveTo>
                <a:lnTo>
                  <a:pt x="16527" y="86229"/>
                </a:lnTo>
                <a:lnTo>
                  <a:pt x="37099" y="53837"/>
                </a:lnTo>
                <a:lnTo>
                  <a:pt x="106685" y="21271"/>
                </a:lnTo>
                <a:lnTo>
                  <a:pt x="172365" y="10014"/>
                </a:lnTo>
                <a:lnTo>
                  <a:pt x="232119" y="3804"/>
                </a:lnTo>
                <a:lnTo>
                  <a:pt x="286633" y="1708"/>
                </a:lnTo>
                <a:lnTo>
                  <a:pt x="336595" y="2794"/>
                </a:lnTo>
                <a:lnTo>
                  <a:pt x="382691" y="6132"/>
                </a:lnTo>
                <a:lnTo>
                  <a:pt x="425606" y="10790"/>
                </a:lnTo>
                <a:lnTo>
                  <a:pt x="466028" y="15836"/>
                </a:lnTo>
                <a:lnTo>
                  <a:pt x="504642" y="20339"/>
                </a:lnTo>
                <a:lnTo>
                  <a:pt x="542134" y="23367"/>
                </a:lnTo>
                <a:lnTo>
                  <a:pt x="579192" y="23988"/>
                </a:lnTo>
                <a:lnTo>
                  <a:pt x="616501" y="21271"/>
                </a:lnTo>
                <a:lnTo>
                  <a:pt x="658894" y="18434"/>
                </a:lnTo>
                <a:lnTo>
                  <a:pt x="703102" y="19452"/>
                </a:lnTo>
                <a:lnTo>
                  <a:pt x="748958" y="23114"/>
                </a:lnTo>
                <a:lnTo>
                  <a:pt x="796294" y="28213"/>
                </a:lnTo>
                <a:lnTo>
                  <a:pt x="844944" y="33539"/>
                </a:lnTo>
                <a:lnTo>
                  <a:pt x="894740" y="37883"/>
                </a:lnTo>
                <a:lnTo>
                  <a:pt x="945516" y="40038"/>
                </a:lnTo>
                <a:lnTo>
                  <a:pt x="997104" y="38793"/>
                </a:lnTo>
                <a:lnTo>
                  <a:pt x="1049337" y="32940"/>
                </a:lnTo>
                <a:lnTo>
                  <a:pt x="1102048" y="21271"/>
                </a:lnTo>
                <a:lnTo>
                  <a:pt x="1158535" y="8255"/>
                </a:lnTo>
                <a:lnTo>
                  <a:pt x="1210878" y="1610"/>
                </a:lnTo>
                <a:lnTo>
                  <a:pt x="1259714" y="0"/>
                </a:lnTo>
                <a:lnTo>
                  <a:pt x="1305681" y="2088"/>
                </a:lnTo>
                <a:lnTo>
                  <a:pt x="1349414" y="6540"/>
                </a:lnTo>
                <a:lnTo>
                  <a:pt x="1391552" y="12019"/>
                </a:lnTo>
                <a:lnTo>
                  <a:pt x="1432731" y="17191"/>
                </a:lnTo>
                <a:lnTo>
                  <a:pt x="1473588" y="20720"/>
                </a:lnTo>
                <a:lnTo>
                  <a:pt x="1514759" y="21271"/>
                </a:lnTo>
                <a:lnTo>
                  <a:pt x="1553810" y="21784"/>
                </a:lnTo>
                <a:lnTo>
                  <a:pt x="1595948" y="25095"/>
                </a:lnTo>
                <a:lnTo>
                  <a:pt x="1640809" y="30112"/>
                </a:lnTo>
                <a:lnTo>
                  <a:pt x="1688027" y="35744"/>
                </a:lnTo>
                <a:lnTo>
                  <a:pt x="1737233" y="40897"/>
                </a:lnTo>
                <a:lnTo>
                  <a:pt x="1788064" y="44480"/>
                </a:lnTo>
                <a:lnTo>
                  <a:pt x="1840151" y="45401"/>
                </a:lnTo>
                <a:lnTo>
                  <a:pt x="1893129" y="42568"/>
                </a:lnTo>
                <a:lnTo>
                  <a:pt x="1946632" y="34888"/>
                </a:lnTo>
                <a:lnTo>
                  <a:pt x="2000293" y="21271"/>
                </a:lnTo>
                <a:lnTo>
                  <a:pt x="2047892" y="9531"/>
                </a:lnTo>
                <a:lnTo>
                  <a:pt x="2093645" y="4230"/>
                </a:lnTo>
                <a:lnTo>
                  <a:pt x="2138231" y="4004"/>
                </a:lnTo>
                <a:lnTo>
                  <a:pt x="2182330" y="7490"/>
                </a:lnTo>
                <a:lnTo>
                  <a:pt x="2226621" y="13323"/>
                </a:lnTo>
                <a:lnTo>
                  <a:pt x="2271781" y="20140"/>
                </a:lnTo>
                <a:lnTo>
                  <a:pt x="2318490" y="26579"/>
                </a:lnTo>
                <a:lnTo>
                  <a:pt x="2367427" y="31275"/>
                </a:lnTo>
                <a:lnTo>
                  <a:pt x="2419270" y="32864"/>
                </a:lnTo>
                <a:lnTo>
                  <a:pt x="2474699" y="29984"/>
                </a:lnTo>
                <a:lnTo>
                  <a:pt x="2534392" y="21271"/>
                </a:lnTo>
                <a:lnTo>
                  <a:pt x="2577957" y="32457"/>
                </a:lnTo>
                <a:lnTo>
                  <a:pt x="2612098" y="53541"/>
                </a:lnTo>
                <a:lnTo>
                  <a:pt x="2632917" y="84018"/>
                </a:lnTo>
                <a:lnTo>
                  <a:pt x="2636512" y="123379"/>
                </a:lnTo>
                <a:lnTo>
                  <a:pt x="2636395" y="173506"/>
                </a:lnTo>
                <a:lnTo>
                  <a:pt x="2635353" y="226312"/>
                </a:lnTo>
                <a:lnTo>
                  <a:pt x="2633866" y="280588"/>
                </a:lnTo>
                <a:lnTo>
                  <a:pt x="2632412" y="335129"/>
                </a:lnTo>
                <a:lnTo>
                  <a:pt x="2631470" y="388728"/>
                </a:lnTo>
                <a:lnTo>
                  <a:pt x="2631521" y="440179"/>
                </a:lnTo>
                <a:lnTo>
                  <a:pt x="2633042" y="488275"/>
                </a:lnTo>
                <a:lnTo>
                  <a:pt x="2636512" y="531811"/>
                </a:lnTo>
                <a:lnTo>
                  <a:pt x="2627986" y="573606"/>
                </a:lnTo>
                <a:lnTo>
                  <a:pt x="2605559" y="608520"/>
                </a:lnTo>
                <a:lnTo>
                  <a:pt x="2573079" y="630607"/>
                </a:lnTo>
                <a:lnTo>
                  <a:pt x="2534392" y="633919"/>
                </a:lnTo>
                <a:lnTo>
                  <a:pt x="2466309" y="644930"/>
                </a:lnTo>
                <a:lnTo>
                  <a:pt x="2406194" y="650136"/>
                </a:lnTo>
                <a:lnTo>
                  <a:pt x="2352686" y="650797"/>
                </a:lnTo>
                <a:lnTo>
                  <a:pt x="2304424" y="648172"/>
                </a:lnTo>
                <a:lnTo>
                  <a:pt x="2260048" y="643520"/>
                </a:lnTo>
                <a:lnTo>
                  <a:pt x="2218198" y="638099"/>
                </a:lnTo>
                <a:lnTo>
                  <a:pt x="2177513" y="633170"/>
                </a:lnTo>
                <a:lnTo>
                  <a:pt x="2136633" y="629990"/>
                </a:lnTo>
                <a:lnTo>
                  <a:pt x="2094197" y="629820"/>
                </a:lnTo>
                <a:lnTo>
                  <a:pt x="2048845" y="633919"/>
                </a:lnTo>
                <a:lnTo>
                  <a:pt x="2000791" y="638197"/>
                </a:lnTo>
                <a:lnTo>
                  <a:pt x="1951341" y="638493"/>
                </a:lnTo>
                <a:lnTo>
                  <a:pt x="1900774" y="635944"/>
                </a:lnTo>
                <a:lnTo>
                  <a:pt x="1849370" y="631686"/>
                </a:lnTo>
                <a:lnTo>
                  <a:pt x="1797409" y="626856"/>
                </a:lnTo>
                <a:lnTo>
                  <a:pt x="1745170" y="622591"/>
                </a:lnTo>
                <a:lnTo>
                  <a:pt x="1692933" y="620028"/>
                </a:lnTo>
                <a:lnTo>
                  <a:pt x="1640978" y="620304"/>
                </a:lnTo>
                <a:lnTo>
                  <a:pt x="1589583" y="624555"/>
                </a:lnTo>
                <a:lnTo>
                  <a:pt x="1539029" y="633919"/>
                </a:lnTo>
                <a:lnTo>
                  <a:pt x="1488067" y="642368"/>
                </a:lnTo>
                <a:lnTo>
                  <a:pt x="1435736" y="644289"/>
                </a:lnTo>
                <a:lnTo>
                  <a:pt x="1382751" y="641426"/>
                </a:lnTo>
                <a:lnTo>
                  <a:pt x="1329826" y="635522"/>
                </a:lnTo>
                <a:lnTo>
                  <a:pt x="1277674" y="628323"/>
                </a:lnTo>
                <a:lnTo>
                  <a:pt x="1227009" y="621571"/>
                </a:lnTo>
                <a:lnTo>
                  <a:pt x="1178545" y="617010"/>
                </a:lnTo>
                <a:lnTo>
                  <a:pt x="1132996" y="616385"/>
                </a:lnTo>
                <a:lnTo>
                  <a:pt x="1091075" y="621440"/>
                </a:lnTo>
                <a:lnTo>
                  <a:pt x="1053495" y="633919"/>
                </a:lnTo>
                <a:lnTo>
                  <a:pt x="1032912" y="641415"/>
                </a:lnTo>
                <a:lnTo>
                  <a:pt x="1008282" y="646442"/>
                </a:lnTo>
                <a:lnTo>
                  <a:pt x="979745" y="649288"/>
                </a:lnTo>
                <a:lnTo>
                  <a:pt x="947442" y="650242"/>
                </a:lnTo>
                <a:lnTo>
                  <a:pt x="911514" y="649594"/>
                </a:lnTo>
                <a:lnTo>
                  <a:pt x="872101" y="647631"/>
                </a:lnTo>
                <a:lnTo>
                  <a:pt x="829345" y="644642"/>
                </a:lnTo>
                <a:lnTo>
                  <a:pt x="783386" y="640917"/>
                </a:lnTo>
                <a:lnTo>
                  <a:pt x="734364" y="636745"/>
                </a:lnTo>
                <a:lnTo>
                  <a:pt x="682421" y="632413"/>
                </a:lnTo>
                <a:lnTo>
                  <a:pt x="627698" y="628211"/>
                </a:lnTo>
                <a:lnTo>
                  <a:pt x="570334" y="624427"/>
                </a:lnTo>
                <a:lnTo>
                  <a:pt x="510470" y="621351"/>
                </a:lnTo>
                <a:lnTo>
                  <a:pt x="448249" y="619271"/>
                </a:lnTo>
                <a:lnTo>
                  <a:pt x="383809" y="618475"/>
                </a:lnTo>
                <a:lnTo>
                  <a:pt x="317292" y="619254"/>
                </a:lnTo>
                <a:lnTo>
                  <a:pt x="248838" y="621894"/>
                </a:lnTo>
                <a:lnTo>
                  <a:pt x="178589" y="626686"/>
                </a:lnTo>
                <a:lnTo>
                  <a:pt x="106685" y="633919"/>
                </a:lnTo>
                <a:lnTo>
                  <a:pt x="66263" y="628492"/>
                </a:lnTo>
                <a:lnTo>
                  <a:pt x="32941" y="607330"/>
                </a:lnTo>
                <a:lnTo>
                  <a:pt x="10961" y="573934"/>
                </a:lnTo>
                <a:lnTo>
                  <a:pt x="4564" y="531811"/>
                </a:lnTo>
                <a:lnTo>
                  <a:pt x="0" y="472985"/>
                </a:lnTo>
                <a:lnTo>
                  <a:pt x="585" y="420477"/>
                </a:lnTo>
                <a:lnTo>
                  <a:pt x="4604" y="373021"/>
                </a:lnTo>
                <a:lnTo>
                  <a:pt x="10336" y="329349"/>
                </a:lnTo>
                <a:lnTo>
                  <a:pt x="16064" y="288192"/>
                </a:lnTo>
                <a:lnTo>
                  <a:pt x="20070" y="248285"/>
                </a:lnTo>
                <a:lnTo>
                  <a:pt x="20634" y="208358"/>
                </a:lnTo>
                <a:lnTo>
                  <a:pt x="16038" y="167145"/>
                </a:lnTo>
                <a:lnTo>
                  <a:pt x="4564" y="12337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138015" y="4387683"/>
            <a:ext cx="2082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如何保留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些信息？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1" name="标题 60">
            <a:extLst>
              <a:ext uri="{FF2B5EF4-FFF2-40B4-BE49-F238E27FC236}">
                <a16:creationId xmlns:a16="http://schemas.microsoft.com/office/drawing/2014/main" id="{B3B5CC0C-2356-46B6-8E81-364145EF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节点嵌入</a:t>
            </a:r>
          </a:p>
        </p:txBody>
      </p:sp>
    </p:spTree>
    <p:extLst>
      <p:ext uri="{BB962C8B-B14F-4D97-AF65-F5344CB8AC3E}">
        <p14:creationId xmlns:p14="http://schemas.microsoft.com/office/powerpoint/2010/main" val="793524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66294" y="0"/>
                </a:moveTo>
                <a:lnTo>
                  <a:pt x="40488" y="5149"/>
                </a:lnTo>
                <a:lnTo>
                  <a:pt x="19416" y="19192"/>
                </a:lnTo>
                <a:lnTo>
                  <a:pt x="5209" y="40022"/>
                </a:lnTo>
                <a:lnTo>
                  <a:pt x="0" y="65532"/>
                </a:lnTo>
                <a:lnTo>
                  <a:pt x="5209" y="91041"/>
                </a:lnTo>
                <a:lnTo>
                  <a:pt x="19416" y="111871"/>
                </a:lnTo>
                <a:lnTo>
                  <a:pt x="40488" y="125914"/>
                </a:lnTo>
                <a:lnTo>
                  <a:pt x="66294" y="131064"/>
                </a:lnTo>
                <a:lnTo>
                  <a:pt x="92099" y="125914"/>
                </a:lnTo>
                <a:lnTo>
                  <a:pt x="113171" y="111871"/>
                </a:lnTo>
                <a:lnTo>
                  <a:pt x="127378" y="91041"/>
                </a:lnTo>
                <a:lnTo>
                  <a:pt x="132588" y="65532"/>
                </a:lnTo>
                <a:lnTo>
                  <a:pt x="127378" y="40022"/>
                </a:lnTo>
                <a:lnTo>
                  <a:pt x="113171" y="19192"/>
                </a:lnTo>
                <a:lnTo>
                  <a:pt x="92099" y="514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0" y="65532"/>
                </a:moveTo>
                <a:lnTo>
                  <a:pt x="5209" y="40022"/>
                </a:lnTo>
                <a:lnTo>
                  <a:pt x="19416" y="19192"/>
                </a:lnTo>
                <a:lnTo>
                  <a:pt x="40488" y="5149"/>
                </a:lnTo>
                <a:lnTo>
                  <a:pt x="66294" y="0"/>
                </a:lnTo>
                <a:lnTo>
                  <a:pt x="92099" y="5149"/>
                </a:lnTo>
                <a:lnTo>
                  <a:pt x="113171" y="19192"/>
                </a:lnTo>
                <a:lnTo>
                  <a:pt x="127378" y="40022"/>
                </a:lnTo>
                <a:lnTo>
                  <a:pt x="132588" y="65532"/>
                </a:lnTo>
                <a:lnTo>
                  <a:pt x="127378" y="91041"/>
                </a:lnTo>
                <a:lnTo>
                  <a:pt x="113171" y="111871"/>
                </a:lnTo>
                <a:lnTo>
                  <a:pt x="92099" y="125914"/>
                </a:lnTo>
                <a:lnTo>
                  <a:pt x="66294" y="131064"/>
                </a:lnTo>
                <a:lnTo>
                  <a:pt x="40488" y="125914"/>
                </a:lnTo>
                <a:lnTo>
                  <a:pt x="19416" y="111871"/>
                </a:lnTo>
                <a:lnTo>
                  <a:pt x="5209" y="91041"/>
                </a:lnTo>
                <a:lnTo>
                  <a:pt x="0" y="655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29082" y="1599438"/>
            <a:ext cx="227329" cy="472440"/>
          </a:xfrm>
          <a:custGeom>
            <a:avLst/>
            <a:gdLst/>
            <a:ahLst/>
            <a:cxnLst/>
            <a:rect l="l" t="t" r="r" b="b"/>
            <a:pathLst>
              <a:path w="227330" h="472439">
                <a:moveTo>
                  <a:pt x="0" y="0"/>
                </a:moveTo>
                <a:lnTo>
                  <a:pt x="226961" y="47232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49117" y="1712222"/>
            <a:ext cx="463550" cy="360045"/>
          </a:xfrm>
          <a:custGeom>
            <a:avLst/>
            <a:gdLst/>
            <a:ahLst/>
            <a:cxnLst/>
            <a:rect l="l" t="t" r="r" b="b"/>
            <a:pathLst>
              <a:path w="463550" h="360044">
                <a:moveTo>
                  <a:pt x="0" y="359549"/>
                </a:moveTo>
                <a:lnTo>
                  <a:pt x="46335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5194" y="1664975"/>
            <a:ext cx="661035" cy="141605"/>
          </a:xfrm>
          <a:custGeom>
            <a:avLst/>
            <a:gdLst/>
            <a:ahLst/>
            <a:cxnLst/>
            <a:rect l="l" t="t" r="r" b="b"/>
            <a:pathLst>
              <a:path w="661035" h="141605">
                <a:moveTo>
                  <a:pt x="0" y="0"/>
                </a:moveTo>
                <a:lnTo>
                  <a:pt x="660590" y="1415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5189" y="1383030"/>
            <a:ext cx="736600" cy="283210"/>
          </a:xfrm>
          <a:custGeom>
            <a:avLst/>
            <a:gdLst/>
            <a:ahLst/>
            <a:cxnLst/>
            <a:rect l="l" t="t" r="r" b="b"/>
            <a:pathLst>
              <a:path w="736600" h="283210">
                <a:moveTo>
                  <a:pt x="0" y="283108"/>
                </a:moveTo>
                <a:lnTo>
                  <a:pt x="73607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93875" y="1250445"/>
            <a:ext cx="746125" cy="132715"/>
          </a:xfrm>
          <a:custGeom>
            <a:avLst/>
            <a:gdLst/>
            <a:ahLst/>
            <a:cxnLst/>
            <a:rect l="l" t="t" r="r" b="b"/>
            <a:pathLst>
              <a:path w="746125" h="132715">
                <a:moveTo>
                  <a:pt x="0" y="132118"/>
                </a:moveTo>
                <a:lnTo>
                  <a:pt x="74551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68930" y="1806710"/>
            <a:ext cx="1217930" cy="311785"/>
          </a:xfrm>
          <a:custGeom>
            <a:avLst/>
            <a:gdLst/>
            <a:ahLst/>
            <a:cxnLst/>
            <a:rect l="l" t="t" r="r" b="b"/>
            <a:pathLst>
              <a:path w="1217930" h="311785">
                <a:moveTo>
                  <a:pt x="0" y="311416"/>
                </a:moveTo>
                <a:lnTo>
                  <a:pt x="121737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9659" y="1732027"/>
            <a:ext cx="878205" cy="650875"/>
          </a:xfrm>
          <a:custGeom>
            <a:avLst/>
            <a:gdLst/>
            <a:ahLst/>
            <a:cxnLst/>
            <a:rect l="l" t="t" r="r" b="b"/>
            <a:pathLst>
              <a:path w="878205" h="650875">
                <a:moveTo>
                  <a:pt x="878116" y="65067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31970" y="1957588"/>
            <a:ext cx="595630" cy="424815"/>
          </a:xfrm>
          <a:custGeom>
            <a:avLst/>
            <a:gdLst/>
            <a:ahLst/>
            <a:cxnLst/>
            <a:rect l="l" t="t" r="r" b="b"/>
            <a:pathLst>
              <a:path w="595629" h="424814">
                <a:moveTo>
                  <a:pt x="0" y="424649"/>
                </a:moveTo>
                <a:lnTo>
                  <a:pt x="59547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58155" y="1807470"/>
            <a:ext cx="1973580" cy="200025"/>
          </a:xfrm>
          <a:custGeom>
            <a:avLst/>
            <a:gdLst/>
            <a:ahLst/>
            <a:cxnLst/>
            <a:rect l="l" t="t" r="r" b="b"/>
            <a:pathLst>
              <a:path w="1973579" h="200025">
                <a:moveTo>
                  <a:pt x="1873758" y="0"/>
                </a:moveTo>
                <a:lnTo>
                  <a:pt x="1873758" y="49911"/>
                </a:lnTo>
                <a:lnTo>
                  <a:pt x="0" y="49911"/>
                </a:lnTo>
                <a:lnTo>
                  <a:pt x="0" y="149733"/>
                </a:lnTo>
                <a:lnTo>
                  <a:pt x="1873758" y="149733"/>
                </a:lnTo>
                <a:lnTo>
                  <a:pt x="1873758" y="199644"/>
                </a:lnTo>
                <a:lnTo>
                  <a:pt x="1973580" y="99822"/>
                </a:lnTo>
                <a:lnTo>
                  <a:pt x="18737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61086" y="1491885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表示学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习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64473" y="1559813"/>
            <a:ext cx="554990" cy="591820"/>
          </a:xfrm>
          <a:custGeom>
            <a:avLst/>
            <a:gdLst/>
            <a:ahLst/>
            <a:cxnLst/>
            <a:rect l="l" t="t" r="r" b="b"/>
            <a:pathLst>
              <a:path w="554990" h="591819">
                <a:moveTo>
                  <a:pt x="0" y="591312"/>
                </a:moveTo>
                <a:lnTo>
                  <a:pt x="554735" y="591312"/>
                </a:lnTo>
                <a:lnTo>
                  <a:pt x="554735" y="0"/>
                </a:lnTo>
                <a:lnTo>
                  <a:pt x="0" y="0"/>
                </a:lnTo>
                <a:lnTo>
                  <a:pt x="0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7897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889091" y="2243873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91154" y="2156409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796" y="103030"/>
                </a:moveTo>
                <a:lnTo>
                  <a:pt x="94742" y="103030"/>
                </a:lnTo>
                <a:lnTo>
                  <a:pt x="100380" y="75011"/>
                </a:lnTo>
                <a:lnTo>
                  <a:pt x="117675" y="21235"/>
                </a:lnTo>
                <a:lnTo>
                  <a:pt x="155535" y="0"/>
                </a:lnTo>
                <a:lnTo>
                  <a:pt x="166921" y="1622"/>
                </a:lnTo>
                <a:lnTo>
                  <a:pt x="177346" y="6488"/>
                </a:lnTo>
                <a:lnTo>
                  <a:pt x="178637" y="7864"/>
                </a:lnTo>
                <a:lnTo>
                  <a:pt x="147640" y="7864"/>
                </a:lnTo>
                <a:lnTo>
                  <a:pt x="141324" y="14156"/>
                </a:lnTo>
                <a:lnTo>
                  <a:pt x="130381" y="50986"/>
                </a:lnTo>
                <a:lnTo>
                  <a:pt x="128691" y="59773"/>
                </a:lnTo>
                <a:lnTo>
                  <a:pt x="120796" y="103030"/>
                </a:lnTo>
                <a:close/>
              </a:path>
              <a:path w="187960" h="342264">
                <a:moveTo>
                  <a:pt x="167378" y="47975"/>
                </a:moveTo>
                <a:lnTo>
                  <a:pt x="160272" y="47975"/>
                </a:lnTo>
                <a:lnTo>
                  <a:pt x="153167" y="44043"/>
                </a:lnTo>
                <a:lnTo>
                  <a:pt x="173694" y="14943"/>
                </a:lnTo>
                <a:lnTo>
                  <a:pt x="166588" y="7864"/>
                </a:lnTo>
                <a:lnTo>
                  <a:pt x="178637" y="7864"/>
                </a:lnTo>
                <a:lnTo>
                  <a:pt x="184957" y="14599"/>
                </a:lnTo>
                <a:lnTo>
                  <a:pt x="187905" y="25954"/>
                </a:lnTo>
                <a:lnTo>
                  <a:pt x="186030" y="35367"/>
                </a:lnTo>
                <a:lnTo>
                  <a:pt x="181195" y="42273"/>
                </a:lnTo>
                <a:lnTo>
                  <a:pt x="174582" y="46525"/>
                </a:lnTo>
                <a:lnTo>
                  <a:pt x="167378" y="47975"/>
                </a:lnTo>
                <a:close/>
              </a:path>
              <a:path w="187960" h="342264">
                <a:moveTo>
                  <a:pt x="161851" y="114827"/>
                </a:moveTo>
                <a:lnTo>
                  <a:pt x="57635" y="114827"/>
                </a:lnTo>
                <a:lnTo>
                  <a:pt x="57635" y="103030"/>
                </a:lnTo>
                <a:lnTo>
                  <a:pt x="161851" y="103030"/>
                </a:lnTo>
                <a:lnTo>
                  <a:pt x="161851" y="114827"/>
                </a:lnTo>
                <a:close/>
              </a:path>
              <a:path w="187960" h="342264">
                <a:moveTo>
                  <a:pt x="52931" y="333471"/>
                </a:moveTo>
                <a:lnTo>
                  <a:pt x="31580" y="333471"/>
                </a:lnTo>
                <a:lnTo>
                  <a:pt x="44089" y="327609"/>
                </a:lnTo>
                <a:lnTo>
                  <a:pt x="52897" y="311941"/>
                </a:lnTo>
                <a:lnTo>
                  <a:pt x="59337" y="289342"/>
                </a:lnTo>
                <a:lnTo>
                  <a:pt x="64740" y="262687"/>
                </a:lnTo>
                <a:lnTo>
                  <a:pt x="93163" y="114827"/>
                </a:lnTo>
                <a:lnTo>
                  <a:pt x="118428" y="114827"/>
                </a:lnTo>
                <a:lnTo>
                  <a:pt x="95532" y="233587"/>
                </a:lnTo>
                <a:lnTo>
                  <a:pt x="93977" y="242447"/>
                </a:lnTo>
                <a:lnTo>
                  <a:pt x="89610" y="261409"/>
                </a:lnTo>
                <a:lnTo>
                  <a:pt x="82875" y="284352"/>
                </a:lnTo>
                <a:lnTo>
                  <a:pt x="74214" y="305157"/>
                </a:lnTo>
                <a:lnTo>
                  <a:pt x="67886" y="317237"/>
                </a:lnTo>
                <a:lnTo>
                  <a:pt x="58523" y="329244"/>
                </a:lnTo>
                <a:lnTo>
                  <a:pt x="52931" y="333471"/>
                </a:lnTo>
                <a:close/>
              </a:path>
              <a:path w="187960" h="342264">
                <a:moveTo>
                  <a:pt x="31580" y="342122"/>
                </a:moveTo>
                <a:lnTo>
                  <a:pt x="20317" y="340390"/>
                </a:lnTo>
                <a:lnTo>
                  <a:pt x="10165" y="335339"/>
                </a:lnTo>
                <a:lnTo>
                  <a:pt x="2825" y="327191"/>
                </a:lnTo>
                <a:lnTo>
                  <a:pt x="0" y="316168"/>
                </a:lnTo>
                <a:lnTo>
                  <a:pt x="1875" y="306632"/>
                </a:lnTo>
                <a:lnTo>
                  <a:pt x="6710" y="299455"/>
                </a:lnTo>
                <a:lnTo>
                  <a:pt x="13323" y="294933"/>
                </a:lnTo>
                <a:lnTo>
                  <a:pt x="20527" y="293360"/>
                </a:lnTo>
                <a:lnTo>
                  <a:pt x="27633" y="293360"/>
                </a:lnTo>
                <a:lnTo>
                  <a:pt x="34738" y="298079"/>
                </a:lnTo>
                <a:lnTo>
                  <a:pt x="34738" y="306730"/>
                </a:lnTo>
                <a:lnTo>
                  <a:pt x="33850" y="312027"/>
                </a:lnTo>
                <a:lnTo>
                  <a:pt x="30593" y="318429"/>
                </a:lnTo>
                <a:lnTo>
                  <a:pt x="24080" y="324095"/>
                </a:lnTo>
                <a:lnTo>
                  <a:pt x="13421" y="327179"/>
                </a:lnTo>
                <a:lnTo>
                  <a:pt x="21317" y="333471"/>
                </a:lnTo>
                <a:lnTo>
                  <a:pt x="52931" y="333471"/>
                </a:lnTo>
                <a:lnTo>
                  <a:pt x="46347" y="338448"/>
                </a:lnTo>
                <a:lnTo>
                  <a:pt x="31580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3806" y="2259434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38" y="39324"/>
                </a:moveTo>
                <a:lnTo>
                  <a:pt x="11990" y="37800"/>
                </a:lnTo>
                <a:lnTo>
                  <a:pt x="5724" y="33622"/>
                </a:lnTo>
                <a:lnTo>
                  <a:pt x="1529" y="27379"/>
                </a:lnTo>
                <a:lnTo>
                  <a:pt x="0" y="19662"/>
                </a:lnTo>
                <a:lnTo>
                  <a:pt x="1529" y="11944"/>
                </a:lnTo>
                <a:lnTo>
                  <a:pt x="5724" y="5702"/>
                </a:lnTo>
                <a:lnTo>
                  <a:pt x="11990" y="1523"/>
                </a:lnTo>
                <a:lnTo>
                  <a:pt x="19738" y="0"/>
                </a:lnTo>
                <a:lnTo>
                  <a:pt x="27608" y="1523"/>
                </a:lnTo>
                <a:lnTo>
                  <a:pt x="34146" y="5702"/>
                </a:lnTo>
                <a:lnTo>
                  <a:pt x="38612" y="11944"/>
                </a:lnTo>
                <a:lnTo>
                  <a:pt x="40265" y="19662"/>
                </a:lnTo>
                <a:lnTo>
                  <a:pt x="38612" y="27379"/>
                </a:lnTo>
                <a:lnTo>
                  <a:pt x="34146" y="33622"/>
                </a:lnTo>
                <a:lnTo>
                  <a:pt x="27608" y="37800"/>
                </a:lnTo>
                <a:lnTo>
                  <a:pt x="19738" y="39324"/>
                </a:lnTo>
                <a:close/>
              </a:path>
              <a:path w="40639" h="162560">
                <a:moveTo>
                  <a:pt x="19738" y="162016"/>
                </a:moveTo>
                <a:lnTo>
                  <a:pt x="11990" y="160370"/>
                </a:lnTo>
                <a:lnTo>
                  <a:pt x="5724" y="155921"/>
                </a:lnTo>
                <a:lnTo>
                  <a:pt x="1529" y="149408"/>
                </a:lnTo>
                <a:lnTo>
                  <a:pt x="0" y="141568"/>
                </a:lnTo>
                <a:lnTo>
                  <a:pt x="1529" y="134182"/>
                </a:lnTo>
                <a:lnTo>
                  <a:pt x="5724" y="127902"/>
                </a:lnTo>
                <a:lnTo>
                  <a:pt x="11990" y="123540"/>
                </a:lnTo>
                <a:lnTo>
                  <a:pt x="19738" y="121905"/>
                </a:lnTo>
                <a:lnTo>
                  <a:pt x="27608" y="123540"/>
                </a:lnTo>
                <a:lnTo>
                  <a:pt x="34146" y="127902"/>
                </a:lnTo>
                <a:lnTo>
                  <a:pt x="38612" y="134182"/>
                </a:lnTo>
                <a:lnTo>
                  <a:pt x="40265" y="141568"/>
                </a:lnTo>
                <a:lnTo>
                  <a:pt x="38612" y="149408"/>
                </a:lnTo>
                <a:lnTo>
                  <a:pt x="34146" y="155921"/>
                </a:lnTo>
                <a:lnTo>
                  <a:pt x="27608" y="160370"/>
                </a:lnTo>
                <a:lnTo>
                  <a:pt x="19738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24081" y="2164269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214" y="273698"/>
                </a:moveTo>
                <a:lnTo>
                  <a:pt x="56055" y="273698"/>
                </a:lnTo>
                <a:lnTo>
                  <a:pt x="56055" y="265046"/>
                </a:lnTo>
                <a:lnTo>
                  <a:pt x="56845" y="261114"/>
                </a:lnTo>
                <a:lnTo>
                  <a:pt x="60324" y="238846"/>
                </a:lnTo>
                <a:lnTo>
                  <a:pt x="63359" y="211565"/>
                </a:lnTo>
                <a:lnTo>
                  <a:pt x="65505" y="181924"/>
                </a:lnTo>
                <a:lnTo>
                  <a:pt x="66319" y="152578"/>
                </a:lnTo>
                <a:lnTo>
                  <a:pt x="64839" y="114434"/>
                </a:lnTo>
                <a:lnTo>
                  <a:pt x="57437" y="71570"/>
                </a:lnTo>
                <a:lnTo>
                  <a:pt x="39673" y="35785"/>
                </a:lnTo>
                <a:lnTo>
                  <a:pt x="7105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4" y="11281"/>
                </a:lnTo>
                <a:lnTo>
                  <a:pt x="8289" y="6095"/>
                </a:lnTo>
                <a:lnTo>
                  <a:pt x="16653" y="1794"/>
                </a:lnTo>
                <a:lnTo>
                  <a:pt x="26054" y="0"/>
                </a:lnTo>
                <a:lnTo>
                  <a:pt x="65764" y="17990"/>
                </a:lnTo>
                <a:lnTo>
                  <a:pt x="86156" y="59576"/>
                </a:lnTo>
                <a:lnTo>
                  <a:pt x="93669" y="106176"/>
                </a:lnTo>
                <a:lnTo>
                  <a:pt x="94742" y="139208"/>
                </a:lnTo>
                <a:lnTo>
                  <a:pt x="94656" y="148400"/>
                </a:lnTo>
                <a:lnTo>
                  <a:pt x="94051" y="166735"/>
                </a:lnTo>
                <a:lnTo>
                  <a:pt x="92410" y="192739"/>
                </a:lnTo>
                <a:lnTo>
                  <a:pt x="89215" y="224935"/>
                </a:lnTo>
                <a:lnTo>
                  <a:pt x="119573" y="224935"/>
                </a:lnTo>
                <a:lnTo>
                  <a:pt x="114381" y="230048"/>
                </a:lnTo>
                <a:lnTo>
                  <a:pt x="76546" y="261753"/>
                </a:lnTo>
                <a:lnTo>
                  <a:pt x="59214" y="273698"/>
                </a:lnTo>
                <a:close/>
              </a:path>
              <a:path w="236220" h="274319">
                <a:moveTo>
                  <a:pt x="119573" y="224935"/>
                </a:moveTo>
                <a:lnTo>
                  <a:pt x="89215" y="224935"/>
                </a:lnTo>
                <a:lnTo>
                  <a:pt x="136883" y="183313"/>
                </a:lnTo>
                <a:lnTo>
                  <a:pt x="178629" y="138520"/>
                </a:lnTo>
                <a:lnTo>
                  <a:pt x="208236" y="97414"/>
                </a:lnTo>
                <a:lnTo>
                  <a:pt x="219486" y="66851"/>
                </a:lnTo>
                <a:lnTo>
                  <a:pt x="218351" y="58273"/>
                </a:lnTo>
                <a:lnTo>
                  <a:pt x="213960" y="48369"/>
                </a:lnTo>
                <a:lnTo>
                  <a:pt x="204831" y="39643"/>
                </a:lnTo>
                <a:lnTo>
                  <a:pt x="189485" y="34605"/>
                </a:lnTo>
                <a:lnTo>
                  <a:pt x="183168" y="34605"/>
                </a:lnTo>
                <a:lnTo>
                  <a:pt x="183168" y="29100"/>
                </a:lnTo>
                <a:lnTo>
                  <a:pt x="184205" y="22230"/>
                </a:lnTo>
                <a:lnTo>
                  <a:pt x="187313" y="12485"/>
                </a:lnTo>
                <a:lnTo>
                  <a:pt x="192495" y="3772"/>
                </a:lnTo>
                <a:lnTo>
                  <a:pt x="199748" y="0"/>
                </a:lnTo>
                <a:lnTo>
                  <a:pt x="211751" y="2347"/>
                </a:lnTo>
                <a:lnTo>
                  <a:pt x="223533" y="9929"/>
                </a:lnTo>
                <a:lnTo>
                  <a:pt x="232501" y="23557"/>
                </a:lnTo>
                <a:lnTo>
                  <a:pt x="236066" y="44043"/>
                </a:lnTo>
                <a:lnTo>
                  <a:pt x="233537" y="64221"/>
                </a:lnTo>
                <a:lnTo>
                  <a:pt x="226493" y="86317"/>
                </a:lnTo>
                <a:lnTo>
                  <a:pt x="215748" y="109297"/>
                </a:lnTo>
                <a:lnTo>
                  <a:pt x="202117" y="132130"/>
                </a:lnTo>
                <a:lnTo>
                  <a:pt x="160359" y="184775"/>
                </a:lnTo>
                <a:lnTo>
                  <a:pt x="119573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99104" y="2229552"/>
            <a:ext cx="335280" cy="196215"/>
          </a:xfrm>
          <a:custGeom>
            <a:avLst/>
            <a:gdLst/>
            <a:ahLst/>
            <a:cxnLst/>
            <a:rect l="l" t="t" r="r" b="b"/>
            <a:pathLst>
              <a:path w="335279" h="196214">
                <a:moveTo>
                  <a:pt x="254225" y="195835"/>
                </a:moveTo>
                <a:lnTo>
                  <a:pt x="240014" y="195835"/>
                </a:lnTo>
                <a:lnTo>
                  <a:pt x="240014" y="191116"/>
                </a:lnTo>
                <a:lnTo>
                  <a:pt x="259752" y="141568"/>
                </a:lnTo>
                <a:lnTo>
                  <a:pt x="293701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701" y="90446"/>
                </a:lnTo>
                <a:lnTo>
                  <a:pt x="282722" y="81020"/>
                </a:lnTo>
                <a:lnTo>
                  <a:pt x="249340" y="35232"/>
                </a:lnTo>
                <a:lnTo>
                  <a:pt x="240014" y="3932"/>
                </a:lnTo>
                <a:lnTo>
                  <a:pt x="240014" y="0"/>
                </a:lnTo>
                <a:lnTo>
                  <a:pt x="254225" y="0"/>
                </a:lnTo>
                <a:lnTo>
                  <a:pt x="254225" y="786"/>
                </a:lnTo>
                <a:lnTo>
                  <a:pt x="255804" y="5505"/>
                </a:lnTo>
                <a:lnTo>
                  <a:pt x="271434" y="44928"/>
                </a:lnTo>
                <a:lnTo>
                  <a:pt x="293208" y="70784"/>
                </a:lnTo>
                <a:lnTo>
                  <a:pt x="315425" y="86022"/>
                </a:lnTo>
                <a:lnTo>
                  <a:pt x="332388" y="93592"/>
                </a:lnTo>
                <a:lnTo>
                  <a:pt x="333177" y="94378"/>
                </a:lnTo>
                <a:lnTo>
                  <a:pt x="334756" y="95165"/>
                </a:lnTo>
                <a:lnTo>
                  <a:pt x="334756" y="100670"/>
                </a:lnTo>
                <a:lnTo>
                  <a:pt x="333967" y="101457"/>
                </a:lnTo>
                <a:lnTo>
                  <a:pt x="329230" y="103030"/>
                </a:lnTo>
                <a:lnTo>
                  <a:pt x="300992" y="118526"/>
                </a:lnTo>
                <a:lnTo>
                  <a:pt x="279786" y="138520"/>
                </a:lnTo>
                <a:lnTo>
                  <a:pt x="264945" y="162201"/>
                </a:lnTo>
                <a:lnTo>
                  <a:pt x="255804" y="188757"/>
                </a:lnTo>
                <a:lnTo>
                  <a:pt x="254225" y="195049"/>
                </a:lnTo>
                <a:lnTo>
                  <a:pt x="254225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66500" y="2163487"/>
            <a:ext cx="260350" cy="258445"/>
          </a:xfrm>
          <a:custGeom>
            <a:avLst/>
            <a:gdLst/>
            <a:ahLst/>
            <a:cxnLst/>
            <a:rect l="l" t="t" r="r" b="b"/>
            <a:pathLst>
              <a:path w="260350" h="258444">
                <a:moveTo>
                  <a:pt x="194728" y="126624"/>
                </a:moveTo>
                <a:lnTo>
                  <a:pt x="95532" y="126624"/>
                </a:lnTo>
                <a:lnTo>
                  <a:pt x="131615" y="124756"/>
                </a:lnTo>
                <a:lnTo>
                  <a:pt x="153265" y="116990"/>
                </a:lnTo>
                <a:lnTo>
                  <a:pt x="163813" y="100080"/>
                </a:lnTo>
                <a:lnTo>
                  <a:pt x="166588" y="70784"/>
                </a:lnTo>
                <a:lnTo>
                  <a:pt x="163615" y="43232"/>
                </a:lnTo>
                <a:lnTo>
                  <a:pt x="154647" y="25560"/>
                </a:lnTo>
                <a:lnTo>
                  <a:pt x="139609" y="16147"/>
                </a:lnTo>
                <a:lnTo>
                  <a:pt x="118428" y="13370"/>
                </a:lnTo>
                <a:lnTo>
                  <a:pt x="0" y="13370"/>
                </a:lnTo>
                <a:lnTo>
                  <a:pt x="0" y="0"/>
                </a:lnTo>
                <a:lnTo>
                  <a:pt x="131849" y="0"/>
                </a:lnTo>
                <a:lnTo>
                  <a:pt x="166046" y="3649"/>
                </a:lnTo>
                <a:lnTo>
                  <a:pt x="198169" y="15631"/>
                </a:lnTo>
                <a:lnTo>
                  <a:pt x="199991" y="17302"/>
                </a:lnTo>
                <a:lnTo>
                  <a:pt x="165799" y="17302"/>
                </a:lnTo>
                <a:lnTo>
                  <a:pt x="173016" y="29751"/>
                </a:lnTo>
                <a:lnTo>
                  <a:pt x="177346" y="43158"/>
                </a:lnTo>
                <a:lnTo>
                  <a:pt x="179455" y="57008"/>
                </a:lnTo>
                <a:lnTo>
                  <a:pt x="180010" y="70784"/>
                </a:lnTo>
                <a:lnTo>
                  <a:pt x="179603" y="83736"/>
                </a:lnTo>
                <a:lnTo>
                  <a:pt x="177938" y="97131"/>
                </a:lnTo>
                <a:lnTo>
                  <a:pt x="174348" y="109936"/>
                </a:lnTo>
                <a:lnTo>
                  <a:pt x="168167" y="121119"/>
                </a:lnTo>
                <a:lnTo>
                  <a:pt x="204852" y="121119"/>
                </a:lnTo>
                <a:lnTo>
                  <a:pt x="194728" y="126624"/>
                </a:lnTo>
                <a:close/>
              </a:path>
              <a:path w="260350" h="258444">
                <a:moveTo>
                  <a:pt x="44213" y="244598"/>
                </a:moveTo>
                <a:lnTo>
                  <a:pt x="10263" y="244598"/>
                </a:lnTo>
                <a:lnTo>
                  <a:pt x="23290" y="243934"/>
                </a:lnTo>
                <a:lnTo>
                  <a:pt x="30396" y="241058"/>
                </a:lnTo>
                <a:lnTo>
                  <a:pt x="33357" y="234644"/>
                </a:lnTo>
                <a:lnTo>
                  <a:pt x="33949" y="223362"/>
                </a:lnTo>
                <a:lnTo>
                  <a:pt x="33949" y="34605"/>
                </a:lnTo>
                <a:lnTo>
                  <a:pt x="33357" y="23324"/>
                </a:lnTo>
                <a:lnTo>
                  <a:pt x="30396" y="16909"/>
                </a:lnTo>
                <a:lnTo>
                  <a:pt x="23290" y="14033"/>
                </a:lnTo>
                <a:lnTo>
                  <a:pt x="10263" y="13370"/>
                </a:lnTo>
                <a:lnTo>
                  <a:pt x="44213" y="13370"/>
                </a:lnTo>
                <a:lnTo>
                  <a:pt x="47371" y="20448"/>
                </a:lnTo>
                <a:lnTo>
                  <a:pt x="47371" y="237519"/>
                </a:lnTo>
                <a:lnTo>
                  <a:pt x="44213" y="244598"/>
                </a:lnTo>
                <a:close/>
              </a:path>
              <a:path w="260350" h="258444">
                <a:moveTo>
                  <a:pt x="118428" y="244598"/>
                </a:moveTo>
                <a:lnTo>
                  <a:pt x="85268" y="244598"/>
                </a:lnTo>
                <a:lnTo>
                  <a:pt x="82110" y="237519"/>
                </a:lnTo>
                <a:lnTo>
                  <a:pt x="82110" y="19662"/>
                </a:lnTo>
                <a:lnTo>
                  <a:pt x="86847" y="13370"/>
                </a:lnTo>
                <a:lnTo>
                  <a:pt x="118428" y="13370"/>
                </a:lnTo>
                <a:lnTo>
                  <a:pt x="105191" y="15459"/>
                </a:lnTo>
                <a:lnTo>
                  <a:pt x="98394" y="20645"/>
                </a:lnTo>
                <a:lnTo>
                  <a:pt x="95889" y="27305"/>
                </a:lnTo>
                <a:lnTo>
                  <a:pt x="95532" y="33819"/>
                </a:lnTo>
                <a:lnTo>
                  <a:pt x="95532" y="126624"/>
                </a:lnTo>
                <a:lnTo>
                  <a:pt x="194728" y="126624"/>
                </a:lnTo>
                <a:lnTo>
                  <a:pt x="190027" y="129180"/>
                </a:lnTo>
                <a:lnTo>
                  <a:pt x="165799" y="135276"/>
                </a:lnTo>
                <a:lnTo>
                  <a:pt x="167302" y="137635"/>
                </a:lnTo>
                <a:lnTo>
                  <a:pt x="151588" y="137635"/>
                </a:lnTo>
                <a:lnTo>
                  <a:pt x="145271" y="138422"/>
                </a:lnTo>
                <a:lnTo>
                  <a:pt x="137376" y="139208"/>
                </a:lnTo>
                <a:lnTo>
                  <a:pt x="127112" y="139208"/>
                </a:lnTo>
                <a:lnTo>
                  <a:pt x="124744" y="139995"/>
                </a:lnTo>
                <a:lnTo>
                  <a:pt x="95532" y="139995"/>
                </a:lnTo>
                <a:lnTo>
                  <a:pt x="95532" y="223362"/>
                </a:lnTo>
                <a:lnTo>
                  <a:pt x="96111" y="234312"/>
                </a:lnTo>
                <a:lnTo>
                  <a:pt x="98986" y="240764"/>
                </a:lnTo>
                <a:lnTo>
                  <a:pt x="105857" y="243823"/>
                </a:lnTo>
                <a:lnTo>
                  <a:pt x="118428" y="244598"/>
                </a:lnTo>
                <a:close/>
              </a:path>
              <a:path w="260350" h="258444">
                <a:moveTo>
                  <a:pt x="204852" y="121119"/>
                </a:moveTo>
                <a:lnTo>
                  <a:pt x="168167" y="121119"/>
                </a:lnTo>
                <a:lnTo>
                  <a:pt x="192384" y="113696"/>
                </a:lnTo>
                <a:lnTo>
                  <a:pt x="207940" y="102440"/>
                </a:lnTo>
                <a:lnTo>
                  <a:pt x="216242" y="87939"/>
                </a:lnTo>
                <a:lnTo>
                  <a:pt x="218697" y="70784"/>
                </a:lnTo>
                <a:lnTo>
                  <a:pt x="212541" y="46722"/>
                </a:lnTo>
                <a:lnTo>
                  <a:pt x="197873" y="31066"/>
                </a:lnTo>
                <a:lnTo>
                  <a:pt x="180393" y="21898"/>
                </a:lnTo>
                <a:lnTo>
                  <a:pt x="165799" y="17302"/>
                </a:lnTo>
                <a:lnTo>
                  <a:pt x="199991" y="17302"/>
                </a:lnTo>
                <a:lnTo>
                  <a:pt x="222003" y="37493"/>
                </a:lnTo>
                <a:lnTo>
                  <a:pt x="231329" y="70784"/>
                </a:lnTo>
                <a:lnTo>
                  <a:pt x="225753" y="98999"/>
                </a:lnTo>
                <a:lnTo>
                  <a:pt x="210999" y="117776"/>
                </a:lnTo>
                <a:lnTo>
                  <a:pt x="204852" y="121119"/>
                </a:lnTo>
                <a:close/>
              </a:path>
              <a:path w="260350" h="258444">
                <a:moveTo>
                  <a:pt x="254225" y="244598"/>
                </a:moveTo>
                <a:lnTo>
                  <a:pt x="228961" y="244598"/>
                </a:lnTo>
                <a:lnTo>
                  <a:pt x="204325" y="215829"/>
                </a:lnTo>
                <a:lnTo>
                  <a:pt x="180504" y="182563"/>
                </a:lnTo>
                <a:lnTo>
                  <a:pt x="161568" y="153574"/>
                </a:lnTo>
                <a:lnTo>
                  <a:pt x="151588" y="137635"/>
                </a:lnTo>
                <a:lnTo>
                  <a:pt x="167302" y="137635"/>
                </a:lnTo>
                <a:lnTo>
                  <a:pt x="183403" y="162901"/>
                </a:lnTo>
                <a:lnTo>
                  <a:pt x="197676" y="184038"/>
                </a:lnTo>
                <a:lnTo>
                  <a:pt x="207656" y="198097"/>
                </a:lnTo>
                <a:lnTo>
                  <a:pt x="220584" y="215620"/>
                </a:lnTo>
                <a:lnTo>
                  <a:pt x="231230" y="228081"/>
                </a:lnTo>
                <a:lnTo>
                  <a:pt x="242913" y="238773"/>
                </a:lnTo>
                <a:lnTo>
                  <a:pt x="254225" y="244598"/>
                </a:lnTo>
                <a:close/>
              </a:path>
              <a:path w="260350" h="258444">
                <a:moveTo>
                  <a:pt x="259752" y="257968"/>
                </a:moveTo>
                <a:lnTo>
                  <a:pt x="185537" y="257968"/>
                </a:lnTo>
                <a:lnTo>
                  <a:pt x="182379" y="253249"/>
                </a:lnTo>
                <a:lnTo>
                  <a:pt x="178678" y="247645"/>
                </a:lnTo>
                <a:lnTo>
                  <a:pt x="169500" y="232899"/>
                </a:lnTo>
                <a:lnTo>
                  <a:pt x="165799" y="227295"/>
                </a:lnTo>
                <a:lnTo>
                  <a:pt x="108953" y="139995"/>
                </a:lnTo>
                <a:lnTo>
                  <a:pt x="124744" y="139995"/>
                </a:lnTo>
                <a:lnTo>
                  <a:pt x="192643" y="244598"/>
                </a:lnTo>
                <a:lnTo>
                  <a:pt x="254225" y="244598"/>
                </a:lnTo>
                <a:lnTo>
                  <a:pt x="257383" y="245384"/>
                </a:lnTo>
                <a:lnTo>
                  <a:pt x="259752" y="247744"/>
                </a:lnTo>
                <a:lnTo>
                  <a:pt x="259752" y="257968"/>
                </a:lnTo>
                <a:close/>
              </a:path>
              <a:path w="260350" h="258444">
                <a:moveTo>
                  <a:pt x="128691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691" y="244598"/>
                </a:lnTo>
                <a:lnTo>
                  <a:pt x="128691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49943" y="2084833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363" y="81008"/>
                </a:moveTo>
                <a:lnTo>
                  <a:pt x="94742" y="81008"/>
                </a:lnTo>
                <a:lnTo>
                  <a:pt x="109743" y="21235"/>
                </a:lnTo>
                <a:lnTo>
                  <a:pt x="110532" y="18875"/>
                </a:lnTo>
                <a:lnTo>
                  <a:pt x="110532" y="11010"/>
                </a:lnTo>
                <a:lnTo>
                  <a:pt x="91584" y="11010"/>
                </a:lnTo>
                <a:lnTo>
                  <a:pt x="91584" y="2359"/>
                </a:lnTo>
                <a:lnTo>
                  <a:pt x="94742" y="1572"/>
                </a:lnTo>
                <a:lnTo>
                  <a:pt x="97111" y="1572"/>
                </a:lnTo>
                <a:lnTo>
                  <a:pt x="104303" y="995"/>
                </a:lnTo>
                <a:lnTo>
                  <a:pt x="114381" y="491"/>
                </a:lnTo>
                <a:lnTo>
                  <a:pt x="124312" y="135"/>
                </a:lnTo>
                <a:lnTo>
                  <a:pt x="131060" y="0"/>
                </a:lnTo>
                <a:lnTo>
                  <a:pt x="134218" y="0"/>
                </a:lnTo>
                <a:lnTo>
                  <a:pt x="135008" y="1572"/>
                </a:lnTo>
                <a:lnTo>
                  <a:pt x="135008" y="3145"/>
                </a:lnTo>
                <a:lnTo>
                  <a:pt x="134218" y="6291"/>
                </a:lnTo>
                <a:lnTo>
                  <a:pt x="134218" y="7078"/>
                </a:lnTo>
                <a:lnTo>
                  <a:pt x="115363" y="81008"/>
                </a:lnTo>
                <a:close/>
              </a:path>
              <a:path w="135254" h="184150">
                <a:moveTo>
                  <a:pt x="39476" y="184038"/>
                </a:moveTo>
                <a:lnTo>
                  <a:pt x="23648" y="180806"/>
                </a:lnTo>
                <a:lnTo>
                  <a:pt x="11151" y="171749"/>
                </a:lnTo>
                <a:lnTo>
                  <a:pt x="2948" y="157826"/>
                </a:lnTo>
                <a:lnTo>
                  <a:pt x="0" y="139995"/>
                </a:lnTo>
                <a:lnTo>
                  <a:pt x="5835" y="112394"/>
                </a:lnTo>
                <a:lnTo>
                  <a:pt x="21218" y="88480"/>
                </a:lnTo>
                <a:lnTo>
                  <a:pt x="42967" y="71644"/>
                </a:lnTo>
                <a:lnTo>
                  <a:pt x="67898" y="65278"/>
                </a:lnTo>
                <a:lnTo>
                  <a:pt x="76645" y="66519"/>
                </a:lnTo>
                <a:lnTo>
                  <a:pt x="83985" y="69899"/>
                </a:lnTo>
                <a:lnTo>
                  <a:pt x="86937" y="72357"/>
                </a:lnTo>
                <a:lnTo>
                  <a:pt x="67898" y="72357"/>
                </a:lnTo>
                <a:lnTo>
                  <a:pt x="61052" y="73303"/>
                </a:lnTo>
                <a:lnTo>
                  <a:pt x="29977" y="108535"/>
                </a:lnTo>
                <a:lnTo>
                  <a:pt x="21317" y="151005"/>
                </a:lnTo>
                <a:lnTo>
                  <a:pt x="22945" y="162901"/>
                </a:lnTo>
                <a:lnTo>
                  <a:pt x="27238" y="170668"/>
                </a:lnTo>
                <a:lnTo>
                  <a:pt x="33307" y="174895"/>
                </a:lnTo>
                <a:lnTo>
                  <a:pt x="40265" y="176173"/>
                </a:lnTo>
                <a:lnTo>
                  <a:pt x="62875" y="176173"/>
                </a:lnTo>
                <a:lnTo>
                  <a:pt x="59510" y="178434"/>
                </a:lnTo>
                <a:lnTo>
                  <a:pt x="49826" y="182526"/>
                </a:lnTo>
                <a:lnTo>
                  <a:pt x="39476" y="184038"/>
                </a:lnTo>
                <a:close/>
              </a:path>
              <a:path w="135254" h="184150">
                <a:moveTo>
                  <a:pt x="62875" y="176173"/>
                </a:moveTo>
                <a:lnTo>
                  <a:pt x="40265" y="176173"/>
                </a:lnTo>
                <a:lnTo>
                  <a:pt x="48419" y="174907"/>
                </a:lnTo>
                <a:lnTo>
                  <a:pt x="55759" y="171946"/>
                </a:lnTo>
                <a:lnTo>
                  <a:pt x="90005" y="99097"/>
                </a:lnTo>
                <a:lnTo>
                  <a:pt x="90794" y="98311"/>
                </a:lnTo>
                <a:lnTo>
                  <a:pt x="90794" y="95165"/>
                </a:lnTo>
                <a:lnTo>
                  <a:pt x="89770" y="90606"/>
                </a:lnTo>
                <a:lnTo>
                  <a:pt x="86156" y="82876"/>
                </a:lnTo>
                <a:lnTo>
                  <a:pt x="79137" y="75589"/>
                </a:lnTo>
                <a:lnTo>
                  <a:pt x="67898" y="72357"/>
                </a:lnTo>
                <a:lnTo>
                  <a:pt x="86937" y="72357"/>
                </a:lnTo>
                <a:lnTo>
                  <a:pt x="89993" y="74900"/>
                </a:lnTo>
                <a:lnTo>
                  <a:pt x="94742" y="81008"/>
                </a:lnTo>
                <a:lnTo>
                  <a:pt x="115363" y="81008"/>
                </a:lnTo>
                <a:lnTo>
                  <a:pt x="97111" y="152578"/>
                </a:lnTo>
                <a:lnTo>
                  <a:pt x="96321" y="156511"/>
                </a:lnTo>
                <a:lnTo>
                  <a:pt x="96321" y="165162"/>
                </a:lnTo>
                <a:lnTo>
                  <a:pt x="76583" y="165162"/>
                </a:lnTo>
                <a:lnTo>
                  <a:pt x="68453" y="172425"/>
                </a:lnTo>
                <a:lnTo>
                  <a:pt x="62875" y="176173"/>
                </a:lnTo>
                <a:close/>
              </a:path>
              <a:path w="135254" h="184150">
                <a:moveTo>
                  <a:pt x="120954" y="176173"/>
                </a:moveTo>
                <a:lnTo>
                  <a:pt x="105006" y="176173"/>
                </a:lnTo>
                <a:lnTo>
                  <a:pt x="112185" y="173642"/>
                </a:lnTo>
                <a:lnTo>
                  <a:pt x="117441" y="167128"/>
                </a:lnTo>
                <a:lnTo>
                  <a:pt x="121216" y="158256"/>
                </a:lnTo>
                <a:lnTo>
                  <a:pt x="123954" y="148646"/>
                </a:lnTo>
                <a:lnTo>
                  <a:pt x="125533" y="141568"/>
                </a:lnTo>
                <a:lnTo>
                  <a:pt x="126323" y="139995"/>
                </a:lnTo>
                <a:lnTo>
                  <a:pt x="134218" y="139995"/>
                </a:lnTo>
                <a:lnTo>
                  <a:pt x="134218" y="143927"/>
                </a:lnTo>
                <a:lnTo>
                  <a:pt x="133626" y="146876"/>
                </a:lnTo>
                <a:lnTo>
                  <a:pt x="131849" y="153365"/>
                </a:lnTo>
                <a:lnTo>
                  <a:pt x="128889" y="161623"/>
                </a:lnTo>
                <a:lnTo>
                  <a:pt x="124744" y="169881"/>
                </a:lnTo>
                <a:lnTo>
                  <a:pt x="120954" y="176173"/>
                </a:lnTo>
                <a:close/>
              </a:path>
              <a:path w="135254" h="184150">
                <a:moveTo>
                  <a:pt x="113691" y="184038"/>
                </a:moveTo>
                <a:lnTo>
                  <a:pt x="104216" y="184038"/>
                </a:lnTo>
                <a:lnTo>
                  <a:pt x="97678" y="183301"/>
                </a:lnTo>
                <a:lnTo>
                  <a:pt x="89808" y="180499"/>
                </a:lnTo>
                <a:lnTo>
                  <a:pt x="82233" y="174748"/>
                </a:lnTo>
                <a:lnTo>
                  <a:pt x="76583" y="165162"/>
                </a:lnTo>
                <a:lnTo>
                  <a:pt x="96321" y="165162"/>
                </a:lnTo>
                <a:lnTo>
                  <a:pt x="96321" y="170668"/>
                </a:lnTo>
                <a:lnTo>
                  <a:pt x="97900" y="176173"/>
                </a:lnTo>
                <a:lnTo>
                  <a:pt x="120954" y="176173"/>
                </a:lnTo>
                <a:lnTo>
                  <a:pt x="120007" y="177746"/>
                </a:lnTo>
                <a:lnTo>
                  <a:pt x="113691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95535" y="3145528"/>
            <a:ext cx="2646680" cy="638810"/>
          </a:xfrm>
          <a:custGeom>
            <a:avLst/>
            <a:gdLst/>
            <a:ahLst/>
            <a:cxnLst/>
            <a:rect l="l" t="t" r="r" b="b"/>
            <a:pathLst>
              <a:path w="2646679" h="638810">
                <a:moveTo>
                  <a:pt x="4302" y="118119"/>
                </a:moveTo>
                <a:lnTo>
                  <a:pt x="13177" y="80594"/>
                </a:lnTo>
                <a:lnTo>
                  <a:pt x="37594" y="49844"/>
                </a:lnTo>
                <a:lnTo>
                  <a:pt x="70894" y="27704"/>
                </a:lnTo>
                <a:lnTo>
                  <a:pt x="153320" y="7887"/>
                </a:lnTo>
                <a:lnTo>
                  <a:pt x="203892" y="6949"/>
                </a:lnTo>
                <a:lnTo>
                  <a:pt x="256742" y="10988"/>
                </a:lnTo>
                <a:lnTo>
                  <a:pt x="310471" y="17794"/>
                </a:lnTo>
                <a:lnTo>
                  <a:pt x="363683" y="25159"/>
                </a:lnTo>
                <a:lnTo>
                  <a:pt x="414980" y="30873"/>
                </a:lnTo>
                <a:lnTo>
                  <a:pt x="462964" y="32726"/>
                </a:lnTo>
                <a:lnTo>
                  <a:pt x="506238" y="28508"/>
                </a:lnTo>
                <a:lnTo>
                  <a:pt x="543404" y="16011"/>
                </a:lnTo>
                <a:lnTo>
                  <a:pt x="572544" y="5430"/>
                </a:lnTo>
                <a:lnTo>
                  <a:pt x="604858" y="1178"/>
                </a:lnTo>
                <a:lnTo>
                  <a:pt x="640289" y="1852"/>
                </a:lnTo>
                <a:lnTo>
                  <a:pt x="678778" y="6047"/>
                </a:lnTo>
                <a:lnTo>
                  <a:pt x="720268" y="12358"/>
                </a:lnTo>
                <a:lnTo>
                  <a:pt x="764700" y="19381"/>
                </a:lnTo>
                <a:lnTo>
                  <a:pt x="812015" y="25711"/>
                </a:lnTo>
                <a:lnTo>
                  <a:pt x="862156" y="29944"/>
                </a:lnTo>
                <a:lnTo>
                  <a:pt x="915065" y="30674"/>
                </a:lnTo>
                <a:lnTo>
                  <a:pt x="970682" y="26498"/>
                </a:lnTo>
                <a:lnTo>
                  <a:pt x="1028951" y="16011"/>
                </a:lnTo>
                <a:lnTo>
                  <a:pt x="1089139" y="4523"/>
                </a:lnTo>
                <a:lnTo>
                  <a:pt x="1140045" y="0"/>
                </a:lnTo>
                <a:lnTo>
                  <a:pt x="1183775" y="786"/>
                </a:lnTo>
                <a:lnTo>
                  <a:pt x="1222436" y="5229"/>
                </a:lnTo>
                <a:lnTo>
                  <a:pt x="1258135" y="11673"/>
                </a:lnTo>
                <a:lnTo>
                  <a:pt x="1292979" y="18464"/>
                </a:lnTo>
                <a:lnTo>
                  <a:pt x="1329075" y="23947"/>
                </a:lnTo>
                <a:lnTo>
                  <a:pt x="1368531" y="26470"/>
                </a:lnTo>
                <a:lnTo>
                  <a:pt x="1413451" y="24376"/>
                </a:lnTo>
                <a:lnTo>
                  <a:pt x="1465945" y="16011"/>
                </a:lnTo>
                <a:lnTo>
                  <a:pt x="1519856" y="6504"/>
                </a:lnTo>
                <a:lnTo>
                  <a:pt x="1568619" y="1491"/>
                </a:lnTo>
                <a:lnTo>
                  <a:pt x="1613719" y="77"/>
                </a:lnTo>
                <a:lnTo>
                  <a:pt x="1656639" y="1372"/>
                </a:lnTo>
                <a:lnTo>
                  <a:pt x="1698863" y="4481"/>
                </a:lnTo>
                <a:lnTo>
                  <a:pt x="1741875" y="8513"/>
                </a:lnTo>
                <a:lnTo>
                  <a:pt x="1787159" y="12575"/>
                </a:lnTo>
                <a:lnTo>
                  <a:pt x="1836199" y="15774"/>
                </a:lnTo>
                <a:lnTo>
                  <a:pt x="1890477" y="17217"/>
                </a:lnTo>
                <a:lnTo>
                  <a:pt x="1951479" y="16011"/>
                </a:lnTo>
                <a:lnTo>
                  <a:pt x="2003328" y="14411"/>
                </a:lnTo>
                <a:lnTo>
                  <a:pt x="2051412" y="14119"/>
                </a:lnTo>
                <a:lnTo>
                  <a:pt x="2096680" y="14831"/>
                </a:lnTo>
                <a:lnTo>
                  <a:pt x="2140083" y="16240"/>
                </a:lnTo>
                <a:lnTo>
                  <a:pt x="2182571" y="18042"/>
                </a:lnTo>
                <a:lnTo>
                  <a:pt x="2225092" y="19931"/>
                </a:lnTo>
                <a:lnTo>
                  <a:pt x="2268598" y="21602"/>
                </a:lnTo>
                <a:lnTo>
                  <a:pt x="2314037" y="22751"/>
                </a:lnTo>
                <a:lnTo>
                  <a:pt x="2362361" y="23071"/>
                </a:lnTo>
                <a:lnTo>
                  <a:pt x="2414517" y="22258"/>
                </a:lnTo>
                <a:lnTo>
                  <a:pt x="2471457" y="20007"/>
                </a:lnTo>
                <a:lnTo>
                  <a:pt x="2534129" y="16011"/>
                </a:lnTo>
                <a:lnTo>
                  <a:pt x="2576343" y="22884"/>
                </a:lnTo>
                <a:lnTo>
                  <a:pt x="2611279" y="47868"/>
                </a:lnTo>
                <a:lnTo>
                  <a:pt x="2633170" y="82450"/>
                </a:lnTo>
                <a:lnTo>
                  <a:pt x="2636250" y="118119"/>
                </a:lnTo>
                <a:lnTo>
                  <a:pt x="2644694" y="167449"/>
                </a:lnTo>
                <a:lnTo>
                  <a:pt x="2646335" y="218150"/>
                </a:lnTo>
                <a:lnTo>
                  <a:pt x="2643368" y="269784"/>
                </a:lnTo>
                <a:lnTo>
                  <a:pt x="2637988" y="321911"/>
                </a:lnTo>
                <a:lnTo>
                  <a:pt x="2632391" y="374091"/>
                </a:lnTo>
                <a:lnTo>
                  <a:pt x="2628772" y="425885"/>
                </a:lnTo>
                <a:lnTo>
                  <a:pt x="2629327" y="476851"/>
                </a:lnTo>
                <a:lnTo>
                  <a:pt x="2636250" y="526551"/>
                </a:lnTo>
                <a:lnTo>
                  <a:pt x="2629236" y="560436"/>
                </a:lnTo>
                <a:lnTo>
                  <a:pt x="2609607" y="595036"/>
                </a:lnTo>
                <a:lnTo>
                  <a:pt x="2577770" y="620920"/>
                </a:lnTo>
                <a:lnTo>
                  <a:pt x="2534129" y="628659"/>
                </a:lnTo>
                <a:lnTo>
                  <a:pt x="2493948" y="632648"/>
                </a:lnTo>
                <a:lnTo>
                  <a:pt x="2448760" y="633045"/>
                </a:lnTo>
                <a:lnTo>
                  <a:pt x="2399525" y="630962"/>
                </a:lnTo>
                <a:lnTo>
                  <a:pt x="2347204" y="627512"/>
                </a:lnTo>
                <a:lnTo>
                  <a:pt x="2292755" y="623805"/>
                </a:lnTo>
                <a:lnTo>
                  <a:pt x="2237137" y="620955"/>
                </a:lnTo>
                <a:lnTo>
                  <a:pt x="2181310" y="620072"/>
                </a:lnTo>
                <a:lnTo>
                  <a:pt x="2126233" y="622270"/>
                </a:lnTo>
                <a:lnTo>
                  <a:pt x="2072865" y="628659"/>
                </a:lnTo>
                <a:lnTo>
                  <a:pt x="2017448" y="635914"/>
                </a:lnTo>
                <a:lnTo>
                  <a:pt x="1967253" y="638587"/>
                </a:lnTo>
                <a:lnTo>
                  <a:pt x="1920216" y="637934"/>
                </a:lnTo>
                <a:lnTo>
                  <a:pt x="1874272" y="635208"/>
                </a:lnTo>
                <a:lnTo>
                  <a:pt x="1827359" y="631663"/>
                </a:lnTo>
                <a:lnTo>
                  <a:pt x="1777411" y="628554"/>
                </a:lnTo>
                <a:lnTo>
                  <a:pt x="1722364" y="627135"/>
                </a:lnTo>
                <a:lnTo>
                  <a:pt x="1660154" y="628659"/>
                </a:lnTo>
                <a:lnTo>
                  <a:pt x="1605966" y="630320"/>
                </a:lnTo>
                <a:lnTo>
                  <a:pt x="1550311" y="630194"/>
                </a:lnTo>
                <a:lnTo>
                  <a:pt x="1494004" y="628813"/>
                </a:lnTo>
                <a:lnTo>
                  <a:pt x="1437864" y="626708"/>
                </a:lnTo>
                <a:lnTo>
                  <a:pt x="1382709" y="624411"/>
                </a:lnTo>
                <a:lnTo>
                  <a:pt x="1329357" y="622454"/>
                </a:lnTo>
                <a:lnTo>
                  <a:pt x="1278626" y="621369"/>
                </a:lnTo>
                <a:lnTo>
                  <a:pt x="1231334" y="621687"/>
                </a:lnTo>
                <a:lnTo>
                  <a:pt x="1188298" y="623940"/>
                </a:lnTo>
                <a:lnTo>
                  <a:pt x="1150337" y="628659"/>
                </a:lnTo>
                <a:lnTo>
                  <a:pt x="1109136" y="633771"/>
                </a:lnTo>
                <a:lnTo>
                  <a:pt x="1064195" y="635960"/>
                </a:lnTo>
                <a:lnTo>
                  <a:pt x="1016330" y="635932"/>
                </a:lnTo>
                <a:lnTo>
                  <a:pt x="966356" y="634392"/>
                </a:lnTo>
                <a:lnTo>
                  <a:pt x="915086" y="632043"/>
                </a:lnTo>
                <a:lnTo>
                  <a:pt x="863335" y="629591"/>
                </a:lnTo>
                <a:lnTo>
                  <a:pt x="811918" y="627740"/>
                </a:lnTo>
                <a:lnTo>
                  <a:pt x="761649" y="627194"/>
                </a:lnTo>
                <a:lnTo>
                  <a:pt x="713343" y="628659"/>
                </a:lnTo>
                <a:lnTo>
                  <a:pt x="676588" y="628981"/>
                </a:lnTo>
                <a:lnTo>
                  <a:pt x="636968" y="626446"/>
                </a:lnTo>
                <a:lnTo>
                  <a:pt x="594587" y="621896"/>
                </a:lnTo>
                <a:lnTo>
                  <a:pt x="549553" y="616168"/>
                </a:lnTo>
                <a:lnTo>
                  <a:pt x="501971" y="610102"/>
                </a:lnTo>
                <a:lnTo>
                  <a:pt x="451945" y="604537"/>
                </a:lnTo>
                <a:lnTo>
                  <a:pt x="399583" y="600312"/>
                </a:lnTo>
                <a:lnTo>
                  <a:pt x="344990" y="598267"/>
                </a:lnTo>
                <a:lnTo>
                  <a:pt x="288272" y="599240"/>
                </a:lnTo>
                <a:lnTo>
                  <a:pt x="229534" y="604070"/>
                </a:lnTo>
                <a:lnTo>
                  <a:pt x="168883" y="613597"/>
                </a:lnTo>
                <a:lnTo>
                  <a:pt x="106423" y="628659"/>
                </a:lnTo>
                <a:lnTo>
                  <a:pt x="67062" y="614802"/>
                </a:lnTo>
                <a:lnTo>
                  <a:pt x="32888" y="593512"/>
                </a:lnTo>
                <a:lnTo>
                  <a:pt x="9952" y="564269"/>
                </a:lnTo>
                <a:lnTo>
                  <a:pt x="4302" y="526551"/>
                </a:lnTo>
                <a:lnTo>
                  <a:pt x="0" y="490104"/>
                </a:lnTo>
                <a:lnTo>
                  <a:pt x="1680" y="445914"/>
                </a:lnTo>
                <a:lnTo>
                  <a:pt x="6968" y="395765"/>
                </a:lnTo>
                <a:lnTo>
                  <a:pt x="13484" y="341442"/>
                </a:lnTo>
                <a:lnTo>
                  <a:pt x="18853" y="284732"/>
                </a:lnTo>
                <a:lnTo>
                  <a:pt x="20697" y="227417"/>
                </a:lnTo>
                <a:lnTo>
                  <a:pt x="16639" y="171285"/>
                </a:lnTo>
                <a:lnTo>
                  <a:pt x="4302" y="11811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073262" y="3337521"/>
            <a:ext cx="2082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保留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上的重要信息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30060" y="2243894"/>
            <a:ext cx="2540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宋体"/>
                <a:cs typeface="宋体"/>
              </a:rPr>
              <a:t>图</a:t>
            </a:r>
            <a:endParaRPr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579040" y="2620346"/>
            <a:ext cx="808355" cy="713740"/>
          </a:xfrm>
          <a:custGeom>
            <a:avLst/>
            <a:gdLst/>
            <a:ahLst/>
            <a:cxnLst/>
            <a:rect l="l" t="t" r="r" b="b"/>
            <a:pathLst>
              <a:path w="808354" h="713739">
                <a:moveTo>
                  <a:pt x="9994" y="572604"/>
                </a:moveTo>
                <a:lnTo>
                  <a:pt x="0" y="703567"/>
                </a:lnTo>
                <a:lnTo>
                  <a:pt x="130962" y="713562"/>
                </a:lnTo>
                <a:lnTo>
                  <a:pt x="100723" y="678319"/>
                </a:lnTo>
                <a:lnTo>
                  <a:pt x="182842" y="607847"/>
                </a:lnTo>
                <a:lnTo>
                  <a:pt x="40233" y="607847"/>
                </a:lnTo>
                <a:lnTo>
                  <a:pt x="9994" y="572604"/>
                </a:lnTo>
                <a:close/>
              </a:path>
              <a:path w="808354" h="713739">
                <a:moveTo>
                  <a:pt x="677214" y="0"/>
                </a:moveTo>
                <a:lnTo>
                  <a:pt x="707453" y="35242"/>
                </a:lnTo>
                <a:lnTo>
                  <a:pt x="40233" y="607847"/>
                </a:lnTo>
                <a:lnTo>
                  <a:pt x="182842" y="607847"/>
                </a:lnTo>
                <a:lnTo>
                  <a:pt x="767943" y="105727"/>
                </a:lnTo>
                <a:lnTo>
                  <a:pt x="800884" y="105727"/>
                </a:lnTo>
                <a:lnTo>
                  <a:pt x="808189" y="9994"/>
                </a:lnTo>
                <a:lnTo>
                  <a:pt x="677214" y="0"/>
                </a:lnTo>
                <a:close/>
              </a:path>
              <a:path w="808354" h="713739">
                <a:moveTo>
                  <a:pt x="800884" y="105727"/>
                </a:moveTo>
                <a:lnTo>
                  <a:pt x="767943" y="105727"/>
                </a:lnTo>
                <a:lnTo>
                  <a:pt x="798195" y="140970"/>
                </a:lnTo>
                <a:lnTo>
                  <a:pt x="800884" y="105727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17686" y="2511207"/>
            <a:ext cx="751205" cy="756285"/>
          </a:xfrm>
          <a:custGeom>
            <a:avLst/>
            <a:gdLst/>
            <a:ahLst/>
            <a:cxnLst/>
            <a:rect l="l" t="t" r="r" b="b"/>
            <a:pathLst>
              <a:path w="751205" h="756285">
                <a:moveTo>
                  <a:pt x="163802" y="98640"/>
                </a:moveTo>
                <a:lnTo>
                  <a:pt x="32969" y="98640"/>
                </a:lnTo>
                <a:lnTo>
                  <a:pt x="652246" y="722782"/>
                </a:lnTo>
                <a:lnTo>
                  <a:pt x="619277" y="755497"/>
                </a:lnTo>
                <a:lnTo>
                  <a:pt x="750633" y="756005"/>
                </a:lnTo>
                <a:lnTo>
                  <a:pt x="751015" y="657364"/>
                </a:lnTo>
                <a:lnTo>
                  <a:pt x="718172" y="657364"/>
                </a:lnTo>
                <a:lnTo>
                  <a:pt x="163802" y="98640"/>
                </a:lnTo>
                <a:close/>
              </a:path>
              <a:path w="751205" h="756285">
                <a:moveTo>
                  <a:pt x="751141" y="624662"/>
                </a:moveTo>
                <a:lnTo>
                  <a:pt x="718172" y="657364"/>
                </a:lnTo>
                <a:lnTo>
                  <a:pt x="751015" y="657364"/>
                </a:lnTo>
                <a:lnTo>
                  <a:pt x="751141" y="624662"/>
                </a:lnTo>
                <a:close/>
              </a:path>
              <a:path w="751205" h="756285">
                <a:moveTo>
                  <a:pt x="508" y="0"/>
                </a:moveTo>
                <a:lnTo>
                  <a:pt x="0" y="131356"/>
                </a:lnTo>
                <a:lnTo>
                  <a:pt x="32969" y="98640"/>
                </a:lnTo>
                <a:lnTo>
                  <a:pt x="163802" y="98640"/>
                </a:lnTo>
                <a:lnTo>
                  <a:pt x="98894" y="33223"/>
                </a:lnTo>
                <a:lnTo>
                  <a:pt x="131864" y="520"/>
                </a:lnTo>
                <a:lnTo>
                  <a:pt x="50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44278" y="4193697"/>
            <a:ext cx="2653030" cy="644525"/>
          </a:xfrm>
          <a:custGeom>
            <a:avLst/>
            <a:gdLst/>
            <a:ahLst/>
            <a:cxnLst/>
            <a:rect l="l" t="t" r="r" b="b"/>
            <a:pathLst>
              <a:path w="2653029" h="644525">
                <a:moveTo>
                  <a:pt x="1105109" y="621010"/>
                </a:moveTo>
                <a:lnTo>
                  <a:pt x="632311" y="621010"/>
                </a:lnTo>
                <a:lnTo>
                  <a:pt x="683336" y="622246"/>
                </a:lnTo>
                <a:lnTo>
                  <a:pt x="733377" y="626010"/>
                </a:lnTo>
                <a:lnTo>
                  <a:pt x="830746" y="636712"/>
                </a:lnTo>
                <a:lnTo>
                  <a:pt x="878196" y="641445"/>
                </a:lnTo>
                <a:lnTo>
                  <a:pt x="924901" y="644295"/>
                </a:lnTo>
                <a:lnTo>
                  <a:pt x="970924" y="644162"/>
                </a:lnTo>
                <a:lnTo>
                  <a:pt x="1016324" y="639941"/>
                </a:lnTo>
                <a:lnTo>
                  <a:pt x="1082115" y="625992"/>
                </a:lnTo>
                <a:lnTo>
                  <a:pt x="1105109" y="621010"/>
                </a:lnTo>
                <a:close/>
              </a:path>
              <a:path w="2653029" h="644525">
                <a:moveTo>
                  <a:pt x="2545998" y="629663"/>
                </a:moveTo>
                <a:lnTo>
                  <a:pt x="2108470" y="629663"/>
                </a:lnTo>
                <a:lnTo>
                  <a:pt x="2160002" y="630869"/>
                </a:lnTo>
                <a:lnTo>
                  <a:pt x="2210985" y="633445"/>
                </a:lnTo>
                <a:lnTo>
                  <a:pt x="2310806" y="639880"/>
                </a:lnTo>
                <a:lnTo>
                  <a:pt x="2359396" y="642329"/>
                </a:lnTo>
                <a:lnTo>
                  <a:pt x="2406941" y="643324"/>
                </a:lnTo>
                <a:lnTo>
                  <a:pt x="2453316" y="642160"/>
                </a:lnTo>
                <a:lnTo>
                  <a:pt x="2498396" y="638131"/>
                </a:lnTo>
                <a:lnTo>
                  <a:pt x="2542059" y="630531"/>
                </a:lnTo>
                <a:lnTo>
                  <a:pt x="2545998" y="629663"/>
                </a:lnTo>
                <a:close/>
              </a:path>
              <a:path w="2653029" h="644525">
                <a:moveTo>
                  <a:pt x="577491" y="623773"/>
                </a:moveTo>
                <a:lnTo>
                  <a:pt x="196764" y="623773"/>
                </a:lnTo>
                <a:lnTo>
                  <a:pt x="236004" y="626527"/>
                </a:lnTo>
                <a:lnTo>
                  <a:pt x="317152" y="636493"/>
                </a:lnTo>
                <a:lnTo>
                  <a:pt x="361698" y="640581"/>
                </a:lnTo>
                <a:lnTo>
                  <a:pt x="410653" y="641992"/>
                </a:lnTo>
                <a:lnTo>
                  <a:pt x="465335" y="639162"/>
                </a:lnTo>
                <a:lnTo>
                  <a:pt x="577491" y="623773"/>
                </a:lnTo>
                <a:close/>
              </a:path>
              <a:path w="2653029" h="644525">
                <a:moveTo>
                  <a:pt x="2591857" y="614577"/>
                </a:moveTo>
                <a:lnTo>
                  <a:pt x="1197494" y="614577"/>
                </a:lnTo>
                <a:lnTo>
                  <a:pt x="1244242" y="616214"/>
                </a:lnTo>
                <a:lnTo>
                  <a:pt x="1291731" y="619794"/>
                </a:lnTo>
                <a:lnTo>
                  <a:pt x="1389149" y="629102"/>
                </a:lnTo>
                <a:lnTo>
                  <a:pt x="1439185" y="632989"/>
                </a:lnTo>
                <a:lnTo>
                  <a:pt x="1490178" y="635136"/>
                </a:lnTo>
                <a:lnTo>
                  <a:pt x="1542181" y="634624"/>
                </a:lnTo>
                <a:lnTo>
                  <a:pt x="1595248" y="630531"/>
                </a:lnTo>
                <a:lnTo>
                  <a:pt x="1657128" y="624789"/>
                </a:lnTo>
                <a:lnTo>
                  <a:pt x="1712730" y="622200"/>
                </a:lnTo>
                <a:lnTo>
                  <a:pt x="2580031" y="622028"/>
                </a:lnTo>
                <a:lnTo>
                  <a:pt x="2591857" y="614577"/>
                </a:lnTo>
                <a:close/>
              </a:path>
              <a:path w="2653029" h="644525">
                <a:moveTo>
                  <a:pt x="2580031" y="622028"/>
                </a:moveTo>
                <a:lnTo>
                  <a:pt x="1763606" y="622028"/>
                </a:lnTo>
                <a:lnTo>
                  <a:pt x="1811308" y="623538"/>
                </a:lnTo>
                <a:lnTo>
                  <a:pt x="1903395" y="628655"/>
                </a:lnTo>
                <a:lnTo>
                  <a:pt x="1950884" y="630790"/>
                </a:lnTo>
                <a:lnTo>
                  <a:pt x="2001406" y="631661"/>
                </a:lnTo>
                <a:lnTo>
                  <a:pt x="2108470" y="629663"/>
                </a:lnTo>
                <a:lnTo>
                  <a:pt x="2545998" y="629663"/>
                </a:lnTo>
                <a:lnTo>
                  <a:pt x="2579636" y="622246"/>
                </a:lnTo>
                <a:lnTo>
                  <a:pt x="2580031" y="622028"/>
                </a:lnTo>
                <a:close/>
              </a:path>
              <a:path w="2653029" h="644525">
                <a:moveTo>
                  <a:pt x="235330" y="10930"/>
                </a:moveTo>
                <a:lnTo>
                  <a:pt x="177589" y="12159"/>
                </a:lnTo>
                <a:lnTo>
                  <a:pt x="114352" y="17883"/>
                </a:lnTo>
                <a:lnTo>
                  <a:pt x="68174" y="27526"/>
                </a:lnTo>
                <a:lnTo>
                  <a:pt x="35012" y="48354"/>
                </a:lnTo>
                <a:lnTo>
                  <a:pt x="12231" y="119991"/>
                </a:lnTo>
                <a:lnTo>
                  <a:pt x="15928" y="190121"/>
                </a:lnTo>
                <a:lnTo>
                  <a:pt x="14855" y="250389"/>
                </a:lnTo>
                <a:lnTo>
                  <a:pt x="10868" y="303001"/>
                </a:lnTo>
                <a:lnTo>
                  <a:pt x="5826" y="350163"/>
                </a:lnTo>
                <a:lnTo>
                  <a:pt x="1584" y="394081"/>
                </a:lnTo>
                <a:lnTo>
                  <a:pt x="0" y="436960"/>
                </a:lnTo>
                <a:lnTo>
                  <a:pt x="2930" y="481005"/>
                </a:lnTo>
                <a:lnTo>
                  <a:pt x="12231" y="528423"/>
                </a:lnTo>
                <a:lnTo>
                  <a:pt x="16638" y="563405"/>
                </a:lnTo>
                <a:lnTo>
                  <a:pt x="36846" y="594432"/>
                </a:lnTo>
                <a:lnTo>
                  <a:pt x="70276" y="617981"/>
                </a:lnTo>
                <a:lnTo>
                  <a:pt x="114352" y="630531"/>
                </a:lnTo>
                <a:lnTo>
                  <a:pt x="156653" y="624587"/>
                </a:lnTo>
                <a:lnTo>
                  <a:pt x="196764" y="623773"/>
                </a:lnTo>
                <a:lnTo>
                  <a:pt x="577491" y="623773"/>
                </a:lnTo>
                <a:lnTo>
                  <a:pt x="580240" y="623404"/>
                </a:lnTo>
                <a:lnTo>
                  <a:pt x="632311" y="621010"/>
                </a:lnTo>
                <a:lnTo>
                  <a:pt x="1105109" y="621010"/>
                </a:lnTo>
                <a:lnTo>
                  <a:pt x="1106008" y="620815"/>
                </a:lnTo>
                <a:lnTo>
                  <a:pt x="1151434" y="615804"/>
                </a:lnTo>
                <a:lnTo>
                  <a:pt x="1197494" y="614577"/>
                </a:lnTo>
                <a:lnTo>
                  <a:pt x="2591857" y="614577"/>
                </a:lnTo>
                <a:lnTo>
                  <a:pt x="2613845" y="600723"/>
                </a:lnTo>
                <a:lnTo>
                  <a:pt x="2637617" y="568593"/>
                </a:lnTo>
                <a:lnTo>
                  <a:pt x="2644179" y="528423"/>
                </a:lnTo>
                <a:lnTo>
                  <a:pt x="2644377" y="469046"/>
                </a:lnTo>
                <a:lnTo>
                  <a:pt x="2646158" y="413151"/>
                </a:lnTo>
                <a:lnTo>
                  <a:pt x="2648702" y="360187"/>
                </a:lnTo>
                <a:lnTo>
                  <a:pt x="2651190" y="309601"/>
                </a:lnTo>
                <a:lnTo>
                  <a:pt x="2652801" y="260840"/>
                </a:lnTo>
                <a:lnTo>
                  <a:pt x="2652716" y="213354"/>
                </a:lnTo>
                <a:lnTo>
                  <a:pt x="2650116" y="166588"/>
                </a:lnTo>
                <a:lnTo>
                  <a:pt x="2644179" y="119991"/>
                </a:lnTo>
                <a:lnTo>
                  <a:pt x="2631965" y="83618"/>
                </a:lnTo>
                <a:lnTo>
                  <a:pt x="2611269" y="49606"/>
                </a:lnTo>
                <a:lnTo>
                  <a:pt x="2593914" y="35414"/>
                </a:lnTo>
                <a:lnTo>
                  <a:pt x="514133" y="35414"/>
                </a:lnTo>
                <a:lnTo>
                  <a:pt x="471452" y="33124"/>
                </a:lnTo>
                <a:lnTo>
                  <a:pt x="428394" y="28629"/>
                </a:lnTo>
                <a:lnTo>
                  <a:pt x="337735" y="17490"/>
                </a:lnTo>
                <a:lnTo>
                  <a:pt x="288427" y="13079"/>
                </a:lnTo>
                <a:lnTo>
                  <a:pt x="235330" y="10930"/>
                </a:lnTo>
                <a:close/>
              </a:path>
              <a:path w="2653029" h="644525">
                <a:moveTo>
                  <a:pt x="752762" y="3213"/>
                </a:moveTo>
                <a:lnTo>
                  <a:pt x="700994" y="6738"/>
                </a:lnTo>
                <a:lnTo>
                  <a:pt x="648451" y="17883"/>
                </a:lnTo>
                <a:lnTo>
                  <a:pt x="601779" y="28910"/>
                </a:lnTo>
                <a:lnTo>
                  <a:pt x="557291" y="34381"/>
                </a:lnTo>
                <a:lnTo>
                  <a:pt x="514133" y="35414"/>
                </a:lnTo>
                <a:lnTo>
                  <a:pt x="2593914" y="35414"/>
                </a:lnTo>
                <a:lnTo>
                  <a:pt x="2592274" y="34072"/>
                </a:lnTo>
                <a:lnTo>
                  <a:pt x="1033432" y="34072"/>
                </a:lnTo>
                <a:lnTo>
                  <a:pt x="991441" y="32380"/>
                </a:lnTo>
                <a:lnTo>
                  <a:pt x="947209" y="26737"/>
                </a:lnTo>
                <a:lnTo>
                  <a:pt x="853000" y="11307"/>
                </a:lnTo>
                <a:lnTo>
                  <a:pt x="803513" y="5379"/>
                </a:lnTo>
                <a:lnTo>
                  <a:pt x="752762" y="3213"/>
                </a:lnTo>
                <a:close/>
              </a:path>
              <a:path w="2653029" h="644525">
                <a:moveTo>
                  <a:pt x="1195263" y="0"/>
                </a:moveTo>
                <a:lnTo>
                  <a:pt x="1150832" y="4601"/>
                </a:lnTo>
                <a:lnTo>
                  <a:pt x="1127434" y="12159"/>
                </a:lnTo>
                <a:lnTo>
                  <a:pt x="1072938" y="29882"/>
                </a:lnTo>
                <a:lnTo>
                  <a:pt x="1033432" y="34072"/>
                </a:lnTo>
                <a:lnTo>
                  <a:pt x="2592274" y="34072"/>
                </a:lnTo>
                <a:lnTo>
                  <a:pt x="2588685" y="31137"/>
                </a:lnTo>
                <a:lnTo>
                  <a:pt x="1958548" y="31137"/>
                </a:lnTo>
                <a:lnTo>
                  <a:pt x="1909796" y="31087"/>
                </a:lnTo>
                <a:lnTo>
                  <a:pt x="1861412" y="28075"/>
                </a:lnTo>
                <a:lnTo>
                  <a:pt x="1848904" y="26805"/>
                </a:lnTo>
                <a:lnTo>
                  <a:pt x="1445310" y="26805"/>
                </a:lnTo>
                <a:lnTo>
                  <a:pt x="1393662" y="22461"/>
                </a:lnTo>
                <a:lnTo>
                  <a:pt x="1342210" y="15311"/>
                </a:lnTo>
                <a:lnTo>
                  <a:pt x="1291576" y="7652"/>
                </a:lnTo>
                <a:lnTo>
                  <a:pt x="1242386" y="1783"/>
                </a:lnTo>
                <a:lnTo>
                  <a:pt x="1195263" y="0"/>
                </a:lnTo>
                <a:close/>
              </a:path>
              <a:path w="2653029" h="644525">
                <a:moveTo>
                  <a:pt x="2212561" y="1277"/>
                </a:moveTo>
                <a:lnTo>
                  <a:pt x="2161733" y="2293"/>
                </a:lnTo>
                <a:lnTo>
                  <a:pt x="2109742" y="7462"/>
                </a:lnTo>
                <a:lnTo>
                  <a:pt x="2007508" y="27108"/>
                </a:lnTo>
                <a:lnTo>
                  <a:pt x="1958548" y="31137"/>
                </a:lnTo>
                <a:lnTo>
                  <a:pt x="2588685" y="31137"/>
                </a:lnTo>
                <a:lnTo>
                  <a:pt x="2581498" y="25260"/>
                </a:lnTo>
                <a:lnTo>
                  <a:pt x="2557004" y="20679"/>
                </a:lnTo>
                <a:lnTo>
                  <a:pt x="2497282" y="20679"/>
                </a:lnTo>
                <a:lnTo>
                  <a:pt x="2451865" y="19916"/>
                </a:lnTo>
                <a:lnTo>
                  <a:pt x="2405733" y="16696"/>
                </a:lnTo>
                <a:lnTo>
                  <a:pt x="2311025" y="7292"/>
                </a:lnTo>
                <a:lnTo>
                  <a:pt x="2262300" y="3310"/>
                </a:lnTo>
                <a:lnTo>
                  <a:pt x="2212561" y="1277"/>
                </a:lnTo>
                <a:close/>
              </a:path>
              <a:path w="2653029" h="644525">
                <a:moveTo>
                  <a:pt x="1630712" y="7679"/>
                </a:moveTo>
                <a:lnTo>
                  <a:pt x="1587951" y="10352"/>
                </a:lnTo>
                <a:lnTo>
                  <a:pt x="1546696" y="17883"/>
                </a:lnTo>
                <a:lnTo>
                  <a:pt x="1496529" y="26045"/>
                </a:lnTo>
                <a:lnTo>
                  <a:pt x="1445310" y="26805"/>
                </a:lnTo>
                <a:lnTo>
                  <a:pt x="1848904" y="26805"/>
                </a:lnTo>
                <a:lnTo>
                  <a:pt x="1813560" y="23217"/>
                </a:lnTo>
                <a:lnTo>
                  <a:pt x="1720099" y="12436"/>
                </a:lnTo>
                <a:lnTo>
                  <a:pt x="1674815" y="8746"/>
                </a:lnTo>
                <a:lnTo>
                  <a:pt x="1630712" y="7679"/>
                </a:lnTo>
                <a:close/>
              </a:path>
              <a:path w="2653029" h="644525">
                <a:moveTo>
                  <a:pt x="2542059" y="17883"/>
                </a:moveTo>
                <a:lnTo>
                  <a:pt x="2497282" y="20679"/>
                </a:lnTo>
                <a:lnTo>
                  <a:pt x="2557004" y="20679"/>
                </a:lnTo>
                <a:lnTo>
                  <a:pt x="2542059" y="17883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52207" y="4195564"/>
            <a:ext cx="2646680" cy="638810"/>
          </a:xfrm>
          <a:custGeom>
            <a:avLst/>
            <a:gdLst/>
            <a:ahLst/>
            <a:cxnLst/>
            <a:rect l="l" t="t" r="r" b="b"/>
            <a:pathLst>
              <a:path w="2646679" h="638810">
                <a:moveTo>
                  <a:pt x="4302" y="118119"/>
                </a:moveTo>
                <a:lnTo>
                  <a:pt x="13177" y="80594"/>
                </a:lnTo>
                <a:lnTo>
                  <a:pt x="37594" y="49844"/>
                </a:lnTo>
                <a:lnTo>
                  <a:pt x="70894" y="27704"/>
                </a:lnTo>
                <a:lnTo>
                  <a:pt x="153320" y="7887"/>
                </a:lnTo>
                <a:lnTo>
                  <a:pt x="203892" y="6949"/>
                </a:lnTo>
                <a:lnTo>
                  <a:pt x="256742" y="10988"/>
                </a:lnTo>
                <a:lnTo>
                  <a:pt x="310471" y="17794"/>
                </a:lnTo>
                <a:lnTo>
                  <a:pt x="363683" y="25159"/>
                </a:lnTo>
                <a:lnTo>
                  <a:pt x="414980" y="30873"/>
                </a:lnTo>
                <a:lnTo>
                  <a:pt x="462964" y="32726"/>
                </a:lnTo>
                <a:lnTo>
                  <a:pt x="506238" y="28508"/>
                </a:lnTo>
                <a:lnTo>
                  <a:pt x="543404" y="16011"/>
                </a:lnTo>
                <a:lnTo>
                  <a:pt x="572544" y="5430"/>
                </a:lnTo>
                <a:lnTo>
                  <a:pt x="604858" y="1178"/>
                </a:lnTo>
                <a:lnTo>
                  <a:pt x="640289" y="1852"/>
                </a:lnTo>
                <a:lnTo>
                  <a:pt x="678778" y="6047"/>
                </a:lnTo>
                <a:lnTo>
                  <a:pt x="720268" y="12358"/>
                </a:lnTo>
                <a:lnTo>
                  <a:pt x="764700" y="19381"/>
                </a:lnTo>
                <a:lnTo>
                  <a:pt x="812015" y="25711"/>
                </a:lnTo>
                <a:lnTo>
                  <a:pt x="862156" y="29944"/>
                </a:lnTo>
                <a:lnTo>
                  <a:pt x="915065" y="30674"/>
                </a:lnTo>
                <a:lnTo>
                  <a:pt x="970682" y="26498"/>
                </a:lnTo>
                <a:lnTo>
                  <a:pt x="1028951" y="16011"/>
                </a:lnTo>
                <a:lnTo>
                  <a:pt x="1089139" y="4523"/>
                </a:lnTo>
                <a:lnTo>
                  <a:pt x="1140045" y="0"/>
                </a:lnTo>
                <a:lnTo>
                  <a:pt x="1183775" y="786"/>
                </a:lnTo>
                <a:lnTo>
                  <a:pt x="1222436" y="5229"/>
                </a:lnTo>
                <a:lnTo>
                  <a:pt x="1258135" y="11673"/>
                </a:lnTo>
                <a:lnTo>
                  <a:pt x="1292979" y="18464"/>
                </a:lnTo>
                <a:lnTo>
                  <a:pt x="1329075" y="23947"/>
                </a:lnTo>
                <a:lnTo>
                  <a:pt x="1368531" y="26470"/>
                </a:lnTo>
                <a:lnTo>
                  <a:pt x="1413451" y="24376"/>
                </a:lnTo>
                <a:lnTo>
                  <a:pt x="1465945" y="16011"/>
                </a:lnTo>
                <a:lnTo>
                  <a:pt x="1519856" y="6504"/>
                </a:lnTo>
                <a:lnTo>
                  <a:pt x="1568619" y="1491"/>
                </a:lnTo>
                <a:lnTo>
                  <a:pt x="1613719" y="77"/>
                </a:lnTo>
                <a:lnTo>
                  <a:pt x="1656639" y="1372"/>
                </a:lnTo>
                <a:lnTo>
                  <a:pt x="1698863" y="4481"/>
                </a:lnTo>
                <a:lnTo>
                  <a:pt x="1741875" y="8513"/>
                </a:lnTo>
                <a:lnTo>
                  <a:pt x="1787159" y="12575"/>
                </a:lnTo>
                <a:lnTo>
                  <a:pt x="1836199" y="15774"/>
                </a:lnTo>
                <a:lnTo>
                  <a:pt x="1890477" y="17217"/>
                </a:lnTo>
                <a:lnTo>
                  <a:pt x="1951479" y="16011"/>
                </a:lnTo>
                <a:lnTo>
                  <a:pt x="2003328" y="14411"/>
                </a:lnTo>
                <a:lnTo>
                  <a:pt x="2051412" y="14119"/>
                </a:lnTo>
                <a:lnTo>
                  <a:pt x="2096680" y="14831"/>
                </a:lnTo>
                <a:lnTo>
                  <a:pt x="2140083" y="16240"/>
                </a:lnTo>
                <a:lnTo>
                  <a:pt x="2182571" y="18042"/>
                </a:lnTo>
                <a:lnTo>
                  <a:pt x="2225092" y="19931"/>
                </a:lnTo>
                <a:lnTo>
                  <a:pt x="2268598" y="21602"/>
                </a:lnTo>
                <a:lnTo>
                  <a:pt x="2314037" y="22751"/>
                </a:lnTo>
                <a:lnTo>
                  <a:pt x="2362361" y="23071"/>
                </a:lnTo>
                <a:lnTo>
                  <a:pt x="2414517" y="22258"/>
                </a:lnTo>
                <a:lnTo>
                  <a:pt x="2471457" y="20007"/>
                </a:lnTo>
                <a:lnTo>
                  <a:pt x="2534129" y="16011"/>
                </a:lnTo>
                <a:lnTo>
                  <a:pt x="2576343" y="22884"/>
                </a:lnTo>
                <a:lnTo>
                  <a:pt x="2611279" y="47868"/>
                </a:lnTo>
                <a:lnTo>
                  <a:pt x="2633170" y="82450"/>
                </a:lnTo>
                <a:lnTo>
                  <a:pt x="2636250" y="118119"/>
                </a:lnTo>
                <a:lnTo>
                  <a:pt x="2644694" y="167449"/>
                </a:lnTo>
                <a:lnTo>
                  <a:pt x="2646335" y="218150"/>
                </a:lnTo>
                <a:lnTo>
                  <a:pt x="2643368" y="269784"/>
                </a:lnTo>
                <a:lnTo>
                  <a:pt x="2637988" y="321911"/>
                </a:lnTo>
                <a:lnTo>
                  <a:pt x="2632391" y="374091"/>
                </a:lnTo>
                <a:lnTo>
                  <a:pt x="2628772" y="425885"/>
                </a:lnTo>
                <a:lnTo>
                  <a:pt x="2629327" y="476851"/>
                </a:lnTo>
                <a:lnTo>
                  <a:pt x="2636250" y="526551"/>
                </a:lnTo>
                <a:lnTo>
                  <a:pt x="2629236" y="560436"/>
                </a:lnTo>
                <a:lnTo>
                  <a:pt x="2609607" y="595036"/>
                </a:lnTo>
                <a:lnTo>
                  <a:pt x="2577770" y="620920"/>
                </a:lnTo>
                <a:lnTo>
                  <a:pt x="2534129" y="628659"/>
                </a:lnTo>
                <a:lnTo>
                  <a:pt x="2493948" y="632648"/>
                </a:lnTo>
                <a:lnTo>
                  <a:pt x="2448760" y="633045"/>
                </a:lnTo>
                <a:lnTo>
                  <a:pt x="2399525" y="630962"/>
                </a:lnTo>
                <a:lnTo>
                  <a:pt x="2347204" y="627512"/>
                </a:lnTo>
                <a:lnTo>
                  <a:pt x="2292755" y="623805"/>
                </a:lnTo>
                <a:lnTo>
                  <a:pt x="2237137" y="620955"/>
                </a:lnTo>
                <a:lnTo>
                  <a:pt x="2181310" y="620072"/>
                </a:lnTo>
                <a:lnTo>
                  <a:pt x="2126233" y="622270"/>
                </a:lnTo>
                <a:lnTo>
                  <a:pt x="2072865" y="628659"/>
                </a:lnTo>
                <a:lnTo>
                  <a:pt x="2017448" y="635914"/>
                </a:lnTo>
                <a:lnTo>
                  <a:pt x="1967253" y="638587"/>
                </a:lnTo>
                <a:lnTo>
                  <a:pt x="1920216" y="637934"/>
                </a:lnTo>
                <a:lnTo>
                  <a:pt x="1874272" y="635208"/>
                </a:lnTo>
                <a:lnTo>
                  <a:pt x="1827359" y="631663"/>
                </a:lnTo>
                <a:lnTo>
                  <a:pt x="1777411" y="628554"/>
                </a:lnTo>
                <a:lnTo>
                  <a:pt x="1722364" y="627135"/>
                </a:lnTo>
                <a:lnTo>
                  <a:pt x="1660154" y="628659"/>
                </a:lnTo>
                <a:lnTo>
                  <a:pt x="1605966" y="630320"/>
                </a:lnTo>
                <a:lnTo>
                  <a:pt x="1550311" y="630194"/>
                </a:lnTo>
                <a:lnTo>
                  <a:pt x="1494004" y="628813"/>
                </a:lnTo>
                <a:lnTo>
                  <a:pt x="1437864" y="626708"/>
                </a:lnTo>
                <a:lnTo>
                  <a:pt x="1382709" y="624411"/>
                </a:lnTo>
                <a:lnTo>
                  <a:pt x="1329357" y="622454"/>
                </a:lnTo>
                <a:lnTo>
                  <a:pt x="1278626" y="621369"/>
                </a:lnTo>
                <a:lnTo>
                  <a:pt x="1231334" y="621687"/>
                </a:lnTo>
                <a:lnTo>
                  <a:pt x="1188298" y="623940"/>
                </a:lnTo>
                <a:lnTo>
                  <a:pt x="1150337" y="628659"/>
                </a:lnTo>
                <a:lnTo>
                  <a:pt x="1109136" y="633771"/>
                </a:lnTo>
                <a:lnTo>
                  <a:pt x="1064195" y="635960"/>
                </a:lnTo>
                <a:lnTo>
                  <a:pt x="1016330" y="635932"/>
                </a:lnTo>
                <a:lnTo>
                  <a:pt x="966356" y="634392"/>
                </a:lnTo>
                <a:lnTo>
                  <a:pt x="915086" y="632043"/>
                </a:lnTo>
                <a:lnTo>
                  <a:pt x="863335" y="629591"/>
                </a:lnTo>
                <a:lnTo>
                  <a:pt x="811918" y="627740"/>
                </a:lnTo>
                <a:lnTo>
                  <a:pt x="761649" y="627194"/>
                </a:lnTo>
                <a:lnTo>
                  <a:pt x="713343" y="628659"/>
                </a:lnTo>
                <a:lnTo>
                  <a:pt x="676588" y="628981"/>
                </a:lnTo>
                <a:lnTo>
                  <a:pt x="636968" y="626446"/>
                </a:lnTo>
                <a:lnTo>
                  <a:pt x="594587" y="621896"/>
                </a:lnTo>
                <a:lnTo>
                  <a:pt x="549553" y="616168"/>
                </a:lnTo>
                <a:lnTo>
                  <a:pt x="501971" y="610102"/>
                </a:lnTo>
                <a:lnTo>
                  <a:pt x="451945" y="604537"/>
                </a:lnTo>
                <a:lnTo>
                  <a:pt x="399583" y="600312"/>
                </a:lnTo>
                <a:lnTo>
                  <a:pt x="344990" y="598267"/>
                </a:lnTo>
                <a:lnTo>
                  <a:pt x="288272" y="599240"/>
                </a:lnTo>
                <a:lnTo>
                  <a:pt x="229534" y="604070"/>
                </a:lnTo>
                <a:lnTo>
                  <a:pt x="168883" y="613597"/>
                </a:lnTo>
                <a:lnTo>
                  <a:pt x="106423" y="628659"/>
                </a:lnTo>
                <a:lnTo>
                  <a:pt x="67062" y="614802"/>
                </a:lnTo>
                <a:lnTo>
                  <a:pt x="32888" y="593512"/>
                </a:lnTo>
                <a:lnTo>
                  <a:pt x="9952" y="564269"/>
                </a:lnTo>
                <a:lnTo>
                  <a:pt x="4302" y="526551"/>
                </a:lnTo>
                <a:lnTo>
                  <a:pt x="0" y="490104"/>
                </a:lnTo>
                <a:lnTo>
                  <a:pt x="1680" y="445914"/>
                </a:lnTo>
                <a:lnTo>
                  <a:pt x="6968" y="395765"/>
                </a:lnTo>
                <a:lnTo>
                  <a:pt x="13484" y="341442"/>
                </a:lnTo>
                <a:lnTo>
                  <a:pt x="18853" y="284732"/>
                </a:lnTo>
                <a:lnTo>
                  <a:pt x="20697" y="227417"/>
                </a:lnTo>
                <a:lnTo>
                  <a:pt x="16639" y="171285"/>
                </a:lnTo>
                <a:lnTo>
                  <a:pt x="4302" y="11811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944409" y="4387683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要保留什么信息？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62439" y="4199873"/>
            <a:ext cx="2648585" cy="648335"/>
          </a:xfrm>
          <a:custGeom>
            <a:avLst/>
            <a:gdLst/>
            <a:ahLst/>
            <a:cxnLst/>
            <a:rect l="l" t="t" r="r" b="b"/>
            <a:pathLst>
              <a:path w="2648584" h="648335">
                <a:moveTo>
                  <a:pt x="1173838" y="604133"/>
                </a:moveTo>
                <a:lnTo>
                  <a:pt x="235318" y="604133"/>
                </a:lnTo>
                <a:lnTo>
                  <a:pt x="289628" y="604998"/>
                </a:lnTo>
                <a:lnTo>
                  <a:pt x="346012" y="608101"/>
                </a:lnTo>
                <a:lnTo>
                  <a:pt x="507910" y="621460"/>
                </a:lnTo>
                <a:lnTo>
                  <a:pt x="552889" y="624134"/>
                </a:lnTo>
                <a:lnTo>
                  <a:pt x="590090" y="624355"/>
                </a:lnTo>
                <a:lnTo>
                  <a:pt x="625070" y="625008"/>
                </a:lnTo>
                <a:lnTo>
                  <a:pt x="658781" y="628917"/>
                </a:lnTo>
                <a:lnTo>
                  <a:pt x="730390" y="640643"/>
                </a:lnTo>
                <a:lnTo>
                  <a:pt x="772284" y="645528"/>
                </a:lnTo>
                <a:lnTo>
                  <a:pt x="820901" y="647808"/>
                </a:lnTo>
                <a:lnTo>
                  <a:pt x="878240" y="646016"/>
                </a:lnTo>
                <a:lnTo>
                  <a:pt x="946297" y="638687"/>
                </a:lnTo>
                <a:lnTo>
                  <a:pt x="1093778" y="612253"/>
                </a:lnTo>
                <a:lnTo>
                  <a:pt x="1151428" y="605323"/>
                </a:lnTo>
                <a:lnTo>
                  <a:pt x="1173838" y="604133"/>
                </a:lnTo>
                <a:close/>
              </a:path>
              <a:path w="2648584" h="648335">
                <a:moveTo>
                  <a:pt x="2559541" y="615675"/>
                </a:moveTo>
                <a:lnTo>
                  <a:pt x="2159902" y="615675"/>
                </a:lnTo>
                <a:lnTo>
                  <a:pt x="2200038" y="618415"/>
                </a:lnTo>
                <a:lnTo>
                  <a:pt x="2239178" y="623798"/>
                </a:lnTo>
                <a:lnTo>
                  <a:pt x="2278735" y="630266"/>
                </a:lnTo>
                <a:lnTo>
                  <a:pt x="2320122" y="636261"/>
                </a:lnTo>
                <a:lnTo>
                  <a:pt x="2364754" y="640225"/>
                </a:lnTo>
                <a:lnTo>
                  <a:pt x="2414043" y="640601"/>
                </a:lnTo>
                <a:lnTo>
                  <a:pt x="2469404" y="635831"/>
                </a:lnTo>
                <a:lnTo>
                  <a:pt x="2532251" y="624355"/>
                </a:lnTo>
                <a:lnTo>
                  <a:pt x="2559541" y="615675"/>
                </a:lnTo>
                <a:close/>
              </a:path>
              <a:path w="2648584" h="648335">
                <a:moveTo>
                  <a:pt x="2084890" y="622191"/>
                </a:moveTo>
                <a:lnTo>
                  <a:pt x="1626067" y="622191"/>
                </a:lnTo>
                <a:lnTo>
                  <a:pt x="1685519" y="622822"/>
                </a:lnTo>
                <a:lnTo>
                  <a:pt x="1740409" y="625380"/>
                </a:lnTo>
                <a:lnTo>
                  <a:pt x="1840029" y="632809"/>
                </a:lnTo>
                <a:lnTo>
                  <a:pt x="1886524" y="635943"/>
                </a:lnTo>
                <a:lnTo>
                  <a:pt x="1931985" y="637532"/>
                </a:lnTo>
                <a:lnTo>
                  <a:pt x="1977294" y="636710"/>
                </a:lnTo>
                <a:lnTo>
                  <a:pt x="2023334" y="632607"/>
                </a:lnTo>
                <a:lnTo>
                  <a:pt x="2070987" y="624355"/>
                </a:lnTo>
                <a:lnTo>
                  <a:pt x="2084890" y="622191"/>
                </a:lnTo>
                <a:close/>
              </a:path>
              <a:path w="2648584" h="648335">
                <a:moveTo>
                  <a:pt x="2584323" y="602647"/>
                </a:moveTo>
                <a:lnTo>
                  <a:pt x="1201832" y="602647"/>
                </a:lnTo>
                <a:lnTo>
                  <a:pt x="1246797" y="603309"/>
                </a:lnTo>
                <a:lnTo>
                  <a:pt x="1288133" y="606391"/>
                </a:lnTo>
                <a:lnTo>
                  <a:pt x="1327646" y="610977"/>
                </a:lnTo>
                <a:lnTo>
                  <a:pt x="1367145" y="616149"/>
                </a:lnTo>
                <a:lnTo>
                  <a:pt x="1408439" y="620990"/>
                </a:lnTo>
                <a:lnTo>
                  <a:pt x="1453336" y="624583"/>
                </a:lnTo>
                <a:lnTo>
                  <a:pt x="1503643" y="626010"/>
                </a:lnTo>
                <a:lnTo>
                  <a:pt x="1626067" y="622191"/>
                </a:lnTo>
                <a:lnTo>
                  <a:pt x="2084890" y="622191"/>
                </a:lnTo>
                <a:lnTo>
                  <a:pt x="2117356" y="617136"/>
                </a:lnTo>
                <a:lnTo>
                  <a:pt x="2159902" y="615675"/>
                </a:lnTo>
                <a:lnTo>
                  <a:pt x="2559541" y="615675"/>
                </a:lnTo>
                <a:lnTo>
                  <a:pt x="2570758" y="612107"/>
                </a:lnTo>
                <a:lnTo>
                  <a:pt x="2584323" y="602647"/>
                </a:lnTo>
                <a:close/>
              </a:path>
              <a:path w="2648584" h="648335">
                <a:moveTo>
                  <a:pt x="153598" y="10634"/>
                </a:moveTo>
                <a:lnTo>
                  <a:pt x="104544" y="11707"/>
                </a:lnTo>
                <a:lnTo>
                  <a:pt x="36896" y="39230"/>
                </a:lnTo>
                <a:lnTo>
                  <a:pt x="11652" y="74046"/>
                </a:lnTo>
                <a:lnTo>
                  <a:pt x="2423" y="113815"/>
                </a:lnTo>
                <a:lnTo>
                  <a:pt x="15011" y="160905"/>
                </a:lnTo>
                <a:lnTo>
                  <a:pt x="19713" y="208798"/>
                </a:lnTo>
                <a:lnTo>
                  <a:pt x="18674" y="257657"/>
                </a:lnTo>
                <a:lnTo>
                  <a:pt x="14039" y="307649"/>
                </a:lnTo>
                <a:lnTo>
                  <a:pt x="7952" y="358939"/>
                </a:lnTo>
                <a:lnTo>
                  <a:pt x="2557" y="411692"/>
                </a:lnTo>
                <a:lnTo>
                  <a:pt x="0" y="466073"/>
                </a:lnTo>
                <a:lnTo>
                  <a:pt x="2423" y="522247"/>
                </a:lnTo>
                <a:lnTo>
                  <a:pt x="9702" y="561371"/>
                </a:lnTo>
                <a:lnTo>
                  <a:pt x="33048" y="593318"/>
                </a:lnTo>
                <a:lnTo>
                  <a:pt x="66612" y="615257"/>
                </a:lnTo>
                <a:lnTo>
                  <a:pt x="104544" y="624355"/>
                </a:lnTo>
                <a:lnTo>
                  <a:pt x="140806" y="612873"/>
                </a:lnTo>
                <a:lnTo>
                  <a:pt x="185054" y="606445"/>
                </a:lnTo>
                <a:lnTo>
                  <a:pt x="235318" y="604133"/>
                </a:lnTo>
                <a:lnTo>
                  <a:pt x="1173838" y="604133"/>
                </a:lnTo>
                <a:lnTo>
                  <a:pt x="1201832" y="602647"/>
                </a:lnTo>
                <a:lnTo>
                  <a:pt x="2584323" y="602647"/>
                </a:lnTo>
                <a:lnTo>
                  <a:pt x="2600118" y="591632"/>
                </a:lnTo>
                <a:lnTo>
                  <a:pt x="2621074" y="561992"/>
                </a:lnTo>
                <a:lnTo>
                  <a:pt x="2634371" y="522247"/>
                </a:lnTo>
                <a:lnTo>
                  <a:pt x="2630457" y="475665"/>
                </a:lnTo>
                <a:lnTo>
                  <a:pt x="2631773" y="423997"/>
                </a:lnTo>
                <a:lnTo>
                  <a:pt x="2636263" y="369148"/>
                </a:lnTo>
                <a:lnTo>
                  <a:pt x="2641872" y="313021"/>
                </a:lnTo>
                <a:lnTo>
                  <a:pt x="2646544" y="257521"/>
                </a:lnTo>
                <a:lnTo>
                  <a:pt x="2648221" y="204551"/>
                </a:lnTo>
                <a:lnTo>
                  <a:pt x="2644849" y="156014"/>
                </a:lnTo>
                <a:lnTo>
                  <a:pt x="2634371" y="113815"/>
                </a:lnTo>
                <a:lnTo>
                  <a:pt x="2626307" y="71276"/>
                </a:lnTo>
                <a:lnTo>
                  <a:pt x="2606471" y="38663"/>
                </a:lnTo>
                <a:lnTo>
                  <a:pt x="2591081" y="28590"/>
                </a:lnTo>
                <a:lnTo>
                  <a:pt x="2429297" y="28590"/>
                </a:lnTo>
                <a:lnTo>
                  <a:pt x="2386575" y="27994"/>
                </a:lnTo>
                <a:lnTo>
                  <a:pt x="2358565" y="24883"/>
                </a:lnTo>
                <a:lnTo>
                  <a:pt x="981837" y="24883"/>
                </a:lnTo>
                <a:lnTo>
                  <a:pt x="938014" y="23317"/>
                </a:lnTo>
                <a:lnTo>
                  <a:pt x="891628" y="20209"/>
                </a:lnTo>
                <a:lnTo>
                  <a:pt x="838780" y="16164"/>
                </a:lnTo>
                <a:lnTo>
                  <a:pt x="441695" y="16164"/>
                </a:lnTo>
                <a:lnTo>
                  <a:pt x="390796" y="15475"/>
                </a:lnTo>
                <a:lnTo>
                  <a:pt x="201148" y="10683"/>
                </a:lnTo>
                <a:lnTo>
                  <a:pt x="153598" y="10634"/>
                </a:lnTo>
                <a:close/>
              </a:path>
              <a:path w="2648584" h="648335">
                <a:moveTo>
                  <a:pt x="2532251" y="11707"/>
                </a:moveTo>
                <a:lnTo>
                  <a:pt x="2477213" y="23720"/>
                </a:lnTo>
                <a:lnTo>
                  <a:pt x="2429297" y="28590"/>
                </a:lnTo>
                <a:lnTo>
                  <a:pt x="2591081" y="28590"/>
                </a:lnTo>
                <a:lnTo>
                  <a:pt x="2575055" y="18100"/>
                </a:lnTo>
                <a:lnTo>
                  <a:pt x="2532251" y="11707"/>
                </a:lnTo>
                <a:close/>
              </a:path>
              <a:path w="2648584" h="648335">
                <a:moveTo>
                  <a:pt x="1182585" y="2032"/>
                </a:moveTo>
                <a:lnTo>
                  <a:pt x="1138933" y="4223"/>
                </a:lnTo>
                <a:lnTo>
                  <a:pt x="1099906" y="11707"/>
                </a:lnTo>
                <a:lnTo>
                  <a:pt x="1062586" y="19940"/>
                </a:lnTo>
                <a:lnTo>
                  <a:pt x="1023296" y="24045"/>
                </a:lnTo>
                <a:lnTo>
                  <a:pt x="981837" y="24883"/>
                </a:lnTo>
                <a:lnTo>
                  <a:pt x="2358565" y="24883"/>
                </a:lnTo>
                <a:lnTo>
                  <a:pt x="2348902" y="23809"/>
                </a:lnTo>
                <a:lnTo>
                  <a:pt x="1488954" y="23809"/>
                </a:lnTo>
                <a:lnTo>
                  <a:pt x="1437303" y="22827"/>
                </a:lnTo>
                <a:lnTo>
                  <a:pt x="1384633" y="18971"/>
                </a:lnTo>
                <a:lnTo>
                  <a:pt x="1324471" y="12814"/>
                </a:lnTo>
                <a:lnTo>
                  <a:pt x="1280002" y="8083"/>
                </a:lnTo>
                <a:lnTo>
                  <a:pt x="1229922" y="3772"/>
                </a:lnTo>
                <a:lnTo>
                  <a:pt x="1182585" y="2032"/>
                </a:lnTo>
                <a:close/>
              </a:path>
              <a:path w="2648584" h="648335">
                <a:moveTo>
                  <a:pt x="1672734" y="0"/>
                </a:moveTo>
                <a:lnTo>
                  <a:pt x="1629650" y="2969"/>
                </a:lnTo>
                <a:lnTo>
                  <a:pt x="1579541" y="12823"/>
                </a:lnTo>
                <a:lnTo>
                  <a:pt x="1538647" y="20556"/>
                </a:lnTo>
                <a:lnTo>
                  <a:pt x="1488954" y="23809"/>
                </a:lnTo>
                <a:lnTo>
                  <a:pt x="2348902" y="23809"/>
                </a:lnTo>
                <a:lnTo>
                  <a:pt x="2347119" y="23611"/>
                </a:lnTo>
                <a:lnTo>
                  <a:pt x="2343286" y="22958"/>
                </a:lnTo>
                <a:lnTo>
                  <a:pt x="1951512" y="22958"/>
                </a:lnTo>
                <a:lnTo>
                  <a:pt x="1898714" y="21452"/>
                </a:lnTo>
                <a:lnTo>
                  <a:pt x="1849495" y="17104"/>
                </a:lnTo>
                <a:lnTo>
                  <a:pt x="1814881" y="12814"/>
                </a:lnTo>
                <a:lnTo>
                  <a:pt x="1758660" y="5625"/>
                </a:lnTo>
                <a:lnTo>
                  <a:pt x="1715476" y="1363"/>
                </a:lnTo>
                <a:lnTo>
                  <a:pt x="1672734" y="0"/>
                </a:lnTo>
                <a:close/>
              </a:path>
              <a:path w="2648584" h="648335">
                <a:moveTo>
                  <a:pt x="2183389" y="1750"/>
                </a:moveTo>
                <a:lnTo>
                  <a:pt x="2131339" y="3590"/>
                </a:lnTo>
                <a:lnTo>
                  <a:pt x="2062790" y="12823"/>
                </a:lnTo>
                <a:lnTo>
                  <a:pt x="2008675" y="20188"/>
                </a:lnTo>
                <a:lnTo>
                  <a:pt x="1951512" y="22958"/>
                </a:lnTo>
                <a:lnTo>
                  <a:pt x="2343286" y="22958"/>
                </a:lnTo>
                <a:lnTo>
                  <a:pt x="2308925" y="17104"/>
                </a:lnTo>
                <a:lnTo>
                  <a:pt x="2270291" y="10191"/>
                </a:lnTo>
                <a:lnTo>
                  <a:pt x="2229064" y="4510"/>
                </a:lnTo>
                <a:lnTo>
                  <a:pt x="2183389" y="1750"/>
                </a:lnTo>
                <a:close/>
              </a:path>
              <a:path w="2648584" h="648335">
                <a:moveTo>
                  <a:pt x="676516" y="9596"/>
                </a:moveTo>
                <a:lnTo>
                  <a:pt x="614360" y="11707"/>
                </a:lnTo>
                <a:lnTo>
                  <a:pt x="552752" y="14612"/>
                </a:lnTo>
                <a:lnTo>
                  <a:pt x="495439" y="15987"/>
                </a:lnTo>
                <a:lnTo>
                  <a:pt x="441695" y="16164"/>
                </a:lnTo>
                <a:lnTo>
                  <a:pt x="838780" y="16164"/>
                </a:lnTo>
                <a:lnTo>
                  <a:pt x="790381" y="12814"/>
                </a:lnTo>
                <a:lnTo>
                  <a:pt x="735124" y="10252"/>
                </a:lnTo>
                <a:lnTo>
                  <a:pt x="676516" y="9596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0293" y="4190310"/>
            <a:ext cx="2636520" cy="650875"/>
          </a:xfrm>
          <a:custGeom>
            <a:avLst/>
            <a:gdLst/>
            <a:ahLst/>
            <a:cxnLst/>
            <a:rect l="l" t="t" r="r" b="b"/>
            <a:pathLst>
              <a:path w="2636520" h="650875">
                <a:moveTo>
                  <a:pt x="4564" y="123379"/>
                </a:moveTo>
                <a:lnTo>
                  <a:pt x="16527" y="86229"/>
                </a:lnTo>
                <a:lnTo>
                  <a:pt x="37099" y="53837"/>
                </a:lnTo>
                <a:lnTo>
                  <a:pt x="106685" y="21271"/>
                </a:lnTo>
                <a:lnTo>
                  <a:pt x="172365" y="10014"/>
                </a:lnTo>
                <a:lnTo>
                  <a:pt x="232119" y="3804"/>
                </a:lnTo>
                <a:lnTo>
                  <a:pt x="286633" y="1708"/>
                </a:lnTo>
                <a:lnTo>
                  <a:pt x="336595" y="2794"/>
                </a:lnTo>
                <a:lnTo>
                  <a:pt x="382691" y="6132"/>
                </a:lnTo>
                <a:lnTo>
                  <a:pt x="425606" y="10790"/>
                </a:lnTo>
                <a:lnTo>
                  <a:pt x="466028" y="15836"/>
                </a:lnTo>
                <a:lnTo>
                  <a:pt x="504642" y="20339"/>
                </a:lnTo>
                <a:lnTo>
                  <a:pt x="542134" y="23367"/>
                </a:lnTo>
                <a:lnTo>
                  <a:pt x="579192" y="23988"/>
                </a:lnTo>
                <a:lnTo>
                  <a:pt x="616501" y="21271"/>
                </a:lnTo>
                <a:lnTo>
                  <a:pt x="658894" y="18434"/>
                </a:lnTo>
                <a:lnTo>
                  <a:pt x="703102" y="19452"/>
                </a:lnTo>
                <a:lnTo>
                  <a:pt x="748958" y="23114"/>
                </a:lnTo>
                <a:lnTo>
                  <a:pt x="796294" y="28213"/>
                </a:lnTo>
                <a:lnTo>
                  <a:pt x="844944" y="33539"/>
                </a:lnTo>
                <a:lnTo>
                  <a:pt x="894740" y="37883"/>
                </a:lnTo>
                <a:lnTo>
                  <a:pt x="945516" y="40038"/>
                </a:lnTo>
                <a:lnTo>
                  <a:pt x="997104" y="38793"/>
                </a:lnTo>
                <a:lnTo>
                  <a:pt x="1049337" y="32940"/>
                </a:lnTo>
                <a:lnTo>
                  <a:pt x="1102048" y="21271"/>
                </a:lnTo>
                <a:lnTo>
                  <a:pt x="1158535" y="8255"/>
                </a:lnTo>
                <a:lnTo>
                  <a:pt x="1210878" y="1610"/>
                </a:lnTo>
                <a:lnTo>
                  <a:pt x="1259714" y="0"/>
                </a:lnTo>
                <a:lnTo>
                  <a:pt x="1305681" y="2088"/>
                </a:lnTo>
                <a:lnTo>
                  <a:pt x="1349414" y="6540"/>
                </a:lnTo>
                <a:lnTo>
                  <a:pt x="1391552" y="12019"/>
                </a:lnTo>
                <a:lnTo>
                  <a:pt x="1432731" y="17191"/>
                </a:lnTo>
                <a:lnTo>
                  <a:pt x="1473588" y="20720"/>
                </a:lnTo>
                <a:lnTo>
                  <a:pt x="1514759" y="21271"/>
                </a:lnTo>
                <a:lnTo>
                  <a:pt x="1553810" y="21784"/>
                </a:lnTo>
                <a:lnTo>
                  <a:pt x="1595948" y="25095"/>
                </a:lnTo>
                <a:lnTo>
                  <a:pt x="1640809" y="30112"/>
                </a:lnTo>
                <a:lnTo>
                  <a:pt x="1688027" y="35744"/>
                </a:lnTo>
                <a:lnTo>
                  <a:pt x="1737233" y="40897"/>
                </a:lnTo>
                <a:lnTo>
                  <a:pt x="1788064" y="44480"/>
                </a:lnTo>
                <a:lnTo>
                  <a:pt x="1840151" y="45401"/>
                </a:lnTo>
                <a:lnTo>
                  <a:pt x="1893129" y="42568"/>
                </a:lnTo>
                <a:lnTo>
                  <a:pt x="1946632" y="34888"/>
                </a:lnTo>
                <a:lnTo>
                  <a:pt x="2000293" y="21271"/>
                </a:lnTo>
                <a:lnTo>
                  <a:pt x="2047892" y="9531"/>
                </a:lnTo>
                <a:lnTo>
                  <a:pt x="2093645" y="4230"/>
                </a:lnTo>
                <a:lnTo>
                  <a:pt x="2138231" y="4004"/>
                </a:lnTo>
                <a:lnTo>
                  <a:pt x="2182330" y="7490"/>
                </a:lnTo>
                <a:lnTo>
                  <a:pt x="2226621" y="13323"/>
                </a:lnTo>
                <a:lnTo>
                  <a:pt x="2271781" y="20140"/>
                </a:lnTo>
                <a:lnTo>
                  <a:pt x="2318490" y="26579"/>
                </a:lnTo>
                <a:lnTo>
                  <a:pt x="2367427" y="31275"/>
                </a:lnTo>
                <a:lnTo>
                  <a:pt x="2419270" y="32864"/>
                </a:lnTo>
                <a:lnTo>
                  <a:pt x="2474699" y="29984"/>
                </a:lnTo>
                <a:lnTo>
                  <a:pt x="2534392" y="21271"/>
                </a:lnTo>
                <a:lnTo>
                  <a:pt x="2577957" y="32457"/>
                </a:lnTo>
                <a:lnTo>
                  <a:pt x="2612098" y="53541"/>
                </a:lnTo>
                <a:lnTo>
                  <a:pt x="2632917" y="84018"/>
                </a:lnTo>
                <a:lnTo>
                  <a:pt x="2636512" y="123379"/>
                </a:lnTo>
                <a:lnTo>
                  <a:pt x="2636395" y="173506"/>
                </a:lnTo>
                <a:lnTo>
                  <a:pt x="2635353" y="226312"/>
                </a:lnTo>
                <a:lnTo>
                  <a:pt x="2633866" y="280588"/>
                </a:lnTo>
                <a:lnTo>
                  <a:pt x="2632412" y="335129"/>
                </a:lnTo>
                <a:lnTo>
                  <a:pt x="2631470" y="388728"/>
                </a:lnTo>
                <a:lnTo>
                  <a:pt x="2631521" y="440179"/>
                </a:lnTo>
                <a:lnTo>
                  <a:pt x="2633042" y="488275"/>
                </a:lnTo>
                <a:lnTo>
                  <a:pt x="2636512" y="531811"/>
                </a:lnTo>
                <a:lnTo>
                  <a:pt x="2627986" y="573606"/>
                </a:lnTo>
                <a:lnTo>
                  <a:pt x="2605559" y="608520"/>
                </a:lnTo>
                <a:lnTo>
                  <a:pt x="2573079" y="630607"/>
                </a:lnTo>
                <a:lnTo>
                  <a:pt x="2534392" y="633919"/>
                </a:lnTo>
                <a:lnTo>
                  <a:pt x="2466309" y="644930"/>
                </a:lnTo>
                <a:lnTo>
                  <a:pt x="2406194" y="650136"/>
                </a:lnTo>
                <a:lnTo>
                  <a:pt x="2352686" y="650797"/>
                </a:lnTo>
                <a:lnTo>
                  <a:pt x="2304424" y="648172"/>
                </a:lnTo>
                <a:lnTo>
                  <a:pt x="2260048" y="643520"/>
                </a:lnTo>
                <a:lnTo>
                  <a:pt x="2218198" y="638099"/>
                </a:lnTo>
                <a:lnTo>
                  <a:pt x="2177513" y="633170"/>
                </a:lnTo>
                <a:lnTo>
                  <a:pt x="2136633" y="629990"/>
                </a:lnTo>
                <a:lnTo>
                  <a:pt x="2094197" y="629820"/>
                </a:lnTo>
                <a:lnTo>
                  <a:pt x="2048845" y="633919"/>
                </a:lnTo>
                <a:lnTo>
                  <a:pt x="2000791" y="638197"/>
                </a:lnTo>
                <a:lnTo>
                  <a:pt x="1951341" y="638493"/>
                </a:lnTo>
                <a:lnTo>
                  <a:pt x="1900774" y="635944"/>
                </a:lnTo>
                <a:lnTo>
                  <a:pt x="1849370" y="631686"/>
                </a:lnTo>
                <a:lnTo>
                  <a:pt x="1797409" y="626856"/>
                </a:lnTo>
                <a:lnTo>
                  <a:pt x="1745170" y="622591"/>
                </a:lnTo>
                <a:lnTo>
                  <a:pt x="1692933" y="620028"/>
                </a:lnTo>
                <a:lnTo>
                  <a:pt x="1640978" y="620304"/>
                </a:lnTo>
                <a:lnTo>
                  <a:pt x="1589583" y="624555"/>
                </a:lnTo>
                <a:lnTo>
                  <a:pt x="1539029" y="633919"/>
                </a:lnTo>
                <a:lnTo>
                  <a:pt x="1488067" y="642368"/>
                </a:lnTo>
                <a:lnTo>
                  <a:pt x="1435736" y="644289"/>
                </a:lnTo>
                <a:lnTo>
                  <a:pt x="1382751" y="641426"/>
                </a:lnTo>
                <a:lnTo>
                  <a:pt x="1329826" y="635522"/>
                </a:lnTo>
                <a:lnTo>
                  <a:pt x="1277674" y="628323"/>
                </a:lnTo>
                <a:lnTo>
                  <a:pt x="1227009" y="621571"/>
                </a:lnTo>
                <a:lnTo>
                  <a:pt x="1178545" y="617010"/>
                </a:lnTo>
                <a:lnTo>
                  <a:pt x="1132996" y="616385"/>
                </a:lnTo>
                <a:lnTo>
                  <a:pt x="1091075" y="621440"/>
                </a:lnTo>
                <a:lnTo>
                  <a:pt x="1053495" y="633919"/>
                </a:lnTo>
                <a:lnTo>
                  <a:pt x="1032912" y="641415"/>
                </a:lnTo>
                <a:lnTo>
                  <a:pt x="1008282" y="646442"/>
                </a:lnTo>
                <a:lnTo>
                  <a:pt x="979745" y="649288"/>
                </a:lnTo>
                <a:lnTo>
                  <a:pt x="947442" y="650242"/>
                </a:lnTo>
                <a:lnTo>
                  <a:pt x="911514" y="649594"/>
                </a:lnTo>
                <a:lnTo>
                  <a:pt x="872101" y="647631"/>
                </a:lnTo>
                <a:lnTo>
                  <a:pt x="829345" y="644642"/>
                </a:lnTo>
                <a:lnTo>
                  <a:pt x="783386" y="640917"/>
                </a:lnTo>
                <a:lnTo>
                  <a:pt x="734364" y="636745"/>
                </a:lnTo>
                <a:lnTo>
                  <a:pt x="682421" y="632413"/>
                </a:lnTo>
                <a:lnTo>
                  <a:pt x="627698" y="628211"/>
                </a:lnTo>
                <a:lnTo>
                  <a:pt x="570334" y="624427"/>
                </a:lnTo>
                <a:lnTo>
                  <a:pt x="510470" y="621351"/>
                </a:lnTo>
                <a:lnTo>
                  <a:pt x="448249" y="619271"/>
                </a:lnTo>
                <a:lnTo>
                  <a:pt x="383809" y="618475"/>
                </a:lnTo>
                <a:lnTo>
                  <a:pt x="317292" y="619254"/>
                </a:lnTo>
                <a:lnTo>
                  <a:pt x="248838" y="621894"/>
                </a:lnTo>
                <a:lnTo>
                  <a:pt x="178589" y="626686"/>
                </a:lnTo>
                <a:lnTo>
                  <a:pt x="106685" y="633919"/>
                </a:lnTo>
                <a:lnTo>
                  <a:pt x="66263" y="628492"/>
                </a:lnTo>
                <a:lnTo>
                  <a:pt x="32941" y="607330"/>
                </a:lnTo>
                <a:lnTo>
                  <a:pt x="10961" y="573934"/>
                </a:lnTo>
                <a:lnTo>
                  <a:pt x="4564" y="531811"/>
                </a:lnTo>
                <a:lnTo>
                  <a:pt x="0" y="472985"/>
                </a:lnTo>
                <a:lnTo>
                  <a:pt x="585" y="420477"/>
                </a:lnTo>
                <a:lnTo>
                  <a:pt x="4604" y="373021"/>
                </a:lnTo>
                <a:lnTo>
                  <a:pt x="10336" y="329349"/>
                </a:lnTo>
                <a:lnTo>
                  <a:pt x="16064" y="288192"/>
                </a:lnTo>
                <a:lnTo>
                  <a:pt x="20070" y="248285"/>
                </a:lnTo>
                <a:lnTo>
                  <a:pt x="20634" y="208358"/>
                </a:lnTo>
                <a:lnTo>
                  <a:pt x="16038" y="167145"/>
                </a:lnTo>
                <a:lnTo>
                  <a:pt x="4564" y="12337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138015" y="4387683"/>
            <a:ext cx="2082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如何保留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些信息？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135817" y="5036958"/>
            <a:ext cx="122682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构角色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61" name="标题 60">
            <a:extLst>
              <a:ext uri="{FF2B5EF4-FFF2-40B4-BE49-F238E27FC236}">
                <a16:creationId xmlns:a16="http://schemas.microsoft.com/office/drawing/2014/main" id="{B3B5CC0C-2356-46B6-8E81-364145EF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节点嵌入</a:t>
            </a:r>
          </a:p>
        </p:txBody>
      </p:sp>
    </p:spTree>
    <p:extLst>
      <p:ext uri="{BB962C8B-B14F-4D97-AF65-F5344CB8AC3E}">
        <p14:creationId xmlns:p14="http://schemas.microsoft.com/office/powerpoint/2010/main" val="689757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2788" y="1466093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5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85" y="2051309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3369" y="1598680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0525" y="1315216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94" y="0"/>
                </a:moveTo>
                <a:lnTo>
                  <a:pt x="40488" y="5209"/>
                </a:lnTo>
                <a:lnTo>
                  <a:pt x="19416" y="19416"/>
                </a:lnTo>
                <a:lnTo>
                  <a:pt x="5209" y="40488"/>
                </a:lnTo>
                <a:lnTo>
                  <a:pt x="0" y="66294"/>
                </a:lnTo>
                <a:lnTo>
                  <a:pt x="5209" y="92099"/>
                </a:lnTo>
                <a:lnTo>
                  <a:pt x="19416" y="113171"/>
                </a:lnTo>
                <a:lnTo>
                  <a:pt x="40488" y="127378"/>
                </a:lnTo>
                <a:lnTo>
                  <a:pt x="66294" y="132588"/>
                </a:lnTo>
                <a:lnTo>
                  <a:pt x="92099" y="127378"/>
                </a:lnTo>
                <a:lnTo>
                  <a:pt x="113171" y="113171"/>
                </a:lnTo>
                <a:lnTo>
                  <a:pt x="127378" y="92099"/>
                </a:lnTo>
                <a:lnTo>
                  <a:pt x="132588" y="66294"/>
                </a:lnTo>
                <a:lnTo>
                  <a:pt x="127378" y="40488"/>
                </a:lnTo>
                <a:lnTo>
                  <a:pt x="113171" y="19416"/>
                </a:lnTo>
                <a:lnTo>
                  <a:pt x="92099" y="520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85849" y="174041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66294"/>
                </a:moveTo>
                <a:lnTo>
                  <a:pt x="5209" y="40488"/>
                </a:lnTo>
                <a:lnTo>
                  <a:pt x="19416" y="19416"/>
                </a:lnTo>
                <a:lnTo>
                  <a:pt x="40488" y="5209"/>
                </a:lnTo>
                <a:lnTo>
                  <a:pt x="66294" y="0"/>
                </a:lnTo>
                <a:lnTo>
                  <a:pt x="92099" y="5209"/>
                </a:lnTo>
                <a:lnTo>
                  <a:pt x="113171" y="19416"/>
                </a:lnTo>
                <a:lnTo>
                  <a:pt x="127378" y="40488"/>
                </a:lnTo>
                <a:lnTo>
                  <a:pt x="132588" y="66294"/>
                </a:lnTo>
                <a:lnTo>
                  <a:pt x="127378" y="92099"/>
                </a:lnTo>
                <a:lnTo>
                  <a:pt x="113171" y="113171"/>
                </a:lnTo>
                <a:lnTo>
                  <a:pt x="92099" y="127378"/>
                </a:lnTo>
                <a:lnTo>
                  <a:pt x="66294" y="132588"/>
                </a:lnTo>
                <a:lnTo>
                  <a:pt x="40488" y="127378"/>
                </a:lnTo>
                <a:lnTo>
                  <a:pt x="19416" y="113171"/>
                </a:lnTo>
                <a:lnTo>
                  <a:pt x="520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18437" y="2362205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4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65532" y="0"/>
                </a:moveTo>
                <a:lnTo>
                  <a:pt x="40022" y="5209"/>
                </a:lnTo>
                <a:lnTo>
                  <a:pt x="19192" y="19416"/>
                </a:lnTo>
                <a:lnTo>
                  <a:pt x="5149" y="40488"/>
                </a:lnTo>
                <a:lnTo>
                  <a:pt x="0" y="66294"/>
                </a:lnTo>
                <a:lnTo>
                  <a:pt x="5149" y="92099"/>
                </a:lnTo>
                <a:lnTo>
                  <a:pt x="19192" y="113171"/>
                </a:lnTo>
                <a:lnTo>
                  <a:pt x="40022" y="127378"/>
                </a:lnTo>
                <a:lnTo>
                  <a:pt x="65532" y="132588"/>
                </a:lnTo>
                <a:lnTo>
                  <a:pt x="91041" y="127378"/>
                </a:lnTo>
                <a:lnTo>
                  <a:pt x="111871" y="113171"/>
                </a:lnTo>
                <a:lnTo>
                  <a:pt x="125914" y="92099"/>
                </a:lnTo>
                <a:lnTo>
                  <a:pt x="131064" y="66294"/>
                </a:lnTo>
                <a:lnTo>
                  <a:pt x="125914" y="40488"/>
                </a:lnTo>
                <a:lnTo>
                  <a:pt x="111871" y="19416"/>
                </a:lnTo>
                <a:lnTo>
                  <a:pt x="91041" y="5209"/>
                </a:lnTo>
                <a:lnTo>
                  <a:pt x="6553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07284" y="1844044"/>
            <a:ext cx="131445" cy="132715"/>
          </a:xfrm>
          <a:custGeom>
            <a:avLst/>
            <a:gdLst/>
            <a:ahLst/>
            <a:cxnLst/>
            <a:rect l="l" t="t" r="r" b="b"/>
            <a:pathLst>
              <a:path w="131445" h="132714">
                <a:moveTo>
                  <a:pt x="0" y="66294"/>
                </a:moveTo>
                <a:lnTo>
                  <a:pt x="5149" y="40488"/>
                </a:lnTo>
                <a:lnTo>
                  <a:pt x="19192" y="19416"/>
                </a:lnTo>
                <a:lnTo>
                  <a:pt x="40022" y="5209"/>
                </a:lnTo>
                <a:lnTo>
                  <a:pt x="65532" y="0"/>
                </a:lnTo>
                <a:lnTo>
                  <a:pt x="91041" y="5209"/>
                </a:lnTo>
                <a:lnTo>
                  <a:pt x="111871" y="19416"/>
                </a:lnTo>
                <a:lnTo>
                  <a:pt x="125914" y="40488"/>
                </a:lnTo>
                <a:lnTo>
                  <a:pt x="131064" y="66294"/>
                </a:lnTo>
                <a:lnTo>
                  <a:pt x="125914" y="92099"/>
                </a:lnTo>
                <a:lnTo>
                  <a:pt x="111871" y="113171"/>
                </a:lnTo>
                <a:lnTo>
                  <a:pt x="91041" y="127378"/>
                </a:lnTo>
                <a:lnTo>
                  <a:pt x="65532" y="132588"/>
                </a:lnTo>
                <a:lnTo>
                  <a:pt x="40022" y="127378"/>
                </a:lnTo>
                <a:lnTo>
                  <a:pt x="19192" y="113171"/>
                </a:lnTo>
                <a:lnTo>
                  <a:pt x="5149" y="92099"/>
                </a:lnTo>
                <a:lnTo>
                  <a:pt x="0" y="6629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66294" y="0"/>
                </a:moveTo>
                <a:lnTo>
                  <a:pt x="40488" y="5149"/>
                </a:lnTo>
                <a:lnTo>
                  <a:pt x="19416" y="19192"/>
                </a:lnTo>
                <a:lnTo>
                  <a:pt x="5209" y="40022"/>
                </a:lnTo>
                <a:lnTo>
                  <a:pt x="0" y="65532"/>
                </a:lnTo>
                <a:lnTo>
                  <a:pt x="5209" y="91041"/>
                </a:lnTo>
                <a:lnTo>
                  <a:pt x="19416" y="111871"/>
                </a:lnTo>
                <a:lnTo>
                  <a:pt x="40488" y="125914"/>
                </a:lnTo>
                <a:lnTo>
                  <a:pt x="66294" y="131064"/>
                </a:lnTo>
                <a:lnTo>
                  <a:pt x="92099" y="125914"/>
                </a:lnTo>
                <a:lnTo>
                  <a:pt x="113171" y="111871"/>
                </a:lnTo>
                <a:lnTo>
                  <a:pt x="127378" y="91041"/>
                </a:lnTo>
                <a:lnTo>
                  <a:pt x="132588" y="65532"/>
                </a:lnTo>
                <a:lnTo>
                  <a:pt x="127378" y="40022"/>
                </a:lnTo>
                <a:lnTo>
                  <a:pt x="113171" y="19192"/>
                </a:lnTo>
                <a:lnTo>
                  <a:pt x="92099" y="5149"/>
                </a:lnTo>
                <a:lnTo>
                  <a:pt x="6629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38349" y="1184152"/>
            <a:ext cx="132715" cy="131445"/>
          </a:xfrm>
          <a:custGeom>
            <a:avLst/>
            <a:gdLst/>
            <a:ahLst/>
            <a:cxnLst/>
            <a:rect l="l" t="t" r="r" b="b"/>
            <a:pathLst>
              <a:path w="132714" h="131444">
                <a:moveTo>
                  <a:pt x="0" y="65532"/>
                </a:moveTo>
                <a:lnTo>
                  <a:pt x="5209" y="40022"/>
                </a:lnTo>
                <a:lnTo>
                  <a:pt x="19416" y="19192"/>
                </a:lnTo>
                <a:lnTo>
                  <a:pt x="40488" y="5149"/>
                </a:lnTo>
                <a:lnTo>
                  <a:pt x="66294" y="0"/>
                </a:lnTo>
                <a:lnTo>
                  <a:pt x="92099" y="5149"/>
                </a:lnTo>
                <a:lnTo>
                  <a:pt x="113171" y="19192"/>
                </a:lnTo>
                <a:lnTo>
                  <a:pt x="127378" y="40022"/>
                </a:lnTo>
                <a:lnTo>
                  <a:pt x="132588" y="65532"/>
                </a:lnTo>
                <a:lnTo>
                  <a:pt x="127378" y="91041"/>
                </a:lnTo>
                <a:lnTo>
                  <a:pt x="113171" y="111871"/>
                </a:lnTo>
                <a:lnTo>
                  <a:pt x="92099" y="125914"/>
                </a:lnTo>
                <a:lnTo>
                  <a:pt x="66294" y="131064"/>
                </a:lnTo>
                <a:lnTo>
                  <a:pt x="40488" y="125914"/>
                </a:lnTo>
                <a:lnTo>
                  <a:pt x="19416" y="111871"/>
                </a:lnTo>
                <a:lnTo>
                  <a:pt x="5209" y="91041"/>
                </a:lnTo>
                <a:lnTo>
                  <a:pt x="0" y="655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29082" y="1599438"/>
            <a:ext cx="227329" cy="472440"/>
          </a:xfrm>
          <a:custGeom>
            <a:avLst/>
            <a:gdLst/>
            <a:ahLst/>
            <a:cxnLst/>
            <a:rect l="l" t="t" r="r" b="b"/>
            <a:pathLst>
              <a:path w="227330" h="472439">
                <a:moveTo>
                  <a:pt x="0" y="0"/>
                </a:moveTo>
                <a:lnTo>
                  <a:pt x="226961" y="47232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49117" y="1712222"/>
            <a:ext cx="463550" cy="360045"/>
          </a:xfrm>
          <a:custGeom>
            <a:avLst/>
            <a:gdLst/>
            <a:ahLst/>
            <a:cxnLst/>
            <a:rect l="l" t="t" r="r" b="b"/>
            <a:pathLst>
              <a:path w="463550" h="360044">
                <a:moveTo>
                  <a:pt x="0" y="359549"/>
                </a:moveTo>
                <a:lnTo>
                  <a:pt x="46335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5194" y="1664975"/>
            <a:ext cx="661035" cy="141605"/>
          </a:xfrm>
          <a:custGeom>
            <a:avLst/>
            <a:gdLst/>
            <a:ahLst/>
            <a:cxnLst/>
            <a:rect l="l" t="t" r="r" b="b"/>
            <a:pathLst>
              <a:path w="661035" h="141605">
                <a:moveTo>
                  <a:pt x="0" y="0"/>
                </a:moveTo>
                <a:lnTo>
                  <a:pt x="660590" y="1415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5189" y="1383030"/>
            <a:ext cx="736600" cy="283210"/>
          </a:xfrm>
          <a:custGeom>
            <a:avLst/>
            <a:gdLst/>
            <a:ahLst/>
            <a:cxnLst/>
            <a:rect l="l" t="t" r="r" b="b"/>
            <a:pathLst>
              <a:path w="736600" h="283210">
                <a:moveTo>
                  <a:pt x="0" y="283108"/>
                </a:moveTo>
                <a:lnTo>
                  <a:pt x="736079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93875" y="1250445"/>
            <a:ext cx="746125" cy="132715"/>
          </a:xfrm>
          <a:custGeom>
            <a:avLst/>
            <a:gdLst/>
            <a:ahLst/>
            <a:cxnLst/>
            <a:rect l="l" t="t" r="r" b="b"/>
            <a:pathLst>
              <a:path w="746125" h="132715">
                <a:moveTo>
                  <a:pt x="0" y="132118"/>
                </a:moveTo>
                <a:lnTo>
                  <a:pt x="74551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68930" y="1806710"/>
            <a:ext cx="1217930" cy="311785"/>
          </a:xfrm>
          <a:custGeom>
            <a:avLst/>
            <a:gdLst/>
            <a:ahLst/>
            <a:cxnLst/>
            <a:rect l="l" t="t" r="r" b="b"/>
            <a:pathLst>
              <a:path w="1217930" h="311785">
                <a:moveTo>
                  <a:pt x="0" y="311416"/>
                </a:moveTo>
                <a:lnTo>
                  <a:pt x="121737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9659" y="1732027"/>
            <a:ext cx="878205" cy="650875"/>
          </a:xfrm>
          <a:custGeom>
            <a:avLst/>
            <a:gdLst/>
            <a:ahLst/>
            <a:cxnLst/>
            <a:rect l="l" t="t" r="r" b="b"/>
            <a:pathLst>
              <a:path w="878205" h="650875">
                <a:moveTo>
                  <a:pt x="878116" y="65067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31970" y="1957588"/>
            <a:ext cx="595630" cy="424815"/>
          </a:xfrm>
          <a:custGeom>
            <a:avLst/>
            <a:gdLst/>
            <a:ahLst/>
            <a:cxnLst/>
            <a:rect l="l" t="t" r="r" b="b"/>
            <a:pathLst>
              <a:path w="595629" h="424814">
                <a:moveTo>
                  <a:pt x="0" y="424649"/>
                </a:moveTo>
                <a:lnTo>
                  <a:pt x="59547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58155" y="1807470"/>
            <a:ext cx="1973580" cy="200025"/>
          </a:xfrm>
          <a:custGeom>
            <a:avLst/>
            <a:gdLst/>
            <a:ahLst/>
            <a:cxnLst/>
            <a:rect l="l" t="t" r="r" b="b"/>
            <a:pathLst>
              <a:path w="1973579" h="200025">
                <a:moveTo>
                  <a:pt x="1873758" y="0"/>
                </a:moveTo>
                <a:lnTo>
                  <a:pt x="1873758" y="49911"/>
                </a:lnTo>
                <a:lnTo>
                  <a:pt x="0" y="49911"/>
                </a:lnTo>
                <a:lnTo>
                  <a:pt x="0" y="149733"/>
                </a:lnTo>
                <a:lnTo>
                  <a:pt x="1873758" y="149733"/>
                </a:lnTo>
                <a:lnTo>
                  <a:pt x="1873758" y="199644"/>
                </a:lnTo>
                <a:lnTo>
                  <a:pt x="1973580" y="99822"/>
                </a:lnTo>
                <a:lnTo>
                  <a:pt x="18737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61086" y="1491885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表示学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习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17685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64473" y="1559813"/>
            <a:ext cx="554990" cy="591820"/>
          </a:xfrm>
          <a:custGeom>
            <a:avLst/>
            <a:gdLst/>
            <a:ahLst/>
            <a:cxnLst/>
            <a:rect l="l" t="t" r="r" b="b"/>
            <a:pathLst>
              <a:path w="554990" h="591819">
                <a:moveTo>
                  <a:pt x="0" y="591312"/>
                </a:moveTo>
                <a:lnTo>
                  <a:pt x="554735" y="591312"/>
                </a:lnTo>
                <a:lnTo>
                  <a:pt x="554735" y="0"/>
                </a:lnTo>
                <a:lnTo>
                  <a:pt x="0" y="0"/>
                </a:lnTo>
                <a:lnTo>
                  <a:pt x="0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7897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1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1" y="0"/>
                </a:lnTo>
                <a:lnTo>
                  <a:pt x="591311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73161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81850" y="1559813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312" y="591312"/>
                </a:moveTo>
                <a:lnTo>
                  <a:pt x="0" y="591312"/>
                </a:lnTo>
                <a:lnTo>
                  <a:pt x="0" y="0"/>
                </a:lnTo>
                <a:lnTo>
                  <a:pt x="591312" y="0"/>
                </a:lnTo>
                <a:lnTo>
                  <a:pt x="591312" y="591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889091" y="2243873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91154" y="2156409"/>
            <a:ext cx="187960" cy="342265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796" y="103030"/>
                </a:moveTo>
                <a:lnTo>
                  <a:pt x="94742" y="103030"/>
                </a:lnTo>
                <a:lnTo>
                  <a:pt x="100380" y="75011"/>
                </a:lnTo>
                <a:lnTo>
                  <a:pt x="117675" y="21235"/>
                </a:lnTo>
                <a:lnTo>
                  <a:pt x="155535" y="0"/>
                </a:lnTo>
                <a:lnTo>
                  <a:pt x="166921" y="1622"/>
                </a:lnTo>
                <a:lnTo>
                  <a:pt x="177346" y="6488"/>
                </a:lnTo>
                <a:lnTo>
                  <a:pt x="178637" y="7864"/>
                </a:lnTo>
                <a:lnTo>
                  <a:pt x="147640" y="7864"/>
                </a:lnTo>
                <a:lnTo>
                  <a:pt x="141324" y="14156"/>
                </a:lnTo>
                <a:lnTo>
                  <a:pt x="130381" y="50986"/>
                </a:lnTo>
                <a:lnTo>
                  <a:pt x="128691" y="59773"/>
                </a:lnTo>
                <a:lnTo>
                  <a:pt x="120796" y="103030"/>
                </a:lnTo>
                <a:close/>
              </a:path>
              <a:path w="187960" h="342264">
                <a:moveTo>
                  <a:pt x="167378" y="47975"/>
                </a:moveTo>
                <a:lnTo>
                  <a:pt x="160272" y="47975"/>
                </a:lnTo>
                <a:lnTo>
                  <a:pt x="153167" y="44043"/>
                </a:lnTo>
                <a:lnTo>
                  <a:pt x="173694" y="14943"/>
                </a:lnTo>
                <a:lnTo>
                  <a:pt x="166588" y="7864"/>
                </a:lnTo>
                <a:lnTo>
                  <a:pt x="178637" y="7864"/>
                </a:lnTo>
                <a:lnTo>
                  <a:pt x="184957" y="14599"/>
                </a:lnTo>
                <a:lnTo>
                  <a:pt x="187905" y="25954"/>
                </a:lnTo>
                <a:lnTo>
                  <a:pt x="186030" y="35367"/>
                </a:lnTo>
                <a:lnTo>
                  <a:pt x="181195" y="42273"/>
                </a:lnTo>
                <a:lnTo>
                  <a:pt x="174582" y="46525"/>
                </a:lnTo>
                <a:lnTo>
                  <a:pt x="167378" y="47975"/>
                </a:lnTo>
                <a:close/>
              </a:path>
              <a:path w="187960" h="342264">
                <a:moveTo>
                  <a:pt x="161851" y="114827"/>
                </a:moveTo>
                <a:lnTo>
                  <a:pt x="57635" y="114827"/>
                </a:lnTo>
                <a:lnTo>
                  <a:pt x="57635" y="103030"/>
                </a:lnTo>
                <a:lnTo>
                  <a:pt x="161851" y="103030"/>
                </a:lnTo>
                <a:lnTo>
                  <a:pt x="161851" y="114827"/>
                </a:lnTo>
                <a:close/>
              </a:path>
              <a:path w="187960" h="342264">
                <a:moveTo>
                  <a:pt x="52931" y="333471"/>
                </a:moveTo>
                <a:lnTo>
                  <a:pt x="31580" y="333471"/>
                </a:lnTo>
                <a:lnTo>
                  <a:pt x="44089" y="327609"/>
                </a:lnTo>
                <a:lnTo>
                  <a:pt x="52897" y="311941"/>
                </a:lnTo>
                <a:lnTo>
                  <a:pt x="59337" y="289342"/>
                </a:lnTo>
                <a:lnTo>
                  <a:pt x="64740" y="262687"/>
                </a:lnTo>
                <a:lnTo>
                  <a:pt x="93163" y="114827"/>
                </a:lnTo>
                <a:lnTo>
                  <a:pt x="118428" y="114827"/>
                </a:lnTo>
                <a:lnTo>
                  <a:pt x="95532" y="233587"/>
                </a:lnTo>
                <a:lnTo>
                  <a:pt x="93977" y="242447"/>
                </a:lnTo>
                <a:lnTo>
                  <a:pt x="89610" y="261409"/>
                </a:lnTo>
                <a:lnTo>
                  <a:pt x="82875" y="284352"/>
                </a:lnTo>
                <a:lnTo>
                  <a:pt x="74214" y="305157"/>
                </a:lnTo>
                <a:lnTo>
                  <a:pt x="67886" y="317237"/>
                </a:lnTo>
                <a:lnTo>
                  <a:pt x="58523" y="329244"/>
                </a:lnTo>
                <a:lnTo>
                  <a:pt x="52931" y="333471"/>
                </a:lnTo>
                <a:close/>
              </a:path>
              <a:path w="187960" h="342264">
                <a:moveTo>
                  <a:pt x="31580" y="342122"/>
                </a:moveTo>
                <a:lnTo>
                  <a:pt x="20317" y="340390"/>
                </a:lnTo>
                <a:lnTo>
                  <a:pt x="10165" y="335339"/>
                </a:lnTo>
                <a:lnTo>
                  <a:pt x="2825" y="327191"/>
                </a:lnTo>
                <a:lnTo>
                  <a:pt x="0" y="316168"/>
                </a:lnTo>
                <a:lnTo>
                  <a:pt x="1875" y="306632"/>
                </a:lnTo>
                <a:lnTo>
                  <a:pt x="6710" y="299455"/>
                </a:lnTo>
                <a:lnTo>
                  <a:pt x="13323" y="294933"/>
                </a:lnTo>
                <a:lnTo>
                  <a:pt x="20527" y="293360"/>
                </a:lnTo>
                <a:lnTo>
                  <a:pt x="27633" y="293360"/>
                </a:lnTo>
                <a:lnTo>
                  <a:pt x="34738" y="298079"/>
                </a:lnTo>
                <a:lnTo>
                  <a:pt x="34738" y="306730"/>
                </a:lnTo>
                <a:lnTo>
                  <a:pt x="33850" y="312027"/>
                </a:lnTo>
                <a:lnTo>
                  <a:pt x="30593" y="318429"/>
                </a:lnTo>
                <a:lnTo>
                  <a:pt x="24080" y="324095"/>
                </a:lnTo>
                <a:lnTo>
                  <a:pt x="13421" y="327179"/>
                </a:lnTo>
                <a:lnTo>
                  <a:pt x="21317" y="333471"/>
                </a:lnTo>
                <a:lnTo>
                  <a:pt x="52931" y="333471"/>
                </a:lnTo>
                <a:lnTo>
                  <a:pt x="46347" y="338448"/>
                </a:lnTo>
                <a:lnTo>
                  <a:pt x="31580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3806" y="2259434"/>
            <a:ext cx="40640" cy="162560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38" y="39324"/>
                </a:moveTo>
                <a:lnTo>
                  <a:pt x="11990" y="37800"/>
                </a:lnTo>
                <a:lnTo>
                  <a:pt x="5724" y="33622"/>
                </a:lnTo>
                <a:lnTo>
                  <a:pt x="1529" y="27379"/>
                </a:lnTo>
                <a:lnTo>
                  <a:pt x="0" y="19662"/>
                </a:lnTo>
                <a:lnTo>
                  <a:pt x="1529" y="11944"/>
                </a:lnTo>
                <a:lnTo>
                  <a:pt x="5724" y="5702"/>
                </a:lnTo>
                <a:lnTo>
                  <a:pt x="11990" y="1523"/>
                </a:lnTo>
                <a:lnTo>
                  <a:pt x="19738" y="0"/>
                </a:lnTo>
                <a:lnTo>
                  <a:pt x="27608" y="1523"/>
                </a:lnTo>
                <a:lnTo>
                  <a:pt x="34146" y="5702"/>
                </a:lnTo>
                <a:lnTo>
                  <a:pt x="38612" y="11944"/>
                </a:lnTo>
                <a:lnTo>
                  <a:pt x="40265" y="19662"/>
                </a:lnTo>
                <a:lnTo>
                  <a:pt x="38612" y="27379"/>
                </a:lnTo>
                <a:lnTo>
                  <a:pt x="34146" y="33622"/>
                </a:lnTo>
                <a:lnTo>
                  <a:pt x="27608" y="37800"/>
                </a:lnTo>
                <a:lnTo>
                  <a:pt x="19738" y="39324"/>
                </a:lnTo>
                <a:close/>
              </a:path>
              <a:path w="40639" h="162560">
                <a:moveTo>
                  <a:pt x="19738" y="162016"/>
                </a:moveTo>
                <a:lnTo>
                  <a:pt x="11990" y="160370"/>
                </a:lnTo>
                <a:lnTo>
                  <a:pt x="5724" y="155921"/>
                </a:lnTo>
                <a:lnTo>
                  <a:pt x="1529" y="149408"/>
                </a:lnTo>
                <a:lnTo>
                  <a:pt x="0" y="141568"/>
                </a:lnTo>
                <a:lnTo>
                  <a:pt x="1529" y="134182"/>
                </a:lnTo>
                <a:lnTo>
                  <a:pt x="5724" y="127902"/>
                </a:lnTo>
                <a:lnTo>
                  <a:pt x="11990" y="123540"/>
                </a:lnTo>
                <a:lnTo>
                  <a:pt x="19738" y="121905"/>
                </a:lnTo>
                <a:lnTo>
                  <a:pt x="27608" y="123540"/>
                </a:lnTo>
                <a:lnTo>
                  <a:pt x="34146" y="127902"/>
                </a:lnTo>
                <a:lnTo>
                  <a:pt x="38612" y="134182"/>
                </a:lnTo>
                <a:lnTo>
                  <a:pt x="40265" y="141568"/>
                </a:lnTo>
                <a:lnTo>
                  <a:pt x="38612" y="149408"/>
                </a:lnTo>
                <a:lnTo>
                  <a:pt x="34146" y="155921"/>
                </a:lnTo>
                <a:lnTo>
                  <a:pt x="27608" y="160370"/>
                </a:lnTo>
                <a:lnTo>
                  <a:pt x="19738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24081" y="2164269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20" h="274319">
                <a:moveTo>
                  <a:pt x="59214" y="273698"/>
                </a:moveTo>
                <a:lnTo>
                  <a:pt x="56055" y="273698"/>
                </a:lnTo>
                <a:lnTo>
                  <a:pt x="56055" y="265046"/>
                </a:lnTo>
                <a:lnTo>
                  <a:pt x="56845" y="261114"/>
                </a:lnTo>
                <a:lnTo>
                  <a:pt x="60324" y="238846"/>
                </a:lnTo>
                <a:lnTo>
                  <a:pt x="63359" y="211565"/>
                </a:lnTo>
                <a:lnTo>
                  <a:pt x="65505" y="181924"/>
                </a:lnTo>
                <a:lnTo>
                  <a:pt x="66319" y="152578"/>
                </a:lnTo>
                <a:lnTo>
                  <a:pt x="64839" y="114434"/>
                </a:lnTo>
                <a:lnTo>
                  <a:pt x="57437" y="71570"/>
                </a:lnTo>
                <a:lnTo>
                  <a:pt x="39673" y="35785"/>
                </a:lnTo>
                <a:lnTo>
                  <a:pt x="7105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4" y="11281"/>
                </a:lnTo>
                <a:lnTo>
                  <a:pt x="8289" y="6095"/>
                </a:lnTo>
                <a:lnTo>
                  <a:pt x="16653" y="1794"/>
                </a:lnTo>
                <a:lnTo>
                  <a:pt x="26054" y="0"/>
                </a:lnTo>
                <a:lnTo>
                  <a:pt x="65764" y="17990"/>
                </a:lnTo>
                <a:lnTo>
                  <a:pt x="86156" y="59576"/>
                </a:lnTo>
                <a:lnTo>
                  <a:pt x="93669" y="106176"/>
                </a:lnTo>
                <a:lnTo>
                  <a:pt x="94742" y="139208"/>
                </a:lnTo>
                <a:lnTo>
                  <a:pt x="94656" y="148400"/>
                </a:lnTo>
                <a:lnTo>
                  <a:pt x="94051" y="166735"/>
                </a:lnTo>
                <a:lnTo>
                  <a:pt x="92410" y="192739"/>
                </a:lnTo>
                <a:lnTo>
                  <a:pt x="89215" y="224935"/>
                </a:lnTo>
                <a:lnTo>
                  <a:pt x="119573" y="224935"/>
                </a:lnTo>
                <a:lnTo>
                  <a:pt x="114381" y="230048"/>
                </a:lnTo>
                <a:lnTo>
                  <a:pt x="76546" y="261753"/>
                </a:lnTo>
                <a:lnTo>
                  <a:pt x="59214" y="273698"/>
                </a:lnTo>
                <a:close/>
              </a:path>
              <a:path w="236220" h="274319">
                <a:moveTo>
                  <a:pt x="119573" y="224935"/>
                </a:moveTo>
                <a:lnTo>
                  <a:pt x="89215" y="224935"/>
                </a:lnTo>
                <a:lnTo>
                  <a:pt x="136883" y="183313"/>
                </a:lnTo>
                <a:lnTo>
                  <a:pt x="178629" y="138520"/>
                </a:lnTo>
                <a:lnTo>
                  <a:pt x="208236" y="97414"/>
                </a:lnTo>
                <a:lnTo>
                  <a:pt x="219486" y="66851"/>
                </a:lnTo>
                <a:lnTo>
                  <a:pt x="218351" y="58273"/>
                </a:lnTo>
                <a:lnTo>
                  <a:pt x="213960" y="48369"/>
                </a:lnTo>
                <a:lnTo>
                  <a:pt x="204831" y="39643"/>
                </a:lnTo>
                <a:lnTo>
                  <a:pt x="189485" y="34605"/>
                </a:lnTo>
                <a:lnTo>
                  <a:pt x="183168" y="34605"/>
                </a:lnTo>
                <a:lnTo>
                  <a:pt x="183168" y="29100"/>
                </a:lnTo>
                <a:lnTo>
                  <a:pt x="184205" y="22230"/>
                </a:lnTo>
                <a:lnTo>
                  <a:pt x="187313" y="12485"/>
                </a:lnTo>
                <a:lnTo>
                  <a:pt x="192495" y="3772"/>
                </a:lnTo>
                <a:lnTo>
                  <a:pt x="199748" y="0"/>
                </a:lnTo>
                <a:lnTo>
                  <a:pt x="211751" y="2347"/>
                </a:lnTo>
                <a:lnTo>
                  <a:pt x="223533" y="9929"/>
                </a:lnTo>
                <a:lnTo>
                  <a:pt x="232501" y="23557"/>
                </a:lnTo>
                <a:lnTo>
                  <a:pt x="236066" y="44043"/>
                </a:lnTo>
                <a:lnTo>
                  <a:pt x="233537" y="64221"/>
                </a:lnTo>
                <a:lnTo>
                  <a:pt x="226493" y="86317"/>
                </a:lnTo>
                <a:lnTo>
                  <a:pt x="215748" y="109297"/>
                </a:lnTo>
                <a:lnTo>
                  <a:pt x="202117" y="132130"/>
                </a:lnTo>
                <a:lnTo>
                  <a:pt x="160359" y="184775"/>
                </a:lnTo>
                <a:lnTo>
                  <a:pt x="119573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99104" y="2229552"/>
            <a:ext cx="335280" cy="196215"/>
          </a:xfrm>
          <a:custGeom>
            <a:avLst/>
            <a:gdLst/>
            <a:ahLst/>
            <a:cxnLst/>
            <a:rect l="l" t="t" r="r" b="b"/>
            <a:pathLst>
              <a:path w="335279" h="196214">
                <a:moveTo>
                  <a:pt x="254225" y="195835"/>
                </a:moveTo>
                <a:lnTo>
                  <a:pt x="240014" y="195835"/>
                </a:lnTo>
                <a:lnTo>
                  <a:pt x="240014" y="191116"/>
                </a:lnTo>
                <a:lnTo>
                  <a:pt x="259752" y="141568"/>
                </a:lnTo>
                <a:lnTo>
                  <a:pt x="293701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701" y="90446"/>
                </a:lnTo>
                <a:lnTo>
                  <a:pt x="282722" y="81020"/>
                </a:lnTo>
                <a:lnTo>
                  <a:pt x="249340" y="35232"/>
                </a:lnTo>
                <a:lnTo>
                  <a:pt x="240014" y="3932"/>
                </a:lnTo>
                <a:lnTo>
                  <a:pt x="240014" y="0"/>
                </a:lnTo>
                <a:lnTo>
                  <a:pt x="254225" y="0"/>
                </a:lnTo>
                <a:lnTo>
                  <a:pt x="254225" y="786"/>
                </a:lnTo>
                <a:lnTo>
                  <a:pt x="255804" y="5505"/>
                </a:lnTo>
                <a:lnTo>
                  <a:pt x="271434" y="44928"/>
                </a:lnTo>
                <a:lnTo>
                  <a:pt x="293208" y="70784"/>
                </a:lnTo>
                <a:lnTo>
                  <a:pt x="315425" y="86022"/>
                </a:lnTo>
                <a:lnTo>
                  <a:pt x="332388" y="93592"/>
                </a:lnTo>
                <a:lnTo>
                  <a:pt x="333177" y="94378"/>
                </a:lnTo>
                <a:lnTo>
                  <a:pt x="334756" y="95165"/>
                </a:lnTo>
                <a:lnTo>
                  <a:pt x="334756" y="100670"/>
                </a:lnTo>
                <a:lnTo>
                  <a:pt x="333967" y="101457"/>
                </a:lnTo>
                <a:lnTo>
                  <a:pt x="329230" y="103030"/>
                </a:lnTo>
                <a:lnTo>
                  <a:pt x="300992" y="118526"/>
                </a:lnTo>
                <a:lnTo>
                  <a:pt x="279786" y="138520"/>
                </a:lnTo>
                <a:lnTo>
                  <a:pt x="264945" y="162201"/>
                </a:lnTo>
                <a:lnTo>
                  <a:pt x="255804" y="188757"/>
                </a:lnTo>
                <a:lnTo>
                  <a:pt x="254225" y="195049"/>
                </a:lnTo>
                <a:lnTo>
                  <a:pt x="254225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66500" y="2163487"/>
            <a:ext cx="260350" cy="258445"/>
          </a:xfrm>
          <a:custGeom>
            <a:avLst/>
            <a:gdLst/>
            <a:ahLst/>
            <a:cxnLst/>
            <a:rect l="l" t="t" r="r" b="b"/>
            <a:pathLst>
              <a:path w="260350" h="258444">
                <a:moveTo>
                  <a:pt x="194728" y="126624"/>
                </a:moveTo>
                <a:lnTo>
                  <a:pt x="95532" y="126624"/>
                </a:lnTo>
                <a:lnTo>
                  <a:pt x="131615" y="124756"/>
                </a:lnTo>
                <a:lnTo>
                  <a:pt x="153265" y="116990"/>
                </a:lnTo>
                <a:lnTo>
                  <a:pt x="163813" y="100080"/>
                </a:lnTo>
                <a:lnTo>
                  <a:pt x="166588" y="70784"/>
                </a:lnTo>
                <a:lnTo>
                  <a:pt x="163615" y="43232"/>
                </a:lnTo>
                <a:lnTo>
                  <a:pt x="154647" y="25560"/>
                </a:lnTo>
                <a:lnTo>
                  <a:pt x="139609" y="16147"/>
                </a:lnTo>
                <a:lnTo>
                  <a:pt x="118428" y="13370"/>
                </a:lnTo>
                <a:lnTo>
                  <a:pt x="0" y="13370"/>
                </a:lnTo>
                <a:lnTo>
                  <a:pt x="0" y="0"/>
                </a:lnTo>
                <a:lnTo>
                  <a:pt x="131849" y="0"/>
                </a:lnTo>
                <a:lnTo>
                  <a:pt x="166046" y="3649"/>
                </a:lnTo>
                <a:lnTo>
                  <a:pt x="198169" y="15631"/>
                </a:lnTo>
                <a:lnTo>
                  <a:pt x="199991" y="17302"/>
                </a:lnTo>
                <a:lnTo>
                  <a:pt x="165799" y="17302"/>
                </a:lnTo>
                <a:lnTo>
                  <a:pt x="173016" y="29751"/>
                </a:lnTo>
                <a:lnTo>
                  <a:pt x="177346" y="43158"/>
                </a:lnTo>
                <a:lnTo>
                  <a:pt x="179455" y="57008"/>
                </a:lnTo>
                <a:lnTo>
                  <a:pt x="180010" y="70784"/>
                </a:lnTo>
                <a:lnTo>
                  <a:pt x="179603" y="83736"/>
                </a:lnTo>
                <a:lnTo>
                  <a:pt x="177938" y="97131"/>
                </a:lnTo>
                <a:lnTo>
                  <a:pt x="174348" y="109936"/>
                </a:lnTo>
                <a:lnTo>
                  <a:pt x="168167" y="121119"/>
                </a:lnTo>
                <a:lnTo>
                  <a:pt x="204852" y="121119"/>
                </a:lnTo>
                <a:lnTo>
                  <a:pt x="194728" y="126624"/>
                </a:lnTo>
                <a:close/>
              </a:path>
              <a:path w="260350" h="258444">
                <a:moveTo>
                  <a:pt x="44213" y="244598"/>
                </a:moveTo>
                <a:lnTo>
                  <a:pt x="10263" y="244598"/>
                </a:lnTo>
                <a:lnTo>
                  <a:pt x="23290" y="243934"/>
                </a:lnTo>
                <a:lnTo>
                  <a:pt x="30396" y="241058"/>
                </a:lnTo>
                <a:lnTo>
                  <a:pt x="33357" y="234644"/>
                </a:lnTo>
                <a:lnTo>
                  <a:pt x="33949" y="223362"/>
                </a:lnTo>
                <a:lnTo>
                  <a:pt x="33949" y="34605"/>
                </a:lnTo>
                <a:lnTo>
                  <a:pt x="33357" y="23324"/>
                </a:lnTo>
                <a:lnTo>
                  <a:pt x="30396" y="16909"/>
                </a:lnTo>
                <a:lnTo>
                  <a:pt x="23290" y="14033"/>
                </a:lnTo>
                <a:lnTo>
                  <a:pt x="10263" y="13370"/>
                </a:lnTo>
                <a:lnTo>
                  <a:pt x="44213" y="13370"/>
                </a:lnTo>
                <a:lnTo>
                  <a:pt x="47371" y="20448"/>
                </a:lnTo>
                <a:lnTo>
                  <a:pt x="47371" y="237519"/>
                </a:lnTo>
                <a:lnTo>
                  <a:pt x="44213" y="244598"/>
                </a:lnTo>
                <a:close/>
              </a:path>
              <a:path w="260350" h="258444">
                <a:moveTo>
                  <a:pt x="118428" y="244598"/>
                </a:moveTo>
                <a:lnTo>
                  <a:pt x="85268" y="244598"/>
                </a:lnTo>
                <a:lnTo>
                  <a:pt x="82110" y="237519"/>
                </a:lnTo>
                <a:lnTo>
                  <a:pt x="82110" y="19662"/>
                </a:lnTo>
                <a:lnTo>
                  <a:pt x="86847" y="13370"/>
                </a:lnTo>
                <a:lnTo>
                  <a:pt x="118428" y="13370"/>
                </a:lnTo>
                <a:lnTo>
                  <a:pt x="105191" y="15459"/>
                </a:lnTo>
                <a:lnTo>
                  <a:pt x="98394" y="20645"/>
                </a:lnTo>
                <a:lnTo>
                  <a:pt x="95889" y="27305"/>
                </a:lnTo>
                <a:lnTo>
                  <a:pt x="95532" y="33819"/>
                </a:lnTo>
                <a:lnTo>
                  <a:pt x="95532" y="126624"/>
                </a:lnTo>
                <a:lnTo>
                  <a:pt x="194728" y="126624"/>
                </a:lnTo>
                <a:lnTo>
                  <a:pt x="190027" y="129180"/>
                </a:lnTo>
                <a:lnTo>
                  <a:pt x="165799" y="135276"/>
                </a:lnTo>
                <a:lnTo>
                  <a:pt x="167302" y="137635"/>
                </a:lnTo>
                <a:lnTo>
                  <a:pt x="151588" y="137635"/>
                </a:lnTo>
                <a:lnTo>
                  <a:pt x="145271" y="138422"/>
                </a:lnTo>
                <a:lnTo>
                  <a:pt x="137376" y="139208"/>
                </a:lnTo>
                <a:lnTo>
                  <a:pt x="127112" y="139208"/>
                </a:lnTo>
                <a:lnTo>
                  <a:pt x="124744" y="139995"/>
                </a:lnTo>
                <a:lnTo>
                  <a:pt x="95532" y="139995"/>
                </a:lnTo>
                <a:lnTo>
                  <a:pt x="95532" y="223362"/>
                </a:lnTo>
                <a:lnTo>
                  <a:pt x="96111" y="234312"/>
                </a:lnTo>
                <a:lnTo>
                  <a:pt x="98986" y="240764"/>
                </a:lnTo>
                <a:lnTo>
                  <a:pt x="105857" y="243823"/>
                </a:lnTo>
                <a:lnTo>
                  <a:pt x="118428" y="244598"/>
                </a:lnTo>
                <a:close/>
              </a:path>
              <a:path w="260350" h="258444">
                <a:moveTo>
                  <a:pt x="204852" y="121119"/>
                </a:moveTo>
                <a:lnTo>
                  <a:pt x="168167" y="121119"/>
                </a:lnTo>
                <a:lnTo>
                  <a:pt x="192384" y="113696"/>
                </a:lnTo>
                <a:lnTo>
                  <a:pt x="207940" y="102440"/>
                </a:lnTo>
                <a:lnTo>
                  <a:pt x="216242" y="87939"/>
                </a:lnTo>
                <a:lnTo>
                  <a:pt x="218697" y="70784"/>
                </a:lnTo>
                <a:lnTo>
                  <a:pt x="212541" y="46722"/>
                </a:lnTo>
                <a:lnTo>
                  <a:pt x="197873" y="31066"/>
                </a:lnTo>
                <a:lnTo>
                  <a:pt x="180393" y="21898"/>
                </a:lnTo>
                <a:lnTo>
                  <a:pt x="165799" y="17302"/>
                </a:lnTo>
                <a:lnTo>
                  <a:pt x="199991" y="17302"/>
                </a:lnTo>
                <a:lnTo>
                  <a:pt x="222003" y="37493"/>
                </a:lnTo>
                <a:lnTo>
                  <a:pt x="231329" y="70784"/>
                </a:lnTo>
                <a:lnTo>
                  <a:pt x="225753" y="98999"/>
                </a:lnTo>
                <a:lnTo>
                  <a:pt x="210999" y="117776"/>
                </a:lnTo>
                <a:lnTo>
                  <a:pt x="204852" y="121119"/>
                </a:lnTo>
                <a:close/>
              </a:path>
              <a:path w="260350" h="258444">
                <a:moveTo>
                  <a:pt x="254225" y="244598"/>
                </a:moveTo>
                <a:lnTo>
                  <a:pt x="228961" y="244598"/>
                </a:lnTo>
                <a:lnTo>
                  <a:pt x="204325" y="215829"/>
                </a:lnTo>
                <a:lnTo>
                  <a:pt x="180504" y="182563"/>
                </a:lnTo>
                <a:lnTo>
                  <a:pt x="161568" y="153574"/>
                </a:lnTo>
                <a:lnTo>
                  <a:pt x="151588" y="137635"/>
                </a:lnTo>
                <a:lnTo>
                  <a:pt x="167302" y="137635"/>
                </a:lnTo>
                <a:lnTo>
                  <a:pt x="183403" y="162901"/>
                </a:lnTo>
                <a:lnTo>
                  <a:pt x="197676" y="184038"/>
                </a:lnTo>
                <a:lnTo>
                  <a:pt x="207656" y="198097"/>
                </a:lnTo>
                <a:lnTo>
                  <a:pt x="220584" y="215620"/>
                </a:lnTo>
                <a:lnTo>
                  <a:pt x="231230" y="228081"/>
                </a:lnTo>
                <a:lnTo>
                  <a:pt x="242913" y="238773"/>
                </a:lnTo>
                <a:lnTo>
                  <a:pt x="254225" y="244598"/>
                </a:lnTo>
                <a:close/>
              </a:path>
              <a:path w="260350" h="258444">
                <a:moveTo>
                  <a:pt x="259752" y="257968"/>
                </a:moveTo>
                <a:lnTo>
                  <a:pt x="185537" y="257968"/>
                </a:lnTo>
                <a:lnTo>
                  <a:pt x="182379" y="253249"/>
                </a:lnTo>
                <a:lnTo>
                  <a:pt x="178678" y="247645"/>
                </a:lnTo>
                <a:lnTo>
                  <a:pt x="169500" y="232899"/>
                </a:lnTo>
                <a:lnTo>
                  <a:pt x="165799" y="227295"/>
                </a:lnTo>
                <a:lnTo>
                  <a:pt x="108953" y="139995"/>
                </a:lnTo>
                <a:lnTo>
                  <a:pt x="124744" y="139995"/>
                </a:lnTo>
                <a:lnTo>
                  <a:pt x="192643" y="244598"/>
                </a:lnTo>
                <a:lnTo>
                  <a:pt x="254225" y="244598"/>
                </a:lnTo>
                <a:lnTo>
                  <a:pt x="257383" y="245384"/>
                </a:lnTo>
                <a:lnTo>
                  <a:pt x="259752" y="247744"/>
                </a:lnTo>
                <a:lnTo>
                  <a:pt x="259752" y="257968"/>
                </a:lnTo>
                <a:close/>
              </a:path>
              <a:path w="260350" h="258444">
                <a:moveTo>
                  <a:pt x="128691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691" y="244598"/>
                </a:lnTo>
                <a:lnTo>
                  <a:pt x="128691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49943" y="2084833"/>
            <a:ext cx="135255" cy="18415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363" y="81008"/>
                </a:moveTo>
                <a:lnTo>
                  <a:pt x="94742" y="81008"/>
                </a:lnTo>
                <a:lnTo>
                  <a:pt x="109743" y="21235"/>
                </a:lnTo>
                <a:lnTo>
                  <a:pt x="110532" y="18875"/>
                </a:lnTo>
                <a:lnTo>
                  <a:pt x="110532" y="11010"/>
                </a:lnTo>
                <a:lnTo>
                  <a:pt x="91584" y="11010"/>
                </a:lnTo>
                <a:lnTo>
                  <a:pt x="91584" y="2359"/>
                </a:lnTo>
                <a:lnTo>
                  <a:pt x="94742" y="1572"/>
                </a:lnTo>
                <a:lnTo>
                  <a:pt x="97111" y="1572"/>
                </a:lnTo>
                <a:lnTo>
                  <a:pt x="104303" y="995"/>
                </a:lnTo>
                <a:lnTo>
                  <a:pt x="114381" y="491"/>
                </a:lnTo>
                <a:lnTo>
                  <a:pt x="124312" y="135"/>
                </a:lnTo>
                <a:lnTo>
                  <a:pt x="131060" y="0"/>
                </a:lnTo>
                <a:lnTo>
                  <a:pt x="134218" y="0"/>
                </a:lnTo>
                <a:lnTo>
                  <a:pt x="135008" y="1572"/>
                </a:lnTo>
                <a:lnTo>
                  <a:pt x="135008" y="3145"/>
                </a:lnTo>
                <a:lnTo>
                  <a:pt x="134218" y="6291"/>
                </a:lnTo>
                <a:lnTo>
                  <a:pt x="134218" y="7078"/>
                </a:lnTo>
                <a:lnTo>
                  <a:pt x="115363" y="81008"/>
                </a:lnTo>
                <a:close/>
              </a:path>
              <a:path w="135254" h="184150">
                <a:moveTo>
                  <a:pt x="39476" y="184038"/>
                </a:moveTo>
                <a:lnTo>
                  <a:pt x="23648" y="180806"/>
                </a:lnTo>
                <a:lnTo>
                  <a:pt x="11151" y="171749"/>
                </a:lnTo>
                <a:lnTo>
                  <a:pt x="2948" y="157826"/>
                </a:lnTo>
                <a:lnTo>
                  <a:pt x="0" y="139995"/>
                </a:lnTo>
                <a:lnTo>
                  <a:pt x="5835" y="112394"/>
                </a:lnTo>
                <a:lnTo>
                  <a:pt x="21218" y="88480"/>
                </a:lnTo>
                <a:lnTo>
                  <a:pt x="42967" y="71644"/>
                </a:lnTo>
                <a:lnTo>
                  <a:pt x="67898" y="65278"/>
                </a:lnTo>
                <a:lnTo>
                  <a:pt x="76645" y="66519"/>
                </a:lnTo>
                <a:lnTo>
                  <a:pt x="83985" y="69899"/>
                </a:lnTo>
                <a:lnTo>
                  <a:pt x="86937" y="72357"/>
                </a:lnTo>
                <a:lnTo>
                  <a:pt x="67898" y="72357"/>
                </a:lnTo>
                <a:lnTo>
                  <a:pt x="61052" y="73303"/>
                </a:lnTo>
                <a:lnTo>
                  <a:pt x="29977" y="108535"/>
                </a:lnTo>
                <a:lnTo>
                  <a:pt x="21317" y="151005"/>
                </a:lnTo>
                <a:lnTo>
                  <a:pt x="22945" y="162901"/>
                </a:lnTo>
                <a:lnTo>
                  <a:pt x="27238" y="170668"/>
                </a:lnTo>
                <a:lnTo>
                  <a:pt x="33307" y="174895"/>
                </a:lnTo>
                <a:lnTo>
                  <a:pt x="40265" y="176173"/>
                </a:lnTo>
                <a:lnTo>
                  <a:pt x="62875" y="176173"/>
                </a:lnTo>
                <a:lnTo>
                  <a:pt x="59510" y="178434"/>
                </a:lnTo>
                <a:lnTo>
                  <a:pt x="49826" y="182526"/>
                </a:lnTo>
                <a:lnTo>
                  <a:pt x="39476" y="184038"/>
                </a:lnTo>
                <a:close/>
              </a:path>
              <a:path w="135254" h="184150">
                <a:moveTo>
                  <a:pt x="62875" y="176173"/>
                </a:moveTo>
                <a:lnTo>
                  <a:pt x="40265" y="176173"/>
                </a:lnTo>
                <a:lnTo>
                  <a:pt x="48419" y="174907"/>
                </a:lnTo>
                <a:lnTo>
                  <a:pt x="55759" y="171946"/>
                </a:lnTo>
                <a:lnTo>
                  <a:pt x="90005" y="99097"/>
                </a:lnTo>
                <a:lnTo>
                  <a:pt x="90794" y="98311"/>
                </a:lnTo>
                <a:lnTo>
                  <a:pt x="90794" y="95165"/>
                </a:lnTo>
                <a:lnTo>
                  <a:pt x="89770" y="90606"/>
                </a:lnTo>
                <a:lnTo>
                  <a:pt x="86156" y="82876"/>
                </a:lnTo>
                <a:lnTo>
                  <a:pt x="79137" y="75589"/>
                </a:lnTo>
                <a:lnTo>
                  <a:pt x="67898" y="72357"/>
                </a:lnTo>
                <a:lnTo>
                  <a:pt x="86937" y="72357"/>
                </a:lnTo>
                <a:lnTo>
                  <a:pt x="89993" y="74900"/>
                </a:lnTo>
                <a:lnTo>
                  <a:pt x="94742" y="81008"/>
                </a:lnTo>
                <a:lnTo>
                  <a:pt x="115363" y="81008"/>
                </a:lnTo>
                <a:lnTo>
                  <a:pt x="97111" y="152578"/>
                </a:lnTo>
                <a:lnTo>
                  <a:pt x="96321" y="156511"/>
                </a:lnTo>
                <a:lnTo>
                  <a:pt x="96321" y="165162"/>
                </a:lnTo>
                <a:lnTo>
                  <a:pt x="76583" y="165162"/>
                </a:lnTo>
                <a:lnTo>
                  <a:pt x="68453" y="172425"/>
                </a:lnTo>
                <a:lnTo>
                  <a:pt x="62875" y="176173"/>
                </a:lnTo>
                <a:close/>
              </a:path>
              <a:path w="135254" h="184150">
                <a:moveTo>
                  <a:pt x="120954" y="176173"/>
                </a:moveTo>
                <a:lnTo>
                  <a:pt x="105006" y="176173"/>
                </a:lnTo>
                <a:lnTo>
                  <a:pt x="112185" y="173642"/>
                </a:lnTo>
                <a:lnTo>
                  <a:pt x="117441" y="167128"/>
                </a:lnTo>
                <a:lnTo>
                  <a:pt x="121216" y="158256"/>
                </a:lnTo>
                <a:lnTo>
                  <a:pt x="123954" y="148646"/>
                </a:lnTo>
                <a:lnTo>
                  <a:pt x="125533" y="141568"/>
                </a:lnTo>
                <a:lnTo>
                  <a:pt x="126323" y="139995"/>
                </a:lnTo>
                <a:lnTo>
                  <a:pt x="134218" y="139995"/>
                </a:lnTo>
                <a:lnTo>
                  <a:pt x="134218" y="143927"/>
                </a:lnTo>
                <a:lnTo>
                  <a:pt x="133626" y="146876"/>
                </a:lnTo>
                <a:lnTo>
                  <a:pt x="131849" y="153365"/>
                </a:lnTo>
                <a:lnTo>
                  <a:pt x="128889" y="161623"/>
                </a:lnTo>
                <a:lnTo>
                  <a:pt x="124744" y="169881"/>
                </a:lnTo>
                <a:lnTo>
                  <a:pt x="120954" y="176173"/>
                </a:lnTo>
                <a:close/>
              </a:path>
              <a:path w="135254" h="184150">
                <a:moveTo>
                  <a:pt x="113691" y="184038"/>
                </a:moveTo>
                <a:lnTo>
                  <a:pt x="104216" y="184038"/>
                </a:lnTo>
                <a:lnTo>
                  <a:pt x="97678" y="183301"/>
                </a:lnTo>
                <a:lnTo>
                  <a:pt x="89808" y="180499"/>
                </a:lnTo>
                <a:lnTo>
                  <a:pt x="82233" y="174748"/>
                </a:lnTo>
                <a:lnTo>
                  <a:pt x="76583" y="165162"/>
                </a:lnTo>
                <a:lnTo>
                  <a:pt x="96321" y="165162"/>
                </a:lnTo>
                <a:lnTo>
                  <a:pt x="96321" y="170668"/>
                </a:lnTo>
                <a:lnTo>
                  <a:pt x="97900" y="176173"/>
                </a:lnTo>
                <a:lnTo>
                  <a:pt x="120954" y="176173"/>
                </a:lnTo>
                <a:lnTo>
                  <a:pt x="120007" y="177746"/>
                </a:lnTo>
                <a:lnTo>
                  <a:pt x="113691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95535" y="3145528"/>
            <a:ext cx="2646680" cy="638810"/>
          </a:xfrm>
          <a:custGeom>
            <a:avLst/>
            <a:gdLst/>
            <a:ahLst/>
            <a:cxnLst/>
            <a:rect l="l" t="t" r="r" b="b"/>
            <a:pathLst>
              <a:path w="2646679" h="638810">
                <a:moveTo>
                  <a:pt x="4302" y="118119"/>
                </a:moveTo>
                <a:lnTo>
                  <a:pt x="13177" y="80594"/>
                </a:lnTo>
                <a:lnTo>
                  <a:pt x="37594" y="49844"/>
                </a:lnTo>
                <a:lnTo>
                  <a:pt x="70894" y="27704"/>
                </a:lnTo>
                <a:lnTo>
                  <a:pt x="153320" y="7887"/>
                </a:lnTo>
                <a:lnTo>
                  <a:pt x="203892" y="6949"/>
                </a:lnTo>
                <a:lnTo>
                  <a:pt x="256742" y="10988"/>
                </a:lnTo>
                <a:lnTo>
                  <a:pt x="310471" y="17794"/>
                </a:lnTo>
                <a:lnTo>
                  <a:pt x="363683" y="25159"/>
                </a:lnTo>
                <a:lnTo>
                  <a:pt x="414980" y="30873"/>
                </a:lnTo>
                <a:lnTo>
                  <a:pt x="462964" y="32726"/>
                </a:lnTo>
                <a:lnTo>
                  <a:pt x="506238" y="28508"/>
                </a:lnTo>
                <a:lnTo>
                  <a:pt x="543404" y="16011"/>
                </a:lnTo>
                <a:lnTo>
                  <a:pt x="572544" y="5430"/>
                </a:lnTo>
                <a:lnTo>
                  <a:pt x="604858" y="1178"/>
                </a:lnTo>
                <a:lnTo>
                  <a:pt x="640289" y="1852"/>
                </a:lnTo>
                <a:lnTo>
                  <a:pt x="678778" y="6047"/>
                </a:lnTo>
                <a:lnTo>
                  <a:pt x="720268" y="12358"/>
                </a:lnTo>
                <a:lnTo>
                  <a:pt x="764700" y="19381"/>
                </a:lnTo>
                <a:lnTo>
                  <a:pt x="812015" y="25711"/>
                </a:lnTo>
                <a:lnTo>
                  <a:pt x="862156" y="29944"/>
                </a:lnTo>
                <a:lnTo>
                  <a:pt x="915065" y="30674"/>
                </a:lnTo>
                <a:lnTo>
                  <a:pt x="970682" y="26498"/>
                </a:lnTo>
                <a:lnTo>
                  <a:pt x="1028951" y="16011"/>
                </a:lnTo>
                <a:lnTo>
                  <a:pt x="1089139" y="4523"/>
                </a:lnTo>
                <a:lnTo>
                  <a:pt x="1140045" y="0"/>
                </a:lnTo>
                <a:lnTo>
                  <a:pt x="1183775" y="786"/>
                </a:lnTo>
                <a:lnTo>
                  <a:pt x="1222436" y="5229"/>
                </a:lnTo>
                <a:lnTo>
                  <a:pt x="1258135" y="11673"/>
                </a:lnTo>
                <a:lnTo>
                  <a:pt x="1292979" y="18464"/>
                </a:lnTo>
                <a:lnTo>
                  <a:pt x="1329075" y="23947"/>
                </a:lnTo>
                <a:lnTo>
                  <a:pt x="1368531" y="26470"/>
                </a:lnTo>
                <a:lnTo>
                  <a:pt x="1413451" y="24376"/>
                </a:lnTo>
                <a:lnTo>
                  <a:pt x="1465945" y="16011"/>
                </a:lnTo>
                <a:lnTo>
                  <a:pt x="1519856" y="6504"/>
                </a:lnTo>
                <a:lnTo>
                  <a:pt x="1568619" y="1491"/>
                </a:lnTo>
                <a:lnTo>
                  <a:pt x="1613719" y="77"/>
                </a:lnTo>
                <a:lnTo>
                  <a:pt x="1656639" y="1372"/>
                </a:lnTo>
                <a:lnTo>
                  <a:pt x="1698863" y="4481"/>
                </a:lnTo>
                <a:lnTo>
                  <a:pt x="1741875" y="8513"/>
                </a:lnTo>
                <a:lnTo>
                  <a:pt x="1787159" y="12575"/>
                </a:lnTo>
                <a:lnTo>
                  <a:pt x="1836199" y="15774"/>
                </a:lnTo>
                <a:lnTo>
                  <a:pt x="1890477" y="17217"/>
                </a:lnTo>
                <a:lnTo>
                  <a:pt x="1951479" y="16011"/>
                </a:lnTo>
                <a:lnTo>
                  <a:pt x="2003328" y="14411"/>
                </a:lnTo>
                <a:lnTo>
                  <a:pt x="2051412" y="14119"/>
                </a:lnTo>
                <a:lnTo>
                  <a:pt x="2096680" y="14831"/>
                </a:lnTo>
                <a:lnTo>
                  <a:pt x="2140083" y="16240"/>
                </a:lnTo>
                <a:lnTo>
                  <a:pt x="2182571" y="18042"/>
                </a:lnTo>
                <a:lnTo>
                  <a:pt x="2225092" y="19931"/>
                </a:lnTo>
                <a:lnTo>
                  <a:pt x="2268598" y="21602"/>
                </a:lnTo>
                <a:lnTo>
                  <a:pt x="2314037" y="22751"/>
                </a:lnTo>
                <a:lnTo>
                  <a:pt x="2362361" y="23071"/>
                </a:lnTo>
                <a:lnTo>
                  <a:pt x="2414517" y="22258"/>
                </a:lnTo>
                <a:lnTo>
                  <a:pt x="2471457" y="20007"/>
                </a:lnTo>
                <a:lnTo>
                  <a:pt x="2534129" y="16011"/>
                </a:lnTo>
                <a:lnTo>
                  <a:pt x="2576343" y="22884"/>
                </a:lnTo>
                <a:lnTo>
                  <a:pt x="2611279" y="47868"/>
                </a:lnTo>
                <a:lnTo>
                  <a:pt x="2633170" y="82450"/>
                </a:lnTo>
                <a:lnTo>
                  <a:pt x="2636250" y="118119"/>
                </a:lnTo>
                <a:lnTo>
                  <a:pt x="2644694" y="167449"/>
                </a:lnTo>
                <a:lnTo>
                  <a:pt x="2646335" y="218150"/>
                </a:lnTo>
                <a:lnTo>
                  <a:pt x="2643368" y="269784"/>
                </a:lnTo>
                <a:lnTo>
                  <a:pt x="2637988" y="321911"/>
                </a:lnTo>
                <a:lnTo>
                  <a:pt x="2632391" y="374091"/>
                </a:lnTo>
                <a:lnTo>
                  <a:pt x="2628772" y="425885"/>
                </a:lnTo>
                <a:lnTo>
                  <a:pt x="2629327" y="476851"/>
                </a:lnTo>
                <a:lnTo>
                  <a:pt x="2636250" y="526551"/>
                </a:lnTo>
                <a:lnTo>
                  <a:pt x="2629236" y="560436"/>
                </a:lnTo>
                <a:lnTo>
                  <a:pt x="2609607" y="595036"/>
                </a:lnTo>
                <a:lnTo>
                  <a:pt x="2577770" y="620920"/>
                </a:lnTo>
                <a:lnTo>
                  <a:pt x="2534129" y="628659"/>
                </a:lnTo>
                <a:lnTo>
                  <a:pt x="2493948" y="632648"/>
                </a:lnTo>
                <a:lnTo>
                  <a:pt x="2448760" y="633045"/>
                </a:lnTo>
                <a:lnTo>
                  <a:pt x="2399525" y="630962"/>
                </a:lnTo>
                <a:lnTo>
                  <a:pt x="2347204" y="627512"/>
                </a:lnTo>
                <a:lnTo>
                  <a:pt x="2292755" y="623805"/>
                </a:lnTo>
                <a:lnTo>
                  <a:pt x="2237137" y="620955"/>
                </a:lnTo>
                <a:lnTo>
                  <a:pt x="2181310" y="620072"/>
                </a:lnTo>
                <a:lnTo>
                  <a:pt x="2126233" y="622270"/>
                </a:lnTo>
                <a:lnTo>
                  <a:pt x="2072865" y="628659"/>
                </a:lnTo>
                <a:lnTo>
                  <a:pt x="2017448" y="635914"/>
                </a:lnTo>
                <a:lnTo>
                  <a:pt x="1967253" y="638587"/>
                </a:lnTo>
                <a:lnTo>
                  <a:pt x="1920216" y="637934"/>
                </a:lnTo>
                <a:lnTo>
                  <a:pt x="1874272" y="635208"/>
                </a:lnTo>
                <a:lnTo>
                  <a:pt x="1827359" y="631663"/>
                </a:lnTo>
                <a:lnTo>
                  <a:pt x="1777411" y="628554"/>
                </a:lnTo>
                <a:lnTo>
                  <a:pt x="1722364" y="627135"/>
                </a:lnTo>
                <a:lnTo>
                  <a:pt x="1660154" y="628659"/>
                </a:lnTo>
                <a:lnTo>
                  <a:pt x="1605966" y="630320"/>
                </a:lnTo>
                <a:lnTo>
                  <a:pt x="1550311" y="630194"/>
                </a:lnTo>
                <a:lnTo>
                  <a:pt x="1494004" y="628813"/>
                </a:lnTo>
                <a:lnTo>
                  <a:pt x="1437864" y="626708"/>
                </a:lnTo>
                <a:lnTo>
                  <a:pt x="1382709" y="624411"/>
                </a:lnTo>
                <a:lnTo>
                  <a:pt x="1329357" y="622454"/>
                </a:lnTo>
                <a:lnTo>
                  <a:pt x="1278626" y="621369"/>
                </a:lnTo>
                <a:lnTo>
                  <a:pt x="1231334" y="621687"/>
                </a:lnTo>
                <a:lnTo>
                  <a:pt x="1188298" y="623940"/>
                </a:lnTo>
                <a:lnTo>
                  <a:pt x="1150337" y="628659"/>
                </a:lnTo>
                <a:lnTo>
                  <a:pt x="1109136" y="633771"/>
                </a:lnTo>
                <a:lnTo>
                  <a:pt x="1064195" y="635960"/>
                </a:lnTo>
                <a:lnTo>
                  <a:pt x="1016330" y="635932"/>
                </a:lnTo>
                <a:lnTo>
                  <a:pt x="966356" y="634392"/>
                </a:lnTo>
                <a:lnTo>
                  <a:pt x="915086" y="632043"/>
                </a:lnTo>
                <a:lnTo>
                  <a:pt x="863335" y="629591"/>
                </a:lnTo>
                <a:lnTo>
                  <a:pt x="811918" y="627740"/>
                </a:lnTo>
                <a:lnTo>
                  <a:pt x="761649" y="627194"/>
                </a:lnTo>
                <a:lnTo>
                  <a:pt x="713343" y="628659"/>
                </a:lnTo>
                <a:lnTo>
                  <a:pt x="676588" y="628981"/>
                </a:lnTo>
                <a:lnTo>
                  <a:pt x="636968" y="626446"/>
                </a:lnTo>
                <a:lnTo>
                  <a:pt x="594587" y="621896"/>
                </a:lnTo>
                <a:lnTo>
                  <a:pt x="549553" y="616168"/>
                </a:lnTo>
                <a:lnTo>
                  <a:pt x="501971" y="610102"/>
                </a:lnTo>
                <a:lnTo>
                  <a:pt x="451945" y="604537"/>
                </a:lnTo>
                <a:lnTo>
                  <a:pt x="399583" y="600312"/>
                </a:lnTo>
                <a:lnTo>
                  <a:pt x="344990" y="598267"/>
                </a:lnTo>
                <a:lnTo>
                  <a:pt x="288272" y="599240"/>
                </a:lnTo>
                <a:lnTo>
                  <a:pt x="229534" y="604070"/>
                </a:lnTo>
                <a:lnTo>
                  <a:pt x="168883" y="613597"/>
                </a:lnTo>
                <a:lnTo>
                  <a:pt x="106423" y="628659"/>
                </a:lnTo>
                <a:lnTo>
                  <a:pt x="67062" y="614802"/>
                </a:lnTo>
                <a:lnTo>
                  <a:pt x="32888" y="593512"/>
                </a:lnTo>
                <a:lnTo>
                  <a:pt x="9952" y="564269"/>
                </a:lnTo>
                <a:lnTo>
                  <a:pt x="4302" y="526551"/>
                </a:lnTo>
                <a:lnTo>
                  <a:pt x="0" y="490104"/>
                </a:lnTo>
                <a:lnTo>
                  <a:pt x="1680" y="445914"/>
                </a:lnTo>
                <a:lnTo>
                  <a:pt x="6968" y="395765"/>
                </a:lnTo>
                <a:lnTo>
                  <a:pt x="13484" y="341442"/>
                </a:lnTo>
                <a:lnTo>
                  <a:pt x="18853" y="284732"/>
                </a:lnTo>
                <a:lnTo>
                  <a:pt x="20697" y="227417"/>
                </a:lnTo>
                <a:lnTo>
                  <a:pt x="16639" y="171285"/>
                </a:lnTo>
                <a:lnTo>
                  <a:pt x="4302" y="11811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073262" y="3337521"/>
            <a:ext cx="2082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保留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上的重要信息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30060" y="2243894"/>
            <a:ext cx="2540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宋体"/>
                <a:cs typeface="宋体"/>
              </a:rPr>
              <a:t>图</a:t>
            </a:r>
            <a:endParaRPr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579040" y="2620346"/>
            <a:ext cx="808355" cy="713740"/>
          </a:xfrm>
          <a:custGeom>
            <a:avLst/>
            <a:gdLst/>
            <a:ahLst/>
            <a:cxnLst/>
            <a:rect l="l" t="t" r="r" b="b"/>
            <a:pathLst>
              <a:path w="808354" h="713739">
                <a:moveTo>
                  <a:pt x="9994" y="572604"/>
                </a:moveTo>
                <a:lnTo>
                  <a:pt x="0" y="703567"/>
                </a:lnTo>
                <a:lnTo>
                  <a:pt x="130962" y="713562"/>
                </a:lnTo>
                <a:lnTo>
                  <a:pt x="100723" y="678319"/>
                </a:lnTo>
                <a:lnTo>
                  <a:pt x="182842" y="607847"/>
                </a:lnTo>
                <a:lnTo>
                  <a:pt x="40233" y="607847"/>
                </a:lnTo>
                <a:lnTo>
                  <a:pt x="9994" y="572604"/>
                </a:lnTo>
                <a:close/>
              </a:path>
              <a:path w="808354" h="713739">
                <a:moveTo>
                  <a:pt x="677214" y="0"/>
                </a:moveTo>
                <a:lnTo>
                  <a:pt x="707453" y="35242"/>
                </a:lnTo>
                <a:lnTo>
                  <a:pt x="40233" y="607847"/>
                </a:lnTo>
                <a:lnTo>
                  <a:pt x="182842" y="607847"/>
                </a:lnTo>
                <a:lnTo>
                  <a:pt x="767943" y="105727"/>
                </a:lnTo>
                <a:lnTo>
                  <a:pt x="800884" y="105727"/>
                </a:lnTo>
                <a:lnTo>
                  <a:pt x="808189" y="9994"/>
                </a:lnTo>
                <a:lnTo>
                  <a:pt x="677214" y="0"/>
                </a:lnTo>
                <a:close/>
              </a:path>
              <a:path w="808354" h="713739">
                <a:moveTo>
                  <a:pt x="800884" y="105727"/>
                </a:moveTo>
                <a:lnTo>
                  <a:pt x="767943" y="105727"/>
                </a:lnTo>
                <a:lnTo>
                  <a:pt x="798195" y="140970"/>
                </a:lnTo>
                <a:lnTo>
                  <a:pt x="800884" y="105727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17686" y="2511207"/>
            <a:ext cx="751205" cy="756285"/>
          </a:xfrm>
          <a:custGeom>
            <a:avLst/>
            <a:gdLst/>
            <a:ahLst/>
            <a:cxnLst/>
            <a:rect l="l" t="t" r="r" b="b"/>
            <a:pathLst>
              <a:path w="751205" h="756285">
                <a:moveTo>
                  <a:pt x="163802" y="98640"/>
                </a:moveTo>
                <a:lnTo>
                  <a:pt x="32969" y="98640"/>
                </a:lnTo>
                <a:lnTo>
                  <a:pt x="652246" y="722782"/>
                </a:lnTo>
                <a:lnTo>
                  <a:pt x="619277" y="755497"/>
                </a:lnTo>
                <a:lnTo>
                  <a:pt x="750633" y="756005"/>
                </a:lnTo>
                <a:lnTo>
                  <a:pt x="751015" y="657364"/>
                </a:lnTo>
                <a:lnTo>
                  <a:pt x="718172" y="657364"/>
                </a:lnTo>
                <a:lnTo>
                  <a:pt x="163802" y="98640"/>
                </a:lnTo>
                <a:close/>
              </a:path>
              <a:path w="751205" h="756285">
                <a:moveTo>
                  <a:pt x="751141" y="624662"/>
                </a:moveTo>
                <a:lnTo>
                  <a:pt x="718172" y="657364"/>
                </a:lnTo>
                <a:lnTo>
                  <a:pt x="751015" y="657364"/>
                </a:lnTo>
                <a:lnTo>
                  <a:pt x="751141" y="624662"/>
                </a:lnTo>
                <a:close/>
              </a:path>
              <a:path w="751205" h="756285">
                <a:moveTo>
                  <a:pt x="508" y="0"/>
                </a:moveTo>
                <a:lnTo>
                  <a:pt x="0" y="131356"/>
                </a:lnTo>
                <a:lnTo>
                  <a:pt x="32969" y="98640"/>
                </a:lnTo>
                <a:lnTo>
                  <a:pt x="163802" y="98640"/>
                </a:lnTo>
                <a:lnTo>
                  <a:pt x="98894" y="33223"/>
                </a:lnTo>
                <a:lnTo>
                  <a:pt x="131864" y="520"/>
                </a:lnTo>
                <a:lnTo>
                  <a:pt x="50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44278" y="4193697"/>
            <a:ext cx="2653030" cy="644525"/>
          </a:xfrm>
          <a:custGeom>
            <a:avLst/>
            <a:gdLst/>
            <a:ahLst/>
            <a:cxnLst/>
            <a:rect l="l" t="t" r="r" b="b"/>
            <a:pathLst>
              <a:path w="2653029" h="644525">
                <a:moveTo>
                  <a:pt x="1105109" y="621010"/>
                </a:moveTo>
                <a:lnTo>
                  <a:pt x="632311" y="621010"/>
                </a:lnTo>
                <a:lnTo>
                  <a:pt x="683336" y="622246"/>
                </a:lnTo>
                <a:lnTo>
                  <a:pt x="733377" y="626010"/>
                </a:lnTo>
                <a:lnTo>
                  <a:pt x="830746" y="636712"/>
                </a:lnTo>
                <a:lnTo>
                  <a:pt x="878196" y="641445"/>
                </a:lnTo>
                <a:lnTo>
                  <a:pt x="924901" y="644295"/>
                </a:lnTo>
                <a:lnTo>
                  <a:pt x="970924" y="644162"/>
                </a:lnTo>
                <a:lnTo>
                  <a:pt x="1016324" y="639941"/>
                </a:lnTo>
                <a:lnTo>
                  <a:pt x="1082115" y="625992"/>
                </a:lnTo>
                <a:lnTo>
                  <a:pt x="1105109" y="621010"/>
                </a:lnTo>
                <a:close/>
              </a:path>
              <a:path w="2653029" h="644525">
                <a:moveTo>
                  <a:pt x="2545998" y="629663"/>
                </a:moveTo>
                <a:lnTo>
                  <a:pt x="2108470" y="629663"/>
                </a:lnTo>
                <a:lnTo>
                  <a:pt x="2160002" y="630869"/>
                </a:lnTo>
                <a:lnTo>
                  <a:pt x="2210985" y="633445"/>
                </a:lnTo>
                <a:lnTo>
                  <a:pt x="2310806" y="639880"/>
                </a:lnTo>
                <a:lnTo>
                  <a:pt x="2359396" y="642329"/>
                </a:lnTo>
                <a:lnTo>
                  <a:pt x="2406941" y="643324"/>
                </a:lnTo>
                <a:lnTo>
                  <a:pt x="2453316" y="642160"/>
                </a:lnTo>
                <a:lnTo>
                  <a:pt x="2498396" y="638131"/>
                </a:lnTo>
                <a:lnTo>
                  <a:pt x="2542059" y="630531"/>
                </a:lnTo>
                <a:lnTo>
                  <a:pt x="2545998" y="629663"/>
                </a:lnTo>
                <a:close/>
              </a:path>
              <a:path w="2653029" h="644525">
                <a:moveTo>
                  <a:pt x="577491" y="623773"/>
                </a:moveTo>
                <a:lnTo>
                  <a:pt x="196764" y="623773"/>
                </a:lnTo>
                <a:lnTo>
                  <a:pt x="236004" y="626527"/>
                </a:lnTo>
                <a:lnTo>
                  <a:pt x="317152" y="636493"/>
                </a:lnTo>
                <a:lnTo>
                  <a:pt x="361698" y="640581"/>
                </a:lnTo>
                <a:lnTo>
                  <a:pt x="410653" y="641992"/>
                </a:lnTo>
                <a:lnTo>
                  <a:pt x="465335" y="639162"/>
                </a:lnTo>
                <a:lnTo>
                  <a:pt x="577491" y="623773"/>
                </a:lnTo>
                <a:close/>
              </a:path>
              <a:path w="2653029" h="644525">
                <a:moveTo>
                  <a:pt x="2591857" y="614577"/>
                </a:moveTo>
                <a:lnTo>
                  <a:pt x="1197494" y="614577"/>
                </a:lnTo>
                <a:lnTo>
                  <a:pt x="1244242" y="616214"/>
                </a:lnTo>
                <a:lnTo>
                  <a:pt x="1291731" y="619794"/>
                </a:lnTo>
                <a:lnTo>
                  <a:pt x="1389149" y="629102"/>
                </a:lnTo>
                <a:lnTo>
                  <a:pt x="1439185" y="632989"/>
                </a:lnTo>
                <a:lnTo>
                  <a:pt x="1490178" y="635136"/>
                </a:lnTo>
                <a:lnTo>
                  <a:pt x="1542181" y="634624"/>
                </a:lnTo>
                <a:lnTo>
                  <a:pt x="1595248" y="630531"/>
                </a:lnTo>
                <a:lnTo>
                  <a:pt x="1657128" y="624789"/>
                </a:lnTo>
                <a:lnTo>
                  <a:pt x="1712730" y="622200"/>
                </a:lnTo>
                <a:lnTo>
                  <a:pt x="2580031" y="622028"/>
                </a:lnTo>
                <a:lnTo>
                  <a:pt x="2591857" y="614577"/>
                </a:lnTo>
                <a:close/>
              </a:path>
              <a:path w="2653029" h="644525">
                <a:moveTo>
                  <a:pt x="2580031" y="622028"/>
                </a:moveTo>
                <a:lnTo>
                  <a:pt x="1763606" y="622028"/>
                </a:lnTo>
                <a:lnTo>
                  <a:pt x="1811308" y="623538"/>
                </a:lnTo>
                <a:lnTo>
                  <a:pt x="1903395" y="628655"/>
                </a:lnTo>
                <a:lnTo>
                  <a:pt x="1950884" y="630790"/>
                </a:lnTo>
                <a:lnTo>
                  <a:pt x="2001406" y="631661"/>
                </a:lnTo>
                <a:lnTo>
                  <a:pt x="2108470" y="629663"/>
                </a:lnTo>
                <a:lnTo>
                  <a:pt x="2545998" y="629663"/>
                </a:lnTo>
                <a:lnTo>
                  <a:pt x="2579636" y="622246"/>
                </a:lnTo>
                <a:lnTo>
                  <a:pt x="2580031" y="622028"/>
                </a:lnTo>
                <a:close/>
              </a:path>
              <a:path w="2653029" h="644525">
                <a:moveTo>
                  <a:pt x="235330" y="10930"/>
                </a:moveTo>
                <a:lnTo>
                  <a:pt x="177589" y="12159"/>
                </a:lnTo>
                <a:lnTo>
                  <a:pt x="114352" y="17883"/>
                </a:lnTo>
                <a:lnTo>
                  <a:pt x="68174" y="27526"/>
                </a:lnTo>
                <a:lnTo>
                  <a:pt x="35012" y="48354"/>
                </a:lnTo>
                <a:lnTo>
                  <a:pt x="12231" y="119991"/>
                </a:lnTo>
                <a:lnTo>
                  <a:pt x="15928" y="190121"/>
                </a:lnTo>
                <a:lnTo>
                  <a:pt x="14855" y="250389"/>
                </a:lnTo>
                <a:lnTo>
                  <a:pt x="10868" y="303001"/>
                </a:lnTo>
                <a:lnTo>
                  <a:pt x="5826" y="350163"/>
                </a:lnTo>
                <a:lnTo>
                  <a:pt x="1584" y="394081"/>
                </a:lnTo>
                <a:lnTo>
                  <a:pt x="0" y="436960"/>
                </a:lnTo>
                <a:lnTo>
                  <a:pt x="2930" y="481005"/>
                </a:lnTo>
                <a:lnTo>
                  <a:pt x="12231" y="528423"/>
                </a:lnTo>
                <a:lnTo>
                  <a:pt x="16638" y="563405"/>
                </a:lnTo>
                <a:lnTo>
                  <a:pt x="36846" y="594432"/>
                </a:lnTo>
                <a:lnTo>
                  <a:pt x="70276" y="617981"/>
                </a:lnTo>
                <a:lnTo>
                  <a:pt x="114352" y="630531"/>
                </a:lnTo>
                <a:lnTo>
                  <a:pt x="156653" y="624587"/>
                </a:lnTo>
                <a:lnTo>
                  <a:pt x="196764" y="623773"/>
                </a:lnTo>
                <a:lnTo>
                  <a:pt x="577491" y="623773"/>
                </a:lnTo>
                <a:lnTo>
                  <a:pt x="580240" y="623404"/>
                </a:lnTo>
                <a:lnTo>
                  <a:pt x="632311" y="621010"/>
                </a:lnTo>
                <a:lnTo>
                  <a:pt x="1105109" y="621010"/>
                </a:lnTo>
                <a:lnTo>
                  <a:pt x="1106008" y="620815"/>
                </a:lnTo>
                <a:lnTo>
                  <a:pt x="1151434" y="615804"/>
                </a:lnTo>
                <a:lnTo>
                  <a:pt x="1197494" y="614577"/>
                </a:lnTo>
                <a:lnTo>
                  <a:pt x="2591857" y="614577"/>
                </a:lnTo>
                <a:lnTo>
                  <a:pt x="2613845" y="600723"/>
                </a:lnTo>
                <a:lnTo>
                  <a:pt x="2637617" y="568593"/>
                </a:lnTo>
                <a:lnTo>
                  <a:pt x="2644179" y="528423"/>
                </a:lnTo>
                <a:lnTo>
                  <a:pt x="2644377" y="469046"/>
                </a:lnTo>
                <a:lnTo>
                  <a:pt x="2646158" y="413151"/>
                </a:lnTo>
                <a:lnTo>
                  <a:pt x="2648702" y="360187"/>
                </a:lnTo>
                <a:lnTo>
                  <a:pt x="2651190" y="309601"/>
                </a:lnTo>
                <a:lnTo>
                  <a:pt x="2652801" y="260840"/>
                </a:lnTo>
                <a:lnTo>
                  <a:pt x="2652716" y="213354"/>
                </a:lnTo>
                <a:lnTo>
                  <a:pt x="2650116" y="166588"/>
                </a:lnTo>
                <a:lnTo>
                  <a:pt x="2644179" y="119991"/>
                </a:lnTo>
                <a:lnTo>
                  <a:pt x="2631965" y="83618"/>
                </a:lnTo>
                <a:lnTo>
                  <a:pt x="2611269" y="49606"/>
                </a:lnTo>
                <a:lnTo>
                  <a:pt x="2593914" y="35414"/>
                </a:lnTo>
                <a:lnTo>
                  <a:pt x="514133" y="35414"/>
                </a:lnTo>
                <a:lnTo>
                  <a:pt x="471452" y="33124"/>
                </a:lnTo>
                <a:lnTo>
                  <a:pt x="428394" y="28629"/>
                </a:lnTo>
                <a:lnTo>
                  <a:pt x="337735" y="17490"/>
                </a:lnTo>
                <a:lnTo>
                  <a:pt x="288427" y="13079"/>
                </a:lnTo>
                <a:lnTo>
                  <a:pt x="235330" y="10930"/>
                </a:lnTo>
                <a:close/>
              </a:path>
              <a:path w="2653029" h="644525">
                <a:moveTo>
                  <a:pt x="752762" y="3213"/>
                </a:moveTo>
                <a:lnTo>
                  <a:pt x="700994" y="6738"/>
                </a:lnTo>
                <a:lnTo>
                  <a:pt x="648451" y="17883"/>
                </a:lnTo>
                <a:lnTo>
                  <a:pt x="601779" y="28910"/>
                </a:lnTo>
                <a:lnTo>
                  <a:pt x="557291" y="34381"/>
                </a:lnTo>
                <a:lnTo>
                  <a:pt x="514133" y="35414"/>
                </a:lnTo>
                <a:lnTo>
                  <a:pt x="2593914" y="35414"/>
                </a:lnTo>
                <a:lnTo>
                  <a:pt x="2592274" y="34072"/>
                </a:lnTo>
                <a:lnTo>
                  <a:pt x="1033432" y="34072"/>
                </a:lnTo>
                <a:lnTo>
                  <a:pt x="991441" y="32380"/>
                </a:lnTo>
                <a:lnTo>
                  <a:pt x="947209" y="26737"/>
                </a:lnTo>
                <a:lnTo>
                  <a:pt x="853000" y="11307"/>
                </a:lnTo>
                <a:lnTo>
                  <a:pt x="803513" y="5379"/>
                </a:lnTo>
                <a:lnTo>
                  <a:pt x="752762" y="3213"/>
                </a:lnTo>
                <a:close/>
              </a:path>
              <a:path w="2653029" h="644525">
                <a:moveTo>
                  <a:pt x="1195263" y="0"/>
                </a:moveTo>
                <a:lnTo>
                  <a:pt x="1150832" y="4601"/>
                </a:lnTo>
                <a:lnTo>
                  <a:pt x="1127434" y="12159"/>
                </a:lnTo>
                <a:lnTo>
                  <a:pt x="1072938" y="29882"/>
                </a:lnTo>
                <a:lnTo>
                  <a:pt x="1033432" y="34072"/>
                </a:lnTo>
                <a:lnTo>
                  <a:pt x="2592274" y="34072"/>
                </a:lnTo>
                <a:lnTo>
                  <a:pt x="2588685" y="31137"/>
                </a:lnTo>
                <a:lnTo>
                  <a:pt x="1958548" y="31137"/>
                </a:lnTo>
                <a:lnTo>
                  <a:pt x="1909796" y="31087"/>
                </a:lnTo>
                <a:lnTo>
                  <a:pt x="1861412" y="28075"/>
                </a:lnTo>
                <a:lnTo>
                  <a:pt x="1848904" y="26805"/>
                </a:lnTo>
                <a:lnTo>
                  <a:pt x="1445310" y="26805"/>
                </a:lnTo>
                <a:lnTo>
                  <a:pt x="1393662" y="22461"/>
                </a:lnTo>
                <a:lnTo>
                  <a:pt x="1342210" y="15311"/>
                </a:lnTo>
                <a:lnTo>
                  <a:pt x="1291576" y="7652"/>
                </a:lnTo>
                <a:lnTo>
                  <a:pt x="1242386" y="1783"/>
                </a:lnTo>
                <a:lnTo>
                  <a:pt x="1195263" y="0"/>
                </a:lnTo>
                <a:close/>
              </a:path>
              <a:path w="2653029" h="644525">
                <a:moveTo>
                  <a:pt x="2212561" y="1277"/>
                </a:moveTo>
                <a:lnTo>
                  <a:pt x="2161733" y="2293"/>
                </a:lnTo>
                <a:lnTo>
                  <a:pt x="2109742" y="7462"/>
                </a:lnTo>
                <a:lnTo>
                  <a:pt x="2007508" y="27108"/>
                </a:lnTo>
                <a:lnTo>
                  <a:pt x="1958548" y="31137"/>
                </a:lnTo>
                <a:lnTo>
                  <a:pt x="2588685" y="31137"/>
                </a:lnTo>
                <a:lnTo>
                  <a:pt x="2581498" y="25260"/>
                </a:lnTo>
                <a:lnTo>
                  <a:pt x="2557004" y="20679"/>
                </a:lnTo>
                <a:lnTo>
                  <a:pt x="2497282" y="20679"/>
                </a:lnTo>
                <a:lnTo>
                  <a:pt x="2451865" y="19916"/>
                </a:lnTo>
                <a:lnTo>
                  <a:pt x="2405733" y="16696"/>
                </a:lnTo>
                <a:lnTo>
                  <a:pt x="2311025" y="7292"/>
                </a:lnTo>
                <a:lnTo>
                  <a:pt x="2262300" y="3310"/>
                </a:lnTo>
                <a:lnTo>
                  <a:pt x="2212561" y="1277"/>
                </a:lnTo>
                <a:close/>
              </a:path>
              <a:path w="2653029" h="644525">
                <a:moveTo>
                  <a:pt x="1630712" y="7679"/>
                </a:moveTo>
                <a:lnTo>
                  <a:pt x="1587951" y="10352"/>
                </a:lnTo>
                <a:lnTo>
                  <a:pt x="1546696" y="17883"/>
                </a:lnTo>
                <a:lnTo>
                  <a:pt x="1496529" y="26045"/>
                </a:lnTo>
                <a:lnTo>
                  <a:pt x="1445310" y="26805"/>
                </a:lnTo>
                <a:lnTo>
                  <a:pt x="1848904" y="26805"/>
                </a:lnTo>
                <a:lnTo>
                  <a:pt x="1813560" y="23217"/>
                </a:lnTo>
                <a:lnTo>
                  <a:pt x="1720099" y="12436"/>
                </a:lnTo>
                <a:lnTo>
                  <a:pt x="1674815" y="8746"/>
                </a:lnTo>
                <a:lnTo>
                  <a:pt x="1630712" y="7679"/>
                </a:lnTo>
                <a:close/>
              </a:path>
              <a:path w="2653029" h="644525">
                <a:moveTo>
                  <a:pt x="2542059" y="17883"/>
                </a:moveTo>
                <a:lnTo>
                  <a:pt x="2497282" y="20679"/>
                </a:lnTo>
                <a:lnTo>
                  <a:pt x="2557004" y="20679"/>
                </a:lnTo>
                <a:lnTo>
                  <a:pt x="2542059" y="17883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52207" y="4195564"/>
            <a:ext cx="2646680" cy="638810"/>
          </a:xfrm>
          <a:custGeom>
            <a:avLst/>
            <a:gdLst/>
            <a:ahLst/>
            <a:cxnLst/>
            <a:rect l="l" t="t" r="r" b="b"/>
            <a:pathLst>
              <a:path w="2646679" h="638810">
                <a:moveTo>
                  <a:pt x="4302" y="118119"/>
                </a:moveTo>
                <a:lnTo>
                  <a:pt x="13177" y="80594"/>
                </a:lnTo>
                <a:lnTo>
                  <a:pt x="37594" y="49844"/>
                </a:lnTo>
                <a:lnTo>
                  <a:pt x="70894" y="27704"/>
                </a:lnTo>
                <a:lnTo>
                  <a:pt x="153320" y="7887"/>
                </a:lnTo>
                <a:lnTo>
                  <a:pt x="203892" y="6949"/>
                </a:lnTo>
                <a:lnTo>
                  <a:pt x="256742" y="10988"/>
                </a:lnTo>
                <a:lnTo>
                  <a:pt x="310471" y="17794"/>
                </a:lnTo>
                <a:lnTo>
                  <a:pt x="363683" y="25159"/>
                </a:lnTo>
                <a:lnTo>
                  <a:pt x="414980" y="30873"/>
                </a:lnTo>
                <a:lnTo>
                  <a:pt x="462964" y="32726"/>
                </a:lnTo>
                <a:lnTo>
                  <a:pt x="506238" y="28508"/>
                </a:lnTo>
                <a:lnTo>
                  <a:pt x="543404" y="16011"/>
                </a:lnTo>
                <a:lnTo>
                  <a:pt x="572544" y="5430"/>
                </a:lnTo>
                <a:lnTo>
                  <a:pt x="604858" y="1178"/>
                </a:lnTo>
                <a:lnTo>
                  <a:pt x="640289" y="1852"/>
                </a:lnTo>
                <a:lnTo>
                  <a:pt x="678778" y="6047"/>
                </a:lnTo>
                <a:lnTo>
                  <a:pt x="720268" y="12358"/>
                </a:lnTo>
                <a:lnTo>
                  <a:pt x="764700" y="19381"/>
                </a:lnTo>
                <a:lnTo>
                  <a:pt x="812015" y="25711"/>
                </a:lnTo>
                <a:lnTo>
                  <a:pt x="862156" y="29944"/>
                </a:lnTo>
                <a:lnTo>
                  <a:pt x="915065" y="30674"/>
                </a:lnTo>
                <a:lnTo>
                  <a:pt x="970682" y="26498"/>
                </a:lnTo>
                <a:lnTo>
                  <a:pt x="1028951" y="16011"/>
                </a:lnTo>
                <a:lnTo>
                  <a:pt x="1089139" y="4523"/>
                </a:lnTo>
                <a:lnTo>
                  <a:pt x="1140045" y="0"/>
                </a:lnTo>
                <a:lnTo>
                  <a:pt x="1183775" y="786"/>
                </a:lnTo>
                <a:lnTo>
                  <a:pt x="1222436" y="5229"/>
                </a:lnTo>
                <a:lnTo>
                  <a:pt x="1258135" y="11673"/>
                </a:lnTo>
                <a:lnTo>
                  <a:pt x="1292979" y="18464"/>
                </a:lnTo>
                <a:lnTo>
                  <a:pt x="1329075" y="23947"/>
                </a:lnTo>
                <a:lnTo>
                  <a:pt x="1368531" y="26470"/>
                </a:lnTo>
                <a:lnTo>
                  <a:pt x="1413451" y="24376"/>
                </a:lnTo>
                <a:lnTo>
                  <a:pt x="1465945" y="16011"/>
                </a:lnTo>
                <a:lnTo>
                  <a:pt x="1519856" y="6504"/>
                </a:lnTo>
                <a:lnTo>
                  <a:pt x="1568619" y="1491"/>
                </a:lnTo>
                <a:lnTo>
                  <a:pt x="1613719" y="77"/>
                </a:lnTo>
                <a:lnTo>
                  <a:pt x="1656639" y="1372"/>
                </a:lnTo>
                <a:lnTo>
                  <a:pt x="1698863" y="4481"/>
                </a:lnTo>
                <a:lnTo>
                  <a:pt x="1741875" y="8513"/>
                </a:lnTo>
                <a:lnTo>
                  <a:pt x="1787159" y="12575"/>
                </a:lnTo>
                <a:lnTo>
                  <a:pt x="1836199" y="15774"/>
                </a:lnTo>
                <a:lnTo>
                  <a:pt x="1890477" y="17217"/>
                </a:lnTo>
                <a:lnTo>
                  <a:pt x="1951479" y="16011"/>
                </a:lnTo>
                <a:lnTo>
                  <a:pt x="2003328" y="14411"/>
                </a:lnTo>
                <a:lnTo>
                  <a:pt x="2051412" y="14119"/>
                </a:lnTo>
                <a:lnTo>
                  <a:pt x="2096680" y="14831"/>
                </a:lnTo>
                <a:lnTo>
                  <a:pt x="2140083" y="16240"/>
                </a:lnTo>
                <a:lnTo>
                  <a:pt x="2182571" y="18042"/>
                </a:lnTo>
                <a:lnTo>
                  <a:pt x="2225092" y="19931"/>
                </a:lnTo>
                <a:lnTo>
                  <a:pt x="2268598" y="21602"/>
                </a:lnTo>
                <a:lnTo>
                  <a:pt x="2314037" y="22751"/>
                </a:lnTo>
                <a:lnTo>
                  <a:pt x="2362361" y="23071"/>
                </a:lnTo>
                <a:lnTo>
                  <a:pt x="2414517" y="22258"/>
                </a:lnTo>
                <a:lnTo>
                  <a:pt x="2471457" y="20007"/>
                </a:lnTo>
                <a:lnTo>
                  <a:pt x="2534129" y="16011"/>
                </a:lnTo>
                <a:lnTo>
                  <a:pt x="2576343" y="22884"/>
                </a:lnTo>
                <a:lnTo>
                  <a:pt x="2611279" y="47868"/>
                </a:lnTo>
                <a:lnTo>
                  <a:pt x="2633170" y="82450"/>
                </a:lnTo>
                <a:lnTo>
                  <a:pt x="2636250" y="118119"/>
                </a:lnTo>
                <a:lnTo>
                  <a:pt x="2644694" y="167449"/>
                </a:lnTo>
                <a:lnTo>
                  <a:pt x="2646335" y="218150"/>
                </a:lnTo>
                <a:lnTo>
                  <a:pt x="2643368" y="269784"/>
                </a:lnTo>
                <a:lnTo>
                  <a:pt x="2637988" y="321911"/>
                </a:lnTo>
                <a:lnTo>
                  <a:pt x="2632391" y="374091"/>
                </a:lnTo>
                <a:lnTo>
                  <a:pt x="2628772" y="425885"/>
                </a:lnTo>
                <a:lnTo>
                  <a:pt x="2629327" y="476851"/>
                </a:lnTo>
                <a:lnTo>
                  <a:pt x="2636250" y="526551"/>
                </a:lnTo>
                <a:lnTo>
                  <a:pt x="2629236" y="560436"/>
                </a:lnTo>
                <a:lnTo>
                  <a:pt x="2609607" y="595036"/>
                </a:lnTo>
                <a:lnTo>
                  <a:pt x="2577770" y="620920"/>
                </a:lnTo>
                <a:lnTo>
                  <a:pt x="2534129" y="628659"/>
                </a:lnTo>
                <a:lnTo>
                  <a:pt x="2493948" y="632648"/>
                </a:lnTo>
                <a:lnTo>
                  <a:pt x="2448760" y="633045"/>
                </a:lnTo>
                <a:lnTo>
                  <a:pt x="2399525" y="630962"/>
                </a:lnTo>
                <a:lnTo>
                  <a:pt x="2347204" y="627512"/>
                </a:lnTo>
                <a:lnTo>
                  <a:pt x="2292755" y="623805"/>
                </a:lnTo>
                <a:lnTo>
                  <a:pt x="2237137" y="620955"/>
                </a:lnTo>
                <a:lnTo>
                  <a:pt x="2181310" y="620072"/>
                </a:lnTo>
                <a:lnTo>
                  <a:pt x="2126233" y="622270"/>
                </a:lnTo>
                <a:lnTo>
                  <a:pt x="2072865" y="628659"/>
                </a:lnTo>
                <a:lnTo>
                  <a:pt x="2017448" y="635914"/>
                </a:lnTo>
                <a:lnTo>
                  <a:pt x="1967253" y="638587"/>
                </a:lnTo>
                <a:lnTo>
                  <a:pt x="1920216" y="637934"/>
                </a:lnTo>
                <a:lnTo>
                  <a:pt x="1874272" y="635208"/>
                </a:lnTo>
                <a:lnTo>
                  <a:pt x="1827359" y="631663"/>
                </a:lnTo>
                <a:lnTo>
                  <a:pt x="1777411" y="628554"/>
                </a:lnTo>
                <a:lnTo>
                  <a:pt x="1722364" y="627135"/>
                </a:lnTo>
                <a:lnTo>
                  <a:pt x="1660154" y="628659"/>
                </a:lnTo>
                <a:lnTo>
                  <a:pt x="1605966" y="630320"/>
                </a:lnTo>
                <a:lnTo>
                  <a:pt x="1550311" y="630194"/>
                </a:lnTo>
                <a:lnTo>
                  <a:pt x="1494004" y="628813"/>
                </a:lnTo>
                <a:lnTo>
                  <a:pt x="1437864" y="626708"/>
                </a:lnTo>
                <a:lnTo>
                  <a:pt x="1382709" y="624411"/>
                </a:lnTo>
                <a:lnTo>
                  <a:pt x="1329357" y="622454"/>
                </a:lnTo>
                <a:lnTo>
                  <a:pt x="1278626" y="621369"/>
                </a:lnTo>
                <a:lnTo>
                  <a:pt x="1231334" y="621687"/>
                </a:lnTo>
                <a:lnTo>
                  <a:pt x="1188298" y="623940"/>
                </a:lnTo>
                <a:lnTo>
                  <a:pt x="1150337" y="628659"/>
                </a:lnTo>
                <a:lnTo>
                  <a:pt x="1109136" y="633771"/>
                </a:lnTo>
                <a:lnTo>
                  <a:pt x="1064195" y="635960"/>
                </a:lnTo>
                <a:lnTo>
                  <a:pt x="1016330" y="635932"/>
                </a:lnTo>
                <a:lnTo>
                  <a:pt x="966356" y="634392"/>
                </a:lnTo>
                <a:lnTo>
                  <a:pt x="915086" y="632043"/>
                </a:lnTo>
                <a:lnTo>
                  <a:pt x="863335" y="629591"/>
                </a:lnTo>
                <a:lnTo>
                  <a:pt x="811918" y="627740"/>
                </a:lnTo>
                <a:lnTo>
                  <a:pt x="761649" y="627194"/>
                </a:lnTo>
                <a:lnTo>
                  <a:pt x="713343" y="628659"/>
                </a:lnTo>
                <a:lnTo>
                  <a:pt x="676588" y="628981"/>
                </a:lnTo>
                <a:lnTo>
                  <a:pt x="636968" y="626446"/>
                </a:lnTo>
                <a:lnTo>
                  <a:pt x="594587" y="621896"/>
                </a:lnTo>
                <a:lnTo>
                  <a:pt x="549553" y="616168"/>
                </a:lnTo>
                <a:lnTo>
                  <a:pt x="501971" y="610102"/>
                </a:lnTo>
                <a:lnTo>
                  <a:pt x="451945" y="604537"/>
                </a:lnTo>
                <a:lnTo>
                  <a:pt x="399583" y="600312"/>
                </a:lnTo>
                <a:lnTo>
                  <a:pt x="344990" y="598267"/>
                </a:lnTo>
                <a:lnTo>
                  <a:pt x="288272" y="599240"/>
                </a:lnTo>
                <a:lnTo>
                  <a:pt x="229534" y="604070"/>
                </a:lnTo>
                <a:lnTo>
                  <a:pt x="168883" y="613597"/>
                </a:lnTo>
                <a:lnTo>
                  <a:pt x="106423" y="628659"/>
                </a:lnTo>
                <a:lnTo>
                  <a:pt x="67062" y="614802"/>
                </a:lnTo>
                <a:lnTo>
                  <a:pt x="32888" y="593512"/>
                </a:lnTo>
                <a:lnTo>
                  <a:pt x="9952" y="564269"/>
                </a:lnTo>
                <a:lnTo>
                  <a:pt x="4302" y="526551"/>
                </a:lnTo>
                <a:lnTo>
                  <a:pt x="0" y="490104"/>
                </a:lnTo>
                <a:lnTo>
                  <a:pt x="1680" y="445914"/>
                </a:lnTo>
                <a:lnTo>
                  <a:pt x="6968" y="395765"/>
                </a:lnTo>
                <a:lnTo>
                  <a:pt x="13484" y="341442"/>
                </a:lnTo>
                <a:lnTo>
                  <a:pt x="18853" y="284732"/>
                </a:lnTo>
                <a:lnTo>
                  <a:pt x="20697" y="227417"/>
                </a:lnTo>
                <a:lnTo>
                  <a:pt x="16639" y="171285"/>
                </a:lnTo>
                <a:lnTo>
                  <a:pt x="4302" y="11811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944409" y="4387683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要保留什么信息？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62439" y="4199873"/>
            <a:ext cx="2648585" cy="648335"/>
          </a:xfrm>
          <a:custGeom>
            <a:avLst/>
            <a:gdLst/>
            <a:ahLst/>
            <a:cxnLst/>
            <a:rect l="l" t="t" r="r" b="b"/>
            <a:pathLst>
              <a:path w="2648584" h="648335">
                <a:moveTo>
                  <a:pt x="1173838" y="604133"/>
                </a:moveTo>
                <a:lnTo>
                  <a:pt x="235318" y="604133"/>
                </a:lnTo>
                <a:lnTo>
                  <a:pt x="289628" y="604998"/>
                </a:lnTo>
                <a:lnTo>
                  <a:pt x="346012" y="608101"/>
                </a:lnTo>
                <a:lnTo>
                  <a:pt x="507910" y="621460"/>
                </a:lnTo>
                <a:lnTo>
                  <a:pt x="552889" y="624134"/>
                </a:lnTo>
                <a:lnTo>
                  <a:pt x="590090" y="624355"/>
                </a:lnTo>
                <a:lnTo>
                  <a:pt x="625070" y="625008"/>
                </a:lnTo>
                <a:lnTo>
                  <a:pt x="658781" y="628917"/>
                </a:lnTo>
                <a:lnTo>
                  <a:pt x="730390" y="640643"/>
                </a:lnTo>
                <a:lnTo>
                  <a:pt x="772284" y="645528"/>
                </a:lnTo>
                <a:lnTo>
                  <a:pt x="820901" y="647808"/>
                </a:lnTo>
                <a:lnTo>
                  <a:pt x="878240" y="646016"/>
                </a:lnTo>
                <a:lnTo>
                  <a:pt x="946297" y="638687"/>
                </a:lnTo>
                <a:lnTo>
                  <a:pt x="1093778" y="612253"/>
                </a:lnTo>
                <a:lnTo>
                  <a:pt x="1151428" y="605323"/>
                </a:lnTo>
                <a:lnTo>
                  <a:pt x="1173838" y="604133"/>
                </a:lnTo>
                <a:close/>
              </a:path>
              <a:path w="2648584" h="648335">
                <a:moveTo>
                  <a:pt x="2559541" y="615675"/>
                </a:moveTo>
                <a:lnTo>
                  <a:pt x="2159902" y="615675"/>
                </a:lnTo>
                <a:lnTo>
                  <a:pt x="2200038" y="618415"/>
                </a:lnTo>
                <a:lnTo>
                  <a:pt x="2239178" y="623798"/>
                </a:lnTo>
                <a:lnTo>
                  <a:pt x="2278735" y="630266"/>
                </a:lnTo>
                <a:lnTo>
                  <a:pt x="2320122" y="636261"/>
                </a:lnTo>
                <a:lnTo>
                  <a:pt x="2364754" y="640225"/>
                </a:lnTo>
                <a:lnTo>
                  <a:pt x="2414043" y="640601"/>
                </a:lnTo>
                <a:lnTo>
                  <a:pt x="2469404" y="635831"/>
                </a:lnTo>
                <a:lnTo>
                  <a:pt x="2532251" y="624355"/>
                </a:lnTo>
                <a:lnTo>
                  <a:pt x="2559541" y="615675"/>
                </a:lnTo>
                <a:close/>
              </a:path>
              <a:path w="2648584" h="648335">
                <a:moveTo>
                  <a:pt x="2084890" y="622191"/>
                </a:moveTo>
                <a:lnTo>
                  <a:pt x="1626067" y="622191"/>
                </a:lnTo>
                <a:lnTo>
                  <a:pt x="1685519" y="622822"/>
                </a:lnTo>
                <a:lnTo>
                  <a:pt x="1740409" y="625380"/>
                </a:lnTo>
                <a:lnTo>
                  <a:pt x="1840029" y="632809"/>
                </a:lnTo>
                <a:lnTo>
                  <a:pt x="1886524" y="635943"/>
                </a:lnTo>
                <a:lnTo>
                  <a:pt x="1931985" y="637532"/>
                </a:lnTo>
                <a:lnTo>
                  <a:pt x="1977294" y="636710"/>
                </a:lnTo>
                <a:lnTo>
                  <a:pt x="2023334" y="632607"/>
                </a:lnTo>
                <a:lnTo>
                  <a:pt x="2070987" y="624355"/>
                </a:lnTo>
                <a:lnTo>
                  <a:pt x="2084890" y="622191"/>
                </a:lnTo>
                <a:close/>
              </a:path>
              <a:path w="2648584" h="648335">
                <a:moveTo>
                  <a:pt x="2584323" y="602647"/>
                </a:moveTo>
                <a:lnTo>
                  <a:pt x="1201832" y="602647"/>
                </a:lnTo>
                <a:lnTo>
                  <a:pt x="1246797" y="603309"/>
                </a:lnTo>
                <a:lnTo>
                  <a:pt x="1288133" y="606391"/>
                </a:lnTo>
                <a:lnTo>
                  <a:pt x="1327646" y="610977"/>
                </a:lnTo>
                <a:lnTo>
                  <a:pt x="1367145" y="616149"/>
                </a:lnTo>
                <a:lnTo>
                  <a:pt x="1408439" y="620990"/>
                </a:lnTo>
                <a:lnTo>
                  <a:pt x="1453336" y="624583"/>
                </a:lnTo>
                <a:lnTo>
                  <a:pt x="1503643" y="626010"/>
                </a:lnTo>
                <a:lnTo>
                  <a:pt x="1626067" y="622191"/>
                </a:lnTo>
                <a:lnTo>
                  <a:pt x="2084890" y="622191"/>
                </a:lnTo>
                <a:lnTo>
                  <a:pt x="2117356" y="617136"/>
                </a:lnTo>
                <a:lnTo>
                  <a:pt x="2159902" y="615675"/>
                </a:lnTo>
                <a:lnTo>
                  <a:pt x="2559541" y="615675"/>
                </a:lnTo>
                <a:lnTo>
                  <a:pt x="2570758" y="612107"/>
                </a:lnTo>
                <a:lnTo>
                  <a:pt x="2584323" y="602647"/>
                </a:lnTo>
                <a:close/>
              </a:path>
              <a:path w="2648584" h="648335">
                <a:moveTo>
                  <a:pt x="153598" y="10634"/>
                </a:moveTo>
                <a:lnTo>
                  <a:pt x="104544" y="11707"/>
                </a:lnTo>
                <a:lnTo>
                  <a:pt x="36896" y="39230"/>
                </a:lnTo>
                <a:lnTo>
                  <a:pt x="11652" y="74046"/>
                </a:lnTo>
                <a:lnTo>
                  <a:pt x="2423" y="113815"/>
                </a:lnTo>
                <a:lnTo>
                  <a:pt x="15011" y="160905"/>
                </a:lnTo>
                <a:lnTo>
                  <a:pt x="19713" y="208798"/>
                </a:lnTo>
                <a:lnTo>
                  <a:pt x="18674" y="257657"/>
                </a:lnTo>
                <a:lnTo>
                  <a:pt x="14039" y="307649"/>
                </a:lnTo>
                <a:lnTo>
                  <a:pt x="7952" y="358939"/>
                </a:lnTo>
                <a:lnTo>
                  <a:pt x="2557" y="411692"/>
                </a:lnTo>
                <a:lnTo>
                  <a:pt x="0" y="466073"/>
                </a:lnTo>
                <a:lnTo>
                  <a:pt x="2423" y="522247"/>
                </a:lnTo>
                <a:lnTo>
                  <a:pt x="9702" y="561371"/>
                </a:lnTo>
                <a:lnTo>
                  <a:pt x="33048" y="593318"/>
                </a:lnTo>
                <a:lnTo>
                  <a:pt x="66612" y="615257"/>
                </a:lnTo>
                <a:lnTo>
                  <a:pt x="104544" y="624355"/>
                </a:lnTo>
                <a:lnTo>
                  <a:pt x="140806" y="612873"/>
                </a:lnTo>
                <a:lnTo>
                  <a:pt x="185054" y="606445"/>
                </a:lnTo>
                <a:lnTo>
                  <a:pt x="235318" y="604133"/>
                </a:lnTo>
                <a:lnTo>
                  <a:pt x="1173838" y="604133"/>
                </a:lnTo>
                <a:lnTo>
                  <a:pt x="1201832" y="602647"/>
                </a:lnTo>
                <a:lnTo>
                  <a:pt x="2584323" y="602647"/>
                </a:lnTo>
                <a:lnTo>
                  <a:pt x="2600118" y="591632"/>
                </a:lnTo>
                <a:lnTo>
                  <a:pt x="2621074" y="561992"/>
                </a:lnTo>
                <a:lnTo>
                  <a:pt x="2634371" y="522247"/>
                </a:lnTo>
                <a:lnTo>
                  <a:pt x="2630457" y="475665"/>
                </a:lnTo>
                <a:lnTo>
                  <a:pt x="2631773" y="423997"/>
                </a:lnTo>
                <a:lnTo>
                  <a:pt x="2636263" y="369148"/>
                </a:lnTo>
                <a:lnTo>
                  <a:pt x="2641872" y="313021"/>
                </a:lnTo>
                <a:lnTo>
                  <a:pt x="2646544" y="257521"/>
                </a:lnTo>
                <a:lnTo>
                  <a:pt x="2648221" y="204551"/>
                </a:lnTo>
                <a:lnTo>
                  <a:pt x="2644849" y="156014"/>
                </a:lnTo>
                <a:lnTo>
                  <a:pt x="2634371" y="113815"/>
                </a:lnTo>
                <a:lnTo>
                  <a:pt x="2626307" y="71276"/>
                </a:lnTo>
                <a:lnTo>
                  <a:pt x="2606471" y="38663"/>
                </a:lnTo>
                <a:lnTo>
                  <a:pt x="2591081" y="28590"/>
                </a:lnTo>
                <a:lnTo>
                  <a:pt x="2429297" y="28590"/>
                </a:lnTo>
                <a:lnTo>
                  <a:pt x="2386575" y="27994"/>
                </a:lnTo>
                <a:lnTo>
                  <a:pt x="2358565" y="24883"/>
                </a:lnTo>
                <a:lnTo>
                  <a:pt x="981837" y="24883"/>
                </a:lnTo>
                <a:lnTo>
                  <a:pt x="938014" y="23317"/>
                </a:lnTo>
                <a:lnTo>
                  <a:pt x="891628" y="20209"/>
                </a:lnTo>
                <a:lnTo>
                  <a:pt x="838780" y="16164"/>
                </a:lnTo>
                <a:lnTo>
                  <a:pt x="441695" y="16164"/>
                </a:lnTo>
                <a:lnTo>
                  <a:pt x="390796" y="15475"/>
                </a:lnTo>
                <a:lnTo>
                  <a:pt x="201148" y="10683"/>
                </a:lnTo>
                <a:lnTo>
                  <a:pt x="153598" y="10634"/>
                </a:lnTo>
                <a:close/>
              </a:path>
              <a:path w="2648584" h="648335">
                <a:moveTo>
                  <a:pt x="2532251" y="11707"/>
                </a:moveTo>
                <a:lnTo>
                  <a:pt x="2477213" y="23720"/>
                </a:lnTo>
                <a:lnTo>
                  <a:pt x="2429297" y="28590"/>
                </a:lnTo>
                <a:lnTo>
                  <a:pt x="2591081" y="28590"/>
                </a:lnTo>
                <a:lnTo>
                  <a:pt x="2575055" y="18100"/>
                </a:lnTo>
                <a:lnTo>
                  <a:pt x="2532251" y="11707"/>
                </a:lnTo>
                <a:close/>
              </a:path>
              <a:path w="2648584" h="648335">
                <a:moveTo>
                  <a:pt x="1182585" y="2032"/>
                </a:moveTo>
                <a:lnTo>
                  <a:pt x="1138933" y="4223"/>
                </a:lnTo>
                <a:lnTo>
                  <a:pt x="1099906" y="11707"/>
                </a:lnTo>
                <a:lnTo>
                  <a:pt x="1062586" y="19940"/>
                </a:lnTo>
                <a:lnTo>
                  <a:pt x="1023296" y="24045"/>
                </a:lnTo>
                <a:lnTo>
                  <a:pt x="981837" y="24883"/>
                </a:lnTo>
                <a:lnTo>
                  <a:pt x="2358565" y="24883"/>
                </a:lnTo>
                <a:lnTo>
                  <a:pt x="2348902" y="23809"/>
                </a:lnTo>
                <a:lnTo>
                  <a:pt x="1488954" y="23809"/>
                </a:lnTo>
                <a:lnTo>
                  <a:pt x="1437303" y="22827"/>
                </a:lnTo>
                <a:lnTo>
                  <a:pt x="1384633" y="18971"/>
                </a:lnTo>
                <a:lnTo>
                  <a:pt x="1324471" y="12814"/>
                </a:lnTo>
                <a:lnTo>
                  <a:pt x="1280002" y="8083"/>
                </a:lnTo>
                <a:lnTo>
                  <a:pt x="1229922" y="3772"/>
                </a:lnTo>
                <a:lnTo>
                  <a:pt x="1182585" y="2032"/>
                </a:lnTo>
                <a:close/>
              </a:path>
              <a:path w="2648584" h="648335">
                <a:moveTo>
                  <a:pt x="1672734" y="0"/>
                </a:moveTo>
                <a:lnTo>
                  <a:pt x="1629650" y="2969"/>
                </a:lnTo>
                <a:lnTo>
                  <a:pt x="1579541" y="12823"/>
                </a:lnTo>
                <a:lnTo>
                  <a:pt x="1538647" y="20556"/>
                </a:lnTo>
                <a:lnTo>
                  <a:pt x="1488954" y="23809"/>
                </a:lnTo>
                <a:lnTo>
                  <a:pt x="2348902" y="23809"/>
                </a:lnTo>
                <a:lnTo>
                  <a:pt x="2347119" y="23611"/>
                </a:lnTo>
                <a:lnTo>
                  <a:pt x="2343286" y="22958"/>
                </a:lnTo>
                <a:lnTo>
                  <a:pt x="1951512" y="22958"/>
                </a:lnTo>
                <a:lnTo>
                  <a:pt x="1898714" y="21452"/>
                </a:lnTo>
                <a:lnTo>
                  <a:pt x="1849495" y="17104"/>
                </a:lnTo>
                <a:lnTo>
                  <a:pt x="1814881" y="12814"/>
                </a:lnTo>
                <a:lnTo>
                  <a:pt x="1758660" y="5625"/>
                </a:lnTo>
                <a:lnTo>
                  <a:pt x="1715476" y="1363"/>
                </a:lnTo>
                <a:lnTo>
                  <a:pt x="1672734" y="0"/>
                </a:lnTo>
                <a:close/>
              </a:path>
              <a:path w="2648584" h="648335">
                <a:moveTo>
                  <a:pt x="2183389" y="1750"/>
                </a:moveTo>
                <a:lnTo>
                  <a:pt x="2131339" y="3590"/>
                </a:lnTo>
                <a:lnTo>
                  <a:pt x="2062790" y="12823"/>
                </a:lnTo>
                <a:lnTo>
                  <a:pt x="2008675" y="20188"/>
                </a:lnTo>
                <a:lnTo>
                  <a:pt x="1951512" y="22958"/>
                </a:lnTo>
                <a:lnTo>
                  <a:pt x="2343286" y="22958"/>
                </a:lnTo>
                <a:lnTo>
                  <a:pt x="2308925" y="17104"/>
                </a:lnTo>
                <a:lnTo>
                  <a:pt x="2270291" y="10191"/>
                </a:lnTo>
                <a:lnTo>
                  <a:pt x="2229064" y="4510"/>
                </a:lnTo>
                <a:lnTo>
                  <a:pt x="2183389" y="1750"/>
                </a:lnTo>
                <a:close/>
              </a:path>
              <a:path w="2648584" h="648335">
                <a:moveTo>
                  <a:pt x="676516" y="9596"/>
                </a:moveTo>
                <a:lnTo>
                  <a:pt x="614360" y="11707"/>
                </a:lnTo>
                <a:lnTo>
                  <a:pt x="552752" y="14612"/>
                </a:lnTo>
                <a:lnTo>
                  <a:pt x="495439" y="15987"/>
                </a:lnTo>
                <a:lnTo>
                  <a:pt x="441695" y="16164"/>
                </a:lnTo>
                <a:lnTo>
                  <a:pt x="838780" y="16164"/>
                </a:lnTo>
                <a:lnTo>
                  <a:pt x="790381" y="12814"/>
                </a:lnTo>
                <a:lnTo>
                  <a:pt x="735124" y="10252"/>
                </a:lnTo>
                <a:lnTo>
                  <a:pt x="676516" y="9596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0293" y="4190310"/>
            <a:ext cx="2636520" cy="650875"/>
          </a:xfrm>
          <a:custGeom>
            <a:avLst/>
            <a:gdLst/>
            <a:ahLst/>
            <a:cxnLst/>
            <a:rect l="l" t="t" r="r" b="b"/>
            <a:pathLst>
              <a:path w="2636520" h="650875">
                <a:moveTo>
                  <a:pt x="4564" y="123379"/>
                </a:moveTo>
                <a:lnTo>
                  <a:pt x="16527" y="86229"/>
                </a:lnTo>
                <a:lnTo>
                  <a:pt x="37099" y="53837"/>
                </a:lnTo>
                <a:lnTo>
                  <a:pt x="106685" y="21271"/>
                </a:lnTo>
                <a:lnTo>
                  <a:pt x="172365" y="10014"/>
                </a:lnTo>
                <a:lnTo>
                  <a:pt x="232119" y="3804"/>
                </a:lnTo>
                <a:lnTo>
                  <a:pt x="286633" y="1708"/>
                </a:lnTo>
                <a:lnTo>
                  <a:pt x="336595" y="2794"/>
                </a:lnTo>
                <a:lnTo>
                  <a:pt x="382691" y="6132"/>
                </a:lnTo>
                <a:lnTo>
                  <a:pt x="425606" y="10790"/>
                </a:lnTo>
                <a:lnTo>
                  <a:pt x="466028" y="15836"/>
                </a:lnTo>
                <a:lnTo>
                  <a:pt x="504642" y="20339"/>
                </a:lnTo>
                <a:lnTo>
                  <a:pt x="542134" y="23367"/>
                </a:lnTo>
                <a:lnTo>
                  <a:pt x="579192" y="23988"/>
                </a:lnTo>
                <a:lnTo>
                  <a:pt x="616501" y="21271"/>
                </a:lnTo>
                <a:lnTo>
                  <a:pt x="658894" y="18434"/>
                </a:lnTo>
                <a:lnTo>
                  <a:pt x="703102" y="19452"/>
                </a:lnTo>
                <a:lnTo>
                  <a:pt x="748958" y="23114"/>
                </a:lnTo>
                <a:lnTo>
                  <a:pt x="796294" y="28213"/>
                </a:lnTo>
                <a:lnTo>
                  <a:pt x="844944" y="33539"/>
                </a:lnTo>
                <a:lnTo>
                  <a:pt x="894740" y="37883"/>
                </a:lnTo>
                <a:lnTo>
                  <a:pt x="945516" y="40038"/>
                </a:lnTo>
                <a:lnTo>
                  <a:pt x="997104" y="38793"/>
                </a:lnTo>
                <a:lnTo>
                  <a:pt x="1049337" y="32940"/>
                </a:lnTo>
                <a:lnTo>
                  <a:pt x="1102048" y="21271"/>
                </a:lnTo>
                <a:lnTo>
                  <a:pt x="1158535" y="8255"/>
                </a:lnTo>
                <a:lnTo>
                  <a:pt x="1210878" y="1610"/>
                </a:lnTo>
                <a:lnTo>
                  <a:pt x="1259714" y="0"/>
                </a:lnTo>
                <a:lnTo>
                  <a:pt x="1305681" y="2088"/>
                </a:lnTo>
                <a:lnTo>
                  <a:pt x="1349414" y="6540"/>
                </a:lnTo>
                <a:lnTo>
                  <a:pt x="1391552" y="12019"/>
                </a:lnTo>
                <a:lnTo>
                  <a:pt x="1432731" y="17191"/>
                </a:lnTo>
                <a:lnTo>
                  <a:pt x="1473588" y="20720"/>
                </a:lnTo>
                <a:lnTo>
                  <a:pt x="1514759" y="21271"/>
                </a:lnTo>
                <a:lnTo>
                  <a:pt x="1553810" y="21784"/>
                </a:lnTo>
                <a:lnTo>
                  <a:pt x="1595948" y="25095"/>
                </a:lnTo>
                <a:lnTo>
                  <a:pt x="1640809" y="30112"/>
                </a:lnTo>
                <a:lnTo>
                  <a:pt x="1688027" y="35744"/>
                </a:lnTo>
                <a:lnTo>
                  <a:pt x="1737233" y="40897"/>
                </a:lnTo>
                <a:lnTo>
                  <a:pt x="1788064" y="44480"/>
                </a:lnTo>
                <a:lnTo>
                  <a:pt x="1840151" y="45401"/>
                </a:lnTo>
                <a:lnTo>
                  <a:pt x="1893129" y="42568"/>
                </a:lnTo>
                <a:lnTo>
                  <a:pt x="1946632" y="34888"/>
                </a:lnTo>
                <a:lnTo>
                  <a:pt x="2000293" y="21271"/>
                </a:lnTo>
                <a:lnTo>
                  <a:pt x="2047892" y="9531"/>
                </a:lnTo>
                <a:lnTo>
                  <a:pt x="2093645" y="4230"/>
                </a:lnTo>
                <a:lnTo>
                  <a:pt x="2138231" y="4004"/>
                </a:lnTo>
                <a:lnTo>
                  <a:pt x="2182330" y="7490"/>
                </a:lnTo>
                <a:lnTo>
                  <a:pt x="2226621" y="13323"/>
                </a:lnTo>
                <a:lnTo>
                  <a:pt x="2271781" y="20140"/>
                </a:lnTo>
                <a:lnTo>
                  <a:pt x="2318490" y="26579"/>
                </a:lnTo>
                <a:lnTo>
                  <a:pt x="2367427" y="31275"/>
                </a:lnTo>
                <a:lnTo>
                  <a:pt x="2419270" y="32864"/>
                </a:lnTo>
                <a:lnTo>
                  <a:pt x="2474699" y="29984"/>
                </a:lnTo>
                <a:lnTo>
                  <a:pt x="2534392" y="21271"/>
                </a:lnTo>
                <a:lnTo>
                  <a:pt x="2577957" y="32457"/>
                </a:lnTo>
                <a:lnTo>
                  <a:pt x="2612098" y="53541"/>
                </a:lnTo>
                <a:lnTo>
                  <a:pt x="2632917" y="84018"/>
                </a:lnTo>
                <a:lnTo>
                  <a:pt x="2636512" y="123379"/>
                </a:lnTo>
                <a:lnTo>
                  <a:pt x="2636395" y="173506"/>
                </a:lnTo>
                <a:lnTo>
                  <a:pt x="2635353" y="226312"/>
                </a:lnTo>
                <a:lnTo>
                  <a:pt x="2633866" y="280588"/>
                </a:lnTo>
                <a:lnTo>
                  <a:pt x="2632412" y="335129"/>
                </a:lnTo>
                <a:lnTo>
                  <a:pt x="2631470" y="388728"/>
                </a:lnTo>
                <a:lnTo>
                  <a:pt x="2631521" y="440179"/>
                </a:lnTo>
                <a:lnTo>
                  <a:pt x="2633042" y="488275"/>
                </a:lnTo>
                <a:lnTo>
                  <a:pt x="2636512" y="531811"/>
                </a:lnTo>
                <a:lnTo>
                  <a:pt x="2627986" y="573606"/>
                </a:lnTo>
                <a:lnTo>
                  <a:pt x="2605559" y="608520"/>
                </a:lnTo>
                <a:lnTo>
                  <a:pt x="2573079" y="630607"/>
                </a:lnTo>
                <a:lnTo>
                  <a:pt x="2534392" y="633919"/>
                </a:lnTo>
                <a:lnTo>
                  <a:pt x="2466309" y="644930"/>
                </a:lnTo>
                <a:lnTo>
                  <a:pt x="2406194" y="650136"/>
                </a:lnTo>
                <a:lnTo>
                  <a:pt x="2352686" y="650797"/>
                </a:lnTo>
                <a:lnTo>
                  <a:pt x="2304424" y="648172"/>
                </a:lnTo>
                <a:lnTo>
                  <a:pt x="2260048" y="643520"/>
                </a:lnTo>
                <a:lnTo>
                  <a:pt x="2218198" y="638099"/>
                </a:lnTo>
                <a:lnTo>
                  <a:pt x="2177513" y="633170"/>
                </a:lnTo>
                <a:lnTo>
                  <a:pt x="2136633" y="629990"/>
                </a:lnTo>
                <a:lnTo>
                  <a:pt x="2094197" y="629820"/>
                </a:lnTo>
                <a:lnTo>
                  <a:pt x="2048845" y="633919"/>
                </a:lnTo>
                <a:lnTo>
                  <a:pt x="2000791" y="638197"/>
                </a:lnTo>
                <a:lnTo>
                  <a:pt x="1951341" y="638493"/>
                </a:lnTo>
                <a:lnTo>
                  <a:pt x="1900774" y="635944"/>
                </a:lnTo>
                <a:lnTo>
                  <a:pt x="1849370" y="631686"/>
                </a:lnTo>
                <a:lnTo>
                  <a:pt x="1797409" y="626856"/>
                </a:lnTo>
                <a:lnTo>
                  <a:pt x="1745170" y="622591"/>
                </a:lnTo>
                <a:lnTo>
                  <a:pt x="1692933" y="620028"/>
                </a:lnTo>
                <a:lnTo>
                  <a:pt x="1640978" y="620304"/>
                </a:lnTo>
                <a:lnTo>
                  <a:pt x="1589583" y="624555"/>
                </a:lnTo>
                <a:lnTo>
                  <a:pt x="1539029" y="633919"/>
                </a:lnTo>
                <a:lnTo>
                  <a:pt x="1488067" y="642368"/>
                </a:lnTo>
                <a:lnTo>
                  <a:pt x="1435736" y="644289"/>
                </a:lnTo>
                <a:lnTo>
                  <a:pt x="1382751" y="641426"/>
                </a:lnTo>
                <a:lnTo>
                  <a:pt x="1329826" y="635522"/>
                </a:lnTo>
                <a:lnTo>
                  <a:pt x="1277674" y="628323"/>
                </a:lnTo>
                <a:lnTo>
                  <a:pt x="1227009" y="621571"/>
                </a:lnTo>
                <a:lnTo>
                  <a:pt x="1178545" y="617010"/>
                </a:lnTo>
                <a:lnTo>
                  <a:pt x="1132996" y="616385"/>
                </a:lnTo>
                <a:lnTo>
                  <a:pt x="1091075" y="621440"/>
                </a:lnTo>
                <a:lnTo>
                  <a:pt x="1053495" y="633919"/>
                </a:lnTo>
                <a:lnTo>
                  <a:pt x="1032912" y="641415"/>
                </a:lnTo>
                <a:lnTo>
                  <a:pt x="1008282" y="646442"/>
                </a:lnTo>
                <a:lnTo>
                  <a:pt x="979745" y="649288"/>
                </a:lnTo>
                <a:lnTo>
                  <a:pt x="947442" y="650242"/>
                </a:lnTo>
                <a:lnTo>
                  <a:pt x="911514" y="649594"/>
                </a:lnTo>
                <a:lnTo>
                  <a:pt x="872101" y="647631"/>
                </a:lnTo>
                <a:lnTo>
                  <a:pt x="829345" y="644642"/>
                </a:lnTo>
                <a:lnTo>
                  <a:pt x="783386" y="640917"/>
                </a:lnTo>
                <a:lnTo>
                  <a:pt x="734364" y="636745"/>
                </a:lnTo>
                <a:lnTo>
                  <a:pt x="682421" y="632413"/>
                </a:lnTo>
                <a:lnTo>
                  <a:pt x="627698" y="628211"/>
                </a:lnTo>
                <a:lnTo>
                  <a:pt x="570334" y="624427"/>
                </a:lnTo>
                <a:lnTo>
                  <a:pt x="510470" y="621351"/>
                </a:lnTo>
                <a:lnTo>
                  <a:pt x="448249" y="619271"/>
                </a:lnTo>
                <a:lnTo>
                  <a:pt x="383809" y="618475"/>
                </a:lnTo>
                <a:lnTo>
                  <a:pt x="317292" y="619254"/>
                </a:lnTo>
                <a:lnTo>
                  <a:pt x="248838" y="621894"/>
                </a:lnTo>
                <a:lnTo>
                  <a:pt x="178589" y="626686"/>
                </a:lnTo>
                <a:lnTo>
                  <a:pt x="106685" y="633919"/>
                </a:lnTo>
                <a:lnTo>
                  <a:pt x="66263" y="628492"/>
                </a:lnTo>
                <a:lnTo>
                  <a:pt x="32941" y="607330"/>
                </a:lnTo>
                <a:lnTo>
                  <a:pt x="10961" y="573934"/>
                </a:lnTo>
                <a:lnTo>
                  <a:pt x="4564" y="531811"/>
                </a:lnTo>
                <a:lnTo>
                  <a:pt x="0" y="472985"/>
                </a:lnTo>
                <a:lnTo>
                  <a:pt x="585" y="420477"/>
                </a:lnTo>
                <a:lnTo>
                  <a:pt x="4604" y="373021"/>
                </a:lnTo>
                <a:lnTo>
                  <a:pt x="10336" y="329349"/>
                </a:lnTo>
                <a:lnTo>
                  <a:pt x="16064" y="288192"/>
                </a:lnTo>
                <a:lnTo>
                  <a:pt x="20070" y="248285"/>
                </a:lnTo>
                <a:lnTo>
                  <a:pt x="20634" y="208358"/>
                </a:lnTo>
                <a:lnTo>
                  <a:pt x="16038" y="167145"/>
                </a:lnTo>
                <a:lnTo>
                  <a:pt x="4564" y="12337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138015" y="4387683"/>
            <a:ext cx="2082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如何保留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些信息？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135817" y="5036958"/>
            <a:ext cx="122682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构角色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59609" y="5214585"/>
            <a:ext cx="16256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嵌入尽可能的</a:t>
            </a:r>
            <a:r>
              <a:rPr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要保留的信息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1" name="标题 60">
            <a:extLst>
              <a:ext uri="{FF2B5EF4-FFF2-40B4-BE49-F238E27FC236}">
                <a16:creationId xmlns:a16="http://schemas.microsoft.com/office/drawing/2014/main" id="{B3B5CC0C-2356-46B6-8E81-364145EF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节点嵌入</a:t>
            </a:r>
          </a:p>
        </p:txBody>
      </p:sp>
    </p:spTree>
    <p:extLst>
      <p:ext uri="{BB962C8B-B14F-4D97-AF65-F5344CB8AC3E}">
        <p14:creationId xmlns:p14="http://schemas.microsoft.com/office/powerpoint/2010/main" val="549269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825746" y="547106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7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7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5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2522" y="5045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4433" y="459629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0033" y="417871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3383" y="4312070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0255" y="473116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6994" y="4334929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0260" y="5124357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33365" y="402021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11853" y="417795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1400" y="4754034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383" y="4153581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87396" y="4334929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805" y="4481230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29">
                <a:moveTo>
                  <a:pt x="1131570" y="0"/>
                </a:moveTo>
                <a:lnTo>
                  <a:pt x="1131570" y="152018"/>
                </a:lnTo>
                <a:lnTo>
                  <a:pt x="0" y="152018"/>
                </a:lnTo>
                <a:lnTo>
                  <a:pt x="0" y="456056"/>
                </a:lnTo>
                <a:lnTo>
                  <a:pt x="1131570" y="456056"/>
                </a:lnTo>
                <a:lnTo>
                  <a:pt x="1131570" y="608075"/>
                </a:lnTo>
                <a:lnTo>
                  <a:pt x="1435608" y="304037"/>
                </a:lnTo>
                <a:lnTo>
                  <a:pt x="113157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3828" y="4088043"/>
            <a:ext cx="2078989" cy="1729739"/>
          </a:xfrm>
          <a:custGeom>
            <a:avLst/>
            <a:gdLst/>
            <a:ahLst/>
            <a:cxnLst/>
            <a:rect l="l" t="t" r="r" b="b"/>
            <a:pathLst>
              <a:path w="2078990" h="1729739">
                <a:moveTo>
                  <a:pt x="0" y="0"/>
                </a:moveTo>
                <a:lnTo>
                  <a:pt x="2078735" y="0"/>
                </a:lnTo>
                <a:lnTo>
                  <a:pt x="2078735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18767" y="5796916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8550" y="5889957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52264" y="4252495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52479" y="5173842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46846" y="5262618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10303" y="5180614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32483" y="5236864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34011" y="5179941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77513" y="5112164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307323" y="5919746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42455" y="5854359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57077" y="5793388"/>
            <a:ext cx="163830" cy="244475"/>
          </a:xfrm>
          <a:custGeom>
            <a:avLst/>
            <a:gdLst/>
            <a:ahLst/>
            <a:cxnLst/>
            <a:rect l="l" t="t" r="r" b="b"/>
            <a:pathLst>
              <a:path w="163830" h="244475">
                <a:moveTo>
                  <a:pt x="51079" y="188632"/>
                </a:moveTo>
                <a:lnTo>
                  <a:pt x="27260" y="183416"/>
                </a:lnTo>
                <a:lnTo>
                  <a:pt x="11462" y="169707"/>
                </a:lnTo>
                <a:lnTo>
                  <a:pt x="2702" y="150413"/>
                </a:lnTo>
                <a:lnTo>
                  <a:pt x="0" y="128444"/>
                </a:lnTo>
                <a:lnTo>
                  <a:pt x="10365" y="78794"/>
                </a:lnTo>
                <a:lnTo>
                  <a:pt x="38155" y="37928"/>
                </a:lnTo>
                <a:lnTo>
                  <a:pt x="78407" y="10209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5"/>
                </a:lnTo>
                <a:lnTo>
                  <a:pt x="143380" y="1570"/>
                </a:lnTo>
                <a:lnTo>
                  <a:pt x="151390" y="3723"/>
                </a:lnTo>
                <a:lnTo>
                  <a:pt x="155083" y="4343"/>
                </a:lnTo>
                <a:lnTo>
                  <a:pt x="163699" y="7446"/>
                </a:lnTo>
                <a:lnTo>
                  <a:pt x="163699" y="16133"/>
                </a:lnTo>
                <a:lnTo>
                  <a:pt x="107081" y="16133"/>
                </a:lnTo>
                <a:lnTo>
                  <a:pt x="85436" y="18712"/>
                </a:lnTo>
                <a:lnTo>
                  <a:pt x="51079" y="41573"/>
                </a:lnTo>
                <a:lnTo>
                  <a:pt x="31924" y="77562"/>
                </a:lnTo>
                <a:lnTo>
                  <a:pt x="25231" y="115413"/>
                </a:lnTo>
                <a:lnTo>
                  <a:pt x="28270" y="138469"/>
                </a:lnTo>
                <a:lnTo>
                  <a:pt x="37078" y="156521"/>
                </a:lnTo>
                <a:lnTo>
                  <a:pt x="51194" y="168292"/>
                </a:lnTo>
                <a:lnTo>
                  <a:pt x="70156" y="172499"/>
                </a:lnTo>
                <a:lnTo>
                  <a:pt x="100378" y="172499"/>
                </a:lnTo>
                <a:lnTo>
                  <a:pt x="100148" y="172664"/>
                </a:lnTo>
                <a:lnTo>
                  <a:pt x="84234" y="181109"/>
                </a:lnTo>
                <a:lnTo>
                  <a:pt x="67743" y="186645"/>
                </a:lnTo>
                <a:lnTo>
                  <a:pt x="51079" y="188632"/>
                </a:lnTo>
                <a:close/>
              </a:path>
              <a:path w="163830" h="244475">
                <a:moveTo>
                  <a:pt x="123697" y="68875"/>
                </a:moveTo>
                <a:lnTo>
                  <a:pt x="120620" y="68875"/>
                </a:lnTo>
                <a:lnTo>
                  <a:pt x="120620" y="65152"/>
                </a:lnTo>
                <a:lnTo>
                  <a:pt x="122466" y="63291"/>
                </a:lnTo>
                <a:lnTo>
                  <a:pt x="125582" y="59054"/>
                </a:lnTo>
                <a:lnTo>
                  <a:pt x="131236" y="50803"/>
                </a:lnTo>
                <a:lnTo>
                  <a:pt x="136659" y="41040"/>
                </a:lnTo>
                <a:lnTo>
                  <a:pt x="139082" y="32266"/>
                </a:lnTo>
                <a:lnTo>
                  <a:pt x="139082" y="22958"/>
                </a:lnTo>
                <a:lnTo>
                  <a:pt x="131697" y="20476"/>
                </a:lnTo>
                <a:lnTo>
                  <a:pt x="128620" y="19235"/>
                </a:lnTo>
                <a:lnTo>
                  <a:pt x="121235" y="17374"/>
                </a:lnTo>
                <a:lnTo>
                  <a:pt x="112620" y="16133"/>
                </a:lnTo>
                <a:lnTo>
                  <a:pt x="163699" y="16133"/>
                </a:lnTo>
                <a:lnTo>
                  <a:pt x="163699" y="19856"/>
                </a:lnTo>
                <a:lnTo>
                  <a:pt x="161833" y="28261"/>
                </a:lnTo>
                <a:lnTo>
                  <a:pt x="137082" y="63446"/>
                </a:lnTo>
                <a:lnTo>
                  <a:pt x="130332" y="67440"/>
                </a:lnTo>
                <a:lnTo>
                  <a:pt x="123697" y="68875"/>
                </a:lnTo>
                <a:close/>
              </a:path>
              <a:path w="163830" h="244475">
                <a:moveTo>
                  <a:pt x="100378" y="172499"/>
                </a:moveTo>
                <a:lnTo>
                  <a:pt x="70156" y="172499"/>
                </a:lnTo>
                <a:lnTo>
                  <a:pt x="94244" y="165460"/>
                </a:lnTo>
                <a:lnTo>
                  <a:pt x="111466" y="149230"/>
                </a:lnTo>
                <a:lnTo>
                  <a:pt x="122341" y="131139"/>
                </a:lnTo>
                <a:lnTo>
                  <a:pt x="127389" y="118516"/>
                </a:lnTo>
                <a:lnTo>
                  <a:pt x="129236" y="111070"/>
                </a:lnTo>
                <a:lnTo>
                  <a:pt x="129236" y="109829"/>
                </a:lnTo>
                <a:lnTo>
                  <a:pt x="136005" y="105485"/>
                </a:lnTo>
                <a:lnTo>
                  <a:pt x="142159" y="101141"/>
                </a:lnTo>
                <a:lnTo>
                  <a:pt x="147698" y="99280"/>
                </a:lnTo>
                <a:lnTo>
                  <a:pt x="152621" y="99280"/>
                </a:lnTo>
                <a:lnTo>
                  <a:pt x="153237" y="100521"/>
                </a:lnTo>
                <a:lnTo>
                  <a:pt x="153237" y="102382"/>
                </a:lnTo>
                <a:lnTo>
                  <a:pt x="141544" y="147679"/>
                </a:lnTo>
                <a:lnTo>
                  <a:pt x="136886" y="161951"/>
                </a:lnTo>
                <a:lnTo>
                  <a:pt x="115081" y="161951"/>
                </a:lnTo>
                <a:lnTo>
                  <a:pt x="100378" y="172499"/>
                </a:lnTo>
                <a:close/>
              </a:path>
              <a:path w="163830" h="244475">
                <a:moveTo>
                  <a:pt x="94347" y="227724"/>
                </a:moveTo>
                <a:lnTo>
                  <a:pt x="68925" y="227724"/>
                </a:lnTo>
                <a:lnTo>
                  <a:pt x="76108" y="227317"/>
                </a:lnTo>
                <a:lnTo>
                  <a:pt x="82541" y="224932"/>
                </a:lnTo>
                <a:lnTo>
                  <a:pt x="104235" y="192743"/>
                </a:lnTo>
                <a:lnTo>
                  <a:pt x="115081" y="161951"/>
                </a:lnTo>
                <a:lnTo>
                  <a:pt x="136886" y="161951"/>
                </a:lnTo>
                <a:lnTo>
                  <a:pt x="133063" y="172548"/>
                </a:lnTo>
                <a:lnTo>
                  <a:pt x="128005" y="184909"/>
                </a:lnTo>
                <a:lnTo>
                  <a:pt x="109389" y="214635"/>
                </a:lnTo>
                <a:lnTo>
                  <a:pt x="94347" y="227724"/>
                </a:lnTo>
                <a:close/>
              </a:path>
              <a:path w="163830" h="244475">
                <a:moveTo>
                  <a:pt x="49848" y="244478"/>
                </a:moveTo>
                <a:lnTo>
                  <a:pt x="30760" y="242500"/>
                </a:lnTo>
                <a:lnTo>
                  <a:pt x="15769" y="237962"/>
                </a:lnTo>
                <a:lnTo>
                  <a:pt x="5971" y="232960"/>
                </a:lnTo>
                <a:lnTo>
                  <a:pt x="2461" y="229586"/>
                </a:lnTo>
                <a:lnTo>
                  <a:pt x="4298" y="226134"/>
                </a:lnTo>
                <a:lnTo>
                  <a:pt x="9308" y="221519"/>
                </a:lnTo>
                <a:lnTo>
                  <a:pt x="16741" y="217369"/>
                </a:lnTo>
                <a:lnTo>
                  <a:pt x="25847" y="215314"/>
                </a:lnTo>
                <a:lnTo>
                  <a:pt x="39155" y="222227"/>
                </a:lnTo>
                <a:lnTo>
                  <a:pt x="52002" y="225940"/>
                </a:lnTo>
                <a:lnTo>
                  <a:pt x="62541" y="227443"/>
                </a:lnTo>
                <a:lnTo>
                  <a:pt x="68925" y="227724"/>
                </a:lnTo>
                <a:lnTo>
                  <a:pt x="94347" y="227724"/>
                </a:lnTo>
                <a:lnTo>
                  <a:pt x="88465" y="232843"/>
                </a:lnTo>
                <a:lnTo>
                  <a:pt x="67772" y="241976"/>
                </a:lnTo>
                <a:lnTo>
                  <a:pt x="49848" y="244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34632" y="589917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34632" y="595688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50338" y="5779732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104619" y="296600"/>
                </a:moveTo>
                <a:lnTo>
                  <a:pt x="99081" y="296600"/>
                </a:lnTo>
                <a:lnTo>
                  <a:pt x="89071" y="295979"/>
                </a:lnTo>
                <a:lnTo>
                  <a:pt x="48434" y="276608"/>
                </a:lnTo>
                <a:lnTo>
                  <a:pt x="42463" y="251303"/>
                </a:lnTo>
                <a:lnTo>
                  <a:pt x="42463" y="181186"/>
                </a:lnTo>
                <a:lnTo>
                  <a:pt x="41232" y="178084"/>
                </a:lnTo>
                <a:lnTo>
                  <a:pt x="36943" y="168078"/>
                </a:lnTo>
                <a:lnTo>
                  <a:pt x="29078" y="159934"/>
                </a:lnTo>
                <a:lnTo>
                  <a:pt x="18212" y="154350"/>
                </a:lnTo>
                <a:lnTo>
                  <a:pt x="4923" y="152023"/>
                </a:lnTo>
                <a:lnTo>
                  <a:pt x="1846" y="151402"/>
                </a:lnTo>
                <a:lnTo>
                  <a:pt x="0" y="151402"/>
                </a:lnTo>
                <a:lnTo>
                  <a:pt x="0" y="146438"/>
                </a:lnTo>
                <a:lnTo>
                  <a:pt x="2461" y="145197"/>
                </a:lnTo>
                <a:lnTo>
                  <a:pt x="8269" y="144965"/>
                </a:lnTo>
                <a:lnTo>
                  <a:pt x="15231" y="143801"/>
                </a:lnTo>
                <a:lnTo>
                  <a:pt x="42280" y="113290"/>
                </a:lnTo>
                <a:lnTo>
                  <a:pt x="42463" y="104865"/>
                </a:lnTo>
                <a:lnTo>
                  <a:pt x="42463" y="37230"/>
                </a:lnTo>
                <a:lnTo>
                  <a:pt x="47155" y="22250"/>
                </a:lnTo>
                <a:lnTo>
                  <a:pt x="59694" y="10470"/>
                </a:lnTo>
                <a:lnTo>
                  <a:pt x="77772" y="2763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64"/>
                </a:lnTo>
                <a:lnTo>
                  <a:pt x="103388" y="6205"/>
                </a:lnTo>
                <a:lnTo>
                  <a:pt x="101542" y="6825"/>
                </a:lnTo>
                <a:lnTo>
                  <a:pt x="81888" y="11091"/>
                </a:lnTo>
                <a:lnTo>
                  <a:pt x="69849" y="19545"/>
                </a:lnTo>
                <a:lnTo>
                  <a:pt x="63810" y="29861"/>
                </a:lnTo>
                <a:lnTo>
                  <a:pt x="62156" y="39712"/>
                </a:lnTo>
                <a:lnTo>
                  <a:pt x="62156" y="111070"/>
                </a:lnTo>
                <a:lnTo>
                  <a:pt x="60137" y="122995"/>
                </a:lnTo>
                <a:lnTo>
                  <a:pt x="53848" y="133408"/>
                </a:lnTo>
                <a:lnTo>
                  <a:pt x="42944" y="141959"/>
                </a:lnTo>
                <a:lnTo>
                  <a:pt x="27078" y="148300"/>
                </a:lnTo>
                <a:lnTo>
                  <a:pt x="33501" y="150316"/>
                </a:lnTo>
                <a:lnTo>
                  <a:pt x="61627" y="179199"/>
                </a:lnTo>
                <a:lnTo>
                  <a:pt x="62156" y="188012"/>
                </a:lnTo>
                <a:lnTo>
                  <a:pt x="62156" y="261852"/>
                </a:lnTo>
                <a:lnTo>
                  <a:pt x="62771" y="264334"/>
                </a:lnTo>
                <a:lnTo>
                  <a:pt x="67502" y="274776"/>
                </a:lnTo>
                <a:lnTo>
                  <a:pt x="75695" y="282716"/>
                </a:lnTo>
                <a:lnTo>
                  <a:pt x="86657" y="287981"/>
                </a:lnTo>
                <a:lnTo>
                  <a:pt x="99696" y="290395"/>
                </a:lnTo>
                <a:lnTo>
                  <a:pt x="104619" y="290395"/>
                </a:lnTo>
                <a:lnTo>
                  <a:pt x="104619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86338" y="5799592"/>
            <a:ext cx="184150" cy="216535"/>
          </a:xfrm>
          <a:custGeom>
            <a:avLst/>
            <a:gdLst/>
            <a:ahLst/>
            <a:cxnLst/>
            <a:rect l="l" t="t" r="r" b="b"/>
            <a:pathLst>
              <a:path w="184150" h="216535">
                <a:moveTo>
                  <a:pt x="46155" y="215935"/>
                </a:moveTo>
                <a:lnTo>
                  <a:pt x="44309" y="215935"/>
                </a:lnTo>
                <a:lnTo>
                  <a:pt x="44309" y="206006"/>
                </a:lnTo>
                <a:lnTo>
                  <a:pt x="47021" y="188438"/>
                </a:lnTo>
                <a:lnTo>
                  <a:pt x="49386" y="166915"/>
                </a:lnTo>
                <a:lnTo>
                  <a:pt x="51059" y="143530"/>
                </a:lnTo>
                <a:lnTo>
                  <a:pt x="51694" y="120377"/>
                </a:lnTo>
                <a:lnTo>
                  <a:pt x="50540" y="90283"/>
                </a:lnTo>
                <a:lnTo>
                  <a:pt x="44771" y="56465"/>
                </a:lnTo>
                <a:lnTo>
                  <a:pt x="30924" y="28232"/>
                </a:lnTo>
                <a:lnTo>
                  <a:pt x="5538" y="14892"/>
                </a:lnTo>
                <a:lnTo>
                  <a:pt x="0" y="14892"/>
                </a:lnTo>
                <a:lnTo>
                  <a:pt x="0" y="8687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194"/>
                </a:lnTo>
                <a:lnTo>
                  <a:pt x="67156" y="47003"/>
                </a:lnTo>
                <a:lnTo>
                  <a:pt x="73012" y="83767"/>
                </a:lnTo>
                <a:lnTo>
                  <a:pt x="73849" y="109829"/>
                </a:lnTo>
                <a:lnTo>
                  <a:pt x="73781" y="117081"/>
                </a:lnTo>
                <a:lnTo>
                  <a:pt x="73310" y="131546"/>
                </a:lnTo>
                <a:lnTo>
                  <a:pt x="72031" y="152062"/>
                </a:lnTo>
                <a:lnTo>
                  <a:pt x="69541" y="177463"/>
                </a:lnTo>
                <a:lnTo>
                  <a:pt x="93301" y="177463"/>
                </a:lnTo>
                <a:lnTo>
                  <a:pt x="89234" y="181497"/>
                </a:lnTo>
                <a:lnTo>
                  <a:pt x="59675" y="206511"/>
                </a:lnTo>
                <a:lnTo>
                  <a:pt x="46155" y="215935"/>
                </a:lnTo>
                <a:close/>
              </a:path>
              <a:path w="184150" h="216535">
                <a:moveTo>
                  <a:pt x="93301" y="177463"/>
                </a:moveTo>
                <a:lnTo>
                  <a:pt x="69541" y="177463"/>
                </a:lnTo>
                <a:lnTo>
                  <a:pt x="106696" y="144625"/>
                </a:lnTo>
                <a:lnTo>
                  <a:pt x="139236" y="109286"/>
                </a:lnTo>
                <a:lnTo>
                  <a:pt x="162314" y="76855"/>
                </a:lnTo>
                <a:lnTo>
                  <a:pt x="171084" y="52742"/>
                </a:lnTo>
                <a:lnTo>
                  <a:pt x="170199" y="45975"/>
                </a:lnTo>
                <a:lnTo>
                  <a:pt x="166776" y="38160"/>
                </a:lnTo>
                <a:lnTo>
                  <a:pt x="159660" y="31277"/>
                </a:lnTo>
                <a:lnTo>
                  <a:pt x="147698" y="27302"/>
                </a:lnTo>
                <a:lnTo>
                  <a:pt x="142775" y="27302"/>
                </a:lnTo>
                <a:lnTo>
                  <a:pt x="142775" y="22958"/>
                </a:lnTo>
                <a:lnTo>
                  <a:pt x="143582" y="17538"/>
                </a:lnTo>
                <a:lnTo>
                  <a:pt x="146006" y="9850"/>
                </a:lnTo>
                <a:lnTo>
                  <a:pt x="150044" y="2976"/>
                </a:lnTo>
                <a:lnTo>
                  <a:pt x="155698" y="0"/>
                </a:lnTo>
                <a:lnTo>
                  <a:pt x="165054" y="1851"/>
                </a:lnTo>
                <a:lnTo>
                  <a:pt x="174238" y="7833"/>
                </a:lnTo>
                <a:lnTo>
                  <a:pt x="181228" y="18586"/>
                </a:lnTo>
                <a:lnTo>
                  <a:pt x="184007" y="34748"/>
                </a:lnTo>
                <a:lnTo>
                  <a:pt x="182046" y="50667"/>
                </a:lnTo>
                <a:lnTo>
                  <a:pt x="176622" y="68100"/>
                </a:lnTo>
                <a:lnTo>
                  <a:pt x="168430" y="86230"/>
                </a:lnTo>
                <a:lnTo>
                  <a:pt x="158160" y="104244"/>
                </a:lnTo>
                <a:lnTo>
                  <a:pt x="125255" y="145779"/>
                </a:lnTo>
                <a:lnTo>
                  <a:pt x="93301" y="177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06045" y="5970846"/>
            <a:ext cx="34925" cy="88900"/>
          </a:xfrm>
          <a:custGeom>
            <a:avLst/>
            <a:gdLst/>
            <a:ahLst/>
            <a:cxnLst/>
            <a:rect l="l" t="t" r="r" b="b"/>
            <a:pathLst>
              <a:path w="34925" h="88900">
                <a:moveTo>
                  <a:pt x="19077" y="31645"/>
                </a:moveTo>
                <a:lnTo>
                  <a:pt x="6154" y="31645"/>
                </a:lnTo>
                <a:lnTo>
                  <a:pt x="0" y="23579"/>
                </a:lnTo>
                <a:lnTo>
                  <a:pt x="0" y="7446"/>
                </a:lnTo>
                <a:lnTo>
                  <a:pt x="6154" y="0"/>
                </a:lnTo>
                <a:lnTo>
                  <a:pt x="15385" y="0"/>
                </a:lnTo>
                <a:lnTo>
                  <a:pt x="23299" y="2142"/>
                </a:lnTo>
                <a:lnTo>
                  <a:pt x="29308" y="8299"/>
                </a:lnTo>
                <a:lnTo>
                  <a:pt x="33126" y="18062"/>
                </a:lnTo>
                <a:lnTo>
                  <a:pt x="34015" y="26681"/>
                </a:lnTo>
                <a:lnTo>
                  <a:pt x="27078" y="26681"/>
                </a:lnTo>
                <a:lnTo>
                  <a:pt x="27078" y="27302"/>
                </a:lnTo>
                <a:lnTo>
                  <a:pt x="25847" y="27922"/>
                </a:lnTo>
                <a:lnTo>
                  <a:pt x="22770" y="30404"/>
                </a:lnTo>
                <a:lnTo>
                  <a:pt x="19077" y="31645"/>
                </a:lnTo>
                <a:close/>
              </a:path>
              <a:path w="34925" h="88900">
                <a:moveTo>
                  <a:pt x="8000" y="88731"/>
                </a:moveTo>
                <a:lnTo>
                  <a:pt x="6154" y="88731"/>
                </a:lnTo>
                <a:lnTo>
                  <a:pt x="4923" y="87490"/>
                </a:lnTo>
                <a:lnTo>
                  <a:pt x="4923" y="83767"/>
                </a:lnTo>
                <a:lnTo>
                  <a:pt x="8000" y="80665"/>
                </a:lnTo>
                <a:lnTo>
                  <a:pt x="15231" y="71861"/>
                </a:lnTo>
                <a:lnTo>
                  <a:pt x="21539" y="60499"/>
                </a:lnTo>
                <a:lnTo>
                  <a:pt x="26001" y="46809"/>
                </a:lnTo>
                <a:lnTo>
                  <a:pt x="27693" y="31025"/>
                </a:lnTo>
                <a:lnTo>
                  <a:pt x="27693" y="26681"/>
                </a:lnTo>
                <a:lnTo>
                  <a:pt x="34015" y="26681"/>
                </a:lnTo>
                <a:lnTo>
                  <a:pt x="34462" y="31025"/>
                </a:lnTo>
                <a:lnTo>
                  <a:pt x="30760" y="54701"/>
                </a:lnTo>
                <a:lnTo>
                  <a:pt x="22385" y="72909"/>
                </a:lnTo>
                <a:lnTo>
                  <a:pt x="13433" y="84601"/>
                </a:lnTo>
                <a:lnTo>
                  <a:pt x="8000" y="88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19891" y="5793382"/>
            <a:ext cx="158750" cy="215900"/>
          </a:xfrm>
          <a:custGeom>
            <a:avLst/>
            <a:gdLst/>
            <a:ahLst/>
            <a:cxnLst/>
            <a:rect l="l" t="t" r="r" b="b"/>
            <a:pathLst>
              <a:path w="158750" h="215900">
                <a:moveTo>
                  <a:pt x="49848" y="215314"/>
                </a:moveTo>
                <a:lnTo>
                  <a:pt x="30116" y="212735"/>
                </a:lnTo>
                <a:lnTo>
                  <a:pt x="14308" y="205386"/>
                </a:lnTo>
                <a:lnTo>
                  <a:pt x="3807" y="193849"/>
                </a:lnTo>
                <a:lnTo>
                  <a:pt x="0" y="178704"/>
                </a:lnTo>
                <a:lnTo>
                  <a:pt x="1403" y="168243"/>
                </a:lnTo>
                <a:lnTo>
                  <a:pt x="8923" y="149463"/>
                </a:lnTo>
                <a:lnTo>
                  <a:pt x="27520" y="125913"/>
                </a:lnTo>
                <a:lnTo>
                  <a:pt x="62156" y="101141"/>
                </a:lnTo>
                <a:lnTo>
                  <a:pt x="51598" y="96352"/>
                </a:lnTo>
                <a:lnTo>
                  <a:pt x="42771" y="89352"/>
                </a:lnTo>
                <a:lnTo>
                  <a:pt x="36713" y="80025"/>
                </a:lnTo>
                <a:lnTo>
                  <a:pt x="34462" y="68255"/>
                </a:lnTo>
                <a:lnTo>
                  <a:pt x="42876" y="42145"/>
                </a:lnTo>
                <a:lnTo>
                  <a:pt x="64387" y="20399"/>
                </a:lnTo>
                <a:lnTo>
                  <a:pt x="93398" y="5516"/>
                </a:lnTo>
                <a:lnTo>
                  <a:pt x="124312" y="0"/>
                </a:lnTo>
                <a:lnTo>
                  <a:pt x="135313" y="659"/>
                </a:lnTo>
                <a:lnTo>
                  <a:pt x="146313" y="3412"/>
                </a:lnTo>
                <a:lnTo>
                  <a:pt x="154775" y="9423"/>
                </a:lnTo>
                <a:lnTo>
                  <a:pt x="156952" y="16133"/>
                </a:lnTo>
                <a:lnTo>
                  <a:pt x="105235" y="16133"/>
                </a:lnTo>
                <a:lnTo>
                  <a:pt x="80628" y="21281"/>
                </a:lnTo>
                <a:lnTo>
                  <a:pt x="66695" y="33119"/>
                </a:lnTo>
                <a:lnTo>
                  <a:pt x="60492" y="46237"/>
                </a:lnTo>
                <a:lnTo>
                  <a:pt x="59079" y="55224"/>
                </a:lnTo>
                <a:lnTo>
                  <a:pt x="61069" y="65269"/>
                </a:lnTo>
                <a:lnTo>
                  <a:pt x="68541" y="76011"/>
                </a:lnTo>
                <a:lnTo>
                  <a:pt x="83743" y="84892"/>
                </a:lnTo>
                <a:lnTo>
                  <a:pt x="108927" y="89352"/>
                </a:lnTo>
                <a:lnTo>
                  <a:pt x="110773" y="89352"/>
                </a:lnTo>
                <a:lnTo>
                  <a:pt x="112004" y="89972"/>
                </a:lnTo>
                <a:lnTo>
                  <a:pt x="112004" y="91834"/>
                </a:lnTo>
                <a:lnTo>
                  <a:pt x="110158" y="95276"/>
                </a:lnTo>
                <a:lnTo>
                  <a:pt x="105081" y="99823"/>
                </a:lnTo>
                <a:lnTo>
                  <a:pt x="97465" y="103788"/>
                </a:lnTo>
                <a:lnTo>
                  <a:pt x="88003" y="105485"/>
                </a:lnTo>
                <a:lnTo>
                  <a:pt x="58463" y="113668"/>
                </a:lnTo>
                <a:lnTo>
                  <a:pt x="39078" y="130926"/>
                </a:lnTo>
                <a:lnTo>
                  <a:pt x="28462" y="150510"/>
                </a:lnTo>
                <a:lnTo>
                  <a:pt x="25231" y="165674"/>
                </a:lnTo>
                <a:lnTo>
                  <a:pt x="29116" y="180333"/>
                </a:lnTo>
                <a:lnTo>
                  <a:pt x="39232" y="190804"/>
                </a:lnTo>
                <a:lnTo>
                  <a:pt x="53271" y="197087"/>
                </a:lnTo>
                <a:lnTo>
                  <a:pt x="68925" y="199181"/>
                </a:lnTo>
                <a:lnTo>
                  <a:pt x="99262" y="199181"/>
                </a:lnTo>
                <a:lnTo>
                  <a:pt x="84465" y="207946"/>
                </a:lnTo>
                <a:lnTo>
                  <a:pt x="49848" y="215314"/>
                </a:lnTo>
                <a:close/>
              </a:path>
              <a:path w="158750" h="215900">
                <a:moveTo>
                  <a:pt x="131082" y="48399"/>
                </a:moveTo>
                <a:lnTo>
                  <a:pt x="128005" y="48399"/>
                </a:lnTo>
                <a:lnTo>
                  <a:pt x="128005" y="45296"/>
                </a:lnTo>
                <a:lnTo>
                  <a:pt x="128620" y="44055"/>
                </a:lnTo>
                <a:lnTo>
                  <a:pt x="129236" y="43435"/>
                </a:lnTo>
                <a:lnTo>
                  <a:pt x="130466" y="41573"/>
                </a:lnTo>
                <a:lnTo>
                  <a:pt x="132928" y="37230"/>
                </a:lnTo>
                <a:lnTo>
                  <a:pt x="132928" y="32266"/>
                </a:lnTo>
                <a:lnTo>
                  <a:pt x="129380" y="23462"/>
                </a:lnTo>
                <a:lnTo>
                  <a:pt x="121158" y="18615"/>
                </a:lnTo>
                <a:lnTo>
                  <a:pt x="111898" y="16559"/>
                </a:lnTo>
                <a:lnTo>
                  <a:pt x="105235" y="16133"/>
                </a:lnTo>
                <a:lnTo>
                  <a:pt x="156952" y="16133"/>
                </a:lnTo>
                <a:lnTo>
                  <a:pt x="158160" y="19856"/>
                </a:lnTo>
                <a:lnTo>
                  <a:pt x="155141" y="31645"/>
                </a:lnTo>
                <a:lnTo>
                  <a:pt x="147852" y="40642"/>
                </a:lnTo>
                <a:lnTo>
                  <a:pt x="138948" y="46382"/>
                </a:lnTo>
                <a:lnTo>
                  <a:pt x="131082" y="48399"/>
                </a:lnTo>
                <a:close/>
              </a:path>
              <a:path w="158750" h="215900">
                <a:moveTo>
                  <a:pt x="99262" y="199181"/>
                </a:moveTo>
                <a:lnTo>
                  <a:pt x="68925" y="199181"/>
                </a:lnTo>
                <a:lnTo>
                  <a:pt x="86243" y="196331"/>
                </a:lnTo>
                <a:lnTo>
                  <a:pt x="99004" y="189408"/>
                </a:lnTo>
                <a:lnTo>
                  <a:pt x="107956" y="180857"/>
                </a:lnTo>
                <a:lnTo>
                  <a:pt x="113850" y="173120"/>
                </a:lnTo>
                <a:lnTo>
                  <a:pt x="120620" y="164433"/>
                </a:lnTo>
                <a:lnTo>
                  <a:pt x="131697" y="160089"/>
                </a:lnTo>
                <a:lnTo>
                  <a:pt x="136621" y="160089"/>
                </a:lnTo>
                <a:lnTo>
                  <a:pt x="138467" y="160710"/>
                </a:lnTo>
                <a:lnTo>
                  <a:pt x="138467" y="162571"/>
                </a:lnTo>
                <a:lnTo>
                  <a:pt x="131543" y="173430"/>
                </a:lnTo>
                <a:lnTo>
                  <a:pt x="112620" y="191270"/>
                </a:lnTo>
                <a:lnTo>
                  <a:pt x="99262" y="19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14365" y="5779731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5538" y="296600"/>
                </a:moveTo>
                <a:lnTo>
                  <a:pt x="0" y="296600"/>
                </a:lnTo>
                <a:lnTo>
                  <a:pt x="0" y="291636"/>
                </a:lnTo>
                <a:lnTo>
                  <a:pt x="1230" y="290395"/>
                </a:lnTo>
                <a:lnTo>
                  <a:pt x="2461" y="290395"/>
                </a:lnTo>
                <a:lnTo>
                  <a:pt x="22212" y="285867"/>
                </a:lnTo>
                <a:lnTo>
                  <a:pt x="34462" y="277442"/>
                </a:lnTo>
                <a:lnTo>
                  <a:pt x="40713" y="267271"/>
                </a:lnTo>
                <a:lnTo>
                  <a:pt x="42463" y="257508"/>
                </a:lnTo>
                <a:lnTo>
                  <a:pt x="42463" y="186150"/>
                </a:lnTo>
                <a:lnTo>
                  <a:pt x="44473" y="173866"/>
                </a:lnTo>
                <a:lnTo>
                  <a:pt x="50694" y="163269"/>
                </a:lnTo>
                <a:lnTo>
                  <a:pt x="61416" y="154650"/>
                </a:lnTo>
                <a:lnTo>
                  <a:pt x="76926" y="148300"/>
                </a:lnTo>
                <a:lnTo>
                  <a:pt x="68925" y="145818"/>
                </a:lnTo>
                <a:lnTo>
                  <a:pt x="42992" y="117410"/>
                </a:lnTo>
                <a:lnTo>
                  <a:pt x="42463" y="108588"/>
                </a:lnTo>
                <a:lnTo>
                  <a:pt x="42463" y="35368"/>
                </a:lnTo>
                <a:lnTo>
                  <a:pt x="41232" y="32266"/>
                </a:lnTo>
                <a:lnTo>
                  <a:pt x="36597" y="22182"/>
                </a:lnTo>
                <a:lnTo>
                  <a:pt x="28616" y="14426"/>
                </a:lnTo>
                <a:lnTo>
                  <a:pt x="17866" y="9229"/>
                </a:lnTo>
                <a:lnTo>
                  <a:pt x="4923" y="6825"/>
                </a:lnTo>
                <a:lnTo>
                  <a:pt x="1846" y="6205"/>
                </a:lnTo>
                <a:lnTo>
                  <a:pt x="0" y="6205"/>
                </a:lnTo>
                <a:lnTo>
                  <a:pt x="0" y="0"/>
                </a:lnTo>
                <a:lnTo>
                  <a:pt x="5538" y="0"/>
                </a:lnTo>
                <a:lnTo>
                  <a:pt x="14942" y="630"/>
                </a:lnTo>
                <a:lnTo>
                  <a:pt x="56185" y="20515"/>
                </a:lnTo>
                <a:lnTo>
                  <a:pt x="62156" y="45296"/>
                </a:lnTo>
                <a:lnTo>
                  <a:pt x="62156" y="115413"/>
                </a:lnTo>
                <a:lnTo>
                  <a:pt x="62771" y="119136"/>
                </a:lnTo>
                <a:lnTo>
                  <a:pt x="67070" y="129054"/>
                </a:lnTo>
                <a:lnTo>
                  <a:pt x="75003" y="137053"/>
                </a:lnTo>
                <a:lnTo>
                  <a:pt x="86051" y="142609"/>
                </a:lnTo>
                <a:lnTo>
                  <a:pt x="99696" y="145197"/>
                </a:lnTo>
                <a:lnTo>
                  <a:pt x="102773" y="145818"/>
                </a:lnTo>
                <a:lnTo>
                  <a:pt x="104619" y="145818"/>
                </a:lnTo>
                <a:lnTo>
                  <a:pt x="104619" y="150161"/>
                </a:lnTo>
                <a:lnTo>
                  <a:pt x="103388" y="151402"/>
                </a:lnTo>
                <a:lnTo>
                  <a:pt x="101542" y="152023"/>
                </a:lnTo>
                <a:lnTo>
                  <a:pt x="96090" y="152255"/>
                </a:lnTo>
                <a:lnTo>
                  <a:pt x="89311" y="153419"/>
                </a:lnTo>
                <a:lnTo>
                  <a:pt x="62339" y="183930"/>
                </a:lnTo>
                <a:lnTo>
                  <a:pt x="62156" y="192355"/>
                </a:lnTo>
                <a:lnTo>
                  <a:pt x="62156" y="259990"/>
                </a:lnTo>
                <a:lnTo>
                  <a:pt x="57117" y="275134"/>
                </a:lnTo>
                <a:lnTo>
                  <a:pt x="44463" y="286672"/>
                </a:lnTo>
                <a:lnTo>
                  <a:pt x="26501" y="294021"/>
                </a:lnTo>
                <a:lnTo>
                  <a:pt x="5538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标题 92">
            <a:extLst>
              <a:ext uri="{FF2B5EF4-FFF2-40B4-BE49-F238E27FC236}">
                <a16:creationId xmlns:a16="http://schemas.microsoft.com/office/drawing/2014/main" id="{C8CB342E-0843-46AA-9B64-166734CA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图嵌入的通用框架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EB5F-7966-DEE2-9962-B9370E71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Representing words as discrete symbols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6545B-67A0-FCCF-0BA3-99CF7CE8D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traditional NLP, we regard words as discrete symbols: hotel, conference, motel — a localist representation</a:t>
            </a:r>
          </a:p>
          <a:p>
            <a:r>
              <a:rPr lang="en-US" dirty="0"/>
              <a:t>Words can be represented by one-hot vectors: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hotel = [0 0 0 0 0 0 0 0 0 0 0 1 0 0 0 0]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motel = [0 0 0 1 0 0 0 0 0 0 0 0 0 0 0 0]</a:t>
            </a:r>
          </a:p>
          <a:p>
            <a:r>
              <a:rPr lang="en-US" dirty="0"/>
              <a:t>Vector dimension = number of words in vocabulary (e.g., 500,000)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dirty="0">
                <a:solidFill>
                  <a:srgbClr val="C00000"/>
                </a:solidFill>
              </a:rPr>
              <a:t>Challenge: How to compute similarity of two words?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0B55B-8242-232B-86B3-BFA6BB4E2C0B}"/>
              </a:ext>
            </a:extLst>
          </p:cNvPr>
          <p:cNvSpPr txBox="1"/>
          <p:nvPr/>
        </p:nvSpPr>
        <p:spPr>
          <a:xfrm>
            <a:off x="50005" y="6451565"/>
            <a:ext cx="11294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https://courses.cs.washington.edu/courses/csep517/20wi/slides/csep517wi20-WordEmbeddings.pdf</a:t>
            </a:r>
          </a:p>
        </p:txBody>
      </p:sp>
    </p:spTree>
    <p:extLst>
      <p:ext uri="{BB962C8B-B14F-4D97-AF65-F5344CB8AC3E}">
        <p14:creationId xmlns:p14="http://schemas.microsoft.com/office/powerpoint/2010/main" val="3477250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825746" y="547106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7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7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5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2522" y="5045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4433" y="459629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0033" y="417871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3383" y="4312070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0255" y="473116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6994" y="4334929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0260" y="5124357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33365" y="402021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11853" y="417795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1400" y="4754034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383" y="4153581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87396" y="4334929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805" y="4481230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29">
                <a:moveTo>
                  <a:pt x="1131570" y="0"/>
                </a:moveTo>
                <a:lnTo>
                  <a:pt x="1131570" y="152018"/>
                </a:lnTo>
                <a:lnTo>
                  <a:pt x="0" y="152018"/>
                </a:lnTo>
                <a:lnTo>
                  <a:pt x="0" y="456056"/>
                </a:lnTo>
                <a:lnTo>
                  <a:pt x="1131570" y="456056"/>
                </a:lnTo>
                <a:lnTo>
                  <a:pt x="1131570" y="608075"/>
                </a:lnTo>
                <a:lnTo>
                  <a:pt x="1435608" y="304037"/>
                </a:lnTo>
                <a:lnTo>
                  <a:pt x="113157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3828" y="4088043"/>
            <a:ext cx="2078989" cy="1729739"/>
          </a:xfrm>
          <a:custGeom>
            <a:avLst/>
            <a:gdLst/>
            <a:ahLst/>
            <a:cxnLst/>
            <a:rect l="l" t="t" r="r" b="b"/>
            <a:pathLst>
              <a:path w="2078990" h="1729739">
                <a:moveTo>
                  <a:pt x="0" y="0"/>
                </a:moveTo>
                <a:lnTo>
                  <a:pt x="2078735" y="0"/>
                </a:lnTo>
                <a:lnTo>
                  <a:pt x="2078735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18767" y="5796916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8550" y="5889957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52264" y="4252495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63598" y="3154300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信息提取器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40707" y="2769777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30" h="1188720">
                <a:moveTo>
                  <a:pt x="456056" y="304037"/>
                </a:moveTo>
                <a:lnTo>
                  <a:pt x="152019" y="304037"/>
                </a:lnTo>
                <a:lnTo>
                  <a:pt x="152019" y="1188719"/>
                </a:lnTo>
                <a:lnTo>
                  <a:pt x="456056" y="1188719"/>
                </a:lnTo>
                <a:lnTo>
                  <a:pt x="456056" y="304037"/>
                </a:lnTo>
                <a:close/>
              </a:path>
              <a:path w="608330" h="1188720">
                <a:moveTo>
                  <a:pt x="304038" y="0"/>
                </a:moveTo>
                <a:lnTo>
                  <a:pt x="0" y="304037"/>
                </a:lnTo>
                <a:lnTo>
                  <a:pt x="608076" y="304037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93108" y="2257713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1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4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5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199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3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52479" y="5173842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46846" y="5262618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10303" y="5180614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32483" y="5236864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34011" y="5179941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77513" y="5112164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307323" y="5919746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42455" y="5854359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57077" y="5793388"/>
            <a:ext cx="163830" cy="244475"/>
          </a:xfrm>
          <a:custGeom>
            <a:avLst/>
            <a:gdLst/>
            <a:ahLst/>
            <a:cxnLst/>
            <a:rect l="l" t="t" r="r" b="b"/>
            <a:pathLst>
              <a:path w="163830" h="244475">
                <a:moveTo>
                  <a:pt x="51079" y="188632"/>
                </a:moveTo>
                <a:lnTo>
                  <a:pt x="27260" y="183416"/>
                </a:lnTo>
                <a:lnTo>
                  <a:pt x="11462" y="169707"/>
                </a:lnTo>
                <a:lnTo>
                  <a:pt x="2702" y="150413"/>
                </a:lnTo>
                <a:lnTo>
                  <a:pt x="0" y="128444"/>
                </a:lnTo>
                <a:lnTo>
                  <a:pt x="10365" y="78794"/>
                </a:lnTo>
                <a:lnTo>
                  <a:pt x="38155" y="37928"/>
                </a:lnTo>
                <a:lnTo>
                  <a:pt x="78407" y="10209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5"/>
                </a:lnTo>
                <a:lnTo>
                  <a:pt x="143380" y="1570"/>
                </a:lnTo>
                <a:lnTo>
                  <a:pt x="151390" y="3723"/>
                </a:lnTo>
                <a:lnTo>
                  <a:pt x="155083" y="4343"/>
                </a:lnTo>
                <a:lnTo>
                  <a:pt x="163699" y="7446"/>
                </a:lnTo>
                <a:lnTo>
                  <a:pt x="163699" y="16133"/>
                </a:lnTo>
                <a:lnTo>
                  <a:pt x="107081" y="16133"/>
                </a:lnTo>
                <a:lnTo>
                  <a:pt x="85436" y="18712"/>
                </a:lnTo>
                <a:lnTo>
                  <a:pt x="51079" y="41573"/>
                </a:lnTo>
                <a:lnTo>
                  <a:pt x="31924" y="77562"/>
                </a:lnTo>
                <a:lnTo>
                  <a:pt x="25231" y="115413"/>
                </a:lnTo>
                <a:lnTo>
                  <a:pt x="28270" y="138469"/>
                </a:lnTo>
                <a:lnTo>
                  <a:pt x="37078" y="156521"/>
                </a:lnTo>
                <a:lnTo>
                  <a:pt x="51194" y="168292"/>
                </a:lnTo>
                <a:lnTo>
                  <a:pt x="70156" y="172499"/>
                </a:lnTo>
                <a:lnTo>
                  <a:pt x="100378" y="172499"/>
                </a:lnTo>
                <a:lnTo>
                  <a:pt x="100148" y="172664"/>
                </a:lnTo>
                <a:lnTo>
                  <a:pt x="84234" y="181109"/>
                </a:lnTo>
                <a:lnTo>
                  <a:pt x="67743" y="186645"/>
                </a:lnTo>
                <a:lnTo>
                  <a:pt x="51079" y="188632"/>
                </a:lnTo>
                <a:close/>
              </a:path>
              <a:path w="163830" h="244475">
                <a:moveTo>
                  <a:pt x="123697" y="68875"/>
                </a:moveTo>
                <a:lnTo>
                  <a:pt x="120620" y="68875"/>
                </a:lnTo>
                <a:lnTo>
                  <a:pt x="120620" y="65152"/>
                </a:lnTo>
                <a:lnTo>
                  <a:pt x="122466" y="63291"/>
                </a:lnTo>
                <a:lnTo>
                  <a:pt x="125582" y="59054"/>
                </a:lnTo>
                <a:lnTo>
                  <a:pt x="131236" y="50803"/>
                </a:lnTo>
                <a:lnTo>
                  <a:pt x="136659" y="41040"/>
                </a:lnTo>
                <a:lnTo>
                  <a:pt x="139082" y="32266"/>
                </a:lnTo>
                <a:lnTo>
                  <a:pt x="139082" y="22958"/>
                </a:lnTo>
                <a:lnTo>
                  <a:pt x="131697" y="20476"/>
                </a:lnTo>
                <a:lnTo>
                  <a:pt x="128620" y="19235"/>
                </a:lnTo>
                <a:lnTo>
                  <a:pt x="121235" y="17374"/>
                </a:lnTo>
                <a:lnTo>
                  <a:pt x="112620" y="16133"/>
                </a:lnTo>
                <a:lnTo>
                  <a:pt x="163699" y="16133"/>
                </a:lnTo>
                <a:lnTo>
                  <a:pt x="163699" y="19856"/>
                </a:lnTo>
                <a:lnTo>
                  <a:pt x="161833" y="28261"/>
                </a:lnTo>
                <a:lnTo>
                  <a:pt x="137082" y="63446"/>
                </a:lnTo>
                <a:lnTo>
                  <a:pt x="130332" y="67440"/>
                </a:lnTo>
                <a:lnTo>
                  <a:pt x="123697" y="68875"/>
                </a:lnTo>
                <a:close/>
              </a:path>
              <a:path w="163830" h="244475">
                <a:moveTo>
                  <a:pt x="100378" y="172499"/>
                </a:moveTo>
                <a:lnTo>
                  <a:pt x="70156" y="172499"/>
                </a:lnTo>
                <a:lnTo>
                  <a:pt x="94244" y="165460"/>
                </a:lnTo>
                <a:lnTo>
                  <a:pt x="111466" y="149230"/>
                </a:lnTo>
                <a:lnTo>
                  <a:pt x="122341" y="131139"/>
                </a:lnTo>
                <a:lnTo>
                  <a:pt x="127389" y="118516"/>
                </a:lnTo>
                <a:lnTo>
                  <a:pt x="129236" y="111070"/>
                </a:lnTo>
                <a:lnTo>
                  <a:pt x="129236" y="109829"/>
                </a:lnTo>
                <a:lnTo>
                  <a:pt x="136005" y="105485"/>
                </a:lnTo>
                <a:lnTo>
                  <a:pt x="142159" y="101141"/>
                </a:lnTo>
                <a:lnTo>
                  <a:pt x="147698" y="99280"/>
                </a:lnTo>
                <a:lnTo>
                  <a:pt x="152621" y="99280"/>
                </a:lnTo>
                <a:lnTo>
                  <a:pt x="153237" y="100521"/>
                </a:lnTo>
                <a:lnTo>
                  <a:pt x="153237" y="102382"/>
                </a:lnTo>
                <a:lnTo>
                  <a:pt x="141544" y="147679"/>
                </a:lnTo>
                <a:lnTo>
                  <a:pt x="136886" y="161951"/>
                </a:lnTo>
                <a:lnTo>
                  <a:pt x="115081" y="161951"/>
                </a:lnTo>
                <a:lnTo>
                  <a:pt x="100378" y="172499"/>
                </a:lnTo>
                <a:close/>
              </a:path>
              <a:path w="163830" h="244475">
                <a:moveTo>
                  <a:pt x="94347" y="227724"/>
                </a:moveTo>
                <a:lnTo>
                  <a:pt x="68925" y="227724"/>
                </a:lnTo>
                <a:lnTo>
                  <a:pt x="76108" y="227317"/>
                </a:lnTo>
                <a:lnTo>
                  <a:pt x="82541" y="224932"/>
                </a:lnTo>
                <a:lnTo>
                  <a:pt x="104235" y="192743"/>
                </a:lnTo>
                <a:lnTo>
                  <a:pt x="115081" y="161951"/>
                </a:lnTo>
                <a:lnTo>
                  <a:pt x="136886" y="161951"/>
                </a:lnTo>
                <a:lnTo>
                  <a:pt x="133063" y="172548"/>
                </a:lnTo>
                <a:lnTo>
                  <a:pt x="128005" y="184909"/>
                </a:lnTo>
                <a:lnTo>
                  <a:pt x="109389" y="214635"/>
                </a:lnTo>
                <a:lnTo>
                  <a:pt x="94347" y="227724"/>
                </a:lnTo>
                <a:close/>
              </a:path>
              <a:path w="163830" h="244475">
                <a:moveTo>
                  <a:pt x="49848" y="244478"/>
                </a:moveTo>
                <a:lnTo>
                  <a:pt x="30760" y="242500"/>
                </a:lnTo>
                <a:lnTo>
                  <a:pt x="15769" y="237962"/>
                </a:lnTo>
                <a:lnTo>
                  <a:pt x="5971" y="232960"/>
                </a:lnTo>
                <a:lnTo>
                  <a:pt x="2461" y="229586"/>
                </a:lnTo>
                <a:lnTo>
                  <a:pt x="4298" y="226134"/>
                </a:lnTo>
                <a:lnTo>
                  <a:pt x="9308" y="221519"/>
                </a:lnTo>
                <a:lnTo>
                  <a:pt x="16741" y="217369"/>
                </a:lnTo>
                <a:lnTo>
                  <a:pt x="25847" y="215314"/>
                </a:lnTo>
                <a:lnTo>
                  <a:pt x="39155" y="222227"/>
                </a:lnTo>
                <a:lnTo>
                  <a:pt x="52002" y="225940"/>
                </a:lnTo>
                <a:lnTo>
                  <a:pt x="62541" y="227443"/>
                </a:lnTo>
                <a:lnTo>
                  <a:pt x="68925" y="227724"/>
                </a:lnTo>
                <a:lnTo>
                  <a:pt x="94347" y="227724"/>
                </a:lnTo>
                <a:lnTo>
                  <a:pt x="88465" y="232843"/>
                </a:lnTo>
                <a:lnTo>
                  <a:pt x="67772" y="241976"/>
                </a:lnTo>
                <a:lnTo>
                  <a:pt x="49848" y="244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34632" y="589917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34632" y="595688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50338" y="5779732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104619" y="296600"/>
                </a:moveTo>
                <a:lnTo>
                  <a:pt x="99081" y="296600"/>
                </a:lnTo>
                <a:lnTo>
                  <a:pt x="89071" y="295979"/>
                </a:lnTo>
                <a:lnTo>
                  <a:pt x="48434" y="276608"/>
                </a:lnTo>
                <a:lnTo>
                  <a:pt x="42463" y="251303"/>
                </a:lnTo>
                <a:lnTo>
                  <a:pt x="42463" y="181186"/>
                </a:lnTo>
                <a:lnTo>
                  <a:pt x="41232" y="178084"/>
                </a:lnTo>
                <a:lnTo>
                  <a:pt x="36943" y="168078"/>
                </a:lnTo>
                <a:lnTo>
                  <a:pt x="29078" y="159934"/>
                </a:lnTo>
                <a:lnTo>
                  <a:pt x="18212" y="154350"/>
                </a:lnTo>
                <a:lnTo>
                  <a:pt x="4923" y="152023"/>
                </a:lnTo>
                <a:lnTo>
                  <a:pt x="1846" y="151402"/>
                </a:lnTo>
                <a:lnTo>
                  <a:pt x="0" y="151402"/>
                </a:lnTo>
                <a:lnTo>
                  <a:pt x="0" y="146438"/>
                </a:lnTo>
                <a:lnTo>
                  <a:pt x="2461" y="145197"/>
                </a:lnTo>
                <a:lnTo>
                  <a:pt x="8269" y="144965"/>
                </a:lnTo>
                <a:lnTo>
                  <a:pt x="15231" y="143801"/>
                </a:lnTo>
                <a:lnTo>
                  <a:pt x="42280" y="113290"/>
                </a:lnTo>
                <a:lnTo>
                  <a:pt x="42463" y="104865"/>
                </a:lnTo>
                <a:lnTo>
                  <a:pt x="42463" y="37230"/>
                </a:lnTo>
                <a:lnTo>
                  <a:pt x="47155" y="22250"/>
                </a:lnTo>
                <a:lnTo>
                  <a:pt x="59694" y="10470"/>
                </a:lnTo>
                <a:lnTo>
                  <a:pt x="77772" y="2763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64"/>
                </a:lnTo>
                <a:lnTo>
                  <a:pt x="103388" y="6205"/>
                </a:lnTo>
                <a:lnTo>
                  <a:pt x="101542" y="6825"/>
                </a:lnTo>
                <a:lnTo>
                  <a:pt x="81888" y="11091"/>
                </a:lnTo>
                <a:lnTo>
                  <a:pt x="69849" y="19545"/>
                </a:lnTo>
                <a:lnTo>
                  <a:pt x="63810" y="29861"/>
                </a:lnTo>
                <a:lnTo>
                  <a:pt x="62156" y="39712"/>
                </a:lnTo>
                <a:lnTo>
                  <a:pt x="62156" y="111070"/>
                </a:lnTo>
                <a:lnTo>
                  <a:pt x="60137" y="122995"/>
                </a:lnTo>
                <a:lnTo>
                  <a:pt x="53848" y="133408"/>
                </a:lnTo>
                <a:lnTo>
                  <a:pt x="42944" y="141959"/>
                </a:lnTo>
                <a:lnTo>
                  <a:pt x="27078" y="148300"/>
                </a:lnTo>
                <a:lnTo>
                  <a:pt x="33501" y="150316"/>
                </a:lnTo>
                <a:lnTo>
                  <a:pt x="61627" y="179199"/>
                </a:lnTo>
                <a:lnTo>
                  <a:pt x="62156" y="188012"/>
                </a:lnTo>
                <a:lnTo>
                  <a:pt x="62156" y="261852"/>
                </a:lnTo>
                <a:lnTo>
                  <a:pt x="62771" y="264334"/>
                </a:lnTo>
                <a:lnTo>
                  <a:pt x="67502" y="274776"/>
                </a:lnTo>
                <a:lnTo>
                  <a:pt x="75695" y="282716"/>
                </a:lnTo>
                <a:lnTo>
                  <a:pt x="86657" y="287981"/>
                </a:lnTo>
                <a:lnTo>
                  <a:pt x="99696" y="290395"/>
                </a:lnTo>
                <a:lnTo>
                  <a:pt x="104619" y="290395"/>
                </a:lnTo>
                <a:lnTo>
                  <a:pt x="104619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86338" y="5799592"/>
            <a:ext cx="184150" cy="216535"/>
          </a:xfrm>
          <a:custGeom>
            <a:avLst/>
            <a:gdLst/>
            <a:ahLst/>
            <a:cxnLst/>
            <a:rect l="l" t="t" r="r" b="b"/>
            <a:pathLst>
              <a:path w="184150" h="216535">
                <a:moveTo>
                  <a:pt x="46155" y="215935"/>
                </a:moveTo>
                <a:lnTo>
                  <a:pt x="44309" y="215935"/>
                </a:lnTo>
                <a:lnTo>
                  <a:pt x="44309" y="206006"/>
                </a:lnTo>
                <a:lnTo>
                  <a:pt x="47021" y="188438"/>
                </a:lnTo>
                <a:lnTo>
                  <a:pt x="49386" y="166915"/>
                </a:lnTo>
                <a:lnTo>
                  <a:pt x="51059" y="143530"/>
                </a:lnTo>
                <a:lnTo>
                  <a:pt x="51694" y="120377"/>
                </a:lnTo>
                <a:lnTo>
                  <a:pt x="50540" y="90283"/>
                </a:lnTo>
                <a:lnTo>
                  <a:pt x="44771" y="56465"/>
                </a:lnTo>
                <a:lnTo>
                  <a:pt x="30924" y="28232"/>
                </a:lnTo>
                <a:lnTo>
                  <a:pt x="5538" y="14892"/>
                </a:lnTo>
                <a:lnTo>
                  <a:pt x="0" y="14892"/>
                </a:lnTo>
                <a:lnTo>
                  <a:pt x="0" y="8687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194"/>
                </a:lnTo>
                <a:lnTo>
                  <a:pt x="67156" y="47003"/>
                </a:lnTo>
                <a:lnTo>
                  <a:pt x="73012" y="83767"/>
                </a:lnTo>
                <a:lnTo>
                  <a:pt x="73849" y="109829"/>
                </a:lnTo>
                <a:lnTo>
                  <a:pt x="73781" y="117081"/>
                </a:lnTo>
                <a:lnTo>
                  <a:pt x="73310" y="131546"/>
                </a:lnTo>
                <a:lnTo>
                  <a:pt x="72031" y="152062"/>
                </a:lnTo>
                <a:lnTo>
                  <a:pt x="69541" y="177463"/>
                </a:lnTo>
                <a:lnTo>
                  <a:pt x="93301" y="177463"/>
                </a:lnTo>
                <a:lnTo>
                  <a:pt x="89234" y="181497"/>
                </a:lnTo>
                <a:lnTo>
                  <a:pt x="59675" y="206511"/>
                </a:lnTo>
                <a:lnTo>
                  <a:pt x="46155" y="215935"/>
                </a:lnTo>
                <a:close/>
              </a:path>
              <a:path w="184150" h="216535">
                <a:moveTo>
                  <a:pt x="93301" y="177463"/>
                </a:moveTo>
                <a:lnTo>
                  <a:pt x="69541" y="177463"/>
                </a:lnTo>
                <a:lnTo>
                  <a:pt x="106696" y="144625"/>
                </a:lnTo>
                <a:lnTo>
                  <a:pt x="139236" y="109286"/>
                </a:lnTo>
                <a:lnTo>
                  <a:pt x="162314" y="76855"/>
                </a:lnTo>
                <a:lnTo>
                  <a:pt x="171084" y="52742"/>
                </a:lnTo>
                <a:lnTo>
                  <a:pt x="170199" y="45975"/>
                </a:lnTo>
                <a:lnTo>
                  <a:pt x="166776" y="38160"/>
                </a:lnTo>
                <a:lnTo>
                  <a:pt x="159660" y="31277"/>
                </a:lnTo>
                <a:lnTo>
                  <a:pt x="147698" y="27302"/>
                </a:lnTo>
                <a:lnTo>
                  <a:pt x="142775" y="27302"/>
                </a:lnTo>
                <a:lnTo>
                  <a:pt x="142775" y="22958"/>
                </a:lnTo>
                <a:lnTo>
                  <a:pt x="143582" y="17538"/>
                </a:lnTo>
                <a:lnTo>
                  <a:pt x="146006" y="9850"/>
                </a:lnTo>
                <a:lnTo>
                  <a:pt x="150044" y="2976"/>
                </a:lnTo>
                <a:lnTo>
                  <a:pt x="155698" y="0"/>
                </a:lnTo>
                <a:lnTo>
                  <a:pt x="165054" y="1851"/>
                </a:lnTo>
                <a:lnTo>
                  <a:pt x="174238" y="7833"/>
                </a:lnTo>
                <a:lnTo>
                  <a:pt x="181228" y="18586"/>
                </a:lnTo>
                <a:lnTo>
                  <a:pt x="184007" y="34748"/>
                </a:lnTo>
                <a:lnTo>
                  <a:pt x="182046" y="50667"/>
                </a:lnTo>
                <a:lnTo>
                  <a:pt x="176622" y="68100"/>
                </a:lnTo>
                <a:lnTo>
                  <a:pt x="168430" y="86230"/>
                </a:lnTo>
                <a:lnTo>
                  <a:pt x="158160" y="104244"/>
                </a:lnTo>
                <a:lnTo>
                  <a:pt x="125255" y="145779"/>
                </a:lnTo>
                <a:lnTo>
                  <a:pt x="93301" y="177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06045" y="5970846"/>
            <a:ext cx="34925" cy="88900"/>
          </a:xfrm>
          <a:custGeom>
            <a:avLst/>
            <a:gdLst/>
            <a:ahLst/>
            <a:cxnLst/>
            <a:rect l="l" t="t" r="r" b="b"/>
            <a:pathLst>
              <a:path w="34925" h="88900">
                <a:moveTo>
                  <a:pt x="19077" y="31645"/>
                </a:moveTo>
                <a:lnTo>
                  <a:pt x="6154" y="31645"/>
                </a:lnTo>
                <a:lnTo>
                  <a:pt x="0" y="23579"/>
                </a:lnTo>
                <a:lnTo>
                  <a:pt x="0" y="7446"/>
                </a:lnTo>
                <a:lnTo>
                  <a:pt x="6154" y="0"/>
                </a:lnTo>
                <a:lnTo>
                  <a:pt x="15385" y="0"/>
                </a:lnTo>
                <a:lnTo>
                  <a:pt x="23299" y="2142"/>
                </a:lnTo>
                <a:lnTo>
                  <a:pt x="29308" y="8299"/>
                </a:lnTo>
                <a:lnTo>
                  <a:pt x="33126" y="18062"/>
                </a:lnTo>
                <a:lnTo>
                  <a:pt x="34015" y="26681"/>
                </a:lnTo>
                <a:lnTo>
                  <a:pt x="27078" y="26681"/>
                </a:lnTo>
                <a:lnTo>
                  <a:pt x="27078" y="27302"/>
                </a:lnTo>
                <a:lnTo>
                  <a:pt x="25847" y="27922"/>
                </a:lnTo>
                <a:lnTo>
                  <a:pt x="22770" y="30404"/>
                </a:lnTo>
                <a:lnTo>
                  <a:pt x="19077" y="31645"/>
                </a:lnTo>
                <a:close/>
              </a:path>
              <a:path w="34925" h="88900">
                <a:moveTo>
                  <a:pt x="8000" y="88731"/>
                </a:moveTo>
                <a:lnTo>
                  <a:pt x="6154" y="88731"/>
                </a:lnTo>
                <a:lnTo>
                  <a:pt x="4923" y="87490"/>
                </a:lnTo>
                <a:lnTo>
                  <a:pt x="4923" y="83767"/>
                </a:lnTo>
                <a:lnTo>
                  <a:pt x="8000" y="80665"/>
                </a:lnTo>
                <a:lnTo>
                  <a:pt x="15231" y="71861"/>
                </a:lnTo>
                <a:lnTo>
                  <a:pt x="21539" y="60499"/>
                </a:lnTo>
                <a:lnTo>
                  <a:pt x="26001" y="46809"/>
                </a:lnTo>
                <a:lnTo>
                  <a:pt x="27693" y="31025"/>
                </a:lnTo>
                <a:lnTo>
                  <a:pt x="27693" y="26681"/>
                </a:lnTo>
                <a:lnTo>
                  <a:pt x="34015" y="26681"/>
                </a:lnTo>
                <a:lnTo>
                  <a:pt x="34462" y="31025"/>
                </a:lnTo>
                <a:lnTo>
                  <a:pt x="30760" y="54701"/>
                </a:lnTo>
                <a:lnTo>
                  <a:pt x="22385" y="72909"/>
                </a:lnTo>
                <a:lnTo>
                  <a:pt x="13433" y="84601"/>
                </a:lnTo>
                <a:lnTo>
                  <a:pt x="8000" y="88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19891" y="5793382"/>
            <a:ext cx="158750" cy="215900"/>
          </a:xfrm>
          <a:custGeom>
            <a:avLst/>
            <a:gdLst/>
            <a:ahLst/>
            <a:cxnLst/>
            <a:rect l="l" t="t" r="r" b="b"/>
            <a:pathLst>
              <a:path w="158750" h="215900">
                <a:moveTo>
                  <a:pt x="49848" y="215314"/>
                </a:moveTo>
                <a:lnTo>
                  <a:pt x="30116" y="212735"/>
                </a:lnTo>
                <a:lnTo>
                  <a:pt x="14308" y="205386"/>
                </a:lnTo>
                <a:lnTo>
                  <a:pt x="3807" y="193849"/>
                </a:lnTo>
                <a:lnTo>
                  <a:pt x="0" y="178704"/>
                </a:lnTo>
                <a:lnTo>
                  <a:pt x="1403" y="168243"/>
                </a:lnTo>
                <a:lnTo>
                  <a:pt x="8923" y="149463"/>
                </a:lnTo>
                <a:lnTo>
                  <a:pt x="27520" y="125913"/>
                </a:lnTo>
                <a:lnTo>
                  <a:pt x="62156" y="101141"/>
                </a:lnTo>
                <a:lnTo>
                  <a:pt x="51598" y="96352"/>
                </a:lnTo>
                <a:lnTo>
                  <a:pt x="42771" y="89352"/>
                </a:lnTo>
                <a:lnTo>
                  <a:pt x="36713" y="80025"/>
                </a:lnTo>
                <a:lnTo>
                  <a:pt x="34462" y="68255"/>
                </a:lnTo>
                <a:lnTo>
                  <a:pt x="42876" y="42145"/>
                </a:lnTo>
                <a:lnTo>
                  <a:pt x="64387" y="20399"/>
                </a:lnTo>
                <a:lnTo>
                  <a:pt x="93398" y="5516"/>
                </a:lnTo>
                <a:lnTo>
                  <a:pt x="124312" y="0"/>
                </a:lnTo>
                <a:lnTo>
                  <a:pt x="135313" y="659"/>
                </a:lnTo>
                <a:lnTo>
                  <a:pt x="146313" y="3412"/>
                </a:lnTo>
                <a:lnTo>
                  <a:pt x="154775" y="9423"/>
                </a:lnTo>
                <a:lnTo>
                  <a:pt x="156952" y="16133"/>
                </a:lnTo>
                <a:lnTo>
                  <a:pt x="105235" y="16133"/>
                </a:lnTo>
                <a:lnTo>
                  <a:pt x="80628" y="21281"/>
                </a:lnTo>
                <a:lnTo>
                  <a:pt x="66695" y="33119"/>
                </a:lnTo>
                <a:lnTo>
                  <a:pt x="60492" y="46237"/>
                </a:lnTo>
                <a:lnTo>
                  <a:pt x="59079" y="55224"/>
                </a:lnTo>
                <a:lnTo>
                  <a:pt x="61069" y="65269"/>
                </a:lnTo>
                <a:lnTo>
                  <a:pt x="68541" y="76011"/>
                </a:lnTo>
                <a:lnTo>
                  <a:pt x="83743" y="84892"/>
                </a:lnTo>
                <a:lnTo>
                  <a:pt x="108927" y="89352"/>
                </a:lnTo>
                <a:lnTo>
                  <a:pt x="110773" y="89352"/>
                </a:lnTo>
                <a:lnTo>
                  <a:pt x="112004" y="89972"/>
                </a:lnTo>
                <a:lnTo>
                  <a:pt x="112004" y="91834"/>
                </a:lnTo>
                <a:lnTo>
                  <a:pt x="110158" y="95276"/>
                </a:lnTo>
                <a:lnTo>
                  <a:pt x="105081" y="99823"/>
                </a:lnTo>
                <a:lnTo>
                  <a:pt x="97465" y="103788"/>
                </a:lnTo>
                <a:lnTo>
                  <a:pt x="88003" y="105485"/>
                </a:lnTo>
                <a:lnTo>
                  <a:pt x="58463" y="113668"/>
                </a:lnTo>
                <a:lnTo>
                  <a:pt x="39078" y="130926"/>
                </a:lnTo>
                <a:lnTo>
                  <a:pt x="28462" y="150510"/>
                </a:lnTo>
                <a:lnTo>
                  <a:pt x="25231" y="165674"/>
                </a:lnTo>
                <a:lnTo>
                  <a:pt x="29116" y="180333"/>
                </a:lnTo>
                <a:lnTo>
                  <a:pt x="39232" y="190804"/>
                </a:lnTo>
                <a:lnTo>
                  <a:pt x="53271" y="197087"/>
                </a:lnTo>
                <a:lnTo>
                  <a:pt x="68925" y="199181"/>
                </a:lnTo>
                <a:lnTo>
                  <a:pt x="99262" y="199181"/>
                </a:lnTo>
                <a:lnTo>
                  <a:pt x="84465" y="207946"/>
                </a:lnTo>
                <a:lnTo>
                  <a:pt x="49848" y="215314"/>
                </a:lnTo>
                <a:close/>
              </a:path>
              <a:path w="158750" h="215900">
                <a:moveTo>
                  <a:pt x="131082" y="48399"/>
                </a:moveTo>
                <a:lnTo>
                  <a:pt x="128005" y="48399"/>
                </a:lnTo>
                <a:lnTo>
                  <a:pt x="128005" y="45296"/>
                </a:lnTo>
                <a:lnTo>
                  <a:pt x="128620" y="44055"/>
                </a:lnTo>
                <a:lnTo>
                  <a:pt x="129236" y="43435"/>
                </a:lnTo>
                <a:lnTo>
                  <a:pt x="130466" y="41573"/>
                </a:lnTo>
                <a:lnTo>
                  <a:pt x="132928" y="37230"/>
                </a:lnTo>
                <a:lnTo>
                  <a:pt x="132928" y="32266"/>
                </a:lnTo>
                <a:lnTo>
                  <a:pt x="129380" y="23462"/>
                </a:lnTo>
                <a:lnTo>
                  <a:pt x="121158" y="18615"/>
                </a:lnTo>
                <a:lnTo>
                  <a:pt x="111898" y="16559"/>
                </a:lnTo>
                <a:lnTo>
                  <a:pt x="105235" y="16133"/>
                </a:lnTo>
                <a:lnTo>
                  <a:pt x="156952" y="16133"/>
                </a:lnTo>
                <a:lnTo>
                  <a:pt x="158160" y="19856"/>
                </a:lnTo>
                <a:lnTo>
                  <a:pt x="155141" y="31645"/>
                </a:lnTo>
                <a:lnTo>
                  <a:pt x="147852" y="40642"/>
                </a:lnTo>
                <a:lnTo>
                  <a:pt x="138948" y="46382"/>
                </a:lnTo>
                <a:lnTo>
                  <a:pt x="131082" y="48399"/>
                </a:lnTo>
                <a:close/>
              </a:path>
              <a:path w="158750" h="215900">
                <a:moveTo>
                  <a:pt x="99262" y="199181"/>
                </a:moveTo>
                <a:lnTo>
                  <a:pt x="68925" y="199181"/>
                </a:lnTo>
                <a:lnTo>
                  <a:pt x="86243" y="196331"/>
                </a:lnTo>
                <a:lnTo>
                  <a:pt x="99004" y="189408"/>
                </a:lnTo>
                <a:lnTo>
                  <a:pt x="107956" y="180857"/>
                </a:lnTo>
                <a:lnTo>
                  <a:pt x="113850" y="173120"/>
                </a:lnTo>
                <a:lnTo>
                  <a:pt x="120620" y="164433"/>
                </a:lnTo>
                <a:lnTo>
                  <a:pt x="131697" y="160089"/>
                </a:lnTo>
                <a:lnTo>
                  <a:pt x="136621" y="160089"/>
                </a:lnTo>
                <a:lnTo>
                  <a:pt x="138467" y="160710"/>
                </a:lnTo>
                <a:lnTo>
                  <a:pt x="138467" y="162571"/>
                </a:lnTo>
                <a:lnTo>
                  <a:pt x="131543" y="173430"/>
                </a:lnTo>
                <a:lnTo>
                  <a:pt x="112620" y="191270"/>
                </a:lnTo>
                <a:lnTo>
                  <a:pt x="99262" y="19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14365" y="5779731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5538" y="296600"/>
                </a:moveTo>
                <a:lnTo>
                  <a:pt x="0" y="296600"/>
                </a:lnTo>
                <a:lnTo>
                  <a:pt x="0" y="291636"/>
                </a:lnTo>
                <a:lnTo>
                  <a:pt x="1230" y="290395"/>
                </a:lnTo>
                <a:lnTo>
                  <a:pt x="2461" y="290395"/>
                </a:lnTo>
                <a:lnTo>
                  <a:pt x="22212" y="285867"/>
                </a:lnTo>
                <a:lnTo>
                  <a:pt x="34462" y="277442"/>
                </a:lnTo>
                <a:lnTo>
                  <a:pt x="40713" y="267271"/>
                </a:lnTo>
                <a:lnTo>
                  <a:pt x="42463" y="257508"/>
                </a:lnTo>
                <a:lnTo>
                  <a:pt x="42463" y="186150"/>
                </a:lnTo>
                <a:lnTo>
                  <a:pt x="44473" y="173866"/>
                </a:lnTo>
                <a:lnTo>
                  <a:pt x="50694" y="163269"/>
                </a:lnTo>
                <a:lnTo>
                  <a:pt x="61416" y="154650"/>
                </a:lnTo>
                <a:lnTo>
                  <a:pt x="76926" y="148300"/>
                </a:lnTo>
                <a:lnTo>
                  <a:pt x="68925" y="145818"/>
                </a:lnTo>
                <a:lnTo>
                  <a:pt x="42992" y="117410"/>
                </a:lnTo>
                <a:lnTo>
                  <a:pt x="42463" y="108588"/>
                </a:lnTo>
                <a:lnTo>
                  <a:pt x="42463" y="35368"/>
                </a:lnTo>
                <a:lnTo>
                  <a:pt x="41232" y="32266"/>
                </a:lnTo>
                <a:lnTo>
                  <a:pt x="36597" y="22182"/>
                </a:lnTo>
                <a:lnTo>
                  <a:pt x="28616" y="14426"/>
                </a:lnTo>
                <a:lnTo>
                  <a:pt x="17866" y="9229"/>
                </a:lnTo>
                <a:lnTo>
                  <a:pt x="4923" y="6825"/>
                </a:lnTo>
                <a:lnTo>
                  <a:pt x="1846" y="6205"/>
                </a:lnTo>
                <a:lnTo>
                  <a:pt x="0" y="6205"/>
                </a:lnTo>
                <a:lnTo>
                  <a:pt x="0" y="0"/>
                </a:lnTo>
                <a:lnTo>
                  <a:pt x="5538" y="0"/>
                </a:lnTo>
                <a:lnTo>
                  <a:pt x="14942" y="630"/>
                </a:lnTo>
                <a:lnTo>
                  <a:pt x="56185" y="20515"/>
                </a:lnTo>
                <a:lnTo>
                  <a:pt x="62156" y="45296"/>
                </a:lnTo>
                <a:lnTo>
                  <a:pt x="62156" y="115413"/>
                </a:lnTo>
                <a:lnTo>
                  <a:pt x="62771" y="119136"/>
                </a:lnTo>
                <a:lnTo>
                  <a:pt x="67070" y="129054"/>
                </a:lnTo>
                <a:lnTo>
                  <a:pt x="75003" y="137053"/>
                </a:lnTo>
                <a:lnTo>
                  <a:pt x="86051" y="142609"/>
                </a:lnTo>
                <a:lnTo>
                  <a:pt x="99696" y="145197"/>
                </a:lnTo>
                <a:lnTo>
                  <a:pt x="102773" y="145818"/>
                </a:lnTo>
                <a:lnTo>
                  <a:pt x="104619" y="145818"/>
                </a:lnTo>
                <a:lnTo>
                  <a:pt x="104619" y="150161"/>
                </a:lnTo>
                <a:lnTo>
                  <a:pt x="103388" y="151402"/>
                </a:lnTo>
                <a:lnTo>
                  <a:pt x="101542" y="152023"/>
                </a:lnTo>
                <a:lnTo>
                  <a:pt x="96090" y="152255"/>
                </a:lnTo>
                <a:lnTo>
                  <a:pt x="89311" y="153419"/>
                </a:lnTo>
                <a:lnTo>
                  <a:pt x="62339" y="183930"/>
                </a:lnTo>
                <a:lnTo>
                  <a:pt x="62156" y="192355"/>
                </a:lnTo>
                <a:lnTo>
                  <a:pt x="62156" y="259990"/>
                </a:lnTo>
                <a:lnTo>
                  <a:pt x="57117" y="275134"/>
                </a:lnTo>
                <a:lnTo>
                  <a:pt x="44463" y="286672"/>
                </a:lnTo>
                <a:lnTo>
                  <a:pt x="26501" y="294021"/>
                </a:lnTo>
                <a:lnTo>
                  <a:pt x="5538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标题 92">
            <a:extLst>
              <a:ext uri="{FF2B5EF4-FFF2-40B4-BE49-F238E27FC236}">
                <a16:creationId xmlns:a16="http://schemas.microsoft.com/office/drawing/2014/main" id="{C8CB342E-0843-46AA-9B64-166734CA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图嵌入的通用框架</a:t>
            </a:r>
          </a:p>
        </p:txBody>
      </p:sp>
    </p:spTree>
    <p:extLst>
      <p:ext uri="{BB962C8B-B14F-4D97-AF65-F5344CB8AC3E}">
        <p14:creationId xmlns:p14="http://schemas.microsoft.com/office/powerpoint/2010/main" val="2114446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688341" y="1657266"/>
            <a:ext cx="1411605" cy="1222375"/>
          </a:xfrm>
          <a:custGeom>
            <a:avLst/>
            <a:gdLst/>
            <a:ahLst/>
            <a:cxnLst/>
            <a:rect l="l" t="t" r="r" b="b"/>
            <a:pathLst>
              <a:path w="1411605" h="1222375">
                <a:moveTo>
                  <a:pt x="1207516" y="0"/>
                </a:moveTo>
                <a:lnTo>
                  <a:pt x="203708" y="0"/>
                </a:lnTo>
                <a:lnTo>
                  <a:pt x="157002" y="5379"/>
                </a:lnTo>
                <a:lnTo>
                  <a:pt x="114125" y="20704"/>
                </a:lnTo>
                <a:lnTo>
                  <a:pt x="76302" y="44750"/>
                </a:lnTo>
                <a:lnTo>
                  <a:pt x="44754" y="76297"/>
                </a:lnTo>
                <a:lnTo>
                  <a:pt x="20706" y="114120"/>
                </a:lnTo>
                <a:lnTo>
                  <a:pt x="5380" y="156998"/>
                </a:lnTo>
                <a:lnTo>
                  <a:pt x="0" y="203708"/>
                </a:lnTo>
                <a:lnTo>
                  <a:pt x="0" y="1018527"/>
                </a:lnTo>
                <a:lnTo>
                  <a:pt x="5380" y="1065237"/>
                </a:lnTo>
                <a:lnTo>
                  <a:pt x="20706" y="1108117"/>
                </a:lnTo>
                <a:lnTo>
                  <a:pt x="44754" y="1145943"/>
                </a:lnTo>
                <a:lnTo>
                  <a:pt x="76302" y="1177492"/>
                </a:lnTo>
                <a:lnTo>
                  <a:pt x="114125" y="1201541"/>
                </a:lnTo>
                <a:lnTo>
                  <a:pt x="157002" y="1216867"/>
                </a:lnTo>
                <a:lnTo>
                  <a:pt x="203708" y="1222248"/>
                </a:lnTo>
                <a:lnTo>
                  <a:pt x="1207516" y="1222248"/>
                </a:lnTo>
                <a:lnTo>
                  <a:pt x="1254221" y="1216867"/>
                </a:lnTo>
                <a:lnTo>
                  <a:pt x="1297098" y="1201541"/>
                </a:lnTo>
                <a:lnTo>
                  <a:pt x="1334921" y="1177492"/>
                </a:lnTo>
                <a:lnTo>
                  <a:pt x="1366469" y="1145943"/>
                </a:lnTo>
                <a:lnTo>
                  <a:pt x="1390517" y="1108117"/>
                </a:lnTo>
                <a:lnTo>
                  <a:pt x="1405843" y="1065237"/>
                </a:lnTo>
                <a:lnTo>
                  <a:pt x="1411224" y="1018527"/>
                </a:lnTo>
                <a:lnTo>
                  <a:pt x="1411224" y="203708"/>
                </a:lnTo>
                <a:lnTo>
                  <a:pt x="1405843" y="156998"/>
                </a:lnTo>
                <a:lnTo>
                  <a:pt x="1390517" y="114120"/>
                </a:lnTo>
                <a:lnTo>
                  <a:pt x="1366469" y="76297"/>
                </a:lnTo>
                <a:lnTo>
                  <a:pt x="1334921" y="44750"/>
                </a:lnTo>
                <a:lnTo>
                  <a:pt x="1297098" y="20704"/>
                </a:lnTo>
                <a:lnTo>
                  <a:pt x="1254221" y="5379"/>
                </a:lnTo>
                <a:lnTo>
                  <a:pt x="1207516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5746" y="547106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7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7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5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2522" y="5045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4433" y="459629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0033" y="417871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3383" y="4312070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0255" y="473116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6994" y="4334929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0260" y="5124357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33365" y="402021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11853" y="417795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1400" y="4754034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383" y="4153581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87396" y="4334929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805" y="4481230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29">
                <a:moveTo>
                  <a:pt x="1131570" y="0"/>
                </a:moveTo>
                <a:lnTo>
                  <a:pt x="1131570" y="152018"/>
                </a:lnTo>
                <a:lnTo>
                  <a:pt x="0" y="152018"/>
                </a:lnTo>
                <a:lnTo>
                  <a:pt x="0" y="456056"/>
                </a:lnTo>
                <a:lnTo>
                  <a:pt x="1131570" y="456056"/>
                </a:lnTo>
                <a:lnTo>
                  <a:pt x="1131570" y="608075"/>
                </a:lnTo>
                <a:lnTo>
                  <a:pt x="1435608" y="304037"/>
                </a:lnTo>
                <a:lnTo>
                  <a:pt x="113157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3828" y="4088043"/>
            <a:ext cx="2078989" cy="1729739"/>
          </a:xfrm>
          <a:custGeom>
            <a:avLst/>
            <a:gdLst/>
            <a:ahLst/>
            <a:cxnLst/>
            <a:rect l="l" t="t" r="r" b="b"/>
            <a:pathLst>
              <a:path w="2078990" h="1729739">
                <a:moveTo>
                  <a:pt x="0" y="0"/>
                </a:moveTo>
                <a:lnTo>
                  <a:pt x="2078735" y="0"/>
                </a:lnTo>
                <a:lnTo>
                  <a:pt x="2078735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18767" y="5796916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8550" y="5889957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52264" y="4252495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63598" y="3154300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信息提取器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40707" y="2769777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30" h="1188720">
                <a:moveTo>
                  <a:pt x="456056" y="304037"/>
                </a:moveTo>
                <a:lnTo>
                  <a:pt x="152019" y="304037"/>
                </a:lnTo>
                <a:lnTo>
                  <a:pt x="152019" y="1188719"/>
                </a:lnTo>
                <a:lnTo>
                  <a:pt x="456056" y="1188719"/>
                </a:lnTo>
                <a:lnTo>
                  <a:pt x="456056" y="304037"/>
                </a:lnTo>
                <a:close/>
              </a:path>
              <a:path w="608330" h="1188720">
                <a:moveTo>
                  <a:pt x="304038" y="0"/>
                </a:moveTo>
                <a:lnTo>
                  <a:pt x="0" y="304037"/>
                </a:lnTo>
                <a:lnTo>
                  <a:pt x="608076" y="304037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93108" y="2257713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1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4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5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199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3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52479" y="5173842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46846" y="5262618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10303" y="5180614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32483" y="5236864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34011" y="5179941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77513" y="5112164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2796020" y="1763614"/>
            <a:ext cx="122682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构角色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307323" y="5919746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42455" y="5854359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57077" y="5793388"/>
            <a:ext cx="163830" cy="244475"/>
          </a:xfrm>
          <a:custGeom>
            <a:avLst/>
            <a:gdLst/>
            <a:ahLst/>
            <a:cxnLst/>
            <a:rect l="l" t="t" r="r" b="b"/>
            <a:pathLst>
              <a:path w="163830" h="244475">
                <a:moveTo>
                  <a:pt x="51079" y="188632"/>
                </a:moveTo>
                <a:lnTo>
                  <a:pt x="27260" y="183416"/>
                </a:lnTo>
                <a:lnTo>
                  <a:pt x="11462" y="169707"/>
                </a:lnTo>
                <a:lnTo>
                  <a:pt x="2702" y="150413"/>
                </a:lnTo>
                <a:lnTo>
                  <a:pt x="0" y="128444"/>
                </a:lnTo>
                <a:lnTo>
                  <a:pt x="10365" y="78794"/>
                </a:lnTo>
                <a:lnTo>
                  <a:pt x="38155" y="37928"/>
                </a:lnTo>
                <a:lnTo>
                  <a:pt x="78407" y="10209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5"/>
                </a:lnTo>
                <a:lnTo>
                  <a:pt x="143380" y="1570"/>
                </a:lnTo>
                <a:lnTo>
                  <a:pt x="151390" y="3723"/>
                </a:lnTo>
                <a:lnTo>
                  <a:pt x="155083" y="4343"/>
                </a:lnTo>
                <a:lnTo>
                  <a:pt x="163699" y="7446"/>
                </a:lnTo>
                <a:lnTo>
                  <a:pt x="163699" y="16133"/>
                </a:lnTo>
                <a:lnTo>
                  <a:pt x="107081" y="16133"/>
                </a:lnTo>
                <a:lnTo>
                  <a:pt x="85436" y="18712"/>
                </a:lnTo>
                <a:lnTo>
                  <a:pt x="51079" y="41573"/>
                </a:lnTo>
                <a:lnTo>
                  <a:pt x="31924" y="77562"/>
                </a:lnTo>
                <a:lnTo>
                  <a:pt x="25231" y="115413"/>
                </a:lnTo>
                <a:lnTo>
                  <a:pt x="28270" y="138469"/>
                </a:lnTo>
                <a:lnTo>
                  <a:pt x="37078" y="156521"/>
                </a:lnTo>
                <a:lnTo>
                  <a:pt x="51194" y="168292"/>
                </a:lnTo>
                <a:lnTo>
                  <a:pt x="70156" y="172499"/>
                </a:lnTo>
                <a:lnTo>
                  <a:pt x="100378" y="172499"/>
                </a:lnTo>
                <a:lnTo>
                  <a:pt x="100148" y="172664"/>
                </a:lnTo>
                <a:lnTo>
                  <a:pt x="84234" y="181109"/>
                </a:lnTo>
                <a:lnTo>
                  <a:pt x="67743" y="186645"/>
                </a:lnTo>
                <a:lnTo>
                  <a:pt x="51079" y="188632"/>
                </a:lnTo>
                <a:close/>
              </a:path>
              <a:path w="163830" h="244475">
                <a:moveTo>
                  <a:pt x="123697" y="68875"/>
                </a:moveTo>
                <a:lnTo>
                  <a:pt x="120620" y="68875"/>
                </a:lnTo>
                <a:lnTo>
                  <a:pt x="120620" y="65152"/>
                </a:lnTo>
                <a:lnTo>
                  <a:pt x="122466" y="63291"/>
                </a:lnTo>
                <a:lnTo>
                  <a:pt x="125582" y="59054"/>
                </a:lnTo>
                <a:lnTo>
                  <a:pt x="131236" y="50803"/>
                </a:lnTo>
                <a:lnTo>
                  <a:pt x="136659" y="41040"/>
                </a:lnTo>
                <a:lnTo>
                  <a:pt x="139082" y="32266"/>
                </a:lnTo>
                <a:lnTo>
                  <a:pt x="139082" y="22958"/>
                </a:lnTo>
                <a:lnTo>
                  <a:pt x="131697" y="20476"/>
                </a:lnTo>
                <a:lnTo>
                  <a:pt x="128620" y="19235"/>
                </a:lnTo>
                <a:lnTo>
                  <a:pt x="121235" y="17374"/>
                </a:lnTo>
                <a:lnTo>
                  <a:pt x="112620" y="16133"/>
                </a:lnTo>
                <a:lnTo>
                  <a:pt x="163699" y="16133"/>
                </a:lnTo>
                <a:lnTo>
                  <a:pt x="163699" y="19856"/>
                </a:lnTo>
                <a:lnTo>
                  <a:pt x="161833" y="28261"/>
                </a:lnTo>
                <a:lnTo>
                  <a:pt x="137082" y="63446"/>
                </a:lnTo>
                <a:lnTo>
                  <a:pt x="130332" y="67440"/>
                </a:lnTo>
                <a:lnTo>
                  <a:pt x="123697" y="68875"/>
                </a:lnTo>
                <a:close/>
              </a:path>
              <a:path w="163830" h="244475">
                <a:moveTo>
                  <a:pt x="100378" y="172499"/>
                </a:moveTo>
                <a:lnTo>
                  <a:pt x="70156" y="172499"/>
                </a:lnTo>
                <a:lnTo>
                  <a:pt x="94244" y="165460"/>
                </a:lnTo>
                <a:lnTo>
                  <a:pt x="111466" y="149230"/>
                </a:lnTo>
                <a:lnTo>
                  <a:pt x="122341" y="131139"/>
                </a:lnTo>
                <a:lnTo>
                  <a:pt x="127389" y="118516"/>
                </a:lnTo>
                <a:lnTo>
                  <a:pt x="129236" y="111070"/>
                </a:lnTo>
                <a:lnTo>
                  <a:pt x="129236" y="109829"/>
                </a:lnTo>
                <a:lnTo>
                  <a:pt x="136005" y="105485"/>
                </a:lnTo>
                <a:lnTo>
                  <a:pt x="142159" y="101141"/>
                </a:lnTo>
                <a:lnTo>
                  <a:pt x="147698" y="99280"/>
                </a:lnTo>
                <a:lnTo>
                  <a:pt x="152621" y="99280"/>
                </a:lnTo>
                <a:lnTo>
                  <a:pt x="153237" y="100521"/>
                </a:lnTo>
                <a:lnTo>
                  <a:pt x="153237" y="102382"/>
                </a:lnTo>
                <a:lnTo>
                  <a:pt x="141544" y="147679"/>
                </a:lnTo>
                <a:lnTo>
                  <a:pt x="136886" y="161951"/>
                </a:lnTo>
                <a:lnTo>
                  <a:pt x="115081" y="161951"/>
                </a:lnTo>
                <a:lnTo>
                  <a:pt x="100378" y="172499"/>
                </a:lnTo>
                <a:close/>
              </a:path>
              <a:path w="163830" h="244475">
                <a:moveTo>
                  <a:pt x="94347" y="227724"/>
                </a:moveTo>
                <a:lnTo>
                  <a:pt x="68925" y="227724"/>
                </a:lnTo>
                <a:lnTo>
                  <a:pt x="76108" y="227317"/>
                </a:lnTo>
                <a:lnTo>
                  <a:pt x="82541" y="224932"/>
                </a:lnTo>
                <a:lnTo>
                  <a:pt x="104235" y="192743"/>
                </a:lnTo>
                <a:lnTo>
                  <a:pt x="115081" y="161951"/>
                </a:lnTo>
                <a:lnTo>
                  <a:pt x="136886" y="161951"/>
                </a:lnTo>
                <a:lnTo>
                  <a:pt x="133063" y="172548"/>
                </a:lnTo>
                <a:lnTo>
                  <a:pt x="128005" y="184909"/>
                </a:lnTo>
                <a:lnTo>
                  <a:pt x="109389" y="214635"/>
                </a:lnTo>
                <a:lnTo>
                  <a:pt x="94347" y="227724"/>
                </a:lnTo>
                <a:close/>
              </a:path>
              <a:path w="163830" h="244475">
                <a:moveTo>
                  <a:pt x="49848" y="244478"/>
                </a:moveTo>
                <a:lnTo>
                  <a:pt x="30760" y="242500"/>
                </a:lnTo>
                <a:lnTo>
                  <a:pt x="15769" y="237962"/>
                </a:lnTo>
                <a:lnTo>
                  <a:pt x="5971" y="232960"/>
                </a:lnTo>
                <a:lnTo>
                  <a:pt x="2461" y="229586"/>
                </a:lnTo>
                <a:lnTo>
                  <a:pt x="4298" y="226134"/>
                </a:lnTo>
                <a:lnTo>
                  <a:pt x="9308" y="221519"/>
                </a:lnTo>
                <a:lnTo>
                  <a:pt x="16741" y="217369"/>
                </a:lnTo>
                <a:lnTo>
                  <a:pt x="25847" y="215314"/>
                </a:lnTo>
                <a:lnTo>
                  <a:pt x="39155" y="222227"/>
                </a:lnTo>
                <a:lnTo>
                  <a:pt x="52002" y="225940"/>
                </a:lnTo>
                <a:lnTo>
                  <a:pt x="62541" y="227443"/>
                </a:lnTo>
                <a:lnTo>
                  <a:pt x="68925" y="227724"/>
                </a:lnTo>
                <a:lnTo>
                  <a:pt x="94347" y="227724"/>
                </a:lnTo>
                <a:lnTo>
                  <a:pt x="88465" y="232843"/>
                </a:lnTo>
                <a:lnTo>
                  <a:pt x="67772" y="241976"/>
                </a:lnTo>
                <a:lnTo>
                  <a:pt x="49848" y="244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34632" y="589917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34632" y="595688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50338" y="5779732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104619" y="296600"/>
                </a:moveTo>
                <a:lnTo>
                  <a:pt x="99081" y="296600"/>
                </a:lnTo>
                <a:lnTo>
                  <a:pt x="89071" y="295979"/>
                </a:lnTo>
                <a:lnTo>
                  <a:pt x="48434" y="276608"/>
                </a:lnTo>
                <a:lnTo>
                  <a:pt x="42463" y="251303"/>
                </a:lnTo>
                <a:lnTo>
                  <a:pt x="42463" y="181186"/>
                </a:lnTo>
                <a:lnTo>
                  <a:pt x="41232" y="178084"/>
                </a:lnTo>
                <a:lnTo>
                  <a:pt x="36943" y="168078"/>
                </a:lnTo>
                <a:lnTo>
                  <a:pt x="29078" y="159934"/>
                </a:lnTo>
                <a:lnTo>
                  <a:pt x="18212" y="154350"/>
                </a:lnTo>
                <a:lnTo>
                  <a:pt x="4923" y="152023"/>
                </a:lnTo>
                <a:lnTo>
                  <a:pt x="1846" y="151402"/>
                </a:lnTo>
                <a:lnTo>
                  <a:pt x="0" y="151402"/>
                </a:lnTo>
                <a:lnTo>
                  <a:pt x="0" y="146438"/>
                </a:lnTo>
                <a:lnTo>
                  <a:pt x="2461" y="145197"/>
                </a:lnTo>
                <a:lnTo>
                  <a:pt x="8269" y="144965"/>
                </a:lnTo>
                <a:lnTo>
                  <a:pt x="15231" y="143801"/>
                </a:lnTo>
                <a:lnTo>
                  <a:pt x="42280" y="113290"/>
                </a:lnTo>
                <a:lnTo>
                  <a:pt x="42463" y="104865"/>
                </a:lnTo>
                <a:lnTo>
                  <a:pt x="42463" y="37230"/>
                </a:lnTo>
                <a:lnTo>
                  <a:pt x="47155" y="22250"/>
                </a:lnTo>
                <a:lnTo>
                  <a:pt x="59694" y="10470"/>
                </a:lnTo>
                <a:lnTo>
                  <a:pt x="77772" y="2763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64"/>
                </a:lnTo>
                <a:lnTo>
                  <a:pt x="103388" y="6205"/>
                </a:lnTo>
                <a:lnTo>
                  <a:pt x="101542" y="6825"/>
                </a:lnTo>
                <a:lnTo>
                  <a:pt x="81888" y="11091"/>
                </a:lnTo>
                <a:lnTo>
                  <a:pt x="69849" y="19545"/>
                </a:lnTo>
                <a:lnTo>
                  <a:pt x="63810" y="29861"/>
                </a:lnTo>
                <a:lnTo>
                  <a:pt x="62156" y="39712"/>
                </a:lnTo>
                <a:lnTo>
                  <a:pt x="62156" y="111070"/>
                </a:lnTo>
                <a:lnTo>
                  <a:pt x="60137" y="122995"/>
                </a:lnTo>
                <a:lnTo>
                  <a:pt x="53848" y="133408"/>
                </a:lnTo>
                <a:lnTo>
                  <a:pt x="42944" y="141959"/>
                </a:lnTo>
                <a:lnTo>
                  <a:pt x="27078" y="148300"/>
                </a:lnTo>
                <a:lnTo>
                  <a:pt x="33501" y="150316"/>
                </a:lnTo>
                <a:lnTo>
                  <a:pt x="61627" y="179199"/>
                </a:lnTo>
                <a:lnTo>
                  <a:pt x="62156" y="188012"/>
                </a:lnTo>
                <a:lnTo>
                  <a:pt x="62156" y="261852"/>
                </a:lnTo>
                <a:lnTo>
                  <a:pt x="62771" y="264334"/>
                </a:lnTo>
                <a:lnTo>
                  <a:pt x="67502" y="274776"/>
                </a:lnTo>
                <a:lnTo>
                  <a:pt x="75695" y="282716"/>
                </a:lnTo>
                <a:lnTo>
                  <a:pt x="86657" y="287981"/>
                </a:lnTo>
                <a:lnTo>
                  <a:pt x="99696" y="290395"/>
                </a:lnTo>
                <a:lnTo>
                  <a:pt x="104619" y="290395"/>
                </a:lnTo>
                <a:lnTo>
                  <a:pt x="104619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86338" y="5799592"/>
            <a:ext cx="184150" cy="216535"/>
          </a:xfrm>
          <a:custGeom>
            <a:avLst/>
            <a:gdLst/>
            <a:ahLst/>
            <a:cxnLst/>
            <a:rect l="l" t="t" r="r" b="b"/>
            <a:pathLst>
              <a:path w="184150" h="216535">
                <a:moveTo>
                  <a:pt x="46155" y="215935"/>
                </a:moveTo>
                <a:lnTo>
                  <a:pt x="44309" y="215935"/>
                </a:lnTo>
                <a:lnTo>
                  <a:pt x="44309" y="206006"/>
                </a:lnTo>
                <a:lnTo>
                  <a:pt x="47021" y="188438"/>
                </a:lnTo>
                <a:lnTo>
                  <a:pt x="49386" y="166915"/>
                </a:lnTo>
                <a:lnTo>
                  <a:pt x="51059" y="143530"/>
                </a:lnTo>
                <a:lnTo>
                  <a:pt x="51694" y="120377"/>
                </a:lnTo>
                <a:lnTo>
                  <a:pt x="50540" y="90283"/>
                </a:lnTo>
                <a:lnTo>
                  <a:pt x="44771" y="56465"/>
                </a:lnTo>
                <a:lnTo>
                  <a:pt x="30924" y="28232"/>
                </a:lnTo>
                <a:lnTo>
                  <a:pt x="5538" y="14892"/>
                </a:lnTo>
                <a:lnTo>
                  <a:pt x="0" y="14892"/>
                </a:lnTo>
                <a:lnTo>
                  <a:pt x="0" y="8687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194"/>
                </a:lnTo>
                <a:lnTo>
                  <a:pt x="67156" y="47003"/>
                </a:lnTo>
                <a:lnTo>
                  <a:pt x="73012" y="83767"/>
                </a:lnTo>
                <a:lnTo>
                  <a:pt x="73849" y="109829"/>
                </a:lnTo>
                <a:lnTo>
                  <a:pt x="73781" y="117081"/>
                </a:lnTo>
                <a:lnTo>
                  <a:pt x="73310" y="131546"/>
                </a:lnTo>
                <a:lnTo>
                  <a:pt x="72031" y="152062"/>
                </a:lnTo>
                <a:lnTo>
                  <a:pt x="69541" y="177463"/>
                </a:lnTo>
                <a:lnTo>
                  <a:pt x="93301" y="177463"/>
                </a:lnTo>
                <a:lnTo>
                  <a:pt x="89234" y="181497"/>
                </a:lnTo>
                <a:lnTo>
                  <a:pt x="59675" y="206511"/>
                </a:lnTo>
                <a:lnTo>
                  <a:pt x="46155" y="215935"/>
                </a:lnTo>
                <a:close/>
              </a:path>
              <a:path w="184150" h="216535">
                <a:moveTo>
                  <a:pt x="93301" y="177463"/>
                </a:moveTo>
                <a:lnTo>
                  <a:pt x="69541" y="177463"/>
                </a:lnTo>
                <a:lnTo>
                  <a:pt x="106696" y="144625"/>
                </a:lnTo>
                <a:lnTo>
                  <a:pt x="139236" y="109286"/>
                </a:lnTo>
                <a:lnTo>
                  <a:pt x="162314" y="76855"/>
                </a:lnTo>
                <a:lnTo>
                  <a:pt x="171084" y="52742"/>
                </a:lnTo>
                <a:lnTo>
                  <a:pt x="170199" y="45975"/>
                </a:lnTo>
                <a:lnTo>
                  <a:pt x="166776" y="38160"/>
                </a:lnTo>
                <a:lnTo>
                  <a:pt x="159660" y="31277"/>
                </a:lnTo>
                <a:lnTo>
                  <a:pt x="147698" y="27302"/>
                </a:lnTo>
                <a:lnTo>
                  <a:pt x="142775" y="27302"/>
                </a:lnTo>
                <a:lnTo>
                  <a:pt x="142775" y="22958"/>
                </a:lnTo>
                <a:lnTo>
                  <a:pt x="143582" y="17538"/>
                </a:lnTo>
                <a:lnTo>
                  <a:pt x="146006" y="9850"/>
                </a:lnTo>
                <a:lnTo>
                  <a:pt x="150044" y="2976"/>
                </a:lnTo>
                <a:lnTo>
                  <a:pt x="155698" y="0"/>
                </a:lnTo>
                <a:lnTo>
                  <a:pt x="165054" y="1851"/>
                </a:lnTo>
                <a:lnTo>
                  <a:pt x="174238" y="7833"/>
                </a:lnTo>
                <a:lnTo>
                  <a:pt x="181228" y="18586"/>
                </a:lnTo>
                <a:lnTo>
                  <a:pt x="184007" y="34748"/>
                </a:lnTo>
                <a:lnTo>
                  <a:pt x="182046" y="50667"/>
                </a:lnTo>
                <a:lnTo>
                  <a:pt x="176622" y="68100"/>
                </a:lnTo>
                <a:lnTo>
                  <a:pt x="168430" y="86230"/>
                </a:lnTo>
                <a:lnTo>
                  <a:pt x="158160" y="104244"/>
                </a:lnTo>
                <a:lnTo>
                  <a:pt x="125255" y="145779"/>
                </a:lnTo>
                <a:lnTo>
                  <a:pt x="93301" y="177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06045" y="5970846"/>
            <a:ext cx="34925" cy="88900"/>
          </a:xfrm>
          <a:custGeom>
            <a:avLst/>
            <a:gdLst/>
            <a:ahLst/>
            <a:cxnLst/>
            <a:rect l="l" t="t" r="r" b="b"/>
            <a:pathLst>
              <a:path w="34925" h="88900">
                <a:moveTo>
                  <a:pt x="19077" y="31645"/>
                </a:moveTo>
                <a:lnTo>
                  <a:pt x="6154" y="31645"/>
                </a:lnTo>
                <a:lnTo>
                  <a:pt x="0" y="23579"/>
                </a:lnTo>
                <a:lnTo>
                  <a:pt x="0" y="7446"/>
                </a:lnTo>
                <a:lnTo>
                  <a:pt x="6154" y="0"/>
                </a:lnTo>
                <a:lnTo>
                  <a:pt x="15385" y="0"/>
                </a:lnTo>
                <a:lnTo>
                  <a:pt x="23299" y="2142"/>
                </a:lnTo>
                <a:lnTo>
                  <a:pt x="29308" y="8299"/>
                </a:lnTo>
                <a:lnTo>
                  <a:pt x="33126" y="18062"/>
                </a:lnTo>
                <a:lnTo>
                  <a:pt x="34015" y="26681"/>
                </a:lnTo>
                <a:lnTo>
                  <a:pt x="27078" y="26681"/>
                </a:lnTo>
                <a:lnTo>
                  <a:pt x="27078" y="27302"/>
                </a:lnTo>
                <a:lnTo>
                  <a:pt x="25847" y="27922"/>
                </a:lnTo>
                <a:lnTo>
                  <a:pt x="22770" y="30404"/>
                </a:lnTo>
                <a:lnTo>
                  <a:pt x="19077" y="31645"/>
                </a:lnTo>
                <a:close/>
              </a:path>
              <a:path w="34925" h="88900">
                <a:moveTo>
                  <a:pt x="8000" y="88731"/>
                </a:moveTo>
                <a:lnTo>
                  <a:pt x="6154" y="88731"/>
                </a:lnTo>
                <a:lnTo>
                  <a:pt x="4923" y="87490"/>
                </a:lnTo>
                <a:lnTo>
                  <a:pt x="4923" y="83767"/>
                </a:lnTo>
                <a:lnTo>
                  <a:pt x="8000" y="80665"/>
                </a:lnTo>
                <a:lnTo>
                  <a:pt x="15231" y="71861"/>
                </a:lnTo>
                <a:lnTo>
                  <a:pt x="21539" y="60499"/>
                </a:lnTo>
                <a:lnTo>
                  <a:pt x="26001" y="46809"/>
                </a:lnTo>
                <a:lnTo>
                  <a:pt x="27693" y="31025"/>
                </a:lnTo>
                <a:lnTo>
                  <a:pt x="27693" y="26681"/>
                </a:lnTo>
                <a:lnTo>
                  <a:pt x="34015" y="26681"/>
                </a:lnTo>
                <a:lnTo>
                  <a:pt x="34462" y="31025"/>
                </a:lnTo>
                <a:lnTo>
                  <a:pt x="30760" y="54701"/>
                </a:lnTo>
                <a:lnTo>
                  <a:pt x="22385" y="72909"/>
                </a:lnTo>
                <a:lnTo>
                  <a:pt x="13433" y="84601"/>
                </a:lnTo>
                <a:lnTo>
                  <a:pt x="8000" y="88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19891" y="5793382"/>
            <a:ext cx="158750" cy="215900"/>
          </a:xfrm>
          <a:custGeom>
            <a:avLst/>
            <a:gdLst/>
            <a:ahLst/>
            <a:cxnLst/>
            <a:rect l="l" t="t" r="r" b="b"/>
            <a:pathLst>
              <a:path w="158750" h="215900">
                <a:moveTo>
                  <a:pt x="49848" y="215314"/>
                </a:moveTo>
                <a:lnTo>
                  <a:pt x="30116" y="212735"/>
                </a:lnTo>
                <a:lnTo>
                  <a:pt x="14308" y="205386"/>
                </a:lnTo>
                <a:lnTo>
                  <a:pt x="3807" y="193849"/>
                </a:lnTo>
                <a:lnTo>
                  <a:pt x="0" y="178704"/>
                </a:lnTo>
                <a:lnTo>
                  <a:pt x="1403" y="168243"/>
                </a:lnTo>
                <a:lnTo>
                  <a:pt x="8923" y="149463"/>
                </a:lnTo>
                <a:lnTo>
                  <a:pt x="27520" y="125913"/>
                </a:lnTo>
                <a:lnTo>
                  <a:pt x="62156" y="101141"/>
                </a:lnTo>
                <a:lnTo>
                  <a:pt x="51598" y="96352"/>
                </a:lnTo>
                <a:lnTo>
                  <a:pt x="42771" y="89352"/>
                </a:lnTo>
                <a:lnTo>
                  <a:pt x="36713" y="80025"/>
                </a:lnTo>
                <a:lnTo>
                  <a:pt x="34462" y="68255"/>
                </a:lnTo>
                <a:lnTo>
                  <a:pt x="42876" y="42145"/>
                </a:lnTo>
                <a:lnTo>
                  <a:pt x="64387" y="20399"/>
                </a:lnTo>
                <a:lnTo>
                  <a:pt x="93398" y="5516"/>
                </a:lnTo>
                <a:lnTo>
                  <a:pt x="124312" y="0"/>
                </a:lnTo>
                <a:lnTo>
                  <a:pt x="135313" y="659"/>
                </a:lnTo>
                <a:lnTo>
                  <a:pt x="146313" y="3412"/>
                </a:lnTo>
                <a:lnTo>
                  <a:pt x="154775" y="9423"/>
                </a:lnTo>
                <a:lnTo>
                  <a:pt x="156952" y="16133"/>
                </a:lnTo>
                <a:lnTo>
                  <a:pt x="105235" y="16133"/>
                </a:lnTo>
                <a:lnTo>
                  <a:pt x="80628" y="21281"/>
                </a:lnTo>
                <a:lnTo>
                  <a:pt x="66695" y="33119"/>
                </a:lnTo>
                <a:lnTo>
                  <a:pt x="60492" y="46237"/>
                </a:lnTo>
                <a:lnTo>
                  <a:pt x="59079" y="55224"/>
                </a:lnTo>
                <a:lnTo>
                  <a:pt x="61069" y="65269"/>
                </a:lnTo>
                <a:lnTo>
                  <a:pt x="68541" y="76011"/>
                </a:lnTo>
                <a:lnTo>
                  <a:pt x="83743" y="84892"/>
                </a:lnTo>
                <a:lnTo>
                  <a:pt x="108927" y="89352"/>
                </a:lnTo>
                <a:lnTo>
                  <a:pt x="110773" y="89352"/>
                </a:lnTo>
                <a:lnTo>
                  <a:pt x="112004" y="89972"/>
                </a:lnTo>
                <a:lnTo>
                  <a:pt x="112004" y="91834"/>
                </a:lnTo>
                <a:lnTo>
                  <a:pt x="110158" y="95276"/>
                </a:lnTo>
                <a:lnTo>
                  <a:pt x="105081" y="99823"/>
                </a:lnTo>
                <a:lnTo>
                  <a:pt x="97465" y="103788"/>
                </a:lnTo>
                <a:lnTo>
                  <a:pt x="88003" y="105485"/>
                </a:lnTo>
                <a:lnTo>
                  <a:pt x="58463" y="113668"/>
                </a:lnTo>
                <a:lnTo>
                  <a:pt x="39078" y="130926"/>
                </a:lnTo>
                <a:lnTo>
                  <a:pt x="28462" y="150510"/>
                </a:lnTo>
                <a:lnTo>
                  <a:pt x="25231" y="165674"/>
                </a:lnTo>
                <a:lnTo>
                  <a:pt x="29116" y="180333"/>
                </a:lnTo>
                <a:lnTo>
                  <a:pt x="39232" y="190804"/>
                </a:lnTo>
                <a:lnTo>
                  <a:pt x="53271" y="197087"/>
                </a:lnTo>
                <a:lnTo>
                  <a:pt x="68925" y="199181"/>
                </a:lnTo>
                <a:lnTo>
                  <a:pt x="99262" y="199181"/>
                </a:lnTo>
                <a:lnTo>
                  <a:pt x="84465" y="207946"/>
                </a:lnTo>
                <a:lnTo>
                  <a:pt x="49848" y="215314"/>
                </a:lnTo>
                <a:close/>
              </a:path>
              <a:path w="158750" h="215900">
                <a:moveTo>
                  <a:pt x="131082" y="48399"/>
                </a:moveTo>
                <a:lnTo>
                  <a:pt x="128005" y="48399"/>
                </a:lnTo>
                <a:lnTo>
                  <a:pt x="128005" y="45296"/>
                </a:lnTo>
                <a:lnTo>
                  <a:pt x="128620" y="44055"/>
                </a:lnTo>
                <a:lnTo>
                  <a:pt x="129236" y="43435"/>
                </a:lnTo>
                <a:lnTo>
                  <a:pt x="130466" y="41573"/>
                </a:lnTo>
                <a:lnTo>
                  <a:pt x="132928" y="37230"/>
                </a:lnTo>
                <a:lnTo>
                  <a:pt x="132928" y="32266"/>
                </a:lnTo>
                <a:lnTo>
                  <a:pt x="129380" y="23462"/>
                </a:lnTo>
                <a:lnTo>
                  <a:pt x="121158" y="18615"/>
                </a:lnTo>
                <a:lnTo>
                  <a:pt x="111898" y="16559"/>
                </a:lnTo>
                <a:lnTo>
                  <a:pt x="105235" y="16133"/>
                </a:lnTo>
                <a:lnTo>
                  <a:pt x="156952" y="16133"/>
                </a:lnTo>
                <a:lnTo>
                  <a:pt x="158160" y="19856"/>
                </a:lnTo>
                <a:lnTo>
                  <a:pt x="155141" y="31645"/>
                </a:lnTo>
                <a:lnTo>
                  <a:pt x="147852" y="40642"/>
                </a:lnTo>
                <a:lnTo>
                  <a:pt x="138948" y="46382"/>
                </a:lnTo>
                <a:lnTo>
                  <a:pt x="131082" y="48399"/>
                </a:lnTo>
                <a:close/>
              </a:path>
              <a:path w="158750" h="215900">
                <a:moveTo>
                  <a:pt x="99262" y="199181"/>
                </a:moveTo>
                <a:lnTo>
                  <a:pt x="68925" y="199181"/>
                </a:lnTo>
                <a:lnTo>
                  <a:pt x="86243" y="196331"/>
                </a:lnTo>
                <a:lnTo>
                  <a:pt x="99004" y="189408"/>
                </a:lnTo>
                <a:lnTo>
                  <a:pt x="107956" y="180857"/>
                </a:lnTo>
                <a:lnTo>
                  <a:pt x="113850" y="173120"/>
                </a:lnTo>
                <a:lnTo>
                  <a:pt x="120620" y="164433"/>
                </a:lnTo>
                <a:lnTo>
                  <a:pt x="131697" y="160089"/>
                </a:lnTo>
                <a:lnTo>
                  <a:pt x="136621" y="160089"/>
                </a:lnTo>
                <a:lnTo>
                  <a:pt x="138467" y="160710"/>
                </a:lnTo>
                <a:lnTo>
                  <a:pt x="138467" y="162571"/>
                </a:lnTo>
                <a:lnTo>
                  <a:pt x="131543" y="173430"/>
                </a:lnTo>
                <a:lnTo>
                  <a:pt x="112620" y="191270"/>
                </a:lnTo>
                <a:lnTo>
                  <a:pt x="99262" y="19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14365" y="5779731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5538" y="296600"/>
                </a:moveTo>
                <a:lnTo>
                  <a:pt x="0" y="296600"/>
                </a:lnTo>
                <a:lnTo>
                  <a:pt x="0" y="291636"/>
                </a:lnTo>
                <a:lnTo>
                  <a:pt x="1230" y="290395"/>
                </a:lnTo>
                <a:lnTo>
                  <a:pt x="2461" y="290395"/>
                </a:lnTo>
                <a:lnTo>
                  <a:pt x="22212" y="285867"/>
                </a:lnTo>
                <a:lnTo>
                  <a:pt x="34462" y="277442"/>
                </a:lnTo>
                <a:lnTo>
                  <a:pt x="40713" y="267271"/>
                </a:lnTo>
                <a:lnTo>
                  <a:pt x="42463" y="257508"/>
                </a:lnTo>
                <a:lnTo>
                  <a:pt x="42463" y="186150"/>
                </a:lnTo>
                <a:lnTo>
                  <a:pt x="44473" y="173866"/>
                </a:lnTo>
                <a:lnTo>
                  <a:pt x="50694" y="163269"/>
                </a:lnTo>
                <a:lnTo>
                  <a:pt x="61416" y="154650"/>
                </a:lnTo>
                <a:lnTo>
                  <a:pt x="76926" y="148300"/>
                </a:lnTo>
                <a:lnTo>
                  <a:pt x="68925" y="145818"/>
                </a:lnTo>
                <a:lnTo>
                  <a:pt x="42992" y="117410"/>
                </a:lnTo>
                <a:lnTo>
                  <a:pt x="42463" y="108588"/>
                </a:lnTo>
                <a:lnTo>
                  <a:pt x="42463" y="35368"/>
                </a:lnTo>
                <a:lnTo>
                  <a:pt x="41232" y="32266"/>
                </a:lnTo>
                <a:lnTo>
                  <a:pt x="36597" y="22182"/>
                </a:lnTo>
                <a:lnTo>
                  <a:pt x="28616" y="14426"/>
                </a:lnTo>
                <a:lnTo>
                  <a:pt x="17866" y="9229"/>
                </a:lnTo>
                <a:lnTo>
                  <a:pt x="4923" y="6825"/>
                </a:lnTo>
                <a:lnTo>
                  <a:pt x="1846" y="6205"/>
                </a:lnTo>
                <a:lnTo>
                  <a:pt x="0" y="6205"/>
                </a:lnTo>
                <a:lnTo>
                  <a:pt x="0" y="0"/>
                </a:lnTo>
                <a:lnTo>
                  <a:pt x="5538" y="0"/>
                </a:lnTo>
                <a:lnTo>
                  <a:pt x="14942" y="630"/>
                </a:lnTo>
                <a:lnTo>
                  <a:pt x="56185" y="20515"/>
                </a:lnTo>
                <a:lnTo>
                  <a:pt x="62156" y="45296"/>
                </a:lnTo>
                <a:lnTo>
                  <a:pt x="62156" y="115413"/>
                </a:lnTo>
                <a:lnTo>
                  <a:pt x="62771" y="119136"/>
                </a:lnTo>
                <a:lnTo>
                  <a:pt x="67070" y="129054"/>
                </a:lnTo>
                <a:lnTo>
                  <a:pt x="75003" y="137053"/>
                </a:lnTo>
                <a:lnTo>
                  <a:pt x="86051" y="142609"/>
                </a:lnTo>
                <a:lnTo>
                  <a:pt x="99696" y="145197"/>
                </a:lnTo>
                <a:lnTo>
                  <a:pt x="102773" y="145818"/>
                </a:lnTo>
                <a:lnTo>
                  <a:pt x="104619" y="145818"/>
                </a:lnTo>
                <a:lnTo>
                  <a:pt x="104619" y="150161"/>
                </a:lnTo>
                <a:lnTo>
                  <a:pt x="103388" y="151402"/>
                </a:lnTo>
                <a:lnTo>
                  <a:pt x="101542" y="152023"/>
                </a:lnTo>
                <a:lnTo>
                  <a:pt x="96090" y="152255"/>
                </a:lnTo>
                <a:lnTo>
                  <a:pt x="89311" y="153419"/>
                </a:lnTo>
                <a:lnTo>
                  <a:pt x="62339" y="183930"/>
                </a:lnTo>
                <a:lnTo>
                  <a:pt x="62156" y="192355"/>
                </a:lnTo>
                <a:lnTo>
                  <a:pt x="62156" y="259990"/>
                </a:lnTo>
                <a:lnTo>
                  <a:pt x="57117" y="275134"/>
                </a:lnTo>
                <a:lnTo>
                  <a:pt x="44463" y="286672"/>
                </a:lnTo>
                <a:lnTo>
                  <a:pt x="26501" y="294021"/>
                </a:lnTo>
                <a:lnTo>
                  <a:pt x="5538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标题 92">
            <a:extLst>
              <a:ext uri="{FF2B5EF4-FFF2-40B4-BE49-F238E27FC236}">
                <a16:creationId xmlns:a16="http://schemas.microsoft.com/office/drawing/2014/main" id="{C8CB342E-0843-46AA-9B64-166734CA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图嵌入的通用框架</a:t>
            </a:r>
          </a:p>
        </p:txBody>
      </p:sp>
    </p:spTree>
    <p:extLst>
      <p:ext uri="{BB962C8B-B14F-4D97-AF65-F5344CB8AC3E}">
        <p14:creationId xmlns:p14="http://schemas.microsoft.com/office/powerpoint/2010/main" val="2927564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688341" y="1657266"/>
            <a:ext cx="1411605" cy="1222375"/>
          </a:xfrm>
          <a:custGeom>
            <a:avLst/>
            <a:gdLst/>
            <a:ahLst/>
            <a:cxnLst/>
            <a:rect l="l" t="t" r="r" b="b"/>
            <a:pathLst>
              <a:path w="1411605" h="1222375">
                <a:moveTo>
                  <a:pt x="1207516" y="0"/>
                </a:moveTo>
                <a:lnTo>
                  <a:pt x="203708" y="0"/>
                </a:lnTo>
                <a:lnTo>
                  <a:pt x="157002" y="5379"/>
                </a:lnTo>
                <a:lnTo>
                  <a:pt x="114125" y="20704"/>
                </a:lnTo>
                <a:lnTo>
                  <a:pt x="76302" y="44750"/>
                </a:lnTo>
                <a:lnTo>
                  <a:pt x="44754" y="76297"/>
                </a:lnTo>
                <a:lnTo>
                  <a:pt x="20706" y="114120"/>
                </a:lnTo>
                <a:lnTo>
                  <a:pt x="5380" y="156998"/>
                </a:lnTo>
                <a:lnTo>
                  <a:pt x="0" y="203708"/>
                </a:lnTo>
                <a:lnTo>
                  <a:pt x="0" y="1018527"/>
                </a:lnTo>
                <a:lnTo>
                  <a:pt x="5380" y="1065237"/>
                </a:lnTo>
                <a:lnTo>
                  <a:pt x="20706" y="1108117"/>
                </a:lnTo>
                <a:lnTo>
                  <a:pt x="44754" y="1145943"/>
                </a:lnTo>
                <a:lnTo>
                  <a:pt x="76302" y="1177492"/>
                </a:lnTo>
                <a:lnTo>
                  <a:pt x="114125" y="1201541"/>
                </a:lnTo>
                <a:lnTo>
                  <a:pt x="157002" y="1216867"/>
                </a:lnTo>
                <a:lnTo>
                  <a:pt x="203708" y="1222248"/>
                </a:lnTo>
                <a:lnTo>
                  <a:pt x="1207516" y="1222248"/>
                </a:lnTo>
                <a:lnTo>
                  <a:pt x="1254221" y="1216867"/>
                </a:lnTo>
                <a:lnTo>
                  <a:pt x="1297098" y="1201541"/>
                </a:lnTo>
                <a:lnTo>
                  <a:pt x="1334921" y="1177492"/>
                </a:lnTo>
                <a:lnTo>
                  <a:pt x="1366469" y="1145943"/>
                </a:lnTo>
                <a:lnTo>
                  <a:pt x="1390517" y="1108117"/>
                </a:lnTo>
                <a:lnTo>
                  <a:pt x="1405843" y="1065237"/>
                </a:lnTo>
                <a:lnTo>
                  <a:pt x="1411224" y="1018527"/>
                </a:lnTo>
                <a:lnTo>
                  <a:pt x="1411224" y="203708"/>
                </a:lnTo>
                <a:lnTo>
                  <a:pt x="1405843" y="156998"/>
                </a:lnTo>
                <a:lnTo>
                  <a:pt x="1390517" y="114120"/>
                </a:lnTo>
                <a:lnTo>
                  <a:pt x="1366469" y="76297"/>
                </a:lnTo>
                <a:lnTo>
                  <a:pt x="1334921" y="44750"/>
                </a:lnTo>
                <a:lnTo>
                  <a:pt x="1297098" y="20704"/>
                </a:lnTo>
                <a:lnTo>
                  <a:pt x="1254221" y="5379"/>
                </a:lnTo>
                <a:lnTo>
                  <a:pt x="1207516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5746" y="547106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7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7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5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2522" y="5045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4433" y="459629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0033" y="417871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3383" y="4312070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0255" y="473116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6994" y="4334929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0260" y="5124357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33365" y="402021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11853" y="417795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1400" y="4754034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383" y="4153581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87396" y="4334929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805" y="4481230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29">
                <a:moveTo>
                  <a:pt x="1131570" y="0"/>
                </a:moveTo>
                <a:lnTo>
                  <a:pt x="1131570" y="152018"/>
                </a:lnTo>
                <a:lnTo>
                  <a:pt x="0" y="152018"/>
                </a:lnTo>
                <a:lnTo>
                  <a:pt x="0" y="456056"/>
                </a:lnTo>
                <a:lnTo>
                  <a:pt x="1131570" y="456056"/>
                </a:lnTo>
                <a:lnTo>
                  <a:pt x="1131570" y="608075"/>
                </a:lnTo>
                <a:lnTo>
                  <a:pt x="1435608" y="304037"/>
                </a:lnTo>
                <a:lnTo>
                  <a:pt x="113157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3828" y="4088043"/>
            <a:ext cx="2078989" cy="1729739"/>
          </a:xfrm>
          <a:custGeom>
            <a:avLst/>
            <a:gdLst/>
            <a:ahLst/>
            <a:cxnLst/>
            <a:rect l="l" t="t" r="r" b="b"/>
            <a:pathLst>
              <a:path w="2078990" h="1729739">
                <a:moveTo>
                  <a:pt x="0" y="0"/>
                </a:moveTo>
                <a:lnTo>
                  <a:pt x="2078735" y="0"/>
                </a:lnTo>
                <a:lnTo>
                  <a:pt x="2078735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18767" y="5796916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8550" y="5889957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52264" y="4252495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63598" y="3154300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信息提取器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40707" y="2769777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30" h="1188720">
                <a:moveTo>
                  <a:pt x="456056" y="304037"/>
                </a:moveTo>
                <a:lnTo>
                  <a:pt x="152019" y="304037"/>
                </a:lnTo>
                <a:lnTo>
                  <a:pt x="152019" y="1188719"/>
                </a:lnTo>
                <a:lnTo>
                  <a:pt x="456056" y="1188719"/>
                </a:lnTo>
                <a:lnTo>
                  <a:pt x="456056" y="304037"/>
                </a:lnTo>
                <a:close/>
              </a:path>
              <a:path w="608330" h="1188720">
                <a:moveTo>
                  <a:pt x="304038" y="0"/>
                </a:moveTo>
                <a:lnTo>
                  <a:pt x="0" y="304037"/>
                </a:lnTo>
                <a:lnTo>
                  <a:pt x="608076" y="304037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3152" y="2769777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6"/>
                </a:moveTo>
                <a:lnTo>
                  <a:pt x="151637" y="303276"/>
                </a:lnTo>
                <a:lnTo>
                  <a:pt x="151637" y="1185672"/>
                </a:lnTo>
                <a:lnTo>
                  <a:pt x="454913" y="1185672"/>
                </a:lnTo>
                <a:lnTo>
                  <a:pt x="454913" y="303276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6"/>
                </a:lnTo>
                <a:lnTo>
                  <a:pt x="606552" y="303276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341457" y="3155426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93108" y="2257713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1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4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5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199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3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27646" y="2305174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137052" y="2253147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1"/>
                </a:moveTo>
                <a:lnTo>
                  <a:pt x="9549" y="162831"/>
                </a:lnTo>
                <a:lnTo>
                  <a:pt x="0" y="159940"/>
                </a:lnTo>
                <a:lnTo>
                  <a:pt x="0" y="156086"/>
                </a:lnTo>
                <a:lnTo>
                  <a:pt x="954" y="151268"/>
                </a:lnTo>
                <a:lnTo>
                  <a:pt x="42972" y="11559"/>
                </a:lnTo>
                <a:lnTo>
                  <a:pt x="47554" y="0"/>
                </a:lnTo>
                <a:lnTo>
                  <a:pt x="74352" y="0"/>
                </a:lnTo>
                <a:lnTo>
                  <a:pt x="79259" y="3851"/>
                </a:lnTo>
                <a:lnTo>
                  <a:pt x="79259" y="19267"/>
                </a:lnTo>
                <a:lnTo>
                  <a:pt x="76395" y="24084"/>
                </a:lnTo>
                <a:lnTo>
                  <a:pt x="17188" y="158013"/>
                </a:lnTo>
                <a:lnTo>
                  <a:pt x="14324" y="162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52479" y="5173842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46846" y="5262618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10303" y="5180614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32483" y="5236864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34011" y="5179941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77513" y="5112164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2796020" y="1763614"/>
            <a:ext cx="122682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构角色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307323" y="5919746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42455" y="5854359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57077" y="5793388"/>
            <a:ext cx="163830" cy="244475"/>
          </a:xfrm>
          <a:custGeom>
            <a:avLst/>
            <a:gdLst/>
            <a:ahLst/>
            <a:cxnLst/>
            <a:rect l="l" t="t" r="r" b="b"/>
            <a:pathLst>
              <a:path w="163830" h="244475">
                <a:moveTo>
                  <a:pt x="51079" y="188632"/>
                </a:moveTo>
                <a:lnTo>
                  <a:pt x="27260" y="183416"/>
                </a:lnTo>
                <a:lnTo>
                  <a:pt x="11462" y="169707"/>
                </a:lnTo>
                <a:lnTo>
                  <a:pt x="2702" y="150413"/>
                </a:lnTo>
                <a:lnTo>
                  <a:pt x="0" y="128444"/>
                </a:lnTo>
                <a:lnTo>
                  <a:pt x="10365" y="78794"/>
                </a:lnTo>
                <a:lnTo>
                  <a:pt x="38155" y="37928"/>
                </a:lnTo>
                <a:lnTo>
                  <a:pt x="78407" y="10209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5"/>
                </a:lnTo>
                <a:lnTo>
                  <a:pt x="143380" y="1570"/>
                </a:lnTo>
                <a:lnTo>
                  <a:pt x="151390" y="3723"/>
                </a:lnTo>
                <a:lnTo>
                  <a:pt x="155083" y="4343"/>
                </a:lnTo>
                <a:lnTo>
                  <a:pt x="163699" y="7446"/>
                </a:lnTo>
                <a:lnTo>
                  <a:pt x="163699" y="16133"/>
                </a:lnTo>
                <a:lnTo>
                  <a:pt x="107081" y="16133"/>
                </a:lnTo>
                <a:lnTo>
                  <a:pt x="85436" y="18712"/>
                </a:lnTo>
                <a:lnTo>
                  <a:pt x="51079" y="41573"/>
                </a:lnTo>
                <a:lnTo>
                  <a:pt x="31924" y="77562"/>
                </a:lnTo>
                <a:lnTo>
                  <a:pt x="25231" y="115413"/>
                </a:lnTo>
                <a:lnTo>
                  <a:pt x="28270" y="138469"/>
                </a:lnTo>
                <a:lnTo>
                  <a:pt x="37078" y="156521"/>
                </a:lnTo>
                <a:lnTo>
                  <a:pt x="51194" y="168292"/>
                </a:lnTo>
                <a:lnTo>
                  <a:pt x="70156" y="172499"/>
                </a:lnTo>
                <a:lnTo>
                  <a:pt x="100378" y="172499"/>
                </a:lnTo>
                <a:lnTo>
                  <a:pt x="100148" y="172664"/>
                </a:lnTo>
                <a:lnTo>
                  <a:pt x="84234" y="181109"/>
                </a:lnTo>
                <a:lnTo>
                  <a:pt x="67743" y="186645"/>
                </a:lnTo>
                <a:lnTo>
                  <a:pt x="51079" y="188632"/>
                </a:lnTo>
                <a:close/>
              </a:path>
              <a:path w="163830" h="244475">
                <a:moveTo>
                  <a:pt x="123697" y="68875"/>
                </a:moveTo>
                <a:lnTo>
                  <a:pt x="120620" y="68875"/>
                </a:lnTo>
                <a:lnTo>
                  <a:pt x="120620" y="65152"/>
                </a:lnTo>
                <a:lnTo>
                  <a:pt x="122466" y="63291"/>
                </a:lnTo>
                <a:lnTo>
                  <a:pt x="125582" y="59054"/>
                </a:lnTo>
                <a:lnTo>
                  <a:pt x="131236" y="50803"/>
                </a:lnTo>
                <a:lnTo>
                  <a:pt x="136659" y="41040"/>
                </a:lnTo>
                <a:lnTo>
                  <a:pt x="139082" y="32266"/>
                </a:lnTo>
                <a:lnTo>
                  <a:pt x="139082" y="22958"/>
                </a:lnTo>
                <a:lnTo>
                  <a:pt x="131697" y="20476"/>
                </a:lnTo>
                <a:lnTo>
                  <a:pt x="128620" y="19235"/>
                </a:lnTo>
                <a:lnTo>
                  <a:pt x="121235" y="17374"/>
                </a:lnTo>
                <a:lnTo>
                  <a:pt x="112620" y="16133"/>
                </a:lnTo>
                <a:lnTo>
                  <a:pt x="163699" y="16133"/>
                </a:lnTo>
                <a:lnTo>
                  <a:pt x="163699" y="19856"/>
                </a:lnTo>
                <a:lnTo>
                  <a:pt x="161833" y="28261"/>
                </a:lnTo>
                <a:lnTo>
                  <a:pt x="137082" y="63446"/>
                </a:lnTo>
                <a:lnTo>
                  <a:pt x="130332" y="67440"/>
                </a:lnTo>
                <a:lnTo>
                  <a:pt x="123697" y="68875"/>
                </a:lnTo>
                <a:close/>
              </a:path>
              <a:path w="163830" h="244475">
                <a:moveTo>
                  <a:pt x="100378" y="172499"/>
                </a:moveTo>
                <a:lnTo>
                  <a:pt x="70156" y="172499"/>
                </a:lnTo>
                <a:lnTo>
                  <a:pt x="94244" y="165460"/>
                </a:lnTo>
                <a:lnTo>
                  <a:pt x="111466" y="149230"/>
                </a:lnTo>
                <a:lnTo>
                  <a:pt x="122341" y="131139"/>
                </a:lnTo>
                <a:lnTo>
                  <a:pt x="127389" y="118516"/>
                </a:lnTo>
                <a:lnTo>
                  <a:pt x="129236" y="111070"/>
                </a:lnTo>
                <a:lnTo>
                  <a:pt x="129236" y="109829"/>
                </a:lnTo>
                <a:lnTo>
                  <a:pt x="136005" y="105485"/>
                </a:lnTo>
                <a:lnTo>
                  <a:pt x="142159" y="101141"/>
                </a:lnTo>
                <a:lnTo>
                  <a:pt x="147698" y="99280"/>
                </a:lnTo>
                <a:lnTo>
                  <a:pt x="152621" y="99280"/>
                </a:lnTo>
                <a:lnTo>
                  <a:pt x="153237" y="100521"/>
                </a:lnTo>
                <a:lnTo>
                  <a:pt x="153237" y="102382"/>
                </a:lnTo>
                <a:lnTo>
                  <a:pt x="141544" y="147679"/>
                </a:lnTo>
                <a:lnTo>
                  <a:pt x="136886" y="161951"/>
                </a:lnTo>
                <a:lnTo>
                  <a:pt x="115081" y="161951"/>
                </a:lnTo>
                <a:lnTo>
                  <a:pt x="100378" y="172499"/>
                </a:lnTo>
                <a:close/>
              </a:path>
              <a:path w="163830" h="244475">
                <a:moveTo>
                  <a:pt x="94347" y="227724"/>
                </a:moveTo>
                <a:lnTo>
                  <a:pt x="68925" y="227724"/>
                </a:lnTo>
                <a:lnTo>
                  <a:pt x="76108" y="227317"/>
                </a:lnTo>
                <a:lnTo>
                  <a:pt x="82541" y="224932"/>
                </a:lnTo>
                <a:lnTo>
                  <a:pt x="104235" y="192743"/>
                </a:lnTo>
                <a:lnTo>
                  <a:pt x="115081" y="161951"/>
                </a:lnTo>
                <a:lnTo>
                  <a:pt x="136886" y="161951"/>
                </a:lnTo>
                <a:lnTo>
                  <a:pt x="133063" y="172548"/>
                </a:lnTo>
                <a:lnTo>
                  <a:pt x="128005" y="184909"/>
                </a:lnTo>
                <a:lnTo>
                  <a:pt x="109389" y="214635"/>
                </a:lnTo>
                <a:lnTo>
                  <a:pt x="94347" y="227724"/>
                </a:lnTo>
                <a:close/>
              </a:path>
              <a:path w="163830" h="244475">
                <a:moveTo>
                  <a:pt x="49848" y="244478"/>
                </a:moveTo>
                <a:lnTo>
                  <a:pt x="30760" y="242500"/>
                </a:lnTo>
                <a:lnTo>
                  <a:pt x="15769" y="237962"/>
                </a:lnTo>
                <a:lnTo>
                  <a:pt x="5971" y="232960"/>
                </a:lnTo>
                <a:lnTo>
                  <a:pt x="2461" y="229586"/>
                </a:lnTo>
                <a:lnTo>
                  <a:pt x="4298" y="226134"/>
                </a:lnTo>
                <a:lnTo>
                  <a:pt x="9308" y="221519"/>
                </a:lnTo>
                <a:lnTo>
                  <a:pt x="16741" y="217369"/>
                </a:lnTo>
                <a:lnTo>
                  <a:pt x="25847" y="215314"/>
                </a:lnTo>
                <a:lnTo>
                  <a:pt x="39155" y="222227"/>
                </a:lnTo>
                <a:lnTo>
                  <a:pt x="52002" y="225940"/>
                </a:lnTo>
                <a:lnTo>
                  <a:pt x="62541" y="227443"/>
                </a:lnTo>
                <a:lnTo>
                  <a:pt x="68925" y="227724"/>
                </a:lnTo>
                <a:lnTo>
                  <a:pt x="94347" y="227724"/>
                </a:lnTo>
                <a:lnTo>
                  <a:pt x="88465" y="232843"/>
                </a:lnTo>
                <a:lnTo>
                  <a:pt x="67772" y="241976"/>
                </a:lnTo>
                <a:lnTo>
                  <a:pt x="49848" y="244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34632" y="589917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34632" y="595688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50338" y="5779732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104619" y="296600"/>
                </a:moveTo>
                <a:lnTo>
                  <a:pt x="99081" y="296600"/>
                </a:lnTo>
                <a:lnTo>
                  <a:pt x="89071" y="295979"/>
                </a:lnTo>
                <a:lnTo>
                  <a:pt x="48434" y="276608"/>
                </a:lnTo>
                <a:lnTo>
                  <a:pt x="42463" y="251303"/>
                </a:lnTo>
                <a:lnTo>
                  <a:pt x="42463" y="181186"/>
                </a:lnTo>
                <a:lnTo>
                  <a:pt x="41232" y="178084"/>
                </a:lnTo>
                <a:lnTo>
                  <a:pt x="36943" y="168078"/>
                </a:lnTo>
                <a:lnTo>
                  <a:pt x="29078" y="159934"/>
                </a:lnTo>
                <a:lnTo>
                  <a:pt x="18212" y="154350"/>
                </a:lnTo>
                <a:lnTo>
                  <a:pt x="4923" y="152023"/>
                </a:lnTo>
                <a:lnTo>
                  <a:pt x="1846" y="151402"/>
                </a:lnTo>
                <a:lnTo>
                  <a:pt x="0" y="151402"/>
                </a:lnTo>
                <a:lnTo>
                  <a:pt x="0" y="146438"/>
                </a:lnTo>
                <a:lnTo>
                  <a:pt x="2461" y="145197"/>
                </a:lnTo>
                <a:lnTo>
                  <a:pt x="8269" y="144965"/>
                </a:lnTo>
                <a:lnTo>
                  <a:pt x="15231" y="143801"/>
                </a:lnTo>
                <a:lnTo>
                  <a:pt x="42280" y="113290"/>
                </a:lnTo>
                <a:lnTo>
                  <a:pt x="42463" y="104865"/>
                </a:lnTo>
                <a:lnTo>
                  <a:pt x="42463" y="37230"/>
                </a:lnTo>
                <a:lnTo>
                  <a:pt x="47155" y="22250"/>
                </a:lnTo>
                <a:lnTo>
                  <a:pt x="59694" y="10470"/>
                </a:lnTo>
                <a:lnTo>
                  <a:pt x="77772" y="2763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64"/>
                </a:lnTo>
                <a:lnTo>
                  <a:pt x="103388" y="6205"/>
                </a:lnTo>
                <a:lnTo>
                  <a:pt x="101542" y="6825"/>
                </a:lnTo>
                <a:lnTo>
                  <a:pt x="81888" y="11091"/>
                </a:lnTo>
                <a:lnTo>
                  <a:pt x="69849" y="19545"/>
                </a:lnTo>
                <a:lnTo>
                  <a:pt x="63810" y="29861"/>
                </a:lnTo>
                <a:lnTo>
                  <a:pt x="62156" y="39712"/>
                </a:lnTo>
                <a:lnTo>
                  <a:pt x="62156" y="111070"/>
                </a:lnTo>
                <a:lnTo>
                  <a:pt x="60137" y="122995"/>
                </a:lnTo>
                <a:lnTo>
                  <a:pt x="53848" y="133408"/>
                </a:lnTo>
                <a:lnTo>
                  <a:pt x="42944" y="141959"/>
                </a:lnTo>
                <a:lnTo>
                  <a:pt x="27078" y="148300"/>
                </a:lnTo>
                <a:lnTo>
                  <a:pt x="33501" y="150316"/>
                </a:lnTo>
                <a:lnTo>
                  <a:pt x="61627" y="179199"/>
                </a:lnTo>
                <a:lnTo>
                  <a:pt x="62156" y="188012"/>
                </a:lnTo>
                <a:lnTo>
                  <a:pt x="62156" y="261852"/>
                </a:lnTo>
                <a:lnTo>
                  <a:pt x="62771" y="264334"/>
                </a:lnTo>
                <a:lnTo>
                  <a:pt x="67502" y="274776"/>
                </a:lnTo>
                <a:lnTo>
                  <a:pt x="75695" y="282716"/>
                </a:lnTo>
                <a:lnTo>
                  <a:pt x="86657" y="287981"/>
                </a:lnTo>
                <a:lnTo>
                  <a:pt x="99696" y="290395"/>
                </a:lnTo>
                <a:lnTo>
                  <a:pt x="104619" y="290395"/>
                </a:lnTo>
                <a:lnTo>
                  <a:pt x="104619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86338" y="5799592"/>
            <a:ext cx="184150" cy="216535"/>
          </a:xfrm>
          <a:custGeom>
            <a:avLst/>
            <a:gdLst/>
            <a:ahLst/>
            <a:cxnLst/>
            <a:rect l="l" t="t" r="r" b="b"/>
            <a:pathLst>
              <a:path w="184150" h="216535">
                <a:moveTo>
                  <a:pt x="46155" y="215935"/>
                </a:moveTo>
                <a:lnTo>
                  <a:pt x="44309" y="215935"/>
                </a:lnTo>
                <a:lnTo>
                  <a:pt x="44309" y="206006"/>
                </a:lnTo>
                <a:lnTo>
                  <a:pt x="47021" y="188438"/>
                </a:lnTo>
                <a:lnTo>
                  <a:pt x="49386" y="166915"/>
                </a:lnTo>
                <a:lnTo>
                  <a:pt x="51059" y="143530"/>
                </a:lnTo>
                <a:lnTo>
                  <a:pt x="51694" y="120377"/>
                </a:lnTo>
                <a:lnTo>
                  <a:pt x="50540" y="90283"/>
                </a:lnTo>
                <a:lnTo>
                  <a:pt x="44771" y="56465"/>
                </a:lnTo>
                <a:lnTo>
                  <a:pt x="30924" y="28232"/>
                </a:lnTo>
                <a:lnTo>
                  <a:pt x="5538" y="14892"/>
                </a:lnTo>
                <a:lnTo>
                  <a:pt x="0" y="14892"/>
                </a:lnTo>
                <a:lnTo>
                  <a:pt x="0" y="8687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194"/>
                </a:lnTo>
                <a:lnTo>
                  <a:pt x="67156" y="47003"/>
                </a:lnTo>
                <a:lnTo>
                  <a:pt x="73012" y="83767"/>
                </a:lnTo>
                <a:lnTo>
                  <a:pt x="73849" y="109829"/>
                </a:lnTo>
                <a:lnTo>
                  <a:pt x="73781" y="117081"/>
                </a:lnTo>
                <a:lnTo>
                  <a:pt x="73310" y="131546"/>
                </a:lnTo>
                <a:lnTo>
                  <a:pt x="72031" y="152062"/>
                </a:lnTo>
                <a:lnTo>
                  <a:pt x="69541" y="177463"/>
                </a:lnTo>
                <a:lnTo>
                  <a:pt x="93301" y="177463"/>
                </a:lnTo>
                <a:lnTo>
                  <a:pt x="89234" y="181497"/>
                </a:lnTo>
                <a:lnTo>
                  <a:pt x="59675" y="206511"/>
                </a:lnTo>
                <a:lnTo>
                  <a:pt x="46155" y="215935"/>
                </a:lnTo>
                <a:close/>
              </a:path>
              <a:path w="184150" h="216535">
                <a:moveTo>
                  <a:pt x="93301" y="177463"/>
                </a:moveTo>
                <a:lnTo>
                  <a:pt x="69541" y="177463"/>
                </a:lnTo>
                <a:lnTo>
                  <a:pt x="106696" y="144625"/>
                </a:lnTo>
                <a:lnTo>
                  <a:pt x="139236" y="109286"/>
                </a:lnTo>
                <a:lnTo>
                  <a:pt x="162314" y="76855"/>
                </a:lnTo>
                <a:lnTo>
                  <a:pt x="171084" y="52742"/>
                </a:lnTo>
                <a:lnTo>
                  <a:pt x="170199" y="45975"/>
                </a:lnTo>
                <a:lnTo>
                  <a:pt x="166776" y="38160"/>
                </a:lnTo>
                <a:lnTo>
                  <a:pt x="159660" y="31277"/>
                </a:lnTo>
                <a:lnTo>
                  <a:pt x="147698" y="27302"/>
                </a:lnTo>
                <a:lnTo>
                  <a:pt x="142775" y="27302"/>
                </a:lnTo>
                <a:lnTo>
                  <a:pt x="142775" y="22958"/>
                </a:lnTo>
                <a:lnTo>
                  <a:pt x="143582" y="17538"/>
                </a:lnTo>
                <a:lnTo>
                  <a:pt x="146006" y="9850"/>
                </a:lnTo>
                <a:lnTo>
                  <a:pt x="150044" y="2976"/>
                </a:lnTo>
                <a:lnTo>
                  <a:pt x="155698" y="0"/>
                </a:lnTo>
                <a:lnTo>
                  <a:pt x="165054" y="1851"/>
                </a:lnTo>
                <a:lnTo>
                  <a:pt x="174238" y="7833"/>
                </a:lnTo>
                <a:lnTo>
                  <a:pt x="181228" y="18586"/>
                </a:lnTo>
                <a:lnTo>
                  <a:pt x="184007" y="34748"/>
                </a:lnTo>
                <a:lnTo>
                  <a:pt x="182046" y="50667"/>
                </a:lnTo>
                <a:lnTo>
                  <a:pt x="176622" y="68100"/>
                </a:lnTo>
                <a:lnTo>
                  <a:pt x="168430" y="86230"/>
                </a:lnTo>
                <a:lnTo>
                  <a:pt x="158160" y="104244"/>
                </a:lnTo>
                <a:lnTo>
                  <a:pt x="125255" y="145779"/>
                </a:lnTo>
                <a:lnTo>
                  <a:pt x="93301" y="177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06045" y="5970846"/>
            <a:ext cx="34925" cy="88900"/>
          </a:xfrm>
          <a:custGeom>
            <a:avLst/>
            <a:gdLst/>
            <a:ahLst/>
            <a:cxnLst/>
            <a:rect l="l" t="t" r="r" b="b"/>
            <a:pathLst>
              <a:path w="34925" h="88900">
                <a:moveTo>
                  <a:pt x="19077" y="31645"/>
                </a:moveTo>
                <a:lnTo>
                  <a:pt x="6154" y="31645"/>
                </a:lnTo>
                <a:lnTo>
                  <a:pt x="0" y="23579"/>
                </a:lnTo>
                <a:lnTo>
                  <a:pt x="0" y="7446"/>
                </a:lnTo>
                <a:lnTo>
                  <a:pt x="6154" y="0"/>
                </a:lnTo>
                <a:lnTo>
                  <a:pt x="15385" y="0"/>
                </a:lnTo>
                <a:lnTo>
                  <a:pt x="23299" y="2142"/>
                </a:lnTo>
                <a:lnTo>
                  <a:pt x="29308" y="8299"/>
                </a:lnTo>
                <a:lnTo>
                  <a:pt x="33126" y="18062"/>
                </a:lnTo>
                <a:lnTo>
                  <a:pt x="34015" y="26681"/>
                </a:lnTo>
                <a:lnTo>
                  <a:pt x="27078" y="26681"/>
                </a:lnTo>
                <a:lnTo>
                  <a:pt x="27078" y="27302"/>
                </a:lnTo>
                <a:lnTo>
                  <a:pt x="25847" y="27922"/>
                </a:lnTo>
                <a:lnTo>
                  <a:pt x="22770" y="30404"/>
                </a:lnTo>
                <a:lnTo>
                  <a:pt x="19077" y="31645"/>
                </a:lnTo>
                <a:close/>
              </a:path>
              <a:path w="34925" h="88900">
                <a:moveTo>
                  <a:pt x="8000" y="88731"/>
                </a:moveTo>
                <a:lnTo>
                  <a:pt x="6154" y="88731"/>
                </a:lnTo>
                <a:lnTo>
                  <a:pt x="4923" y="87490"/>
                </a:lnTo>
                <a:lnTo>
                  <a:pt x="4923" y="83767"/>
                </a:lnTo>
                <a:lnTo>
                  <a:pt x="8000" y="80665"/>
                </a:lnTo>
                <a:lnTo>
                  <a:pt x="15231" y="71861"/>
                </a:lnTo>
                <a:lnTo>
                  <a:pt x="21539" y="60499"/>
                </a:lnTo>
                <a:lnTo>
                  <a:pt x="26001" y="46809"/>
                </a:lnTo>
                <a:lnTo>
                  <a:pt x="27693" y="31025"/>
                </a:lnTo>
                <a:lnTo>
                  <a:pt x="27693" y="26681"/>
                </a:lnTo>
                <a:lnTo>
                  <a:pt x="34015" y="26681"/>
                </a:lnTo>
                <a:lnTo>
                  <a:pt x="34462" y="31025"/>
                </a:lnTo>
                <a:lnTo>
                  <a:pt x="30760" y="54701"/>
                </a:lnTo>
                <a:lnTo>
                  <a:pt x="22385" y="72909"/>
                </a:lnTo>
                <a:lnTo>
                  <a:pt x="13433" y="84601"/>
                </a:lnTo>
                <a:lnTo>
                  <a:pt x="8000" y="88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19891" y="5793382"/>
            <a:ext cx="158750" cy="215900"/>
          </a:xfrm>
          <a:custGeom>
            <a:avLst/>
            <a:gdLst/>
            <a:ahLst/>
            <a:cxnLst/>
            <a:rect l="l" t="t" r="r" b="b"/>
            <a:pathLst>
              <a:path w="158750" h="215900">
                <a:moveTo>
                  <a:pt x="49848" y="215314"/>
                </a:moveTo>
                <a:lnTo>
                  <a:pt x="30116" y="212735"/>
                </a:lnTo>
                <a:lnTo>
                  <a:pt x="14308" y="205386"/>
                </a:lnTo>
                <a:lnTo>
                  <a:pt x="3807" y="193849"/>
                </a:lnTo>
                <a:lnTo>
                  <a:pt x="0" y="178704"/>
                </a:lnTo>
                <a:lnTo>
                  <a:pt x="1403" y="168243"/>
                </a:lnTo>
                <a:lnTo>
                  <a:pt x="8923" y="149463"/>
                </a:lnTo>
                <a:lnTo>
                  <a:pt x="27520" y="125913"/>
                </a:lnTo>
                <a:lnTo>
                  <a:pt x="62156" y="101141"/>
                </a:lnTo>
                <a:lnTo>
                  <a:pt x="51598" y="96352"/>
                </a:lnTo>
                <a:lnTo>
                  <a:pt x="42771" y="89352"/>
                </a:lnTo>
                <a:lnTo>
                  <a:pt x="36713" y="80025"/>
                </a:lnTo>
                <a:lnTo>
                  <a:pt x="34462" y="68255"/>
                </a:lnTo>
                <a:lnTo>
                  <a:pt x="42876" y="42145"/>
                </a:lnTo>
                <a:lnTo>
                  <a:pt x="64387" y="20399"/>
                </a:lnTo>
                <a:lnTo>
                  <a:pt x="93398" y="5516"/>
                </a:lnTo>
                <a:lnTo>
                  <a:pt x="124312" y="0"/>
                </a:lnTo>
                <a:lnTo>
                  <a:pt x="135313" y="659"/>
                </a:lnTo>
                <a:lnTo>
                  <a:pt x="146313" y="3412"/>
                </a:lnTo>
                <a:lnTo>
                  <a:pt x="154775" y="9423"/>
                </a:lnTo>
                <a:lnTo>
                  <a:pt x="156952" y="16133"/>
                </a:lnTo>
                <a:lnTo>
                  <a:pt x="105235" y="16133"/>
                </a:lnTo>
                <a:lnTo>
                  <a:pt x="80628" y="21281"/>
                </a:lnTo>
                <a:lnTo>
                  <a:pt x="66695" y="33119"/>
                </a:lnTo>
                <a:lnTo>
                  <a:pt x="60492" y="46237"/>
                </a:lnTo>
                <a:lnTo>
                  <a:pt x="59079" y="55224"/>
                </a:lnTo>
                <a:lnTo>
                  <a:pt x="61069" y="65269"/>
                </a:lnTo>
                <a:lnTo>
                  <a:pt x="68541" y="76011"/>
                </a:lnTo>
                <a:lnTo>
                  <a:pt x="83743" y="84892"/>
                </a:lnTo>
                <a:lnTo>
                  <a:pt x="108927" y="89352"/>
                </a:lnTo>
                <a:lnTo>
                  <a:pt x="110773" y="89352"/>
                </a:lnTo>
                <a:lnTo>
                  <a:pt x="112004" y="89972"/>
                </a:lnTo>
                <a:lnTo>
                  <a:pt x="112004" y="91834"/>
                </a:lnTo>
                <a:lnTo>
                  <a:pt x="110158" y="95276"/>
                </a:lnTo>
                <a:lnTo>
                  <a:pt x="105081" y="99823"/>
                </a:lnTo>
                <a:lnTo>
                  <a:pt x="97465" y="103788"/>
                </a:lnTo>
                <a:lnTo>
                  <a:pt x="88003" y="105485"/>
                </a:lnTo>
                <a:lnTo>
                  <a:pt x="58463" y="113668"/>
                </a:lnTo>
                <a:lnTo>
                  <a:pt x="39078" y="130926"/>
                </a:lnTo>
                <a:lnTo>
                  <a:pt x="28462" y="150510"/>
                </a:lnTo>
                <a:lnTo>
                  <a:pt x="25231" y="165674"/>
                </a:lnTo>
                <a:lnTo>
                  <a:pt x="29116" y="180333"/>
                </a:lnTo>
                <a:lnTo>
                  <a:pt x="39232" y="190804"/>
                </a:lnTo>
                <a:lnTo>
                  <a:pt x="53271" y="197087"/>
                </a:lnTo>
                <a:lnTo>
                  <a:pt x="68925" y="199181"/>
                </a:lnTo>
                <a:lnTo>
                  <a:pt x="99262" y="199181"/>
                </a:lnTo>
                <a:lnTo>
                  <a:pt x="84465" y="207946"/>
                </a:lnTo>
                <a:lnTo>
                  <a:pt x="49848" y="215314"/>
                </a:lnTo>
                <a:close/>
              </a:path>
              <a:path w="158750" h="215900">
                <a:moveTo>
                  <a:pt x="131082" y="48399"/>
                </a:moveTo>
                <a:lnTo>
                  <a:pt x="128005" y="48399"/>
                </a:lnTo>
                <a:lnTo>
                  <a:pt x="128005" y="45296"/>
                </a:lnTo>
                <a:lnTo>
                  <a:pt x="128620" y="44055"/>
                </a:lnTo>
                <a:lnTo>
                  <a:pt x="129236" y="43435"/>
                </a:lnTo>
                <a:lnTo>
                  <a:pt x="130466" y="41573"/>
                </a:lnTo>
                <a:lnTo>
                  <a:pt x="132928" y="37230"/>
                </a:lnTo>
                <a:lnTo>
                  <a:pt x="132928" y="32266"/>
                </a:lnTo>
                <a:lnTo>
                  <a:pt x="129380" y="23462"/>
                </a:lnTo>
                <a:lnTo>
                  <a:pt x="121158" y="18615"/>
                </a:lnTo>
                <a:lnTo>
                  <a:pt x="111898" y="16559"/>
                </a:lnTo>
                <a:lnTo>
                  <a:pt x="105235" y="16133"/>
                </a:lnTo>
                <a:lnTo>
                  <a:pt x="156952" y="16133"/>
                </a:lnTo>
                <a:lnTo>
                  <a:pt x="158160" y="19856"/>
                </a:lnTo>
                <a:lnTo>
                  <a:pt x="155141" y="31645"/>
                </a:lnTo>
                <a:lnTo>
                  <a:pt x="147852" y="40642"/>
                </a:lnTo>
                <a:lnTo>
                  <a:pt x="138948" y="46382"/>
                </a:lnTo>
                <a:lnTo>
                  <a:pt x="131082" y="48399"/>
                </a:lnTo>
                <a:close/>
              </a:path>
              <a:path w="158750" h="215900">
                <a:moveTo>
                  <a:pt x="99262" y="199181"/>
                </a:moveTo>
                <a:lnTo>
                  <a:pt x="68925" y="199181"/>
                </a:lnTo>
                <a:lnTo>
                  <a:pt x="86243" y="196331"/>
                </a:lnTo>
                <a:lnTo>
                  <a:pt x="99004" y="189408"/>
                </a:lnTo>
                <a:lnTo>
                  <a:pt x="107956" y="180857"/>
                </a:lnTo>
                <a:lnTo>
                  <a:pt x="113850" y="173120"/>
                </a:lnTo>
                <a:lnTo>
                  <a:pt x="120620" y="164433"/>
                </a:lnTo>
                <a:lnTo>
                  <a:pt x="131697" y="160089"/>
                </a:lnTo>
                <a:lnTo>
                  <a:pt x="136621" y="160089"/>
                </a:lnTo>
                <a:lnTo>
                  <a:pt x="138467" y="160710"/>
                </a:lnTo>
                <a:lnTo>
                  <a:pt x="138467" y="162571"/>
                </a:lnTo>
                <a:lnTo>
                  <a:pt x="131543" y="173430"/>
                </a:lnTo>
                <a:lnTo>
                  <a:pt x="112620" y="191270"/>
                </a:lnTo>
                <a:lnTo>
                  <a:pt x="99262" y="19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14365" y="5779731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5538" y="296600"/>
                </a:moveTo>
                <a:lnTo>
                  <a:pt x="0" y="296600"/>
                </a:lnTo>
                <a:lnTo>
                  <a:pt x="0" y="291636"/>
                </a:lnTo>
                <a:lnTo>
                  <a:pt x="1230" y="290395"/>
                </a:lnTo>
                <a:lnTo>
                  <a:pt x="2461" y="290395"/>
                </a:lnTo>
                <a:lnTo>
                  <a:pt x="22212" y="285867"/>
                </a:lnTo>
                <a:lnTo>
                  <a:pt x="34462" y="277442"/>
                </a:lnTo>
                <a:lnTo>
                  <a:pt x="40713" y="267271"/>
                </a:lnTo>
                <a:lnTo>
                  <a:pt x="42463" y="257508"/>
                </a:lnTo>
                <a:lnTo>
                  <a:pt x="42463" y="186150"/>
                </a:lnTo>
                <a:lnTo>
                  <a:pt x="44473" y="173866"/>
                </a:lnTo>
                <a:lnTo>
                  <a:pt x="50694" y="163269"/>
                </a:lnTo>
                <a:lnTo>
                  <a:pt x="61416" y="154650"/>
                </a:lnTo>
                <a:lnTo>
                  <a:pt x="76926" y="148300"/>
                </a:lnTo>
                <a:lnTo>
                  <a:pt x="68925" y="145818"/>
                </a:lnTo>
                <a:lnTo>
                  <a:pt x="42992" y="117410"/>
                </a:lnTo>
                <a:lnTo>
                  <a:pt x="42463" y="108588"/>
                </a:lnTo>
                <a:lnTo>
                  <a:pt x="42463" y="35368"/>
                </a:lnTo>
                <a:lnTo>
                  <a:pt x="41232" y="32266"/>
                </a:lnTo>
                <a:lnTo>
                  <a:pt x="36597" y="22182"/>
                </a:lnTo>
                <a:lnTo>
                  <a:pt x="28616" y="14426"/>
                </a:lnTo>
                <a:lnTo>
                  <a:pt x="17866" y="9229"/>
                </a:lnTo>
                <a:lnTo>
                  <a:pt x="4923" y="6825"/>
                </a:lnTo>
                <a:lnTo>
                  <a:pt x="1846" y="6205"/>
                </a:lnTo>
                <a:lnTo>
                  <a:pt x="0" y="6205"/>
                </a:lnTo>
                <a:lnTo>
                  <a:pt x="0" y="0"/>
                </a:lnTo>
                <a:lnTo>
                  <a:pt x="5538" y="0"/>
                </a:lnTo>
                <a:lnTo>
                  <a:pt x="14942" y="630"/>
                </a:lnTo>
                <a:lnTo>
                  <a:pt x="56185" y="20515"/>
                </a:lnTo>
                <a:lnTo>
                  <a:pt x="62156" y="45296"/>
                </a:lnTo>
                <a:lnTo>
                  <a:pt x="62156" y="115413"/>
                </a:lnTo>
                <a:lnTo>
                  <a:pt x="62771" y="119136"/>
                </a:lnTo>
                <a:lnTo>
                  <a:pt x="67070" y="129054"/>
                </a:lnTo>
                <a:lnTo>
                  <a:pt x="75003" y="137053"/>
                </a:lnTo>
                <a:lnTo>
                  <a:pt x="86051" y="142609"/>
                </a:lnTo>
                <a:lnTo>
                  <a:pt x="99696" y="145197"/>
                </a:lnTo>
                <a:lnTo>
                  <a:pt x="102773" y="145818"/>
                </a:lnTo>
                <a:lnTo>
                  <a:pt x="104619" y="145818"/>
                </a:lnTo>
                <a:lnTo>
                  <a:pt x="104619" y="150161"/>
                </a:lnTo>
                <a:lnTo>
                  <a:pt x="103388" y="151402"/>
                </a:lnTo>
                <a:lnTo>
                  <a:pt x="101542" y="152023"/>
                </a:lnTo>
                <a:lnTo>
                  <a:pt x="96090" y="152255"/>
                </a:lnTo>
                <a:lnTo>
                  <a:pt x="89311" y="153419"/>
                </a:lnTo>
                <a:lnTo>
                  <a:pt x="62339" y="183930"/>
                </a:lnTo>
                <a:lnTo>
                  <a:pt x="62156" y="192355"/>
                </a:lnTo>
                <a:lnTo>
                  <a:pt x="62156" y="259990"/>
                </a:lnTo>
                <a:lnTo>
                  <a:pt x="57117" y="275134"/>
                </a:lnTo>
                <a:lnTo>
                  <a:pt x="44463" y="286672"/>
                </a:lnTo>
                <a:lnTo>
                  <a:pt x="26501" y="294021"/>
                </a:lnTo>
                <a:lnTo>
                  <a:pt x="5538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标题 92">
            <a:extLst>
              <a:ext uri="{FF2B5EF4-FFF2-40B4-BE49-F238E27FC236}">
                <a16:creationId xmlns:a16="http://schemas.microsoft.com/office/drawing/2014/main" id="{C8CB342E-0843-46AA-9B64-166734CA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图嵌入的通用框架</a:t>
            </a:r>
          </a:p>
        </p:txBody>
      </p:sp>
    </p:spTree>
    <p:extLst>
      <p:ext uri="{BB962C8B-B14F-4D97-AF65-F5344CB8AC3E}">
        <p14:creationId xmlns:p14="http://schemas.microsoft.com/office/powerpoint/2010/main" val="358152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688341" y="1657266"/>
            <a:ext cx="1411605" cy="1222375"/>
          </a:xfrm>
          <a:custGeom>
            <a:avLst/>
            <a:gdLst/>
            <a:ahLst/>
            <a:cxnLst/>
            <a:rect l="l" t="t" r="r" b="b"/>
            <a:pathLst>
              <a:path w="1411605" h="1222375">
                <a:moveTo>
                  <a:pt x="1207516" y="0"/>
                </a:moveTo>
                <a:lnTo>
                  <a:pt x="203708" y="0"/>
                </a:lnTo>
                <a:lnTo>
                  <a:pt x="157002" y="5379"/>
                </a:lnTo>
                <a:lnTo>
                  <a:pt x="114125" y="20704"/>
                </a:lnTo>
                <a:lnTo>
                  <a:pt x="76302" y="44750"/>
                </a:lnTo>
                <a:lnTo>
                  <a:pt x="44754" y="76297"/>
                </a:lnTo>
                <a:lnTo>
                  <a:pt x="20706" y="114120"/>
                </a:lnTo>
                <a:lnTo>
                  <a:pt x="5380" y="156998"/>
                </a:lnTo>
                <a:lnTo>
                  <a:pt x="0" y="203708"/>
                </a:lnTo>
                <a:lnTo>
                  <a:pt x="0" y="1018527"/>
                </a:lnTo>
                <a:lnTo>
                  <a:pt x="5380" y="1065237"/>
                </a:lnTo>
                <a:lnTo>
                  <a:pt x="20706" y="1108117"/>
                </a:lnTo>
                <a:lnTo>
                  <a:pt x="44754" y="1145943"/>
                </a:lnTo>
                <a:lnTo>
                  <a:pt x="76302" y="1177492"/>
                </a:lnTo>
                <a:lnTo>
                  <a:pt x="114125" y="1201541"/>
                </a:lnTo>
                <a:lnTo>
                  <a:pt x="157002" y="1216867"/>
                </a:lnTo>
                <a:lnTo>
                  <a:pt x="203708" y="1222248"/>
                </a:lnTo>
                <a:lnTo>
                  <a:pt x="1207516" y="1222248"/>
                </a:lnTo>
                <a:lnTo>
                  <a:pt x="1254221" y="1216867"/>
                </a:lnTo>
                <a:lnTo>
                  <a:pt x="1297098" y="1201541"/>
                </a:lnTo>
                <a:lnTo>
                  <a:pt x="1334921" y="1177492"/>
                </a:lnTo>
                <a:lnTo>
                  <a:pt x="1366469" y="1145943"/>
                </a:lnTo>
                <a:lnTo>
                  <a:pt x="1390517" y="1108117"/>
                </a:lnTo>
                <a:lnTo>
                  <a:pt x="1405843" y="1065237"/>
                </a:lnTo>
                <a:lnTo>
                  <a:pt x="1411224" y="1018527"/>
                </a:lnTo>
                <a:lnTo>
                  <a:pt x="1411224" y="203708"/>
                </a:lnTo>
                <a:lnTo>
                  <a:pt x="1405843" y="156998"/>
                </a:lnTo>
                <a:lnTo>
                  <a:pt x="1390517" y="114120"/>
                </a:lnTo>
                <a:lnTo>
                  <a:pt x="1366469" y="76297"/>
                </a:lnTo>
                <a:lnTo>
                  <a:pt x="1334921" y="44750"/>
                </a:lnTo>
                <a:lnTo>
                  <a:pt x="1297098" y="20704"/>
                </a:lnTo>
                <a:lnTo>
                  <a:pt x="1254221" y="5379"/>
                </a:lnTo>
                <a:lnTo>
                  <a:pt x="1207516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5746" y="547106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0" y="79247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7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5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2522" y="5045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4433" y="459629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0033" y="417871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3383" y="4312070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0255" y="473116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6994" y="4334929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0260" y="5124357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33365" y="402021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11853" y="417795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1400" y="4754034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3383" y="4153581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87396" y="4334929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805" y="4481230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29">
                <a:moveTo>
                  <a:pt x="1131570" y="0"/>
                </a:moveTo>
                <a:lnTo>
                  <a:pt x="1131570" y="152018"/>
                </a:lnTo>
                <a:lnTo>
                  <a:pt x="0" y="152018"/>
                </a:lnTo>
                <a:lnTo>
                  <a:pt x="0" y="456056"/>
                </a:lnTo>
                <a:lnTo>
                  <a:pt x="1131570" y="456056"/>
                </a:lnTo>
                <a:lnTo>
                  <a:pt x="1131570" y="608075"/>
                </a:lnTo>
                <a:lnTo>
                  <a:pt x="1435608" y="304037"/>
                </a:lnTo>
                <a:lnTo>
                  <a:pt x="113157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7485" y="4350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17485" y="45124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7485" y="46648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17485" y="48172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3828" y="4088043"/>
            <a:ext cx="2078989" cy="1729739"/>
          </a:xfrm>
          <a:custGeom>
            <a:avLst/>
            <a:gdLst/>
            <a:ahLst/>
            <a:cxnLst/>
            <a:rect l="l" t="t" r="r" b="b"/>
            <a:pathLst>
              <a:path w="2078990" h="1729739">
                <a:moveTo>
                  <a:pt x="0" y="0"/>
                </a:moveTo>
                <a:lnTo>
                  <a:pt x="2078735" y="0"/>
                </a:lnTo>
                <a:lnTo>
                  <a:pt x="2078735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18767" y="5796916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8550" y="5889957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52264" y="4252495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63598" y="3154300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信息提取器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40707" y="2769777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30" h="1188720">
                <a:moveTo>
                  <a:pt x="456056" y="304037"/>
                </a:moveTo>
                <a:lnTo>
                  <a:pt x="152019" y="304037"/>
                </a:lnTo>
                <a:lnTo>
                  <a:pt x="152019" y="1188719"/>
                </a:lnTo>
                <a:lnTo>
                  <a:pt x="456056" y="1188719"/>
                </a:lnTo>
                <a:lnTo>
                  <a:pt x="456056" y="304037"/>
                </a:lnTo>
                <a:close/>
              </a:path>
              <a:path w="608330" h="1188720">
                <a:moveTo>
                  <a:pt x="304038" y="0"/>
                </a:moveTo>
                <a:lnTo>
                  <a:pt x="0" y="304037"/>
                </a:lnTo>
                <a:lnTo>
                  <a:pt x="608076" y="304037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13726" y="453533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13726" y="469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13726" y="48492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13726" y="50016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51114" y="421224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51114" y="43737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51114" y="4526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51114" y="46785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37981" y="5090068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37981" y="52516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37981" y="54040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7981" y="55564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3152" y="2769777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6"/>
                </a:moveTo>
                <a:lnTo>
                  <a:pt x="151637" y="303276"/>
                </a:lnTo>
                <a:lnTo>
                  <a:pt x="151637" y="1185672"/>
                </a:lnTo>
                <a:lnTo>
                  <a:pt x="454913" y="1185672"/>
                </a:lnTo>
                <a:lnTo>
                  <a:pt x="454913" y="303276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6"/>
                </a:lnTo>
                <a:lnTo>
                  <a:pt x="606552" y="303276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341457" y="3155426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93108" y="2257713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1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4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5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199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3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27646" y="2305174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137052" y="2253147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1"/>
                </a:moveTo>
                <a:lnTo>
                  <a:pt x="9549" y="162831"/>
                </a:lnTo>
                <a:lnTo>
                  <a:pt x="0" y="159940"/>
                </a:lnTo>
                <a:lnTo>
                  <a:pt x="0" y="156086"/>
                </a:lnTo>
                <a:lnTo>
                  <a:pt x="954" y="151268"/>
                </a:lnTo>
                <a:lnTo>
                  <a:pt x="42972" y="11559"/>
                </a:lnTo>
                <a:lnTo>
                  <a:pt x="47554" y="0"/>
                </a:lnTo>
                <a:lnTo>
                  <a:pt x="74352" y="0"/>
                </a:lnTo>
                <a:lnTo>
                  <a:pt x="79259" y="3851"/>
                </a:lnTo>
                <a:lnTo>
                  <a:pt x="79259" y="19267"/>
                </a:lnTo>
                <a:lnTo>
                  <a:pt x="76395" y="24084"/>
                </a:lnTo>
                <a:lnTo>
                  <a:pt x="17188" y="158013"/>
                </a:lnTo>
                <a:lnTo>
                  <a:pt x="14324" y="162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50639" y="1615650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07256" y="1640162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693664" y="1134526"/>
            <a:ext cx="1039494" cy="3340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26602" y="4395124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26602" y="45566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26602" y="47090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26602" y="486146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52479" y="5173842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46846" y="5262618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10303" y="5180614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32483" y="5236864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34011" y="5179941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77513" y="5112164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2796020" y="1763614"/>
            <a:ext cx="122682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构角色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社区信息</a:t>
            </a: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307323" y="5919746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42455" y="5854359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57077" y="5793388"/>
            <a:ext cx="163830" cy="244475"/>
          </a:xfrm>
          <a:custGeom>
            <a:avLst/>
            <a:gdLst/>
            <a:ahLst/>
            <a:cxnLst/>
            <a:rect l="l" t="t" r="r" b="b"/>
            <a:pathLst>
              <a:path w="163830" h="244475">
                <a:moveTo>
                  <a:pt x="51079" y="188632"/>
                </a:moveTo>
                <a:lnTo>
                  <a:pt x="27260" y="183416"/>
                </a:lnTo>
                <a:lnTo>
                  <a:pt x="11462" y="169707"/>
                </a:lnTo>
                <a:lnTo>
                  <a:pt x="2702" y="150413"/>
                </a:lnTo>
                <a:lnTo>
                  <a:pt x="0" y="128444"/>
                </a:lnTo>
                <a:lnTo>
                  <a:pt x="10365" y="78794"/>
                </a:lnTo>
                <a:lnTo>
                  <a:pt x="38155" y="37928"/>
                </a:lnTo>
                <a:lnTo>
                  <a:pt x="78407" y="10209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5"/>
                </a:lnTo>
                <a:lnTo>
                  <a:pt x="143380" y="1570"/>
                </a:lnTo>
                <a:lnTo>
                  <a:pt x="151390" y="3723"/>
                </a:lnTo>
                <a:lnTo>
                  <a:pt x="155083" y="4343"/>
                </a:lnTo>
                <a:lnTo>
                  <a:pt x="163699" y="7446"/>
                </a:lnTo>
                <a:lnTo>
                  <a:pt x="163699" y="16133"/>
                </a:lnTo>
                <a:lnTo>
                  <a:pt x="107081" y="16133"/>
                </a:lnTo>
                <a:lnTo>
                  <a:pt x="85436" y="18712"/>
                </a:lnTo>
                <a:lnTo>
                  <a:pt x="51079" y="41573"/>
                </a:lnTo>
                <a:lnTo>
                  <a:pt x="31924" y="77562"/>
                </a:lnTo>
                <a:lnTo>
                  <a:pt x="25231" y="115413"/>
                </a:lnTo>
                <a:lnTo>
                  <a:pt x="28270" y="138469"/>
                </a:lnTo>
                <a:lnTo>
                  <a:pt x="37078" y="156521"/>
                </a:lnTo>
                <a:lnTo>
                  <a:pt x="51194" y="168292"/>
                </a:lnTo>
                <a:lnTo>
                  <a:pt x="70156" y="172499"/>
                </a:lnTo>
                <a:lnTo>
                  <a:pt x="100378" y="172499"/>
                </a:lnTo>
                <a:lnTo>
                  <a:pt x="100148" y="172664"/>
                </a:lnTo>
                <a:lnTo>
                  <a:pt x="84234" y="181109"/>
                </a:lnTo>
                <a:lnTo>
                  <a:pt x="67743" y="186645"/>
                </a:lnTo>
                <a:lnTo>
                  <a:pt x="51079" y="188632"/>
                </a:lnTo>
                <a:close/>
              </a:path>
              <a:path w="163830" h="244475">
                <a:moveTo>
                  <a:pt x="123697" y="68875"/>
                </a:moveTo>
                <a:lnTo>
                  <a:pt x="120620" y="68875"/>
                </a:lnTo>
                <a:lnTo>
                  <a:pt x="120620" y="65152"/>
                </a:lnTo>
                <a:lnTo>
                  <a:pt x="122466" y="63291"/>
                </a:lnTo>
                <a:lnTo>
                  <a:pt x="125582" y="59054"/>
                </a:lnTo>
                <a:lnTo>
                  <a:pt x="131236" y="50803"/>
                </a:lnTo>
                <a:lnTo>
                  <a:pt x="136659" y="41040"/>
                </a:lnTo>
                <a:lnTo>
                  <a:pt x="139082" y="32266"/>
                </a:lnTo>
                <a:lnTo>
                  <a:pt x="139082" y="22958"/>
                </a:lnTo>
                <a:lnTo>
                  <a:pt x="131697" y="20476"/>
                </a:lnTo>
                <a:lnTo>
                  <a:pt x="128620" y="19235"/>
                </a:lnTo>
                <a:lnTo>
                  <a:pt x="121235" y="17374"/>
                </a:lnTo>
                <a:lnTo>
                  <a:pt x="112620" y="16133"/>
                </a:lnTo>
                <a:lnTo>
                  <a:pt x="163699" y="16133"/>
                </a:lnTo>
                <a:lnTo>
                  <a:pt x="163699" y="19856"/>
                </a:lnTo>
                <a:lnTo>
                  <a:pt x="161833" y="28261"/>
                </a:lnTo>
                <a:lnTo>
                  <a:pt x="137082" y="63446"/>
                </a:lnTo>
                <a:lnTo>
                  <a:pt x="130332" y="67440"/>
                </a:lnTo>
                <a:lnTo>
                  <a:pt x="123697" y="68875"/>
                </a:lnTo>
                <a:close/>
              </a:path>
              <a:path w="163830" h="244475">
                <a:moveTo>
                  <a:pt x="100378" y="172499"/>
                </a:moveTo>
                <a:lnTo>
                  <a:pt x="70156" y="172499"/>
                </a:lnTo>
                <a:lnTo>
                  <a:pt x="94244" y="165460"/>
                </a:lnTo>
                <a:lnTo>
                  <a:pt x="111466" y="149230"/>
                </a:lnTo>
                <a:lnTo>
                  <a:pt x="122341" y="131139"/>
                </a:lnTo>
                <a:lnTo>
                  <a:pt x="127389" y="118516"/>
                </a:lnTo>
                <a:lnTo>
                  <a:pt x="129236" y="111070"/>
                </a:lnTo>
                <a:lnTo>
                  <a:pt x="129236" y="109829"/>
                </a:lnTo>
                <a:lnTo>
                  <a:pt x="136005" y="105485"/>
                </a:lnTo>
                <a:lnTo>
                  <a:pt x="142159" y="101141"/>
                </a:lnTo>
                <a:lnTo>
                  <a:pt x="147698" y="99280"/>
                </a:lnTo>
                <a:lnTo>
                  <a:pt x="152621" y="99280"/>
                </a:lnTo>
                <a:lnTo>
                  <a:pt x="153237" y="100521"/>
                </a:lnTo>
                <a:lnTo>
                  <a:pt x="153237" y="102382"/>
                </a:lnTo>
                <a:lnTo>
                  <a:pt x="141544" y="147679"/>
                </a:lnTo>
                <a:lnTo>
                  <a:pt x="136886" y="161951"/>
                </a:lnTo>
                <a:lnTo>
                  <a:pt x="115081" y="161951"/>
                </a:lnTo>
                <a:lnTo>
                  <a:pt x="100378" y="172499"/>
                </a:lnTo>
                <a:close/>
              </a:path>
              <a:path w="163830" h="244475">
                <a:moveTo>
                  <a:pt x="94347" y="227724"/>
                </a:moveTo>
                <a:lnTo>
                  <a:pt x="68925" y="227724"/>
                </a:lnTo>
                <a:lnTo>
                  <a:pt x="76108" y="227317"/>
                </a:lnTo>
                <a:lnTo>
                  <a:pt x="82541" y="224932"/>
                </a:lnTo>
                <a:lnTo>
                  <a:pt x="104235" y="192743"/>
                </a:lnTo>
                <a:lnTo>
                  <a:pt x="115081" y="161951"/>
                </a:lnTo>
                <a:lnTo>
                  <a:pt x="136886" y="161951"/>
                </a:lnTo>
                <a:lnTo>
                  <a:pt x="133063" y="172548"/>
                </a:lnTo>
                <a:lnTo>
                  <a:pt x="128005" y="184909"/>
                </a:lnTo>
                <a:lnTo>
                  <a:pt x="109389" y="214635"/>
                </a:lnTo>
                <a:lnTo>
                  <a:pt x="94347" y="227724"/>
                </a:lnTo>
                <a:close/>
              </a:path>
              <a:path w="163830" h="244475">
                <a:moveTo>
                  <a:pt x="49848" y="244478"/>
                </a:moveTo>
                <a:lnTo>
                  <a:pt x="30760" y="242500"/>
                </a:lnTo>
                <a:lnTo>
                  <a:pt x="15769" y="237962"/>
                </a:lnTo>
                <a:lnTo>
                  <a:pt x="5971" y="232960"/>
                </a:lnTo>
                <a:lnTo>
                  <a:pt x="2461" y="229586"/>
                </a:lnTo>
                <a:lnTo>
                  <a:pt x="4298" y="226134"/>
                </a:lnTo>
                <a:lnTo>
                  <a:pt x="9308" y="221519"/>
                </a:lnTo>
                <a:lnTo>
                  <a:pt x="16741" y="217369"/>
                </a:lnTo>
                <a:lnTo>
                  <a:pt x="25847" y="215314"/>
                </a:lnTo>
                <a:lnTo>
                  <a:pt x="39155" y="222227"/>
                </a:lnTo>
                <a:lnTo>
                  <a:pt x="52002" y="225940"/>
                </a:lnTo>
                <a:lnTo>
                  <a:pt x="62541" y="227443"/>
                </a:lnTo>
                <a:lnTo>
                  <a:pt x="68925" y="227724"/>
                </a:lnTo>
                <a:lnTo>
                  <a:pt x="94347" y="227724"/>
                </a:lnTo>
                <a:lnTo>
                  <a:pt x="88465" y="232843"/>
                </a:lnTo>
                <a:lnTo>
                  <a:pt x="67772" y="241976"/>
                </a:lnTo>
                <a:lnTo>
                  <a:pt x="49848" y="244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34632" y="589917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34632" y="595688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50338" y="5779732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104619" y="296600"/>
                </a:moveTo>
                <a:lnTo>
                  <a:pt x="99081" y="296600"/>
                </a:lnTo>
                <a:lnTo>
                  <a:pt x="89071" y="295979"/>
                </a:lnTo>
                <a:lnTo>
                  <a:pt x="48434" y="276608"/>
                </a:lnTo>
                <a:lnTo>
                  <a:pt x="42463" y="251303"/>
                </a:lnTo>
                <a:lnTo>
                  <a:pt x="42463" y="181186"/>
                </a:lnTo>
                <a:lnTo>
                  <a:pt x="41232" y="178084"/>
                </a:lnTo>
                <a:lnTo>
                  <a:pt x="36943" y="168078"/>
                </a:lnTo>
                <a:lnTo>
                  <a:pt x="29078" y="159934"/>
                </a:lnTo>
                <a:lnTo>
                  <a:pt x="18212" y="154350"/>
                </a:lnTo>
                <a:lnTo>
                  <a:pt x="4923" y="152023"/>
                </a:lnTo>
                <a:lnTo>
                  <a:pt x="1846" y="151402"/>
                </a:lnTo>
                <a:lnTo>
                  <a:pt x="0" y="151402"/>
                </a:lnTo>
                <a:lnTo>
                  <a:pt x="0" y="146438"/>
                </a:lnTo>
                <a:lnTo>
                  <a:pt x="2461" y="145197"/>
                </a:lnTo>
                <a:lnTo>
                  <a:pt x="8269" y="144965"/>
                </a:lnTo>
                <a:lnTo>
                  <a:pt x="15231" y="143801"/>
                </a:lnTo>
                <a:lnTo>
                  <a:pt x="42280" y="113290"/>
                </a:lnTo>
                <a:lnTo>
                  <a:pt x="42463" y="104865"/>
                </a:lnTo>
                <a:lnTo>
                  <a:pt x="42463" y="37230"/>
                </a:lnTo>
                <a:lnTo>
                  <a:pt x="47155" y="22250"/>
                </a:lnTo>
                <a:lnTo>
                  <a:pt x="59694" y="10470"/>
                </a:lnTo>
                <a:lnTo>
                  <a:pt x="77772" y="2763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64"/>
                </a:lnTo>
                <a:lnTo>
                  <a:pt x="103388" y="6205"/>
                </a:lnTo>
                <a:lnTo>
                  <a:pt x="101542" y="6825"/>
                </a:lnTo>
                <a:lnTo>
                  <a:pt x="81888" y="11091"/>
                </a:lnTo>
                <a:lnTo>
                  <a:pt x="69849" y="19545"/>
                </a:lnTo>
                <a:lnTo>
                  <a:pt x="63810" y="29861"/>
                </a:lnTo>
                <a:lnTo>
                  <a:pt x="62156" y="39712"/>
                </a:lnTo>
                <a:lnTo>
                  <a:pt x="62156" y="111070"/>
                </a:lnTo>
                <a:lnTo>
                  <a:pt x="60137" y="122995"/>
                </a:lnTo>
                <a:lnTo>
                  <a:pt x="53848" y="133408"/>
                </a:lnTo>
                <a:lnTo>
                  <a:pt x="42944" y="141959"/>
                </a:lnTo>
                <a:lnTo>
                  <a:pt x="27078" y="148300"/>
                </a:lnTo>
                <a:lnTo>
                  <a:pt x="33501" y="150316"/>
                </a:lnTo>
                <a:lnTo>
                  <a:pt x="61627" y="179199"/>
                </a:lnTo>
                <a:lnTo>
                  <a:pt x="62156" y="188012"/>
                </a:lnTo>
                <a:lnTo>
                  <a:pt x="62156" y="261852"/>
                </a:lnTo>
                <a:lnTo>
                  <a:pt x="62771" y="264334"/>
                </a:lnTo>
                <a:lnTo>
                  <a:pt x="67502" y="274776"/>
                </a:lnTo>
                <a:lnTo>
                  <a:pt x="75695" y="282716"/>
                </a:lnTo>
                <a:lnTo>
                  <a:pt x="86657" y="287981"/>
                </a:lnTo>
                <a:lnTo>
                  <a:pt x="99696" y="290395"/>
                </a:lnTo>
                <a:lnTo>
                  <a:pt x="104619" y="290395"/>
                </a:lnTo>
                <a:lnTo>
                  <a:pt x="104619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86338" y="5799592"/>
            <a:ext cx="184150" cy="216535"/>
          </a:xfrm>
          <a:custGeom>
            <a:avLst/>
            <a:gdLst/>
            <a:ahLst/>
            <a:cxnLst/>
            <a:rect l="l" t="t" r="r" b="b"/>
            <a:pathLst>
              <a:path w="184150" h="216535">
                <a:moveTo>
                  <a:pt x="46155" y="215935"/>
                </a:moveTo>
                <a:lnTo>
                  <a:pt x="44309" y="215935"/>
                </a:lnTo>
                <a:lnTo>
                  <a:pt x="44309" y="206006"/>
                </a:lnTo>
                <a:lnTo>
                  <a:pt x="47021" y="188438"/>
                </a:lnTo>
                <a:lnTo>
                  <a:pt x="49386" y="166915"/>
                </a:lnTo>
                <a:lnTo>
                  <a:pt x="51059" y="143530"/>
                </a:lnTo>
                <a:lnTo>
                  <a:pt x="51694" y="120377"/>
                </a:lnTo>
                <a:lnTo>
                  <a:pt x="50540" y="90283"/>
                </a:lnTo>
                <a:lnTo>
                  <a:pt x="44771" y="56465"/>
                </a:lnTo>
                <a:lnTo>
                  <a:pt x="30924" y="28232"/>
                </a:lnTo>
                <a:lnTo>
                  <a:pt x="5538" y="14892"/>
                </a:lnTo>
                <a:lnTo>
                  <a:pt x="0" y="14892"/>
                </a:lnTo>
                <a:lnTo>
                  <a:pt x="0" y="8687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194"/>
                </a:lnTo>
                <a:lnTo>
                  <a:pt x="67156" y="47003"/>
                </a:lnTo>
                <a:lnTo>
                  <a:pt x="73012" y="83767"/>
                </a:lnTo>
                <a:lnTo>
                  <a:pt x="73849" y="109829"/>
                </a:lnTo>
                <a:lnTo>
                  <a:pt x="73781" y="117081"/>
                </a:lnTo>
                <a:lnTo>
                  <a:pt x="73310" y="131546"/>
                </a:lnTo>
                <a:lnTo>
                  <a:pt x="72031" y="152062"/>
                </a:lnTo>
                <a:lnTo>
                  <a:pt x="69541" y="177463"/>
                </a:lnTo>
                <a:lnTo>
                  <a:pt x="93301" y="177463"/>
                </a:lnTo>
                <a:lnTo>
                  <a:pt x="89234" y="181497"/>
                </a:lnTo>
                <a:lnTo>
                  <a:pt x="59675" y="206511"/>
                </a:lnTo>
                <a:lnTo>
                  <a:pt x="46155" y="215935"/>
                </a:lnTo>
                <a:close/>
              </a:path>
              <a:path w="184150" h="216535">
                <a:moveTo>
                  <a:pt x="93301" y="177463"/>
                </a:moveTo>
                <a:lnTo>
                  <a:pt x="69541" y="177463"/>
                </a:lnTo>
                <a:lnTo>
                  <a:pt x="106696" y="144625"/>
                </a:lnTo>
                <a:lnTo>
                  <a:pt x="139236" y="109286"/>
                </a:lnTo>
                <a:lnTo>
                  <a:pt x="162314" y="76855"/>
                </a:lnTo>
                <a:lnTo>
                  <a:pt x="171084" y="52742"/>
                </a:lnTo>
                <a:lnTo>
                  <a:pt x="170199" y="45975"/>
                </a:lnTo>
                <a:lnTo>
                  <a:pt x="166776" y="38160"/>
                </a:lnTo>
                <a:lnTo>
                  <a:pt x="159660" y="31277"/>
                </a:lnTo>
                <a:lnTo>
                  <a:pt x="147698" y="27302"/>
                </a:lnTo>
                <a:lnTo>
                  <a:pt x="142775" y="27302"/>
                </a:lnTo>
                <a:lnTo>
                  <a:pt x="142775" y="22958"/>
                </a:lnTo>
                <a:lnTo>
                  <a:pt x="143582" y="17538"/>
                </a:lnTo>
                <a:lnTo>
                  <a:pt x="146006" y="9850"/>
                </a:lnTo>
                <a:lnTo>
                  <a:pt x="150044" y="2976"/>
                </a:lnTo>
                <a:lnTo>
                  <a:pt x="155698" y="0"/>
                </a:lnTo>
                <a:lnTo>
                  <a:pt x="165054" y="1851"/>
                </a:lnTo>
                <a:lnTo>
                  <a:pt x="174238" y="7833"/>
                </a:lnTo>
                <a:lnTo>
                  <a:pt x="181228" y="18586"/>
                </a:lnTo>
                <a:lnTo>
                  <a:pt x="184007" y="34748"/>
                </a:lnTo>
                <a:lnTo>
                  <a:pt x="182046" y="50667"/>
                </a:lnTo>
                <a:lnTo>
                  <a:pt x="176622" y="68100"/>
                </a:lnTo>
                <a:lnTo>
                  <a:pt x="168430" y="86230"/>
                </a:lnTo>
                <a:lnTo>
                  <a:pt x="158160" y="104244"/>
                </a:lnTo>
                <a:lnTo>
                  <a:pt x="125255" y="145779"/>
                </a:lnTo>
                <a:lnTo>
                  <a:pt x="93301" y="177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06045" y="5970846"/>
            <a:ext cx="34925" cy="88900"/>
          </a:xfrm>
          <a:custGeom>
            <a:avLst/>
            <a:gdLst/>
            <a:ahLst/>
            <a:cxnLst/>
            <a:rect l="l" t="t" r="r" b="b"/>
            <a:pathLst>
              <a:path w="34925" h="88900">
                <a:moveTo>
                  <a:pt x="19077" y="31645"/>
                </a:moveTo>
                <a:lnTo>
                  <a:pt x="6154" y="31645"/>
                </a:lnTo>
                <a:lnTo>
                  <a:pt x="0" y="23579"/>
                </a:lnTo>
                <a:lnTo>
                  <a:pt x="0" y="7446"/>
                </a:lnTo>
                <a:lnTo>
                  <a:pt x="6154" y="0"/>
                </a:lnTo>
                <a:lnTo>
                  <a:pt x="15385" y="0"/>
                </a:lnTo>
                <a:lnTo>
                  <a:pt x="23299" y="2142"/>
                </a:lnTo>
                <a:lnTo>
                  <a:pt x="29308" y="8299"/>
                </a:lnTo>
                <a:lnTo>
                  <a:pt x="33126" y="18062"/>
                </a:lnTo>
                <a:lnTo>
                  <a:pt x="34015" y="26681"/>
                </a:lnTo>
                <a:lnTo>
                  <a:pt x="27078" y="26681"/>
                </a:lnTo>
                <a:lnTo>
                  <a:pt x="27078" y="27302"/>
                </a:lnTo>
                <a:lnTo>
                  <a:pt x="25847" y="27922"/>
                </a:lnTo>
                <a:lnTo>
                  <a:pt x="22770" y="30404"/>
                </a:lnTo>
                <a:lnTo>
                  <a:pt x="19077" y="31645"/>
                </a:lnTo>
                <a:close/>
              </a:path>
              <a:path w="34925" h="88900">
                <a:moveTo>
                  <a:pt x="8000" y="88731"/>
                </a:moveTo>
                <a:lnTo>
                  <a:pt x="6154" y="88731"/>
                </a:lnTo>
                <a:lnTo>
                  <a:pt x="4923" y="87490"/>
                </a:lnTo>
                <a:lnTo>
                  <a:pt x="4923" y="83767"/>
                </a:lnTo>
                <a:lnTo>
                  <a:pt x="8000" y="80665"/>
                </a:lnTo>
                <a:lnTo>
                  <a:pt x="15231" y="71861"/>
                </a:lnTo>
                <a:lnTo>
                  <a:pt x="21539" y="60499"/>
                </a:lnTo>
                <a:lnTo>
                  <a:pt x="26001" y="46809"/>
                </a:lnTo>
                <a:lnTo>
                  <a:pt x="27693" y="31025"/>
                </a:lnTo>
                <a:lnTo>
                  <a:pt x="27693" y="26681"/>
                </a:lnTo>
                <a:lnTo>
                  <a:pt x="34015" y="26681"/>
                </a:lnTo>
                <a:lnTo>
                  <a:pt x="34462" y="31025"/>
                </a:lnTo>
                <a:lnTo>
                  <a:pt x="30760" y="54701"/>
                </a:lnTo>
                <a:lnTo>
                  <a:pt x="22385" y="72909"/>
                </a:lnTo>
                <a:lnTo>
                  <a:pt x="13433" y="84601"/>
                </a:lnTo>
                <a:lnTo>
                  <a:pt x="8000" y="88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19891" y="5793382"/>
            <a:ext cx="158750" cy="215900"/>
          </a:xfrm>
          <a:custGeom>
            <a:avLst/>
            <a:gdLst/>
            <a:ahLst/>
            <a:cxnLst/>
            <a:rect l="l" t="t" r="r" b="b"/>
            <a:pathLst>
              <a:path w="158750" h="215900">
                <a:moveTo>
                  <a:pt x="49848" y="215314"/>
                </a:moveTo>
                <a:lnTo>
                  <a:pt x="30116" y="212735"/>
                </a:lnTo>
                <a:lnTo>
                  <a:pt x="14308" y="205386"/>
                </a:lnTo>
                <a:lnTo>
                  <a:pt x="3807" y="193849"/>
                </a:lnTo>
                <a:lnTo>
                  <a:pt x="0" y="178704"/>
                </a:lnTo>
                <a:lnTo>
                  <a:pt x="1403" y="168243"/>
                </a:lnTo>
                <a:lnTo>
                  <a:pt x="8923" y="149463"/>
                </a:lnTo>
                <a:lnTo>
                  <a:pt x="27520" y="125913"/>
                </a:lnTo>
                <a:lnTo>
                  <a:pt x="62156" y="101141"/>
                </a:lnTo>
                <a:lnTo>
                  <a:pt x="51598" y="96352"/>
                </a:lnTo>
                <a:lnTo>
                  <a:pt x="42771" y="89352"/>
                </a:lnTo>
                <a:lnTo>
                  <a:pt x="36713" y="80025"/>
                </a:lnTo>
                <a:lnTo>
                  <a:pt x="34462" y="68255"/>
                </a:lnTo>
                <a:lnTo>
                  <a:pt x="42876" y="42145"/>
                </a:lnTo>
                <a:lnTo>
                  <a:pt x="64387" y="20399"/>
                </a:lnTo>
                <a:lnTo>
                  <a:pt x="93398" y="5516"/>
                </a:lnTo>
                <a:lnTo>
                  <a:pt x="124312" y="0"/>
                </a:lnTo>
                <a:lnTo>
                  <a:pt x="135313" y="659"/>
                </a:lnTo>
                <a:lnTo>
                  <a:pt x="146313" y="3412"/>
                </a:lnTo>
                <a:lnTo>
                  <a:pt x="154775" y="9423"/>
                </a:lnTo>
                <a:lnTo>
                  <a:pt x="156952" y="16133"/>
                </a:lnTo>
                <a:lnTo>
                  <a:pt x="105235" y="16133"/>
                </a:lnTo>
                <a:lnTo>
                  <a:pt x="80628" y="21281"/>
                </a:lnTo>
                <a:lnTo>
                  <a:pt x="66695" y="33119"/>
                </a:lnTo>
                <a:lnTo>
                  <a:pt x="60492" y="46237"/>
                </a:lnTo>
                <a:lnTo>
                  <a:pt x="59079" y="55224"/>
                </a:lnTo>
                <a:lnTo>
                  <a:pt x="61069" y="65269"/>
                </a:lnTo>
                <a:lnTo>
                  <a:pt x="68541" y="76011"/>
                </a:lnTo>
                <a:lnTo>
                  <a:pt x="83743" y="84892"/>
                </a:lnTo>
                <a:lnTo>
                  <a:pt x="108927" y="89352"/>
                </a:lnTo>
                <a:lnTo>
                  <a:pt x="110773" y="89352"/>
                </a:lnTo>
                <a:lnTo>
                  <a:pt x="112004" y="89972"/>
                </a:lnTo>
                <a:lnTo>
                  <a:pt x="112004" y="91834"/>
                </a:lnTo>
                <a:lnTo>
                  <a:pt x="110158" y="95276"/>
                </a:lnTo>
                <a:lnTo>
                  <a:pt x="105081" y="99823"/>
                </a:lnTo>
                <a:lnTo>
                  <a:pt x="97465" y="103788"/>
                </a:lnTo>
                <a:lnTo>
                  <a:pt x="88003" y="105485"/>
                </a:lnTo>
                <a:lnTo>
                  <a:pt x="58463" y="113668"/>
                </a:lnTo>
                <a:lnTo>
                  <a:pt x="39078" y="130926"/>
                </a:lnTo>
                <a:lnTo>
                  <a:pt x="28462" y="150510"/>
                </a:lnTo>
                <a:lnTo>
                  <a:pt x="25231" y="165674"/>
                </a:lnTo>
                <a:lnTo>
                  <a:pt x="29116" y="180333"/>
                </a:lnTo>
                <a:lnTo>
                  <a:pt x="39232" y="190804"/>
                </a:lnTo>
                <a:lnTo>
                  <a:pt x="53271" y="197087"/>
                </a:lnTo>
                <a:lnTo>
                  <a:pt x="68925" y="199181"/>
                </a:lnTo>
                <a:lnTo>
                  <a:pt x="99262" y="199181"/>
                </a:lnTo>
                <a:lnTo>
                  <a:pt x="84465" y="207946"/>
                </a:lnTo>
                <a:lnTo>
                  <a:pt x="49848" y="215314"/>
                </a:lnTo>
                <a:close/>
              </a:path>
              <a:path w="158750" h="215900">
                <a:moveTo>
                  <a:pt x="131082" y="48399"/>
                </a:moveTo>
                <a:lnTo>
                  <a:pt x="128005" y="48399"/>
                </a:lnTo>
                <a:lnTo>
                  <a:pt x="128005" y="45296"/>
                </a:lnTo>
                <a:lnTo>
                  <a:pt x="128620" y="44055"/>
                </a:lnTo>
                <a:lnTo>
                  <a:pt x="129236" y="43435"/>
                </a:lnTo>
                <a:lnTo>
                  <a:pt x="130466" y="41573"/>
                </a:lnTo>
                <a:lnTo>
                  <a:pt x="132928" y="37230"/>
                </a:lnTo>
                <a:lnTo>
                  <a:pt x="132928" y="32266"/>
                </a:lnTo>
                <a:lnTo>
                  <a:pt x="129380" y="23462"/>
                </a:lnTo>
                <a:lnTo>
                  <a:pt x="121158" y="18615"/>
                </a:lnTo>
                <a:lnTo>
                  <a:pt x="111898" y="16559"/>
                </a:lnTo>
                <a:lnTo>
                  <a:pt x="105235" y="16133"/>
                </a:lnTo>
                <a:lnTo>
                  <a:pt x="156952" y="16133"/>
                </a:lnTo>
                <a:lnTo>
                  <a:pt x="158160" y="19856"/>
                </a:lnTo>
                <a:lnTo>
                  <a:pt x="155141" y="31645"/>
                </a:lnTo>
                <a:lnTo>
                  <a:pt x="147852" y="40642"/>
                </a:lnTo>
                <a:lnTo>
                  <a:pt x="138948" y="46382"/>
                </a:lnTo>
                <a:lnTo>
                  <a:pt x="131082" y="48399"/>
                </a:lnTo>
                <a:close/>
              </a:path>
              <a:path w="158750" h="215900">
                <a:moveTo>
                  <a:pt x="99262" y="199181"/>
                </a:moveTo>
                <a:lnTo>
                  <a:pt x="68925" y="199181"/>
                </a:lnTo>
                <a:lnTo>
                  <a:pt x="86243" y="196331"/>
                </a:lnTo>
                <a:lnTo>
                  <a:pt x="99004" y="189408"/>
                </a:lnTo>
                <a:lnTo>
                  <a:pt x="107956" y="180857"/>
                </a:lnTo>
                <a:lnTo>
                  <a:pt x="113850" y="173120"/>
                </a:lnTo>
                <a:lnTo>
                  <a:pt x="120620" y="164433"/>
                </a:lnTo>
                <a:lnTo>
                  <a:pt x="131697" y="160089"/>
                </a:lnTo>
                <a:lnTo>
                  <a:pt x="136621" y="160089"/>
                </a:lnTo>
                <a:lnTo>
                  <a:pt x="138467" y="160710"/>
                </a:lnTo>
                <a:lnTo>
                  <a:pt x="138467" y="162571"/>
                </a:lnTo>
                <a:lnTo>
                  <a:pt x="131543" y="173430"/>
                </a:lnTo>
                <a:lnTo>
                  <a:pt x="112620" y="191270"/>
                </a:lnTo>
                <a:lnTo>
                  <a:pt x="99262" y="19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14365" y="5779731"/>
            <a:ext cx="104775" cy="297180"/>
          </a:xfrm>
          <a:custGeom>
            <a:avLst/>
            <a:gdLst/>
            <a:ahLst/>
            <a:cxnLst/>
            <a:rect l="l" t="t" r="r" b="b"/>
            <a:pathLst>
              <a:path w="104775" h="297179">
                <a:moveTo>
                  <a:pt x="5538" y="296600"/>
                </a:moveTo>
                <a:lnTo>
                  <a:pt x="0" y="296600"/>
                </a:lnTo>
                <a:lnTo>
                  <a:pt x="0" y="291636"/>
                </a:lnTo>
                <a:lnTo>
                  <a:pt x="1230" y="290395"/>
                </a:lnTo>
                <a:lnTo>
                  <a:pt x="2461" y="290395"/>
                </a:lnTo>
                <a:lnTo>
                  <a:pt x="22212" y="285867"/>
                </a:lnTo>
                <a:lnTo>
                  <a:pt x="34462" y="277442"/>
                </a:lnTo>
                <a:lnTo>
                  <a:pt x="40713" y="267271"/>
                </a:lnTo>
                <a:lnTo>
                  <a:pt x="42463" y="257508"/>
                </a:lnTo>
                <a:lnTo>
                  <a:pt x="42463" y="186150"/>
                </a:lnTo>
                <a:lnTo>
                  <a:pt x="44473" y="173866"/>
                </a:lnTo>
                <a:lnTo>
                  <a:pt x="50694" y="163269"/>
                </a:lnTo>
                <a:lnTo>
                  <a:pt x="61416" y="154650"/>
                </a:lnTo>
                <a:lnTo>
                  <a:pt x="76926" y="148300"/>
                </a:lnTo>
                <a:lnTo>
                  <a:pt x="68925" y="145818"/>
                </a:lnTo>
                <a:lnTo>
                  <a:pt x="42992" y="117410"/>
                </a:lnTo>
                <a:lnTo>
                  <a:pt x="42463" y="108588"/>
                </a:lnTo>
                <a:lnTo>
                  <a:pt x="42463" y="35368"/>
                </a:lnTo>
                <a:lnTo>
                  <a:pt x="41232" y="32266"/>
                </a:lnTo>
                <a:lnTo>
                  <a:pt x="36597" y="22182"/>
                </a:lnTo>
                <a:lnTo>
                  <a:pt x="28616" y="14426"/>
                </a:lnTo>
                <a:lnTo>
                  <a:pt x="17866" y="9229"/>
                </a:lnTo>
                <a:lnTo>
                  <a:pt x="4923" y="6825"/>
                </a:lnTo>
                <a:lnTo>
                  <a:pt x="1846" y="6205"/>
                </a:lnTo>
                <a:lnTo>
                  <a:pt x="0" y="6205"/>
                </a:lnTo>
                <a:lnTo>
                  <a:pt x="0" y="0"/>
                </a:lnTo>
                <a:lnTo>
                  <a:pt x="5538" y="0"/>
                </a:lnTo>
                <a:lnTo>
                  <a:pt x="14942" y="630"/>
                </a:lnTo>
                <a:lnTo>
                  <a:pt x="56185" y="20515"/>
                </a:lnTo>
                <a:lnTo>
                  <a:pt x="62156" y="45296"/>
                </a:lnTo>
                <a:lnTo>
                  <a:pt x="62156" y="115413"/>
                </a:lnTo>
                <a:lnTo>
                  <a:pt x="62771" y="119136"/>
                </a:lnTo>
                <a:lnTo>
                  <a:pt x="67070" y="129054"/>
                </a:lnTo>
                <a:lnTo>
                  <a:pt x="75003" y="137053"/>
                </a:lnTo>
                <a:lnTo>
                  <a:pt x="86051" y="142609"/>
                </a:lnTo>
                <a:lnTo>
                  <a:pt x="99696" y="145197"/>
                </a:lnTo>
                <a:lnTo>
                  <a:pt x="102773" y="145818"/>
                </a:lnTo>
                <a:lnTo>
                  <a:pt x="104619" y="145818"/>
                </a:lnTo>
                <a:lnTo>
                  <a:pt x="104619" y="150161"/>
                </a:lnTo>
                <a:lnTo>
                  <a:pt x="103388" y="151402"/>
                </a:lnTo>
                <a:lnTo>
                  <a:pt x="101542" y="152023"/>
                </a:lnTo>
                <a:lnTo>
                  <a:pt x="96090" y="152255"/>
                </a:lnTo>
                <a:lnTo>
                  <a:pt x="89311" y="153419"/>
                </a:lnTo>
                <a:lnTo>
                  <a:pt x="62339" y="183930"/>
                </a:lnTo>
                <a:lnTo>
                  <a:pt x="62156" y="192355"/>
                </a:lnTo>
                <a:lnTo>
                  <a:pt x="62156" y="259990"/>
                </a:lnTo>
                <a:lnTo>
                  <a:pt x="57117" y="275134"/>
                </a:lnTo>
                <a:lnTo>
                  <a:pt x="44463" y="286672"/>
                </a:lnTo>
                <a:lnTo>
                  <a:pt x="26501" y="294021"/>
                </a:lnTo>
                <a:lnTo>
                  <a:pt x="5538" y="296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标题 92">
            <a:extLst>
              <a:ext uri="{FF2B5EF4-FFF2-40B4-BE49-F238E27FC236}">
                <a16:creationId xmlns:a16="http://schemas.microsoft.com/office/drawing/2014/main" id="{C8CB342E-0843-46AA-9B64-166734CA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图嵌入的通用框架</a:t>
            </a:r>
          </a:p>
        </p:txBody>
      </p:sp>
    </p:spTree>
    <p:extLst>
      <p:ext uri="{BB962C8B-B14F-4D97-AF65-F5344CB8AC3E}">
        <p14:creationId xmlns:p14="http://schemas.microsoft.com/office/powerpoint/2010/main" val="3300761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>
            <a:normAutofit/>
          </a:bodyPr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保留共性信息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保留结构角色</a:t>
            </a:r>
            <a:endParaRPr lang="en-US" altLang="zh-CN" dirty="0"/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64816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1503B-27C7-4B6F-A1FC-76CC14EE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简单图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9729B38-A690-4DD4-A18C-161BE7D439A0}"/>
              </a:ext>
            </a:extLst>
          </p:cNvPr>
          <p:cNvSpPr/>
          <p:nvPr/>
        </p:nvSpPr>
        <p:spPr>
          <a:xfrm>
            <a:off x="3478169" y="2038989"/>
            <a:ext cx="330835" cy="330835"/>
          </a:xfrm>
          <a:custGeom>
            <a:avLst/>
            <a:gdLst/>
            <a:ahLst/>
            <a:cxnLst/>
            <a:rect l="l" t="t" r="r" b="b"/>
            <a:pathLst>
              <a:path w="330835" h="330835">
                <a:moveTo>
                  <a:pt x="0" y="165353"/>
                </a:moveTo>
                <a:lnTo>
                  <a:pt x="5906" y="121395"/>
                </a:lnTo>
                <a:lnTo>
                  <a:pt x="22574" y="81895"/>
                </a:lnTo>
                <a:lnTo>
                  <a:pt x="48429" y="48429"/>
                </a:lnTo>
                <a:lnTo>
                  <a:pt x="81895" y="22574"/>
                </a:lnTo>
                <a:lnTo>
                  <a:pt x="121395" y="5906"/>
                </a:lnTo>
                <a:lnTo>
                  <a:pt x="165354" y="0"/>
                </a:lnTo>
                <a:lnTo>
                  <a:pt x="209312" y="5906"/>
                </a:lnTo>
                <a:lnTo>
                  <a:pt x="248812" y="22574"/>
                </a:lnTo>
                <a:lnTo>
                  <a:pt x="282278" y="48429"/>
                </a:lnTo>
                <a:lnTo>
                  <a:pt x="308133" y="81895"/>
                </a:lnTo>
                <a:lnTo>
                  <a:pt x="324801" y="121395"/>
                </a:lnTo>
                <a:lnTo>
                  <a:pt x="330708" y="165353"/>
                </a:lnTo>
                <a:lnTo>
                  <a:pt x="324801" y="209312"/>
                </a:lnTo>
                <a:lnTo>
                  <a:pt x="308133" y="248812"/>
                </a:lnTo>
                <a:lnTo>
                  <a:pt x="282278" y="282278"/>
                </a:lnTo>
                <a:lnTo>
                  <a:pt x="248812" y="308133"/>
                </a:lnTo>
                <a:lnTo>
                  <a:pt x="209312" y="324801"/>
                </a:lnTo>
                <a:lnTo>
                  <a:pt x="165354" y="330707"/>
                </a:lnTo>
                <a:lnTo>
                  <a:pt x="121395" y="324801"/>
                </a:lnTo>
                <a:lnTo>
                  <a:pt x="81895" y="308133"/>
                </a:lnTo>
                <a:lnTo>
                  <a:pt x="48429" y="282278"/>
                </a:lnTo>
                <a:lnTo>
                  <a:pt x="22574" y="248812"/>
                </a:lnTo>
                <a:lnTo>
                  <a:pt x="5906" y="209312"/>
                </a:lnTo>
                <a:lnTo>
                  <a:pt x="0" y="16535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1DA08CB-E0C2-4FA2-BBD9-A0CD2555C56D}"/>
              </a:ext>
            </a:extLst>
          </p:cNvPr>
          <p:cNvSpPr/>
          <p:nvPr/>
        </p:nvSpPr>
        <p:spPr>
          <a:xfrm>
            <a:off x="2569861" y="3145414"/>
            <a:ext cx="332740" cy="330835"/>
          </a:xfrm>
          <a:custGeom>
            <a:avLst/>
            <a:gdLst/>
            <a:ahLst/>
            <a:cxnLst/>
            <a:rect l="l" t="t" r="r" b="b"/>
            <a:pathLst>
              <a:path w="332740" h="330835">
                <a:moveTo>
                  <a:pt x="0" y="165353"/>
                </a:moveTo>
                <a:lnTo>
                  <a:pt x="5933" y="121395"/>
                </a:lnTo>
                <a:lnTo>
                  <a:pt x="22679" y="81895"/>
                </a:lnTo>
                <a:lnTo>
                  <a:pt x="48653" y="48429"/>
                </a:lnTo>
                <a:lnTo>
                  <a:pt x="82273" y="22574"/>
                </a:lnTo>
                <a:lnTo>
                  <a:pt x="121955" y="5906"/>
                </a:lnTo>
                <a:lnTo>
                  <a:pt x="166116" y="0"/>
                </a:lnTo>
                <a:lnTo>
                  <a:pt x="210276" y="5906"/>
                </a:lnTo>
                <a:lnTo>
                  <a:pt x="249958" y="22574"/>
                </a:lnTo>
                <a:lnTo>
                  <a:pt x="283578" y="48429"/>
                </a:lnTo>
                <a:lnTo>
                  <a:pt x="309552" y="81895"/>
                </a:lnTo>
                <a:lnTo>
                  <a:pt x="326298" y="121395"/>
                </a:lnTo>
                <a:lnTo>
                  <a:pt x="332232" y="165353"/>
                </a:lnTo>
                <a:lnTo>
                  <a:pt x="326298" y="209312"/>
                </a:lnTo>
                <a:lnTo>
                  <a:pt x="309552" y="248812"/>
                </a:lnTo>
                <a:lnTo>
                  <a:pt x="283578" y="282278"/>
                </a:lnTo>
                <a:lnTo>
                  <a:pt x="249958" y="308133"/>
                </a:lnTo>
                <a:lnTo>
                  <a:pt x="210276" y="324801"/>
                </a:lnTo>
                <a:lnTo>
                  <a:pt x="166116" y="330707"/>
                </a:lnTo>
                <a:lnTo>
                  <a:pt x="121955" y="324801"/>
                </a:lnTo>
                <a:lnTo>
                  <a:pt x="82273" y="308133"/>
                </a:lnTo>
                <a:lnTo>
                  <a:pt x="48653" y="282278"/>
                </a:lnTo>
                <a:lnTo>
                  <a:pt x="22679" y="248812"/>
                </a:lnTo>
                <a:lnTo>
                  <a:pt x="5933" y="209312"/>
                </a:lnTo>
                <a:lnTo>
                  <a:pt x="0" y="16535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92D41BB-3CC6-4188-A9FA-095AA98BC9AD}"/>
              </a:ext>
            </a:extLst>
          </p:cNvPr>
          <p:cNvSpPr/>
          <p:nvPr/>
        </p:nvSpPr>
        <p:spPr>
          <a:xfrm>
            <a:off x="4717181" y="3451732"/>
            <a:ext cx="330835" cy="332740"/>
          </a:xfrm>
          <a:custGeom>
            <a:avLst/>
            <a:gdLst/>
            <a:ahLst/>
            <a:cxnLst/>
            <a:rect l="l" t="t" r="r" b="b"/>
            <a:pathLst>
              <a:path w="330835" h="332739">
                <a:moveTo>
                  <a:pt x="0" y="166115"/>
                </a:moveTo>
                <a:lnTo>
                  <a:pt x="5906" y="121955"/>
                </a:lnTo>
                <a:lnTo>
                  <a:pt x="22574" y="82273"/>
                </a:lnTo>
                <a:lnTo>
                  <a:pt x="48429" y="48653"/>
                </a:lnTo>
                <a:lnTo>
                  <a:pt x="81895" y="22679"/>
                </a:lnTo>
                <a:lnTo>
                  <a:pt x="121395" y="5933"/>
                </a:lnTo>
                <a:lnTo>
                  <a:pt x="165354" y="0"/>
                </a:lnTo>
                <a:lnTo>
                  <a:pt x="209312" y="5933"/>
                </a:lnTo>
                <a:lnTo>
                  <a:pt x="248812" y="22679"/>
                </a:lnTo>
                <a:lnTo>
                  <a:pt x="282278" y="48653"/>
                </a:lnTo>
                <a:lnTo>
                  <a:pt x="308133" y="82273"/>
                </a:lnTo>
                <a:lnTo>
                  <a:pt x="324801" y="121955"/>
                </a:lnTo>
                <a:lnTo>
                  <a:pt x="330708" y="166115"/>
                </a:lnTo>
                <a:lnTo>
                  <a:pt x="324801" y="210276"/>
                </a:lnTo>
                <a:lnTo>
                  <a:pt x="308133" y="249958"/>
                </a:lnTo>
                <a:lnTo>
                  <a:pt x="282278" y="283578"/>
                </a:lnTo>
                <a:lnTo>
                  <a:pt x="248812" y="309552"/>
                </a:lnTo>
                <a:lnTo>
                  <a:pt x="209312" y="326298"/>
                </a:lnTo>
                <a:lnTo>
                  <a:pt x="165354" y="332231"/>
                </a:lnTo>
                <a:lnTo>
                  <a:pt x="121395" y="326298"/>
                </a:lnTo>
                <a:lnTo>
                  <a:pt x="81895" y="309552"/>
                </a:lnTo>
                <a:lnTo>
                  <a:pt x="48429" y="283578"/>
                </a:lnTo>
                <a:lnTo>
                  <a:pt x="22574" y="249958"/>
                </a:lnTo>
                <a:lnTo>
                  <a:pt x="5906" y="210276"/>
                </a:lnTo>
                <a:lnTo>
                  <a:pt x="0" y="1661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06EA923-B6A9-4EE5-B3B7-DCBE3DABC9B4}"/>
              </a:ext>
            </a:extLst>
          </p:cNvPr>
          <p:cNvSpPr/>
          <p:nvPr/>
        </p:nvSpPr>
        <p:spPr>
          <a:xfrm>
            <a:off x="5180473" y="2369692"/>
            <a:ext cx="332740" cy="332740"/>
          </a:xfrm>
          <a:custGeom>
            <a:avLst/>
            <a:gdLst/>
            <a:ahLst/>
            <a:cxnLst/>
            <a:rect l="l" t="t" r="r" b="b"/>
            <a:pathLst>
              <a:path w="332739" h="332739">
                <a:moveTo>
                  <a:pt x="0" y="166115"/>
                </a:moveTo>
                <a:lnTo>
                  <a:pt x="5933" y="121955"/>
                </a:lnTo>
                <a:lnTo>
                  <a:pt x="22679" y="82273"/>
                </a:lnTo>
                <a:lnTo>
                  <a:pt x="48653" y="48653"/>
                </a:lnTo>
                <a:lnTo>
                  <a:pt x="82273" y="22679"/>
                </a:lnTo>
                <a:lnTo>
                  <a:pt x="121955" y="5933"/>
                </a:lnTo>
                <a:lnTo>
                  <a:pt x="166116" y="0"/>
                </a:lnTo>
                <a:lnTo>
                  <a:pt x="210276" y="5933"/>
                </a:lnTo>
                <a:lnTo>
                  <a:pt x="249958" y="22679"/>
                </a:lnTo>
                <a:lnTo>
                  <a:pt x="283578" y="48653"/>
                </a:lnTo>
                <a:lnTo>
                  <a:pt x="309552" y="82273"/>
                </a:lnTo>
                <a:lnTo>
                  <a:pt x="326298" y="121955"/>
                </a:lnTo>
                <a:lnTo>
                  <a:pt x="332232" y="166115"/>
                </a:lnTo>
                <a:lnTo>
                  <a:pt x="326298" y="210276"/>
                </a:lnTo>
                <a:lnTo>
                  <a:pt x="309552" y="249958"/>
                </a:lnTo>
                <a:lnTo>
                  <a:pt x="283578" y="283578"/>
                </a:lnTo>
                <a:lnTo>
                  <a:pt x="249958" y="309552"/>
                </a:lnTo>
                <a:lnTo>
                  <a:pt x="210276" y="326298"/>
                </a:lnTo>
                <a:lnTo>
                  <a:pt x="166116" y="332231"/>
                </a:lnTo>
                <a:lnTo>
                  <a:pt x="121955" y="326298"/>
                </a:lnTo>
                <a:lnTo>
                  <a:pt x="82273" y="309552"/>
                </a:lnTo>
                <a:lnTo>
                  <a:pt x="48653" y="283578"/>
                </a:lnTo>
                <a:lnTo>
                  <a:pt x="22679" y="249958"/>
                </a:lnTo>
                <a:lnTo>
                  <a:pt x="5933" y="210276"/>
                </a:lnTo>
                <a:lnTo>
                  <a:pt x="0" y="1661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22C7229-2D08-44DF-9E18-D600726B3CE8}"/>
              </a:ext>
            </a:extLst>
          </p:cNvPr>
          <p:cNvSpPr/>
          <p:nvPr/>
        </p:nvSpPr>
        <p:spPr>
          <a:xfrm>
            <a:off x="3808873" y="4393570"/>
            <a:ext cx="332740" cy="330835"/>
          </a:xfrm>
          <a:custGeom>
            <a:avLst/>
            <a:gdLst/>
            <a:ahLst/>
            <a:cxnLst/>
            <a:rect l="l" t="t" r="r" b="b"/>
            <a:pathLst>
              <a:path w="332739" h="330835">
                <a:moveTo>
                  <a:pt x="0" y="165354"/>
                </a:moveTo>
                <a:lnTo>
                  <a:pt x="5933" y="121395"/>
                </a:lnTo>
                <a:lnTo>
                  <a:pt x="22679" y="81895"/>
                </a:lnTo>
                <a:lnTo>
                  <a:pt x="48653" y="48429"/>
                </a:lnTo>
                <a:lnTo>
                  <a:pt x="82273" y="22574"/>
                </a:lnTo>
                <a:lnTo>
                  <a:pt x="121955" y="5906"/>
                </a:lnTo>
                <a:lnTo>
                  <a:pt x="166116" y="0"/>
                </a:lnTo>
                <a:lnTo>
                  <a:pt x="210276" y="5906"/>
                </a:lnTo>
                <a:lnTo>
                  <a:pt x="249958" y="22574"/>
                </a:lnTo>
                <a:lnTo>
                  <a:pt x="283578" y="48429"/>
                </a:lnTo>
                <a:lnTo>
                  <a:pt x="309552" y="81895"/>
                </a:lnTo>
                <a:lnTo>
                  <a:pt x="326298" y="121395"/>
                </a:lnTo>
                <a:lnTo>
                  <a:pt x="332232" y="165354"/>
                </a:lnTo>
                <a:lnTo>
                  <a:pt x="326298" y="209312"/>
                </a:lnTo>
                <a:lnTo>
                  <a:pt x="309552" y="248812"/>
                </a:lnTo>
                <a:lnTo>
                  <a:pt x="283578" y="282278"/>
                </a:lnTo>
                <a:lnTo>
                  <a:pt x="249958" y="308133"/>
                </a:lnTo>
                <a:lnTo>
                  <a:pt x="210276" y="324801"/>
                </a:lnTo>
                <a:lnTo>
                  <a:pt x="166116" y="330708"/>
                </a:lnTo>
                <a:lnTo>
                  <a:pt x="121955" y="324801"/>
                </a:lnTo>
                <a:lnTo>
                  <a:pt x="82273" y="308133"/>
                </a:lnTo>
                <a:lnTo>
                  <a:pt x="48653" y="282278"/>
                </a:lnTo>
                <a:lnTo>
                  <a:pt x="22679" y="248812"/>
                </a:lnTo>
                <a:lnTo>
                  <a:pt x="5933" y="209312"/>
                </a:lnTo>
                <a:lnTo>
                  <a:pt x="0" y="16535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53CEEF8-BB70-4301-9152-F0A70A239044}"/>
              </a:ext>
            </a:extLst>
          </p:cNvPr>
          <p:cNvSpPr/>
          <p:nvPr/>
        </p:nvSpPr>
        <p:spPr>
          <a:xfrm>
            <a:off x="2853330" y="2320926"/>
            <a:ext cx="673735" cy="872490"/>
          </a:xfrm>
          <a:custGeom>
            <a:avLst/>
            <a:gdLst/>
            <a:ahLst/>
            <a:cxnLst/>
            <a:rect l="l" t="t" r="r" b="b"/>
            <a:pathLst>
              <a:path w="673735" h="872489">
                <a:moveTo>
                  <a:pt x="0" y="872286"/>
                </a:moveTo>
                <a:lnTo>
                  <a:pt x="67350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144D255-3D64-484D-AB8A-71FECB2C2822}"/>
              </a:ext>
            </a:extLst>
          </p:cNvPr>
          <p:cNvSpPr/>
          <p:nvPr/>
        </p:nvSpPr>
        <p:spPr>
          <a:xfrm>
            <a:off x="3808873" y="2205100"/>
            <a:ext cx="1371600" cy="331470"/>
          </a:xfrm>
          <a:custGeom>
            <a:avLst/>
            <a:gdLst/>
            <a:ahLst/>
            <a:cxnLst/>
            <a:rect l="l" t="t" r="r" b="b"/>
            <a:pathLst>
              <a:path w="1371600" h="331469">
                <a:moveTo>
                  <a:pt x="0" y="0"/>
                </a:moveTo>
                <a:lnTo>
                  <a:pt x="1371600" y="3313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8595FA5-E026-4B8D-BB1F-E80DCFC5C1F7}"/>
              </a:ext>
            </a:extLst>
          </p:cNvPr>
          <p:cNvSpPr/>
          <p:nvPr/>
        </p:nvSpPr>
        <p:spPr>
          <a:xfrm>
            <a:off x="2902087" y="3311524"/>
            <a:ext cx="956310" cy="1130935"/>
          </a:xfrm>
          <a:custGeom>
            <a:avLst/>
            <a:gdLst/>
            <a:ahLst/>
            <a:cxnLst/>
            <a:rect l="l" t="t" r="r" b="b"/>
            <a:pathLst>
              <a:path w="956310" h="1130935">
                <a:moveTo>
                  <a:pt x="956297" y="1130858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03FF2C1-6DBD-4339-BB03-FE5C3F44BBC7}"/>
              </a:ext>
            </a:extLst>
          </p:cNvPr>
          <p:cNvSpPr/>
          <p:nvPr/>
        </p:nvSpPr>
        <p:spPr>
          <a:xfrm>
            <a:off x="2902092" y="3311525"/>
            <a:ext cx="1816100" cy="307340"/>
          </a:xfrm>
          <a:custGeom>
            <a:avLst/>
            <a:gdLst/>
            <a:ahLst/>
            <a:cxnLst/>
            <a:rect l="l" t="t" r="r" b="b"/>
            <a:pathLst>
              <a:path w="1816100" h="307339">
                <a:moveTo>
                  <a:pt x="0" y="0"/>
                </a:moveTo>
                <a:lnTo>
                  <a:pt x="1815553" y="30708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F968AD3-E3EA-44E3-8FE7-B05DF313F6FF}"/>
              </a:ext>
            </a:extLst>
          </p:cNvPr>
          <p:cNvSpPr/>
          <p:nvPr/>
        </p:nvSpPr>
        <p:spPr>
          <a:xfrm>
            <a:off x="3761628" y="2320923"/>
            <a:ext cx="97155" cy="2120900"/>
          </a:xfrm>
          <a:custGeom>
            <a:avLst/>
            <a:gdLst/>
            <a:ahLst/>
            <a:cxnLst/>
            <a:rect l="l" t="t" r="r" b="b"/>
            <a:pathLst>
              <a:path w="97155" h="2120900">
                <a:moveTo>
                  <a:pt x="97040" y="2120277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39F0DF6C-350A-4F23-93E1-57DE7D44529B}"/>
              </a:ext>
            </a:extLst>
          </p:cNvPr>
          <p:cNvSpPr/>
          <p:nvPr/>
        </p:nvSpPr>
        <p:spPr>
          <a:xfrm>
            <a:off x="5000641" y="2701921"/>
            <a:ext cx="346710" cy="800100"/>
          </a:xfrm>
          <a:custGeom>
            <a:avLst/>
            <a:gdLst/>
            <a:ahLst/>
            <a:cxnLst/>
            <a:rect l="l" t="t" r="r" b="b"/>
            <a:pathLst>
              <a:path w="346710" h="800100">
                <a:moveTo>
                  <a:pt x="0" y="799553"/>
                </a:moveTo>
                <a:lnTo>
                  <a:pt x="346697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8B5B3BE2-C7FC-4503-8140-03B9E2C1460A}"/>
              </a:ext>
            </a:extLst>
          </p:cNvPr>
          <p:cNvSpPr txBox="1"/>
          <p:nvPr/>
        </p:nvSpPr>
        <p:spPr>
          <a:xfrm>
            <a:off x="2370375" y="2867893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7" name="object 20">
            <a:extLst>
              <a:ext uri="{FF2B5EF4-FFF2-40B4-BE49-F238E27FC236}">
                <a16:creationId xmlns:a16="http://schemas.microsoft.com/office/drawing/2014/main" id="{25980E54-B30B-48B8-86FC-B80337D626A6}"/>
              </a:ext>
            </a:extLst>
          </p:cNvPr>
          <p:cNvSpPr txBox="1"/>
          <p:nvPr/>
        </p:nvSpPr>
        <p:spPr>
          <a:xfrm>
            <a:off x="2493824" y="2978637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40" dirty="0"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8" name="object 25">
            <a:extLst>
              <a:ext uri="{FF2B5EF4-FFF2-40B4-BE49-F238E27FC236}">
                <a16:creationId xmlns:a16="http://schemas.microsoft.com/office/drawing/2014/main" id="{FCFB7E01-A42A-4214-844C-BB440E42D5F4}"/>
              </a:ext>
            </a:extLst>
          </p:cNvPr>
          <p:cNvSpPr txBox="1"/>
          <p:nvPr/>
        </p:nvSpPr>
        <p:spPr>
          <a:xfrm>
            <a:off x="3010926" y="3755955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87A111B6-C60A-45AB-A78D-778AD779590C}"/>
              </a:ext>
            </a:extLst>
          </p:cNvPr>
          <p:cNvSpPr txBox="1"/>
          <p:nvPr/>
        </p:nvSpPr>
        <p:spPr>
          <a:xfrm>
            <a:off x="3117606" y="3866699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40" dirty="0"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F076F37-BB5D-4BE1-8473-2B8F6484FD1C}"/>
              </a:ext>
            </a:extLst>
          </p:cNvPr>
          <p:cNvSpPr txBox="1"/>
          <p:nvPr/>
        </p:nvSpPr>
        <p:spPr>
          <a:xfrm>
            <a:off x="3734953" y="1774003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D1E03E1-DC6F-4D5B-B49C-6E85A2596367}"/>
              </a:ext>
            </a:extLst>
          </p:cNvPr>
          <p:cNvSpPr txBox="1"/>
          <p:nvPr/>
        </p:nvSpPr>
        <p:spPr>
          <a:xfrm>
            <a:off x="3858402" y="1884747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368EAA17-4D81-4FF6-B6BB-379B81905E83}"/>
              </a:ext>
            </a:extLst>
          </p:cNvPr>
          <p:cNvSpPr txBox="1"/>
          <p:nvPr/>
        </p:nvSpPr>
        <p:spPr>
          <a:xfrm>
            <a:off x="5487456" y="2130622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75B824F8-BB93-4416-8975-26581EE4D487}"/>
              </a:ext>
            </a:extLst>
          </p:cNvPr>
          <p:cNvSpPr txBox="1"/>
          <p:nvPr/>
        </p:nvSpPr>
        <p:spPr>
          <a:xfrm>
            <a:off x="5610905" y="2241366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2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1527933A-32D1-455C-8AFC-A02C633E38FB}"/>
              </a:ext>
            </a:extLst>
          </p:cNvPr>
          <p:cNvSpPr txBox="1"/>
          <p:nvPr/>
        </p:nvSpPr>
        <p:spPr>
          <a:xfrm>
            <a:off x="5071318" y="3590990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A72ACE26-867C-4073-8CFD-98477E9711D6}"/>
              </a:ext>
            </a:extLst>
          </p:cNvPr>
          <p:cNvSpPr txBox="1"/>
          <p:nvPr/>
        </p:nvSpPr>
        <p:spPr>
          <a:xfrm>
            <a:off x="5194767" y="3701734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3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50D90E0-8F21-480F-A25D-8ED83047E826}"/>
              </a:ext>
            </a:extLst>
          </p:cNvPr>
          <p:cNvSpPr txBox="1"/>
          <p:nvPr/>
        </p:nvSpPr>
        <p:spPr>
          <a:xfrm>
            <a:off x="4182885" y="4361309"/>
            <a:ext cx="149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0" dirty="0">
                <a:latin typeface="Cambria Math"/>
                <a:cs typeface="Cambria Math"/>
              </a:rPr>
              <a:t>𝑣𝑣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9BB988E6-7D39-4D74-BE5F-989692957083}"/>
              </a:ext>
            </a:extLst>
          </p:cNvPr>
          <p:cNvSpPr txBox="1"/>
          <p:nvPr/>
        </p:nvSpPr>
        <p:spPr>
          <a:xfrm>
            <a:off x="4306334" y="4472053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4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88CE768A-B43E-48DE-A0A9-81ED867D6A3D}"/>
              </a:ext>
            </a:extLst>
          </p:cNvPr>
          <p:cNvSpPr txBox="1"/>
          <p:nvPr/>
        </p:nvSpPr>
        <p:spPr>
          <a:xfrm>
            <a:off x="2928095" y="2458341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73B1E951-5A2E-48A1-AD03-3DB96FCBC438}"/>
              </a:ext>
            </a:extLst>
          </p:cNvPr>
          <p:cNvSpPr txBox="1"/>
          <p:nvPr/>
        </p:nvSpPr>
        <p:spPr>
          <a:xfrm>
            <a:off x="3034775" y="2569085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6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4ED9A606-EB77-48C2-B123-12F8E80E86AC}"/>
              </a:ext>
            </a:extLst>
          </p:cNvPr>
          <p:cNvSpPr txBox="1"/>
          <p:nvPr/>
        </p:nvSpPr>
        <p:spPr>
          <a:xfrm>
            <a:off x="4426935" y="2077875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F25BE540-0C5C-419B-A851-69C9C9123744}"/>
              </a:ext>
            </a:extLst>
          </p:cNvPr>
          <p:cNvSpPr txBox="1"/>
          <p:nvPr/>
        </p:nvSpPr>
        <p:spPr>
          <a:xfrm>
            <a:off x="4533615" y="2188619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5632E620-FA6C-40FD-8B55-75BD5662BFD7}"/>
              </a:ext>
            </a:extLst>
          </p:cNvPr>
          <p:cNvSpPr txBox="1"/>
          <p:nvPr/>
        </p:nvSpPr>
        <p:spPr>
          <a:xfrm>
            <a:off x="3773865" y="2720407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802CF04A-FDAB-42E4-B687-3CF3988ACA61}"/>
              </a:ext>
            </a:extLst>
          </p:cNvPr>
          <p:cNvSpPr txBox="1"/>
          <p:nvPr/>
        </p:nvSpPr>
        <p:spPr>
          <a:xfrm>
            <a:off x="3880545" y="2831151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4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BEC4D016-31C5-4E9D-B3E0-8FABE7ECF88D}"/>
              </a:ext>
            </a:extLst>
          </p:cNvPr>
          <p:cNvSpPr txBox="1"/>
          <p:nvPr/>
        </p:nvSpPr>
        <p:spPr>
          <a:xfrm>
            <a:off x="3930072" y="3233360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35" name="object 26">
            <a:extLst>
              <a:ext uri="{FF2B5EF4-FFF2-40B4-BE49-F238E27FC236}">
                <a16:creationId xmlns:a16="http://schemas.microsoft.com/office/drawing/2014/main" id="{64E6F28B-2387-49A9-84D9-EEEEEFDD300D}"/>
              </a:ext>
            </a:extLst>
          </p:cNvPr>
          <p:cNvSpPr txBox="1"/>
          <p:nvPr/>
        </p:nvSpPr>
        <p:spPr>
          <a:xfrm>
            <a:off x="4036752" y="3344104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3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6" name="object 25">
            <a:extLst>
              <a:ext uri="{FF2B5EF4-FFF2-40B4-BE49-F238E27FC236}">
                <a16:creationId xmlns:a16="http://schemas.microsoft.com/office/drawing/2014/main" id="{85FF485F-C2AC-4047-814F-A894502CC4A5}"/>
              </a:ext>
            </a:extLst>
          </p:cNvPr>
          <p:cNvSpPr txBox="1"/>
          <p:nvPr/>
        </p:nvSpPr>
        <p:spPr>
          <a:xfrm>
            <a:off x="5176601" y="2984099"/>
            <a:ext cx="139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05" dirty="0">
                <a:latin typeface="Cambria Math"/>
                <a:cs typeface="Cambria Math"/>
              </a:rPr>
              <a:t>𝑒𝑒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37" name="object 26">
            <a:extLst>
              <a:ext uri="{FF2B5EF4-FFF2-40B4-BE49-F238E27FC236}">
                <a16:creationId xmlns:a16="http://schemas.microsoft.com/office/drawing/2014/main" id="{AA2F377F-B61D-41D8-8560-5F5C00706384}"/>
              </a:ext>
            </a:extLst>
          </p:cNvPr>
          <p:cNvSpPr txBox="1"/>
          <p:nvPr/>
        </p:nvSpPr>
        <p:spPr>
          <a:xfrm>
            <a:off x="5283281" y="3094843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1300" spc="40" dirty="0">
                <a:latin typeface="Cambria Math"/>
                <a:cs typeface="Cambria Math"/>
              </a:rPr>
              <a:t>2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8" name="object 26">
            <a:extLst>
              <a:ext uri="{FF2B5EF4-FFF2-40B4-BE49-F238E27FC236}">
                <a16:creationId xmlns:a16="http://schemas.microsoft.com/office/drawing/2014/main" id="{2E0F6A26-7F59-403E-992F-A9980A95016E}"/>
              </a:ext>
            </a:extLst>
          </p:cNvPr>
          <p:cNvSpPr/>
          <p:nvPr/>
        </p:nvSpPr>
        <p:spPr>
          <a:xfrm>
            <a:off x="7158233" y="2514601"/>
            <a:ext cx="1838325" cy="440690"/>
          </a:xfrm>
          <a:custGeom>
            <a:avLst/>
            <a:gdLst/>
            <a:ahLst/>
            <a:cxnLst/>
            <a:rect l="l" t="t" r="r" b="b"/>
            <a:pathLst>
              <a:path w="1838325" h="440689">
                <a:moveTo>
                  <a:pt x="1764538" y="0"/>
                </a:moveTo>
                <a:lnTo>
                  <a:pt x="73406" y="0"/>
                </a:lnTo>
                <a:lnTo>
                  <a:pt x="44834" y="5768"/>
                </a:lnTo>
                <a:lnTo>
                  <a:pt x="21501" y="21501"/>
                </a:lnTo>
                <a:lnTo>
                  <a:pt x="5768" y="44834"/>
                </a:lnTo>
                <a:lnTo>
                  <a:pt x="0" y="73405"/>
                </a:lnTo>
                <a:lnTo>
                  <a:pt x="0" y="367029"/>
                </a:lnTo>
                <a:lnTo>
                  <a:pt x="5768" y="395601"/>
                </a:lnTo>
                <a:lnTo>
                  <a:pt x="21501" y="418934"/>
                </a:lnTo>
                <a:lnTo>
                  <a:pt x="44834" y="434667"/>
                </a:lnTo>
                <a:lnTo>
                  <a:pt x="73406" y="440435"/>
                </a:lnTo>
                <a:lnTo>
                  <a:pt x="1764538" y="440435"/>
                </a:lnTo>
                <a:lnTo>
                  <a:pt x="1793109" y="434667"/>
                </a:lnTo>
                <a:lnTo>
                  <a:pt x="1816442" y="418934"/>
                </a:lnTo>
                <a:lnTo>
                  <a:pt x="1832175" y="395601"/>
                </a:lnTo>
                <a:lnTo>
                  <a:pt x="1837944" y="367029"/>
                </a:lnTo>
                <a:lnTo>
                  <a:pt x="1837944" y="73405"/>
                </a:lnTo>
                <a:lnTo>
                  <a:pt x="1832175" y="44834"/>
                </a:lnTo>
                <a:lnTo>
                  <a:pt x="1816442" y="21501"/>
                </a:lnTo>
                <a:lnTo>
                  <a:pt x="1793109" y="5768"/>
                </a:lnTo>
                <a:lnTo>
                  <a:pt x="176453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8FECB14E-9893-485D-B550-385BBEC96A99}"/>
              </a:ext>
            </a:extLst>
          </p:cNvPr>
          <p:cNvSpPr txBox="1"/>
          <p:nvPr/>
        </p:nvSpPr>
        <p:spPr>
          <a:xfrm>
            <a:off x="7835644" y="2605082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无向</a:t>
            </a:r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09881172-34B0-452C-8CC8-58DF57E5F447}"/>
              </a:ext>
            </a:extLst>
          </p:cNvPr>
          <p:cNvSpPr/>
          <p:nvPr/>
        </p:nvSpPr>
        <p:spPr>
          <a:xfrm>
            <a:off x="7158233" y="3201928"/>
            <a:ext cx="1838325" cy="441959"/>
          </a:xfrm>
          <a:custGeom>
            <a:avLst/>
            <a:gdLst/>
            <a:ahLst/>
            <a:cxnLst/>
            <a:rect l="l" t="t" r="r" b="b"/>
            <a:pathLst>
              <a:path w="1838325" h="441960">
                <a:moveTo>
                  <a:pt x="1764283" y="0"/>
                </a:moveTo>
                <a:lnTo>
                  <a:pt x="73660" y="0"/>
                </a:lnTo>
                <a:lnTo>
                  <a:pt x="44989" y="5789"/>
                </a:lnTo>
                <a:lnTo>
                  <a:pt x="21575" y="21575"/>
                </a:lnTo>
                <a:lnTo>
                  <a:pt x="5789" y="44989"/>
                </a:lnTo>
                <a:lnTo>
                  <a:pt x="0" y="73660"/>
                </a:lnTo>
                <a:lnTo>
                  <a:pt x="0" y="368300"/>
                </a:lnTo>
                <a:lnTo>
                  <a:pt x="5789" y="396970"/>
                </a:lnTo>
                <a:lnTo>
                  <a:pt x="21575" y="420384"/>
                </a:lnTo>
                <a:lnTo>
                  <a:pt x="44989" y="436170"/>
                </a:lnTo>
                <a:lnTo>
                  <a:pt x="73660" y="441960"/>
                </a:lnTo>
                <a:lnTo>
                  <a:pt x="1764283" y="441960"/>
                </a:lnTo>
                <a:lnTo>
                  <a:pt x="1792954" y="436170"/>
                </a:lnTo>
                <a:lnTo>
                  <a:pt x="1816368" y="420384"/>
                </a:lnTo>
                <a:lnTo>
                  <a:pt x="1832154" y="396970"/>
                </a:lnTo>
                <a:lnTo>
                  <a:pt x="1837944" y="368300"/>
                </a:lnTo>
                <a:lnTo>
                  <a:pt x="1837944" y="73660"/>
                </a:lnTo>
                <a:lnTo>
                  <a:pt x="1832154" y="44989"/>
                </a:lnTo>
                <a:lnTo>
                  <a:pt x="1816368" y="21575"/>
                </a:lnTo>
                <a:lnTo>
                  <a:pt x="1792954" y="5789"/>
                </a:lnTo>
                <a:lnTo>
                  <a:pt x="1764283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29">
            <a:extLst>
              <a:ext uri="{FF2B5EF4-FFF2-40B4-BE49-F238E27FC236}">
                <a16:creationId xmlns:a16="http://schemas.microsoft.com/office/drawing/2014/main" id="{5642278B-6CE2-4013-9C83-FA7068B06257}"/>
              </a:ext>
            </a:extLst>
          </p:cNvPr>
          <p:cNvSpPr txBox="1"/>
          <p:nvPr/>
        </p:nvSpPr>
        <p:spPr>
          <a:xfrm>
            <a:off x="7835646" y="3293348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同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质</a:t>
            </a:r>
          </a:p>
        </p:txBody>
      </p:sp>
      <p:sp>
        <p:nvSpPr>
          <p:cNvPr id="42" name="object 30">
            <a:extLst>
              <a:ext uri="{FF2B5EF4-FFF2-40B4-BE49-F238E27FC236}">
                <a16:creationId xmlns:a16="http://schemas.microsoft.com/office/drawing/2014/main" id="{3C6CD2BC-0C54-4040-99BF-02A5988F5D8F}"/>
              </a:ext>
            </a:extLst>
          </p:cNvPr>
          <p:cNvSpPr/>
          <p:nvPr/>
        </p:nvSpPr>
        <p:spPr>
          <a:xfrm>
            <a:off x="6303269" y="3890771"/>
            <a:ext cx="3548379" cy="440690"/>
          </a:xfrm>
          <a:custGeom>
            <a:avLst/>
            <a:gdLst/>
            <a:ahLst/>
            <a:cxnLst/>
            <a:rect l="l" t="t" r="r" b="b"/>
            <a:pathLst>
              <a:path w="3548379" h="440689">
                <a:moveTo>
                  <a:pt x="3474466" y="0"/>
                </a:moveTo>
                <a:lnTo>
                  <a:pt x="73406" y="0"/>
                </a:lnTo>
                <a:lnTo>
                  <a:pt x="44834" y="5768"/>
                </a:lnTo>
                <a:lnTo>
                  <a:pt x="21501" y="21501"/>
                </a:lnTo>
                <a:lnTo>
                  <a:pt x="5768" y="44834"/>
                </a:lnTo>
                <a:lnTo>
                  <a:pt x="0" y="73405"/>
                </a:lnTo>
                <a:lnTo>
                  <a:pt x="0" y="367029"/>
                </a:lnTo>
                <a:lnTo>
                  <a:pt x="5768" y="395601"/>
                </a:lnTo>
                <a:lnTo>
                  <a:pt x="21501" y="418934"/>
                </a:lnTo>
                <a:lnTo>
                  <a:pt x="44834" y="434667"/>
                </a:lnTo>
                <a:lnTo>
                  <a:pt x="73406" y="440435"/>
                </a:lnTo>
                <a:lnTo>
                  <a:pt x="3474466" y="440435"/>
                </a:lnTo>
                <a:lnTo>
                  <a:pt x="3503037" y="434667"/>
                </a:lnTo>
                <a:lnTo>
                  <a:pt x="3526370" y="418934"/>
                </a:lnTo>
                <a:lnTo>
                  <a:pt x="3542103" y="395601"/>
                </a:lnTo>
                <a:lnTo>
                  <a:pt x="3547872" y="367029"/>
                </a:lnTo>
                <a:lnTo>
                  <a:pt x="3547872" y="73405"/>
                </a:lnTo>
                <a:lnTo>
                  <a:pt x="3542103" y="44834"/>
                </a:lnTo>
                <a:lnTo>
                  <a:pt x="3526370" y="21501"/>
                </a:lnTo>
                <a:lnTo>
                  <a:pt x="3503037" y="5768"/>
                </a:lnTo>
                <a:lnTo>
                  <a:pt x="347446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1">
            <a:extLst>
              <a:ext uri="{FF2B5EF4-FFF2-40B4-BE49-F238E27FC236}">
                <a16:creationId xmlns:a16="http://schemas.microsoft.com/office/drawing/2014/main" id="{6D3E5341-4C81-4AA0-9761-82680645381F}"/>
              </a:ext>
            </a:extLst>
          </p:cNvPr>
          <p:cNvSpPr txBox="1"/>
          <p:nvPr/>
        </p:nvSpPr>
        <p:spPr>
          <a:xfrm>
            <a:off x="6807134" y="3981615"/>
            <a:ext cx="2540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和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上没有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额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外信息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0326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504BD-31D8-48A6-880F-9F40BCBB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保留共现信息的图嵌入：</a:t>
            </a:r>
            <a:r>
              <a:rPr lang="en-US" altLang="zh-CN" dirty="0" err="1"/>
              <a:t>DeepWalk</a:t>
            </a:r>
            <a:endParaRPr lang="zh-CN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147664E-0ED3-4959-81B3-F6E0F5936A22}"/>
              </a:ext>
            </a:extLst>
          </p:cNvPr>
          <p:cNvSpPr/>
          <p:nvPr/>
        </p:nvSpPr>
        <p:spPr>
          <a:xfrm>
            <a:off x="3712465" y="2986890"/>
            <a:ext cx="864052" cy="81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5F2FDC6-96D3-42AC-865C-00563FFF159B}"/>
              </a:ext>
            </a:extLst>
          </p:cNvPr>
          <p:cNvSpPr/>
          <p:nvPr/>
        </p:nvSpPr>
        <p:spPr>
          <a:xfrm>
            <a:off x="3300985" y="3201773"/>
            <a:ext cx="864052" cy="81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BA7DE7C-DA1A-4F32-9676-06EE92C709C2}"/>
              </a:ext>
            </a:extLst>
          </p:cNvPr>
          <p:cNvSpPr/>
          <p:nvPr/>
        </p:nvSpPr>
        <p:spPr>
          <a:xfrm>
            <a:off x="2869693" y="3460854"/>
            <a:ext cx="864052" cy="81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FE98AF3-0B6B-4D76-BA73-F96FB3B2E932}"/>
              </a:ext>
            </a:extLst>
          </p:cNvPr>
          <p:cNvSpPr/>
          <p:nvPr/>
        </p:nvSpPr>
        <p:spPr>
          <a:xfrm>
            <a:off x="8989319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C5926B9-BA24-4C14-8B3B-5888E150FE35}"/>
              </a:ext>
            </a:extLst>
          </p:cNvPr>
          <p:cNvSpPr/>
          <p:nvPr/>
        </p:nvSpPr>
        <p:spPr>
          <a:xfrm>
            <a:off x="8989319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2CE2CDE-E395-4EAA-A6CE-CB33AB1361DD}"/>
              </a:ext>
            </a:extLst>
          </p:cNvPr>
          <p:cNvSpPr/>
          <p:nvPr/>
        </p:nvSpPr>
        <p:spPr>
          <a:xfrm>
            <a:off x="8989319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B01DE9D-E22F-40E2-8641-A3933FC9E973}"/>
              </a:ext>
            </a:extLst>
          </p:cNvPr>
          <p:cNvSpPr/>
          <p:nvPr/>
        </p:nvSpPr>
        <p:spPr>
          <a:xfrm>
            <a:off x="8989319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F07FF30-54DE-4F08-A7E8-80F97A925D22}"/>
              </a:ext>
            </a:extLst>
          </p:cNvPr>
          <p:cNvSpPr/>
          <p:nvPr/>
        </p:nvSpPr>
        <p:spPr>
          <a:xfrm>
            <a:off x="8989319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E6B1A11-559C-4BD0-9726-1439B883A839}"/>
              </a:ext>
            </a:extLst>
          </p:cNvPr>
          <p:cNvSpPr/>
          <p:nvPr/>
        </p:nvSpPr>
        <p:spPr>
          <a:xfrm>
            <a:off x="8989319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75B4AC8D-5423-4D3B-BE39-CF70D2849875}"/>
              </a:ext>
            </a:extLst>
          </p:cNvPr>
          <p:cNvSpPr/>
          <p:nvPr/>
        </p:nvSpPr>
        <p:spPr>
          <a:xfrm>
            <a:off x="8989319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F9EA881-ABEE-4E51-8566-1237F1BF5671}"/>
              </a:ext>
            </a:extLst>
          </p:cNvPr>
          <p:cNvSpPr/>
          <p:nvPr/>
        </p:nvSpPr>
        <p:spPr>
          <a:xfrm>
            <a:off x="8989319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3F0DDB7-7914-4438-86B2-EF52F4B43575}"/>
              </a:ext>
            </a:extLst>
          </p:cNvPr>
          <p:cNvSpPr/>
          <p:nvPr/>
        </p:nvSpPr>
        <p:spPr>
          <a:xfrm>
            <a:off x="8783579" y="3298542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2C80A228-D87A-4CA9-B9AC-86DA3C71DC74}"/>
              </a:ext>
            </a:extLst>
          </p:cNvPr>
          <p:cNvSpPr/>
          <p:nvPr/>
        </p:nvSpPr>
        <p:spPr>
          <a:xfrm>
            <a:off x="8783579" y="3298542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46CA8877-96B2-4BC4-8BBC-F85D6F4A8C28}"/>
              </a:ext>
            </a:extLst>
          </p:cNvPr>
          <p:cNvSpPr/>
          <p:nvPr/>
        </p:nvSpPr>
        <p:spPr>
          <a:xfrm>
            <a:off x="8783579" y="34616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14651D7E-FFA2-42B6-8A84-2F4599387383}"/>
              </a:ext>
            </a:extLst>
          </p:cNvPr>
          <p:cNvSpPr/>
          <p:nvPr/>
        </p:nvSpPr>
        <p:spPr>
          <a:xfrm>
            <a:off x="8783579" y="34616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8B1679B-36E4-4EC9-8EA6-1BEC06C273B0}"/>
              </a:ext>
            </a:extLst>
          </p:cNvPr>
          <p:cNvSpPr/>
          <p:nvPr/>
        </p:nvSpPr>
        <p:spPr>
          <a:xfrm>
            <a:off x="8783579" y="36140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E759FA18-B59F-4B92-94B0-D91815281DB0}"/>
              </a:ext>
            </a:extLst>
          </p:cNvPr>
          <p:cNvSpPr/>
          <p:nvPr/>
        </p:nvSpPr>
        <p:spPr>
          <a:xfrm>
            <a:off x="8783579" y="36140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ED9AC26-EBD2-4DD5-B7C7-461E7EB1CC3A}"/>
              </a:ext>
            </a:extLst>
          </p:cNvPr>
          <p:cNvSpPr/>
          <p:nvPr/>
        </p:nvSpPr>
        <p:spPr>
          <a:xfrm>
            <a:off x="8783579" y="37664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80B6ABF-FC80-4555-9251-00F956DA77C6}"/>
              </a:ext>
            </a:extLst>
          </p:cNvPr>
          <p:cNvSpPr/>
          <p:nvPr/>
        </p:nvSpPr>
        <p:spPr>
          <a:xfrm>
            <a:off x="8783579" y="37664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BF07163B-B713-49B4-A4D2-3244DD0C6E10}"/>
              </a:ext>
            </a:extLst>
          </p:cNvPr>
          <p:cNvSpPr/>
          <p:nvPr/>
        </p:nvSpPr>
        <p:spPr>
          <a:xfrm>
            <a:off x="9400800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D6BCC0-132C-4F49-9525-5FE8C5DDA29A}"/>
              </a:ext>
            </a:extLst>
          </p:cNvPr>
          <p:cNvSpPr/>
          <p:nvPr/>
        </p:nvSpPr>
        <p:spPr>
          <a:xfrm>
            <a:off x="9400800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7A8DE565-C3F2-4254-818E-3BC7B6B39A2D}"/>
              </a:ext>
            </a:extLst>
          </p:cNvPr>
          <p:cNvSpPr/>
          <p:nvPr/>
        </p:nvSpPr>
        <p:spPr>
          <a:xfrm>
            <a:off x="9400800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E3EAA4E5-657E-428E-A3C6-159B4D85C1C8}"/>
              </a:ext>
            </a:extLst>
          </p:cNvPr>
          <p:cNvSpPr/>
          <p:nvPr/>
        </p:nvSpPr>
        <p:spPr>
          <a:xfrm>
            <a:off x="9400800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9D75CC52-0ECD-46F0-86D1-2BF5854E4336}"/>
              </a:ext>
            </a:extLst>
          </p:cNvPr>
          <p:cNvSpPr/>
          <p:nvPr/>
        </p:nvSpPr>
        <p:spPr>
          <a:xfrm>
            <a:off x="9400800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BA17CC32-5ED5-415A-806D-A2B8B1079638}"/>
              </a:ext>
            </a:extLst>
          </p:cNvPr>
          <p:cNvSpPr/>
          <p:nvPr/>
        </p:nvSpPr>
        <p:spPr>
          <a:xfrm>
            <a:off x="9400800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3BC4EEE-65B0-496D-9286-683D0FF3C1B4}"/>
              </a:ext>
            </a:extLst>
          </p:cNvPr>
          <p:cNvSpPr/>
          <p:nvPr/>
        </p:nvSpPr>
        <p:spPr>
          <a:xfrm>
            <a:off x="9400800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CB7505C4-7241-455F-B2E9-72622DA55845}"/>
              </a:ext>
            </a:extLst>
          </p:cNvPr>
          <p:cNvSpPr/>
          <p:nvPr/>
        </p:nvSpPr>
        <p:spPr>
          <a:xfrm>
            <a:off x="9400800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1DCC2884-2BB9-4A35-AA5E-DF592456B617}"/>
              </a:ext>
            </a:extLst>
          </p:cNvPr>
          <p:cNvSpPr/>
          <p:nvPr/>
        </p:nvSpPr>
        <p:spPr>
          <a:xfrm>
            <a:off x="9195060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1E862716-544A-48EE-A05D-0AF7278A8D97}"/>
              </a:ext>
            </a:extLst>
          </p:cNvPr>
          <p:cNvSpPr/>
          <p:nvPr/>
        </p:nvSpPr>
        <p:spPr>
          <a:xfrm>
            <a:off x="9195060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04C63070-ABDD-4FE5-A5A5-943150FACDBB}"/>
              </a:ext>
            </a:extLst>
          </p:cNvPr>
          <p:cNvSpPr/>
          <p:nvPr/>
        </p:nvSpPr>
        <p:spPr>
          <a:xfrm>
            <a:off x="9195060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703582E3-F801-41CE-AFA1-5C8B2038D59B}"/>
              </a:ext>
            </a:extLst>
          </p:cNvPr>
          <p:cNvSpPr/>
          <p:nvPr/>
        </p:nvSpPr>
        <p:spPr>
          <a:xfrm>
            <a:off x="9195060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809E57-CB13-46E6-9DD1-1CD199540290}"/>
              </a:ext>
            </a:extLst>
          </p:cNvPr>
          <p:cNvSpPr/>
          <p:nvPr/>
        </p:nvSpPr>
        <p:spPr>
          <a:xfrm>
            <a:off x="9195060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60E93E52-74D9-4D18-BFC9-7C87CE7CD2B5}"/>
              </a:ext>
            </a:extLst>
          </p:cNvPr>
          <p:cNvSpPr/>
          <p:nvPr/>
        </p:nvSpPr>
        <p:spPr>
          <a:xfrm>
            <a:off x="9195060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EAB79996-C873-4382-9580-53FA2A602BA0}"/>
              </a:ext>
            </a:extLst>
          </p:cNvPr>
          <p:cNvSpPr/>
          <p:nvPr/>
        </p:nvSpPr>
        <p:spPr>
          <a:xfrm>
            <a:off x="9195060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0C9337B4-C4A3-4C02-A448-0556370F6CB5}"/>
              </a:ext>
            </a:extLst>
          </p:cNvPr>
          <p:cNvSpPr/>
          <p:nvPr/>
        </p:nvSpPr>
        <p:spPr>
          <a:xfrm>
            <a:off x="9195060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C1D66C3C-5696-467A-9399-DBAF686CDE40}"/>
              </a:ext>
            </a:extLst>
          </p:cNvPr>
          <p:cNvSpPr/>
          <p:nvPr/>
        </p:nvSpPr>
        <p:spPr>
          <a:xfrm>
            <a:off x="9608064" y="3298542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15716E66-2D7F-4B55-AA35-D045DCC9DD9E}"/>
              </a:ext>
            </a:extLst>
          </p:cNvPr>
          <p:cNvSpPr/>
          <p:nvPr/>
        </p:nvSpPr>
        <p:spPr>
          <a:xfrm>
            <a:off x="9608064" y="3298542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22F8C5A0-5824-4D30-BAE7-8A747181EF30}"/>
              </a:ext>
            </a:extLst>
          </p:cNvPr>
          <p:cNvSpPr/>
          <p:nvPr/>
        </p:nvSpPr>
        <p:spPr>
          <a:xfrm>
            <a:off x="9608064" y="34616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07423326-9510-4470-BE7E-96A5131486DB}"/>
              </a:ext>
            </a:extLst>
          </p:cNvPr>
          <p:cNvSpPr/>
          <p:nvPr/>
        </p:nvSpPr>
        <p:spPr>
          <a:xfrm>
            <a:off x="9608064" y="34616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B4D73505-3311-4D26-8AA7-263274172761}"/>
              </a:ext>
            </a:extLst>
          </p:cNvPr>
          <p:cNvSpPr/>
          <p:nvPr/>
        </p:nvSpPr>
        <p:spPr>
          <a:xfrm>
            <a:off x="9608064" y="36140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6DE25E72-0C97-407E-85D3-1D727DAB6D31}"/>
              </a:ext>
            </a:extLst>
          </p:cNvPr>
          <p:cNvSpPr/>
          <p:nvPr/>
        </p:nvSpPr>
        <p:spPr>
          <a:xfrm>
            <a:off x="9608064" y="36140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518A9523-9247-47A2-B1FF-B0646BA656F4}"/>
              </a:ext>
            </a:extLst>
          </p:cNvPr>
          <p:cNvSpPr/>
          <p:nvPr/>
        </p:nvSpPr>
        <p:spPr>
          <a:xfrm>
            <a:off x="9608064" y="37664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321DBFC0-3A15-4452-AE5C-D53D5474BC35}"/>
              </a:ext>
            </a:extLst>
          </p:cNvPr>
          <p:cNvSpPr/>
          <p:nvPr/>
        </p:nvSpPr>
        <p:spPr>
          <a:xfrm>
            <a:off x="9608064" y="37664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BD7C3487-9A8C-4B56-A614-38031AE6DAE6}"/>
              </a:ext>
            </a:extLst>
          </p:cNvPr>
          <p:cNvSpPr txBox="1"/>
          <p:nvPr/>
        </p:nvSpPr>
        <p:spPr>
          <a:xfrm>
            <a:off x="3995619" y="3810535"/>
            <a:ext cx="456028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料</a:t>
            </a: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B1030117-65C2-4CBD-B3AF-ACD45AC0C879}"/>
              </a:ext>
            </a:extLst>
          </p:cNvPr>
          <p:cNvSpPr txBox="1"/>
          <p:nvPr/>
        </p:nvSpPr>
        <p:spPr>
          <a:xfrm>
            <a:off x="8991605" y="3940763"/>
            <a:ext cx="672041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词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E556BAAA-2744-4286-B63E-33A301568A93}"/>
              </a:ext>
            </a:extLst>
          </p:cNvPr>
          <p:cNvSpPr/>
          <p:nvPr/>
        </p:nvSpPr>
        <p:spPr>
          <a:xfrm>
            <a:off x="5795831" y="3422697"/>
            <a:ext cx="177611" cy="304647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796" y="103030"/>
                </a:moveTo>
                <a:lnTo>
                  <a:pt x="94742" y="103030"/>
                </a:lnTo>
                <a:lnTo>
                  <a:pt x="100380" y="75011"/>
                </a:lnTo>
                <a:lnTo>
                  <a:pt x="117675" y="21235"/>
                </a:lnTo>
                <a:lnTo>
                  <a:pt x="155535" y="0"/>
                </a:lnTo>
                <a:lnTo>
                  <a:pt x="166921" y="1622"/>
                </a:lnTo>
                <a:lnTo>
                  <a:pt x="177346" y="6488"/>
                </a:lnTo>
                <a:lnTo>
                  <a:pt x="178637" y="7864"/>
                </a:lnTo>
                <a:lnTo>
                  <a:pt x="147640" y="7864"/>
                </a:lnTo>
                <a:lnTo>
                  <a:pt x="141324" y="14156"/>
                </a:lnTo>
                <a:lnTo>
                  <a:pt x="130381" y="50986"/>
                </a:lnTo>
                <a:lnTo>
                  <a:pt x="128691" y="59773"/>
                </a:lnTo>
                <a:lnTo>
                  <a:pt x="120796" y="103030"/>
                </a:lnTo>
                <a:close/>
              </a:path>
              <a:path w="187960" h="342264">
                <a:moveTo>
                  <a:pt x="167378" y="47975"/>
                </a:moveTo>
                <a:lnTo>
                  <a:pt x="160272" y="47975"/>
                </a:lnTo>
                <a:lnTo>
                  <a:pt x="153167" y="44043"/>
                </a:lnTo>
                <a:lnTo>
                  <a:pt x="173694" y="14943"/>
                </a:lnTo>
                <a:lnTo>
                  <a:pt x="166588" y="7864"/>
                </a:lnTo>
                <a:lnTo>
                  <a:pt x="178637" y="7864"/>
                </a:lnTo>
                <a:lnTo>
                  <a:pt x="184957" y="14599"/>
                </a:lnTo>
                <a:lnTo>
                  <a:pt x="187905" y="25954"/>
                </a:lnTo>
                <a:lnTo>
                  <a:pt x="186030" y="35367"/>
                </a:lnTo>
                <a:lnTo>
                  <a:pt x="181195" y="42273"/>
                </a:lnTo>
                <a:lnTo>
                  <a:pt x="174582" y="46525"/>
                </a:lnTo>
                <a:lnTo>
                  <a:pt x="167378" y="47975"/>
                </a:lnTo>
                <a:close/>
              </a:path>
              <a:path w="187960" h="342264">
                <a:moveTo>
                  <a:pt x="161851" y="114827"/>
                </a:moveTo>
                <a:lnTo>
                  <a:pt x="57635" y="114827"/>
                </a:lnTo>
                <a:lnTo>
                  <a:pt x="57635" y="103030"/>
                </a:lnTo>
                <a:lnTo>
                  <a:pt x="161851" y="103030"/>
                </a:lnTo>
                <a:lnTo>
                  <a:pt x="161851" y="114827"/>
                </a:lnTo>
                <a:close/>
              </a:path>
              <a:path w="187960" h="342264">
                <a:moveTo>
                  <a:pt x="52931" y="333471"/>
                </a:moveTo>
                <a:lnTo>
                  <a:pt x="31580" y="333471"/>
                </a:lnTo>
                <a:lnTo>
                  <a:pt x="44089" y="327609"/>
                </a:lnTo>
                <a:lnTo>
                  <a:pt x="52897" y="311941"/>
                </a:lnTo>
                <a:lnTo>
                  <a:pt x="59337" y="289342"/>
                </a:lnTo>
                <a:lnTo>
                  <a:pt x="64740" y="262687"/>
                </a:lnTo>
                <a:lnTo>
                  <a:pt x="93163" y="114827"/>
                </a:lnTo>
                <a:lnTo>
                  <a:pt x="118428" y="114827"/>
                </a:lnTo>
                <a:lnTo>
                  <a:pt x="95532" y="233587"/>
                </a:lnTo>
                <a:lnTo>
                  <a:pt x="93977" y="242447"/>
                </a:lnTo>
                <a:lnTo>
                  <a:pt x="89610" y="261409"/>
                </a:lnTo>
                <a:lnTo>
                  <a:pt x="82875" y="284352"/>
                </a:lnTo>
                <a:lnTo>
                  <a:pt x="74214" y="305157"/>
                </a:lnTo>
                <a:lnTo>
                  <a:pt x="67886" y="317237"/>
                </a:lnTo>
                <a:lnTo>
                  <a:pt x="58523" y="329244"/>
                </a:lnTo>
                <a:lnTo>
                  <a:pt x="52931" y="333471"/>
                </a:lnTo>
                <a:close/>
              </a:path>
              <a:path w="187960" h="342264">
                <a:moveTo>
                  <a:pt x="31580" y="342122"/>
                </a:moveTo>
                <a:lnTo>
                  <a:pt x="20317" y="340390"/>
                </a:lnTo>
                <a:lnTo>
                  <a:pt x="10165" y="335339"/>
                </a:lnTo>
                <a:lnTo>
                  <a:pt x="2825" y="327191"/>
                </a:lnTo>
                <a:lnTo>
                  <a:pt x="0" y="316168"/>
                </a:lnTo>
                <a:lnTo>
                  <a:pt x="1875" y="306632"/>
                </a:lnTo>
                <a:lnTo>
                  <a:pt x="6710" y="299455"/>
                </a:lnTo>
                <a:lnTo>
                  <a:pt x="13323" y="294933"/>
                </a:lnTo>
                <a:lnTo>
                  <a:pt x="20527" y="293360"/>
                </a:lnTo>
                <a:lnTo>
                  <a:pt x="27633" y="293360"/>
                </a:lnTo>
                <a:lnTo>
                  <a:pt x="34738" y="298079"/>
                </a:lnTo>
                <a:lnTo>
                  <a:pt x="34738" y="306730"/>
                </a:lnTo>
                <a:lnTo>
                  <a:pt x="33850" y="312027"/>
                </a:lnTo>
                <a:lnTo>
                  <a:pt x="30593" y="318429"/>
                </a:lnTo>
                <a:lnTo>
                  <a:pt x="24080" y="324095"/>
                </a:lnTo>
                <a:lnTo>
                  <a:pt x="13421" y="327179"/>
                </a:lnTo>
                <a:lnTo>
                  <a:pt x="21317" y="333471"/>
                </a:lnTo>
                <a:lnTo>
                  <a:pt x="52931" y="333471"/>
                </a:lnTo>
                <a:lnTo>
                  <a:pt x="46347" y="338448"/>
                </a:lnTo>
                <a:lnTo>
                  <a:pt x="31580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764F6C1F-8F0C-4F1D-A190-2B86A12A6872}"/>
              </a:ext>
            </a:extLst>
          </p:cNvPr>
          <p:cNvSpPr/>
          <p:nvPr/>
        </p:nvSpPr>
        <p:spPr>
          <a:xfrm>
            <a:off x="6138483" y="3525727"/>
            <a:ext cx="45719" cy="144693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38" y="39324"/>
                </a:moveTo>
                <a:lnTo>
                  <a:pt x="11990" y="37800"/>
                </a:lnTo>
                <a:lnTo>
                  <a:pt x="5724" y="33622"/>
                </a:lnTo>
                <a:lnTo>
                  <a:pt x="1529" y="27379"/>
                </a:lnTo>
                <a:lnTo>
                  <a:pt x="0" y="19662"/>
                </a:lnTo>
                <a:lnTo>
                  <a:pt x="1529" y="11944"/>
                </a:lnTo>
                <a:lnTo>
                  <a:pt x="5724" y="5702"/>
                </a:lnTo>
                <a:lnTo>
                  <a:pt x="11990" y="1523"/>
                </a:lnTo>
                <a:lnTo>
                  <a:pt x="19738" y="0"/>
                </a:lnTo>
                <a:lnTo>
                  <a:pt x="27608" y="1523"/>
                </a:lnTo>
                <a:lnTo>
                  <a:pt x="34146" y="5702"/>
                </a:lnTo>
                <a:lnTo>
                  <a:pt x="38612" y="11944"/>
                </a:lnTo>
                <a:lnTo>
                  <a:pt x="40265" y="19662"/>
                </a:lnTo>
                <a:lnTo>
                  <a:pt x="38612" y="27379"/>
                </a:lnTo>
                <a:lnTo>
                  <a:pt x="34146" y="33622"/>
                </a:lnTo>
                <a:lnTo>
                  <a:pt x="27608" y="37800"/>
                </a:lnTo>
                <a:lnTo>
                  <a:pt x="19738" y="39324"/>
                </a:lnTo>
                <a:close/>
              </a:path>
              <a:path w="40639" h="162560">
                <a:moveTo>
                  <a:pt x="19738" y="162016"/>
                </a:moveTo>
                <a:lnTo>
                  <a:pt x="11990" y="160370"/>
                </a:lnTo>
                <a:lnTo>
                  <a:pt x="5724" y="155921"/>
                </a:lnTo>
                <a:lnTo>
                  <a:pt x="1529" y="149408"/>
                </a:lnTo>
                <a:lnTo>
                  <a:pt x="0" y="141568"/>
                </a:lnTo>
                <a:lnTo>
                  <a:pt x="1529" y="134182"/>
                </a:lnTo>
                <a:lnTo>
                  <a:pt x="5724" y="127902"/>
                </a:lnTo>
                <a:lnTo>
                  <a:pt x="11990" y="123540"/>
                </a:lnTo>
                <a:lnTo>
                  <a:pt x="19738" y="121905"/>
                </a:lnTo>
                <a:lnTo>
                  <a:pt x="27608" y="123540"/>
                </a:lnTo>
                <a:lnTo>
                  <a:pt x="34146" y="127902"/>
                </a:lnTo>
                <a:lnTo>
                  <a:pt x="38612" y="134182"/>
                </a:lnTo>
                <a:lnTo>
                  <a:pt x="40265" y="141568"/>
                </a:lnTo>
                <a:lnTo>
                  <a:pt x="38612" y="149408"/>
                </a:lnTo>
                <a:lnTo>
                  <a:pt x="34146" y="155921"/>
                </a:lnTo>
                <a:lnTo>
                  <a:pt x="27608" y="160370"/>
                </a:lnTo>
                <a:lnTo>
                  <a:pt x="19738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53F42A13-EA8D-4DB0-B5CB-0F557314A18E}"/>
              </a:ext>
            </a:extLst>
          </p:cNvPr>
          <p:cNvSpPr/>
          <p:nvPr/>
        </p:nvSpPr>
        <p:spPr>
          <a:xfrm>
            <a:off x="6328754" y="3430556"/>
            <a:ext cx="223214" cy="244170"/>
          </a:xfrm>
          <a:custGeom>
            <a:avLst/>
            <a:gdLst/>
            <a:ahLst/>
            <a:cxnLst/>
            <a:rect l="l" t="t" r="r" b="b"/>
            <a:pathLst>
              <a:path w="236220" h="274320">
                <a:moveTo>
                  <a:pt x="59214" y="273698"/>
                </a:moveTo>
                <a:lnTo>
                  <a:pt x="56055" y="273698"/>
                </a:lnTo>
                <a:lnTo>
                  <a:pt x="56055" y="265046"/>
                </a:lnTo>
                <a:lnTo>
                  <a:pt x="56845" y="261114"/>
                </a:lnTo>
                <a:lnTo>
                  <a:pt x="60324" y="238846"/>
                </a:lnTo>
                <a:lnTo>
                  <a:pt x="63359" y="211565"/>
                </a:lnTo>
                <a:lnTo>
                  <a:pt x="65505" y="181924"/>
                </a:lnTo>
                <a:lnTo>
                  <a:pt x="66319" y="152578"/>
                </a:lnTo>
                <a:lnTo>
                  <a:pt x="64839" y="114434"/>
                </a:lnTo>
                <a:lnTo>
                  <a:pt x="57437" y="71570"/>
                </a:lnTo>
                <a:lnTo>
                  <a:pt x="39673" y="35785"/>
                </a:lnTo>
                <a:lnTo>
                  <a:pt x="7105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4" y="11281"/>
                </a:lnTo>
                <a:lnTo>
                  <a:pt x="8289" y="6095"/>
                </a:lnTo>
                <a:lnTo>
                  <a:pt x="16653" y="1794"/>
                </a:lnTo>
                <a:lnTo>
                  <a:pt x="26054" y="0"/>
                </a:lnTo>
                <a:lnTo>
                  <a:pt x="65764" y="17990"/>
                </a:lnTo>
                <a:lnTo>
                  <a:pt x="86156" y="59576"/>
                </a:lnTo>
                <a:lnTo>
                  <a:pt x="93669" y="106176"/>
                </a:lnTo>
                <a:lnTo>
                  <a:pt x="94742" y="139208"/>
                </a:lnTo>
                <a:lnTo>
                  <a:pt x="94656" y="148400"/>
                </a:lnTo>
                <a:lnTo>
                  <a:pt x="94051" y="166735"/>
                </a:lnTo>
                <a:lnTo>
                  <a:pt x="92410" y="192739"/>
                </a:lnTo>
                <a:lnTo>
                  <a:pt x="89215" y="224935"/>
                </a:lnTo>
                <a:lnTo>
                  <a:pt x="119573" y="224935"/>
                </a:lnTo>
                <a:lnTo>
                  <a:pt x="114381" y="230048"/>
                </a:lnTo>
                <a:lnTo>
                  <a:pt x="76546" y="261753"/>
                </a:lnTo>
                <a:lnTo>
                  <a:pt x="59214" y="273698"/>
                </a:lnTo>
                <a:close/>
              </a:path>
              <a:path w="236220" h="274320">
                <a:moveTo>
                  <a:pt x="119573" y="224935"/>
                </a:moveTo>
                <a:lnTo>
                  <a:pt x="89215" y="224935"/>
                </a:lnTo>
                <a:lnTo>
                  <a:pt x="136883" y="183313"/>
                </a:lnTo>
                <a:lnTo>
                  <a:pt x="178629" y="138520"/>
                </a:lnTo>
                <a:lnTo>
                  <a:pt x="208236" y="97414"/>
                </a:lnTo>
                <a:lnTo>
                  <a:pt x="219486" y="66851"/>
                </a:lnTo>
                <a:lnTo>
                  <a:pt x="218351" y="58273"/>
                </a:lnTo>
                <a:lnTo>
                  <a:pt x="213960" y="48369"/>
                </a:lnTo>
                <a:lnTo>
                  <a:pt x="204831" y="39643"/>
                </a:lnTo>
                <a:lnTo>
                  <a:pt x="189485" y="34605"/>
                </a:lnTo>
                <a:lnTo>
                  <a:pt x="183168" y="34605"/>
                </a:lnTo>
                <a:lnTo>
                  <a:pt x="183168" y="29100"/>
                </a:lnTo>
                <a:lnTo>
                  <a:pt x="184205" y="22230"/>
                </a:lnTo>
                <a:lnTo>
                  <a:pt x="187313" y="12485"/>
                </a:lnTo>
                <a:lnTo>
                  <a:pt x="192495" y="3772"/>
                </a:lnTo>
                <a:lnTo>
                  <a:pt x="199748" y="0"/>
                </a:lnTo>
                <a:lnTo>
                  <a:pt x="211751" y="2347"/>
                </a:lnTo>
                <a:lnTo>
                  <a:pt x="223533" y="9929"/>
                </a:lnTo>
                <a:lnTo>
                  <a:pt x="232501" y="23557"/>
                </a:lnTo>
                <a:lnTo>
                  <a:pt x="236066" y="44043"/>
                </a:lnTo>
                <a:lnTo>
                  <a:pt x="233537" y="64221"/>
                </a:lnTo>
                <a:lnTo>
                  <a:pt x="226493" y="86317"/>
                </a:lnTo>
                <a:lnTo>
                  <a:pt x="215748" y="109297"/>
                </a:lnTo>
                <a:lnTo>
                  <a:pt x="202117" y="132130"/>
                </a:lnTo>
                <a:lnTo>
                  <a:pt x="160359" y="184775"/>
                </a:lnTo>
                <a:lnTo>
                  <a:pt x="119573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5CEC24D7-9D77-41F0-920E-372B2DD6E56D}"/>
              </a:ext>
            </a:extLst>
          </p:cNvPr>
          <p:cNvSpPr/>
          <p:nvPr/>
        </p:nvSpPr>
        <p:spPr>
          <a:xfrm>
            <a:off x="6703781" y="3495840"/>
            <a:ext cx="316819" cy="174649"/>
          </a:xfrm>
          <a:custGeom>
            <a:avLst/>
            <a:gdLst/>
            <a:ahLst/>
            <a:cxnLst/>
            <a:rect l="l" t="t" r="r" b="b"/>
            <a:pathLst>
              <a:path w="335279" h="196214">
                <a:moveTo>
                  <a:pt x="254225" y="195835"/>
                </a:moveTo>
                <a:lnTo>
                  <a:pt x="240014" y="195835"/>
                </a:lnTo>
                <a:lnTo>
                  <a:pt x="240014" y="191116"/>
                </a:lnTo>
                <a:lnTo>
                  <a:pt x="259752" y="141568"/>
                </a:lnTo>
                <a:lnTo>
                  <a:pt x="293701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701" y="90446"/>
                </a:lnTo>
                <a:lnTo>
                  <a:pt x="282722" y="81020"/>
                </a:lnTo>
                <a:lnTo>
                  <a:pt x="249340" y="35232"/>
                </a:lnTo>
                <a:lnTo>
                  <a:pt x="240014" y="3932"/>
                </a:lnTo>
                <a:lnTo>
                  <a:pt x="240014" y="0"/>
                </a:lnTo>
                <a:lnTo>
                  <a:pt x="254225" y="0"/>
                </a:lnTo>
                <a:lnTo>
                  <a:pt x="254225" y="786"/>
                </a:lnTo>
                <a:lnTo>
                  <a:pt x="255804" y="5505"/>
                </a:lnTo>
                <a:lnTo>
                  <a:pt x="271434" y="44928"/>
                </a:lnTo>
                <a:lnTo>
                  <a:pt x="293208" y="70784"/>
                </a:lnTo>
                <a:lnTo>
                  <a:pt x="315425" y="86022"/>
                </a:lnTo>
                <a:lnTo>
                  <a:pt x="332388" y="93592"/>
                </a:lnTo>
                <a:lnTo>
                  <a:pt x="333177" y="94378"/>
                </a:lnTo>
                <a:lnTo>
                  <a:pt x="334756" y="95165"/>
                </a:lnTo>
                <a:lnTo>
                  <a:pt x="334756" y="100670"/>
                </a:lnTo>
                <a:lnTo>
                  <a:pt x="333967" y="101457"/>
                </a:lnTo>
                <a:lnTo>
                  <a:pt x="329230" y="103030"/>
                </a:lnTo>
                <a:lnTo>
                  <a:pt x="300992" y="118526"/>
                </a:lnTo>
                <a:lnTo>
                  <a:pt x="279786" y="138520"/>
                </a:lnTo>
                <a:lnTo>
                  <a:pt x="264945" y="162201"/>
                </a:lnTo>
                <a:lnTo>
                  <a:pt x="255804" y="188757"/>
                </a:lnTo>
                <a:lnTo>
                  <a:pt x="254225" y="195049"/>
                </a:lnTo>
                <a:lnTo>
                  <a:pt x="254225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1D6117B1-30C9-42D6-A9B8-3D06D60CF80B}"/>
              </a:ext>
            </a:extLst>
          </p:cNvPr>
          <p:cNvSpPr/>
          <p:nvPr/>
        </p:nvSpPr>
        <p:spPr>
          <a:xfrm>
            <a:off x="7171177" y="3429771"/>
            <a:ext cx="246015" cy="230040"/>
          </a:xfrm>
          <a:custGeom>
            <a:avLst/>
            <a:gdLst/>
            <a:ahLst/>
            <a:cxnLst/>
            <a:rect l="l" t="t" r="r" b="b"/>
            <a:pathLst>
              <a:path w="260350" h="258445">
                <a:moveTo>
                  <a:pt x="194728" y="126624"/>
                </a:moveTo>
                <a:lnTo>
                  <a:pt x="95532" y="126624"/>
                </a:lnTo>
                <a:lnTo>
                  <a:pt x="131615" y="124756"/>
                </a:lnTo>
                <a:lnTo>
                  <a:pt x="153265" y="116990"/>
                </a:lnTo>
                <a:lnTo>
                  <a:pt x="163813" y="100080"/>
                </a:lnTo>
                <a:lnTo>
                  <a:pt x="166588" y="70784"/>
                </a:lnTo>
                <a:lnTo>
                  <a:pt x="163615" y="43232"/>
                </a:lnTo>
                <a:lnTo>
                  <a:pt x="154647" y="25560"/>
                </a:lnTo>
                <a:lnTo>
                  <a:pt x="139609" y="16147"/>
                </a:lnTo>
                <a:lnTo>
                  <a:pt x="118428" y="13370"/>
                </a:lnTo>
                <a:lnTo>
                  <a:pt x="0" y="13370"/>
                </a:lnTo>
                <a:lnTo>
                  <a:pt x="0" y="0"/>
                </a:lnTo>
                <a:lnTo>
                  <a:pt x="131849" y="0"/>
                </a:lnTo>
                <a:lnTo>
                  <a:pt x="166046" y="3649"/>
                </a:lnTo>
                <a:lnTo>
                  <a:pt x="198169" y="15631"/>
                </a:lnTo>
                <a:lnTo>
                  <a:pt x="199991" y="17302"/>
                </a:lnTo>
                <a:lnTo>
                  <a:pt x="165799" y="17302"/>
                </a:lnTo>
                <a:lnTo>
                  <a:pt x="173016" y="29751"/>
                </a:lnTo>
                <a:lnTo>
                  <a:pt x="177346" y="43158"/>
                </a:lnTo>
                <a:lnTo>
                  <a:pt x="179455" y="57008"/>
                </a:lnTo>
                <a:lnTo>
                  <a:pt x="180010" y="70784"/>
                </a:lnTo>
                <a:lnTo>
                  <a:pt x="179603" y="83736"/>
                </a:lnTo>
                <a:lnTo>
                  <a:pt x="177938" y="97131"/>
                </a:lnTo>
                <a:lnTo>
                  <a:pt x="174348" y="109936"/>
                </a:lnTo>
                <a:lnTo>
                  <a:pt x="168167" y="121119"/>
                </a:lnTo>
                <a:lnTo>
                  <a:pt x="204852" y="121119"/>
                </a:lnTo>
                <a:lnTo>
                  <a:pt x="194728" y="126624"/>
                </a:lnTo>
                <a:close/>
              </a:path>
              <a:path w="260350" h="258445">
                <a:moveTo>
                  <a:pt x="44213" y="244598"/>
                </a:moveTo>
                <a:lnTo>
                  <a:pt x="10263" y="244598"/>
                </a:lnTo>
                <a:lnTo>
                  <a:pt x="23290" y="243934"/>
                </a:lnTo>
                <a:lnTo>
                  <a:pt x="30396" y="241058"/>
                </a:lnTo>
                <a:lnTo>
                  <a:pt x="33357" y="234644"/>
                </a:lnTo>
                <a:lnTo>
                  <a:pt x="33949" y="223362"/>
                </a:lnTo>
                <a:lnTo>
                  <a:pt x="33949" y="34605"/>
                </a:lnTo>
                <a:lnTo>
                  <a:pt x="33357" y="23324"/>
                </a:lnTo>
                <a:lnTo>
                  <a:pt x="30396" y="16909"/>
                </a:lnTo>
                <a:lnTo>
                  <a:pt x="23290" y="14033"/>
                </a:lnTo>
                <a:lnTo>
                  <a:pt x="10263" y="13370"/>
                </a:lnTo>
                <a:lnTo>
                  <a:pt x="44213" y="13370"/>
                </a:lnTo>
                <a:lnTo>
                  <a:pt x="47371" y="20448"/>
                </a:lnTo>
                <a:lnTo>
                  <a:pt x="47371" y="237519"/>
                </a:lnTo>
                <a:lnTo>
                  <a:pt x="44213" y="244598"/>
                </a:lnTo>
                <a:close/>
              </a:path>
              <a:path w="260350" h="258445">
                <a:moveTo>
                  <a:pt x="118428" y="244598"/>
                </a:moveTo>
                <a:lnTo>
                  <a:pt x="85268" y="244598"/>
                </a:lnTo>
                <a:lnTo>
                  <a:pt x="82110" y="237519"/>
                </a:lnTo>
                <a:lnTo>
                  <a:pt x="82110" y="19662"/>
                </a:lnTo>
                <a:lnTo>
                  <a:pt x="86847" y="13370"/>
                </a:lnTo>
                <a:lnTo>
                  <a:pt x="118428" y="13370"/>
                </a:lnTo>
                <a:lnTo>
                  <a:pt x="105191" y="15459"/>
                </a:lnTo>
                <a:lnTo>
                  <a:pt x="98394" y="20645"/>
                </a:lnTo>
                <a:lnTo>
                  <a:pt x="95889" y="27305"/>
                </a:lnTo>
                <a:lnTo>
                  <a:pt x="95532" y="33819"/>
                </a:lnTo>
                <a:lnTo>
                  <a:pt x="95532" y="126624"/>
                </a:lnTo>
                <a:lnTo>
                  <a:pt x="194728" y="126624"/>
                </a:lnTo>
                <a:lnTo>
                  <a:pt x="190027" y="129180"/>
                </a:lnTo>
                <a:lnTo>
                  <a:pt x="165799" y="135276"/>
                </a:lnTo>
                <a:lnTo>
                  <a:pt x="167302" y="137635"/>
                </a:lnTo>
                <a:lnTo>
                  <a:pt x="151588" y="137635"/>
                </a:lnTo>
                <a:lnTo>
                  <a:pt x="145271" y="138422"/>
                </a:lnTo>
                <a:lnTo>
                  <a:pt x="137376" y="139208"/>
                </a:lnTo>
                <a:lnTo>
                  <a:pt x="127112" y="139208"/>
                </a:lnTo>
                <a:lnTo>
                  <a:pt x="124744" y="139995"/>
                </a:lnTo>
                <a:lnTo>
                  <a:pt x="95532" y="139995"/>
                </a:lnTo>
                <a:lnTo>
                  <a:pt x="95532" y="223362"/>
                </a:lnTo>
                <a:lnTo>
                  <a:pt x="96111" y="234312"/>
                </a:lnTo>
                <a:lnTo>
                  <a:pt x="98986" y="240764"/>
                </a:lnTo>
                <a:lnTo>
                  <a:pt x="105857" y="243823"/>
                </a:lnTo>
                <a:lnTo>
                  <a:pt x="118428" y="244598"/>
                </a:lnTo>
                <a:close/>
              </a:path>
              <a:path w="260350" h="258445">
                <a:moveTo>
                  <a:pt x="204852" y="121119"/>
                </a:moveTo>
                <a:lnTo>
                  <a:pt x="168167" y="121119"/>
                </a:lnTo>
                <a:lnTo>
                  <a:pt x="192384" y="113696"/>
                </a:lnTo>
                <a:lnTo>
                  <a:pt x="207940" y="102440"/>
                </a:lnTo>
                <a:lnTo>
                  <a:pt x="216242" y="87939"/>
                </a:lnTo>
                <a:lnTo>
                  <a:pt x="218697" y="70784"/>
                </a:lnTo>
                <a:lnTo>
                  <a:pt x="212541" y="46722"/>
                </a:lnTo>
                <a:lnTo>
                  <a:pt x="197873" y="31066"/>
                </a:lnTo>
                <a:lnTo>
                  <a:pt x="180393" y="21898"/>
                </a:lnTo>
                <a:lnTo>
                  <a:pt x="165799" y="17302"/>
                </a:lnTo>
                <a:lnTo>
                  <a:pt x="199991" y="17302"/>
                </a:lnTo>
                <a:lnTo>
                  <a:pt x="222003" y="37493"/>
                </a:lnTo>
                <a:lnTo>
                  <a:pt x="231329" y="70784"/>
                </a:lnTo>
                <a:lnTo>
                  <a:pt x="225753" y="98999"/>
                </a:lnTo>
                <a:lnTo>
                  <a:pt x="210999" y="117776"/>
                </a:lnTo>
                <a:lnTo>
                  <a:pt x="204852" y="121119"/>
                </a:lnTo>
                <a:close/>
              </a:path>
              <a:path w="260350" h="258445">
                <a:moveTo>
                  <a:pt x="254225" y="244598"/>
                </a:moveTo>
                <a:lnTo>
                  <a:pt x="228961" y="244598"/>
                </a:lnTo>
                <a:lnTo>
                  <a:pt x="204325" y="215829"/>
                </a:lnTo>
                <a:lnTo>
                  <a:pt x="180504" y="182563"/>
                </a:lnTo>
                <a:lnTo>
                  <a:pt x="161568" y="153574"/>
                </a:lnTo>
                <a:lnTo>
                  <a:pt x="151588" y="137635"/>
                </a:lnTo>
                <a:lnTo>
                  <a:pt x="167302" y="137635"/>
                </a:lnTo>
                <a:lnTo>
                  <a:pt x="183403" y="162901"/>
                </a:lnTo>
                <a:lnTo>
                  <a:pt x="197676" y="184038"/>
                </a:lnTo>
                <a:lnTo>
                  <a:pt x="207656" y="198097"/>
                </a:lnTo>
                <a:lnTo>
                  <a:pt x="220584" y="215620"/>
                </a:lnTo>
                <a:lnTo>
                  <a:pt x="231230" y="228081"/>
                </a:lnTo>
                <a:lnTo>
                  <a:pt x="242913" y="238773"/>
                </a:lnTo>
                <a:lnTo>
                  <a:pt x="254225" y="244598"/>
                </a:lnTo>
                <a:close/>
              </a:path>
              <a:path w="260350" h="258445">
                <a:moveTo>
                  <a:pt x="259752" y="257968"/>
                </a:moveTo>
                <a:lnTo>
                  <a:pt x="185537" y="257968"/>
                </a:lnTo>
                <a:lnTo>
                  <a:pt x="182379" y="253249"/>
                </a:lnTo>
                <a:lnTo>
                  <a:pt x="178678" y="247645"/>
                </a:lnTo>
                <a:lnTo>
                  <a:pt x="169500" y="232899"/>
                </a:lnTo>
                <a:lnTo>
                  <a:pt x="165799" y="227295"/>
                </a:lnTo>
                <a:lnTo>
                  <a:pt x="108953" y="139995"/>
                </a:lnTo>
                <a:lnTo>
                  <a:pt x="124744" y="139995"/>
                </a:lnTo>
                <a:lnTo>
                  <a:pt x="192643" y="244598"/>
                </a:lnTo>
                <a:lnTo>
                  <a:pt x="254225" y="244598"/>
                </a:lnTo>
                <a:lnTo>
                  <a:pt x="257383" y="245384"/>
                </a:lnTo>
                <a:lnTo>
                  <a:pt x="259752" y="247744"/>
                </a:lnTo>
                <a:lnTo>
                  <a:pt x="259752" y="257968"/>
                </a:lnTo>
                <a:close/>
              </a:path>
              <a:path w="260350" h="258445">
                <a:moveTo>
                  <a:pt x="128691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691" y="244598"/>
                </a:lnTo>
                <a:lnTo>
                  <a:pt x="128691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E84D195C-BE98-47A7-86C5-D02090DEB9D4}"/>
              </a:ext>
            </a:extLst>
          </p:cNvPr>
          <p:cNvSpPr/>
          <p:nvPr/>
        </p:nvSpPr>
        <p:spPr>
          <a:xfrm>
            <a:off x="7454611" y="3351120"/>
            <a:ext cx="127808" cy="16391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363" y="81008"/>
                </a:moveTo>
                <a:lnTo>
                  <a:pt x="94742" y="81008"/>
                </a:lnTo>
                <a:lnTo>
                  <a:pt x="109743" y="21235"/>
                </a:lnTo>
                <a:lnTo>
                  <a:pt x="110532" y="18875"/>
                </a:lnTo>
                <a:lnTo>
                  <a:pt x="110532" y="11010"/>
                </a:lnTo>
                <a:lnTo>
                  <a:pt x="91584" y="11010"/>
                </a:lnTo>
                <a:lnTo>
                  <a:pt x="91584" y="2359"/>
                </a:lnTo>
                <a:lnTo>
                  <a:pt x="94742" y="1572"/>
                </a:lnTo>
                <a:lnTo>
                  <a:pt x="97111" y="1572"/>
                </a:lnTo>
                <a:lnTo>
                  <a:pt x="104303" y="995"/>
                </a:lnTo>
                <a:lnTo>
                  <a:pt x="114381" y="491"/>
                </a:lnTo>
                <a:lnTo>
                  <a:pt x="124312" y="135"/>
                </a:lnTo>
                <a:lnTo>
                  <a:pt x="131060" y="0"/>
                </a:lnTo>
                <a:lnTo>
                  <a:pt x="134218" y="0"/>
                </a:lnTo>
                <a:lnTo>
                  <a:pt x="135008" y="1572"/>
                </a:lnTo>
                <a:lnTo>
                  <a:pt x="135008" y="3145"/>
                </a:lnTo>
                <a:lnTo>
                  <a:pt x="134218" y="6291"/>
                </a:lnTo>
                <a:lnTo>
                  <a:pt x="134218" y="7078"/>
                </a:lnTo>
                <a:lnTo>
                  <a:pt x="115363" y="81008"/>
                </a:lnTo>
                <a:close/>
              </a:path>
              <a:path w="135254" h="184150">
                <a:moveTo>
                  <a:pt x="39476" y="184038"/>
                </a:moveTo>
                <a:lnTo>
                  <a:pt x="23648" y="180806"/>
                </a:lnTo>
                <a:lnTo>
                  <a:pt x="11151" y="171749"/>
                </a:lnTo>
                <a:lnTo>
                  <a:pt x="2948" y="157826"/>
                </a:lnTo>
                <a:lnTo>
                  <a:pt x="0" y="139995"/>
                </a:lnTo>
                <a:lnTo>
                  <a:pt x="5835" y="112394"/>
                </a:lnTo>
                <a:lnTo>
                  <a:pt x="21218" y="88480"/>
                </a:lnTo>
                <a:lnTo>
                  <a:pt x="42967" y="71644"/>
                </a:lnTo>
                <a:lnTo>
                  <a:pt x="67898" y="65278"/>
                </a:lnTo>
                <a:lnTo>
                  <a:pt x="76645" y="66519"/>
                </a:lnTo>
                <a:lnTo>
                  <a:pt x="83985" y="69899"/>
                </a:lnTo>
                <a:lnTo>
                  <a:pt x="86937" y="72357"/>
                </a:lnTo>
                <a:lnTo>
                  <a:pt x="67898" y="72357"/>
                </a:lnTo>
                <a:lnTo>
                  <a:pt x="61052" y="73303"/>
                </a:lnTo>
                <a:lnTo>
                  <a:pt x="29977" y="108535"/>
                </a:lnTo>
                <a:lnTo>
                  <a:pt x="21317" y="151005"/>
                </a:lnTo>
                <a:lnTo>
                  <a:pt x="22945" y="162901"/>
                </a:lnTo>
                <a:lnTo>
                  <a:pt x="27238" y="170668"/>
                </a:lnTo>
                <a:lnTo>
                  <a:pt x="33307" y="174895"/>
                </a:lnTo>
                <a:lnTo>
                  <a:pt x="40265" y="176173"/>
                </a:lnTo>
                <a:lnTo>
                  <a:pt x="62875" y="176173"/>
                </a:lnTo>
                <a:lnTo>
                  <a:pt x="59510" y="178434"/>
                </a:lnTo>
                <a:lnTo>
                  <a:pt x="49826" y="182526"/>
                </a:lnTo>
                <a:lnTo>
                  <a:pt x="39476" y="184038"/>
                </a:lnTo>
                <a:close/>
              </a:path>
              <a:path w="135254" h="184150">
                <a:moveTo>
                  <a:pt x="62875" y="176173"/>
                </a:moveTo>
                <a:lnTo>
                  <a:pt x="40265" y="176173"/>
                </a:lnTo>
                <a:lnTo>
                  <a:pt x="48419" y="174907"/>
                </a:lnTo>
                <a:lnTo>
                  <a:pt x="55759" y="171946"/>
                </a:lnTo>
                <a:lnTo>
                  <a:pt x="90005" y="99097"/>
                </a:lnTo>
                <a:lnTo>
                  <a:pt x="90794" y="98311"/>
                </a:lnTo>
                <a:lnTo>
                  <a:pt x="90794" y="95165"/>
                </a:lnTo>
                <a:lnTo>
                  <a:pt x="89770" y="90606"/>
                </a:lnTo>
                <a:lnTo>
                  <a:pt x="86156" y="82876"/>
                </a:lnTo>
                <a:lnTo>
                  <a:pt x="79137" y="75589"/>
                </a:lnTo>
                <a:lnTo>
                  <a:pt x="67898" y="72357"/>
                </a:lnTo>
                <a:lnTo>
                  <a:pt x="86937" y="72357"/>
                </a:lnTo>
                <a:lnTo>
                  <a:pt x="89993" y="74900"/>
                </a:lnTo>
                <a:lnTo>
                  <a:pt x="94742" y="81008"/>
                </a:lnTo>
                <a:lnTo>
                  <a:pt x="115363" y="81008"/>
                </a:lnTo>
                <a:lnTo>
                  <a:pt x="97111" y="152578"/>
                </a:lnTo>
                <a:lnTo>
                  <a:pt x="96321" y="156511"/>
                </a:lnTo>
                <a:lnTo>
                  <a:pt x="96321" y="165162"/>
                </a:lnTo>
                <a:lnTo>
                  <a:pt x="76583" y="165162"/>
                </a:lnTo>
                <a:lnTo>
                  <a:pt x="68453" y="172425"/>
                </a:lnTo>
                <a:lnTo>
                  <a:pt x="62875" y="176173"/>
                </a:lnTo>
                <a:close/>
              </a:path>
              <a:path w="135254" h="184150">
                <a:moveTo>
                  <a:pt x="120954" y="176173"/>
                </a:moveTo>
                <a:lnTo>
                  <a:pt x="105006" y="176173"/>
                </a:lnTo>
                <a:lnTo>
                  <a:pt x="112185" y="173642"/>
                </a:lnTo>
                <a:lnTo>
                  <a:pt x="117441" y="167128"/>
                </a:lnTo>
                <a:lnTo>
                  <a:pt x="121216" y="158256"/>
                </a:lnTo>
                <a:lnTo>
                  <a:pt x="123954" y="148646"/>
                </a:lnTo>
                <a:lnTo>
                  <a:pt x="125533" y="141568"/>
                </a:lnTo>
                <a:lnTo>
                  <a:pt x="126323" y="139995"/>
                </a:lnTo>
                <a:lnTo>
                  <a:pt x="134218" y="139995"/>
                </a:lnTo>
                <a:lnTo>
                  <a:pt x="134218" y="143927"/>
                </a:lnTo>
                <a:lnTo>
                  <a:pt x="133626" y="146876"/>
                </a:lnTo>
                <a:lnTo>
                  <a:pt x="131849" y="153365"/>
                </a:lnTo>
                <a:lnTo>
                  <a:pt x="128889" y="161623"/>
                </a:lnTo>
                <a:lnTo>
                  <a:pt x="124744" y="169881"/>
                </a:lnTo>
                <a:lnTo>
                  <a:pt x="120954" y="176173"/>
                </a:lnTo>
                <a:close/>
              </a:path>
              <a:path w="135254" h="184150">
                <a:moveTo>
                  <a:pt x="113691" y="184038"/>
                </a:moveTo>
                <a:lnTo>
                  <a:pt x="104216" y="184038"/>
                </a:lnTo>
                <a:lnTo>
                  <a:pt x="97678" y="183301"/>
                </a:lnTo>
                <a:lnTo>
                  <a:pt x="89808" y="180499"/>
                </a:lnTo>
                <a:lnTo>
                  <a:pt x="82233" y="174748"/>
                </a:lnTo>
                <a:lnTo>
                  <a:pt x="76583" y="165162"/>
                </a:lnTo>
                <a:lnTo>
                  <a:pt x="96321" y="165162"/>
                </a:lnTo>
                <a:lnTo>
                  <a:pt x="96321" y="170668"/>
                </a:lnTo>
                <a:lnTo>
                  <a:pt x="97900" y="176173"/>
                </a:lnTo>
                <a:lnTo>
                  <a:pt x="120954" y="176173"/>
                </a:lnTo>
                <a:lnTo>
                  <a:pt x="120007" y="177746"/>
                </a:lnTo>
                <a:lnTo>
                  <a:pt x="113691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E59F1513-CC3F-412E-923E-E632642C3EB8}"/>
              </a:ext>
            </a:extLst>
          </p:cNvPr>
          <p:cNvSpPr/>
          <p:nvPr/>
        </p:nvSpPr>
        <p:spPr>
          <a:xfrm>
            <a:off x="5356861" y="3721459"/>
            <a:ext cx="2704966" cy="262257"/>
          </a:xfrm>
          <a:custGeom>
            <a:avLst/>
            <a:gdLst/>
            <a:ahLst/>
            <a:cxnLst/>
            <a:rect l="l" t="t" r="r" b="b"/>
            <a:pathLst>
              <a:path w="2862579" h="294639">
                <a:moveTo>
                  <a:pt x="2715006" y="0"/>
                </a:moveTo>
                <a:lnTo>
                  <a:pt x="2715006" y="73533"/>
                </a:lnTo>
                <a:lnTo>
                  <a:pt x="0" y="73533"/>
                </a:lnTo>
                <a:lnTo>
                  <a:pt x="0" y="220599"/>
                </a:lnTo>
                <a:lnTo>
                  <a:pt x="2715006" y="220599"/>
                </a:lnTo>
                <a:lnTo>
                  <a:pt x="2715006" y="294132"/>
                </a:lnTo>
                <a:lnTo>
                  <a:pt x="2862072" y="147066"/>
                </a:lnTo>
                <a:lnTo>
                  <a:pt x="271500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6E370176-9B98-49F3-A72B-A9B4F8CB9556}"/>
              </a:ext>
            </a:extLst>
          </p:cNvPr>
          <p:cNvSpPr txBox="1"/>
          <p:nvPr/>
        </p:nvSpPr>
        <p:spPr>
          <a:xfrm>
            <a:off x="3658772" y="4419600"/>
            <a:ext cx="45602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提取共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B4C39065-2158-4338-B090-39B8607D7FE4}"/>
              </a:ext>
            </a:extLst>
          </p:cNvPr>
          <p:cNvSpPr txBox="1"/>
          <p:nvPr/>
        </p:nvSpPr>
        <p:spPr>
          <a:xfrm>
            <a:off x="4064946" y="5530744"/>
            <a:ext cx="888054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52FF6C9E-52E7-495C-9EB1-99BECC19F5E7}"/>
              </a:ext>
            </a:extLst>
          </p:cNvPr>
          <p:cNvSpPr txBox="1"/>
          <p:nvPr/>
        </p:nvSpPr>
        <p:spPr>
          <a:xfrm>
            <a:off x="9068972" y="4519136"/>
            <a:ext cx="45602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重建共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3AED28A-EFFE-411E-96AD-52941E0D92C4}"/>
              </a:ext>
            </a:extLst>
          </p:cNvPr>
          <p:cNvSpPr txBox="1"/>
          <p:nvPr/>
        </p:nvSpPr>
        <p:spPr>
          <a:xfrm>
            <a:off x="7696200" y="5410205"/>
            <a:ext cx="888054" cy="506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重建的共</a:t>
            </a:r>
          </a:p>
          <a:p>
            <a:pPr algn="ctr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99603E79-8744-48F4-A49D-72C1AC82A074}"/>
              </a:ext>
            </a:extLst>
          </p:cNvPr>
          <p:cNvSpPr txBox="1"/>
          <p:nvPr/>
        </p:nvSpPr>
        <p:spPr>
          <a:xfrm>
            <a:off x="5791200" y="5530744"/>
            <a:ext cx="1104068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尽可能接近</a:t>
            </a:r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D265AC7F-29E5-4D7E-8605-37B615A7B2C1}"/>
              </a:ext>
            </a:extLst>
          </p:cNvPr>
          <p:cNvSpPr txBox="1"/>
          <p:nvPr/>
        </p:nvSpPr>
        <p:spPr>
          <a:xfrm>
            <a:off x="6312848" y="4020432"/>
            <a:ext cx="888054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映射函数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57D70-C133-8D7E-64E1-181A7AAB6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76" y="2620977"/>
            <a:ext cx="7368676" cy="35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50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504BD-31D8-48A6-880F-9F40BCBB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保留共现信息的图嵌入：</a:t>
            </a:r>
            <a:r>
              <a:rPr lang="en-US" altLang="zh-CN" dirty="0" err="1"/>
              <a:t>DeepWalk</a:t>
            </a:r>
            <a:endParaRPr lang="zh-CN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147664E-0ED3-4959-81B3-F6E0F5936A22}"/>
              </a:ext>
            </a:extLst>
          </p:cNvPr>
          <p:cNvSpPr/>
          <p:nvPr/>
        </p:nvSpPr>
        <p:spPr>
          <a:xfrm>
            <a:off x="3712465" y="2986890"/>
            <a:ext cx="864052" cy="81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5F2FDC6-96D3-42AC-865C-00563FFF159B}"/>
              </a:ext>
            </a:extLst>
          </p:cNvPr>
          <p:cNvSpPr/>
          <p:nvPr/>
        </p:nvSpPr>
        <p:spPr>
          <a:xfrm>
            <a:off x="3300985" y="3201773"/>
            <a:ext cx="864052" cy="81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BA7DE7C-DA1A-4F32-9676-06EE92C709C2}"/>
              </a:ext>
            </a:extLst>
          </p:cNvPr>
          <p:cNvSpPr/>
          <p:nvPr/>
        </p:nvSpPr>
        <p:spPr>
          <a:xfrm>
            <a:off x="2869693" y="3460854"/>
            <a:ext cx="864052" cy="81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FE98AF3-0B6B-4D76-BA73-F96FB3B2E932}"/>
              </a:ext>
            </a:extLst>
          </p:cNvPr>
          <p:cNvSpPr/>
          <p:nvPr/>
        </p:nvSpPr>
        <p:spPr>
          <a:xfrm>
            <a:off x="8989319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C5926B9-BA24-4C14-8B3B-5888E150FE35}"/>
              </a:ext>
            </a:extLst>
          </p:cNvPr>
          <p:cNvSpPr/>
          <p:nvPr/>
        </p:nvSpPr>
        <p:spPr>
          <a:xfrm>
            <a:off x="8989319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2CE2CDE-E395-4EAA-A6CE-CB33AB1361DD}"/>
              </a:ext>
            </a:extLst>
          </p:cNvPr>
          <p:cNvSpPr/>
          <p:nvPr/>
        </p:nvSpPr>
        <p:spPr>
          <a:xfrm>
            <a:off x="8989319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B01DE9D-E22F-40E2-8641-A3933FC9E973}"/>
              </a:ext>
            </a:extLst>
          </p:cNvPr>
          <p:cNvSpPr/>
          <p:nvPr/>
        </p:nvSpPr>
        <p:spPr>
          <a:xfrm>
            <a:off x="8989319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F07FF30-54DE-4F08-A7E8-80F97A925D22}"/>
              </a:ext>
            </a:extLst>
          </p:cNvPr>
          <p:cNvSpPr/>
          <p:nvPr/>
        </p:nvSpPr>
        <p:spPr>
          <a:xfrm>
            <a:off x="8989319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E6B1A11-559C-4BD0-9726-1439B883A839}"/>
              </a:ext>
            </a:extLst>
          </p:cNvPr>
          <p:cNvSpPr/>
          <p:nvPr/>
        </p:nvSpPr>
        <p:spPr>
          <a:xfrm>
            <a:off x="8989319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75B4AC8D-5423-4D3B-BE39-CF70D2849875}"/>
              </a:ext>
            </a:extLst>
          </p:cNvPr>
          <p:cNvSpPr/>
          <p:nvPr/>
        </p:nvSpPr>
        <p:spPr>
          <a:xfrm>
            <a:off x="8989319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F9EA881-ABEE-4E51-8566-1237F1BF5671}"/>
              </a:ext>
            </a:extLst>
          </p:cNvPr>
          <p:cNvSpPr/>
          <p:nvPr/>
        </p:nvSpPr>
        <p:spPr>
          <a:xfrm>
            <a:off x="8989319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3F0DDB7-7914-4438-86B2-EF52F4B43575}"/>
              </a:ext>
            </a:extLst>
          </p:cNvPr>
          <p:cNvSpPr/>
          <p:nvPr/>
        </p:nvSpPr>
        <p:spPr>
          <a:xfrm>
            <a:off x="8783579" y="3298542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2C80A228-D87A-4CA9-B9AC-86DA3C71DC74}"/>
              </a:ext>
            </a:extLst>
          </p:cNvPr>
          <p:cNvSpPr/>
          <p:nvPr/>
        </p:nvSpPr>
        <p:spPr>
          <a:xfrm>
            <a:off x="8783579" y="3298542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46CA8877-96B2-4BC4-8BBC-F85D6F4A8C28}"/>
              </a:ext>
            </a:extLst>
          </p:cNvPr>
          <p:cNvSpPr/>
          <p:nvPr/>
        </p:nvSpPr>
        <p:spPr>
          <a:xfrm>
            <a:off x="8783579" y="34616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14651D7E-FFA2-42B6-8A84-2F4599387383}"/>
              </a:ext>
            </a:extLst>
          </p:cNvPr>
          <p:cNvSpPr/>
          <p:nvPr/>
        </p:nvSpPr>
        <p:spPr>
          <a:xfrm>
            <a:off x="8783579" y="34616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8B1679B-36E4-4EC9-8EA6-1BEC06C273B0}"/>
              </a:ext>
            </a:extLst>
          </p:cNvPr>
          <p:cNvSpPr/>
          <p:nvPr/>
        </p:nvSpPr>
        <p:spPr>
          <a:xfrm>
            <a:off x="8783579" y="36140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E759FA18-B59F-4B92-94B0-D91815281DB0}"/>
              </a:ext>
            </a:extLst>
          </p:cNvPr>
          <p:cNvSpPr/>
          <p:nvPr/>
        </p:nvSpPr>
        <p:spPr>
          <a:xfrm>
            <a:off x="8783579" y="36140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ED9AC26-EBD2-4DD5-B7C7-461E7EB1CC3A}"/>
              </a:ext>
            </a:extLst>
          </p:cNvPr>
          <p:cNvSpPr/>
          <p:nvPr/>
        </p:nvSpPr>
        <p:spPr>
          <a:xfrm>
            <a:off x="8783579" y="37664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80B6ABF-FC80-4555-9251-00F956DA77C6}"/>
              </a:ext>
            </a:extLst>
          </p:cNvPr>
          <p:cNvSpPr/>
          <p:nvPr/>
        </p:nvSpPr>
        <p:spPr>
          <a:xfrm>
            <a:off x="8783579" y="37664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BF07163B-B713-49B4-A4D2-3244DD0C6E10}"/>
              </a:ext>
            </a:extLst>
          </p:cNvPr>
          <p:cNvSpPr/>
          <p:nvPr/>
        </p:nvSpPr>
        <p:spPr>
          <a:xfrm>
            <a:off x="9400800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D6BCC0-132C-4F49-9525-5FE8C5DDA29A}"/>
              </a:ext>
            </a:extLst>
          </p:cNvPr>
          <p:cNvSpPr/>
          <p:nvPr/>
        </p:nvSpPr>
        <p:spPr>
          <a:xfrm>
            <a:off x="9400800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7A8DE565-C3F2-4254-818E-3BC7B6B39A2D}"/>
              </a:ext>
            </a:extLst>
          </p:cNvPr>
          <p:cNvSpPr/>
          <p:nvPr/>
        </p:nvSpPr>
        <p:spPr>
          <a:xfrm>
            <a:off x="9400800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E3EAA4E5-657E-428E-A3C6-159B4D85C1C8}"/>
              </a:ext>
            </a:extLst>
          </p:cNvPr>
          <p:cNvSpPr/>
          <p:nvPr/>
        </p:nvSpPr>
        <p:spPr>
          <a:xfrm>
            <a:off x="9400800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9D75CC52-0ECD-46F0-86D1-2BF5854E4336}"/>
              </a:ext>
            </a:extLst>
          </p:cNvPr>
          <p:cNvSpPr/>
          <p:nvPr/>
        </p:nvSpPr>
        <p:spPr>
          <a:xfrm>
            <a:off x="9400800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BA17CC32-5ED5-415A-806D-A2B8B1079638}"/>
              </a:ext>
            </a:extLst>
          </p:cNvPr>
          <p:cNvSpPr/>
          <p:nvPr/>
        </p:nvSpPr>
        <p:spPr>
          <a:xfrm>
            <a:off x="9400800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3BC4EEE-65B0-496D-9286-683D0FF3C1B4}"/>
              </a:ext>
            </a:extLst>
          </p:cNvPr>
          <p:cNvSpPr/>
          <p:nvPr/>
        </p:nvSpPr>
        <p:spPr>
          <a:xfrm>
            <a:off x="9400800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CB7505C4-7241-455F-B2E9-72622DA55845}"/>
              </a:ext>
            </a:extLst>
          </p:cNvPr>
          <p:cNvSpPr/>
          <p:nvPr/>
        </p:nvSpPr>
        <p:spPr>
          <a:xfrm>
            <a:off x="9400800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1DCC2884-2BB9-4A35-AA5E-DF592456B617}"/>
              </a:ext>
            </a:extLst>
          </p:cNvPr>
          <p:cNvSpPr/>
          <p:nvPr/>
        </p:nvSpPr>
        <p:spPr>
          <a:xfrm>
            <a:off x="9195060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1E862716-544A-48EE-A05D-0AF7278A8D97}"/>
              </a:ext>
            </a:extLst>
          </p:cNvPr>
          <p:cNvSpPr/>
          <p:nvPr/>
        </p:nvSpPr>
        <p:spPr>
          <a:xfrm>
            <a:off x="9195060" y="3298542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04C63070-ABDD-4FE5-A5A5-943150FACDBB}"/>
              </a:ext>
            </a:extLst>
          </p:cNvPr>
          <p:cNvSpPr/>
          <p:nvPr/>
        </p:nvSpPr>
        <p:spPr>
          <a:xfrm>
            <a:off x="9195060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703582E3-F801-41CE-AFA1-5C8B2038D59B}"/>
              </a:ext>
            </a:extLst>
          </p:cNvPr>
          <p:cNvSpPr/>
          <p:nvPr/>
        </p:nvSpPr>
        <p:spPr>
          <a:xfrm>
            <a:off x="9195060" y="34616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809E57-CB13-46E6-9DD1-1CD199540290}"/>
              </a:ext>
            </a:extLst>
          </p:cNvPr>
          <p:cNvSpPr/>
          <p:nvPr/>
        </p:nvSpPr>
        <p:spPr>
          <a:xfrm>
            <a:off x="9195060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60E93E52-74D9-4D18-BFC9-7C87CE7CD2B5}"/>
              </a:ext>
            </a:extLst>
          </p:cNvPr>
          <p:cNvSpPr/>
          <p:nvPr/>
        </p:nvSpPr>
        <p:spPr>
          <a:xfrm>
            <a:off x="9195060" y="36140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EAB79996-C873-4382-9580-53FA2A602BA0}"/>
              </a:ext>
            </a:extLst>
          </p:cNvPr>
          <p:cNvSpPr/>
          <p:nvPr/>
        </p:nvSpPr>
        <p:spPr>
          <a:xfrm>
            <a:off x="9195060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0C9337B4-C4A3-4C02-A448-0556370F6CB5}"/>
              </a:ext>
            </a:extLst>
          </p:cNvPr>
          <p:cNvSpPr/>
          <p:nvPr/>
        </p:nvSpPr>
        <p:spPr>
          <a:xfrm>
            <a:off x="9195060" y="3766411"/>
            <a:ext cx="150009" cy="141302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C1D66C3C-5696-467A-9399-DBAF686CDE40}"/>
              </a:ext>
            </a:extLst>
          </p:cNvPr>
          <p:cNvSpPr/>
          <p:nvPr/>
        </p:nvSpPr>
        <p:spPr>
          <a:xfrm>
            <a:off x="9608064" y="3298542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15716E66-2D7F-4B55-AA35-D045DCC9DD9E}"/>
              </a:ext>
            </a:extLst>
          </p:cNvPr>
          <p:cNvSpPr/>
          <p:nvPr/>
        </p:nvSpPr>
        <p:spPr>
          <a:xfrm>
            <a:off x="9608064" y="3298542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22F8C5A0-5824-4D30-BAE7-8A747181EF30}"/>
              </a:ext>
            </a:extLst>
          </p:cNvPr>
          <p:cNvSpPr/>
          <p:nvPr/>
        </p:nvSpPr>
        <p:spPr>
          <a:xfrm>
            <a:off x="9608064" y="34616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07423326-9510-4470-BE7E-96A5131486DB}"/>
              </a:ext>
            </a:extLst>
          </p:cNvPr>
          <p:cNvSpPr/>
          <p:nvPr/>
        </p:nvSpPr>
        <p:spPr>
          <a:xfrm>
            <a:off x="9608064" y="34616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B4D73505-3311-4D26-8AA7-263274172761}"/>
              </a:ext>
            </a:extLst>
          </p:cNvPr>
          <p:cNvSpPr/>
          <p:nvPr/>
        </p:nvSpPr>
        <p:spPr>
          <a:xfrm>
            <a:off x="9608064" y="36140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6DE25E72-0C97-407E-85D3-1D727DAB6D31}"/>
              </a:ext>
            </a:extLst>
          </p:cNvPr>
          <p:cNvSpPr/>
          <p:nvPr/>
        </p:nvSpPr>
        <p:spPr>
          <a:xfrm>
            <a:off x="9608064" y="36140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518A9523-9247-47A2-B1FF-B0646BA656F4}"/>
              </a:ext>
            </a:extLst>
          </p:cNvPr>
          <p:cNvSpPr/>
          <p:nvPr/>
        </p:nvSpPr>
        <p:spPr>
          <a:xfrm>
            <a:off x="9608064" y="37664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321DBFC0-3A15-4452-AE5C-D53D5474BC35}"/>
              </a:ext>
            </a:extLst>
          </p:cNvPr>
          <p:cNvSpPr/>
          <p:nvPr/>
        </p:nvSpPr>
        <p:spPr>
          <a:xfrm>
            <a:off x="9608064" y="3766411"/>
            <a:ext cx="148809" cy="141302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BD7C3487-9A8C-4B56-A614-38031AE6DAE6}"/>
              </a:ext>
            </a:extLst>
          </p:cNvPr>
          <p:cNvSpPr txBox="1"/>
          <p:nvPr/>
        </p:nvSpPr>
        <p:spPr>
          <a:xfrm>
            <a:off x="3995619" y="3810535"/>
            <a:ext cx="456028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语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料</a:t>
            </a: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B1030117-65C2-4CBD-B3AF-ACD45AC0C879}"/>
              </a:ext>
            </a:extLst>
          </p:cNvPr>
          <p:cNvSpPr txBox="1"/>
          <p:nvPr/>
        </p:nvSpPr>
        <p:spPr>
          <a:xfrm>
            <a:off x="8991605" y="3940763"/>
            <a:ext cx="672041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词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E556BAAA-2744-4286-B63E-33A301568A93}"/>
              </a:ext>
            </a:extLst>
          </p:cNvPr>
          <p:cNvSpPr/>
          <p:nvPr/>
        </p:nvSpPr>
        <p:spPr>
          <a:xfrm>
            <a:off x="5795831" y="3422697"/>
            <a:ext cx="177611" cy="304647"/>
          </a:xfrm>
          <a:custGeom>
            <a:avLst/>
            <a:gdLst/>
            <a:ahLst/>
            <a:cxnLst/>
            <a:rect l="l" t="t" r="r" b="b"/>
            <a:pathLst>
              <a:path w="187960" h="342264">
                <a:moveTo>
                  <a:pt x="120796" y="103030"/>
                </a:moveTo>
                <a:lnTo>
                  <a:pt x="94742" y="103030"/>
                </a:lnTo>
                <a:lnTo>
                  <a:pt x="100380" y="75011"/>
                </a:lnTo>
                <a:lnTo>
                  <a:pt x="117675" y="21235"/>
                </a:lnTo>
                <a:lnTo>
                  <a:pt x="155535" y="0"/>
                </a:lnTo>
                <a:lnTo>
                  <a:pt x="166921" y="1622"/>
                </a:lnTo>
                <a:lnTo>
                  <a:pt x="177346" y="6488"/>
                </a:lnTo>
                <a:lnTo>
                  <a:pt x="178637" y="7864"/>
                </a:lnTo>
                <a:lnTo>
                  <a:pt x="147640" y="7864"/>
                </a:lnTo>
                <a:lnTo>
                  <a:pt x="141324" y="14156"/>
                </a:lnTo>
                <a:lnTo>
                  <a:pt x="130381" y="50986"/>
                </a:lnTo>
                <a:lnTo>
                  <a:pt x="128691" y="59773"/>
                </a:lnTo>
                <a:lnTo>
                  <a:pt x="120796" y="103030"/>
                </a:lnTo>
                <a:close/>
              </a:path>
              <a:path w="187960" h="342264">
                <a:moveTo>
                  <a:pt x="167378" y="47975"/>
                </a:moveTo>
                <a:lnTo>
                  <a:pt x="160272" y="47975"/>
                </a:lnTo>
                <a:lnTo>
                  <a:pt x="153167" y="44043"/>
                </a:lnTo>
                <a:lnTo>
                  <a:pt x="173694" y="14943"/>
                </a:lnTo>
                <a:lnTo>
                  <a:pt x="166588" y="7864"/>
                </a:lnTo>
                <a:lnTo>
                  <a:pt x="178637" y="7864"/>
                </a:lnTo>
                <a:lnTo>
                  <a:pt x="184957" y="14599"/>
                </a:lnTo>
                <a:lnTo>
                  <a:pt x="187905" y="25954"/>
                </a:lnTo>
                <a:lnTo>
                  <a:pt x="186030" y="35367"/>
                </a:lnTo>
                <a:lnTo>
                  <a:pt x="181195" y="42273"/>
                </a:lnTo>
                <a:lnTo>
                  <a:pt x="174582" y="46525"/>
                </a:lnTo>
                <a:lnTo>
                  <a:pt x="167378" y="47975"/>
                </a:lnTo>
                <a:close/>
              </a:path>
              <a:path w="187960" h="342264">
                <a:moveTo>
                  <a:pt x="161851" y="114827"/>
                </a:moveTo>
                <a:lnTo>
                  <a:pt x="57635" y="114827"/>
                </a:lnTo>
                <a:lnTo>
                  <a:pt x="57635" y="103030"/>
                </a:lnTo>
                <a:lnTo>
                  <a:pt x="161851" y="103030"/>
                </a:lnTo>
                <a:lnTo>
                  <a:pt x="161851" y="114827"/>
                </a:lnTo>
                <a:close/>
              </a:path>
              <a:path w="187960" h="342264">
                <a:moveTo>
                  <a:pt x="52931" y="333471"/>
                </a:moveTo>
                <a:lnTo>
                  <a:pt x="31580" y="333471"/>
                </a:lnTo>
                <a:lnTo>
                  <a:pt x="44089" y="327609"/>
                </a:lnTo>
                <a:lnTo>
                  <a:pt x="52897" y="311941"/>
                </a:lnTo>
                <a:lnTo>
                  <a:pt x="59337" y="289342"/>
                </a:lnTo>
                <a:lnTo>
                  <a:pt x="64740" y="262687"/>
                </a:lnTo>
                <a:lnTo>
                  <a:pt x="93163" y="114827"/>
                </a:lnTo>
                <a:lnTo>
                  <a:pt x="118428" y="114827"/>
                </a:lnTo>
                <a:lnTo>
                  <a:pt x="95532" y="233587"/>
                </a:lnTo>
                <a:lnTo>
                  <a:pt x="93977" y="242447"/>
                </a:lnTo>
                <a:lnTo>
                  <a:pt x="89610" y="261409"/>
                </a:lnTo>
                <a:lnTo>
                  <a:pt x="82875" y="284352"/>
                </a:lnTo>
                <a:lnTo>
                  <a:pt x="74214" y="305157"/>
                </a:lnTo>
                <a:lnTo>
                  <a:pt x="67886" y="317237"/>
                </a:lnTo>
                <a:lnTo>
                  <a:pt x="58523" y="329244"/>
                </a:lnTo>
                <a:lnTo>
                  <a:pt x="52931" y="333471"/>
                </a:lnTo>
                <a:close/>
              </a:path>
              <a:path w="187960" h="342264">
                <a:moveTo>
                  <a:pt x="31580" y="342122"/>
                </a:moveTo>
                <a:lnTo>
                  <a:pt x="20317" y="340390"/>
                </a:lnTo>
                <a:lnTo>
                  <a:pt x="10165" y="335339"/>
                </a:lnTo>
                <a:lnTo>
                  <a:pt x="2825" y="327191"/>
                </a:lnTo>
                <a:lnTo>
                  <a:pt x="0" y="316168"/>
                </a:lnTo>
                <a:lnTo>
                  <a:pt x="1875" y="306632"/>
                </a:lnTo>
                <a:lnTo>
                  <a:pt x="6710" y="299455"/>
                </a:lnTo>
                <a:lnTo>
                  <a:pt x="13323" y="294933"/>
                </a:lnTo>
                <a:lnTo>
                  <a:pt x="20527" y="293360"/>
                </a:lnTo>
                <a:lnTo>
                  <a:pt x="27633" y="293360"/>
                </a:lnTo>
                <a:lnTo>
                  <a:pt x="34738" y="298079"/>
                </a:lnTo>
                <a:lnTo>
                  <a:pt x="34738" y="306730"/>
                </a:lnTo>
                <a:lnTo>
                  <a:pt x="33850" y="312027"/>
                </a:lnTo>
                <a:lnTo>
                  <a:pt x="30593" y="318429"/>
                </a:lnTo>
                <a:lnTo>
                  <a:pt x="24080" y="324095"/>
                </a:lnTo>
                <a:lnTo>
                  <a:pt x="13421" y="327179"/>
                </a:lnTo>
                <a:lnTo>
                  <a:pt x="21317" y="333471"/>
                </a:lnTo>
                <a:lnTo>
                  <a:pt x="52931" y="333471"/>
                </a:lnTo>
                <a:lnTo>
                  <a:pt x="46347" y="338448"/>
                </a:lnTo>
                <a:lnTo>
                  <a:pt x="31580" y="342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764F6C1F-8F0C-4F1D-A190-2B86A12A6872}"/>
              </a:ext>
            </a:extLst>
          </p:cNvPr>
          <p:cNvSpPr/>
          <p:nvPr/>
        </p:nvSpPr>
        <p:spPr>
          <a:xfrm>
            <a:off x="6138483" y="3525727"/>
            <a:ext cx="45719" cy="144693"/>
          </a:xfrm>
          <a:custGeom>
            <a:avLst/>
            <a:gdLst/>
            <a:ahLst/>
            <a:cxnLst/>
            <a:rect l="l" t="t" r="r" b="b"/>
            <a:pathLst>
              <a:path w="40639" h="162560">
                <a:moveTo>
                  <a:pt x="19738" y="39324"/>
                </a:moveTo>
                <a:lnTo>
                  <a:pt x="11990" y="37800"/>
                </a:lnTo>
                <a:lnTo>
                  <a:pt x="5724" y="33622"/>
                </a:lnTo>
                <a:lnTo>
                  <a:pt x="1529" y="27379"/>
                </a:lnTo>
                <a:lnTo>
                  <a:pt x="0" y="19662"/>
                </a:lnTo>
                <a:lnTo>
                  <a:pt x="1529" y="11944"/>
                </a:lnTo>
                <a:lnTo>
                  <a:pt x="5724" y="5702"/>
                </a:lnTo>
                <a:lnTo>
                  <a:pt x="11990" y="1523"/>
                </a:lnTo>
                <a:lnTo>
                  <a:pt x="19738" y="0"/>
                </a:lnTo>
                <a:lnTo>
                  <a:pt x="27608" y="1523"/>
                </a:lnTo>
                <a:lnTo>
                  <a:pt x="34146" y="5702"/>
                </a:lnTo>
                <a:lnTo>
                  <a:pt x="38612" y="11944"/>
                </a:lnTo>
                <a:lnTo>
                  <a:pt x="40265" y="19662"/>
                </a:lnTo>
                <a:lnTo>
                  <a:pt x="38612" y="27379"/>
                </a:lnTo>
                <a:lnTo>
                  <a:pt x="34146" y="33622"/>
                </a:lnTo>
                <a:lnTo>
                  <a:pt x="27608" y="37800"/>
                </a:lnTo>
                <a:lnTo>
                  <a:pt x="19738" y="39324"/>
                </a:lnTo>
                <a:close/>
              </a:path>
              <a:path w="40639" h="162560">
                <a:moveTo>
                  <a:pt x="19738" y="162016"/>
                </a:moveTo>
                <a:lnTo>
                  <a:pt x="11990" y="160370"/>
                </a:lnTo>
                <a:lnTo>
                  <a:pt x="5724" y="155921"/>
                </a:lnTo>
                <a:lnTo>
                  <a:pt x="1529" y="149408"/>
                </a:lnTo>
                <a:lnTo>
                  <a:pt x="0" y="141568"/>
                </a:lnTo>
                <a:lnTo>
                  <a:pt x="1529" y="134182"/>
                </a:lnTo>
                <a:lnTo>
                  <a:pt x="5724" y="127902"/>
                </a:lnTo>
                <a:lnTo>
                  <a:pt x="11990" y="123540"/>
                </a:lnTo>
                <a:lnTo>
                  <a:pt x="19738" y="121905"/>
                </a:lnTo>
                <a:lnTo>
                  <a:pt x="27608" y="123540"/>
                </a:lnTo>
                <a:lnTo>
                  <a:pt x="34146" y="127902"/>
                </a:lnTo>
                <a:lnTo>
                  <a:pt x="38612" y="134182"/>
                </a:lnTo>
                <a:lnTo>
                  <a:pt x="40265" y="141568"/>
                </a:lnTo>
                <a:lnTo>
                  <a:pt x="38612" y="149408"/>
                </a:lnTo>
                <a:lnTo>
                  <a:pt x="34146" y="155921"/>
                </a:lnTo>
                <a:lnTo>
                  <a:pt x="27608" y="160370"/>
                </a:lnTo>
                <a:lnTo>
                  <a:pt x="19738" y="162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53F42A13-EA8D-4DB0-B5CB-0F557314A18E}"/>
              </a:ext>
            </a:extLst>
          </p:cNvPr>
          <p:cNvSpPr/>
          <p:nvPr/>
        </p:nvSpPr>
        <p:spPr>
          <a:xfrm>
            <a:off x="6328754" y="3430556"/>
            <a:ext cx="223214" cy="244170"/>
          </a:xfrm>
          <a:custGeom>
            <a:avLst/>
            <a:gdLst/>
            <a:ahLst/>
            <a:cxnLst/>
            <a:rect l="l" t="t" r="r" b="b"/>
            <a:pathLst>
              <a:path w="236220" h="274320">
                <a:moveTo>
                  <a:pt x="59214" y="273698"/>
                </a:moveTo>
                <a:lnTo>
                  <a:pt x="56055" y="273698"/>
                </a:lnTo>
                <a:lnTo>
                  <a:pt x="56055" y="265046"/>
                </a:lnTo>
                <a:lnTo>
                  <a:pt x="56845" y="261114"/>
                </a:lnTo>
                <a:lnTo>
                  <a:pt x="60324" y="238846"/>
                </a:lnTo>
                <a:lnTo>
                  <a:pt x="63359" y="211565"/>
                </a:lnTo>
                <a:lnTo>
                  <a:pt x="65505" y="181924"/>
                </a:lnTo>
                <a:lnTo>
                  <a:pt x="66319" y="152578"/>
                </a:lnTo>
                <a:lnTo>
                  <a:pt x="64839" y="114434"/>
                </a:lnTo>
                <a:lnTo>
                  <a:pt x="57437" y="71570"/>
                </a:lnTo>
                <a:lnTo>
                  <a:pt x="39673" y="35785"/>
                </a:lnTo>
                <a:lnTo>
                  <a:pt x="7105" y="18875"/>
                </a:lnTo>
                <a:lnTo>
                  <a:pt x="0" y="18875"/>
                </a:lnTo>
                <a:lnTo>
                  <a:pt x="0" y="15729"/>
                </a:lnTo>
                <a:lnTo>
                  <a:pt x="2294" y="11281"/>
                </a:lnTo>
                <a:lnTo>
                  <a:pt x="8289" y="6095"/>
                </a:lnTo>
                <a:lnTo>
                  <a:pt x="16653" y="1794"/>
                </a:lnTo>
                <a:lnTo>
                  <a:pt x="26054" y="0"/>
                </a:lnTo>
                <a:lnTo>
                  <a:pt x="65764" y="17990"/>
                </a:lnTo>
                <a:lnTo>
                  <a:pt x="86156" y="59576"/>
                </a:lnTo>
                <a:lnTo>
                  <a:pt x="93669" y="106176"/>
                </a:lnTo>
                <a:lnTo>
                  <a:pt x="94742" y="139208"/>
                </a:lnTo>
                <a:lnTo>
                  <a:pt x="94656" y="148400"/>
                </a:lnTo>
                <a:lnTo>
                  <a:pt x="94051" y="166735"/>
                </a:lnTo>
                <a:lnTo>
                  <a:pt x="92410" y="192739"/>
                </a:lnTo>
                <a:lnTo>
                  <a:pt x="89215" y="224935"/>
                </a:lnTo>
                <a:lnTo>
                  <a:pt x="119573" y="224935"/>
                </a:lnTo>
                <a:lnTo>
                  <a:pt x="114381" y="230048"/>
                </a:lnTo>
                <a:lnTo>
                  <a:pt x="76546" y="261753"/>
                </a:lnTo>
                <a:lnTo>
                  <a:pt x="59214" y="273698"/>
                </a:lnTo>
                <a:close/>
              </a:path>
              <a:path w="236220" h="274320">
                <a:moveTo>
                  <a:pt x="119573" y="224935"/>
                </a:moveTo>
                <a:lnTo>
                  <a:pt x="89215" y="224935"/>
                </a:lnTo>
                <a:lnTo>
                  <a:pt x="136883" y="183313"/>
                </a:lnTo>
                <a:lnTo>
                  <a:pt x="178629" y="138520"/>
                </a:lnTo>
                <a:lnTo>
                  <a:pt x="208236" y="97414"/>
                </a:lnTo>
                <a:lnTo>
                  <a:pt x="219486" y="66851"/>
                </a:lnTo>
                <a:lnTo>
                  <a:pt x="218351" y="58273"/>
                </a:lnTo>
                <a:lnTo>
                  <a:pt x="213960" y="48369"/>
                </a:lnTo>
                <a:lnTo>
                  <a:pt x="204831" y="39643"/>
                </a:lnTo>
                <a:lnTo>
                  <a:pt x="189485" y="34605"/>
                </a:lnTo>
                <a:lnTo>
                  <a:pt x="183168" y="34605"/>
                </a:lnTo>
                <a:lnTo>
                  <a:pt x="183168" y="29100"/>
                </a:lnTo>
                <a:lnTo>
                  <a:pt x="184205" y="22230"/>
                </a:lnTo>
                <a:lnTo>
                  <a:pt x="187313" y="12485"/>
                </a:lnTo>
                <a:lnTo>
                  <a:pt x="192495" y="3772"/>
                </a:lnTo>
                <a:lnTo>
                  <a:pt x="199748" y="0"/>
                </a:lnTo>
                <a:lnTo>
                  <a:pt x="211751" y="2347"/>
                </a:lnTo>
                <a:lnTo>
                  <a:pt x="223533" y="9929"/>
                </a:lnTo>
                <a:lnTo>
                  <a:pt x="232501" y="23557"/>
                </a:lnTo>
                <a:lnTo>
                  <a:pt x="236066" y="44043"/>
                </a:lnTo>
                <a:lnTo>
                  <a:pt x="233537" y="64221"/>
                </a:lnTo>
                <a:lnTo>
                  <a:pt x="226493" y="86317"/>
                </a:lnTo>
                <a:lnTo>
                  <a:pt x="215748" y="109297"/>
                </a:lnTo>
                <a:lnTo>
                  <a:pt x="202117" y="132130"/>
                </a:lnTo>
                <a:lnTo>
                  <a:pt x="160359" y="184775"/>
                </a:lnTo>
                <a:lnTo>
                  <a:pt x="119573" y="224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5CEC24D7-9D77-41F0-920E-372B2DD6E56D}"/>
              </a:ext>
            </a:extLst>
          </p:cNvPr>
          <p:cNvSpPr/>
          <p:nvPr/>
        </p:nvSpPr>
        <p:spPr>
          <a:xfrm>
            <a:off x="6703781" y="3495840"/>
            <a:ext cx="316819" cy="174649"/>
          </a:xfrm>
          <a:custGeom>
            <a:avLst/>
            <a:gdLst/>
            <a:ahLst/>
            <a:cxnLst/>
            <a:rect l="l" t="t" r="r" b="b"/>
            <a:pathLst>
              <a:path w="335279" h="196214">
                <a:moveTo>
                  <a:pt x="254225" y="195835"/>
                </a:moveTo>
                <a:lnTo>
                  <a:pt x="240014" y="195835"/>
                </a:lnTo>
                <a:lnTo>
                  <a:pt x="240014" y="191116"/>
                </a:lnTo>
                <a:lnTo>
                  <a:pt x="259752" y="141568"/>
                </a:lnTo>
                <a:lnTo>
                  <a:pt x="293701" y="105389"/>
                </a:lnTo>
                <a:lnTo>
                  <a:pt x="0" y="105389"/>
                </a:lnTo>
                <a:lnTo>
                  <a:pt x="0" y="90446"/>
                </a:lnTo>
                <a:lnTo>
                  <a:pt x="293701" y="90446"/>
                </a:lnTo>
                <a:lnTo>
                  <a:pt x="282722" y="81020"/>
                </a:lnTo>
                <a:lnTo>
                  <a:pt x="249340" y="35232"/>
                </a:lnTo>
                <a:lnTo>
                  <a:pt x="240014" y="3932"/>
                </a:lnTo>
                <a:lnTo>
                  <a:pt x="240014" y="0"/>
                </a:lnTo>
                <a:lnTo>
                  <a:pt x="254225" y="0"/>
                </a:lnTo>
                <a:lnTo>
                  <a:pt x="254225" y="786"/>
                </a:lnTo>
                <a:lnTo>
                  <a:pt x="255804" y="5505"/>
                </a:lnTo>
                <a:lnTo>
                  <a:pt x="271434" y="44928"/>
                </a:lnTo>
                <a:lnTo>
                  <a:pt x="293208" y="70784"/>
                </a:lnTo>
                <a:lnTo>
                  <a:pt x="315425" y="86022"/>
                </a:lnTo>
                <a:lnTo>
                  <a:pt x="332388" y="93592"/>
                </a:lnTo>
                <a:lnTo>
                  <a:pt x="333177" y="94378"/>
                </a:lnTo>
                <a:lnTo>
                  <a:pt x="334756" y="95165"/>
                </a:lnTo>
                <a:lnTo>
                  <a:pt x="334756" y="100670"/>
                </a:lnTo>
                <a:lnTo>
                  <a:pt x="333967" y="101457"/>
                </a:lnTo>
                <a:lnTo>
                  <a:pt x="329230" y="103030"/>
                </a:lnTo>
                <a:lnTo>
                  <a:pt x="300992" y="118526"/>
                </a:lnTo>
                <a:lnTo>
                  <a:pt x="279786" y="138520"/>
                </a:lnTo>
                <a:lnTo>
                  <a:pt x="264945" y="162201"/>
                </a:lnTo>
                <a:lnTo>
                  <a:pt x="255804" y="188757"/>
                </a:lnTo>
                <a:lnTo>
                  <a:pt x="254225" y="195049"/>
                </a:lnTo>
                <a:lnTo>
                  <a:pt x="254225" y="19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1D6117B1-30C9-42D6-A9B8-3D06D60CF80B}"/>
              </a:ext>
            </a:extLst>
          </p:cNvPr>
          <p:cNvSpPr/>
          <p:nvPr/>
        </p:nvSpPr>
        <p:spPr>
          <a:xfrm>
            <a:off x="7171177" y="3429771"/>
            <a:ext cx="246015" cy="230040"/>
          </a:xfrm>
          <a:custGeom>
            <a:avLst/>
            <a:gdLst/>
            <a:ahLst/>
            <a:cxnLst/>
            <a:rect l="l" t="t" r="r" b="b"/>
            <a:pathLst>
              <a:path w="260350" h="258445">
                <a:moveTo>
                  <a:pt x="194728" y="126624"/>
                </a:moveTo>
                <a:lnTo>
                  <a:pt x="95532" y="126624"/>
                </a:lnTo>
                <a:lnTo>
                  <a:pt x="131615" y="124756"/>
                </a:lnTo>
                <a:lnTo>
                  <a:pt x="153265" y="116990"/>
                </a:lnTo>
                <a:lnTo>
                  <a:pt x="163813" y="100080"/>
                </a:lnTo>
                <a:lnTo>
                  <a:pt x="166588" y="70784"/>
                </a:lnTo>
                <a:lnTo>
                  <a:pt x="163615" y="43232"/>
                </a:lnTo>
                <a:lnTo>
                  <a:pt x="154647" y="25560"/>
                </a:lnTo>
                <a:lnTo>
                  <a:pt x="139609" y="16147"/>
                </a:lnTo>
                <a:lnTo>
                  <a:pt x="118428" y="13370"/>
                </a:lnTo>
                <a:lnTo>
                  <a:pt x="0" y="13370"/>
                </a:lnTo>
                <a:lnTo>
                  <a:pt x="0" y="0"/>
                </a:lnTo>
                <a:lnTo>
                  <a:pt x="131849" y="0"/>
                </a:lnTo>
                <a:lnTo>
                  <a:pt x="166046" y="3649"/>
                </a:lnTo>
                <a:lnTo>
                  <a:pt x="198169" y="15631"/>
                </a:lnTo>
                <a:lnTo>
                  <a:pt x="199991" y="17302"/>
                </a:lnTo>
                <a:lnTo>
                  <a:pt x="165799" y="17302"/>
                </a:lnTo>
                <a:lnTo>
                  <a:pt x="173016" y="29751"/>
                </a:lnTo>
                <a:lnTo>
                  <a:pt x="177346" y="43158"/>
                </a:lnTo>
                <a:lnTo>
                  <a:pt x="179455" y="57008"/>
                </a:lnTo>
                <a:lnTo>
                  <a:pt x="180010" y="70784"/>
                </a:lnTo>
                <a:lnTo>
                  <a:pt x="179603" y="83736"/>
                </a:lnTo>
                <a:lnTo>
                  <a:pt x="177938" y="97131"/>
                </a:lnTo>
                <a:lnTo>
                  <a:pt x="174348" y="109936"/>
                </a:lnTo>
                <a:lnTo>
                  <a:pt x="168167" y="121119"/>
                </a:lnTo>
                <a:lnTo>
                  <a:pt x="204852" y="121119"/>
                </a:lnTo>
                <a:lnTo>
                  <a:pt x="194728" y="126624"/>
                </a:lnTo>
                <a:close/>
              </a:path>
              <a:path w="260350" h="258445">
                <a:moveTo>
                  <a:pt x="44213" y="244598"/>
                </a:moveTo>
                <a:lnTo>
                  <a:pt x="10263" y="244598"/>
                </a:lnTo>
                <a:lnTo>
                  <a:pt x="23290" y="243934"/>
                </a:lnTo>
                <a:lnTo>
                  <a:pt x="30396" y="241058"/>
                </a:lnTo>
                <a:lnTo>
                  <a:pt x="33357" y="234644"/>
                </a:lnTo>
                <a:lnTo>
                  <a:pt x="33949" y="223362"/>
                </a:lnTo>
                <a:lnTo>
                  <a:pt x="33949" y="34605"/>
                </a:lnTo>
                <a:lnTo>
                  <a:pt x="33357" y="23324"/>
                </a:lnTo>
                <a:lnTo>
                  <a:pt x="30396" y="16909"/>
                </a:lnTo>
                <a:lnTo>
                  <a:pt x="23290" y="14033"/>
                </a:lnTo>
                <a:lnTo>
                  <a:pt x="10263" y="13370"/>
                </a:lnTo>
                <a:lnTo>
                  <a:pt x="44213" y="13370"/>
                </a:lnTo>
                <a:lnTo>
                  <a:pt x="47371" y="20448"/>
                </a:lnTo>
                <a:lnTo>
                  <a:pt x="47371" y="237519"/>
                </a:lnTo>
                <a:lnTo>
                  <a:pt x="44213" y="244598"/>
                </a:lnTo>
                <a:close/>
              </a:path>
              <a:path w="260350" h="258445">
                <a:moveTo>
                  <a:pt x="118428" y="244598"/>
                </a:moveTo>
                <a:lnTo>
                  <a:pt x="85268" y="244598"/>
                </a:lnTo>
                <a:lnTo>
                  <a:pt x="82110" y="237519"/>
                </a:lnTo>
                <a:lnTo>
                  <a:pt x="82110" y="19662"/>
                </a:lnTo>
                <a:lnTo>
                  <a:pt x="86847" y="13370"/>
                </a:lnTo>
                <a:lnTo>
                  <a:pt x="118428" y="13370"/>
                </a:lnTo>
                <a:lnTo>
                  <a:pt x="105191" y="15459"/>
                </a:lnTo>
                <a:lnTo>
                  <a:pt x="98394" y="20645"/>
                </a:lnTo>
                <a:lnTo>
                  <a:pt x="95889" y="27305"/>
                </a:lnTo>
                <a:lnTo>
                  <a:pt x="95532" y="33819"/>
                </a:lnTo>
                <a:lnTo>
                  <a:pt x="95532" y="126624"/>
                </a:lnTo>
                <a:lnTo>
                  <a:pt x="194728" y="126624"/>
                </a:lnTo>
                <a:lnTo>
                  <a:pt x="190027" y="129180"/>
                </a:lnTo>
                <a:lnTo>
                  <a:pt x="165799" y="135276"/>
                </a:lnTo>
                <a:lnTo>
                  <a:pt x="167302" y="137635"/>
                </a:lnTo>
                <a:lnTo>
                  <a:pt x="151588" y="137635"/>
                </a:lnTo>
                <a:lnTo>
                  <a:pt x="145271" y="138422"/>
                </a:lnTo>
                <a:lnTo>
                  <a:pt x="137376" y="139208"/>
                </a:lnTo>
                <a:lnTo>
                  <a:pt x="127112" y="139208"/>
                </a:lnTo>
                <a:lnTo>
                  <a:pt x="124744" y="139995"/>
                </a:lnTo>
                <a:lnTo>
                  <a:pt x="95532" y="139995"/>
                </a:lnTo>
                <a:lnTo>
                  <a:pt x="95532" y="223362"/>
                </a:lnTo>
                <a:lnTo>
                  <a:pt x="96111" y="234312"/>
                </a:lnTo>
                <a:lnTo>
                  <a:pt x="98986" y="240764"/>
                </a:lnTo>
                <a:lnTo>
                  <a:pt x="105857" y="243823"/>
                </a:lnTo>
                <a:lnTo>
                  <a:pt x="118428" y="244598"/>
                </a:lnTo>
                <a:close/>
              </a:path>
              <a:path w="260350" h="258445">
                <a:moveTo>
                  <a:pt x="204852" y="121119"/>
                </a:moveTo>
                <a:lnTo>
                  <a:pt x="168167" y="121119"/>
                </a:lnTo>
                <a:lnTo>
                  <a:pt x="192384" y="113696"/>
                </a:lnTo>
                <a:lnTo>
                  <a:pt x="207940" y="102440"/>
                </a:lnTo>
                <a:lnTo>
                  <a:pt x="216242" y="87939"/>
                </a:lnTo>
                <a:lnTo>
                  <a:pt x="218697" y="70784"/>
                </a:lnTo>
                <a:lnTo>
                  <a:pt x="212541" y="46722"/>
                </a:lnTo>
                <a:lnTo>
                  <a:pt x="197873" y="31066"/>
                </a:lnTo>
                <a:lnTo>
                  <a:pt x="180393" y="21898"/>
                </a:lnTo>
                <a:lnTo>
                  <a:pt x="165799" y="17302"/>
                </a:lnTo>
                <a:lnTo>
                  <a:pt x="199991" y="17302"/>
                </a:lnTo>
                <a:lnTo>
                  <a:pt x="222003" y="37493"/>
                </a:lnTo>
                <a:lnTo>
                  <a:pt x="231329" y="70784"/>
                </a:lnTo>
                <a:lnTo>
                  <a:pt x="225753" y="98999"/>
                </a:lnTo>
                <a:lnTo>
                  <a:pt x="210999" y="117776"/>
                </a:lnTo>
                <a:lnTo>
                  <a:pt x="204852" y="121119"/>
                </a:lnTo>
                <a:close/>
              </a:path>
              <a:path w="260350" h="258445">
                <a:moveTo>
                  <a:pt x="254225" y="244598"/>
                </a:moveTo>
                <a:lnTo>
                  <a:pt x="228961" y="244598"/>
                </a:lnTo>
                <a:lnTo>
                  <a:pt x="204325" y="215829"/>
                </a:lnTo>
                <a:lnTo>
                  <a:pt x="180504" y="182563"/>
                </a:lnTo>
                <a:lnTo>
                  <a:pt x="161568" y="153574"/>
                </a:lnTo>
                <a:lnTo>
                  <a:pt x="151588" y="137635"/>
                </a:lnTo>
                <a:lnTo>
                  <a:pt x="167302" y="137635"/>
                </a:lnTo>
                <a:lnTo>
                  <a:pt x="183403" y="162901"/>
                </a:lnTo>
                <a:lnTo>
                  <a:pt x="197676" y="184038"/>
                </a:lnTo>
                <a:lnTo>
                  <a:pt x="207656" y="198097"/>
                </a:lnTo>
                <a:lnTo>
                  <a:pt x="220584" y="215620"/>
                </a:lnTo>
                <a:lnTo>
                  <a:pt x="231230" y="228081"/>
                </a:lnTo>
                <a:lnTo>
                  <a:pt x="242913" y="238773"/>
                </a:lnTo>
                <a:lnTo>
                  <a:pt x="254225" y="244598"/>
                </a:lnTo>
                <a:close/>
              </a:path>
              <a:path w="260350" h="258445">
                <a:moveTo>
                  <a:pt x="259752" y="257968"/>
                </a:moveTo>
                <a:lnTo>
                  <a:pt x="185537" y="257968"/>
                </a:lnTo>
                <a:lnTo>
                  <a:pt x="182379" y="253249"/>
                </a:lnTo>
                <a:lnTo>
                  <a:pt x="178678" y="247645"/>
                </a:lnTo>
                <a:lnTo>
                  <a:pt x="169500" y="232899"/>
                </a:lnTo>
                <a:lnTo>
                  <a:pt x="165799" y="227295"/>
                </a:lnTo>
                <a:lnTo>
                  <a:pt x="108953" y="139995"/>
                </a:lnTo>
                <a:lnTo>
                  <a:pt x="124744" y="139995"/>
                </a:lnTo>
                <a:lnTo>
                  <a:pt x="192643" y="244598"/>
                </a:lnTo>
                <a:lnTo>
                  <a:pt x="254225" y="244598"/>
                </a:lnTo>
                <a:lnTo>
                  <a:pt x="257383" y="245384"/>
                </a:lnTo>
                <a:lnTo>
                  <a:pt x="259752" y="247744"/>
                </a:lnTo>
                <a:lnTo>
                  <a:pt x="259752" y="257968"/>
                </a:lnTo>
                <a:close/>
              </a:path>
              <a:path w="260350" h="258445">
                <a:moveTo>
                  <a:pt x="128691" y="257968"/>
                </a:moveTo>
                <a:lnTo>
                  <a:pt x="0" y="257968"/>
                </a:lnTo>
                <a:lnTo>
                  <a:pt x="0" y="244598"/>
                </a:lnTo>
                <a:lnTo>
                  <a:pt x="128691" y="244598"/>
                </a:lnTo>
                <a:lnTo>
                  <a:pt x="128691" y="257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E84D195C-BE98-47A7-86C5-D02090DEB9D4}"/>
              </a:ext>
            </a:extLst>
          </p:cNvPr>
          <p:cNvSpPr/>
          <p:nvPr/>
        </p:nvSpPr>
        <p:spPr>
          <a:xfrm>
            <a:off x="7454611" y="3351120"/>
            <a:ext cx="127808" cy="163910"/>
          </a:xfrm>
          <a:custGeom>
            <a:avLst/>
            <a:gdLst/>
            <a:ahLst/>
            <a:cxnLst/>
            <a:rect l="l" t="t" r="r" b="b"/>
            <a:pathLst>
              <a:path w="135254" h="184150">
                <a:moveTo>
                  <a:pt x="115363" y="81008"/>
                </a:moveTo>
                <a:lnTo>
                  <a:pt x="94742" y="81008"/>
                </a:lnTo>
                <a:lnTo>
                  <a:pt x="109743" y="21235"/>
                </a:lnTo>
                <a:lnTo>
                  <a:pt x="110532" y="18875"/>
                </a:lnTo>
                <a:lnTo>
                  <a:pt x="110532" y="11010"/>
                </a:lnTo>
                <a:lnTo>
                  <a:pt x="91584" y="11010"/>
                </a:lnTo>
                <a:lnTo>
                  <a:pt x="91584" y="2359"/>
                </a:lnTo>
                <a:lnTo>
                  <a:pt x="94742" y="1572"/>
                </a:lnTo>
                <a:lnTo>
                  <a:pt x="97111" y="1572"/>
                </a:lnTo>
                <a:lnTo>
                  <a:pt x="104303" y="995"/>
                </a:lnTo>
                <a:lnTo>
                  <a:pt x="114381" y="491"/>
                </a:lnTo>
                <a:lnTo>
                  <a:pt x="124312" y="135"/>
                </a:lnTo>
                <a:lnTo>
                  <a:pt x="131060" y="0"/>
                </a:lnTo>
                <a:lnTo>
                  <a:pt x="134218" y="0"/>
                </a:lnTo>
                <a:lnTo>
                  <a:pt x="135008" y="1572"/>
                </a:lnTo>
                <a:lnTo>
                  <a:pt x="135008" y="3145"/>
                </a:lnTo>
                <a:lnTo>
                  <a:pt x="134218" y="6291"/>
                </a:lnTo>
                <a:lnTo>
                  <a:pt x="134218" y="7078"/>
                </a:lnTo>
                <a:lnTo>
                  <a:pt x="115363" y="81008"/>
                </a:lnTo>
                <a:close/>
              </a:path>
              <a:path w="135254" h="184150">
                <a:moveTo>
                  <a:pt x="39476" y="184038"/>
                </a:moveTo>
                <a:lnTo>
                  <a:pt x="23648" y="180806"/>
                </a:lnTo>
                <a:lnTo>
                  <a:pt x="11151" y="171749"/>
                </a:lnTo>
                <a:lnTo>
                  <a:pt x="2948" y="157826"/>
                </a:lnTo>
                <a:lnTo>
                  <a:pt x="0" y="139995"/>
                </a:lnTo>
                <a:lnTo>
                  <a:pt x="5835" y="112394"/>
                </a:lnTo>
                <a:lnTo>
                  <a:pt x="21218" y="88480"/>
                </a:lnTo>
                <a:lnTo>
                  <a:pt x="42967" y="71644"/>
                </a:lnTo>
                <a:lnTo>
                  <a:pt x="67898" y="65278"/>
                </a:lnTo>
                <a:lnTo>
                  <a:pt x="76645" y="66519"/>
                </a:lnTo>
                <a:lnTo>
                  <a:pt x="83985" y="69899"/>
                </a:lnTo>
                <a:lnTo>
                  <a:pt x="86937" y="72357"/>
                </a:lnTo>
                <a:lnTo>
                  <a:pt x="67898" y="72357"/>
                </a:lnTo>
                <a:lnTo>
                  <a:pt x="61052" y="73303"/>
                </a:lnTo>
                <a:lnTo>
                  <a:pt x="29977" y="108535"/>
                </a:lnTo>
                <a:lnTo>
                  <a:pt x="21317" y="151005"/>
                </a:lnTo>
                <a:lnTo>
                  <a:pt x="22945" y="162901"/>
                </a:lnTo>
                <a:lnTo>
                  <a:pt x="27238" y="170668"/>
                </a:lnTo>
                <a:lnTo>
                  <a:pt x="33307" y="174895"/>
                </a:lnTo>
                <a:lnTo>
                  <a:pt x="40265" y="176173"/>
                </a:lnTo>
                <a:lnTo>
                  <a:pt x="62875" y="176173"/>
                </a:lnTo>
                <a:lnTo>
                  <a:pt x="59510" y="178434"/>
                </a:lnTo>
                <a:lnTo>
                  <a:pt x="49826" y="182526"/>
                </a:lnTo>
                <a:lnTo>
                  <a:pt x="39476" y="184038"/>
                </a:lnTo>
                <a:close/>
              </a:path>
              <a:path w="135254" h="184150">
                <a:moveTo>
                  <a:pt x="62875" y="176173"/>
                </a:moveTo>
                <a:lnTo>
                  <a:pt x="40265" y="176173"/>
                </a:lnTo>
                <a:lnTo>
                  <a:pt x="48419" y="174907"/>
                </a:lnTo>
                <a:lnTo>
                  <a:pt x="55759" y="171946"/>
                </a:lnTo>
                <a:lnTo>
                  <a:pt x="90005" y="99097"/>
                </a:lnTo>
                <a:lnTo>
                  <a:pt x="90794" y="98311"/>
                </a:lnTo>
                <a:lnTo>
                  <a:pt x="90794" y="95165"/>
                </a:lnTo>
                <a:lnTo>
                  <a:pt x="89770" y="90606"/>
                </a:lnTo>
                <a:lnTo>
                  <a:pt x="86156" y="82876"/>
                </a:lnTo>
                <a:lnTo>
                  <a:pt x="79137" y="75589"/>
                </a:lnTo>
                <a:lnTo>
                  <a:pt x="67898" y="72357"/>
                </a:lnTo>
                <a:lnTo>
                  <a:pt x="86937" y="72357"/>
                </a:lnTo>
                <a:lnTo>
                  <a:pt x="89993" y="74900"/>
                </a:lnTo>
                <a:lnTo>
                  <a:pt x="94742" y="81008"/>
                </a:lnTo>
                <a:lnTo>
                  <a:pt x="115363" y="81008"/>
                </a:lnTo>
                <a:lnTo>
                  <a:pt x="97111" y="152578"/>
                </a:lnTo>
                <a:lnTo>
                  <a:pt x="96321" y="156511"/>
                </a:lnTo>
                <a:lnTo>
                  <a:pt x="96321" y="165162"/>
                </a:lnTo>
                <a:lnTo>
                  <a:pt x="76583" y="165162"/>
                </a:lnTo>
                <a:lnTo>
                  <a:pt x="68453" y="172425"/>
                </a:lnTo>
                <a:lnTo>
                  <a:pt x="62875" y="176173"/>
                </a:lnTo>
                <a:close/>
              </a:path>
              <a:path w="135254" h="184150">
                <a:moveTo>
                  <a:pt x="120954" y="176173"/>
                </a:moveTo>
                <a:lnTo>
                  <a:pt x="105006" y="176173"/>
                </a:lnTo>
                <a:lnTo>
                  <a:pt x="112185" y="173642"/>
                </a:lnTo>
                <a:lnTo>
                  <a:pt x="117441" y="167128"/>
                </a:lnTo>
                <a:lnTo>
                  <a:pt x="121216" y="158256"/>
                </a:lnTo>
                <a:lnTo>
                  <a:pt x="123954" y="148646"/>
                </a:lnTo>
                <a:lnTo>
                  <a:pt x="125533" y="141568"/>
                </a:lnTo>
                <a:lnTo>
                  <a:pt x="126323" y="139995"/>
                </a:lnTo>
                <a:lnTo>
                  <a:pt x="134218" y="139995"/>
                </a:lnTo>
                <a:lnTo>
                  <a:pt x="134218" y="143927"/>
                </a:lnTo>
                <a:lnTo>
                  <a:pt x="133626" y="146876"/>
                </a:lnTo>
                <a:lnTo>
                  <a:pt x="131849" y="153365"/>
                </a:lnTo>
                <a:lnTo>
                  <a:pt x="128889" y="161623"/>
                </a:lnTo>
                <a:lnTo>
                  <a:pt x="124744" y="169881"/>
                </a:lnTo>
                <a:lnTo>
                  <a:pt x="120954" y="176173"/>
                </a:lnTo>
                <a:close/>
              </a:path>
              <a:path w="135254" h="184150">
                <a:moveTo>
                  <a:pt x="113691" y="184038"/>
                </a:moveTo>
                <a:lnTo>
                  <a:pt x="104216" y="184038"/>
                </a:lnTo>
                <a:lnTo>
                  <a:pt x="97678" y="183301"/>
                </a:lnTo>
                <a:lnTo>
                  <a:pt x="89808" y="180499"/>
                </a:lnTo>
                <a:lnTo>
                  <a:pt x="82233" y="174748"/>
                </a:lnTo>
                <a:lnTo>
                  <a:pt x="76583" y="165162"/>
                </a:lnTo>
                <a:lnTo>
                  <a:pt x="96321" y="165162"/>
                </a:lnTo>
                <a:lnTo>
                  <a:pt x="96321" y="170668"/>
                </a:lnTo>
                <a:lnTo>
                  <a:pt x="97900" y="176173"/>
                </a:lnTo>
                <a:lnTo>
                  <a:pt x="120954" y="176173"/>
                </a:lnTo>
                <a:lnTo>
                  <a:pt x="120007" y="177746"/>
                </a:lnTo>
                <a:lnTo>
                  <a:pt x="113691" y="184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E59F1513-CC3F-412E-923E-E632642C3EB8}"/>
              </a:ext>
            </a:extLst>
          </p:cNvPr>
          <p:cNvSpPr/>
          <p:nvPr/>
        </p:nvSpPr>
        <p:spPr>
          <a:xfrm>
            <a:off x="5356861" y="3721459"/>
            <a:ext cx="2704966" cy="262257"/>
          </a:xfrm>
          <a:custGeom>
            <a:avLst/>
            <a:gdLst/>
            <a:ahLst/>
            <a:cxnLst/>
            <a:rect l="l" t="t" r="r" b="b"/>
            <a:pathLst>
              <a:path w="2862579" h="294639">
                <a:moveTo>
                  <a:pt x="2715006" y="0"/>
                </a:moveTo>
                <a:lnTo>
                  <a:pt x="2715006" y="73533"/>
                </a:lnTo>
                <a:lnTo>
                  <a:pt x="0" y="73533"/>
                </a:lnTo>
                <a:lnTo>
                  <a:pt x="0" y="220599"/>
                </a:lnTo>
                <a:lnTo>
                  <a:pt x="2715006" y="220599"/>
                </a:lnTo>
                <a:lnTo>
                  <a:pt x="2715006" y="294132"/>
                </a:lnTo>
                <a:lnTo>
                  <a:pt x="2862072" y="147066"/>
                </a:lnTo>
                <a:lnTo>
                  <a:pt x="271500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1606E480-3FF8-433A-894F-DF07FB739490}"/>
              </a:ext>
            </a:extLst>
          </p:cNvPr>
          <p:cNvSpPr/>
          <p:nvPr/>
        </p:nvSpPr>
        <p:spPr>
          <a:xfrm>
            <a:off x="2133600" y="1143005"/>
            <a:ext cx="7886700" cy="4987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6E370176-9B98-49F3-A72B-A9B4F8CB9556}"/>
              </a:ext>
            </a:extLst>
          </p:cNvPr>
          <p:cNvSpPr txBox="1"/>
          <p:nvPr/>
        </p:nvSpPr>
        <p:spPr>
          <a:xfrm>
            <a:off x="3658772" y="4419600"/>
            <a:ext cx="45602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提取共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B4C39065-2158-4338-B090-39B8607D7FE4}"/>
              </a:ext>
            </a:extLst>
          </p:cNvPr>
          <p:cNvSpPr txBox="1"/>
          <p:nvPr/>
        </p:nvSpPr>
        <p:spPr>
          <a:xfrm>
            <a:off x="4064946" y="5530744"/>
            <a:ext cx="888054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52FF6C9E-52E7-495C-9EB1-99BECC19F5E7}"/>
              </a:ext>
            </a:extLst>
          </p:cNvPr>
          <p:cNvSpPr txBox="1"/>
          <p:nvPr/>
        </p:nvSpPr>
        <p:spPr>
          <a:xfrm>
            <a:off x="9068972" y="4519136"/>
            <a:ext cx="45602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重建共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3AED28A-EFFE-411E-96AD-52941E0D92C4}"/>
              </a:ext>
            </a:extLst>
          </p:cNvPr>
          <p:cNvSpPr txBox="1"/>
          <p:nvPr/>
        </p:nvSpPr>
        <p:spPr>
          <a:xfrm>
            <a:off x="7696200" y="5410205"/>
            <a:ext cx="888054" cy="506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重建的共</a:t>
            </a:r>
          </a:p>
          <a:p>
            <a:pPr algn="ctr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99603E79-8744-48F4-A49D-72C1AC82A074}"/>
              </a:ext>
            </a:extLst>
          </p:cNvPr>
          <p:cNvSpPr txBox="1"/>
          <p:nvPr/>
        </p:nvSpPr>
        <p:spPr>
          <a:xfrm>
            <a:off x="5791200" y="5530744"/>
            <a:ext cx="1104068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尽可能接近</a:t>
            </a:r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D265AC7F-29E5-4D7E-8605-37B615A7B2C1}"/>
              </a:ext>
            </a:extLst>
          </p:cNvPr>
          <p:cNvSpPr txBox="1"/>
          <p:nvPr/>
        </p:nvSpPr>
        <p:spPr>
          <a:xfrm>
            <a:off x="6312848" y="4020432"/>
            <a:ext cx="888054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映射函数</a:t>
            </a: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6F93FA54-B227-478D-AFA5-2E1D36D9FE42}"/>
              </a:ext>
            </a:extLst>
          </p:cNvPr>
          <p:cNvSpPr txBox="1"/>
          <p:nvPr/>
        </p:nvSpPr>
        <p:spPr>
          <a:xfrm>
            <a:off x="9144005" y="1654482"/>
            <a:ext cx="240015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宋体"/>
                <a:cs typeface="宋体"/>
              </a:rPr>
              <a:t>图</a:t>
            </a: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DE236454-8FEA-4E7A-9F6B-AB345A481210}"/>
              </a:ext>
            </a:extLst>
          </p:cNvPr>
          <p:cNvSpPr txBox="1"/>
          <p:nvPr/>
        </p:nvSpPr>
        <p:spPr>
          <a:xfrm>
            <a:off x="4836578" y="1815036"/>
            <a:ext cx="88805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MS UI Gothic"/>
                <a:cs typeface="MS UI Gothic"/>
              </a:rPr>
              <a:t>随机游走</a:t>
            </a:r>
          </a:p>
        </p:txBody>
      </p:sp>
      <p:sp>
        <p:nvSpPr>
          <p:cNvPr id="67" name="object 64">
            <a:extLst>
              <a:ext uri="{FF2B5EF4-FFF2-40B4-BE49-F238E27FC236}">
                <a16:creationId xmlns:a16="http://schemas.microsoft.com/office/drawing/2014/main" id="{609C5175-6084-4A4B-8C0C-B37E9F89CE93}"/>
              </a:ext>
            </a:extLst>
          </p:cNvPr>
          <p:cNvSpPr txBox="1"/>
          <p:nvPr/>
        </p:nvSpPr>
        <p:spPr>
          <a:xfrm>
            <a:off x="2339296" y="1687270"/>
            <a:ext cx="169930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词汇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句子：随机游走</a:t>
            </a:r>
          </a:p>
        </p:txBody>
      </p:sp>
      <p:sp>
        <p:nvSpPr>
          <p:cNvPr id="68" name="object 65">
            <a:extLst>
              <a:ext uri="{FF2B5EF4-FFF2-40B4-BE49-F238E27FC236}">
                <a16:creationId xmlns:a16="http://schemas.microsoft.com/office/drawing/2014/main" id="{7F8FF8E3-A579-410B-B741-7F9B58A8A858}"/>
              </a:ext>
            </a:extLst>
          </p:cNvPr>
          <p:cNvSpPr txBox="1"/>
          <p:nvPr/>
        </p:nvSpPr>
        <p:spPr>
          <a:xfrm>
            <a:off x="2477332" y="1296588"/>
            <a:ext cx="1104068" cy="25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“虚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拟语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言”</a:t>
            </a:r>
          </a:p>
        </p:txBody>
      </p:sp>
    </p:spTree>
    <p:extLst>
      <p:ext uri="{BB962C8B-B14F-4D97-AF65-F5344CB8AC3E}">
        <p14:creationId xmlns:p14="http://schemas.microsoft.com/office/powerpoint/2010/main" val="3560504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B43E3-C4F8-4282-A927-213FFF72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保留共现信息的图嵌入：</a:t>
            </a:r>
            <a:r>
              <a:rPr lang="en-US" altLang="zh-CN" dirty="0" err="1"/>
              <a:t>DeepWalk</a:t>
            </a:r>
            <a:endParaRPr lang="zh-CN" altLang="en-US" dirty="0"/>
          </a:p>
        </p:txBody>
      </p:sp>
      <p:sp>
        <p:nvSpPr>
          <p:cNvPr id="93" name="object 4">
            <a:extLst>
              <a:ext uri="{FF2B5EF4-FFF2-40B4-BE49-F238E27FC236}">
                <a16:creationId xmlns:a16="http://schemas.microsoft.com/office/drawing/2014/main" id="{2179D1F0-E142-4C46-9CEA-7B1CE37D83C4}"/>
              </a:ext>
            </a:extLst>
          </p:cNvPr>
          <p:cNvSpPr/>
          <p:nvPr/>
        </p:nvSpPr>
        <p:spPr>
          <a:xfrm>
            <a:off x="5221477" y="5426202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object 5">
            <a:extLst>
              <a:ext uri="{FF2B5EF4-FFF2-40B4-BE49-F238E27FC236}">
                <a16:creationId xmlns:a16="http://schemas.microsoft.com/office/drawing/2014/main" id="{84CB2E88-141C-4AA0-AC99-BECF87C27A9B}"/>
              </a:ext>
            </a:extLst>
          </p:cNvPr>
          <p:cNvSpPr/>
          <p:nvPr/>
        </p:nvSpPr>
        <p:spPr>
          <a:xfrm>
            <a:off x="3048254" y="50010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object 6">
            <a:extLst>
              <a:ext uri="{FF2B5EF4-FFF2-40B4-BE49-F238E27FC236}">
                <a16:creationId xmlns:a16="http://schemas.microsoft.com/office/drawing/2014/main" id="{48D5FBFC-EFDD-4B9B-BD9D-06E84EB98379}"/>
              </a:ext>
            </a:extLst>
          </p:cNvPr>
          <p:cNvSpPr/>
          <p:nvPr/>
        </p:nvSpPr>
        <p:spPr>
          <a:xfrm>
            <a:off x="4630165" y="455142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6E0FE39C-03FC-4A58-88D1-2CF938D07CF5}"/>
              </a:ext>
            </a:extLst>
          </p:cNvPr>
          <p:cNvSpPr/>
          <p:nvPr/>
        </p:nvSpPr>
        <p:spPr>
          <a:xfrm>
            <a:off x="3715765" y="413232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839EB5DC-A384-4002-8D8F-7F8B43762CD5}"/>
              </a:ext>
            </a:extLst>
          </p:cNvPr>
          <p:cNvSpPr/>
          <p:nvPr/>
        </p:nvSpPr>
        <p:spPr>
          <a:xfrm>
            <a:off x="3849115" y="4267205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9EDD0ECB-6BCE-4A9D-9B30-1CA4D2B471F0}"/>
              </a:ext>
            </a:extLst>
          </p:cNvPr>
          <p:cNvSpPr/>
          <p:nvPr/>
        </p:nvSpPr>
        <p:spPr>
          <a:xfrm>
            <a:off x="3205988" y="468477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A6877AAD-DB6A-4A1A-8CD8-FF16D3983A02}"/>
              </a:ext>
            </a:extLst>
          </p:cNvPr>
          <p:cNvSpPr/>
          <p:nvPr/>
        </p:nvSpPr>
        <p:spPr>
          <a:xfrm>
            <a:off x="3794250" y="4290063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881344E2-1AF2-4744-88D1-408B37CC07B9}"/>
              </a:ext>
            </a:extLst>
          </p:cNvPr>
          <p:cNvSpPr/>
          <p:nvPr/>
        </p:nvSpPr>
        <p:spPr>
          <a:xfrm>
            <a:off x="3205993" y="5079491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9E1218F5-4F37-4FDB-8DC3-7D3108BA3FA5}"/>
              </a:ext>
            </a:extLst>
          </p:cNvPr>
          <p:cNvSpPr/>
          <p:nvPr/>
        </p:nvSpPr>
        <p:spPr>
          <a:xfrm>
            <a:off x="5230621" y="39753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E07BE295-0261-49A2-8BAB-386DD97F0D42}"/>
              </a:ext>
            </a:extLst>
          </p:cNvPr>
          <p:cNvSpPr/>
          <p:nvPr/>
        </p:nvSpPr>
        <p:spPr>
          <a:xfrm>
            <a:off x="5309109" y="413156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C5DBC538-02BE-4048-957A-5BDC8DC76A30}"/>
              </a:ext>
            </a:extLst>
          </p:cNvPr>
          <p:cNvSpPr/>
          <p:nvPr/>
        </p:nvSpPr>
        <p:spPr>
          <a:xfrm>
            <a:off x="4708655" y="4709168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D78AD84C-9491-4C05-9439-E8245E41C7A7}"/>
              </a:ext>
            </a:extLst>
          </p:cNvPr>
          <p:cNvSpPr/>
          <p:nvPr/>
        </p:nvSpPr>
        <p:spPr>
          <a:xfrm>
            <a:off x="3849115" y="410871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2A08A7FC-B47C-4665-A8E7-88E9F95D55C6}"/>
              </a:ext>
            </a:extLst>
          </p:cNvPr>
          <p:cNvSpPr/>
          <p:nvPr/>
        </p:nvSpPr>
        <p:spPr>
          <a:xfrm>
            <a:off x="3183127" y="4290063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B796F0D5-3639-4794-B3D6-8B36ACF6F542}"/>
              </a:ext>
            </a:extLst>
          </p:cNvPr>
          <p:cNvSpPr/>
          <p:nvPr/>
        </p:nvSpPr>
        <p:spPr>
          <a:xfrm>
            <a:off x="5653537" y="4436365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object 18">
            <a:extLst>
              <a:ext uri="{FF2B5EF4-FFF2-40B4-BE49-F238E27FC236}">
                <a16:creationId xmlns:a16="http://schemas.microsoft.com/office/drawing/2014/main" id="{B17C5C7B-4069-4DA8-93F9-1E156795A4D2}"/>
              </a:ext>
            </a:extLst>
          </p:cNvPr>
          <p:cNvSpPr/>
          <p:nvPr/>
        </p:nvSpPr>
        <p:spPr>
          <a:xfrm>
            <a:off x="7713218" y="43045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object 19">
            <a:extLst>
              <a:ext uri="{FF2B5EF4-FFF2-40B4-BE49-F238E27FC236}">
                <a16:creationId xmlns:a16="http://schemas.microsoft.com/office/drawing/2014/main" id="{7FD08E4C-F568-400E-8B3F-B25602247418}"/>
              </a:ext>
            </a:extLst>
          </p:cNvPr>
          <p:cNvSpPr/>
          <p:nvPr/>
        </p:nvSpPr>
        <p:spPr>
          <a:xfrm>
            <a:off x="7713218" y="43045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20">
            <a:extLst>
              <a:ext uri="{FF2B5EF4-FFF2-40B4-BE49-F238E27FC236}">
                <a16:creationId xmlns:a16="http://schemas.microsoft.com/office/drawing/2014/main" id="{D7956F94-D175-4E4A-BA02-D10684C999DA}"/>
              </a:ext>
            </a:extLst>
          </p:cNvPr>
          <p:cNvSpPr/>
          <p:nvPr/>
        </p:nvSpPr>
        <p:spPr>
          <a:xfrm>
            <a:off x="7713218" y="44676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bject 21">
            <a:extLst>
              <a:ext uri="{FF2B5EF4-FFF2-40B4-BE49-F238E27FC236}">
                <a16:creationId xmlns:a16="http://schemas.microsoft.com/office/drawing/2014/main" id="{0C76F9D8-86CA-4510-B57F-FEDD08B5E4FF}"/>
              </a:ext>
            </a:extLst>
          </p:cNvPr>
          <p:cNvSpPr/>
          <p:nvPr/>
        </p:nvSpPr>
        <p:spPr>
          <a:xfrm>
            <a:off x="7713218" y="44676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22">
            <a:extLst>
              <a:ext uri="{FF2B5EF4-FFF2-40B4-BE49-F238E27FC236}">
                <a16:creationId xmlns:a16="http://schemas.microsoft.com/office/drawing/2014/main" id="{AF3B3C60-E7EA-48ED-A3D5-58DCADC1F087}"/>
              </a:ext>
            </a:extLst>
          </p:cNvPr>
          <p:cNvSpPr/>
          <p:nvPr/>
        </p:nvSpPr>
        <p:spPr>
          <a:xfrm>
            <a:off x="7713218" y="46200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23">
            <a:extLst>
              <a:ext uri="{FF2B5EF4-FFF2-40B4-BE49-F238E27FC236}">
                <a16:creationId xmlns:a16="http://schemas.microsoft.com/office/drawing/2014/main" id="{715748DE-286A-4508-940F-D545D57FF03C}"/>
              </a:ext>
            </a:extLst>
          </p:cNvPr>
          <p:cNvSpPr/>
          <p:nvPr/>
        </p:nvSpPr>
        <p:spPr>
          <a:xfrm>
            <a:off x="7713218" y="46200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24">
            <a:extLst>
              <a:ext uri="{FF2B5EF4-FFF2-40B4-BE49-F238E27FC236}">
                <a16:creationId xmlns:a16="http://schemas.microsoft.com/office/drawing/2014/main" id="{87F80151-BAB3-4D9D-AB83-A1540EEC1D74}"/>
              </a:ext>
            </a:extLst>
          </p:cNvPr>
          <p:cNvSpPr/>
          <p:nvPr/>
        </p:nvSpPr>
        <p:spPr>
          <a:xfrm>
            <a:off x="7713218" y="47724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25">
            <a:extLst>
              <a:ext uri="{FF2B5EF4-FFF2-40B4-BE49-F238E27FC236}">
                <a16:creationId xmlns:a16="http://schemas.microsoft.com/office/drawing/2014/main" id="{E1D1FAB5-DC8D-439D-A1B9-CAC6618B6BBA}"/>
              </a:ext>
            </a:extLst>
          </p:cNvPr>
          <p:cNvSpPr/>
          <p:nvPr/>
        </p:nvSpPr>
        <p:spPr>
          <a:xfrm>
            <a:off x="7713218" y="47724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object 26">
            <a:extLst>
              <a:ext uri="{FF2B5EF4-FFF2-40B4-BE49-F238E27FC236}">
                <a16:creationId xmlns:a16="http://schemas.microsoft.com/office/drawing/2014/main" id="{3010CB56-8C54-4558-B726-27DBE30A764A}"/>
              </a:ext>
            </a:extLst>
          </p:cNvPr>
          <p:cNvSpPr/>
          <p:nvPr/>
        </p:nvSpPr>
        <p:spPr>
          <a:xfrm>
            <a:off x="7371080" y="4043176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27">
            <a:extLst>
              <a:ext uri="{FF2B5EF4-FFF2-40B4-BE49-F238E27FC236}">
                <a16:creationId xmlns:a16="http://schemas.microsoft.com/office/drawing/2014/main" id="{FF793381-66C9-46ED-9181-66B579546809}"/>
              </a:ext>
            </a:extLst>
          </p:cNvPr>
          <p:cNvSpPr txBox="1"/>
          <p:nvPr/>
        </p:nvSpPr>
        <p:spPr>
          <a:xfrm>
            <a:off x="3214798" y="5751731"/>
            <a:ext cx="55245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z="1600"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7" name="object 28">
            <a:extLst>
              <a:ext uri="{FF2B5EF4-FFF2-40B4-BE49-F238E27FC236}">
                <a16:creationId xmlns:a16="http://schemas.microsoft.com/office/drawing/2014/main" id="{5FBD3CA7-B90E-4087-80B2-78F9CC0347F8}"/>
              </a:ext>
            </a:extLst>
          </p:cNvPr>
          <p:cNvSpPr txBox="1"/>
          <p:nvPr/>
        </p:nvSpPr>
        <p:spPr>
          <a:xfrm>
            <a:off x="7874580" y="5844771"/>
            <a:ext cx="78105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z="1600"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8" name="object 29">
            <a:extLst>
              <a:ext uri="{FF2B5EF4-FFF2-40B4-BE49-F238E27FC236}">
                <a16:creationId xmlns:a16="http://schemas.microsoft.com/office/drawing/2014/main" id="{39FA333C-50F7-420F-BC72-7A932302AA7A}"/>
              </a:ext>
            </a:extLst>
          </p:cNvPr>
          <p:cNvSpPr txBox="1"/>
          <p:nvPr/>
        </p:nvSpPr>
        <p:spPr>
          <a:xfrm>
            <a:off x="6048294" y="4207309"/>
            <a:ext cx="48260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20" name="object 31">
            <a:extLst>
              <a:ext uri="{FF2B5EF4-FFF2-40B4-BE49-F238E27FC236}">
                <a16:creationId xmlns:a16="http://schemas.microsoft.com/office/drawing/2014/main" id="{C60D29FC-BDDB-4C7E-9E7E-C25EEFD2677B}"/>
              </a:ext>
            </a:extLst>
          </p:cNvPr>
          <p:cNvSpPr/>
          <p:nvPr/>
        </p:nvSpPr>
        <p:spPr>
          <a:xfrm>
            <a:off x="4536440" y="2724911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object 32">
            <a:extLst>
              <a:ext uri="{FF2B5EF4-FFF2-40B4-BE49-F238E27FC236}">
                <a16:creationId xmlns:a16="http://schemas.microsoft.com/office/drawing/2014/main" id="{9EFBAC14-EC3F-4547-8974-82561B63C44D}"/>
              </a:ext>
            </a:extLst>
          </p:cNvPr>
          <p:cNvSpPr/>
          <p:nvPr/>
        </p:nvSpPr>
        <p:spPr>
          <a:xfrm>
            <a:off x="8110982" y="449046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object 33">
            <a:extLst>
              <a:ext uri="{FF2B5EF4-FFF2-40B4-BE49-F238E27FC236}">
                <a16:creationId xmlns:a16="http://schemas.microsoft.com/office/drawing/2014/main" id="{39F5839E-A01E-43EB-AAA1-598BAD0EA797}"/>
              </a:ext>
            </a:extLst>
          </p:cNvPr>
          <p:cNvSpPr/>
          <p:nvPr/>
        </p:nvSpPr>
        <p:spPr>
          <a:xfrm>
            <a:off x="8110982" y="449046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object 34">
            <a:extLst>
              <a:ext uri="{FF2B5EF4-FFF2-40B4-BE49-F238E27FC236}">
                <a16:creationId xmlns:a16="http://schemas.microsoft.com/office/drawing/2014/main" id="{202AD22A-2158-4C97-9367-1837D75C2DA0}"/>
              </a:ext>
            </a:extLst>
          </p:cNvPr>
          <p:cNvSpPr/>
          <p:nvPr/>
        </p:nvSpPr>
        <p:spPr>
          <a:xfrm>
            <a:off x="8110982" y="46520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object 35">
            <a:extLst>
              <a:ext uri="{FF2B5EF4-FFF2-40B4-BE49-F238E27FC236}">
                <a16:creationId xmlns:a16="http://schemas.microsoft.com/office/drawing/2014/main" id="{38F53BE4-174E-4605-80AC-B669CE1535B3}"/>
              </a:ext>
            </a:extLst>
          </p:cNvPr>
          <p:cNvSpPr/>
          <p:nvPr/>
        </p:nvSpPr>
        <p:spPr>
          <a:xfrm>
            <a:off x="8110982" y="46520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object 36">
            <a:extLst>
              <a:ext uri="{FF2B5EF4-FFF2-40B4-BE49-F238E27FC236}">
                <a16:creationId xmlns:a16="http://schemas.microsoft.com/office/drawing/2014/main" id="{2EBC680B-4C72-4352-BDB3-35764C6FA44E}"/>
              </a:ext>
            </a:extLst>
          </p:cNvPr>
          <p:cNvSpPr/>
          <p:nvPr/>
        </p:nvSpPr>
        <p:spPr>
          <a:xfrm>
            <a:off x="8110982" y="48044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bject 37">
            <a:extLst>
              <a:ext uri="{FF2B5EF4-FFF2-40B4-BE49-F238E27FC236}">
                <a16:creationId xmlns:a16="http://schemas.microsoft.com/office/drawing/2014/main" id="{701D4B62-18DA-45E2-9579-B825910D2C60}"/>
              </a:ext>
            </a:extLst>
          </p:cNvPr>
          <p:cNvSpPr/>
          <p:nvPr/>
        </p:nvSpPr>
        <p:spPr>
          <a:xfrm>
            <a:off x="8110982" y="48044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bject 38">
            <a:extLst>
              <a:ext uri="{FF2B5EF4-FFF2-40B4-BE49-F238E27FC236}">
                <a16:creationId xmlns:a16="http://schemas.microsoft.com/office/drawing/2014/main" id="{84F6415B-0A52-45D2-8446-80E01625735C}"/>
              </a:ext>
            </a:extLst>
          </p:cNvPr>
          <p:cNvSpPr/>
          <p:nvPr/>
        </p:nvSpPr>
        <p:spPr>
          <a:xfrm>
            <a:off x="8110982" y="49568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39">
            <a:extLst>
              <a:ext uri="{FF2B5EF4-FFF2-40B4-BE49-F238E27FC236}">
                <a16:creationId xmlns:a16="http://schemas.microsoft.com/office/drawing/2014/main" id="{F9822301-C220-4CA3-A4AD-C190BCBFD90D}"/>
              </a:ext>
            </a:extLst>
          </p:cNvPr>
          <p:cNvSpPr/>
          <p:nvPr/>
        </p:nvSpPr>
        <p:spPr>
          <a:xfrm>
            <a:off x="8110982" y="49568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object 40">
            <a:extLst>
              <a:ext uri="{FF2B5EF4-FFF2-40B4-BE49-F238E27FC236}">
                <a16:creationId xmlns:a16="http://schemas.microsoft.com/office/drawing/2014/main" id="{3C3B0207-282A-41E1-93C5-9577740DB4AC}"/>
              </a:ext>
            </a:extLst>
          </p:cNvPr>
          <p:cNvSpPr/>
          <p:nvPr/>
        </p:nvSpPr>
        <p:spPr>
          <a:xfrm>
            <a:off x="8546846" y="41658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bject 41">
            <a:extLst>
              <a:ext uri="{FF2B5EF4-FFF2-40B4-BE49-F238E27FC236}">
                <a16:creationId xmlns:a16="http://schemas.microsoft.com/office/drawing/2014/main" id="{72A9A04D-6ABE-4733-A60A-86E06F14D27A}"/>
              </a:ext>
            </a:extLst>
          </p:cNvPr>
          <p:cNvSpPr/>
          <p:nvPr/>
        </p:nvSpPr>
        <p:spPr>
          <a:xfrm>
            <a:off x="8546846" y="41658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object 42">
            <a:extLst>
              <a:ext uri="{FF2B5EF4-FFF2-40B4-BE49-F238E27FC236}">
                <a16:creationId xmlns:a16="http://schemas.microsoft.com/office/drawing/2014/main" id="{2A79BB6B-37D9-49E7-82C1-A6C9DDD217BD}"/>
              </a:ext>
            </a:extLst>
          </p:cNvPr>
          <p:cNvSpPr/>
          <p:nvPr/>
        </p:nvSpPr>
        <p:spPr>
          <a:xfrm>
            <a:off x="8546846" y="43289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object 43">
            <a:extLst>
              <a:ext uri="{FF2B5EF4-FFF2-40B4-BE49-F238E27FC236}">
                <a16:creationId xmlns:a16="http://schemas.microsoft.com/office/drawing/2014/main" id="{91C4C9C8-4A79-4597-8519-732FC3D7F240}"/>
              </a:ext>
            </a:extLst>
          </p:cNvPr>
          <p:cNvSpPr/>
          <p:nvPr/>
        </p:nvSpPr>
        <p:spPr>
          <a:xfrm>
            <a:off x="8546846" y="43289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object 44">
            <a:extLst>
              <a:ext uri="{FF2B5EF4-FFF2-40B4-BE49-F238E27FC236}">
                <a16:creationId xmlns:a16="http://schemas.microsoft.com/office/drawing/2014/main" id="{6D67261C-CC01-4F55-B0BA-4E423C82D809}"/>
              </a:ext>
            </a:extLst>
          </p:cNvPr>
          <p:cNvSpPr/>
          <p:nvPr/>
        </p:nvSpPr>
        <p:spPr>
          <a:xfrm>
            <a:off x="8546846" y="44813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object 45">
            <a:extLst>
              <a:ext uri="{FF2B5EF4-FFF2-40B4-BE49-F238E27FC236}">
                <a16:creationId xmlns:a16="http://schemas.microsoft.com/office/drawing/2014/main" id="{F720DDCA-2D25-4B05-9887-7998BE578006}"/>
              </a:ext>
            </a:extLst>
          </p:cNvPr>
          <p:cNvSpPr/>
          <p:nvPr/>
        </p:nvSpPr>
        <p:spPr>
          <a:xfrm>
            <a:off x="8546846" y="44813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object 46">
            <a:extLst>
              <a:ext uri="{FF2B5EF4-FFF2-40B4-BE49-F238E27FC236}">
                <a16:creationId xmlns:a16="http://schemas.microsoft.com/office/drawing/2014/main" id="{5CA7F69A-A9F2-4667-B82F-CBB8B17D8C3C}"/>
              </a:ext>
            </a:extLst>
          </p:cNvPr>
          <p:cNvSpPr/>
          <p:nvPr/>
        </p:nvSpPr>
        <p:spPr>
          <a:xfrm>
            <a:off x="8546846" y="46337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object 47">
            <a:extLst>
              <a:ext uri="{FF2B5EF4-FFF2-40B4-BE49-F238E27FC236}">
                <a16:creationId xmlns:a16="http://schemas.microsoft.com/office/drawing/2014/main" id="{BD9AC2C0-5738-4FB4-88BC-AB42F5C51897}"/>
              </a:ext>
            </a:extLst>
          </p:cNvPr>
          <p:cNvSpPr/>
          <p:nvPr/>
        </p:nvSpPr>
        <p:spPr>
          <a:xfrm>
            <a:off x="8546846" y="46337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object 48">
            <a:extLst>
              <a:ext uri="{FF2B5EF4-FFF2-40B4-BE49-F238E27FC236}">
                <a16:creationId xmlns:a16="http://schemas.microsoft.com/office/drawing/2014/main" id="{9F34E3FF-D3A1-49CC-A0BE-64377C5315D9}"/>
              </a:ext>
            </a:extLst>
          </p:cNvPr>
          <p:cNvSpPr/>
          <p:nvPr/>
        </p:nvSpPr>
        <p:spPr>
          <a:xfrm>
            <a:off x="8635237" y="5043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object 49">
            <a:extLst>
              <a:ext uri="{FF2B5EF4-FFF2-40B4-BE49-F238E27FC236}">
                <a16:creationId xmlns:a16="http://schemas.microsoft.com/office/drawing/2014/main" id="{8F3EE87E-4360-4A58-BDC4-17FE50282A21}"/>
              </a:ext>
            </a:extLst>
          </p:cNvPr>
          <p:cNvSpPr/>
          <p:nvPr/>
        </p:nvSpPr>
        <p:spPr>
          <a:xfrm>
            <a:off x="8635237" y="5043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object 50">
            <a:extLst>
              <a:ext uri="{FF2B5EF4-FFF2-40B4-BE49-F238E27FC236}">
                <a16:creationId xmlns:a16="http://schemas.microsoft.com/office/drawing/2014/main" id="{B832A733-83EE-453F-8DCA-F192163259F5}"/>
              </a:ext>
            </a:extLst>
          </p:cNvPr>
          <p:cNvSpPr/>
          <p:nvPr/>
        </p:nvSpPr>
        <p:spPr>
          <a:xfrm>
            <a:off x="8635237" y="5206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object 51">
            <a:extLst>
              <a:ext uri="{FF2B5EF4-FFF2-40B4-BE49-F238E27FC236}">
                <a16:creationId xmlns:a16="http://schemas.microsoft.com/office/drawing/2014/main" id="{D69E7BCB-CE7A-4EE1-B820-E9A18CC26983}"/>
              </a:ext>
            </a:extLst>
          </p:cNvPr>
          <p:cNvSpPr/>
          <p:nvPr/>
        </p:nvSpPr>
        <p:spPr>
          <a:xfrm>
            <a:off x="8635237" y="5206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object 52">
            <a:extLst>
              <a:ext uri="{FF2B5EF4-FFF2-40B4-BE49-F238E27FC236}">
                <a16:creationId xmlns:a16="http://schemas.microsoft.com/office/drawing/2014/main" id="{80D2A60A-62D4-4648-A2DA-6BB8F5C1B7E9}"/>
              </a:ext>
            </a:extLst>
          </p:cNvPr>
          <p:cNvSpPr/>
          <p:nvPr/>
        </p:nvSpPr>
        <p:spPr>
          <a:xfrm>
            <a:off x="8635237" y="5359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object 53">
            <a:extLst>
              <a:ext uri="{FF2B5EF4-FFF2-40B4-BE49-F238E27FC236}">
                <a16:creationId xmlns:a16="http://schemas.microsoft.com/office/drawing/2014/main" id="{2E7F6303-329A-4BDB-8668-0A838EB1E45A}"/>
              </a:ext>
            </a:extLst>
          </p:cNvPr>
          <p:cNvSpPr/>
          <p:nvPr/>
        </p:nvSpPr>
        <p:spPr>
          <a:xfrm>
            <a:off x="8635237" y="5359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object 54">
            <a:extLst>
              <a:ext uri="{FF2B5EF4-FFF2-40B4-BE49-F238E27FC236}">
                <a16:creationId xmlns:a16="http://schemas.microsoft.com/office/drawing/2014/main" id="{A0C32C73-6EB6-4446-9F7F-7CAF5219C18D}"/>
              </a:ext>
            </a:extLst>
          </p:cNvPr>
          <p:cNvSpPr/>
          <p:nvPr/>
        </p:nvSpPr>
        <p:spPr>
          <a:xfrm>
            <a:off x="8635237" y="5511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object 55">
            <a:extLst>
              <a:ext uri="{FF2B5EF4-FFF2-40B4-BE49-F238E27FC236}">
                <a16:creationId xmlns:a16="http://schemas.microsoft.com/office/drawing/2014/main" id="{725C1BB0-6A79-47A8-BAC3-5FEACBCB444F}"/>
              </a:ext>
            </a:extLst>
          </p:cNvPr>
          <p:cNvSpPr/>
          <p:nvPr/>
        </p:nvSpPr>
        <p:spPr>
          <a:xfrm>
            <a:off x="8635237" y="5511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object 56">
            <a:extLst>
              <a:ext uri="{FF2B5EF4-FFF2-40B4-BE49-F238E27FC236}">
                <a16:creationId xmlns:a16="http://schemas.microsoft.com/office/drawing/2014/main" id="{AE1CE82E-1999-4BAD-AF68-F80DF85154BE}"/>
              </a:ext>
            </a:extLst>
          </p:cNvPr>
          <p:cNvSpPr/>
          <p:nvPr/>
        </p:nvSpPr>
        <p:spPr>
          <a:xfrm>
            <a:off x="8088883" y="2724911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object 57">
            <a:extLst>
              <a:ext uri="{FF2B5EF4-FFF2-40B4-BE49-F238E27FC236}">
                <a16:creationId xmlns:a16="http://schemas.microsoft.com/office/drawing/2014/main" id="{F0309D41-2F46-4D13-ABC9-171E20A1F1CF}"/>
              </a:ext>
            </a:extLst>
          </p:cNvPr>
          <p:cNvSpPr txBox="1"/>
          <p:nvPr/>
        </p:nvSpPr>
        <p:spPr>
          <a:xfrm>
            <a:off x="8737487" y="3110239"/>
            <a:ext cx="71120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47" name="object 58">
            <a:extLst>
              <a:ext uri="{FF2B5EF4-FFF2-40B4-BE49-F238E27FC236}">
                <a16:creationId xmlns:a16="http://schemas.microsoft.com/office/drawing/2014/main" id="{FD5D8655-CF9C-4886-8699-9F653F2641F3}"/>
              </a:ext>
            </a:extLst>
          </p:cNvPr>
          <p:cNvSpPr/>
          <p:nvPr/>
        </p:nvSpPr>
        <p:spPr>
          <a:xfrm>
            <a:off x="4688840" y="2212848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object 59">
            <a:extLst>
              <a:ext uri="{FF2B5EF4-FFF2-40B4-BE49-F238E27FC236}">
                <a16:creationId xmlns:a16="http://schemas.microsoft.com/office/drawing/2014/main" id="{C56E018A-C9B0-470B-B8CF-D06ECA4FB3AF}"/>
              </a:ext>
            </a:extLst>
          </p:cNvPr>
          <p:cNvSpPr/>
          <p:nvPr/>
        </p:nvSpPr>
        <p:spPr>
          <a:xfrm>
            <a:off x="8223378" y="2260308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object 60">
            <a:extLst>
              <a:ext uri="{FF2B5EF4-FFF2-40B4-BE49-F238E27FC236}">
                <a16:creationId xmlns:a16="http://schemas.microsoft.com/office/drawing/2014/main" id="{D7CB0165-D348-422B-99DA-43F01A498DE7}"/>
              </a:ext>
            </a:extLst>
          </p:cNvPr>
          <p:cNvSpPr/>
          <p:nvPr/>
        </p:nvSpPr>
        <p:spPr>
          <a:xfrm>
            <a:off x="8532783" y="2208280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object 61">
            <a:extLst>
              <a:ext uri="{FF2B5EF4-FFF2-40B4-BE49-F238E27FC236}">
                <a16:creationId xmlns:a16="http://schemas.microsoft.com/office/drawing/2014/main" id="{5FE8ECD0-3567-4AB1-8CB6-782FAE0B0024}"/>
              </a:ext>
            </a:extLst>
          </p:cNvPr>
          <p:cNvSpPr/>
          <p:nvPr/>
        </p:nvSpPr>
        <p:spPr>
          <a:xfrm>
            <a:off x="5146670" y="1570469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object 62">
            <a:extLst>
              <a:ext uri="{FF2B5EF4-FFF2-40B4-BE49-F238E27FC236}">
                <a16:creationId xmlns:a16="http://schemas.microsoft.com/office/drawing/2014/main" id="{624F549A-38ED-497C-86CD-3C80BD6E615E}"/>
              </a:ext>
            </a:extLst>
          </p:cNvPr>
          <p:cNvSpPr/>
          <p:nvPr/>
        </p:nvSpPr>
        <p:spPr>
          <a:xfrm>
            <a:off x="7203287" y="1594981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object 63">
            <a:extLst>
              <a:ext uri="{FF2B5EF4-FFF2-40B4-BE49-F238E27FC236}">
                <a16:creationId xmlns:a16="http://schemas.microsoft.com/office/drawing/2014/main" id="{11EAE4A5-0A81-4F8E-A63C-C4FFE22E349C}"/>
              </a:ext>
            </a:extLst>
          </p:cNvPr>
          <p:cNvSpPr txBox="1"/>
          <p:nvPr/>
        </p:nvSpPr>
        <p:spPr>
          <a:xfrm>
            <a:off x="6089395" y="1089660"/>
            <a:ext cx="1039494" cy="303288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153" name="object 64">
            <a:extLst>
              <a:ext uri="{FF2B5EF4-FFF2-40B4-BE49-F238E27FC236}">
                <a16:creationId xmlns:a16="http://schemas.microsoft.com/office/drawing/2014/main" id="{144C5B89-6304-4F17-97DF-1441C70EDA36}"/>
              </a:ext>
            </a:extLst>
          </p:cNvPr>
          <p:cNvSpPr/>
          <p:nvPr/>
        </p:nvSpPr>
        <p:spPr>
          <a:xfrm>
            <a:off x="9023858" y="434873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object 65">
            <a:extLst>
              <a:ext uri="{FF2B5EF4-FFF2-40B4-BE49-F238E27FC236}">
                <a16:creationId xmlns:a16="http://schemas.microsoft.com/office/drawing/2014/main" id="{0D48955B-31A8-4D95-AD85-73C905313C21}"/>
              </a:ext>
            </a:extLst>
          </p:cNvPr>
          <p:cNvSpPr/>
          <p:nvPr/>
        </p:nvSpPr>
        <p:spPr>
          <a:xfrm>
            <a:off x="9023858" y="434873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object 66">
            <a:extLst>
              <a:ext uri="{FF2B5EF4-FFF2-40B4-BE49-F238E27FC236}">
                <a16:creationId xmlns:a16="http://schemas.microsoft.com/office/drawing/2014/main" id="{DC97BB66-55DA-4974-A2E6-C63C48C77E18}"/>
              </a:ext>
            </a:extLst>
          </p:cNvPr>
          <p:cNvSpPr/>
          <p:nvPr/>
        </p:nvSpPr>
        <p:spPr>
          <a:xfrm>
            <a:off x="9023858" y="45118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object 67">
            <a:extLst>
              <a:ext uri="{FF2B5EF4-FFF2-40B4-BE49-F238E27FC236}">
                <a16:creationId xmlns:a16="http://schemas.microsoft.com/office/drawing/2014/main" id="{264FC2F2-52F0-4C00-8986-BC8F5AA3BEC1}"/>
              </a:ext>
            </a:extLst>
          </p:cNvPr>
          <p:cNvSpPr/>
          <p:nvPr/>
        </p:nvSpPr>
        <p:spPr>
          <a:xfrm>
            <a:off x="9023858" y="45118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object 68">
            <a:extLst>
              <a:ext uri="{FF2B5EF4-FFF2-40B4-BE49-F238E27FC236}">
                <a16:creationId xmlns:a16="http://schemas.microsoft.com/office/drawing/2014/main" id="{2F9039AC-EFD8-478D-8C19-94439DC428CC}"/>
              </a:ext>
            </a:extLst>
          </p:cNvPr>
          <p:cNvSpPr/>
          <p:nvPr/>
        </p:nvSpPr>
        <p:spPr>
          <a:xfrm>
            <a:off x="9023858" y="46642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object 69">
            <a:extLst>
              <a:ext uri="{FF2B5EF4-FFF2-40B4-BE49-F238E27FC236}">
                <a16:creationId xmlns:a16="http://schemas.microsoft.com/office/drawing/2014/main" id="{B06B1F03-3FE8-4E49-A6A2-D2C6DDD3604C}"/>
              </a:ext>
            </a:extLst>
          </p:cNvPr>
          <p:cNvSpPr/>
          <p:nvPr/>
        </p:nvSpPr>
        <p:spPr>
          <a:xfrm>
            <a:off x="9023858" y="46642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object 70">
            <a:extLst>
              <a:ext uri="{FF2B5EF4-FFF2-40B4-BE49-F238E27FC236}">
                <a16:creationId xmlns:a16="http://schemas.microsoft.com/office/drawing/2014/main" id="{5839992D-4964-41FF-A561-18D5485F712B}"/>
              </a:ext>
            </a:extLst>
          </p:cNvPr>
          <p:cNvSpPr/>
          <p:nvPr/>
        </p:nvSpPr>
        <p:spPr>
          <a:xfrm>
            <a:off x="9023858" y="48166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object 71">
            <a:extLst>
              <a:ext uri="{FF2B5EF4-FFF2-40B4-BE49-F238E27FC236}">
                <a16:creationId xmlns:a16="http://schemas.microsoft.com/office/drawing/2014/main" id="{8F0949EA-7606-4C3F-B17E-1DD755B63457}"/>
              </a:ext>
            </a:extLst>
          </p:cNvPr>
          <p:cNvSpPr/>
          <p:nvPr/>
        </p:nvSpPr>
        <p:spPr>
          <a:xfrm>
            <a:off x="9023858" y="48166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object 72">
            <a:extLst>
              <a:ext uri="{FF2B5EF4-FFF2-40B4-BE49-F238E27FC236}">
                <a16:creationId xmlns:a16="http://schemas.microsoft.com/office/drawing/2014/main" id="{68ED2680-7E36-434E-A661-2F703D475B08}"/>
              </a:ext>
            </a:extLst>
          </p:cNvPr>
          <p:cNvSpPr/>
          <p:nvPr/>
        </p:nvSpPr>
        <p:spPr>
          <a:xfrm>
            <a:off x="5548210" y="5128976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object 73">
            <a:extLst>
              <a:ext uri="{FF2B5EF4-FFF2-40B4-BE49-F238E27FC236}">
                <a16:creationId xmlns:a16="http://schemas.microsoft.com/office/drawing/2014/main" id="{512E1FFB-0CFB-4E03-AA1E-EFD13AD5AE20}"/>
              </a:ext>
            </a:extLst>
          </p:cNvPr>
          <p:cNvSpPr/>
          <p:nvPr/>
        </p:nvSpPr>
        <p:spPr>
          <a:xfrm>
            <a:off x="5842577" y="5217752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object 74">
            <a:extLst>
              <a:ext uri="{FF2B5EF4-FFF2-40B4-BE49-F238E27FC236}">
                <a16:creationId xmlns:a16="http://schemas.microsoft.com/office/drawing/2014/main" id="{A27FCDCA-E508-4B6C-AC64-E7B00335D24A}"/>
              </a:ext>
            </a:extLst>
          </p:cNvPr>
          <p:cNvSpPr/>
          <p:nvPr/>
        </p:nvSpPr>
        <p:spPr>
          <a:xfrm>
            <a:off x="6006034" y="5135748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object 75">
            <a:extLst>
              <a:ext uri="{FF2B5EF4-FFF2-40B4-BE49-F238E27FC236}">
                <a16:creationId xmlns:a16="http://schemas.microsoft.com/office/drawing/2014/main" id="{5DF521AD-E669-4896-9E92-FA2FBF923244}"/>
              </a:ext>
            </a:extLst>
          </p:cNvPr>
          <p:cNvSpPr/>
          <p:nvPr/>
        </p:nvSpPr>
        <p:spPr>
          <a:xfrm>
            <a:off x="6328215" y="5191998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object 76">
            <a:extLst>
              <a:ext uri="{FF2B5EF4-FFF2-40B4-BE49-F238E27FC236}">
                <a16:creationId xmlns:a16="http://schemas.microsoft.com/office/drawing/2014/main" id="{BF3A6039-BFA7-4AC8-AC48-7667DB01EF99}"/>
              </a:ext>
            </a:extLst>
          </p:cNvPr>
          <p:cNvSpPr/>
          <p:nvPr/>
        </p:nvSpPr>
        <p:spPr>
          <a:xfrm>
            <a:off x="6729742" y="5135075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object 77">
            <a:extLst>
              <a:ext uri="{FF2B5EF4-FFF2-40B4-BE49-F238E27FC236}">
                <a16:creationId xmlns:a16="http://schemas.microsoft.com/office/drawing/2014/main" id="{45AC11FE-EC70-4E33-81EA-5290157B47FF}"/>
              </a:ext>
            </a:extLst>
          </p:cNvPr>
          <p:cNvSpPr/>
          <p:nvPr/>
        </p:nvSpPr>
        <p:spPr>
          <a:xfrm>
            <a:off x="6973244" y="5067298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object 79">
            <a:extLst>
              <a:ext uri="{FF2B5EF4-FFF2-40B4-BE49-F238E27FC236}">
                <a16:creationId xmlns:a16="http://schemas.microsoft.com/office/drawing/2014/main" id="{EEC2F53E-6773-4E07-9ED1-C1B3B922052C}"/>
              </a:ext>
            </a:extLst>
          </p:cNvPr>
          <p:cNvSpPr/>
          <p:nvPr/>
        </p:nvSpPr>
        <p:spPr>
          <a:xfrm>
            <a:off x="8703055" y="5874880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object 80">
            <a:extLst>
              <a:ext uri="{FF2B5EF4-FFF2-40B4-BE49-F238E27FC236}">
                <a16:creationId xmlns:a16="http://schemas.microsoft.com/office/drawing/2014/main" id="{9FB552DD-FBB0-43A1-A088-D8388CA906EB}"/>
              </a:ext>
            </a:extLst>
          </p:cNvPr>
          <p:cNvSpPr/>
          <p:nvPr/>
        </p:nvSpPr>
        <p:spPr>
          <a:xfrm>
            <a:off x="8938188" y="5809493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object 81">
            <a:extLst>
              <a:ext uri="{FF2B5EF4-FFF2-40B4-BE49-F238E27FC236}">
                <a16:creationId xmlns:a16="http://schemas.microsoft.com/office/drawing/2014/main" id="{00C507AC-376B-4F2F-978F-401A66AAA837}"/>
              </a:ext>
            </a:extLst>
          </p:cNvPr>
          <p:cNvSpPr/>
          <p:nvPr/>
        </p:nvSpPr>
        <p:spPr>
          <a:xfrm>
            <a:off x="3852810" y="5747082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object 82">
            <a:extLst>
              <a:ext uri="{FF2B5EF4-FFF2-40B4-BE49-F238E27FC236}">
                <a16:creationId xmlns:a16="http://schemas.microsoft.com/office/drawing/2014/main" id="{1D5BC7A0-9CFB-4BBC-9830-D950D443D936}"/>
              </a:ext>
            </a:extLst>
          </p:cNvPr>
          <p:cNvSpPr/>
          <p:nvPr/>
        </p:nvSpPr>
        <p:spPr>
          <a:xfrm>
            <a:off x="4130364" y="585340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object 83">
            <a:extLst>
              <a:ext uri="{FF2B5EF4-FFF2-40B4-BE49-F238E27FC236}">
                <a16:creationId xmlns:a16="http://schemas.microsoft.com/office/drawing/2014/main" id="{73C4E86F-F502-4A48-9756-181FDA1E1CDA}"/>
              </a:ext>
            </a:extLst>
          </p:cNvPr>
          <p:cNvSpPr/>
          <p:nvPr/>
        </p:nvSpPr>
        <p:spPr>
          <a:xfrm>
            <a:off x="4130364" y="591140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object 84">
            <a:extLst>
              <a:ext uri="{FF2B5EF4-FFF2-40B4-BE49-F238E27FC236}">
                <a16:creationId xmlns:a16="http://schemas.microsoft.com/office/drawing/2014/main" id="{C34011C2-5896-4258-B480-3DF300371BB7}"/>
              </a:ext>
            </a:extLst>
          </p:cNvPr>
          <p:cNvSpPr/>
          <p:nvPr/>
        </p:nvSpPr>
        <p:spPr>
          <a:xfrm>
            <a:off x="4446070" y="573335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object 85">
            <a:extLst>
              <a:ext uri="{FF2B5EF4-FFF2-40B4-BE49-F238E27FC236}">
                <a16:creationId xmlns:a16="http://schemas.microsoft.com/office/drawing/2014/main" id="{54453EE6-94A1-4A64-AD54-B834C90551B0}"/>
              </a:ext>
            </a:extLst>
          </p:cNvPr>
          <p:cNvSpPr/>
          <p:nvPr/>
        </p:nvSpPr>
        <p:spPr>
          <a:xfrm>
            <a:off x="4582070" y="5753314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object 86">
            <a:extLst>
              <a:ext uri="{FF2B5EF4-FFF2-40B4-BE49-F238E27FC236}">
                <a16:creationId xmlns:a16="http://schemas.microsoft.com/office/drawing/2014/main" id="{7C7CCE2A-982F-486A-B503-189B9AC6BC5F}"/>
              </a:ext>
            </a:extLst>
          </p:cNvPr>
          <p:cNvSpPr/>
          <p:nvPr/>
        </p:nvSpPr>
        <p:spPr>
          <a:xfrm>
            <a:off x="4801776" y="5925438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object 87">
            <a:extLst>
              <a:ext uri="{FF2B5EF4-FFF2-40B4-BE49-F238E27FC236}">
                <a16:creationId xmlns:a16="http://schemas.microsoft.com/office/drawing/2014/main" id="{366ED01A-79E6-40B7-BC5F-D64822EF7619}"/>
              </a:ext>
            </a:extLst>
          </p:cNvPr>
          <p:cNvSpPr/>
          <p:nvPr/>
        </p:nvSpPr>
        <p:spPr>
          <a:xfrm>
            <a:off x="4915622" y="5747083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object 88">
            <a:extLst>
              <a:ext uri="{FF2B5EF4-FFF2-40B4-BE49-F238E27FC236}">
                <a16:creationId xmlns:a16="http://schemas.microsoft.com/office/drawing/2014/main" id="{8512E00E-6946-4602-8451-EC2E8A23FB0D}"/>
              </a:ext>
            </a:extLst>
          </p:cNvPr>
          <p:cNvSpPr/>
          <p:nvPr/>
        </p:nvSpPr>
        <p:spPr>
          <a:xfrm>
            <a:off x="5110097" y="573335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747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B43E3-C4F8-4282-A927-213FFF72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保留共现信息的图嵌入：</a:t>
            </a:r>
            <a:r>
              <a:rPr lang="en-US" altLang="zh-CN" dirty="0" err="1"/>
              <a:t>DeepWalk</a:t>
            </a:r>
            <a:endParaRPr lang="zh-CN" altLang="en-US" dirty="0"/>
          </a:p>
        </p:txBody>
      </p:sp>
      <p:sp>
        <p:nvSpPr>
          <p:cNvPr id="91" name="object 2">
            <a:extLst>
              <a:ext uri="{FF2B5EF4-FFF2-40B4-BE49-F238E27FC236}">
                <a16:creationId xmlns:a16="http://schemas.microsoft.com/office/drawing/2014/main" id="{ED7C85F7-24FC-40FA-9F28-3B3207E9BBFE}"/>
              </a:ext>
            </a:extLst>
          </p:cNvPr>
          <p:cNvSpPr/>
          <p:nvPr/>
        </p:nvSpPr>
        <p:spPr>
          <a:xfrm>
            <a:off x="3158743" y="2944375"/>
            <a:ext cx="1409700" cy="1000125"/>
          </a:xfrm>
          <a:custGeom>
            <a:avLst/>
            <a:gdLst/>
            <a:ahLst/>
            <a:cxnLst/>
            <a:rect l="l" t="t" r="r" b="b"/>
            <a:pathLst>
              <a:path w="1409700" h="1000125">
                <a:moveTo>
                  <a:pt x="1243076" y="0"/>
                </a:moveTo>
                <a:lnTo>
                  <a:pt x="166624" y="0"/>
                </a:lnTo>
                <a:lnTo>
                  <a:pt x="122328" y="5951"/>
                </a:lnTo>
                <a:lnTo>
                  <a:pt x="82525" y="22748"/>
                </a:lnTo>
                <a:lnTo>
                  <a:pt x="48802" y="48802"/>
                </a:lnTo>
                <a:lnTo>
                  <a:pt x="22748" y="82525"/>
                </a:lnTo>
                <a:lnTo>
                  <a:pt x="5951" y="122328"/>
                </a:lnTo>
                <a:lnTo>
                  <a:pt x="0" y="166624"/>
                </a:lnTo>
                <a:lnTo>
                  <a:pt x="0" y="833119"/>
                </a:lnTo>
                <a:lnTo>
                  <a:pt x="5951" y="877415"/>
                </a:lnTo>
                <a:lnTo>
                  <a:pt x="22748" y="917218"/>
                </a:lnTo>
                <a:lnTo>
                  <a:pt x="48802" y="950941"/>
                </a:lnTo>
                <a:lnTo>
                  <a:pt x="82525" y="976995"/>
                </a:lnTo>
                <a:lnTo>
                  <a:pt x="122328" y="993792"/>
                </a:lnTo>
                <a:lnTo>
                  <a:pt x="166624" y="999744"/>
                </a:lnTo>
                <a:lnTo>
                  <a:pt x="1243076" y="999744"/>
                </a:lnTo>
                <a:lnTo>
                  <a:pt x="1287371" y="993792"/>
                </a:lnTo>
                <a:lnTo>
                  <a:pt x="1327174" y="976995"/>
                </a:lnTo>
                <a:lnTo>
                  <a:pt x="1360897" y="950941"/>
                </a:lnTo>
                <a:lnTo>
                  <a:pt x="1386951" y="917218"/>
                </a:lnTo>
                <a:lnTo>
                  <a:pt x="1403748" y="877415"/>
                </a:lnTo>
                <a:lnTo>
                  <a:pt x="1409700" y="833119"/>
                </a:lnTo>
                <a:lnTo>
                  <a:pt x="1409700" y="166624"/>
                </a:lnTo>
                <a:lnTo>
                  <a:pt x="1403748" y="122328"/>
                </a:lnTo>
                <a:lnTo>
                  <a:pt x="1386951" y="82525"/>
                </a:lnTo>
                <a:lnTo>
                  <a:pt x="1360897" y="48802"/>
                </a:lnTo>
                <a:lnTo>
                  <a:pt x="1327174" y="22748"/>
                </a:lnTo>
                <a:lnTo>
                  <a:pt x="1287371" y="5951"/>
                </a:lnTo>
                <a:lnTo>
                  <a:pt x="1243076" y="0"/>
                </a:lnTo>
                <a:close/>
              </a:path>
            </a:pathLst>
          </a:custGeom>
          <a:solidFill>
            <a:srgbClr val="E6B9B8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object 4">
            <a:extLst>
              <a:ext uri="{FF2B5EF4-FFF2-40B4-BE49-F238E27FC236}">
                <a16:creationId xmlns:a16="http://schemas.microsoft.com/office/drawing/2014/main" id="{2179D1F0-E142-4C46-9CEA-7B1CE37D83C4}"/>
              </a:ext>
            </a:extLst>
          </p:cNvPr>
          <p:cNvSpPr/>
          <p:nvPr/>
        </p:nvSpPr>
        <p:spPr>
          <a:xfrm>
            <a:off x="5221477" y="5426202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object 5">
            <a:extLst>
              <a:ext uri="{FF2B5EF4-FFF2-40B4-BE49-F238E27FC236}">
                <a16:creationId xmlns:a16="http://schemas.microsoft.com/office/drawing/2014/main" id="{84CB2E88-141C-4AA0-AC99-BECF87C27A9B}"/>
              </a:ext>
            </a:extLst>
          </p:cNvPr>
          <p:cNvSpPr/>
          <p:nvPr/>
        </p:nvSpPr>
        <p:spPr>
          <a:xfrm>
            <a:off x="3048254" y="50010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object 6">
            <a:extLst>
              <a:ext uri="{FF2B5EF4-FFF2-40B4-BE49-F238E27FC236}">
                <a16:creationId xmlns:a16="http://schemas.microsoft.com/office/drawing/2014/main" id="{48D5FBFC-EFDD-4B9B-BD9D-06E84EB98379}"/>
              </a:ext>
            </a:extLst>
          </p:cNvPr>
          <p:cNvSpPr/>
          <p:nvPr/>
        </p:nvSpPr>
        <p:spPr>
          <a:xfrm>
            <a:off x="4630165" y="455142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6E0FE39C-03FC-4A58-88D1-2CF938D07CF5}"/>
              </a:ext>
            </a:extLst>
          </p:cNvPr>
          <p:cNvSpPr/>
          <p:nvPr/>
        </p:nvSpPr>
        <p:spPr>
          <a:xfrm>
            <a:off x="3715765" y="413232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839EB5DC-A384-4002-8D8F-7F8B43762CD5}"/>
              </a:ext>
            </a:extLst>
          </p:cNvPr>
          <p:cNvSpPr/>
          <p:nvPr/>
        </p:nvSpPr>
        <p:spPr>
          <a:xfrm>
            <a:off x="3849115" y="4267205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9EDD0ECB-6BCE-4A9D-9B30-1CA4D2B471F0}"/>
              </a:ext>
            </a:extLst>
          </p:cNvPr>
          <p:cNvSpPr/>
          <p:nvPr/>
        </p:nvSpPr>
        <p:spPr>
          <a:xfrm>
            <a:off x="3205988" y="468477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A6877AAD-DB6A-4A1A-8CD8-FF16D3983A02}"/>
              </a:ext>
            </a:extLst>
          </p:cNvPr>
          <p:cNvSpPr/>
          <p:nvPr/>
        </p:nvSpPr>
        <p:spPr>
          <a:xfrm>
            <a:off x="3794250" y="4290063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881344E2-1AF2-4744-88D1-408B37CC07B9}"/>
              </a:ext>
            </a:extLst>
          </p:cNvPr>
          <p:cNvSpPr/>
          <p:nvPr/>
        </p:nvSpPr>
        <p:spPr>
          <a:xfrm>
            <a:off x="3205993" y="5079491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9E1218F5-4F37-4FDB-8DC3-7D3108BA3FA5}"/>
              </a:ext>
            </a:extLst>
          </p:cNvPr>
          <p:cNvSpPr/>
          <p:nvPr/>
        </p:nvSpPr>
        <p:spPr>
          <a:xfrm>
            <a:off x="5230621" y="39753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E07BE295-0261-49A2-8BAB-386DD97F0D42}"/>
              </a:ext>
            </a:extLst>
          </p:cNvPr>
          <p:cNvSpPr/>
          <p:nvPr/>
        </p:nvSpPr>
        <p:spPr>
          <a:xfrm>
            <a:off x="5309109" y="413156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C5DBC538-02BE-4048-957A-5BDC8DC76A30}"/>
              </a:ext>
            </a:extLst>
          </p:cNvPr>
          <p:cNvSpPr/>
          <p:nvPr/>
        </p:nvSpPr>
        <p:spPr>
          <a:xfrm>
            <a:off x="4708655" y="4709168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D78AD84C-9491-4C05-9439-E8245E41C7A7}"/>
              </a:ext>
            </a:extLst>
          </p:cNvPr>
          <p:cNvSpPr/>
          <p:nvPr/>
        </p:nvSpPr>
        <p:spPr>
          <a:xfrm>
            <a:off x="3849115" y="410871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2A08A7FC-B47C-4665-A8E7-88E9F95D55C6}"/>
              </a:ext>
            </a:extLst>
          </p:cNvPr>
          <p:cNvSpPr/>
          <p:nvPr/>
        </p:nvSpPr>
        <p:spPr>
          <a:xfrm>
            <a:off x="3183127" y="4290063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B796F0D5-3639-4794-B3D6-8B36ACF6F542}"/>
              </a:ext>
            </a:extLst>
          </p:cNvPr>
          <p:cNvSpPr/>
          <p:nvPr/>
        </p:nvSpPr>
        <p:spPr>
          <a:xfrm>
            <a:off x="5653537" y="4436365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object 18">
            <a:extLst>
              <a:ext uri="{FF2B5EF4-FFF2-40B4-BE49-F238E27FC236}">
                <a16:creationId xmlns:a16="http://schemas.microsoft.com/office/drawing/2014/main" id="{B17C5C7B-4069-4DA8-93F9-1E156795A4D2}"/>
              </a:ext>
            </a:extLst>
          </p:cNvPr>
          <p:cNvSpPr/>
          <p:nvPr/>
        </p:nvSpPr>
        <p:spPr>
          <a:xfrm>
            <a:off x="7713218" y="43045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object 19">
            <a:extLst>
              <a:ext uri="{FF2B5EF4-FFF2-40B4-BE49-F238E27FC236}">
                <a16:creationId xmlns:a16="http://schemas.microsoft.com/office/drawing/2014/main" id="{7FD08E4C-F568-400E-8B3F-B25602247418}"/>
              </a:ext>
            </a:extLst>
          </p:cNvPr>
          <p:cNvSpPr/>
          <p:nvPr/>
        </p:nvSpPr>
        <p:spPr>
          <a:xfrm>
            <a:off x="7713218" y="43045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20">
            <a:extLst>
              <a:ext uri="{FF2B5EF4-FFF2-40B4-BE49-F238E27FC236}">
                <a16:creationId xmlns:a16="http://schemas.microsoft.com/office/drawing/2014/main" id="{D7956F94-D175-4E4A-BA02-D10684C999DA}"/>
              </a:ext>
            </a:extLst>
          </p:cNvPr>
          <p:cNvSpPr/>
          <p:nvPr/>
        </p:nvSpPr>
        <p:spPr>
          <a:xfrm>
            <a:off x="7713218" y="44676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bject 21">
            <a:extLst>
              <a:ext uri="{FF2B5EF4-FFF2-40B4-BE49-F238E27FC236}">
                <a16:creationId xmlns:a16="http://schemas.microsoft.com/office/drawing/2014/main" id="{0C76F9D8-86CA-4510-B57F-FEDD08B5E4FF}"/>
              </a:ext>
            </a:extLst>
          </p:cNvPr>
          <p:cNvSpPr/>
          <p:nvPr/>
        </p:nvSpPr>
        <p:spPr>
          <a:xfrm>
            <a:off x="7713218" y="44676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22">
            <a:extLst>
              <a:ext uri="{FF2B5EF4-FFF2-40B4-BE49-F238E27FC236}">
                <a16:creationId xmlns:a16="http://schemas.microsoft.com/office/drawing/2014/main" id="{AF3B3C60-E7EA-48ED-A3D5-58DCADC1F087}"/>
              </a:ext>
            </a:extLst>
          </p:cNvPr>
          <p:cNvSpPr/>
          <p:nvPr/>
        </p:nvSpPr>
        <p:spPr>
          <a:xfrm>
            <a:off x="7713218" y="46200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23">
            <a:extLst>
              <a:ext uri="{FF2B5EF4-FFF2-40B4-BE49-F238E27FC236}">
                <a16:creationId xmlns:a16="http://schemas.microsoft.com/office/drawing/2014/main" id="{715748DE-286A-4508-940F-D545D57FF03C}"/>
              </a:ext>
            </a:extLst>
          </p:cNvPr>
          <p:cNvSpPr/>
          <p:nvPr/>
        </p:nvSpPr>
        <p:spPr>
          <a:xfrm>
            <a:off x="7713218" y="46200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24">
            <a:extLst>
              <a:ext uri="{FF2B5EF4-FFF2-40B4-BE49-F238E27FC236}">
                <a16:creationId xmlns:a16="http://schemas.microsoft.com/office/drawing/2014/main" id="{87F80151-BAB3-4D9D-AB83-A1540EEC1D74}"/>
              </a:ext>
            </a:extLst>
          </p:cNvPr>
          <p:cNvSpPr/>
          <p:nvPr/>
        </p:nvSpPr>
        <p:spPr>
          <a:xfrm>
            <a:off x="7713218" y="47724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25">
            <a:extLst>
              <a:ext uri="{FF2B5EF4-FFF2-40B4-BE49-F238E27FC236}">
                <a16:creationId xmlns:a16="http://schemas.microsoft.com/office/drawing/2014/main" id="{E1D1FAB5-DC8D-439D-A1B9-CAC6618B6BBA}"/>
              </a:ext>
            </a:extLst>
          </p:cNvPr>
          <p:cNvSpPr/>
          <p:nvPr/>
        </p:nvSpPr>
        <p:spPr>
          <a:xfrm>
            <a:off x="7713218" y="47724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object 26">
            <a:extLst>
              <a:ext uri="{FF2B5EF4-FFF2-40B4-BE49-F238E27FC236}">
                <a16:creationId xmlns:a16="http://schemas.microsoft.com/office/drawing/2014/main" id="{3010CB56-8C54-4558-B726-27DBE30A764A}"/>
              </a:ext>
            </a:extLst>
          </p:cNvPr>
          <p:cNvSpPr/>
          <p:nvPr/>
        </p:nvSpPr>
        <p:spPr>
          <a:xfrm>
            <a:off x="7371080" y="4043176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27">
            <a:extLst>
              <a:ext uri="{FF2B5EF4-FFF2-40B4-BE49-F238E27FC236}">
                <a16:creationId xmlns:a16="http://schemas.microsoft.com/office/drawing/2014/main" id="{FF793381-66C9-46ED-9181-66B579546809}"/>
              </a:ext>
            </a:extLst>
          </p:cNvPr>
          <p:cNvSpPr txBox="1"/>
          <p:nvPr/>
        </p:nvSpPr>
        <p:spPr>
          <a:xfrm>
            <a:off x="3214798" y="5751731"/>
            <a:ext cx="55245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z="1600"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7" name="object 28">
            <a:extLst>
              <a:ext uri="{FF2B5EF4-FFF2-40B4-BE49-F238E27FC236}">
                <a16:creationId xmlns:a16="http://schemas.microsoft.com/office/drawing/2014/main" id="{5FBD3CA7-B90E-4087-80B2-78F9CC0347F8}"/>
              </a:ext>
            </a:extLst>
          </p:cNvPr>
          <p:cNvSpPr txBox="1"/>
          <p:nvPr/>
        </p:nvSpPr>
        <p:spPr>
          <a:xfrm>
            <a:off x="7874580" y="5844771"/>
            <a:ext cx="78105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z="1600"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8" name="object 29">
            <a:extLst>
              <a:ext uri="{FF2B5EF4-FFF2-40B4-BE49-F238E27FC236}">
                <a16:creationId xmlns:a16="http://schemas.microsoft.com/office/drawing/2014/main" id="{39FA333C-50F7-420F-BC72-7A932302AA7A}"/>
              </a:ext>
            </a:extLst>
          </p:cNvPr>
          <p:cNvSpPr txBox="1"/>
          <p:nvPr/>
        </p:nvSpPr>
        <p:spPr>
          <a:xfrm>
            <a:off x="6048294" y="4207309"/>
            <a:ext cx="48260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9" name="object 30">
            <a:extLst>
              <a:ext uri="{FF2B5EF4-FFF2-40B4-BE49-F238E27FC236}">
                <a16:creationId xmlns:a16="http://schemas.microsoft.com/office/drawing/2014/main" id="{E078AAFF-FE8B-46F9-A098-89FE9E2FBC17}"/>
              </a:ext>
            </a:extLst>
          </p:cNvPr>
          <p:cNvSpPr txBox="1"/>
          <p:nvPr/>
        </p:nvSpPr>
        <p:spPr>
          <a:xfrm>
            <a:off x="3279263" y="3053793"/>
            <a:ext cx="11684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基于随机游走的信息提取器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20" name="object 31">
            <a:extLst>
              <a:ext uri="{FF2B5EF4-FFF2-40B4-BE49-F238E27FC236}">
                <a16:creationId xmlns:a16="http://schemas.microsoft.com/office/drawing/2014/main" id="{C60D29FC-BDDB-4C7E-9E7E-C25EEFD2677B}"/>
              </a:ext>
            </a:extLst>
          </p:cNvPr>
          <p:cNvSpPr/>
          <p:nvPr/>
        </p:nvSpPr>
        <p:spPr>
          <a:xfrm>
            <a:off x="4536440" y="2724911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object 32">
            <a:extLst>
              <a:ext uri="{FF2B5EF4-FFF2-40B4-BE49-F238E27FC236}">
                <a16:creationId xmlns:a16="http://schemas.microsoft.com/office/drawing/2014/main" id="{9EFBAC14-EC3F-4547-8974-82561B63C44D}"/>
              </a:ext>
            </a:extLst>
          </p:cNvPr>
          <p:cNvSpPr/>
          <p:nvPr/>
        </p:nvSpPr>
        <p:spPr>
          <a:xfrm>
            <a:off x="8110982" y="449046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object 33">
            <a:extLst>
              <a:ext uri="{FF2B5EF4-FFF2-40B4-BE49-F238E27FC236}">
                <a16:creationId xmlns:a16="http://schemas.microsoft.com/office/drawing/2014/main" id="{39F5839E-A01E-43EB-AAA1-598BAD0EA797}"/>
              </a:ext>
            </a:extLst>
          </p:cNvPr>
          <p:cNvSpPr/>
          <p:nvPr/>
        </p:nvSpPr>
        <p:spPr>
          <a:xfrm>
            <a:off x="8110982" y="449046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object 34">
            <a:extLst>
              <a:ext uri="{FF2B5EF4-FFF2-40B4-BE49-F238E27FC236}">
                <a16:creationId xmlns:a16="http://schemas.microsoft.com/office/drawing/2014/main" id="{202AD22A-2158-4C97-9367-1837D75C2DA0}"/>
              </a:ext>
            </a:extLst>
          </p:cNvPr>
          <p:cNvSpPr/>
          <p:nvPr/>
        </p:nvSpPr>
        <p:spPr>
          <a:xfrm>
            <a:off x="8110982" y="46520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object 35">
            <a:extLst>
              <a:ext uri="{FF2B5EF4-FFF2-40B4-BE49-F238E27FC236}">
                <a16:creationId xmlns:a16="http://schemas.microsoft.com/office/drawing/2014/main" id="{38F53BE4-174E-4605-80AC-B669CE1535B3}"/>
              </a:ext>
            </a:extLst>
          </p:cNvPr>
          <p:cNvSpPr/>
          <p:nvPr/>
        </p:nvSpPr>
        <p:spPr>
          <a:xfrm>
            <a:off x="8110982" y="46520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object 36">
            <a:extLst>
              <a:ext uri="{FF2B5EF4-FFF2-40B4-BE49-F238E27FC236}">
                <a16:creationId xmlns:a16="http://schemas.microsoft.com/office/drawing/2014/main" id="{2EBC680B-4C72-4352-BDB3-35764C6FA44E}"/>
              </a:ext>
            </a:extLst>
          </p:cNvPr>
          <p:cNvSpPr/>
          <p:nvPr/>
        </p:nvSpPr>
        <p:spPr>
          <a:xfrm>
            <a:off x="8110982" y="48044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bject 37">
            <a:extLst>
              <a:ext uri="{FF2B5EF4-FFF2-40B4-BE49-F238E27FC236}">
                <a16:creationId xmlns:a16="http://schemas.microsoft.com/office/drawing/2014/main" id="{701D4B62-18DA-45E2-9579-B825910D2C60}"/>
              </a:ext>
            </a:extLst>
          </p:cNvPr>
          <p:cNvSpPr/>
          <p:nvPr/>
        </p:nvSpPr>
        <p:spPr>
          <a:xfrm>
            <a:off x="8110982" y="48044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bject 38">
            <a:extLst>
              <a:ext uri="{FF2B5EF4-FFF2-40B4-BE49-F238E27FC236}">
                <a16:creationId xmlns:a16="http://schemas.microsoft.com/office/drawing/2014/main" id="{84F6415B-0A52-45D2-8446-80E01625735C}"/>
              </a:ext>
            </a:extLst>
          </p:cNvPr>
          <p:cNvSpPr/>
          <p:nvPr/>
        </p:nvSpPr>
        <p:spPr>
          <a:xfrm>
            <a:off x="8110982" y="49568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39">
            <a:extLst>
              <a:ext uri="{FF2B5EF4-FFF2-40B4-BE49-F238E27FC236}">
                <a16:creationId xmlns:a16="http://schemas.microsoft.com/office/drawing/2014/main" id="{F9822301-C220-4CA3-A4AD-C190BCBFD90D}"/>
              </a:ext>
            </a:extLst>
          </p:cNvPr>
          <p:cNvSpPr/>
          <p:nvPr/>
        </p:nvSpPr>
        <p:spPr>
          <a:xfrm>
            <a:off x="8110982" y="49568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object 40">
            <a:extLst>
              <a:ext uri="{FF2B5EF4-FFF2-40B4-BE49-F238E27FC236}">
                <a16:creationId xmlns:a16="http://schemas.microsoft.com/office/drawing/2014/main" id="{3C3B0207-282A-41E1-93C5-9577740DB4AC}"/>
              </a:ext>
            </a:extLst>
          </p:cNvPr>
          <p:cNvSpPr/>
          <p:nvPr/>
        </p:nvSpPr>
        <p:spPr>
          <a:xfrm>
            <a:off x="8546846" y="41658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bject 41">
            <a:extLst>
              <a:ext uri="{FF2B5EF4-FFF2-40B4-BE49-F238E27FC236}">
                <a16:creationId xmlns:a16="http://schemas.microsoft.com/office/drawing/2014/main" id="{72A9A04D-6ABE-4733-A60A-86E06F14D27A}"/>
              </a:ext>
            </a:extLst>
          </p:cNvPr>
          <p:cNvSpPr/>
          <p:nvPr/>
        </p:nvSpPr>
        <p:spPr>
          <a:xfrm>
            <a:off x="8546846" y="41658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object 42">
            <a:extLst>
              <a:ext uri="{FF2B5EF4-FFF2-40B4-BE49-F238E27FC236}">
                <a16:creationId xmlns:a16="http://schemas.microsoft.com/office/drawing/2014/main" id="{2A79BB6B-37D9-49E7-82C1-A6C9DDD217BD}"/>
              </a:ext>
            </a:extLst>
          </p:cNvPr>
          <p:cNvSpPr/>
          <p:nvPr/>
        </p:nvSpPr>
        <p:spPr>
          <a:xfrm>
            <a:off x="8546846" y="43289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object 43">
            <a:extLst>
              <a:ext uri="{FF2B5EF4-FFF2-40B4-BE49-F238E27FC236}">
                <a16:creationId xmlns:a16="http://schemas.microsoft.com/office/drawing/2014/main" id="{91C4C9C8-4A79-4597-8519-732FC3D7F240}"/>
              </a:ext>
            </a:extLst>
          </p:cNvPr>
          <p:cNvSpPr/>
          <p:nvPr/>
        </p:nvSpPr>
        <p:spPr>
          <a:xfrm>
            <a:off x="8546846" y="43289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object 44">
            <a:extLst>
              <a:ext uri="{FF2B5EF4-FFF2-40B4-BE49-F238E27FC236}">
                <a16:creationId xmlns:a16="http://schemas.microsoft.com/office/drawing/2014/main" id="{6D67261C-CC01-4F55-B0BA-4E423C82D809}"/>
              </a:ext>
            </a:extLst>
          </p:cNvPr>
          <p:cNvSpPr/>
          <p:nvPr/>
        </p:nvSpPr>
        <p:spPr>
          <a:xfrm>
            <a:off x="8546846" y="44813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object 45">
            <a:extLst>
              <a:ext uri="{FF2B5EF4-FFF2-40B4-BE49-F238E27FC236}">
                <a16:creationId xmlns:a16="http://schemas.microsoft.com/office/drawing/2014/main" id="{F720DDCA-2D25-4B05-9887-7998BE578006}"/>
              </a:ext>
            </a:extLst>
          </p:cNvPr>
          <p:cNvSpPr/>
          <p:nvPr/>
        </p:nvSpPr>
        <p:spPr>
          <a:xfrm>
            <a:off x="8546846" y="44813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object 46">
            <a:extLst>
              <a:ext uri="{FF2B5EF4-FFF2-40B4-BE49-F238E27FC236}">
                <a16:creationId xmlns:a16="http://schemas.microsoft.com/office/drawing/2014/main" id="{5CA7F69A-A9F2-4667-B82F-CBB8B17D8C3C}"/>
              </a:ext>
            </a:extLst>
          </p:cNvPr>
          <p:cNvSpPr/>
          <p:nvPr/>
        </p:nvSpPr>
        <p:spPr>
          <a:xfrm>
            <a:off x="8546846" y="46337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object 47">
            <a:extLst>
              <a:ext uri="{FF2B5EF4-FFF2-40B4-BE49-F238E27FC236}">
                <a16:creationId xmlns:a16="http://schemas.microsoft.com/office/drawing/2014/main" id="{BD9AC2C0-5738-4FB4-88BC-AB42F5C51897}"/>
              </a:ext>
            </a:extLst>
          </p:cNvPr>
          <p:cNvSpPr/>
          <p:nvPr/>
        </p:nvSpPr>
        <p:spPr>
          <a:xfrm>
            <a:off x="8546846" y="46337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object 48">
            <a:extLst>
              <a:ext uri="{FF2B5EF4-FFF2-40B4-BE49-F238E27FC236}">
                <a16:creationId xmlns:a16="http://schemas.microsoft.com/office/drawing/2014/main" id="{9F34E3FF-D3A1-49CC-A0BE-64377C5315D9}"/>
              </a:ext>
            </a:extLst>
          </p:cNvPr>
          <p:cNvSpPr/>
          <p:nvPr/>
        </p:nvSpPr>
        <p:spPr>
          <a:xfrm>
            <a:off x="8635237" y="5043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object 49">
            <a:extLst>
              <a:ext uri="{FF2B5EF4-FFF2-40B4-BE49-F238E27FC236}">
                <a16:creationId xmlns:a16="http://schemas.microsoft.com/office/drawing/2014/main" id="{8F3EE87E-4360-4A58-BDC4-17FE50282A21}"/>
              </a:ext>
            </a:extLst>
          </p:cNvPr>
          <p:cNvSpPr/>
          <p:nvPr/>
        </p:nvSpPr>
        <p:spPr>
          <a:xfrm>
            <a:off x="8635237" y="5043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object 50">
            <a:extLst>
              <a:ext uri="{FF2B5EF4-FFF2-40B4-BE49-F238E27FC236}">
                <a16:creationId xmlns:a16="http://schemas.microsoft.com/office/drawing/2014/main" id="{B832A733-83EE-453F-8DCA-F192163259F5}"/>
              </a:ext>
            </a:extLst>
          </p:cNvPr>
          <p:cNvSpPr/>
          <p:nvPr/>
        </p:nvSpPr>
        <p:spPr>
          <a:xfrm>
            <a:off x="8635237" y="5206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object 51">
            <a:extLst>
              <a:ext uri="{FF2B5EF4-FFF2-40B4-BE49-F238E27FC236}">
                <a16:creationId xmlns:a16="http://schemas.microsoft.com/office/drawing/2014/main" id="{D69E7BCB-CE7A-4EE1-B820-E9A18CC26983}"/>
              </a:ext>
            </a:extLst>
          </p:cNvPr>
          <p:cNvSpPr/>
          <p:nvPr/>
        </p:nvSpPr>
        <p:spPr>
          <a:xfrm>
            <a:off x="8635237" y="5206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object 52">
            <a:extLst>
              <a:ext uri="{FF2B5EF4-FFF2-40B4-BE49-F238E27FC236}">
                <a16:creationId xmlns:a16="http://schemas.microsoft.com/office/drawing/2014/main" id="{80D2A60A-62D4-4648-A2DA-6BB8F5C1B7E9}"/>
              </a:ext>
            </a:extLst>
          </p:cNvPr>
          <p:cNvSpPr/>
          <p:nvPr/>
        </p:nvSpPr>
        <p:spPr>
          <a:xfrm>
            <a:off x="8635237" y="5359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object 53">
            <a:extLst>
              <a:ext uri="{FF2B5EF4-FFF2-40B4-BE49-F238E27FC236}">
                <a16:creationId xmlns:a16="http://schemas.microsoft.com/office/drawing/2014/main" id="{2E7F6303-329A-4BDB-8668-0A838EB1E45A}"/>
              </a:ext>
            </a:extLst>
          </p:cNvPr>
          <p:cNvSpPr/>
          <p:nvPr/>
        </p:nvSpPr>
        <p:spPr>
          <a:xfrm>
            <a:off x="8635237" y="5359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object 54">
            <a:extLst>
              <a:ext uri="{FF2B5EF4-FFF2-40B4-BE49-F238E27FC236}">
                <a16:creationId xmlns:a16="http://schemas.microsoft.com/office/drawing/2014/main" id="{A0C32C73-6EB6-4446-9F7F-7CAF5219C18D}"/>
              </a:ext>
            </a:extLst>
          </p:cNvPr>
          <p:cNvSpPr/>
          <p:nvPr/>
        </p:nvSpPr>
        <p:spPr>
          <a:xfrm>
            <a:off x="8635237" y="5511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object 55">
            <a:extLst>
              <a:ext uri="{FF2B5EF4-FFF2-40B4-BE49-F238E27FC236}">
                <a16:creationId xmlns:a16="http://schemas.microsoft.com/office/drawing/2014/main" id="{725C1BB0-6A79-47A8-BAC3-5FEACBCB444F}"/>
              </a:ext>
            </a:extLst>
          </p:cNvPr>
          <p:cNvSpPr/>
          <p:nvPr/>
        </p:nvSpPr>
        <p:spPr>
          <a:xfrm>
            <a:off x="8635237" y="5511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object 56">
            <a:extLst>
              <a:ext uri="{FF2B5EF4-FFF2-40B4-BE49-F238E27FC236}">
                <a16:creationId xmlns:a16="http://schemas.microsoft.com/office/drawing/2014/main" id="{AE1CE82E-1999-4BAD-AF68-F80DF85154BE}"/>
              </a:ext>
            </a:extLst>
          </p:cNvPr>
          <p:cNvSpPr/>
          <p:nvPr/>
        </p:nvSpPr>
        <p:spPr>
          <a:xfrm>
            <a:off x="8088883" y="2724911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object 57">
            <a:extLst>
              <a:ext uri="{FF2B5EF4-FFF2-40B4-BE49-F238E27FC236}">
                <a16:creationId xmlns:a16="http://schemas.microsoft.com/office/drawing/2014/main" id="{F0309D41-2F46-4D13-ABC9-171E20A1F1CF}"/>
              </a:ext>
            </a:extLst>
          </p:cNvPr>
          <p:cNvSpPr txBox="1"/>
          <p:nvPr/>
        </p:nvSpPr>
        <p:spPr>
          <a:xfrm>
            <a:off x="8737487" y="3110239"/>
            <a:ext cx="71120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47" name="object 58">
            <a:extLst>
              <a:ext uri="{FF2B5EF4-FFF2-40B4-BE49-F238E27FC236}">
                <a16:creationId xmlns:a16="http://schemas.microsoft.com/office/drawing/2014/main" id="{FD5D8655-CF9C-4886-8699-9F653F2641F3}"/>
              </a:ext>
            </a:extLst>
          </p:cNvPr>
          <p:cNvSpPr/>
          <p:nvPr/>
        </p:nvSpPr>
        <p:spPr>
          <a:xfrm>
            <a:off x="4688840" y="2212848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object 59">
            <a:extLst>
              <a:ext uri="{FF2B5EF4-FFF2-40B4-BE49-F238E27FC236}">
                <a16:creationId xmlns:a16="http://schemas.microsoft.com/office/drawing/2014/main" id="{C56E018A-C9B0-470B-B8CF-D06ECA4FB3AF}"/>
              </a:ext>
            </a:extLst>
          </p:cNvPr>
          <p:cNvSpPr/>
          <p:nvPr/>
        </p:nvSpPr>
        <p:spPr>
          <a:xfrm>
            <a:off x="8223378" y="2260308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object 60">
            <a:extLst>
              <a:ext uri="{FF2B5EF4-FFF2-40B4-BE49-F238E27FC236}">
                <a16:creationId xmlns:a16="http://schemas.microsoft.com/office/drawing/2014/main" id="{D7CB0165-D348-422B-99DA-43F01A498DE7}"/>
              </a:ext>
            </a:extLst>
          </p:cNvPr>
          <p:cNvSpPr/>
          <p:nvPr/>
        </p:nvSpPr>
        <p:spPr>
          <a:xfrm>
            <a:off x="8532783" y="2208280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object 61">
            <a:extLst>
              <a:ext uri="{FF2B5EF4-FFF2-40B4-BE49-F238E27FC236}">
                <a16:creationId xmlns:a16="http://schemas.microsoft.com/office/drawing/2014/main" id="{5FE8ECD0-3567-4AB1-8CB6-782FAE0B0024}"/>
              </a:ext>
            </a:extLst>
          </p:cNvPr>
          <p:cNvSpPr/>
          <p:nvPr/>
        </p:nvSpPr>
        <p:spPr>
          <a:xfrm>
            <a:off x="5146670" y="1570469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object 62">
            <a:extLst>
              <a:ext uri="{FF2B5EF4-FFF2-40B4-BE49-F238E27FC236}">
                <a16:creationId xmlns:a16="http://schemas.microsoft.com/office/drawing/2014/main" id="{624F549A-38ED-497C-86CD-3C80BD6E615E}"/>
              </a:ext>
            </a:extLst>
          </p:cNvPr>
          <p:cNvSpPr/>
          <p:nvPr/>
        </p:nvSpPr>
        <p:spPr>
          <a:xfrm>
            <a:off x="7203287" y="1594981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object 63">
            <a:extLst>
              <a:ext uri="{FF2B5EF4-FFF2-40B4-BE49-F238E27FC236}">
                <a16:creationId xmlns:a16="http://schemas.microsoft.com/office/drawing/2014/main" id="{11EAE4A5-0A81-4F8E-A63C-C4FFE22E349C}"/>
              </a:ext>
            </a:extLst>
          </p:cNvPr>
          <p:cNvSpPr txBox="1"/>
          <p:nvPr/>
        </p:nvSpPr>
        <p:spPr>
          <a:xfrm>
            <a:off x="6089395" y="1089660"/>
            <a:ext cx="1039494" cy="303288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153" name="object 64">
            <a:extLst>
              <a:ext uri="{FF2B5EF4-FFF2-40B4-BE49-F238E27FC236}">
                <a16:creationId xmlns:a16="http://schemas.microsoft.com/office/drawing/2014/main" id="{144C5B89-6304-4F17-97DF-1441C70EDA36}"/>
              </a:ext>
            </a:extLst>
          </p:cNvPr>
          <p:cNvSpPr/>
          <p:nvPr/>
        </p:nvSpPr>
        <p:spPr>
          <a:xfrm>
            <a:off x="9023858" y="434873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object 65">
            <a:extLst>
              <a:ext uri="{FF2B5EF4-FFF2-40B4-BE49-F238E27FC236}">
                <a16:creationId xmlns:a16="http://schemas.microsoft.com/office/drawing/2014/main" id="{0D48955B-31A8-4D95-AD85-73C905313C21}"/>
              </a:ext>
            </a:extLst>
          </p:cNvPr>
          <p:cNvSpPr/>
          <p:nvPr/>
        </p:nvSpPr>
        <p:spPr>
          <a:xfrm>
            <a:off x="9023858" y="434873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object 66">
            <a:extLst>
              <a:ext uri="{FF2B5EF4-FFF2-40B4-BE49-F238E27FC236}">
                <a16:creationId xmlns:a16="http://schemas.microsoft.com/office/drawing/2014/main" id="{DC97BB66-55DA-4974-A2E6-C63C48C77E18}"/>
              </a:ext>
            </a:extLst>
          </p:cNvPr>
          <p:cNvSpPr/>
          <p:nvPr/>
        </p:nvSpPr>
        <p:spPr>
          <a:xfrm>
            <a:off x="9023858" y="45118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object 67">
            <a:extLst>
              <a:ext uri="{FF2B5EF4-FFF2-40B4-BE49-F238E27FC236}">
                <a16:creationId xmlns:a16="http://schemas.microsoft.com/office/drawing/2014/main" id="{264FC2F2-52F0-4C00-8986-BC8F5AA3BEC1}"/>
              </a:ext>
            </a:extLst>
          </p:cNvPr>
          <p:cNvSpPr/>
          <p:nvPr/>
        </p:nvSpPr>
        <p:spPr>
          <a:xfrm>
            <a:off x="9023858" y="45118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object 68">
            <a:extLst>
              <a:ext uri="{FF2B5EF4-FFF2-40B4-BE49-F238E27FC236}">
                <a16:creationId xmlns:a16="http://schemas.microsoft.com/office/drawing/2014/main" id="{2F9039AC-EFD8-478D-8C19-94439DC428CC}"/>
              </a:ext>
            </a:extLst>
          </p:cNvPr>
          <p:cNvSpPr/>
          <p:nvPr/>
        </p:nvSpPr>
        <p:spPr>
          <a:xfrm>
            <a:off x="9023858" y="46642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object 69">
            <a:extLst>
              <a:ext uri="{FF2B5EF4-FFF2-40B4-BE49-F238E27FC236}">
                <a16:creationId xmlns:a16="http://schemas.microsoft.com/office/drawing/2014/main" id="{B06B1F03-3FE8-4E49-A6A2-D2C6DDD3604C}"/>
              </a:ext>
            </a:extLst>
          </p:cNvPr>
          <p:cNvSpPr/>
          <p:nvPr/>
        </p:nvSpPr>
        <p:spPr>
          <a:xfrm>
            <a:off x="9023858" y="46642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object 70">
            <a:extLst>
              <a:ext uri="{FF2B5EF4-FFF2-40B4-BE49-F238E27FC236}">
                <a16:creationId xmlns:a16="http://schemas.microsoft.com/office/drawing/2014/main" id="{5839992D-4964-41FF-A561-18D5485F712B}"/>
              </a:ext>
            </a:extLst>
          </p:cNvPr>
          <p:cNvSpPr/>
          <p:nvPr/>
        </p:nvSpPr>
        <p:spPr>
          <a:xfrm>
            <a:off x="9023858" y="48166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object 71">
            <a:extLst>
              <a:ext uri="{FF2B5EF4-FFF2-40B4-BE49-F238E27FC236}">
                <a16:creationId xmlns:a16="http://schemas.microsoft.com/office/drawing/2014/main" id="{8F0949EA-7606-4C3F-B17E-1DD755B63457}"/>
              </a:ext>
            </a:extLst>
          </p:cNvPr>
          <p:cNvSpPr/>
          <p:nvPr/>
        </p:nvSpPr>
        <p:spPr>
          <a:xfrm>
            <a:off x="9023858" y="48166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object 72">
            <a:extLst>
              <a:ext uri="{FF2B5EF4-FFF2-40B4-BE49-F238E27FC236}">
                <a16:creationId xmlns:a16="http://schemas.microsoft.com/office/drawing/2014/main" id="{68ED2680-7E36-434E-A661-2F703D475B08}"/>
              </a:ext>
            </a:extLst>
          </p:cNvPr>
          <p:cNvSpPr/>
          <p:nvPr/>
        </p:nvSpPr>
        <p:spPr>
          <a:xfrm>
            <a:off x="5548210" y="5128976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object 73">
            <a:extLst>
              <a:ext uri="{FF2B5EF4-FFF2-40B4-BE49-F238E27FC236}">
                <a16:creationId xmlns:a16="http://schemas.microsoft.com/office/drawing/2014/main" id="{512E1FFB-0CFB-4E03-AA1E-EFD13AD5AE20}"/>
              </a:ext>
            </a:extLst>
          </p:cNvPr>
          <p:cNvSpPr/>
          <p:nvPr/>
        </p:nvSpPr>
        <p:spPr>
          <a:xfrm>
            <a:off x="5842577" y="5217752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object 74">
            <a:extLst>
              <a:ext uri="{FF2B5EF4-FFF2-40B4-BE49-F238E27FC236}">
                <a16:creationId xmlns:a16="http://schemas.microsoft.com/office/drawing/2014/main" id="{A27FCDCA-E508-4B6C-AC64-E7B00335D24A}"/>
              </a:ext>
            </a:extLst>
          </p:cNvPr>
          <p:cNvSpPr/>
          <p:nvPr/>
        </p:nvSpPr>
        <p:spPr>
          <a:xfrm>
            <a:off x="6006034" y="5135748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object 75">
            <a:extLst>
              <a:ext uri="{FF2B5EF4-FFF2-40B4-BE49-F238E27FC236}">
                <a16:creationId xmlns:a16="http://schemas.microsoft.com/office/drawing/2014/main" id="{5DF521AD-E669-4896-9E92-FA2FBF923244}"/>
              </a:ext>
            </a:extLst>
          </p:cNvPr>
          <p:cNvSpPr/>
          <p:nvPr/>
        </p:nvSpPr>
        <p:spPr>
          <a:xfrm>
            <a:off x="6328215" y="5191998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object 76">
            <a:extLst>
              <a:ext uri="{FF2B5EF4-FFF2-40B4-BE49-F238E27FC236}">
                <a16:creationId xmlns:a16="http://schemas.microsoft.com/office/drawing/2014/main" id="{BF3A6039-BFA7-4AC8-AC48-7667DB01EF99}"/>
              </a:ext>
            </a:extLst>
          </p:cNvPr>
          <p:cNvSpPr/>
          <p:nvPr/>
        </p:nvSpPr>
        <p:spPr>
          <a:xfrm>
            <a:off x="6729742" y="5135075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object 77">
            <a:extLst>
              <a:ext uri="{FF2B5EF4-FFF2-40B4-BE49-F238E27FC236}">
                <a16:creationId xmlns:a16="http://schemas.microsoft.com/office/drawing/2014/main" id="{45AC11FE-EC70-4E33-81EA-5290157B47FF}"/>
              </a:ext>
            </a:extLst>
          </p:cNvPr>
          <p:cNvSpPr/>
          <p:nvPr/>
        </p:nvSpPr>
        <p:spPr>
          <a:xfrm>
            <a:off x="6973244" y="5067298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object 79">
            <a:extLst>
              <a:ext uri="{FF2B5EF4-FFF2-40B4-BE49-F238E27FC236}">
                <a16:creationId xmlns:a16="http://schemas.microsoft.com/office/drawing/2014/main" id="{EEC2F53E-6773-4E07-9ED1-C1B3B922052C}"/>
              </a:ext>
            </a:extLst>
          </p:cNvPr>
          <p:cNvSpPr/>
          <p:nvPr/>
        </p:nvSpPr>
        <p:spPr>
          <a:xfrm>
            <a:off x="8703055" y="5874880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object 80">
            <a:extLst>
              <a:ext uri="{FF2B5EF4-FFF2-40B4-BE49-F238E27FC236}">
                <a16:creationId xmlns:a16="http://schemas.microsoft.com/office/drawing/2014/main" id="{9FB552DD-FBB0-43A1-A088-D8388CA906EB}"/>
              </a:ext>
            </a:extLst>
          </p:cNvPr>
          <p:cNvSpPr/>
          <p:nvPr/>
        </p:nvSpPr>
        <p:spPr>
          <a:xfrm>
            <a:off x="8938188" y="5809493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object 81">
            <a:extLst>
              <a:ext uri="{FF2B5EF4-FFF2-40B4-BE49-F238E27FC236}">
                <a16:creationId xmlns:a16="http://schemas.microsoft.com/office/drawing/2014/main" id="{00C507AC-376B-4F2F-978F-401A66AAA837}"/>
              </a:ext>
            </a:extLst>
          </p:cNvPr>
          <p:cNvSpPr/>
          <p:nvPr/>
        </p:nvSpPr>
        <p:spPr>
          <a:xfrm>
            <a:off x="3852810" y="5747082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object 82">
            <a:extLst>
              <a:ext uri="{FF2B5EF4-FFF2-40B4-BE49-F238E27FC236}">
                <a16:creationId xmlns:a16="http://schemas.microsoft.com/office/drawing/2014/main" id="{1D5BC7A0-9CFB-4BBC-9830-D950D443D936}"/>
              </a:ext>
            </a:extLst>
          </p:cNvPr>
          <p:cNvSpPr/>
          <p:nvPr/>
        </p:nvSpPr>
        <p:spPr>
          <a:xfrm>
            <a:off x="4130364" y="585340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object 83">
            <a:extLst>
              <a:ext uri="{FF2B5EF4-FFF2-40B4-BE49-F238E27FC236}">
                <a16:creationId xmlns:a16="http://schemas.microsoft.com/office/drawing/2014/main" id="{73C4E86F-F502-4A48-9756-181FDA1E1CDA}"/>
              </a:ext>
            </a:extLst>
          </p:cNvPr>
          <p:cNvSpPr/>
          <p:nvPr/>
        </p:nvSpPr>
        <p:spPr>
          <a:xfrm>
            <a:off x="4130364" y="591140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object 84">
            <a:extLst>
              <a:ext uri="{FF2B5EF4-FFF2-40B4-BE49-F238E27FC236}">
                <a16:creationId xmlns:a16="http://schemas.microsoft.com/office/drawing/2014/main" id="{C34011C2-5896-4258-B480-3DF300371BB7}"/>
              </a:ext>
            </a:extLst>
          </p:cNvPr>
          <p:cNvSpPr/>
          <p:nvPr/>
        </p:nvSpPr>
        <p:spPr>
          <a:xfrm>
            <a:off x="4446070" y="573335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object 85">
            <a:extLst>
              <a:ext uri="{FF2B5EF4-FFF2-40B4-BE49-F238E27FC236}">
                <a16:creationId xmlns:a16="http://schemas.microsoft.com/office/drawing/2014/main" id="{54453EE6-94A1-4A64-AD54-B834C90551B0}"/>
              </a:ext>
            </a:extLst>
          </p:cNvPr>
          <p:cNvSpPr/>
          <p:nvPr/>
        </p:nvSpPr>
        <p:spPr>
          <a:xfrm>
            <a:off x="4582070" y="5753314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object 86">
            <a:extLst>
              <a:ext uri="{FF2B5EF4-FFF2-40B4-BE49-F238E27FC236}">
                <a16:creationId xmlns:a16="http://schemas.microsoft.com/office/drawing/2014/main" id="{7C7CCE2A-982F-486A-B503-189B9AC6BC5F}"/>
              </a:ext>
            </a:extLst>
          </p:cNvPr>
          <p:cNvSpPr/>
          <p:nvPr/>
        </p:nvSpPr>
        <p:spPr>
          <a:xfrm>
            <a:off x="4801776" y="5925438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object 87">
            <a:extLst>
              <a:ext uri="{FF2B5EF4-FFF2-40B4-BE49-F238E27FC236}">
                <a16:creationId xmlns:a16="http://schemas.microsoft.com/office/drawing/2014/main" id="{366ED01A-79E6-40B7-BC5F-D64822EF7619}"/>
              </a:ext>
            </a:extLst>
          </p:cNvPr>
          <p:cNvSpPr/>
          <p:nvPr/>
        </p:nvSpPr>
        <p:spPr>
          <a:xfrm>
            <a:off x="4915622" y="5747083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object 88">
            <a:extLst>
              <a:ext uri="{FF2B5EF4-FFF2-40B4-BE49-F238E27FC236}">
                <a16:creationId xmlns:a16="http://schemas.microsoft.com/office/drawing/2014/main" id="{8512E00E-6946-4602-8451-EC2E8A23FB0D}"/>
              </a:ext>
            </a:extLst>
          </p:cNvPr>
          <p:cNvSpPr/>
          <p:nvPr/>
        </p:nvSpPr>
        <p:spPr>
          <a:xfrm>
            <a:off x="5110097" y="573335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14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A1BD3-AA8C-2B04-F3F5-8F9E9775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words by their context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352C-A4BC-2EC7-F2B3-38A10C349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1297054" cy="1077122"/>
          </a:xfrm>
        </p:spPr>
        <p:txBody>
          <a:bodyPr/>
          <a:lstStyle/>
          <a:p>
            <a:r>
              <a:rPr lang="en-US" b="1" dirty="0"/>
              <a:t>Distributional hypothesis: </a:t>
            </a:r>
            <a:r>
              <a:rPr lang="en-US" dirty="0"/>
              <a:t>words that occur in similar contexts tend to have similar meanings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92FF0D-0154-D9EA-B31E-9067A2AEEBAC}"/>
              </a:ext>
            </a:extLst>
          </p:cNvPr>
          <p:cNvSpPr txBox="1">
            <a:spLocks/>
          </p:cNvSpPr>
          <p:nvPr/>
        </p:nvSpPr>
        <p:spPr>
          <a:xfrm>
            <a:off x="3386137" y="2703449"/>
            <a:ext cx="8129589" cy="1724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err="1"/>
              <a:t>J.R.Firth</a:t>
            </a:r>
            <a:r>
              <a:rPr lang="en-US" u="sng" dirty="0"/>
              <a:t> 1957</a:t>
            </a:r>
          </a:p>
          <a:p>
            <a:r>
              <a:rPr lang="en-US" dirty="0"/>
              <a:t>“You shall know a word by the company it keeps”</a:t>
            </a:r>
          </a:p>
          <a:p>
            <a:r>
              <a:rPr lang="en-US" dirty="0"/>
              <a:t>One of the most successful ideas of modern statistical NLP!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60A3E-8FD0-BA23-7A5A-41CB3603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428847"/>
            <a:ext cx="1418228" cy="199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005A5-BCD6-6534-AB17-405454D9239F}"/>
              </a:ext>
            </a:extLst>
          </p:cNvPr>
          <p:cNvSpPr txBox="1"/>
          <p:nvPr/>
        </p:nvSpPr>
        <p:spPr>
          <a:xfrm>
            <a:off x="1515666" y="6178281"/>
            <a:ext cx="9160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These context words will represent banking.</a:t>
            </a:r>
            <a:endParaRPr lang="en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F2CB2-ADE9-7B85-A25E-E9E3DBE0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4702475"/>
            <a:ext cx="10699245" cy="11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96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B43E3-C4F8-4282-A927-213FFF72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保留共现信息的图嵌入：</a:t>
            </a:r>
            <a:r>
              <a:rPr lang="en-US" altLang="zh-CN" dirty="0" err="1"/>
              <a:t>DeepWalk</a:t>
            </a:r>
            <a:endParaRPr lang="zh-CN" altLang="en-US" dirty="0"/>
          </a:p>
        </p:txBody>
      </p:sp>
      <p:sp>
        <p:nvSpPr>
          <p:cNvPr id="91" name="object 2">
            <a:extLst>
              <a:ext uri="{FF2B5EF4-FFF2-40B4-BE49-F238E27FC236}">
                <a16:creationId xmlns:a16="http://schemas.microsoft.com/office/drawing/2014/main" id="{ED7C85F7-24FC-40FA-9F28-3B3207E9BBFE}"/>
              </a:ext>
            </a:extLst>
          </p:cNvPr>
          <p:cNvSpPr/>
          <p:nvPr/>
        </p:nvSpPr>
        <p:spPr>
          <a:xfrm>
            <a:off x="3158743" y="2944375"/>
            <a:ext cx="1409700" cy="1000125"/>
          </a:xfrm>
          <a:custGeom>
            <a:avLst/>
            <a:gdLst/>
            <a:ahLst/>
            <a:cxnLst/>
            <a:rect l="l" t="t" r="r" b="b"/>
            <a:pathLst>
              <a:path w="1409700" h="1000125">
                <a:moveTo>
                  <a:pt x="1243076" y="0"/>
                </a:moveTo>
                <a:lnTo>
                  <a:pt x="166624" y="0"/>
                </a:lnTo>
                <a:lnTo>
                  <a:pt x="122328" y="5951"/>
                </a:lnTo>
                <a:lnTo>
                  <a:pt x="82525" y="22748"/>
                </a:lnTo>
                <a:lnTo>
                  <a:pt x="48802" y="48802"/>
                </a:lnTo>
                <a:lnTo>
                  <a:pt x="22748" y="82525"/>
                </a:lnTo>
                <a:lnTo>
                  <a:pt x="5951" y="122328"/>
                </a:lnTo>
                <a:lnTo>
                  <a:pt x="0" y="166624"/>
                </a:lnTo>
                <a:lnTo>
                  <a:pt x="0" y="833119"/>
                </a:lnTo>
                <a:lnTo>
                  <a:pt x="5951" y="877415"/>
                </a:lnTo>
                <a:lnTo>
                  <a:pt x="22748" y="917218"/>
                </a:lnTo>
                <a:lnTo>
                  <a:pt x="48802" y="950941"/>
                </a:lnTo>
                <a:lnTo>
                  <a:pt x="82525" y="976995"/>
                </a:lnTo>
                <a:lnTo>
                  <a:pt x="122328" y="993792"/>
                </a:lnTo>
                <a:lnTo>
                  <a:pt x="166624" y="999744"/>
                </a:lnTo>
                <a:lnTo>
                  <a:pt x="1243076" y="999744"/>
                </a:lnTo>
                <a:lnTo>
                  <a:pt x="1287371" y="993792"/>
                </a:lnTo>
                <a:lnTo>
                  <a:pt x="1327174" y="976995"/>
                </a:lnTo>
                <a:lnTo>
                  <a:pt x="1360897" y="950941"/>
                </a:lnTo>
                <a:lnTo>
                  <a:pt x="1386951" y="917218"/>
                </a:lnTo>
                <a:lnTo>
                  <a:pt x="1403748" y="877415"/>
                </a:lnTo>
                <a:lnTo>
                  <a:pt x="1409700" y="833119"/>
                </a:lnTo>
                <a:lnTo>
                  <a:pt x="1409700" y="166624"/>
                </a:lnTo>
                <a:lnTo>
                  <a:pt x="1403748" y="122328"/>
                </a:lnTo>
                <a:lnTo>
                  <a:pt x="1386951" y="82525"/>
                </a:lnTo>
                <a:lnTo>
                  <a:pt x="1360897" y="48802"/>
                </a:lnTo>
                <a:lnTo>
                  <a:pt x="1327174" y="22748"/>
                </a:lnTo>
                <a:lnTo>
                  <a:pt x="1287371" y="5951"/>
                </a:lnTo>
                <a:lnTo>
                  <a:pt x="1243076" y="0"/>
                </a:lnTo>
                <a:close/>
              </a:path>
            </a:pathLst>
          </a:custGeom>
          <a:solidFill>
            <a:srgbClr val="E6B9B8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object 3">
            <a:extLst>
              <a:ext uri="{FF2B5EF4-FFF2-40B4-BE49-F238E27FC236}">
                <a16:creationId xmlns:a16="http://schemas.microsoft.com/office/drawing/2014/main" id="{FE08731C-A8D7-4635-8B01-5BF18F72CEC8}"/>
              </a:ext>
            </a:extLst>
          </p:cNvPr>
          <p:cNvSpPr/>
          <p:nvPr/>
        </p:nvSpPr>
        <p:spPr>
          <a:xfrm>
            <a:off x="3108452" y="2048262"/>
            <a:ext cx="1409700" cy="368935"/>
          </a:xfrm>
          <a:custGeom>
            <a:avLst/>
            <a:gdLst/>
            <a:ahLst/>
            <a:cxnLst/>
            <a:rect l="l" t="t" r="r" b="b"/>
            <a:pathLst>
              <a:path w="1409700" h="368935">
                <a:moveTo>
                  <a:pt x="1348232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7"/>
                </a:lnTo>
                <a:lnTo>
                  <a:pt x="0" y="307339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7"/>
                </a:lnTo>
                <a:lnTo>
                  <a:pt x="1348232" y="368807"/>
                </a:lnTo>
                <a:lnTo>
                  <a:pt x="1372157" y="363977"/>
                </a:lnTo>
                <a:lnTo>
                  <a:pt x="1391696" y="350804"/>
                </a:lnTo>
                <a:lnTo>
                  <a:pt x="1404869" y="331265"/>
                </a:lnTo>
                <a:lnTo>
                  <a:pt x="1409700" y="307339"/>
                </a:lnTo>
                <a:lnTo>
                  <a:pt x="1409700" y="61467"/>
                </a:lnTo>
                <a:lnTo>
                  <a:pt x="1404869" y="37542"/>
                </a:lnTo>
                <a:lnTo>
                  <a:pt x="1391696" y="18003"/>
                </a:lnTo>
                <a:lnTo>
                  <a:pt x="1372157" y="4830"/>
                </a:lnTo>
                <a:lnTo>
                  <a:pt x="1348232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object 4">
            <a:extLst>
              <a:ext uri="{FF2B5EF4-FFF2-40B4-BE49-F238E27FC236}">
                <a16:creationId xmlns:a16="http://schemas.microsoft.com/office/drawing/2014/main" id="{2179D1F0-E142-4C46-9CEA-7B1CE37D83C4}"/>
              </a:ext>
            </a:extLst>
          </p:cNvPr>
          <p:cNvSpPr/>
          <p:nvPr/>
        </p:nvSpPr>
        <p:spPr>
          <a:xfrm>
            <a:off x="5221477" y="5426202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object 5">
            <a:extLst>
              <a:ext uri="{FF2B5EF4-FFF2-40B4-BE49-F238E27FC236}">
                <a16:creationId xmlns:a16="http://schemas.microsoft.com/office/drawing/2014/main" id="{84CB2E88-141C-4AA0-AC99-BECF87C27A9B}"/>
              </a:ext>
            </a:extLst>
          </p:cNvPr>
          <p:cNvSpPr/>
          <p:nvPr/>
        </p:nvSpPr>
        <p:spPr>
          <a:xfrm>
            <a:off x="3048254" y="50010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object 6">
            <a:extLst>
              <a:ext uri="{FF2B5EF4-FFF2-40B4-BE49-F238E27FC236}">
                <a16:creationId xmlns:a16="http://schemas.microsoft.com/office/drawing/2014/main" id="{48D5FBFC-EFDD-4B9B-BD9D-06E84EB98379}"/>
              </a:ext>
            </a:extLst>
          </p:cNvPr>
          <p:cNvSpPr/>
          <p:nvPr/>
        </p:nvSpPr>
        <p:spPr>
          <a:xfrm>
            <a:off x="4630165" y="455142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6E0FE39C-03FC-4A58-88D1-2CF938D07CF5}"/>
              </a:ext>
            </a:extLst>
          </p:cNvPr>
          <p:cNvSpPr/>
          <p:nvPr/>
        </p:nvSpPr>
        <p:spPr>
          <a:xfrm>
            <a:off x="3715765" y="413232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839EB5DC-A384-4002-8D8F-7F8B43762CD5}"/>
              </a:ext>
            </a:extLst>
          </p:cNvPr>
          <p:cNvSpPr/>
          <p:nvPr/>
        </p:nvSpPr>
        <p:spPr>
          <a:xfrm>
            <a:off x="3849115" y="4267205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9EDD0ECB-6BCE-4A9D-9B30-1CA4D2B471F0}"/>
              </a:ext>
            </a:extLst>
          </p:cNvPr>
          <p:cNvSpPr/>
          <p:nvPr/>
        </p:nvSpPr>
        <p:spPr>
          <a:xfrm>
            <a:off x="3205988" y="4684777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A6877AAD-DB6A-4A1A-8CD8-FF16D3983A02}"/>
              </a:ext>
            </a:extLst>
          </p:cNvPr>
          <p:cNvSpPr/>
          <p:nvPr/>
        </p:nvSpPr>
        <p:spPr>
          <a:xfrm>
            <a:off x="3794250" y="4290063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881344E2-1AF2-4744-88D1-408B37CC07B9}"/>
              </a:ext>
            </a:extLst>
          </p:cNvPr>
          <p:cNvSpPr/>
          <p:nvPr/>
        </p:nvSpPr>
        <p:spPr>
          <a:xfrm>
            <a:off x="3205993" y="5079491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9E1218F5-4F37-4FDB-8DC3-7D3108BA3FA5}"/>
              </a:ext>
            </a:extLst>
          </p:cNvPr>
          <p:cNvSpPr/>
          <p:nvPr/>
        </p:nvSpPr>
        <p:spPr>
          <a:xfrm>
            <a:off x="5230621" y="39753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E07BE295-0261-49A2-8BAB-386DD97F0D42}"/>
              </a:ext>
            </a:extLst>
          </p:cNvPr>
          <p:cNvSpPr/>
          <p:nvPr/>
        </p:nvSpPr>
        <p:spPr>
          <a:xfrm>
            <a:off x="5309109" y="4131569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C5DBC538-02BE-4048-957A-5BDC8DC76A30}"/>
              </a:ext>
            </a:extLst>
          </p:cNvPr>
          <p:cNvSpPr/>
          <p:nvPr/>
        </p:nvSpPr>
        <p:spPr>
          <a:xfrm>
            <a:off x="4708655" y="4709168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D78AD84C-9491-4C05-9439-E8245E41C7A7}"/>
              </a:ext>
            </a:extLst>
          </p:cNvPr>
          <p:cNvSpPr/>
          <p:nvPr/>
        </p:nvSpPr>
        <p:spPr>
          <a:xfrm>
            <a:off x="3849115" y="4108715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2A08A7FC-B47C-4665-A8E7-88E9F95D55C6}"/>
              </a:ext>
            </a:extLst>
          </p:cNvPr>
          <p:cNvSpPr/>
          <p:nvPr/>
        </p:nvSpPr>
        <p:spPr>
          <a:xfrm>
            <a:off x="3183127" y="4290063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B796F0D5-3639-4794-B3D6-8B36ACF6F542}"/>
              </a:ext>
            </a:extLst>
          </p:cNvPr>
          <p:cNvSpPr/>
          <p:nvPr/>
        </p:nvSpPr>
        <p:spPr>
          <a:xfrm>
            <a:off x="5653537" y="4436365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object 18">
            <a:extLst>
              <a:ext uri="{FF2B5EF4-FFF2-40B4-BE49-F238E27FC236}">
                <a16:creationId xmlns:a16="http://schemas.microsoft.com/office/drawing/2014/main" id="{B17C5C7B-4069-4DA8-93F9-1E156795A4D2}"/>
              </a:ext>
            </a:extLst>
          </p:cNvPr>
          <p:cNvSpPr/>
          <p:nvPr/>
        </p:nvSpPr>
        <p:spPr>
          <a:xfrm>
            <a:off x="7713218" y="43045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object 19">
            <a:extLst>
              <a:ext uri="{FF2B5EF4-FFF2-40B4-BE49-F238E27FC236}">
                <a16:creationId xmlns:a16="http://schemas.microsoft.com/office/drawing/2014/main" id="{7FD08E4C-F568-400E-8B3F-B25602247418}"/>
              </a:ext>
            </a:extLst>
          </p:cNvPr>
          <p:cNvSpPr/>
          <p:nvPr/>
        </p:nvSpPr>
        <p:spPr>
          <a:xfrm>
            <a:off x="7713218" y="43045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20">
            <a:extLst>
              <a:ext uri="{FF2B5EF4-FFF2-40B4-BE49-F238E27FC236}">
                <a16:creationId xmlns:a16="http://schemas.microsoft.com/office/drawing/2014/main" id="{D7956F94-D175-4E4A-BA02-D10684C999DA}"/>
              </a:ext>
            </a:extLst>
          </p:cNvPr>
          <p:cNvSpPr/>
          <p:nvPr/>
        </p:nvSpPr>
        <p:spPr>
          <a:xfrm>
            <a:off x="7713218" y="44676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bject 21">
            <a:extLst>
              <a:ext uri="{FF2B5EF4-FFF2-40B4-BE49-F238E27FC236}">
                <a16:creationId xmlns:a16="http://schemas.microsoft.com/office/drawing/2014/main" id="{0C76F9D8-86CA-4510-B57F-FEDD08B5E4FF}"/>
              </a:ext>
            </a:extLst>
          </p:cNvPr>
          <p:cNvSpPr/>
          <p:nvPr/>
        </p:nvSpPr>
        <p:spPr>
          <a:xfrm>
            <a:off x="7713218" y="44676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22">
            <a:extLst>
              <a:ext uri="{FF2B5EF4-FFF2-40B4-BE49-F238E27FC236}">
                <a16:creationId xmlns:a16="http://schemas.microsoft.com/office/drawing/2014/main" id="{AF3B3C60-E7EA-48ED-A3D5-58DCADC1F087}"/>
              </a:ext>
            </a:extLst>
          </p:cNvPr>
          <p:cNvSpPr/>
          <p:nvPr/>
        </p:nvSpPr>
        <p:spPr>
          <a:xfrm>
            <a:off x="7713218" y="46200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23">
            <a:extLst>
              <a:ext uri="{FF2B5EF4-FFF2-40B4-BE49-F238E27FC236}">
                <a16:creationId xmlns:a16="http://schemas.microsoft.com/office/drawing/2014/main" id="{715748DE-286A-4508-940F-D545D57FF03C}"/>
              </a:ext>
            </a:extLst>
          </p:cNvPr>
          <p:cNvSpPr/>
          <p:nvPr/>
        </p:nvSpPr>
        <p:spPr>
          <a:xfrm>
            <a:off x="7713218" y="46200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24">
            <a:extLst>
              <a:ext uri="{FF2B5EF4-FFF2-40B4-BE49-F238E27FC236}">
                <a16:creationId xmlns:a16="http://schemas.microsoft.com/office/drawing/2014/main" id="{87F80151-BAB3-4D9D-AB83-A1540EEC1D74}"/>
              </a:ext>
            </a:extLst>
          </p:cNvPr>
          <p:cNvSpPr/>
          <p:nvPr/>
        </p:nvSpPr>
        <p:spPr>
          <a:xfrm>
            <a:off x="7713218" y="47724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25">
            <a:extLst>
              <a:ext uri="{FF2B5EF4-FFF2-40B4-BE49-F238E27FC236}">
                <a16:creationId xmlns:a16="http://schemas.microsoft.com/office/drawing/2014/main" id="{E1D1FAB5-DC8D-439D-A1B9-CAC6618B6BBA}"/>
              </a:ext>
            </a:extLst>
          </p:cNvPr>
          <p:cNvSpPr/>
          <p:nvPr/>
        </p:nvSpPr>
        <p:spPr>
          <a:xfrm>
            <a:off x="7713218" y="477240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object 26">
            <a:extLst>
              <a:ext uri="{FF2B5EF4-FFF2-40B4-BE49-F238E27FC236}">
                <a16:creationId xmlns:a16="http://schemas.microsoft.com/office/drawing/2014/main" id="{3010CB56-8C54-4558-B726-27DBE30A764A}"/>
              </a:ext>
            </a:extLst>
          </p:cNvPr>
          <p:cNvSpPr/>
          <p:nvPr/>
        </p:nvSpPr>
        <p:spPr>
          <a:xfrm>
            <a:off x="7371080" y="4043176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27">
            <a:extLst>
              <a:ext uri="{FF2B5EF4-FFF2-40B4-BE49-F238E27FC236}">
                <a16:creationId xmlns:a16="http://schemas.microsoft.com/office/drawing/2014/main" id="{FF793381-66C9-46ED-9181-66B579546809}"/>
              </a:ext>
            </a:extLst>
          </p:cNvPr>
          <p:cNvSpPr txBox="1"/>
          <p:nvPr/>
        </p:nvSpPr>
        <p:spPr>
          <a:xfrm>
            <a:off x="3214798" y="5751731"/>
            <a:ext cx="55245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z="1600"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7" name="object 28">
            <a:extLst>
              <a:ext uri="{FF2B5EF4-FFF2-40B4-BE49-F238E27FC236}">
                <a16:creationId xmlns:a16="http://schemas.microsoft.com/office/drawing/2014/main" id="{5FBD3CA7-B90E-4087-80B2-78F9CC0347F8}"/>
              </a:ext>
            </a:extLst>
          </p:cNvPr>
          <p:cNvSpPr txBox="1"/>
          <p:nvPr/>
        </p:nvSpPr>
        <p:spPr>
          <a:xfrm>
            <a:off x="7874580" y="5844771"/>
            <a:ext cx="78105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z="1600"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8" name="object 29">
            <a:extLst>
              <a:ext uri="{FF2B5EF4-FFF2-40B4-BE49-F238E27FC236}">
                <a16:creationId xmlns:a16="http://schemas.microsoft.com/office/drawing/2014/main" id="{39FA333C-50F7-420F-BC72-7A932302AA7A}"/>
              </a:ext>
            </a:extLst>
          </p:cNvPr>
          <p:cNvSpPr txBox="1"/>
          <p:nvPr/>
        </p:nvSpPr>
        <p:spPr>
          <a:xfrm>
            <a:off x="6048294" y="4207309"/>
            <a:ext cx="48260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9" name="object 30">
            <a:extLst>
              <a:ext uri="{FF2B5EF4-FFF2-40B4-BE49-F238E27FC236}">
                <a16:creationId xmlns:a16="http://schemas.microsoft.com/office/drawing/2014/main" id="{E078AAFF-FE8B-46F9-A098-89FE9E2FBC17}"/>
              </a:ext>
            </a:extLst>
          </p:cNvPr>
          <p:cNvSpPr txBox="1"/>
          <p:nvPr/>
        </p:nvSpPr>
        <p:spPr>
          <a:xfrm>
            <a:off x="3279263" y="3053793"/>
            <a:ext cx="11684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基于随机游走的信息提取器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20" name="object 31">
            <a:extLst>
              <a:ext uri="{FF2B5EF4-FFF2-40B4-BE49-F238E27FC236}">
                <a16:creationId xmlns:a16="http://schemas.microsoft.com/office/drawing/2014/main" id="{C60D29FC-BDDB-4C7E-9E7E-C25EEFD2677B}"/>
              </a:ext>
            </a:extLst>
          </p:cNvPr>
          <p:cNvSpPr/>
          <p:nvPr/>
        </p:nvSpPr>
        <p:spPr>
          <a:xfrm>
            <a:off x="4536440" y="2724911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object 32">
            <a:extLst>
              <a:ext uri="{FF2B5EF4-FFF2-40B4-BE49-F238E27FC236}">
                <a16:creationId xmlns:a16="http://schemas.microsoft.com/office/drawing/2014/main" id="{9EFBAC14-EC3F-4547-8974-82561B63C44D}"/>
              </a:ext>
            </a:extLst>
          </p:cNvPr>
          <p:cNvSpPr/>
          <p:nvPr/>
        </p:nvSpPr>
        <p:spPr>
          <a:xfrm>
            <a:off x="8110982" y="449046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object 33">
            <a:extLst>
              <a:ext uri="{FF2B5EF4-FFF2-40B4-BE49-F238E27FC236}">
                <a16:creationId xmlns:a16="http://schemas.microsoft.com/office/drawing/2014/main" id="{39F5839E-A01E-43EB-AAA1-598BAD0EA797}"/>
              </a:ext>
            </a:extLst>
          </p:cNvPr>
          <p:cNvSpPr/>
          <p:nvPr/>
        </p:nvSpPr>
        <p:spPr>
          <a:xfrm>
            <a:off x="8110982" y="449046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object 34">
            <a:extLst>
              <a:ext uri="{FF2B5EF4-FFF2-40B4-BE49-F238E27FC236}">
                <a16:creationId xmlns:a16="http://schemas.microsoft.com/office/drawing/2014/main" id="{202AD22A-2158-4C97-9367-1837D75C2DA0}"/>
              </a:ext>
            </a:extLst>
          </p:cNvPr>
          <p:cNvSpPr/>
          <p:nvPr/>
        </p:nvSpPr>
        <p:spPr>
          <a:xfrm>
            <a:off x="8110982" y="46520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object 35">
            <a:extLst>
              <a:ext uri="{FF2B5EF4-FFF2-40B4-BE49-F238E27FC236}">
                <a16:creationId xmlns:a16="http://schemas.microsoft.com/office/drawing/2014/main" id="{38F53BE4-174E-4605-80AC-B669CE1535B3}"/>
              </a:ext>
            </a:extLst>
          </p:cNvPr>
          <p:cNvSpPr/>
          <p:nvPr/>
        </p:nvSpPr>
        <p:spPr>
          <a:xfrm>
            <a:off x="8110982" y="46520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object 36">
            <a:extLst>
              <a:ext uri="{FF2B5EF4-FFF2-40B4-BE49-F238E27FC236}">
                <a16:creationId xmlns:a16="http://schemas.microsoft.com/office/drawing/2014/main" id="{2EBC680B-4C72-4352-BDB3-35764C6FA44E}"/>
              </a:ext>
            </a:extLst>
          </p:cNvPr>
          <p:cNvSpPr/>
          <p:nvPr/>
        </p:nvSpPr>
        <p:spPr>
          <a:xfrm>
            <a:off x="8110982" y="48044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bject 37">
            <a:extLst>
              <a:ext uri="{FF2B5EF4-FFF2-40B4-BE49-F238E27FC236}">
                <a16:creationId xmlns:a16="http://schemas.microsoft.com/office/drawing/2014/main" id="{701D4B62-18DA-45E2-9579-B825910D2C60}"/>
              </a:ext>
            </a:extLst>
          </p:cNvPr>
          <p:cNvSpPr/>
          <p:nvPr/>
        </p:nvSpPr>
        <p:spPr>
          <a:xfrm>
            <a:off x="8110982" y="48044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bject 38">
            <a:extLst>
              <a:ext uri="{FF2B5EF4-FFF2-40B4-BE49-F238E27FC236}">
                <a16:creationId xmlns:a16="http://schemas.microsoft.com/office/drawing/2014/main" id="{84F6415B-0A52-45D2-8446-80E01625735C}"/>
              </a:ext>
            </a:extLst>
          </p:cNvPr>
          <p:cNvSpPr/>
          <p:nvPr/>
        </p:nvSpPr>
        <p:spPr>
          <a:xfrm>
            <a:off x="8110982" y="49568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39">
            <a:extLst>
              <a:ext uri="{FF2B5EF4-FFF2-40B4-BE49-F238E27FC236}">
                <a16:creationId xmlns:a16="http://schemas.microsoft.com/office/drawing/2014/main" id="{F9822301-C220-4CA3-A4AD-C190BCBFD90D}"/>
              </a:ext>
            </a:extLst>
          </p:cNvPr>
          <p:cNvSpPr/>
          <p:nvPr/>
        </p:nvSpPr>
        <p:spPr>
          <a:xfrm>
            <a:off x="8110982" y="4956809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object 40">
            <a:extLst>
              <a:ext uri="{FF2B5EF4-FFF2-40B4-BE49-F238E27FC236}">
                <a16:creationId xmlns:a16="http://schemas.microsoft.com/office/drawing/2014/main" id="{3C3B0207-282A-41E1-93C5-9577740DB4AC}"/>
              </a:ext>
            </a:extLst>
          </p:cNvPr>
          <p:cNvSpPr/>
          <p:nvPr/>
        </p:nvSpPr>
        <p:spPr>
          <a:xfrm>
            <a:off x="8546846" y="41658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bject 41">
            <a:extLst>
              <a:ext uri="{FF2B5EF4-FFF2-40B4-BE49-F238E27FC236}">
                <a16:creationId xmlns:a16="http://schemas.microsoft.com/office/drawing/2014/main" id="{72A9A04D-6ABE-4733-A60A-86E06F14D27A}"/>
              </a:ext>
            </a:extLst>
          </p:cNvPr>
          <p:cNvSpPr/>
          <p:nvPr/>
        </p:nvSpPr>
        <p:spPr>
          <a:xfrm>
            <a:off x="8546846" y="416585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object 42">
            <a:extLst>
              <a:ext uri="{FF2B5EF4-FFF2-40B4-BE49-F238E27FC236}">
                <a16:creationId xmlns:a16="http://schemas.microsoft.com/office/drawing/2014/main" id="{2A79BB6B-37D9-49E7-82C1-A6C9DDD217BD}"/>
              </a:ext>
            </a:extLst>
          </p:cNvPr>
          <p:cNvSpPr/>
          <p:nvPr/>
        </p:nvSpPr>
        <p:spPr>
          <a:xfrm>
            <a:off x="8546846" y="43289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object 43">
            <a:extLst>
              <a:ext uri="{FF2B5EF4-FFF2-40B4-BE49-F238E27FC236}">
                <a16:creationId xmlns:a16="http://schemas.microsoft.com/office/drawing/2014/main" id="{91C4C9C8-4A79-4597-8519-732FC3D7F240}"/>
              </a:ext>
            </a:extLst>
          </p:cNvPr>
          <p:cNvSpPr/>
          <p:nvPr/>
        </p:nvSpPr>
        <p:spPr>
          <a:xfrm>
            <a:off x="8546846" y="43289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object 44">
            <a:extLst>
              <a:ext uri="{FF2B5EF4-FFF2-40B4-BE49-F238E27FC236}">
                <a16:creationId xmlns:a16="http://schemas.microsoft.com/office/drawing/2014/main" id="{6D67261C-CC01-4F55-B0BA-4E423C82D809}"/>
              </a:ext>
            </a:extLst>
          </p:cNvPr>
          <p:cNvSpPr/>
          <p:nvPr/>
        </p:nvSpPr>
        <p:spPr>
          <a:xfrm>
            <a:off x="8546846" y="44813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object 45">
            <a:extLst>
              <a:ext uri="{FF2B5EF4-FFF2-40B4-BE49-F238E27FC236}">
                <a16:creationId xmlns:a16="http://schemas.microsoft.com/office/drawing/2014/main" id="{F720DDCA-2D25-4B05-9887-7998BE578006}"/>
              </a:ext>
            </a:extLst>
          </p:cNvPr>
          <p:cNvSpPr/>
          <p:nvPr/>
        </p:nvSpPr>
        <p:spPr>
          <a:xfrm>
            <a:off x="8546846" y="44813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object 46">
            <a:extLst>
              <a:ext uri="{FF2B5EF4-FFF2-40B4-BE49-F238E27FC236}">
                <a16:creationId xmlns:a16="http://schemas.microsoft.com/office/drawing/2014/main" id="{5CA7F69A-A9F2-4667-B82F-CBB8B17D8C3C}"/>
              </a:ext>
            </a:extLst>
          </p:cNvPr>
          <p:cNvSpPr/>
          <p:nvPr/>
        </p:nvSpPr>
        <p:spPr>
          <a:xfrm>
            <a:off x="8546846" y="46337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object 47">
            <a:extLst>
              <a:ext uri="{FF2B5EF4-FFF2-40B4-BE49-F238E27FC236}">
                <a16:creationId xmlns:a16="http://schemas.microsoft.com/office/drawing/2014/main" id="{BD9AC2C0-5738-4FB4-88BC-AB42F5C51897}"/>
              </a:ext>
            </a:extLst>
          </p:cNvPr>
          <p:cNvSpPr/>
          <p:nvPr/>
        </p:nvSpPr>
        <p:spPr>
          <a:xfrm>
            <a:off x="8546846" y="4633721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object 48">
            <a:extLst>
              <a:ext uri="{FF2B5EF4-FFF2-40B4-BE49-F238E27FC236}">
                <a16:creationId xmlns:a16="http://schemas.microsoft.com/office/drawing/2014/main" id="{9F34E3FF-D3A1-49CC-A0BE-64377C5315D9}"/>
              </a:ext>
            </a:extLst>
          </p:cNvPr>
          <p:cNvSpPr/>
          <p:nvPr/>
        </p:nvSpPr>
        <p:spPr>
          <a:xfrm>
            <a:off x="8635237" y="5043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object 49">
            <a:extLst>
              <a:ext uri="{FF2B5EF4-FFF2-40B4-BE49-F238E27FC236}">
                <a16:creationId xmlns:a16="http://schemas.microsoft.com/office/drawing/2014/main" id="{8F3EE87E-4360-4A58-BDC4-17FE50282A21}"/>
              </a:ext>
            </a:extLst>
          </p:cNvPr>
          <p:cNvSpPr/>
          <p:nvPr/>
        </p:nvSpPr>
        <p:spPr>
          <a:xfrm>
            <a:off x="8635237" y="50436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object 50">
            <a:extLst>
              <a:ext uri="{FF2B5EF4-FFF2-40B4-BE49-F238E27FC236}">
                <a16:creationId xmlns:a16="http://schemas.microsoft.com/office/drawing/2014/main" id="{B832A733-83EE-453F-8DCA-F192163259F5}"/>
              </a:ext>
            </a:extLst>
          </p:cNvPr>
          <p:cNvSpPr/>
          <p:nvPr/>
        </p:nvSpPr>
        <p:spPr>
          <a:xfrm>
            <a:off x="8635237" y="5206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object 51">
            <a:extLst>
              <a:ext uri="{FF2B5EF4-FFF2-40B4-BE49-F238E27FC236}">
                <a16:creationId xmlns:a16="http://schemas.microsoft.com/office/drawing/2014/main" id="{D69E7BCB-CE7A-4EE1-B820-E9A18CC26983}"/>
              </a:ext>
            </a:extLst>
          </p:cNvPr>
          <p:cNvSpPr/>
          <p:nvPr/>
        </p:nvSpPr>
        <p:spPr>
          <a:xfrm>
            <a:off x="8635237" y="5206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object 52">
            <a:extLst>
              <a:ext uri="{FF2B5EF4-FFF2-40B4-BE49-F238E27FC236}">
                <a16:creationId xmlns:a16="http://schemas.microsoft.com/office/drawing/2014/main" id="{80D2A60A-62D4-4648-A2DA-6BB8F5C1B7E9}"/>
              </a:ext>
            </a:extLst>
          </p:cNvPr>
          <p:cNvSpPr/>
          <p:nvPr/>
        </p:nvSpPr>
        <p:spPr>
          <a:xfrm>
            <a:off x="8635237" y="5359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object 53">
            <a:extLst>
              <a:ext uri="{FF2B5EF4-FFF2-40B4-BE49-F238E27FC236}">
                <a16:creationId xmlns:a16="http://schemas.microsoft.com/office/drawing/2014/main" id="{2E7F6303-329A-4BDB-8668-0A838EB1E45A}"/>
              </a:ext>
            </a:extLst>
          </p:cNvPr>
          <p:cNvSpPr/>
          <p:nvPr/>
        </p:nvSpPr>
        <p:spPr>
          <a:xfrm>
            <a:off x="8635237" y="5359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object 54">
            <a:extLst>
              <a:ext uri="{FF2B5EF4-FFF2-40B4-BE49-F238E27FC236}">
                <a16:creationId xmlns:a16="http://schemas.microsoft.com/office/drawing/2014/main" id="{A0C32C73-6EB6-4446-9F7F-7CAF5219C18D}"/>
              </a:ext>
            </a:extLst>
          </p:cNvPr>
          <p:cNvSpPr/>
          <p:nvPr/>
        </p:nvSpPr>
        <p:spPr>
          <a:xfrm>
            <a:off x="8635237" y="5511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object 55">
            <a:extLst>
              <a:ext uri="{FF2B5EF4-FFF2-40B4-BE49-F238E27FC236}">
                <a16:creationId xmlns:a16="http://schemas.microsoft.com/office/drawing/2014/main" id="{725C1BB0-6A79-47A8-BAC3-5FEACBCB444F}"/>
              </a:ext>
            </a:extLst>
          </p:cNvPr>
          <p:cNvSpPr/>
          <p:nvPr/>
        </p:nvSpPr>
        <p:spPr>
          <a:xfrm>
            <a:off x="8635237" y="5511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object 56">
            <a:extLst>
              <a:ext uri="{FF2B5EF4-FFF2-40B4-BE49-F238E27FC236}">
                <a16:creationId xmlns:a16="http://schemas.microsoft.com/office/drawing/2014/main" id="{AE1CE82E-1999-4BAD-AF68-F80DF85154BE}"/>
              </a:ext>
            </a:extLst>
          </p:cNvPr>
          <p:cNvSpPr/>
          <p:nvPr/>
        </p:nvSpPr>
        <p:spPr>
          <a:xfrm>
            <a:off x="8088883" y="2724911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object 57">
            <a:extLst>
              <a:ext uri="{FF2B5EF4-FFF2-40B4-BE49-F238E27FC236}">
                <a16:creationId xmlns:a16="http://schemas.microsoft.com/office/drawing/2014/main" id="{F0309D41-2F46-4D13-ABC9-171E20A1F1CF}"/>
              </a:ext>
            </a:extLst>
          </p:cNvPr>
          <p:cNvSpPr txBox="1"/>
          <p:nvPr/>
        </p:nvSpPr>
        <p:spPr>
          <a:xfrm>
            <a:off x="8737487" y="3110239"/>
            <a:ext cx="711200" cy="26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47" name="object 58">
            <a:extLst>
              <a:ext uri="{FF2B5EF4-FFF2-40B4-BE49-F238E27FC236}">
                <a16:creationId xmlns:a16="http://schemas.microsoft.com/office/drawing/2014/main" id="{FD5D8655-CF9C-4886-8699-9F653F2641F3}"/>
              </a:ext>
            </a:extLst>
          </p:cNvPr>
          <p:cNvSpPr/>
          <p:nvPr/>
        </p:nvSpPr>
        <p:spPr>
          <a:xfrm>
            <a:off x="4688840" y="2212848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object 59">
            <a:extLst>
              <a:ext uri="{FF2B5EF4-FFF2-40B4-BE49-F238E27FC236}">
                <a16:creationId xmlns:a16="http://schemas.microsoft.com/office/drawing/2014/main" id="{C56E018A-C9B0-470B-B8CF-D06ECA4FB3AF}"/>
              </a:ext>
            </a:extLst>
          </p:cNvPr>
          <p:cNvSpPr/>
          <p:nvPr/>
        </p:nvSpPr>
        <p:spPr>
          <a:xfrm>
            <a:off x="8223378" y="2260308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object 60">
            <a:extLst>
              <a:ext uri="{FF2B5EF4-FFF2-40B4-BE49-F238E27FC236}">
                <a16:creationId xmlns:a16="http://schemas.microsoft.com/office/drawing/2014/main" id="{D7CB0165-D348-422B-99DA-43F01A498DE7}"/>
              </a:ext>
            </a:extLst>
          </p:cNvPr>
          <p:cNvSpPr/>
          <p:nvPr/>
        </p:nvSpPr>
        <p:spPr>
          <a:xfrm>
            <a:off x="8532783" y="2208280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object 61">
            <a:extLst>
              <a:ext uri="{FF2B5EF4-FFF2-40B4-BE49-F238E27FC236}">
                <a16:creationId xmlns:a16="http://schemas.microsoft.com/office/drawing/2014/main" id="{5FE8ECD0-3567-4AB1-8CB6-782FAE0B0024}"/>
              </a:ext>
            </a:extLst>
          </p:cNvPr>
          <p:cNvSpPr/>
          <p:nvPr/>
        </p:nvSpPr>
        <p:spPr>
          <a:xfrm>
            <a:off x="5146670" y="1570469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object 62">
            <a:extLst>
              <a:ext uri="{FF2B5EF4-FFF2-40B4-BE49-F238E27FC236}">
                <a16:creationId xmlns:a16="http://schemas.microsoft.com/office/drawing/2014/main" id="{624F549A-38ED-497C-86CD-3C80BD6E615E}"/>
              </a:ext>
            </a:extLst>
          </p:cNvPr>
          <p:cNvSpPr/>
          <p:nvPr/>
        </p:nvSpPr>
        <p:spPr>
          <a:xfrm>
            <a:off x="7203287" y="1594981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object 63">
            <a:extLst>
              <a:ext uri="{FF2B5EF4-FFF2-40B4-BE49-F238E27FC236}">
                <a16:creationId xmlns:a16="http://schemas.microsoft.com/office/drawing/2014/main" id="{11EAE4A5-0A81-4F8E-A63C-C4FFE22E349C}"/>
              </a:ext>
            </a:extLst>
          </p:cNvPr>
          <p:cNvSpPr txBox="1"/>
          <p:nvPr/>
        </p:nvSpPr>
        <p:spPr>
          <a:xfrm>
            <a:off x="6089395" y="1089660"/>
            <a:ext cx="1039494" cy="303288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153" name="object 64">
            <a:extLst>
              <a:ext uri="{FF2B5EF4-FFF2-40B4-BE49-F238E27FC236}">
                <a16:creationId xmlns:a16="http://schemas.microsoft.com/office/drawing/2014/main" id="{144C5B89-6304-4F17-97DF-1441C70EDA36}"/>
              </a:ext>
            </a:extLst>
          </p:cNvPr>
          <p:cNvSpPr/>
          <p:nvPr/>
        </p:nvSpPr>
        <p:spPr>
          <a:xfrm>
            <a:off x="9023858" y="434873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object 65">
            <a:extLst>
              <a:ext uri="{FF2B5EF4-FFF2-40B4-BE49-F238E27FC236}">
                <a16:creationId xmlns:a16="http://schemas.microsoft.com/office/drawing/2014/main" id="{0D48955B-31A8-4D95-AD85-73C905313C21}"/>
              </a:ext>
            </a:extLst>
          </p:cNvPr>
          <p:cNvSpPr/>
          <p:nvPr/>
        </p:nvSpPr>
        <p:spPr>
          <a:xfrm>
            <a:off x="9023858" y="4348734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object 66">
            <a:extLst>
              <a:ext uri="{FF2B5EF4-FFF2-40B4-BE49-F238E27FC236}">
                <a16:creationId xmlns:a16="http://schemas.microsoft.com/office/drawing/2014/main" id="{DC97BB66-55DA-4974-A2E6-C63C48C77E18}"/>
              </a:ext>
            </a:extLst>
          </p:cNvPr>
          <p:cNvSpPr/>
          <p:nvPr/>
        </p:nvSpPr>
        <p:spPr>
          <a:xfrm>
            <a:off x="9023858" y="45118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object 67">
            <a:extLst>
              <a:ext uri="{FF2B5EF4-FFF2-40B4-BE49-F238E27FC236}">
                <a16:creationId xmlns:a16="http://schemas.microsoft.com/office/drawing/2014/main" id="{264FC2F2-52F0-4C00-8986-BC8F5AA3BEC1}"/>
              </a:ext>
            </a:extLst>
          </p:cNvPr>
          <p:cNvSpPr/>
          <p:nvPr/>
        </p:nvSpPr>
        <p:spPr>
          <a:xfrm>
            <a:off x="9023858" y="45118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object 68">
            <a:extLst>
              <a:ext uri="{FF2B5EF4-FFF2-40B4-BE49-F238E27FC236}">
                <a16:creationId xmlns:a16="http://schemas.microsoft.com/office/drawing/2014/main" id="{2F9039AC-EFD8-478D-8C19-94439DC428CC}"/>
              </a:ext>
            </a:extLst>
          </p:cNvPr>
          <p:cNvSpPr/>
          <p:nvPr/>
        </p:nvSpPr>
        <p:spPr>
          <a:xfrm>
            <a:off x="9023858" y="46642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object 69">
            <a:extLst>
              <a:ext uri="{FF2B5EF4-FFF2-40B4-BE49-F238E27FC236}">
                <a16:creationId xmlns:a16="http://schemas.microsoft.com/office/drawing/2014/main" id="{B06B1F03-3FE8-4E49-A6A2-D2C6DDD3604C}"/>
              </a:ext>
            </a:extLst>
          </p:cNvPr>
          <p:cNvSpPr/>
          <p:nvPr/>
        </p:nvSpPr>
        <p:spPr>
          <a:xfrm>
            <a:off x="9023858" y="46642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object 70">
            <a:extLst>
              <a:ext uri="{FF2B5EF4-FFF2-40B4-BE49-F238E27FC236}">
                <a16:creationId xmlns:a16="http://schemas.microsoft.com/office/drawing/2014/main" id="{5839992D-4964-41FF-A561-18D5485F712B}"/>
              </a:ext>
            </a:extLst>
          </p:cNvPr>
          <p:cNvSpPr/>
          <p:nvPr/>
        </p:nvSpPr>
        <p:spPr>
          <a:xfrm>
            <a:off x="9023858" y="48166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object 71">
            <a:extLst>
              <a:ext uri="{FF2B5EF4-FFF2-40B4-BE49-F238E27FC236}">
                <a16:creationId xmlns:a16="http://schemas.microsoft.com/office/drawing/2014/main" id="{8F0949EA-7606-4C3F-B17E-1DD755B63457}"/>
              </a:ext>
            </a:extLst>
          </p:cNvPr>
          <p:cNvSpPr/>
          <p:nvPr/>
        </p:nvSpPr>
        <p:spPr>
          <a:xfrm>
            <a:off x="9023858" y="48166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object 72">
            <a:extLst>
              <a:ext uri="{FF2B5EF4-FFF2-40B4-BE49-F238E27FC236}">
                <a16:creationId xmlns:a16="http://schemas.microsoft.com/office/drawing/2014/main" id="{68ED2680-7E36-434E-A661-2F703D475B08}"/>
              </a:ext>
            </a:extLst>
          </p:cNvPr>
          <p:cNvSpPr/>
          <p:nvPr/>
        </p:nvSpPr>
        <p:spPr>
          <a:xfrm>
            <a:off x="5548210" y="5128976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object 73">
            <a:extLst>
              <a:ext uri="{FF2B5EF4-FFF2-40B4-BE49-F238E27FC236}">
                <a16:creationId xmlns:a16="http://schemas.microsoft.com/office/drawing/2014/main" id="{512E1FFB-0CFB-4E03-AA1E-EFD13AD5AE20}"/>
              </a:ext>
            </a:extLst>
          </p:cNvPr>
          <p:cNvSpPr/>
          <p:nvPr/>
        </p:nvSpPr>
        <p:spPr>
          <a:xfrm>
            <a:off x="5842577" y="5217752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object 74">
            <a:extLst>
              <a:ext uri="{FF2B5EF4-FFF2-40B4-BE49-F238E27FC236}">
                <a16:creationId xmlns:a16="http://schemas.microsoft.com/office/drawing/2014/main" id="{A27FCDCA-E508-4B6C-AC64-E7B00335D24A}"/>
              </a:ext>
            </a:extLst>
          </p:cNvPr>
          <p:cNvSpPr/>
          <p:nvPr/>
        </p:nvSpPr>
        <p:spPr>
          <a:xfrm>
            <a:off x="6006034" y="5135748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object 75">
            <a:extLst>
              <a:ext uri="{FF2B5EF4-FFF2-40B4-BE49-F238E27FC236}">
                <a16:creationId xmlns:a16="http://schemas.microsoft.com/office/drawing/2014/main" id="{5DF521AD-E669-4896-9E92-FA2FBF923244}"/>
              </a:ext>
            </a:extLst>
          </p:cNvPr>
          <p:cNvSpPr/>
          <p:nvPr/>
        </p:nvSpPr>
        <p:spPr>
          <a:xfrm>
            <a:off x="6328215" y="5191998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object 76">
            <a:extLst>
              <a:ext uri="{FF2B5EF4-FFF2-40B4-BE49-F238E27FC236}">
                <a16:creationId xmlns:a16="http://schemas.microsoft.com/office/drawing/2014/main" id="{BF3A6039-BFA7-4AC8-AC48-7667DB01EF99}"/>
              </a:ext>
            </a:extLst>
          </p:cNvPr>
          <p:cNvSpPr/>
          <p:nvPr/>
        </p:nvSpPr>
        <p:spPr>
          <a:xfrm>
            <a:off x="6729742" y="5135075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object 77">
            <a:extLst>
              <a:ext uri="{FF2B5EF4-FFF2-40B4-BE49-F238E27FC236}">
                <a16:creationId xmlns:a16="http://schemas.microsoft.com/office/drawing/2014/main" id="{45AC11FE-EC70-4E33-81EA-5290157B47FF}"/>
              </a:ext>
            </a:extLst>
          </p:cNvPr>
          <p:cNvSpPr/>
          <p:nvPr/>
        </p:nvSpPr>
        <p:spPr>
          <a:xfrm>
            <a:off x="6973244" y="5067298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object 78">
            <a:extLst>
              <a:ext uri="{FF2B5EF4-FFF2-40B4-BE49-F238E27FC236}">
                <a16:creationId xmlns:a16="http://schemas.microsoft.com/office/drawing/2014/main" id="{AFD53EB4-2D9D-4AC9-A4A1-F3CADCF8C5F8}"/>
              </a:ext>
            </a:extLst>
          </p:cNvPr>
          <p:cNvSpPr txBox="1"/>
          <p:nvPr/>
        </p:nvSpPr>
        <p:spPr>
          <a:xfrm>
            <a:off x="3205979" y="2112723"/>
            <a:ext cx="12268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68" name="object 79">
            <a:extLst>
              <a:ext uri="{FF2B5EF4-FFF2-40B4-BE49-F238E27FC236}">
                <a16:creationId xmlns:a16="http://schemas.microsoft.com/office/drawing/2014/main" id="{EEC2F53E-6773-4E07-9ED1-C1B3B922052C}"/>
              </a:ext>
            </a:extLst>
          </p:cNvPr>
          <p:cNvSpPr/>
          <p:nvPr/>
        </p:nvSpPr>
        <p:spPr>
          <a:xfrm>
            <a:off x="8703055" y="5874880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object 80">
            <a:extLst>
              <a:ext uri="{FF2B5EF4-FFF2-40B4-BE49-F238E27FC236}">
                <a16:creationId xmlns:a16="http://schemas.microsoft.com/office/drawing/2014/main" id="{9FB552DD-FBB0-43A1-A088-D8388CA906EB}"/>
              </a:ext>
            </a:extLst>
          </p:cNvPr>
          <p:cNvSpPr/>
          <p:nvPr/>
        </p:nvSpPr>
        <p:spPr>
          <a:xfrm>
            <a:off x="8938188" y="5809493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object 81">
            <a:extLst>
              <a:ext uri="{FF2B5EF4-FFF2-40B4-BE49-F238E27FC236}">
                <a16:creationId xmlns:a16="http://schemas.microsoft.com/office/drawing/2014/main" id="{00C507AC-376B-4F2F-978F-401A66AAA837}"/>
              </a:ext>
            </a:extLst>
          </p:cNvPr>
          <p:cNvSpPr/>
          <p:nvPr/>
        </p:nvSpPr>
        <p:spPr>
          <a:xfrm>
            <a:off x="3852810" y="5747082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object 82">
            <a:extLst>
              <a:ext uri="{FF2B5EF4-FFF2-40B4-BE49-F238E27FC236}">
                <a16:creationId xmlns:a16="http://schemas.microsoft.com/office/drawing/2014/main" id="{1D5BC7A0-9CFB-4BBC-9830-D950D443D936}"/>
              </a:ext>
            </a:extLst>
          </p:cNvPr>
          <p:cNvSpPr/>
          <p:nvPr/>
        </p:nvSpPr>
        <p:spPr>
          <a:xfrm>
            <a:off x="4130364" y="585340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object 83">
            <a:extLst>
              <a:ext uri="{FF2B5EF4-FFF2-40B4-BE49-F238E27FC236}">
                <a16:creationId xmlns:a16="http://schemas.microsoft.com/office/drawing/2014/main" id="{73C4E86F-F502-4A48-9756-181FDA1E1CDA}"/>
              </a:ext>
            </a:extLst>
          </p:cNvPr>
          <p:cNvSpPr/>
          <p:nvPr/>
        </p:nvSpPr>
        <p:spPr>
          <a:xfrm>
            <a:off x="4130364" y="591140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object 84">
            <a:extLst>
              <a:ext uri="{FF2B5EF4-FFF2-40B4-BE49-F238E27FC236}">
                <a16:creationId xmlns:a16="http://schemas.microsoft.com/office/drawing/2014/main" id="{C34011C2-5896-4258-B480-3DF300371BB7}"/>
              </a:ext>
            </a:extLst>
          </p:cNvPr>
          <p:cNvSpPr/>
          <p:nvPr/>
        </p:nvSpPr>
        <p:spPr>
          <a:xfrm>
            <a:off x="4446070" y="573335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object 85">
            <a:extLst>
              <a:ext uri="{FF2B5EF4-FFF2-40B4-BE49-F238E27FC236}">
                <a16:creationId xmlns:a16="http://schemas.microsoft.com/office/drawing/2014/main" id="{54453EE6-94A1-4A64-AD54-B834C90551B0}"/>
              </a:ext>
            </a:extLst>
          </p:cNvPr>
          <p:cNvSpPr/>
          <p:nvPr/>
        </p:nvSpPr>
        <p:spPr>
          <a:xfrm>
            <a:off x="4582070" y="5753314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object 86">
            <a:extLst>
              <a:ext uri="{FF2B5EF4-FFF2-40B4-BE49-F238E27FC236}">
                <a16:creationId xmlns:a16="http://schemas.microsoft.com/office/drawing/2014/main" id="{7C7CCE2A-982F-486A-B503-189B9AC6BC5F}"/>
              </a:ext>
            </a:extLst>
          </p:cNvPr>
          <p:cNvSpPr/>
          <p:nvPr/>
        </p:nvSpPr>
        <p:spPr>
          <a:xfrm>
            <a:off x="4801776" y="5925438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object 87">
            <a:extLst>
              <a:ext uri="{FF2B5EF4-FFF2-40B4-BE49-F238E27FC236}">
                <a16:creationId xmlns:a16="http://schemas.microsoft.com/office/drawing/2014/main" id="{366ED01A-79E6-40B7-BC5F-D64822EF7619}"/>
              </a:ext>
            </a:extLst>
          </p:cNvPr>
          <p:cNvSpPr/>
          <p:nvPr/>
        </p:nvSpPr>
        <p:spPr>
          <a:xfrm>
            <a:off x="4915622" y="5747083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object 88">
            <a:extLst>
              <a:ext uri="{FF2B5EF4-FFF2-40B4-BE49-F238E27FC236}">
                <a16:creationId xmlns:a16="http://schemas.microsoft.com/office/drawing/2014/main" id="{8512E00E-6946-4602-8451-EC2E8A23FB0D}"/>
              </a:ext>
            </a:extLst>
          </p:cNvPr>
          <p:cNvSpPr/>
          <p:nvPr/>
        </p:nvSpPr>
        <p:spPr>
          <a:xfrm>
            <a:off x="5110097" y="5733358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95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891278" y="2786633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80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9577" y="23614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9966" y="191185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5566" y="14927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8916" y="1627637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5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5788" y="2046733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64050" y="1650495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5793" y="2439923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00421" y="13357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78909" y="1492001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5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78457" y="2069602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18916" y="1469147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52927" y="1650495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4860" y="1796795"/>
            <a:ext cx="1434465" cy="607060"/>
          </a:xfrm>
          <a:custGeom>
            <a:avLst/>
            <a:gdLst/>
            <a:ahLst/>
            <a:cxnLst/>
            <a:rect l="l" t="t" r="r" b="b"/>
            <a:pathLst>
              <a:path w="1434464" h="607060">
                <a:moveTo>
                  <a:pt x="1130808" y="0"/>
                </a:moveTo>
                <a:lnTo>
                  <a:pt x="1130808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0808" y="454913"/>
                </a:lnTo>
                <a:lnTo>
                  <a:pt x="1130808" y="606552"/>
                </a:lnTo>
                <a:lnTo>
                  <a:pt x="1434084" y="303275"/>
                </a:lnTo>
                <a:lnTo>
                  <a:pt x="11308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84541" y="166649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84541" y="166649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4541" y="18280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84541" y="18280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84541" y="19804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4541" y="19804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4541" y="21328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84541" y="21328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0879" y="1403608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2" y="0"/>
                </a:lnTo>
                <a:lnTo>
                  <a:pt x="2077212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718230" y="1567736"/>
            <a:ext cx="4826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MS UI Gothic"/>
                <a:cs typeface="MS UI Gothic"/>
              </a:rPr>
              <a:t>映射</a:t>
            </a:r>
            <a:endParaRPr>
              <a:latin typeface="MS UI Gothic"/>
              <a:cs typeface="MS UI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80782" y="18508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80782" y="18508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80782" y="20124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80782" y="20124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80782" y="21648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80782" y="21648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80782" y="23172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80782" y="23172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16645" y="15262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16645" y="15262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16645" y="16893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16645" y="16893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16645" y="18417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16645" y="18417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16645" y="19941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16645" y="19941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4786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4786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4786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786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4786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4786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4786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4786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93657" y="170916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93657" y="170916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93657" y="18722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93657" y="18722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693657" y="20246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93657" y="20246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93657" y="21770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93657" y="21770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18010" y="2489406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12377" y="2578182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75834" y="2496178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19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19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98015" y="2552429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399542" y="2495505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43044" y="2427728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40602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40602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40602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340602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40602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40602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40602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40602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59346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59346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959346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59346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59346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59346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59346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59346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5360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5360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5360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5360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5360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5360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5360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75360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6508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16508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6508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6508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6508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6508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508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16508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84423" y="3576934"/>
            <a:ext cx="227329" cy="419734"/>
          </a:xfrm>
          <a:custGeom>
            <a:avLst/>
            <a:gdLst/>
            <a:ahLst/>
            <a:cxnLst/>
            <a:rect l="l" t="t" r="r" b="b"/>
            <a:pathLst>
              <a:path w="227329" h="419735">
                <a:moveTo>
                  <a:pt x="146132" y="126217"/>
                </a:moveTo>
                <a:lnTo>
                  <a:pt x="114613" y="126217"/>
                </a:lnTo>
                <a:lnTo>
                  <a:pt x="121433" y="91893"/>
                </a:lnTo>
                <a:lnTo>
                  <a:pt x="129895" y="53955"/>
                </a:lnTo>
                <a:lnTo>
                  <a:pt x="158668" y="9634"/>
                </a:lnTo>
                <a:lnTo>
                  <a:pt x="188157" y="0"/>
                </a:lnTo>
                <a:lnTo>
                  <a:pt x="202334" y="1987"/>
                </a:lnTo>
                <a:lnTo>
                  <a:pt x="214900" y="7948"/>
                </a:lnTo>
                <a:lnTo>
                  <a:pt x="216424" y="9634"/>
                </a:lnTo>
                <a:lnTo>
                  <a:pt x="188157" y="9634"/>
                </a:lnTo>
                <a:lnTo>
                  <a:pt x="181366" y="10974"/>
                </a:lnTo>
                <a:lnTo>
                  <a:pt x="160936" y="47813"/>
                </a:lnTo>
                <a:lnTo>
                  <a:pt x="155683" y="73225"/>
                </a:lnTo>
                <a:lnTo>
                  <a:pt x="146132" y="126217"/>
                </a:lnTo>
                <a:close/>
              </a:path>
              <a:path w="227329" h="419735">
                <a:moveTo>
                  <a:pt x="202483" y="58773"/>
                </a:moveTo>
                <a:lnTo>
                  <a:pt x="193887" y="58773"/>
                </a:lnTo>
                <a:lnTo>
                  <a:pt x="186246" y="53955"/>
                </a:lnTo>
                <a:lnTo>
                  <a:pt x="210124" y="18306"/>
                </a:lnTo>
                <a:lnTo>
                  <a:pt x="201528" y="9634"/>
                </a:lnTo>
                <a:lnTo>
                  <a:pt x="216424" y="9634"/>
                </a:lnTo>
                <a:lnTo>
                  <a:pt x="223884" y="17884"/>
                </a:lnTo>
                <a:lnTo>
                  <a:pt x="227316" y="31795"/>
                </a:lnTo>
                <a:lnTo>
                  <a:pt x="225182" y="43327"/>
                </a:lnTo>
                <a:lnTo>
                  <a:pt x="219556" y="51787"/>
                </a:lnTo>
                <a:lnTo>
                  <a:pt x="211602" y="56996"/>
                </a:lnTo>
                <a:lnTo>
                  <a:pt x="202483" y="58773"/>
                </a:lnTo>
                <a:close/>
              </a:path>
              <a:path w="227329" h="419735">
                <a:moveTo>
                  <a:pt x="196753" y="140670"/>
                </a:moveTo>
                <a:lnTo>
                  <a:pt x="69723" y="140670"/>
                </a:lnTo>
                <a:lnTo>
                  <a:pt x="69723" y="126217"/>
                </a:lnTo>
                <a:lnTo>
                  <a:pt x="196753" y="126217"/>
                </a:lnTo>
                <a:lnTo>
                  <a:pt x="196753" y="140670"/>
                </a:lnTo>
                <a:close/>
              </a:path>
              <a:path w="227329" h="419735">
                <a:moveTo>
                  <a:pt x="64353" y="408521"/>
                </a:moveTo>
                <a:lnTo>
                  <a:pt x="39159" y="408521"/>
                </a:lnTo>
                <a:lnTo>
                  <a:pt x="53874" y="401340"/>
                </a:lnTo>
                <a:lnTo>
                  <a:pt x="64470" y="382145"/>
                </a:lnTo>
                <a:lnTo>
                  <a:pt x="72200" y="354460"/>
                </a:lnTo>
                <a:lnTo>
                  <a:pt x="78319" y="321807"/>
                </a:lnTo>
                <a:lnTo>
                  <a:pt x="112703" y="140670"/>
                </a:lnTo>
                <a:lnTo>
                  <a:pt x="143266" y="140670"/>
                </a:lnTo>
                <a:lnTo>
                  <a:pt x="115568" y="286157"/>
                </a:lnTo>
                <a:lnTo>
                  <a:pt x="113703" y="297012"/>
                </a:lnTo>
                <a:lnTo>
                  <a:pt x="100659" y="348348"/>
                </a:lnTo>
                <a:lnTo>
                  <a:pt x="82542" y="388634"/>
                </a:lnTo>
                <a:lnTo>
                  <a:pt x="71036" y="403342"/>
                </a:lnTo>
                <a:lnTo>
                  <a:pt x="64353" y="408521"/>
                </a:lnTo>
                <a:close/>
              </a:path>
              <a:path w="227329" h="419735">
                <a:moveTo>
                  <a:pt x="39159" y="419120"/>
                </a:moveTo>
                <a:lnTo>
                  <a:pt x="24982" y="416997"/>
                </a:lnTo>
                <a:lnTo>
                  <a:pt x="12416" y="410809"/>
                </a:lnTo>
                <a:lnTo>
                  <a:pt x="3432" y="400828"/>
                </a:lnTo>
                <a:lnTo>
                  <a:pt x="0" y="387324"/>
                </a:lnTo>
                <a:lnTo>
                  <a:pt x="2268" y="375642"/>
                </a:lnTo>
                <a:lnTo>
                  <a:pt x="8118" y="366850"/>
                </a:lnTo>
                <a:lnTo>
                  <a:pt x="16117" y="361310"/>
                </a:lnTo>
                <a:lnTo>
                  <a:pt x="24832" y="359383"/>
                </a:lnTo>
                <a:lnTo>
                  <a:pt x="33428" y="359383"/>
                </a:lnTo>
                <a:lnTo>
                  <a:pt x="42024" y="365164"/>
                </a:lnTo>
                <a:lnTo>
                  <a:pt x="42024" y="375762"/>
                </a:lnTo>
                <a:lnTo>
                  <a:pt x="41099" y="382251"/>
                </a:lnTo>
                <a:lnTo>
                  <a:pt x="37488" y="390094"/>
                </a:lnTo>
                <a:lnTo>
                  <a:pt x="29936" y="397034"/>
                </a:lnTo>
                <a:lnTo>
                  <a:pt x="17192" y="400813"/>
                </a:lnTo>
                <a:lnTo>
                  <a:pt x="25788" y="408521"/>
                </a:lnTo>
                <a:lnTo>
                  <a:pt x="64353" y="408521"/>
                </a:lnTo>
                <a:lnTo>
                  <a:pt x="56485" y="414618"/>
                </a:lnTo>
                <a:lnTo>
                  <a:pt x="39159" y="419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78592" y="3555742"/>
            <a:ext cx="105410" cy="461009"/>
          </a:xfrm>
          <a:custGeom>
            <a:avLst/>
            <a:gdLst/>
            <a:ahLst/>
            <a:cxnLst/>
            <a:rect l="l" t="t" r="r" b="b"/>
            <a:pathLst>
              <a:path w="105410" h="461010">
                <a:moveTo>
                  <a:pt x="104107" y="460550"/>
                </a:moveTo>
                <a:lnTo>
                  <a:pt x="101241" y="460550"/>
                </a:lnTo>
                <a:lnTo>
                  <a:pt x="91929" y="454995"/>
                </a:lnTo>
                <a:lnTo>
                  <a:pt x="51814" y="411366"/>
                </a:lnTo>
                <a:lnTo>
                  <a:pt x="29608" y="373835"/>
                </a:lnTo>
                <a:lnTo>
                  <a:pt x="14505" y="334603"/>
                </a:lnTo>
                <a:lnTo>
                  <a:pt x="5491" y="296274"/>
                </a:lnTo>
                <a:lnTo>
                  <a:pt x="0" y="230275"/>
                </a:lnTo>
                <a:lnTo>
                  <a:pt x="1119" y="199232"/>
                </a:lnTo>
                <a:lnTo>
                  <a:pt x="14102" y="128114"/>
                </a:lnTo>
                <a:lnTo>
                  <a:pt x="28653" y="90568"/>
                </a:lnTo>
                <a:lnTo>
                  <a:pt x="50606" y="51622"/>
                </a:lnTo>
                <a:lnTo>
                  <a:pt x="91646" y="5886"/>
                </a:lnTo>
                <a:lnTo>
                  <a:pt x="101241" y="0"/>
                </a:lnTo>
                <a:lnTo>
                  <a:pt x="104107" y="0"/>
                </a:lnTo>
                <a:lnTo>
                  <a:pt x="105062" y="1926"/>
                </a:lnTo>
                <a:lnTo>
                  <a:pt x="105062" y="6744"/>
                </a:lnTo>
                <a:lnTo>
                  <a:pt x="99331" y="12525"/>
                </a:lnTo>
                <a:lnTo>
                  <a:pt x="70044" y="49693"/>
                </a:lnTo>
                <a:lnTo>
                  <a:pt x="49100" y="91115"/>
                </a:lnTo>
                <a:lnTo>
                  <a:pt x="35446" y="135729"/>
                </a:lnTo>
                <a:lnTo>
                  <a:pt x="28026" y="182470"/>
                </a:lnTo>
                <a:lnTo>
                  <a:pt x="25788" y="230275"/>
                </a:lnTo>
                <a:lnTo>
                  <a:pt x="27828" y="274179"/>
                </a:lnTo>
                <a:lnTo>
                  <a:pt x="34773" y="319980"/>
                </a:lnTo>
                <a:lnTo>
                  <a:pt x="47862" y="365411"/>
                </a:lnTo>
                <a:lnTo>
                  <a:pt x="68332" y="408205"/>
                </a:lnTo>
                <a:lnTo>
                  <a:pt x="97421" y="446097"/>
                </a:lnTo>
                <a:lnTo>
                  <a:pt x="105062" y="453805"/>
                </a:lnTo>
                <a:lnTo>
                  <a:pt x="105062" y="459586"/>
                </a:lnTo>
                <a:lnTo>
                  <a:pt x="104107" y="460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323770" y="3698339"/>
            <a:ext cx="200660" cy="208279"/>
          </a:xfrm>
          <a:custGeom>
            <a:avLst/>
            <a:gdLst/>
            <a:ahLst/>
            <a:cxnLst/>
            <a:rect l="l" t="t" r="r" b="b"/>
            <a:pathLst>
              <a:path w="200660" h="208279">
                <a:moveTo>
                  <a:pt x="10506" y="75152"/>
                </a:moveTo>
                <a:lnTo>
                  <a:pt x="0" y="75152"/>
                </a:lnTo>
                <a:lnTo>
                  <a:pt x="0" y="70335"/>
                </a:lnTo>
                <a:lnTo>
                  <a:pt x="3357" y="57719"/>
                </a:lnTo>
                <a:lnTo>
                  <a:pt x="13968" y="33722"/>
                </a:lnTo>
                <a:lnTo>
                  <a:pt x="32637" y="10447"/>
                </a:lnTo>
                <a:lnTo>
                  <a:pt x="60172" y="0"/>
                </a:lnTo>
                <a:lnTo>
                  <a:pt x="75662" y="2890"/>
                </a:lnTo>
                <a:lnTo>
                  <a:pt x="85615" y="9634"/>
                </a:lnTo>
                <a:lnTo>
                  <a:pt x="59216" y="9634"/>
                </a:lnTo>
                <a:lnTo>
                  <a:pt x="48143" y="12013"/>
                </a:lnTo>
                <a:lnTo>
                  <a:pt x="35816" y="20715"/>
                </a:lnTo>
                <a:lnTo>
                  <a:pt x="23489" y="38088"/>
                </a:lnTo>
                <a:lnTo>
                  <a:pt x="12416" y="66481"/>
                </a:lnTo>
                <a:lnTo>
                  <a:pt x="10506" y="74189"/>
                </a:lnTo>
                <a:lnTo>
                  <a:pt x="10506" y="75152"/>
                </a:lnTo>
                <a:close/>
              </a:path>
              <a:path w="200660" h="208279">
                <a:moveTo>
                  <a:pt x="121733" y="198479"/>
                </a:moveTo>
                <a:lnTo>
                  <a:pt x="99331" y="198479"/>
                </a:lnTo>
                <a:lnTo>
                  <a:pt x="134581" y="181618"/>
                </a:lnTo>
                <a:lnTo>
                  <a:pt x="159981" y="143078"/>
                </a:lnTo>
                <a:lnTo>
                  <a:pt x="175352" y="100926"/>
                </a:lnTo>
                <a:lnTo>
                  <a:pt x="180516" y="73225"/>
                </a:lnTo>
                <a:lnTo>
                  <a:pt x="179471" y="61663"/>
                </a:lnTo>
                <a:lnTo>
                  <a:pt x="176457" y="51546"/>
                </a:lnTo>
                <a:lnTo>
                  <a:pt x="171651" y="42875"/>
                </a:lnTo>
                <a:lnTo>
                  <a:pt x="165234" y="35649"/>
                </a:lnTo>
                <a:lnTo>
                  <a:pt x="157593" y="27941"/>
                </a:lnTo>
                <a:lnTo>
                  <a:pt x="157593" y="21196"/>
                </a:lnTo>
                <a:lnTo>
                  <a:pt x="159563" y="13820"/>
                </a:lnTo>
                <a:lnTo>
                  <a:pt x="164756" y="6985"/>
                </a:lnTo>
                <a:lnTo>
                  <a:pt x="172099" y="1957"/>
                </a:lnTo>
                <a:lnTo>
                  <a:pt x="180516" y="0"/>
                </a:lnTo>
                <a:lnTo>
                  <a:pt x="186873" y="1445"/>
                </a:lnTo>
                <a:lnTo>
                  <a:pt x="193410" y="6503"/>
                </a:lnTo>
                <a:lnTo>
                  <a:pt x="198514" y="16258"/>
                </a:lnTo>
                <a:lnTo>
                  <a:pt x="200573" y="31795"/>
                </a:lnTo>
                <a:lnTo>
                  <a:pt x="197272" y="59382"/>
                </a:lnTo>
                <a:lnTo>
                  <a:pt x="186544" y="104265"/>
                </a:lnTo>
                <a:lnTo>
                  <a:pt x="167152" y="152987"/>
                </a:lnTo>
                <a:lnTo>
                  <a:pt x="137857" y="192089"/>
                </a:lnTo>
                <a:lnTo>
                  <a:pt x="121733" y="198479"/>
                </a:lnTo>
                <a:close/>
              </a:path>
              <a:path w="200660" h="208279">
                <a:moveTo>
                  <a:pt x="97421" y="208114"/>
                </a:moveTo>
                <a:lnTo>
                  <a:pt x="79005" y="206142"/>
                </a:lnTo>
                <a:lnTo>
                  <a:pt x="58978" y="198118"/>
                </a:lnTo>
                <a:lnTo>
                  <a:pt x="42890" y="180881"/>
                </a:lnTo>
                <a:lnTo>
                  <a:pt x="36294" y="151268"/>
                </a:lnTo>
                <a:lnTo>
                  <a:pt x="37518" y="135431"/>
                </a:lnTo>
                <a:lnTo>
                  <a:pt x="41786" y="116341"/>
                </a:lnTo>
                <a:lnTo>
                  <a:pt x="49994" y="91110"/>
                </a:lnTo>
                <a:lnTo>
                  <a:pt x="63037" y="56846"/>
                </a:lnTo>
                <a:lnTo>
                  <a:pt x="65440" y="49695"/>
                </a:lnTo>
                <a:lnTo>
                  <a:pt x="67932" y="41550"/>
                </a:lnTo>
                <a:lnTo>
                  <a:pt x="69887" y="32864"/>
                </a:lnTo>
                <a:lnTo>
                  <a:pt x="70678" y="24087"/>
                </a:lnTo>
                <a:lnTo>
                  <a:pt x="70678" y="9634"/>
                </a:lnTo>
                <a:lnTo>
                  <a:pt x="85615" y="9634"/>
                </a:lnTo>
                <a:lnTo>
                  <a:pt x="87392" y="10839"/>
                </a:lnTo>
                <a:lnTo>
                  <a:pt x="94824" y="22762"/>
                </a:lnTo>
                <a:lnTo>
                  <a:pt x="97421" y="37576"/>
                </a:lnTo>
                <a:lnTo>
                  <a:pt x="97421" y="46247"/>
                </a:lnTo>
                <a:lnTo>
                  <a:pt x="92645" y="60700"/>
                </a:lnTo>
                <a:lnTo>
                  <a:pt x="82423" y="88099"/>
                </a:lnTo>
                <a:lnTo>
                  <a:pt x="73901" y="113692"/>
                </a:lnTo>
                <a:lnTo>
                  <a:pt x="68066" y="137117"/>
                </a:lnTo>
                <a:lnTo>
                  <a:pt x="65902" y="158013"/>
                </a:lnTo>
                <a:lnTo>
                  <a:pt x="67902" y="174497"/>
                </a:lnTo>
                <a:lnTo>
                  <a:pt x="74021" y="187279"/>
                </a:lnTo>
                <a:lnTo>
                  <a:pt x="84437" y="195544"/>
                </a:lnTo>
                <a:lnTo>
                  <a:pt x="99331" y="198479"/>
                </a:lnTo>
                <a:lnTo>
                  <a:pt x="121733" y="198479"/>
                </a:lnTo>
                <a:lnTo>
                  <a:pt x="97421" y="208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47266" y="3757107"/>
            <a:ext cx="96520" cy="217170"/>
          </a:xfrm>
          <a:custGeom>
            <a:avLst/>
            <a:gdLst/>
            <a:ahLst/>
            <a:cxnLst/>
            <a:rect l="l" t="t" r="r" b="b"/>
            <a:pathLst>
              <a:path w="96520" h="217170">
                <a:moveTo>
                  <a:pt x="79274" y="29868"/>
                </a:moveTo>
                <a:lnTo>
                  <a:pt x="62082" y="29868"/>
                </a:lnTo>
                <a:lnTo>
                  <a:pt x="57306" y="23123"/>
                </a:lnTo>
                <a:lnTo>
                  <a:pt x="57306" y="8671"/>
                </a:lnTo>
                <a:lnTo>
                  <a:pt x="66857" y="0"/>
                </a:lnTo>
                <a:lnTo>
                  <a:pt x="84049" y="0"/>
                </a:lnTo>
                <a:lnTo>
                  <a:pt x="87870" y="6744"/>
                </a:lnTo>
                <a:lnTo>
                  <a:pt x="87870" y="21196"/>
                </a:lnTo>
                <a:lnTo>
                  <a:pt x="79274" y="29868"/>
                </a:lnTo>
                <a:close/>
              </a:path>
              <a:path w="96520" h="217170">
                <a:moveTo>
                  <a:pt x="9551" y="125254"/>
                </a:moveTo>
                <a:lnTo>
                  <a:pt x="0" y="125254"/>
                </a:lnTo>
                <a:lnTo>
                  <a:pt x="0" y="120436"/>
                </a:lnTo>
                <a:lnTo>
                  <a:pt x="2731" y="110726"/>
                </a:lnTo>
                <a:lnTo>
                  <a:pt x="11103" y="94061"/>
                </a:lnTo>
                <a:lnTo>
                  <a:pt x="25385" y="78298"/>
                </a:lnTo>
                <a:lnTo>
                  <a:pt x="45845" y="71298"/>
                </a:lnTo>
                <a:lnTo>
                  <a:pt x="58276" y="73496"/>
                </a:lnTo>
                <a:lnTo>
                  <a:pt x="67932" y="79488"/>
                </a:lnTo>
                <a:lnTo>
                  <a:pt x="68949" y="80933"/>
                </a:lnTo>
                <a:lnTo>
                  <a:pt x="44890" y="80933"/>
                </a:lnTo>
                <a:lnTo>
                  <a:pt x="35891" y="83161"/>
                </a:lnTo>
                <a:lnTo>
                  <a:pt x="26623" y="90086"/>
                </a:lnTo>
                <a:lnTo>
                  <a:pt x="17893" y="102070"/>
                </a:lnTo>
                <a:lnTo>
                  <a:pt x="10506" y="119473"/>
                </a:lnTo>
                <a:lnTo>
                  <a:pt x="9551" y="123327"/>
                </a:lnTo>
                <a:lnTo>
                  <a:pt x="9551" y="125254"/>
                </a:lnTo>
                <a:close/>
              </a:path>
              <a:path w="96520" h="217170">
                <a:moveTo>
                  <a:pt x="50620" y="216786"/>
                </a:moveTo>
                <a:lnTo>
                  <a:pt x="38189" y="214603"/>
                </a:lnTo>
                <a:lnTo>
                  <a:pt x="28533" y="208716"/>
                </a:lnTo>
                <a:lnTo>
                  <a:pt x="22280" y="200120"/>
                </a:lnTo>
                <a:lnTo>
                  <a:pt x="20057" y="189808"/>
                </a:lnTo>
                <a:lnTo>
                  <a:pt x="20057" y="184027"/>
                </a:lnTo>
                <a:lnTo>
                  <a:pt x="21967" y="180173"/>
                </a:lnTo>
                <a:lnTo>
                  <a:pt x="22922" y="175355"/>
                </a:lnTo>
                <a:lnTo>
                  <a:pt x="42980" y="124290"/>
                </a:lnTo>
                <a:lnTo>
                  <a:pt x="52531" y="91531"/>
                </a:lnTo>
                <a:lnTo>
                  <a:pt x="52531" y="82860"/>
                </a:lnTo>
                <a:lnTo>
                  <a:pt x="49665" y="80933"/>
                </a:lnTo>
                <a:lnTo>
                  <a:pt x="68949" y="80933"/>
                </a:lnTo>
                <a:lnTo>
                  <a:pt x="74185" y="88370"/>
                </a:lnTo>
                <a:lnTo>
                  <a:pt x="76408" y="99239"/>
                </a:lnTo>
                <a:lnTo>
                  <a:pt x="76408" y="102130"/>
                </a:lnTo>
                <a:lnTo>
                  <a:pt x="59216" y="150305"/>
                </a:lnTo>
                <a:lnTo>
                  <a:pt x="56366" y="156251"/>
                </a:lnTo>
                <a:lnTo>
                  <a:pt x="53605" y="162469"/>
                </a:lnTo>
                <a:lnTo>
                  <a:pt x="51023" y="168867"/>
                </a:lnTo>
                <a:lnTo>
                  <a:pt x="48710" y="175355"/>
                </a:lnTo>
                <a:lnTo>
                  <a:pt x="45845" y="183063"/>
                </a:lnTo>
                <a:lnTo>
                  <a:pt x="42980" y="188844"/>
                </a:lnTo>
                <a:lnTo>
                  <a:pt x="42980" y="203297"/>
                </a:lnTo>
                <a:lnTo>
                  <a:pt x="44890" y="208114"/>
                </a:lnTo>
                <a:lnTo>
                  <a:pt x="72595" y="208114"/>
                </a:lnTo>
                <a:lnTo>
                  <a:pt x="71081" y="209785"/>
                </a:lnTo>
                <a:lnTo>
                  <a:pt x="50620" y="216786"/>
                </a:lnTo>
                <a:close/>
              </a:path>
              <a:path w="96520" h="217170">
                <a:moveTo>
                  <a:pt x="72595" y="208114"/>
                </a:moveTo>
                <a:lnTo>
                  <a:pt x="51576" y="208114"/>
                </a:lnTo>
                <a:lnTo>
                  <a:pt x="61097" y="205600"/>
                </a:lnTo>
                <a:lnTo>
                  <a:pt x="70439" y="198118"/>
                </a:lnTo>
                <a:lnTo>
                  <a:pt x="78707" y="185758"/>
                </a:lnTo>
                <a:lnTo>
                  <a:pt x="85005" y="168611"/>
                </a:lnTo>
                <a:lnTo>
                  <a:pt x="86915" y="164757"/>
                </a:lnTo>
                <a:lnTo>
                  <a:pt x="86915" y="162830"/>
                </a:lnTo>
                <a:lnTo>
                  <a:pt x="96466" y="162830"/>
                </a:lnTo>
                <a:lnTo>
                  <a:pt x="96466" y="167648"/>
                </a:lnTo>
                <a:lnTo>
                  <a:pt x="93735" y="177358"/>
                </a:lnTo>
                <a:lnTo>
                  <a:pt x="85363" y="194023"/>
                </a:lnTo>
                <a:lnTo>
                  <a:pt x="72595" y="208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09640" y="3555742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4775" y="460550"/>
                </a:moveTo>
                <a:lnTo>
                  <a:pt x="1910" y="460550"/>
                </a:lnTo>
                <a:lnTo>
                  <a:pt x="0" y="458623"/>
                </a:lnTo>
                <a:lnTo>
                  <a:pt x="0" y="453805"/>
                </a:lnTo>
                <a:lnTo>
                  <a:pt x="6685" y="448024"/>
                </a:lnTo>
                <a:lnTo>
                  <a:pt x="35973" y="410764"/>
                </a:lnTo>
                <a:lnTo>
                  <a:pt x="56917" y="369157"/>
                </a:lnTo>
                <a:lnTo>
                  <a:pt x="70571" y="324404"/>
                </a:lnTo>
                <a:lnTo>
                  <a:pt x="77990" y="277709"/>
                </a:lnTo>
                <a:lnTo>
                  <a:pt x="80229" y="230275"/>
                </a:lnTo>
                <a:lnTo>
                  <a:pt x="77096" y="175278"/>
                </a:lnTo>
                <a:lnTo>
                  <a:pt x="68004" y="126063"/>
                </a:lnTo>
                <a:lnTo>
                  <a:pt x="53409" y="82860"/>
                </a:lnTo>
                <a:lnTo>
                  <a:pt x="33772" y="45900"/>
                </a:lnTo>
                <a:lnTo>
                  <a:pt x="9551" y="15415"/>
                </a:lnTo>
                <a:lnTo>
                  <a:pt x="0" y="6744"/>
                </a:lnTo>
                <a:lnTo>
                  <a:pt x="0" y="1926"/>
                </a:lnTo>
                <a:lnTo>
                  <a:pt x="1910" y="0"/>
                </a:lnTo>
                <a:lnTo>
                  <a:pt x="4775" y="0"/>
                </a:lnTo>
                <a:lnTo>
                  <a:pt x="54202" y="49183"/>
                </a:lnTo>
                <a:lnTo>
                  <a:pt x="76408" y="86714"/>
                </a:lnTo>
                <a:lnTo>
                  <a:pt x="91511" y="126082"/>
                </a:lnTo>
                <a:lnTo>
                  <a:pt x="100525" y="164637"/>
                </a:lnTo>
                <a:lnTo>
                  <a:pt x="106017" y="230275"/>
                </a:lnTo>
                <a:lnTo>
                  <a:pt x="104898" y="261468"/>
                </a:lnTo>
                <a:lnTo>
                  <a:pt x="91914" y="333248"/>
                </a:lnTo>
                <a:lnTo>
                  <a:pt x="77364" y="370945"/>
                </a:lnTo>
                <a:lnTo>
                  <a:pt x="55411" y="409741"/>
                </a:lnTo>
                <a:lnTo>
                  <a:pt x="14371" y="454814"/>
                </a:lnTo>
                <a:lnTo>
                  <a:pt x="4775" y="460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014321" y="3741210"/>
            <a:ext cx="304165" cy="0"/>
          </a:xfrm>
          <a:custGeom>
            <a:avLst/>
            <a:gdLst/>
            <a:ahLst/>
            <a:cxnLst/>
            <a:rect l="l" t="t" r="r" b="b"/>
            <a:pathLst>
              <a:path w="304164">
                <a:moveTo>
                  <a:pt x="0" y="0"/>
                </a:moveTo>
                <a:lnTo>
                  <a:pt x="303725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14321" y="3830815"/>
            <a:ext cx="304165" cy="0"/>
          </a:xfrm>
          <a:custGeom>
            <a:avLst/>
            <a:gdLst/>
            <a:ahLst/>
            <a:cxnLst/>
            <a:rect l="l" t="t" r="r" b="b"/>
            <a:pathLst>
              <a:path w="304164">
                <a:moveTo>
                  <a:pt x="0" y="0"/>
                </a:moveTo>
                <a:lnTo>
                  <a:pt x="303725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81366" y="3585605"/>
            <a:ext cx="520700" cy="320040"/>
          </a:xfrm>
          <a:custGeom>
            <a:avLst/>
            <a:gdLst/>
            <a:ahLst/>
            <a:cxnLst/>
            <a:rect l="l" t="t" r="r" b="b"/>
            <a:pathLst>
              <a:path w="520700" h="320039">
                <a:moveTo>
                  <a:pt x="149952" y="21196"/>
                </a:moveTo>
                <a:lnTo>
                  <a:pt x="0" y="21196"/>
                </a:lnTo>
                <a:lnTo>
                  <a:pt x="0" y="0"/>
                </a:lnTo>
                <a:lnTo>
                  <a:pt x="15326" y="557"/>
                </a:lnTo>
                <a:lnTo>
                  <a:pt x="149952" y="963"/>
                </a:lnTo>
                <a:lnTo>
                  <a:pt x="149952" y="21196"/>
                </a:lnTo>
                <a:close/>
              </a:path>
              <a:path w="520700" h="320039">
                <a:moveTo>
                  <a:pt x="149952" y="963"/>
                </a:moveTo>
                <a:lnTo>
                  <a:pt x="69723" y="963"/>
                </a:lnTo>
                <a:lnTo>
                  <a:pt x="132984" y="557"/>
                </a:lnTo>
                <a:lnTo>
                  <a:pt x="149952" y="0"/>
                </a:lnTo>
                <a:lnTo>
                  <a:pt x="149952" y="963"/>
                </a:lnTo>
                <a:close/>
              </a:path>
              <a:path w="520700" h="320039">
                <a:moveTo>
                  <a:pt x="340975" y="21196"/>
                </a:moveTo>
                <a:lnTo>
                  <a:pt x="191022" y="21196"/>
                </a:lnTo>
                <a:lnTo>
                  <a:pt x="191022" y="0"/>
                </a:lnTo>
                <a:lnTo>
                  <a:pt x="206349" y="557"/>
                </a:lnTo>
                <a:lnTo>
                  <a:pt x="340975" y="963"/>
                </a:lnTo>
                <a:lnTo>
                  <a:pt x="340975" y="21196"/>
                </a:lnTo>
                <a:close/>
              </a:path>
              <a:path w="520700" h="320039">
                <a:moveTo>
                  <a:pt x="340975" y="963"/>
                </a:moveTo>
                <a:lnTo>
                  <a:pt x="260745" y="963"/>
                </a:lnTo>
                <a:lnTo>
                  <a:pt x="324006" y="557"/>
                </a:lnTo>
                <a:lnTo>
                  <a:pt x="340975" y="0"/>
                </a:lnTo>
                <a:lnTo>
                  <a:pt x="340975" y="963"/>
                </a:lnTo>
                <a:close/>
              </a:path>
              <a:path w="520700" h="320039">
                <a:moveTo>
                  <a:pt x="400554" y="232202"/>
                </a:moveTo>
                <a:lnTo>
                  <a:pt x="378224" y="232202"/>
                </a:lnTo>
                <a:lnTo>
                  <a:pt x="456543" y="26977"/>
                </a:lnTo>
                <a:lnTo>
                  <a:pt x="445201" y="23635"/>
                </a:lnTo>
                <a:lnTo>
                  <a:pt x="432427" y="21919"/>
                </a:lnTo>
                <a:lnTo>
                  <a:pt x="420010" y="21287"/>
                </a:lnTo>
                <a:lnTo>
                  <a:pt x="409743" y="21196"/>
                </a:lnTo>
                <a:lnTo>
                  <a:pt x="409743" y="0"/>
                </a:lnTo>
                <a:lnTo>
                  <a:pt x="423875" y="557"/>
                </a:lnTo>
                <a:lnTo>
                  <a:pt x="440426" y="843"/>
                </a:lnTo>
                <a:lnTo>
                  <a:pt x="520536" y="963"/>
                </a:lnTo>
                <a:lnTo>
                  <a:pt x="520536" y="21196"/>
                </a:lnTo>
                <a:lnTo>
                  <a:pt x="480421" y="24087"/>
                </a:lnTo>
                <a:lnTo>
                  <a:pt x="480421" y="25050"/>
                </a:lnTo>
                <a:lnTo>
                  <a:pt x="477556" y="32758"/>
                </a:lnTo>
                <a:lnTo>
                  <a:pt x="400554" y="232202"/>
                </a:lnTo>
                <a:close/>
              </a:path>
              <a:path w="520700" h="320039">
                <a:moveTo>
                  <a:pt x="520536" y="963"/>
                </a:moveTo>
                <a:lnTo>
                  <a:pt x="471825" y="963"/>
                </a:lnTo>
                <a:lnTo>
                  <a:pt x="486555" y="812"/>
                </a:lnTo>
                <a:lnTo>
                  <a:pt x="510641" y="150"/>
                </a:lnTo>
                <a:lnTo>
                  <a:pt x="520536" y="0"/>
                </a:lnTo>
                <a:lnTo>
                  <a:pt x="520536" y="963"/>
                </a:lnTo>
                <a:close/>
              </a:path>
              <a:path w="520700" h="320039">
                <a:moveTo>
                  <a:pt x="176695" y="319880"/>
                </a:moveTo>
                <a:lnTo>
                  <a:pt x="153773" y="319880"/>
                </a:lnTo>
                <a:lnTo>
                  <a:pt x="151862" y="315062"/>
                </a:lnTo>
                <a:lnTo>
                  <a:pt x="148997" y="307354"/>
                </a:lnTo>
                <a:lnTo>
                  <a:pt x="39159" y="21196"/>
                </a:lnTo>
                <a:lnTo>
                  <a:pt x="106017" y="21196"/>
                </a:lnTo>
                <a:lnTo>
                  <a:pt x="187202" y="232202"/>
                </a:lnTo>
                <a:lnTo>
                  <a:pt x="210231" y="232202"/>
                </a:lnTo>
                <a:lnTo>
                  <a:pt x="181471" y="307354"/>
                </a:lnTo>
                <a:lnTo>
                  <a:pt x="178606" y="315062"/>
                </a:lnTo>
                <a:lnTo>
                  <a:pt x="176695" y="319880"/>
                </a:lnTo>
                <a:close/>
              </a:path>
              <a:path w="520700" h="320039">
                <a:moveTo>
                  <a:pt x="210231" y="232202"/>
                </a:moveTo>
                <a:lnTo>
                  <a:pt x="187202" y="232202"/>
                </a:lnTo>
                <a:lnTo>
                  <a:pt x="249284" y="70335"/>
                </a:lnTo>
                <a:lnTo>
                  <a:pt x="230182" y="21196"/>
                </a:lnTo>
                <a:lnTo>
                  <a:pt x="297039" y="21196"/>
                </a:lnTo>
                <a:lnTo>
                  <a:pt x="327437" y="100203"/>
                </a:lnTo>
                <a:lnTo>
                  <a:pt x="260745" y="100203"/>
                </a:lnTo>
                <a:lnTo>
                  <a:pt x="210231" y="232202"/>
                </a:lnTo>
                <a:close/>
              </a:path>
              <a:path w="520700" h="320039">
                <a:moveTo>
                  <a:pt x="367718" y="319880"/>
                </a:moveTo>
                <a:lnTo>
                  <a:pt x="344795" y="319880"/>
                </a:lnTo>
                <a:lnTo>
                  <a:pt x="342885" y="315062"/>
                </a:lnTo>
                <a:lnTo>
                  <a:pt x="340020" y="307354"/>
                </a:lnTo>
                <a:lnTo>
                  <a:pt x="260745" y="100203"/>
                </a:lnTo>
                <a:lnTo>
                  <a:pt x="327437" y="100203"/>
                </a:lnTo>
                <a:lnTo>
                  <a:pt x="378224" y="232202"/>
                </a:lnTo>
                <a:lnTo>
                  <a:pt x="400554" y="232202"/>
                </a:lnTo>
                <a:lnTo>
                  <a:pt x="371538" y="307354"/>
                </a:lnTo>
                <a:lnTo>
                  <a:pt x="368673" y="315062"/>
                </a:lnTo>
                <a:lnTo>
                  <a:pt x="367718" y="319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984710" y="3692554"/>
            <a:ext cx="211454" cy="212090"/>
          </a:xfrm>
          <a:custGeom>
            <a:avLst/>
            <a:gdLst/>
            <a:ahLst/>
            <a:cxnLst/>
            <a:rect l="l" t="t" r="r" b="b"/>
            <a:pathLst>
              <a:path w="211454" h="212089">
                <a:moveTo>
                  <a:pt x="118433" y="211968"/>
                </a:moveTo>
                <a:lnTo>
                  <a:pt x="68902" y="203929"/>
                </a:lnTo>
                <a:lnTo>
                  <a:pt x="31638" y="181618"/>
                </a:lnTo>
                <a:lnTo>
                  <a:pt x="8163" y="147745"/>
                </a:lnTo>
                <a:lnTo>
                  <a:pt x="0" y="105020"/>
                </a:lnTo>
                <a:lnTo>
                  <a:pt x="7267" y="64629"/>
                </a:lnTo>
                <a:lnTo>
                  <a:pt x="28772" y="31193"/>
                </a:lnTo>
                <a:lnTo>
                  <a:pt x="64067" y="8415"/>
                </a:lnTo>
                <a:lnTo>
                  <a:pt x="112703" y="0"/>
                </a:lnTo>
                <a:lnTo>
                  <a:pt x="134924" y="1610"/>
                </a:lnTo>
                <a:lnTo>
                  <a:pt x="154370" y="6383"/>
                </a:lnTo>
                <a:lnTo>
                  <a:pt x="171129" y="14226"/>
                </a:lnTo>
                <a:lnTo>
                  <a:pt x="173946" y="16379"/>
                </a:lnTo>
                <a:lnTo>
                  <a:pt x="112703" y="16379"/>
                </a:lnTo>
                <a:lnTo>
                  <a:pt x="101943" y="17568"/>
                </a:lnTo>
                <a:lnTo>
                  <a:pt x="68768" y="40466"/>
                </a:lnTo>
                <a:lnTo>
                  <a:pt x="58963" y="79623"/>
                </a:lnTo>
                <a:lnTo>
                  <a:pt x="58261" y="93458"/>
                </a:lnTo>
                <a:lnTo>
                  <a:pt x="210913" y="93458"/>
                </a:lnTo>
                <a:lnTo>
                  <a:pt x="211079" y="96349"/>
                </a:lnTo>
                <a:lnTo>
                  <a:pt x="211079" y="108874"/>
                </a:lnTo>
                <a:lnTo>
                  <a:pt x="58261" y="108874"/>
                </a:lnTo>
                <a:lnTo>
                  <a:pt x="59276" y="131878"/>
                </a:lnTo>
                <a:lnTo>
                  <a:pt x="66380" y="159940"/>
                </a:lnTo>
                <a:lnTo>
                  <a:pt x="85661" y="183666"/>
                </a:lnTo>
                <a:lnTo>
                  <a:pt x="123209" y="193662"/>
                </a:lnTo>
                <a:lnTo>
                  <a:pt x="180387" y="193662"/>
                </a:lnTo>
                <a:lnTo>
                  <a:pt x="163533" y="204170"/>
                </a:lnTo>
                <a:lnTo>
                  <a:pt x="118433" y="211968"/>
                </a:lnTo>
                <a:close/>
              </a:path>
              <a:path w="211454" h="212089">
                <a:moveTo>
                  <a:pt x="210913" y="93458"/>
                </a:moveTo>
                <a:lnTo>
                  <a:pt x="167144" y="93458"/>
                </a:lnTo>
                <a:lnTo>
                  <a:pt x="166159" y="74505"/>
                </a:lnTo>
                <a:lnTo>
                  <a:pt x="159981" y="48776"/>
                </a:lnTo>
                <a:lnTo>
                  <a:pt x="143774" y="26119"/>
                </a:lnTo>
                <a:lnTo>
                  <a:pt x="112703" y="16379"/>
                </a:lnTo>
                <a:lnTo>
                  <a:pt x="173946" y="16379"/>
                </a:lnTo>
                <a:lnTo>
                  <a:pt x="185291" y="25050"/>
                </a:lnTo>
                <a:lnTo>
                  <a:pt x="198991" y="43914"/>
                </a:lnTo>
                <a:lnTo>
                  <a:pt x="206781" y="63951"/>
                </a:lnTo>
                <a:lnTo>
                  <a:pt x="210273" y="82363"/>
                </a:lnTo>
                <a:lnTo>
                  <a:pt x="210913" y="93458"/>
                </a:lnTo>
                <a:close/>
              </a:path>
              <a:path w="211454" h="212089">
                <a:moveTo>
                  <a:pt x="180387" y="193662"/>
                </a:moveTo>
                <a:lnTo>
                  <a:pt x="123209" y="193662"/>
                </a:lnTo>
                <a:lnTo>
                  <a:pt x="144505" y="190907"/>
                </a:lnTo>
                <a:lnTo>
                  <a:pt x="163204" y="183184"/>
                </a:lnTo>
                <a:lnTo>
                  <a:pt x="178143" y="171306"/>
                </a:lnTo>
                <a:lnTo>
                  <a:pt x="188157" y="156086"/>
                </a:lnTo>
                <a:lnTo>
                  <a:pt x="191022" y="149341"/>
                </a:lnTo>
                <a:lnTo>
                  <a:pt x="191977" y="146451"/>
                </a:lnTo>
                <a:lnTo>
                  <a:pt x="211079" y="146451"/>
                </a:lnTo>
                <a:lnTo>
                  <a:pt x="211079" y="155122"/>
                </a:lnTo>
                <a:lnTo>
                  <a:pt x="206811" y="167256"/>
                </a:lnTo>
                <a:lnTo>
                  <a:pt x="191977" y="186436"/>
                </a:lnTo>
                <a:lnTo>
                  <a:pt x="180387" y="193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25398" y="3757107"/>
            <a:ext cx="96520" cy="217170"/>
          </a:xfrm>
          <a:custGeom>
            <a:avLst/>
            <a:gdLst/>
            <a:ahLst/>
            <a:cxnLst/>
            <a:rect l="l" t="t" r="r" b="b"/>
            <a:pathLst>
              <a:path w="96520" h="217170">
                <a:moveTo>
                  <a:pt x="80229" y="29868"/>
                </a:moveTo>
                <a:lnTo>
                  <a:pt x="62082" y="29868"/>
                </a:lnTo>
                <a:lnTo>
                  <a:pt x="58261" y="23123"/>
                </a:lnTo>
                <a:lnTo>
                  <a:pt x="58261" y="8671"/>
                </a:lnTo>
                <a:lnTo>
                  <a:pt x="66857" y="0"/>
                </a:lnTo>
                <a:lnTo>
                  <a:pt x="85005" y="0"/>
                </a:lnTo>
                <a:lnTo>
                  <a:pt x="88825" y="6744"/>
                </a:lnTo>
                <a:lnTo>
                  <a:pt x="88825" y="21196"/>
                </a:lnTo>
                <a:lnTo>
                  <a:pt x="80229" y="29868"/>
                </a:lnTo>
                <a:close/>
              </a:path>
              <a:path w="96520" h="217170">
                <a:moveTo>
                  <a:pt x="10506" y="125254"/>
                </a:moveTo>
                <a:lnTo>
                  <a:pt x="0" y="125254"/>
                </a:lnTo>
                <a:lnTo>
                  <a:pt x="0" y="120436"/>
                </a:lnTo>
                <a:lnTo>
                  <a:pt x="2880" y="110726"/>
                </a:lnTo>
                <a:lnTo>
                  <a:pt x="11580" y="94061"/>
                </a:lnTo>
                <a:lnTo>
                  <a:pt x="26190" y="78298"/>
                </a:lnTo>
                <a:lnTo>
                  <a:pt x="46800" y="71298"/>
                </a:lnTo>
                <a:lnTo>
                  <a:pt x="58679" y="73496"/>
                </a:lnTo>
                <a:lnTo>
                  <a:pt x="68051" y="79488"/>
                </a:lnTo>
                <a:lnTo>
                  <a:pt x="69052" y="80933"/>
                </a:lnTo>
                <a:lnTo>
                  <a:pt x="45845" y="80933"/>
                </a:lnTo>
                <a:lnTo>
                  <a:pt x="36443" y="83161"/>
                </a:lnTo>
                <a:lnTo>
                  <a:pt x="27220" y="90086"/>
                </a:lnTo>
                <a:lnTo>
                  <a:pt x="18714" y="102070"/>
                </a:lnTo>
                <a:lnTo>
                  <a:pt x="11461" y="119473"/>
                </a:lnTo>
                <a:lnTo>
                  <a:pt x="10506" y="123327"/>
                </a:lnTo>
                <a:lnTo>
                  <a:pt x="10506" y="125254"/>
                </a:lnTo>
                <a:close/>
              </a:path>
              <a:path w="96520" h="217170">
                <a:moveTo>
                  <a:pt x="50620" y="216786"/>
                </a:moveTo>
                <a:lnTo>
                  <a:pt x="38741" y="214603"/>
                </a:lnTo>
                <a:lnTo>
                  <a:pt x="29369" y="208716"/>
                </a:lnTo>
                <a:lnTo>
                  <a:pt x="23221" y="200120"/>
                </a:lnTo>
                <a:lnTo>
                  <a:pt x="21012" y="189808"/>
                </a:lnTo>
                <a:lnTo>
                  <a:pt x="21012" y="184027"/>
                </a:lnTo>
                <a:lnTo>
                  <a:pt x="21967" y="180173"/>
                </a:lnTo>
                <a:lnTo>
                  <a:pt x="23877" y="175355"/>
                </a:lnTo>
                <a:lnTo>
                  <a:pt x="43935" y="124290"/>
                </a:lnTo>
                <a:lnTo>
                  <a:pt x="48651" y="111720"/>
                </a:lnTo>
                <a:lnTo>
                  <a:pt x="51576" y="103214"/>
                </a:lnTo>
                <a:lnTo>
                  <a:pt x="53068" y="97057"/>
                </a:lnTo>
                <a:lnTo>
                  <a:pt x="53486" y="91531"/>
                </a:lnTo>
                <a:lnTo>
                  <a:pt x="53486" y="82860"/>
                </a:lnTo>
                <a:lnTo>
                  <a:pt x="50620" y="80933"/>
                </a:lnTo>
                <a:lnTo>
                  <a:pt x="69052" y="80933"/>
                </a:lnTo>
                <a:lnTo>
                  <a:pt x="74200" y="88370"/>
                </a:lnTo>
                <a:lnTo>
                  <a:pt x="76408" y="99239"/>
                </a:lnTo>
                <a:lnTo>
                  <a:pt x="76408" y="102130"/>
                </a:lnTo>
                <a:lnTo>
                  <a:pt x="59216" y="150305"/>
                </a:lnTo>
                <a:lnTo>
                  <a:pt x="56500" y="156251"/>
                </a:lnTo>
                <a:lnTo>
                  <a:pt x="53963" y="162469"/>
                </a:lnTo>
                <a:lnTo>
                  <a:pt x="51426" y="168867"/>
                </a:lnTo>
                <a:lnTo>
                  <a:pt x="48710" y="175355"/>
                </a:lnTo>
                <a:lnTo>
                  <a:pt x="45845" y="183063"/>
                </a:lnTo>
                <a:lnTo>
                  <a:pt x="43935" y="188844"/>
                </a:lnTo>
                <a:lnTo>
                  <a:pt x="43935" y="203297"/>
                </a:lnTo>
                <a:lnTo>
                  <a:pt x="45845" y="208114"/>
                </a:lnTo>
                <a:lnTo>
                  <a:pt x="72993" y="208114"/>
                </a:lnTo>
                <a:lnTo>
                  <a:pt x="71484" y="209785"/>
                </a:lnTo>
                <a:lnTo>
                  <a:pt x="50620" y="216786"/>
                </a:lnTo>
                <a:close/>
              </a:path>
              <a:path w="96520" h="217170">
                <a:moveTo>
                  <a:pt x="72993" y="208114"/>
                </a:moveTo>
                <a:lnTo>
                  <a:pt x="51576" y="208114"/>
                </a:lnTo>
                <a:lnTo>
                  <a:pt x="61112" y="205600"/>
                </a:lnTo>
                <a:lnTo>
                  <a:pt x="70558" y="198118"/>
                </a:lnTo>
                <a:lnTo>
                  <a:pt x="79110" y="185758"/>
                </a:lnTo>
                <a:lnTo>
                  <a:pt x="85960" y="168611"/>
                </a:lnTo>
                <a:lnTo>
                  <a:pt x="86915" y="164757"/>
                </a:lnTo>
                <a:lnTo>
                  <a:pt x="86915" y="162830"/>
                </a:lnTo>
                <a:lnTo>
                  <a:pt x="96466" y="162830"/>
                </a:lnTo>
                <a:lnTo>
                  <a:pt x="96466" y="167648"/>
                </a:lnTo>
                <a:lnTo>
                  <a:pt x="93869" y="177358"/>
                </a:lnTo>
                <a:lnTo>
                  <a:pt x="85721" y="194023"/>
                </a:lnTo>
                <a:lnTo>
                  <a:pt x="72993" y="208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175497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175497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1" name="object 111"/>
          <p:cNvGraphicFramePr>
            <a:graphicFrameLocks noGrp="1"/>
          </p:cNvGraphicFramePr>
          <p:nvPr/>
        </p:nvGraphicFramePr>
        <p:xfrm>
          <a:off x="8162543" y="3962399"/>
          <a:ext cx="27559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146">
                <a:tc>
                  <a:txBody>
                    <a:bodyPr/>
                    <a:lstStyle/>
                    <a:p>
                      <a:endParaRPr sz="180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6">
                <a:tc>
                  <a:txBody>
                    <a:bodyPr/>
                    <a:lstStyle/>
                    <a:p>
                      <a:endParaRPr sz="180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6">
                <a:tc>
                  <a:txBody>
                    <a:bodyPr/>
                    <a:lstStyle/>
                    <a:p>
                      <a:endParaRPr sz="1800" dirty="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6">
                <a:tc>
                  <a:txBody>
                    <a:bodyPr/>
                    <a:lstStyle/>
                    <a:p>
                      <a:endParaRPr sz="180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90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6">
                <a:tc>
                  <a:txBody>
                    <a:bodyPr/>
                    <a:lstStyle/>
                    <a:p>
                      <a:endParaRPr sz="1800" dirty="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908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" name="object 112"/>
          <p:cNvSpPr/>
          <p:nvPr/>
        </p:nvSpPr>
        <p:spPr>
          <a:xfrm>
            <a:off x="6624833" y="5437619"/>
            <a:ext cx="518795" cy="316230"/>
          </a:xfrm>
          <a:custGeom>
            <a:avLst/>
            <a:gdLst/>
            <a:ahLst/>
            <a:cxnLst/>
            <a:rect l="l" t="t" r="r" b="b"/>
            <a:pathLst>
              <a:path w="518795" h="316229">
                <a:moveTo>
                  <a:pt x="149314" y="14599"/>
                </a:moveTo>
                <a:lnTo>
                  <a:pt x="0" y="14599"/>
                </a:lnTo>
                <a:lnTo>
                  <a:pt x="0" y="0"/>
                </a:lnTo>
                <a:lnTo>
                  <a:pt x="149314" y="0"/>
                </a:lnTo>
                <a:lnTo>
                  <a:pt x="149314" y="14599"/>
                </a:lnTo>
                <a:close/>
              </a:path>
              <a:path w="518795" h="316229">
                <a:moveTo>
                  <a:pt x="339525" y="14599"/>
                </a:moveTo>
                <a:lnTo>
                  <a:pt x="190210" y="14599"/>
                </a:lnTo>
                <a:lnTo>
                  <a:pt x="190210" y="0"/>
                </a:lnTo>
                <a:lnTo>
                  <a:pt x="339525" y="0"/>
                </a:lnTo>
                <a:lnTo>
                  <a:pt x="339525" y="14599"/>
                </a:lnTo>
                <a:close/>
              </a:path>
              <a:path w="518795" h="316229">
                <a:moveTo>
                  <a:pt x="398850" y="227577"/>
                </a:moveTo>
                <a:lnTo>
                  <a:pt x="375665" y="227577"/>
                </a:lnTo>
                <a:lnTo>
                  <a:pt x="454602" y="20434"/>
                </a:lnTo>
                <a:lnTo>
                  <a:pt x="443308" y="17061"/>
                </a:lnTo>
                <a:lnTo>
                  <a:pt x="430588" y="15328"/>
                </a:lnTo>
                <a:lnTo>
                  <a:pt x="418224" y="14690"/>
                </a:lnTo>
                <a:lnTo>
                  <a:pt x="408001" y="14599"/>
                </a:lnTo>
                <a:lnTo>
                  <a:pt x="408001" y="0"/>
                </a:lnTo>
                <a:lnTo>
                  <a:pt x="518323" y="0"/>
                </a:lnTo>
                <a:lnTo>
                  <a:pt x="518323" y="14599"/>
                </a:lnTo>
                <a:lnTo>
                  <a:pt x="512304" y="14614"/>
                </a:lnTo>
                <a:lnTo>
                  <a:pt x="505840" y="14720"/>
                </a:lnTo>
                <a:lnTo>
                  <a:pt x="499198" y="15009"/>
                </a:lnTo>
                <a:lnTo>
                  <a:pt x="492644" y="15571"/>
                </a:lnTo>
                <a:lnTo>
                  <a:pt x="478378" y="17516"/>
                </a:lnTo>
                <a:lnTo>
                  <a:pt x="478378" y="18489"/>
                </a:lnTo>
                <a:lnTo>
                  <a:pt x="475525" y="26269"/>
                </a:lnTo>
                <a:lnTo>
                  <a:pt x="398850" y="227577"/>
                </a:lnTo>
                <a:close/>
              </a:path>
              <a:path w="518795" h="316229">
                <a:moveTo>
                  <a:pt x="175944" y="316075"/>
                </a:moveTo>
                <a:lnTo>
                  <a:pt x="153119" y="316075"/>
                </a:lnTo>
                <a:lnTo>
                  <a:pt x="151216" y="311213"/>
                </a:lnTo>
                <a:lnTo>
                  <a:pt x="148363" y="303433"/>
                </a:lnTo>
                <a:lnTo>
                  <a:pt x="38992" y="14599"/>
                </a:lnTo>
                <a:lnTo>
                  <a:pt x="105566" y="14599"/>
                </a:lnTo>
                <a:lnTo>
                  <a:pt x="186405" y="227577"/>
                </a:lnTo>
                <a:lnTo>
                  <a:pt x="208731" y="227577"/>
                </a:lnTo>
                <a:lnTo>
                  <a:pt x="179748" y="303433"/>
                </a:lnTo>
                <a:lnTo>
                  <a:pt x="177846" y="311213"/>
                </a:lnTo>
                <a:lnTo>
                  <a:pt x="175944" y="316075"/>
                </a:lnTo>
                <a:close/>
              </a:path>
              <a:path w="518795" h="316229">
                <a:moveTo>
                  <a:pt x="208731" y="227577"/>
                </a:moveTo>
                <a:lnTo>
                  <a:pt x="186405" y="227577"/>
                </a:lnTo>
                <a:lnTo>
                  <a:pt x="248224" y="64197"/>
                </a:lnTo>
                <a:lnTo>
                  <a:pt x="229203" y="14599"/>
                </a:lnTo>
                <a:lnTo>
                  <a:pt x="295776" y="14599"/>
                </a:lnTo>
                <a:lnTo>
                  <a:pt x="325689" y="94344"/>
                </a:lnTo>
                <a:lnTo>
                  <a:pt x="259636" y="94344"/>
                </a:lnTo>
                <a:lnTo>
                  <a:pt x="208731" y="227577"/>
                </a:lnTo>
                <a:close/>
              </a:path>
              <a:path w="518795" h="316229">
                <a:moveTo>
                  <a:pt x="365203" y="316075"/>
                </a:moveTo>
                <a:lnTo>
                  <a:pt x="343329" y="316075"/>
                </a:lnTo>
                <a:lnTo>
                  <a:pt x="341427" y="311213"/>
                </a:lnTo>
                <a:lnTo>
                  <a:pt x="338574" y="303433"/>
                </a:lnTo>
                <a:lnTo>
                  <a:pt x="259636" y="94344"/>
                </a:lnTo>
                <a:lnTo>
                  <a:pt x="325689" y="94344"/>
                </a:lnTo>
                <a:lnTo>
                  <a:pt x="375665" y="227577"/>
                </a:lnTo>
                <a:lnTo>
                  <a:pt x="398850" y="227577"/>
                </a:lnTo>
                <a:lnTo>
                  <a:pt x="369958" y="303433"/>
                </a:lnTo>
                <a:lnTo>
                  <a:pt x="367105" y="311213"/>
                </a:lnTo>
                <a:lnTo>
                  <a:pt x="365203" y="316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137990" y="5486974"/>
            <a:ext cx="212090" cy="208279"/>
          </a:xfrm>
          <a:custGeom>
            <a:avLst/>
            <a:gdLst/>
            <a:ahLst/>
            <a:cxnLst/>
            <a:rect l="l" t="t" r="r" b="b"/>
            <a:pathLst>
              <a:path w="212090" h="208279">
                <a:moveTo>
                  <a:pt x="119830" y="208177"/>
                </a:moveTo>
                <a:lnTo>
                  <a:pt x="69965" y="200358"/>
                </a:lnTo>
                <a:lnTo>
                  <a:pt x="32234" y="178573"/>
                </a:lnTo>
                <a:lnTo>
                  <a:pt x="8343" y="145330"/>
                </a:lnTo>
                <a:lnTo>
                  <a:pt x="0" y="103133"/>
                </a:lnTo>
                <a:lnTo>
                  <a:pt x="7294" y="62847"/>
                </a:lnTo>
                <a:lnTo>
                  <a:pt x="28879" y="30080"/>
                </a:lnTo>
                <a:lnTo>
                  <a:pt x="64303" y="8057"/>
                </a:lnTo>
                <a:lnTo>
                  <a:pt x="113119" y="0"/>
                </a:lnTo>
                <a:lnTo>
                  <a:pt x="135423" y="1447"/>
                </a:lnTo>
                <a:lnTo>
                  <a:pt x="154940" y="5849"/>
                </a:lnTo>
                <a:lnTo>
                  <a:pt x="171761" y="13294"/>
                </a:lnTo>
                <a:lnTo>
                  <a:pt x="174428" y="15279"/>
                </a:lnTo>
                <a:lnTo>
                  <a:pt x="113119" y="15279"/>
                </a:lnTo>
                <a:lnTo>
                  <a:pt x="102320" y="16457"/>
                </a:lnTo>
                <a:lnTo>
                  <a:pt x="69022" y="39152"/>
                </a:lnTo>
                <a:lnTo>
                  <a:pt x="59181" y="77559"/>
                </a:lnTo>
                <a:lnTo>
                  <a:pt x="58477" y="90719"/>
                </a:lnTo>
                <a:lnTo>
                  <a:pt x="211685" y="90719"/>
                </a:lnTo>
                <a:lnTo>
                  <a:pt x="211859" y="93584"/>
                </a:lnTo>
                <a:lnTo>
                  <a:pt x="211859" y="105998"/>
                </a:lnTo>
                <a:lnTo>
                  <a:pt x="58477" y="105998"/>
                </a:lnTo>
                <a:lnTo>
                  <a:pt x="59495" y="129200"/>
                </a:lnTo>
                <a:lnTo>
                  <a:pt x="66625" y="156968"/>
                </a:lnTo>
                <a:lnTo>
                  <a:pt x="85978" y="180260"/>
                </a:lnTo>
                <a:lnTo>
                  <a:pt x="123664" y="190033"/>
                </a:lnTo>
                <a:lnTo>
                  <a:pt x="181852" y="190033"/>
                </a:lnTo>
                <a:lnTo>
                  <a:pt x="164541" y="200597"/>
                </a:lnTo>
                <a:lnTo>
                  <a:pt x="119830" y="208177"/>
                </a:lnTo>
                <a:close/>
              </a:path>
              <a:path w="212090" h="208279">
                <a:moveTo>
                  <a:pt x="211685" y="90719"/>
                </a:moveTo>
                <a:lnTo>
                  <a:pt x="167762" y="90719"/>
                </a:lnTo>
                <a:lnTo>
                  <a:pt x="166773" y="72485"/>
                </a:lnTo>
                <a:lnTo>
                  <a:pt x="160572" y="47269"/>
                </a:lnTo>
                <a:lnTo>
                  <a:pt x="144305" y="24917"/>
                </a:lnTo>
                <a:lnTo>
                  <a:pt x="113119" y="15279"/>
                </a:lnTo>
                <a:lnTo>
                  <a:pt x="174428" y="15279"/>
                </a:lnTo>
                <a:lnTo>
                  <a:pt x="185976" y="23873"/>
                </a:lnTo>
                <a:lnTo>
                  <a:pt x="199727" y="42554"/>
                </a:lnTo>
                <a:lnTo>
                  <a:pt x="207545" y="62309"/>
                </a:lnTo>
                <a:lnTo>
                  <a:pt x="211050" y="80274"/>
                </a:lnTo>
                <a:lnTo>
                  <a:pt x="211685" y="90719"/>
                </a:lnTo>
                <a:close/>
              </a:path>
              <a:path w="212090" h="208279">
                <a:moveTo>
                  <a:pt x="181852" y="190033"/>
                </a:moveTo>
                <a:lnTo>
                  <a:pt x="123664" y="190033"/>
                </a:lnTo>
                <a:lnTo>
                  <a:pt x="145039" y="187451"/>
                </a:lnTo>
                <a:lnTo>
                  <a:pt x="163807" y="180125"/>
                </a:lnTo>
                <a:lnTo>
                  <a:pt x="178801" y="168681"/>
                </a:lnTo>
                <a:lnTo>
                  <a:pt x="188852" y="153745"/>
                </a:lnTo>
                <a:lnTo>
                  <a:pt x="191728" y="146105"/>
                </a:lnTo>
                <a:lnTo>
                  <a:pt x="192686" y="144196"/>
                </a:lnTo>
                <a:lnTo>
                  <a:pt x="211859" y="144196"/>
                </a:lnTo>
                <a:lnTo>
                  <a:pt x="211859" y="152790"/>
                </a:lnTo>
                <a:lnTo>
                  <a:pt x="207590" y="164667"/>
                </a:lnTo>
                <a:lnTo>
                  <a:pt x="192806" y="183348"/>
                </a:lnTo>
                <a:lnTo>
                  <a:pt x="181852" y="1900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385319" y="5549040"/>
            <a:ext cx="140970" cy="212090"/>
          </a:xfrm>
          <a:custGeom>
            <a:avLst/>
            <a:gdLst/>
            <a:ahLst/>
            <a:cxnLst/>
            <a:rect l="l" t="t" r="r" b="b"/>
            <a:pathLst>
              <a:path w="140970" h="212089">
                <a:moveTo>
                  <a:pt x="23966" y="75440"/>
                </a:moveTo>
                <a:lnTo>
                  <a:pt x="13420" y="75440"/>
                </a:lnTo>
                <a:lnTo>
                  <a:pt x="0" y="73530"/>
                </a:lnTo>
                <a:lnTo>
                  <a:pt x="0" y="57296"/>
                </a:lnTo>
                <a:lnTo>
                  <a:pt x="4808" y="36257"/>
                </a:lnTo>
                <a:lnTo>
                  <a:pt x="18334" y="17905"/>
                </a:lnTo>
                <a:lnTo>
                  <a:pt x="39229" y="4923"/>
                </a:lnTo>
                <a:lnTo>
                  <a:pt x="66146" y="0"/>
                </a:lnTo>
                <a:lnTo>
                  <a:pt x="95220" y="4341"/>
                </a:lnTo>
                <a:lnTo>
                  <a:pt x="108767" y="11459"/>
                </a:lnTo>
                <a:lnTo>
                  <a:pt x="61353" y="11459"/>
                </a:lnTo>
                <a:lnTo>
                  <a:pt x="49025" y="13011"/>
                </a:lnTo>
                <a:lnTo>
                  <a:pt x="36068" y="18143"/>
                </a:lnTo>
                <a:lnTo>
                  <a:pt x="24010" y="27573"/>
                </a:lnTo>
                <a:lnTo>
                  <a:pt x="14379" y="42017"/>
                </a:lnTo>
                <a:lnTo>
                  <a:pt x="31635" y="42017"/>
                </a:lnTo>
                <a:lnTo>
                  <a:pt x="33552" y="52521"/>
                </a:lnTo>
                <a:lnTo>
                  <a:pt x="33552" y="69710"/>
                </a:lnTo>
                <a:lnTo>
                  <a:pt x="23966" y="75440"/>
                </a:lnTo>
                <a:close/>
              </a:path>
              <a:path w="140970" h="212089">
                <a:moveTo>
                  <a:pt x="131333" y="211996"/>
                </a:moveTo>
                <a:lnTo>
                  <a:pt x="0" y="211996"/>
                </a:lnTo>
                <a:lnTo>
                  <a:pt x="0" y="202447"/>
                </a:lnTo>
                <a:lnTo>
                  <a:pt x="2875" y="199582"/>
                </a:lnTo>
                <a:lnTo>
                  <a:pt x="79567" y="124142"/>
                </a:lnTo>
                <a:lnTo>
                  <a:pt x="88809" y="113652"/>
                </a:lnTo>
                <a:lnTo>
                  <a:pt x="98859" y="99671"/>
                </a:lnTo>
                <a:lnTo>
                  <a:pt x="106933" y="82647"/>
                </a:lnTo>
                <a:lnTo>
                  <a:pt x="110243" y="63026"/>
                </a:lnTo>
                <a:lnTo>
                  <a:pt x="107053" y="44091"/>
                </a:lnTo>
                <a:lnTo>
                  <a:pt x="97661" y="27573"/>
                </a:lnTo>
                <a:lnTo>
                  <a:pt x="82338" y="15890"/>
                </a:lnTo>
                <a:lnTo>
                  <a:pt x="61353" y="11459"/>
                </a:lnTo>
                <a:lnTo>
                  <a:pt x="108767" y="11459"/>
                </a:lnTo>
                <a:lnTo>
                  <a:pt x="118991" y="16830"/>
                </a:lnTo>
                <a:lnTo>
                  <a:pt x="135033" y="36660"/>
                </a:lnTo>
                <a:lnTo>
                  <a:pt x="140920" y="63026"/>
                </a:lnTo>
                <a:lnTo>
                  <a:pt x="137100" y="83572"/>
                </a:lnTo>
                <a:lnTo>
                  <a:pt x="126900" y="101343"/>
                </a:lnTo>
                <a:lnTo>
                  <a:pt x="112206" y="117144"/>
                </a:lnTo>
                <a:lnTo>
                  <a:pt x="94905" y="131781"/>
                </a:lnTo>
                <a:lnTo>
                  <a:pt x="81649" y="142017"/>
                </a:lnTo>
                <a:lnTo>
                  <a:pt x="68662" y="152790"/>
                </a:lnTo>
                <a:lnTo>
                  <a:pt x="52979" y="166428"/>
                </a:lnTo>
                <a:lnTo>
                  <a:pt x="31635" y="185258"/>
                </a:lnTo>
                <a:lnTo>
                  <a:pt x="135734" y="185258"/>
                </a:lnTo>
                <a:lnTo>
                  <a:pt x="131333" y="211996"/>
                </a:lnTo>
                <a:close/>
              </a:path>
              <a:path w="140970" h="212089">
                <a:moveTo>
                  <a:pt x="135734" y="185258"/>
                </a:moveTo>
                <a:lnTo>
                  <a:pt x="90112" y="185258"/>
                </a:lnTo>
                <a:lnTo>
                  <a:pt x="96673" y="185228"/>
                </a:lnTo>
                <a:lnTo>
                  <a:pt x="106648" y="185019"/>
                </a:lnTo>
                <a:lnTo>
                  <a:pt x="130375" y="153745"/>
                </a:lnTo>
                <a:lnTo>
                  <a:pt x="140920" y="153745"/>
                </a:lnTo>
                <a:lnTo>
                  <a:pt x="135734" y="185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241114" y="4646782"/>
            <a:ext cx="228600" cy="419734"/>
          </a:xfrm>
          <a:custGeom>
            <a:avLst/>
            <a:gdLst/>
            <a:ahLst/>
            <a:cxnLst/>
            <a:rect l="l" t="t" r="r" b="b"/>
            <a:pathLst>
              <a:path w="228600" h="419735">
                <a:moveTo>
                  <a:pt x="146328" y="126217"/>
                </a:moveTo>
                <a:lnTo>
                  <a:pt x="115723" y="126217"/>
                </a:lnTo>
                <a:lnTo>
                  <a:pt x="122149" y="91893"/>
                </a:lnTo>
                <a:lnTo>
                  <a:pt x="131026" y="53955"/>
                </a:lnTo>
                <a:lnTo>
                  <a:pt x="159000" y="9634"/>
                </a:lnTo>
                <a:lnTo>
                  <a:pt x="188409" y="0"/>
                </a:lnTo>
                <a:lnTo>
                  <a:pt x="202755" y="1987"/>
                </a:lnTo>
                <a:lnTo>
                  <a:pt x="215667" y="7948"/>
                </a:lnTo>
                <a:lnTo>
                  <a:pt x="217249" y="9634"/>
                </a:lnTo>
                <a:lnTo>
                  <a:pt x="188409" y="9634"/>
                </a:lnTo>
                <a:lnTo>
                  <a:pt x="181625" y="10974"/>
                </a:lnTo>
                <a:lnTo>
                  <a:pt x="161272" y="47813"/>
                </a:lnTo>
                <a:lnTo>
                  <a:pt x="155892" y="73225"/>
                </a:lnTo>
                <a:lnTo>
                  <a:pt x="146328" y="126217"/>
                </a:lnTo>
                <a:close/>
              </a:path>
              <a:path w="228600" h="419735">
                <a:moveTo>
                  <a:pt x="203712" y="58773"/>
                </a:moveTo>
                <a:lnTo>
                  <a:pt x="195104" y="58773"/>
                </a:lnTo>
                <a:lnTo>
                  <a:pt x="186497" y="53955"/>
                </a:lnTo>
                <a:lnTo>
                  <a:pt x="211363" y="18306"/>
                </a:lnTo>
                <a:lnTo>
                  <a:pt x="202755" y="9634"/>
                </a:lnTo>
                <a:lnTo>
                  <a:pt x="217249" y="9634"/>
                </a:lnTo>
                <a:lnTo>
                  <a:pt x="224991" y="17884"/>
                </a:lnTo>
                <a:lnTo>
                  <a:pt x="228578" y="31795"/>
                </a:lnTo>
                <a:lnTo>
                  <a:pt x="226306" y="43327"/>
                </a:lnTo>
                <a:lnTo>
                  <a:pt x="220449" y="51787"/>
                </a:lnTo>
                <a:lnTo>
                  <a:pt x="212439" y="56996"/>
                </a:lnTo>
                <a:lnTo>
                  <a:pt x="203712" y="58773"/>
                </a:lnTo>
                <a:close/>
              </a:path>
              <a:path w="228600" h="419735">
                <a:moveTo>
                  <a:pt x="197017" y="140670"/>
                </a:moveTo>
                <a:lnTo>
                  <a:pt x="70773" y="140670"/>
                </a:lnTo>
                <a:lnTo>
                  <a:pt x="70773" y="126217"/>
                </a:lnTo>
                <a:lnTo>
                  <a:pt x="197017" y="126217"/>
                </a:lnTo>
                <a:lnTo>
                  <a:pt x="197017" y="140670"/>
                </a:lnTo>
                <a:close/>
              </a:path>
              <a:path w="228600" h="419735">
                <a:moveTo>
                  <a:pt x="64695" y="408521"/>
                </a:moveTo>
                <a:lnTo>
                  <a:pt x="39212" y="408521"/>
                </a:lnTo>
                <a:lnTo>
                  <a:pt x="54365" y="401340"/>
                </a:lnTo>
                <a:lnTo>
                  <a:pt x="65034" y="382145"/>
                </a:lnTo>
                <a:lnTo>
                  <a:pt x="72835" y="354460"/>
                </a:lnTo>
                <a:lnTo>
                  <a:pt x="79380" y="321807"/>
                </a:lnTo>
                <a:lnTo>
                  <a:pt x="113811" y="140670"/>
                </a:lnTo>
                <a:lnTo>
                  <a:pt x="144415" y="140670"/>
                </a:lnTo>
                <a:lnTo>
                  <a:pt x="116680" y="286157"/>
                </a:lnTo>
                <a:lnTo>
                  <a:pt x="100810" y="348348"/>
                </a:lnTo>
                <a:lnTo>
                  <a:pt x="83056" y="388634"/>
                </a:lnTo>
                <a:lnTo>
                  <a:pt x="71490" y="403342"/>
                </a:lnTo>
                <a:lnTo>
                  <a:pt x="64695" y="408521"/>
                </a:lnTo>
                <a:close/>
              </a:path>
              <a:path w="228600" h="419735">
                <a:moveTo>
                  <a:pt x="39212" y="419120"/>
                </a:moveTo>
                <a:lnTo>
                  <a:pt x="25015" y="416997"/>
                </a:lnTo>
                <a:lnTo>
                  <a:pt x="12433" y="410809"/>
                </a:lnTo>
                <a:lnTo>
                  <a:pt x="3437" y="400828"/>
                </a:lnTo>
                <a:lnTo>
                  <a:pt x="0" y="387324"/>
                </a:lnTo>
                <a:lnTo>
                  <a:pt x="2286" y="375642"/>
                </a:lnTo>
                <a:lnTo>
                  <a:pt x="8248" y="366850"/>
                </a:lnTo>
                <a:lnTo>
                  <a:pt x="16542" y="361310"/>
                </a:lnTo>
                <a:lnTo>
                  <a:pt x="25822" y="359383"/>
                </a:lnTo>
                <a:lnTo>
                  <a:pt x="34430" y="359383"/>
                </a:lnTo>
                <a:lnTo>
                  <a:pt x="42081" y="365164"/>
                </a:lnTo>
                <a:lnTo>
                  <a:pt x="42081" y="375762"/>
                </a:lnTo>
                <a:lnTo>
                  <a:pt x="41154" y="382251"/>
                </a:lnTo>
                <a:lnTo>
                  <a:pt x="37538" y="390094"/>
                </a:lnTo>
                <a:lnTo>
                  <a:pt x="29977" y="397034"/>
                </a:lnTo>
                <a:lnTo>
                  <a:pt x="17215" y="400813"/>
                </a:lnTo>
                <a:lnTo>
                  <a:pt x="25822" y="408521"/>
                </a:lnTo>
                <a:lnTo>
                  <a:pt x="64695" y="408521"/>
                </a:lnTo>
                <a:lnTo>
                  <a:pt x="56696" y="414618"/>
                </a:lnTo>
                <a:lnTo>
                  <a:pt x="39212" y="419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35683" y="4625590"/>
            <a:ext cx="106680" cy="461009"/>
          </a:xfrm>
          <a:custGeom>
            <a:avLst/>
            <a:gdLst/>
            <a:ahLst/>
            <a:cxnLst/>
            <a:rect l="l" t="t" r="r" b="b"/>
            <a:pathLst>
              <a:path w="106680" h="461010">
                <a:moveTo>
                  <a:pt x="104247" y="460550"/>
                </a:moveTo>
                <a:lnTo>
                  <a:pt x="101377" y="460550"/>
                </a:lnTo>
                <a:lnTo>
                  <a:pt x="92067" y="454995"/>
                </a:lnTo>
                <a:lnTo>
                  <a:pt x="52287" y="411366"/>
                </a:lnTo>
                <a:lnTo>
                  <a:pt x="30604" y="373835"/>
                </a:lnTo>
                <a:lnTo>
                  <a:pt x="14928" y="334603"/>
                </a:lnTo>
                <a:lnTo>
                  <a:pt x="5618" y="296274"/>
                </a:lnTo>
                <a:lnTo>
                  <a:pt x="0" y="230275"/>
                </a:lnTo>
                <a:lnTo>
                  <a:pt x="1255" y="199232"/>
                </a:lnTo>
                <a:lnTo>
                  <a:pt x="14525" y="128114"/>
                </a:lnTo>
                <a:lnTo>
                  <a:pt x="28691" y="90568"/>
                </a:lnTo>
                <a:lnTo>
                  <a:pt x="50673" y="51622"/>
                </a:lnTo>
                <a:lnTo>
                  <a:pt x="91769" y="5886"/>
                </a:lnTo>
                <a:lnTo>
                  <a:pt x="101377" y="0"/>
                </a:lnTo>
                <a:lnTo>
                  <a:pt x="104247" y="0"/>
                </a:lnTo>
                <a:lnTo>
                  <a:pt x="106159" y="1926"/>
                </a:lnTo>
                <a:lnTo>
                  <a:pt x="106159" y="6744"/>
                </a:lnTo>
                <a:lnTo>
                  <a:pt x="100421" y="12525"/>
                </a:lnTo>
                <a:lnTo>
                  <a:pt x="71094" y="49693"/>
                </a:lnTo>
                <a:lnTo>
                  <a:pt x="50122" y="91115"/>
                </a:lnTo>
                <a:lnTo>
                  <a:pt x="36450" y="135729"/>
                </a:lnTo>
                <a:lnTo>
                  <a:pt x="29020" y="182470"/>
                </a:lnTo>
                <a:lnTo>
                  <a:pt x="26779" y="230275"/>
                </a:lnTo>
                <a:lnTo>
                  <a:pt x="28730" y="274179"/>
                </a:lnTo>
                <a:lnTo>
                  <a:pt x="35501" y="319980"/>
                </a:lnTo>
                <a:lnTo>
                  <a:pt x="48470" y="365411"/>
                </a:lnTo>
                <a:lnTo>
                  <a:pt x="69013" y="408205"/>
                </a:lnTo>
                <a:lnTo>
                  <a:pt x="98508" y="446097"/>
                </a:lnTo>
                <a:lnTo>
                  <a:pt x="106159" y="453805"/>
                </a:lnTo>
                <a:lnTo>
                  <a:pt x="106159" y="459586"/>
                </a:lnTo>
                <a:lnTo>
                  <a:pt x="104247" y="460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82017" y="4768187"/>
            <a:ext cx="200025" cy="208279"/>
          </a:xfrm>
          <a:custGeom>
            <a:avLst/>
            <a:gdLst/>
            <a:ahLst/>
            <a:cxnLst/>
            <a:rect l="l" t="t" r="r" b="b"/>
            <a:pathLst>
              <a:path w="200025" h="208279">
                <a:moveTo>
                  <a:pt x="9563" y="75152"/>
                </a:moveTo>
                <a:lnTo>
                  <a:pt x="0" y="75152"/>
                </a:lnTo>
                <a:lnTo>
                  <a:pt x="0" y="70335"/>
                </a:lnTo>
                <a:lnTo>
                  <a:pt x="3362" y="57719"/>
                </a:lnTo>
                <a:lnTo>
                  <a:pt x="13987" y="33722"/>
                </a:lnTo>
                <a:lnTo>
                  <a:pt x="32681" y="10447"/>
                </a:lnTo>
                <a:lnTo>
                  <a:pt x="60252" y="0"/>
                </a:lnTo>
                <a:lnTo>
                  <a:pt x="75764" y="2890"/>
                </a:lnTo>
                <a:lnTo>
                  <a:pt x="85730" y="9634"/>
                </a:lnTo>
                <a:lnTo>
                  <a:pt x="58340" y="9634"/>
                </a:lnTo>
                <a:lnTo>
                  <a:pt x="47401" y="12013"/>
                </a:lnTo>
                <a:lnTo>
                  <a:pt x="35386" y="20715"/>
                </a:lnTo>
                <a:lnTo>
                  <a:pt x="23371" y="38088"/>
                </a:lnTo>
                <a:lnTo>
                  <a:pt x="12433" y="66481"/>
                </a:lnTo>
                <a:lnTo>
                  <a:pt x="10520" y="74189"/>
                </a:lnTo>
                <a:lnTo>
                  <a:pt x="9563" y="75152"/>
                </a:lnTo>
                <a:close/>
              </a:path>
              <a:path w="200025" h="208279">
                <a:moveTo>
                  <a:pt x="121616" y="198479"/>
                </a:moveTo>
                <a:lnTo>
                  <a:pt x="99465" y="198479"/>
                </a:lnTo>
                <a:lnTo>
                  <a:pt x="134762" y="181618"/>
                </a:lnTo>
                <a:lnTo>
                  <a:pt x="160196" y="143078"/>
                </a:lnTo>
                <a:lnTo>
                  <a:pt x="175588" y="100926"/>
                </a:lnTo>
                <a:lnTo>
                  <a:pt x="180758" y="73225"/>
                </a:lnTo>
                <a:lnTo>
                  <a:pt x="179712" y="61663"/>
                </a:lnTo>
                <a:lnTo>
                  <a:pt x="176693" y="51546"/>
                </a:lnTo>
                <a:lnTo>
                  <a:pt x="171882" y="42875"/>
                </a:lnTo>
                <a:lnTo>
                  <a:pt x="165456" y="35649"/>
                </a:lnTo>
                <a:lnTo>
                  <a:pt x="159717" y="30831"/>
                </a:lnTo>
                <a:lnTo>
                  <a:pt x="157805" y="27941"/>
                </a:lnTo>
                <a:lnTo>
                  <a:pt x="179802" y="0"/>
                </a:lnTo>
                <a:lnTo>
                  <a:pt x="186571" y="1445"/>
                </a:lnTo>
                <a:lnTo>
                  <a:pt x="193072" y="6503"/>
                </a:lnTo>
                <a:lnTo>
                  <a:pt x="197958" y="16258"/>
                </a:lnTo>
                <a:lnTo>
                  <a:pt x="199886" y="31795"/>
                </a:lnTo>
                <a:lnTo>
                  <a:pt x="196588" y="59382"/>
                </a:lnTo>
                <a:lnTo>
                  <a:pt x="185900" y="104265"/>
                </a:lnTo>
                <a:lnTo>
                  <a:pt x="166626" y="152987"/>
                </a:lnTo>
                <a:lnTo>
                  <a:pt x="137575" y="192089"/>
                </a:lnTo>
                <a:lnTo>
                  <a:pt x="121616" y="198479"/>
                </a:lnTo>
                <a:close/>
              </a:path>
              <a:path w="200025" h="208279">
                <a:moveTo>
                  <a:pt x="97552" y="208114"/>
                </a:moveTo>
                <a:lnTo>
                  <a:pt x="79111" y="206142"/>
                </a:lnTo>
                <a:lnTo>
                  <a:pt x="59057" y="198118"/>
                </a:lnTo>
                <a:lnTo>
                  <a:pt x="42948" y="180881"/>
                </a:lnTo>
                <a:lnTo>
                  <a:pt x="36343" y="151268"/>
                </a:lnTo>
                <a:lnTo>
                  <a:pt x="37553" y="135431"/>
                </a:lnTo>
                <a:lnTo>
                  <a:pt x="41722" y="116341"/>
                </a:lnTo>
                <a:lnTo>
                  <a:pt x="49657" y="91110"/>
                </a:lnTo>
                <a:lnTo>
                  <a:pt x="62165" y="56846"/>
                </a:lnTo>
                <a:lnTo>
                  <a:pt x="64571" y="49695"/>
                </a:lnTo>
                <a:lnTo>
                  <a:pt x="67067" y="41550"/>
                </a:lnTo>
                <a:lnTo>
                  <a:pt x="69024" y="32864"/>
                </a:lnTo>
                <a:lnTo>
                  <a:pt x="69816" y="24087"/>
                </a:lnTo>
                <a:lnTo>
                  <a:pt x="69816" y="9634"/>
                </a:lnTo>
                <a:lnTo>
                  <a:pt x="85730" y="9634"/>
                </a:lnTo>
                <a:lnTo>
                  <a:pt x="87510" y="10839"/>
                </a:lnTo>
                <a:lnTo>
                  <a:pt x="94952" y="22762"/>
                </a:lnTo>
                <a:lnTo>
                  <a:pt x="97552" y="37576"/>
                </a:lnTo>
                <a:lnTo>
                  <a:pt x="97552" y="46247"/>
                </a:lnTo>
                <a:lnTo>
                  <a:pt x="95639" y="52028"/>
                </a:lnTo>
                <a:lnTo>
                  <a:pt x="91813" y="60700"/>
                </a:lnTo>
                <a:lnTo>
                  <a:pt x="81577" y="88099"/>
                </a:lnTo>
                <a:lnTo>
                  <a:pt x="73044" y="113692"/>
                </a:lnTo>
                <a:lnTo>
                  <a:pt x="67201" y="137117"/>
                </a:lnTo>
                <a:lnTo>
                  <a:pt x="65034" y="158013"/>
                </a:lnTo>
                <a:lnTo>
                  <a:pt x="67052" y="174497"/>
                </a:lnTo>
                <a:lnTo>
                  <a:pt x="73283" y="187279"/>
                </a:lnTo>
                <a:lnTo>
                  <a:pt x="83998" y="195544"/>
                </a:lnTo>
                <a:lnTo>
                  <a:pt x="99465" y="198479"/>
                </a:lnTo>
                <a:lnTo>
                  <a:pt x="121616" y="198479"/>
                </a:lnTo>
                <a:lnTo>
                  <a:pt x="97552" y="208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10590" y="4826960"/>
            <a:ext cx="140970" cy="213995"/>
          </a:xfrm>
          <a:custGeom>
            <a:avLst/>
            <a:gdLst/>
            <a:ahLst/>
            <a:cxnLst/>
            <a:rect l="l" t="t" r="r" b="b"/>
            <a:pathLst>
              <a:path w="140970" h="213995">
                <a:moveTo>
                  <a:pt x="23909" y="75152"/>
                </a:moveTo>
                <a:lnTo>
                  <a:pt x="13389" y="75152"/>
                </a:lnTo>
                <a:lnTo>
                  <a:pt x="0" y="74189"/>
                </a:lnTo>
                <a:lnTo>
                  <a:pt x="0" y="57809"/>
                </a:lnTo>
                <a:lnTo>
                  <a:pt x="4796" y="36176"/>
                </a:lnTo>
                <a:lnTo>
                  <a:pt x="18291" y="17704"/>
                </a:lnTo>
                <a:lnTo>
                  <a:pt x="39137" y="4832"/>
                </a:lnTo>
                <a:lnTo>
                  <a:pt x="65991" y="0"/>
                </a:lnTo>
                <a:lnTo>
                  <a:pt x="94996" y="4365"/>
                </a:lnTo>
                <a:lnTo>
                  <a:pt x="108654" y="11561"/>
                </a:lnTo>
                <a:lnTo>
                  <a:pt x="61209" y="11561"/>
                </a:lnTo>
                <a:lnTo>
                  <a:pt x="48910" y="12977"/>
                </a:lnTo>
                <a:lnTo>
                  <a:pt x="35984" y="17824"/>
                </a:lnTo>
                <a:lnTo>
                  <a:pt x="23954" y="27007"/>
                </a:lnTo>
                <a:lnTo>
                  <a:pt x="14345" y="41430"/>
                </a:lnTo>
                <a:lnTo>
                  <a:pt x="24597" y="43327"/>
                </a:lnTo>
                <a:lnTo>
                  <a:pt x="30365" y="47933"/>
                </a:lnTo>
                <a:lnTo>
                  <a:pt x="32905" y="53624"/>
                </a:lnTo>
                <a:lnTo>
                  <a:pt x="33473" y="58773"/>
                </a:lnTo>
                <a:lnTo>
                  <a:pt x="33473" y="70335"/>
                </a:lnTo>
                <a:lnTo>
                  <a:pt x="23909" y="75152"/>
                </a:lnTo>
                <a:close/>
              </a:path>
              <a:path w="140970" h="213995">
                <a:moveTo>
                  <a:pt x="131026" y="213895"/>
                </a:moveTo>
                <a:lnTo>
                  <a:pt x="0" y="213895"/>
                </a:lnTo>
                <a:lnTo>
                  <a:pt x="0" y="204260"/>
                </a:lnTo>
                <a:lnTo>
                  <a:pt x="79380" y="124290"/>
                </a:lnTo>
                <a:lnTo>
                  <a:pt x="88601" y="113707"/>
                </a:lnTo>
                <a:lnTo>
                  <a:pt x="98628" y="99601"/>
                </a:lnTo>
                <a:lnTo>
                  <a:pt x="106682" y="82423"/>
                </a:lnTo>
                <a:lnTo>
                  <a:pt x="109985" y="62627"/>
                </a:lnTo>
                <a:lnTo>
                  <a:pt x="106802" y="43673"/>
                </a:lnTo>
                <a:lnTo>
                  <a:pt x="97432" y="27339"/>
                </a:lnTo>
                <a:lnTo>
                  <a:pt x="82145" y="15882"/>
                </a:lnTo>
                <a:lnTo>
                  <a:pt x="61209" y="11561"/>
                </a:lnTo>
                <a:lnTo>
                  <a:pt x="108654" y="11561"/>
                </a:lnTo>
                <a:lnTo>
                  <a:pt x="118712" y="16861"/>
                </a:lnTo>
                <a:lnTo>
                  <a:pt x="134717" y="36582"/>
                </a:lnTo>
                <a:lnTo>
                  <a:pt x="140590" y="62627"/>
                </a:lnTo>
                <a:lnTo>
                  <a:pt x="136779" y="83763"/>
                </a:lnTo>
                <a:lnTo>
                  <a:pt x="126602" y="101648"/>
                </a:lnTo>
                <a:lnTo>
                  <a:pt x="111943" y="117365"/>
                </a:lnTo>
                <a:lnTo>
                  <a:pt x="94683" y="131998"/>
                </a:lnTo>
                <a:lnTo>
                  <a:pt x="81457" y="142732"/>
                </a:lnTo>
                <a:lnTo>
                  <a:pt x="68501" y="153556"/>
                </a:lnTo>
                <a:lnTo>
                  <a:pt x="52855" y="167091"/>
                </a:lnTo>
                <a:lnTo>
                  <a:pt x="31561" y="185954"/>
                </a:lnTo>
                <a:lnTo>
                  <a:pt x="135572" y="185954"/>
                </a:lnTo>
                <a:lnTo>
                  <a:pt x="131026" y="213895"/>
                </a:lnTo>
                <a:close/>
              </a:path>
              <a:path w="140970" h="213995">
                <a:moveTo>
                  <a:pt x="135572" y="185954"/>
                </a:moveTo>
                <a:lnTo>
                  <a:pt x="89901" y="185954"/>
                </a:lnTo>
                <a:lnTo>
                  <a:pt x="96446" y="185924"/>
                </a:lnTo>
                <a:lnTo>
                  <a:pt x="106398" y="185713"/>
                </a:lnTo>
                <a:lnTo>
                  <a:pt x="130069" y="155122"/>
                </a:lnTo>
                <a:lnTo>
                  <a:pt x="140590" y="155122"/>
                </a:lnTo>
                <a:lnTo>
                  <a:pt x="135572" y="185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120997" y="4625589"/>
            <a:ext cx="106680" cy="461009"/>
          </a:xfrm>
          <a:custGeom>
            <a:avLst/>
            <a:gdLst/>
            <a:ahLst/>
            <a:cxnLst/>
            <a:rect l="l" t="t" r="r" b="b"/>
            <a:pathLst>
              <a:path w="106679" h="461010">
                <a:moveTo>
                  <a:pt x="4781" y="460550"/>
                </a:moveTo>
                <a:lnTo>
                  <a:pt x="1912" y="460550"/>
                </a:lnTo>
                <a:lnTo>
                  <a:pt x="0" y="458623"/>
                </a:lnTo>
                <a:lnTo>
                  <a:pt x="0" y="453805"/>
                </a:lnTo>
                <a:lnTo>
                  <a:pt x="5738" y="448024"/>
                </a:lnTo>
                <a:lnTo>
                  <a:pt x="35432" y="410764"/>
                </a:lnTo>
                <a:lnTo>
                  <a:pt x="56450" y="369157"/>
                </a:lnTo>
                <a:lnTo>
                  <a:pt x="69985" y="324404"/>
                </a:lnTo>
                <a:lnTo>
                  <a:pt x="77230" y="277709"/>
                </a:lnTo>
                <a:lnTo>
                  <a:pt x="79380" y="230275"/>
                </a:lnTo>
                <a:lnTo>
                  <a:pt x="76335" y="175278"/>
                </a:lnTo>
                <a:lnTo>
                  <a:pt x="67414" y="126063"/>
                </a:lnTo>
                <a:lnTo>
                  <a:pt x="52938" y="82860"/>
                </a:lnTo>
                <a:lnTo>
                  <a:pt x="33228" y="45900"/>
                </a:lnTo>
                <a:lnTo>
                  <a:pt x="8607" y="15415"/>
                </a:lnTo>
                <a:lnTo>
                  <a:pt x="0" y="6744"/>
                </a:lnTo>
                <a:lnTo>
                  <a:pt x="0" y="1926"/>
                </a:lnTo>
                <a:lnTo>
                  <a:pt x="1912" y="0"/>
                </a:lnTo>
                <a:lnTo>
                  <a:pt x="4781" y="0"/>
                </a:lnTo>
                <a:lnTo>
                  <a:pt x="54275" y="49183"/>
                </a:lnTo>
                <a:lnTo>
                  <a:pt x="76511" y="86714"/>
                </a:lnTo>
                <a:lnTo>
                  <a:pt x="91634" y="126082"/>
                </a:lnTo>
                <a:lnTo>
                  <a:pt x="100660" y="164637"/>
                </a:lnTo>
                <a:lnTo>
                  <a:pt x="106159" y="230275"/>
                </a:lnTo>
                <a:lnTo>
                  <a:pt x="104904" y="261468"/>
                </a:lnTo>
                <a:lnTo>
                  <a:pt x="91634" y="333248"/>
                </a:lnTo>
                <a:lnTo>
                  <a:pt x="77468" y="370945"/>
                </a:lnTo>
                <a:lnTo>
                  <a:pt x="55485" y="409741"/>
                </a:lnTo>
                <a:lnTo>
                  <a:pt x="14390" y="454814"/>
                </a:lnTo>
                <a:lnTo>
                  <a:pt x="4781" y="460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5528340" y="4535366"/>
            <a:ext cx="36703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514879" y="4576971"/>
            <a:ext cx="35242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latin typeface="Cambria Math"/>
                <a:cs typeface="Cambria Math"/>
              </a:rPr>
              <a:t>×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5" name="标题 124">
            <a:extLst>
              <a:ext uri="{FF2B5EF4-FFF2-40B4-BE49-F238E27FC236}">
                <a16:creationId xmlns:a16="http://schemas.microsoft.com/office/drawing/2014/main" id="{2A769513-8876-4210-A820-ACFC5BE7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映射函数</a:t>
            </a:r>
          </a:p>
        </p:txBody>
      </p:sp>
    </p:spTree>
    <p:extLst>
      <p:ext uri="{BB962C8B-B14F-4D97-AF65-F5344CB8AC3E}">
        <p14:creationId xmlns:p14="http://schemas.microsoft.com/office/powerpoint/2010/main" val="1550122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891278" y="2786633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80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9577" y="23614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9966" y="191185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5566" y="149275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8916" y="1627637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5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5788" y="2046733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64050" y="1650495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5793" y="2439923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00421" y="133578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78909" y="1492001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5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78457" y="2069602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18916" y="1469147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52927" y="1650495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4860" y="1796795"/>
            <a:ext cx="1434465" cy="607060"/>
          </a:xfrm>
          <a:custGeom>
            <a:avLst/>
            <a:gdLst/>
            <a:ahLst/>
            <a:cxnLst/>
            <a:rect l="l" t="t" r="r" b="b"/>
            <a:pathLst>
              <a:path w="1434464" h="607060">
                <a:moveTo>
                  <a:pt x="1130808" y="0"/>
                </a:moveTo>
                <a:lnTo>
                  <a:pt x="1130808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0808" y="454913"/>
                </a:lnTo>
                <a:lnTo>
                  <a:pt x="1130808" y="606552"/>
                </a:lnTo>
                <a:lnTo>
                  <a:pt x="1434084" y="303275"/>
                </a:lnTo>
                <a:lnTo>
                  <a:pt x="11308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84541" y="166649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84541" y="166649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4541" y="18280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84541" y="18280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84541" y="19804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4541" y="19804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4541" y="21328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84541" y="213283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0879" y="1403608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2" y="0"/>
                </a:lnTo>
                <a:lnTo>
                  <a:pt x="2077212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718230" y="1567736"/>
            <a:ext cx="4826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MS UI Gothic"/>
                <a:cs typeface="MS UI Gothic"/>
              </a:rPr>
              <a:t>映射</a:t>
            </a:r>
            <a:endParaRPr>
              <a:latin typeface="MS UI Gothic"/>
              <a:cs typeface="MS UI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80782" y="18508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80782" y="18508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80782" y="20124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80782" y="20124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80782" y="21648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80782" y="21648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80782" y="23172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80782" y="231724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16645" y="15262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16645" y="152628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16645" y="16893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16645" y="16893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16645" y="18417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16645" y="18417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16645" y="19941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16645" y="199415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4786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4786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4786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786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4786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4786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4786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4786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93657" y="170916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93657" y="1709166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93657" y="18722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93657" y="18722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693657" y="20246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93657" y="20246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93657" y="21770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93657" y="217703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18010" y="2489406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12377" y="2578182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75834" y="2496178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19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19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98015" y="2552429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399542" y="2495505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43044" y="2427728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40602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40602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40602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340602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40602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40602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40602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40602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59346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59346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959346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59346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59346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59346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59346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59346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5360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5360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5360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5360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5360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5360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5360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75360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6508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165085" y="45102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6508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65085" y="46733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6508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65085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508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165085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84423" y="3576934"/>
            <a:ext cx="227329" cy="419734"/>
          </a:xfrm>
          <a:custGeom>
            <a:avLst/>
            <a:gdLst/>
            <a:ahLst/>
            <a:cxnLst/>
            <a:rect l="l" t="t" r="r" b="b"/>
            <a:pathLst>
              <a:path w="227329" h="419735">
                <a:moveTo>
                  <a:pt x="146132" y="126217"/>
                </a:moveTo>
                <a:lnTo>
                  <a:pt x="114613" y="126217"/>
                </a:lnTo>
                <a:lnTo>
                  <a:pt x="121433" y="91893"/>
                </a:lnTo>
                <a:lnTo>
                  <a:pt x="129895" y="53955"/>
                </a:lnTo>
                <a:lnTo>
                  <a:pt x="158668" y="9634"/>
                </a:lnTo>
                <a:lnTo>
                  <a:pt x="188157" y="0"/>
                </a:lnTo>
                <a:lnTo>
                  <a:pt x="202334" y="1987"/>
                </a:lnTo>
                <a:lnTo>
                  <a:pt x="214900" y="7948"/>
                </a:lnTo>
                <a:lnTo>
                  <a:pt x="216424" y="9634"/>
                </a:lnTo>
                <a:lnTo>
                  <a:pt x="188157" y="9634"/>
                </a:lnTo>
                <a:lnTo>
                  <a:pt x="181366" y="10974"/>
                </a:lnTo>
                <a:lnTo>
                  <a:pt x="160936" y="47813"/>
                </a:lnTo>
                <a:lnTo>
                  <a:pt x="155683" y="73225"/>
                </a:lnTo>
                <a:lnTo>
                  <a:pt x="146132" y="126217"/>
                </a:lnTo>
                <a:close/>
              </a:path>
              <a:path w="227329" h="419735">
                <a:moveTo>
                  <a:pt x="202483" y="58773"/>
                </a:moveTo>
                <a:lnTo>
                  <a:pt x="193887" y="58773"/>
                </a:lnTo>
                <a:lnTo>
                  <a:pt x="186246" y="53955"/>
                </a:lnTo>
                <a:lnTo>
                  <a:pt x="210124" y="18306"/>
                </a:lnTo>
                <a:lnTo>
                  <a:pt x="201528" y="9634"/>
                </a:lnTo>
                <a:lnTo>
                  <a:pt x="216424" y="9634"/>
                </a:lnTo>
                <a:lnTo>
                  <a:pt x="223884" y="17884"/>
                </a:lnTo>
                <a:lnTo>
                  <a:pt x="227316" y="31795"/>
                </a:lnTo>
                <a:lnTo>
                  <a:pt x="225182" y="43327"/>
                </a:lnTo>
                <a:lnTo>
                  <a:pt x="219556" y="51787"/>
                </a:lnTo>
                <a:lnTo>
                  <a:pt x="211602" y="56996"/>
                </a:lnTo>
                <a:lnTo>
                  <a:pt x="202483" y="58773"/>
                </a:lnTo>
                <a:close/>
              </a:path>
              <a:path w="227329" h="419735">
                <a:moveTo>
                  <a:pt x="196753" y="140670"/>
                </a:moveTo>
                <a:lnTo>
                  <a:pt x="69723" y="140670"/>
                </a:lnTo>
                <a:lnTo>
                  <a:pt x="69723" y="126217"/>
                </a:lnTo>
                <a:lnTo>
                  <a:pt x="196753" y="126217"/>
                </a:lnTo>
                <a:lnTo>
                  <a:pt x="196753" y="140670"/>
                </a:lnTo>
                <a:close/>
              </a:path>
              <a:path w="227329" h="419735">
                <a:moveTo>
                  <a:pt x="64353" y="408521"/>
                </a:moveTo>
                <a:lnTo>
                  <a:pt x="39159" y="408521"/>
                </a:lnTo>
                <a:lnTo>
                  <a:pt x="53874" y="401340"/>
                </a:lnTo>
                <a:lnTo>
                  <a:pt x="64470" y="382145"/>
                </a:lnTo>
                <a:lnTo>
                  <a:pt x="72200" y="354460"/>
                </a:lnTo>
                <a:lnTo>
                  <a:pt x="78319" y="321807"/>
                </a:lnTo>
                <a:lnTo>
                  <a:pt x="112703" y="140670"/>
                </a:lnTo>
                <a:lnTo>
                  <a:pt x="143266" y="140670"/>
                </a:lnTo>
                <a:lnTo>
                  <a:pt x="115568" y="286157"/>
                </a:lnTo>
                <a:lnTo>
                  <a:pt x="113703" y="297012"/>
                </a:lnTo>
                <a:lnTo>
                  <a:pt x="100659" y="348348"/>
                </a:lnTo>
                <a:lnTo>
                  <a:pt x="82542" y="388634"/>
                </a:lnTo>
                <a:lnTo>
                  <a:pt x="71036" y="403342"/>
                </a:lnTo>
                <a:lnTo>
                  <a:pt x="64353" y="408521"/>
                </a:lnTo>
                <a:close/>
              </a:path>
              <a:path w="227329" h="419735">
                <a:moveTo>
                  <a:pt x="39159" y="419120"/>
                </a:moveTo>
                <a:lnTo>
                  <a:pt x="24982" y="416997"/>
                </a:lnTo>
                <a:lnTo>
                  <a:pt x="12416" y="410809"/>
                </a:lnTo>
                <a:lnTo>
                  <a:pt x="3432" y="400828"/>
                </a:lnTo>
                <a:lnTo>
                  <a:pt x="0" y="387324"/>
                </a:lnTo>
                <a:lnTo>
                  <a:pt x="2268" y="375642"/>
                </a:lnTo>
                <a:lnTo>
                  <a:pt x="8118" y="366850"/>
                </a:lnTo>
                <a:lnTo>
                  <a:pt x="16117" y="361310"/>
                </a:lnTo>
                <a:lnTo>
                  <a:pt x="24832" y="359383"/>
                </a:lnTo>
                <a:lnTo>
                  <a:pt x="33428" y="359383"/>
                </a:lnTo>
                <a:lnTo>
                  <a:pt x="42024" y="365164"/>
                </a:lnTo>
                <a:lnTo>
                  <a:pt x="42024" y="375762"/>
                </a:lnTo>
                <a:lnTo>
                  <a:pt x="41099" y="382251"/>
                </a:lnTo>
                <a:lnTo>
                  <a:pt x="37488" y="390094"/>
                </a:lnTo>
                <a:lnTo>
                  <a:pt x="29936" y="397034"/>
                </a:lnTo>
                <a:lnTo>
                  <a:pt x="17192" y="400813"/>
                </a:lnTo>
                <a:lnTo>
                  <a:pt x="25788" y="408521"/>
                </a:lnTo>
                <a:lnTo>
                  <a:pt x="64353" y="408521"/>
                </a:lnTo>
                <a:lnTo>
                  <a:pt x="56485" y="414618"/>
                </a:lnTo>
                <a:lnTo>
                  <a:pt x="39159" y="419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78592" y="3555742"/>
            <a:ext cx="105410" cy="461009"/>
          </a:xfrm>
          <a:custGeom>
            <a:avLst/>
            <a:gdLst/>
            <a:ahLst/>
            <a:cxnLst/>
            <a:rect l="l" t="t" r="r" b="b"/>
            <a:pathLst>
              <a:path w="105410" h="461010">
                <a:moveTo>
                  <a:pt x="104107" y="460550"/>
                </a:moveTo>
                <a:lnTo>
                  <a:pt x="101241" y="460550"/>
                </a:lnTo>
                <a:lnTo>
                  <a:pt x="91929" y="454995"/>
                </a:lnTo>
                <a:lnTo>
                  <a:pt x="51814" y="411366"/>
                </a:lnTo>
                <a:lnTo>
                  <a:pt x="29608" y="373835"/>
                </a:lnTo>
                <a:lnTo>
                  <a:pt x="14505" y="334603"/>
                </a:lnTo>
                <a:lnTo>
                  <a:pt x="5491" y="296274"/>
                </a:lnTo>
                <a:lnTo>
                  <a:pt x="0" y="230275"/>
                </a:lnTo>
                <a:lnTo>
                  <a:pt x="1119" y="199232"/>
                </a:lnTo>
                <a:lnTo>
                  <a:pt x="14102" y="128114"/>
                </a:lnTo>
                <a:lnTo>
                  <a:pt x="28653" y="90568"/>
                </a:lnTo>
                <a:lnTo>
                  <a:pt x="50606" y="51622"/>
                </a:lnTo>
                <a:lnTo>
                  <a:pt x="91646" y="5886"/>
                </a:lnTo>
                <a:lnTo>
                  <a:pt x="101241" y="0"/>
                </a:lnTo>
                <a:lnTo>
                  <a:pt x="104107" y="0"/>
                </a:lnTo>
                <a:lnTo>
                  <a:pt x="105062" y="1926"/>
                </a:lnTo>
                <a:lnTo>
                  <a:pt x="105062" y="6744"/>
                </a:lnTo>
                <a:lnTo>
                  <a:pt x="99331" y="12525"/>
                </a:lnTo>
                <a:lnTo>
                  <a:pt x="70044" y="49693"/>
                </a:lnTo>
                <a:lnTo>
                  <a:pt x="49100" y="91115"/>
                </a:lnTo>
                <a:lnTo>
                  <a:pt x="35446" y="135729"/>
                </a:lnTo>
                <a:lnTo>
                  <a:pt x="28026" y="182470"/>
                </a:lnTo>
                <a:lnTo>
                  <a:pt x="25788" y="230275"/>
                </a:lnTo>
                <a:lnTo>
                  <a:pt x="27828" y="274179"/>
                </a:lnTo>
                <a:lnTo>
                  <a:pt x="34773" y="319980"/>
                </a:lnTo>
                <a:lnTo>
                  <a:pt x="47862" y="365411"/>
                </a:lnTo>
                <a:lnTo>
                  <a:pt x="68332" y="408205"/>
                </a:lnTo>
                <a:lnTo>
                  <a:pt x="97421" y="446097"/>
                </a:lnTo>
                <a:lnTo>
                  <a:pt x="105062" y="453805"/>
                </a:lnTo>
                <a:lnTo>
                  <a:pt x="105062" y="459586"/>
                </a:lnTo>
                <a:lnTo>
                  <a:pt x="104107" y="460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323770" y="3698339"/>
            <a:ext cx="200660" cy="208279"/>
          </a:xfrm>
          <a:custGeom>
            <a:avLst/>
            <a:gdLst/>
            <a:ahLst/>
            <a:cxnLst/>
            <a:rect l="l" t="t" r="r" b="b"/>
            <a:pathLst>
              <a:path w="200660" h="208279">
                <a:moveTo>
                  <a:pt x="10506" y="75152"/>
                </a:moveTo>
                <a:lnTo>
                  <a:pt x="0" y="75152"/>
                </a:lnTo>
                <a:lnTo>
                  <a:pt x="0" y="70335"/>
                </a:lnTo>
                <a:lnTo>
                  <a:pt x="3357" y="57719"/>
                </a:lnTo>
                <a:lnTo>
                  <a:pt x="13968" y="33722"/>
                </a:lnTo>
                <a:lnTo>
                  <a:pt x="32637" y="10447"/>
                </a:lnTo>
                <a:lnTo>
                  <a:pt x="60172" y="0"/>
                </a:lnTo>
                <a:lnTo>
                  <a:pt x="75662" y="2890"/>
                </a:lnTo>
                <a:lnTo>
                  <a:pt x="85615" y="9634"/>
                </a:lnTo>
                <a:lnTo>
                  <a:pt x="59216" y="9634"/>
                </a:lnTo>
                <a:lnTo>
                  <a:pt x="48143" y="12013"/>
                </a:lnTo>
                <a:lnTo>
                  <a:pt x="35816" y="20715"/>
                </a:lnTo>
                <a:lnTo>
                  <a:pt x="23489" y="38088"/>
                </a:lnTo>
                <a:lnTo>
                  <a:pt x="12416" y="66481"/>
                </a:lnTo>
                <a:lnTo>
                  <a:pt x="10506" y="74189"/>
                </a:lnTo>
                <a:lnTo>
                  <a:pt x="10506" y="75152"/>
                </a:lnTo>
                <a:close/>
              </a:path>
              <a:path w="200660" h="208279">
                <a:moveTo>
                  <a:pt x="121733" y="198479"/>
                </a:moveTo>
                <a:lnTo>
                  <a:pt x="99331" y="198479"/>
                </a:lnTo>
                <a:lnTo>
                  <a:pt x="134581" y="181618"/>
                </a:lnTo>
                <a:lnTo>
                  <a:pt x="159981" y="143078"/>
                </a:lnTo>
                <a:lnTo>
                  <a:pt x="175352" y="100926"/>
                </a:lnTo>
                <a:lnTo>
                  <a:pt x="180516" y="73225"/>
                </a:lnTo>
                <a:lnTo>
                  <a:pt x="179471" y="61663"/>
                </a:lnTo>
                <a:lnTo>
                  <a:pt x="176457" y="51546"/>
                </a:lnTo>
                <a:lnTo>
                  <a:pt x="171651" y="42875"/>
                </a:lnTo>
                <a:lnTo>
                  <a:pt x="165234" y="35649"/>
                </a:lnTo>
                <a:lnTo>
                  <a:pt x="157593" y="27941"/>
                </a:lnTo>
                <a:lnTo>
                  <a:pt x="157593" y="21196"/>
                </a:lnTo>
                <a:lnTo>
                  <a:pt x="159563" y="13820"/>
                </a:lnTo>
                <a:lnTo>
                  <a:pt x="164756" y="6985"/>
                </a:lnTo>
                <a:lnTo>
                  <a:pt x="172099" y="1957"/>
                </a:lnTo>
                <a:lnTo>
                  <a:pt x="180516" y="0"/>
                </a:lnTo>
                <a:lnTo>
                  <a:pt x="186873" y="1445"/>
                </a:lnTo>
                <a:lnTo>
                  <a:pt x="193410" y="6503"/>
                </a:lnTo>
                <a:lnTo>
                  <a:pt x="198514" y="16258"/>
                </a:lnTo>
                <a:lnTo>
                  <a:pt x="200573" y="31795"/>
                </a:lnTo>
                <a:lnTo>
                  <a:pt x="197272" y="59382"/>
                </a:lnTo>
                <a:lnTo>
                  <a:pt x="186544" y="104265"/>
                </a:lnTo>
                <a:lnTo>
                  <a:pt x="167152" y="152987"/>
                </a:lnTo>
                <a:lnTo>
                  <a:pt x="137857" y="192089"/>
                </a:lnTo>
                <a:lnTo>
                  <a:pt x="121733" y="198479"/>
                </a:lnTo>
                <a:close/>
              </a:path>
              <a:path w="200660" h="208279">
                <a:moveTo>
                  <a:pt x="97421" y="208114"/>
                </a:moveTo>
                <a:lnTo>
                  <a:pt x="79005" y="206142"/>
                </a:lnTo>
                <a:lnTo>
                  <a:pt x="58978" y="198118"/>
                </a:lnTo>
                <a:lnTo>
                  <a:pt x="42890" y="180881"/>
                </a:lnTo>
                <a:lnTo>
                  <a:pt x="36294" y="151268"/>
                </a:lnTo>
                <a:lnTo>
                  <a:pt x="37518" y="135431"/>
                </a:lnTo>
                <a:lnTo>
                  <a:pt x="41786" y="116341"/>
                </a:lnTo>
                <a:lnTo>
                  <a:pt x="49994" y="91110"/>
                </a:lnTo>
                <a:lnTo>
                  <a:pt x="63037" y="56846"/>
                </a:lnTo>
                <a:lnTo>
                  <a:pt x="65440" y="49695"/>
                </a:lnTo>
                <a:lnTo>
                  <a:pt x="67932" y="41550"/>
                </a:lnTo>
                <a:lnTo>
                  <a:pt x="69887" y="32864"/>
                </a:lnTo>
                <a:lnTo>
                  <a:pt x="70678" y="24087"/>
                </a:lnTo>
                <a:lnTo>
                  <a:pt x="70678" y="9634"/>
                </a:lnTo>
                <a:lnTo>
                  <a:pt x="85615" y="9634"/>
                </a:lnTo>
                <a:lnTo>
                  <a:pt x="87392" y="10839"/>
                </a:lnTo>
                <a:lnTo>
                  <a:pt x="94824" y="22762"/>
                </a:lnTo>
                <a:lnTo>
                  <a:pt x="97421" y="37576"/>
                </a:lnTo>
                <a:lnTo>
                  <a:pt x="97421" y="46247"/>
                </a:lnTo>
                <a:lnTo>
                  <a:pt x="92645" y="60700"/>
                </a:lnTo>
                <a:lnTo>
                  <a:pt x="82423" y="88099"/>
                </a:lnTo>
                <a:lnTo>
                  <a:pt x="73901" y="113692"/>
                </a:lnTo>
                <a:lnTo>
                  <a:pt x="68066" y="137117"/>
                </a:lnTo>
                <a:lnTo>
                  <a:pt x="65902" y="158013"/>
                </a:lnTo>
                <a:lnTo>
                  <a:pt x="67902" y="174497"/>
                </a:lnTo>
                <a:lnTo>
                  <a:pt x="74021" y="187279"/>
                </a:lnTo>
                <a:lnTo>
                  <a:pt x="84437" y="195544"/>
                </a:lnTo>
                <a:lnTo>
                  <a:pt x="99331" y="198479"/>
                </a:lnTo>
                <a:lnTo>
                  <a:pt x="121733" y="198479"/>
                </a:lnTo>
                <a:lnTo>
                  <a:pt x="97421" y="208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47266" y="3757107"/>
            <a:ext cx="96520" cy="217170"/>
          </a:xfrm>
          <a:custGeom>
            <a:avLst/>
            <a:gdLst/>
            <a:ahLst/>
            <a:cxnLst/>
            <a:rect l="l" t="t" r="r" b="b"/>
            <a:pathLst>
              <a:path w="96520" h="217170">
                <a:moveTo>
                  <a:pt x="79274" y="29868"/>
                </a:moveTo>
                <a:lnTo>
                  <a:pt x="62082" y="29868"/>
                </a:lnTo>
                <a:lnTo>
                  <a:pt x="57306" y="23123"/>
                </a:lnTo>
                <a:lnTo>
                  <a:pt x="57306" y="8671"/>
                </a:lnTo>
                <a:lnTo>
                  <a:pt x="66857" y="0"/>
                </a:lnTo>
                <a:lnTo>
                  <a:pt x="84049" y="0"/>
                </a:lnTo>
                <a:lnTo>
                  <a:pt x="87870" y="6744"/>
                </a:lnTo>
                <a:lnTo>
                  <a:pt x="87870" y="21196"/>
                </a:lnTo>
                <a:lnTo>
                  <a:pt x="79274" y="29868"/>
                </a:lnTo>
                <a:close/>
              </a:path>
              <a:path w="96520" h="217170">
                <a:moveTo>
                  <a:pt x="9551" y="125254"/>
                </a:moveTo>
                <a:lnTo>
                  <a:pt x="0" y="125254"/>
                </a:lnTo>
                <a:lnTo>
                  <a:pt x="0" y="120436"/>
                </a:lnTo>
                <a:lnTo>
                  <a:pt x="2731" y="110726"/>
                </a:lnTo>
                <a:lnTo>
                  <a:pt x="11103" y="94061"/>
                </a:lnTo>
                <a:lnTo>
                  <a:pt x="25385" y="78298"/>
                </a:lnTo>
                <a:lnTo>
                  <a:pt x="45845" y="71298"/>
                </a:lnTo>
                <a:lnTo>
                  <a:pt x="58276" y="73496"/>
                </a:lnTo>
                <a:lnTo>
                  <a:pt x="67932" y="79488"/>
                </a:lnTo>
                <a:lnTo>
                  <a:pt x="68949" y="80933"/>
                </a:lnTo>
                <a:lnTo>
                  <a:pt x="44890" y="80933"/>
                </a:lnTo>
                <a:lnTo>
                  <a:pt x="35891" y="83161"/>
                </a:lnTo>
                <a:lnTo>
                  <a:pt x="26623" y="90086"/>
                </a:lnTo>
                <a:lnTo>
                  <a:pt x="17893" y="102070"/>
                </a:lnTo>
                <a:lnTo>
                  <a:pt x="10506" y="119473"/>
                </a:lnTo>
                <a:lnTo>
                  <a:pt x="9551" y="123327"/>
                </a:lnTo>
                <a:lnTo>
                  <a:pt x="9551" y="125254"/>
                </a:lnTo>
                <a:close/>
              </a:path>
              <a:path w="96520" h="217170">
                <a:moveTo>
                  <a:pt x="50620" y="216786"/>
                </a:moveTo>
                <a:lnTo>
                  <a:pt x="38189" y="214603"/>
                </a:lnTo>
                <a:lnTo>
                  <a:pt x="28533" y="208716"/>
                </a:lnTo>
                <a:lnTo>
                  <a:pt x="22280" y="200120"/>
                </a:lnTo>
                <a:lnTo>
                  <a:pt x="20057" y="189808"/>
                </a:lnTo>
                <a:lnTo>
                  <a:pt x="20057" y="184027"/>
                </a:lnTo>
                <a:lnTo>
                  <a:pt x="21967" y="180173"/>
                </a:lnTo>
                <a:lnTo>
                  <a:pt x="22922" y="175355"/>
                </a:lnTo>
                <a:lnTo>
                  <a:pt x="42980" y="124290"/>
                </a:lnTo>
                <a:lnTo>
                  <a:pt x="52531" y="91531"/>
                </a:lnTo>
                <a:lnTo>
                  <a:pt x="52531" y="82860"/>
                </a:lnTo>
                <a:lnTo>
                  <a:pt x="49665" y="80933"/>
                </a:lnTo>
                <a:lnTo>
                  <a:pt x="68949" y="80933"/>
                </a:lnTo>
                <a:lnTo>
                  <a:pt x="74185" y="88370"/>
                </a:lnTo>
                <a:lnTo>
                  <a:pt x="76408" y="99239"/>
                </a:lnTo>
                <a:lnTo>
                  <a:pt x="76408" y="102130"/>
                </a:lnTo>
                <a:lnTo>
                  <a:pt x="59216" y="150305"/>
                </a:lnTo>
                <a:lnTo>
                  <a:pt x="56366" y="156251"/>
                </a:lnTo>
                <a:lnTo>
                  <a:pt x="53605" y="162469"/>
                </a:lnTo>
                <a:lnTo>
                  <a:pt x="51023" y="168867"/>
                </a:lnTo>
                <a:lnTo>
                  <a:pt x="48710" y="175355"/>
                </a:lnTo>
                <a:lnTo>
                  <a:pt x="45845" y="183063"/>
                </a:lnTo>
                <a:lnTo>
                  <a:pt x="42980" y="188844"/>
                </a:lnTo>
                <a:lnTo>
                  <a:pt x="42980" y="203297"/>
                </a:lnTo>
                <a:lnTo>
                  <a:pt x="44890" y="208114"/>
                </a:lnTo>
                <a:lnTo>
                  <a:pt x="72595" y="208114"/>
                </a:lnTo>
                <a:lnTo>
                  <a:pt x="71081" y="209785"/>
                </a:lnTo>
                <a:lnTo>
                  <a:pt x="50620" y="216786"/>
                </a:lnTo>
                <a:close/>
              </a:path>
              <a:path w="96520" h="217170">
                <a:moveTo>
                  <a:pt x="72595" y="208114"/>
                </a:moveTo>
                <a:lnTo>
                  <a:pt x="51576" y="208114"/>
                </a:lnTo>
                <a:lnTo>
                  <a:pt x="61097" y="205600"/>
                </a:lnTo>
                <a:lnTo>
                  <a:pt x="70439" y="198118"/>
                </a:lnTo>
                <a:lnTo>
                  <a:pt x="78707" y="185758"/>
                </a:lnTo>
                <a:lnTo>
                  <a:pt x="85005" y="168611"/>
                </a:lnTo>
                <a:lnTo>
                  <a:pt x="86915" y="164757"/>
                </a:lnTo>
                <a:lnTo>
                  <a:pt x="86915" y="162830"/>
                </a:lnTo>
                <a:lnTo>
                  <a:pt x="96466" y="162830"/>
                </a:lnTo>
                <a:lnTo>
                  <a:pt x="96466" y="167648"/>
                </a:lnTo>
                <a:lnTo>
                  <a:pt x="93735" y="177358"/>
                </a:lnTo>
                <a:lnTo>
                  <a:pt x="85363" y="194023"/>
                </a:lnTo>
                <a:lnTo>
                  <a:pt x="72595" y="208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09640" y="3555742"/>
            <a:ext cx="106045" cy="461009"/>
          </a:xfrm>
          <a:custGeom>
            <a:avLst/>
            <a:gdLst/>
            <a:ahLst/>
            <a:cxnLst/>
            <a:rect l="l" t="t" r="r" b="b"/>
            <a:pathLst>
              <a:path w="106045" h="461010">
                <a:moveTo>
                  <a:pt x="4775" y="460550"/>
                </a:moveTo>
                <a:lnTo>
                  <a:pt x="1910" y="460550"/>
                </a:lnTo>
                <a:lnTo>
                  <a:pt x="0" y="458623"/>
                </a:lnTo>
                <a:lnTo>
                  <a:pt x="0" y="453805"/>
                </a:lnTo>
                <a:lnTo>
                  <a:pt x="6685" y="448024"/>
                </a:lnTo>
                <a:lnTo>
                  <a:pt x="35973" y="410764"/>
                </a:lnTo>
                <a:lnTo>
                  <a:pt x="56917" y="369157"/>
                </a:lnTo>
                <a:lnTo>
                  <a:pt x="70571" y="324404"/>
                </a:lnTo>
                <a:lnTo>
                  <a:pt x="77990" y="277709"/>
                </a:lnTo>
                <a:lnTo>
                  <a:pt x="80229" y="230275"/>
                </a:lnTo>
                <a:lnTo>
                  <a:pt x="77096" y="175278"/>
                </a:lnTo>
                <a:lnTo>
                  <a:pt x="68004" y="126063"/>
                </a:lnTo>
                <a:lnTo>
                  <a:pt x="53409" y="82860"/>
                </a:lnTo>
                <a:lnTo>
                  <a:pt x="33772" y="45900"/>
                </a:lnTo>
                <a:lnTo>
                  <a:pt x="9551" y="15415"/>
                </a:lnTo>
                <a:lnTo>
                  <a:pt x="0" y="6744"/>
                </a:lnTo>
                <a:lnTo>
                  <a:pt x="0" y="1926"/>
                </a:lnTo>
                <a:lnTo>
                  <a:pt x="1910" y="0"/>
                </a:lnTo>
                <a:lnTo>
                  <a:pt x="4775" y="0"/>
                </a:lnTo>
                <a:lnTo>
                  <a:pt x="54202" y="49183"/>
                </a:lnTo>
                <a:lnTo>
                  <a:pt x="76408" y="86714"/>
                </a:lnTo>
                <a:lnTo>
                  <a:pt x="91511" y="126082"/>
                </a:lnTo>
                <a:lnTo>
                  <a:pt x="100525" y="164637"/>
                </a:lnTo>
                <a:lnTo>
                  <a:pt x="106017" y="230275"/>
                </a:lnTo>
                <a:lnTo>
                  <a:pt x="104898" y="261468"/>
                </a:lnTo>
                <a:lnTo>
                  <a:pt x="91914" y="333248"/>
                </a:lnTo>
                <a:lnTo>
                  <a:pt x="77364" y="370945"/>
                </a:lnTo>
                <a:lnTo>
                  <a:pt x="55411" y="409741"/>
                </a:lnTo>
                <a:lnTo>
                  <a:pt x="14371" y="454814"/>
                </a:lnTo>
                <a:lnTo>
                  <a:pt x="4775" y="460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014321" y="3741210"/>
            <a:ext cx="304165" cy="0"/>
          </a:xfrm>
          <a:custGeom>
            <a:avLst/>
            <a:gdLst/>
            <a:ahLst/>
            <a:cxnLst/>
            <a:rect l="l" t="t" r="r" b="b"/>
            <a:pathLst>
              <a:path w="304164">
                <a:moveTo>
                  <a:pt x="0" y="0"/>
                </a:moveTo>
                <a:lnTo>
                  <a:pt x="303725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14321" y="3830815"/>
            <a:ext cx="304165" cy="0"/>
          </a:xfrm>
          <a:custGeom>
            <a:avLst/>
            <a:gdLst/>
            <a:ahLst/>
            <a:cxnLst/>
            <a:rect l="l" t="t" r="r" b="b"/>
            <a:pathLst>
              <a:path w="304164">
                <a:moveTo>
                  <a:pt x="0" y="0"/>
                </a:moveTo>
                <a:lnTo>
                  <a:pt x="303725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81366" y="3585605"/>
            <a:ext cx="520700" cy="320040"/>
          </a:xfrm>
          <a:custGeom>
            <a:avLst/>
            <a:gdLst/>
            <a:ahLst/>
            <a:cxnLst/>
            <a:rect l="l" t="t" r="r" b="b"/>
            <a:pathLst>
              <a:path w="520700" h="320039">
                <a:moveTo>
                  <a:pt x="149952" y="21196"/>
                </a:moveTo>
                <a:lnTo>
                  <a:pt x="0" y="21196"/>
                </a:lnTo>
                <a:lnTo>
                  <a:pt x="0" y="0"/>
                </a:lnTo>
                <a:lnTo>
                  <a:pt x="15326" y="557"/>
                </a:lnTo>
                <a:lnTo>
                  <a:pt x="149952" y="963"/>
                </a:lnTo>
                <a:lnTo>
                  <a:pt x="149952" y="21196"/>
                </a:lnTo>
                <a:close/>
              </a:path>
              <a:path w="520700" h="320039">
                <a:moveTo>
                  <a:pt x="149952" y="963"/>
                </a:moveTo>
                <a:lnTo>
                  <a:pt x="69723" y="963"/>
                </a:lnTo>
                <a:lnTo>
                  <a:pt x="132984" y="557"/>
                </a:lnTo>
                <a:lnTo>
                  <a:pt x="149952" y="0"/>
                </a:lnTo>
                <a:lnTo>
                  <a:pt x="149952" y="963"/>
                </a:lnTo>
                <a:close/>
              </a:path>
              <a:path w="520700" h="320039">
                <a:moveTo>
                  <a:pt x="340975" y="21196"/>
                </a:moveTo>
                <a:lnTo>
                  <a:pt x="191022" y="21196"/>
                </a:lnTo>
                <a:lnTo>
                  <a:pt x="191022" y="0"/>
                </a:lnTo>
                <a:lnTo>
                  <a:pt x="206349" y="557"/>
                </a:lnTo>
                <a:lnTo>
                  <a:pt x="340975" y="963"/>
                </a:lnTo>
                <a:lnTo>
                  <a:pt x="340975" y="21196"/>
                </a:lnTo>
                <a:close/>
              </a:path>
              <a:path w="520700" h="320039">
                <a:moveTo>
                  <a:pt x="340975" y="963"/>
                </a:moveTo>
                <a:lnTo>
                  <a:pt x="260745" y="963"/>
                </a:lnTo>
                <a:lnTo>
                  <a:pt x="324006" y="557"/>
                </a:lnTo>
                <a:lnTo>
                  <a:pt x="340975" y="0"/>
                </a:lnTo>
                <a:lnTo>
                  <a:pt x="340975" y="963"/>
                </a:lnTo>
                <a:close/>
              </a:path>
              <a:path w="520700" h="320039">
                <a:moveTo>
                  <a:pt x="400554" y="232202"/>
                </a:moveTo>
                <a:lnTo>
                  <a:pt x="378224" y="232202"/>
                </a:lnTo>
                <a:lnTo>
                  <a:pt x="456543" y="26977"/>
                </a:lnTo>
                <a:lnTo>
                  <a:pt x="445201" y="23635"/>
                </a:lnTo>
                <a:lnTo>
                  <a:pt x="432427" y="21919"/>
                </a:lnTo>
                <a:lnTo>
                  <a:pt x="420010" y="21287"/>
                </a:lnTo>
                <a:lnTo>
                  <a:pt x="409743" y="21196"/>
                </a:lnTo>
                <a:lnTo>
                  <a:pt x="409743" y="0"/>
                </a:lnTo>
                <a:lnTo>
                  <a:pt x="423875" y="557"/>
                </a:lnTo>
                <a:lnTo>
                  <a:pt x="440426" y="843"/>
                </a:lnTo>
                <a:lnTo>
                  <a:pt x="520536" y="963"/>
                </a:lnTo>
                <a:lnTo>
                  <a:pt x="520536" y="21196"/>
                </a:lnTo>
                <a:lnTo>
                  <a:pt x="480421" y="24087"/>
                </a:lnTo>
                <a:lnTo>
                  <a:pt x="480421" y="25050"/>
                </a:lnTo>
                <a:lnTo>
                  <a:pt x="477556" y="32758"/>
                </a:lnTo>
                <a:lnTo>
                  <a:pt x="400554" y="232202"/>
                </a:lnTo>
                <a:close/>
              </a:path>
              <a:path w="520700" h="320039">
                <a:moveTo>
                  <a:pt x="520536" y="963"/>
                </a:moveTo>
                <a:lnTo>
                  <a:pt x="471825" y="963"/>
                </a:lnTo>
                <a:lnTo>
                  <a:pt x="486555" y="812"/>
                </a:lnTo>
                <a:lnTo>
                  <a:pt x="510641" y="150"/>
                </a:lnTo>
                <a:lnTo>
                  <a:pt x="520536" y="0"/>
                </a:lnTo>
                <a:lnTo>
                  <a:pt x="520536" y="963"/>
                </a:lnTo>
                <a:close/>
              </a:path>
              <a:path w="520700" h="320039">
                <a:moveTo>
                  <a:pt x="176695" y="319880"/>
                </a:moveTo>
                <a:lnTo>
                  <a:pt x="153773" y="319880"/>
                </a:lnTo>
                <a:lnTo>
                  <a:pt x="151862" y="315062"/>
                </a:lnTo>
                <a:lnTo>
                  <a:pt x="148997" y="307354"/>
                </a:lnTo>
                <a:lnTo>
                  <a:pt x="39159" y="21196"/>
                </a:lnTo>
                <a:lnTo>
                  <a:pt x="106017" y="21196"/>
                </a:lnTo>
                <a:lnTo>
                  <a:pt x="187202" y="232202"/>
                </a:lnTo>
                <a:lnTo>
                  <a:pt x="210231" y="232202"/>
                </a:lnTo>
                <a:lnTo>
                  <a:pt x="181471" y="307354"/>
                </a:lnTo>
                <a:lnTo>
                  <a:pt x="178606" y="315062"/>
                </a:lnTo>
                <a:lnTo>
                  <a:pt x="176695" y="319880"/>
                </a:lnTo>
                <a:close/>
              </a:path>
              <a:path w="520700" h="320039">
                <a:moveTo>
                  <a:pt x="210231" y="232202"/>
                </a:moveTo>
                <a:lnTo>
                  <a:pt x="187202" y="232202"/>
                </a:lnTo>
                <a:lnTo>
                  <a:pt x="249284" y="70335"/>
                </a:lnTo>
                <a:lnTo>
                  <a:pt x="230182" y="21196"/>
                </a:lnTo>
                <a:lnTo>
                  <a:pt x="297039" y="21196"/>
                </a:lnTo>
                <a:lnTo>
                  <a:pt x="327437" y="100203"/>
                </a:lnTo>
                <a:lnTo>
                  <a:pt x="260745" y="100203"/>
                </a:lnTo>
                <a:lnTo>
                  <a:pt x="210231" y="232202"/>
                </a:lnTo>
                <a:close/>
              </a:path>
              <a:path w="520700" h="320039">
                <a:moveTo>
                  <a:pt x="367718" y="319880"/>
                </a:moveTo>
                <a:lnTo>
                  <a:pt x="344795" y="319880"/>
                </a:lnTo>
                <a:lnTo>
                  <a:pt x="342885" y="315062"/>
                </a:lnTo>
                <a:lnTo>
                  <a:pt x="340020" y="307354"/>
                </a:lnTo>
                <a:lnTo>
                  <a:pt x="260745" y="100203"/>
                </a:lnTo>
                <a:lnTo>
                  <a:pt x="327437" y="100203"/>
                </a:lnTo>
                <a:lnTo>
                  <a:pt x="378224" y="232202"/>
                </a:lnTo>
                <a:lnTo>
                  <a:pt x="400554" y="232202"/>
                </a:lnTo>
                <a:lnTo>
                  <a:pt x="371538" y="307354"/>
                </a:lnTo>
                <a:lnTo>
                  <a:pt x="368673" y="315062"/>
                </a:lnTo>
                <a:lnTo>
                  <a:pt x="367718" y="319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984710" y="3692554"/>
            <a:ext cx="211454" cy="212090"/>
          </a:xfrm>
          <a:custGeom>
            <a:avLst/>
            <a:gdLst/>
            <a:ahLst/>
            <a:cxnLst/>
            <a:rect l="l" t="t" r="r" b="b"/>
            <a:pathLst>
              <a:path w="211454" h="212089">
                <a:moveTo>
                  <a:pt x="118433" y="211968"/>
                </a:moveTo>
                <a:lnTo>
                  <a:pt x="68902" y="203929"/>
                </a:lnTo>
                <a:lnTo>
                  <a:pt x="31638" y="181618"/>
                </a:lnTo>
                <a:lnTo>
                  <a:pt x="8163" y="147745"/>
                </a:lnTo>
                <a:lnTo>
                  <a:pt x="0" y="105020"/>
                </a:lnTo>
                <a:lnTo>
                  <a:pt x="7267" y="64629"/>
                </a:lnTo>
                <a:lnTo>
                  <a:pt x="28772" y="31193"/>
                </a:lnTo>
                <a:lnTo>
                  <a:pt x="64067" y="8415"/>
                </a:lnTo>
                <a:lnTo>
                  <a:pt x="112703" y="0"/>
                </a:lnTo>
                <a:lnTo>
                  <a:pt x="134924" y="1610"/>
                </a:lnTo>
                <a:lnTo>
                  <a:pt x="154370" y="6383"/>
                </a:lnTo>
                <a:lnTo>
                  <a:pt x="171129" y="14226"/>
                </a:lnTo>
                <a:lnTo>
                  <a:pt x="173946" y="16379"/>
                </a:lnTo>
                <a:lnTo>
                  <a:pt x="112703" y="16379"/>
                </a:lnTo>
                <a:lnTo>
                  <a:pt x="101943" y="17568"/>
                </a:lnTo>
                <a:lnTo>
                  <a:pt x="68768" y="40466"/>
                </a:lnTo>
                <a:lnTo>
                  <a:pt x="58963" y="79623"/>
                </a:lnTo>
                <a:lnTo>
                  <a:pt x="58261" y="93458"/>
                </a:lnTo>
                <a:lnTo>
                  <a:pt x="210913" y="93458"/>
                </a:lnTo>
                <a:lnTo>
                  <a:pt x="211079" y="96349"/>
                </a:lnTo>
                <a:lnTo>
                  <a:pt x="211079" y="108874"/>
                </a:lnTo>
                <a:lnTo>
                  <a:pt x="58261" y="108874"/>
                </a:lnTo>
                <a:lnTo>
                  <a:pt x="59276" y="131878"/>
                </a:lnTo>
                <a:lnTo>
                  <a:pt x="66380" y="159940"/>
                </a:lnTo>
                <a:lnTo>
                  <a:pt x="85661" y="183666"/>
                </a:lnTo>
                <a:lnTo>
                  <a:pt x="123209" y="193662"/>
                </a:lnTo>
                <a:lnTo>
                  <a:pt x="180387" y="193662"/>
                </a:lnTo>
                <a:lnTo>
                  <a:pt x="163533" y="204170"/>
                </a:lnTo>
                <a:lnTo>
                  <a:pt x="118433" y="211968"/>
                </a:lnTo>
                <a:close/>
              </a:path>
              <a:path w="211454" h="212089">
                <a:moveTo>
                  <a:pt x="210913" y="93458"/>
                </a:moveTo>
                <a:lnTo>
                  <a:pt x="167144" y="93458"/>
                </a:lnTo>
                <a:lnTo>
                  <a:pt x="166159" y="74505"/>
                </a:lnTo>
                <a:lnTo>
                  <a:pt x="159981" y="48776"/>
                </a:lnTo>
                <a:lnTo>
                  <a:pt x="143774" y="26119"/>
                </a:lnTo>
                <a:lnTo>
                  <a:pt x="112703" y="16379"/>
                </a:lnTo>
                <a:lnTo>
                  <a:pt x="173946" y="16379"/>
                </a:lnTo>
                <a:lnTo>
                  <a:pt x="185291" y="25050"/>
                </a:lnTo>
                <a:lnTo>
                  <a:pt x="198991" y="43914"/>
                </a:lnTo>
                <a:lnTo>
                  <a:pt x="206781" y="63951"/>
                </a:lnTo>
                <a:lnTo>
                  <a:pt x="210273" y="82363"/>
                </a:lnTo>
                <a:lnTo>
                  <a:pt x="210913" y="93458"/>
                </a:lnTo>
                <a:close/>
              </a:path>
              <a:path w="211454" h="212089">
                <a:moveTo>
                  <a:pt x="180387" y="193662"/>
                </a:moveTo>
                <a:lnTo>
                  <a:pt x="123209" y="193662"/>
                </a:lnTo>
                <a:lnTo>
                  <a:pt x="144505" y="190907"/>
                </a:lnTo>
                <a:lnTo>
                  <a:pt x="163204" y="183184"/>
                </a:lnTo>
                <a:lnTo>
                  <a:pt x="178143" y="171306"/>
                </a:lnTo>
                <a:lnTo>
                  <a:pt x="188157" y="156086"/>
                </a:lnTo>
                <a:lnTo>
                  <a:pt x="191022" y="149341"/>
                </a:lnTo>
                <a:lnTo>
                  <a:pt x="191977" y="146451"/>
                </a:lnTo>
                <a:lnTo>
                  <a:pt x="211079" y="146451"/>
                </a:lnTo>
                <a:lnTo>
                  <a:pt x="211079" y="155122"/>
                </a:lnTo>
                <a:lnTo>
                  <a:pt x="206811" y="167256"/>
                </a:lnTo>
                <a:lnTo>
                  <a:pt x="191977" y="186436"/>
                </a:lnTo>
                <a:lnTo>
                  <a:pt x="180387" y="193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25398" y="3757107"/>
            <a:ext cx="96520" cy="217170"/>
          </a:xfrm>
          <a:custGeom>
            <a:avLst/>
            <a:gdLst/>
            <a:ahLst/>
            <a:cxnLst/>
            <a:rect l="l" t="t" r="r" b="b"/>
            <a:pathLst>
              <a:path w="96520" h="217170">
                <a:moveTo>
                  <a:pt x="80229" y="29868"/>
                </a:moveTo>
                <a:lnTo>
                  <a:pt x="62082" y="29868"/>
                </a:lnTo>
                <a:lnTo>
                  <a:pt x="58261" y="23123"/>
                </a:lnTo>
                <a:lnTo>
                  <a:pt x="58261" y="8671"/>
                </a:lnTo>
                <a:lnTo>
                  <a:pt x="66857" y="0"/>
                </a:lnTo>
                <a:lnTo>
                  <a:pt x="85005" y="0"/>
                </a:lnTo>
                <a:lnTo>
                  <a:pt x="88825" y="6744"/>
                </a:lnTo>
                <a:lnTo>
                  <a:pt x="88825" y="21196"/>
                </a:lnTo>
                <a:lnTo>
                  <a:pt x="80229" y="29868"/>
                </a:lnTo>
                <a:close/>
              </a:path>
              <a:path w="96520" h="217170">
                <a:moveTo>
                  <a:pt x="10506" y="125254"/>
                </a:moveTo>
                <a:lnTo>
                  <a:pt x="0" y="125254"/>
                </a:lnTo>
                <a:lnTo>
                  <a:pt x="0" y="120436"/>
                </a:lnTo>
                <a:lnTo>
                  <a:pt x="2880" y="110726"/>
                </a:lnTo>
                <a:lnTo>
                  <a:pt x="11580" y="94061"/>
                </a:lnTo>
                <a:lnTo>
                  <a:pt x="26190" y="78298"/>
                </a:lnTo>
                <a:lnTo>
                  <a:pt x="46800" y="71298"/>
                </a:lnTo>
                <a:lnTo>
                  <a:pt x="58679" y="73496"/>
                </a:lnTo>
                <a:lnTo>
                  <a:pt x="68051" y="79488"/>
                </a:lnTo>
                <a:lnTo>
                  <a:pt x="69052" y="80933"/>
                </a:lnTo>
                <a:lnTo>
                  <a:pt x="45845" y="80933"/>
                </a:lnTo>
                <a:lnTo>
                  <a:pt x="36443" y="83161"/>
                </a:lnTo>
                <a:lnTo>
                  <a:pt x="27220" y="90086"/>
                </a:lnTo>
                <a:lnTo>
                  <a:pt x="18714" y="102070"/>
                </a:lnTo>
                <a:lnTo>
                  <a:pt x="11461" y="119473"/>
                </a:lnTo>
                <a:lnTo>
                  <a:pt x="10506" y="123327"/>
                </a:lnTo>
                <a:lnTo>
                  <a:pt x="10506" y="125254"/>
                </a:lnTo>
                <a:close/>
              </a:path>
              <a:path w="96520" h="217170">
                <a:moveTo>
                  <a:pt x="50620" y="216786"/>
                </a:moveTo>
                <a:lnTo>
                  <a:pt x="38741" y="214603"/>
                </a:lnTo>
                <a:lnTo>
                  <a:pt x="29369" y="208716"/>
                </a:lnTo>
                <a:lnTo>
                  <a:pt x="23221" y="200120"/>
                </a:lnTo>
                <a:lnTo>
                  <a:pt x="21012" y="189808"/>
                </a:lnTo>
                <a:lnTo>
                  <a:pt x="21012" y="184027"/>
                </a:lnTo>
                <a:lnTo>
                  <a:pt x="21967" y="180173"/>
                </a:lnTo>
                <a:lnTo>
                  <a:pt x="23877" y="175355"/>
                </a:lnTo>
                <a:lnTo>
                  <a:pt x="43935" y="124290"/>
                </a:lnTo>
                <a:lnTo>
                  <a:pt x="48651" y="111720"/>
                </a:lnTo>
                <a:lnTo>
                  <a:pt x="51576" y="103214"/>
                </a:lnTo>
                <a:lnTo>
                  <a:pt x="53068" y="97057"/>
                </a:lnTo>
                <a:lnTo>
                  <a:pt x="53486" y="91531"/>
                </a:lnTo>
                <a:lnTo>
                  <a:pt x="53486" y="82860"/>
                </a:lnTo>
                <a:lnTo>
                  <a:pt x="50620" y="80933"/>
                </a:lnTo>
                <a:lnTo>
                  <a:pt x="69052" y="80933"/>
                </a:lnTo>
                <a:lnTo>
                  <a:pt x="74200" y="88370"/>
                </a:lnTo>
                <a:lnTo>
                  <a:pt x="76408" y="99239"/>
                </a:lnTo>
                <a:lnTo>
                  <a:pt x="76408" y="102130"/>
                </a:lnTo>
                <a:lnTo>
                  <a:pt x="59216" y="150305"/>
                </a:lnTo>
                <a:lnTo>
                  <a:pt x="56500" y="156251"/>
                </a:lnTo>
                <a:lnTo>
                  <a:pt x="53963" y="162469"/>
                </a:lnTo>
                <a:lnTo>
                  <a:pt x="51426" y="168867"/>
                </a:lnTo>
                <a:lnTo>
                  <a:pt x="48710" y="175355"/>
                </a:lnTo>
                <a:lnTo>
                  <a:pt x="45845" y="183063"/>
                </a:lnTo>
                <a:lnTo>
                  <a:pt x="43935" y="188844"/>
                </a:lnTo>
                <a:lnTo>
                  <a:pt x="43935" y="203297"/>
                </a:lnTo>
                <a:lnTo>
                  <a:pt x="45845" y="208114"/>
                </a:lnTo>
                <a:lnTo>
                  <a:pt x="72993" y="208114"/>
                </a:lnTo>
                <a:lnTo>
                  <a:pt x="71484" y="209785"/>
                </a:lnTo>
                <a:lnTo>
                  <a:pt x="50620" y="216786"/>
                </a:lnTo>
                <a:close/>
              </a:path>
              <a:path w="96520" h="217170">
                <a:moveTo>
                  <a:pt x="72993" y="208114"/>
                </a:moveTo>
                <a:lnTo>
                  <a:pt x="51576" y="208114"/>
                </a:lnTo>
                <a:lnTo>
                  <a:pt x="61112" y="205600"/>
                </a:lnTo>
                <a:lnTo>
                  <a:pt x="70558" y="198118"/>
                </a:lnTo>
                <a:lnTo>
                  <a:pt x="79110" y="185758"/>
                </a:lnTo>
                <a:lnTo>
                  <a:pt x="85960" y="168611"/>
                </a:lnTo>
                <a:lnTo>
                  <a:pt x="86915" y="164757"/>
                </a:lnTo>
                <a:lnTo>
                  <a:pt x="86915" y="162830"/>
                </a:lnTo>
                <a:lnTo>
                  <a:pt x="96466" y="162830"/>
                </a:lnTo>
                <a:lnTo>
                  <a:pt x="96466" y="167648"/>
                </a:lnTo>
                <a:lnTo>
                  <a:pt x="93869" y="177358"/>
                </a:lnTo>
                <a:lnTo>
                  <a:pt x="85721" y="194023"/>
                </a:lnTo>
                <a:lnTo>
                  <a:pt x="72993" y="208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175497" y="48257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175497" y="497814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1" name="object 111"/>
          <p:cNvGraphicFramePr>
            <a:graphicFrameLocks noGrp="1"/>
          </p:cNvGraphicFramePr>
          <p:nvPr/>
        </p:nvGraphicFramePr>
        <p:xfrm>
          <a:off x="8162543" y="3962399"/>
          <a:ext cx="27559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146">
                <a:tc>
                  <a:txBody>
                    <a:bodyPr/>
                    <a:lstStyle/>
                    <a:p>
                      <a:endParaRPr sz="180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46">
                <a:tc>
                  <a:txBody>
                    <a:bodyPr/>
                    <a:lstStyle/>
                    <a:p>
                      <a:endParaRPr sz="180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46">
                <a:tc>
                  <a:txBody>
                    <a:bodyPr/>
                    <a:lstStyle/>
                    <a:p>
                      <a:endParaRPr sz="1800" dirty="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46">
                <a:tc>
                  <a:txBody>
                    <a:bodyPr/>
                    <a:lstStyle/>
                    <a:p>
                      <a:endParaRPr sz="180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90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46">
                <a:tc>
                  <a:txBody>
                    <a:bodyPr/>
                    <a:lstStyle/>
                    <a:p>
                      <a:endParaRPr sz="1800" dirty="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908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" name="object 112"/>
          <p:cNvSpPr/>
          <p:nvPr/>
        </p:nvSpPr>
        <p:spPr>
          <a:xfrm>
            <a:off x="6624833" y="5437619"/>
            <a:ext cx="518795" cy="316230"/>
          </a:xfrm>
          <a:custGeom>
            <a:avLst/>
            <a:gdLst/>
            <a:ahLst/>
            <a:cxnLst/>
            <a:rect l="l" t="t" r="r" b="b"/>
            <a:pathLst>
              <a:path w="518795" h="316229">
                <a:moveTo>
                  <a:pt x="149314" y="14599"/>
                </a:moveTo>
                <a:lnTo>
                  <a:pt x="0" y="14599"/>
                </a:lnTo>
                <a:lnTo>
                  <a:pt x="0" y="0"/>
                </a:lnTo>
                <a:lnTo>
                  <a:pt x="149314" y="0"/>
                </a:lnTo>
                <a:lnTo>
                  <a:pt x="149314" y="14599"/>
                </a:lnTo>
                <a:close/>
              </a:path>
              <a:path w="518795" h="316229">
                <a:moveTo>
                  <a:pt x="339525" y="14599"/>
                </a:moveTo>
                <a:lnTo>
                  <a:pt x="190210" y="14599"/>
                </a:lnTo>
                <a:lnTo>
                  <a:pt x="190210" y="0"/>
                </a:lnTo>
                <a:lnTo>
                  <a:pt x="339525" y="0"/>
                </a:lnTo>
                <a:lnTo>
                  <a:pt x="339525" y="14599"/>
                </a:lnTo>
                <a:close/>
              </a:path>
              <a:path w="518795" h="316229">
                <a:moveTo>
                  <a:pt x="398850" y="227577"/>
                </a:moveTo>
                <a:lnTo>
                  <a:pt x="375665" y="227577"/>
                </a:lnTo>
                <a:lnTo>
                  <a:pt x="454602" y="20434"/>
                </a:lnTo>
                <a:lnTo>
                  <a:pt x="443308" y="17061"/>
                </a:lnTo>
                <a:lnTo>
                  <a:pt x="430588" y="15328"/>
                </a:lnTo>
                <a:lnTo>
                  <a:pt x="418224" y="14690"/>
                </a:lnTo>
                <a:lnTo>
                  <a:pt x="408001" y="14599"/>
                </a:lnTo>
                <a:lnTo>
                  <a:pt x="408001" y="0"/>
                </a:lnTo>
                <a:lnTo>
                  <a:pt x="518323" y="0"/>
                </a:lnTo>
                <a:lnTo>
                  <a:pt x="518323" y="14599"/>
                </a:lnTo>
                <a:lnTo>
                  <a:pt x="512304" y="14614"/>
                </a:lnTo>
                <a:lnTo>
                  <a:pt x="505840" y="14720"/>
                </a:lnTo>
                <a:lnTo>
                  <a:pt x="499198" y="15009"/>
                </a:lnTo>
                <a:lnTo>
                  <a:pt x="492644" y="15571"/>
                </a:lnTo>
                <a:lnTo>
                  <a:pt x="478378" y="17516"/>
                </a:lnTo>
                <a:lnTo>
                  <a:pt x="478378" y="18489"/>
                </a:lnTo>
                <a:lnTo>
                  <a:pt x="475525" y="26269"/>
                </a:lnTo>
                <a:lnTo>
                  <a:pt x="398850" y="227577"/>
                </a:lnTo>
                <a:close/>
              </a:path>
              <a:path w="518795" h="316229">
                <a:moveTo>
                  <a:pt x="175944" y="316075"/>
                </a:moveTo>
                <a:lnTo>
                  <a:pt x="153119" y="316075"/>
                </a:lnTo>
                <a:lnTo>
                  <a:pt x="151216" y="311213"/>
                </a:lnTo>
                <a:lnTo>
                  <a:pt x="148363" y="303433"/>
                </a:lnTo>
                <a:lnTo>
                  <a:pt x="38992" y="14599"/>
                </a:lnTo>
                <a:lnTo>
                  <a:pt x="105566" y="14599"/>
                </a:lnTo>
                <a:lnTo>
                  <a:pt x="186405" y="227577"/>
                </a:lnTo>
                <a:lnTo>
                  <a:pt x="208731" y="227577"/>
                </a:lnTo>
                <a:lnTo>
                  <a:pt x="179748" y="303433"/>
                </a:lnTo>
                <a:lnTo>
                  <a:pt x="177846" y="311213"/>
                </a:lnTo>
                <a:lnTo>
                  <a:pt x="175944" y="316075"/>
                </a:lnTo>
                <a:close/>
              </a:path>
              <a:path w="518795" h="316229">
                <a:moveTo>
                  <a:pt x="208731" y="227577"/>
                </a:moveTo>
                <a:lnTo>
                  <a:pt x="186405" y="227577"/>
                </a:lnTo>
                <a:lnTo>
                  <a:pt x="248224" y="64197"/>
                </a:lnTo>
                <a:lnTo>
                  <a:pt x="229203" y="14599"/>
                </a:lnTo>
                <a:lnTo>
                  <a:pt x="295776" y="14599"/>
                </a:lnTo>
                <a:lnTo>
                  <a:pt x="325689" y="94344"/>
                </a:lnTo>
                <a:lnTo>
                  <a:pt x="259636" y="94344"/>
                </a:lnTo>
                <a:lnTo>
                  <a:pt x="208731" y="227577"/>
                </a:lnTo>
                <a:close/>
              </a:path>
              <a:path w="518795" h="316229">
                <a:moveTo>
                  <a:pt x="365203" y="316075"/>
                </a:moveTo>
                <a:lnTo>
                  <a:pt x="343329" y="316075"/>
                </a:lnTo>
                <a:lnTo>
                  <a:pt x="341427" y="311213"/>
                </a:lnTo>
                <a:lnTo>
                  <a:pt x="338574" y="303433"/>
                </a:lnTo>
                <a:lnTo>
                  <a:pt x="259636" y="94344"/>
                </a:lnTo>
                <a:lnTo>
                  <a:pt x="325689" y="94344"/>
                </a:lnTo>
                <a:lnTo>
                  <a:pt x="375665" y="227577"/>
                </a:lnTo>
                <a:lnTo>
                  <a:pt x="398850" y="227577"/>
                </a:lnTo>
                <a:lnTo>
                  <a:pt x="369958" y="303433"/>
                </a:lnTo>
                <a:lnTo>
                  <a:pt x="367105" y="311213"/>
                </a:lnTo>
                <a:lnTo>
                  <a:pt x="365203" y="316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137990" y="5486974"/>
            <a:ext cx="212090" cy="208279"/>
          </a:xfrm>
          <a:custGeom>
            <a:avLst/>
            <a:gdLst/>
            <a:ahLst/>
            <a:cxnLst/>
            <a:rect l="l" t="t" r="r" b="b"/>
            <a:pathLst>
              <a:path w="212090" h="208279">
                <a:moveTo>
                  <a:pt x="119830" y="208177"/>
                </a:moveTo>
                <a:lnTo>
                  <a:pt x="69965" y="200358"/>
                </a:lnTo>
                <a:lnTo>
                  <a:pt x="32234" y="178573"/>
                </a:lnTo>
                <a:lnTo>
                  <a:pt x="8343" y="145330"/>
                </a:lnTo>
                <a:lnTo>
                  <a:pt x="0" y="103133"/>
                </a:lnTo>
                <a:lnTo>
                  <a:pt x="7294" y="62847"/>
                </a:lnTo>
                <a:lnTo>
                  <a:pt x="28879" y="30080"/>
                </a:lnTo>
                <a:lnTo>
                  <a:pt x="64303" y="8057"/>
                </a:lnTo>
                <a:lnTo>
                  <a:pt x="113119" y="0"/>
                </a:lnTo>
                <a:lnTo>
                  <a:pt x="135423" y="1447"/>
                </a:lnTo>
                <a:lnTo>
                  <a:pt x="154940" y="5849"/>
                </a:lnTo>
                <a:lnTo>
                  <a:pt x="171761" y="13294"/>
                </a:lnTo>
                <a:lnTo>
                  <a:pt x="174428" y="15279"/>
                </a:lnTo>
                <a:lnTo>
                  <a:pt x="113119" y="15279"/>
                </a:lnTo>
                <a:lnTo>
                  <a:pt x="102320" y="16457"/>
                </a:lnTo>
                <a:lnTo>
                  <a:pt x="69022" y="39152"/>
                </a:lnTo>
                <a:lnTo>
                  <a:pt x="59181" y="77559"/>
                </a:lnTo>
                <a:lnTo>
                  <a:pt x="58477" y="90719"/>
                </a:lnTo>
                <a:lnTo>
                  <a:pt x="211685" y="90719"/>
                </a:lnTo>
                <a:lnTo>
                  <a:pt x="211859" y="93584"/>
                </a:lnTo>
                <a:lnTo>
                  <a:pt x="211859" y="105998"/>
                </a:lnTo>
                <a:lnTo>
                  <a:pt x="58477" y="105998"/>
                </a:lnTo>
                <a:lnTo>
                  <a:pt x="59495" y="129200"/>
                </a:lnTo>
                <a:lnTo>
                  <a:pt x="66625" y="156968"/>
                </a:lnTo>
                <a:lnTo>
                  <a:pt x="85978" y="180260"/>
                </a:lnTo>
                <a:lnTo>
                  <a:pt x="123664" y="190033"/>
                </a:lnTo>
                <a:lnTo>
                  <a:pt x="181852" y="190033"/>
                </a:lnTo>
                <a:lnTo>
                  <a:pt x="164541" y="200597"/>
                </a:lnTo>
                <a:lnTo>
                  <a:pt x="119830" y="208177"/>
                </a:lnTo>
                <a:close/>
              </a:path>
              <a:path w="212090" h="208279">
                <a:moveTo>
                  <a:pt x="211685" y="90719"/>
                </a:moveTo>
                <a:lnTo>
                  <a:pt x="167762" y="90719"/>
                </a:lnTo>
                <a:lnTo>
                  <a:pt x="166773" y="72485"/>
                </a:lnTo>
                <a:lnTo>
                  <a:pt x="160572" y="47269"/>
                </a:lnTo>
                <a:lnTo>
                  <a:pt x="144305" y="24917"/>
                </a:lnTo>
                <a:lnTo>
                  <a:pt x="113119" y="15279"/>
                </a:lnTo>
                <a:lnTo>
                  <a:pt x="174428" y="15279"/>
                </a:lnTo>
                <a:lnTo>
                  <a:pt x="185976" y="23873"/>
                </a:lnTo>
                <a:lnTo>
                  <a:pt x="199727" y="42554"/>
                </a:lnTo>
                <a:lnTo>
                  <a:pt x="207545" y="62309"/>
                </a:lnTo>
                <a:lnTo>
                  <a:pt x="211050" y="80274"/>
                </a:lnTo>
                <a:lnTo>
                  <a:pt x="211685" y="90719"/>
                </a:lnTo>
                <a:close/>
              </a:path>
              <a:path w="212090" h="208279">
                <a:moveTo>
                  <a:pt x="181852" y="190033"/>
                </a:moveTo>
                <a:lnTo>
                  <a:pt x="123664" y="190033"/>
                </a:lnTo>
                <a:lnTo>
                  <a:pt x="145039" y="187451"/>
                </a:lnTo>
                <a:lnTo>
                  <a:pt x="163807" y="180125"/>
                </a:lnTo>
                <a:lnTo>
                  <a:pt x="178801" y="168681"/>
                </a:lnTo>
                <a:lnTo>
                  <a:pt x="188852" y="153745"/>
                </a:lnTo>
                <a:lnTo>
                  <a:pt x="191728" y="146105"/>
                </a:lnTo>
                <a:lnTo>
                  <a:pt x="192686" y="144196"/>
                </a:lnTo>
                <a:lnTo>
                  <a:pt x="211859" y="144196"/>
                </a:lnTo>
                <a:lnTo>
                  <a:pt x="211859" y="152790"/>
                </a:lnTo>
                <a:lnTo>
                  <a:pt x="207590" y="164667"/>
                </a:lnTo>
                <a:lnTo>
                  <a:pt x="192806" y="183348"/>
                </a:lnTo>
                <a:lnTo>
                  <a:pt x="181852" y="1900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385319" y="5549040"/>
            <a:ext cx="140970" cy="212090"/>
          </a:xfrm>
          <a:custGeom>
            <a:avLst/>
            <a:gdLst/>
            <a:ahLst/>
            <a:cxnLst/>
            <a:rect l="l" t="t" r="r" b="b"/>
            <a:pathLst>
              <a:path w="140970" h="212089">
                <a:moveTo>
                  <a:pt x="23966" y="75440"/>
                </a:moveTo>
                <a:lnTo>
                  <a:pt x="13420" y="75440"/>
                </a:lnTo>
                <a:lnTo>
                  <a:pt x="0" y="73530"/>
                </a:lnTo>
                <a:lnTo>
                  <a:pt x="0" y="57296"/>
                </a:lnTo>
                <a:lnTo>
                  <a:pt x="4808" y="36257"/>
                </a:lnTo>
                <a:lnTo>
                  <a:pt x="18334" y="17905"/>
                </a:lnTo>
                <a:lnTo>
                  <a:pt x="39229" y="4923"/>
                </a:lnTo>
                <a:lnTo>
                  <a:pt x="66146" y="0"/>
                </a:lnTo>
                <a:lnTo>
                  <a:pt x="95220" y="4341"/>
                </a:lnTo>
                <a:lnTo>
                  <a:pt x="108767" y="11459"/>
                </a:lnTo>
                <a:lnTo>
                  <a:pt x="61353" y="11459"/>
                </a:lnTo>
                <a:lnTo>
                  <a:pt x="49025" y="13011"/>
                </a:lnTo>
                <a:lnTo>
                  <a:pt x="36068" y="18143"/>
                </a:lnTo>
                <a:lnTo>
                  <a:pt x="24010" y="27573"/>
                </a:lnTo>
                <a:lnTo>
                  <a:pt x="14379" y="42017"/>
                </a:lnTo>
                <a:lnTo>
                  <a:pt x="31635" y="42017"/>
                </a:lnTo>
                <a:lnTo>
                  <a:pt x="33552" y="52521"/>
                </a:lnTo>
                <a:lnTo>
                  <a:pt x="33552" y="69710"/>
                </a:lnTo>
                <a:lnTo>
                  <a:pt x="23966" y="75440"/>
                </a:lnTo>
                <a:close/>
              </a:path>
              <a:path w="140970" h="212089">
                <a:moveTo>
                  <a:pt x="131333" y="211996"/>
                </a:moveTo>
                <a:lnTo>
                  <a:pt x="0" y="211996"/>
                </a:lnTo>
                <a:lnTo>
                  <a:pt x="0" y="202447"/>
                </a:lnTo>
                <a:lnTo>
                  <a:pt x="2875" y="199582"/>
                </a:lnTo>
                <a:lnTo>
                  <a:pt x="79567" y="124142"/>
                </a:lnTo>
                <a:lnTo>
                  <a:pt x="88809" y="113652"/>
                </a:lnTo>
                <a:lnTo>
                  <a:pt x="98859" y="99671"/>
                </a:lnTo>
                <a:lnTo>
                  <a:pt x="106933" y="82647"/>
                </a:lnTo>
                <a:lnTo>
                  <a:pt x="110243" y="63026"/>
                </a:lnTo>
                <a:lnTo>
                  <a:pt x="107053" y="44091"/>
                </a:lnTo>
                <a:lnTo>
                  <a:pt x="97661" y="27573"/>
                </a:lnTo>
                <a:lnTo>
                  <a:pt x="82338" y="15890"/>
                </a:lnTo>
                <a:lnTo>
                  <a:pt x="61353" y="11459"/>
                </a:lnTo>
                <a:lnTo>
                  <a:pt x="108767" y="11459"/>
                </a:lnTo>
                <a:lnTo>
                  <a:pt x="118991" y="16830"/>
                </a:lnTo>
                <a:lnTo>
                  <a:pt x="135033" y="36660"/>
                </a:lnTo>
                <a:lnTo>
                  <a:pt x="140920" y="63026"/>
                </a:lnTo>
                <a:lnTo>
                  <a:pt x="137100" y="83572"/>
                </a:lnTo>
                <a:lnTo>
                  <a:pt x="126900" y="101343"/>
                </a:lnTo>
                <a:lnTo>
                  <a:pt x="112206" y="117144"/>
                </a:lnTo>
                <a:lnTo>
                  <a:pt x="94905" y="131781"/>
                </a:lnTo>
                <a:lnTo>
                  <a:pt x="81649" y="142017"/>
                </a:lnTo>
                <a:lnTo>
                  <a:pt x="68662" y="152790"/>
                </a:lnTo>
                <a:lnTo>
                  <a:pt x="52979" y="166428"/>
                </a:lnTo>
                <a:lnTo>
                  <a:pt x="31635" y="185258"/>
                </a:lnTo>
                <a:lnTo>
                  <a:pt x="135734" y="185258"/>
                </a:lnTo>
                <a:lnTo>
                  <a:pt x="131333" y="211996"/>
                </a:lnTo>
                <a:close/>
              </a:path>
              <a:path w="140970" h="212089">
                <a:moveTo>
                  <a:pt x="135734" y="185258"/>
                </a:moveTo>
                <a:lnTo>
                  <a:pt x="90112" y="185258"/>
                </a:lnTo>
                <a:lnTo>
                  <a:pt x="96673" y="185228"/>
                </a:lnTo>
                <a:lnTo>
                  <a:pt x="106648" y="185019"/>
                </a:lnTo>
                <a:lnTo>
                  <a:pt x="130375" y="153745"/>
                </a:lnTo>
                <a:lnTo>
                  <a:pt x="140920" y="153745"/>
                </a:lnTo>
                <a:lnTo>
                  <a:pt x="135734" y="185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486163" y="4388269"/>
            <a:ext cx="275590" cy="842644"/>
          </a:xfrm>
          <a:custGeom>
            <a:avLst/>
            <a:gdLst/>
            <a:ahLst/>
            <a:cxnLst/>
            <a:rect l="l" t="t" r="r" b="b"/>
            <a:pathLst>
              <a:path w="275589" h="842645">
                <a:moveTo>
                  <a:pt x="6838" y="48093"/>
                </a:moveTo>
                <a:lnTo>
                  <a:pt x="31536" y="8177"/>
                </a:lnTo>
                <a:lnTo>
                  <a:pt x="104632" y="0"/>
                </a:lnTo>
                <a:lnTo>
                  <a:pt x="146417" y="5464"/>
                </a:lnTo>
                <a:lnTo>
                  <a:pt x="183564" y="10526"/>
                </a:lnTo>
                <a:lnTo>
                  <a:pt x="224008" y="4659"/>
                </a:lnTo>
                <a:lnTo>
                  <a:pt x="263043" y="32016"/>
                </a:lnTo>
                <a:lnTo>
                  <a:pt x="274483" y="92629"/>
                </a:lnTo>
                <a:lnTo>
                  <a:pt x="275425" y="139058"/>
                </a:lnTo>
                <a:lnTo>
                  <a:pt x="272311" y="186724"/>
                </a:lnTo>
                <a:lnTo>
                  <a:pt x="267185" y="234974"/>
                </a:lnTo>
                <a:lnTo>
                  <a:pt x="262091" y="283151"/>
                </a:lnTo>
                <a:lnTo>
                  <a:pt x="259073" y="330603"/>
                </a:lnTo>
                <a:lnTo>
                  <a:pt x="260175" y="376675"/>
                </a:lnTo>
                <a:lnTo>
                  <a:pt x="267442" y="420711"/>
                </a:lnTo>
                <a:lnTo>
                  <a:pt x="274193" y="466258"/>
                </a:lnTo>
                <a:lnTo>
                  <a:pt x="274043" y="515991"/>
                </a:lnTo>
                <a:lnTo>
                  <a:pt x="269478" y="567964"/>
                </a:lnTo>
                <a:lnTo>
                  <a:pt x="262984" y="620231"/>
                </a:lnTo>
                <a:lnTo>
                  <a:pt x="257048" y="670847"/>
                </a:lnTo>
                <a:lnTo>
                  <a:pt x="254154" y="717866"/>
                </a:lnTo>
                <a:lnTo>
                  <a:pt x="256791" y="759342"/>
                </a:lnTo>
                <a:lnTo>
                  <a:pt x="267442" y="793329"/>
                </a:lnTo>
                <a:lnTo>
                  <a:pt x="264842" y="808754"/>
                </a:lnTo>
                <a:lnTo>
                  <a:pt x="255050" y="823071"/>
                </a:lnTo>
                <a:lnTo>
                  <a:pt x="240596" y="833375"/>
                </a:lnTo>
                <a:lnTo>
                  <a:pt x="224008" y="836763"/>
                </a:lnTo>
                <a:lnTo>
                  <a:pt x="180894" y="842094"/>
                </a:lnTo>
                <a:lnTo>
                  <a:pt x="135583" y="840444"/>
                </a:lnTo>
                <a:lnTo>
                  <a:pt x="91050" y="836954"/>
                </a:lnTo>
                <a:lnTo>
                  <a:pt x="50272" y="836763"/>
                </a:lnTo>
                <a:lnTo>
                  <a:pt x="9502" y="810167"/>
                </a:lnTo>
                <a:lnTo>
                  <a:pt x="5251" y="744725"/>
                </a:lnTo>
                <a:lnTo>
                  <a:pt x="6463" y="701035"/>
                </a:lnTo>
                <a:lnTo>
                  <a:pt x="9300" y="660091"/>
                </a:lnTo>
                <a:lnTo>
                  <a:pt x="12591" y="619726"/>
                </a:lnTo>
                <a:lnTo>
                  <a:pt x="15163" y="577773"/>
                </a:lnTo>
                <a:lnTo>
                  <a:pt x="15843" y="532064"/>
                </a:lnTo>
                <a:lnTo>
                  <a:pt x="13458" y="480433"/>
                </a:lnTo>
                <a:lnTo>
                  <a:pt x="6838" y="420711"/>
                </a:lnTo>
                <a:lnTo>
                  <a:pt x="849" y="360520"/>
                </a:lnTo>
                <a:lnTo>
                  <a:pt x="0" y="307747"/>
                </a:lnTo>
                <a:lnTo>
                  <a:pt x="2575" y="260629"/>
                </a:lnTo>
                <a:lnTo>
                  <a:pt x="6862" y="217400"/>
                </a:lnTo>
                <a:lnTo>
                  <a:pt x="11145" y="176297"/>
                </a:lnTo>
                <a:lnTo>
                  <a:pt x="13712" y="135554"/>
                </a:lnTo>
                <a:lnTo>
                  <a:pt x="12847" y="93408"/>
                </a:lnTo>
                <a:lnTo>
                  <a:pt x="6838" y="48093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241114" y="4646782"/>
            <a:ext cx="228600" cy="419734"/>
          </a:xfrm>
          <a:custGeom>
            <a:avLst/>
            <a:gdLst/>
            <a:ahLst/>
            <a:cxnLst/>
            <a:rect l="l" t="t" r="r" b="b"/>
            <a:pathLst>
              <a:path w="228600" h="419735">
                <a:moveTo>
                  <a:pt x="146328" y="126217"/>
                </a:moveTo>
                <a:lnTo>
                  <a:pt x="115723" y="126217"/>
                </a:lnTo>
                <a:lnTo>
                  <a:pt x="122149" y="91893"/>
                </a:lnTo>
                <a:lnTo>
                  <a:pt x="131026" y="53955"/>
                </a:lnTo>
                <a:lnTo>
                  <a:pt x="159000" y="9634"/>
                </a:lnTo>
                <a:lnTo>
                  <a:pt x="188409" y="0"/>
                </a:lnTo>
                <a:lnTo>
                  <a:pt x="202755" y="1987"/>
                </a:lnTo>
                <a:lnTo>
                  <a:pt x="215667" y="7948"/>
                </a:lnTo>
                <a:lnTo>
                  <a:pt x="217249" y="9634"/>
                </a:lnTo>
                <a:lnTo>
                  <a:pt x="188409" y="9634"/>
                </a:lnTo>
                <a:lnTo>
                  <a:pt x="181625" y="10974"/>
                </a:lnTo>
                <a:lnTo>
                  <a:pt x="161272" y="47813"/>
                </a:lnTo>
                <a:lnTo>
                  <a:pt x="155892" y="73225"/>
                </a:lnTo>
                <a:lnTo>
                  <a:pt x="146328" y="126217"/>
                </a:lnTo>
                <a:close/>
              </a:path>
              <a:path w="228600" h="419735">
                <a:moveTo>
                  <a:pt x="203712" y="58773"/>
                </a:moveTo>
                <a:lnTo>
                  <a:pt x="195104" y="58773"/>
                </a:lnTo>
                <a:lnTo>
                  <a:pt x="186497" y="53955"/>
                </a:lnTo>
                <a:lnTo>
                  <a:pt x="211363" y="18306"/>
                </a:lnTo>
                <a:lnTo>
                  <a:pt x="202755" y="9634"/>
                </a:lnTo>
                <a:lnTo>
                  <a:pt x="217249" y="9634"/>
                </a:lnTo>
                <a:lnTo>
                  <a:pt x="224991" y="17884"/>
                </a:lnTo>
                <a:lnTo>
                  <a:pt x="228578" y="31795"/>
                </a:lnTo>
                <a:lnTo>
                  <a:pt x="226306" y="43327"/>
                </a:lnTo>
                <a:lnTo>
                  <a:pt x="220449" y="51787"/>
                </a:lnTo>
                <a:lnTo>
                  <a:pt x="212439" y="56996"/>
                </a:lnTo>
                <a:lnTo>
                  <a:pt x="203712" y="58773"/>
                </a:lnTo>
                <a:close/>
              </a:path>
              <a:path w="228600" h="419735">
                <a:moveTo>
                  <a:pt x="197017" y="140670"/>
                </a:moveTo>
                <a:lnTo>
                  <a:pt x="70773" y="140670"/>
                </a:lnTo>
                <a:lnTo>
                  <a:pt x="70773" y="126217"/>
                </a:lnTo>
                <a:lnTo>
                  <a:pt x="197017" y="126217"/>
                </a:lnTo>
                <a:lnTo>
                  <a:pt x="197017" y="140670"/>
                </a:lnTo>
                <a:close/>
              </a:path>
              <a:path w="228600" h="419735">
                <a:moveTo>
                  <a:pt x="64695" y="408521"/>
                </a:moveTo>
                <a:lnTo>
                  <a:pt x="39212" y="408521"/>
                </a:lnTo>
                <a:lnTo>
                  <a:pt x="54365" y="401340"/>
                </a:lnTo>
                <a:lnTo>
                  <a:pt x="65034" y="382145"/>
                </a:lnTo>
                <a:lnTo>
                  <a:pt x="72835" y="354460"/>
                </a:lnTo>
                <a:lnTo>
                  <a:pt x="79380" y="321807"/>
                </a:lnTo>
                <a:lnTo>
                  <a:pt x="113811" y="140670"/>
                </a:lnTo>
                <a:lnTo>
                  <a:pt x="144415" y="140670"/>
                </a:lnTo>
                <a:lnTo>
                  <a:pt x="116680" y="286157"/>
                </a:lnTo>
                <a:lnTo>
                  <a:pt x="100810" y="348348"/>
                </a:lnTo>
                <a:lnTo>
                  <a:pt x="83056" y="388634"/>
                </a:lnTo>
                <a:lnTo>
                  <a:pt x="71490" y="403342"/>
                </a:lnTo>
                <a:lnTo>
                  <a:pt x="64695" y="408521"/>
                </a:lnTo>
                <a:close/>
              </a:path>
              <a:path w="228600" h="419735">
                <a:moveTo>
                  <a:pt x="39212" y="419120"/>
                </a:moveTo>
                <a:lnTo>
                  <a:pt x="25015" y="416997"/>
                </a:lnTo>
                <a:lnTo>
                  <a:pt x="12433" y="410809"/>
                </a:lnTo>
                <a:lnTo>
                  <a:pt x="3437" y="400828"/>
                </a:lnTo>
                <a:lnTo>
                  <a:pt x="0" y="387324"/>
                </a:lnTo>
                <a:lnTo>
                  <a:pt x="2286" y="375642"/>
                </a:lnTo>
                <a:lnTo>
                  <a:pt x="8248" y="366850"/>
                </a:lnTo>
                <a:lnTo>
                  <a:pt x="16542" y="361310"/>
                </a:lnTo>
                <a:lnTo>
                  <a:pt x="25822" y="359383"/>
                </a:lnTo>
                <a:lnTo>
                  <a:pt x="34430" y="359383"/>
                </a:lnTo>
                <a:lnTo>
                  <a:pt x="42081" y="365164"/>
                </a:lnTo>
                <a:lnTo>
                  <a:pt x="42081" y="375762"/>
                </a:lnTo>
                <a:lnTo>
                  <a:pt x="41154" y="382251"/>
                </a:lnTo>
                <a:lnTo>
                  <a:pt x="37538" y="390094"/>
                </a:lnTo>
                <a:lnTo>
                  <a:pt x="29977" y="397034"/>
                </a:lnTo>
                <a:lnTo>
                  <a:pt x="17215" y="400813"/>
                </a:lnTo>
                <a:lnTo>
                  <a:pt x="25822" y="408521"/>
                </a:lnTo>
                <a:lnTo>
                  <a:pt x="64695" y="408521"/>
                </a:lnTo>
                <a:lnTo>
                  <a:pt x="56696" y="414618"/>
                </a:lnTo>
                <a:lnTo>
                  <a:pt x="39212" y="419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35683" y="4625590"/>
            <a:ext cx="106680" cy="461009"/>
          </a:xfrm>
          <a:custGeom>
            <a:avLst/>
            <a:gdLst/>
            <a:ahLst/>
            <a:cxnLst/>
            <a:rect l="l" t="t" r="r" b="b"/>
            <a:pathLst>
              <a:path w="106680" h="461010">
                <a:moveTo>
                  <a:pt x="104247" y="460550"/>
                </a:moveTo>
                <a:lnTo>
                  <a:pt x="101377" y="460550"/>
                </a:lnTo>
                <a:lnTo>
                  <a:pt x="92067" y="454995"/>
                </a:lnTo>
                <a:lnTo>
                  <a:pt x="52287" y="411366"/>
                </a:lnTo>
                <a:lnTo>
                  <a:pt x="30604" y="373835"/>
                </a:lnTo>
                <a:lnTo>
                  <a:pt x="14928" y="334603"/>
                </a:lnTo>
                <a:lnTo>
                  <a:pt x="5618" y="296274"/>
                </a:lnTo>
                <a:lnTo>
                  <a:pt x="0" y="230275"/>
                </a:lnTo>
                <a:lnTo>
                  <a:pt x="1255" y="199232"/>
                </a:lnTo>
                <a:lnTo>
                  <a:pt x="14525" y="128114"/>
                </a:lnTo>
                <a:lnTo>
                  <a:pt x="28691" y="90568"/>
                </a:lnTo>
                <a:lnTo>
                  <a:pt x="50673" y="51622"/>
                </a:lnTo>
                <a:lnTo>
                  <a:pt x="91769" y="5886"/>
                </a:lnTo>
                <a:lnTo>
                  <a:pt x="101377" y="0"/>
                </a:lnTo>
                <a:lnTo>
                  <a:pt x="104247" y="0"/>
                </a:lnTo>
                <a:lnTo>
                  <a:pt x="106159" y="1926"/>
                </a:lnTo>
                <a:lnTo>
                  <a:pt x="106159" y="6744"/>
                </a:lnTo>
                <a:lnTo>
                  <a:pt x="100421" y="12525"/>
                </a:lnTo>
                <a:lnTo>
                  <a:pt x="71094" y="49693"/>
                </a:lnTo>
                <a:lnTo>
                  <a:pt x="50122" y="91115"/>
                </a:lnTo>
                <a:lnTo>
                  <a:pt x="36450" y="135729"/>
                </a:lnTo>
                <a:lnTo>
                  <a:pt x="29020" y="182470"/>
                </a:lnTo>
                <a:lnTo>
                  <a:pt x="26779" y="230275"/>
                </a:lnTo>
                <a:lnTo>
                  <a:pt x="28730" y="274179"/>
                </a:lnTo>
                <a:lnTo>
                  <a:pt x="35501" y="319980"/>
                </a:lnTo>
                <a:lnTo>
                  <a:pt x="48470" y="365411"/>
                </a:lnTo>
                <a:lnTo>
                  <a:pt x="69013" y="408205"/>
                </a:lnTo>
                <a:lnTo>
                  <a:pt x="98508" y="446097"/>
                </a:lnTo>
                <a:lnTo>
                  <a:pt x="106159" y="453805"/>
                </a:lnTo>
                <a:lnTo>
                  <a:pt x="106159" y="459586"/>
                </a:lnTo>
                <a:lnTo>
                  <a:pt x="104247" y="460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82017" y="4768187"/>
            <a:ext cx="200025" cy="208279"/>
          </a:xfrm>
          <a:custGeom>
            <a:avLst/>
            <a:gdLst/>
            <a:ahLst/>
            <a:cxnLst/>
            <a:rect l="l" t="t" r="r" b="b"/>
            <a:pathLst>
              <a:path w="200025" h="208279">
                <a:moveTo>
                  <a:pt x="9563" y="75152"/>
                </a:moveTo>
                <a:lnTo>
                  <a:pt x="0" y="75152"/>
                </a:lnTo>
                <a:lnTo>
                  <a:pt x="0" y="70335"/>
                </a:lnTo>
                <a:lnTo>
                  <a:pt x="3362" y="57719"/>
                </a:lnTo>
                <a:lnTo>
                  <a:pt x="13987" y="33722"/>
                </a:lnTo>
                <a:lnTo>
                  <a:pt x="32681" y="10447"/>
                </a:lnTo>
                <a:lnTo>
                  <a:pt x="60252" y="0"/>
                </a:lnTo>
                <a:lnTo>
                  <a:pt x="75764" y="2890"/>
                </a:lnTo>
                <a:lnTo>
                  <a:pt x="85730" y="9634"/>
                </a:lnTo>
                <a:lnTo>
                  <a:pt x="58340" y="9634"/>
                </a:lnTo>
                <a:lnTo>
                  <a:pt x="47401" y="12013"/>
                </a:lnTo>
                <a:lnTo>
                  <a:pt x="35386" y="20715"/>
                </a:lnTo>
                <a:lnTo>
                  <a:pt x="23371" y="38088"/>
                </a:lnTo>
                <a:lnTo>
                  <a:pt x="12433" y="66481"/>
                </a:lnTo>
                <a:lnTo>
                  <a:pt x="10520" y="74189"/>
                </a:lnTo>
                <a:lnTo>
                  <a:pt x="9563" y="75152"/>
                </a:lnTo>
                <a:close/>
              </a:path>
              <a:path w="200025" h="208279">
                <a:moveTo>
                  <a:pt x="121616" y="198479"/>
                </a:moveTo>
                <a:lnTo>
                  <a:pt x="99465" y="198479"/>
                </a:lnTo>
                <a:lnTo>
                  <a:pt x="134762" y="181618"/>
                </a:lnTo>
                <a:lnTo>
                  <a:pt x="160196" y="143078"/>
                </a:lnTo>
                <a:lnTo>
                  <a:pt x="175588" y="100926"/>
                </a:lnTo>
                <a:lnTo>
                  <a:pt x="180758" y="73225"/>
                </a:lnTo>
                <a:lnTo>
                  <a:pt x="179712" y="61663"/>
                </a:lnTo>
                <a:lnTo>
                  <a:pt x="176693" y="51546"/>
                </a:lnTo>
                <a:lnTo>
                  <a:pt x="171882" y="42875"/>
                </a:lnTo>
                <a:lnTo>
                  <a:pt x="165456" y="35649"/>
                </a:lnTo>
                <a:lnTo>
                  <a:pt x="159717" y="30831"/>
                </a:lnTo>
                <a:lnTo>
                  <a:pt x="157805" y="27941"/>
                </a:lnTo>
                <a:lnTo>
                  <a:pt x="179802" y="0"/>
                </a:lnTo>
                <a:lnTo>
                  <a:pt x="186571" y="1445"/>
                </a:lnTo>
                <a:lnTo>
                  <a:pt x="193072" y="6503"/>
                </a:lnTo>
                <a:lnTo>
                  <a:pt x="197958" y="16258"/>
                </a:lnTo>
                <a:lnTo>
                  <a:pt x="199886" y="31795"/>
                </a:lnTo>
                <a:lnTo>
                  <a:pt x="196588" y="59382"/>
                </a:lnTo>
                <a:lnTo>
                  <a:pt x="185900" y="104265"/>
                </a:lnTo>
                <a:lnTo>
                  <a:pt x="166626" y="152987"/>
                </a:lnTo>
                <a:lnTo>
                  <a:pt x="137575" y="192089"/>
                </a:lnTo>
                <a:lnTo>
                  <a:pt x="121616" y="198479"/>
                </a:lnTo>
                <a:close/>
              </a:path>
              <a:path w="200025" h="208279">
                <a:moveTo>
                  <a:pt x="97552" y="208114"/>
                </a:moveTo>
                <a:lnTo>
                  <a:pt x="79111" y="206142"/>
                </a:lnTo>
                <a:lnTo>
                  <a:pt x="59057" y="198118"/>
                </a:lnTo>
                <a:lnTo>
                  <a:pt x="42948" y="180881"/>
                </a:lnTo>
                <a:lnTo>
                  <a:pt x="36343" y="151268"/>
                </a:lnTo>
                <a:lnTo>
                  <a:pt x="37553" y="135431"/>
                </a:lnTo>
                <a:lnTo>
                  <a:pt x="41722" y="116341"/>
                </a:lnTo>
                <a:lnTo>
                  <a:pt x="49657" y="91110"/>
                </a:lnTo>
                <a:lnTo>
                  <a:pt x="62165" y="56846"/>
                </a:lnTo>
                <a:lnTo>
                  <a:pt x="64571" y="49695"/>
                </a:lnTo>
                <a:lnTo>
                  <a:pt x="67067" y="41550"/>
                </a:lnTo>
                <a:lnTo>
                  <a:pt x="69024" y="32864"/>
                </a:lnTo>
                <a:lnTo>
                  <a:pt x="69816" y="24087"/>
                </a:lnTo>
                <a:lnTo>
                  <a:pt x="69816" y="9634"/>
                </a:lnTo>
                <a:lnTo>
                  <a:pt x="85730" y="9634"/>
                </a:lnTo>
                <a:lnTo>
                  <a:pt x="87510" y="10839"/>
                </a:lnTo>
                <a:lnTo>
                  <a:pt x="94952" y="22762"/>
                </a:lnTo>
                <a:lnTo>
                  <a:pt x="97552" y="37576"/>
                </a:lnTo>
                <a:lnTo>
                  <a:pt x="97552" y="46247"/>
                </a:lnTo>
                <a:lnTo>
                  <a:pt x="95639" y="52028"/>
                </a:lnTo>
                <a:lnTo>
                  <a:pt x="91813" y="60700"/>
                </a:lnTo>
                <a:lnTo>
                  <a:pt x="81577" y="88099"/>
                </a:lnTo>
                <a:lnTo>
                  <a:pt x="73044" y="113692"/>
                </a:lnTo>
                <a:lnTo>
                  <a:pt x="67201" y="137117"/>
                </a:lnTo>
                <a:lnTo>
                  <a:pt x="65034" y="158013"/>
                </a:lnTo>
                <a:lnTo>
                  <a:pt x="67052" y="174497"/>
                </a:lnTo>
                <a:lnTo>
                  <a:pt x="73283" y="187279"/>
                </a:lnTo>
                <a:lnTo>
                  <a:pt x="83998" y="195544"/>
                </a:lnTo>
                <a:lnTo>
                  <a:pt x="99465" y="198479"/>
                </a:lnTo>
                <a:lnTo>
                  <a:pt x="121616" y="198479"/>
                </a:lnTo>
                <a:lnTo>
                  <a:pt x="97552" y="208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10590" y="4826960"/>
            <a:ext cx="140970" cy="213995"/>
          </a:xfrm>
          <a:custGeom>
            <a:avLst/>
            <a:gdLst/>
            <a:ahLst/>
            <a:cxnLst/>
            <a:rect l="l" t="t" r="r" b="b"/>
            <a:pathLst>
              <a:path w="140970" h="213995">
                <a:moveTo>
                  <a:pt x="23909" y="75152"/>
                </a:moveTo>
                <a:lnTo>
                  <a:pt x="13389" y="75152"/>
                </a:lnTo>
                <a:lnTo>
                  <a:pt x="0" y="74189"/>
                </a:lnTo>
                <a:lnTo>
                  <a:pt x="0" y="57809"/>
                </a:lnTo>
                <a:lnTo>
                  <a:pt x="4796" y="36176"/>
                </a:lnTo>
                <a:lnTo>
                  <a:pt x="18291" y="17704"/>
                </a:lnTo>
                <a:lnTo>
                  <a:pt x="39137" y="4832"/>
                </a:lnTo>
                <a:lnTo>
                  <a:pt x="65991" y="0"/>
                </a:lnTo>
                <a:lnTo>
                  <a:pt x="94996" y="4365"/>
                </a:lnTo>
                <a:lnTo>
                  <a:pt x="108654" y="11561"/>
                </a:lnTo>
                <a:lnTo>
                  <a:pt x="61209" y="11561"/>
                </a:lnTo>
                <a:lnTo>
                  <a:pt x="48910" y="12977"/>
                </a:lnTo>
                <a:lnTo>
                  <a:pt x="35984" y="17824"/>
                </a:lnTo>
                <a:lnTo>
                  <a:pt x="23954" y="27007"/>
                </a:lnTo>
                <a:lnTo>
                  <a:pt x="14345" y="41430"/>
                </a:lnTo>
                <a:lnTo>
                  <a:pt x="24597" y="43327"/>
                </a:lnTo>
                <a:lnTo>
                  <a:pt x="30365" y="47933"/>
                </a:lnTo>
                <a:lnTo>
                  <a:pt x="32905" y="53624"/>
                </a:lnTo>
                <a:lnTo>
                  <a:pt x="33473" y="58773"/>
                </a:lnTo>
                <a:lnTo>
                  <a:pt x="33473" y="70335"/>
                </a:lnTo>
                <a:lnTo>
                  <a:pt x="23909" y="75152"/>
                </a:lnTo>
                <a:close/>
              </a:path>
              <a:path w="140970" h="213995">
                <a:moveTo>
                  <a:pt x="131026" y="213895"/>
                </a:moveTo>
                <a:lnTo>
                  <a:pt x="0" y="213895"/>
                </a:lnTo>
                <a:lnTo>
                  <a:pt x="0" y="204260"/>
                </a:lnTo>
                <a:lnTo>
                  <a:pt x="79380" y="124290"/>
                </a:lnTo>
                <a:lnTo>
                  <a:pt x="88601" y="113707"/>
                </a:lnTo>
                <a:lnTo>
                  <a:pt x="98628" y="99601"/>
                </a:lnTo>
                <a:lnTo>
                  <a:pt x="106682" y="82423"/>
                </a:lnTo>
                <a:lnTo>
                  <a:pt x="109985" y="62627"/>
                </a:lnTo>
                <a:lnTo>
                  <a:pt x="106802" y="43673"/>
                </a:lnTo>
                <a:lnTo>
                  <a:pt x="97432" y="27339"/>
                </a:lnTo>
                <a:lnTo>
                  <a:pt x="82145" y="15882"/>
                </a:lnTo>
                <a:lnTo>
                  <a:pt x="61209" y="11561"/>
                </a:lnTo>
                <a:lnTo>
                  <a:pt x="108654" y="11561"/>
                </a:lnTo>
                <a:lnTo>
                  <a:pt x="118712" y="16861"/>
                </a:lnTo>
                <a:lnTo>
                  <a:pt x="134717" y="36582"/>
                </a:lnTo>
                <a:lnTo>
                  <a:pt x="140590" y="62627"/>
                </a:lnTo>
                <a:lnTo>
                  <a:pt x="136779" y="83763"/>
                </a:lnTo>
                <a:lnTo>
                  <a:pt x="126602" y="101648"/>
                </a:lnTo>
                <a:lnTo>
                  <a:pt x="111943" y="117365"/>
                </a:lnTo>
                <a:lnTo>
                  <a:pt x="94683" y="131998"/>
                </a:lnTo>
                <a:lnTo>
                  <a:pt x="81457" y="142732"/>
                </a:lnTo>
                <a:lnTo>
                  <a:pt x="68501" y="153556"/>
                </a:lnTo>
                <a:lnTo>
                  <a:pt x="52855" y="167091"/>
                </a:lnTo>
                <a:lnTo>
                  <a:pt x="31561" y="185954"/>
                </a:lnTo>
                <a:lnTo>
                  <a:pt x="135572" y="185954"/>
                </a:lnTo>
                <a:lnTo>
                  <a:pt x="131026" y="213895"/>
                </a:lnTo>
                <a:close/>
              </a:path>
              <a:path w="140970" h="213995">
                <a:moveTo>
                  <a:pt x="135572" y="185954"/>
                </a:moveTo>
                <a:lnTo>
                  <a:pt x="89901" y="185954"/>
                </a:lnTo>
                <a:lnTo>
                  <a:pt x="96446" y="185924"/>
                </a:lnTo>
                <a:lnTo>
                  <a:pt x="106398" y="185713"/>
                </a:lnTo>
                <a:lnTo>
                  <a:pt x="130069" y="155122"/>
                </a:lnTo>
                <a:lnTo>
                  <a:pt x="140590" y="155122"/>
                </a:lnTo>
                <a:lnTo>
                  <a:pt x="135572" y="185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120997" y="4625589"/>
            <a:ext cx="106680" cy="461009"/>
          </a:xfrm>
          <a:custGeom>
            <a:avLst/>
            <a:gdLst/>
            <a:ahLst/>
            <a:cxnLst/>
            <a:rect l="l" t="t" r="r" b="b"/>
            <a:pathLst>
              <a:path w="106679" h="461010">
                <a:moveTo>
                  <a:pt x="4781" y="460550"/>
                </a:moveTo>
                <a:lnTo>
                  <a:pt x="1912" y="460550"/>
                </a:lnTo>
                <a:lnTo>
                  <a:pt x="0" y="458623"/>
                </a:lnTo>
                <a:lnTo>
                  <a:pt x="0" y="453805"/>
                </a:lnTo>
                <a:lnTo>
                  <a:pt x="5738" y="448024"/>
                </a:lnTo>
                <a:lnTo>
                  <a:pt x="35432" y="410764"/>
                </a:lnTo>
                <a:lnTo>
                  <a:pt x="56450" y="369157"/>
                </a:lnTo>
                <a:lnTo>
                  <a:pt x="69985" y="324404"/>
                </a:lnTo>
                <a:lnTo>
                  <a:pt x="77230" y="277709"/>
                </a:lnTo>
                <a:lnTo>
                  <a:pt x="79380" y="230275"/>
                </a:lnTo>
                <a:lnTo>
                  <a:pt x="76335" y="175278"/>
                </a:lnTo>
                <a:lnTo>
                  <a:pt x="67414" y="126063"/>
                </a:lnTo>
                <a:lnTo>
                  <a:pt x="52938" y="82860"/>
                </a:lnTo>
                <a:lnTo>
                  <a:pt x="33228" y="45900"/>
                </a:lnTo>
                <a:lnTo>
                  <a:pt x="8607" y="15415"/>
                </a:lnTo>
                <a:lnTo>
                  <a:pt x="0" y="6744"/>
                </a:lnTo>
                <a:lnTo>
                  <a:pt x="0" y="1926"/>
                </a:lnTo>
                <a:lnTo>
                  <a:pt x="1912" y="0"/>
                </a:lnTo>
                <a:lnTo>
                  <a:pt x="4781" y="0"/>
                </a:lnTo>
                <a:lnTo>
                  <a:pt x="54275" y="49183"/>
                </a:lnTo>
                <a:lnTo>
                  <a:pt x="76511" y="86714"/>
                </a:lnTo>
                <a:lnTo>
                  <a:pt x="91634" y="126082"/>
                </a:lnTo>
                <a:lnTo>
                  <a:pt x="100660" y="164637"/>
                </a:lnTo>
                <a:lnTo>
                  <a:pt x="106159" y="230275"/>
                </a:lnTo>
                <a:lnTo>
                  <a:pt x="104904" y="261468"/>
                </a:lnTo>
                <a:lnTo>
                  <a:pt x="91634" y="333248"/>
                </a:lnTo>
                <a:lnTo>
                  <a:pt x="77468" y="370945"/>
                </a:lnTo>
                <a:lnTo>
                  <a:pt x="55485" y="409741"/>
                </a:lnTo>
                <a:lnTo>
                  <a:pt x="14390" y="454814"/>
                </a:lnTo>
                <a:lnTo>
                  <a:pt x="4781" y="460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5528340" y="4535366"/>
            <a:ext cx="36703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514879" y="4576971"/>
            <a:ext cx="35242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latin typeface="Cambria Math"/>
                <a:cs typeface="Cambria Math"/>
              </a:rPr>
              <a:t>×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5" name="标题 124">
            <a:extLst>
              <a:ext uri="{FF2B5EF4-FFF2-40B4-BE49-F238E27FC236}">
                <a16:creationId xmlns:a16="http://schemas.microsoft.com/office/drawing/2014/main" id="{2A769513-8876-4210-A820-ACFC5BE7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映射函数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15767" y="1574298"/>
            <a:ext cx="4911852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675" y="2742443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79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163" y="2606810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15244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8251" y="2058161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5675" y="3313938"/>
            <a:ext cx="2478405" cy="470534"/>
          </a:xfrm>
          <a:custGeom>
            <a:avLst/>
            <a:gdLst/>
            <a:ahLst/>
            <a:cxnLst/>
            <a:rect l="l" t="t" r="r" b="b"/>
            <a:pathLst>
              <a:path w="2478404" h="470535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7659" y="4490948"/>
            <a:ext cx="485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这样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随机生成的途径是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上的一个随机游走</a:t>
            </a:r>
          </a:p>
        </p:txBody>
      </p:sp>
      <p:sp>
        <p:nvSpPr>
          <p:cNvPr id="19" name="object 19"/>
          <p:cNvSpPr/>
          <p:nvPr/>
        </p:nvSpPr>
        <p:spPr>
          <a:xfrm>
            <a:off x="4593469" y="5311909"/>
            <a:ext cx="5483219" cy="1408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0FAF4A3-8FEF-413B-9EB9-EA3D4703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随机游走</a:t>
            </a:r>
          </a:p>
        </p:txBody>
      </p:sp>
    </p:spTree>
    <p:extLst>
      <p:ext uri="{BB962C8B-B14F-4D97-AF65-F5344CB8AC3E}">
        <p14:creationId xmlns:p14="http://schemas.microsoft.com/office/powerpoint/2010/main" val="3775317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15767" y="1574298"/>
            <a:ext cx="4911852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675" y="2742443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79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163" y="2606810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15244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8251" y="2058161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5675" y="3313938"/>
            <a:ext cx="2478405" cy="470534"/>
          </a:xfrm>
          <a:custGeom>
            <a:avLst/>
            <a:gdLst/>
            <a:ahLst/>
            <a:cxnLst/>
            <a:rect l="l" t="t" r="r" b="b"/>
            <a:pathLst>
              <a:path w="2478404" h="470535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7659" y="4490948"/>
            <a:ext cx="485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这样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随机生成的途径是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上的一个随机游走</a:t>
            </a:r>
          </a:p>
        </p:txBody>
      </p:sp>
      <p:sp>
        <p:nvSpPr>
          <p:cNvPr id="19" name="object 19"/>
          <p:cNvSpPr/>
          <p:nvPr/>
        </p:nvSpPr>
        <p:spPr>
          <a:xfrm>
            <a:off x="4593469" y="5311909"/>
            <a:ext cx="5483219" cy="1408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0FAF4A3-8FEF-413B-9EB9-EA3D4703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随机游走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2CB427-E017-B2BC-315A-93589BA6D59E}"/>
              </a:ext>
            </a:extLst>
          </p:cNvPr>
          <p:cNvSpPr/>
          <p:nvPr/>
        </p:nvSpPr>
        <p:spPr>
          <a:xfrm>
            <a:off x="4219510" y="2371099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21563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15767" y="1574298"/>
            <a:ext cx="4911852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675" y="2742443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79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163" y="2606810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15244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8251" y="2058161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5675" y="3313938"/>
            <a:ext cx="2478405" cy="470534"/>
          </a:xfrm>
          <a:custGeom>
            <a:avLst/>
            <a:gdLst/>
            <a:ahLst/>
            <a:cxnLst/>
            <a:rect l="l" t="t" r="r" b="b"/>
            <a:pathLst>
              <a:path w="2478404" h="470535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7659" y="4490948"/>
            <a:ext cx="485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这样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随机生成的途径是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上的一个随机游走</a:t>
            </a:r>
          </a:p>
        </p:txBody>
      </p:sp>
      <p:sp>
        <p:nvSpPr>
          <p:cNvPr id="19" name="object 19"/>
          <p:cNvSpPr/>
          <p:nvPr/>
        </p:nvSpPr>
        <p:spPr>
          <a:xfrm>
            <a:off x="4593469" y="5311909"/>
            <a:ext cx="5483219" cy="1408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0FAF4A3-8FEF-413B-9EB9-EA3D4703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随机游走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2CB427-E017-B2BC-315A-93589BA6D59E}"/>
              </a:ext>
            </a:extLst>
          </p:cNvPr>
          <p:cNvSpPr/>
          <p:nvPr/>
        </p:nvSpPr>
        <p:spPr>
          <a:xfrm>
            <a:off x="4219510" y="2371099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D3A947-9384-D0C5-9058-E3BFE2968EF6}"/>
              </a:ext>
            </a:extLst>
          </p:cNvPr>
          <p:cNvSpPr/>
          <p:nvPr/>
        </p:nvSpPr>
        <p:spPr>
          <a:xfrm>
            <a:off x="5653598" y="2615058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15D3B6CE-CC6A-7FA0-D1A5-848B737C622D}"/>
              </a:ext>
            </a:extLst>
          </p:cNvPr>
          <p:cNvSpPr/>
          <p:nvPr/>
        </p:nvSpPr>
        <p:spPr>
          <a:xfrm>
            <a:off x="4527889" y="2466352"/>
            <a:ext cx="1132205" cy="327025"/>
          </a:xfrm>
          <a:custGeom>
            <a:avLst/>
            <a:gdLst/>
            <a:ahLst/>
            <a:cxnLst/>
            <a:rect l="l" t="t" r="r" b="b"/>
            <a:pathLst>
              <a:path w="1132204" h="327025">
                <a:moveTo>
                  <a:pt x="12712" y="0"/>
                </a:moveTo>
                <a:lnTo>
                  <a:pt x="0" y="56019"/>
                </a:lnTo>
                <a:lnTo>
                  <a:pt x="1069403" y="298843"/>
                </a:lnTo>
                <a:lnTo>
                  <a:pt x="1063040" y="326859"/>
                </a:lnTo>
                <a:lnTo>
                  <a:pt x="1131785" y="283552"/>
                </a:lnTo>
                <a:lnTo>
                  <a:pt x="1106128" y="242824"/>
                </a:lnTo>
                <a:lnTo>
                  <a:pt x="1082116" y="242824"/>
                </a:lnTo>
                <a:lnTo>
                  <a:pt x="12712" y="0"/>
                </a:lnTo>
                <a:close/>
              </a:path>
              <a:path w="1132204" h="327025">
                <a:moveTo>
                  <a:pt x="1088478" y="214807"/>
                </a:moveTo>
                <a:lnTo>
                  <a:pt x="1082116" y="242824"/>
                </a:lnTo>
                <a:lnTo>
                  <a:pt x="1106128" y="242824"/>
                </a:lnTo>
                <a:lnTo>
                  <a:pt x="1088478" y="21480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9212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15767" y="1574298"/>
            <a:ext cx="4911852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675" y="2742443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79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163" y="2606810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15244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8251" y="2058161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5675" y="3313938"/>
            <a:ext cx="2478405" cy="470534"/>
          </a:xfrm>
          <a:custGeom>
            <a:avLst/>
            <a:gdLst/>
            <a:ahLst/>
            <a:cxnLst/>
            <a:rect l="l" t="t" r="r" b="b"/>
            <a:pathLst>
              <a:path w="2478404" h="470535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7659" y="4490948"/>
            <a:ext cx="485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这样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随机生成的途径是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上的一个随机游走</a:t>
            </a:r>
          </a:p>
        </p:txBody>
      </p:sp>
      <p:sp>
        <p:nvSpPr>
          <p:cNvPr id="19" name="object 19"/>
          <p:cNvSpPr/>
          <p:nvPr/>
        </p:nvSpPr>
        <p:spPr>
          <a:xfrm>
            <a:off x="4593469" y="5311909"/>
            <a:ext cx="5483219" cy="1408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0FAF4A3-8FEF-413B-9EB9-EA3D4703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随机游走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2CB427-E017-B2BC-315A-93589BA6D59E}"/>
              </a:ext>
            </a:extLst>
          </p:cNvPr>
          <p:cNvSpPr/>
          <p:nvPr/>
        </p:nvSpPr>
        <p:spPr>
          <a:xfrm>
            <a:off x="4219510" y="2371099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D3A947-9384-D0C5-9058-E3BFE2968EF6}"/>
              </a:ext>
            </a:extLst>
          </p:cNvPr>
          <p:cNvSpPr/>
          <p:nvPr/>
        </p:nvSpPr>
        <p:spPr>
          <a:xfrm>
            <a:off x="5653598" y="2615058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15D3B6CE-CC6A-7FA0-D1A5-848B737C622D}"/>
              </a:ext>
            </a:extLst>
          </p:cNvPr>
          <p:cNvSpPr/>
          <p:nvPr/>
        </p:nvSpPr>
        <p:spPr>
          <a:xfrm>
            <a:off x="4527889" y="2466352"/>
            <a:ext cx="1132205" cy="327025"/>
          </a:xfrm>
          <a:custGeom>
            <a:avLst/>
            <a:gdLst/>
            <a:ahLst/>
            <a:cxnLst/>
            <a:rect l="l" t="t" r="r" b="b"/>
            <a:pathLst>
              <a:path w="1132204" h="327025">
                <a:moveTo>
                  <a:pt x="12712" y="0"/>
                </a:moveTo>
                <a:lnTo>
                  <a:pt x="0" y="56019"/>
                </a:lnTo>
                <a:lnTo>
                  <a:pt x="1069403" y="298843"/>
                </a:lnTo>
                <a:lnTo>
                  <a:pt x="1063040" y="326859"/>
                </a:lnTo>
                <a:lnTo>
                  <a:pt x="1131785" y="283552"/>
                </a:lnTo>
                <a:lnTo>
                  <a:pt x="1106128" y="242824"/>
                </a:lnTo>
                <a:lnTo>
                  <a:pt x="1082116" y="242824"/>
                </a:lnTo>
                <a:lnTo>
                  <a:pt x="12712" y="0"/>
                </a:lnTo>
                <a:close/>
              </a:path>
              <a:path w="1132204" h="327025">
                <a:moveTo>
                  <a:pt x="1088478" y="214807"/>
                </a:moveTo>
                <a:lnTo>
                  <a:pt x="1082116" y="242824"/>
                </a:lnTo>
                <a:lnTo>
                  <a:pt x="1106128" y="242824"/>
                </a:lnTo>
                <a:lnTo>
                  <a:pt x="1088478" y="21480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4ACBFD-5C8C-8894-EB6E-FE3BB95136F2}"/>
              </a:ext>
            </a:extLst>
          </p:cNvPr>
          <p:cNvSpPr/>
          <p:nvPr/>
        </p:nvSpPr>
        <p:spPr>
          <a:xfrm>
            <a:off x="5768027" y="1836555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94310F-0FFB-8974-3AD9-C6B45B79D31B}"/>
              </a:ext>
            </a:extLst>
          </p:cNvPr>
          <p:cNvSpPr/>
          <p:nvPr/>
        </p:nvSpPr>
        <p:spPr>
          <a:xfrm>
            <a:off x="5763352" y="2051672"/>
            <a:ext cx="108585" cy="559435"/>
          </a:xfrm>
          <a:custGeom>
            <a:avLst/>
            <a:gdLst/>
            <a:ahLst/>
            <a:cxnLst/>
            <a:rect l="l" t="t" r="r" b="b"/>
            <a:pathLst>
              <a:path w="108585" h="559435">
                <a:moveTo>
                  <a:pt x="65074" y="0"/>
                </a:moveTo>
                <a:lnTo>
                  <a:pt x="14604" y="43459"/>
                </a:lnTo>
                <a:lnTo>
                  <a:pt x="38087" y="45211"/>
                </a:lnTo>
                <a:lnTo>
                  <a:pt x="0" y="555447"/>
                </a:lnTo>
                <a:lnTo>
                  <a:pt x="46964" y="558952"/>
                </a:lnTo>
                <a:lnTo>
                  <a:pt x="85051" y="48717"/>
                </a:lnTo>
                <a:lnTo>
                  <a:pt x="107025" y="48717"/>
                </a:lnTo>
                <a:lnTo>
                  <a:pt x="65074" y="0"/>
                </a:lnTo>
                <a:close/>
              </a:path>
              <a:path w="108585" h="559435">
                <a:moveTo>
                  <a:pt x="107025" y="48717"/>
                </a:moveTo>
                <a:lnTo>
                  <a:pt x="85051" y="48717"/>
                </a:lnTo>
                <a:lnTo>
                  <a:pt x="108534" y="50469"/>
                </a:lnTo>
                <a:lnTo>
                  <a:pt x="107025" y="4871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5631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15767" y="1574298"/>
            <a:ext cx="4911852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675" y="2742443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79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163" y="2606810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15244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8251" y="2058161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5675" y="3313938"/>
            <a:ext cx="2478405" cy="470534"/>
          </a:xfrm>
          <a:custGeom>
            <a:avLst/>
            <a:gdLst/>
            <a:ahLst/>
            <a:cxnLst/>
            <a:rect l="l" t="t" r="r" b="b"/>
            <a:pathLst>
              <a:path w="2478404" h="470535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7659" y="4490948"/>
            <a:ext cx="485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这样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随机生成的途径是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上的一个随机游走</a:t>
            </a:r>
          </a:p>
        </p:txBody>
      </p:sp>
      <p:sp>
        <p:nvSpPr>
          <p:cNvPr id="19" name="object 19"/>
          <p:cNvSpPr/>
          <p:nvPr/>
        </p:nvSpPr>
        <p:spPr>
          <a:xfrm>
            <a:off x="4593469" y="5311909"/>
            <a:ext cx="5483219" cy="1408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0FAF4A3-8FEF-413B-9EB9-EA3D4703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随机游走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2CB427-E017-B2BC-315A-93589BA6D59E}"/>
              </a:ext>
            </a:extLst>
          </p:cNvPr>
          <p:cNvSpPr/>
          <p:nvPr/>
        </p:nvSpPr>
        <p:spPr>
          <a:xfrm>
            <a:off x="4219510" y="2371099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D3A947-9384-D0C5-9058-E3BFE2968EF6}"/>
              </a:ext>
            </a:extLst>
          </p:cNvPr>
          <p:cNvSpPr/>
          <p:nvPr/>
        </p:nvSpPr>
        <p:spPr>
          <a:xfrm>
            <a:off x="5653598" y="2615058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15D3B6CE-CC6A-7FA0-D1A5-848B737C622D}"/>
              </a:ext>
            </a:extLst>
          </p:cNvPr>
          <p:cNvSpPr/>
          <p:nvPr/>
        </p:nvSpPr>
        <p:spPr>
          <a:xfrm>
            <a:off x="4527889" y="2466352"/>
            <a:ext cx="1132205" cy="327025"/>
          </a:xfrm>
          <a:custGeom>
            <a:avLst/>
            <a:gdLst/>
            <a:ahLst/>
            <a:cxnLst/>
            <a:rect l="l" t="t" r="r" b="b"/>
            <a:pathLst>
              <a:path w="1132204" h="327025">
                <a:moveTo>
                  <a:pt x="12712" y="0"/>
                </a:moveTo>
                <a:lnTo>
                  <a:pt x="0" y="56019"/>
                </a:lnTo>
                <a:lnTo>
                  <a:pt x="1069403" y="298843"/>
                </a:lnTo>
                <a:lnTo>
                  <a:pt x="1063040" y="326859"/>
                </a:lnTo>
                <a:lnTo>
                  <a:pt x="1131785" y="283552"/>
                </a:lnTo>
                <a:lnTo>
                  <a:pt x="1106128" y="242824"/>
                </a:lnTo>
                <a:lnTo>
                  <a:pt x="1082116" y="242824"/>
                </a:lnTo>
                <a:lnTo>
                  <a:pt x="12712" y="0"/>
                </a:lnTo>
                <a:close/>
              </a:path>
              <a:path w="1132204" h="327025">
                <a:moveTo>
                  <a:pt x="1088478" y="214807"/>
                </a:moveTo>
                <a:lnTo>
                  <a:pt x="1082116" y="242824"/>
                </a:lnTo>
                <a:lnTo>
                  <a:pt x="1106128" y="242824"/>
                </a:lnTo>
                <a:lnTo>
                  <a:pt x="1088478" y="21480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4ACBFD-5C8C-8894-EB6E-FE3BB95136F2}"/>
              </a:ext>
            </a:extLst>
          </p:cNvPr>
          <p:cNvSpPr/>
          <p:nvPr/>
        </p:nvSpPr>
        <p:spPr>
          <a:xfrm>
            <a:off x="5768027" y="1836555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94310F-0FFB-8974-3AD9-C6B45B79D31B}"/>
              </a:ext>
            </a:extLst>
          </p:cNvPr>
          <p:cNvSpPr/>
          <p:nvPr/>
        </p:nvSpPr>
        <p:spPr>
          <a:xfrm>
            <a:off x="5763352" y="2051672"/>
            <a:ext cx="108585" cy="559435"/>
          </a:xfrm>
          <a:custGeom>
            <a:avLst/>
            <a:gdLst/>
            <a:ahLst/>
            <a:cxnLst/>
            <a:rect l="l" t="t" r="r" b="b"/>
            <a:pathLst>
              <a:path w="108585" h="559435">
                <a:moveTo>
                  <a:pt x="65074" y="0"/>
                </a:moveTo>
                <a:lnTo>
                  <a:pt x="14604" y="43459"/>
                </a:lnTo>
                <a:lnTo>
                  <a:pt x="38087" y="45211"/>
                </a:lnTo>
                <a:lnTo>
                  <a:pt x="0" y="555447"/>
                </a:lnTo>
                <a:lnTo>
                  <a:pt x="46964" y="558952"/>
                </a:lnTo>
                <a:lnTo>
                  <a:pt x="85051" y="48717"/>
                </a:lnTo>
                <a:lnTo>
                  <a:pt x="107025" y="48717"/>
                </a:lnTo>
                <a:lnTo>
                  <a:pt x="65074" y="0"/>
                </a:lnTo>
                <a:close/>
              </a:path>
              <a:path w="108585" h="559435">
                <a:moveTo>
                  <a:pt x="107025" y="48717"/>
                </a:moveTo>
                <a:lnTo>
                  <a:pt x="85051" y="48717"/>
                </a:lnTo>
                <a:lnTo>
                  <a:pt x="108534" y="50469"/>
                </a:lnTo>
                <a:lnTo>
                  <a:pt x="107025" y="4871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A0DB1AD-0AA4-3B07-76F6-AF6BAD03171A}"/>
              </a:ext>
            </a:extLst>
          </p:cNvPr>
          <p:cNvSpPr/>
          <p:nvPr/>
        </p:nvSpPr>
        <p:spPr>
          <a:xfrm>
            <a:off x="4479858" y="1941927"/>
            <a:ext cx="1331595" cy="553085"/>
          </a:xfrm>
          <a:custGeom>
            <a:avLst/>
            <a:gdLst/>
            <a:ahLst/>
            <a:cxnLst/>
            <a:rect l="l" t="t" r="r" b="b"/>
            <a:pathLst>
              <a:path w="1331595" h="553085">
                <a:moveTo>
                  <a:pt x="38315" y="431977"/>
                </a:moveTo>
                <a:lnTo>
                  <a:pt x="0" y="514705"/>
                </a:lnTo>
                <a:lnTo>
                  <a:pt x="82727" y="553008"/>
                </a:lnTo>
                <a:lnTo>
                  <a:pt x="71627" y="522757"/>
                </a:lnTo>
                <a:lnTo>
                  <a:pt x="236543" y="462241"/>
                </a:lnTo>
                <a:lnTo>
                  <a:pt x="49415" y="462241"/>
                </a:lnTo>
                <a:lnTo>
                  <a:pt x="38315" y="431977"/>
                </a:lnTo>
                <a:close/>
              </a:path>
              <a:path w="1331595" h="553085">
                <a:moveTo>
                  <a:pt x="1309116" y="0"/>
                </a:moveTo>
                <a:lnTo>
                  <a:pt x="49415" y="462241"/>
                </a:lnTo>
                <a:lnTo>
                  <a:pt x="236543" y="462241"/>
                </a:lnTo>
                <a:lnTo>
                  <a:pt x="1331315" y="60515"/>
                </a:lnTo>
                <a:lnTo>
                  <a:pt x="130911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050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15767" y="1574298"/>
            <a:ext cx="4911852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675" y="2742443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79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163" y="2606810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15244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8251" y="2058161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5675" y="3313938"/>
            <a:ext cx="2478405" cy="470534"/>
          </a:xfrm>
          <a:custGeom>
            <a:avLst/>
            <a:gdLst/>
            <a:ahLst/>
            <a:cxnLst/>
            <a:rect l="l" t="t" r="r" b="b"/>
            <a:pathLst>
              <a:path w="2478404" h="470535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7659" y="4490948"/>
            <a:ext cx="485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这样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随机生成的途径是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上的一个随机游走</a:t>
            </a:r>
          </a:p>
        </p:txBody>
      </p:sp>
      <p:sp>
        <p:nvSpPr>
          <p:cNvPr id="19" name="object 19"/>
          <p:cNvSpPr/>
          <p:nvPr/>
        </p:nvSpPr>
        <p:spPr>
          <a:xfrm>
            <a:off x="4593469" y="5311909"/>
            <a:ext cx="5483219" cy="1408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0FAF4A3-8FEF-413B-9EB9-EA3D4703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随机游走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2CB427-E017-B2BC-315A-93589BA6D59E}"/>
              </a:ext>
            </a:extLst>
          </p:cNvPr>
          <p:cNvSpPr/>
          <p:nvPr/>
        </p:nvSpPr>
        <p:spPr>
          <a:xfrm>
            <a:off x="4219510" y="2371099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D3A947-9384-D0C5-9058-E3BFE2968EF6}"/>
              </a:ext>
            </a:extLst>
          </p:cNvPr>
          <p:cNvSpPr/>
          <p:nvPr/>
        </p:nvSpPr>
        <p:spPr>
          <a:xfrm>
            <a:off x="5653598" y="2615058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15D3B6CE-CC6A-7FA0-D1A5-848B737C622D}"/>
              </a:ext>
            </a:extLst>
          </p:cNvPr>
          <p:cNvSpPr/>
          <p:nvPr/>
        </p:nvSpPr>
        <p:spPr>
          <a:xfrm>
            <a:off x="4527889" y="2466352"/>
            <a:ext cx="1132205" cy="327025"/>
          </a:xfrm>
          <a:custGeom>
            <a:avLst/>
            <a:gdLst/>
            <a:ahLst/>
            <a:cxnLst/>
            <a:rect l="l" t="t" r="r" b="b"/>
            <a:pathLst>
              <a:path w="1132204" h="327025">
                <a:moveTo>
                  <a:pt x="12712" y="0"/>
                </a:moveTo>
                <a:lnTo>
                  <a:pt x="0" y="56019"/>
                </a:lnTo>
                <a:lnTo>
                  <a:pt x="1069403" y="298843"/>
                </a:lnTo>
                <a:lnTo>
                  <a:pt x="1063040" y="326859"/>
                </a:lnTo>
                <a:lnTo>
                  <a:pt x="1131785" y="283552"/>
                </a:lnTo>
                <a:lnTo>
                  <a:pt x="1106128" y="242824"/>
                </a:lnTo>
                <a:lnTo>
                  <a:pt x="1082116" y="242824"/>
                </a:lnTo>
                <a:lnTo>
                  <a:pt x="12712" y="0"/>
                </a:lnTo>
                <a:close/>
              </a:path>
              <a:path w="1132204" h="327025">
                <a:moveTo>
                  <a:pt x="1088478" y="214807"/>
                </a:moveTo>
                <a:lnTo>
                  <a:pt x="1082116" y="242824"/>
                </a:lnTo>
                <a:lnTo>
                  <a:pt x="1106128" y="242824"/>
                </a:lnTo>
                <a:lnTo>
                  <a:pt x="1088478" y="21480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4ACBFD-5C8C-8894-EB6E-FE3BB95136F2}"/>
              </a:ext>
            </a:extLst>
          </p:cNvPr>
          <p:cNvSpPr/>
          <p:nvPr/>
        </p:nvSpPr>
        <p:spPr>
          <a:xfrm>
            <a:off x="5768027" y="1836555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94310F-0FFB-8974-3AD9-C6B45B79D31B}"/>
              </a:ext>
            </a:extLst>
          </p:cNvPr>
          <p:cNvSpPr/>
          <p:nvPr/>
        </p:nvSpPr>
        <p:spPr>
          <a:xfrm>
            <a:off x="5763352" y="2051672"/>
            <a:ext cx="108585" cy="559435"/>
          </a:xfrm>
          <a:custGeom>
            <a:avLst/>
            <a:gdLst/>
            <a:ahLst/>
            <a:cxnLst/>
            <a:rect l="l" t="t" r="r" b="b"/>
            <a:pathLst>
              <a:path w="108585" h="559435">
                <a:moveTo>
                  <a:pt x="65074" y="0"/>
                </a:moveTo>
                <a:lnTo>
                  <a:pt x="14604" y="43459"/>
                </a:lnTo>
                <a:lnTo>
                  <a:pt x="38087" y="45211"/>
                </a:lnTo>
                <a:lnTo>
                  <a:pt x="0" y="555447"/>
                </a:lnTo>
                <a:lnTo>
                  <a:pt x="46964" y="558952"/>
                </a:lnTo>
                <a:lnTo>
                  <a:pt x="85051" y="48717"/>
                </a:lnTo>
                <a:lnTo>
                  <a:pt x="107025" y="48717"/>
                </a:lnTo>
                <a:lnTo>
                  <a:pt x="65074" y="0"/>
                </a:lnTo>
                <a:close/>
              </a:path>
              <a:path w="108585" h="559435">
                <a:moveTo>
                  <a:pt x="107025" y="48717"/>
                </a:moveTo>
                <a:lnTo>
                  <a:pt x="85051" y="48717"/>
                </a:lnTo>
                <a:lnTo>
                  <a:pt x="108534" y="50469"/>
                </a:lnTo>
                <a:lnTo>
                  <a:pt x="107025" y="4871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A0DB1AD-0AA4-3B07-76F6-AF6BAD03171A}"/>
              </a:ext>
            </a:extLst>
          </p:cNvPr>
          <p:cNvSpPr/>
          <p:nvPr/>
        </p:nvSpPr>
        <p:spPr>
          <a:xfrm>
            <a:off x="4479858" y="1941927"/>
            <a:ext cx="1331595" cy="553085"/>
          </a:xfrm>
          <a:custGeom>
            <a:avLst/>
            <a:gdLst/>
            <a:ahLst/>
            <a:cxnLst/>
            <a:rect l="l" t="t" r="r" b="b"/>
            <a:pathLst>
              <a:path w="1331595" h="553085">
                <a:moveTo>
                  <a:pt x="38315" y="431977"/>
                </a:moveTo>
                <a:lnTo>
                  <a:pt x="0" y="514705"/>
                </a:lnTo>
                <a:lnTo>
                  <a:pt x="82727" y="553008"/>
                </a:lnTo>
                <a:lnTo>
                  <a:pt x="71627" y="522757"/>
                </a:lnTo>
                <a:lnTo>
                  <a:pt x="236543" y="462241"/>
                </a:lnTo>
                <a:lnTo>
                  <a:pt x="49415" y="462241"/>
                </a:lnTo>
                <a:lnTo>
                  <a:pt x="38315" y="431977"/>
                </a:lnTo>
                <a:close/>
              </a:path>
              <a:path w="1331595" h="553085">
                <a:moveTo>
                  <a:pt x="1309116" y="0"/>
                </a:moveTo>
                <a:lnTo>
                  <a:pt x="49415" y="462241"/>
                </a:lnTo>
                <a:lnTo>
                  <a:pt x="236543" y="462241"/>
                </a:lnTo>
                <a:lnTo>
                  <a:pt x="1331315" y="60515"/>
                </a:lnTo>
                <a:lnTo>
                  <a:pt x="130911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7D7446-D6EC-2DFD-518A-824E6EAB1E3F}"/>
              </a:ext>
            </a:extLst>
          </p:cNvPr>
          <p:cNvSpPr/>
          <p:nvPr/>
        </p:nvSpPr>
        <p:spPr>
          <a:xfrm>
            <a:off x="3206035" y="3182313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B85CB05-BABA-E1FB-5E72-75CE1599FA2B}"/>
              </a:ext>
            </a:extLst>
          </p:cNvPr>
          <p:cNvSpPr/>
          <p:nvPr/>
        </p:nvSpPr>
        <p:spPr>
          <a:xfrm>
            <a:off x="3391486" y="2544287"/>
            <a:ext cx="850900" cy="701675"/>
          </a:xfrm>
          <a:custGeom>
            <a:avLst/>
            <a:gdLst/>
            <a:ahLst/>
            <a:cxnLst/>
            <a:rect l="l" t="t" r="r" b="b"/>
            <a:pathLst>
              <a:path w="850900" h="701675">
                <a:moveTo>
                  <a:pt x="10337" y="597166"/>
                </a:moveTo>
                <a:lnTo>
                  <a:pt x="0" y="691045"/>
                </a:lnTo>
                <a:lnTo>
                  <a:pt x="93878" y="701370"/>
                </a:lnTo>
                <a:lnTo>
                  <a:pt x="72999" y="675322"/>
                </a:lnTo>
                <a:lnTo>
                  <a:pt x="137996" y="623214"/>
                </a:lnTo>
                <a:lnTo>
                  <a:pt x="31229" y="623214"/>
                </a:lnTo>
                <a:lnTo>
                  <a:pt x="10337" y="597166"/>
                </a:lnTo>
                <a:close/>
              </a:path>
              <a:path w="850900" h="701675">
                <a:moveTo>
                  <a:pt x="808583" y="0"/>
                </a:moveTo>
                <a:lnTo>
                  <a:pt x="31229" y="623214"/>
                </a:lnTo>
                <a:lnTo>
                  <a:pt x="137996" y="623214"/>
                </a:lnTo>
                <a:lnTo>
                  <a:pt x="850366" y="52108"/>
                </a:lnTo>
                <a:lnTo>
                  <a:pt x="80858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6237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15767" y="1574298"/>
            <a:ext cx="4911852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4516" y="281026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675" y="2742443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79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4163" y="2606810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2858" y="3015244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8251" y="2058161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5675" y="3313938"/>
            <a:ext cx="2478405" cy="470534"/>
          </a:xfrm>
          <a:custGeom>
            <a:avLst/>
            <a:gdLst/>
            <a:ahLst/>
            <a:cxnLst/>
            <a:rect l="l" t="t" r="r" b="b"/>
            <a:pathLst>
              <a:path w="2478404" h="470535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7659" y="4490948"/>
            <a:ext cx="4856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这样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随机生成的途径是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上的一个随机游走</a:t>
            </a:r>
          </a:p>
        </p:txBody>
      </p:sp>
      <p:sp>
        <p:nvSpPr>
          <p:cNvPr id="19" name="object 19"/>
          <p:cNvSpPr/>
          <p:nvPr/>
        </p:nvSpPr>
        <p:spPr>
          <a:xfrm>
            <a:off x="4593469" y="5311909"/>
            <a:ext cx="5483219" cy="1408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C0FAF4A3-8FEF-413B-9EB9-EA3D4703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随机游走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2CB427-E017-B2BC-315A-93589BA6D59E}"/>
              </a:ext>
            </a:extLst>
          </p:cNvPr>
          <p:cNvSpPr/>
          <p:nvPr/>
        </p:nvSpPr>
        <p:spPr>
          <a:xfrm>
            <a:off x="4219510" y="2371099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D3A947-9384-D0C5-9058-E3BFE2968EF6}"/>
              </a:ext>
            </a:extLst>
          </p:cNvPr>
          <p:cNvSpPr/>
          <p:nvPr/>
        </p:nvSpPr>
        <p:spPr>
          <a:xfrm>
            <a:off x="5653598" y="2615058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15D3B6CE-CC6A-7FA0-D1A5-848B737C622D}"/>
              </a:ext>
            </a:extLst>
          </p:cNvPr>
          <p:cNvSpPr/>
          <p:nvPr/>
        </p:nvSpPr>
        <p:spPr>
          <a:xfrm>
            <a:off x="4527889" y="2466352"/>
            <a:ext cx="1132205" cy="327025"/>
          </a:xfrm>
          <a:custGeom>
            <a:avLst/>
            <a:gdLst/>
            <a:ahLst/>
            <a:cxnLst/>
            <a:rect l="l" t="t" r="r" b="b"/>
            <a:pathLst>
              <a:path w="1132204" h="327025">
                <a:moveTo>
                  <a:pt x="12712" y="0"/>
                </a:moveTo>
                <a:lnTo>
                  <a:pt x="0" y="56019"/>
                </a:lnTo>
                <a:lnTo>
                  <a:pt x="1069403" y="298843"/>
                </a:lnTo>
                <a:lnTo>
                  <a:pt x="1063040" y="326859"/>
                </a:lnTo>
                <a:lnTo>
                  <a:pt x="1131785" y="283552"/>
                </a:lnTo>
                <a:lnTo>
                  <a:pt x="1106128" y="242824"/>
                </a:lnTo>
                <a:lnTo>
                  <a:pt x="1082116" y="242824"/>
                </a:lnTo>
                <a:lnTo>
                  <a:pt x="12712" y="0"/>
                </a:lnTo>
                <a:close/>
              </a:path>
              <a:path w="1132204" h="327025">
                <a:moveTo>
                  <a:pt x="1088478" y="214807"/>
                </a:moveTo>
                <a:lnTo>
                  <a:pt x="1082116" y="242824"/>
                </a:lnTo>
                <a:lnTo>
                  <a:pt x="1106128" y="242824"/>
                </a:lnTo>
                <a:lnTo>
                  <a:pt x="1088478" y="21480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4ACBFD-5C8C-8894-EB6E-FE3BB95136F2}"/>
              </a:ext>
            </a:extLst>
          </p:cNvPr>
          <p:cNvSpPr/>
          <p:nvPr/>
        </p:nvSpPr>
        <p:spPr>
          <a:xfrm>
            <a:off x="5768027" y="1836555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94310F-0FFB-8974-3AD9-C6B45B79D31B}"/>
              </a:ext>
            </a:extLst>
          </p:cNvPr>
          <p:cNvSpPr/>
          <p:nvPr/>
        </p:nvSpPr>
        <p:spPr>
          <a:xfrm>
            <a:off x="5763352" y="2051672"/>
            <a:ext cx="108585" cy="559435"/>
          </a:xfrm>
          <a:custGeom>
            <a:avLst/>
            <a:gdLst/>
            <a:ahLst/>
            <a:cxnLst/>
            <a:rect l="l" t="t" r="r" b="b"/>
            <a:pathLst>
              <a:path w="108585" h="559435">
                <a:moveTo>
                  <a:pt x="65074" y="0"/>
                </a:moveTo>
                <a:lnTo>
                  <a:pt x="14604" y="43459"/>
                </a:lnTo>
                <a:lnTo>
                  <a:pt x="38087" y="45211"/>
                </a:lnTo>
                <a:lnTo>
                  <a:pt x="0" y="555447"/>
                </a:lnTo>
                <a:lnTo>
                  <a:pt x="46964" y="558952"/>
                </a:lnTo>
                <a:lnTo>
                  <a:pt x="85051" y="48717"/>
                </a:lnTo>
                <a:lnTo>
                  <a:pt x="107025" y="48717"/>
                </a:lnTo>
                <a:lnTo>
                  <a:pt x="65074" y="0"/>
                </a:lnTo>
                <a:close/>
              </a:path>
              <a:path w="108585" h="559435">
                <a:moveTo>
                  <a:pt x="107025" y="48717"/>
                </a:moveTo>
                <a:lnTo>
                  <a:pt x="85051" y="48717"/>
                </a:lnTo>
                <a:lnTo>
                  <a:pt x="108534" y="50469"/>
                </a:lnTo>
                <a:lnTo>
                  <a:pt x="107025" y="4871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A0DB1AD-0AA4-3B07-76F6-AF6BAD03171A}"/>
              </a:ext>
            </a:extLst>
          </p:cNvPr>
          <p:cNvSpPr/>
          <p:nvPr/>
        </p:nvSpPr>
        <p:spPr>
          <a:xfrm>
            <a:off x="4479858" y="1941927"/>
            <a:ext cx="1331595" cy="553085"/>
          </a:xfrm>
          <a:custGeom>
            <a:avLst/>
            <a:gdLst/>
            <a:ahLst/>
            <a:cxnLst/>
            <a:rect l="l" t="t" r="r" b="b"/>
            <a:pathLst>
              <a:path w="1331595" h="553085">
                <a:moveTo>
                  <a:pt x="38315" y="431977"/>
                </a:moveTo>
                <a:lnTo>
                  <a:pt x="0" y="514705"/>
                </a:lnTo>
                <a:lnTo>
                  <a:pt x="82727" y="553008"/>
                </a:lnTo>
                <a:lnTo>
                  <a:pt x="71627" y="522757"/>
                </a:lnTo>
                <a:lnTo>
                  <a:pt x="236543" y="462241"/>
                </a:lnTo>
                <a:lnTo>
                  <a:pt x="49415" y="462241"/>
                </a:lnTo>
                <a:lnTo>
                  <a:pt x="38315" y="431977"/>
                </a:lnTo>
                <a:close/>
              </a:path>
              <a:path w="1331595" h="553085">
                <a:moveTo>
                  <a:pt x="1309116" y="0"/>
                </a:moveTo>
                <a:lnTo>
                  <a:pt x="49415" y="462241"/>
                </a:lnTo>
                <a:lnTo>
                  <a:pt x="236543" y="462241"/>
                </a:lnTo>
                <a:lnTo>
                  <a:pt x="1331315" y="60515"/>
                </a:lnTo>
                <a:lnTo>
                  <a:pt x="130911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7D7446-D6EC-2DFD-518A-824E6EAB1E3F}"/>
              </a:ext>
            </a:extLst>
          </p:cNvPr>
          <p:cNvSpPr/>
          <p:nvPr/>
        </p:nvSpPr>
        <p:spPr>
          <a:xfrm>
            <a:off x="3206035" y="3182313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B85CB05-BABA-E1FB-5E72-75CE1599FA2B}"/>
              </a:ext>
            </a:extLst>
          </p:cNvPr>
          <p:cNvSpPr/>
          <p:nvPr/>
        </p:nvSpPr>
        <p:spPr>
          <a:xfrm>
            <a:off x="3391486" y="2544287"/>
            <a:ext cx="850900" cy="701675"/>
          </a:xfrm>
          <a:custGeom>
            <a:avLst/>
            <a:gdLst/>
            <a:ahLst/>
            <a:cxnLst/>
            <a:rect l="l" t="t" r="r" b="b"/>
            <a:pathLst>
              <a:path w="850900" h="701675">
                <a:moveTo>
                  <a:pt x="10337" y="597166"/>
                </a:moveTo>
                <a:lnTo>
                  <a:pt x="0" y="691045"/>
                </a:lnTo>
                <a:lnTo>
                  <a:pt x="93878" y="701370"/>
                </a:lnTo>
                <a:lnTo>
                  <a:pt x="72999" y="675322"/>
                </a:lnTo>
                <a:lnTo>
                  <a:pt x="137996" y="623214"/>
                </a:lnTo>
                <a:lnTo>
                  <a:pt x="31229" y="623214"/>
                </a:lnTo>
                <a:lnTo>
                  <a:pt x="10337" y="597166"/>
                </a:lnTo>
                <a:close/>
              </a:path>
              <a:path w="850900" h="701675">
                <a:moveTo>
                  <a:pt x="808583" y="0"/>
                </a:moveTo>
                <a:lnTo>
                  <a:pt x="31229" y="623214"/>
                </a:lnTo>
                <a:lnTo>
                  <a:pt x="137996" y="623214"/>
                </a:lnTo>
                <a:lnTo>
                  <a:pt x="850366" y="52108"/>
                </a:lnTo>
                <a:lnTo>
                  <a:pt x="80858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B95DAB-16F0-277B-CB9D-A798CA42A584}"/>
              </a:ext>
            </a:extLst>
          </p:cNvPr>
          <p:cNvSpPr/>
          <p:nvPr/>
        </p:nvSpPr>
        <p:spPr>
          <a:xfrm>
            <a:off x="5900035" y="3735573"/>
            <a:ext cx="249306" cy="235711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45511C09-2398-8957-CBD9-303B595F80DF}"/>
              </a:ext>
            </a:extLst>
          </p:cNvPr>
          <p:cNvSpPr/>
          <p:nvPr/>
        </p:nvSpPr>
        <p:spPr>
          <a:xfrm>
            <a:off x="3490593" y="3298576"/>
            <a:ext cx="2410460" cy="544830"/>
          </a:xfrm>
          <a:custGeom>
            <a:avLst/>
            <a:gdLst/>
            <a:ahLst/>
            <a:cxnLst/>
            <a:rect l="l" t="t" r="r" b="b"/>
            <a:pathLst>
              <a:path w="2410460" h="544829">
                <a:moveTo>
                  <a:pt x="13462" y="0"/>
                </a:moveTo>
                <a:lnTo>
                  <a:pt x="0" y="71831"/>
                </a:lnTo>
                <a:lnTo>
                  <a:pt x="2331707" y="508647"/>
                </a:lnTo>
                <a:lnTo>
                  <a:pt x="2324976" y="544563"/>
                </a:lnTo>
                <a:lnTo>
                  <a:pt x="2410269" y="486181"/>
                </a:lnTo>
                <a:lnTo>
                  <a:pt x="2376474" y="436816"/>
                </a:lnTo>
                <a:lnTo>
                  <a:pt x="2345156" y="436816"/>
                </a:lnTo>
                <a:lnTo>
                  <a:pt x="13462" y="0"/>
                </a:lnTo>
                <a:close/>
              </a:path>
              <a:path w="2410460" h="544829">
                <a:moveTo>
                  <a:pt x="2351887" y="400900"/>
                </a:moveTo>
                <a:lnTo>
                  <a:pt x="2345156" y="436816"/>
                </a:lnTo>
                <a:lnTo>
                  <a:pt x="2376474" y="436816"/>
                </a:lnTo>
                <a:lnTo>
                  <a:pt x="2351887" y="4009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23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64E7-69F8-0D61-E847-821DF4F9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hypothesis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3D14-2514-90BB-7296-A1A90968B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9138" y="1351725"/>
            <a:ext cx="7058427" cy="4825238"/>
          </a:xfrm>
        </p:spPr>
        <p:txBody>
          <a:bodyPr/>
          <a:lstStyle/>
          <a:p>
            <a:r>
              <a:rPr lang="en-US" dirty="0"/>
              <a:t>C1: A bottle of ___ is on the table.</a:t>
            </a:r>
          </a:p>
          <a:p>
            <a:endParaRPr lang="en-US" dirty="0"/>
          </a:p>
          <a:p>
            <a:r>
              <a:rPr lang="en-US" dirty="0"/>
              <a:t>C2: Everybody likes ___.</a:t>
            </a:r>
          </a:p>
          <a:p>
            <a:endParaRPr lang="en-US" dirty="0"/>
          </a:p>
          <a:p>
            <a:r>
              <a:rPr lang="en-US" dirty="0"/>
              <a:t>C3: Don’t have ___ before you drive.</a:t>
            </a:r>
          </a:p>
          <a:p>
            <a:endParaRPr lang="en-US" dirty="0"/>
          </a:p>
          <a:p>
            <a:r>
              <a:rPr lang="en-US" dirty="0"/>
              <a:t>C4: We make ___ out of corn.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C4CE2-BC90-3A52-FDFD-B9B2C38E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89150"/>
            <a:ext cx="2362200" cy="267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C3EC59-EADA-6063-6DFE-A10DB9D1EC6A}"/>
              </a:ext>
            </a:extLst>
          </p:cNvPr>
          <p:cNvSpPr txBox="1"/>
          <p:nvPr/>
        </p:nvSpPr>
        <p:spPr>
          <a:xfrm>
            <a:off x="1095969" y="1351725"/>
            <a:ext cx="1913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tejuino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641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CAB1-C260-426A-AF87-9304B35D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基于随机游走的信息提取器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A116814-E16E-43BB-801B-A0F274F9DF43}"/>
              </a:ext>
            </a:extLst>
          </p:cNvPr>
          <p:cNvSpPr/>
          <p:nvPr/>
        </p:nvSpPr>
        <p:spPr>
          <a:xfrm>
            <a:off x="2199010" y="2438405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DDE2C17-A2A4-48A7-A83D-21287D86EFD8}"/>
              </a:ext>
            </a:extLst>
          </p:cNvPr>
          <p:cNvSpPr/>
          <p:nvPr/>
        </p:nvSpPr>
        <p:spPr>
          <a:xfrm>
            <a:off x="2400305" y="301295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5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594DB86-11B0-4C32-B68E-7D99B9D8C86D}"/>
              </a:ext>
            </a:extLst>
          </p:cNvPr>
          <p:cNvSpPr/>
          <p:nvPr/>
        </p:nvSpPr>
        <p:spPr>
          <a:xfrm>
            <a:off x="2400305" y="301295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5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7E1684C-6ACD-424F-A100-6A87CEA67DC3}"/>
              </a:ext>
            </a:extLst>
          </p:cNvPr>
          <p:cNvSpPr/>
          <p:nvPr/>
        </p:nvSpPr>
        <p:spPr>
          <a:xfrm>
            <a:off x="2330958" y="2669290"/>
            <a:ext cx="105410" cy="380365"/>
          </a:xfrm>
          <a:custGeom>
            <a:avLst/>
            <a:gdLst/>
            <a:ahLst/>
            <a:cxnLst/>
            <a:rect l="l" t="t" r="r" b="b"/>
            <a:pathLst>
              <a:path w="105409" h="380364">
                <a:moveTo>
                  <a:pt x="0" y="0"/>
                </a:moveTo>
                <a:lnTo>
                  <a:pt x="105067" y="37992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9022D13-953C-45B7-B3B4-E9B6525480D3}"/>
              </a:ext>
            </a:extLst>
          </p:cNvPr>
          <p:cNvSpPr/>
          <p:nvPr/>
        </p:nvSpPr>
        <p:spPr>
          <a:xfrm>
            <a:off x="2764541" y="2414021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0972A6-2B1B-4053-8975-8963716013C7}"/>
              </a:ext>
            </a:extLst>
          </p:cNvPr>
          <p:cNvSpPr/>
          <p:nvPr/>
        </p:nvSpPr>
        <p:spPr>
          <a:xfrm>
            <a:off x="2764541" y="2414021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92EA4E-8120-459A-8C02-9FC5635907CC}"/>
              </a:ext>
            </a:extLst>
          </p:cNvPr>
          <p:cNvSpPr/>
          <p:nvPr/>
        </p:nvSpPr>
        <p:spPr>
          <a:xfrm>
            <a:off x="2605272" y="2654050"/>
            <a:ext cx="279400" cy="394335"/>
          </a:xfrm>
          <a:custGeom>
            <a:avLst/>
            <a:gdLst/>
            <a:ahLst/>
            <a:cxnLst/>
            <a:rect l="l" t="t" r="r" b="b"/>
            <a:pathLst>
              <a:path w="279400" h="394335">
                <a:moveTo>
                  <a:pt x="278866" y="0"/>
                </a:moveTo>
                <a:lnTo>
                  <a:pt x="0" y="39428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D851C7F-53E2-4A36-B904-6709BA2AB5CE}"/>
              </a:ext>
            </a:extLst>
          </p:cNvPr>
          <p:cNvSpPr/>
          <p:nvPr/>
        </p:nvSpPr>
        <p:spPr>
          <a:xfrm>
            <a:off x="2969518" y="2618994"/>
            <a:ext cx="225425" cy="419100"/>
          </a:xfrm>
          <a:custGeom>
            <a:avLst/>
            <a:gdLst/>
            <a:ahLst/>
            <a:cxnLst/>
            <a:rect l="l" t="t" r="r" b="b"/>
            <a:pathLst>
              <a:path w="225425" h="419100">
                <a:moveTo>
                  <a:pt x="0" y="0"/>
                </a:moveTo>
                <a:lnTo>
                  <a:pt x="224929" y="41875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A7F5D33-2201-4E7F-8762-696115F07F60}"/>
              </a:ext>
            </a:extLst>
          </p:cNvPr>
          <p:cNvSpPr/>
          <p:nvPr/>
        </p:nvSpPr>
        <p:spPr>
          <a:xfrm>
            <a:off x="3157732" y="3002284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AD55306-F324-47F3-BB2E-8C04DB2DF50B}"/>
              </a:ext>
            </a:extLst>
          </p:cNvPr>
          <p:cNvSpPr/>
          <p:nvPr/>
        </p:nvSpPr>
        <p:spPr>
          <a:xfrm>
            <a:off x="3157732" y="3002284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ABA4C68-7B1F-46F3-B05D-5326887DAF9A}"/>
              </a:ext>
            </a:extLst>
          </p:cNvPr>
          <p:cNvSpPr/>
          <p:nvPr/>
        </p:nvSpPr>
        <p:spPr>
          <a:xfrm>
            <a:off x="3404621" y="2388112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0AFDD91-55B5-4323-8D64-463FDA1FEDD7}"/>
              </a:ext>
            </a:extLst>
          </p:cNvPr>
          <p:cNvSpPr/>
          <p:nvPr/>
        </p:nvSpPr>
        <p:spPr>
          <a:xfrm>
            <a:off x="3404621" y="2388112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1EC1A65-E082-4B1C-891E-9A5582BF4D30}"/>
              </a:ext>
            </a:extLst>
          </p:cNvPr>
          <p:cNvSpPr/>
          <p:nvPr/>
        </p:nvSpPr>
        <p:spPr>
          <a:xfrm>
            <a:off x="3362705" y="2628143"/>
            <a:ext cx="162560" cy="410845"/>
          </a:xfrm>
          <a:custGeom>
            <a:avLst/>
            <a:gdLst/>
            <a:ahLst/>
            <a:cxnLst/>
            <a:rect l="l" t="t" r="r" b="b"/>
            <a:pathLst>
              <a:path w="162560" h="410844">
                <a:moveTo>
                  <a:pt x="162217" y="0"/>
                </a:moveTo>
                <a:lnTo>
                  <a:pt x="0" y="41031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954F73D-66A7-4BEB-B5BB-3A997AE34396}"/>
              </a:ext>
            </a:extLst>
          </p:cNvPr>
          <p:cNvSpPr/>
          <p:nvPr/>
        </p:nvSpPr>
        <p:spPr>
          <a:xfrm>
            <a:off x="3609594" y="2593085"/>
            <a:ext cx="162560" cy="445770"/>
          </a:xfrm>
          <a:custGeom>
            <a:avLst/>
            <a:gdLst/>
            <a:ahLst/>
            <a:cxnLst/>
            <a:rect l="l" t="t" r="r" b="b"/>
            <a:pathLst>
              <a:path w="162560" h="445769">
                <a:moveTo>
                  <a:pt x="0" y="0"/>
                </a:moveTo>
                <a:lnTo>
                  <a:pt x="162217" y="44533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1C91B34-12E9-4173-A990-BCA946B3C8DE}"/>
              </a:ext>
            </a:extLst>
          </p:cNvPr>
          <p:cNvSpPr/>
          <p:nvPr/>
        </p:nvSpPr>
        <p:spPr>
          <a:xfrm>
            <a:off x="3736853" y="3002284"/>
            <a:ext cx="238125" cy="239395"/>
          </a:xfrm>
          <a:custGeom>
            <a:avLst/>
            <a:gdLst/>
            <a:ahLst/>
            <a:cxnLst/>
            <a:rect l="l" t="t" r="r" b="b"/>
            <a:pathLst>
              <a:path w="238125" h="239394">
                <a:moveTo>
                  <a:pt x="118872" y="0"/>
                </a:moveTo>
                <a:lnTo>
                  <a:pt x="72603" y="9400"/>
                </a:lnTo>
                <a:lnTo>
                  <a:pt x="34818" y="35037"/>
                </a:lnTo>
                <a:lnTo>
                  <a:pt x="9342" y="73064"/>
                </a:lnTo>
                <a:lnTo>
                  <a:pt x="0" y="119634"/>
                </a:lnTo>
                <a:lnTo>
                  <a:pt x="9342" y="166203"/>
                </a:lnTo>
                <a:lnTo>
                  <a:pt x="34818" y="204230"/>
                </a:lnTo>
                <a:lnTo>
                  <a:pt x="72603" y="229867"/>
                </a:lnTo>
                <a:lnTo>
                  <a:pt x="118872" y="239268"/>
                </a:lnTo>
                <a:lnTo>
                  <a:pt x="165140" y="229867"/>
                </a:lnTo>
                <a:lnTo>
                  <a:pt x="202925" y="204230"/>
                </a:lnTo>
                <a:lnTo>
                  <a:pt x="228401" y="166203"/>
                </a:lnTo>
                <a:lnTo>
                  <a:pt x="237744" y="119634"/>
                </a:lnTo>
                <a:lnTo>
                  <a:pt x="228401" y="73064"/>
                </a:lnTo>
                <a:lnTo>
                  <a:pt x="202925" y="35037"/>
                </a:lnTo>
                <a:lnTo>
                  <a:pt x="165140" y="9400"/>
                </a:lnTo>
                <a:lnTo>
                  <a:pt x="11887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DF0B837-0174-4D67-8F03-B8AB0BC95016}"/>
              </a:ext>
            </a:extLst>
          </p:cNvPr>
          <p:cNvSpPr/>
          <p:nvPr/>
        </p:nvSpPr>
        <p:spPr>
          <a:xfrm>
            <a:off x="3736853" y="3002284"/>
            <a:ext cx="238125" cy="239395"/>
          </a:xfrm>
          <a:custGeom>
            <a:avLst/>
            <a:gdLst/>
            <a:ahLst/>
            <a:cxnLst/>
            <a:rect l="l" t="t" r="r" b="b"/>
            <a:pathLst>
              <a:path w="238125" h="239394">
                <a:moveTo>
                  <a:pt x="0" y="119634"/>
                </a:moveTo>
                <a:lnTo>
                  <a:pt x="9342" y="73064"/>
                </a:lnTo>
                <a:lnTo>
                  <a:pt x="34818" y="35037"/>
                </a:lnTo>
                <a:lnTo>
                  <a:pt x="72603" y="9400"/>
                </a:lnTo>
                <a:lnTo>
                  <a:pt x="118872" y="0"/>
                </a:lnTo>
                <a:lnTo>
                  <a:pt x="165140" y="9400"/>
                </a:lnTo>
                <a:lnTo>
                  <a:pt x="202925" y="35037"/>
                </a:lnTo>
                <a:lnTo>
                  <a:pt x="228401" y="73064"/>
                </a:lnTo>
                <a:lnTo>
                  <a:pt x="237744" y="119634"/>
                </a:lnTo>
                <a:lnTo>
                  <a:pt x="228401" y="166203"/>
                </a:lnTo>
                <a:lnTo>
                  <a:pt x="202925" y="204230"/>
                </a:lnTo>
                <a:lnTo>
                  <a:pt x="165140" y="229867"/>
                </a:lnTo>
                <a:lnTo>
                  <a:pt x="118872" y="239268"/>
                </a:lnTo>
                <a:lnTo>
                  <a:pt x="72603" y="229867"/>
                </a:lnTo>
                <a:lnTo>
                  <a:pt x="34818" y="204230"/>
                </a:lnTo>
                <a:lnTo>
                  <a:pt x="9342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25A30F51-7D73-466E-8632-3E703B6FC646}"/>
              </a:ext>
            </a:extLst>
          </p:cNvPr>
          <p:cNvSpPr/>
          <p:nvPr/>
        </p:nvSpPr>
        <p:spPr>
          <a:xfrm>
            <a:off x="4614677" y="2409444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30">
                <a:moveTo>
                  <a:pt x="1131570" y="0"/>
                </a:moveTo>
                <a:lnTo>
                  <a:pt x="1131570" y="152019"/>
                </a:lnTo>
                <a:lnTo>
                  <a:pt x="0" y="152019"/>
                </a:lnTo>
                <a:lnTo>
                  <a:pt x="0" y="456057"/>
                </a:lnTo>
                <a:lnTo>
                  <a:pt x="1131570" y="456057"/>
                </a:lnTo>
                <a:lnTo>
                  <a:pt x="1131570" y="608076"/>
                </a:lnTo>
                <a:lnTo>
                  <a:pt x="1435608" y="304038"/>
                </a:lnTo>
                <a:lnTo>
                  <a:pt x="1131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BB4DE4C-68A5-4480-8C64-8C3976ADCC52}"/>
              </a:ext>
            </a:extLst>
          </p:cNvPr>
          <p:cNvSpPr txBox="1"/>
          <p:nvPr/>
        </p:nvSpPr>
        <p:spPr>
          <a:xfrm>
            <a:off x="6690306" y="4496857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3087206A-0F80-48B7-A3C8-9B119B18512A}"/>
              </a:ext>
            </a:extLst>
          </p:cNvPr>
          <p:cNvSpPr/>
          <p:nvPr/>
        </p:nvSpPr>
        <p:spPr>
          <a:xfrm>
            <a:off x="3164158" y="4477802"/>
            <a:ext cx="295275" cy="214629"/>
          </a:xfrm>
          <a:custGeom>
            <a:avLst/>
            <a:gdLst/>
            <a:ahLst/>
            <a:cxnLst/>
            <a:rect l="l" t="t" r="r" b="b"/>
            <a:pathLst>
              <a:path w="295275" h="214629">
                <a:moveTo>
                  <a:pt x="35810" y="214510"/>
                </a:moveTo>
                <a:lnTo>
                  <a:pt x="32106" y="214510"/>
                </a:lnTo>
                <a:lnTo>
                  <a:pt x="32106" y="207092"/>
                </a:lnTo>
                <a:lnTo>
                  <a:pt x="32723" y="205856"/>
                </a:lnTo>
                <a:lnTo>
                  <a:pt x="33341" y="202146"/>
                </a:lnTo>
                <a:lnTo>
                  <a:pt x="36052" y="189406"/>
                </a:lnTo>
                <a:lnTo>
                  <a:pt x="40210" y="164669"/>
                </a:lnTo>
                <a:lnTo>
                  <a:pt x="44020" y="132861"/>
                </a:lnTo>
                <a:lnTo>
                  <a:pt x="45689" y="98909"/>
                </a:lnTo>
                <a:lnTo>
                  <a:pt x="45400" y="87898"/>
                </a:lnTo>
                <a:lnTo>
                  <a:pt x="38280" y="45127"/>
                </a:lnTo>
                <a:lnTo>
                  <a:pt x="4939" y="14218"/>
                </a:lnTo>
                <a:lnTo>
                  <a:pt x="1234" y="13600"/>
                </a:lnTo>
                <a:lnTo>
                  <a:pt x="0" y="13600"/>
                </a:lnTo>
                <a:lnTo>
                  <a:pt x="0" y="7418"/>
                </a:lnTo>
                <a:lnTo>
                  <a:pt x="9878" y="0"/>
                </a:lnTo>
                <a:lnTo>
                  <a:pt x="19757" y="0"/>
                </a:lnTo>
                <a:lnTo>
                  <a:pt x="57421" y="25963"/>
                </a:lnTo>
                <a:lnTo>
                  <a:pt x="67145" y="78471"/>
                </a:lnTo>
                <a:lnTo>
                  <a:pt x="67299" y="89018"/>
                </a:lnTo>
                <a:lnTo>
                  <a:pt x="66846" y="107554"/>
                </a:lnTo>
                <a:lnTo>
                  <a:pt x="65524" y="126032"/>
                </a:lnTo>
                <a:lnTo>
                  <a:pt x="63392" y="144394"/>
                </a:lnTo>
                <a:lnTo>
                  <a:pt x="60508" y="162583"/>
                </a:lnTo>
                <a:lnTo>
                  <a:pt x="76583" y="162583"/>
                </a:lnTo>
                <a:lnTo>
                  <a:pt x="65283" y="177892"/>
                </a:lnTo>
                <a:lnTo>
                  <a:pt x="40750" y="208328"/>
                </a:lnTo>
                <a:lnTo>
                  <a:pt x="35810" y="213892"/>
                </a:lnTo>
                <a:lnTo>
                  <a:pt x="35810" y="214510"/>
                </a:lnTo>
                <a:close/>
              </a:path>
              <a:path w="295275" h="214629">
                <a:moveTo>
                  <a:pt x="76583" y="162583"/>
                </a:moveTo>
                <a:lnTo>
                  <a:pt x="61125" y="162583"/>
                </a:lnTo>
                <a:lnTo>
                  <a:pt x="93753" y="118846"/>
                </a:lnTo>
                <a:lnTo>
                  <a:pt x="119318" y="79746"/>
                </a:lnTo>
                <a:lnTo>
                  <a:pt x="139095" y="45745"/>
                </a:lnTo>
                <a:lnTo>
                  <a:pt x="154357" y="17309"/>
                </a:lnTo>
                <a:lnTo>
                  <a:pt x="154357" y="15454"/>
                </a:lnTo>
                <a:lnTo>
                  <a:pt x="153122" y="12981"/>
                </a:lnTo>
                <a:lnTo>
                  <a:pt x="153122" y="6800"/>
                </a:lnTo>
                <a:lnTo>
                  <a:pt x="165471" y="0"/>
                </a:lnTo>
                <a:lnTo>
                  <a:pt x="174115" y="0"/>
                </a:lnTo>
                <a:lnTo>
                  <a:pt x="174115" y="1236"/>
                </a:lnTo>
                <a:lnTo>
                  <a:pt x="175350" y="2472"/>
                </a:lnTo>
                <a:lnTo>
                  <a:pt x="184291" y="30291"/>
                </a:lnTo>
                <a:lnTo>
                  <a:pt x="158679" y="30291"/>
                </a:lnTo>
                <a:lnTo>
                  <a:pt x="156624" y="34454"/>
                </a:lnTo>
                <a:lnTo>
                  <a:pt x="138304" y="68618"/>
                </a:lnTo>
                <a:lnTo>
                  <a:pt x="114118" y="108443"/>
                </a:lnTo>
                <a:lnTo>
                  <a:pt x="89759" y="144732"/>
                </a:lnTo>
                <a:lnTo>
                  <a:pt x="76583" y="162583"/>
                </a:lnTo>
                <a:close/>
              </a:path>
              <a:path w="295275" h="214629">
                <a:moveTo>
                  <a:pt x="224749" y="173092"/>
                </a:moveTo>
                <a:lnTo>
                  <a:pt x="208074" y="173092"/>
                </a:lnTo>
                <a:lnTo>
                  <a:pt x="220692" y="158371"/>
                </a:lnTo>
                <a:lnTo>
                  <a:pt x="246046" y="123482"/>
                </a:lnTo>
                <a:lnTo>
                  <a:pt x="270936" y="82334"/>
                </a:lnTo>
                <a:lnTo>
                  <a:pt x="282165" y="48836"/>
                </a:lnTo>
                <a:lnTo>
                  <a:pt x="279985" y="37100"/>
                </a:lnTo>
                <a:lnTo>
                  <a:pt x="274911" y="30522"/>
                </a:lnTo>
                <a:lnTo>
                  <a:pt x="269141" y="27538"/>
                </a:lnTo>
                <a:lnTo>
                  <a:pt x="264877" y="26582"/>
                </a:lnTo>
                <a:lnTo>
                  <a:pt x="262408" y="25963"/>
                </a:lnTo>
                <a:lnTo>
                  <a:pt x="261173" y="25963"/>
                </a:lnTo>
                <a:lnTo>
                  <a:pt x="261173" y="17309"/>
                </a:lnTo>
                <a:lnTo>
                  <a:pt x="265495" y="0"/>
                </a:lnTo>
                <a:lnTo>
                  <a:pt x="273521" y="0"/>
                </a:lnTo>
                <a:lnTo>
                  <a:pt x="280805" y="1429"/>
                </a:lnTo>
                <a:lnTo>
                  <a:pt x="287799" y="6336"/>
                </a:lnTo>
                <a:lnTo>
                  <a:pt x="293057" y="15647"/>
                </a:lnTo>
                <a:lnTo>
                  <a:pt x="295131" y="30291"/>
                </a:lnTo>
                <a:lnTo>
                  <a:pt x="284722" y="74027"/>
                </a:lnTo>
                <a:lnTo>
                  <a:pt x="259089" y="123328"/>
                </a:lnTo>
                <a:lnTo>
                  <a:pt x="226626" y="170774"/>
                </a:lnTo>
                <a:lnTo>
                  <a:pt x="224749" y="173092"/>
                </a:lnTo>
                <a:close/>
              </a:path>
              <a:path w="295275" h="214629">
                <a:moveTo>
                  <a:pt x="190786" y="214510"/>
                </a:moveTo>
                <a:lnTo>
                  <a:pt x="188316" y="214510"/>
                </a:lnTo>
                <a:lnTo>
                  <a:pt x="187698" y="213274"/>
                </a:lnTo>
                <a:lnTo>
                  <a:pt x="187698" y="212037"/>
                </a:lnTo>
                <a:lnTo>
                  <a:pt x="187081" y="210801"/>
                </a:lnTo>
                <a:lnTo>
                  <a:pt x="187081" y="196583"/>
                </a:lnTo>
                <a:lnTo>
                  <a:pt x="186502" y="184248"/>
                </a:lnTo>
                <a:lnTo>
                  <a:pt x="178389" y="112442"/>
                </a:lnTo>
                <a:lnTo>
                  <a:pt x="165403" y="53502"/>
                </a:lnTo>
                <a:lnTo>
                  <a:pt x="158679" y="30291"/>
                </a:lnTo>
                <a:lnTo>
                  <a:pt x="184291" y="30291"/>
                </a:lnTo>
                <a:lnTo>
                  <a:pt x="194876" y="72791"/>
                </a:lnTo>
                <a:lnTo>
                  <a:pt x="202874" y="118440"/>
                </a:lnTo>
                <a:lnTo>
                  <a:pt x="207456" y="166292"/>
                </a:lnTo>
                <a:lnTo>
                  <a:pt x="208074" y="173092"/>
                </a:lnTo>
                <a:lnTo>
                  <a:pt x="224749" y="173092"/>
                </a:lnTo>
                <a:lnTo>
                  <a:pt x="195725" y="208947"/>
                </a:lnTo>
                <a:lnTo>
                  <a:pt x="190786" y="213892"/>
                </a:lnTo>
                <a:lnTo>
                  <a:pt x="190786" y="214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BF6EFA53-2977-4312-A5D9-8DCF6C491F43}"/>
              </a:ext>
            </a:extLst>
          </p:cNvPr>
          <p:cNvSpPr txBox="1"/>
          <p:nvPr/>
        </p:nvSpPr>
        <p:spPr>
          <a:xfrm>
            <a:off x="2026404" y="1371600"/>
            <a:ext cx="4024007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：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一定距离内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CCDC45DB-11CD-4358-B8D0-08613CD33325}"/>
              </a:ext>
            </a:extLst>
          </p:cNvPr>
          <p:cNvSpPr/>
          <p:nvPr/>
        </p:nvSpPr>
        <p:spPr>
          <a:xfrm>
            <a:off x="7750033" y="4503608"/>
            <a:ext cx="207645" cy="217170"/>
          </a:xfrm>
          <a:custGeom>
            <a:avLst/>
            <a:gdLst/>
            <a:ahLst/>
            <a:cxnLst/>
            <a:rect l="l" t="t" r="r" b="b"/>
            <a:pathLst>
              <a:path w="207645" h="217170">
                <a:moveTo>
                  <a:pt x="19738" y="52468"/>
                </a:moveTo>
                <a:lnTo>
                  <a:pt x="17765" y="52468"/>
                </a:lnTo>
                <a:lnTo>
                  <a:pt x="16449" y="51804"/>
                </a:lnTo>
                <a:lnTo>
                  <a:pt x="16449" y="49811"/>
                </a:lnTo>
                <a:lnTo>
                  <a:pt x="18083" y="43875"/>
                </a:lnTo>
                <a:lnTo>
                  <a:pt x="55927" y="10626"/>
                </a:lnTo>
                <a:lnTo>
                  <a:pt x="93862" y="1193"/>
                </a:lnTo>
                <a:lnTo>
                  <a:pt x="119091" y="0"/>
                </a:lnTo>
                <a:lnTo>
                  <a:pt x="207259" y="0"/>
                </a:lnTo>
                <a:lnTo>
                  <a:pt x="207259" y="5977"/>
                </a:lnTo>
                <a:lnTo>
                  <a:pt x="200021" y="11290"/>
                </a:lnTo>
                <a:lnTo>
                  <a:pt x="197389" y="12618"/>
                </a:lnTo>
                <a:lnTo>
                  <a:pt x="188836" y="17932"/>
                </a:lnTo>
                <a:lnTo>
                  <a:pt x="100668" y="17932"/>
                </a:lnTo>
                <a:lnTo>
                  <a:pt x="92773" y="18046"/>
                </a:lnTo>
                <a:lnTo>
                  <a:pt x="49594" y="24988"/>
                </a:lnTo>
                <a:lnTo>
                  <a:pt x="43425" y="37192"/>
                </a:lnTo>
                <a:lnTo>
                  <a:pt x="39447" y="42661"/>
                </a:lnTo>
                <a:lnTo>
                  <a:pt x="32816" y="47570"/>
                </a:lnTo>
                <a:lnTo>
                  <a:pt x="25568" y="51108"/>
                </a:lnTo>
                <a:lnTo>
                  <a:pt x="19738" y="52468"/>
                </a:lnTo>
                <a:close/>
              </a:path>
              <a:path w="207645" h="217170">
                <a:moveTo>
                  <a:pt x="73692" y="199911"/>
                </a:moveTo>
                <a:lnTo>
                  <a:pt x="56585" y="199911"/>
                </a:lnTo>
                <a:lnTo>
                  <a:pt x="56585" y="199246"/>
                </a:lnTo>
                <a:lnTo>
                  <a:pt x="59874" y="195926"/>
                </a:lnTo>
                <a:lnTo>
                  <a:pt x="68747" y="181522"/>
                </a:lnTo>
                <a:lnTo>
                  <a:pt x="76077" y="163880"/>
                </a:lnTo>
                <a:lnTo>
                  <a:pt x="82543" y="142503"/>
                </a:lnTo>
                <a:lnTo>
                  <a:pt x="88825" y="116891"/>
                </a:lnTo>
                <a:lnTo>
                  <a:pt x="97420" y="84804"/>
                </a:lnTo>
                <a:lnTo>
                  <a:pt x="106261" y="57449"/>
                </a:lnTo>
                <a:lnTo>
                  <a:pt x="116583" y="35075"/>
                </a:lnTo>
                <a:lnTo>
                  <a:pt x="129619" y="17932"/>
                </a:lnTo>
                <a:lnTo>
                  <a:pt x="146726" y="17932"/>
                </a:lnTo>
                <a:lnTo>
                  <a:pt x="144752" y="20588"/>
                </a:lnTo>
                <a:lnTo>
                  <a:pt x="135880" y="37421"/>
                </a:lnTo>
                <a:lnTo>
                  <a:pt x="128549" y="57615"/>
                </a:lnTo>
                <a:lnTo>
                  <a:pt x="122083" y="80549"/>
                </a:lnTo>
                <a:lnTo>
                  <a:pt x="115801" y="105600"/>
                </a:lnTo>
                <a:lnTo>
                  <a:pt x="107926" y="135747"/>
                </a:lnTo>
                <a:lnTo>
                  <a:pt x="99188" y="161473"/>
                </a:lnTo>
                <a:lnTo>
                  <a:pt x="88229" y="182840"/>
                </a:lnTo>
                <a:lnTo>
                  <a:pt x="73692" y="199911"/>
                </a:lnTo>
                <a:close/>
              </a:path>
              <a:path w="207645" h="217170">
                <a:moveTo>
                  <a:pt x="115143" y="217179"/>
                </a:moveTo>
                <a:lnTo>
                  <a:pt x="657" y="217179"/>
                </a:lnTo>
                <a:lnTo>
                  <a:pt x="0" y="216515"/>
                </a:lnTo>
                <a:lnTo>
                  <a:pt x="0" y="211865"/>
                </a:lnTo>
                <a:lnTo>
                  <a:pt x="7237" y="206552"/>
                </a:lnTo>
                <a:lnTo>
                  <a:pt x="10527" y="204560"/>
                </a:lnTo>
                <a:lnTo>
                  <a:pt x="18423" y="199911"/>
                </a:lnTo>
                <a:lnTo>
                  <a:pt x="149358" y="199911"/>
                </a:lnTo>
                <a:lnTo>
                  <a:pt x="150016" y="197918"/>
                </a:lnTo>
                <a:lnTo>
                  <a:pt x="175676" y="176001"/>
                </a:lnTo>
                <a:lnTo>
                  <a:pt x="178966" y="176001"/>
                </a:lnTo>
                <a:lnTo>
                  <a:pt x="178966" y="177993"/>
                </a:lnTo>
                <a:lnTo>
                  <a:pt x="174175" y="188879"/>
                </a:lnTo>
                <a:lnTo>
                  <a:pt x="160872" y="201820"/>
                </a:lnTo>
                <a:lnTo>
                  <a:pt x="140660" y="212644"/>
                </a:lnTo>
                <a:lnTo>
                  <a:pt x="115143" y="21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48292703-C9BE-4BE9-985D-0A6BED1B8296}"/>
              </a:ext>
            </a:extLst>
          </p:cNvPr>
          <p:cNvSpPr/>
          <p:nvPr/>
        </p:nvSpPr>
        <p:spPr>
          <a:xfrm>
            <a:off x="7940180" y="4616520"/>
            <a:ext cx="245110" cy="163195"/>
          </a:xfrm>
          <a:custGeom>
            <a:avLst/>
            <a:gdLst/>
            <a:ahLst/>
            <a:cxnLst/>
            <a:rect l="l" t="t" r="r" b="b"/>
            <a:pathLst>
              <a:path w="245109" h="163195">
                <a:moveTo>
                  <a:pt x="34872" y="162718"/>
                </a:moveTo>
                <a:lnTo>
                  <a:pt x="31582" y="162718"/>
                </a:lnTo>
                <a:lnTo>
                  <a:pt x="30924" y="161390"/>
                </a:lnTo>
                <a:lnTo>
                  <a:pt x="30924" y="157405"/>
                </a:lnTo>
                <a:lnTo>
                  <a:pt x="32240" y="152756"/>
                </a:lnTo>
                <a:lnTo>
                  <a:pt x="34450" y="136141"/>
                </a:lnTo>
                <a:lnTo>
                  <a:pt x="36105" y="118967"/>
                </a:lnTo>
                <a:lnTo>
                  <a:pt x="37144" y="102415"/>
                </a:lnTo>
                <a:lnTo>
                  <a:pt x="37504" y="87668"/>
                </a:lnTo>
                <a:lnTo>
                  <a:pt x="36342" y="62866"/>
                </a:lnTo>
                <a:lnTo>
                  <a:pt x="31664" y="39185"/>
                </a:lnTo>
                <a:lnTo>
                  <a:pt x="21682" y="20983"/>
                </a:lnTo>
                <a:lnTo>
                  <a:pt x="4605" y="12618"/>
                </a:lnTo>
                <a:lnTo>
                  <a:pt x="1315" y="12618"/>
                </a:lnTo>
                <a:lnTo>
                  <a:pt x="657" y="11290"/>
                </a:lnTo>
                <a:lnTo>
                  <a:pt x="0" y="11290"/>
                </a:lnTo>
                <a:lnTo>
                  <a:pt x="1973" y="3984"/>
                </a:lnTo>
                <a:lnTo>
                  <a:pt x="11185" y="0"/>
                </a:lnTo>
                <a:lnTo>
                  <a:pt x="16449" y="0"/>
                </a:lnTo>
                <a:lnTo>
                  <a:pt x="39272" y="10180"/>
                </a:lnTo>
                <a:lnTo>
                  <a:pt x="50992" y="33622"/>
                </a:lnTo>
                <a:lnTo>
                  <a:pt x="55310" y="59680"/>
                </a:lnTo>
                <a:lnTo>
                  <a:pt x="55927" y="77706"/>
                </a:lnTo>
                <a:lnTo>
                  <a:pt x="55690" y="89453"/>
                </a:lnTo>
                <a:lnTo>
                  <a:pt x="55022" y="101948"/>
                </a:lnTo>
                <a:lnTo>
                  <a:pt x="53984" y="113944"/>
                </a:lnTo>
                <a:lnTo>
                  <a:pt x="52637" y="124197"/>
                </a:lnTo>
                <a:lnTo>
                  <a:pt x="66629" y="124197"/>
                </a:lnTo>
                <a:lnTo>
                  <a:pt x="38819" y="158069"/>
                </a:lnTo>
                <a:lnTo>
                  <a:pt x="34872" y="162718"/>
                </a:lnTo>
                <a:close/>
              </a:path>
              <a:path w="245109" h="163195">
                <a:moveTo>
                  <a:pt x="66629" y="124197"/>
                </a:moveTo>
                <a:lnTo>
                  <a:pt x="52637" y="124197"/>
                </a:lnTo>
                <a:lnTo>
                  <a:pt x="73609" y="98575"/>
                </a:lnTo>
                <a:lnTo>
                  <a:pt x="93102" y="71645"/>
                </a:lnTo>
                <a:lnTo>
                  <a:pt x="111113" y="43595"/>
                </a:lnTo>
                <a:lnTo>
                  <a:pt x="127645" y="14611"/>
                </a:lnTo>
                <a:lnTo>
                  <a:pt x="127645" y="13947"/>
                </a:lnTo>
                <a:lnTo>
                  <a:pt x="126329" y="11290"/>
                </a:lnTo>
                <a:lnTo>
                  <a:pt x="128961" y="2656"/>
                </a:lnTo>
                <a:lnTo>
                  <a:pt x="139488" y="0"/>
                </a:lnTo>
                <a:lnTo>
                  <a:pt x="143436" y="0"/>
                </a:lnTo>
                <a:lnTo>
                  <a:pt x="144094" y="1328"/>
                </a:lnTo>
                <a:lnTo>
                  <a:pt x="144752" y="1992"/>
                </a:lnTo>
                <a:lnTo>
                  <a:pt x="147384" y="7969"/>
                </a:lnTo>
                <a:lnTo>
                  <a:pt x="148042" y="8634"/>
                </a:lnTo>
                <a:lnTo>
                  <a:pt x="153695" y="25237"/>
                </a:lnTo>
                <a:lnTo>
                  <a:pt x="132251" y="25237"/>
                </a:lnTo>
                <a:lnTo>
                  <a:pt x="119410" y="47300"/>
                </a:lnTo>
                <a:lnTo>
                  <a:pt x="100092" y="78204"/>
                </a:lnTo>
                <a:lnTo>
                  <a:pt x="73496" y="115833"/>
                </a:lnTo>
                <a:lnTo>
                  <a:pt x="66629" y="124197"/>
                </a:lnTo>
                <a:close/>
              </a:path>
              <a:path w="245109" h="163195">
                <a:moveTo>
                  <a:pt x="189909" y="130838"/>
                </a:moveTo>
                <a:lnTo>
                  <a:pt x="176334" y="130838"/>
                </a:lnTo>
                <a:lnTo>
                  <a:pt x="202766" y="97931"/>
                </a:lnTo>
                <a:lnTo>
                  <a:pt x="220500" y="71313"/>
                </a:lnTo>
                <a:lnTo>
                  <a:pt x="230462" y="51544"/>
                </a:lnTo>
                <a:lnTo>
                  <a:pt x="233577" y="39185"/>
                </a:lnTo>
                <a:lnTo>
                  <a:pt x="233577" y="36528"/>
                </a:lnTo>
                <a:lnTo>
                  <a:pt x="232919" y="24573"/>
                </a:lnTo>
                <a:lnTo>
                  <a:pt x="219760" y="22581"/>
                </a:lnTo>
                <a:lnTo>
                  <a:pt x="216470" y="21917"/>
                </a:lnTo>
                <a:lnTo>
                  <a:pt x="215812" y="21917"/>
                </a:lnTo>
                <a:lnTo>
                  <a:pt x="215812" y="13283"/>
                </a:lnTo>
                <a:lnTo>
                  <a:pt x="219760" y="0"/>
                </a:lnTo>
                <a:lnTo>
                  <a:pt x="225682" y="0"/>
                </a:lnTo>
                <a:lnTo>
                  <a:pt x="231994" y="1245"/>
                </a:lnTo>
                <a:lnTo>
                  <a:pt x="238183" y="5479"/>
                </a:lnTo>
                <a:lnTo>
                  <a:pt x="242892" y="13449"/>
                </a:lnTo>
                <a:lnTo>
                  <a:pt x="244763" y="25902"/>
                </a:lnTo>
                <a:lnTo>
                  <a:pt x="239828" y="50382"/>
                </a:lnTo>
                <a:lnTo>
                  <a:pt x="226011" y="79781"/>
                </a:lnTo>
                <a:lnTo>
                  <a:pt x="204791" y="112294"/>
                </a:lnTo>
                <a:lnTo>
                  <a:pt x="189909" y="130838"/>
                </a:lnTo>
                <a:close/>
              </a:path>
              <a:path w="245109" h="163195">
                <a:moveTo>
                  <a:pt x="163175" y="162718"/>
                </a:moveTo>
                <a:lnTo>
                  <a:pt x="159885" y="162718"/>
                </a:lnTo>
                <a:lnTo>
                  <a:pt x="159227" y="161390"/>
                </a:lnTo>
                <a:lnTo>
                  <a:pt x="158569" y="160725"/>
                </a:lnTo>
                <a:lnTo>
                  <a:pt x="158569" y="155412"/>
                </a:lnTo>
                <a:lnTo>
                  <a:pt x="157695" y="140489"/>
                </a:lnTo>
                <a:lnTo>
                  <a:pt x="154046" y="109751"/>
                </a:lnTo>
                <a:lnTo>
                  <a:pt x="146078" y="69300"/>
                </a:lnTo>
                <a:lnTo>
                  <a:pt x="132251" y="25237"/>
                </a:lnTo>
                <a:lnTo>
                  <a:pt x="153695" y="25237"/>
                </a:lnTo>
                <a:lnTo>
                  <a:pt x="160235" y="44446"/>
                </a:lnTo>
                <a:lnTo>
                  <a:pt x="168110" y="75962"/>
                </a:lnTo>
                <a:lnTo>
                  <a:pt x="173024" y="104365"/>
                </a:lnTo>
                <a:lnTo>
                  <a:pt x="176334" y="130838"/>
                </a:lnTo>
                <a:lnTo>
                  <a:pt x="189909" y="130838"/>
                </a:lnTo>
                <a:lnTo>
                  <a:pt x="177650" y="146114"/>
                </a:lnTo>
                <a:lnTo>
                  <a:pt x="172386" y="151427"/>
                </a:lnTo>
                <a:lnTo>
                  <a:pt x="163175" y="162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897B576-3FE9-45EA-9F16-7D6A863EEB18}"/>
              </a:ext>
            </a:extLst>
          </p:cNvPr>
          <p:cNvSpPr txBox="1"/>
          <p:nvPr/>
        </p:nvSpPr>
        <p:spPr>
          <a:xfrm>
            <a:off x="1980849" y="4462114"/>
            <a:ext cx="191262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415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</a:t>
            </a:r>
          </a:p>
          <a:p>
            <a:pPr>
              <a:lnSpc>
                <a:spcPct val="10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3BECDF8-E6FA-4A2E-92F2-E448B3FDDE09}"/>
              </a:ext>
            </a:extLst>
          </p:cNvPr>
          <p:cNvSpPr/>
          <p:nvPr/>
        </p:nvSpPr>
        <p:spPr>
          <a:xfrm>
            <a:off x="20961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(1)</a:t>
            </a:r>
            <a:endParaRPr lang="zh-CN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A597B4F-2006-4EA9-AB39-BC8DC0F2A5C5}"/>
              </a:ext>
            </a:extLst>
          </p:cNvPr>
          <p:cNvSpPr/>
          <p:nvPr/>
        </p:nvSpPr>
        <p:spPr>
          <a:xfrm>
            <a:off x="33915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(5)</a:t>
            </a:r>
            <a:endParaRPr lang="zh-CN" altLang="en-US" sz="1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1A3DDBA-23E3-4A36-81CB-D0F138C37A12}"/>
              </a:ext>
            </a:extLst>
          </p:cNvPr>
          <p:cNvSpPr/>
          <p:nvPr/>
        </p:nvSpPr>
        <p:spPr>
          <a:xfrm>
            <a:off x="27057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(3)</a:t>
            </a:r>
            <a:endParaRPr lang="zh-CN" altLang="en-US" sz="1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AAF4327-1B2A-48FA-8B6A-AF390E5BE5C1}"/>
              </a:ext>
            </a:extLst>
          </p:cNvPr>
          <p:cNvSpPr/>
          <p:nvPr/>
        </p:nvSpPr>
        <p:spPr>
          <a:xfrm>
            <a:off x="2218304" y="3153039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(2)</a:t>
            </a:r>
            <a:endParaRPr lang="zh-CN" altLang="en-US" sz="1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B71724E-025C-436D-A2E8-517A9395CE1A}"/>
              </a:ext>
            </a:extLst>
          </p:cNvPr>
          <p:cNvSpPr/>
          <p:nvPr/>
        </p:nvSpPr>
        <p:spPr>
          <a:xfrm>
            <a:off x="2943681" y="3172918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(4)</a:t>
            </a:r>
            <a:endParaRPr lang="zh-CN" altLang="en-US" sz="1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D5FC764-3C23-44A9-A643-82F75DB4017A}"/>
              </a:ext>
            </a:extLst>
          </p:cNvPr>
          <p:cNvSpPr/>
          <p:nvPr/>
        </p:nvSpPr>
        <p:spPr>
          <a:xfrm>
            <a:off x="3559138" y="3149341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(6)</a:t>
            </a:r>
            <a:endParaRPr lang="zh-CN" altLang="en-US" sz="1400" dirty="0"/>
          </a:p>
        </p:txBody>
      </p:sp>
      <p:sp>
        <p:nvSpPr>
          <p:cNvPr id="74" name="object 9">
            <a:extLst>
              <a:ext uri="{FF2B5EF4-FFF2-40B4-BE49-F238E27FC236}">
                <a16:creationId xmlns:a16="http://schemas.microsoft.com/office/drawing/2014/main" id="{95EE88EA-46F1-4865-8126-22F58329224D}"/>
              </a:ext>
            </a:extLst>
          </p:cNvPr>
          <p:cNvSpPr/>
          <p:nvPr/>
        </p:nvSpPr>
        <p:spPr>
          <a:xfrm>
            <a:off x="2198233" y="2427706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2">
            <a:extLst>
              <a:ext uri="{FF2B5EF4-FFF2-40B4-BE49-F238E27FC236}">
                <a16:creationId xmlns:a16="http://schemas.microsoft.com/office/drawing/2014/main" id="{5DB64ECE-B41C-4813-A553-9F4B39E307C9}"/>
              </a:ext>
            </a:extLst>
          </p:cNvPr>
          <p:cNvSpPr/>
          <p:nvPr/>
        </p:nvSpPr>
        <p:spPr>
          <a:xfrm>
            <a:off x="7160854" y="337080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5">
            <a:extLst>
              <a:ext uri="{FF2B5EF4-FFF2-40B4-BE49-F238E27FC236}">
                <a16:creationId xmlns:a16="http://schemas.microsoft.com/office/drawing/2014/main" id="{20CC4FD3-ED72-4A8F-8E85-5E5B583FD8C4}"/>
              </a:ext>
            </a:extLst>
          </p:cNvPr>
          <p:cNvSpPr/>
          <p:nvPr/>
        </p:nvSpPr>
        <p:spPr>
          <a:xfrm>
            <a:off x="7185722" y="1552734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">
            <a:extLst>
              <a:ext uri="{FF2B5EF4-FFF2-40B4-BE49-F238E27FC236}">
                <a16:creationId xmlns:a16="http://schemas.microsoft.com/office/drawing/2014/main" id="{2BD9774C-646F-446F-8DC2-0D73AFCBFF4D}"/>
              </a:ext>
            </a:extLst>
          </p:cNvPr>
          <p:cNvSpPr/>
          <p:nvPr/>
        </p:nvSpPr>
        <p:spPr>
          <a:xfrm>
            <a:off x="7162862" y="1930686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8">
            <a:extLst>
              <a:ext uri="{FF2B5EF4-FFF2-40B4-BE49-F238E27FC236}">
                <a16:creationId xmlns:a16="http://schemas.microsoft.com/office/drawing/2014/main" id="{D7AFE2B6-2422-46BC-A3BF-6F92BB1EE3CC}"/>
              </a:ext>
            </a:extLst>
          </p:cNvPr>
          <p:cNvSpPr/>
          <p:nvPr/>
        </p:nvSpPr>
        <p:spPr>
          <a:xfrm>
            <a:off x="7150220" y="2290346"/>
            <a:ext cx="3088005" cy="303530"/>
          </a:xfrm>
          <a:custGeom>
            <a:avLst/>
            <a:gdLst/>
            <a:ahLst/>
            <a:cxnLst/>
            <a:rect l="l" t="t" r="r" b="b"/>
            <a:pathLst>
              <a:path w="3088004" h="303530">
                <a:moveTo>
                  <a:pt x="3037078" y="0"/>
                </a:moveTo>
                <a:lnTo>
                  <a:pt x="50546" y="0"/>
                </a:lnTo>
                <a:lnTo>
                  <a:pt x="30871" y="3972"/>
                </a:lnTo>
                <a:lnTo>
                  <a:pt x="14805" y="14805"/>
                </a:lnTo>
                <a:lnTo>
                  <a:pt x="3972" y="30871"/>
                </a:lnTo>
                <a:lnTo>
                  <a:pt x="0" y="50546"/>
                </a:lnTo>
                <a:lnTo>
                  <a:pt x="0" y="252730"/>
                </a:lnTo>
                <a:lnTo>
                  <a:pt x="3972" y="272404"/>
                </a:lnTo>
                <a:lnTo>
                  <a:pt x="14805" y="288470"/>
                </a:lnTo>
                <a:lnTo>
                  <a:pt x="30871" y="299303"/>
                </a:lnTo>
                <a:lnTo>
                  <a:pt x="50546" y="303276"/>
                </a:lnTo>
                <a:lnTo>
                  <a:pt x="3037078" y="303276"/>
                </a:lnTo>
                <a:lnTo>
                  <a:pt x="3056752" y="299303"/>
                </a:lnTo>
                <a:lnTo>
                  <a:pt x="3072818" y="288470"/>
                </a:lnTo>
                <a:lnTo>
                  <a:pt x="3083651" y="272404"/>
                </a:lnTo>
                <a:lnTo>
                  <a:pt x="3087624" y="252730"/>
                </a:lnTo>
                <a:lnTo>
                  <a:pt x="3087624" y="50546"/>
                </a:lnTo>
                <a:lnTo>
                  <a:pt x="3083651" y="30871"/>
                </a:lnTo>
                <a:lnTo>
                  <a:pt x="3072818" y="14805"/>
                </a:lnTo>
                <a:lnTo>
                  <a:pt x="3056752" y="3972"/>
                </a:lnTo>
                <a:lnTo>
                  <a:pt x="303707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1">
            <a:extLst>
              <a:ext uri="{FF2B5EF4-FFF2-40B4-BE49-F238E27FC236}">
                <a16:creationId xmlns:a16="http://schemas.microsoft.com/office/drawing/2014/main" id="{D3CD4458-0871-4242-A067-CEF9C11B217D}"/>
              </a:ext>
            </a:extLst>
          </p:cNvPr>
          <p:cNvSpPr/>
          <p:nvPr/>
        </p:nvSpPr>
        <p:spPr>
          <a:xfrm>
            <a:off x="7150220" y="2627154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3">
            <a:extLst>
              <a:ext uri="{FF2B5EF4-FFF2-40B4-BE49-F238E27FC236}">
                <a16:creationId xmlns:a16="http://schemas.microsoft.com/office/drawing/2014/main" id="{AABEB4FB-7ECF-41A7-8ECA-C2F0FD8CCE91}"/>
              </a:ext>
            </a:extLst>
          </p:cNvPr>
          <p:cNvSpPr/>
          <p:nvPr/>
        </p:nvSpPr>
        <p:spPr>
          <a:xfrm>
            <a:off x="7150220" y="2988342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1">
            <a:extLst>
              <a:ext uri="{FF2B5EF4-FFF2-40B4-BE49-F238E27FC236}">
                <a16:creationId xmlns:a16="http://schemas.microsoft.com/office/drawing/2014/main" id="{1C6A1A30-6194-418F-8820-7ED1AC2ED621}"/>
              </a:ext>
            </a:extLst>
          </p:cNvPr>
          <p:cNvSpPr txBox="1"/>
          <p:nvPr/>
        </p:nvSpPr>
        <p:spPr>
          <a:xfrm>
            <a:off x="8310627" y="1318036"/>
            <a:ext cx="1823720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65" algn="ctr">
              <a:lnSpc>
                <a:spcPts val="204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330200">
              <a:lnSpc>
                <a:spcPts val="2045"/>
              </a:lnSpc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</a:t>
            </a:r>
            <a:r>
              <a:rPr sz="2700" spc="-27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(3)</a:t>
            </a:r>
            <a:endParaRPr sz="1300" dirty="0">
              <a:latin typeface="Cambria Math"/>
              <a:cs typeface="Cambria Math"/>
            </a:endParaRPr>
          </a:p>
          <a:p>
            <a:pPr marR="278765" algn="ctr">
              <a:spcBef>
                <a:spcPts val="67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30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(4)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59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2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lang="zh-CN" altLang="en-US" sz="2700" spc="-247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65" dirty="0">
                <a:latin typeface="Cambria Math"/>
                <a:cs typeface="Cambria Math"/>
              </a:rPr>
              <a:t>(5)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43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(6)</a:t>
            </a:r>
            <a:endParaRPr sz="1300" dirty="0">
              <a:latin typeface="Cambria Math"/>
              <a:cs typeface="Cambria Math"/>
            </a:endParaRPr>
          </a:p>
          <a:p>
            <a:pPr marL="40005">
              <a:spcBef>
                <a:spcPts val="645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(3)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4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7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6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</a:p>
          <a:p>
            <a:pPr marL="40005">
              <a:spcBef>
                <a:spcPts val="645"/>
              </a:spcBef>
            </a:pP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45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B8CF360-BCD5-4C7E-9505-17ADEE046527}"/>
              </a:ext>
            </a:extLst>
          </p:cNvPr>
          <p:cNvSpPr txBox="1"/>
          <p:nvPr/>
        </p:nvSpPr>
        <p:spPr>
          <a:xfrm>
            <a:off x="7149024" y="12418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中心节点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1F7BF5A-0DB5-4F33-89A7-B780FDF374DD}"/>
              </a:ext>
            </a:extLst>
          </p:cNvPr>
          <p:cNvSpPr txBox="1"/>
          <p:nvPr/>
        </p:nvSpPr>
        <p:spPr>
          <a:xfrm>
            <a:off x="7208849" y="1394236"/>
            <a:ext cx="468015" cy="24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(1)</a:t>
            </a:r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(2)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(3)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(4)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(5)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(6)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endParaRPr lang="en-US" altLang="zh-CN" sz="1300" dirty="0"/>
          </a:p>
        </p:txBody>
      </p:sp>
    </p:spTree>
    <p:extLst>
      <p:ext uri="{BB962C8B-B14F-4D97-AF65-F5344CB8AC3E}">
        <p14:creationId xmlns:p14="http://schemas.microsoft.com/office/powerpoint/2010/main" val="2699361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CAB1-C260-426A-AF87-9304B35D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基于随机游走的信息提取器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A116814-E16E-43BB-801B-A0F274F9DF43}"/>
              </a:ext>
            </a:extLst>
          </p:cNvPr>
          <p:cNvSpPr/>
          <p:nvPr/>
        </p:nvSpPr>
        <p:spPr>
          <a:xfrm>
            <a:off x="2199010" y="2438405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DDE2C17-A2A4-48A7-A83D-21287D86EFD8}"/>
              </a:ext>
            </a:extLst>
          </p:cNvPr>
          <p:cNvSpPr/>
          <p:nvPr/>
        </p:nvSpPr>
        <p:spPr>
          <a:xfrm>
            <a:off x="2400305" y="301295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5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594DB86-11B0-4C32-B68E-7D99B9D8C86D}"/>
              </a:ext>
            </a:extLst>
          </p:cNvPr>
          <p:cNvSpPr/>
          <p:nvPr/>
        </p:nvSpPr>
        <p:spPr>
          <a:xfrm>
            <a:off x="2400305" y="301295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5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7E1684C-6ACD-424F-A100-6A87CEA67DC3}"/>
              </a:ext>
            </a:extLst>
          </p:cNvPr>
          <p:cNvSpPr/>
          <p:nvPr/>
        </p:nvSpPr>
        <p:spPr>
          <a:xfrm>
            <a:off x="2330958" y="2669290"/>
            <a:ext cx="105410" cy="380365"/>
          </a:xfrm>
          <a:custGeom>
            <a:avLst/>
            <a:gdLst/>
            <a:ahLst/>
            <a:cxnLst/>
            <a:rect l="l" t="t" r="r" b="b"/>
            <a:pathLst>
              <a:path w="105409" h="380364">
                <a:moveTo>
                  <a:pt x="0" y="0"/>
                </a:moveTo>
                <a:lnTo>
                  <a:pt x="105067" y="37992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9022D13-953C-45B7-B3B4-E9B6525480D3}"/>
              </a:ext>
            </a:extLst>
          </p:cNvPr>
          <p:cNvSpPr/>
          <p:nvPr/>
        </p:nvSpPr>
        <p:spPr>
          <a:xfrm>
            <a:off x="2764541" y="2414021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0972A6-2B1B-4053-8975-8963716013C7}"/>
              </a:ext>
            </a:extLst>
          </p:cNvPr>
          <p:cNvSpPr/>
          <p:nvPr/>
        </p:nvSpPr>
        <p:spPr>
          <a:xfrm>
            <a:off x="2764541" y="2414021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92EA4E-8120-459A-8C02-9FC5635907CC}"/>
              </a:ext>
            </a:extLst>
          </p:cNvPr>
          <p:cNvSpPr/>
          <p:nvPr/>
        </p:nvSpPr>
        <p:spPr>
          <a:xfrm>
            <a:off x="2605272" y="2654050"/>
            <a:ext cx="279400" cy="394335"/>
          </a:xfrm>
          <a:custGeom>
            <a:avLst/>
            <a:gdLst/>
            <a:ahLst/>
            <a:cxnLst/>
            <a:rect l="l" t="t" r="r" b="b"/>
            <a:pathLst>
              <a:path w="279400" h="394335">
                <a:moveTo>
                  <a:pt x="278866" y="0"/>
                </a:moveTo>
                <a:lnTo>
                  <a:pt x="0" y="39428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D851C7F-53E2-4A36-B904-6709BA2AB5CE}"/>
              </a:ext>
            </a:extLst>
          </p:cNvPr>
          <p:cNvSpPr/>
          <p:nvPr/>
        </p:nvSpPr>
        <p:spPr>
          <a:xfrm>
            <a:off x="2969518" y="2618994"/>
            <a:ext cx="225425" cy="419100"/>
          </a:xfrm>
          <a:custGeom>
            <a:avLst/>
            <a:gdLst/>
            <a:ahLst/>
            <a:cxnLst/>
            <a:rect l="l" t="t" r="r" b="b"/>
            <a:pathLst>
              <a:path w="225425" h="419100">
                <a:moveTo>
                  <a:pt x="0" y="0"/>
                </a:moveTo>
                <a:lnTo>
                  <a:pt x="224929" y="41875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A7F5D33-2201-4E7F-8762-696115F07F60}"/>
              </a:ext>
            </a:extLst>
          </p:cNvPr>
          <p:cNvSpPr/>
          <p:nvPr/>
        </p:nvSpPr>
        <p:spPr>
          <a:xfrm>
            <a:off x="3157732" y="3002284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AD55306-F324-47F3-BB2E-8C04DB2DF50B}"/>
              </a:ext>
            </a:extLst>
          </p:cNvPr>
          <p:cNvSpPr/>
          <p:nvPr/>
        </p:nvSpPr>
        <p:spPr>
          <a:xfrm>
            <a:off x="3157732" y="3002284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ABA4C68-7B1F-46F3-B05D-5326887DAF9A}"/>
              </a:ext>
            </a:extLst>
          </p:cNvPr>
          <p:cNvSpPr/>
          <p:nvPr/>
        </p:nvSpPr>
        <p:spPr>
          <a:xfrm>
            <a:off x="3404621" y="2388112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0AFDD91-55B5-4323-8D64-463FDA1FEDD7}"/>
              </a:ext>
            </a:extLst>
          </p:cNvPr>
          <p:cNvSpPr/>
          <p:nvPr/>
        </p:nvSpPr>
        <p:spPr>
          <a:xfrm>
            <a:off x="3404621" y="2388112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1EC1A65-E082-4B1C-891E-9A5582BF4D30}"/>
              </a:ext>
            </a:extLst>
          </p:cNvPr>
          <p:cNvSpPr/>
          <p:nvPr/>
        </p:nvSpPr>
        <p:spPr>
          <a:xfrm>
            <a:off x="3362705" y="2628143"/>
            <a:ext cx="162560" cy="410845"/>
          </a:xfrm>
          <a:custGeom>
            <a:avLst/>
            <a:gdLst/>
            <a:ahLst/>
            <a:cxnLst/>
            <a:rect l="l" t="t" r="r" b="b"/>
            <a:pathLst>
              <a:path w="162560" h="410844">
                <a:moveTo>
                  <a:pt x="162217" y="0"/>
                </a:moveTo>
                <a:lnTo>
                  <a:pt x="0" y="41031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954F73D-66A7-4BEB-B5BB-3A997AE34396}"/>
              </a:ext>
            </a:extLst>
          </p:cNvPr>
          <p:cNvSpPr/>
          <p:nvPr/>
        </p:nvSpPr>
        <p:spPr>
          <a:xfrm>
            <a:off x="3609594" y="2593085"/>
            <a:ext cx="162560" cy="445770"/>
          </a:xfrm>
          <a:custGeom>
            <a:avLst/>
            <a:gdLst/>
            <a:ahLst/>
            <a:cxnLst/>
            <a:rect l="l" t="t" r="r" b="b"/>
            <a:pathLst>
              <a:path w="162560" h="445769">
                <a:moveTo>
                  <a:pt x="0" y="0"/>
                </a:moveTo>
                <a:lnTo>
                  <a:pt x="162217" y="44533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1C91B34-12E9-4173-A990-BCA946B3C8DE}"/>
              </a:ext>
            </a:extLst>
          </p:cNvPr>
          <p:cNvSpPr/>
          <p:nvPr/>
        </p:nvSpPr>
        <p:spPr>
          <a:xfrm>
            <a:off x="3736853" y="3002284"/>
            <a:ext cx="238125" cy="239395"/>
          </a:xfrm>
          <a:custGeom>
            <a:avLst/>
            <a:gdLst/>
            <a:ahLst/>
            <a:cxnLst/>
            <a:rect l="l" t="t" r="r" b="b"/>
            <a:pathLst>
              <a:path w="238125" h="239394">
                <a:moveTo>
                  <a:pt x="118872" y="0"/>
                </a:moveTo>
                <a:lnTo>
                  <a:pt x="72603" y="9400"/>
                </a:lnTo>
                <a:lnTo>
                  <a:pt x="34818" y="35037"/>
                </a:lnTo>
                <a:lnTo>
                  <a:pt x="9342" y="73064"/>
                </a:lnTo>
                <a:lnTo>
                  <a:pt x="0" y="119634"/>
                </a:lnTo>
                <a:lnTo>
                  <a:pt x="9342" y="166203"/>
                </a:lnTo>
                <a:lnTo>
                  <a:pt x="34818" y="204230"/>
                </a:lnTo>
                <a:lnTo>
                  <a:pt x="72603" y="229867"/>
                </a:lnTo>
                <a:lnTo>
                  <a:pt x="118872" y="239268"/>
                </a:lnTo>
                <a:lnTo>
                  <a:pt x="165140" y="229867"/>
                </a:lnTo>
                <a:lnTo>
                  <a:pt x="202925" y="204230"/>
                </a:lnTo>
                <a:lnTo>
                  <a:pt x="228401" y="166203"/>
                </a:lnTo>
                <a:lnTo>
                  <a:pt x="237744" y="119634"/>
                </a:lnTo>
                <a:lnTo>
                  <a:pt x="228401" y="73064"/>
                </a:lnTo>
                <a:lnTo>
                  <a:pt x="202925" y="35037"/>
                </a:lnTo>
                <a:lnTo>
                  <a:pt x="165140" y="9400"/>
                </a:lnTo>
                <a:lnTo>
                  <a:pt x="11887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DF0B837-0174-4D67-8F03-B8AB0BC95016}"/>
              </a:ext>
            </a:extLst>
          </p:cNvPr>
          <p:cNvSpPr/>
          <p:nvPr/>
        </p:nvSpPr>
        <p:spPr>
          <a:xfrm>
            <a:off x="3736853" y="3002284"/>
            <a:ext cx="238125" cy="239395"/>
          </a:xfrm>
          <a:custGeom>
            <a:avLst/>
            <a:gdLst/>
            <a:ahLst/>
            <a:cxnLst/>
            <a:rect l="l" t="t" r="r" b="b"/>
            <a:pathLst>
              <a:path w="238125" h="239394">
                <a:moveTo>
                  <a:pt x="0" y="119634"/>
                </a:moveTo>
                <a:lnTo>
                  <a:pt x="9342" y="73064"/>
                </a:lnTo>
                <a:lnTo>
                  <a:pt x="34818" y="35037"/>
                </a:lnTo>
                <a:lnTo>
                  <a:pt x="72603" y="9400"/>
                </a:lnTo>
                <a:lnTo>
                  <a:pt x="118872" y="0"/>
                </a:lnTo>
                <a:lnTo>
                  <a:pt x="165140" y="9400"/>
                </a:lnTo>
                <a:lnTo>
                  <a:pt x="202925" y="35037"/>
                </a:lnTo>
                <a:lnTo>
                  <a:pt x="228401" y="73064"/>
                </a:lnTo>
                <a:lnTo>
                  <a:pt x="237744" y="119634"/>
                </a:lnTo>
                <a:lnTo>
                  <a:pt x="228401" y="166203"/>
                </a:lnTo>
                <a:lnTo>
                  <a:pt x="202925" y="204230"/>
                </a:lnTo>
                <a:lnTo>
                  <a:pt x="165140" y="229867"/>
                </a:lnTo>
                <a:lnTo>
                  <a:pt x="118872" y="239268"/>
                </a:lnTo>
                <a:lnTo>
                  <a:pt x="72603" y="229867"/>
                </a:lnTo>
                <a:lnTo>
                  <a:pt x="34818" y="204230"/>
                </a:lnTo>
                <a:lnTo>
                  <a:pt x="9342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25A30F51-7D73-466E-8632-3E703B6FC646}"/>
              </a:ext>
            </a:extLst>
          </p:cNvPr>
          <p:cNvSpPr/>
          <p:nvPr/>
        </p:nvSpPr>
        <p:spPr>
          <a:xfrm>
            <a:off x="4614677" y="2409444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30">
                <a:moveTo>
                  <a:pt x="1131570" y="0"/>
                </a:moveTo>
                <a:lnTo>
                  <a:pt x="1131570" y="152019"/>
                </a:lnTo>
                <a:lnTo>
                  <a:pt x="0" y="152019"/>
                </a:lnTo>
                <a:lnTo>
                  <a:pt x="0" y="456057"/>
                </a:lnTo>
                <a:lnTo>
                  <a:pt x="1131570" y="456057"/>
                </a:lnTo>
                <a:lnTo>
                  <a:pt x="1131570" y="608076"/>
                </a:lnTo>
                <a:lnTo>
                  <a:pt x="1435608" y="304038"/>
                </a:lnTo>
                <a:lnTo>
                  <a:pt x="1131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BB4DE4C-68A5-4480-8C64-8C3976ADCC52}"/>
              </a:ext>
            </a:extLst>
          </p:cNvPr>
          <p:cNvSpPr txBox="1"/>
          <p:nvPr/>
        </p:nvSpPr>
        <p:spPr>
          <a:xfrm>
            <a:off x="6690306" y="4496857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3087206A-0F80-48B7-A3C8-9B119B18512A}"/>
              </a:ext>
            </a:extLst>
          </p:cNvPr>
          <p:cNvSpPr/>
          <p:nvPr/>
        </p:nvSpPr>
        <p:spPr>
          <a:xfrm>
            <a:off x="3164158" y="4477802"/>
            <a:ext cx="295275" cy="214629"/>
          </a:xfrm>
          <a:custGeom>
            <a:avLst/>
            <a:gdLst/>
            <a:ahLst/>
            <a:cxnLst/>
            <a:rect l="l" t="t" r="r" b="b"/>
            <a:pathLst>
              <a:path w="295275" h="214629">
                <a:moveTo>
                  <a:pt x="35810" y="214510"/>
                </a:moveTo>
                <a:lnTo>
                  <a:pt x="32106" y="214510"/>
                </a:lnTo>
                <a:lnTo>
                  <a:pt x="32106" y="207092"/>
                </a:lnTo>
                <a:lnTo>
                  <a:pt x="32723" y="205856"/>
                </a:lnTo>
                <a:lnTo>
                  <a:pt x="33341" y="202146"/>
                </a:lnTo>
                <a:lnTo>
                  <a:pt x="36052" y="189406"/>
                </a:lnTo>
                <a:lnTo>
                  <a:pt x="40210" y="164669"/>
                </a:lnTo>
                <a:lnTo>
                  <a:pt x="44020" y="132861"/>
                </a:lnTo>
                <a:lnTo>
                  <a:pt x="45689" y="98909"/>
                </a:lnTo>
                <a:lnTo>
                  <a:pt x="45400" y="87898"/>
                </a:lnTo>
                <a:lnTo>
                  <a:pt x="38280" y="45127"/>
                </a:lnTo>
                <a:lnTo>
                  <a:pt x="4939" y="14218"/>
                </a:lnTo>
                <a:lnTo>
                  <a:pt x="1234" y="13600"/>
                </a:lnTo>
                <a:lnTo>
                  <a:pt x="0" y="13600"/>
                </a:lnTo>
                <a:lnTo>
                  <a:pt x="0" y="7418"/>
                </a:lnTo>
                <a:lnTo>
                  <a:pt x="9878" y="0"/>
                </a:lnTo>
                <a:lnTo>
                  <a:pt x="19757" y="0"/>
                </a:lnTo>
                <a:lnTo>
                  <a:pt x="57421" y="25963"/>
                </a:lnTo>
                <a:lnTo>
                  <a:pt x="67145" y="78471"/>
                </a:lnTo>
                <a:lnTo>
                  <a:pt x="67299" y="89018"/>
                </a:lnTo>
                <a:lnTo>
                  <a:pt x="66846" y="107554"/>
                </a:lnTo>
                <a:lnTo>
                  <a:pt x="65524" y="126032"/>
                </a:lnTo>
                <a:lnTo>
                  <a:pt x="63392" y="144394"/>
                </a:lnTo>
                <a:lnTo>
                  <a:pt x="60508" y="162583"/>
                </a:lnTo>
                <a:lnTo>
                  <a:pt x="76583" y="162583"/>
                </a:lnTo>
                <a:lnTo>
                  <a:pt x="65283" y="177892"/>
                </a:lnTo>
                <a:lnTo>
                  <a:pt x="40750" y="208328"/>
                </a:lnTo>
                <a:lnTo>
                  <a:pt x="35810" y="213892"/>
                </a:lnTo>
                <a:lnTo>
                  <a:pt x="35810" y="214510"/>
                </a:lnTo>
                <a:close/>
              </a:path>
              <a:path w="295275" h="214629">
                <a:moveTo>
                  <a:pt x="76583" y="162583"/>
                </a:moveTo>
                <a:lnTo>
                  <a:pt x="61125" y="162583"/>
                </a:lnTo>
                <a:lnTo>
                  <a:pt x="93753" y="118846"/>
                </a:lnTo>
                <a:lnTo>
                  <a:pt x="119318" y="79746"/>
                </a:lnTo>
                <a:lnTo>
                  <a:pt x="139095" y="45745"/>
                </a:lnTo>
                <a:lnTo>
                  <a:pt x="154357" y="17309"/>
                </a:lnTo>
                <a:lnTo>
                  <a:pt x="154357" y="15454"/>
                </a:lnTo>
                <a:lnTo>
                  <a:pt x="153122" y="12981"/>
                </a:lnTo>
                <a:lnTo>
                  <a:pt x="153122" y="6800"/>
                </a:lnTo>
                <a:lnTo>
                  <a:pt x="165471" y="0"/>
                </a:lnTo>
                <a:lnTo>
                  <a:pt x="174115" y="0"/>
                </a:lnTo>
                <a:lnTo>
                  <a:pt x="174115" y="1236"/>
                </a:lnTo>
                <a:lnTo>
                  <a:pt x="175350" y="2472"/>
                </a:lnTo>
                <a:lnTo>
                  <a:pt x="184291" y="30291"/>
                </a:lnTo>
                <a:lnTo>
                  <a:pt x="158679" y="30291"/>
                </a:lnTo>
                <a:lnTo>
                  <a:pt x="156624" y="34454"/>
                </a:lnTo>
                <a:lnTo>
                  <a:pt x="138304" y="68618"/>
                </a:lnTo>
                <a:lnTo>
                  <a:pt x="114118" y="108443"/>
                </a:lnTo>
                <a:lnTo>
                  <a:pt x="89759" y="144732"/>
                </a:lnTo>
                <a:lnTo>
                  <a:pt x="76583" y="162583"/>
                </a:lnTo>
                <a:close/>
              </a:path>
              <a:path w="295275" h="214629">
                <a:moveTo>
                  <a:pt x="224749" y="173092"/>
                </a:moveTo>
                <a:lnTo>
                  <a:pt x="208074" y="173092"/>
                </a:lnTo>
                <a:lnTo>
                  <a:pt x="220692" y="158371"/>
                </a:lnTo>
                <a:lnTo>
                  <a:pt x="246046" y="123482"/>
                </a:lnTo>
                <a:lnTo>
                  <a:pt x="270936" y="82334"/>
                </a:lnTo>
                <a:lnTo>
                  <a:pt x="282165" y="48836"/>
                </a:lnTo>
                <a:lnTo>
                  <a:pt x="279985" y="37100"/>
                </a:lnTo>
                <a:lnTo>
                  <a:pt x="274911" y="30522"/>
                </a:lnTo>
                <a:lnTo>
                  <a:pt x="269141" y="27538"/>
                </a:lnTo>
                <a:lnTo>
                  <a:pt x="264877" y="26582"/>
                </a:lnTo>
                <a:lnTo>
                  <a:pt x="262408" y="25963"/>
                </a:lnTo>
                <a:lnTo>
                  <a:pt x="261173" y="25963"/>
                </a:lnTo>
                <a:lnTo>
                  <a:pt x="261173" y="17309"/>
                </a:lnTo>
                <a:lnTo>
                  <a:pt x="265495" y="0"/>
                </a:lnTo>
                <a:lnTo>
                  <a:pt x="273521" y="0"/>
                </a:lnTo>
                <a:lnTo>
                  <a:pt x="280805" y="1429"/>
                </a:lnTo>
                <a:lnTo>
                  <a:pt x="287799" y="6336"/>
                </a:lnTo>
                <a:lnTo>
                  <a:pt x="293057" y="15647"/>
                </a:lnTo>
                <a:lnTo>
                  <a:pt x="295131" y="30291"/>
                </a:lnTo>
                <a:lnTo>
                  <a:pt x="284722" y="74027"/>
                </a:lnTo>
                <a:lnTo>
                  <a:pt x="259089" y="123328"/>
                </a:lnTo>
                <a:lnTo>
                  <a:pt x="226626" y="170774"/>
                </a:lnTo>
                <a:lnTo>
                  <a:pt x="224749" y="173092"/>
                </a:lnTo>
                <a:close/>
              </a:path>
              <a:path w="295275" h="214629">
                <a:moveTo>
                  <a:pt x="190786" y="214510"/>
                </a:moveTo>
                <a:lnTo>
                  <a:pt x="188316" y="214510"/>
                </a:lnTo>
                <a:lnTo>
                  <a:pt x="187698" y="213274"/>
                </a:lnTo>
                <a:lnTo>
                  <a:pt x="187698" y="212037"/>
                </a:lnTo>
                <a:lnTo>
                  <a:pt x="187081" y="210801"/>
                </a:lnTo>
                <a:lnTo>
                  <a:pt x="187081" y="196583"/>
                </a:lnTo>
                <a:lnTo>
                  <a:pt x="186502" y="184248"/>
                </a:lnTo>
                <a:lnTo>
                  <a:pt x="178389" y="112442"/>
                </a:lnTo>
                <a:lnTo>
                  <a:pt x="165403" y="53502"/>
                </a:lnTo>
                <a:lnTo>
                  <a:pt x="158679" y="30291"/>
                </a:lnTo>
                <a:lnTo>
                  <a:pt x="184291" y="30291"/>
                </a:lnTo>
                <a:lnTo>
                  <a:pt x="194876" y="72791"/>
                </a:lnTo>
                <a:lnTo>
                  <a:pt x="202874" y="118440"/>
                </a:lnTo>
                <a:lnTo>
                  <a:pt x="207456" y="166292"/>
                </a:lnTo>
                <a:lnTo>
                  <a:pt x="208074" y="173092"/>
                </a:lnTo>
                <a:lnTo>
                  <a:pt x="224749" y="173092"/>
                </a:lnTo>
                <a:lnTo>
                  <a:pt x="195725" y="208947"/>
                </a:lnTo>
                <a:lnTo>
                  <a:pt x="190786" y="213892"/>
                </a:lnTo>
                <a:lnTo>
                  <a:pt x="190786" y="214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BF6EFA53-2977-4312-A5D9-8DCF6C491F43}"/>
              </a:ext>
            </a:extLst>
          </p:cNvPr>
          <p:cNvSpPr txBox="1"/>
          <p:nvPr/>
        </p:nvSpPr>
        <p:spPr>
          <a:xfrm>
            <a:off x="2026404" y="1371600"/>
            <a:ext cx="4024007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：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一定距离内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40E6E04C-C1A2-4B2F-B6F3-82D2B459986C}"/>
              </a:ext>
            </a:extLst>
          </p:cNvPr>
          <p:cNvSpPr/>
          <p:nvPr/>
        </p:nvSpPr>
        <p:spPr>
          <a:xfrm>
            <a:off x="8264657" y="3855725"/>
            <a:ext cx="2196083" cy="1066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897B576-3FE9-45EA-9F16-7D6A863EEB18}"/>
              </a:ext>
            </a:extLst>
          </p:cNvPr>
          <p:cNvSpPr txBox="1"/>
          <p:nvPr/>
        </p:nvSpPr>
        <p:spPr>
          <a:xfrm>
            <a:off x="1980849" y="4462114"/>
            <a:ext cx="191262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415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</a:t>
            </a:r>
          </a:p>
          <a:p>
            <a:pPr>
              <a:lnSpc>
                <a:spcPct val="10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3BECDF8-E6FA-4A2E-92F2-E448B3FDDE09}"/>
              </a:ext>
            </a:extLst>
          </p:cNvPr>
          <p:cNvSpPr/>
          <p:nvPr/>
        </p:nvSpPr>
        <p:spPr>
          <a:xfrm>
            <a:off x="20961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(1)</a:t>
            </a:r>
            <a:endParaRPr lang="zh-CN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A597B4F-2006-4EA9-AB39-BC8DC0F2A5C5}"/>
              </a:ext>
            </a:extLst>
          </p:cNvPr>
          <p:cNvSpPr/>
          <p:nvPr/>
        </p:nvSpPr>
        <p:spPr>
          <a:xfrm>
            <a:off x="33915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(5)</a:t>
            </a:r>
            <a:endParaRPr lang="zh-CN" altLang="en-US" sz="1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1A3DDBA-23E3-4A36-81CB-D0F138C37A12}"/>
              </a:ext>
            </a:extLst>
          </p:cNvPr>
          <p:cNvSpPr/>
          <p:nvPr/>
        </p:nvSpPr>
        <p:spPr>
          <a:xfrm>
            <a:off x="27057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(3)</a:t>
            </a:r>
            <a:endParaRPr lang="zh-CN" altLang="en-US" sz="1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AAF4327-1B2A-48FA-8B6A-AF390E5BE5C1}"/>
              </a:ext>
            </a:extLst>
          </p:cNvPr>
          <p:cNvSpPr/>
          <p:nvPr/>
        </p:nvSpPr>
        <p:spPr>
          <a:xfrm>
            <a:off x="2218304" y="3153039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(2)</a:t>
            </a:r>
            <a:endParaRPr lang="zh-CN" altLang="en-US" sz="1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B71724E-025C-436D-A2E8-517A9395CE1A}"/>
              </a:ext>
            </a:extLst>
          </p:cNvPr>
          <p:cNvSpPr/>
          <p:nvPr/>
        </p:nvSpPr>
        <p:spPr>
          <a:xfrm>
            <a:off x="2943681" y="3172918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(4)</a:t>
            </a:r>
            <a:endParaRPr lang="zh-CN" altLang="en-US" sz="1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D5FC764-3C23-44A9-A643-82F75DB4017A}"/>
              </a:ext>
            </a:extLst>
          </p:cNvPr>
          <p:cNvSpPr/>
          <p:nvPr/>
        </p:nvSpPr>
        <p:spPr>
          <a:xfrm>
            <a:off x="3559138" y="3149341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(6)</a:t>
            </a:r>
            <a:endParaRPr lang="zh-CN" altLang="en-US" sz="1400" dirty="0"/>
          </a:p>
        </p:txBody>
      </p:sp>
      <p:sp>
        <p:nvSpPr>
          <p:cNvPr id="74" name="object 9">
            <a:extLst>
              <a:ext uri="{FF2B5EF4-FFF2-40B4-BE49-F238E27FC236}">
                <a16:creationId xmlns:a16="http://schemas.microsoft.com/office/drawing/2014/main" id="{95EE88EA-46F1-4865-8126-22F58329224D}"/>
              </a:ext>
            </a:extLst>
          </p:cNvPr>
          <p:cNvSpPr/>
          <p:nvPr/>
        </p:nvSpPr>
        <p:spPr>
          <a:xfrm>
            <a:off x="2198233" y="2427706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2">
            <a:extLst>
              <a:ext uri="{FF2B5EF4-FFF2-40B4-BE49-F238E27FC236}">
                <a16:creationId xmlns:a16="http://schemas.microsoft.com/office/drawing/2014/main" id="{5DB64ECE-B41C-4813-A553-9F4B39E307C9}"/>
              </a:ext>
            </a:extLst>
          </p:cNvPr>
          <p:cNvSpPr/>
          <p:nvPr/>
        </p:nvSpPr>
        <p:spPr>
          <a:xfrm>
            <a:off x="7160854" y="337080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5">
            <a:extLst>
              <a:ext uri="{FF2B5EF4-FFF2-40B4-BE49-F238E27FC236}">
                <a16:creationId xmlns:a16="http://schemas.microsoft.com/office/drawing/2014/main" id="{20CC4FD3-ED72-4A8F-8E85-5E5B583FD8C4}"/>
              </a:ext>
            </a:extLst>
          </p:cNvPr>
          <p:cNvSpPr/>
          <p:nvPr/>
        </p:nvSpPr>
        <p:spPr>
          <a:xfrm>
            <a:off x="7185722" y="1552734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">
            <a:extLst>
              <a:ext uri="{FF2B5EF4-FFF2-40B4-BE49-F238E27FC236}">
                <a16:creationId xmlns:a16="http://schemas.microsoft.com/office/drawing/2014/main" id="{2BD9774C-646F-446F-8DC2-0D73AFCBFF4D}"/>
              </a:ext>
            </a:extLst>
          </p:cNvPr>
          <p:cNvSpPr/>
          <p:nvPr/>
        </p:nvSpPr>
        <p:spPr>
          <a:xfrm>
            <a:off x="7162862" y="1930686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8">
            <a:extLst>
              <a:ext uri="{FF2B5EF4-FFF2-40B4-BE49-F238E27FC236}">
                <a16:creationId xmlns:a16="http://schemas.microsoft.com/office/drawing/2014/main" id="{D7AFE2B6-2422-46BC-A3BF-6F92BB1EE3CC}"/>
              </a:ext>
            </a:extLst>
          </p:cNvPr>
          <p:cNvSpPr/>
          <p:nvPr/>
        </p:nvSpPr>
        <p:spPr>
          <a:xfrm>
            <a:off x="7150220" y="2290346"/>
            <a:ext cx="3088005" cy="303530"/>
          </a:xfrm>
          <a:custGeom>
            <a:avLst/>
            <a:gdLst/>
            <a:ahLst/>
            <a:cxnLst/>
            <a:rect l="l" t="t" r="r" b="b"/>
            <a:pathLst>
              <a:path w="3088004" h="303530">
                <a:moveTo>
                  <a:pt x="3037078" y="0"/>
                </a:moveTo>
                <a:lnTo>
                  <a:pt x="50546" y="0"/>
                </a:lnTo>
                <a:lnTo>
                  <a:pt x="30871" y="3972"/>
                </a:lnTo>
                <a:lnTo>
                  <a:pt x="14805" y="14805"/>
                </a:lnTo>
                <a:lnTo>
                  <a:pt x="3972" y="30871"/>
                </a:lnTo>
                <a:lnTo>
                  <a:pt x="0" y="50546"/>
                </a:lnTo>
                <a:lnTo>
                  <a:pt x="0" y="252730"/>
                </a:lnTo>
                <a:lnTo>
                  <a:pt x="3972" y="272404"/>
                </a:lnTo>
                <a:lnTo>
                  <a:pt x="14805" y="288470"/>
                </a:lnTo>
                <a:lnTo>
                  <a:pt x="30871" y="299303"/>
                </a:lnTo>
                <a:lnTo>
                  <a:pt x="50546" y="303276"/>
                </a:lnTo>
                <a:lnTo>
                  <a:pt x="3037078" y="303276"/>
                </a:lnTo>
                <a:lnTo>
                  <a:pt x="3056752" y="299303"/>
                </a:lnTo>
                <a:lnTo>
                  <a:pt x="3072818" y="288470"/>
                </a:lnTo>
                <a:lnTo>
                  <a:pt x="3083651" y="272404"/>
                </a:lnTo>
                <a:lnTo>
                  <a:pt x="3087624" y="252730"/>
                </a:lnTo>
                <a:lnTo>
                  <a:pt x="3087624" y="50546"/>
                </a:lnTo>
                <a:lnTo>
                  <a:pt x="3083651" y="30871"/>
                </a:lnTo>
                <a:lnTo>
                  <a:pt x="3072818" y="14805"/>
                </a:lnTo>
                <a:lnTo>
                  <a:pt x="3056752" y="3972"/>
                </a:lnTo>
                <a:lnTo>
                  <a:pt x="303707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1">
            <a:extLst>
              <a:ext uri="{FF2B5EF4-FFF2-40B4-BE49-F238E27FC236}">
                <a16:creationId xmlns:a16="http://schemas.microsoft.com/office/drawing/2014/main" id="{D3CD4458-0871-4242-A067-CEF9C11B217D}"/>
              </a:ext>
            </a:extLst>
          </p:cNvPr>
          <p:cNvSpPr/>
          <p:nvPr/>
        </p:nvSpPr>
        <p:spPr>
          <a:xfrm>
            <a:off x="7150220" y="2627154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3">
            <a:extLst>
              <a:ext uri="{FF2B5EF4-FFF2-40B4-BE49-F238E27FC236}">
                <a16:creationId xmlns:a16="http://schemas.microsoft.com/office/drawing/2014/main" id="{AABEB4FB-7ECF-41A7-8ECA-C2F0FD8CCE91}"/>
              </a:ext>
            </a:extLst>
          </p:cNvPr>
          <p:cNvSpPr/>
          <p:nvPr/>
        </p:nvSpPr>
        <p:spPr>
          <a:xfrm>
            <a:off x="7150220" y="2988342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1">
            <a:extLst>
              <a:ext uri="{FF2B5EF4-FFF2-40B4-BE49-F238E27FC236}">
                <a16:creationId xmlns:a16="http://schemas.microsoft.com/office/drawing/2014/main" id="{1C6A1A30-6194-418F-8820-7ED1AC2ED621}"/>
              </a:ext>
            </a:extLst>
          </p:cNvPr>
          <p:cNvSpPr txBox="1"/>
          <p:nvPr/>
        </p:nvSpPr>
        <p:spPr>
          <a:xfrm>
            <a:off x="8310627" y="1318036"/>
            <a:ext cx="1823720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65" algn="ctr">
              <a:lnSpc>
                <a:spcPts val="204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330200">
              <a:lnSpc>
                <a:spcPts val="2045"/>
              </a:lnSpc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</a:t>
            </a:r>
            <a:r>
              <a:rPr sz="2700" spc="-27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(3)</a:t>
            </a:r>
            <a:endParaRPr sz="1300" dirty="0">
              <a:latin typeface="Cambria Math"/>
              <a:cs typeface="Cambria Math"/>
            </a:endParaRPr>
          </a:p>
          <a:p>
            <a:pPr marR="278765" algn="ctr">
              <a:spcBef>
                <a:spcPts val="67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30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(4)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59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2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lang="zh-CN" altLang="en-US" sz="2700" spc="-247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65" dirty="0">
                <a:latin typeface="Cambria Math"/>
                <a:cs typeface="Cambria Math"/>
              </a:rPr>
              <a:t>(5)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43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(6)</a:t>
            </a:r>
            <a:endParaRPr sz="1300" dirty="0">
              <a:latin typeface="Cambria Math"/>
              <a:cs typeface="Cambria Math"/>
            </a:endParaRPr>
          </a:p>
          <a:p>
            <a:pPr marL="40005">
              <a:spcBef>
                <a:spcPts val="645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(3)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4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7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6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</a:p>
          <a:p>
            <a:pPr marL="40005">
              <a:spcBef>
                <a:spcPts val="645"/>
              </a:spcBef>
            </a:pP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45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B8CF360-BCD5-4C7E-9505-17ADEE046527}"/>
              </a:ext>
            </a:extLst>
          </p:cNvPr>
          <p:cNvSpPr txBox="1"/>
          <p:nvPr/>
        </p:nvSpPr>
        <p:spPr>
          <a:xfrm>
            <a:off x="7149024" y="12418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中心节点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1F7BF5A-0DB5-4F33-89A7-B780FDF374DD}"/>
              </a:ext>
            </a:extLst>
          </p:cNvPr>
          <p:cNvSpPr txBox="1"/>
          <p:nvPr/>
        </p:nvSpPr>
        <p:spPr>
          <a:xfrm>
            <a:off x="7208849" y="1394236"/>
            <a:ext cx="468015" cy="24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(1)</a:t>
            </a:r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(2)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(3)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(4)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(5)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(6)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endParaRPr lang="en-US" altLang="zh-CN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FA0B6-A016-C7B3-592D-456741DA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621" y="4445849"/>
            <a:ext cx="2514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05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CAB1-C260-426A-AF87-9304B35D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基于随机游走的信息提取器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A116814-E16E-43BB-801B-A0F274F9DF43}"/>
              </a:ext>
            </a:extLst>
          </p:cNvPr>
          <p:cNvSpPr/>
          <p:nvPr/>
        </p:nvSpPr>
        <p:spPr>
          <a:xfrm>
            <a:off x="2199010" y="2438405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DDE2C17-A2A4-48A7-A83D-21287D86EFD8}"/>
              </a:ext>
            </a:extLst>
          </p:cNvPr>
          <p:cNvSpPr/>
          <p:nvPr/>
        </p:nvSpPr>
        <p:spPr>
          <a:xfrm>
            <a:off x="2400305" y="301295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5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594DB86-11B0-4C32-B68E-7D99B9D8C86D}"/>
              </a:ext>
            </a:extLst>
          </p:cNvPr>
          <p:cNvSpPr/>
          <p:nvPr/>
        </p:nvSpPr>
        <p:spPr>
          <a:xfrm>
            <a:off x="2400305" y="301295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5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7E1684C-6ACD-424F-A100-6A87CEA67DC3}"/>
              </a:ext>
            </a:extLst>
          </p:cNvPr>
          <p:cNvSpPr/>
          <p:nvPr/>
        </p:nvSpPr>
        <p:spPr>
          <a:xfrm>
            <a:off x="2330958" y="2669290"/>
            <a:ext cx="105410" cy="380365"/>
          </a:xfrm>
          <a:custGeom>
            <a:avLst/>
            <a:gdLst/>
            <a:ahLst/>
            <a:cxnLst/>
            <a:rect l="l" t="t" r="r" b="b"/>
            <a:pathLst>
              <a:path w="105409" h="380364">
                <a:moveTo>
                  <a:pt x="0" y="0"/>
                </a:moveTo>
                <a:lnTo>
                  <a:pt x="105067" y="37992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9022D13-953C-45B7-B3B4-E9B6525480D3}"/>
              </a:ext>
            </a:extLst>
          </p:cNvPr>
          <p:cNvSpPr/>
          <p:nvPr/>
        </p:nvSpPr>
        <p:spPr>
          <a:xfrm>
            <a:off x="2764541" y="2414021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0972A6-2B1B-4053-8975-8963716013C7}"/>
              </a:ext>
            </a:extLst>
          </p:cNvPr>
          <p:cNvSpPr/>
          <p:nvPr/>
        </p:nvSpPr>
        <p:spPr>
          <a:xfrm>
            <a:off x="2764541" y="2414021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92EA4E-8120-459A-8C02-9FC5635907CC}"/>
              </a:ext>
            </a:extLst>
          </p:cNvPr>
          <p:cNvSpPr/>
          <p:nvPr/>
        </p:nvSpPr>
        <p:spPr>
          <a:xfrm>
            <a:off x="2605272" y="2654050"/>
            <a:ext cx="279400" cy="394335"/>
          </a:xfrm>
          <a:custGeom>
            <a:avLst/>
            <a:gdLst/>
            <a:ahLst/>
            <a:cxnLst/>
            <a:rect l="l" t="t" r="r" b="b"/>
            <a:pathLst>
              <a:path w="279400" h="394335">
                <a:moveTo>
                  <a:pt x="278866" y="0"/>
                </a:moveTo>
                <a:lnTo>
                  <a:pt x="0" y="39428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D851C7F-53E2-4A36-B904-6709BA2AB5CE}"/>
              </a:ext>
            </a:extLst>
          </p:cNvPr>
          <p:cNvSpPr/>
          <p:nvPr/>
        </p:nvSpPr>
        <p:spPr>
          <a:xfrm>
            <a:off x="2969518" y="2618994"/>
            <a:ext cx="225425" cy="419100"/>
          </a:xfrm>
          <a:custGeom>
            <a:avLst/>
            <a:gdLst/>
            <a:ahLst/>
            <a:cxnLst/>
            <a:rect l="l" t="t" r="r" b="b"/>
            <a:pathLst>
              <a:path w="225425" h="419100">
                <a:moveTo>
                  <a:pt x="0" y="0"/>
                </a:moveTo>
                <a:lnTo>
                  <a:pt x="224929" y="41875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A7F5D33-2201-4E7F-8762-696115F07F60}"/>
              </a:ext>
            </a:extLst>
          </p:cNvPr>
          <p:cNvSpPr/>
          <p:nvPr/>
        </p:nvSpPr>
        <p:spPr>
          <a:xfrm>
            <a:off x="3157732" y="3002284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AD55306-F324-47F3-BB2E-8C04DB2DF50B}"/>
              </a:ext>
            </a:extLst>
          </p:cNvPr>
          <p:cNvSpPr/>
          <p:nvPr/>
        </p:nvSpPr>
        <p:spPr>
          <a:xfrm>
            <a:off x="3157732" y="3002284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ABA4C68-7B1F-46F3-B05D-5326887DAF9A}"/>
              </a:ext>
            </a:extLst>
          </p:cNvPr>
          <p:cNvSpPr/>
          <p:nvPr/>
        </p:nvSpPr>
        <p:spPr>
          <a:xfrm>
            <a:off x="3404621" y="2388112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0AFDD91-55B5-4323-8D64-463FDA1FEDD7}"/>
              </a:ext>
            </a:extLst>
          </p:cNvPr>
          <p:cNvSpPr/>
          <p:nvPr/>
        </p:nvSpPr>
        <p:spPr>
          <a:xfrm>
            <a:off x="3404621" y="2388112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1EC1A65-E082-4B1C-891E-9A5582BF4D30}"/>
              </a:ext>
            </a:extLst>
          </p:cNvPr>
          <p:cNvSpPr/>
          <p:nvPr/>
        </p:nvSpPr>
        <p:spPr>
          <a:xfrm>
            <a:off x="3362705" y="2628143"/>
            <a:ext cx="162560" cy="410845"/>
          </a:xfrm>
          <a:custGeom>
            <a:avLst/>
            <a:gdLst/>
            <a:ahLst/>
            <a:cxnLst/>
            <a:rect l="l" t="t" r="r" b="b"/>
            <a:pathLst>
              <a:path w="162560" h="410844">
                <a:moveTo>
                  <a:pt x="162217" y="0"/>
                </a:moveTo>
                <a:lnTo>
                  <a:pt x="0" y="41031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954F73D-66A7-4BEB-B5BB-3A997AE34396}"/>
              </a:ext>
            </a:extLst>
          </p:cNvPr>
          <p:cNvSpPr/>
          <p:nvPr/>
        </p:nvSpPr>
        <p:spPr>
          <a:xfrm>
            <a:off x="3609594" y="2593085"/>
            <a:ext cx="162560" cy="445770"/>
          </a:xfrm>
          <a:custGeom>
            <a:avLst/>
            <a:gdLst/>
            <a:ahLst/>
            <a:cxnLst/>
            <a:rect l="l" t="t" r="r" b="b"/>
            <a:pathLst>
              <a:path w="162560" h="445769">
                <a:moveTo>
                  <a:pt x="0" y="0"/>
                </a:moveTo>
                <a:lnTo>
                  <a:pt x="162217" y="44533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1C91B34-12E9-4173-A990-BCA946B3C8DE}"/>
              </a:ext>
            </a:extLst>
          </p:cNvPr>
          <p:cNvSpPr/>
          <p:nvPr/>
        </p:nvSpPr>
        <p:spPr>
          <a:xfrm>
            <a:off x="3736853" y="3002284"/>
            <a:ext cx="238125" cy="239395"/>
          </a:xfrm>
          <a:custGeom>
            <a:avLst/>
            <a:gdLst/>
            <a:ahLst/>
            <a:cxnLst/>
            <a:rect l="l" t="t" r="r" b="b"/>
            <a:pathLst>
              <a:path w="238125" h="239394">
                <a:moveTo>
                  <a:pt x="118872" y="0"/>
                </a:moveTo>
                <a:lnTo>
                  <a:pt x="72603" y="9400"/>
                </a:lnTo>
                <a:lnTo>
                  <a:pt x="34818" y="35037"/>
                </a:lnTo>
                <a:lnTo>
                  <a:pt x="9342" y="73064"/>
                </a:lnTo>
                <a:lnTo>
                  <a:pt x="0" y="119634"/>
                </a:lnTo>
                <a:lnTo>
                  <a:pt x="9342" y="166203"/>
                </a:lnTo>
                <a:lnTo>
                  <a:pt x="34818" y="204230"/>
                </a:lnTo>
                <a:lnTo>
                  <a:pt x="72603" y="229867"/>
                </a:lnTo>
                <a:lnTo>
                  <a:pt x="118872" y="239268"/>
                </a:lnTo>
                <a:lnTo>
                  <a:pt x="165140" y="229867"/>
                </a:lnTo>
                <a:lnTo>
                  <a:pt x="202925" y="204230"/>
                </a:lnTo>
                <a:lnTo>
                  <a:pt x="228401" y="166203"/>
                </a:lnTo>
                <a:lnTo>
                  <a:pt x="237744" y="119634"/>
                </a:lnTo>
                <a:lnTo>
                  <a:pt x="228401" y="73064"/>
                </a:lnTo>
                <a:lnTo>
                  <a:pt x="202925" y="35037"/>
                </a:lnTo>
                <a:lnTo>
                  <a:pt x="165140" y="9400"/>
                </a:lnTo>
                <a:lnTo>
                  <a:pt x="11887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DF0B837-0174-4D67-8F03-B8AB0BC95016}"/>
              </a:ext>
            </a:extLst>
          </p:cNvPr>
          <p:cNvSpPr/>
          <p:nvPr/>
        </p:nvSpPr>
        <p:spPr>
          <a:xfrm>
            <a:off x="3736853" y="3002284"/>
            <a:ext cx="238125" cy="239395"/>
          </a:xfrm>
          <a:custGeom>
            <a:avLst/>
            <a:gdLst/>
            <a:ahLst/>
            <a:cxnLst/>
            <a:rect l="l" t="t" r="r" b="b"/>
            <a:pathLst>
              <a:path w="238125" h="239394">
                <a:moveTo>
                  <a:pt x="0" y="119634"/>
                </a:moveTo>
                <a:lnTo>
                  <a:pt x="9342" y="73064"/>
                </a:lnTo>
                <a:lnTo>
                  <a:pt x="34818" y="35037"/>
                </a:lnTo>
                <a:lnTo>
                  <a:pt x="72603" y="9400"/>
                </a:lnTo>
                <a:lnTo>
                  <a:pt x="118872" y="0"/>
                </a:lnTo>
                <a:lnTo>
                  <a:pt x="165140" y="9400"/>
                </a:lnTo>
                <a:lnTo>
                  <a:pt x="202925" y="35037"/>
                </a:lnTo>
                <a:lnTo>
                  <a:pt x="228401" y="73064"/>
                </a:lnTo>
                <a:lnTo>
                  <a:pt x="237744" y="119634"/>
                </a:lnTo>
                <a:lnTo>
                  <a:pt x="228401" y="166203"/>
                </a:lnTo>
                <a:lnTo>
                  <a:pt x="202925" y="204230"/>
                </a:lnTo>
                <a:lnTo>
                  <a:pt x="165140" y="229867"/>
                </a:lnTo>
                <a:lnTo>
                  <a:pt x="118872" y="239268"/>
                </a:lnTo>
                <a:lnTo>
                  <a:pt x="72603" y="229867"/>
                </a:lnTo>
                <a:lnTo>
                  <a:pt x="34818" y="204230"/>
                </a:lnTo>
                <a:lnTo>
                  <a:pt x="9342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25A30F51-7D73-466E-8632-3E703B6FC646}"/>
              </a:ext>
            </a:extLst>
          </p:cNvPr>
          <p:cNvSpPr/>
          <p:nvPr/>
        </p:nvSpPr>
        <p:spPr>
          <a:xfrm>
            <a:off x="4614677" y="2409444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30">
                <a:moveTo>
                  <a:pt x="1131570" y="0"/>
                </a:moveTo>
                <a:lnTo>
                  <a:pt x="1131570" y="152019"/>
                </a:lnTo>
                <a:lnTo>
                  <a:pt x="0" y="152019"/>
                </a:lnTo>
                <a:lnTo>
                  <a:pt x="0" y="456057"/>
                </a:lnTo>
                <a:lnTo>
                  <a:pt x="1131570" y="456057"/>
                </a:lnTo>
                <a:lnTo>
                  <a:pt x="1131570" y="608076"/>
                </a:lnTo>
                <a:lnTo>
                  <a:pt x="1435608" y="304038"/>
                </a:lnTo>
                <a:lnTo>
                  <a:pt x="1131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BB4DE4C-68A5-4480-8C64-8C3976ADCC52}"/>
              </a:ext>
            </a:extLst>
          </p:cNvPr>
          <p:cNvSpPr txBox="1"/>
          <p:nvPr/>
        </p:nvSpPr>
        <p:spPr>
          <a:xfrm>
            <a:off x="6690306" y="4496857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3087206A-0F80-48B7-A3C8-9B119B18512A}"/>
              </a:ext>
            </a:extLst>
          </p:cNvPr>
          <p:cNvSpPr/>
          <p:nvPr/>
        </p:nvSpPr>
        <p:spPr>
          <a:xfrm>
            <a:off x="3164158" y="4477802"/>
            <a:ext cx="295275" cy="214629"/>
          </a:xfrm>
          <a:custGeom>
            <a:avLst/>
            <a:gdLst/>
            <a:ahLst/>
            <a:cxnLst/>
            <a:rect l="l" t="t" r="r" b="b"/>
            <a:pathLst>
              <a:path w="295275" h="214629">
                <a:moveTo>
                  <a:pt x="35810" y="214510"/>
                </a:moveTo>
                <a:lnTo>
                  <a:pt x="32106" y="214510"/>
                </a:lnTo>
                <a:lnTo>
                  <a:pt x="32106" y="207092"/>
                </a:lnTo>
                <a:lnTo>
                  <a:pt x="32723" y="205856"/>
                </a:lnTo>
                <a:lnTo>
                  <a:pt x="33341" y="202146"/>
                </a:lnTo>
                <a:lnTo>
                  <a:pt x="36052" y="189406"/>
                </a:lnTo>
                <a:lnTo>
                  <a:pt x="40210" y="164669"/>
                </a:lnTo>
                <a:lnTo>
                  <a:pt x="44020" y="132861"/>
                </a:lnTo>
                <a:lnTo>
                  <a:pt x="45689" y="98909"/>
                </a:lnTo>
                <a:lnTo>
                  <a:pt x="45400" y="87898"/>
                </a:lnTo>
                <a:lnTo>
                  <a:pt x="38280" y="45127"/>
                </a:lnTo>
                <a:lnTo>
                  <a:pt x="4939" y="14218"/>
                </a:lnTo>
                <a:lnTo>
                  <a:pt x="1234" y="13600"/>
                </a:lnTo>
                <a:lnTo>
                  <a:pt x="0" y="13600"/>
                </a:lnTo>
                <a:lnTo>
                  <a:pt x="0" y="7418"/>
                </a:lnTo>
                <a:lnTo>
                  <a:pt x="9878" y="0"/>
                </a:lnTo>
                <a:lnTo>
                  <a:pt x="19757" y="0"/>
                </a:lnTo>
                <a:lnTo>
                  <a:pt x="57421" y="25963"/>
                </a:lnTo>
                <a:lnTo>
                  <a:pt x="67145" y="78471"/>
                </a:lnTo>
                <a:lnTo>
                  <a:pt x="67299" y="89018"/>
                </a:lnTo>
                <a:lnTo>
                  <a:pt x="66846" y="107554"/>
                </a:lnTo>
                <a:lnTo>
                  <a:pt x="65524" y="126032"/>
                </a:lnTo>
                <a:lnTo>
                  <a:pt x="63392" y="144394"/>
                </a:lnTo>
                <a:lnTo>
                  <a:pt x="60508" y="162583"/>
                </a:lnTo>
                <a:lnTo>
                  <a:pt x="76583" y="162583"/>
                </a:lnTo>
                <a:lnTo>
                  <a:pt x="65283" y="177892"/>
                </a:lnTo>
                <a:lnTo>
                  <a:pt x="40750" y="208328"/>
                </a:lnTo>
                <a:lnTo>
                  <a:pt x="35810" y="213892"/>
                </a:lnTo>
                <a:lnTo>
                  <a:pt x="35810" y="214510"/>
                </a:lnTo>
                <a:close/>
              </a:path>
              <a:path w="295275" h="214629">
                <a:moveTo>
                  <a:pt x="76583" y="162583"/>
                </a:moveTo>
                <a:lnTo>
                  <a:pt x="61125" y="162583"/>
                </a:lnTo>
                <a:lnTo>
                  <a:pt x="93753" y="118846"/>
                </a:lnTo>
                <a:lnTo>
                  <a:pt x="119318" y="79746"/>
                </a:lnTo>
                <a:lnTo>
                  <a:pt x="139095" y="45745"/>
                </a:lnTo>
                <a:lnTo>
                  <a:pt x="154357" y="17309"/>
                </a:lnTo>
                <a:lnTo>
                  <a:pt x="154357" y="15454"/>
                </a:lnTo>
                <a:lnTo>
                  <a:pt x="153122" y="12981"/>
                </a:lnTo>
                <a:lnTo>
                  <a:pt x="153122" y="6800"/>
                </a:lnTo>
                <a:lnTo>
                  <a:pt x="165471" y="0"/>
                </a:lnTo>
                <a:lnTo>
                  <a:pt x="174115" y="0"/>
                </a:lnTo>
                <a:lnTo>
                  <a:pt x="174115" y="1236"/>
                </a:lnTo>
                <a:lnTo>
                  <a:pt x="175350" y="2472"/>
                </a:lnTo>
                <a:lnTo>
                  <a:pt x="184291" y="30291"/>
                </a:lnTo>
                <a:lnTo>
                  <a:pt x="158679" y="30291"/>
                </a:lnTo>
                <a:lnTo>
                  <a:pt x="156624" y="34454"/>
                </a:lnTo>
                <a:lnTo>
                  <a:pt x="138304" y="68618"/>
                </a:lnTo>
                <a:lnTo>
                  <a:pt x="114118" y="108443"/>
                </a:lnTo>
                <a:lnTo>
                  <a:pt x="89759" y="144732"/>
                </a:lnTo>
                <a:lnTo>
                  <a:pt x="76583" y="162583"/>
                </a:lnTo>
                <a:close/>
              </a:path>
              <a:path w="295275" h="214629">
                <a:moveTo>
                  <a:pt x="224749" y="173092"/>
                </a:moveTo>
                <a:lnTo>
                  <a:pt x="208074" y="173092"/>
                </a:lnTo>
                <a:lnTo>
                  <a:pt x="220692" y="158371"/>
                </a:lnTo>
                <a:lnTo>
                  <a:pt x="246046" y="123482"/>
                </a:lnTo>
                <a:lnTo>
                  <a:pt x="270936" y="82334"/>
                </a:lnTo>
                <a:lnTo>
                  <a:pt x="282165" y="48836"/>
                </a:lnTo>
                <a:lnTo>
                  <a:pt x="279985" y="37100"/>
                </a:lnTo>
                <a:lnTo>
                  <a:pt x="274911" y="30522"/>
                </a:lnTo>
                <a:lnTo>
                  <a:pt x="269141" y="27538"/>
                </a:lnTo>
                <a:lnTo>
                  <a:pt x="264877" y="26582"/>
                </a:lnTo>
                <a:lnTo>
                  <a:pt x="262408" y="25963"/>
                </a:lnTo>
                <a:lnTo>
                  <a:pt x="261173" y="25963"/>
                </a:lnTo>
                <a:lnTo>
                  <a:pt x="261173" y="17309"/>
                </a:lnTo>
                <a:lnTo>
                  <a:pt x="265495" y="0"/>
                </a:lnTo>
                <a:lnTo>
                  <a:pt x="273521" y="0"/>
                </a:lnTo>
                <a:lnTo>
                  <a:pt x="280805" y="1429"/>
                </a:lnTo>
                <a:lnTo>
                  <a:pt x="287799" y="6336"/>
                </a:lnTo>
                <a:lnTo>
                  <a:pt x="293057" y="15647"/>
                </a:lnTo>
                <a:lnTo>
                  <a:pt x="295131" y="30291"/>
                </a:lnTo>
                <a:lnTo>
                  <a:pt x="284722" y="74027"/>
                </a:lnTo>
                <a:lnTo>
                  <a:pt x="259089" y="123328"/>
                </a:lnTo>
                <a:lnTo>
                  <a:pt x="226626" y="170774"/>
                </a:lnTo>
                <a:lnTo>
                  <a:pt x="224749" y="173092"/>
                </a:lnTo>
                <a:close/>
              </a:path>
              <a:path w="295275" h="214629">
                <a:moveTo>
                  <a:pt x="190786" y="214510"/>
                </a:moveTo>
                <a:lnTo>
                  <a:pt x="188316" y="214510"/>
                </a:lnTo>
                <a:lnTo>
                  <a:pt x="187698" y="213274"/>
                </a:lnTo>
                <a:lnTo>
                  <a:pt x="187698" y="212037"/>
                </a:lnTo>
                <a:lnTo>
                  <a:pt x="187081" y="210801"/>
                </a:lnTo>
                <a:lnTo>
                  <a:pt x="187081" y="196583"/>
                </a:lnTo>
                <a:lnTo>
                  <a:pt x="186502" y="184248"/>
                </a:lnTo>
                <a:lnTo>
                  <a:pt x="178389" y="112442"/>
                </a:lnTo>
                <a:lnTo>
                  <a:pt x="165403" y="53502"/>
                </a:lnTo>
                <a:lnTo>
                  <a:pt x="158679" y="30291"/>
                </a:lnTo>
                <a:lnTo>
                  <a:pt x="184291" y="30291"/>
                </a:lnTo>
                <a:lnTo>
                  <a:pt x="194876" y="72791"/>
                </a:lnTo>
                <a:lnTo>
                  <a:pt x="202874" y="118440"/>
                </a:lnTo>
                <a:lnTo>
                  <a:pt x="207456" y="166292"/>
                </a:lnTo>
                <a:lnTo>
                  <a:pt x="208074" y="173092"/>
                </a:lnTo>
                <a:lnTo>
                  <a:pt x="224749" y="173092"/>
                </a:lnTo>
                <a:lnTo>
                  <a:pt x="195725" y="208947"/>
                </a:lnTo>
                <a:lnTo>
                  <a:pt x="190786" y="213892"/>
                </a:lnTo>
                <a:lnTo>
                  <a:pt x="190786" y="214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BF6EFA53-2977-4312-A5D9-8DCF6C491F43}"/>
              </a:ext>
            </a:extLst>
          </p:cNvPr>
          <p:cNvSpPr txBox="1"/>
          <p:nvPr/>
        </p:nvSpPr>
        <p:spPr>
          <a:xfrm>
            <a:off x="2026404" y="1371600"/>
            <a:ext cx="4024007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：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一定距离内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40E6E04C-C1A2-4B2F-B6F3-82D2B459986C}"/>
              </a:ext>
            </a:extLst>
          </p:cNvPr>
          <p:cNvSpPr/>
          <p:nvPr/>
        </p:nvSpPr>
        <p:spPr>
          <a:xfrm>
            <a:off x="8264657" y="3855725"/>
            <a:ext cx="2196083" cy="1066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C8F7DE05-6381-4D5C-AF6C-45E7D2E306F5}"/>
              </a:ext>
            </a:extLst>
          </p:cNvPr>
          <p:cNvSpPr/>
          <p:nvPr/>
        </p:nvSpPr>
        <p:spPr>
          <a:xfrm>
            <a:off x="1850136" y="4922523"/>
            <a:ext cx="2307590" cy="1065530"/>
          </a:xfrm>
          <a:custGeom>
            <a:avLst/>
            <a:gdLst/>
            <a:ahLst/>
            <a:cxnLst/>
            <a:rect l="l" t="t" r="r" b="b"/>
            <a:pathLst>
              <a:path w="2307590" h="1065529">
                <a:moveTo>
                  <a:pt x="2129790" y="0"/>
                </a:moveTo>
                <a:lnTo>
                  <a:pt x="177546" y="0"/>
                </a:lnTo>
                <a:lnTo>
                  <a:pt x="130346" y="6342"/>
                </a:lnTo>
                <a:lnTo>
                  <a:pt x="87934" y="24240"/>
                </a:lnTo>
                <a:lnTo>
                  <a:pt x="52001" y="52001"/>
                </a:lnTo>
                <a:lnTo>
                  <a:pt x="24240" y="87934"/>
                </a:lnTo>
                <a:lnTo>
                  <a:pt x="6342" y="130346"/>
                </a:lnTo>
                <a:lnTo>
                  <a:pt x="0" y="177545"/>
                </a:lnTo>
                <a:lnTo>
                  <a:pt x="0" y="887717"/>
                </a:lnTo>
                <a:lnTo>
                  <a:pt x="6342" y="934921"/>
                </a:lnTo>
                <a:lnTo>
                  <a:pt x="24240" y="977337"/>
                </a:lnTo>
                <a:lnTo>
                  <a:pt x="52001" y="1013272"/>
                </a:lnTo>
                <a:lnTo>
                  <a:pt x="87934" y="1041035"/>
                </a:lnTo>
                <a:lnTo>
                  <a:pt x="130346" y="1058933"/>
                </a:lnTo>
                <a:lnTo>
                  <a:pt x="177546" y="1065276"/>
                </a:lnTo>
                <a:lnTo>
                  <a:pt x="2129790" y="1065276"/>
                </a:lnTo>
                <a:lnTo>
                  <a:pt x="2176989" y="1058933"/>
                </a:lnTo>
                <a:lnTo>
                  <a:pt x="2219401" y="1041035"/>
                </a:lnTo>
                <a:lnTo>
                  <a:pt x="2255334" y="1013272"/>
                </a:lnTo>
                <a:lnTo>
                  <a:pt x="2283095" y="977337"/>
                </a:lnTo>
                <a:lnTo>
                  <a:pt x="2300993" y="934921"/>
                </a:lnTo>
                <a:lnTo>
                  <a:pt x="2307336" y="887717"/>
                </a:lnTo>
                <a:lnTo>
                  <a:pt x="2307336" y="177545"/>
                </a:lnTo>
                <a:lnTo>
                  <a:pt x="2300993" y="130346"/>
                </a:lnTo>
                <a:lnTo>
                  <a:pt x="2283095" y="87934"/>
                </a:lnTo>
                <a:lnTo>
                  <a:pt x="2255334" y="52001"/>
                </a:lnTo>
                <a:lnTo>
                  <a:pt x="2219401" y="24240"/>
                </a:lnTo>
                <a:lnTo>
                  <a:pt x="2176989" y="6342"/>
                </a:lnTo>
                <a:lnTo>
                  <a:pt x="212979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E5A95AAB-E3BD-480F-B722-E7E0479B52C9}"/>
              </a:ext>
            </a:extLst>
          </p:cNvPr>
          <p:cNvSpPr txBox="1"/>
          <p:nvPr/>
        </p:nvSpPr>
        <p:spPr>
          <a:xfrm>
            <a:off x="4720135" y="5188251"/>
            <a:ext cx="2533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40029" algn="l"/>
              </a:tabLst>
            </a:pPr>
            <a:r>
              <a:rPr u="heavy" dirty="0">
                <a:latin typeface="Times New Roman"/>
                <a:cs typeface="Times New Roman"/>
              </a:rPr>
              <a:t> 	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897B576-3FE9-45EA-9F16-7D6A863EEB18}"/>
              </a:ext>
            </a:extLst>
          </p:cNvPr>
          <p:cNvSpPr txBox="1"/>
          <p:nvPr/>
        </p:nvSpPr>
        <p:spPr>
          <a:xfrm>
            <a:off x="1980849" y="4462114"/>
            <a:ext cx="1912620" cy="1290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415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</a:t>
            </a:r>
          </a:p>
          <a:p>
            <a:pPr>
              <a:lnSpc>
                <a:spcPct val="10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299085" indent="-286385">
              <a:spcBef>
                <a:spcPts val="1485"/>
              </a:spcBef>
              <a:buFont typeface="Wingdings"/>
              <a:buChar char=""/>
              <a:tabLst>
                <a:tab pos="299720" algn="l"/>
              </a:tabLst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从每个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出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重复多次</a:t>
            </a: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18E761A2-FFEB-4FEA-A208-98C619E66291}"/>
              </a:ext>
            </a:extLst>
          </p:cNvPr>
          <p:cNvSpPr/>
          <p:nvPr/>
        </p:nvSpPr>
        <p:spPr>
          <a:xfrm>
            <a:off x="4334079" y="5311996"/>
            <a:ext cx="280670" cy="243840"/>
          </a:xfrm>
          <a:custGeom>
            <a:avLst/>
            <a:gdLst/>
            <a:ahLst/>
            <a:cxnLst/>
            <a:rect l="l" t="t" r="r" b="b"/>
            <a:pathLst>
              <a:path w="280669" h="243839">
                <a:moveTo>
                  <a:pt x="8621" y="67276"/>
                </a:moveTo>
                <a:lnTo>
                  <a:pt x="1436" y="67276"/>
                </a:lnTo>
                <a:lnTo>
                  <a:pt x="0" y="66552"/>
                </a:lnTo>
                <a:lnTo>
                  <a:pt x="0" y="64382"/>
                </a:lnTo>
                <a:lnTo>
                  <a:pt x="1616" y="57985"/>
                </a:lnTo>
                <a:lnTo>
                  <a:pt x="51729" y="13021"/>
                </a:lnTo>
                <a:lnTo>
                  <a:pt x="91155" y="1627"/>
                </a:lnTo>
                <a:lnTo>
                  <a:pt x="134353" y="0"/>
                </a:lnTo>
                <a:lnTo>
                  <a:pt x="173353" y="678"/>
                </a:lnTo>
                <a:lnTo>
                  <a:pt x="208715" y="5425"/>
                </a:lnTo>
                <a:lnTo>
                  <a:pt x="234378" y="18311"/>
                </a:lnTo>
                <a:lnTo>
                  <a:pt x="234859" y="19531"/>
                </a:lnTo>
                <a:lnTo>
                  <a:pt x="87653" y="19531"/>
                </a:lnTo>
                <a:lnTo>
                  <a:pt x="60778" y="22504"/>
                </a:lnTo>
                <a:lnTo>
                  <a:pt x="44006" y="28664"/>
                </a:lnTo>
                <a:lnTo>
                  <a:pt x="34508" y="37130"/>
                </a:lnTo>
                <a:lnTo>
                  <a:pt x="29457" y="47021"/>
                </a:lnTo>
                <a:lnTo>
                  <a:pt x="26583" y="55701"/>
                </a:lnTo>
                <a:lnTo>
                  <a:pt x="19398" y="60765"/>
                </a:lnTo>
                <a:lnTo>
                  <a:pt x="16524" y="62212"/>
                </a:lnTo>
                <a:lnTo>
                  <a:pt x="8621" y="67276"/>
                </a:lnTo>
                <a:close/>
              </a:path>
              <a:path w="280669" h="243839">
                <a:moveTo>
                  <a:pt x="35205" y="243786"/>
                </a:moveTo>
                <a:lnTo>
                  <a:pt x="32331" y="243786"/>
                </a:lnTo>
                <a:lnTo>
                  <a:pt x="32331" y="240892"/>
                </a:lnTo>
                <a:lnTo>
                  <a:pt x="33768" y="236552"/>
                </a:lnTo>
                <a:lnTo>
                  <a:pt x="44657" y="208735"/>
                </a:lnTo>
                <a:lnTo>
                  <a:pt x="54603" y="180578"/>
                </a:lnTo>
                <a:lnTo>
                  <a:pt x="71128" y="122978"/>
                </a:lnTo>
                <a:lnTo>
                  <a:pt x="82893" y="60132"/>
                </a:lnTo>
                <a:lnTo>
                  <a:pt x="87653" y="19531"/>
                </a:lnTo>
                <a:lnTo>
                  <a:pt x="115673" y="19531"/>
                </a:lnTo>
                <a:lnTo>
                  <a:pt x="102583" y="98699"/>
                </a:lnTo>
                <a:lnTo>
                  <a:pt x="84240" y="165116"/>
                </a:lnTo>
                <a:lnTo>
                  <a:pt x="67783" y="211187"/>
                </a:lnTo>
                <a:lnTo>
                  <a:pt x="41660" y="242441"/>
                </a:lnTo>
                <a:lnTo>
                  <a:pt x="35205" y="243786"/>
                </a:lnTo>
                <a:close/>
              </a:path>
              <a:path w="280669" h="243839">
                <a:moveTo>
                  <a:pt x="199016" y="243786"/>
                </a:moveTo>
                <a:lnTo>
                  <a:pt x="185679" y="240734"/>
                </a:lnTo>
                <a:lnTo>
                  <a:pt x="174767" y="231307"/>
                </a:lnTo>
                <a:lnTo>
                  <a:pt x="164664" y="215098"/>
                </a:lnTo>
                <a:lnTo>
                  <a:pt x="153752" y="191701"/>
                </a:lnTo>
                <a:lnTo>
                  <a:pt x="142133" y="167116"/>
                </a:lnTo>
                <a:lnTo>
                  <a:pt x="133006" y="152366"/>
                </a:lnTo>
                <a:lnTo>
                  <a:pt x="124553" y="144804"/>
                </a:lnTo>
                <a:lnTo>
                  <a:pt x="114955" y="141786"/>
                </a:lnTo>
                <a:lnTo>
                  <a:pt x="112799" y="141786"/>
                </a:lnTo>
                <a:lnTo>
                  <a:pt x="112799" y="139616"/>
                </a:lnTo>
                <a:lnTo>
                  <a:pt x="114966" y="135592"/>
                </a:lnTo>
                <a:lnTo>
                  <a:pt x="120972" y="130212"/>
                </a:lnTo>
                <a:lnTo>
                  <a:pt x="130076" y="125374"/>
                </a:lnTo>
                <a:lnTo>
                  <a:pt x="141538" y="122978"/>
                </a:lnTo>
                <a:lnTo>
                  <a:pt x="176934" y="114952"/>
                </a:lnTo>
                <a:lnTo>
                  <a:pt x="199465" y="97839"/>
                </a:lnTo>
                <a:lnTo>
                  <a:pt x="211353" y="77200"/>
                </a:lnTo>
                <a:lnTo>
                  <a:pt x="214822" y="58595"/>
                </a:lnTo>
                <a:lnTo>
                  <a:pt x="211095" y="42725"/>
                </a:lnTo>
                <a:lnTo>
                  <a:pt x="197938" y="30382"/>
                </a:lnTo>
                <a:lnTo>
                  <a:pt x="172387" y="22380"/>
                </a:lnTo>
                <a:lnTo>
                  <a:pt x="131479" y="19531"/>
                </a:lnTo>
                <a:lnTo>
                  <a:pt x="234859" y="19531"/>
                </a:lnTo>
                <a:lnTo>
                  <a:pt x="244279" y="43404"/>
                </a:lnTo>
                <a:lnTo>
                  <a:pt x="238217" y="70249"/>
                </a:lnTo>
                <a:lnTo>
                  <a:pt x="221108" y="95398"/>
                </a:lnTo>
                <a:lnTo>
                  <a:pt x="194570" y="117157"/>
                </a:lnTo>
                <a:lnTo>
                  <a:pt x="160218" y="133829"/>
                </a:lnTo>
                <a:lnTo>
                  <a:pt x="165910" y="141571"/>
                </a:lnTo>
                <a:lnTo>
                  <a:pt x="171265" y="150738"/>
                </a:lnTo>
                <a:lnTo>
                  <a:pt x="176485" y="161397"/>
                </a:lnTo>
                <a:lnTo>
                  <a:pt x="181772" y="173616"/>
                </a:lnTo>
                <a:lnTo>
                  <a:pt x="190383" y="192933"/>
                </a:lnTo>
                <a:lnTo>
                  <a:pt x="199465" y="209334"/>
                </a:lnTo>
                <a:lnTo>
                  <a:pt x="209759" y="220716"/>
                </a:lnTo>
                <a:lnTo>
                  <a:pt x="222007" y="224977"/>
                </a:lnTo>
                <a:lnTo>
                  <a:pt x="249865" y="224977"/>
                </a:lnTo>
                <a:lnTo>
                  <a:pt x="229281" y="237105"/>
                </a:lnTo>
                <a:lnTo>
                  <a:pt x="199016" y="243786"/>
                </a:lnTo>
                <a:close/>
              </a:path>
              <a:path w="280669" h="243839">
                <a:moveTo>
                  <a:pt x="249865" y="224977"/>
                </a:moveTo>
                <a:lnTo>
                  <a:pt x="222007" y="224977"/>
                </a:lnTo>
                <a:lnTo>
                  <a:pt x="232772" y="223157"/>
                </a:lnTo>
                <a:lnTo>
                  <a:pt x="240777" y="218557"/>
                </a:lnTo>
                <a:lnTo>
                  <a:pt x="246760" y="212465"/>
                </a:lnTo>
                <a:lnTo>
                  <a:pt x="251464" y="206169"/>
                </a:lnTo>
                <a:lnTo>
                  <a:pt x="257818" y="199636"/>
                </a:lnTo>
                <a:lnTo>
                  <a:pt x="265115" y="195137"/>
                </a:lnTo>
                <a:lnTo>
                  <a:pt x="271873" y="192537"/>
                </a:lnTo>
                <a:lnTo>
                  <a:pt x="276610" y="191701"/>
                </a:lnTo>
                <a:lnTo>
                  <a:pt x="280203" y="191701"/>
                </a:lnTo>
                <a:lnTo>
                  <a:pt x="280203" y="193871"/>
                </a:lnTo>
                <a:lnTo>
                  <a:pt x="273377" y="205027"/>
                </a:lnTo>
                <a:lnTo>
                  <a:pt x="255236" y="221812"/>
                </a:lnTo>
                <a:lnTo>
                  <a:pt x="249865" y="224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D7C6832-D811-41EF-A23D-5869689098DC}"/>
              </a:ext>
            </a:extLst>
          </p:cNvPr>
          <p:cNvSpPr/>
          <p:nvPr/>
        </p:nvSpPr>
        <p:spPr>
          <a:xfrm>
            <a:off x="4732835" y="5495378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>
                <a:moveTo>
                  <a:pt x="0" y="0"/>
                </a:moveTo>
                <a:lnTo>
                  <a:pt x="227754" y="0"/>
                </a:lnTo>
              </a:path>
            </a:pathLst>
          </a:custGeom>
          <a:ln w="13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8F928A54-4A1F-4BF5-AE23-BC84471E1E48}"/>
              </a:ext>
            </a:extLst>
          </p:cNvPr>
          <p:cNvSpPr/>
          <p:nvPr/>
        </p:nvSpPr>
        <p:spPr>
          <a:xfrm>
            <a:off x="5100691" y="5288852"/>
            <a:ext cx="122555" cy="346075"/>
          </a:xfrm>
          <a:custGeom>
            <a:avLst/>
            <a:gdLst/>
            <a:ahLst/>
            <a:cxnLst/>
            <a:rect l="l" t="t" r="r" b="b"/>
            <a:pathLst>
              <a:path w="122554" h="346075">
                <a:moveTo>
                  <a:pt x="122139" y="345785"/>
                </a:moveTo>
                <a:lnTo>
                  <a:pt x="115673" y="345785"/>
                </a:lnTo>
                <a:lnTo>
                  <a:pt x="103987" y="345062"/>
                </a:lnTo>
                <a:lnTo>
                  <a:pt x="66099" y="332040"/>
                </a:lnTo>
                <a:lnTo>
                  <a:pt x="49574" y="292977"/>
                </a:lnTo>
                <a:lnTo>
                  <a:pt x="49574" y="211233"/>
                </a:lnTo>
                <a:lnTo>
                  <a:pt x="48137" y="207616"/>
                </a:lnTo>
                <a:lnTo>
                  <a:pt x="43130" y="195951"/>
                </a:lnTo>
                <a:lnTo>
                  <a:pt x="33947" y="186456"/>
                </a:lnTo>
                <a:lnTo>
                  <a:pt x="21262" y="179945"/>
                </a:lnTo>
                <a:lnTo>
                  <a:pt x="5747" y="177233"/>
                </a:lnTo>
                <a:lnTo>
                  <a:pt x="2155" y="176509"/>
                </a:lnTo>
                <a:lnTo>
                  <a:pt x="0" y="176509"/>
                </a:lnTo>
                <a:lnTo>
                  <a:pt x="0" y="170722"/>
                </a:lnTo>
                <a:lnTo>
                  <a:pt x="2873" y="169275"/>
                </a:lnTo>
                <a:lnTo>
                  <a:pt x="9654" y="169004"/>
                </a:lnTo>
                <a:lnTo>
                  <a:pt x="17782" y="167648"/>
                </a:lnTo>
                <a:lnTo>
                  <a:pt x="47868" y="141153"/>
                </a:lnTo>
                <a:lnTo>
                  <a:pt x="49574" y="122254"/>
                </a:lnTo>
                <a:lnTo>
                  <a:pt x="49574" y="43404"/>
                </a:lnTo>
                <a:lnTo>
                  <a:pt x="55052" y="25940"/>
                </a:lnTo>
                <a:lnTo>
                  <a:pt x="69691" y="12207"/>
                </a:lnTo>
                <a:lnTo>
                  <a:pt x="90796" y="3221"/>
                </a:lnTo>
                <a:lnTo>
                  <a:pt x="115673" y="0"/>
                </a:lnTo>
                <a:lnTo>
                  <a:pt x="122139" y="0"/>
                </a:lnTo>
                <a:lnTo>
                  <a:pt x="122139" y="5787"/>
                </a:lnTo>
                <a:lnTo>
                  <a:pt x="120702" y="7234"/>
                </a:lnTo>
                <a:lnTo>
                  <a:pt x="118547" y="7957"/>
                </a:lnTo>
                <a:lnTo>
                  <a:pt x="95601" y="12930"/>
                </a:lnTo>
                <a:lnTo>
                  <a:pt x="81546" y="22787"/>
                </a:lnTo>
                <a:lnTo>
                  <a:pt x="74496" y="34813"/>
                </a:lnTo>
                <a:lnTo>
                  <a:pt x="72565" y="46297"/>
                </a:lnTo>
                <a:lnTo>
                  <a:pt x="72565" y="129488"/>
                </a:lnTo>
                <a:lnTo>
                  <a:pt x="70207" y="143391"/>
                </a:lnTo>
                <a:lnTo>
                  <a:pt x="62866" y="155531"/>
                </a:lnTo>
                <a:lnTo>
                  <a:pt x="50135" y="165500"/>
                </a:lnTo>
                <a:lnTo>
                  <a:pt x="31612" y="172892"/>
                </a:lnTo>
                <a:lnTo>
                  <a:pt x="39111" y="175243"/>
                </a:lnTo>
                <a:lnTo>
                  <a:pt x="69781" y="201015"/>
                </a:lnTo>
                <a:lnTo>
                  <a:pt x="72565" y="219190"/>
                </a:lnTo>
                <a:lnTo>
                  <a:pt x="72565" y="305275"/>
                </a:lnTo>
                <a:lnTo>
                  <a:pt x="73283" y="308168"/>
                </a:lnTo>
                <a:lnTo>
                  <a:pt x="79110" y="320342"/>
                </a:lnTo>
                <a:lnTo>
                  <a:pt x="88641" y="329599"/>
                </a:lnTo>
                <a:lnTo>
                  <a:pt x="101270" y="335737"/>
                </a:lnTo>
                <a:lnTo>
                  <a:pt x="116392" y="338551"/>
                </a:lnTo>
                <a:lnTo>
                  <a:pt x="122139" y="338551"/>
                </a:lnTo>
                <a:lnTo>
                  <a:pt x="122139" y="345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870E2D13-1137-42CC-9269-98CA72B1F336}"/>
              </a:ext>
            </a:extLst>
          </p:cNvPr>
          <p:cNvSpPr/>
          <p:nvPr/>
        </p:nvSpPr>
        <p:spPr>
          <a:xfrm>
            <a:off x="5259468" y="5312001"/>
            <a:ext cx="344170" cy="252095"/>
          </a:xfrm>
          <a:custGeom>
            <a:avLst/>
            <a:gdLst/>
            <a:ahLst/>
            <a:cxnLst/>
            <a:rect l="l" t="t" r="r" b="b"/>
            <a:pathLst>
              <a:path w="344170" h="252095">
                <a:moveTo>
                  <a:pt x="42389" y="251743"/>
                </a:moveTo>
                <a:lnTo>
                  <a:pt x="38078" y="251743"/>
                </a:lnTo>
                <a:lnTo>
                  <a:pt x="38078" y="241615"/>
                </a:lnTo>
                <a:lnTo>
                  <a:pt x="38797" y="237275"/>
                </a:lnTo>
                <a:lnTo>
                  <a:pt x="41951" y="222479"/>
                </a:lnTo>
                <a:lnTo>
                  <a:pt x="46790" y="193781"/>
                </a:lnTo>
                <a:lnTo>
                  <a:pt x="51224" y="156808"/>
                </a:lnTo>
                <a:lnTo>
                  <a:pt x="53166" y="117190"/>
                </a:lnTo>
                <a:lnTo>
                  <a:pt x="52942" y="104000"/>
                </a:lnTo>
                <a:lnTo>
                  <a:pt x="45263" y="54255"/>
                </a:lnTo>
                <a:lnTo>
                  <a:pt x="17276" y="19769"/>
                </a:lnTo>
                <a:lnTo>
                  <a:pt x="6466" y="17361"/>
                </a:lnTo>
                <a:lnTo>
                  <a:pt x="0" y="17361"/>
                </a:lnTo>
                <a:lnTo>
                  <a:pt x="0" y="14468"/>
                </a:lnTo>
                <a:lnTo>
                  <a:pt x="2088" y="10376"/>
                </a:lnTo>
                <a:lnTo>
                  <a:pt x="7543" y="5606"/>
                </a:lnTo>
                <a:lnTo>
                  <a:pt x="15155" y="1650"/>
                </a:lnTo>
                <a:lnTo>
                  <a:pt x="23709" y="0"/>
                </a:lnTo>
                <a:lnTo>
                  <a:pt x="33476" y="1096"/>
                </a:lnTo>
                <a:lnTo>
                  <a:pt x="66817" y="31106"/>
                </a:lnTo>
                <a:lnTo>
                  <a:pt x="76876" y="73696"/>
                </a:lnTo>
                <a:lnTo>
                  <a:pt x="78313" y="104893"/>
                </a:lnTo>
                <a:lnTo>
                  <a:pt x="77796" y="127002"/>
                </a:lnTo>
                <a:lnTo>
                  <a:pt x="76337" y="148839"/>
                </a:lnTo>
                <a:lnTo>
                  <a:pt x="74069" y="170406"/>
                </a:lnTo>
                <a:lnTo>
                  <a:pt x="71128" y="191701"/>
                </a:lnTo>
                <a:lnTo>
                  <a:pt x="89307" y="191701"/>
                </a:lnTo>
                <a:lnTo>
                  <a:pt x="76079" y="209605"/>
                </a:lnTo>
                <a:lnTo>
                  <a:pt x="47418" y="245232"/>
                </a:lnTo>
                <a:lnTo>
                  <a:pt x="42389" y="251743"/>
                </a:lnTo>
                <a:close/>
              </a:path>
              <a:path w="344170" h="252095">
                <a:moveTo>
                  <a:pt x="89307" y="191701"/>
                </a:moveTo>
                <a:lnTo>
                  <a:pt x="71128" y="191701"/>
                </a:lnTo>
                <a:lnTo>
                  <a:pt x="109510" y="140102"/>
                </a:lnTo>
                <a:lnTo>
                  <a:pt x="139472" y="94132"/>
                </a:lnTo>
                <a:lnTo>
                  <a:pt x="162570" y="54255"/>
                </a:lnTo>
                <a:lnTo>
                  <a:pt x="180335" y="20978"/>
                </a:lnTo>
                <a:lnTo>
                  <a:pt x="178180" y="16638"/>
                </a:lnTo>
                <a:lnTo>
                  <a:pt x="178180" y="15191"/>
                </a:lnTo>
                <a:lnTo>
                  <a:pt x="180638" y="10071"/>
                </a:lnTo>
                <a:lnTo>
                  <a:pt x="186532" y="5154"/>
                </a:lnTo>
                <a:lnTo>
                  <a:pt x="193638" y="1458"/>
                </a:lnTo>
                <a:lnTo>
                  <a:pt x="199734" y="0"/>
                </a:lnTo>
                <a:lnTo>
                  <a:pt x="202608" y="0"/>
                </a:lnTo>
                <a:lnTo>
                  <a:pt x="203326" y="1446"/>
                </a:lnTo>
                <a:lnTo>
                  <a:pt x="204045" y="4340"/>
                </a:lnTo>
                <a:lnTo>
                  <a:pt x="214646" y="36893"/>
                </a:lnTo>
                <a:lnTo>
                  <a:pt x="185365" y="36893"/>
                </a:lnTo>
                <a:lnTo>
                  <a:pt x="182872" y="41346"/>
                </a:lnTo>
                <a:lnTo>
                  <a:pt x="175986" y="54266"/>
                </a:lnTo>
                <a:lnTo>
                  <a:pt x="170614" y="64360"/>
                </a:lnTo>
                <a:lnTo>
                  <a:pt x="161655" y="81020"/>
                </a:lnTo>
                <a:lnTo>
                  <a:pt x="133399" y="128041"/>
                </a:lnTo>
                <a:lnTo>
                  <a:pt x="104806" y="170722"/>
                </a:lnTo>
                <a:lnTo>
                  <a:pt x="89307" y="191701"/>
                </a:lnTo>
                <a:close/>
              </a:path>
              <a:path w="344170" h="252095">
                <a:moveTo>
                  <a:pt x="261514" y="203999"/>
                </a:moveTo>
                <a:lnTo>
                  <a:pt x="242842" y="203999"/>
                </a:lnTo>
                <a:lnTo>
                  <a:pt x="257223" y="186761"/>
                </a:lnTo>
                <a:lnTo>
                  <a:pt x="286759" y="145855"/>
                </a:lnTo>
                <a:lnTo>
                  <a:pt x="315890" y="97489"/>
                </a:lnTo>
                <a:lnTo>
                  <a:pt x="329059" y="57872"/>
                </a:lnTo>
                <a:lnTo>
                  <a:pt x="326510" y="44443"/>
                </a:lnTo>
                <a:lnTo>
                  <a:pt x="320527" y="36712"/>
                </a:lnTo>
                <a:lnTo>
                  <a:pt x="313600" y="33050"/>
                </a:lnTo>
                <a:lnTo>
                  <a:pt x="308223" y="31829"/>
                </a:lnTo>
                <a:lnTo>
                  <a:pt x="306067" y="31829"/>
                </a:lnTo>
                <a:lnTo>
                  <a:pt x="303912" y="31106"/>
                </a:lnTo>
                <a:lnTo>
                  <a:pt x="319000" y="0"/>
                </a:lnTo>
                <a:lnTo>
                  <a:pt x="327173" y="1898"/>
                </a:lnTo>
                <a:lnTo>
                  <a:pt x="335345" y="8138"/>
                </a:lnTo>
                <a:lnTo>
                  <a:pt x="341632" y="19531"/>
                </a:lnTo>
                <a:lnTo>
                  <a:pt x="344146" y="36893"/>
                </a:lnTo>
                <a:lnTo>
                  <a:pt x="336180" y="77033"/>
                </a:lnTo>
                <a:lnTo>
                  <a:pt x="315592" y="122416"/>
                </a:lnTo>
                <a:lnTo>
                  <a:pt x="287347" y="168563"/>
                </a:lnTo>
                <a:lnTo>
                  <a:pt x="261514" y="203999"/>
                </a:lnTo>
                <a:close/>
              </a:path>
              <a:path w="344170" h="252095">
                <a:moveTo>
                  <a:pt x="222725" y="251743"/>
                </a:moveTo>
                <a:lnTo>
                  <a:pt x="219133" y="251743"/>
                </a:lnTo>
                <a:lnTo>
                  <a:pt x="218414" y="250296"/>
                </a:lnTo>
                <a:lnTo>
                  <a:pt x="218414" y="248849"/>
                </a:lnTo>
                <a:lnTo>
                  <a:pt x="217696" y="248126"/>
                </a:lnTo>
                <a:lnTo>
                  <a:pt x="217696" y="230764"/>
                </a:lnTo>
                <a:lnTo>
                  <a:pt x="217325" y="216737"/>
                </a:lnTo>
                <a:lnTo>
                  <a:pt x="213385" y="172892"/>
                </a:lnTo>
                <a:lnTo>
                  <a:pt x="207693" y="132314"/>
                </a:lnTo>
                <a:lnTo>
                  <a:pt x="193077" y="63636"/>
                </a:lnTo>
                <a:lnTo>
                  <a:pt x="185365" y="36893"/>
                </a:lnTo>
                <a:lnTo>
                  <a:pt x="214646" y="36893"/>
                </a:lnTo>
                <a:lnTo>
                  <a:pt x="215552" y="39674"/>
                </a:lnTo>
                <a:lnTo>
                  <a:pt x="227126" y="86265"/>
                </a:lnTo>
                <a:lnTo>
                  <a:pt x="236679" y="139638"/>
                </a:lnTo>
                <a:lnTo>
                  <a:pt x="242124" y="195318"/>
                </a:lnTo>
                <a:lnTo>
                  <a:pt x="242124" y="203999"/>
                </a:lnTo>
                <a:lnTo>
                  <a:pt x="261514" y="203999"/>
                </a:lnTo>
                <a:lnTo>
                  <a:pt x="256413" y="210995"/>
                </a:lnTo>
                <a:lnTo>
                  <a:pt x="227754" y="245232"/>
                </a:lnTo>
                <a:lnTo>
                  <a:pt x="222725" y="251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9A55408-16FC-4852-93A9-89C92D06130D}"/>
              </a:ext>
            </a:extLst>
          </p:cNvPr>
          <p:cNvSpPr/>
          <p:nvPr/>
        </p:nvSpPr>
        <p:spPr>
          <a:xfrm>
            <a:off x="5640257" y="5288852"/>
            <a:ext cx="121920" cy="346075"/>
          </a:xfrm>
          <a:custGeom>
            <a:avLst/>
            <a:gdLst/>
            <a:ahLst/>
            <a:cxnLst/>
            <a:rect l="l" t="t" r="r" b="b"/>
            <a:pathLst>
              <a:path w="121920" h="346075">
                <a:moveTo>
                  <a:pt x="6466" y="345785"/>
                </a:moveTo>
                <a:lnTo>
                  <a:pt x="0" y="345785"/>
                </a:lnTo>
                <a:lnTo>
                  <a:pt x="0" y="339998"/>
                </a:lnTo>
                <a:lnTo>
                  <a:pt x="1436" y="338551"/>
                </a:lnTo>
                <a:lnTo>
                  <a:pt x="2873" y="338551"/>
                </a:lnTo>
                <a:lnTo>
                  <a:pt x="25932" y="333273"/>
                </a:lnTo>
                <a:lnTo>
                  <a:pt x="40234" y="323450"/>
                </a:lnTo>
                <a:lnTo>
                  <a:pt x="47531" y="311593"/>
                </a:lnTo>
                <a:lnTo>
                  <a:pt x="49574" y="300211"/>
                </a:lnTo>
                <a:lnTo>
                  <a:pt x="49574" y="217020"/>
                </a:lnTo>
                <a:lnTo>
                  <a:pt x="51920" y="202699"/>
                </a:lnTo>
                <a:lnTo>
                  <a:pt x="59183" y="190344"/>
                </a:lnTo>
                <a:lnTo>
                  <a:pt x="71701" y="180296"/>
                </a:lnTo>
                <a:lnTo>
                  <a:pt x="89808" y="172892"/>
                </a:lnTo>
                <a:lnTo>
                  <a:pt x="82725" y="170654"/>
                </a:lnTo>
                <a:lnTo>
                  <a:pt x="52089" y="144861"/>
                </a:lnTo>
                <a:lnTo>
                  <a:pt x="49574" y="126595"/>
                </a:lnTo>
                <a:lnTo>
                  <a:pt x="49574" y="41233"/>
                </a:lnTo>
                <a:lnTo>
                  <a:pt x="48137" y="37616"/>
                </a:lnTo>
                <a:lnTo>
                  <a:pt x="42614" y="25861"/>
                </a:lnTo>
                <a:lnTo>
                  <a:pt x="33049" y="16819"/>
                </a:lnTo>
                <a:lnTo>
                  <a:pt x="20251" y="10760"/>
                </a:lnTo>
                <a:lnTo>
                  <a:pt x="5029" y="7957"/>
                </a:lnTo>
                <a:lnTo>
                  <a:pt x="2155" y="7234"/>
                </a:lnTo>
                <a:lnTo>
                  <a:pt x="0" y="7234"/>
                </a:lnTo>
                <a:lnTo>
                  <a:pt x="0" y="0"/>
                </a:lnTo>
                <a:lnTo>
                  <a:pt x="6466" y="0"/>
                </a:lnTo>
                <a:lnTo>
                  <a:pt x="17344" y="734"/>
                </a:lnTo>
                <a:lnTo>
                  <a:pt x="56040" y="14468"/>
                </a:lnTo>
                <a:lnTo>
                  <a:pt x="72565" y="52808"/>
                </a:lnTo>
                <a:lnTo>
                  <a:pt x="72565" y="134552"/>
                </a:lnTo>
                <a:lnTo>
                  <a:pt x="73283" y="138892"/>
                </a:lnTo>
                <a:lnTo>
                  <a:pt x="78301" y="150456"/>
                </a:lnTo>
                <a:lnTo>
                  <a:pt x="87563" y="159781"/>
                </a:lnTo>
                <a:lnTo>
                  <a:pt x="100462" y="166257"/>
                </a:lnTo>
                <a:lnTo>
                  <a:pt x="116392" y="169275"/>
                </a:lnTo>
                <a:lnTo>
                  <a:pt x="119984" y="169999"/>
                </a:lnTo>
                <a:lnTo>
                  <a:pt x="121421" y="169999"/>
                </a:lnTo>
                <a:lnTo>
                  <a:pt x="121421" y="175063"/>
                </a:lnTo>
                <a:lnTo>
                  <a:pt x="119984" y="176509"/>
                </a:lnTo>
                <a:lnTo>
                  <a:pt x="118547" y="177233"/>
                </a:lnTo>
                <a:lnTo>
                  <a:pt x="112081" y="177504"/>
                </a:lnTo>
                <a:lnTo>
                  <a:pt x="103998" y="178860"/>
                </a:lnTo>
                <a:lnTo>
                  <a:pt x="74271" y="205355"/>
                </a:lnTo>
                <a:lnTo>
                  <a:pt x="72565" y="224254"/>
                </a:lnTo>
                <a:lnTo>
                  <a:pt x="72565" y="303104"/>
                </a:lnTo>
                <a:lnTo>
                  <a:pt x="66682" y="320760"/>
                </a:lnTo>
                <a:lnTo>
                  <a:pt x="51909" y="334211"/>
                </a:lnTo>
                <a:lnTo>
                  <a:pt x="30939" y="342778"/>
                </a:lnTo>
                <a:lnTo>
                  <a:pt x="6466" y="345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3BECDF8-E6FA-4A2E-92F2-E448B3FDDE09}"/>
              </a:ext>
            </a:extLst>
          </p:cNvPr>
          <p:cNvSpPr/>
          <p:nvPr/>
        </p:nvSpPr>
        <p:spPr>
          <a:xfrm>
            <a:off x="20961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(1)</a:t>
            </a:r>
            <a:endParaRPr lang="zh-CN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A597B4F-2006-4EA9-AB39-BC8DC0F2A5C5}"/>
              </a:ext>
            </a:extLst>
          </p:cNvPr>
          <p:cNvSpPr/>
          <p:nvPr/>
        </p:nvSpPr>
        <p:spPr>
          <a:xfrm>
            <a:off x="33915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(5)</a:t>
            </a:r>
            <a:endParaRPr lang="zh-CN" altLang="en-US" sz="1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1A3DDBA-23E3-4A36-81CB-D0F138C37A12}"/>
              </a:ext>
            </a:extLst>
          </p:cNvPr>
          <p:cNvSpPr/>
          <p:nvPr/>
        </p:nvSpPr>
        <p:spPr>
          <a:xfrm>
            <a:off x="27057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(3)</a:t>
            </a:r>
            <a:endParaRPr lang="zh-CN" altLang="en-US" sz="1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AAF4327-1B2A-48FA-8B6A-AF390E5BE5C1}"/>
              </a:ext>
            </a:extLst>
          </p:cNvPr>
          <p:cNvSpPr/>
          <p:nvPr/>
        </p:nvSpPr>
        <p:spPr>
          <a:xfrm>
            <a:off x="2218304" y="3153039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(2)</a:t>
            </a:r>
            <a:endParaRPr lang="zh-CN" altLang="en-US" sz="1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B71724E-025C-436D-A2E8-517A9395CE1A}"/>
              </a:ext>
            </a:extLst>
          </p:cNvPr>
          <p:cNvSpPr/>
          <p:nvPr/>
        </p:nvSpPr>
        <p:spPr>
          <a:xfrm>
            <a:off x="2943681" y="3172918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(4)</a:t>
            </a:r>
            <a:endParaRPr lang="zh-CN" altLang="en-US" sz="1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D5FC764-3C23-44A9-A643-82F75DB4017A}"/>
              </a:ext>
            </a:extLst>
          </p:cNvPr>
          <p:cNvSpPr/>
          <p:nvPr/>
        </p:nvSpPr>
        <p:spPr>
          <a:xfrm>
            <a:off x="3559138" y="3149341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(6)</a:t>
            </a:r>
            <a:endParaRPr lang="zh-CN" altLang="en-US" sz="1400" dirty="0"/>
          </a:p>
        </p:txBody>
      </p:sp>
      <p:sp>
        <p:nvSpPr>
          <p:cNvPr id="74" name="object 9">
            <a:extLst>
              <a:ext uri="{FF2B5EF4-FFF2-40B4-BE49-F238E27FC236}">
                <a16:creationId xmlns:a16="http://schemas.microsoft.com/office/drawing/2014/main" id="{95EE88EA-46F1-4865-8126-22F58329224D}"/>
              </a:ext>
            </a:extLst>
          </p:cNvPr>
          <p:cNvSpPr/>
          <p:nvPr/>
        </p:nvSpPr>
        <p:spPr>
          <a:xfrm>
            <a:off x="2198233" y="2427706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2">
            <a:extLst>
              <a:ext uri="{FF2B5EF4-FFF2-40B4-BE49-F238E27FC236}">
                <a16:creationId xmlns:a16="http://schemas.microsoft.com/office/drawing/2014/main" id="{5DB64ECE-B41C-4813-A553-9F4B39E307C9}"/>
              </a:ext>
            </a:extLst>
          </p:cNvPr>
          <p:cNvSpPr/>
          <p:nvPr/>
        </p:nvSpPr>
        <p:spPr>
          <a:xfrm>
            <a:off x="7160854" y="337080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5">
            <a:extLst>
              <a:ext uri="{FF2B5EF4-FFF2-40B4-BE49-F238E27FC236}">
                <a16:creationId xmlns:a16="http://schemas.microsoft.com/office/drawing/2014/main" id="{20CC4FD3-ED72-4A8F-8E85-5E5B583FD8C4}"/>
              </a:ext>
            </a:extLst>
          </p:cNvPr>
          <p:cNvSpPr/>
          <p:nvPr/>
        </p:nvSpPr>
        <p:spPr>
          <a:xfrm>
            <a:off x="7185722" y="1552734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">
            <a:extLst>
              <a:ext uri="{FF2B5EF4-FFF2-40B4-BE49-F238E27FC236}">
                <a16:creationId xmlns:a16="http://schemas.microsoft.com/office/drawing/2014/main" id="{2BD9774C-646F-446F-8DC2-0D73AFCBFF4D}"/>
              </a:ext>
            </a:extLst>
          </p:cNvPr>
          <p:cNvSpPr/>
          <p:nvPr/>
        </p:nvSpPr>
        <p:spPr>
          <a:xfrm>
            <a:off x="7162862" y="1930686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8">
            <a:extLst>
              <a:ext uri="{FF2B5EF4-FFF2-40B4-BE49-F238E27FC236}">
                <a16:creationId xmlns:a16="http://schemas.microsoft.com/office/drawing/2014/main" id="{D7AFE2B6-2422-46BC-A3BF-6F92BB1EE3CC}"/>
              </a:ext>
            </a:extLst>
          </p:cNvPr>
          <p:cNvSpPr/>
          <p:nvPr/>
        </p:nvSpPr>
        <p:spPr>
          <a:xfrm>
            <a:off x="7150220" y="2290346"/>
            <a:ext cx="3088005" cy="303530"/>
          </a:xfrm>
          <a:custGeom>
            <a:avLst/>
            <a:gdLst/>
            <a:ahLst/>
            <a:cxnLst/>
            <a:rect l="l" t="t" r="r" b="b"/>
            <a:pathLst>
              <a:path w="3088004" h="303530">
                <a:moveTo>
                  <a:pt x="3037078" y="0"/>
                </a:moveTo>
                <a:lnTo>
                  <a:pt x="50546" y="0"/>
                </a:lnTo>
                <a:lnTo>
                  <a:pt x="30871" y="3972"/>
                </a:lnTo>
                <a:lnTo>
                  <a:pt x="14805" y="14805"/>
                </a:lnTo>
                <a:lnTo>
                  <a:pt x="3972" y="30871"/>
                </a:lnTo>
                <a:lnTo>
                  <a:pt x="0" y="50546"/>
                </a:lnTo>
                <a:lnTo>
                  <a:pt x="0" y="252730"/>
                </a:lnTo>
                <a:lnTo>
                  <a:pt x="3972" y="272404"/>
                </a:lnTo>
                <a:lnTo>
                  <a:pt x="14805" y="288470"/>
                </a:lnTo>
                <a:lnTo>
                  <a:pt x="30871" y="299303"/>
                </a:lnTo>
                <a:lnTo>
                  <a:pt x="50546" y="303276"/>
                </a:lnTo>
                <a:lnTo>
                  <a:pt x="3037078" y="303276"/>
                </a:lnTo>
                <a:lnTo>
                  <a:pt x="3056752" y="299303"/>
                </a:lnTo>
                <a:lnTo>
                  <a:pt x="3072818" y="288470"/>
                </a:lnTo>
                <a:lnTo>
                  <a:pt x="3083651" y="272404"/>
                </a:lnTo>
                <a:lnTo>
                  <a:pt x="3087624" y="252730"/>
                </a:lnTo>
                <a:lnTo>
                  <a:pt x="3087624" y="50546"/>
                </a:lnTo>
                <a:lnTo>
                  <a:pt x="3083651" y="30871"/>
                </a:lnTo>
                <a:lnTo>
                  <a:pt x="3072818" y="14805"/>
                </a:lnTo>
                <a:lnTo>
                  <a:pt x="3056752" y="3972"/>
                </a:lnTo>
                <a:lnTo>
                  <a:pt x="303707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1">
            <a:extLst>
              <a:ext uri="{FF2B5EF4-FFF2-40B4-BE49-F238E27FC236}">
                <a16:creationId xmlns:a16="http://schemas.microsoft.com/office/drawing/2014/main" id="{D3CD4458-0871-4242-A067-CEF9C11B217D}"/>
              </a:ext>
            </a:extLst>
          </p:cNvPr>
          <p:cNvSpPr/>
          <p:nvPr/>
        </p:nvSpPr>
        <p:spPr>
          <a:xfrm>
            <a:off x="7150220" y="2627154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3">
            <a:extLst>
              <a:ext uri="{FF2B5EF4-FFF2-40B4-BE49-F238E27FC236}">
                <a16:creationId xmlns:a16="http://schemas.microsoft.com/office/drawing/2014/main" id="{AABEB4FB-7ECF-41A7-8ECA-C2F0FD8CCE91}"/>
              </a:ext>
            </a:extLst>
          </p:cNvPr>
          <p:cNvSpPr/>
          <p:nvPr/>
        </p:nvSpPr>
        <p:spPr>
          <a:xfrm>
            <a:off x="7150220" y="2988342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1">
            <a:extLst>
              <a:ext uri="{FF2B5EF4-FFF2-40B4-BE49-F238E27FC236}">
                <a16:creationId xmlns:a16="http://schemas.microsoft.com/office/drawing/2014/main" id="{1C6A1A30-6194-418F-8820-7ED1AC2ED621}"/>
              </a:ext>
            </a:extLst>
          </p:cNvPr>
          <p:cNvSpPr txBox="1"/>
          <p:nvPr/>
        </p:nvSpPr>
        <p:spPr>
          <a:xfrm>
            <a:off x="8310627" y="1318036"/>
            <a:ext cx="1823720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65" algn="ctr">
              <a:lnSpc>
                <a:spcPts val="204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330200">
              <a:lnSpc>
                <a:spcPts val="2045"/>
              </a:lnSpc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</a:t>
            </a:r>
            <a:r>
              <a:rPr sz="2700" spc="-27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(3)</a:t>
            </a:r>
            <a:endParaRPr sz="1300" dirty="0">
              <a:latin typeface="Cambria Math"/>
              <a:cs typeface="Cambria Math"/>
            </a:endParaRPr>
          </a:p>
          <a:p>
            <a:pPr marR="278765" algn="ctr">
              <a:spcBef>
                <a:spcPts val="67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30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(4)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59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2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lang="zh-CN" altLang="en-US" sz="2700" spc="-247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65" dirty="0">
                <a:latin typeface="Cambria Math"/>
                <a:cs typeface="Cambria Math"/>
              </a:rPr>
              <a:t>(5)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43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(6)</a:t>
            </a:r>
            <a:endParaRPr sz="1300" dirty="0">
              <a:latin typeface="Cambria Math"/>
              <a:cs typeface="Cambria Math"/>
            </a:endParaRPr>
          </a:p>
          <a:p>
            <a:pPr marL="40005">
              <a:spcBef>
                <a:spcPts val="645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(3)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4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7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6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</a:p>
          <a:p>
            <a:pPr marL="40005">
              <a:spcBef>
                <a:spcPts val="645"/>
              </a:spcBef>
            </a:pP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45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B8CF360-BCD5-4C7E-9505-17ADEE046527}"/>
              </a:ext>
            </a:extLst>
          </p:cNvPr>
          <p:cNvSpPr txBox="1"/>
          <p:nvPr/>
        </p:nvSpPr>
        <p:spPr>
          <a:xfrm>
            <a:off x="7149024" y="12418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中心节点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1F7BF5A-0DB5-4F33-89A7-B780FDF374DD}"/>
              </a:ext>
            </a:extLst>
          </p:cNvPr>
          <p:cNvSpPr txBox="1"/>
          <p:nvPr/>
        </p:nvSpPr>
        <p:spPr>
          <a:xfrm>
            <a:off x="7208849" y="1394236"/>
            <a:ext cx="468015" cy="24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(1)</a:t>
            </a:r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(2)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(3)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(4)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(5)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(6)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endParaRPr lang="en-US" altLang="zh-CN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EE80B-74B2-0044-7557-9C9987A7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21" y="4445849"/>
            <a:ext cx="2514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85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CAB1-C260-426A-AF87-9304B35D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基于随机游走的信息提取器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A116814-E16E-43BB-801B-A0F274F9DF43}"/>
              </a:ext>
            </a:extLst>
          </p:cNvPr>
          <p:cNvSpPr/>
          <p:nvPr/>
        </p:nvSpPr>
        <p:spPr>
          <a:xfrm>
            <a:off x="2199010" y="2438405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DDE2C17-A2A4-48A7-A83D-21287D86EFD8}"/>
              </a:ext>
            </a:extLst>
          </p:cNvPr>
          <p:cNvSpPr/>
          <p:nvPr/>
        </p:nvSpPr>
        <p:spPr>
          <a:xfrm>
            <a:off x="2400305" y="301295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5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594DB86-11B0-4C32-B68E-7D99B9D8C86D}"/>
              </a:ext>
            </a:extLst>
          </p:cNvPr>
          <p:cNvSpPr/>
          <p:nvPr/>
        </p:nvSpPr>
        <p:spPr>
          <a:xfrm>
            <a:off x="2400305" y="301295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5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7E1684C-6ACD-424F-A100-6A87CEA67DC3}"/>
              </a:ext>
            </a:extLst>
          </p:cNvPr>
          <p:cNvSpPr/>
          <p:nvPr/>
        </p:nvSpPr>
        <p:spPr>
          <a:xfrm>
            <a:off x="2330958" y="2669290"/>
            <a:ext cx="105410" cy="380365"/>
          </a:xfrm>
          <a:custGeom>
            <a:avLst/>
            <a:gdLst/>
            <a:ahLst/>
            <a:cxnLst/>
            <a:rect l="l" t="t" r="r" b="b"/>
            <a:pathLst>
              <a:path w="105409" h="380364">
                <a:moveTo>
                  <a:pt x="0" y="0"/>
                </a:moveTo>
                <a:lnTo>
                  <a:pt x="105067" y="37992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9022D13-953C-45B7-B3B4-E9B6525480D3}"/>
              </a:ext>
            </a:extLst>
          </p:cNvPr>
          <p:cNvSpPr/>
          <p:nvPr/>
        </p:nvSpPr>
        <p:spPr>
          <a:xfrm>
            <a:off x="2764541" y="2414021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0972A6-2B1B-4053-8975-8963716013C7}"/>
              </a:ext>
            </a:extLst>
          </p:cNvPr>
          <p:cNvSpPr/>
          <p:nvPr/>
        </p:nvSpPr>
        <p:spPr>
          <a:xfrm>
            <a:off x="2764541" y="2414021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92EA4E-8120-459A-8C02-9FC5635907CC}"/>
              </a:ext>
            </a:extLst>
          </p:cNvPr>
          <p:cNvSpPr/>
          <p:nvPr/>
        </p:nvSpPr>
        <p:spPr>
          <a:xfrm>
            <a:off x="2605272" y="2654050"/>
            <a:ext cx="279400" cy="394335"/>
          </a:xfrm>
          <a:custGeom>
            <a:avLst/>
            <a:gdLst/>
            <a:ahLst/>
            <a:cxnLst/>
            <a:rect l="l" t="t" r="r" b="b"/>
            <a:pathLst>
              <a:path w="279400" h="394335">
                <a:moveTo>
                  <a:pt x="278866" y="0"/>
                </a:moveTo>
                <a:lnTo>
                  <a:pt x="0" y="39428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D851C7F-53E2-4A36-B904-6709BA2AB5CE}"/>
              </a:ext>
            </a:extLst>
          </p:cNvPr>
          <p:cNvSpPr/>
          <p:nvPr/>
        </p:nvSpPr>
        <p:spPr>
          <a:xfrm>
            <a:off x="2969518" y="2618994"/>
            <a:ext cx="225425" cy="419100"/>
          </a:xfrm>
          <a:custGeom>
            <a:avLst/>
            <a:gdLst/>
            <a:ahLst/>
            <a:cxnLst/>
            <a:rect l="l" t="t" r="r" b="b"/>
            <a:pathLst>
              <a:path w="225425" h="419100">
                <a:moveTo>
                  <a:pt x="0" y="0"/>
                </a:moveTo>
                <a:lnTo>
                  <a:pt x="224929" y="41875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A7F5D33-2201-4E7F-8762-696115F07F60}"/>
              </a:ext>
            </a:extLst>
          </p:cNvPr>
          <p:cNvSpPr/>
          <p:nvPr/>
        </p:nvSpPr>
        <p:spPr>
          <a:xfrm>
            <a:off x="3157732" y="3002284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AD55306-F324-47F3-BB2E-8C04DB2DF50B}"/>
              </a:ext>
            </a:extLst>
          </p:cNvPr>
          <p:cNvSpPr/>
          <p:nvPr/>
        </p:nvSpPr>
        <p:spPr>
          <a:xfrm>
            <a:off x="3157732" y="3002284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ABA4C68-7B1F-46F3-B05D-5326887DAF9A}"/>
              </a:ext>
            </a:extLst>
          </p:cNvPr>
          <p:cNvSpPr/>
          <p:nvPr/>
        </p:nvSpPr>
        <p:spPr>
          <a:xfrm>
            <a:off x="3404621" y="2388112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0AFDD91-55B5-4323-8D64-463FDA1FEDD7}"/>
              </a:ext>
            </a:extLst>
          </p:cNvPr>
          <p:cNvSpPr/>
          <p:nvPr/>
        </p:nvSpPr>
        <p:spPr>
          <a:xfrm>
            <a:off x="3404621" y="2388112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1EC1A65-E082-4B1C-891E-9A5582BF4D30}"/>
              </a:ext>
            </a:extLst>
          </p:cNvPr>
          <p:cNvSpPr/>
          <p:nvPr/>
        </p:nvSpPr>
        <p:spPr>
          <a:xfrm>
            <a:off x="3362705" y="2628143"/>
            <a:ext cx="162560" cy="410845"/>
          </a:xfrm>
          <a:custGeom>
            <a:avLst/>
            <a:gdLst/>
            <a:ahLst/>
            <a:cxnLst/>
            <a:rect l="l" t="t" r="r" b="b"/>
            <a:pathLst>
              <a:path w="162560" h="410844">
                <a:moveTo>
                  <a:pt x="162217" y="0"/>
                </a:moveTo>
                <a:lnTo>
                  <a:pt x="0" y="41031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954F73D-66A7-4BEB-B5BB-3A997AE34396}"/>
              </a:ext>
            </a:extLst>
          </p:cNvPr>
          <p:cNvSpPr/>
          <p:nvPr/>
        </p:nvSpPr>
        <p:spPr>
          <a:xfrm>
            <a:off x="3609594" y="2593085"/>
            <a:ext cx="162560" cy="445770"/>
          </a:xfrm>
          <a:custGeom>
            <a:avLst/>
            <a:gdLst/>
            <a:ahLst/>
            <a:cxnLst/>
            <a:rect l="l" t="t" r="r" b="b"/>
            <a:pathLst>
              <a:path w="162560" h="445769">
                <a:moveTo>
                  <a:pt x="0" y="0"/>
                </a:moveTo>
                <a:lnTo>
                  <a:pt x="162217" y="44533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1C91B34-12E9-4173-A990-BCA946B3C8DE}"/>
              </a:ext>
            </a:extLst>
          </p:cNvPr>
          <p:cNvSpPr/>
          <p:nvPr/>
        </p:nvSpPr>
        <p:spPr>
          <a:xfrm>
            <a:off x="3736853" y="3002284"/>
            <a:ext cx="238125" cy="239395"/>
          </a:xfrm>
          <a:custGeom>
            <a:avLst/>
            <a:gdLst/>
            <a:ahLst/>
            <a:cxnLst/>
            <a:rect l="l" t="t" r="r" b="b"/>
            <a:pathLst>
              <a:path w="238125" h="239394">
                <a:moveTo>
                  <a:pt x="118872" y="0"/>
                </a:moveTo>
                <a:lnTo>
                  <a:pt x="72603" y="9400"/>
                </a:lnTo>
                <a:lnTo>
                  <a:pt x="34818" y="35037"/>
                </a:lnTo>
                <a:lnTo>
                  <a:pt x="9342" y="73064"/>
                </a:lnTo>
                <a:lnTo>
                  <a:pt x="0" y="119634"/>
                </a:lnTo>
                <a:lnTo>
                  <a:pt x="9342" y="166203"/>
                </a:lnTo>
                <a:lnTo>
                  <a:pt x="34818" y="204230"/>
                </a:lnTo>
                <a:lnTo>
                  <a:pt x="72603" y="229867"/>
                </a:lnTo>
                <a:lnTo>
                  <a:pt x="118872" y="239268"/>
                </a:lnTo>
                <a:lnTo>
                  <a:pt x="165140" y="229867"/>
                </a:lnTo>
                <a:lnTo>
                  <a:pt x="202925" y="204230"/>
                </a:lnTo>
                <a:lnTo>
                  <a:pt x="228401" y="166203"/>
                </a:lnTo>
                <a:lnTo>
                  <a:pt x="237744" y="119634"/>
                </a:lnTo>
                <a:lnTo>
                  <a:pt x="228401" y="73064"/>
                </a:lnTo>
                <a:lnTo>
                  <a:pt x="202925" y="35037"/>
                </a:lnTo>
                <a:lnTo>
                  <a:pt x="165140" y="9400"/>
                </a:lnTo>
                <a:lnTo>
                  <a:pt x="11887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DF0B837-0174-4D67-8F03-B8AB0BC95016}"/>
              </a:ext>
            </a:extLst>
          </p:cNvPr>
          <p:cNvSpPr/>
          <p:nvPr/>
        </p:nvSpPr>
        <p:spPr>
          <a:xfrm>
            <a:off x="3736853" y="3002284"/>
            <a:ext cx="238125" cy="239395"/>
          </a:xfrm>
          <a:custGeom>
            <a:avLst/>
            <a:gdLst/>
            <a:ahLst/>
            <a:cxnLst/>
            <a:rect l="l" t="t" r="r" b="b"/>
            <a:pathLst>
              <a:path w="238125" h="239394">
                <a:moveTo>
                  <a:pt x="0" y="119634"/>
                </a:moveTo>
                <a:lnTo>
                  <a:pt x="9342" y="73064"/>
                </a:lnTo>
                <a:lnTo>
                  <a:pt x="34818" y="35037"/>
                </a:lnTo>
                <a:lnTo>
                  <a:pt x="72603" y="9400"/>
                </a:lnTo>
                <a:lnTo>
                  <a:pt x="118872" y="0"/>
                </a:lnTo>
                <a:lnTo>
                  <a:pt x="165140" y="9400"/>
                </a:lnTo>
                <a:lnTo>
                  <a:pt x="202925" y="35037"/>
                </a:lnTo>
                <a:lnTo>
                  <a:pt x="228401" y="73064"/>
                </a:lnTo>
                <a:lnTo>
                  <a:pt x="237744" y="119634"/>
                </a:lnTo>
                <a:lnTo>
                  <a:pt x="228401" y="166203"/>
                </a:lnTo>
                <a:lnTo>
                  <a:pt x="202925" y="204230"/>
                </a:lnTo>
                <a:lnTo>
                  <a:pt x="165140" y="229867"/>
                </a:lnTo>
                <a:lnTo>
                  <a:pt x="118872" y="239268"/>
                </a:lnTo>
                <a:lnTo>
                  <a:pt x="72603" y="229867"/>
                </a:lnTo>
                <a:lnTo>
                  <a:pt x="34818" y="204230"/>
                </a:lnTo>
                <a:lnTo>
                  <a:pt x="9342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25A30F51-7D73-466E-8632-3E703B6FC646}"/>
              </a:ext>
            </a:extLst>
          </p:cNvPr>
          <p:cNvSpPr/>
          <p:nvPr/>
        </p:nvSpPr>
        <p:spPr>
          <a:xfrm>
            <a:off x="4614677" y="2409444"/>
            <a:ext cx="1435735" cy="608330"/>
          </a:xfrm>
          <a:custGeom>
            <a:avLst/>
            <a:gdLst/>
            <a:ahLst/>
            <a:cxnLst/>
            <a:rect l="l" t="t" r="r" b="b"/>
            <a:pathLst>
              <a:path w="1435735" h="608330">
                <a:moveTo>
                  <a:pt x="1131570" y="0"/>
                </a:moveTo>
                <a:lnTo>
                  <a:pt x="1131570" y="152019"/>
                </a:lnTo>
                <a:lnTo>
                  <a:pt x="0" y="152019"/>
                </a:lnTo>
                <a:lnTo>
                  <a:pt x="0" y="456057"/>
                </a:lnTo>
                <a:lnTo>
                  <a:pt x="1131570" y="456057"/>
                </a:lnTo>
                <a:lnTo>
                  <a:pt x="1131570" y="608076"/>
                </a:lnTo>
                <a:lnTo>
                  <a:pt x="1435608" y="304038"/>
                </a:lnTo>
                <a:lnTo>
                  <a:pt x="1131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BB4DE4C-68A5-4480-8C64-8C3976ADCC52}"/>
              </a:ext>
            </a:extLst>
          </p:cNvPr>
          <p:cNvSpPr txBox="1"/>
          <p:nvPr/>
        </p:nvSpPr>
        <p:spPr>
          <a:xfrm>
            <a:off x="6690306" y="4496857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3087206A-0F80-48B7-A3C8-9B119B18512A}"/>
              </a:ext>
            </a:extLst>
          </p:cNvPr>
          <p:cNvSpPr/>
          <p:nvPr/>
        </p:nvSpPr>
        <p:spPr>
          <a:xfrm>
            <a:off x="3164158" y="4477802"/>
            <a:ext cx="295275" cy="214629"/>
          </a:xfrm>
          <a:custGeom>
            <a:avLst/>
            <a:gdLst/>
            <a:ahLst/>
            <a:cxnLst/>
            <a:rect l="l" t="t" r="r" b="b"/>
            <a:pathLst>
              <a:path w="295275" h="214629">
                <a:moveTo>
                  <a:pt x="35810" y="214510"/>
                </a:moveTo>
                <a:lnTo>
                  <a:pt x="32106" y="214510"/>
                </a:lnTo>
                <a:lnTo>
                  <a:pt x="32106" y="207092"/>
                </a:lnTo>
                <a:lnTo>
                  <a:pt x="32723" y="205856"/>
                </a:lnTo>
                <a:lnTo>
                  <a:pt x="33341" y="202146"/>
                </a:lnTo>
                <a:lnTo>
                  <a:pt x="36052" y="189406"/>
                </a:lnTo>
                <a:lnTo>
                  <a:pt x="40210" y="164669"/>
                </a:lnTo>
                <a:lnTo>
                  <a:pt x="44020" y="132861"/>
                </a:lnTo>
                <a:lnTo>
                  <a:pt x="45689" y="98909"/>
                </a:lnTo>
                <a:lnTo>
                  <a:pt x="45400" y="87898"/>
                </a:lnTo>
                <a:lnTo>
                  <a:pt x="38280" y="45127"/>
                </a:lnTo>
                <a:lnTo>
                  <a:pt x="4939" y="14218"/>
                </a:lnTo>
                <a:lnTo>
                  <a:pt x="1234" y="13600"/>
                </a:lnTo>
                <a:lnTo>
                  <a:pt x="0" y="13600"/>
                </a:lnTo>
                <a:lnTo>
                  <a:pt x="0" y="7418"/>
                </a:lnTo>
                <a:lnTo>
                  <a:pt x="9878" y="0"/>
                </a:lnTo>
                <a:lnTo>
                  <a:pt x="19757" y="0"/>
                </a:lnTo>
                <a:lnTo>
                  <a:pt x="57421" y="25963"/>
                </a:lnTo>
                <a:lnTo>
                  <a:pt x="67145" y="78471"/>
                </a:lnTo>
                <a:lnTo>
                  <a:pt x="67299" y="89018"/>
                </a:lnTo>
                <a:lnTo>
                  <a:pt x="66846" y="107554"/>
                </a:lnTo>
                <a:lnTo>
                  <a:pt x="65524" y="126032"/>
                </a:lnTo>
                <a:lnTo>
                  <a:pt x="63392" y="144394"/>
                </a:lnTo>
                <a:lnTo>
                  <a:pt x="60508" y="162583"/>
                </a:lnTo>
                <a:lnTo>
                  <a:pt x="76583" y="162583"/>
                </a:lnTo>
                <a:lnTo>
                  <a:pt x="65283" y="177892"/>
                </a:lnTo>
                <a:lnTo>
                  <a:pt x="40750" y="208328"/>
                </a:lnTo>
                <a:lnTo>
                  <a:pt x="35810" y="213892"/>
                </a:lnTo>
                <a:lnTo>
                  <a:pt x="35810" y="214510"/>
                </a:lnTo>
                <a:close/>
              </a:path>
              <a:path w="295275" h="214629">
                <a:moveTo>
                  <a:pt x="76583" y="162583"/>
                </a:moveTo>
                <a:lnTo>
                  <a:pt x="61125" y="162583"/>
                </a:lnTo>
                <a:lnTo>
                  <a:pt x="93753" y="118846"/>
                </a:lnTo>
                <a:lnTo>
                  <a:pt x="119318" y="79746"/>
                </a:lnTo>
                <a:lnTo>
                  <a:pt x="139095" y="45745"/>
                </a:lnTo>
                <a:lnTo>
                  <a:pt x="154357" y="17309"/>
                </a:lnTo>
                <a:lnTo>
                  <a:pt x="154357" y="15454"/>
                </a:lnTo>
                <a:lnTo>
                  <a:pt x="153122" y="12981"/>
                </a:lnTo>
                <a:lnTo>
                  <a:pt x="153122" y="6800"/>
                </a:lnTo>
                <a:lnTo>
                  <a:pt x="165471" y="0"/>
                </a:lnTo>
                <a:lnTo>
                  <a:pt x="174115" y="0"/>
                </a:lnTo>
                <a:lnTo>
                  <a:pt x="174115" y="1236"/>
                </a:lnTo>
                <a:lnTo>
                  <a:pt x="175350" y="2472"/>
                </a:lnTo>
                <a:lnTo>
                  <a:pt x="184291" y="30291"/>
                </a:lnTo>
                <a:lnTo>
                  <a:pt x="158679" y="30291"/>
                </a:lnTo>
                <a:lnTo>
                  <a:pt x="156624" y="34454"/>
                </a:lnTo>
                <a:lnTo>
                  <a:pt x="138304" y="68618"/>
                </a:lnTo>
                <a:lnTo>
                  <a:pt x="114118" y="108443"/>
                </a:lnTo>
                <a:lnTo>
                  <a:pt x="89759" y="144732"/>
                </a:lnTo>
                <a:lnTo>
                  <a:pt x="76583" y="162583"/>
                </a:lnTo>
                <a:close/>
              </a:path>
              <a:path w="295275" h="214629">
                <a:moveTo>
                  <a:pt x="224749" y="173092"/>
                </a:moveTo>
                <a:lnTo>
                  <a:pt x="208074" y="173092"/>
                </a:lnTo>
                <a:lnTo>
                  <a:pt x="220692" y="158371"/>
                </a:lnTo>
                <a:lnTo>
                  <a:pt x="246046" y="123482"/>
                </a:lnTo>
                <a:lnTo>
                  <a:pt x="270936" y="82334"/>
                </a:lnTo>
                <a:lnTo>
                  <a:pt x="282165" y="48836"/>
                </a:lnTo>
                <a:lnTo>
                  <a:pt x="279985" y="37100"/>
                </a:lnTo>
                <a:lnTo>
                  <a:pt x="274911" y="30522"/>
                </a:lnTo>
                <a:lnTo>
                  <a:pt x="269141" y="27538"/>
                </a:lnTo>
                <a:lnTo>
                  <a:pt x="264877" y="26582"/>
                </a:lnTo>
                <a:lnTo>
                  <a:pt x="262408" y="25963"/>
                </a:lnTo>
                <a:lnTo>
                  <a:pt x="261173" y="25963"/>
                </a:lnTo>
                <a:lnTo>
                  <a:pt x="261173" y="17309"/>
                </a:lnTo>
                <a:lnTo>
                  <a:pt x="265495" y="0"/>
                </a:lnTo>
                <a:lnTo>
                  <a:pt x="273521" y="0"/>
                </a:lnTo>
                <a:lnTo>
                  <a:pt x="280805" y="1429"/>
                </a:lnTo>
                <a:lnTo>
                  <a:pt x="287799" y="6336"/>
                </a:lnTo>
                <a:lnTo>
                  <a:pt x="293057" y="15647"/>
                </a:lnTo>
                <a:lnTo>
                  <a:pt x="295131" y="30291"/>
                </a:lnTo>
                <a:lnTo>
                  <a:pt x="284722" y="74027"/>
                </a:lnTo>
                <a:lnTo>
                  <a:pt x="259089" y="123328"/>
                </a:lnTo>
                <a:lnTo>
                  <a:pt x="226626" y="170774"/>
                </a:lnTo>
                <a:lnTo>
                  <a:pt x="224749" y="173092"/>
                </a:lnTo>
                <a:close/>
              </a:path>
              <a:path w="295275" h="214629">
                <a:moveTo>
                  <a:pt x="190786" y="214510"/>
                </a:moveTo>
                <a:lnTo>
                  <a:pt x="188316" y="214510"/>
                </a:lnTo>
                <a:lnTo>
                  <a:pt x="187698" y="213274"/>
                </a:lnTo>
                <a:lnTo>
                  <a:pt x="187698" y="212037"/>
                </a:lnTo>
                <a:lnTo>
                  <a:pt x="187081" y="210801"/>
                </a:lnTo>
                <a:lnTo>
                  <a:pt x="187081" y="196583"/>
                </a:lnTo>
                <a:lnTo>
                  <a:pt x="186502" y="184248"/>
                </a:lnTo>
                <a:lnTo>
                  <a:pt x="178389" y="112442"/>
                </a:lnTo>
                <a:lnTo>
                  <a:pt x="165403" y="53502"/>
                </a:lnTo>
                <a:lnTo>
                  <a:pt x="158679" y="30291"/>
                </a:lnTo>
                <a:lnTo>
                  <a:pt x="184291" y="30291"/>
                </a:lnTo>
                <a:lnTo>
                  <a:pt x="194876" y="72791"/>
                </a:lnTo>
                <a:lnTo>
                  <a:pt x="202874" y="118440"/>
                </a:lnTo>
                <a:lnTo>
                  <a:pt x="207456" y="166292"/>
                </a:lnTo>
                <a:lnTo>
                  <a:pt x="208074" y="173092"/>
                </a:lnTo>
                <a:lnTo>
                  <a:pt x="224749" y="173092"/>
                </a:lnTo>
                <a:lnTo>
                  <a:pt x="195725" y="208947"/>
                </a:lnTo>
                <a:lnTo>
                  <a:pt x="190786" y="213892"/>
                </a:lnTo>
                <a:lnTo>
                  <a:pt x="190786" y="214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BF6EFA53-2977-4312-A5D9-8DCF6C491F43}"/>
              </a:ext>
            </a:extLst>
          </p:cNvPr>
          <p:cNvSpPr txBox="1"/>
          <p:nvPr/>
        </p:nvSpPr>
        <p:spPr>
          <a:xfrm>
            <a:off x="2026404" y="1371600"/>
            <a:ext cx="4024007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：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中心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一定距离内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40E6E04C-C1A2-4B2F-B6F3-82D2B459986C}"/>
              </a:ext>
            </a:extLst>
          </p:cNvPr>
          <p:cNvSpPr/>
          <p:nvPr/>
        </p:nvSpPr>
        <p:spPr>
          <a:xfrm>
            <a:off x="8264657" y="3855725"/>
            <a:ext cx="2196083" cy="1066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C8F7DE05-6381-4D5C-AF6C-45E7D2E306F5}"/>
              </a:ext>
            </a:extLst>
          </p:cNvPr>
          <p:cNvSpPr/>
          <p:nvPr/>
        </p:nvSpPr>
        <p:spPr>
          <a:xfrm>
            <a:off x="1850136" y="4922523"/>
            <a:ext cx="2307590" cy="1065530"/>
          </a:xfrm>
          <a:custGeom>
            <a:avLst/>
            <a:gdLst/>
            <a:ahLst/>
            <a:cxnLst/>
            <a:rect l="l" t="t" r="r" b="b"/>
            <a:pathLst>
              <a:path w="2307590" h="1065529">
                <a:moveTo>
                  <a:pt x="2129790" y="0"/>
                </a:moveTo>
                <a:lnTo>
                  <a:pt x="177546" y="0"/>
                </a:lnTo>
                <a:lnTo>
                  <a:pt x="130346" y="6342"/>
                </a:lnTo>
                <a:lnTo>
                  <a:pt x="87934" y="24240"/>
                </a:lnTo>
                <a:lnTo>
                  <a:pt x="52001" y="52001"/>
                </a:lnTo>
                <a:lnTo>
                  <a:pt x="24240" y="87934"/>
                </a:lnTo>
                <a:lnTo>
                  <a:pt x="6342" y="130346"/>
                </a:lnTo>
                <a:lnTo>
                  <a:pt x="0" y="177545"/>
                </a:lnTo>
                <a:lnTo>
                  <a:pt x="0" y="887717"/>
                </a:lnTo>
                <a:lnTo>
                  <a:pt x="6342" y="934921"/>
                </a:lnTo>
                <a:lnTo>
                  <a:pt x="24240" y="977337"/>
                </a:lnTo>
                <a:lnTo>
                  <a:pt x="52001" y="1013272"/>
                </a:lnTo>
                <a:lnTo>
                  <a:pt x="87934" y="1041035"/>
                </a:lnTo>
                <a:lnTo>
                  <a:pt x="130346" y="1058933"/>
                </a:lnTo>
                <a:lnTo>
                  <a:pt x="177546" y="1065276"/>
                </a:lnTo>
                <a:lnTo>
                  <a:pt x="2129790" y="1065276"/>
                </a:lnTo>
                <a:lnTo>
                  <a:pt x="2176989" y="1058933"/>
                </a:lnTo>
                <a:lnTo>
                  <a:pt x="2219401" y="1041035"/>
                </a:lnTo>
                <a:lnTo>
                  <a:pt x="2255334" y="1013272"/>
                </a:lnTo>
                <a:lnTo>
                  <a:pt x="2283095" y="977337"/>
                </a:lnTo>
                <a:lnTo>
                  <a:pt x="2300993" y="934921"/>
                </a:lnTo>
                <a:lnTo>
                  <a:pt x="2307336" y="887717"/>
                </a:lnTo>
                <a:lnTo>
                  <a:pt x="2307336" y="177545"/>
                </a:lnTo>
                <a:lnTo>
                  <a:pt x="2300993" y="130346"/>
                </a:lnTo>
                <a:lnTo>
                  <a:pt x="2283095" y="87934"/>
                </a:lnTo>
                <a:lnTo>
                  <a:pt x="2255334" y="52001"/>
                </a:lnTo>
                <a:lnTo>
                  <a:pt x="2219401" y="24240"/>
                </a:lnTo>
                <a:lnTo>
                  <a:pt x="2176989" y="6342"/>
                </a:lnTo>
                <a:lnTo>
                  <a:pt x="212979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E5A95AAB-E3BD-480F-B722-E7E0479B52C9}"/>
              </a:ext>
            </a:extLst>
          </p:cNvPr>
          <p:cNvSpPr txBox="1"/>
          <p:nvPr/>
        </p:nvSpPr>
        <p:spPr>
          <a:xfrm>
            <a:off x="4720135" y="5188251"/>
            <a:ext cx="2533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40029" algn="l"/>
              </a:tabLst>
            </a:pPr>
            <a:r>
              <a:rPr u="heavy" dirty="0">
                <a:latin typeface="Times New Roman"/>
                <a:cs typeface="Times New Roman"/>
              </a:rPr>
              <a:t> 	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897B576-3FE9-45EA-9F16-7D6A863EEB18}"/>
              </a:ext>
            </a:extLst>
          </p:cNvPr>
          <p:cNvSpPr txBox="1"/>
          <p:nvPr/>
        </p:nvSpPr>
        <p:spPr>
          <a:xfrm>
            <a:off x="1980849" y="4462114"/>
            <a:ext cx="1912620" cy="1290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415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</a:t>
            </a:r>
          </a:p>
          <a:p>
            <a:pPr>
              <a:lnSpc>
                <a:spcPct val="10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299085" indent="-286385">
              <a:spcBef>
                <a:spcPts val="1485"/>
              </a:spcBef>
              <a:buFont typeface="Wingdings"/>
              <a:buChar char=""/>
              <a:tabLst>
                <a:tab pos="299720" algn="l"/>
              </a:tabLst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从每个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出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发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重复多次</a:t>
            </a: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18E761A2-FFEB-4FEA-A208-98C619E66291}"/>
              </a:ext>
            </a:extLst>
          </p:cNvPr>
          <p:cNvSpPr/>
          <p:nvPr/>
        </p:nvSpPr>
        <p:spPr>
          <a:xfrm>
            <a:off x="4334079" y="5311996"/>
            <a:ext cx="280670" cy="243840"/>
          </a:xfrm>
          <a:custGeom>
            <a:avLst/>
            <a:gdLst/>
            <a:ahLst/>
            <a:cxnLst/>
            <a:rect l="l" t="t" r="r" b="b"/>
            <a:pathLst>
              <a:path w="280669" h="243839">
                <a:moveTo>
                  <a:pt x="8621" y="67276"/>
                </a:moveTo>
                <a:lnTo>
                  <a:pt x="1436" y="67276"/>
                </a:lnTo>
                <a:lnTo>
                  <a:pt x="0" y="66552"/>
                </a:lnTo>
                <a:lnTo>
                  <a:pt x="0" y="64382"/>
                </a:lnTo>
                <a:lnTo>
                  <a:pt x="1616" y="57985"/>
                </a:lnTo>
                <a:lnTo>
                  <a:pt x="51729" y="13021"/>
                </a:lnTo>
                <a:lnTo>
                  <a:pt x="91155" y="1627"/>
                </a:lnTo>
                <a:lnTo>
                  <a:pt x="134353" y="0"/>
                </a:lnTo>
                <a:lnTo>
                  <a:pt x="173353" y="678"/>
                </a:lnTo>
                <a:lnTo>
                  <a:pt x="208715" y="5425"/>
                </a:lnTo>
                <a:lnTo>
                  <a:pt x="234378" y="18311"/>
                </a:lnTo>
                <a:lnTo>
                  <a:pt x="234859" y="19531"/>
                </a:lnTo>
                <a:lnTo>
                  <a:pt x="87653" y="19531"/>
                </a:lnTo>
                <a:lnTo>
                  <a:pt x="60778" y="22504"/>
                </a:lnTo>
                <a:lnTo>
                  <a:pt x="44006" y="28664"/>
                </a:lnTo>
                <a:lnTo>
                  <a:pt x="34508" y="37130"/>
                </a:lnTo>
                <a:lnTo>
                  <a:pt x="29457" y="47021"/>
                </a:lnTo>
                <a:lnTo>
                  <a:pt x="26583" y="55701"/>
                </a:lnTo>
                <a:lnTo>
                  <a:pt x="19398" y="60765"/>
                </a:lnTo>
                <a:lnTo>
                  <a:pt x="16524" y="62212"/>
                </a:lnTo>
                <a:lnTo>
                  <a:pt x="8621" y="67276"/>
                </a:lnTo>
                <a:close/>
              </a:path>
              <a:path w="280669" h="243839">
                <a:moveTo>
                  <a:pt x="35205" y="243786"/>
                </a:moveTo>
                <a:lnTo>
                  <a:pt x="32331" y="243786"/>
                </a:lnTo>
                <a:lnTo>
                  <a:pt x="32331" y="240892"/>
                </a:lnTo>
                <a:lnTo>
                  <a:pt x="33768" y="236552"/>
                </a:lnTo>
                <a:lnTo>
                  <a:pt x="44657" y="208735"/>
                </a:lnTo>
                <a:lnTo>
                  <a:pt x="54603" y="180578"/>
                </a:lnTo>
                <a:lnTo>
                  <a:pt x="71128" y="122978"/>
                </a:lnTo>
                <a:lnTo>
                  <a:pt x="82893" y="60132"/>
                </a:lnTo>
                <a:lnTo>
                  <a:pt x="87653" y="19531"/>
                </a:lnTo>
                <a:lnTo>
                  <a:pt x="115673" y="19531"/>
                </a:lnTo>
                <a:lnTo>
                  <a:pt x="102583" y="98699"/>
                </a:lnTo>
                <a:lnTo>
                  <a:pt x="84240" y="165116"/>
                </a:lnTo>
                <a:lnTo>
                  <a:pt x="67783" y="211187"/>
                </a:lnTo>
                <a:lnTo>
                  <a:pt x="41660" y="242441"/>
                </a:lnTo>
                <a:lnTo>
                  <a:pt x="35205" y="243786"/>
                </a:lnTo>
                <a:close/>
              </a:path>
              <a:path w="280669" h="243839">
                <a:moveTo>
                  <a:pt x="199016" y="243786"/>
                </a:moveTo>
                <a:lnTo>
                  <a:pt x="185679" y="240734"/>
                </a:lnTo>
                <a:lnTo>
                  <a:pt x="174767" y="231307"/>
                </a:lnTo>
                <a:lnTo>
                  <a:pt x="164664" y="215098"/>
                </a:lnTo>
                <a:lnTo>
                  <a:pt x="153752" y="191701"/>
                </a:lnTo>
                <a:lnTo>
                  <a:pt x="142133" y="167116"/>
                </a:lnTo>
                <a:lnTo>
                  <a:pt x="133006" y="152366"/>
                </a:lnTo>
                <a:lnTo>
                  <a:pt x="124553" y="144804"/>
                </a:lnTo>
                <a:lnTo>
                  <a:pt x="114955" y="141786"/>
                </a:lnTo>
                <a:lnTo>
                  <a:pt x="112799" y="141786"/>
                </a:lnTo>
                <a:lnTo>
                  <a:pt x="112799" y="139616"/>
                </a:lnTo>
                <a:lnTo>
                  <a:pt x="114966" y="135592"/>
                </a:lnTo>
                <a:lnTo>
                  <a:pt x="120972" y="130212"/>
                </a:lnTo>
                <a:lnTo>
                  <a:pt x="130076" y="125374"/>
                </a:lnTo>
                <a:lnTo>
                  <a:pt x="141538" y="122978"/>
                </a:lnTo>
                <a:lnTo>
                  <a:pt x="176934" y="114952"/>
                </a:lnTo>
                <a:lnTo>
                  <a:pt x="199465" y="97839"/>
                </a:lnTo>
                <a:lnTo>
                  <a:pt x="211353" y="77200"/>
                </a:lnTo>
                <a:lnTo>
                  <a:pt x="214822" y="58595"/>
                </a:lnTo>
                <a:lnTo>
                  <a:pt x="211095" y="42725"/>
                </a:lnTo>
                <a:lnTo>
                  <a:pt x="197938" y="30382"/>
                </a:lnTo>
                <a:lnTo>
                  <a:pt x="172387" y="22380"/>
                </a:lnTo>
                <a:lnTo>
                  <a:pt x="131479" y="19531"/>
                </a:lnTo>
                <a:lnTo>
                  <a:pt x="234859" y="19531"/>
                </a:lnTo>
                <a:lnTo>
                  <a:pt x="244279" y="43404"/>
                </a:lnTo>
                <a:lnTo>
                  <a:pt x="238217" y="70249"/>
                </a:lnTo>
                <a:lnTo>
                  <a:pt x="221108" y="95398"/>
                </a:lnTo>
                <a:lnTo>
                  <a:pt x="194570" y="117157"/>
                </a:lnTo>
                <a:lnTo>
                  <a:pt x="160218" y="133829"/>
                </a:lnTo>
                <a:lnTo>
                  <a:pt x="165910" y="141571"/>
                </a:lnTo>
                <a:lnTo>
                  <a:pt x="171265" y="150738"/>
                </a:lnTo>
                <a:lnTo>
                  <a:pt x="176485" y="161397"/>
                </a:lnTo>
                <a:lnTo>
                  <a:pt x="181772" y="173616"/>
                </a:lnTo>
                <a:lnTo>
                  <a:pt x="190383" y="192933"/>
                </a:lnTo>
                <a:lnTo>
                  <a:pt x="199465" y="209334"/>
                </a:lnTo>
                <a:lnTo>
                  <a:pt x="209759" y="220716"/>
                </a:lnTo>
                <a:lnTo>
                  <a:pt x="222007" y="224977"/>
                </a:lnTo>
                <a:lnTo>
                  <a:pt x="249865" y="224977"/>
                </a:lnTo>
                <a:lnTo>
                  <a:pt x="229281" y="237105"/>
                </a:lnTo>
                <a:lnTo>
                  <a:pt x="199016" y="243786"/>
                </a:lnTo>
                <a:close/>
              </a:path>
              <a:path w="280669" h="243839">
                <a:moveTo>
                  <a:pt x="249865" y="224977"/>
                </a:moveTo>
                <a:lnTo>
                  <a:pt x="222007" y="224977"/>
                </a:lnTo>
                <a:lnTo>
                  <a:pt x="232772" y="223157"/>
                </a:lnTo>
                <a:lnTo>
                  <a:pt x="240777" y="218557"/>
                </a:lnTo>
                <a:lnTo>
                  <a:pt x="246760" y="212465"/>
                </a:lnTo>
                <a:lnTo>
                  <a:pt x="251464" y="206169"/>
                </a:lnTo>
                <a:lnTo>
                  <a:pt x="257818" y="199636"/>
                </a:lnTo>
                <a:lnTo>
                  <a:pt x="265115" y="195137"/>
                </a:lnTo>
                <a:lnTo>
                  <a:pt x="271873" y="192537"/>
                </a:lnTo>
                <a:lnTo>
                  <a:pt x="276610" y="191701"/>
                </a:lnTo>
                <a:lnTo>
                  <a:pt x="280203" y="191701"/>
                </a:lnTo>
                <a:lnTo>
                  <a:pt x="280203" y="193871"/>
                </a:lnTo>
                <a:lnTo>
                  <a:pt x="273377" y="205027"/>
                </a:lnTo>
                <a:lnTo>
                  <a:pt x="255236" y="221812"/>
                </a:lnTo>
                <a:lnTo>
                  <a:pt x="249865" y="224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AD7C6832-D811-41EF-A23D-5869689098DC}"/>
              </a:ext>
            </a:extLst>
          </p:cNvPr>
          <p:cNvSpPr/>
          <p:nvPr/>
        </p:nvSpPr>
        <p:spPr>
          <a:xfrm>
            <a:off x="4732835" y="5495378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>
                <a:moveTo>
                  <a:pt x="0" y="0"/>
                </a:moveTo>
                <a:lnTo>
                  <a:pt x="227754" y="0"/>
                </a:lnTo>
              </a:path>
            </a:pathLst>
          </a:custGeom>
          <a:ln w="13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8F928A54-4A1F-4BF5-AE23-BC84471E1E48}"/>
              </a:ext>
            </a:extLst>
          </p:cNvPr>
          <p:cNvSpPr/>
          <p:nvPr/>
        </p:nvSpPr>
        <p:spPr>
          <a:xfrm>
            <a:off x="5100691" y="5288852"/>
            <a:ext cx="122555" cy="346075"/>
          </a:xfrm>
          <a:custGeom>
            <a:avLst/>
            <a:gdLst/>
            <a:ahLst/>
            <a:cxnLst/>
            <a:rect l="l" t="t" r="r" b="b"/>
            <a:pathLst>
              <a:path w="122554" h="346075">
                <a:moveTo>
                  <a:pt x="122139" y="345785"/>
                </a:moveTo>
                <a:lnTo>
                  <a:pt x="115673" y="345785"/>
                </a:lnTo>
                <a:lnTo>
                  <a:pt x="103987" y="345062"/>
                </a:lnTo>
                <a:lnTo>
                  <a:pt x="66099" y="332040"/>
                </a:lnTo>
                <a:lnTo>
                  <a:pt x="49574" y="292977"/>
                </a:lnTo>
                <a:lnTo>
                  <a:pt x="49574" y="211233"/>
                </a:lnTo>
                <a:lnTo>
                  <a:pt x="48137" y="207616"/>
                </a:lnTo>
                <a:lnTo>
                  <a:pt x="43130" y="195951"/>
                </a:lnTo>
                <a:lnTo>
                  <a:pt x="33947" y="186456"/>
                </a:lnTo>
                <a:lnTo>
                  <a:pt x="21262" y="179945"/>
                </a:lnTo>
                <a:lnTo>
                  <a:pt x="5747" y="177233"/>
                </a:lnTo>
                <a:lnTo>
                  <a:pt x="2155" y="176509"/>
                </a:lnTo>
                <a:lnTo>
                  <a:pt x="0" y="176509"/>
                </a:lnTo>
                <a:lnTo>
                  <a:pt x="0" y="170722"/>
                </a:lnTo>
                <a:lnTo>
                  <a:pt x="2873" y="169275"/>
                </a:lnTo>
                <a:lnTo>
                  <a:pt x="9654" y="169004"/>
                </a:lnTo>
                <a:lnTo>
                  <a:pt x="17782" y="167648"/>
                </a:lnTo>
                <a:lnTo>
                  <a:pt x="47868" y="141153"/>
                </a:lnTo>
                <a:lnTo>
                  <a:pt x="49574" y="122254"/>
                </a:lnTo>
                <a:lnTo>
                  <a:pt x="49574" y="43404"/>
                </a:lnTo>
                <a:lnTo>
                  <a:pt x="55052" y="25940"/>
                </a:lnTo>
                <a:lnTo>
                  <a:pt x="69691" y="12207"/>
                </a:lnTo>
                <a:lnTo>
                  <a:pt x="90796" y="3221"/>
                </a:lnTo>
                <a:lnTo>
                  <a:pt x="115673" y="0"/>
                </a:lnTo>
                <a:lnTo>
                  <a:pt x="122139" y="0"/>
                </a:lnTo>
                <a:lnTo>
                  <a:pt x="122139" y="5787"/>
                </a:lnTo>
                <a:lnTo>
                  <a:pt x="120702" y="7234"/>
                </a:lnTo>
                <a:lnTo>
                  <a:pt x="118547" y="7957"/>
                </a:lnTo>
                <a:lnTo>
                  <a:pt x="95601" y="12930"/>
                </a:lnTo>
                <a:lnTo>
                  <a:pt x="81546" y="22787"/>
                </a:lnTo>
                <a:lnTo>
                  <a:pt x="74496" y="34813"/>
                </a:lnTo>
                <a:lnTo>
                  <a:pt x="72565" y="46297"/>
                </a:lnTo>
                <a:lnTo>
                  <a:pt x="72565" y="129488"/>
                </a:lnTo>
                <a:lnTo>
                  <a:pt x="70207" y="143391"/>
                </a:lnTo>
                <a:lnTo>
                  <a:pt x="62866" y="155531"/>
                </a:lnTo>
                <a:lnTo>
                  <a:pt x="50135" y="165500"/>
                </a:lnTo>
                <a:lnTo>
                  <a:pt x="31612" y="172892"/>
                </a:lnTo>
                <a:lnTo>
                  <a:pt x="39111" y="175243"/>
                </a:lnTo>
                <a:lnTo>
                  <a:pt x="69781" y="201015"/>
                </a:lnTo>
                <a:lnTo>
                  <a:pt x="72565" y="219190"/>
                </a:lnTo>
                <a:lnTo>
                  <a:pt x="72565" y="305275"/>
                </a:lnTo>
                <a:lnTo>
                  <a:pt x="73283" y="308168"/>
                </a:lnTo>
                <a:lnTo>
                  <a:pt x="79110" y="320342"/>
                </a:lnTo>
                <a:lnTo>
                  <a:pt x="88641" y="329599"/>
                </a:lnTo>
                <a:lnTo>
                  <a:pt x="101270" y="335737"/>
                </a:lnTo>
                <a:lnTo>
                  <a:pt x="116392" y="338551"/>
                </a:lnTo>
                <a:lnTo>
                  <a:pt x="122139" y="338551"/>
                </a:lnTo>
                <a:lnTo>
                  <a:pt x="122139" y="345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870E2D13-1137-42CC-9269-98CA72B1F336}"/>
              </a:ext>
            </a:extLst>
          </p:cNvPr>
          <p:cNvSpPr/>
          <p:nvPr/>
        </p:nvSpPr>
        <p:spPr>
          <a:xfrm>
            <a:off x="5259468" y="5312001"/>
            <a:ext cx="344170" cy="252095"/>
          </a:xfrm>
          <a:custGeom>
            <a:avLst/>
            <a:gdLst/>
            <a:ahLst/>
            <a:cxnLst/>
            <a:rect l="l" t="t" r="r" b="b"/>
            <a:pathLst>
              <a:path w="344170" h="252095">
                <a:moveTo>
                  <a:pt x="42389" y="251743"/>
                </a:moveTo>
                <a:lnTo>
                  <a:pt x="38078" y="251743"/>
                </a:lnTo>
                <a:lnTo>
                  <a:pt x="38078" y="241615"/>
                </a:lnTo>
                <a:lnTo>
                  <a:pt x="38797" y="237275"/>
                </a:lnTo>
                <a:lnTo>
                  <a:pt x="41951" y="222479"/>
                </a:lnTo>
                <a:lnTo>
                  <a:pt x="46790" y="193781"/>
                </a:lnTo>
                <a:lnTo>
                  <a:pt x="51224" y="156808"/>
                </a:lnTo>
                <a:lnTo>
                  <a:pt x="53166" y="117190"/>
                </a:lnTo>
                <a:lnTo>
                  <a:pt x="52942" y="104000"/>
                </a:lnTo>
                <a:lnTo>
                  <a:pt x="45263" y="54255"/>
                </a:lnTo>
                <a:lnTo>
                  <a:pt x="17276" y="19769"/>
                </a:lnTo>
                <a:lnTo>
                  <a:pt x="6466" y="17361"/>
                </a:lnTo>
                <a:lnTo>
                  <a:pt x="0" y="17361"/>
                </a:lnTo>
                <a:lnTo>
                  <a:pt x="0" y="14468"/>
                </a:lnTo>
                <a:lnTo>
                  <a:pt x="2088" y="10376"/>
                </a:lnTo>
                <a:lnTo>
                  <a:pt x="7543" y="5606"/>
                </a:lnTo>
                <a:lnTo>
                  <a:pt x="15155" y="1650"/>
                </a:lnTo>
                <a:lnTo>
                  <a:pt x="23709" y="0"/>
                </a:lnTo>
                <a:lnTo>
                  <a:pt x="33476" y="1096"/>
                </a:lnTo>
                <a:lnTo>
                  <a:pt x="66817" y="31106"/>
                </a:lnTo>
                <a:lnTo>
                  <a:pt x="76876" y="73696"/>
                </a:lnTo>
                <a:lnTo>
                  <a:pt x="78313" y="104893"/>
                </a:lnTo>
                <a:lnTo>
                  <a:pt x="77796" y="127002"/>
                </a:lnTo>
                <a:lnTo>
                  <a:pt x="76337" y="148839"/>
                </a:lnTo>
                <a:lnTo>
                  <a:pt x="74069" y="170406"/>
                </a:lnTo>
                <a:lnTo>
                  <a:pt x="71128" y="191701"/>
                </a:lnTo>
                <a:lnTo>
                  <a:pt x="89307" y="191701"/>
                </a:lnTo>
                <a:lnTo>
                  <a:pt x="76079" y="209605"/>
                </a:lnTo>
                <a:lnTo>
                  <a:pt x="47418" y="245232"/>
                </a:lnTo>
                <a:lnTo>
                  <a:pt x="42389" y="251743"/>
                </a:lnTo>
                <a:close/>
              </a:path>
              <a:path w="344170" h="252095">
                <a:moveTo>
                  <a:pt x="89307" y="191701"/>
                </a:moveTo>
                <a:lnTo>
                  <a:pt x="71128" y="191701"/>
                </a:lnTo>
                <a:lnTo>
                  <a:pt x="109510" y="140102"/>
                </a:lnTo>
                <a:lnTo>
                  <a:pt x="139472" y="94132"/>
                </a:lnTo>
                <a:lnTo>
                  <a:pt x="162570" y="54255"/>
                </a:lnTo>
                <a:lnTo>
                  <a:pt x="180335" y="20978"/>
                </a:lnTo>
                <a:lnTo>
                  <a:pt x="178180" y="16638"/>
                </a:lnTo>
                <a:lnTo>
                  <a:pt x="178180" y="15191"/>
                </a:lnTo>
                <a:lnTo>
                  <a:pt x="180638" y="10071"/>
                </a:lnTo>
                <a:lnTo>
                  <a:pt x="186532" y="5154"/>
                </a:lnTo>
                <a:lnTo>
                  <a:pt x="193638" y="1458"/>
                </a:lnTo>
                <a:lnTo>
                  <a:pt x="199734" y="0"/>
                </a:lnTo>
                <a:lnTo>
                  <a:pt x="202608" y="0"/>
                </a:lnTo>
                <a:lnTo>
                  <a:pt x="203326" y="1446"/>
                </a:lnTo>
                <a:lnTo>
                  <a:pt x="204045" y="4340"/>
                </a:lnTo>
                <a:lnTo>
                  <a:pt x="214646" y="36893"/>
                </a:lnTo>
                <a:lnTo>
                  <a:pt x="185365" y="36893"/>
                </a:lnTo>
                <a:lnTo>
                  <a:pt x="182872" y="41346"/>
                </a:lnTo>
                <a:lnTo>
                  <a:pt x="175986" y="54266"/>
                </a:lnTo>
                <a:lnTo>
                  <a:pt x="170614" y="64360"/>
                </a:lnTo>
                <a:lnTo>
                  <a:pt x="161655" y="81020"/>
                </a:lnTo>
                <a:lnTo>
                  <a:pt x="133399" y="128041"/>
                </a:lnTo>
                <a:lnTo>
                  <a:pt x="104806" y="170722"/>
                </a:lnTo>
                <a:lnTo>
                  <a:pt x="89307" y="191701"/>
                </a:lnTo>
                <a:close/>
              </a:path>
              <a:path w="344170" h="252095">
                <a:moveTo>
                  <a:pt x="261514" y="203999"/>
                </a:moveTo>
                <a:lnTo>
                  <a:pt x="242842" y="203999"/>
                </a:lnTo>
                <a:lnTo>
                  <a:pt x="257223" y="186761"/>
                </a:lnTo>
                <a:lnTo>
                  <a:pt x="286759" y="145855"/>
                </a:lnTo>
                <a:lnTo>
                  <a:pt x="315890" y="97489"/>
                </a:lnTo>
                <a:lnTo>
                  <a:pt x="329059" y="57872"/>
                </a:lnTo>
                <a:lnTo>
                  <a:pt x="326510" y="44443"/>
                </a:lnTo>
                <a:lnTo>
                  <a:pt x="320527" y="36712"/>
                </a:lnTo>
                <a:lnTo>
                  <a:pt x="313600" y="33050"/>
                </a:lnTo>
                <a:lnTo>
                  <a:pt x="308223" y="31829"/>
                </a:lnTo>
                <a:lnTo>
                  <a:pt x="306067" y="31829"/>
                </a:lnTo>
                <a:lnTo>
                  <a:pt x="303912" y="31106"/>
                </a:lnTo>
                <a:lnTo>
                  <a:pt x="319000" y="0"/>
                </a:lnTo>
                <a:lnTo>
                  <a:pt x="327173" y="1898"/>
                </a:lnTo>
                <a:lnTo>
                  <a:pt x="335345" y="8138"/>
                </a:lnTo>
                <a:lnTo>
                  <a:pt x="341632" y="19531"/>
                </a:lnTo>
                <a:lnTo>
                  <a:pt x="344146" y="36893"/>
                </a:lnTo>
                <a:lnTo>
                  <a:pt x="336180" y="77033"/>
                </a:lnTo>
                <a:lnTo>
                  <a:pt x="315592" y="122416"/>
                </a:lnTo>
                <a:lnTo>
                  <a:pt x="287347" y="168563"/>
                </a:lnTo>
                <a:lnTo>
                  <a:pt x="261514" y="203999"/>
                </a:lnTo>
                <a:close/>
              </a:path>
              <a:path w="344170" h="252095">
                <a:moveTo>
                  <a:pt x="222725" y="251743"/>
                </a:moveTo>
                <a:lnTo>
                  <a:pt x="219133" y="251743"/>
                </a:lnTo>
                <a:lnTo>
                  <a:pt x="218414" y="250296"/>
                </a:lnTo>
                <a:lnTo>
                  <a:pt x="218414" y="248849"/>
                </a:lnTo>
                <a:lnTo>
                  <a:pt x="217696" y="248126"/>
                </a:lnTo>
                <a:lnTo>
                  <a:pt x="217696" y="230764"/>
                </a:lnTo>
                <a:lnTo>
                  <a:pt x="217325" y="216737"/>
                </a:lnTo>
                <a:lnTo>
                  <a:pt x="213385" y="172892"/>
                </a:lnTo>
                <a:lnTo>
                  <a:pt x="207693" y="132314"/>
                </a:lnTo>
                <a:lnTo>
                  <a:pt x="193077" y="63636"/>
                </a:lnTo>
                <a:lnTo>
                  <a:pt x="185365" y="36893"/>
                </a:lnTo>
                <a:lnTo>
                  <a:pt x="214646" y="36893"/>
                </a:lnTo>
                <a:lnTo>
                  <a:pt x="215552" y="39674"/>
                </a:lnTo>
                <a:lnTo>
                  <a:pt x="227126" y="86265"/>
                </a:lnTo>
                <a:lnTo>
                  <a:pt x="236679" y="139638"/>
                </a:lnTo>
                <a:lnTo>
                  <a:pt x="242124" y="195318"/>
                </a:lnTo>
                <a:lnTo>
                  <a:pt x="242124" y="203999"/>
                </a:lnTo>
                <a:lnTo>
                  <a:pt x="261514" y="203999"/>
                </a:lnTo>
                <a:lnTo>
                  <a:pt x="256413" y="210995"/>
                </a:lnTo>
                <a:lnTo>
                  <a:pt x="227754" y="245232"/>
                </a:lnTo>
                <a:lnTo>
                  <a:pt x="222725" y="251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9A55408-16FC-4852-93A9-89C92D06130D}"/>
              </a:ext>
            </a:extLst>
          </p:cNvPr>
          <p:cNvSpPr/>
          <p:nvPr/>
        </p:nvSpPr>
        <p:spPr>
          <a:xfrm>
            <a:off x="5640257" y="5288852"/>
            <a:ext cx="121920" cy="346075"/>
          </a:xfrm>
          <a:custGeom>
            <a:avLst/>
            <a:gdLst/>
            <a:ahLst/>
            <a:cxnLst/>
            <a:rect l="l" t="t" r="r" b="b"/>
            <a:pathLst>
              <a:path w="121920" h="346075">
                <a:moveTo>
                  <a:pt x="6466" y="345785"/>
                </a:moveTo>
                <a:lnTo>
                  <a:pt x="0" y="345785"/>
                </a:lnTo>
                <a:lnTo>
                  <a:pt x="0" y="339998"/>
                </a:lnTo>
                <a:lnTo>
                  <a:pt x="1436" y="338551"/>
                </a:lnTo>
                <a:lnTo>
                  <a:pt x="2873" y="338551"/>
                </a:lnTo>
                <a:lnTo>
                  <a:pt x="25932" y="333273"/>
                </a:lnTo>
                <a:lnTo>
                  <a:pt x="40234" y="323450"/>
                </a:lnTo>
                <a:lnTo>
                  <a:pt x="47531" y="311593"/>
                </a:lnTo>
                <a:lnTo>
                  <a:pt x="49574" y="300211"/>
                </a:lnTo>
                <a:lnTo>
                  <a:pt x="49574" y="217020"/>
                </a:lnTo>
                <a:lnTo>
                  <a:pt x="51920" y="202699"/>
                </a:lnTo>
                <a:lnTo>
                  <a:pt x="59183" y="190344"/>
                </a:lnTo>
                <a:lnTo>
                  <a:pt x="71701" y="180296"/>
                </a:lnTo>
                <a:lnTo>
                  <a:pt x="89808" y="172892"/>
                </a:lnTo>
                <a:lnTo>
                  <a:pt x="82725" y="170654"/>
                </a:lnTo>
                <a:lnTo>
                  <a:pt x="52089" y="144861"/>
                </a:lnTo>
                <a:lnTo>
                  <a:pt x="49574" y="126595"/>
                </a:lnTo>
                <a:lnTo>
                  <a:pt x="49574" y="41233"/>
                </a:lnTo>
                <a:lnTo>
                  <a:pt x="48137" y="37616"/>
                </a:lnTo>
                <a:lnTo>
                  <a:pt x="42614" y="25861"/>
                </a:lnTo>
                <a:lnTo>
                  <a:pt x="33049" y="16819"/>
                </a:lnTo>
                <a:lnTo>
                  <a:pt x="20251" y="10760"/>
                </a:lnTo>
                <a:lnTo>
                  <a:pt x="5029" y="7957"/>
                </a:lnTo>
                <a:lnTo>
                  <a:pt x="2155" y="7234"/>
                </a:lnTo>
                <a:lnTo>
                  <a:pt x="0" y="7234"/>
                </a:lnTo>
                <a:lnTo>
                  <a:pt x="0" y="0"/>
                </a:lnTo>
                <a:lnTo>
                  <a:pt x="6466" y="0"/>
                </a:lnTo>
                <a:lnTo>
                  <a:pt x="17344" y="734"/>
                </a:lnTo>
                <a:lnTo>
                  <a:pt x="56040" y="14468"/>
                </a:lnTo>
                <a:lnTo>
                  <a:pt x="72565" y="52808"/>
                </a:lnTo>
                <a:lnTo>
                  <a:pt x="72565" y="134552"/>
                </a:lnTo>
                <a:lnTo>
                  <a:pt x="73283" y="138892"/>
                </a:lnTo>
                <a:lnTo>
                  <a:pt x="78301" y="150456"/>
                </a:lnTo>
                <a:lnTo>
                  <a:pt x="87563" y="159781"/>
                </a:lnTo>
                <a:lnTo>
                  <a:pt x="100462" y="166257"/>
                </a:lnTo>
                <a:lnTo>
                  <a:pt x="116392" y="169275"/>
                </a:lnTo>
                <a:lnTo>
                  <a:pt x="119984" y="169999"/>
                </a:lnTo>
                <a:lnTo>
                  <a:pt x="121421" y="169999"/>
                </a:lnTo>
                <a:lnTo>
                  <a:pt x="121421" y="175063"/>
                </a:lnTo>
                <a:lnTo>
                  <a:pt x="119984" y="176509"/>
                </a:lnTo>
                <a:lnTo>
                  <a:pt x="118547" y="177233"/>
                </a:lnTo>
                <a:lnTo>
                  <a:pt x="112081" y="177504"/>
                </a:lnTo>
                <a:lnTo>
                  <a:pt x="103998" y="178860"/>
                </a:lnTo>
                <a:lnTo>
                  <a:pt x="74271" y="205355"/>
                </a:lnTo>
                <a:lnTo>
                  <a:pt x="72565" y="224254"/>
                </a:lnTo>
                <a:lnTo>
                  <a:pt x="72565" y="303104"/>
                </a:lnTo>
                <a:lnTo>
                  <a:pt x="66682" y="320760"/>
                </a:lnTo>
                <a:lnTo>
                  <a:pt x="51909" y="334211"/>
                </a:lnTo>
                <a:lnTo>
                  <a:pt x="30939" y="342778"/>
                </a:lnTo>
                <a:lnTo>
                  <a:pt x="6466" y="345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957F2691-9E36-428F-B17B-AD9D23C6E4A8}"/>
              </a:ext>
            </a:extLst>
          </p:cNvPr>
          <p:cNvSpPr/>
          <p:nvPr/>
        </p:nvSpPr>
        <p:spPr>
          <a:xfrm>
            <a:off x="7425681" y="5212582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5" h="227964">
                <a:moveTo>
                  <a:pt x="20931" y="54476"/>
                </a:moveTo>
                <a:lnTo>
                  <a:pt x="16745" y="54476"/>
                </a:lnTo>
                <a:lnTo>
                  <a:pt x="16745" y="52381"/>
                </a:lnTo>
                <a:lnTo>
                  <a:pt x="58608" y="10476"/>
                </a:lnTo>
                <a:lnTo>
                  <a:pt x="99229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5" h="227964">
                <a:moveTo>
                  <a:pt x="77447" y="209525"/>
                </a:moveTo>
                <a:lnTo>
                  <a:pt x="60004" y="209525"/>
                </a:lnTo>
                <a:lnTo>
                  <a:pt x="62794" y="205335"/>
                </a:lnTo>
                <a:lnTo>
                  <a:pt x="72214" y="190581"/>
                </a:lnTo>
                <a:lnTo>
                  <a:pt x="80063" y="172160"/>
                </a:lnTo>
                <a:lnTo>
                  <a:pt x="87127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2801" y="21651"/>
                </a:lnTo>
                <a:lnTo>
                  <a:pt x="143687" y="39056"/>
                </a:lnTo>
                <a:lnTo>
                  <a:pt x="135881" y="60326"/>
                </a:lnTo>
                <a:lnTo>
                  <a:pt x="128860" y="84607"/>
                </a:lnTo>
                <a:lnTo>
                  <a:pt x="122101" y="111048"/>
                </a:lnTo>
                <a:lnTo>
                  <a:pt x="113750" y="142739"/>
                </a:lnTo>
                <a:lnTo>
                  <a:pt x="104483" y="169716"/>
                </a:lnTo>
                <a:lnTo>
                  <a:pt x="92862" y="191978"/>
                </a:lnTo>
                <a:lnTo>
                  <a:pt x="77447" y="209525"/>
                </a:lnTo>
                <a:close/>
              </a:path>
              <a:path w="220345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6B321618-92B5-4398-9754-05816D837587}"/>
              </a:ext>
            </a:extLst>
          </p:cNvPr>
          <p:cNvSpPr/>
          <p:nvPr/>
        </p:nvSpPr>
        <p:spPr>
          <a:xfrm>
            <a:off x="7750814" y="5324673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C3D21F30-0064-4B9D-AA64-B00CB94C4C1D}"/>
              </a:ext>
            </a:extLst>
          </p:cNvPr>
          <p:cNvSpPr/>
          <p:nvPr/>
        </p:nvSpPr>
        <p:spPr>
          <a:xfrm>
            <a:off x="7750814" y="5389627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B663FB4C-FA3C-424F-B201-F2E399B6B909}"/>
              </a:ext>
            </a:extLst>
          </p:cNvPr>
          <p:cNvSpPr/>
          <p:nvPr/>
        </p:nvSpPr>
        <p:spPr>
          <a:xfrm>
            <a:off x="8264337" y="5123184"/>
            <a:ext cx="334010" cy="467359"/>
          </a:xfrm>
          <a:custGeom>
            <a:avLst/>
            <a:gdLst/>
            <a:ahLst/>
            <a:cxnLst/>
            <a:rect l="l" t="t" r="r" b="b"/>
            <a:pathLst>
              <a:path w="334009" h="467360">
                <a:moveTo>
                  <a:pt x="166755" y="467242"/>
                </a:moveTo>
                <a:lnTo>
                  <a:pt x="121939" y="461413"/>
                </a:lnTo>
                <a:lnTo>
                  <a:pt x="81969" y="445048"/>
                </a:lnTo>
                <a:lnTo>
                  <a:pt x="48317" y="419837"/>
                </a:lnTo>
                <a:lnTo>
                  <a:pt x="22456" y="387467"/>
                </a:lnTo>
                <a:lnTo>
                  <a:pt x="5859" y="349627"/>
                </a:lnTo>
                <a:lnTo>
                  <a:pt x="0" y="308003"/>
                </a:lnTo>
                <a:lnTo>
                  <a:pt x="0" y="0"/>
                </a:lnTo>
                <a:lnTo>
                  <a:pt x="27908" y="0"/>
                </a:lnTo>
                <a:lnTo>
                  <a:pt x="27908" y="306606"/>
                </a:lnTo>
                <a:lnTo>
                  <a:pt x="35181" y="349712"/>
                </a:lnTo>
                <a:lnTo>
                  <a:pt x="55281" y="386449"/>
                </a:lnTo>
                <a:lnTo>
                  <a:pt x="85629" y="414973"/>
                </a:lnTo>
                <a:lnTo>
                  <a:pt x="123647" y="433439"/>
                </a:lnTo>
                <a:lnTo>
                  <a:pt x="166755" y="440004"/>
                </a:lnTo>
                <a:lnTo>
                  <a:pt x="258274" y="440004"/>
                </a:lnTo>
                <a:lnTo>
                  <a:pt x="251541" y="445048"/>
                </a:lnTo>
                <a:lnTo>
                  <a:pt x="211571" y="461413"/>
                </a:lnTo>
                <a:lnTo>
                  <a:pt x="166755" y="467242"/>
                </a:lnTo>
                <a:close/>
              </a:path>
              <a:path w="334009" h="467360">
                <a:moveTo>
                  <a:pt x="258274" y="440004"/>
                </a:moveTo>
                <a:lnTo>
                  <a:pt x="166755" y="440004"/>
                </a:lnTo>
                <a:lnTo>
                  <a:pt x="209863" y="433439"/>
                </a:lnTo>
                <a:lnTo>
                  <a:pt x="247880" y="414973"/>
                </a:lnTo>
                <a:lnTo>
                  <a:pt x="278229" y="386449"/>
                </a:lnTo>
                <a:lnTo>
                  <a:pt x="298328" y="349712"/>
                </a:lnTo>
                <a:lnTo>
                  <a:pt x="305602" y="306606"/>
                </a:lnTo>
                <a:lnTo>
                  <a:pt x="305602" y="0"/>
                </a:lnTo>
                <a:lnTo>
                  <a:pt x="333510" y="0"/>
                </a:lnTo>
                <a:lnTo>
                  <a:pt x="333510" y="308003"/>
                </a:lnTo>
                <a:lnTo>
                  <a:pt x="327651" y="349627"/>
                </a:lnTo>
                <a:lnTo>
                  <a:pt x="311054" y="387467"/>
                </a:lnTo>
                <a:lnTo>
                  <a:pt x="285193" y="419837"/>
                </a:lnTo>
                <a:lnTo>
                  <a:pt x="258274" y="440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DC377E74-4265-48DB-91ED-7ED74EA65FE3}"/>
              </a:ext>
            </a:extLst>
          </p:cNvPr>
          <p:cNvSpPr/>
          <p:nvPr/>
        </p:nvSpPr>
        <p:spPr>
          <a:xfrm>
            <a:off x="8096192" y="5680524"/>
            <a:ext cx="259715" cy="170815"/>
          </a:xfrm>
          <a:custGeom>
            <a:avLst/>
            <a:gdLst/>
            <a:ahLst/>
            <a:cxnLst/>
            <a:rect l="l" t="t" r="r" b="b"/>
            <a:pathLst>
              <a:path w="259715" h="170814">
                <a:moveTo>
                  <a:pt x="36979" y="170414"/>
                </a:moveTo>
                <a:lnTo>
                  <a:pt x="33490" y="170414"/>
                </a:lnTo>
                <a:lnTo>
                  <a:pt x="32792" y="169017"/>
                </a:lnTo>
                <a:lnTo>
                  <a:pt x="32792" y="164827"/>
                </a:lnTo>
                <a:lnTo>
                  <a:pt x="34188" y="160636"/>
                </a:lnTo>
                <a:lnTo>
                  <a:pt x="36532" y="142859"/>
                </a:lnTo>
                <a:lnTo>
                  <a:pt x="38287" y="124755"/>
                </a:lnTo>
                <a:lnTo>
                  <a:pt x="39388" y="107305"/>
                </a:lnTo>
                <a:lnTo>
                  <a:pt x="39770" y="91493"/>
                </a:lnTo>
                <a:lnTo>
                  <a:pt x="38538" y="65716"/>
                </a:lnTo>
                <a:lnTo>
                  <a:pt x="33577" y="40857"/>
                </a:lnTo>
                <a:lnTo>
                  <a:pt x="22992" y="21760"/>
                </a:lnTo>
                <a:lnTo>
                  <a:pt x="4884" y="13269"/>
                </a:lnTo>
                <a:lnTo>
                  <a:pt x="2093" y="12571"/>
                </a:lnTo>
                <a:lnTo>
                  <a:pt x="1395" y="12571"/>
                </a:lnTo>
                <a:lnTo>
                  <a:pt x="697" y="11873"/>
                </a:lnTo>
                <a:lnTo>
                  <a:pt x="0" y="11873"/>
                </a:lnTo>
                <a:lnTo>
                  <a:pt x="2790" y="3492"/>
                </a:lnTo>
                <a:lnTo>
                  <a:pt x="12558" y="0"/>
                </a:lnTo>
                <a:lnTo>
                  <a:pt x="18140" y="0"/>
                </a:lnTo>
                <a:lnTo>
                  <a:pt x="41939" y="10607"/>
                </a:lnTo>
                <a:lnTo>
                  <a:pt x="54160" y="35095"/>
                </a:lnTo>
                <a:lnTo>
                  <a:pt x="58663" y="62464"/>
                </a:lnTo>
                <a:lnTo>
                  <a:pt x="59306" y="81715"/>
                </a:lnTo>
                <a:lnTo>
                  <a:pt x="59066" y="93970"/>
                </a:lnTo>
                <a:lnTo>
                  <a:pt x="58434" y="106945"/>
                </a:lnTo>
                <a:lnTo>
                  <a:pt x="57540" y="119528"/>
                </a:lnTo>
                <a:lnTo>
                  <a:pt x="56515" y="130604"/>
                </a:lnTo>
                <a:lnTo>
                  <a:pt x="70766" y="130604"/>
                </a:lnTo>
                <a:lnTo>
                  <a:pt x="41165" y="166223"/>
                </a:lnTo>
                <a:lnTo>
                  <a:pt x="36979" y="170414"/>
                </a:lnTo>
                <a:close/>
              </a:path>
              <a:path w="259715" h="170814">
                <a:moveTo>
                  <a:pt x="70766" y="130604"/>
                </a:moveTo>
                <a:lnTo>
                  <a:pt x="56515" y="130604"/>
                </a:lnTo>
                <a:lnTo>
                  <a:pt x="78657" y="103257"/>
                </a:lnTo>
                <a:lnTo>
                  <a:pt x="99163" y="74730"/>
                </a:lnTo>
                <a:lnTo>
                  <a:pt x="118231" y="45157"/>
                </a:lnTo>
                <a:lnTo>
                  <a:pt x="136055" y="14666"/>
                </a:lnTo>
                <a:lnTo>
                  <a:pt x="135357" y="13968"/>
                </a:lnTo>
                <a:lnTo>
                  <a:pt x="134660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6987" y="9079"/>
                </a:lnTo>
                <a:lnTo>
                  <a:pt x="162789" y="25841"/>
                </a:lnTo>
                <a:lnTo>
                  <a:pt x="140242" y="25841"/>
                </a:lnTo>
                <a:lnTo>
                  <a:pt x="127018" y="49347"/>
                </a:lnTo>
                <a:lnTo>
                  <a:pt x="106664" y="81889"/>
                </a:lnTo>
                <a:lnTo>
                  <a:pt x="78330" y="121503"/>
                </a:lnTo>
                <a:lnTo>
                  <a:pt x="70766" y="130604"/>
                </a:lnTo>
                <a:close/>
              </a:path>
              <a:path w="259715" h="170814">
                <a:moveTo>
                  <a:pt x="201384" y="136890"/>
                </a:moveTo>
                <a:lnTo>
                  <a:pt x="186989" y="136890"/>
                </a:lnTo>
                <a:lnTo>
                  <a:pt x="215127" y="102296"/>
                </a:lnTo>
                <a:lnTo>
                  <a:pt x="234172" y="74381"/>
                </a:lnTo>
                <a:lnTo>
                  <a:pt x="244976" y="53800"/>
                </a:lnTo>
                <a:lnTo>
                  <a:pt x="248388" y="41206"/>
                </a:lnTo>
                <a:lnTo>
                  <a:pt x="248388" y="38413"/>
                </a:lnTo>
                <a:lnTo>
                  <a:pt x="247691" y="25143"/>
                </a:lnTo>
                <a:lnTo>
                  <a:pt x="233038" y="23047"/>
                </a:lnTo>
                <a:lnTo>
                  <a:pt x="230248" y="23047"/>
                </a:lnTo>
                <a:lnTo>
                  <a:pt x="229550" y="22349"/>
                </a:lnTo>
                <a:lnTo>
                  <a:pt x="229550" y="13269"/>
                </a:lnTo>
                <a:lnTo>
                  <a:pt x="233038" y="0"/>
                </a:lnTo>
                <a:lnTo>
                  <a:pt x="240016" y="0"/>
                </a:lnTo>
                <a:lnTo>
                  <a:pt x="246306" y="1298"/>
                </a:lnTo>
                <a:lnTo>
                  <a:pt x="252662" y="5674"/>
                </a:lnTo>
                <a:lnTo>
                  <a:pt x="257579" y="13848"/>
                </a:lnTo>
                <a:lnTo>
                  <a:pt x="259552" y="26539"/>
                </a:lnTo>
                <a:lnTo>
                  <a:pt x="254319" y="52283"/>
                </a:lnTo>
                <a:lnTo>
                  <a:pt x="239667" y="83199"/>
                </a:lnTo>
                <a:lnTo>
                  <a:pt x="217165" y="117389"/>
                </a:lnTo>
                <a:lnTo>
                  <a:pt x="201384" y="136890"/>
                </a:lnTo>
                <a:close/>
              </a:path>
              <a:path w="259715" h="170814">
                <a:moveTo>
                  <a:pt x="173034" y="170414"/>
                </a:moveTo>
                <a:lnTo>
                  <a:pt x="169546" y="170414"/>
                </a:lnTo>
                <a:lnTo>
                  <a:pt x="168848" y="169716"/>
                </a:lnTo>
                <a:lnTo>
                  <a:pt x="168848" y="162731"/>
                </a:lnTo>
                <a:lnTo>
                  <a:pt x="167518" y="147039"/>
                </a:lnTo>
                <a:lnTo>
                  <a:pt x="163441" y="114715"/>
                </a:lnTo>
                <a:lnTo>
                  <a:pt x="154915" y="72177"/>
                </a:lnTo>
                <a:lnTo>
                  <a:pt x="140242" y="25841"/>
                </a:lnTo>
                <a:lnTo>
                  <a:pt x="162789" y="25841"/>
                </a:lnTo>
                <a:lnTo>
                  <a:pt x="169916" y="46434"/>
                </a:lnTo>
                <a:lnTo>
                  <a:pt x="178267" y="79532"/>
                </a:lnTo>
                <a:lnTo>
                  <a:pt x="183478" y="109357"/>
                </a:lnTo>
                <a:lnTo>
                  <a:pt x="186989" y="136890"/>
                </a:lnTo>
                <a:lnTo>
                  <a:pt x="201384" y="136890"/>
                </a:lnTo>
                <a:lnTo>
                  <a:pt x="188384" y="152953"/>
                </a:lnTo>
                <a:lnTo>
                  <a:pt x="183500" y="159239"/>
                </a:lnTo>
                <a:lnTo>
                  <a:pt x="173034" y="170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62862E59-9E0C-48E0-8FF8-50ABF79DE8D8}"/>
              </a:ext>
            </a:extLst>
          </p:cNvPr>
          <p:cNvSpPr/>
          <p:nvPr/>
        </p:nvSpPr>
        <p:spPr>
          <a:xfrm>
            <a:off x="8394816" y="5704963"/>
            <a:ext cx="128905" cy="152400"/>
          </a:xfrm>
          <a:custGeom>
            <a:avLst/>
            <a:gdLst/>
            <a:ahLst/>
            <a:cxnLst/>
            <a:rect l="l" t="t" r="r" b="b"/>
            <a:pathLst>
              <a:path w="128904" h="152400">
                <a:moveTo>
                  <a:pt x="128380" y="152255"/>
                </a:moveTo>
                <a:lnTo>
                  <a:pt x="78144" y="152255"/>
                </a:lnTo>
                <a:lnTo>
                  <a:pt x="47979" y="146449"/>
                </a:lnTo>
                <a:lnTo>
                  <a:pt x="23112" y="130429"/>
                </a:lnTo>
                <a:lnTo>
                  <a:pt x="6224" y="106290"/>
                </a:lnTo>
                <a:lnTo>
                  <a:pt x="0" y="76127"/>
                </a:lnTo>
                <a:lnTo>
                  <a:pt x="6126" y="46554"/>
                </a:lnTo>
                <a:lnTo>
                  <a:pt x="22850" y="22349"/>
                </a:lnTo>
                <a:lnTo>
                  <a:pt x="47684" y="6002"/>
                </a:lnTo>
                <a:lnTo>
                  <a:pt x="78144" y="0"/>
                </a:lnTo>
                <a:lnTo>
                  <a:pt x="128380" y="0"/>
                </a:lnTo>
                <a:lnTo>
                  <a:pt x="128380" y="11873"/>
                </a:lnTo>
                <a:lnTo>
                  <a:pt x="79540" y="11873"/>
                </a:lnTo>
                <a:lnTo>
                  <a:pt x="54040" y="16325"/>
                </a:lnTo>
                <a:lnTo>
                  <a:pt x="33054" y="28635"/>
                </a:lnTo>
                <a:lnTo>
                  <a:pt x="18217" y="47230"/>
                </a:lnTo>
                <a:lnTo>
                  <a:pt x="11163" y="70540"/>
                </a:lnTo>
                <a:lnTo>
                  <a:pt x="128380" y="70540"/>
                </a:lnTo>
                <a:lnTo>
                  <a:pt x="128380" y="81715"/>
                </a:lnTo>
                <a:lnTo>
                  <a:pt x="11163" y="81715"/>
                </a:lnTo>
                <a:lnTo>
                  <a:pt x="18217" y="105428"/>
                </a:lnTo>
                <a:lnTo>
                  <a:pt x="33054" y="124231"/>
                </a:lnTo>
                <a:lnTo>
                  <a:pt x="54040" y="136617"/>
                </a:lnTo>
                <a:lnTo>
                  <a:pt x="79540" y="141080"/>
                </a:lnTo>
                <a:lnTo>
                  <a:pt x="128380" y="141080"/>
                </a:lnTo>
                <a:lnTo>
                  <a:pt x="128380" y="152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C5131FFD-4799-4103-A561-806BB9A95A6F}"/>
              </a:ext>
            </a:extLst>
          </p:cNvPr>
          <p:cNvSpPr/>
          <p:nvPr/>
        </p:nvSpPr>
        <p:spPr>
          <a:xfrm>
            <a:off x="8558083" y="5680524"/>
            <a:ext cx="213995" cy="164465"/>
          </a:xfrm>
          <a:custGeom>
            <a:avLst/>
            <a:gdLst/>
            <a:ahLst/>
            <a:cxnLst/>
            <a:rect l="l" t="t" r="r" b="b"/>
            <a:pathLst>
              <a:path w="213995" h="164464">
                <a:moveTo>
                  <a:pt x="6279" y="46794"/>
                </a:moveTo>
                <a:lnTo>
                  <a:pt x="2093" y="46794"/>
                </a:lnTo>
                <a:lnTo>
                  <a:pt x="0" y="46095"/>
                </a:lnTo>
                <a:lnTo>
                  <a:pt x="0" y="44698"/>
                </a:lnTo>
                <a:lnTo>
                  <a:pt x="1580" y="38926"/>
                </a:lnTo>
                <a:lnTo>
                  <a:pt x="38374" y="8381"/>
                </a:lnTo>
                <a:lnTo>
                  <a:pt x="83017" y="130"/>
                </a:lnTo>
                <a:lnTo>
                  <a:pt x="102565" y="0"/>
                </a:lnTo>
                <a:lnTo>
                  <a:pt x="134049" y="447"/>
                </a:lnTo>
                <a:lnTo>
                  <a:pt x="159778" y="3579"/>
                </a:lnTo>
                <a:lnTo>
                  <a:pt x="177134" y="12080"/>
                </a:lnTo>
                <a:lnTo>
                  <a:pt x="177860" y="13968"/>
                </a:lnTo>
                <a:lnTo>
                  <a:pt x="65585" y="13968"/>
                </a:lnTo>
                <a:lnTo>
                  <a:pt x="43313" y="16631"/>
                </a:lnTo>
                <a:lnTo>
                  <a:pt x="30786" y="21127"/>
                </a:lnTo>
                <a:lnTo>
                  <a:pt x="24670" y="26932"/>
                </a:lnTo>
                <a:lnTo>
                  <a:pt x="21629" y="33524"/>
                </a:lnTo>
                <a:lnTo>
                  <a:pt x="18838" y="41905"/>
                </a:lnTo>
                <a:lnTo>
                  <a:pt x="6279" y="46794"/>
                </a:lnTo>
                <a:close/>
              </a:path>
              <a:path w="213995" h="164464">
                <a:moveTo>
                  <a:pt x="36281" y="164128"/>
                </a:moveTo>
                <a:lnTo>
                  <a:pt x="29304" y="164128"/>
                </a:lnTo>
                <a:lnTo>
                  <a:pt x="28606" y="163430"/>
                </a:lnTo>
                <a:lnTo>
                  <a:pt x="28606" y="161335"/>
                </a:lnTo>
                <a:lnTo>
                  <a:pt x="30002" y="157144"/>
                </a:lnTo>
                <a:lnTo>
                  <a:pt x="40467" y="130157"/>
                </a:lnTo>
                <a:lnTo>
                  <a:pt x="50933" y="97342"/>
                </a:lnTo>
                <a:lnTo>
                  <a:pt x="59829" y="58634"/>
                </a:lnTo>
                <a:lnTo>
                  <a:pt x="65585" y="13968"/>
                </a:lnTo>
                <a:lnTo>
                  <a:pt x="85819" y="13968"/>
                </a:lnTo>
                <a:lnTo>
                  <a:pt x="77392" y="67921"/>
                </a:lnTo>
                <a:lnTo>
                  <a:pt x="64975" y="112445"/>
                </a:lnTo>
                <a:lnTo>
                  <a:pt x="48840" y="154350"/>
                </a:lnTo>
                <a:lnTo>
                  <a:pt x="46049" y="157842"/>
                </a:lnTo>
                <a:lnTo>
                  <a:pt x="36281" y="164128"/>
                </a:lnTo>
                <a:close/>
              </a:path>
              <a:path w="213995" h="164464">
                <a:moveTo>
                  <a:pt x="154196" y="164128"/>
                </a:moveTo>
                <a:lnTo>
                  <a:pt x="144330" y="161902"/>
                </a:lnTo>
                <a:lnTo>
                  <a:pt x="135968" y="155223"/>
                </a:lnTo>
                <a:lnTo>
                  <a:pt x="127999" y="144092"/>
                </a:lnTo>
                <a:lnTo>
                  <a:pt x="119310" y="128509"/>
                </a:lnTo>
                <a:lnTo>
                  <a:pt x="110218" y="112969"/>
                </a:lnTo>
                <a:lnTo>
                  <a:pt x="103088" y="103191"/>
                </a:lnTo>
                <a:lnTo>
                  <a:pt x="96743" y="97866"/>
                </a:lnTo>
                <a:lnTo>
                  <a:pt x="87912" y="94985"/>
                </a:lnTo>
                <a:lnTo>
                  <a:pt x="87215" y="94985"/>
                </a:lnTo>
                <a:lnTo>
                  <a:pt x="87215" y="90794"/>
                </a:lnTo>
                <a:lnTo>
                  <a:pt x="91401" y="87302"/>
                </a:lnTo>
                <a:lnTo>
                  <a:pt x="94890" y="85207"/>
                </a:lnTo>
                <a:lnTo>
                  <a:pt x="101169" y="81715"/>
                </a:lnTo>
                <a:lnTo>
                  <a:pt x="103960" y="81715"/>
                </a:lnTo>
                <a:lnTo>
                  <a:pt x="108844" y="81016"/>
                </a:lnTo>
                <a:lnTo>
                  <a:pt x="133613" y="76826"/>
                </a:lnTo>
                <a:lnTo>
                  <a:pt x="150010" y="66873"/>
                </a:lnTo>
                <a:lnTo>
                  <a:pt x="159080" y="53516"/>
                </a:lnTo>
                <a:lnTo>
                  <a:pt x="161871" y="39111"/>
                </a:lnTo>
                <a:lnTo>
                  <a:pt x="159494" y="28700"/>
                </a:lnTo>
                <a:lnTo>
                  <a:pt x="150707" y="20777"/>
                </a:lnTo>
                <a:lnTo>
                  <a:pt x="133024" y="15736"/>
                </a:lnTo>
                <a:lnTo>
                  <a:pt x="103960" y="13968"/>
                </a:lnTo>
                <a:lnTo>
                  <a:pt x="177860" y="13968"/>
                </a:lnTo>
                <a:lnTo>
                  <a:pt x="183500" y="28635"/>
                </a:lnTo>
                <a:lnTo>
                  <a:pt x="180012" y="45408"/>
                </a:lnTo>
                <a:lnTo>
                  <a:pt x="169197" y="62246"/>
                </a:lnTo>
                <a:lnTo>
                  <a:pt x="150533" y="77644"/>
                </a:lnTo>
                <a:lnTo>
                  <a:pt x="123496" y="90096"/>
                </a:lnTo>
                <a:lnTo>
                  <a:pt x="126200" y="93140"/>
                </a:lnTo>
                <a:lnTo>
                  <a:pt x="129427" y="97691"/>
                </a:lnTo>
                <a:lnTo>
                  <a:pt x="133700" y="104730"/>
                </a:lnTo>
                <a:lnTo>
                  <a:pt x="139544" y="115239"/>
                </a:lnTo>
                <a:lnTo>
                  <a:pt x="146695" y="128542"/>
                </a:lnTo>
                <a:lnTo>
                  <a:pt x="153847" y="139422"/>
                </a:lnTo>
                <a:lnTo>
                  <a:pt x="161522" y="146766"/>
                </a:lnTo>
                <a:lnTo>
                  <a:pt x="170244" y="149461"/>
                </a:lnTo>
                <a:lnTo>
                  <a:pt x="194007" y="149461"/>
                </a:lnTo>
                <a:lnTo>
                  <a:pt x="176120" y="159468"/>
                </a:lnTo>
                <a:lnTo>
                  <a:pt x="154196" y="164128"/>
                </a:lnTo>
                <a:close/>
              </a:path>
              <a:path w="213995" h="164464">
                <a:moveTo>
                  <a:pt x="194007" y="149461"/>
                </a:moveTo>
                <a:lnTo>
                  <a:pt x="170244" y="149461"/>
                </a:lnTo>
                <a:lnTo>
                  <a:pt x="178649" y="148206"/>
                </a:lnTo>
                <a:lnTo>
                  <a:pt x="185157" y="145184"/>
                </a:lnTo>
                <a:lnTo>
                  <a:pt x="189965" y="141506"/>
                </a:lnTo>
                <a:lnTo>
                  <a:pt x="193268" y="138287"/>
                </a:lnTo>
                <a:lnTo>
                  <a:pt x="199548" y="130604"/>
                </a:lnTo>
                <a:lnTo>
                  <a:pt x="208618" y="128509"/>
                </a:lnTo>
                <a:lnTo>
                  <a:pt x="213502" y="128509"/>
                </a:lnTo>
                <a:lnTo>
                  <a:pt x="213502" y="129906"/>
                </a:lnTo>
                <a:lnTo>
                  <a:pt x="208455" y="137315"/>
                </a:lnTo>
                <a:lnTo>
                  <a:pt x="195100" y="148850"/>
                </a:lnTo>
                <a:lnTo>
                  <a:pt x="194007" y="149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3ECB5CCF-F882-444A-BBA9-200ACDAE0F43}"/>
              </a:ext>
            </a:extLst>
          </p:cNvPr>
          <p:cNvSpPr/>
          <p:nvPr/>
        </p:nvSpPr>
        <p:spPr>
          <a:xfrm>
            <a:off x="8826008" y="5212582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5" h="227964">
                <a:moveTo>
                  <a:pt x="20931" y="54476"/>
                </a:moveTo>
                <a:lnTo>
                  <a:pt x="17443" y="54476"/>
                </a:lnTo>
                <a:lnTo>
                  <a:pt x="17443" y="52381"/>
                </a:lnTo>
                <a:lnTo>
                  <a:pt x="58607" y="10476"/>
                </a:lnTo>
                <a:lnTo>
                  <a:pt x="99523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6" y="11873"/>
                </a:lnTo>
                <a:lnTo>
                  <a:pt x="208618" y="13269"/>
                </a:lnTo>
                <a:lnTo>
                  <a:pt x="200245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5" h="227964">
                <a:moveTo>
                  <a:pt x="77447" y="209525"/>
                </a:moveTo>
                <a:lnTo>
                  <a:pt x="60004" y="209525"/>
                </a:lnTo>
                <a:lnTo>
                  <a:pt x="63492" y="205335"/>
                </a:lnTo>
                <a:lnTo>
                  <a:pt x="72508" y="190581"/>
                </a:lnTo>
                <a:lnTo>
                  <a:pt x="80150" y="172160"/>
                </a:lnTo>
                <a:lnTo>
                  <a:pt x="87138" y="149549"/>
                </a:lnTo>
                <a:lnTo>
                  <a:pt x="94191" y="122223"/>
                </a:lnTo>
                <a:lnTo>
                  <a:pt x="102902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3498" y="21651"/>
                </a:lnTo>
                <a:lnTo>
                  <a:pt x="144090" y="39056"/>
                </a:lnTo>
                <a:lnTo>
                  <a:pt x="136316" y="60326"/>
                </a:lnTo>
                <a:lnTo>
                  <a:pt x="129459" y="84607"/>
                </a:lnTo>
                <a:lnTo>
                  <a:pt x="122798" y="111048"/>
                </a:lnTo>
                <a:lnTo>
                  <a:pt x="114044" y="142739"/>
                </a:lnTo>
                <a:lnTo>
                  <a:pt x="104570" y="169716"/>
                </a:lnTo>
                <a:lnTo>
                  <a:pt x="92873" y="191978"/>
                </a:lnTo>
                <a:lnTo>
                  <a:pt x="77447" y="209525"/>
                </a:lnTo>
                <a:close/>
              </a:path>
              <a:path w="220345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79" y="184382"/>
                </a:lnTo>
                <a:lnTo>
                  <a:pt x="189779" y="187176"/>
                </a:lnTo>
                <a:lnTo>
                  <a:pt x="184590" y="198514"/>
                </a:lnTo>
                <a:lnTo>
                  <a:pt x="170243" y="211883"/>
                </a:lnTo>
                <a:lnTo>
                  <a:pt x="148570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6C593606-CDB9-439D-BF0D-9D4B6D8D2A3A}"/>
              </a:ext>
            </a:extLst>
          </p:cNvPr>
          <p:cNvSpPr/>
          <p:nvPr/>
        </p:nvSpPr>
        <p:spPr>
          <a:xfrm>
            <a:off x="9027650" y="5331309"/>
            <a:ext cx="259079" cy="171450"/>
          </a:xfrm>
          <a:custGeom>
            <a:avLst/>
            <a:gdLst/>
            <a:ahLst/>
            <a:cxnLst/>
            <a:rect l="l" t="t" r="r" b="b"/>
            <a:pathLst>
              <a:path w="259079" h="171450">
                <a:moveTo>
                  <a:pt x="36281" y="171112"/>
                </a:moveTo>
                <a:lnTo>
                  <a:pt x="33490" y="171112"/>
                </a:lnTo>
                <a:lnTo>
                  <a:pt x="32792" y="169716"/>
                </a:lnTo>
                <a:lnTo>
                  <a:pt x="32792" y="164827"/>
                </a:lnTo>
                <a:lnTo>
                  <a:pt x="33490" y="160636"/>
                </a:lnTo>
                <a:lnTo>
                  <a:pt x="36237" y="142859"/>
                </a:lnTo>
                <a:lnTo>
                  <a:pt x="38200" y="124755"/>
                </a:lnTo>
                <a:lnTo>
                  <a:pt x="39377" y="107305"/>
                </a:lnTo>
                <a:lnTo>
                  <a:pt x="39770" y="91493"/>
                </a:lnTo>
                <a:lnTo>
                  <a:pt x="38439" y="65716"/>
                </a:lnTo>
                <a:lnTo>
                  <a:pt x="33315" y="40857"/>
                </a:lnTo>
                <a:lnTo>
                  <a:pt x="22697" y="21760"/>
                </a:lnTo>
                <a:lnTo>
                  <a:pt x="4884" y="13269"/>
                </a:lnTo>
                <a:lnTo>
                  <a:pt x="1394" y="12571"/>
                </a:lnTo>
                <a:lnTo>
                  <a:pt x="0" y="11873"/>
                </a:lnTo>
                <a:lnTo>
                  <a:pt x="2093" y="3492"/>
                </a:lnTo>
                <a:lnTo>
                  <a:pt x="11861" y="0"/>
                </a:lnTo>
                <a:lnTo>
                  <a:pt x="17443" y="0"/>
                </a:lnTo>
                <a:lnTo>
                  <a:pt x="41241" y="10705"/>
                </a:lnTo>
                <a:lnTo>
                  <a:pt x="53462" y="35357"/>
                </a:lnTo>
                <a:lnTo>
                  <a:pt x="57964" y="62759"/>
                </a:lnTo>
                <a:lnTo>
                  <a:pt x="58607" y="81715"/>
                </a:lnTo>
                <a:lnTo>
                  <a:pt x="58368" y="93970"/>
                </a:lnTo>
                <a:lnTo>
                  <a:pt x="57735" y="106945"/>
                </a:lnTo>
                <a:lnTo>
                  <a:pt x="56842" y="119528"/>
                </a:lnTo>
                <a:lnTo>
                  <a:pt x="55817" y="130604"/>
                </a:lnTo>
                <a:lnTo>
                  <a:pt x="70076" y="130604"/>
                </a:lnTo>
                <a:lnTo>
                  <a:pt x="40467" y="166223"/>
                </a:lnTo>
                <a:lnTo>
                  <a:pt x="36281" y="170414"/>
                </a:lnTo>
                <a:lnTo>
                  <a:pt x="36281" y="171112"/>
                </a:lnTo>
                <a:close/>
              </a:path>
              <a:path w="259079" h="171450">
                <a:moveTo>
                  <a:pt x="70076" y="130604"/>
                </a:moveTo>
                <a:lnTo>
                  <a:pt x="55817" y="130604"/>
                </a:lnTo>
                <a:lnTo>
                  <a:pt x="78057" y="103257"/>
                </a:lnTo>
                <a:lnTo>
                  <a:pt x="98727" y="74730"/>
                </a:lnTo>
                <a:lnTo>
                  <a:pt x="117827" y="45157"/>
                </a:lnTo>
                <a:lnTo>
                  <a:pt x="135357" y="14666"/>
                </a:lnTo>
                <a:lnTo>
                  <a:pt x="135357" y="13968"/>
                </a:lnTo>
                <a:lnTo>
                  <a:pt x="133961" y="11873"/>
                </a:lnTo>
                <a:lnTo>
                  <a:pt x="133961" y="11174"/>
                </a:lnTo>
                <a:lnTo>
                  <a:pt x="136752" y="2793"/>
                </a:lnTo>
                <a:lnTo>
                  <a:pt x="147916" y="0"/>
                </a:lnTo>
                <a:lnTo>
                  <a:pt x="152102" y="0"/>
                </a:lnTo>
                <a:lnTo>
                  <a:pt x="152800" y="1396"/>
                </a:lnTo>
                <a:lnTo>
                  <a:pt x="153498" y="2095"/>
                </a:lnTo>
                <a:lnTo>
                  <a:pt x="155591" y="7682"/>
                </a:lnTo>
                <a:lnTo>
                  <a:pt x="156288" y="9079"/>
                </a:lnTo>
                <a:lnTo>
                  <a:pt x="162283" y="26539"/>
                </a:lnTo>
                <a:lnTo>
                  <a:pt x="139543" y="26539"/>
                </a:lnTo>
                <a:lnTo>
                  <a:pt x="126319" y="49642"/>
                </a:lnTo>
                <a:lnTo>
                  <a:pt x="105966" y="81977"/>
                </a:lnTo>
                <a:lnTo>
                  <a:pt x="77632" y="121514"/>
                </a:lnTo>
                <a:lnTo>
                  <a:pt x="70076" y="130604"/>
                </a:lnTo>
                <a:close/>
              </a:path>
              <a:path w="259079" h="171450">
                <a:moveTo>
                  <a:pt x="200778" y="137588"/>
                </a:moveTo>
                <a:lnTo>
                  <a:pt x="186290" y="137588"/>
                </a:lnTo>
                <a:lnTo>
                  <a:pt x="214723" y="102984"/>
                </a:lnTo>
                <a:lnTo>
                  <a:pt x="233736" y="74992"/>
                </a:lnTo>
                <a:lnTo>
                  <a:pt x="244376" y="54203"/>
                </a:lnTo>
                <a:lnTo>
                  <a:pt x="247690" y="41206"/>
                </a:lnTo>
                <a:lnTo>
                  <a:pt x="247690" y="38413"/>
                </a:lnTo>
                <a:lnTo>
                  <a:pt x="246993" y="25143"/>
                </a:lnTo>
                <a:lnTo>
                  <a:pt x="233038" y="23746"/>
                </a:lnTo>
                <a:lnTo>
                  <a:pt x="229550" y="23047"/>
                </a:lnTo>
                <a:lnTo>
                  <a:pt x="228852" y="23047"/>
                </a:lnTo>
                <a:lnTo>
                  <a:pt x="228852" y="13269"/>
                </a:lnTo>
                <a:lnTo>
                  <a:pt x="233038" y="0"/>
                </a:lnTo>
                <a:lnTo>
                  <a:pt x="239317" y="0"/>
                </a:lnTo>
                <a:lnTo>
                  <a:pt x="245902" y="1298"/>
                </a:lnTo>
                <a:lnTo>
                  <a:pt x="252225" y="5674"/>
                </a:lnTo>
                <a:lnTo>
                  <a:pt x="256978" y="13848"/>
                </a:lnTo>
                <a:lnTo>
                  <a:pt x="258853" y="26539"/>
                </a:lnTo>
                <a:lnTo>
                  <a:pt x="253719" y="52392"/>
                </a:lnTo>
                <a:lnTo>
                  <a:pt x="239230" y="83548"/>
                </a:lnTo>
                <a:lnTo>
                  <a:pt x="216761" y="117978"/>
                </a:lnTo>
                <a:lnTo>
                  <a:pt x="200778" y="137588"/>
                </a:lnTo>
                <a:close/>
              </a:path>
              <a:path w="259079" h="171450">
                <a:moveTo>
                  <a:pt x="172336" y="171112"/>
                </a:moveTo>
                <a:lnTo>
                  <a:pt x="168847" y="171112"/>
                </a:lnTo>
                <a:lnTo>
                  <a:pt x="168150" y="169716"/>
                </a:lnTo>
                <a:lnTo>
                  <a:pt x="168150" y="163430"/>
                </a:lnTo>
                <a:lnTo>
                  <a:pt x="166820" y="147639"/>
                </a:lnTo>
                <a:lnTo>
                  <a:pt x="162743" y="115151"/>
                </a:lnTo>
                <a:lnTo>
                  <a:pt x="154217" y="72581"/>
                </a:lnTo>
                <a:lnTo>
                  <a:pt x="139543" y="26539"/>
                </a:lnTo>
                <a:lnTo>
                  <a:pt x="162283" y="26539"/>
                </a:lnTo>
                <a:lnTo>
                  <a:pt x="169218" y="46739"/>
                </a:lnTo>
                <a:lnTo>
                  <a:pt x="177569" y="79881"/>
                </a:lnTo>
                <a:lnTo>
                  <a:pt x="182780" y="109750"/>
                </a:lnTo>
                <a:lnTo>
                  <a:pt x="186290" y="137588"/>
                </a:lnTo>
                <a:lnTo>
                  <a:pt x="200778" y="137588"/>
                </a:lnTo>
                <a:lnTo>
                  <a:pt x="187686" y="153652"/>
                </a:lnTo>
                <a:lnTo>
                  <a:pt x="172336" y="171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3BECDF8-E6FA-4A2E-92F2-E448B3FDDE09}"/>
              </a:ext>
            </a:extLst>
          </p:cNvPr>
          <p:cNvSpPr/>
          <p:nvPr/>
        </p:nvSpPr>
        <p:spPr>
          <a:xfrm>
            <a:off x="20961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(1)</a:t>
            </a:r>
            <a:endParaRPr lang="zh-CN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A597B4F-2006-4EA9-AB39-BC8DC0F2A5C5}"/>
              </a:ext>
            </a:extLst>
          </p:cNvPr>
          <p:cNvSpPr/>
          <p:nvPr/>
        </p:nvSpPr>
        <p:spPr>
          <a:xfrm>
            <a:off x="33915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(5)</a:t>
            </a:r>
            <a:endParaRPr lang="zh-CN" altLang="en-US" sz="1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1A3DDBA-23E3-4A36-81CB-D0F138C37A12}"/>
              </a:ext>
            </a:extLst>
          </p:cNvPr>
          <p:cNvSpPr/>
          <p:nvPr/>
        </p:nvSpPr>
        <p:spPr>
          <a:xfrm>
            <a:off x="2705718" y="1981205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(3)</a:t>
            </a:r>
            <a:endParaRPr lang="zh-CN" altLang="en-US" sz="1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AAF4327-1B2A-48FA-8B6A-AF390E5BE5C1}"/>
              </a:ext>
            </a:extLst>
          </p:cNvPr>
          <p:cNvSpPr/>
          <p:nvPr/>
        </p:nvSpPr>
        <p:spPr>
          <a:xfrm>
            <a:off x="2218304" y="3153039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(2)</a:t>
            </a:r>
            <a:endParaRPr lang="zh-CN" altLang="en-US" sz="1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B71724E-025C-436D-A2E8-517A9395CE1A}"/>
              </a:ext>
            </a:extLst>
          </p:cNvPr>
          <p:cNvSpPr/>
          <p:nvPr/>
        </p:nvSpPr>
        <p:spPr>
          <a:xfrm>
            <a:off x="2943681" y="3172918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(4)</a:t>
            </a:r>
            <a:endParaRPr lang="zh-CN" altLang="en-US" sz="1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D5FC764-3C23-44A9-A643-82F75DB4017A}"/>
              </a:ext>
            </a:extLst>
          </p:cNvPr>
          <p:cNvSpPr/>
          <p:nvPr/>
        </p:nvSpPr>
        <p:spPr>
          <a:xfrm>
            <a:off x="3559138" y="3149341"/>
            <a:ext cx="49468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400" spc="-130" dirty="0">
                <a:latin typeface="Cambria Math"/>
                <a:cs typeface="Cambria Math"/>
              </a:rPr>
              <a:t>(6)</a:t>
            </a:r>
            <a:endParaRPr lang="zh-CN" altLang="en-US" sz="1400" dirty="0"/>
          </a:p>
        </p:txBody>
      </p:sp>
      <p:sp>
        <p:nvSpPr>
          <p:cNvPr id="74" name="object 9">
            <a:extLst>
              <a:ext uri="{FF2B5EF4-FFF2-40B4-BE49-F238E27FC236}">
                <a16:creationId xmlns:a16="http://schemas.microsoft.com/office/drawing/2014/main" id="{95EE88EA-46F1-4865-8126-22F58329224D}"/>
              </a:ext>
            </a:extLst>
          </p:cNvPr>
          <p:cNvSpPr/>
          <p:nvPr/>
        </p:nvSpPr>
        <p:spPr>
          <a:xfrm>
            <a:off x="2198233" y="2427706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4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2">
            <a:extLst>
              <a:ext uri="{FF2B5EF4-FFF2-40B4-BE49-F238E27FC236}">
                <a16:creationId xmlns:a16="http://schemas.microsoft.com/office/drawing/2014/main" id="{5DB64ECE-B41C-4813-A553-9F4B39E307C9}"/>
              </a:ext>
            </a:extLst>
          </p:cNvPr>
          <p:cNvSpPr/>
          <p:nvPr/>
        </p:nvSpPr>
        <p:spPr>
          <a:xfrm>
            <a:off x="7160854" y="337080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5">
            <a:extLst>
              <a:ext uri="{FF2B5EF4-FFF2-40B4-BE49-F238E27FC236}">
                <a16:creationId xmlns:a16="http://schemas.microsoft.com/office/drawing/2014/main" id="{20CC4FD3-ED72-4A8F-8E85-5E5B583FD8C4}"/>
              </a:ext>
            </a:extLst>
          </p:cNvPr>
          <p:cNvSpPr/>
          <p:nvPr/>
        </p:nvSpPr>
        <p:spPr>
          <a:xfrm>
            <a:off x="7185722" y="1552734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6">
            <a:extLst>
              <a:ext uri="{FF2B5EF4-FFF2-40B4-BE49-F238E27FC236}">
                <a16:creationId xmlns:a16="http://schemas.microsoft.com/office/drawing/2014/main" id="{2BD9774C-646F-446F-8DC2-0D73AFCBFF4D}"/>
              </a:ext>
            </a:extLst>
          </p:cNvPr>
          <p:cNvSpPr/>
          <p:nvPr/>
        </p:nvSpPr>
        <p:spPr>
          <a:xfrm>
            <a:off x="7162862" y="1930686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8">
            <a:extLst>
              <a:ext uri="{FF2B5EF4-FFF2-40B4-BE49-F238E27FC236}">
                <a16:creationId xmlns:a16="http://schemas.microsoft.com/office/drawing/2014/main" id="{D7AFE2B6-2422-46BC-A3BF-6F92BB1EE3CC}"/>
              </a:ext>
            </a:extLst>
          </p:cNvPr>
          <p:cNvSpPr/>
          <p:nvPr/>
        </p:nvSpPr>
        <p:spPr>
          <a:xfrm>
            <a:off x="7150220" y="2290346"/>
            <a:ext cx="3088005" cy="303530"/>
          </a:xfrm>
          <a:custGeom>
            <a:avLst/>
            <a:gdLst/>
            <a:ahLst/>
            <a:cxnLst/>
            <a:rect l="l" t="t" r="r" b="b"/>
            <a:pathLst>
              <a:path w="3088004" h="303530">
                <a:moveTo>
                  <a:pt x="3037078" y="0"/>
                </a:moveTo>
                <a:lnTo>
                  <a:pt x="50546" y="0"/>
                </a:lnTo>
                <a:lnTo>
                  <a:pt x="30871" y="3972"/>
                </a:lnTo>
                <a:lnTo>
                  <a:pt x="14805" y="14805"/>
                </a:lnTo>
                <a:lnTo>
                  <a:pt x="3972" y="30871"/>
                </a:lnTo>
                <a:lnTo>
                  <a:pt x="0" y="50546"/>
                </a:lnTo>
                <a:lnTo>
                  <a:pt x="0" y="252730"/>
                </a:lnTo>
                <a:lnTo>
                  <a:pt x="3972" y="272404"/>
                </a:lnTo>
                <a:lnTo>
                  <a:pt x="14805" y="288470"/>
                </a:lnTo>
                <a:lnTo>
                  <a:pt x="30871" y="299303"/>
                </a:lnTo>
                <a:lnTo>
                  <a:pt x="50546" y="303276"/>
                </a:lnTo>
                <a:lnTo>
                  <a:pt x="3037078" y="303276"/>
                </a:lnTo>
                <a:lnTo>
                  <a:pt x="3056752" y="299303"/>
                </a:lnTo>
                <a:lnTo>
                  <a:pt x="3072818" y="288470"/>
                </a:lnTo>
                <a:lnTo>
                  <a:pt x="3083651" y="272404"/>
                </a:lnTo>
                <a:lnTo>
                  <a:pt x="3087624" y="252730"/>
                </a:lnTo>
                <a:lnTo>
                  <a:pt x="3087624" y="50546"/>
                </a:lnTo>
                <a:lnTo>
                  <a:pt x="3083651" y="30871"/>
                </a:lnTo>
                <a:lnTo>
                  <a:pt x="3072818" y="14805"/>
                </a:lnTo>
                <a:lnTo>
                  <a:pt x="3056752" y="3972"/>
                </a:lnTo>
                <a:lnTo>
                  <a:pt x="303707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1">
            <a:extLst>
              <a:ext uri="{FF2B5EF4-FFF2-40B4-BE49-F238E27FC236}">
                <a16:creationId xmlns:a16="http://schemas.microsoft.com/office/drawing/2014/main" id="{D3CD4458-0871-4242-A067-CEF9C11B217D}"/>
              </a:ext>
            </a:extLst>
          </p:cNvPr>
          <p:cNvSpPr/>
          <p:nvPr/>
        </p:nvSpPr>
        <p:spPr>
          <a:xfrm>
            <a:off x="7150220" y="2627154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3">
            <a:extLst>
              <a:ext uri="{FF2B5EF4-FFF2-40B4-BE49-F238E27FC236}">
                <a16:creationId xmlns:a16="http://schemas.microsoft.com/office/drawing/2014/main" id="{AABEB4FB-7ECF-41A7-8ECA-C2F0FD8CCE91}"/>
              </a:ext>
            </a:extLst>
          </p:cNvPr>
          <p:cNvSpPr/>
          <p:nvPr/>
        </p:nvSpPr>
        <p:spPr>
          <a:xfrm>
            <a:off x="7150220" y="2988342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1">
            <a:extLst>
              <a:ext uri="{FF2B5EF4-FFF2-40B4-BE49-F238E27FC236}">
                <a16:creationId xmlns:a16="http://schemas.microsoft.com/office/drawing/2014/main" id="{1C6A1A30-6194-418F-8820-7ED1AC2ED621}"/>
              </a:ext>
            </a:extLst>
          </p:cNvPr>
          <p:cNvSpPr txBox="1"/>
          <p:nvPr/>
        </p:nvSpPr>
        <p:spPr>
          <a:xfrm>
            <a:off x="8310627" y="1318036"/>
            <a:ext cx="1823720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65" algn="ctr">
              <a:lnSpc>
                <a:spcPts val="204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330200">
              <a:lnSpc>
                <a:spcPts val="2045"/>
              </a:lnSpc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</a:t>
            </a:r>
            <a:r>
              <a:rPr sz="2700" spc="-27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(3)</a:t>
            </a:r>
            <a:endParaRPr sz="1300" dirty="0">
              <a:latin typeface="Cambria Math"/>
              <a:cs typeface="Cambria Math"/>
            </a:endParaRPr>
          </a:p>
          <a:p>
            <a:pPr marR="278765" algn="ctr">
              <a:spcBef>
                <a:spcPts val="67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30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(4)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59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2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lang="zh-CN" altLang="en-US" sz="2700" spc="-247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65" dirty="0">
                <a:latin typeface="Cambria Math"/>
                <a:cs typeface="Cambria Math"/>
              </a:rPr>
              <a:t>(5)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43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(6)</a:t>
            </a:r>
            <a:endParaRPr sz="1300" dirty="0">
              <a:latin typeface="Cambria Math"/>
              <a:cs typeface="Cambria Math"/>
            </a:endParaRPr>
          </a:p>
          <a:p>
            <a:pPr marL="40005">
              <a:spcBef>
                <a:spcPts val="645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(3)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4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7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6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</a:p>
          <a:p>
            <a:pPr marL="40005">
              <a:spcBef>
                <a:spcPts val="645"/>
              </a:spcBef>
            </a:pP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45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B8CF360-BCD5-4C7E-9505-17ADEE046527}"/>
              </a:ext>
            </a:extLst>
          </p:cNvPr>
          <p:cNvSpPr txBox="1"/>
          <p:nvPr/>
        </p:nvSpPr>
        <p:spPr>
          <a:xfrm>
            <a:off x="7149024" y="12418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中心节点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1F7BF5A-0DB5-4F33-89A7-B780FDF374DD}"/>
              </a:ext>
            </a:extLst>
          </p:cNvPr>
          <p:cNvSpPr txBox="1"/>
          <p:nvPr/>
        </p:nvSpPr>
        <p:spPr>
          <a:xfrm>
            <a:off x="7208849" y="1394236"/>
            <a:ext cx="468015" cy="24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(1)</a:t>
            </a:r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(2)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(3)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(4)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(5)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(6)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endParaRPr lang="en-US" altLang="zh-CN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EE80B-74B2-0044-7557-9C9987A7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21" y="4445849"/>
            <a:ext cx="2514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2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C03EE-9FAC-48F6-BC6B-076502F7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7886700" cy="1077122"/>
          </a:xfrm>
        </p:spPr>
        <p:txBody>
          <a:bodyPr/>
          <a:lstStyle/>
          <a:p>
            <a:r>
              <a:rPr lang="zh-CN" altLang="en-US" dirty="0"/>
              <a:t>重构器</a:t>
            </a:r>
          </a:p>
        </p:txBody>
      </p:sp>
      <p:sp>
        <p:nvSpPr>
          <p:cNvPr id="66" name="object 3">
            <a:extLst>
              <a:ext uri="{FF2B5EF4-FFF2-40B4-BE49-F238E27FC236}">
                <a16:creationId xmlns:a16="http://schemas.microsoft.com/office/drawing/2014/main" id="{2C8088D2-CEF7-427C-A28B-776C28760EFF}"/>
              </a:ext>
            </a:extLst>
          </p:cNvPr>
          <p:cNvSpPr txBox="1"/>
          <p:nvPr/>
        </p:nvSpPr>
        <p:spPr>
          <a:xfrm>
            <a:off x="1815881" y="4574010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84" name="object 22">
            <a:extLst>
              <a:ext uri="{FF2B5EF4-FFF2-40B4-BE49-F238E27FC236}">
                <a16:creationId xmlns:a16="http://schemas.microsoft.com/office/drawing/2014/main" id="{B65CE99D-19EB-460F-8CA3-17FBB7C1B23C}"/>
              </a:ext>
            </a:extLst>
          </p:cNvPr>
          <p:cNvSpPr/>
          <p:nvPr/>
        </p:nvSpPr>
        <p:spPr>
          <a:xfrm>
            <a:off x="3060751" y="4366448"/>
            <a:ext cx="207645" cy="217170"/>
          </a:xfrm>
          <a:custGeom>
            <a:avLst/>
            <a:gdLst/>
            <a:ahLst/>
            <a:cxnLst/>
            <a:rect l="l" t="t" r="r" b="b"/>
            <a:pathLst>
              <a:path w="207644" h="217170">
                <a:moveTo>
                  <a:pt x="19738" y="52468"/>
                </a:moveTo>
                <a:lnTo>
                  <a:pt x="17765" y="52468"/>
                </a:lnTo>
                <a:lnTo>
                  <a:pt x="16449" y="51804"/>
                </a:lnTo>
                <a:lnTo>
                  <a:pt x="16449" y="49811"/>
                </a:lnTo>
                <a:lnTo>
                  <a:pt x="18083" y="43875"/>
                </a:lnTo>
                <a:lnTo>
                  <a:pt x="55927" y="10626"/>
                </a:lnTo>
                <a:lnTo>
                  <a:pt x="93862" y="1193"/>
                </a:lnTo>
                <a:lnTo>
                  <a:pt x="119091" y="0"/>
                </a:lnTo>
                <a:lnTo>
                  <a:pt x="207259" y="0"/>
                </a:lnTo>
                <a:lnTo>
                  <a:pt x="207259" y="5977"/>
                </a:lnTo>
                <a:lnTo>
                  <a:pt x="200021" y="11290"/>
                </a:lnTo>
                <a:lnTo>
                  <a:pt x="197389" y="12618"/>
                </a:lnTo>
                <a:lnTo>
                  <a:pt x="188836" y="17932"/>
                </a:lnTo>
                <a:lnTo>
                  <a:pt x="100668" y="17932"/>
                </a:lnTo>
                <a:lnTo>
                  <a:pt x="92773" y="18046"/>
                </a:lnTo>
                <a:lnTo>
                  <a:pt x="49594" y="24988"/>
                </a:lnTo>
                <a:lnTo>
                  <a:pt x="43425" y="37192"/>
                </a:lnTo>
                <a:lnTo>
                  <a:pt x="39447" y="42661"/>
                </a:lnTo>
                <a:lnTo>
                  <a:pt x="32816" y="47570"/>
                </a:lnTo>
                <a:lnTo>
                  <a:pt x="25568" y="51108"/>
                </a:lnTo>
                <a:lnTo>
                  <a:pt x="19738" y="52468"/>
                </a:lnTo>
                <a:close/>
              </a:path>
              <a:path w="207644" h="217170">
                <a:moveTo>
                  <a:pt x="73692" y="199911"/>
                </a:moveTo>
                <a:lnTo>
                  <a:pt x="56585" y="199911"/>
                </a:lnTo>
                <a:lnTo>
                  <a:pt x="56585" y="199246"/>
                </a:lnTo>
                <a:lnTo>
                  <a:pt x="59874" y="195926"/>
                </a:lnTo>
                <a:lnTo>
                  <a:pt x="68747" y="181522"/>
                </a:lnTo>
                <a:lnTo>
                  <a:pt x="76077" y="163880"/>
                </a:lnTo>
                <a:lnTo>
                  <a:pt x="82543" y="142503"/>
                </a:lnTo>
                <a:lnTo>
                  <a:pt x="88825" y="116891"/>
                </a:lnTo>
                <a:lnTo>
                  <a:pt x="97420" y="84804"/>
                </a:lnTo>
                <a:lnTo>
                  <a:pt x="106261" y="57449"/>
                </a:lnTo>
                <a:lnTo>
                  <a:pt x="116583" y="35075"/>
                </a:lnTo>
                <a:lnTo>
                  <a:pt x="129619" y="17932"/>
                </a:lnTo>
                <a:lnTo>
                  <a:pt x="146726" y="17932"/>
                </a:lnTo>
                <a:lnTo>
                  <a:pt x="144752" y="20588"/>
                </a:lnTo>
                <a:lnTo>
                  <a:pt x="135880" y="37421"/>
                </a:lnTo>
                <a:lnTo>
                  <a:pt x="128549" y="57615"/>
                </a:lnTo>
                <a:lnTo>
                  <a:pt x="122083" y="80549"/>
                </a:lnTo>
                <a:lnTo>
                  <a:pt x="115801" y="105600"/>
                </a:lnTo>
                <a:lnTo>
                  <a:pt x="107926" y="135747"/>
                </a:lnTo>
                <a:lnTo>
                  <a:pt x="99188" y="161473"/>
                </a:lnTo>
                <a:lnTo>
                  <a:pt x="88229" y="182840"/>
                </a:lnTo>
                <a:lnTo>
                  <a:pt x="73692" y="199911"/>
                </a:lnTo>
                <a:close/>
              </a:path>
              <a:path w="207644" h="217170">
                <a:moveTo>
                  <a:pt x="115143" y="217179"/>
                </a:moveTo>
                <a:lnTo>
                  <a:pt x="657" y="217179"/>
                </a:lnTo>
                <a:lnTo>
                  <a:pt x="0" y="216515"/>
                </a:lnTo>
                <a:lnTo>
                  <a:pt x="0" y="211865"/>
                </a:lnTo>
                <a:lnTo>
                  <a:pt x="7237" y="206552"/>
                </a:lnTo>
                <a:lnTo>
                  <a:pt x="10527" y="204560"/>
                </a:lnTo>
                <a:lnTo>
                  <a:pt x="18423" y="199911"/>
                </a:lnTo>
                <a:lnTo>
                  <a:pt x="149358" y="199911"/>
                </a:lnTo>
                <a:lnTo>
                  <a:pt x="150016" y="197918"/>
                </a:lnTo>
                <a:lnTo>
                  <a:pt x="175676" y="176001"/>
                </a:lnTo>
                <a:lnTo>
                  <a:pt x="178966" y="176001"/>
                </a:lnTo>
                <a:lnTo>
                  <a:pt x="178966" y="177993"/>
                </a:lnTo>
                <a:lnTo>
                  <a:pt x="174175" y="188879"/>
                </a:lnTo>
                <a:lnTo>
                  <a:pt x="160872" y="201820"/>
                </a:lnTo>
                <a:lnTo>
                  <a:pt x="140660" y="212644"/>
                </a:lnTo>
                <a:lnTo>
                  <a:pt x="115143" y="21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3">
            <a:extLst>
              <a:ext uri="{FF2B5EF4-FFF2-40B4-BE49-F238E27FC236}">
                <a16:creationId xmlns:a16="http://schemas.microsoft.com/office/drawing/2014/main" id="{29B6A594-8F2A-44EE-A8CD-B882977FA725}"/>
              </a:ext>
            </a:extLst>
          </p:cNvPr>
          <p:cNvSpPr/>
          <p:nvPr/>
        </p:nvSpPr>
        <p:spPr>
          <a:xfrm>
            <a:off x="3250898" y="4479360"/>
            <a:ext cx="245110" cy="163195"/>
          </a:xfrm>
          <a:custGeom>
            <a:avLst/>
            <a:gdLst/>
            <a:ahLst/>
            <a:cxnLst/>
            <a:rect l="l" t="t" r="r" b="b"/>
            <a:pathLst>
              <a:path w="245110" h="163195">
                <a:moveTo>
                  <a:pt x="34872" y="162718"/>
                </a:moveTo>
                <a:lnTo>
                  <a:pt x="31582" y="162718"/>
                </a:lnTo>
                <a:lnTo>
                  <a:pt x="30924" y="161390"/>
                </a:lnTo>
                <a:lnTo>
                  <a:pt x="30924" y="157405"/>
                </a:lnTo>
                <a:lnTo>
                  <a:pt x="32240" y="152756"/>
                </a:lnTo>
                <a:lnTo>
                  <a:pt x="34450" y="136141"/>
                </a:lnTo>
                <a:lnTo>
                  <a:pt x="36105" y="118967"/>
                </a:lnTo>
                <a:lnTo>
                  <a:pt x="37144" y="102415"/>
                </a:lnTo>
                <a:lnTo>
                  <a:pt x="37504" y="87668"/>
                </a:lnTo>
                <a:lnTo>
                  <a:pt x="36342" y="62866"/>
                </a:lnTo>
                <a:lnTo>
                  <a:pt x="31664" y="39185"/>
                </a:lnTo>
                <a:lnTo>
                  <a:pt x="21682" y="20983"/>
                </a:lnTo>
                <a:lnTo>
                  <a:pt x="4605" y="12618"/>
                </a:lnTo>
                <a:lnTo>
                  <a:pt x="1315" y="12618"/>
                </a:lnTo>
                <a:lnTo>
                  <a:pt x="657" y="11290"/>
                </a:lnTo>
                <a:lnTo>
                  <a:pt x="0" y="11290"/>
                </a:lnTo>
                <a:lnTo>
                  <a:pt x="1973" y="3984"/>
                </a:lnTo>
                <a:lnTo>
                  <a:pt x="11185" y="0"/>
                </a:lnTo>
                <a:lnTo>
                  <a:pt x="16449" y="0"/>
                </a:lnTo>
                <a:lnTo>
                  <a:pt x="39272" y="10180"/>
                </a:lnTo>
                <a:lnTo>
                  <a:pt x="50992" y="33622"/>
                </a:lnTo>
                <a:lnTo>
                  <a:pt x="55310" y="59680"/>
                </a:lnTo>
                <a:lnTo>
                  <a:pt x="55927" y="77706"/>
                </a:lnTo>
                <a:lnTo>
                  <a:pt x="55690" y="89453"/>
                </a:lnTo>
                <a:lnTo>
                  <a:pt x="55022" y="101948"/>
                </a:lnTo>
                <a:lnTo>
                  <a:pt x="53984" y="113944"/>
                </a:lnTo>
                <a:lnTo>
                  <a:pt x="52637" y="124197"/>
                </a:lnTo>
                <a:lnTo>
                  <a:pt x="66629" y="124197"/>
                </a:lnTo>
                <a:lnTo>
                  <a:pt x="38819" y="158069"/>
                </a:lnTo>
                <a:lnTo>
                  <a:pt x="34872" y="162718"/>
                </a:lnTo>
                <a:close/>
              </a:path>
              <a:path w="245110" h="163195">
                <a:moveTo>
                  <a:pt x="66629" y="124197"/>
                </a:moveTo>
                <a:lnTo>
                  <a:pt x="52637" y="124197"/>
                </a:lnTo>
                <a:lnTo>
                  <a:pt x="73609" y="98575"/>
                </a:lnTo>
                <a:lnTo>
                  <a:pt x="93102" y="71645"/>
                </a:lnTo>
                <a:lnTo>
                  <a:pt x="111113" y="43595"/>
                </a:lnTo>
                <a:lnTo>
                  <a:pt x="127645" y="14611"/>
                </a:lnTo>
                <a:lnTo>
                  <a:pt x="127645" y="13947"/>
                </a:lnTo>
                <a:lnTo>
                  <a:pt x="126329" y="11290"/>
                </a:lnTo>
                <a:lnTo>
                  <a:pt x="128961" y="2656"/>
                </a:lnTo>
                <a:lnTo>
                  <a:pt x="139488" y="0"/>
                </a:lnTo>
                <a:lnTo>
                  <a:pt x="143436" y="0"/>
                </a:lnTo>
                <a:lnTo>
                  <a:pt x="144094" y="1328"/>
                </a:lnTo>
                <a:lnTo>
                  <a:pt x="144752" y="1992"/>
                </a:lnTo>
                <a:lnTo>
                  <a:pt x="147384" y="7969"/>
                </a:lnTo>
                <a:lnTo>
                  <a:pt x="148042" y="8634"/>
                </a:lnTo>
                <a:lnTo>
                  <a:pt x="153695" y="25237"/>
                </a:lnTo>
                <a:lnTo>
                  <a:pt x="132251" y="25237"/>
                </a:lnTo>
                <a:lnTo>
                  <a:pt x="119410" y="47300"/>
                </a:lnTo>
                <a:lnTo>
                  <a:pt x="100092" y="78204"/>
                </a:lnTo>
                <a:lnTo>
                  <a:pt x="73496" y="115833"/>
                </a:lnTo>
                <a:lnTo>
                  <a:pt x="66629" y="124197"/>
                </a:lnTo>
                <a:close/>
              </a:path>
              <a:path w="245110" h="163195">
                <a:moveTo>
                  <a:pt x="189909" y="130838"/>
                </a:moveTo>
                <a:lnTo>
                  <a:pt x="176334" y="130838"/>
                </a:lnTo>
                <a:lnTo>
                  <a:pt x="202766" y="97931"/>
                </a:lnTo>
                <a:lnTo>
                  <a:pt x="220500" y="71313"/>
                </a:lnTo>
                <a:lnTo>
                  <a:pt x="230462" y="51544"/>
                </a:lnTo>
                <a:lnTo>
                  <a:pt x="233577" y="39185"/>
                </a:lnTo>
                <a:lnTo>
                  <a:pt x="233577" y="36528"/>
                </a:lnTo>
                <a:lnTo>
                  <a:pt x="232919" y="24573"/>
                </a:lnTo>
                <a:lnTo>
                  <a:pt x="219760" y="22581"/>
                </a:lnTo>
                <a:lnTo>
                  <a:pt x="216470" y="21917"/>
                </a:lnTo>
                <a:lnTo>
                  <a:pt x="215812" y="21917"/>
                </a:lnTo>
                <a:lnTo>
                  <a:pt x="215812" y="13283"/>
                </a:lnTo>
                <a:lnTo>
                  <a:pt x="219760" y="0"/>
                </a:lnTo>
                <a:lnTo>
                  <a:pt x="225682" y="0"/>
                </a:lnTo>
                <a:lnTo>
                  <a:pt x="231994" y="1245"/>
                </a:lnTo>
                <a:lnTo>
                  <a:pt x="238183" y="5479"/>
                </a:lnTo>
                <a:lnTo>
                  <a:pt x="242892" y="13449"/>
                </a:lnTo>
                <a:lnTo>
                  <a:pt x="244763" y="25902"/>
                </a:lnTo>
                <a:lnTo>
                  <a:pt x="239828" y="50382"/>
                </a:lnTo>
                <a:lnTo>
                  <a:pt x="226011" y="79781"/>
                </a:lnTo>
                <a:lnTo>
                  <a:pt x="204791" y="112294"/>
                </a:lnTo>
                <a:lnTo>
                  <a:pt x="189909" y="130838"/>
                </a:lnTo>
                <a:close/>
              </a:path>
              <a:path w="245110" h="163195">
                <a:moveTo>
                  <a:pt x="163175" y="162718"/>
                </a:moveTo>
                <a:lnTo>
                  <a:pt x="159885" y="162718"/>
                </a:lnTo>
                <a:lnTo>
                  <a:pt x="159227" y="161390"/>
                </a:lnTo>
                <a:lnTo>
                  <a:pt x="158569" y="160725"/>
                </a:lnTo>
                <a:lnTo>
                  <a:pt x="158569" y="155412"/>
                </a:lnTo>
                <a:lnTo>
                  <a:pt x="157695" y="140489"/>
                </a:lnTo>
                <a:lnTo>
                  <a:pt x="154046" y="109751"/>
                </a:lnTo>
                <a:lnTo>
                  <a:pt x="146078" y="69300"/>
                </a:lnTo>
                <a:lnTo>
                  <a:pt x="132251" y="25237"/>
                </a:lnTo>
                <a:lnTo>
                  <a:pt x="153695" y="25237"/>
                </a:lnTo>
                <a:lnTo>
                  <a:pt x="160235" y="44446"/>
                </a:lnTo>
                <a:lnTo>
                  <a:pt x="168110" y="75962"/>
                </a:lnTo>
                <a:lnTo>
                  <a:pt x="173024" y="104365"/>
                </a:lnTo>
                <a:lnTo>
                  <a:pt x="176334" y="130838"/>
                </a:lnTo>
                <a:lnTo>
                  <a:pt x="189909" y="130838"/>
                </a:lnTo>
                <a:lnTo>
                  <a:pt x="177650" y="146114"/>
                </a:lnTo>
                <a:lnTo>
                  <a:pt x="172386" y="151427"/>
                </a:lnTo>
                <a:lnTo>
                  <a:pt x="163175" y="162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4">
            <a:extLst>
              <a:ext uri="{FF2B5EF4-FFF2-40B4-BE49-F238E27FC236}">
                <a16:creationId xmlns:a16="http://schemas.microsoft.com/office/drawing/2014/main" id="{A48DE24A-192A-4DDD-B4A2-6CF9FF5EC0B2}"/>
              </a:ext>
            </a:extLst>
          </p:cNvPr>
          <p:cNvSpPr/>
          <p:nvPr/>
        </p:nvSpPr>
        <p:spPr>
          <a:xfrm>
            <a:off x="3629233" y="4473046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575" y="0"/>
                </a:lnTo>
              </a:path>
            </a:pathLst>
          </a:custGeom>
          <a:ln w="12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5">
            <a:extLst>
              <a:ext uri="{FF2B5EF4-FFF2-40B4-BE49-F238E27FC236}">
                <a16:creationId xmlns:a16="http://schemas.microsoft.com/office/drawing/2014/main" id="{940DE12D-C14E-4E6F-9968-079AF4CA2024}"/>
              </a:ext>
            </a:extLst>
          </p:cNvPr>
          <p:cNvSpPr/>
          <p:nvPr/>
        </p:nvSpPr>
        <p:spPr>
          <a:xfrm>
            <a:off x="3629233" y="4534813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575" y="0"/>
                </a:lnTo>
              </a:path>
            </a:pathLst>
          </a:custGeom>
          <a:ln w="12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6">
            <a:extLst>
              <a:ext uri="{FF2B5EF4-FFF2-40B4-BE49-F238E27FC236}">
                <a16:creationId xmlns:a16="http://schemas.microsoft.com/office/drawing/2014/main" id="{CA52B2E6-237C-48AD-948D-468EB46B3988}"/>
              </a:ext>
            </a:extLst>
          </p:cNvPr>
          <p:cNvSpPr/>
          <p:nvPr/>
        </p:nvSpPr>
        <p:spPr>
          <a:xfrm>
            <a:off x="3966111" y="4345196"/>
            <a:ext cx="112395" cy="317500"/>
          </a:xfrm>
          <a:custGeom>
            <a:avLst/>
            <a:gdLst/>
            <a:ahLst/>
            <a:cxnLst/>
            <a:rect l="l" t="t" r="r" b="b"/>
            <a:pathLst>
              <a:path w="112394" h="317500">
                <a:moveTo>
                  <a:pt x="111854" y="317466"/>
                </a:moveTo>
                <a:lnTo>
                  <a:pt x="105932" y="317466"/>
                </a:lnTo>
                <a:lnTo>
                  <a:pt x="95230" y="316802"/>
                </a:lnTo>
                <a:lnTo>
                  <a:pt x="51783" y="296068"/>
                </a:lnTo>
                <a:lnTo>
                  <a:pt x="45399" y="268983"/>
                </a:lnTo>
                <a:lnTo>
                  <a:pt x="45399" y="193933"/>
                </a:lnTo>
                <a:lnTo>
                  <a:pt x="44083" y="190612"/>
                </a:lnTo>
                <a:lnTo>
                  <a:pt x="39498" y="179903"/>
                </a:lnTo>
                <a:lnTo>
                  <a:pt x="31088" y="171186"/>
                </a:lnTo>
                <a:lnTo>
                  <a:pt x="19471" y="165208"/>
                </a:lnTo>
                <a:lnTo>
                  <a:pt x="5263" y="162718"/>
                </a:lnTo>
                <a:lnTo>
                  <a:pt x="1973" y="162054"/>
                </a:lnTo>
                <a:lnTo>
                  <a:pt x="0" y="162054"/>
                </a:lnTo>
                <a:lnTo>
                  <a:pt x="0" y="156740"/>
                </a:lnTo>
                <a:lnTo>
                  <a:pt x="2631" y="155412"/>
                </a:lnTo>
                <a:lnTo>
                  <a:pt x="8841" y="155163"/>
                </a:lnTo>
                <a:lnTo>
                  <a:pt x="16284" y="153918"/>
                </a:lnTo>
                <a:lnTo>
                  <a:pt x="45204" y="121260"/>
                </a:lnTo>
                <a:lnTo>
                  <a:pt x="45399" y="112242"/>
                </a:lnTo>
                <a:lnTo>
                  <a:pt x="45399" y="39849"/>
                </a:lnTo>
                <a:lnTo>
                  <a:pt x="50416" y="23816"/>
                </a:lnTo>
                <a:lnTo>
                  <a:pt x="63822" y="11207"/>
                </a:lnTo>
                <a:lnTo>
                  <a:pt x="83150" y="2957"/>
                </a:lnTo>
                <a:lnTo>
                  <a:pt x="105932" y="0"/>
                </a:lnTo>
                <a:lnTo>
                  <a:pt x="111854" y="0"/>
                </a:lnTo>
                <a:lnTo>
                  <a:pt x="111854" y="5313"/>
                </a:lnTo>
                <a:lnTo>
                  <a:pt x="110538" y="6641"/>
                </a:lnTo>
                <a:lnTo>
                  <a:pt x="108564" y="7305"/>
                </a:lnTo>
                <a:lnTo>
                  <a:pt x="87550" y="11871"/>
                </a:lnTo>
                <a:lnTo>
                  <a:pt x="74679" y="20920"/>
                </a:lnTo>
                <a:lnTo>
                  <a:pt x="68222" y="31962"/>
                </a:lnTo>
                <a:lnTo>
                  <a:pt x="66454" y="42506"/>
                </a:lnTo>
                <a:lnTo>
                  <a:pt x="66454" y="118884"/>
                </a:lnTo>
                <a:lnTo>
                  <a:pt x="64295" y="131648"/>
                </a:lnTo>
                <a:lnTo>
                  <a:pt x="57571" y="142793"/>
                </a:lnTo>
                <a:lnTo>
                  <a:pt x="45913" y="151946"/>
                </a:lnTo>
                <a:lnTo>
                  <a:pt x="28950" y="158733"/>
                </a:lnTo>
                <a:lnTo>
                  <a:pt x="35817" y="160891"/>
                </a:lnTo>
                <a:lnTo>
                  <a:pt x="65889" y="191806"/>
                </a:lnTo>
                <a:lnTo>
                  <a:pt x="66454" y="201239"/>
                </a:lnTo>
                <a:lnTo>
                  <a:pt x="66454" y="280274"/>
                </a:lnTo>
                <a:lnTo>
                  <a:pt x="67112" y="282930"/>
                </a:lnTo>
                <a:lnTo>
                  <a:pt x="72448" y="294107"/>
                </a:lnTo>
                <a:lnTo>
                  <a:pt x="81176" y="302606"/>
                </a:lnTo>
                <a:lnTo>
                  <a:pt x="92742" y="308241"/>
                </a:lnTo>
                <a:lnTo>
                  <a:pt x="106590" y="310825"/>
                </a:lnTo>
                <a:lnTo>
                  <a:pt x="111854" y="310825"/>
                </a:lnTo>
                <a:lnTo>
                  <a:pt x="111854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7">
            <a:extLst>
              <a:ext uri="{FF2B5EF4-FFF2-40B4-BE49-F238E27FC236}">
                <a16:creationId xmlns:a16="http://schemas.microsoft.com/office/drawing/2014/main" id="{20A53747-71A3-41CF-BBE4-8FB846945B52}"/>
              </a:ext>
            </a:extLst>
          </p:cNvPr>
          <p:cNvSpPr/>
          <p:nvPr/>
        </p:nvSpPr>
        <p:spPr>
          <a:xfrm>
            <a:off x="4131918" y="4345196"/>
            <a:ext cx="73025" cy="317500"/>
          </a:xfrm>
          <a:custGeom>
            <a:avLst/>
            <a:gdLst/>
            <a:ahLst/>
            <a:cxnLst/>
            <a:rect l="l" t="t" r="r" b="b"/>
            <a:pathLst>
              <a:path w="73025" h="317500">
                <a:moveTo>
                  <a:pt x="71718" y="317466"/>
                </a:moveTo>
                <a:lnTo>
                  <a:pt x="69744" y="317466"/>
                </a:lnTo>
                <a:lnTo>
                  <a:pt x="63339" y="313637"/>
                </a:lnTo>
                <a:lnTo>
                  <a:pt x="35972" y="283563"/>
                </a:lnTo>
                <a:lnTo>
                  <a:pt x="10270" y="230649"/>
                </a:lnTo>
                <a:lnTo>
                  <a:pt x="791" y="179799"/>
                </a:lnTo>
                <a:lnTo>
                  <a:pt x="0" y="158733"/>
                </a:lnTo>
                <a:lnTo>
                  <a:pt x="863" y="137335"/>
                </a:lnTo>
                <a:lnTo>
                  <a:pt x="9992" y="88312"/>
                </a:lnTo>
                <a:lnTo>
                  <a:pt x="34861" y="35584"/>
                </a:lnTo>
                <a:lnTo>
                  <a:pt x="63133" y="4057"/>
                </a:lnTo>
                <a:lnTo>
                  <a:pt x="69744" y="0"/>
                </a:lnTo>
                <a:lnTo>
                  <a:pt x="71718" y="0"/>
                </a:lnTo>
                <a:lnTo>
                  <a:pt x="73034" y="1328"/>
                </a:lnTo>
                <a:lnTo>
                  <a:pt x="73034" y="4649"/>
                </a:lnTo>
                <a:lnTo>
                  <a:pt x="69086" y="8634"/>
                </a:lnTo>
                <a:lnTo>
                  <a:pt x="44793" y="41146"/>
                </a:lnTo>
                <a:lnTo>
                  <a:pt x="29197" y="77955"/>
                </a:lnTo>
                <a:lnTo>
                  <a:pt x="20880" y="117628"/>
                </a:lnTo>
                <a:lnTo>
                  <a:pt x="18423" y="158733"/>
                </a:lnTo>
                <a:lnTo>
                  <a:pt x="20581" y="196829"/>
                </a:lnTo>
                <a:lnTo>
                  <a:pt x="28292" y="236356"/>
                </a:lnTo>
                <a:lnTo>
                  <a:pt x="43405" y="274265"/>
                </a:lnTo>
                <a:lnTo>
                  <a:pt x="67770" y="307504"/>
                </a:lnTo>
                <a:lnTo>
                  <a:pt x="73034" y="312817"/>
                </a:lnTo>
                <a:lnTo>
                  <a:pt x="73034" y="316802"/>
                </a:lnTo>
                <a:lnTo>
                  <a:pt x="71718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8">
            <a:extLst>
              <a:ext uri="{FF2B5EF4-FFF2-40B4-BE49-F238E27FC236}">
                <a16:creationId xmlns:a16="http://schemas.microsoft.com/office/drawing/2014/main" id="{95380243-1061-47BA-B146-15CC75A1DF6A}"/>
              </a:ext>
            </a:extLst>
          </p:cNvPr>
          <p:cNvSpPr/>
          <p:nvPr/>
        </p:nvSpPr>
        <p:spPr>
          <a:xfrm>
            <a:off x="4232586" y="4443492"/>
            <a:ext cx="137795" cy="143510"/>
          </a:xfrm>
          <a:custGeom>
            <a:avLst/>
            <a:gdLst/>
            <a:ahLst/>
            <a:cxnLst/>
            <a:rect l="l" t="t" r="r" b="b"/>
            <a:pathLst>
              <a:path w="137794" h="143510">
                <a:moveTo>
                  <a:pt x="6579" y="51804"/>
                </a:moveTo>
                <a:lnTo>
                  <a:pt x="0" y="51804"/>
                </a:lnTo>
                <a:lnTo>
                  <a:pt x="0" y="48483"/>
                </a:lnTo>
                <a:lnTo>
                  <a:pt x="2313" y="39787"/>
                </a:lnTo>
                <a:lnTo>
                  <a:pt x="9622" y="23245"/>
                </a:lnTo>
                <a:lnTo>
                  <a:pt x="22483" y="7201"/>
                </a:lnTo>
                <a:lnTo>
                  <a:pt x="41451" y="0"/>
                </a:lnTo>
                <a:lnTo>
                  <a:pt x="52123" y="1992"/>
                </a:lnTo>
                <a:lnTo>
                  <a:pt x="58979" y="6641"/>
                </a:lnTo>
                <a:lnTo>
                  <a:pt x="40135" y="6641"/>
                </a:lnTo>
                <a:lnTo>
                  <a:pt x="32610" y="8281"/>
                </a:lnTo>
                <a:lnTo>
                  <a:pt x="24344" y="14279"/>
                </a:lnTo>
                <a:lnTo>
                  <a:pt x="16079" y="26254"/>
                </a:lnTo>
                <a:lnTo>
                  <a:pt x="8553" y="45826"/>
                </a:lnTo>
                <a:lnTo>
                  <a:pt x="7237" y="51140"/>
                </a:lnTo>
                <a:lnTo>
                  <a:pt x="6579" y="51804"/>
                </a:lnTo>
                <a:close/>
              </a:path>
              <a:path w="137794" h="143510">
                <a:moveTo>
                  <a:pt x="80353" y="136816"/>
                </a:moveTo>
                <a:lnTo>
                  <a:pt x="68428" y="136816"/>
                </a:lnTo>
                <a:lnTo>
                  <a:pt x="92711" y="125193"/>
                </a:lnTo>
                <a:lnTo>
                  <a:pt x="110209" y="98627"/>
                </a:lnTo>
                <a:lnTo>
                  <a:pt x="120798" y="69570"/>
                </a:lnTo>
                <a:lnTo>
                  <a:pt x="124355" y="50475"/>
                </a:lnTo>
                <a:lnTo>
                  <a:pt x="123635" y="42506"/>
                </a:lnTo>
                <a:lnTo>
                  <a:pt x="121559" y="35532"/>
                </a:lnTo>
                <a:lnTo>
                  <a:pt x="118248" y="29554"/>
                </a:lnTo>
                <a:lnTo>
                  <a:pt x="113828" y="24573"/>
                </a:lnTo>
                <a:lnTo>
                  <a:pt x="109880" y="21253"/>
                </a:lnTo>
                <a:lnTo>
                  <a:pt x="108564" y="19260"/>
                </a:lnTo>
                <a:lnTo>
                  <a:pt x="108564" y="7969"/>
                </a:lnTo>
                <a:lnTo>
                  <a:pt x="115801" y="0"/>
                </a:lnTo>
                <a:lnTo>
                  <a:pt x="123697" y="0"/>
                </a:lnTo>
                <a:lnTo>
                  <a:pt x="128354" y="996"/>
                </a:lnTo>
                <a:lnTo>
                  <a:pt x="132826" y="4483"/>
                </a:lnTo>
                <a:lnTo>
                  <a:pt x="136188" y="11207"/>
                </a:lnTo>
                <a:lnTo>
                  <a:pt x="137514" y="21917"/>
                </a:lnTo>
                <a:lnTo>
                  <a:pt x="133916" y="47912"/>
                </a:lnTo>
                <a:lnTo>
                  <a:pt x="122052" y="88913"/>
                </a:lnTo>
                <a:lnTo>
                  <a:pt x="100319" y="126802"/>
                </a:lnTo>
                <a:lnTo>
                  <a:pt x="80353" y="136816"/>
                </a:lnTo>
                <a:close/>
              </a:path>
              <a:path w="137794" h="143510">
                <a:moveTo>
                  <a:pt x="67112" y="143457"/>
                </a:moveTo>
                <a:lnTo>
                  <a:pt x="54426" y="142098"/>
                </a:lnTo>
                <a:lnTo>
                  <a:pt x="40629" y="136567"/>
                </a:lnTo>
                <a:lnTo>
                  <a:pt x="29546" y="124685"/>
                </a:lnTo>
                <a:lnTo>
                  <a:pt x="25002" y="104272"/>
                </a:lnTo>
                <a:lnTo>
                  <a:pt x="25835" y="93355"/>
                </a:lnTo>
                <a:lnTo>
                  <a:pt x="28703" y="80196"/>
                </a:lnTo>
                <a:lnTo>
                  <a:pt x="34162" y="62804"/>
                </a:lnTo>
                <a:lnTo>
                  <a:pt x="42767" y="39185"/>
                </a:lnTo>
                <a:lnTo>
                  <a:pt x="44741" y="33207"/>
                </a:lnTo>
                <a:lnTo>
                  <a:pt x="48031" y="24573"/>
                </a:lnTo>
                <a:lnTo>
                  <a:pt x="48031" y="6641"/>
                </a:lnTo>
                <a:lnTo>
                  <a:pt x="58979" y="6641"/>
                </a:lnTo>
                <a:lnTo>
                  <a:pt x="60203" y="7471"/>
                </a:lnTo>
                <a:lnTo>
                  <a:pt x="65323" y="15690"/>
                </a:lnTo>
                <a:lnTo>
                  <a:pt x="67112" y="25902"/>
                </a:lnTo>
                <a:lnTo>
                  <a:pt x="67112" y="31879"/>
                </a:lnTo>
                <a:lnTo>
                  <a:pt x="65138" y="35864"/>
                </a:lnTo>
                <a:lnTo>
                  <a:pt x="63164" y="41841"/>
                </a:lnTo>
                <a:lnTo>
                  <a:pt x="56122" y="60728"/>
                </a:lnTo>
                <a:lnTo>
                  <a:pt x="50252" y="78370"/>
                </a:lnTo>
                <a:lnTo>
                  <a:pt x="46232" y="94517"/>
                </a:lnTo>
                <a:lnTo>
                  <a:pt x="44741" y="108921"/>
                </a:lnTo>
                <a:lnTo>
                  <a:pt x="46129" y="120284"/>
                </a:lnTo>
                <a:lnTo>
                  <a:pt x="50416" y="129095"/>
                </a:lnTo>
                <a:lnTo>
                  <a:pt x="57787" y="134792"/>
                </a:lnTo>
                <a:lnTo>
                  <a:pt x="68428" y="136816"/>
                </a:lnTo>
                <a:lnTo>
                  <a:pt x="80353" y="136816"/>
                </a:lnTo>
                <a:lnTo>
                  <a:pt x="67112" y="14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9">
            <a:extLst>
              <a:ext uri="{FF2B5EF4-FFF2-40B4-BE49-F238E27FC236}">
                <a16:creationId xmlns:a16="http://schemas.microsoft.com/office/drawing/2014/main" id="{B1B450C4-78BB-4F45-9AAC-4EBA4D4FDF3F}"/>
              </a:ext>
            </a:extLst>
          </p:cNvPr>
          <p:cNvSpPr/>
          <p:nvPr/>
        </p:nvSpPr>
        <p:spPr>
          <a:xfrm>
            <a:off x="4389182" y="4533153"/>
            <a:ext cx="95885" cy="100330"/>
          </a:xfrm>
          <a:custGeom>
            <a:avLst/>
            <a:gdLst/>
            <a:ahLst/>
            <a:cxnLst/>
            <a:rect l="l" t="t" r="r" b="b"/>
            <a:pathLst>
              <a:path w="95885" h="100329">
                <a:moveTo>
                  <a:pt x="40793" y="100287"/>
                </a:moveTo>
                <a:lnTo>
                  <a:pt x="22761" y="96977"/>
                </a:lnTo>
                <a:lnTo>
                  <a:pt x="10033" y="88249"/>
                </a:lnTo>
                <a:lnTo>
                  <a:pt x="2487" y="75911"/>
                </a:lnTo>
                <a:lnTo>
                  <a:pt x="0" y="61766"/>
                </a:lnTo>
                <a:lnTo>
                  <a:pt x="5345" y="38946"/>
                </a:lnTo>
                <a:lnTo>
                  <a:pt x="19574" y="19177"/>
                </a:lnTo>
                <a:lnTo>
                  <a:pt x="39971" y="5261"/>
                </a:lnTo>
                <a:lnTo>
                  <a:pt x="63822" y="0"/>
                </a:lnTo>
                <a:lnTo>
                  <a:pt x="73342" y="954"/>
                </a:lnTo>
                <a:lnTo>
                  <a:pt x="82739" y="4150"/>
                </a:lnTo>
                <a:lnTo>
                  <a:pt x="85750" y="6641"/>
                </a:lnTo>
                <a:lnTo>
                  <a:pt x="63822" y="6641"/>
                </a:lnTo>
                <a:lnTo>
                  <a:pt x="55474" y="7741"/>
                </a:lnTo>
                <a:lnTo>
                  <a:pt x="25917" y="36009"/>
                </a:lnTo>
                <a:lnTo>
                  <a:pt x="18423" y="69072"/>
                </a:lnTo>
                <a:lnTo>
                  <a:pt x="19800" y="78899"/>
                </a:lnTo>
                <a:lnTo>
                  <a:pt x="24015" y="86921"/>
                </a:lnTo>
                <a:lnTo>
                  <a:pt x="31191" y="92328"/>
                </a:lnTo>
                <a:lnTo>
                  <a:pt x="41451" y="94310"/>
                </a:lnTo>
                <a:lnTo>
                  <a:pt x="70269" y="94310"/>
                </a:lnTo>
                <a:lnTo>
                  <a:pt x="64871" y="96811"/>
                </a:lnTo>
                <a:lnTo>
                  <a:pt x="40793" y="100287"/>
                </a:lnTo>
                <a:close/>
              </a:path>
              <a:path w="95885" h="100329">
                <a:moveTo>
                  <a:pt x="84877" y="33871"/>
                </a:moveTo>
                <a:lnTo>
                  <a:pt x="76323" y="33871"/>
                </a:lnTo>
                <a:lnTo>
                  <a:pt x="71718" y="31215"/>
                </a:lnTo>
                <a:lnTo>
                  <a:pt x="71718" y="20588"/>
                </a:lnTo>
                <a:lnTo>
                  <a:pt x="75008" y="14611"/>
                </a:lnTo>
                <a:lnTo>
                  <a:pt x="82903" y="13283"/>
                </a:lnTo>
                <a:lnTo>
                  <a:pt x="76981" y="6641"/>
                </a:lnTo>
                <a:lnTo>
                  <a:pt x="85750" y="6641"/>
                </a:lnTo>
                <a:lnTo>
                  <a:pt x="89915" y="10086"/>
                </a:lnTo>
                <a:lnTo>
                  <a:pt x="92773" y="19260"/>
                </a:lnTo>
                <a:lnTo>
                  <a:pt x="92773" y="29887"/>
                </a:lnTo>
                <a:lnTo>
                  <a:pt x="84877" y="33871"/>
                </a:lnTo>
                <a:close/>
              </a:path>
              <a:path w="95885" h="100329">
                <a:moveTo>
                  <a:pt x="70269" y="94310"/>
                </a:moveTo>
                <a:lnTo>
                  <a:pt x="41451" y="94310"/>
                </a:lnTo>
                <a:lnTo>
                  <a:pt x="48010" y="93988"/>
                </a:lnTo>
                <a:lnTo>
                  <a:pt x="59874" y="91736"/>
                </a:lnTo>
                <a:lnTo>
                  <a:pt x="74206" y="85624"/>
                </a:lnTo>
                <a:lnTo>
                  <a:pt x="88167" y="73721"/>
                </a:lnTo>
                <a:lnTo>
                  <a:pt x="89483" y="71728"/>
                </a:lnTo>
                <a:lnTo>
                  <a:pt x="90141" y="71064"/>
                </a:lnTo>
                <a:lnTo>
                  <a:pt x="93431" y="71064"/>
                </a:lnTo>
                <a:lnTo>
                  <a:pt x="95404" y="73721"/>
                </a:lnTo>
                <a:lnTo>
                  <a:pt x="95404" y="75049"/>
                </a:lnTo>
                <a:lnTo>
                  <a:pt x="92053" y="80394"/>
                </a:lnTo>
                <a:lnTo>
                  <a:pt x="81916" y="88913"/>
                </a:lnTo>
                <a:lnTo>
                  <a:pt x="70269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0">
            <a:extLst>
              <a:ext uri="{FF2B5EF4-FFF2-40B4-BE49-F238E27FC236}">
                <a16:creationId xmlns:a16="http://schemas.microsoft.com/office/drawing/2014/main" id="{E036B133-08FD-4BBB-9FED-817C52BA8A70}"/>
              </a:ext>
            </a:extLst>
          </p:cNvPr>
          <p:cNvSpPr/>
          <p:nvPr/>
        </p:nvSpPr>
        <p:spPr>
          <a:xfrm>
            <a:off x="4503010" y="4533153"/>
            <a:ext cx="94615" cy="100330"/>
          </a:xfrm>
          <a:custGeom>
            <a:avLst/>
            <a:gdLst/>
            <a:ahLst/>
            <a:cxnLst/>
            <a:rect l="l" t="t" r="r" b="b"/>
            <a:pathLst>
              <a:path w="94614" h="100329">
                <a:moveTo>
                  <a:pt x="39477" y="100287"/>
                </a:moveTo>
                <a:lnTo>
                  <a:pt x="22483" y="96925"/>
                </a:lnTo>
                <a:lnTo>
                  <a:pt x="10116" y="87834"/>
                </a:lnTo>
                <a:lnTo>
                  <a:pt x="2559" y="74510"/>
                </a:lnTo>
                <a:lnTo>
                  <a:pt x="0" y="58445"/>
                </a:lnTo>
                <a:lnTo>
                  <a:pt x="5962" y="33342"/>
                </a:lnTo>
                <a:lnTo>
                  <a:pt x="21054" y="15026"/>
                </a:lnTo>
                <a:lnTo>
                  <a:pt x="41081" y="3808"/>
                </a:lnTo>
                <a:lnTo>
                  <a:pt x="61848" y="0"/>
                </a:lnTo>
                <a:lnTo>
                  <a:pt x="72448" y="1338"/>
                </a:lnTo>
                <a:lnTo>
                  <a:pt x="81011" y="5230"/>
                </a:lnTo>
                <a:lnTo>
                  <a:pt x="82303" y="6641"/>
                </a:lnTo>
                <a:lnTo>
                  <a:pt x="61848" y="6641"/>
                </a:lnTo>
                <a:lnTo>
                  <a:pt x="54384" y="7554"/>
                </a:lnTo>
                <a:lnTo>
                  <a:pt x="43096" y="11954"/>
                </a:lnTo>
                <a:lnTo>
                  <a:pt x="31315" y="22332"/>
                </a:lnTo>
                <a:lnTo>
                  <a:pt x="22370" y="41177"/>
                </a:lnTo>
                <a:lnTo>
                  <a:pt x="72469" y="41177"/>
                </a:lnTo>
                <a:lnTo>
                  <a:pt x="69744" y="42506"/>
                </a:lnTo>
                <a:lnTo>
                  <a:pt x="60029" y="45193"/>
                </a:lnTo>
                <a:lnTo>
                  <a:pt x="49758" y="46573"/>
                </a:lnTo>
                <a:lnTo>
                  <a:pt x="40598" y="47082"/>
                </a:lnTo>
                <a:lnTo>
                  <a:pt x="34214" y="47155"/>
                </a:lnTo>
                <a:lnTo>
                  <a:pt x="20396" y="47155"/>
                </a:lnTo>
                <a:lnTo>
                  <a:pt x="17765" y="59774"/>
                </a:lnTo>
                <a:lnTo>
                  <a:pt x="17765" y="67079"/>
                </a:lnTo>
                <a:lnTo>
                  <a:pt x="19307" y="78899"/>
                </a:lnTo>
                <a:lnTo>
                  <a:pt x="23686" y="87419"/>
                </a:lnTo>
                <a:lnTo>
                  <a:pt x="30533" y="92577"/>
                </a:lnTo>
                <a:lnTo>
                  <a:pt x="39477" y="94310"/>
                </a:lnTo>
                <a:lnTo>
                  <a:pt x="68953" y="94310"/>
                </a:lnTo>
                <a:lnTo>
                  <a:pt x="63555" y="96811"/>
                </a:lnTo>
                <a:lnTo>
                  <a:pt x="39477" y="100287"/>
                </a:lnTo>
                <a:close/>
              </a:path>
              <a:path w="94614" h="100329">
                <a:moveTo>
                  <a:pt x="72469" y="41177"/>
                </a:moveTo>
                <a:lnTo>
                  <a:pt x="32898" y="41177"/>
                </a:lnTo>
                <a:lnTo>
                  <a:pt x="44083" y="40845"/>
                </a:lnTo>
                <a:lnTo>
                  <a:pt x="59710" y="38521"/>
                </a:lnTo>
                <a:lnTo>
                  <a:pt x="73609" y="32211"/>
                </a:lnTo>
                <a:lnTo>
                  <a:pt x="79613" y="19924"/>
                </a:lnTo>
                <a:lnTo>
                  <a:pt x="79613" y="11290"/>
                </a:lnTo>
                <a:lnTo>
                  <a:pt x="71718" y="6641"/>
                </a:lnTo>
                <a:lnTo>
                  <a:pt x="82303" y="6641"/>
                </a:lnTo>
                <a:lnTo>
                  <a:pt x="86738" y="11487"/>
                </a:lnTo>
                <a:lnTo>
                  <a:pt x="88825" y="19924"/>
                </a:lnTo>
                <a:lnTo>
                  <a:pt x="88157" y="25507"/>
                </a:lnTo>
                <a:lnTo>
                  <a:pt x="85453" y="31713"/>
                </a:lnTo>
                <a:lnTo>
                  <a:pt x="79665" y="37670"/>
                </a:lnTo>
                <a:lnTo>
                  <a:pt x="72469" y="41177"/>
                </a:lnTo>
                <a:close/>
              </a:path>
              <a:path w="94614" h="100329">
                <a:moveTo>
                  <a:pt x="68953" y="94310"/>
                </a:moveTo>
                <a:lnTo>
                  <a:pt x="39477" y="94310"/>
                </a:lnTo>
                <a:lnTo>
                  <a:pt x="46139" y="93988"/>
                </a:lnTo>
                <a:lnTo>
                  <a:pt x="58229" y="91736"/>
                </a:lnTo>
                <a:lnTo>
                  <a:pt x="72787" y="85624"/>
                </a:lnTo>
                <a:lnTo>
                  <a:pt x="86851" y="73721"/>
                </a:lnTo>
                <a:lnTo>
                  <a:pt x="88167" y="71728"/>
                </a:lnTo>
                <a:lnTo>
                  <a:pt x="88825" y="71064"/>
                </a:lnTo>
                <a:lnTo>
                  <a:pt x="92115" y="71064"/>
                </a:lnTo>
                <a:lnTo>
                  <a:pt x="94089" y="73721"/>
                </a:lnTo>
                <a:lnTo>
                  <a:pt x="94089" y="75049"/>
                </a:lnTo>
                <a:lnTo>
                  <a:pt x="90737" y="80394"/>
                </a:lnTo>
                <a:lnTo>
                  <a:pt x="80600" y="88913"/>
                </a:lnTo>
                <a:lnTo>
                  <a:pt x="68953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1">
            <a:extLst>
              <a:ext uri="{FF2B5EF4-FFF2-40B4-BE49-F238E27FC236}">
                <a16:creationId xmlns:a16="http://schemas.microsoft.com/office/drawing/2014/main" id="{CF43E386-7C46-4E4D-B8C4-D1A0682C37B9}"/>
              </a:ext>
            </a:extLst>
          </p:cNvPr>
          <p:cNvSpPr/>
          <p:nvPr/>
        </p:nvSpPr>
        <p:spPr>
          <a:xfrm>
            <a:off x="4617496" y="4533153"/>
            <a:ext cx="135255" cy="100330"/>
          </a:xfrm>
          <a:custGeom>
            <a:avLst/>
            <a:gdLst/>
            <a:ahLst/>
            <a:cxnLst/>
            <a:rect l="l" t="t" r="r" b="b"/>
            <a:pathLst>
              <a:path w="135255" h="100329">
                <a:moveTo>
                  <a:pt x="7237" y="37192"/>
                </a:moveTo>
                <a:lnTo>
                  <a:pt x="0" y="37192"/>
                </a:lnTo>
                <a:lnTo>
                  <a:pt x="0" y="33207"/>
                </a:lnTo>
                <a:lnTo>
                  <a:pt x="3289" y="20588"/>
                </a:lnTo>
                <a:lnTo>
                  <a:pt x="7895" y="11954"/>
                </a:lnTo>
                <a:lnTo>
                  <a:pt x="11185" y="7305"/>
                </a:lnTo>
                <a:lnTo>
                  <a:pt x="16449" y="0"/>
                </a:lnTo>
                <a:lnTo>
                  <a:pt x="25660" y="0"/>
                </a:lnTo>
                <a:lnTo>
                  <a:pt x="32970" y="1068"/>
                </a:lnTo>
                <a:lnTo>
                  <a:pt x="40218" y="4566"/>
                </a:lnTo>
                <a:lnTo>
                  <a:pt x="42140" y="6641"/>
                </a:lnTo>
                <a:lnTo>
                  <a:pt x="25002" y="6641"/>
                </a:lnTo>
                <a:lnTo>
                  <a:pt x="19286" y="8509"/>
                </a:lnTo>
                <a:lnTo>
                  <a:pt x="14804" y="13615"/>
                </a:lnTo>
                <a:lnTo>
                  <a:pt x="11308" y="21211"/>
                </a:lnTo>
                <a:lnTo>
                  <a:pt x="8553" y="30551"/>
                </a:lnTo>
                <a:lnTo>
                  <a:pt x="7237" y="36528"/>
                </a:lnTo>
                <a:lnTo>
                  <a:pt x="7237" y="37192"/>
                </a:lnTo>
                <a:close/>
              </a:path>
              <a:path w="135255" h="100329">
                <a:moveTo>
                  <a:pt x="57349" y="20588"/>
                </a:moveTo>
                <a:lnTo>
                  <a:pt x="49347" y="20588"/>
                </a:lnTo>
                <a:lnTo>
                  <a:pt x="55289" y="13449"/>
                </a:lnTo>
                <a:lnTo>
                  <a:pt x="63329" y="6807"/>
                </a:lnTo>
                <a:lnTo>
                  <a:pt x="73589" y="1909"/>
                </a:lnTo>
                <a:lnTo>
                  <a:pt x="86193" y="0"/>
                </a:lnTo>
                <a:lnTo>
                  <a:pt x="95610" y="954"/>
                </a:lnTo>
                <a:lnTo>
                  <a:pt x="104780" y="4649"/>
                </a:lnTo>
                <a:lnTo>
                  <a:pt x="106584" y="6641"/>
                </a:lnTo>
                <a:lnTo>
                  <a:pt x="85535" y="6641"/>
                </a:lnTo>
                <a:lnTo>
                  <a:pt x="74288" y="8540"/>
                </a:lnTo>
                <a:lnTo>
                  <a:pt x="65138" y="13366"/>
                </a:lnTo>
                <a:lnTo>
                  <a:pt x="57962" y="19810"/>
                </a:lnTo>
                <a:lnTo>
                  <a:pt x="57349" y="20588"/>
                </a:lnTo>
                <a:close/>
              </a:path>
              <a:path w="135255" h="100329">
                <a:moveTo>
                  <a:pt x="26318" y="100287"/>
                </a:moveTo>
                <a:lnTo>
                  <a:pt x="18423" y="100287"/>
                </a:lnTo>
                <a:lnTo>
                  <a:pt x="14475" y="98295"/>
                </a:lnTo>
                <a:lnTo>
                  <a:pt x="14475" y="92317"/>
                </a:lnTo>
                <a:lnTo>
                  <a:pt x="15791" y="87004"/>
                </a:lnTo>
                <a:lnTo>
                  <a:pt x="17107" y="84347"/>
                </a:lnTo>
                <a:lnTo>
                  <a:pt x="23686" y="55789"/>
                </a:lnTo>
                <a:lnTo>
                  <a:pt x="25002" y="50475"/>
                </a:lnTo>
                <a:lnTo>
                  <a:pt x="26976" y="41841"/>
                </a:lnTo>
                <a:lnTo>
                  <a:pt x="28950" y="35864"/>
                </a:lnTo>
                <a:lnTo>
                  <a:pt x="30266" y="29887"/>
                </a:lnTo>
                <a:lnTo>
                  <a:pt x="32240" y="21253"/>
                </a:lnTo>
                <a:lnTo>
                  <a:pt x="32240" y="11290"/>
                </a:lnTo>
                <a:lnTo>
                  <a:pt x="30924" y="6641"/>
                </a:lnTo>
                <a:lnTo>
                  <a:pt x="42140" y="6641"/>
                </a:lnTo>
                <a:lnTo>
                  <a:pt x="46108" y="10927"/>
                </a:lnTo>
                <a:lnTo>
                  <a:pt x="49347" y="20588"/>
                </a:lnTo>
                <a:lnTo>
                  <a:pt x="57349" y="20588"/>
                </a:lnTo>
                <a:lnTo>
                  <a:pt x="52637" y="26566"/>
                </a:lnTo>
                <a:lnTo>
                  <a:pt x="46057" y="35864"/>
                </a:lnTo>
                <a:lnTo>
                  <a:pt x="45399" y="37856"/>
                </a:lnTo>
                <a:lnTo>
                  <a:pt x="43425" y="46490"/>
                </a:lnTo>
                <a:lnTo>
                  <a:pt x="42109" y="51804"/>
                </a:lnTo>
                <a:lnTo>
                  <a:pt x="40793" y="56453"/>
                </a:lnTo>
                <a:lnTo>
                  <a:pt x="35530" y="77706"/>
                </a:lnTo>
                <a:lnTo>
                  <a:pt x="34872" y="81691"/>
                </a:lnTo>
                <a:lnTo>
                  <a:pt x="33556" y="86340"/>
                </a:lnTo>
                <a:lnTo>
                  <a:pt x="31582" y="93646"/>
                </a:lnTo>
                <a:lnTo>
                  <a:pt x="30924" y="95638"/>
                </a:lnTo>
                <a:lnTo>
                  <a:pt x="29608" y="97631"/>
                </a:lnTo>
                <a:lnTo>
                  <a:pt x="26318" y="100287"/>
                </a:lnTo>
                <a:close/>
              </a:path>
              <a:path w="135255" h="100329">
                <a:moveTo>
                  <a:pt x="102642" y="100287"/>
                </a:moveTo>
                <a:lnTo>
                  <a:pt x="94736" y="98959"/>
                </a:lnTo>
                <a:lnTo>
                  <a:pt x="88249" y="95140"/>
                </a:lnTo>
                <a:lnTo>
                  <a:pt x="83859" y="89080"/>
                </a:lnTo>
                <a:lnTo>
                  <a:pt x="82245" y="81027"/>
                </a:lnTo>
                <a:lnTo>
                  <a:pt x="82245" y="77706"/>
                </a:lnTo>
                <a:lnTo>
                  <a:pt x="82903" y="75713"/>
                </a:lnTo>
                <a:lnTo>
                  <a:pt x="85535" y="69072"/>
                </a:lnTo>
                <a:lnTo>
                  <a:pt x="88876" y="59649"/>
                </a:lnTo>
                <a:lnTo>
                  <a:pt x="93019" y="46989"/>
                </a:lnTo>
                <a:lnTo>
                  <a:pt x="96546" y="33581"/>
                </a:lnTo>
                <a:lnTo>
                  <a:pt x="98036" y="21917"/>
                </a:lnTo>
                <a:lnTo>
                  <a:pt x="98036" y="6641"/>
                </a:lnTo>
                <a:lnTo>
                  <a:pt x="106584" y="6641"/>
                </a:lnTo>
                <a:lnTo>
                  <a:pt x="111730" y="12328"/>
                </a:lnTo>
                <a:lnTo>
                  <a:pt x="114485" y="25237"/>
                </a:lnTo>
                <a:lnTo>
                  <a:pt x="113108" y="36279"/>
                </a:lnTo>
                <a:lnTo>
                  <a:pt x="99352" y="78370"/>
                </a:lnTo>
                <a:lnTo>
                  <a:pt x="98036" y="81027"/>
                </a:lnTo>
                <a:lnTo>
                  <a:pt x="98036" y="90989"/>
                </a:lnTo>
                <a:lnTo>
                  <a:pt x="98694" y="94310"/>
                </a:lnTo>
                <a:lnTo>
                  <a:pt x="118181" y="94310"/>
                </a:lnTo>
                <a:lnTo>
                  <a:pt x="117117" y="95462"/>
                </a:lnTo>
                <a:lnTo>
                  <a:pt x="102642" y="100287"/>
                </a:lnTo>
                <a:close/>
              </a:path>
              <a:path w="135255" h="100329">
                <a:moveTo>
                  <a:pt x="118181" y="94310"/>
                </a:moveTo>
                <a:lnTo>
                  <a:pt x="103300" y="94310"/>
                </a:lnTo>
                <a:lnTo>
                  <a:pt x="110147" y="92577"/>
                </a:lnTo>
                <a:lnTo>
                  <a:pt x="116624" y="87419"/>
                </a:lnTo>
                <a:lnTo>
                  <a:pt x="122361" y="78899"/>
                </a:lnTo>
                <a:lnTo>
                  <a:pt x="126987" y="67079"/>
                </a:lnTo>
                <a:lnTo>
                  <a:pt x="127645" y="64423"/>
                </a:lnTo>
                <a:lnTo>
                  <a:pt x="128303" y="63094"/>
                </a:lnTo>
                <a:lnTo>
                  <a:pt x="134882" y="63094"/>
                </a:lnTo>
                <a:lnTo>
                  <a:pt x="134882" y="66415"/>
                </a:lnTo>
                <a:lnTo>
                  <a:pt x="132991" y="73109"/>
                </a:lnTo>
                <a:lnTo>
                  <a:pt x="127151" y="84596"/>
                </a:lnTo>
                <a:lnTo>
                  <a:pt x="118181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2">
            <a:extLst>
              <a:ext uri="{FF2B5EF4-FFF2-40B4-BE49-F238E27FC236}">
                <a16:creationId xmlns:a16="http://schemas.microsoft.com/office/drawing/2014/main" id="{6D6BC89F-50F8-4D40-A1B6-82297AD6D911}"/>
              </a:ext>
            </a:extLst>
          </p:cNvPr>
          <p:cNvSpPr/>
          <p:nvPr/>
        </p:nvSpPr>
        <p:spPr>
          <a:xfrm>
            <a:off x="4805673" y="4549757"/>
            <a:ext cx="37465" cy="95250"/>
          </a:xfrm>
          <a:custGeom>
            <a:avLst/>
            <a:gdLst/>
            <a:ahLst/>
            <a:cxnLst/>
            <a:rect l="l" t="t" r="r" b="b"/>
            <a:pathLst>
              <a:path w="37464" h="95250">
                <a:moveTo>
                  <a:pt x="20396" y="33871"/>
                </a:moveTo>
                <a:lnTo>
                  <a:pt x="6579" y="33871"/>
                </a:lnTo>
                <a:lnTo>
                  <a:pt x="0" y="25237"/>
                </a:lnTo>
                <a:lnTo>
                  <a:pt x="0" y="7969"/>
                </a:lnTo>
                <a:lnTo>
                  <a:pt x="6579" y="0"/>
                </a:lnTo>
                <a:lnTo>
                  <a:pt x="17107" y="0"/>
                </a:lnTo>
                <a:lnTo>
                  <a:pt x="25187" y="2293"/>
                </a:lnTo>
                <a:lnTo>
                  <a:pt x="31417" y="8883"/>
                </a:lnTo>
                <a:lnTo>
                  <a:pt x="35427" y="19333"/>
                </a:lnTo>
                <a:lnTo>
                  <a:pt x="36370" y="28558"/>
                </a:lnTo>
                <a:lnTo>
                  <a:pt x="28950" y="28558"/>
                </a:lnTo>
                <a:lnTo>
                  <a:pt x="28950" y="29222"/>
                </a:lnTo>
                <a:lnTo>
                  <a:pt x="27634" y="29887"/>
                </a:lnTo>
                <a:lnTo>
                  <a:pt x="25002" y="32543"/>
                </a:lnTo>
                <a:lnTo>
                  <a:pt x="20396" y="33871"/>
                </a:lnTo>
                <a:close/>
              </a:path>
              <a:path w="37464" h="95250">
                <a:moveTo>
                  <a:pt x="8553" y="94974"/>
                </a:moveTo>
                <a:lnTo>
                  <a:pt x="6579" y="94974"/>
                </a:lnTo>
                <a:lnTo>
                  <a:pt x="5263" y="93646"/>
                </a:lnTo>
                <a:lnTo>
                  <a:pt x="5263" y="89661"/>
                </a:lnTo>
                <a:lnTo>
                  <a:pt x="8553" y="86340"/>
                </a:lnTo>
                <a:lnTo>
                  <a:pt x="16387" y="76917"/>
                </a:lnTo>
                <a:lnTo>
                  <a:pt x="23357" y="64755"/>
                </a:lnTo>
                <a:lnTo>
                  <a:pt x="28354" y="50102"/>
                </a:lnTo>
                <a:lnTo>
                  <a:pt x="30266" y="33207"/>
                </a:lnTo>
                <a:lnTo>
                  <a:pt x="30266" y="29222"/>
                </a:lnTo>
                <a:lnTo>
                  <a:pt x="29608" y="28558"/>
                </a:lnTo>
                <a:lnTo>
                  <a:pt x="36370" y="28558"/>
                </a:lnTo>
                <a:lnTo>
                  <a:pt x="36846" y="33207"/>
                </a:lnTo>
                <a:lnTo>
                  <a:pt x="32887" y="58549"/>
                </a:lnTo>
                <a:lnTo>
                  <a:pt x="23933" y="78038"/>
                </a:lnTo>
                <a:lnTo>
                  <a:pt x="14362" y="90553"/>
                </a:lnTo>
                <a:lnTo>
                  <a:pt x="8553" y="94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33">
            <a:extLst>
              <a:ext uri="{FF2B5EF4-FFF2-40B4-BE49-F238E27FC236}">
                <a16:creationId xmlns:a16="http://schemas.microsoft.com/office/drawing/2014/main" id="{5140E9DA-EB2B-44BD-A490-E9A2F37471FD}"/>
              </a:ext>
            </a:extLst>
          </p:cNvPr>
          <p:cNvSpPr/>
          <p:nvPr/>
        </p:nvSpPr>
        <p:spPr>
          <a:xfrm>
            <a:off x="4928050" y="4443493"/>
            <a:ext cx="138430" cy="143510"/>
          </a:xfrm>
          <a:custGeom>
            <a:avLst/>
            <a:gdLst/>
            <a:ahLst/>
            <a:cxnLst/>
            <a:rect l="l" t="t" r="r" b="b"/>
            <a:pathLst>
              <a:path w="138429" h="143510">
                <a:moveTo>
                  <a:pt x="6579" y="51804"/>
                </a:moveTo>
                <a:lnTo>
                  <a:pt x="0" y="51804"/>
                </a:lnTo>
                <a:lnTo>
                  <a:pt x="0" y="48483"/>
                </a:lnTo>
                <a:lnTo>
                  <a:pt x="2313" y="39787"/>
                </a:lnTo>
                <a:lnTo>
                  <a:pt x="9622" y="23245"/>
                </a:lnTo>
                <a:lnTo>
                  <a:pt x="22483" y="7201"/>
                </a:lnTo>
                <a:lnTo>
                  <a:pt x="41451" y="0"/>
                </a:lnTo>
                <a:lnTo>
                  <a:pt x="52123" y="1992"/>
                </a:lnTo>
                <a:lnTo>
                  <a:pt x="58979" y="6641"/>
                </a:lnTo>
                <a:lnTo>
                  <a:pt x="40135" y="6641"/>
                </a:lnTo>
                <a:lnTo>
                  <a:pt x="32610" y="8281"/>
                </a:lnTo>
                <a:lnTo>
                  <a:pt x="24344" y="14279"/>
                </a:lnTo>
                <a:lnTo>
                  <a:pt x="16079" y="26254"/>
                </a:lnTo>
                <a:lnTo>
                  <a:pt x="8553" y="45826"/>
                </a:lnTo>
                <a:lnTo>
                  <a:pt x="7237" y="51140"/>
                </a:lnTo>
                <a:lnTo>
                  <a:pt x="6579" y="51804"/>
                </a:lnTo>
                <a:close/>
              </a:path>
              <a:path w="138429" h="143510">
                <a:moveTo>
                  <a:pt x="80394" y="136816"/>
                </a:moveTo>
                <a:lnTo>
                  <a:pt x="68428" y="136816"/>
                </a:lnTo>
                <a:lnTo>
                  <a:pt x="92711" y="125193"/>
                </a:lnTo>
                <a:lnTo>
                  <a:pt x="110209" y="98627"/>
                </a:lnTo>
                <a:lnTo>
                  <a:pt x="120798" y="69570"/>
                </a:lnTo>
                <a:lnTo>
                  <a:pt x="124355" y="50475"/>
                </a:lnTo>
                <a:lnTo>
                  <a:pt x="123635" y="42506"/>
                </a:lnTo>
                <a:lnTo>
                  <a:pt x="121559" y="35532"/>
                </a:lnTo>
                <a:lnTo>
                  <a:pt x="118248" y="29554"/>
                </a:lnTo>
                <a:lnTo>
                  <a:pt x="113828" y="24573"/>
                </a:lnTo>
                <a:lnTo>
                  <a:pt x="109880" y="21253"/>
                </a:lnTo>
                <a:lnTo>
                  <a:pt x="108564" y="19260"/>
                </a:lnTo>
                <a:lnTo>
                  <a:pt x="108564" y="7969"/>
                </a:lnTo>
                <a:lnTo>
                  <a:pt x="116459" y="0"/>
                </a:lnTo>
                <a:lnTo>
                  <a:pt x="123697" y="0"/>
                </a:lnTo>
                <a:lnTo>
                  <a:pt x="128457" y="996"/>
                </a:lnTo>
                <a:lnTo>
                  <a:pt x="133155" y="4483"/>
                </a:lnTo>
                <a:lnTo>
                  <a:pt x="136743" y="11207"/>
                </a:lnTo>
                <a:lnTo>
                  <a:pt x="138172" y="21917"/>
                </a:lnTo>
                <a:lnTo>
                  <a:pt x="134471" y="47912"/>
                </a:lnTo>
                <a:lnTo>
                  <a:pt x="122381" y="88913"/>
                </a:lnTo>
                <a:lnTo>
                  <a:pt x="100421" y="126802"/>
                </a:lnTo>
                <a:lnTo>
                  <a:pt x="80394" y="136816"/>
                </a:lnTo>
                <a:close/>
              </a:path>
              <a:path w="138429" h="143510">
                <a:moveTo>
                  <a:pt x="67112" y="143457"/>
                </a:moveTo>
                <a:lnTo>
                  <a:pt x="54426" y="142098"/>
                </a:lnTo>
                <a:lnTo>
                  <a:pt x="40629" y="136567"/>
                </a:lnTo>
                <a:lnTo>
                  <a:pt x="29546" y="124685"/>
                </a:lnTo>
                <a:lnTo>
                  <a:pt x="25002" y="104272"/>
                </a:lnTo>
                <a:lnTo>
                  <a:pt x="25835" y="93355"/>
                </a:lnTo>
                <a:lnTo>
                  <a:pt x="28703" y="80196"/>
                </a:lnTo>
                <a:lnTo>
                  <a:pt x="34162" y="62804"/>
                </a:lnTo>
                <a:lnTo>
                  <a:pt x="42767" y="39185"/>
                </a:lnTo>
                <a:lnTo>
                  <a:pt x="45399" y="33207"/>
                </a:lnTo>
                <a:lnTo>
                  <a:pt x="48031" y="24573"/>
                </a:lnTo>
                <a:lnTo>
                  <a:pt x="48031" y="6641"/>
                </a:lnTo>
                <a:lnTo>
                  <a:pt x="58979" y="6641"/>
                </a:lnTo>
                <a:lnTo>
                  <a:pt x="60203" y="7471"/>
                </a:lnTo>
                <a:lnTo>
                  <a:pt x="65323" y="15690"/>
                </a:lnTo>
                <a:lnTo>
                  <a:pt x="67112" y="25902"/>
                </a:lnTo>
                <a:lnTo>
                  <a:pt x="67112" y="31879"/>
                </a:lnTo>
                <a:lnTo>
                  <a:pt x="65796" y="35864"/>
                </a:lnTo>
                <a:lnTo>
                  <a:pt x="63164" y="41841"/>
                </a:lnTo>
                <a:lnTo>
                  <a:pt x="56225" y="60728"/>
                </a:lnTo>
                <a:lnTo>
                  <a:pt x="50581" y="78370"/>
                </a:lnTo>
                <a:lnTo>
                  <a:pt x="46787" y="94517"/>
                </a:lnTo>
                <a:lnTo>
                  <a:pt x="45399" y="108921"/>
                </a:lnTo>
                <a:lnTo>
                  <a:pt x="46777" y="120284"/>
                </a:lnTo>
                <a:lnTo>
                  <a:pt x="50992" y="129095"/>
                </a:lnTo>
                <a:lnTo>
                  <a:pt x="58168" y="134792"/>
                </a:lnTo>
                <a:lnTo>
                  <a:pt x="68428" y="136816"/>
                </a:lnTo>
                <a:lnTo>
                  <a:pt x="80394" y="136816"/>
                </a:lnTo>
                <a:lnTo>
                  <a:pt x="67112" y="14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4">
            <a:extLst>
              <a:ext uri="{FF2B5EF4-FFF2-40B4-BE49-F238E27FC236}">
                <a16:creationId xmlns:a16="http://schemas.microsoft.com/office/drawing/2014/main" id="{07AAE52C-C775-415F-96E7-5BFD7955711D}"/>
              </a:ext>
            </a:extLst>
          </p:cNvPr>
          <p:cNvSpPr/>
          <p:nvPr/>
        </p:nvSpPr>
        <p:spPr>
          <a:xfrm>
            <a:off x="5084650" y="4533154"/>
            <a:ext cx="95885" cy="100330"/>
          </a:xfrm>
          <a:custGeom>
            <a:avLst/>
            <a:gdLst/>
            <a:ahLst/>
            <a:cxnLst/>
            <a:rect l="l" t="t" r="r" b="b"/>
            <a:pathLst>
              <a:path w="95885" h="100329">
                <a:moveTo>
                  <a:pt x="40793" y="100287"/>
                </a:moveTo>
                <a:lnTo>
                  <a:pt x="22761" y="96977"/>
                </a:lnTo>
                <a:lnTo>
                  <a:pt x="10033" y="88249"/>
                </a:lnTo>
                <a:lnTo>
                  <a:pt x="2487" y="75911"/>
                </a:lnTo>
                <a:lnTo>
                  <a:pt x="0" y="61766"/>
                </a:lnTo>
                <a:lnTo>
                  <a:pt x="5345" y="38946"/>
                </a:lnTo>
                <a:lnTo>
                  <a:pt x="19574" y="19177"/>
                </a:lnTo>
                <a:lnTo>
                  <a:pt x="39971" y="5261"/>
                </a:lnTo>
                <a:lnTo>
                  <a:pt x="63822" y="0"/>
                </a:lnTo>
                <a:lnTo>
                  <a:pt x="73342" y="954"/>
                </a:lnTo>
                <a:lnTo>
                  <a:pt x="82739" y="4150"/>
                </a:lnTo>
                <a:lnTo>
                  <a:pt x="85750" y="6641"/>
                </a:lnTo>
                <a:lnTo>
                  <a:pt x="63822" y="6641"/>
                </a:lnTo>
                <a:lnTo>
                  <a:pt x="55474" y="7741"/>
                </a:lnTo>
                <a:lnTo>
                  <a:pt x="25917" y="36009"/>
                </a:lnTo>
                <a:lnTo>
                  <a:pt x="18423" y="69072"/>
                </a:lnTo>
                <a:lnTo>
                  <a:pt x="19800" y="78899"/>
                </a:lnTo>
                <a:lnTo>
                  <a:pt x="24015" y="86921"/>
                </a:lnTo>
                <a:lnTo>
                  <a:pt x="31191" y="92328"/>
                </a:lnTo>
                <a:lnTo>
                  <a:pt x="41451" y="94310"/>
                </a:lnTo>
                <a:lnTo>
                  <a:pt x="70269" y="94310"/>
                </a:lnTo>
                <a:lnTo>
                  <a:pt x="64871" y="96811"/>
                </a:lnTo>
                <a:lnTo>
                  <a:pt x="40793" y="100287"/>
                </a:lnTo>
                <a:close/>
              </a:path>
              <a:path w="95885" h="100329">
                <a:moveTo>
                  <a:pt x="84877" y="33871"/>
                </a:moveTo>
                <a:lnTo>
                  <a:pt x="76323" y="33871"/>
                </a:lnTo>
                <a:lnTo>
                  <a:pt x="71718" y="31215"/>
                </a:lnTo>
                <a:lnTo>
                  <a:pt x="71718" y="20588"/>
                </a:lnTo>
                <a:lnTo>
                  <a:pt x="75008" y="14611"/>
                </a:lnTo>
                <a:lnTo>
                  <a:pt x="82903" y="13283"/>
                </a:lnTo>
                <a:lnTo>
                  <a:pt x="76981" y="6641"/>
                </a:lnTo>
                <a:lnTo>
                  <a:pt x="85750" y="6641"/>
                </a:lnTo>
                <a:lnTo>
                  <a:pt x="89915" y="10086"/>
                </a:lnTo>
                <a:lnTo>
                  <a:pt x="92773" y="19260"/>
                </a:lnTo>
                <a:lnTo>
                  <a:pt x="92773" y="29887"/>
                </a:lnTo>
                <a:lnTo>
                  <a:pt x="84877" y="33871"/>
                </a:lnTo>
                <a:close/>
              </a:path>
              <a:path w="95885" h="100329">
                <a:moveTo>
                  <a:pt x="70269" y="94310"/>
                </a:moveTo>
                <a:lnTo>
                  <a:pt x="41451" y="94310"/>
                </a:lnTo>
                <a:lnTo>
                  <a:pt x="48010" y="93988"/>
                </a:lnTo>
                <a:lnTo>
                  <a:pt x="59874" y="91736"/>
                </a:lnTo>
                <a:lnTo>
                  <a:pt x="74206" y="85624"/>
                </a:lnTo>
                <a:lnTo>
                  <a:pt x="88167" y="73721"/>
                </a:lnTo>
                <a:lnTo>
                  <a:pt x="89483" y="71728"/>
                </a:lnTo>
                <a:lnTo>
                  <a:pt x="90141" y="71064"/>
                </a:lnTo>
                <a:lnTo>
                  <a:pt x="93431" y="71064"/>
                </a:lnTo>
                <a:lnTo>
                  <a:pt x="95404" y="73721"/>
                </a:lnTo>
                <a:lnTo>
                  <a:pt x="95404" y="75049"/>
                </a:lnTo>
                <a:lnTo>
                  <a:pt x="92053" y="80394"/>
                </a:lnTo>
                <a:lnTo>
                  <a:pt x="81916" y="88913"/>
                </a:lnTo>
                <a:lnTo>
                  <a:pt x="70269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5">
            <a:extLst>
              <a:ext uri="{FF2B5EF4-FFF2-40B4-BE49-F238E27FC236}">
                <a16:creationId xmlns:a16="http://schemas.microsoft.com/office/drawing/2014/main" id="{0BBCD309-A537-4DC6-93E0-027DB2B672DB}"/>
              </a:ext>
            </a:extLst>
          </p:cNvPr>
          <p:cNvSpPr/>
          <p:nvPr/>
        </p:nvSpPr>
        <p:spPr>
          <a:xfrm>
            <a:off x="5197162" y="4533154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40135" y="100287"/>
                </a:moveTo>
                <a:lnTo>
                  <a:pt x="23594" y="97340"/>
                </a:lnTo>
                <a:lnTo>
                  <a:pt x="10938" y="89163"/>
                </a:lnTo>
                <a:lnTo>
                  <a:pt x="2847" y="76751"/>
                </a:lnTo>
                <a:lnTo>
                  <a:pt x="0" y="61102"/>
                </a:lnTo>
                <a:lnTo>
                  <a:pt x="5335" y="38946"/>
                </a:lnTo>
                <a:lnTo>
                  <a:pt x="19492" y="19343"/>
                </a:lnTo>
                <a:lnTo>
                  <a:pt x="39693" y="5344"/>
                </a:lnTo>
                <a:lnTo>
                  <a:pt x="63164" y="0"/>
                </a:lnTo>
                <a:lnTo>
                  <a:pt x="78596" y="2667"/>
                </a:lnTo>
                <a:lnTo>
                  <a:pt x="85183" y="6641"/>
                </a:lnTo>
                <a:lnTo>
                  <a:pt x="63164" y="6641"/>
                </a:lnTo>
                <a:lnTo>
                  <a:pt x="55258" y="7689"/>
                </a:lnTo>
                <a:lnTo>
                  <a:pt x="25362" y="36756"/>
                </a:lnTo>
                <a:lnTo>
                  <a:pt x="18423" y="69072"/>
                </a:lnTo>
                <a:lnTo>
                  <a:pt x="20242" y="80580"/>
                </a:lnTo>
                <a:lnTo>
                  <a:pt x="25084" y="88415"/>
                </a:lnTo>
                <a:lnTo>
                  <a:pt x="32024" y="92888"/>
                </a:lnTo>
                <a:lnTo>
                  <a:pt x="40135" y="94310"/>
                </a:lnTo>
                <a:lnTo>
                  <a:pt x="64694" y="94310"/>
                </a:lnTo>
                <a:lnTo>
                  <a:pt x="63329" y="95223"/>
                </a:lnTo>
                <a:lnTo>
                  <a:pt x="40135" y="100287"/>
                </a:lnTo>
                <a:close/>
              </a:path>
              <a:path w="103504" h="100329">
                <a:moveTo>
                  <a:pt x="64694" y="94310"/>
                </a:moveTo>
                <a:lnTo>
                  <a:pt x="40135" y="94310"/>
                </a:lnTo>
                <a:lnTo>
                  <a:pt x="48792" y="92961"/>
                </a:lnTo>
                <a:lnTo>
                  <a:pt x="57571" y="88996"/>
                </a:lnTo>
                <a:lnTo>
                  <a:pt x="82410" y="48732"/>
                </a:lnTo>
                <a:lnTo>
                  <a:pt x="84877" y="31215"/>
                </a:lnTo>
                <a:lnTo>
                  <a:pt x="83150" y="20370"/>
                </a:lnTo>
                <a:lnTo>
                  <a:pt x="78462" y="12701"/>
                </a:lnTo>
                <a:lnTo>
                  <a:pt x="71553" y="8146"/>
                </a:lnTo>
                <a:lnTo>
                  <a:pt x="63164" y="6641"/>
                </a:lnTo>
                <a:lnTo>
                  <a:pt x="85183" y="6641"/>
                </a:lnTo>
                <a:lnTo>
                  <a:pt x="91374" y="10377"/>
                </a:lnTo>
                <a:lnTo>
                  <a:pt x="100082" y="22695"/>
                </a:lnTo>
                <a:lnTo>
                  <a:pt x="103300" y="39185"/>
                </a:lnTo>
                <a:lnTo>
                  <a:pt x="97872" y="62181"/>
                </a:lnTo>
                <a:lnTo>
                  <a:pt x="83561" y="81691"/>
                </a:lnTo>
                <a:lnTo>
                  <a:pt x="64694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6">
            <a:extLst>
              <a:ext uri="{FF2B5EF4-FFF2-40B4-BE49-F238E27FC236}">
                <a16:creationId xmlns:a16="http://schemas.microsoft.com/office/drawing/2014/main" id="{D9E5E01E-C964-4A6B-A620-95D82E94B14F}"/>
              </a:ext>
            </a:extLst>
          </p:cNvPr>
          <p:cNvSpPr/>
          <p:nvPr/>
        </p:nvSpPr>
        <p:spPr>
          <a:xfrm>
            <a:off x="5318223" y="4533155"/>
            <a:ext cx="134620" cy="100330"/>
          </a:xfrm>
          <a:custGeom>
            <a:avLst/>
            <a:gdLst/>
            <a:ahLst/>
            <a:cxnLst/>
            <a:rect l="l" t="t" r="r" b="b"/>
            <a:pathLst>
              <a:path w="134620" h="100329">
                <a:moveTo>
                  <a:pt x="6579" y="37192"/>
                </a:moveTo>
                <a:lnTo>
                  <a:pt x="0" y="37192"/>
                </a:lnTo>
                <a:lnTo>
                  <a:pt x="0" y="33207"/>
                </a:lnTo>
                <a:lnTo>
                  <a:pt x="2631" y="20588"/>
                </a:lnTo>
                <a:lnTo>
                  <a:pt x="7895" y="11954"/>
                </a:lnTo>
                <a:lnTo>
                  <a:pt x="10527" y="7305"/>
                </a:lnTo>
                <a:lnTo>
                  <a:pt x="15791" y="0"/>
                </a:lnTo>
                <a:lnTo>
                  <a:pt x="25002" y="0"/>
                </a:lnTo>
                <a:lnTo>
                  <a:pt x="32312" y="1068"/>
                </a:lnTo>
                <a:lnTo>
                  <a:pt x="39560" y="4566"/>
                </a:lnTo>
                <a:lnTo>
                  <a:pt x="41482" y="6641"/>
                </a:lnTo>
                <a:lnTo>
                  <a:pt x="24344" y="6641"/>
                </a:lnTo>
                <a:lnTo>
                  <a:pt x="18731" y="8509"/>
                </a:lnTo>
                <a:lnTo>
                  <a:pt x="14475" y="13615"/>
                </a:lnTo>
                <a:lnTo>
                  <a:pt x="11205" y="21211"/>
                </a:lnTo>
                <a:lnTo>
                  <a:pt x="8553" y="30551"/>
                </a:lnTo>
                <a:lnTo>
                  <a:pt x="6579" y="36528"/>
                </a:lnTo>
                <a:lnTo>
                  <a:pt x="6579" y="37192"/>
                </a:lnTo>
                <a:close/>
              </a:path>
              <a:path w="134620" h="100329">
                <a:moveTo>
                  <a:pt x="56691" y="20588"/>
                </a:moveTo>
                <a:lnTo>
                  <a:pt x="48689" y="20588"/>
                </a:lnTo>
                <a:lnTo>
                  <a:pt x="54724" y="13449"/>
                </a:lnTo>
                <a:lnTo>
                  <a:pt x="62917" y="6807"/>
                </a:lnTo>
                <a:lnTo>
                  <a:pt x="73208" y="1909"/>
                </a:lnTo>
                <a:lnTo>
                  <a:pt x="85535" y="0"/>
                </a:lnTo>
                <a:lnTo>
                  <a:pt x="95055" y="954"/>
                </a:lnTo>
                <a:lnTo>
                  <a:pt x="104452" y="4649"/>
                </a:lnTo>
                <a:lnTo>
                  <a:pt x="106313" y="6641"/>
                </a:lnTo>
                <a:lnTo>
                  <a:pt x="84877" y="6641"/>
                </a:lnTo>
                <a:lnTo>
                  <a:pt x="73630" y="8540"/>
                </a:lnTo>
                <a:lnTo>
                  <a:pt x="64480" y="13366"/>
                </a:lnTo>
                <a:lnTo>
                  <a:pt x="57304" y="19810"/>
                </a:lnTo>
                <a:lnTo>
                  <a:pt x="56691" y="20588"/>
                </a:lnTo>
                <a:close/>
              </a:path>
              <a:path w="134620" h="100329">
                <a:moveTo>
                  <a:pt x="25660" y="100287"/>
                </a:moveTo>
                <a:lnTo>
                  <a:pt x="17765" y="100287"/>
                </a:lnTo>
                <a:lnTo>
                  <a:pt x="13817" y="98295"/>
                </a:lnTo>
                <a:lnTo>
                  <a:pt x="13817" y="92317"/>
                </a:lnTo>
                <a:lnTo>
                  <a:pt x="15133" y="87004"/>
                </a:lnTo>
                <a:lnTo>
                  <a:pt x="16449" y="84347"/>
                </a:lnTo>
                <a:lnTo>
                  <a:pt x="23028" y="55789"/>
                </a:lnTo>
                <a:lnTo>
                  <a:pt x="24344" y="50475"/>
                </a:lnTo>
                <a:lnTo>
                  <a:pt x="26318" y="41841"/>
                </a:lnTo>
                <a:lnTo>
                  <a:pt x="28292" y="35864"/>
                </a:lnTo>
                <a:lnTo>
                  <a:pt x="29608" y="29887"/>
                </a:lnTo>
                <a:lnTo>
                  <a:pt x="31582" y="21253"/>
                </a:lnTo>
                <a:lnTo>
                  <a:pt x="31582" y="11290"/>
                </a:lnTo>
                <a:lnTo>
                  <a:pt x="30266" y="6641"/>
                </a:lnTo>
                <a:lnTo>
                  <a:pt x="41482" y="6641"/>
                </a:lnTo>
                <a:lnTo>
                  <a:pt x="45451" y="10927"/>
                </a:lnTo>
                <a:lnTo>
                  <a:pt x="48689" y="20588"/>
                </a:lnTo>
                <a:lnTo>
                  <a:pt x="56691" y="20588"/>
                </a:lnTo>
                <a:lnTo>
                  <a:pt x="51979" y="26566"/>
                </a:lnTo>
                <a:lnTo>
                  <a:pt x="45399" y="35864"/>
                </a:lnTo>
                <a:lnTo>
                  <a:pt x="44741" y="37856"/>
                </a:lnTo>
                <a:lnTo>
                  <a:pt x="42767" y="46490"/>
                </a:lnTo>
                <a:lnTo>
                  <a:pt x="41451" y="51804"/>
                </a:lnTo>
                <a:lnTo>
                  <a:pt x="40135" y="56453"/>
                </a:lnTo>
                <a:lnTo>
                  <a:pt x="34872" y="77706"/>
                </a:lnTo>
                <a:lnTo>
                  <a:pt x="34214" y="81691"/>
                </a:lnTo>
                <a:lnTo>
                  <a:pt x="32898" y="86340"/>
                </a:lnTo>
                <a:lnTo>
                  <a:pt x="30924" y="93646"/>
                </a:lnTo>
                <a:lnTo>
                  <a:pt x="30266" y="95638"/>
                </a:lnTo>
                <a:lnTo>
                  <a:pt x="28950" y="97631"/>
                </a:lnTo>
                <a:lnTo>
                  <a:pt x="25660" y="100287"/>
                </a:lnTo>
                <a:close/>
              </a:path>
              <a:path w="134620" h="100329">
                <a:moveTo>
                  <a:pt x="102642" y="100287"/>
                </a:moveTo>
                <a:lnTo>
                  <a:pt x="94633" y="98959"/>
                </a:lnTo>
                <a:lnTo>
                  <a:pt x="87920" y="95140"/>
                </a:lnTo>
                <a:lnTo>
                  <a:pt x="83304" y="89080"/>
                </a:lnTo>
                <a:lnTo>
                  <a:pt x="81587" y="81027"/>
                </a:lnTo>
                <a:lnTo>
                  <a:pt x="81587" y="77706"/>
                </a:lnTo>
                <a:lnTo>
                  <a:pt x="82245" y="75713"/>
                </a:lnTo>
                <a:lnTo>
                  <a:pt x="84877" y="69072"/>
                </a:lnTo>
                <a:lnTo>
                  <a:pt x="88321" y="59649"/>
                </a:lnTo>
                <a:lnTo>
                  <a:pt x="92690" y="46989"/>
                </a:lnTo>
                <a:lnTo>
                  <a:pt x="96443" y="33581"/>
                </a:lnTo>
                <a:lnTo>
                  <a:pt x="98036" y="21917"/>
                </a:lnTo>
                <a:lnTo>
                  <a:pt x="98036" y="17932"/>
                </a:lnTo>
                <a:lnTo>
                  <a:pt x="97378" y="6641"/>
                </a:lnTo>
                <a:lnTo>
                  <a:pt x="106313" y="6641"/>
                </a:lnTo>
                <a:lnTo>
                  <a:pt x="111627" y="12328"/>
                </a:lnTo>
                <a:lnTo>
                  <a:pt x="114485" y="25237"/>
                </a:lnTo>
                <a:lnTo>
                  <a:pt x="113005" y="36279"/>
                </a:lnTo>
                <a:lnTo>
                  <a:pt x="98694" y="78370"/>
                </a:lnTo>
                <a:lnTo>
                  <a:pt x="97378" y="81027"/>
                </a:lnTo>
                <a:lnTo>
                  <a:pt x="97378" y="90989"/>
                </a:lnTo>
                <a:lnTo>
                  <a:pt x="98694" y="94310"/>
                </a:lnTo>
                <a:lnTo>
                  <a:pt x="117780" y="94310"/>
                </a:lnTo>
                <a:lnTo>
                  <a:pt x="116737" y="95462"/>
                </a:lnTo>
                <a:lnTo>
                  <a:pt x="102642" y="100287"/>
                </a:lnTo>
                <a:close/>
              </a:path>
              <a:path w="134620" h="100329">
                <a:moveTo>
                  <a:pt x="117780" y="94310"/>
                </a:moveTo>
                <a:lnTo>
                  <a:pt x="103300" y="94310"/>
                </a:lnTo>
                <a:lnTo>
                  <a:pt x="109767" y="92577"/>
                </a:lnTo>
                <a:lnTo>
                  <a:pt x="116048" y="87419"/>
                </a:lnTo>
                <a:lnTo>
                  <a:pt x="121713" y="78899"/>
                </a:lnTo>
                <a:lnTo>
                  <a:pt x="126329" y="67079"/>
                </a:lnTo>
                <a:lnTo>
                  <a:pt x="126987" y="64423"/>
                </a:lnTo>
                <a:lnTo>
                  <a:pt x="127645" y="63094"/>
                </a:lnTo>
                <a:lnTo>
                  <a:pt x="134224" y="63094"/>
                </a:lnTo>
                <a:lnTo>
                  <a:pt x="134224" y="66415"/>
                </a:lnTo>
                <a:lnTo>
                  <a:pt x="132343" y="73109"/>
                </a:lnTo>
                <a:lnTo>
                  <a:pt x="126576" y="84596"/>
                </a:lnTo>
                <a:lnTo>
                  <a:pt x="117780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7">
            <a:extLst>
              <a:ext uri="{FF2B5EF4-FFF2-40B4-BE49-F238E27FC236}">
                <a16:creationId xmlns:a16="http://schemas.microsoft.com/office/drawing/2014/main" id="{397F0683-6920-43F6-AF7D-708A112DD96C}"/>
              </a:ext>
            </a:extLst>
          </p:cNvPr>
          <p:cNvSpPr/>
          <p:nvPr/>
        </p:nvSpPr>
        <p:spPr>
          <a:xfrm>
            <a:off x="5497194" y="4345198"/>
            <a:ext cx="73025" cy="317500"/>
          </a:xfrm>
          <a:custGeom>
            <a:avLst/>
            <a:gdLst/>
            <a:ahLst/>
            <a:cxnLst/>
            <a:rect l="l" t="t" r="r" b="b"/>
            <a:pathLst>
              <a:path w="73025" h="317500">
                <a:moveTo>
                  <a:pt x="2631" y="317466"/>
                </a:moveTo>
                <a:lnTo>
                  <a:pt x="1315" y="317466"/>
                </a:lnTo>
                <a:lnTo>
                  <a:pt x="0" y="316138"/>
                </a:lnTo>
                <a:lnTo>
                  <a:pt x="0" y="312817"/>
                </a:lnTo>
                <a:lnTo>
                  <a:pt x="3947" y="308832"/>
                </a:lnTo>
                <a:lnTo>
                  <a:pt x="28241" y="276226"/>
                </a:lnTo>
                <a:lnTo>
                  <a:pt x="43836" y="239262"/>
                </a:lnTo>
                <a:lnTo>
                  <a:pt x="52154" y="199558"/>
                </a:lnTo>
                <a:lnTo>
                  <a:pt x="54611" y="158733"/>
                </a:lnTo>
                <a:lnTo>
                  <a:pt x="51352" y="111962"/>
                </a:lnTo>
                <a:lnTo>
                  <a:pt x="41863" y="71479"/>
                </a:lnTo>
                <a:lnTo>
                  <a:pt x="26575" y="37597"/>
                </a:lnTo>
                <a:lnTo>
                  <a:pt x="5921" y="10626"/>
                </a:lnTo>
                <a:lnTo>
                  <a:pt x="0" y="4649"/>
                </a:lnTo>
                <a:lnTo>
                  <a:pt x="0" y="1328"/>
                </a:lnTo>
                <a:lnTo>
                  <a:pt x="1315" y="0"/>
                </a:lnTo>
                <a:lnTo>
                  <a:pt x="2631" y="0"/>
                </a:lnTo>
                <a:lnTo>
                  <a:pt x="36681" y="33903"/>
                </a:lnTo>
                <a:lnTo>
                  <a:pt x="62486" y="86911"/>
                </a:lnTo>
                <a:lnTo>
                  <a:pt x="72150" y="137947"/>
                </a:lnTo>
                <a:lnTo>
                  <a:pt x="73034" y="158733"/>
                </a:lnTo>
                <a:lnTo>
                  <a:pt x="72160" y="180235"/>
                </a:lnTo>
                <a:lnTo>
                  <a:pt x="62763" y="229715"/>
                </a:lnTo>
                <a:lnTo>
                  <a:pt x="37514" y="282442"/>
                </a:lnTo>
                <a:lnTo>
                  <a:pt x="9242" y="313513"/>
                </a:lnTo>
                <a:lnTo>
                  <a:pt x="2631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8">
            <a:extLst>
              <a:ext uri="{FF2B5EF4-FFF2-40B4-BE49-F238E27FC236}">
                <a16:creationId xmlns:a16="http://schemas.microsoft.com/office/drawing/2014/main" id="{421E3C79-6A46-457A-840A-C2C0C9F4D92C}"/>
              </a:ext>
            </a:extLst>
          </p:cNvPr>
          <p:cNvSpPr/>
          <p:nvPr/>
        </p:nvSpPr>
        <p:spPr>
          <a:xfrm>
            <a:off x="5624176" y="4345199"/>
            <a:ext cx="111760" cy="317500"/>
          </a:xfrm>
          <a:custGeom>
            <a:avLst/>
            <a:gdLst/>
            <a:ahLst/>
            <a:cxnLst/>
            <a:rect l="l" t="t" r="r" b="b"/>
            <a:pathLst>
              <a:path w="111760" h="317500">
                <a:moveTo>
                  <a:pt x="5921" y="317466"/>
                </a:moveTo>
                <a:lnTo>
                  <a:pt x="0" y="317466"/>
                </a:lnTo>
                <a:lnTo>
                  <a:pt x="0" y="312153"/>
                </a:lnTo>
                <a:lnTo>
                  <a:pt x="1315" y="310825"/>
                </a:lnTo>
                <a:lnTo>
                  <a:pt x="2631" y="310825"/>
                </a:lnTo>
                <a:lnTo>
                  <a:pt x="23748" y="305979"/>
                </a:lnTo>
                <a:lnTo>
                  <a:pt x="36846" y="296961"/>
                </a:lnTo>
                <a:lnTo>
                  <a:pt x="43528" y="286075"/>
                </a:lnTo>
                <a:lnTo>
                  <a:pt x="45399" y="275625"/>
                </a:lnTo>
                <a:lnTo>
                  <a:pt x="45399" y="199246"/>
                </a:lnTo>
                <a:lnTo>
                  <a:pt x="47548" y="186098"/>
                </a:lnTo>
                <a:lnTo>
                  <a:pt x="54199" y="174756"/>
                </a:lnTo>
                <a:lnTo>
                  <a:pt x="65662" y="165530"/>
                </a:lnTo>
                <a:lnTo>
                  <a:pt x="82245" y="158733"/>
                </a:lnTo>
                <a:lnTo>
                  <a:pt x="75758" y="156678"/>
                </a:lnTo>
                <a:lnTo>
                  <a:pt x="45872" y="125670"/>
                </a:lnTo>
                <a:lnTo>
                  <a:pt x="45399" y="116227"/>
                </a:lnTo>
                <a:lnTo>
                  <a:pt x="45399" y="37856"/>
                </a:lnTo>
                <a:lnTo>
                  <a:pt x="44083" y="34536"/>
                </a:lnTo>
                <a:lnTo>
                  <a:pt x="39118" y="23743"/>
                </a:lnTo>
                <a:lnTo>
                  <a:pt x="30513" y="15441"/>
                </a:lnTo>
                <a:lnTo>
                  <a:pt x="18823" y="9879"/>
                </a:lnTo>
                <a:lnTo>
                  <a:pt x="4605" y="7305"/>
                </a:lnTo>
                <a:lnTo>
                  <a:pt x="1973" y="6641"/>
                </a:lnTo>
                <a:lnTo>
                  <a:pt x="0" y="6641"/>
                </a:lnTo>
                <a:lnTo>
                  <a:pt x="0" y="0"/>
                </a:lnTo>
                <a:lnTo>
                  <a:pt x="5921" y="0"/>
                </a:lnTo>
                <a:lnTo>
                  <a:pt x="15976" y="674"/>
                </a:lnTo>
                <a:lnTo>
                  <a:pt x="60070" y="21958"/>
                </a:lnTo>
                <a:lnTo>
                  <a:pt x="66454" y="48483"/>
                </a:lnTo>
                <a:lnTo>
                  <a:pt x="66454" y="123533"/>
                </a:lnTo>
                <a:lnTo>
                  <a:pt x="67112" y="127518"/>
                </a:lnTo>
                <a:lnTo>
                  <a:pt x="71707" y="138134"/>
                </a:lnTo>
                <a:lnTo>
                  <a:pt x="80189" y="146695"/>
                </a:lnTo>
                <a:lnTo>
                  <a:pt x="92002" y="152641"/>
                </a:lnTo>
                <a:lnTo>
                  <a:pt x="106590" y="155412"/>
                </a:lnTo>
                <a:lnTo>
                  <a:pt x="109880" y="156076"/>
                </a:lnTo>
                <a:lnTo>
                  <a:pt x="111196" y="156076"/>
                </a:lnTo>
                <a:lnTo>
                  <a:pt x="111196" y="160725"/>
                </a:lnTo>
                <a:lnTo>
                  <a:pt x="110538" y="162054"/>
                </a:lnTo>
                <a:lnTo>
                  <a:pt x="108564" y="162718"/>
                </a:lnTo>
                <a:lnTo>
                  <a:pt x="102642" y="162967"/>
                </a:lnTo>
                <a:lnTo>
                  <a:pt x="95240" y="164212"/>
                </a:lnTo>
                <a:lnTo>
                  <a:pt x="66649" y="196870"/>
                </a:lnTo>
                <a:lnTo>
                  <a:pt x="66454" y="205888"/>
                </a:lnTo>
                <a:lnTo>
                  <a:pt x="66454" y="278281"/>
                </a:lnTo>
                <a:lnTo>
                  <a:pt x="61067" y="294491"/>
                </a:lnTo>
                <a:lnTo>
                  <a:pt x="47538" y="306840"/>
                </a:lnTo>
                <a:lnTo>
                  <a:pt x="28333" y="314706"/>
                </a:lnTo>
                <a:lnTo>
                  <a:pt x="5921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39">
            <a:extLst>
              <a:ext uri="{FF2B5EF4-FFF2-40B4-BE49-F238E27FC236}">
                <a16:creationId xmlns:a16="http://schemas.microsoft.com/office/drawing/2014/main" id="{0DF0A360-65C9-4274-9369-77C8DA4CBEDC}"/>
              </a:ext>
            </a:extLst>
          </p:cNvPr>
          <p:cNvSpPr txBox="1"/>
          <p:nvPr/>
        </p:nvSpPr>
        <p:spPr>
          <a:xfrm>
            <a:off x="7869961" y="1464632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102" name="object 40">
            <a:extLst>
              <a:ext uri="{FF2B5EF4-FFF2-40B4-BE49-F238E27FC236}">
                <a16:creationId xmlns:a16="http://schemas.microsoft.com/office/drawing/2014/main" id="{30423256-7E4B-42E4-9D4A-20B5066FEE75}"/>
              </a:ext>
            </a:extLst>
          </p:cNvPr>
          <p:cNvSpPr/>
          <p:nvPr/>
        </p:nvSpPr>
        <p:spPr>
          <a:xfrm>
            <a:off x="7558364" y="1895858"/>
            <a:ext cx="2020049" cy="1738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1">
            <a:extLst>
              <a:ext uri="{FF2B5EF4-FFF2-40B4-BE49-F238E27FC236}">
                <a16:creationId xmlns:a16="http://schemas.microsoft.com/office/drawing/2014/main" id="{431A964C-CD07-40F0-8731-D0D773E4E9BB}"/>
              </a:ext>
            </a:extLst>
          </p:cNvPr>
          <p:cNvSpPr txBox="1"/>
          <p:nvPr/>
        </p:nvSpPr>
        <p:spPr>
          <a:xfrm>
            <a:off x="7763568" y="2060703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出上下文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9" name="object 57">
            <a:extLst>
              <a:ext uri="{FF2B5EF4-FFF2-40B4-BE49-F238E27FC236}">
                <a16:creationId xmlns:a16="http://schemas.microsoft.com/office/drawing/2014/main" id="{2E54EAC1-5E4F-458C-91F3-DC78A16F4AA5}"/>
              </a:ext>
            </a:extLst>
          </p:cNvPr>
          <p:cNvSpPr/>
          <p:nvPr/>
        </p:nvSpPr>
        <p:spPr>
          <a:xfrm>
            <a:off x="3096070" y="5035798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6745" y="54476"/>
                </a:lnTo>
                <a:lnTo>
                  <a:pt x="16745" y="52381"/>
                </a:lnTo>
                <a:lnTo>
                  <a:pt x="58608" y="10476"/>
                </a:lnTo>
                <a:lnTo>
                  <a:pt x="99229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2794" y="205335"/>
                </a:lnTo>
                <a:lnTo>
                  <a:pt x="72214" y="190581"/>
                </a:lnTo>
                <a:lnTo>
                  <a:pt x="80063" y="172160"/>
                </a:lnTo>
                <a:lnTo>
                  <a:pt x="87127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2801" y="21651"/>
                </a:lnTo>
                <a:lnTo>
                  <a:pt x="143687" y="39056"/>
                </a:lnTo>
                <a:lnTo>
                  <a:pt x="135881" y="60326"/>
                </a:lnTo>
                <a:lnTo>
                  <a:pt x="128860" y="84607"/>
                </a:lnTo>
                <a:lnTo>
                  <a:pt x="122101" y="111048"/>
                </a:lnTo>
                <a:lnTo>
                  <a:pt x="113750" y="142739"/>
                </a:lnTo>
                <a:lnTo>
                  <a:pt x="104483" y="169716"/>
                </a:lnTo>
                <a:lnTo>
                  <a:pt x="92862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58">
            <a:extLst>
              <a:ext uri="{FF2B5EF4-FFF2-40B4-BE49-F238E27FC236}">
                <a16:creationId xmlns:a16="http://schemas.microsoft.com/office/drawing/2014/main" id="{8CB1C6A8-BC1C-42C9-A63C-22B042465A1E}"/>
              </a:ext>
            </a:extLst>
          </p:cNvPr>
          <p:cNvSpPr/>
          <p:nvPr/>
        </p:nvSpPr>
        <p:spPr>
          <a:xfrm>
            <a:off x="3421203" y="5147890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59">
            <a:extLst>
              <a:ext uri="{FF2B5EF4-FFF2-40B4-BE49-F238E27FC236}">
                <a16:creationId xmlns:a16="http://schemas.microsoft.com/office/drawing/2014/main" id="{80B4B802-F4D1-4E5E-BAA3-2D2D4A7ABCC3}"/>
              </a:ext>
            </a:extLst>
          </p:cNvPr>
          <p:cNvSpPr/>
          <p:nvPr/>
        </p:nvSpPr>
        <p:spPr>
          <a:xfrm>
            <a:off x="3421203" y="5212843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60">
            <a:extLst>
              <a:ext uri="{FF2B5EF4-FFF2-40B4-BE49-F238E27FC236}">
                <a16:creationId xmlns:a16="http://schemas.microsoft.com/office/drawing/2014/main" id="{E9B4C1BD-1F50-457E-9F49-C518FF5A3187}"/>
              </a:ext>
            </a:extLst>
          </p:cNvPr>
          <p:cNvSpPr/>
          <p:nvPr/>
        </p:nvSpPr>
        <p:spPr>
          <a:xfrm>
            <a:off x="3934726" y="4946400"/>
            <a:ext cx="334010" cy="467359"/>
          </a:xfrm>
          <a:custGeom>
            <a:avLst/>
            <a:gdLst/>
            <a:ahLst/>
            <a:cxnLst/>
            <a:rect l="l" t="t" r="r" b="b"/>
            <a:pathLst>
              <a:path w="334010" h="467360">
                <a:moveTo>
                  <a:pt x="166755" y="467242"/>
                </a:moveTo>
                <a:lnTo>
                  <a:pt x="121939" y="461413"/>
                </a:lnTo>
                <a:lnTo>
                  <a:pt x="81969" y="445048"/>
                </a:lnTo>
                <a:lnTo>
                  <a:pt x="48317" y="419837"/>
                </a:lnTo>
                <a:lnTo>
                  <a:pt x="22456" y="387467"/>
                </a:lnTo>
                <a:lnTo>
                  <a:pt x="5859" y="349627"/>
                </a:lnTo>
                <a:lnTo>
                  <a:pt x="0" y="308003"/>
                </a:lnTo>
                <a:lnTo>
                  <a:pt x="0" y="0"/>
                </a:lnTo>
                <a:lnTo>
                  <a:pt x="27908" y="0"/>
                </a:lnTo>
                <a:lnTo>
                  <a:pt x="27908" y="306606"/>
                </a:lnTo>
                <a:lnTo>
                  <a:pt x="35181" y="349712"/>
                </a:lnTo>
                <a:lnTo>
                  <a:pt x="55281" y="386449"/>
                </a:lnTo>
                <a:lnTo>
                  <a:pt x="85629" y="414973"/>
                </a:lnTo>
                <a:lnTo>
                  <a:pt x="123647" y="433439"/>
                </a:lnTo>
                <a:lnTo>
                  <a:pt x="166755" y="440004"/>
                </a:lnTo>
                <a:lnTo>
                  <a:pt x="258274" y="440004"/>
                </a:lnTo>
                <a:lnTo>
                  <a:pt x="251541" y="445048"/>
                </a:lnTo>
                <a:lnTo>
                  <a:pt x="211571" y="461413"/>
                </a:lnTo>
                <a:lnTo>
                  <a:pt x="166755" y="467242"/>
                </a:lnTo>
                <a:close/>
              </a:path>
              <a:path w="334010" h="467360">
                <a:moveTo>
                  <a:pt x="258274" y="440004"/>
                </a:moveTo>
                <a:lnTo>
                  <a:pt x="166755" y="440004"/>
                </a:lnTo>
                <a:lnTo>
                  <a:pt x="209863" y="433439"/>
                </a:lnTo>
                <a:lnTo>
                  <a:pt x="247880" y="414973"/>
                </a:lnTo>
                <a:lnTo>
                  <a:pt x="278229" y="386449"/>
                </a:lnTo>
                <a:lnTo>
                  <a:pt x="298328" y="349712"/>
                </a:lnTo>
                <a:lnTo>
                  <a:pt x="305602" y="306606"/>
                </a:lnTo>
                <a:lnTo>
                  <a:pt x="305602" y="0"/>
                </a:lnTo>
                <a:lnTo>
                  <a:pt x="333510" y="0"/>
                </a:lnTo>
                <a:lnTo>
                  <a:pt x="333510" y="308003"/>
                </a:lnTo>
                <a:lnTo>
                  <a:pt x="327651" y="349627"/>
                </a:lnTo>
                <a:lnTo>
                  <a:pt x="311054" y="387467"/>
                </a:lnTo>
                <a:lnTo>
                  <a:pt x="285193" y="419837"/>
                </a:lnTo>
                <a:lnTo>
                  <a:pt x="258274" y="440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61">
            <a:extLst>
              <a:ext uri="{FF2B5EF4-FFF2-40B4-BE49-F238E27FC236}">
                <a16:creationId xmlns:a16="http://schemas.microsoft.com/office/drawing/2014/main" id="{7E159B4A-14BB-4731-ABC0-3DD289DAB091}"/>
              </a:ext>
            </a:extLst>
          </p:cNvPr>
          <p:cNvSpPr/>
          <p:nvPr/>
        </p:nvSpPr>
        <p:spPr>
          <a:xfrm>
            <a:off x="3766580" y="5503739"/>
            <a:ext cx="259715" cy="170815"/>
          </a:xfrm>
          <a:custGeom>
            <a:avLst/>
            <a:gdLst/>
            <a:ahLst/>
            <a:cxnLst/>
            <a:rect l="l" t="t" r="r" b="b"/>
            <a:pathLst>
              <a:path w="259714" h="170814">
                <a:moveTo>
                  <a:pt x="36979" y="170414"/>
                </a:moveTo>
                <a:lnTo>
                  <a:pt x="33490" y="170414"/>
                </a:lnTo>
                <a:lnTo>
                  <a:pt x="32792" y="169017"/>
                </a:lnTo>
                <a:lnTo>
                  <a:pt x="32792" y="164827"/>
                </a:lnTo>
                <a:lnTo>
                  <a:pt x="34188" y="160636"/>
                </a:lnTo>
                <a:lnTo>
                  <a:pt x="36532" y="142859"/>
                </a:lnTo>
                <a:lnTo>
                  <a:pt x="38287" y="124755"/>
                </a:lnTo>
                <a:lnTo>
                  <a:pt x="39388" y="107305"/>
                </a:lnTo>
                <a:lnTo>
                  <a:pt x="39770" y="91493"/>
                </a:lnTo>
                <a:lnTo>
                  <a:pt x="38538" y="65716"/>
                </a:lnTo>
                <a:lnTo>
                  <a:pt x="33577" y="40857"/>
                </a:lnTo>
                <a:lnTo>
                  <a:pt x="22992" y="21760"/>
                </a:lnTo>
                <a:lnTo>
                  <a:pt x="4884" y="13269"/>
                </a:lnTo>
                <a:lnTo>
                  <a:pt x="2093" y="12571"/>
                </a:lnTo>
                <a:lnTo>
                  <a:pt x="1395" y="12571"/>
                </a:lnTo>
                <a:lnTo>
                  <a:pt x="697" y="11873"/>
                </a:lnTo>
                <a:lnTo>
                  <a:pt x="0" y="11873"/>
                </a:lnTo>
                <a:lnTo>
                  <a:pt x="2790" y="3492"/>
                </a:lnTo>
                <a:lnTo>
                  <a:pt x="12558" y="0"/>
                </a:lnTo>
                <a:lnTo>
                  <a:pt x="18140" y="0"/>
                </a:lnTo>
                <a:lnTo>
                  <a:pt x="41939" y="10607"/>
                </a:lnTo>
                <a:lnTo>
                  <a:pt x="54160" y="35095"/>
                </a:lnTo>
                <a:lnTo>
                  <a:pt x="58663" y="62464"/>
                </a:lnTo>
                <a:lnTo>
                  <a:pt x="59306" y="81715"/>
                </a:lnTo>
                <a:lnTo>
                  <a:pt x="59066" y="93970"/>
                </a:lnTo>
                <a:lnTo>
                  <a:pt x="58434" y="106945"/>
                </a:lnTo>
                <a:lnTo>
                  <a:pt x="57540" y="119528"/>
                </a:lnTo>
                <a:lnTo>
                  <a:pt x="56515" y="130604"/>
                </a:lnTo>
                <a:lnTo>
                  <a:pt x="70766" y="130604"/>
                </a:lnTo>
                <a:lnTo>
                  <a:pt x="41165" y="166223"/>
                </a:lnTo>
                <a:lnTo>
                  <a:pt x="36979" y="170414"/>
                </a:lnTo>
                <a:close/>
              </a:path>
              <a:path w="259714" h="170814">
                <a:moveTo>
                  <a:pt x="70766" y="130604"/>
                </a:moveTo>
                <a:lnTo>
                  <a:pt x="56515" y="130604"/>
                </a:lnTo>
                <a:lnTo>
                  <a:pt x="78657" y="103257"/>
                </a:lnTo>
                <a:lnTo>
                  <a:pt x="99163" y="74730"/>
                </a:lnTo>
                <a:lnTo>
                  <a:pt x="118231" y="45157"/>
                </a:lnTo>
                <a:lnTo>
                  <a:pt x="136055" y="14666"/>
                </a:lnTo>
                <a:lnTo>
                  <a:pt x="135357" y="13968"/>
                </a:lnTo>
                <a:lnTo>
                  <a:pt x="134660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6987" y="9079"/>
                </a:lnTo>
                <a:lnTo>
                  <a:pt x="162789" y="25841"/>
                </a:lnTo>
                <a:lnTo>
                  <a:pt x="140242" y="25841"/>
                </a:lnTo>
                <a:lnTo>
                  <a:pt x="127018" y="49347"/>
                </a:lnTo>
                <a:lnTo>
                  <a:pt x="106664" y="81889"/>
                </a:lnTo>
                <a:lnTo>
                  <a:pt x="78330" y="121503"/>
                </a:lnTo>
                <a:lnTo>
                  <a:pt x="70766" y="130604"/>
                </a:lnTo>
                <a:close/>
              </a:path>
              <a:path w="259714" h="170814">
                <a:moveTo>
                  <a:pt x="201384" y="136890"/>
                </a:moveTo>
                <a:lnTo>
                  <a:pt x="186989" y="136890"/>
                </a:lnTo>
                <a:lnTo>
                  <a:pt x="215127" y="102296"/>
                </a:lnTo>
                <a:lnTo>
                  <a:pt x="234172" y="74381"/>
                </a:lnTo>
                <a:lnTo>
                  <a:pt x="244976" y="53800"/>
                </a:lnTo>
                <a:lnTo>
                  <a:pt x="248388" y="41206"/>
                </a:lnTo>
                <a:lnTo>
                  <a:pt x="248388" y="38413"/>
                </a:lnTo>
                <a:lnTo>
                  <a:pt x="247691" y="25143"/>
                </a:lnTo>
                <a:lnTo>
                  <a:pt x="233038" y="23047"/>
                </a:lnTo>
                <a:lnTo>
                  <a:pt x="230248" y="23047"/>
                </a:lnTo>
                <a:lnTo>
                  <a:pt x="229550" y="22349"/>
                </a:lnTo>
                <a:lnTo>
                  <a:pt x="229550" y="13269"/>
                </a:lnTo>
                <a:lnTo>
                  <a:pt x="233038" y="0"/>
                </a:lnTo>
                <a:lnTo>
                  <a:pt x="240016" y="0"/>
                </a:lnTo>
                <a:lnTo>
                  <a:pt x="246306" y="1298"/>
                </a:lnTo>
                <a:lnTo>
                  <a:pt x="252662" y="5674"/>
                </a:lnTo>
                <a:lnTo>
                  <a:pt x="257579" y="13848"/>
                </a:lnTo>
                <a:lnTo>
                  <a:pt x="259552" y="26539"/>
                </a:lnTo>
                <a:lnTo>
                  <a:pt x="254319" y="52283"/>
                </a:lnTo>
                <a:lnTo>
                  <a:pt x="239667" y="83199"/>
                </a:lnTo>
                <a:lnTo>
                  <a:pt x="217165" y="117389"/>
                </a:lnTo>
                <a:lnTo>
                  <a:pt x="201384" y="136890"/>
                </a:lnTo>
                <a:close/>
              </a:path>
              <a:path w="259714" h="170814">
                <a:moveTo>
                  <a:pt x="173034" y="170414"/>
                </a:moveTo>
                <a:lnTo>
                  <a:pt x="169546" y="170414"/>
                </a:lnTo>
                <a:lnTo>
                  <a:pt x="168848" y="169716"/>
                </a:lnTo>
                <a:lnTo>
                  <a:pt x="168848" y="162731"/>
                </a:lnTo>
                <a:lnTo>
                  <a:pt x="167518" y="147039"/>
                </a:lnTo>
                <a:lnTo>
                  <a:pt x="163441" y="114715"/>
                </a:lnTo>
                <a:lnTo>
                  <a:pt x="154915" y="72177"/>
                </a:lnTo>
                <a:lnTo>
                  <a:pt x="140242" y="25841"/>
                </a:lnTo>
                <a:lnTo>
                  <a:pt x="162789" y="25841"/>
                </a:lnTo>
                <a:lnTo>
                  <a:pt x="169916" y="46434"/>
                </a:lnTo>
                <a:lnTo>
                  <a:pt x="178267" y="79532"/>
                </a:lnTo>
                <a:lnTo>
                  <a:pt x="183478" y="109357"/>
                </a:lnTo>
                <a:lnTo>
                  <a:pt x="186989" y="136890"/>
                </a:lnTo>
                <a:lnTo>
                  <a:pt x="201384" y="136890"/>
                </a:lnTo>
                <a:lnTo>
                  <a:pt x="188384" y="152953"/>
                </a:lnTo>
                <a:lnTo>
                  <a:pt x="183500" y="159239"/>
                </a:lnTo>
                <a:lnTo>
                  <a:pt x="173034" y="170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62">
            <a:extLst>
              <a:ext uri="{FF2B5EF4-FFF2-40B4-BE49-F238E27FC236}">
                <a16:creationId xmlns:a16="http://schemas.microsoft.com/office/drawing/2014/main" id="{7F123663-E8E5-4944-BC04-AAD85F8CE3EA}"/>
              </a:ext>
            </a:extLst>
          </p:cNvPr>
          <p:cNvSpPr/>
          <p:nvPr/>
        </p:nvSpPr>
        <p:spPr>
          <a:xfrm>
            <a:off x="4065205" y="5528179"/>
            <a:ext cx="128905" cy="152400"/>
          </a:xfrm>
          <a:custGeom>
            <a:avLst/>
            <a:gdLst/>
            <a:ahLst/>
            <a:cxnLst/>
            <a:rect l="l" t="t" r="r" b="b"/>
            <a:pathLst>
              <a:path w="128905" h="152400">
                <a:moveTo>
                  <a:pt x="128380" y="152255"/>
                </a:moveTo>
                <a:lnTo>
                  <a:pt x="78144" y="152255"/>
                </a:lnTo>
                <a:lnTo>
                  <a:pt x="47979" y="146449"/>
                </a:lnTo>
                <a:lnTo>
                  <a:pt x="23112" y="130429"/>
                </a:lnTo>
                <a:lnTo>
                  <a:pt x="6224" y="106290"/>
                </a:lnTo>
                <a:lnTo>
                  <a:pt x="0" y="76127"/>
                </a:lnTo>
                <a:lnTo>
                  <a:pt x="6126" y="46554"/>
                </a:lnTo>
                <a:lnTo>
                  <a:pt x="22850" y="22349"/>
                </a:lnTo>
                <a:lnTo>
                  <a:pt x="47684" y="6002"/>
                </a:lnTo>
                <a:lnTo>
                  <a:pt x="78144" y="0"/>
                </a:lnTo>
                <a:lnTo>
                  <a:pt x="128380" y="0"/>
                </a:lnTo>
                <a:lnTo>
                  <a:pt x="128380" y="11873"/>
                </a:lnTo>
                <a:lnTo>
                  <a:pt x="79540" y="11873"/>
                </a:lnTo>
                <a:lnTo>
                  <a:pt x="54040" y="16325"/>
                </a:lnTo>
                <a:lnTo>
                  <a:pt x="33054" y="28635"/>
                </a:lnTo>
                <a:lnTo>
                  <a:pt x="18217" y="47230"/>
                </a:lnTo>
                <a:lnTo>
                  <a:pt x="11163" y="70540"/>
                </a:lnTo>
                <a:lnTo>
                  <a:pt x="128380" y="70540"/>
                </a:lnTo>
                <a:lnTo>
                  <a:pt x="128380" y="81715"/>
                </a:lnTo>
                <a:lnTo>
                  <a:pt x="11163" y="81715"/>
                </a:lnTo>
                <a:lnTo>
                  <a:pt x="18217" y="105428"/>
                </a:lnTo>
                <a:lnTo>
                  <a:pt x="33054" y="124231"/>
                </a:lnTo>
                <a:lnTo>
                  <a:pt x="54040" y="136617"/>
                </a:lnTo>
                <a:lnTo>
                  <a:pt x="79540" y="141080"/>
                </a:lnTo>
                <a:lnTo>
                  <a:pt x="128380" y="141080"/>
                </a:lnTo>
                <a:lnTo>
                  <a:pt x="128380" y="152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63">
            <a:extLst>
              <a:ext uri="{FF2B5EF4-FFF2-40B4-BE49-F238E27FC236}">
                <a16:creationId xmlns:a16="http://schemas.microsoft.com/office/drawing/2014/main" id="{E6B6920D-6ECF-43E2-A0E6-2AF3FC3143D0}"/>
              </a:ext>
            </a:extLst>
          </p:cNvPr>
          <p:cNvSpPr/>
          <p:nvPr/>
        </p:nvSpPr>
        <p:spPr>
          <a:xfrm>
            <a:off x="4228472" y="5503739"/>
            <a:ext cx="213995" cy="164465"/>
          </a:xfrm>
          <a:custGeom>
            <a:avLst/>
            <a:gdLst/>
            <a:ahLst/>
            <a:cxnLst/>
            <a:rect l="l" t="t" r="r" b="b"/>
            <a:pathLst>
              <a:path w="213994" h="164464">
                <a:moveTo>
                  <a:pt x="6279" y="46794"/>
                </a:moveTo>
                <a:lnTo>
                  <a:pt x="2093" y="46794"/>
                </a:lnTo>
                <a:lnTo>
                  <a:pt x="0" y="46095"/>
                </a:lnTo>
                <a:lnTo>
                  <a:pt x="0" y="44698"/>
                </a:lnTo>
                <a:lnTo>
                  <a:pt x="1580" y="38926"/>
                </a:lnTo>
                <a:lnTo>
                  <a:pt x="38374" y="8381"/>
                </a:lnTo>
                <a:lnTo>
                  <a:pt x="83017" y="130"/>
                </a:lnTo>
                <a:lnTo>
                  <a:pt x="102565" y="0"/>
                </a:lnTo>
                <a:lnTo>
                  <a:pt x="134049" y="447"/>
                </a:lnTo>
                <a:lnTo>
                  <a:pt x="159778" y="3579"/>
                </a:lnTo>
                <a:lnTo>
                  <a:pt x="177134" y="12080"/>
                </a:lnTo>
                <a:lnTo>
                  <a:pt x="177860" y="13968"/>
                </a:lnTo>
                <a:lnTo>
                  <a:pt x="65585" y="13968"/>
                </a:lnTo>
                <a:lnTo>
                  <a:pt x="43313" y="16631"/>
                </a:lnTo>
                <a:lnTo>
                  <a:pt x="30786" y="21127"/>
                </a:lnTo>
                <a:lnTo>
                  <a:pt x="24670" y="26932"/>
                </a:lnTo>
                <a:lnTo>
                  <a:pt x="21629" y="33524"/>
                </a:lnTo>
                <a:lnTo>
                  <a:pt x="18838" y="41905"/>
                </a:lnTo>
                <a:lnTo>
                  <a:pt x="6279" y="46794"/>
                </a:lnTo>
                <a:close/>
              </a:path>
              <a:path w="213994" h="164464">
                <a:moveTo>
                  <a:pt x="36281" y="164128"/>
                </a:moveTo>
                <a:lnTo>
                  <a:pt x="29304" y="164128"/>
                </a:lnTo>
                <a:lnTo>
                  <a:pt x="28606" y="163430"/>
                </a:lnTo>
                <a:lnTo>
                  <a:pt x="28606" y="161335"/>
                </a:lnTo>
                <a:lnTo>
                  <a:pt x="30002" y="157144"/>
                </a:lnTo>
                <a:lnTo>
                  <a:pt x="40467" y="130157"/>
                </a:lnTo>
                <a:lnTo>
                  <a:pt x="50933" y="97342"/>
                </a:lnTo>
                <a:lnTo>
                  <a:pt x="59829" y="58634"/>
                </a:lnTo>
                <a:lnTo>
                  <a:pt x="65585" y="13968"/>
                </a:lnTo>
                <a:lnTo>
                  <a:pt x="85819" y="13968"/>
                </a:lnTo>
                <a:lnTo>
                  <a:pt x="77392" y="67921"/>
                </a:lnTo>
                <a:lnTo>
                  <a:pt x="64975" y="112445"/>
                </a:lnTo>
                <a:lnTo>
                  <a:pt x="48840" y="154350"/>
                </a:lnTo>
                <a:lnTo>
                  <a:pt x="46049" y="157842"/>
                </a:lnTo>
                <a:lnTo>
                  <a:pt x="36281" y="164128"/>
                </a:lnTo>
                <a:close/>
              </a:path>
              <a:path w="213994" h="164464">
                <a:moveTo>
                  <a:pt x="154196" y="164128"/>
                </a:moveTo>
                <a:lnTo>
                  <a:pt x="144330" y="161902"/>
                </a:lnTo>
                <a:lnTo>
                  <a:pt x="135968" y="155223"/>
                </a:lnTo>
                <a:lnTo>
                  <a:pt x="127999" y="144092"/>
                </a:lnTo>
                <a:lnTo>
                  <a:pt x="119310" y="128509"/>
                </a:lnTo>
                <a:lnTo>
                  <a:pt x="110218" y="112969"/>
                </a:lnTo>
                <a:lnTo>
                  <a:pt x="103088" y="103191"/>
                </a:lnTo>
                <a:lnTo>
                  <a:pt x="96743" y="97866"/>
                </a:lnTo>
                <a:lnTo>
                  <a:pt x="87912" y="94985"/>
                </a:lnTo>
                <a:lnTo>
                  <a:pt x="87215" y="94985"/>
                </a:lnTo>
                <a:lnTo>
                  <a:pt x="87215" y="90794"/>
                </a:lnTo>
                <a:lnTo>
                  <a:pt x="91401" y="87302"/>
                </a:lnTo>
                <a:lnTo>
                  <a:pt x="94890" y="85207"/>
                </a:lnTo>
                <a:lnTo>
                  <a:pt x="101169" y="81715"/>
                </a:lnTo>
                <a:lnTo>
                  <a:pt x="103960" y="81715"/>
                </a:lnTo>
                <a:lnTo>
                  <a:pt x="108844" y="81016"/>
                </a:lnTo>
                <a:lnTo>
                  <a:pt x="133613" y="76826"/>
                </a:lnTo>
                <a:lnTo>
                  <a:pt x="150010" y="66873"/>
                </a:lnTo>
                <a:lnTo>
                  <a:pt x="159080" y="53516"/>
                </a:lnTo>
                <a:lnTo>
                  <a:pt x="161871" y="39111"/>
                </a:lnTo>
                <a:lnTo>
                  <a:pt x="159494" y="28700"/>
                </a:lnTo>
                <a:lnTo>
                  <a:pt x="150707" y="20777"/>
                </a:lnTo>
                <a:lnTo>
                  <a:pt x="133024" y="15736"/>
                </a:lnTo>
                <a:lnTo>
                  <a:pt x="103960" y="13968"/>
                </a:lnTo>
                <a:lnTo>
                  <a:pt x="177860" y="13968"/>
                </a:lnTo>
                <a:lnTo>
                  <a:pt x="183500" y="28635"/>
                </a:lnTo>
                <a:lnTo>
                  <a:pt x="180012" y="45408"/>
                </a:lnTo>
                <a:lnTo>
                  <a:pt x="169197" y="62246"/>
                </a:lnTo>
                <a:lnTo>
                  <a:pt x="150533" y="77644"/>
                </a:lnTo>
                <a:lnTo>
                  <a:pt x="123496" y="90096"/>
                </a:lnTo>
                <a:lnTo>
                  <a:pt x="126200" y="93140"/>
                </a:lnTo>
                <a:lnTo>
                  <a:pt x="129427" y="97691"/>
                </a:lnTo>
                <a:lnTo>
                  <a:pt x="133700" y="104730"/>
                </a:lnTo>
                <a:lnTo>
                  <a:pt x="139544" y="115239"/>
                </a:lnTo>
                <a:lnTo>
                  <a:pt x="146695" y="128542"/>
                </a:lnTo>
                <a:lnTo>
                  <a:pt x="153847" y="139422"/>
                </a:lnTo>
                <a:lnTo>
                  <a:pt x="161522" y="146766"/>
                </a:lnTo>
                <a:lnTo>
                  <a:pt x="170244" y="149461"/>
                </a:lnTo>
                <a:lnTo>
                  <a:pt x="194007" y="149461"/>
                </a:lnTo>
                <a:lnTo>
                  <a:pt x="176120" y="159468"/>
                </a:lnTo>
                <a:lnTo>
                  <a:pt x="154196" y="164128"/>
                </a:lnTo>
                <a:close/>
              </a:path>
              <a:path w="213994" h="164464">
                <a:moveTo>
                  <a:pt x="194007" y="149461"/>
                </a:moveTo>
                <a:lnTo>
                  <a:pt x="170244" y="149461"/>
                </a:lnTo>
                <a:lnTo>
                  <a:pt x="178649" y="148206"/>
                </a:lnTo>
                <a:lnTo>
                  <a:pt x="185157" y="145184"/>
                </a:lnTo>
                <a:lnTo>
                  <a:pt x="189965" y="141506"/>
                </a:lnTo>
                <a:lnTo>
                  <a:pt x="193268" y="138287"/>
                </a:lnTo>
                <a:lnTo>
                  <a:pt x="199548" y="130604"/>
                </a:lnTo>
                <a:lnTo>
                  <a:pt x="208618" y="128509"/>
                </a:lnTo>
                <a:lnTo>
                  <a:pt x="213502" y="128509"/>
                </a:lnTo>
                <a:lnTo>
                  <a:pt x="213502" y="129906"/>
                </a:lnTo>
                <a:lnTo>
                  <a:pt x="208455" y="137315"/>
                </a:lnTo>
                <a:lnTo>
                  <a:pt x="195100" y="148850"/>
                </a:lnTo>
                <a:lnTo>
                  <a:pt x="194007" y="149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64">
            <a:extLst>
              <a:ext uri="{FF2B5EF4-FFF2-40B4-BE49-F238E27FC236}">
                <a16:creationId xmlns:a16="http://schemas.microsoft.com/office/drawing/2014/main" id="{C8A6E2F2-D021-4E5B-9530-D6A9998C5526}"/>
              </a:ext>
            </a:extLst>
          </p:cNvPr>
          <p:cNvSpPr/>
          <p:nvPr/>
        </p:nvSpPr>
        <p:spPr>
          <a:xfrm>
            <a:off x="4496397" y="5035798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7443" y="54476"/>
                </a:lnTo>
                <a:lnTo>
                  <a:pt x="17443" y="52381"/>
                </a:lnTo>
                <a:lnTo>
                  <a:pt x="58608" y="10476"/>
                </a:lnTo>
                <a:lnTo>
                  <a:pt x="99523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3492" y="205335"/>
                </a:lnTo>
                <a:lnTo>
                  <a:pt x="72508" y="190581"/>
                </a:lnTo>
                <a:lnTo>
                  <a:pt x="80150" y="172160"/>
                </a:lnTo>
                <a:lnTo>
                  <a:pt x="87138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3498" y="21651"/>
                </a:lnTo>
                <a:lnTo>
                  <a:pt x="144090" y="39056"/>
                </a:lnTo>
                <a:lnTo>
                  <a:pt x="136317" y="60326"/>
                </a:lnTo>
                <a:lnTo>
                  <a:pt x="129460" y="84607"/>
                </a:lnTo>
                <a:lnTo>
                  <a:pt x="122798" y="111048"/>
                </a:lnTo>
                <a:lnTo>
                  <a:pt x="114044" y="142739"/>
                </a:lnTo>
                <a:lnTo>
                  <a:pt x="104571" y="169716"/>
                </a:lnTo>
                <a:lnTo>
                  <a:pt x="92873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65">
            <a:extLst>
              <a:ext uri="{FF2B5EF4-FFF2-40B4-BE49-F238E27FC236}">
                <a16:creationId xmlns:a16="http://schemas.microsoft.com/office/drawing/2014/main" id="{EE2AAD5D-9A4D-4E5B-8617-BE68FA149F05}"/>
              </a:ext>
            </a:extLst>
          </p:cNvPr>
          <p:cNvSpPr/>
          <p:nvPr/>
        </p:nvSpPr>
        <p:spPr>
          <a:xfrm>
            <a:off x="4698039" y="5154524"/>
            <a:ext cx="259079" cy="171450"/>
          </a:xfrm>
          <a:custGeom>
            <a:avLst/>
            <a:gdLst/>
            <a:ahLst/>
            <a:cxnLst/>
            <a:rect l="l" t="t" r="r" b="b"/>
            <a:pathLst>
              <a:path w="259079" h="171450">
                <a:moveTo>
                  <a:pt x="36281" y="171112"/>
                </a:moveTo>
                <a:lnTo>
                  <a:pt x="33490" y="171112"/>
                </a:lnTo>
                <a:lnTo>
                  <a:pt x="32792" y="169716"/>
                </a:lnTo>
                <a:lnTo>
                  <a:pt x="32792" y="164827"/>
                </a:lnTo>
                <a:lnTo>
                  <a:pt x="33490" y="160636"/>
                </a:lnTo>
                <a:lnTo>
                  <a:pt x="36237" y="142859"/>
                </a:lnTo>
                <a:lnTo>
                  <a:pt x="38200" y="124755"/>
                </a:lnTo>
                <a:lnTo>
                  <a:pt x="39377" y="107305"/>
                </a:lnTo>
                <a:lnTo>
                  <a:pt x="39770" y="91493"/>
                </a:lnTo>
                <a:lnTo>
                  <a:pt x="38440" y="65716"/>
                </a:lnTo>
                <a:lnTo>
                  <a:pt x="33316" y="40857"/>
                </a:lnTo>
                <a:lnTo>
                  <a:pt x="22697" y="21760"/>
                </a:lnTo>
                <a:lnTo>
                  <a:pt x="4884" y="13269"/>
                </a:lnTo>
                <a:lnTo>
                  <a:pt x="1395" y="12571"/>
                </a:lnTo>
                <a:lnTo>
                  <a:pt x="0" y="11873"/>
                </a:lnTo>
                <a:lnTo>
                  <a:pt x="2093" y="3492"/>
                </a:lnTo>
                <a:lnTo>
                  <a:pt x="11861" y="0"/>
                </a:lnTo>
                <a:lnTo>
                  <a:pt x="17443" y="0"/>
                </a:lnTo>
                <a:lnTo>
                  <a:pt x="41241" y="10705"/>
                </a:lnTo>
                <a:lnTo>
                  <a:pt x="53462" y="35357"/>
                </a:lnTo>
                <a:lnTo>
                  <a:pt x="57965" y="62759"/>
                </a:lnTo>
                <a:lnTo>
                  <a:pt x="58608" y="81715"/>
                </a:lnTo>
                <a:lnTo>
                  <a:pt x="58368" y="93970"/>
                </a:lnTo>
                <a:lnTo>
                  <a:pt x="57736" y="106945"/>
                </a:lnTo>
                <a:lnTo>
                  <a:pt x="56842" y="119528"/>
                </a:lnTo>
                <a:lnTo>
                  <a:pt x="55817" y="130604"/>
                </a:lnTo>
                <a:lnTo>
                  <a:pt x="70076" y="130604"/>
                </a:lnTo>
                <a:lnTo>
                  <a:pt x="40467" y="166223"/>
                </a:lnTo>
                <a:lnTo>
                  <a:pt x="36281" y="170414"/>
                </a:lnTo>
                <a:lnTo>
                  <a:pt x="36281" y="171112"/>
                </a:lnTo>
                <a:close/>
              </a:path>
              <a:path w="259079" h="171450">
                <a:moveTo>
                  <a:pt x="70076" y="130604"/>
                </a:moveTo>
                <a:lnTo>
                  <a:pt x="55817" y="130604"/>
                </a:lnTo>
                <a:lnTo>
                  <a:pt x="78057" y="103257"/>
                </a:lnTo>
                <a:lnTo>
                  <a:pt x="98727" y="74730"/>
                </a:lnTo>
                <a:lnTo>
                  <a:pt x="117827" y="45157"/>
                </a:lnTo>
                <a:lnTo>
                  <a:pt x="135357" y="14666"/>
                </a:lnTo>
                <a:lnTo>
                  <a:pt x="135357" y="13968"/>
                </a:lnTo>
                <a:lnTo>
                  <a:pt x="133962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5591" y="7682"/>
                </a:lnTo>
                <a:lnTo>
                  <a:pt x="156289" y="9079"/>
                </a:lnTo>
                <a:lnTo>
                  <a:pt x="162284" y="26539"/>
                </a:lnTo>
                <a:lnTo>
                  <a:pt x="139544" y="26539"/>
                </a:lnTo>
                <a:lnTo>
                  <a:pt x="126320" y="49642"/>
                </a:lnTo>
                <a:lnTo>
                  <a:pt x="105966" y="81977"/>
                </a:lnTo>
                <a:lnTo>
                  <a:pt x="77632" y="121514"/>
                </a:lnTo>
                <a:lnTo>
                  <a:pt x="70076" y="130604"/>
                </a:lnTo>
                <a:close/>
              </a:path>
              <a:path w="259079" h="171450">
                <a:moveTo>
                  <a:pt x="200779" y="137588"/>
                </a:moveTo>
                <a:lnTo>
                  <a:pt x="186291" y="137588"/>
                </a:lnTo>
                <a:lnTo>
                  <a:pt x="214723" y="102984"/>
                </a:lnTo>
                <a:lnTo>
                  <a:pt x="233736" y="74992"/>
                </a:lnTo>
                <a:lnTo>
                  <a:pt x="244376" y="54203"/>
                </a:lnTo>
                <a:lnTo>
                  <a:pt x="247691" y="41206"/>
                </a:lnTo>
                <a:lnTo>
                  <a:pt x="247691" y="38413"/>
                </a:lnTo>
                <a:lnTo>
                  <a:pt x="246993" y="25143"/>
                </a:lnTo>
                <a:lnTo>
                  <a:pt x="233038" y="23746"/>
                </a:lnTo>
                <a:lnTo>
                  <a:pt x="229550" y="23047"/>
                </a:lnTo>
                <a:lnTo>
                  <a:pt x="228852" y="23047"/>
                </a:lnTo>
                <a:lnTo>
                  <a:pt x="228852" y="13269"/>
                </a:lnTo>
                <a:lnTo>
                  <a:pt x="233038" y="0"/>
                </a:lnTo>
                <a:lnTo>
                  <a:pt x="239318" y="0"/>
                </a:lnTo>
                <a:lnTo>
                  <a:pt x="245903" y="1298"/>
                </a:lnTo>
                <a:lnTo>
                  <a:pt x="252226" y="5674"/>
                </a:lnTo>
                <a:lnTo>
                  <a:pt x="256979" y="13848"/>
                </a:lnTo>
                <a:lnTo>
                  <a:pt x="258854" y="26539"/>
                </a:lnTo>
                <a:lnTo>
                  <a:pt x="253719" y="52392"/>
                </a:lnTo>
                <a:lnTo>
                  <a:pt x="239231" y="83548"/>
                </a:lnTo>
                <a:lnTo>
                  <a:pt x="216762" y="117978"/>
                </a:lnTo>
                <a:lnTo>
                  <a:pt x="200779" y="137588"/>
                </a:lnTo>
                <a:close/>
              </a:path>
              <a:path w="259079" h="171450">
                <a:moveTo>
                  <a:pt x="172337" y="171112"/>
                </a:moveTo>
                <a:lnTo>
                  <a:pt x="168848" y="171112"/>
                </a:lnTo>
                <a:lnTo>
                  <a:pt x="168150" y="169716"/>
                </a:lnTo>
                <a:lnTo>
                  <a:pt x="168150" y="163430"/>
                </a:lnTo>
                <a:lnTo>
                  <a:pt x="166820" y="147639"/>
                </a:lnTo>
                <a:lnTo>
                  <a:pt x="162743" y="115151"/>
                </a:lnTo>
                <a:lnTo>
                  <a:pt x="154218" y="72581"/>
                </a:lnTo>
                <a:lnTo>
                  <a:pt x="139544" y="26539"/>
                </a:lnTo>
                <a:lnTo>
                  <a:pt x="162284" y="26539"/>
                </a:lnTo>
                <a:lnTo>
                  <a:pt x="169219" y="46739"/>
                </a:lnTo>
                <a:lnTo>
                  <a:pt x="177570" y="79881"/>
                </a:lnTo>
                <a:lnTo>
                  <a:pt x="182781" y="109750"/>
                </a:lnTo>
                <a:lnTo>
                  <a:pt x="186291" y="137588"/>
                </a:lnTo>
                <a:lnTo>
                  <a:pt x="200779" y="137588"/>
                </a:lnTo>
                <a:lnTo>
                  <a:pt x="187687" y="153652"/>
                </a:lnTo>
                <a:lnTo>
                  <a:pt x="172337" y="171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">
            <a:extLst>
              <a:ext uri="{FF2B5EF4-FFF2-40B4-BE49-F238E27FC236}">
                <a16:creationId xmlns:a16="http://schemas.microsoft.com/office/drawing/2014/main" id="{1F727B54-8F34-43FE-8C28-84283D30D93A}"/>
              </a:ext>
            </a:extLst>
          </p:cNvPr>
          <p:cNvSpPr/>
          <p:nvPr/>
        </p:nvSpPr>
        <p:spPr>
          <a:xfrm>
            <a:off x="2409034" y="3500572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2" name="object 5">
            <a:extLst>
              <a:ext uri="{FF2B5EF4-FFF2-40B4-BE49-F238E27FC236}">
                <a16:creationId xmlns:a16="http://schemas.microsoft.com/office/drawing/2014/main" id="{BF9BEDEC-C2EE-40A2-9EB6-B1725883BB76}"/>
              </a:ext>
            </a:extLst>
          </p:cNvPr>
          <p:cNvSpPr/>
          <p:nvPr/>
        </p:nvSpPr>
        <p:spPr>
          <a:xfrm>
            <a:off x="2433902" y="168249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6">
            <a:extLst>
              <a:ext uri="{FF2B5EF4-FFF2-40B4-BE49-F238E27FC236}">
                <a16:creationId xmlns:a16="http://schemas.microsoft.com/office/drawing/2014/main" id="{811BD585-93D9-45C4-9182-D9C6AD5CF292}"/>
              </a:ext>
            </a:extLst>
          </p:cNvPr>
          <p:cNvSpPr/>
          <p:nvPr/>
        </p:nvSpPr>
        <p:spPr>
          <a:xfrm>
            <a:off x="2411042" y="2060450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8">
            <a:extLst>
              <a:ext uri="{FF2B5EF4-FFF2-40B4-BE49-F238E27FC236}">
                <a16:creationId xmlns:a16="http://schemas.microsoft.com/office/drawing/2014/main" id="{541F97CE-CDE0-465E-8D65-AE6B6F58677B}"/>
              </a:ext>
            </a:extLst>
          </p:cNvPr>
          <p:cNvSpPr/>
          <p:nvPr/>
        </p:nvSpPr>
        <p:spPr>
          <a:xfrm>
            <a:off x="2398400" y="2420110"/>
            <a:ext cx="3088005" cy="303530"/>
          </a:xfrm>
          <a:custGeom>
            <a:avLst/>
            <a:gdLst/>
            <a:ahLst/>
            <a:cxnLst/>
            <a:rect l="l" t="t" r="r" b="b"/>
            <a:pathLst>
              <a:path w="3088004" h="303530">
                <a:moveTo>
                  <a:pt x="3037078" y="0"/>
                </a:moveTo>
                <a:lnTo>
                  <a:pt x="50546" y="0"/>
                </a:lnTo>
                <a:lnTo>
                  <a:pt x="30871" y="3972"/>
                </a:lnTo>
                <a:lnTo>
                  <a:pt x="14805" y="14805"/>
                </a:lnTo>
                <a:lnTo>
                  <a:pt x="3972" y="30871"/>
                </a:lnTo>
                <a:lnTo>
                  <a:pt x="0" y="50546"/>
                </a:lnTo>
                <a:lnTo>
                  <a:pt x="0" y="252730"/>
                </a:lnTo>
                <a:lnTo>
                  <a:pt x="3972" y="272404"/>
                </a:lnTo>
                <a:lnTo>
                  <a:pt x="14805" y="288470"/>
                </a:lnTo>
                <a:lnTo>
                  <a:pt x="30871" y="299303"/>
                </a:lnTo>
                <a:lnTo>
                  <a:pt x="50546" y="303276"/>
                </a:lnTo>
                <a:lnTo>
                  <a:pt x="3037078" y="303276"/>
                </a:lnTo>
                <a:lnTo>
                  <a:pt x="3056752" y="299303"/>
                </a:lnTo>
                <a:lnTo>
                  <a:pt x="3072818" y="288470"/>
                </a:lnTo>
                <a:lnTo>
                  <a:pt x="3083651" y="272404"/>
                </a:lnTo>
                <a:lnTo>
                  <a:pt x="3087624" y="252730"/>
                </a:lnTo>
                <a:lnTo>
                  <a:pt x="3087624" y="50546"/>
                </a:lnTo>
                <a:lnTo>
                  <a:pt x="3083651" y="30871"/>
                </a:lnTo>
                <a:lnTo>
                  <a:pt x="3072818" y="14805"/>
                </a:lnTo>
                <a:lnTo>
                  <a:pt x="3056752" y="3972"/>
                </a:lnTo>
                <a:lnTo>
                  <a:pt x="303707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">
            <a:extLst>
              <a:ext uri="{FF2B5EF4-FFF2-40B4-BE49-F238E27FC236}">
                <a16:creationId xmlns:a16="http://schemas.microsoft.com/office/drawing/2014/main" id="{D917DB84-B96E-432E-9F45-DFF3FDC004D0}"/>
              </a:ext>
            </a:extLst>
          </p:cNvPr>
          <p:cNvSpPr/>
          <p:nvPr/>
        </p:nvSpPr>
        <p:spPr>
          <a:xfrm>
            <a:off x="2398400" y="275691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">
            <a:extLst>
              <a:ext uri="{FF2B5EF4-FFF2-40B4-BE49-F238E27FC236}">
                <a16:creationId xmlns:a16="http://schemas.microsoft.com/office/drawing/2014/main" id="{C69924A3-7F8B-47CE-AB66-EE540EFA3109}"/>
              </a:ext>
            </a:extLst>
          </p:cNvPr>
          <p:cNvSpPr/>
          <p:nvPr/>
        </p:nvSpPr>
        <p:spPr>
          <a:xfrm>
            <a:off x="2398400" y="3118106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21">
            <a:extLst>
              <a:ext uri="{FF2B5EF4-FFF2-40B4-BE49-F238E27FC236}">
                <a16:creationId xmlns:a16="http://schemas.microsoft.com/office/drawing/2014/main" id="{498200E1-3E54-4F8E-B922-8B80A532B57D}"/>
              </a:ext>
            </a:extLst>
          </p:cNvPr>
          <p:cNvSpPr txBox="1"/>
          <p:nvPr/>
        </p:nvSpPr>
        <p:spPr>
          <a:xfrm>
            <a:off x="3558807" y="1447800"/>
            <a:ext cx="1823720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65" algn="ctr">
              <a:lnSpc>
                <a:spcPts val="204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330200">
              <a:lnSpc>
                <a:spcPts val="2045"/>
              </a:lnSpc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</a:t>
            </a:r>
            <a:r>
              <a:rPr sz="2700" spc="-27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(3)</a:t>
            </a:r>
            <a:endParaRPr sz="1300" dirty="0">
              <a:latin typeface="Cambria Math"/>
              <a:cs typeface="Cambria Math"/>
            </a:endParaRPr>
          </a:p>
          <a:p>
            <a:pPr marR="278765" algn="ctr">
              <a:spcBef>
                <a:spcPts val="67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30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(4)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59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2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lang="zh-CN" altLang="en-US" sz="2700" spc="-247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65" dirty="0">
                <a:latin typeface="Cambria Math"/>
                <a:cs typeface="Cambria Math"/>
              </a:rPr>
              <a:t>(5)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43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(6)</a:t>
            </a:r>
            <a:endParaRPr sz="1300" dirty="0">
              <a:latin typeface="Cambria Math"/>
              <a:cs typeface="Cambria Math"/>
            </a:endParaRPr>
          </a:p>
          <a:p>
            <a:pPr marL="40005">
              <a:spcBef>
                <a:spcPts val="645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(3)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4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7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6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</a:p>
          <a:p>
            <a:pPr marL="40005">
              <a:spcBef>
                <a:spcPts val="645"/>
              </a:spcBef>
            </a:pP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45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F33B6CD0-896B-46B5-852F-1E2FC26109CF}"/>
              </a:ext>
            </a:extLst>
          </p:cNvPr>
          <p:cNvSpPr txBox="1"/>
          <p:nvPr/>
        </p:nvSpPr>
        <p:spPr>
          <a:xfrm>
            <a:off x="2397204" y="1371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中心节点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C8404D6-2E4A-4D86-A18A-1C3FD702C466}"/>
              </a:ext>
            </a:extLst>
          </p:cNvPr>
          <p:cNvSpPr txBox="1"/>
          <p:nvPr/>
        </p:nvSpPr>
        <p:spPr>
          <a:xfrm>
            <a:off x="2457029" y="1524000"/>
            <a:ext cx="468015" cy="24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(1)</a:t>
            </a:r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(2)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(3)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(4)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(5)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(6)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endParaRPr lang="en-US" altLang="zh-CN" sz="1300" dirty="0"/>
          </a:p>
        </p:txBody>
      </p:sp>
    </p:spTree>
    <p:extLst>
      <p:ext uri="{BB962C8B-B14F-4D97-AF65-F5344CB8AC3E}">
        <p14:creationId xmlns:p14="http://schemas.microsoft.com/office/powerpoint/2010/main" val="472543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C03EE-9FAC-48F6-BC6B-076502F7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7886700" cy="1077122"/>
          </a:xfrm>
        </p:spPr>
        <p:txBody>
          <a:bodyPr/>
          <a:lstStyle/>
          <a:p>
            <a:r>
              <a:rPr lang="zh-CN" altLang="en-US" dirty="0"/>
              <a:t>重构器</a:t>
            </a:r>
          </a:p>
        </p:txBody>
      </p:sp>
      <p:sp>
        <p:nvSpPr>
          <p:cNvPr id="66" name="object 3">
            <a:extLst>
              <a:ext uri="{FF2B5EF4-FFF2-40B4-BE49-F238E27FC236}">
                <a16:creationId xmlns:a16="http://schemas.microsoft.com/office/drawing/2014/main" id="{2C8088D2-CEF7-427C-A28B-776C28760EFF}"/>
              </a:ext>
            </a:extLst>
          </p:cNvPr>
          <p:cNvSpPr txBox="1"/>
          <p:nvPr/>
        </p:nvSpPr>
        <p:spPr>
          <a:xfrm>
            <a:off x="1815881" y="4574010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84" name="object 22">
            <a:extLst>
              <a:ext uri="{FF2B5EF4-FFF2-40B4-BE49-F238E27FC236}">
                <a16:creationId xmlns:a16="http://schemas.microsoft.com/office/drawing/2014/main" id="{B65CE99D-19EB-460F-8CA3-17FBB7C1B23C}"/>
              </a:ext>
            </a:extLst>
          </p:cNvPr>
          <p:cNvSpPr/>
          <p:nvPr/>
        </p:nvSpPr>
        <p:spPr>
          <a:xfrm>
            <a:off x="3060751" y="4366448"/>
            <a:ext cx="207645" cy="217170"/>
          </a:xfrm>
          <a:custGeom>
            <a:avLst/>
            <a:gdLst/>
            <a:ahLst/>
            <a:cxnLst/>
            <a:rect l="l" t="t" r="r" b="b"/>
            <a:pathLst>
              <a:path w="207644" h="217170">
                <a:moveTo>
                  <a:pt x="19738" y="52468"/>
                </a:moveTo>
                <a:lnTo>
                  <a:pt x="17765" y="52468"/>
                </a:lnTo>
                <a:lnTo>
                  <a:pt x="16449" y="51804"/>
                </a:lnTo>
                <a:lnTo>
                  <a:pt x="16449" y="49811"/>
                </a:lnTo>
                <a:lnTo>
                  <a:pt x="18083" y="43875"/>
                </a:lnTo>
                <a:lnTo>
                  <a:pt x="55927" y="10626"/>
                </a:lnTo>
                <a:lnTo>
                  <a:pt x="93862" y="1193"/>
                </a:lnTo>
                <a:lnTo>
                  <a:pt x="119091" y="0"/>
                </a:lnTo>
                <a:lnTo>
                  <a:pt x="207259" y="0"/>
                </a:lnTo>
                <a:lnTo>
                  <a:pt x="207259" y="5977"/>
                </a:lnTo>
                <a:lnTo>
                  <a:pt x="200021" y="11290"/>
                </a:lnTo>
                <a:lnTo>
                  <a:pt x="197389" y="12618"/>
                </a:lnTo>
                <a:lnTo>
                  <a:pt x="188836" y="17932"/>
                </a:lnTo>
                <a:lnTo>
                  <a:pt x="100668" y="17932"/>
                </a:lnTo>
                <a:lnTo>
                  <a:pt x="92773" y="18046"/>
                </a:lnTo>
                <a:lnTo>
                  <a:pt x="49594" y="24988"/>
                </a:lnTo>
                <a:lnTo>
                  <a:pt x="43425" y="37192"/>
                </a:lnTo>
                <a:lnTo>
                  <a:pt x="39447" y="42661"/>
                </a:lnTo>
                <a:lnTo>
                  <a:pt x="32816" y="47570"/>
                </a:lnTo>
                <a:lnTo>
                  <a:pt x="25568" y="51108"/>
                </a:lnTo>
                <a:lnTo>
                  <a:pt x="19738" y="52468"/>
                </a:lnTo>
                <a:close/>
              </a:path>
              <a:path w="207644" h="217170">
                <a:moveTo>
                  <a:pt x="73692" y="199911"/>
                </a:moveTo>
                <a:lnTo>
                  <a:pt x="56585" y="199911"/>
                </a:lnTo>
                <a:lnTo>
                  <a:pt x="56585" y="199246"/>
                </a:lnTo>
                <a:lnTo>
                  <a:pt x="59874" y="195926"/>
                </a:lnTo>
                <a:lnTo>
                  <a:pt x="68747" y="181522"/>
                </a:lnTo>
                <a:lnTo>
                  <a:pt x="76077" y="163880"/>
                </a:lnTo>
                <a:lnTo>
                  <a:pt x="82543" y="142503"/>
                </a:lnTo>
                <a:lnTo>
                  <a:pt x="88825" y="116891"/>
                </a:lnTo>
                <a:lnTo>
                  <a:pt x="97420" y="84804"/>
                </a:lnTo>
                <a:lnTo>
                  <a:pt x="106261" y="57449"/>
                </a:lnTo>
                <a:lnTo>
                  <a:pt x="116583" y="35075"/>
                </a:lnTo>
                <a:lnTo>
                  <a:pt x="129619" y="17932"/>
                </a:lnTo>
                <a:lnTo>
                  <a:pt x="146726" y="17932"/>
                </a:lnTo>
                <a:lnTo>
                  <a:pt x="144752" y="20588"/>
                </a:lnTo>
                <a:lnTo>
                  <a:pt x="135880" y="37421"/>
                </a:lnTo>
                <a:lnTo>
                  <a:pt x="128549" y="57615"/>
                </a:lnTo>
                <a:lnTo>
                  <a:pt x="122083" y="80549"/>
                </a:lnTo>
                <a:lnTo>
                  <a:pt x="115801" y="105600"/>
                </a:lnTo>
                <a:lnTo>
                  <a:pt x="107926" y="135747"/>
                </a:lnTo>
                <a:lnTo>
                  <a:pt x="99188" y="161473"/>
                </a:lnTo>
                <a:lnTo>
                  <a:pt x="88229" y="182840"/>
                </a:lnTo>
                <a:lnTo>
                  <a:pt x="73692" y="199911"/>
                </a:lnTo>
                <a:close/>
              </a:path>
              <a:path w="207644" h="217170">
                <a:moveTo>
                  <a:pt x="115143" y="217179"/>
                </a:moveTo>
                <a:lnTo>
                  <a:pt x="657" y="217179"/>
                </a:lnTo>
                <a:lnTo>
                  <a:pt x="0" y="216515"/>
                </a:lnTo>
                <a:lnTo>
                  <a:pt x="0" y="211865"/>
                </a:lnTo>
                <a:lnTo>
                  <a:pt x="7237" y="206552"/>
                </a:lnTo>
                <a:lnTo>
                  <a:pt x="10527" y="204560"/>
                </a:lnTo>
                <a:lnTo>
                  <a:pt x="18423" y="199911"/>
                </a:lnTo>
                <a:lnTo>
                  <a:pt x="149358" y="199911"/>
                </a:lnTo>
                <a:lnTo>
                  <a:pt x="150016" y="197918"/>
                </a:lnTo>
                <a:lnTo>
                  <a:pt x="175676" y="176001"/>
                </a:lnTo>
                <a:lnTo>
                  <a:pt x="178966" y="176001"/>
                </a:lnTo>
                <a:lnTo>
                  <a:pt x="178966" y="177993"/>
                </a:lnTo>
                <a:lnTo>
                  <a:pt x="174175" y="188879"/>
                </a:lnTo>
                <a:lnTo>
                  <a:pt x="160872" y="201820"/>
                </a:lnTo>
                <a:lnTo>
                  <a:pt x="140660" y="212644"/>
                </a:lnTo>
                <a:lnTo>
                  <a:pt x="115143" y="21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3">
            <a:extLst>
              <a:ext uri="{FF2B5EF4-FFF2-40B4-BE49-F238E27FC236}">
                <a16:creationId xmlns:a16="http://schemas.microsoft.com/office/drawing/2014/main" id="{29B6A594-8F2A-44EE-A8CD-B882977FA725}"/>
              </a:ext>
            </a:extLst>
          </p:cNvPr>
          <p:cNvSpPr/>
          <p:nvPr/>
        </p:nvSpPr>
        <p:spPr>
          <a:xfrm>
            <a:off x="3250898" y="4479360"/>
            <a:ext cx="245110" cy="163195"/>
          </a:xfrm>
          <a:custGeom>
            <a:avLst/>
            <a:gdLst/>
            <a:ahLst/>
            <a:cxnLst/>
            <a:rect l="l" t="t" r="r" b="b"/>
            <a:pathLst>
              <a:path w="245110" h="163195">
                <a:moveTo>
                  <a:pt x="34872" y="162718"/>
                </a:moveTo>
                <a:lnTo>
                  <a:pt x="31582" y="162718"/>
                </a:lnTo>
                <a:lnTo>
                  <a:pt x="30924" y="161390"/>
                </a:lnTo>
                <a:lnTo>
                  <a:pt x="30924" y="157405"/>
                </a:lnTo>
                <a:lnTo>
                  <a:pt x="32240" y="152756"/>
                </a:lnTo>
                <a:lnTo>
                  <a:pt x="34450" y="136141"/>
                </a:lnTo>
                <a:lnTo>
                  <a:pt x="36105" y="118967"/>
                </a:lnTo>
                <a:lnTo>
                  <a:pt x="37144" y="102415"/>
                </a:lnTo>
                <a:lnTo>
                  <a:pt x="37504" y="87668"/>
                </a:lnTo>
                <a:lnTo>
                  <a:pt x="36342" y="62866"/>
                </a:lnTo>
                <a:lnTo>
                  <a:pt x="31664" y="39185"/>
                </a:lnTo>
                <a:lnTo>
                  <a:pt x="21682" y="20983"/>
                </a:lnTo>
                <a:lnTo>
                  <a:pt x="4605" y="12618"/>
                </a:lnTo>
                <a:lnTo>
                  <a:pt x="1315" y="12618"/>
                </a:lnTo>
                <a:lnTo>
                  <a:pt x="657" y="11290"/>
                </a:lnTo>
                <a:lnTo>
                  <a:pt x="0" y="11290"/>
                </a:lnTo>
                <a:lnTo>
                  <a:pt x="1973" y="3984"/>
                </a:lnTo>
                <a:lnTo>
                  <a:pt x="11185" y="0"/>
                </a:lnTo>
                <a:lnTo>
                  <a:pt x="16449" y="0"/>
                </a:lnTo>
                <a:lnTo>
                  <a:pt x="39272" y="10180"/>
                </a:lnTo>
                <a:lnTo>
                  <a:pt x="50992" y="33622"/>
                </a:lnTo>
                <a:lnTo>
                  <a:pt x="55310" y="59680"/>
                </a:lnTo>
                <a:lnTo>
                  <a:pt x="55927" y="77706"/>
                </a:lnTo>
                <a:lnTo>
                  <a:pt x="55690" y="89453"/>
                </a:lnTo>
                <a:lnTo>
                  <a:pt x="55022" y="101948"/>
                </a:lnTo>
                <a:lnTo>
                  <a:pt x="53984" y="113944"/>
                </a:lnTo>
                <a:lnTo>
                  <a:pt x="52637" y="124197"/>
                </a:lnTo>
                <a:lnTo>
                  <a:pt x="66629" y="124197"/>
                </a:lnTo>
                <a:lnTo>
                  <a:pt x="38819" y="158069"/>
                </a:lnTo>
                <a:lnTo>
                  <a:pt x="34872" y="162718"/>
                </a:lnTo>
                <a:close/>
              </a:path>
              <a:path w="245110" h="163195">
                <a:moveTo>
                  <a:pt x="66629" y="124197"/>
                </a:moveTo>
                <a:lnTo>
                  <a:pt x="52637" y="124197"/>
                </a:lnTo>
                <a:lnTo>
                  <a:pt x="73609" y="98575"/>
                </a:lnTo>
                <a:lnTo>
                  <a:pt x="93102" y="71645"/>
                </a:lnTo>
                <a:lnTo>
                  <a:pt x="111113" y="43595"/>
                </a:lnTo>
                <a:lnTo>
                  <a:pt x="127645" y="14611"/>
                </a:lnTo>
                <a:lnTo>
                  <a:pt x="127645" y="13947"/>
                </a:lnTo>
                <a:lnTo>
                  <a:pt x="126329" y="11290"/>
                </a:lnTo>
                <a:lnTo>
                  <a:pt x="128961" y="2656"/>
                </a:lnTo>
                <a:lnTo>
                  <a:pt x="139488" y="0"/>
                </a:lnTo>
                <a:lnTo>
                  <a:pt x="143436" y="0"/>
                </a:lnTo>
                <a:lnTo>
                  <a:pt x="144094" y="1328"/>
                </a:lnTo>
                <a:lnTo>
                  <a:pt x="144752" y="1992"/>
                </a:lnTo>
                <a:lnTo>
                  <a:pt x="147384" y="7969"/>
                </a:lnTo>
                <a:lnTo>
                  <a:pt x="148042" y="8634"/>
                </a:lnTo>
                <a:lnTo>
                  <a:pt x="153695" y="25237"/>
                </a:lnTo>
                <a:lnTo>
                  <a:pt x="132251" y="25237"/>
                </a:lnTo>
                <a:lnTo>
                  <a:pt x="119410" y="47300"/>
                </a:lnTo>
                <a:lnTo>
                  <a:pt x="100092" y="78204"/>
                </a:lnTo>
                <a:lnTo>
                  <a:pt x="73496" y="115833"/>
                </a:lnTo>
                <a:lnTo>
                  <a:pt x="66629" y="124197"/>
                </a:lnTo>
                <a:close/>
              </a:path>
              <a:path w="245110" h="163195">
                <a:moveTo>
                  <a:pt x="189909" y="130838"/>
                </a:moveTo>
                <a:lnTo>
                  <a:pt x="176334" y="130838"/>
                </a:lnTo>
                <a:lnTo>
                  <a:pt x="202766" y="97931"/>
                </a:lnTo>
                <a:lnTo>
                  <a:pt x="220500" y="71313"/>
                </a:lnTo>
                <a:lnTo>
                  <a:pt x="230462" y="51544"/>
                </a:lnTo>
                <a:lnTo>
                  <a:pt x="233577" y="39185"/>
                </a:lnTo>
                <a:lnTo>
                  <a:pt x="233577" y="36528"/>
                </a:lnTo>
                <a:lnTo>
                  <a:pt x="232919" y="24573"/>
                </a:lnTo>
                <a:lnTo>
                  <a:pt x="219760" y="22581"/>
                </a:lnTo>
                <a:lnTo>
                  <a:pt x="216470" y="21917"/>
                </a:lnTo>
                <a:lnTo>
                  <a:pt x="215812" y="21917"/>
                </a:lnTo>
                <a:lnTo>
                  <a:pt x="215812" y="13283"/>
                </a:lnTo>
                <a:lnTo>
                  <a:pt x="219760" y="0"/>
                </a:lnTo>
                <a:lnTo>
                  <a:pt x="225682" y="0"/>
                </a:lnTo>
                <a:lnTo>
                  <a:pt x="231994" y="1245"/>
                </a:lnTo>
                <a:lnTo>
                  <a:pt x="238183" y="5479"/>
                </a:lnTo>
                <a:lnTo>
                  <a:pt x="242892" y="13449"/>
                </a:lnTo>
                <a:lnTo>
                  <a:pt x="244763" y="25902"/>
                </a:lnTo>
                <a:lnTo>
                  <a:pt x="239828" y="50382"/>
                </a:lnTo>
                <a:lnTo>
                  <a:pt x="226011" y="79781"/>
                </a:lnTo>
                <a:lnTo>
                  <a:pt x="204791" y="112294"/>
                </a:lnTo>
                <a:lnTo>
                  <a:pt x="189909" y="130838"/>
                </a:lnTo>
                <a:close/>
              </a:path>
              <a:path w="245110" h="163195">
                <a:moveTo>
                  <a:pt x="163175" y="162718"/>
                </a:moveTo>
                <a:lnTo>
                  <a:pt x="159885" y="162718"/>
                </a:lnTo>
                <a:lnTo>
                  <a:pt x="159227" y="161390"/>
                </a:lnTo>
                <a:lnTo>
                  <a:pt x="158569" y="160725"/>
                </a:lnTo>
                <a:lnTo>
                  <a:pt x="158569" y="155412"/>
                </a:lnTo>
                <a:lnTo>
                  <a:pt x="157695" y="140489"/>
                </a:lnTo>
                <a:lnTo>
                  <a:pt x="154046" y="109751"/>
                </a:lnTo>
                <a:lnTo>
                  <a:pt x="146078" y="69300"/>
                </a:lnTo>
                <a:lnTo>
                  <a:pt x="132251" y="25237"/>
                </a:lnTo>
                <a:lnTo>
                  <a:pt x="153695" y="25237"/>
                </a:lnTo>
                <a:lnTo>
                  <a:pt x="160235" y="44446"/>
                </a:lnTo>
                <a:lnTo>
                  <a:pt x="168110" y="75962"/>
                </a:lnTo>
                <a:lnTo>
                  <a:pt x="173024" y="104365"/>
                </a:lnTo>
                <a:lnTo>
                  <a:pt x="176334" y="130838"/>
                </a:lnTo>
                <a:lnTo>
                  <a:pt x="189909" y="130838"/>
                </a:lnTo>
                <a:lnTo>
                  <a:pt x="177650" y="146114"/>
                </a:lnTo>
                <a:lnTo>
                  <a:pt x="172386" y="151427"/>
                </a:lnTo>
                <a:lnTo>
                  <a:pt x="163175" y="162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4">
            <a:extLst>
              <a:ext uri="{FF2B5EF4-FFF2-40B4-BE49-F238E27FC236}">
                <a16:creationId xmlns:a16="http://schemas.microsoft.com/office/drawing/2014/main" id="{A48DE24A-192A-4DDD-B4A2-6CF9FF5EC0B2}"/>
              </a:ext>
            </a:extLst>
          </p:cNvPr>
          <p:cNvSpPr/>
          <p:nvPr/>
        </p:nvSpPr>
        <p:spPr>
          <a:xfrm>
            <a:off x="3629233" y="4473046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575" y="0"/>
                </a:lnTo>
              </a:path>
            </a:pathLst>
          </a:custGeom>
          <a:ln w="12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5">
            <a:extLst>
              <a:ext uri="{FF2B5EF4-FFF2-40B4-BE49-F238E27FC236}">
                <a16:creationId xmlns:a16="http://schemas.microsoft.com/office/drawing/2014/main" id="{940DE12D-C14E-4E6F-9968-079AF4CA2024}"/>
              </a:ext>
            </a:extLst>
          </p:cNvPr>
          <p:cNvSpPr/>
          <p:nvPr/>
        </p:nvSpPr>
        <p:spPr>
          <a:xfrm>
            <a:off x="3629233" y="4534813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575" y="0"/>
                </a:lnTo>
              </a:path>
            </a:pathLst>
          </a:custGeom>
          <a:ln w="12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6">
            <a:extLst>
              <a:ext uri="{FF2B5EF4-FFF2-40B4-BE49-F238E27FC236}">
                <a16:creationId xmlns:a16="http://schemas.microsoft.com/office/drawing/2014/main" id="{CA52B2E6-237C-48AD-948D-468EB46B3988}"/>
              </a:ext>
            </a:extLst>
          </p:cNvPr>
          <p:cNvSpPr/>
          <p:nvPr/>
        </p:nvSpPr>
        <p:spPr>
          <a:xfrm>
            <a:off x="3966111" y="4345196"/>
            <a:ext cx="112395" cy="317500"/>
          </a:xfrm>
          <a:custGeom>
            <a:avLst/>
            <a:gdLst/>
            <a:ahLst/>
            <a:cxnLst/>
            <a:rect l="l" t="t" r="r" b="b"/>
            <a:pathLst>
              <a:path w="112394" h="317500">
                <a:moveTo>
                  <a:pt x="111854" y="317466"/>
                </a:moveTo>
                <a:lnTo>
                  <a:pt x="105932" y="317466"/>
                </a:lnTo>
                <a:lnTo>
                  <a:pt x="95230" y="316802"/>
                </a:lnTo>
                <a:lnTo>
                  <a:pt x="51783" y="296068"/>
                </a:lnTo>
                <a:lnTo>
                  <a:pt x="45399" y="268983"/>
                </a:lnTo>
                <a:lnTo>
                  <a:pt x="45399" y="193933"/>
                </a:lnTo>
                <a:lnTo>
                  <a:pt x="44083" y="190612"/>
                </a:lnTo>
                <a:lnTo>
                  <a:pt x="39498" y="179903"/>
                </a:lnTo>
                <a:lnTo>
                  <a:pt x="31088" y="171186"/>
                </a:lnTo>
                <a:lnTo>
                  <a:pt x="19471" y="165208"/>
                </a:lnTo>
                <a:lnTo>
                  <a:pt x="5263" y="162718"/>
                </a:lnTo>
                <a:lnTo>
                  <a:pt x="1973" y="162054"/>
                </a:lnTo>
                <a:lnTo>
                  <a:pt x="0" y="162054"/>
                </a:lnTo>
                <a:lnTo>
                  <a:pt x="0" y="156740"/>
                </a:lnTo>
                <a:lnTo>
                  <a:pt x="2631" y="155412"/>
                </a:lnTo>
                <a:lnTo>
                  <a:pt x="8841" y="155163"/>
                </a:lnTo>
                <a:lnTo>
                  <a:pt x="16284" y="153918"/>
                </a:lnTo>
                <a:lnTo>
                  <a:pt x="45204" y="121260"/>
                </a:lnTo>
                <a:lnTo>
                  <a:pt x="45399" y="112242"/>
                </a:lnTo>
                <a:lnTo>
                  <a:pt x="45399" y="39849"/>
                </a:lnTo>
                <a:lnTo>
                  <a:pt x="50416" y="23816"/>
                </a:lnTo>
                <a:lnTo>
                  <a:pt x="63822" y="11207"/>
                </a:lnTo>
                <a:lnTo>
                  <a:pt x="83150" y="2957"/>
                </a:lnTo>
                <a:lnTo>
                  <a:pt x="105932" y="0"/>
                </a:lnTo>
                <a:lnTo>
                  <a:pt x="111854" y="0"/>
                </a:lnTo>
                <a:lnTo>
                  <a:pt x="111854" y="5313"/>
                </a:lnTo>
                <a:lnTo>
                  <a:pt x="110538" y="6641"/>
                </a:lnTo>
                <a:lnTo>
                  <a:pt x="108564" y="7305"/>
                </a:lnTo>
                <a:lnTo>
                  <a:pt x="87550" y="11871"/>
                </a:lnTo>
                <a:lnTo>
                  <a:pt x="74679" y="20920"/>
                </a:lnTo>
                <a:lnTo>
                  <a:pt x="68222" y="31962"/>
                </a:lnTo>
                <a:lnTo>
                  <a:pt x="66454" y="42506"/>
                </a:lnTo>
                <a:lnTo>
                  <a:pt x="66454" y="118884"/>
                </a:lnTo>
                <a:lnTo>
                  <a:pt x="64295" y="131648"/>
                </a:lnTo>
                <a:lnTo>
                  <a:pt x="57571" y="142793"/>
                </a:lnTo>
                <a:lnTo>
                  <a:pt x="45913" y="151946"/>
                </a:lnTo>
                <a:lnTo>
                  <a:pt x="28950" y="158733"/>
                </a:lnTo>
                <a:lnTo>
                  <a:pt x="35817" y="160891"/>
                </a:lnTo>
                <a:lnTo>
                  <a:pt x="65889" y="191806"/>
                </a:lnTo>
                <a:lnTo>
                  <a:pt x="66454" y="201239"/>
                </a:lnTo>
                <a:lnTo>
                  <a:pt x="66454" y="280274"/>
                </a:lnTo>
                <a:lnTo>
                  <a:pt x="67112" y="282930"/>
                </a:lnTo>
                <a:lnTo>
                  <a:pt x="72448" y="294107"/>
                </a:lnTo>
                <a:lnTo>
                  <a:pt x="81176" y="302606"/>
                </a:lnTo>
                <a:lnTo>
                  <a:pt x="92742" y="308241"/>
                </a:lnTo>
                <a:lnTo>
                  <a:pt x="106590" y="310825"/>
                </a:lnTo>
                <a:lnTo>
                  <a:pt x="111854" y="310825"/>
                </a:lnTo>
                <a:lnTo>
                  <a:pt x="111854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7">
            <a:extLst>
              <a:ext uri="{FF2B5EF4-FFF2-40B4-BE49-F238E27FC236}">
                <a16:creationId xmlns:a16="http://schemas.microsoft.com/office/drawing/2014/main" id="{20A53747-71A3-41CF-BBE4-8FB846945B52}"/>
              </a:ext>
            </a:extLst>
          </p:cNvPr>
          <p:cNvSpPr/>
          <p:nvPr/>
        </p:nvSpPr>
        <p:spPr>
          <a:xfrm>
            <a:off x="4131918" y="4345196"/>
            <a:ext cx="73025" cy="317500"/>
          </a:xfrm>
          <a:custGeom>
            <a:avLst/>
            <a:gdLst/>
            <a:ahLst/>
            <a:cxnLst/>
            <a:rect l="l" t="t" r="r" b="b"/>
            <a:pathLst>
              <a:path w="73025" h="317500">
                <a:moveTo>
                  <a:pt x="71718" y="317466"/>
                </a:moveTo>
                <a:lnTo>
                  <a:pt x="69744" y="317466"/>
                </a:lnTo>
                <a:lnTo>
                  <a:pt x="63339" y="313637"/>
                </a:lnTo>
                <a:lnTo>
                  <a:pt x="35972" y="283563"/>
                </a:lnTo>
                <a:lnTo>
                  <a:pt x="10270" y="230649"/>
                </a:lnTo>
                <a:lnTo>
                  <a:pt x="791" y="179799"/>
                </a:lnTo>
                <a:lnTo>
                  <a:pt x="0" y="158733"/>
                </a:lnTo>
                <a:lnTo>
                  <a:pt x="863" y="137335"/>
                </a:lnTo>
                <a:lnTo>
                  <a:pt x="9992" y="88312"/>
                </a:lnTo>
                <a:lnTo>
                  <a:pt x="34861" y="35584"/>
                </a:lnTo>
                <a:lnTo>
                  <a:pt x="63133" y="4057"/>
                </a:lnTo>
                <a:lnTo>
                  <a:pt x="69744" y="0"/>
                </a:lnTo>
                <a:lnTo>
                  <a:pt x="71718" y="0"/>
                </a:lnTo>
                <a:lnTo>
                  <a:pt x="73034" y="1328"/>
                </a:lnTo>
                <a:lnTo>
                  <a:pt x="73034" y="4649"/>
                </a:lnTo>
                <a:lnTo>
                  <a:pt x="69086" y="8634"/>
                </a:lnTo>
                <a:lnTo>
                  <a:pt x="44793" y="41146"/>
                </a:lnTo>
                <a:lnTo>
                  <a:pt x="29197" y="77955"/>
                </a:lnTo>
                <a:lnTo>
                  <a:pt x="20880" y="117628"/>
                </a:lnTo>
                <a:lnTo>
                  <a:pt x="18423" y="158733"/>
                </a:lnTo>
                <a:lnTo>
                  <a:pt x="20581" y="196829"/>
                </a:lnTo>
                <a:lnTo>
                  <a:pt x="28292" y="236356"/>
                </a:lnTo>
                <a:lnTo>
                  <a:pt x="43405" y="274265"/>
                </a:lnTo>
                <a:lnTo>
                  <a:pt x="67770" y="307504"/>
                </a:lnTo>
                <a:lnTo>
                  <a:pt x="73034" y="312817"/>
                </a:lnTo>
                <a:lnTo>
                  <a:pt x="73034" y="316802"/>
                </a:lnTo>
                <a:lnTo>
                  <a:pt x="71718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8">
            <a:extLst>
              <a:ext uri="{FF2B5EF4-FFF2-40B4-BE49-F238E27FC236}">
                <a16:creationId xmlns:a16="http://schemas.microsoft.com/office/drawing/2014/main" id="{95380243-1061-47BA-B146-15CC75A1DF6A}"/>
              </a:ext>
            </a:extLst>
          </p:cNvPr>
          <p:cNvSpPr/>
          <p:nvPr/>
        </p:nvSpPr>
        <p:spPr>
          <a:xfrm>
            <a:off x="4232586" y="4443492"/>
            <a:ext cx="137795" cy="143510"/>
          </a:xfrm>
          <a:custGeom>
            <a:avLst/>
            <a:gdLst/>
            <a:ahLst/>
            <a:cxnLst/>
            <a:rect l="l" t="t" r="r" b="b"/>
            <a:pathLst>
              <a:path w="137794" h="143510">
                <a:moveTo>
                  <a:pt x="6579" y="51804"/>
                </a:moveTo>
                <a:lnTo>
                  <a:pt x="0" y="51804"/>
                </a:lnTo>
                <a:lnTo>
                  <a:pt x="0" y="48483"/>
                </a:lnTo>
                <a:lnTo>
                  <a:pt x="2313" y="39787"/>
                </a:lnTo>
                <a:lnTo>
                  <a:pt x="9622" y="23245"/>
                </a:lnTo>
                <a:lnTo>
                  <a:pt x="22483" y="7201"/>
                </a:lnTo>
                <a:lnTo>
                  <a:pt x="41451" y="0"/>
                </a:lnTo>
                <a:lnTo>
                  <a:pt x="52123" y="1992"/>
                </a:lnTo>
                <a:lnTo>
                  <a:pt x="58979" y="6641"/>
                </a:lnTo>
                <a:lnTo>
                  <a:pt x="40135" y="6641"/>
                </a:lnTo>
                <a:lnTo>
                  <a:pt x="32610" y="8281"/>
                </a:lnTo>
                <a:lnTo>
                  <a:pt x="24344" y="14279"/>
                </a:lnTo>
                <a:lnTo>
                  <a:pt x="16079" y="26254"/>
                </a:lnTo>
                <a:lnTo>
                  <a:pt x="8553" y="45826"/>
                </a:lnTo>
                <a:lnTo>
                  <a:pt x="7237" y="51140"/>
                </a:lnTo>
                <a:lnTo>
                  <a:pt x="6579" y="51804"/>
                </a:lnTo>
                <a:close/>
              </a:path>
              <a:path w="137794" h="143510">
                <a:moveTo>
                  <a:pt x="80353" y="136816"/>
                </a:moveTo>
                <a:lnTo>
                  <a:pt x="68428" y="136816"/>
                </a:lnTo>
                <a:lnTo>
                  <a:pt x="92711" y="125193"/>
                </a:lnTo>
                <a:lnTo>
                  <a:pt x="110209" y="98627"/>
                </a:lnTo>
                <a:lnTo>
                  <a:pt x="120798" y="69570"/>
                </a:lnTo>
                <a:lnTo>
                  <a:pt x="124355" y="50475"/>
                </a:lnTo>
                <a:lnTo>
                  <a:pt x="123635" y="42506"/>
                </a:lnTo>
                <a:lnTo>
                  <a:pt x="121559" y="35532"/>
                </a:lnTo>
                <a:lnTo>
                  <a:pt x="118248" y="29554"/>
                </a:lnTo>
                <a:lnTo>
                  <a:pt x="113828" y="24573"/>
                </a:lnTo>
                <a:lnTo>
                  <a:pt x="109880" y="21253"/>
                </a:lnTo>
                <a:lnTo>
                  <a:pt x="108564" y="19260"/>
                </a:lnTo>
                <a:lnTo>
                  <a:pt x="108564" y="7969"/>
                </a:lnTo>
                <a:lnTo>
                  <a:pt x="115801" y="0"/>
                </a:lnTo>
                <a:lnTo>
                  <a:pt x="123697" y="0"/>
                </a:lnTo>
                <a:lnTo>
                  <a:pt x="128354" y="996"/>
                </a:lnTo>
                <a:lnTo>
                  <a:pt x="132826" y="4483"/>
                </a:lnTo>
                <a:lnTo>
                  <a:pt x="136188" y="11207"/>
                </a:lnTo>
                <a:lnTo>
                  <a:pt x="137514" y="21917"/>
                </a:lnTo>
                <a:lnTo>
                  <a:pt x="133916" y="47912"/>
                </a:lnTo>
                <a:lnTo>
                  <a:pt x="122052" y="88913"/>
                </a:lnTo>
                <a:lnTo>
                  <a:pt x="100319" y="126802"/>
                </a:lnTo>
                <a:lnTo>
                  <a:pt x="80353" y="136816"/>
                </a:lnTo>
                <a:close/>
              </a:path>
              <a:path w="137794" h="143510">
                <a:moveTo>
                  <a:pt x="67112" y="143457"/>
                </a:moveTo>
                <a:lnTo>
                  <a:pt x="54426" y="142098"/>
                </a:lnTo>
                <a:lnTo>
                  <a:pt x="40629" y="136567"/>
                </a:lnTo>
                <a:lnTo>
                  <a:pt x="29546" y="124685"/>
                </a:lnTo>
                <a:lnTo>
                  <a:pt x="25002" y="104272"/>
                </a:lnTo>
                <a:lnTo>
                  <a:pt x="25835" y="93355"/>
                </a:lnTo>
                <a:lnTo>
                  <a:pt x="28703" y="80196"/>
                </a:lnTo>
                <a:lnTo>
                  <a:pt x="34162" y="62804"/>
                </a:lnTo>
                <a:lnTo>
                  <a:pt x="42767" y="39185"/>
                </a:lnTo>
                <a:lnTo>
                  <a:pt x="44741" y="33207"/>
                </a:lnTo>
                <a:lnTo>
                  <a:pt x="48031" y="24573"/>
                </a:lnTo>
                <a:lnTo>
                  <a:pt x="48031" y="6641"/>
                </a:lnTo>
                <a:lnTo>
                  <a:pt x="58979" y="6641"/>
                </a:lnTo>
                <a:lnTo>
                  <a:pt x="60203" y="7471"/>
                </a:lnTo>
                <a:lnTo>
                  <a:pt x="65323" y="15690"/>
                </a:lnTo>
                <a:lnTo>
                  <a:pt x="67112" y="25902"/>
                </a:lnTo>
                <a:lnTo>
                  <a:pt x="67112" y="31879"/>
                </a:lnTo>
                <a:lnTo>
                  <a:pt x="65138" y="35864"/>
                </a:lnTo>
                <a:lnTo>
                  <a:pt x="63164" y="41841"/>
                </a:lnTo>
                <a:lnTo>
                  <a:pt x="56122" y="60728"/>
                </a:lnTo>
                <a:lnTo>
                  <a:pt x="50252" y="78370"/>
                </a:lnTo>
                <a:lnTo>
                  <a:pt x="46232" y="94517"/>
                </a:lnTo>
                <a:lnTo>
                  <a:pt x="44741" y="108921"/>
                </a:lnTo>
                <a:lnTo>
                  <a:pt x="46129" y="120284"/>
                </a:lnTo>
                <a:lnTo>
                  <a:pt x="50416" y="129095"/>
                </a:lnTo>
                <a:lnTo>
                  <a:pt x="57787" y="134792"/>
                </a:lnTo>
                <a:lnTo>
                  <a:pt x="68428" y="136816"/>
                </a:lnTo>
                <a:lnTo>
                  <a:pt x="80353" y="136816"/>
                </a:lnTo>
                <a:lnTo>
                  <a:pt x="67112" y="14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9">
            <a:extLst>
              <a:ext uri="{FF2B5EF4-FFF2-40B4-BE49-F238E27FC236}">
                <a16:creationId xmlns:a16="http://schemas.microsoft.com/office/drawing/2014/main" id="{B1B450C4-78BB-4F45-9AAC-4EBA4D4FDF3F}"/>
              </a:ext>
            </a:extLst>
          </p:cNvPr>
          <p:cNvSpPr/>
          <p:nvPr/>
        </p:nvSpPr>
        <p:spPr>
          <a:xfrm>
            <a:off x="4389182" y="4533153"/>
            <a:ext cx="95885" cy="100330"/>
          </a:xfrm>
          <a:custGeom>
            <a:avLst/>
            <a:gdLst/>
            <a:ahLst/>
            <a:cxnLst/>
            <a:rect l="l" t="t" r="r" b="b"/>
            <a:pathLst>
              <a:path w="95885" h="100329">
                <a:moveTo>
                  <a:pt x="40793" y="100287"/>
                </a:moveTo>
                <a:lnTo>
                  <a:pt x="22761" y="96977"/>
                </a:lnTo>
                <a:lnTo>
                  <a:pt x="10033" y="88249"/>
                </a:lnTo>
                <a:lnTo>
                  <a:pt x="2487" y="75911"/>
                </a:lnTo>
                <a:lnTo>
                  <a:pt x="0" y="61766"/>
                </a:lnTo>
                <a:lnTo>
                  <a:pt x="5345" y="38946"/>
                </a:lnTo>
                <a:lnTo>
                  <a:pt x="19574" y="19177"/>
                </a:lnTo>
                <a:lnTo>
                  <a:pt x="39971" y="5261"/>
                </a:lnTo>
                <a:lnTo>
                  <a:pt x="63822" y="0"/>
                </a:lnTo>
                <a:lnTo>
                  <a:pt x="73342" y="954"/>
                </a:lnTo>
                <a:lnTo>
                  <a:pt x="82739" y="4150"/>
                </a:lnTo>
                <a:lnTo>
                  <a:pt x="85750" y="6641"/>
                </a:lnTo>
                <a:lnTo>
                  <a:pt x="63822" y="6641"/>
                </a:lnTo>
                <a:lnTo>
                  <a:pt x="55474" y="7741"/>
                </a:lnTo>
                <a:lnTo>
                  <a:pt x="25917" y="36009"/>
                </a:lnTo>
                <a:lnTo>
                  <a:pt x="18423" y="69072"/>
                </a:lnTo>
                <a:lnTo>
                  <a:pt x="19800" y="78899"/>
                </a:lnTo>
                <a:lnTo>
                  <a:pt x="24015" y="86921"/>
                </a:lnTo>
                <a:lnTo>
                  <a:pt x="31191" y="92328"/>
                </a:lnTo>
                <a:lnTo>
                  <a:pt x="41451" y="94310"/>
                </a:lnTo>
                <a:lnTo>
                  <a:pt x="70269" y="94310"/>
                </a:lnTo>
                <a:lnTo>
                  <a:pt x="64871" y="96811"/>
                </a:lnTo>
                <a:lnTo>
                  <a:pt x="40793" y="100287"/>
                </a:lnTo>
                <a:close/>
              </a:path>
              <a:path w="95885" h="100329">
                <a:moveTo>
                  <a:pt x="84877" y="33871"/>
                </a:moveTo>
                <a:lnTo>
                  <a:pt x="76323" y="33871"/>
                </a:lnTo>
                <a:lnTo>
                  <a:pt x="71718" y="31215"/>
                </a:lnTo>
                <a:lnTo>
                  <a:pt x="71718" y="20588"/>
                </a:lnTo>
                <a:lnTo>
                  <a:pt x="75008" y="14611"/>
                </a:lnTo>
                <a:lnTo>
                  <a:pt x="82903" y="13283"/>
                </a:lnTo>
                <a:lnTo>
                  <a:pt x="76981" y="6641"/>
                </a:lnTo>
                <a:lnTo>
                  <a:pt x="85750" y="6641"/>
                </a:lnTo>
                <a:lnTo>
                  <a:pt x="89915" y="10086"/>
                </a:lnTo>
                <a:lnTo>
                  <a:pt x="92773" y="19260"/>
                </a:lnTo>
                <a:lnTo>
                  <a:pt x="92773" y="29887"/>
                </a:lnTo>
                <a:lnTo>
                  <a:pt x="84877" y="33871"/>
                </a:lnTo>
                <a:close/>
              </a:path>
              <a:path w="95885" h="100329">
                <a:moveTo>
                  <a:pt x="70269" y="94310"/>
                </a:moveTo>
                <a:lnTo>
                  <a:pt x="41451" y="94310"/>
                </a:lnTo>
                <a:lnTo>
                  <a:pt x="48010" y="93988"/>
                </a:lnTo>
                <a:lnTo>
                  <a:pt x="59874" y="91736"/>
                </a:lnTo>
                <a:lnTo>
                  <a:pt x="74206" y="85624"/>
                </a:lnTo>
                <a:lnTo>
                  <a:pt x="88167" y="73721"/>
                </a:lnTo>
                <a:lnTo>
                  <a:pt x="89483" y="71728"/>
                </a:lnTo>
                <a:lnTo>
                  <a:pt x="90141" y="71064"/>
                </a:lnTo>
                <a:lnTo>
                  <a:pt x="93431" y="71064"/>
                </a:lnTo>
                <a:lnTo>
                  <a:pt x="95404" y="73721"/>
                </a:lnTo>
                <a:lnTo>
                  <a:pt x="95404" y="75049"/>
                </a:lnTo>
                <a:lnTo>
                  <a:pt x="92053" y="80394"/>
                </a:lnTo>
                <a:lnTo>
                  <a:pt x="81916" y="88913"/>
                </a:lnTo>
                <a:lnTo>
                  <a:pt x="70269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0">
            <a:extLst>
              <a:ext uri="{FF2B5EF4-FFF2-40B4-BE49-F238E27FC236}">
                <a16:creationId xmlns:a16="http://schemas.microsoft.com/office/drawing/2014/main" id="{E036B133-08FD-4BBB-9FED-817C52BA8A70}"/>
              </a:ext>
            </a:extLst>
          </p:cNvPr>
          <p:cNvSpPr/>
          <p:nvPr/>
        </p:nvSpPr>
        <p:spPr>
          <a:xfrm>
            <a:off x="4503010" y="4533153"/>
            <a:ext cx="94615" cy="100330"/>
          </a:xfrm>
          <a:custGeom>
            <a:avLst/>
            <a:gdLst/>
            <a:ahLst/>
            <a:cxnLst/>
            <a:rect l="l" t="t" r="r" b="b"/>
            <a:pathLst>
              <a:path w="94614" h="100329">
                <a:moveTo>
                  <a:pt x="39477" y="100287"/>
                </a:moveTo>
                <a:lnTo>
                  <a:pt x="22483" y="96925"/>
                </a:lnTo>
                <a:lnTo>
                  <a:pt x="10116" y="87834"/>
                </a:lnTo>
                <a:lnTo>
                  <a:pt x="2559" y="74510"/>
                </a:lnTo>
                <a:lnTo>
                  <a:pt x="0" y="58445"/>
                </a:lnTo>
                <a:lnTo>
                  <a:pt x="5962" y="33342"/>
                </a:lnTo>
                <a:lnTo>
                  <a:pt x="21054" y="15026"/>
                </a:lnTo>
                <a:lnTo>
                  <a:pt x="41081" y="3808"/>
                </a:lnTo>
                <a:lnTo>
                  <a:pt x="61848" y="0"/>
                </a:lnTo>
                <a:lnTo>
                  <a:pt x="72448" y="1338"/>
                </a:lnTo>
                <a:lnTo>
                  <a:pt x="81011" y="5230"/>
                </a:lnTo>
                <a:lnTo>
                  <a:pt x="82303" y="6641"/>
                </a:lnTo>
                <a:lnTo>
                  <a:pt x="61848" y="6641"/>
                </a:lnTo>
                <a:lnTo>
                  <a:pt x="54384" y="7554"/>
                </a:lnTo>
                <a:lnTo>
                  <a:pt x="43096" y="11954"/>
                </a:lnTo>
                <a:lnTo>
                  <a:pt x="31315" y="22332"/>
                </a:lnTo>
                <a:lnTo>
                  <a:pt x="22370" y="41177"/>
                </a:lnTo>
                <a:lnTo>
                  <a:pt x="72469" y="41177"/>
                </a:lnTo>
                <a:lnTo>
                  <a:pt x="69744" y="42506"/>
                </a:lnTo>
                <a:lnTo>
                  <a:pt x="60029" y="45193"/>
                </a:lnTo>
                <a:lnTo>
                  <a:pt x="49758" y="46573"/>
                </a:lnTo>
                <a:lnTo>
                  <a:pt x="40598" y="47082"/>
                </a:lnTo>
                <a:lnTo>
                  <a:pt x="34214" y="47155"/>
                </a:lnTo>
                <a:lnTo>
                  <a:pt x="20396" y="47155"/>
                </a:lnTo>
                <a:lnTo>
                  <a:pt x="17765" y="59774"/>
                </a:lnTo>
                <a:lnTo>
                  <a:pt x="17765" y="67079"/>
                </a:lnTo>
                <a:lnTo>
                  <a:pt x="19307" y="78899"/>
                </a:lnTo>
                <a:lnTo>
                  <a:pt x="23686" y="87419"/>
                </a:lnTo>
                <a:lnTo>
                  <a:pt x="30533" y="92577"/>
                </a:lnTo>
                <a:lnTo>
                  <a:pt x="39477" y="94310"/>
                </a:lnTo>
                <a:lnTo>
                  <a:pt x="68953" y="94310"/>
                </a:lnTo>
                <a:lnTo>
                  <a:pt x="63555" y="96811"/>
                </a:lnTo>
                <a:lnTo>
                  <a:pt x="39477" y="100287"/>
                </a:lnTo>
                <a:close/>
              </a:path>
              <a:path w="94614" h="100329">
                <a:moveTo>
                  <a:pt x="72469" y="41177"/>
                </a:moveTo>
                <a:lnTo>
                  <a:pt x="32898" y="41177"/>
                </a:lnTo>
                <a:lnTo>
                  <a:pt x="44083" y="40845"/>
                </a:lnTo>
                <a:lnTo>
                  <a:pt x="59710" y="38521"/>
                </a:lnTo>
                <a:lnTo>
                  <a:pt x="73609" y="32211"/>
                </a:lnTo>
                <a:lnTo>
                  <a:pt x="79613" y="19924"/>
                </a:lnTo>
                <a:lnTo>
                  <a:pt x="79613" y="11290"/>
                </a:lnTo>
                <a:lnTo>
                  <a:pt x="71718" y="6641"/>
                </a:lnTo>
                <a:lnTo>
                  <a:pt x="82303" y="6641"/>
                </a:lnTo>
                <a:lnTo>
                  <a:pt x="86738" y="11487"/>
                </a:lnTo>
                <a:lnTo>
                  <a:pt x="88825" y="19924"/>
                </a:lnTo>
                <a:lnTo>
                  <a:pt x="88157" y="25507"/>
                </a:lnTo>
                <a:lnTo>
                  <a:pt x="85453" y="31713"/>
                </a:lnTo>
                <a:lnTo>
                  <a:pt x="79665" y="37670"/>
                </a:lnTo>
                <a:lnTo>
                  <a:pt x="72469" y="41177"/>
                </a:lnTo>
                <a:close/>
              </a:path>
              <a:path w="94614" h="100329">
                <a:moveTo>
                  <a:pt x="68953" y="94310"/>
                </a:moveTo>
                <a:lnTo>
                  <a:pt x="39477" y="94310"/>
                </a:lnTo>
                <a:lnTo>
                  <a:pt x="46139" y="93988"/>
                </a:lnTo>
                <a:lnTo>
                  <a:pt x="58229" y="91736"/>
                </a:lnTo>
                <a:lnTo>
                  <a:pt x="72787" y="85624"/>
                </a:lnTo>
                <a:lnTo>
                  <a:pt x="86851" y="73721"/>
                </a:lnTo>
                <a:lnTo>
                  <a:pt x="88167" y="71728"/>
                </a:lnTo>
                <a:lnTo>
                  <a:pt x="88825" y="71064"/>
                </a:lnTo>
                <a:lnTo>
                  <a:pt x="92115" y="71064"/>
                </a:lnTo>
                <a:lnTo>
                  <a:pt x="94089" y="73721"/>
                </a:lnTo>
                <a:lnTo>
                  <a:pt x="94089" y="75049"/>
                </a:lnTo>
                <a:lnTo>
                  <a:pt x="90737" y="80394"/>
                </a:lnTo>
                <a:lnTo>
                  <a:pt x="80600" y="88913"/>
                </a:lnTo>
                <a:lnTo>
                  <a:pt x="68953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1">
            <a:extLst>
              <a:ext uri="{FF2B5EF4-FFF2-40B4-BE49-F238E27FC236}">
                <a16:creationId xmlns:a16="http://schemas.microsoft.com/office/drawing/2014/main" id="{CF43E386-7C46-4E4D-B8C4-D1A0682C37B9}"/>
              </a:ext>
            </a:extLst>
          </p:cNvPr>
          <p:cNvSpPr/>
          <p:nvPr/>
        </p:nvSpPr>
        <p:spPr>
          <a:xfrm>
            <a:off x="4617496" y="4533153"/>
            <a:ext cx="135255" cy="100330"/>
          </a:xfrm>
          <a:custGeom>
            <a:avLst/>
            <a:gdLst/>
            <a:ahLst/>
            <a:cxnLst/>
            <a:rect l="l" t="t" r="r" b="b"/>
            <a:pathLst>
              <a:path w="135255" h="100329">
                <a:moveTo>
                  <a:pt x="7237" y="37192"/>
                </a:moveTo>
                <a:lnTo>
                  <a:pt x="0" y="37192"/>
                </a:lnTo>
                <a:lnTo>
                  <a:pt x="0" y="33207"/>
                </a:lnTo>
                <a:lnTo>
                  <a:pt x="3289" y="20588"/>
                </a:lnTo>
                <a:lnTo>
                  <a:pt x="7895" y="11954"/>
                </a:lnTo>
                <a:lnTo>
                  <a:pt x="11185" y="7305"/>
                </a:lnTo>
                <a:lnTo>
                  <a:pt x="16449" y="0"/>
                </a:lnTo>
                <a:lnTo>
                  <a:pt x="25660" y="0"/>
                </a:lnTo>
                <a:lnTo>
                  <a:pt x="32970" y="1068"/>
                </a:lnTo>
                <a:lnTo>
                  <a:pt x="40218" y="4566"/>
                </a:lnTo>
                <a:lnTo>
                  <a:pt x="42140" y="6641"/>
                </a:lnTo>
                <a:lnTo>
                  <a:pt x="25002" y="6641"/>
                </a:lnTo>
                <a:lnTo>
                  <a:pt x="19286" y="8509"/>
                </a:lnTo>
                <a:lnTo>
                  <a:pt x="14804" y="13615"/>
                </a:lnTo>
                <a:lnTo>
                  <a:pt x="11308" y="21211"/>
                </a:lnTo>
                <a:lnTo>
                  <a:pt x="8553" y="30551"/>
                </a:lnTo>
                <a:lnTo>
                  <a:pt x="7237" y="36528"/>
                </a:lnTo>
                <a:lnTo>
                  <a:pt x="7237" y="37192"/>
                </a:lnTo>
                <a:close/>
              </a:path>
              <a:path w="135255" h="100329">
                <a:moveTo>
                  <a:pt x="57349" y="20588"/>
                </a:moveTo>
                <a:lnTo>
                  <a:pt x="49347" y="20588"/>
                </a:lnTo>
                <a:lnTo>
                  <a:pt x="55289" y="13449"/>
                </a:lnTo>
                <a:lnTo>
                  <a:pt x="63329" y="6807"/>
                </a:lnTo>
                <a:lnTo>
                  <a:pt x="73589" y="1909"/>
                </a:lnTo>
                <a:lnTo>
                  <a:pt x="86193" y="0"/>
                </a:lnTo>
                <a:lnTo>
                  <a:pt x="95610" y="954"/>
                </a:lnTo>
                <a:lnTo>
                  <a:pt x="104780" y="4649"/>
                </a:lnTo>
                <a:lnTo>
                  <a:pt x="106584" y="6641"/>
                </a:lnTo>
                <a:lnTo>
                  <a:pt x="85535" y="6641"/>
                </a:lnTo>
                <a:lnTo>
                  <a:pt x="74288" y="8540"/>
                </a:lnTo>
                <a:lnTo>
                  <a:pt x="65138" y="13366"/>
                </a:lnTo>
                <a:lnTo>
                  <a:pt x="57962" y="19810"/>
                </a:lnTo>
                <a:lnTo>
                  <a:pt x="57349" y="20588"/>
                </a:lnTo>
                <a:close/>
              </a:path>
              <a:path w="135255" h="100329">
                <a:moveTo>
                  <a:pt x="26318" y="100287"/>
                </a:moveTo>
                <a:lnTo>
                  <a:pt x="18423" y="100287"/>
                </a:lnTo>
                <a:lnTo>
                  <a:pt x="14475" y="98295"/>
                </a:lnTo>
                <a:lnTo>
                  <a:pt x="14475" y="92317"/>
                </a:lnTo>
                <a:lnTo>
                  <a:pt x="15791" y="87004"/>
                </a:lnTo>
                <a:lnTo>
                  <a:pt x="17107" y="84347"/>
                </a:lnTo>
                <a:lnTo>
                  <a:pt x="23686" y="55789"/>
                </a:lnTo>
                <a:lnTo>
                  <a:pt x="25002" y="50475"/>
                </a:lnTo>
                <a:lnTo>
                  <a:pt x="26976" y="41841"/>
                </a:lnTo>
                <a:lnTo>
                  <a:pt x="28950" y="35864"/>
                </a:lnTo>
                <a:lnTo>
                  <a:pt x="30266" y="29887"/>
                </a:lnTo>
                <a:lnTo>
                  <a:pt x="32240" y="21253"/>
                </a:lnTo>
                <a:lnTo>
                  <a:pt x="32240" y="11290"/>
                </a:lnTo>
                <a:lnTo>
                  <a:pt x="30924" y="6641"/>
                </a:lnTo>
                <a:lnTo>
                  <a:pt x="42140" y="6641"/>
                </a:lnTo>
                <a:lnTo>
                  <a:pt x="46108" y="10927"/>
                </a:lnTo>
                <a:lnTo>
                  <a:pt x="49347" y="20588"/>
                </a:lnTo>
                <a:lnTo>
                  <a:pt x="57349" y="20588"/>
                </a:lnTo>
                <a:lnTo>
                  <a:pt x="52637" y="26566"/>
                </a:lnTo>
                <a:lnTo>
                  <a:pt x="46057" y="35864"/>
                </a:lnTo>
                <a:lnTo>
                  <a:pt x="45399" y="37856"/>
                </a:lnTo>
                <a:lnTo>
                  <a:pt x="43425" y="46490"/>
                </a:lnTo>
                <a:lnTo>
                  <a:pt x="42109" y="51804"/>
                </a:lnTo>
                <a:lnTo>
                  <a:pt x="40793" y="56453"/>
                </a:lnTo>
                <a:lnTo>
                  <a:pt x="35530" y="77706"/>
                </a:lnTo>
                <a:lnTo>
                  <a:pt x="34872" y="81691"/>
                </a:lnTo>
                <a:lnTo>
                  <a:pt x="33556" y="86340"/>
                </a:lnTo>
                <a:lnTo>
                  <a:pt x="31582" y="93646"/>
                </a:lnTo>
                <a:lnTo>
                  <a:pt x="30924" y="95638"/>
                </a:lnTo>
                <a:lnTo>
                  <a:pt x="29608" y="97631"/>
                </a:lnTo>
                <a:lnTo>
                  <a:pt x="26318" y="100287"/>
                </a:lnTo>
                <a:close/>
              </a:path>
              <a:path w="135255" h="100329">
                <a:moveTo>
                  <a:pt x="102642" y="100287"/>
                </a:moveTo>
                <a:lnTo>
                  <a:pt x="94736" y="98959"/>
                </a:lnTo>
                <a:lnTo>
                  <a:pt x="88249" y="95140"/>
                </a:lnTo>
                <a:lnTo>
                  <a:pt x="83859" y="89080"/>
                </a:lnTo>
                <a:lnTo>
                  <a:pt x="82245" y="81027"/>
                </a:lnTo>
                <a:lnTo>
                  <a:pt x="82245" y="77706"/>
                </a:lnTo>
                <a:lnTo>
                  <a:pt x="82903" y="75713"/>
                </a:lnTo>
                <a:lnTo>
                  <a:pt x="85535" y="69072"/>
                </a:lnTo>
                <a:lnTo>
                  <a:pt x="88876" y="59649"/>
                </a:lnTo>
                <a:lnTo>
                  <a:pt x="93019" y="46989"/>
                </a:lnTo>
                <a:lnTo>
                  <a:pt x="96546" y="33581"/>
                </a:lnTo>
                <a:lnTo>
                  <a:pt x="98036" y="21917"/>
                </a:lnTo>
                <a:lnTo>
                  <a:pt x="98036" y="6641"/>
                </a:lnTo>
                <a:lnTo>
                  <a:pt x="106584" y="6641"/>
                </a:lnTo>
                <a:lnTo>
                  <a:pt x="111730" y="12328"/>
                </a:lnTo>
                <a:lnTo>
                  <a:pt x="114485" y="25237"/>
                </a:lnTo>
                <a:lnTo>
                  <a:pt x="113108" y="36279"/>
                </a:lnTo>
                <a:lnTo>
                  <a:pt x="99352" y="78370"/>
                </a:lnTo>
                <a:lnTo>
                  <a:pt x="98036" y="81027"/>
                </a:lnTo>
                <a:lnTo>
                  <a:pt x="98036" y="90989"/>
                </a:lnTo>
                <a:lnTo>
                  <a:pt x="98694" y="94310"/>
                </a:lnTo>
                <a:lnTo>
                  <a:pt x="118181" y="94310"/>
                </a:lnTo>
                <a:lnTo>
                  <a:pt x="117117" y="95462"/>
                </a:lnTo>
                <a:lnTo>
                  <a:pt x="102642" y="100287"/>
                </a:lnTo>
                <a:close/>
              </a:path>
              <a:path w="135255" h="100329">
                <a:moveTo>
                  <a:pt x="118181" y="94310"/>
                </a:moveTo>
                <a:lnTo>
                  <a:pt x="103300" y="94310"/>
                </a:lnTo>
                <a:lnTo>
                  <a:pt x="110147" y="92577"/>
                </a:lnTo>
                <a:lnTo>
                  <a:pt x="116624" y="87419"/>
                </a:lnTo>
                <a:lnTo>
                  <a:pt x="122361" y="78899"/>
                </a:lnTo>
                <a:lnTo>
                  <a:pt x="126987" y="67079"/>
                </a:lnTo>
                <a:lnTo>
                  <a:pt x="127645" y="64423"/>
                </a:lnTo>
                <a:lnTo>
                  <a:pt x="128303" y="63094"/>
                </a:lnTo>
                <a:lnTo>
                  <a:pt x="134882" y="63094"/>
                </a:lnTo>
                <a:lnTo>
                  <a:pt x="134882" y="66415"/>
                </a:lnTo>
                <a:lnTo>
                  <a:pt x="132991" y="73109"/>
                </a:lnTo>
                <a:lnTo>
                  <a:pt x="127151" y="84596"/>
                </a:lnTo>
                <a:lnTo>
                  <a:pt x="118181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2">
            <a:extLst>
              <a:ext uri="{FF2B5EF4-FFF2-40B4-BE49-F238E27FC236}">
                <a16:creationId xmlns:a16="http://schemas.microsoft.com/office/drawing/2014/main" id="{6D6BC89F-50F8-4D40-A1B6-82297AD6D911}"/>
              </a:ext>
            </a:extLst>
          </p:cNvPr>
          <p:cNvSpPr/>
          <p:nvPr/>
        </p:nvSpPr>
        <p:spPr>
          <a:xfrm>
            <a:off x="4805673" y="4549757"/>
            <a:ext cx="37465" cy="95250"/>
          </a:xfrm>
          <a:custGeom>
            <a:avLst/>
            <a:gdLst/>
            <a:ahLst/>
            <a:cxnLst/>
            <a:rect l="l" t="t" r="r" b="b"/>
            <a:pathLst>
              <a:path w="37464" h="95250">
                <a:moveTo>
                  <a:pt x="20396" y="33871"/>
                </a:moveTo>
                <a:lnTo>
                  <a:pt x="6579" y="33871"/>
                </a:lnTo>
                <a:lnTo>
                  <a:pt x="0" y="25237"/>
                </a:lnTo>
                <a:lnTo>
                  <a:pt x="0" y="7969"/>
                </a:lnTo>
                <a:lnTo>
                  <a:pt x="6579" y="0"/>
                </a:lnTo>
                <a:lnTo>
                  <a:pt x="17107" y="0"/>
                </a:lnTo>
                <a:lnTo>
                  <a:pt x="25187" y="2293"/>
                </a:lnTo>
                <a:lnTo>
                  <a:pt x="31417" y="8883"/>
                </a:lnTo>
                <a:lnTo>
                  <a:pt x="35427" y="19333"/>
                </a:lnTo>
                <a:lnTo>
                  <a:pt x="36370" y="28558"/>
                </a:lnTo>
                <a:lnTo>
                  <a:pt x="28950" y="28558"/>
                </a:lnTo>
                <a:lnTo>
                  <a:pt x="28950" y="29222"/>
                </a:lnTo>
                <a:lnTo>
                  <a:pt x="27634" y="29887"/>
                </a:lnTo>
                <a:lnTo>
                  <a:pt x="25002" y="32543"/>
                </a:lnTo>
                <a:lnTo>
                  <a:pt x="20396" y="33871"/>
                </a:lnTo>
                <a:close/>
              </a:path>
              <a:path w="37464" h="95250">
                <a:moveTo>
                  <a:pt x="8553" y="94974"/>
                </a:moveTo>
                <a:lnTo>
                  <a:pt x="6579" y="94974"/>
                </a:lnTo>
                <a:lnTo>
                  <a:pt x="5263" y="93646"/>
                </a:lnTo>
                <a:lnTo>
                  <a:pt x="5263" y="89661"/>
                </a:lnTo>
                <a:lnTo>
                  <a:pt x="8553" y="86340"/>
                </a:lnTo>
                <a:lnTo>
                  <a:pt x="16387" y="76917"/>
                </a:lnTo>
                <a:lnTo>
                  <a:pt x="23357" y="64755"/>
                </a:lnTo>
                <a:lnTo>
                  <a:pt x="28354" y="50102"/>
                </a:lnTo>
                <a:lnTo>
                  <a:pt x="30266" y="33207"/>
                </a:lnTo>
                <a:lnTo>
                  <a:pt x="30266" y="29222"/>
                </a:lnTo>
                <a:lnTo>
                  <a:pt x="29608" y="28558"/>
                </a:lnTo>
                <a:lnTo>
                  <a:pt x="36370" y="28558"/>
                </a:lnTo>
                <a:lnTo>
                  <a:pt x="36846" y="33207"/>
                </a:lnTo>
                <a:lnTo>
                  <a:pt x="32887" y="58549"/>
                </a:lnTo>
                <a:lnTo>
                  <a:pt x="23933" y="78038"/>
                </a:lnTo>
                <a:lnTo>
                  <a:pt x="14362" y="90553"/>
                </a:lnTo>
                <a:lnTo>
                  <a:pt x="8553" y="94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33">
            <a:extLst>
              <a:ext uri="{FF2B5EF4-FFF2-40B4-BE49-F238E27FC236}">
                <a16:creationId xmlns:a16="http://schemas.microsoft.com/office/drawing/2014/main" id="{5140E9DA-EB2B-44BD-A490-E9A2F37471FD}"/>
              </a:ext>
            </a:extLst>
          </p:cNvPr>
          <p:cNvSpPr/>
          <p:nvPr/>
        </p:nvSpPr>
        <p:spPr>
          <a:xfrm>
            <a:off x="4928050" y="4443493"/>
            <a:ext cx="138430" cy="143510"/>
          </a:xfrm>
          <a:custGeom>
            <a:avLst/>
            <a:gdLst/>
            <a:ahLst/>
            <a:cxnLst/>
            <a:rect l="l" t="t" r="r" b="b"/>
            <a:pathLst>
              <a:path w="138429" h="143510">
                <a:moveTo>
                  <a:pt x="6579" y="51804"/>
                </a:moveTo>
                <a:lnTo>
                  <a:pt x="0" y="51804"/>
                </a:lnTo>
                <a:lnTo>
                  <a:pt x="0" y="48483"/>
                </a:lnTo>
                <a:lnTo>
                  <a:pt x="2313" y="39787"/>
                </a:lnTo>
                <a:lnTo>
                  <a:pt x="9622" y="23245"/>
                </a:lnTo>
                <a:lnTo>
                  <a:pt x="22483" y="7201"/>
                </a:lnTo>
                <a:lnTo>
                  <a:pt x="41451" y="0"/>
                </a:lnTo>
                <a:lnTo>
                  <a:pt x="52123" y="1992"/>
                </a:lnTo>
                <a:lnTo>
                  <a:pt x="58979" y="6641"/>
                </a:lnTo>
                <a:lnTo>
                  <a:pt x="40135" y="6641"/>
                </a:lnTo>
                <a:lnTo>
                  <a:pt x="32610" y="8281"/>
                </a:lnTo>
                <a:lnTo>
                  <a:pt x="24344" y="14279"/>
                </a:lnTo>
                <a:lnTo>
                  <a:pt x="16079" y="26254"/>
                </a:lnTo>
                <a:lnTo>
                  <a:pt x="8553" y="45826"/>
                </a:lnTo>
                <a:lnTo>
                  <a:pt x="7237" y="51140"/>
                </a:lnTo>
                <a:lnTo>
                  <a:pt x="6579" y="51804"/>
                </a:lnTo>
                <a:close/>
              </a:path>
              <a:path w="138429" h="143510">
                <a:moveTo>
                  <a:pt x="80394" y="136816"/>
                </a:moveTo>
                <a:lnTo>
                  <a:pt x="68428" y="136816"/>
                </a:lnTo>
                <a:lnTo>
                  <a:pt x="92711" y="125193"/>
                </a:lnTo>
                <a:lnTo>
                  <a:pt x="110209" y="98627"/>
                </a:lnTo>
                <a:lnTo>
                  <a:pt x="120798" y="69570"/>
                </a:lnTo>
                <a:lnTo>
                  <a:pt x="124355" y="50475"/>
                </a:lnTo>
                <a:lnTo>
                  <a:pt x="123635" y="42506"/>
                </a:lnTo>
                <a:lnTo>
                  <a:pt x="121559" y="35532"/>
                </a:lnTo>
                <a:lnTo>
                  <a:pt x="118248" y="29554"/>
                </a:lnTo>
                <a:lnTo>
                  <a:pt x="113828" y="24573"/>
                </a:lnTo>
                <a:lnTo>
                  <a:pt x="109880" y="21253"/>
                </a:lnTo>
                <a:lnTo>
                  <a:pt x="108564" y="19260"/>
                </a:lnTo>
                <a:lnTo>
                  <a:pt x="108564" y="7969"/>
                </a:lnTo>
                <a:lnTo>
                  <a:pt x="116459" y="0"/>
                </a:lnTo>
                <a:lnTo>
                  <a:pt x="123697" y="0"/>
                </a:lnTo>
                <a:lnTo>
                  <a:pt x="128457" y="996"/>
                </a:lnTo>
                <a:lnTo>
                  <a:pt x="133155" y="4483"/>
                </a:lnTo>
                <a:lnTo>
                  <a:pt x="136743" y="11207"/>
                </a:lnTo>
                <a:lnTo>
                  <a:pt x="138172" y="21917"/>
                </a:lnTo>
                <a:lnTo>
                  <a:pt x="134471" y="47912"/>
                </a:lnTo>
                <a:lnTo>
                  <a:pt x="122381" y="88913"/>
                </a:lnTo>
                <a:lnTo>
                  <a:pt x="100421" y="126802"/>
                </a:lnTo>
                <a:lnTo>
                  <a:pt x="80394" y="136816"/>
                </a:lnTo>
                <a:close/>
              </a:path>
              <a:path w="138429" h="143510">
                <a:moveTo>
                  <a:pt x="67112" y="143457"/>
                </a:moveTo>
                <a:lnTo>
                  <a:pt x="54426" y="142098"/>
                </a:lnTo>
                <a:lnTo>
                  <a:pt x="40629" y="136567"/>
                </a:lnTo>
                <a:lnTo>
                  <a:pt x="29546" y="124685"/>
                </a:lnTo>
                <a:lnTo>
                  <a:pt x="25002" y="104272"/>
                </a:lnTo>
                <a:lnTo>
                  <a:pt x="25835" y="93355"/>
                </a:lnTo>
                <a:lnTo>
                  <a:pt x="28703" y="80196"/>
                </a:lnTo>
                <a:lnTo>
                  <a:pt x="34162" y="62804"/>
                </a:lnTo>
                <a:lnTo>
                  <a:pt x="42767" y="39185"/>
                </a:lnTo>
                <a:lnTo>
                  <a:pt x="45399" y="33207"/>
                </a:lnTo>
                <a:lnTo>
                  <a:pt x="48031" y="24573"/>
                </a:lnTo>
                <a:lnTo>
                  <a:pt x="48031" y="6641"/>
                </a:lnTo>
                <a:lnTo>
                  <a:pt x="58979" y="6641"/>
                </a:lnTo>
                <a:lnTo>
                  <a:pt x="60203" y="7471"/>
                </a:lnTo>
                <a:lnTo>
                  <a:pt x="65323" y="15690"/>
                </a:lnTo>
                <a:lnTo>
                  <a:pt x="67112" y="25902"/>
                </a:lnTo>
                <a:lnTo>
                  <a:pt x="67112" y="31879"/>
                </a:lnTo>
                <a:lnTo>
                  <a:pt x="65796" y="35864"/>
                </a:lnTo>
                <a:lnTo>
                  <a:pt x="63164" y="41841"/>
                </a:lnTo>
                <a:lnTo>
                  <a:pt x="56225" y="60728"/>
                </a:lnTo>
                <a:lnTo>
                  <a:pt x="50581" y="78370"/>
                </a:lnTo>
                <a:lnTo>
                  <a:pt x="46787" y="94517"/>
                </a:lnTo>
                <a:lnTo>
                  <a:pt x="45399" y="108921"/>
                </a:lnTo>
                <a:lnTo>
                  <a:pt x="46777" y="120284"/>
                </a:lnTo>
                <a:lnTo>
                  <a:pt x="50992" y="129095"/>
                </a:lnTo>
                <a:lnTo>
                  <a:pt x="58168" y="134792"/>
                </a:lnTo>
                <a:lnTo>
                  <a:pt x="68428" y="136816"/>
                </a:lnTo>
                <a:lnTo>
                  <a:pt x="80394" y="136816"/>
                </a:lnTo>
                <a:lnTo>
                  <a:pt x="67112" y="14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4">
            <a:extLst>
              <a:ext uri="{FF2B5EF4-FFF2-40B4-BE49-F238E27FC236}">
                <a16:creationId xmlns:a16="http://schemas.microsoft.com/office/drawing/2014/main" id="{07AAE52C-C775-415F-96E7-5BFD7955711D}"/>
              </a:ext>
            </a:extLst>
          </p:cNvPr>
          <p:cNvSpPr/>
          <p:nvPr/>
        </p:nvSpPr>
        <p:spPr>
          <a:xfrm>
            <a:off x="5084650" y="4533154"/>
            <a:ext cx="95885" cy="100330"/>
          </a:xfrm>
          <a:custGeom>
            <a:avLst/>
            <a:gdLst/>
            <a:ahLst/>
            <a:cxnLst/>
            <a:rect l="l" t="t" r="r" b="b"/>
            <a:pathLst>
              <a:path w="95885" h="100329">
                <a:moveTo>
                  <a:pt x="40793" y="100287"/>
                </a:moveTo>
                <a:lnTo>
                  <a:pt x="22761" y="96977"/>
                </a:lnTo>
                <a:lnTo>
                  <a:pt x="10033" y="88249"/>
                </a:lnTo>
                <a:lnTo>
                  <a:pt x="2487" y="75911"/>
                </a:lnTo>
                <a:lnTo>
                  <a:pt x="0" y="61766"/>
                </a:lnTo>
                <a:lnTo>
                  <a:pt x="5345" y="38946"/>
                </a:lnTo>
                <a:lnTo>
                  <a:pt x="19574" y="19177"/>
                </a:lnTo>
                <a:lnTo>
                  <a:pt x="39971" y="5261"/>
                </a:lnTo>
                <a:lnTo>
                  <a:pt x="63822" y="0"/>
                </a:lnTo>
                <a:lnTo>
                  <a:pt x="73342" y="954"/>
                </a:lnTo>
                <a:lnTo>
                  <a:pt x="82739" y="4150"/>
                </a:lnTo>
                <a:lnTo>
                  <a:pt x="85750" y="6641"/>
                </a:lnTo>
                <a:lnTo>
                  <a:pt x="63822" y="6641"/>
                </a:lnTo>
                <a:lnTo>
                  <a:pt x="55474" y="7741"/>
                </a:lnTo>
                <a:lnTo>
                  <a:pt x="25917" y="36009"/>
                </a:lnTo>
                <a:lnTo>
                  <a:pt x="18423" y="69072"/>
                </a:lnTo>
                <a:lnTo>
                  <a:pt x="19800" y="78899"/>
                </a:lnTo>
                <a:lnTo>
                  <a:pt x="24015" y="86921"/>
                </a:lnTo>
                <a:lnTo>
                  <a:pt x="31191" y="92328"/>
                </a:lnTo>
                <a:lnTo>
                  <a:pt x="41451" y="94310"/>
                </a:lnTo>
                <a:lnTo>
                  <a:pt x="70269" y="94310"/>
                </a:lnTo>
                <a:lnTo>
                  <a:pt x="64871" y="96811"/>
                </a:lnTo>
                <a:lnTo>
                  <a:pt x="40793" y="100287"/>
                </a:lnTo>
                <a:close/>
              </a:path>
              <a:path w="95885" h="100329">
                <a:moveTo>
                  <a:pt x="84877" y="33871"/>
                </a:moveTo>
                <a:lnTo>
                  <a:pt x="76323" y="33871"/>
                </a:lnTo>
                <a:lnTo>
                  <a:pt x="71718" y="31215"/>
                </a:lnTo>
                <a:lnTo>
                  <a:pt x="71718" y="20588"/>
                </a:lnTo>
                <a:lnTo>
                  <a:pt x="75008" y="14611"/>
                </a:lnTo>
                <a:lnTo>
                  <a:pt x="82903" y="13283"/>
                </a:lnTo>
                <a:lnTo>
                  <a:pt x="76981" y="6641"/>
                </a:lnTo>
                <a:lnTo>
                  <a:pt x="85750" y="6641"/>
                </a:lnTo>
                <a:lnTo>
                  <a:pt x="89915" y="10086"/>
                </a:lnTo>
                <a:lnTo>
                  <a:pt x="92773" y="19260"/>
                </a:lnTo>
                <a:lnTo>
                  <a:pt x="92773" y="29887"/>
                </a:lnTo>
                <a:lnTo>
                  <a:pt x="84877" y="33871"/>
                </a:lnTo>
                <a:close/>
              </a:path>
              <a:path w="95885" h="100329">
                <a:moveTo>
                  <a:pt x="70269" y="94310"/>
                </a:moveTo>
                <a:lnTo>
                  <a:pt x="41451" y="94310"/>
                </a:lnTo>
                <a:lnTo>
                  <a:pt x="48010" y="93988"/>
                </a:lnTo>
                <a:lnTo>
                  <a:pt x="59874" y="91736"/>
                </a:lnTo>
                <a:lnTo>
                  <a:pt x="74206" y="85624"/>
                </a:lnTo>
                <a:lnTo>
                  <a:pt x="88167" y="73721"/>
                </a:lnTo>
                <a:lnTo>
                  <a:pt x="89483" y="71728"/>
                </a:lnTo>
                <a:lnTo>
                  <a:pt x="90141" y="71064"/>
                </a:lnTo>
                <a:lnTo>
                  <a:pt x="93431" y="71064"/>
                </a:lnTo>
                <a:lnTo>
                  <a:pt x="95404" y="73721"/>
                </a:lnTo>
                <a:lnTo>
                  <a:pt x="95404" y="75049"/>
                </a:lnTo>
                <a:lnTo>
                  <a:pt x="92053" y="80394"/>
                </a:lnTo>
                <a:lnTo>
                  <a:pt x="81916" y="88913"/>
                </a:lnTo>
                <a:lnTo>
                  <a:pt x="70269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5">
            <a:extLst>
              <a:ext uri="{FF2B5EF4-FFF2-40B4-BE49-F238E27FC236}">
                <a16:creationId xmlns:a16="http://schemas.microsoft.com/office/drawing/2014/main" id="{0BBCD309-A537-4DC6-93E0-027DB2B672DB}"/>
              </a:ext>
            </a:extLst>
          </p:cNvPr>
          <p:cNvSpPr/>
          <p:nvPr/>
        </p:nvSpPr>
        <p:spPr>
          <a:xfrm>
            <a:off x="5197162" y="4533154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40135" y="100287"/>
                </a:moveTo>
                <a:lnTo>
                  <a:pt x="23594" y="97340"/>
                </a:lnTo>
                <a:lnTo>
                  <a:pt x="10938" y="89163"/>
                </a:lnTo>
                <a:lnTo>
                  <a:pt x="2847" y="76751"/>
                </a:lnTo>
                <a:lnTo>
                  <a:pt x="0" y="61102"/>
                </a:lnTo>
                <a:lnTo>
                  <a:pt x="5335" y="38946"/>
                </a:lnTo>
                <a:lnTo>
                  <a:pt x="19492" y="19343"/>
                </a:lnTo>
                <a:lnTo>
                  <a:pt x="39693" y="5344"/>
                </a:lnTo>
                <a:lnTo>
                  <a:pt x="63164" y="0"/>
                </a:lnTo>
                <a:lnTo>
                  <a:pt x="78596" y="2667"/>
                </a:lnTo>
                <a:lnTo>
                  <a:pt x="85183" y="6641"/>
                </a:lnTo>
                <a:lnTo>
                  <a:pt x="63164" y="6641"/>
                </a:lnTo>
                <a:lnTo>
                  <a:pt x="55258" y="7689"/>
                </a:lnTo>
                <a:lnTo>
                  <a:pt x="25362" y="36756"/>
                </a:lnTo>
                <a:lnTo>
                  <a:pt x="18423" y="69072"/>
                </a:lnTo>
                <a:lnTo>
                  <a:pt x="20242" y="80580"/>
                </a:lnTo>
                <a:lnTo>
                  <a:pt x="25084" y="88415"/>
                </a:lnTo>
                <a:lnTo>
                  <a:pt x="32024" y="92888"/>
                </a:lnTo>
                <a:lnTo>
                  <a:pt x="40135" y="94310"/>
                </a:lnTo>
                <a:lnTo>
                  <a:pt x="64694" y="94310"/>
                </a:lnTo>
                <a:lnTo>
                  <a:pt x="63329" y="95223"/>
                </a:lnTo>
                <a:lnTo>
                  <a:pt x="40135" y="100287"/>
                </a:lnTo>
                <a:close/>
              </a:path>
              <a:path w="103504" h="100329">
                <a:moveTo>
                  <a:pt x="64694" y="94310"/>
                </a:moveTo>
                <a:lnTo>
                  <a:pt x="40135" y="94310"/>
                </a:lnTo>
                <a:lnTo>
                  <a:pt x="48792" y="92961"/>
                </a:lnTo>
                <a:lnTo>
                  <a:pt x="57571" y="88996"/>
                </a:lnTo>
                <a:lnTo>
                  <a:pt x="82410" y="48732"/>
                </a:lnTo>
                <a:lnTo>
                  <a:pt x="84877" y="31215"/>
                </a:lnTo>
                <a:lnTo>
                  <a:pt x="83150" y="20370"/>
                </a:lnTo>
                <a:lnTo>
                  <a:pt x="78462" y="12701"/>
                </a:lnTo>
                <a:lnTo>
                  <a:pt x="71553" y="8146"/>
                </a:lnTo>
                <a:lnTo>
                  <a:pt x="63164" y="6641"/>
                </a:lnTo>
                <a:lnTo>
                  <a:pt x="85183" y="6641"/>
                </a:lnTo>
                <a:lnTo>
                  <a:pt x="91374" y="10377"/>
                </a:lnTo>
                <a:lnTo>
                  <a:pt x="100082" y="22695"/>
                </a:lnTo>
                <a:lnTo>
                  <a:pt x="103300" y="39185"/>
                </a:lnTo>
                <a:lnTo>
                  <a:pt x="97872" y="62181"/>
                </a:lnTo>
                <a:lnTo>
                  <a:pt x="83561" y="81691"/>
                </a:lnTo>
                <a:lnTo>
                  <a:pt x="64694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6">
            <a:extLst>
              <a:ext uri="{FF2B5EF4-FFF2-40B4-BE49-F238E27FC236}">
                <a16:creationId xmlns:a16="http://schemas.microsoft.com/office/drawing/2014/main" id="{D9E5E01E-C964-4A6B-A620-95D82E94B14F}"/>
              </a:ext>
            </a:extLst>
          </p:cNvPr>
          <p:cNvSpPr/>
          <p:nvPr/>
        </p:nvSpPr>
        <p:spPr>
          <a:xfrm>
            <a:off x="5318223" y="4533155"/>
            <a:ext cx="134620" cy="100330"/>
          </a:xfrm>
          <a:custGeom>
            <a:avLst/>
            <a:gdLst/>
            <a:ahLst/>
            <a:cxnLst/>
            <a:rect l="l" t="t" r="r" b="b"/>
            <a:pathLst>
              <a:path w="134620" h="100329">
                <a:moveTo>
                  <a:pt x="6579" y="37192"/>
                </a:moveTo>
                <a:lnTo>
                  <a:pt x="0" y="37192"/>
                </a:lnTo>
                <a:lnTo>
                  <a:pt x="0" y="33207"/>
                </a:lnTo>
                <a:lnTo>
                  <a:pt x="2631" y="20588"/>
                </a:lnTo>
                <a:lnTo>
                  <a:pt x="7895" y="11954"/>
                </a:lnTo>
                <a:lnTo>
                  <a:pt x="10527" y="7305"/>
                </a:lnTo>
                <a:lnTo>
                  <a:pt x="15791" y="0"/>
                </a:lnTo>
                <a:lnTo>
                  <a:pt x="25002" y="0"/>
                </a:lnTo>
                <a:lnTo>
                  <a:pt x="32312" y="1068"/>
                </a:lnTo>
                <a:lnTo>
                  <a:pt x="39560" y="4566"/>
                </a:lnTo>
                <a:lnTo>
                  <a:pt x="41482" y="6641"/>
                </a:lnTo>
                <a:lnTo>
                  <a:pt x="24344" y="6641"/>
                </a:lnTo>
                <a:lnTo>
                  <a:pt x="18731" y="8509"/>
                </a:lnTo>
                <a:lnTo>
                  <a:pt x="14475" y="13615"/>
                </a:lnTo>
                <a:lnTo>
                  <a:pt x="11205" y="21211"/>
                </a:lnTo>
                <a:lnTo>
                  <a:pt x="8553" y="30551"/>
                </a:lnTo>
                <a:lnTo>
                  <a:pt x="6579" y="36528"/>
                </a:lnTo>
                <a:lnTo>
                  <a:pt x="6579" y="37192"/>
                </a:lnTo>
                <a:close/>
              </a:path>
              <a:path w="134620" h="100329">
                <a:moveTo>
                  <a:pt x="56691" y="20588"/>
                </a:moveTo>
                <a:lnTo>
                  <a:pt x="48689" y="20588"/>
                </a:lnTo>
                <a:lnTo>
                  <a:pt x="54724" y="13449"/>
                </a:lnTo>
                <a:lnTo>
                  <a:pt x="62917" y="6807"/>
                </a:lnTo>
                <a:lnTo>
                  <a:pt x="73208" y="1909"/>
                </a:lnTo>
                <a:lnTo>
                  <a:pt x="85535" y="0"/>
                </a:lnTo>
                <a:lnTo>
                  <a:pt x="95055" y="954"/>
                </a:lnTo>
                <a:lnTo>
                  <a:pt x="104452" y="4649"/>
                </a:lnTo>
                <a:lnTo>
                  <a:pt x="106313" y="6641"/>
                </a:lnTo>
                <a:lnTo>
                  <a:pt x="84877" y="6641"/>
                </a:lnTo>
                <a:lnTo>
                  <a:pt x="73630" y="8540"/>
                </a:lnTo>
                <a:lnTo>
                  <a:pt x="64480" y="13366"/>
                </a:lnTo>
                <a:lnTo>
                  <a:pt x="57304" y="19810"/>
                </a:lnTo>
                <a:lnTo>
                  <a:pt x="56691" y="20588"/>
                </a:lnTo>
                <a:close/>
              </a:path>
              <a:path w="134620" h="100329">
                <a:moveTo>
                  <a:pt x="25660" y="100287"/>
                </a:moveTo>
                <a:lnTo>
                  <a:pt x="17765" y="100287"/>
                </a:lnTo>
                <a:lnTo>
                  <a:pt x="13817" y="98295"/>
                </a:lnTo>
                <a:lnTo>
                  <a:pt x="13817" y="92317"/>
                </a:lnTo>
                <a:lnTo>
                  <a:pt x="15133" y="87004"/>
                </a:lnTo>
                <a:lnTo>
                  <a:pt x="16449" y="84347"/>
                </a:lnTo>
                <a:lnTo>
                  <a:pt x="23028" y="55789"/>
                </a:lnTo>
                <a:lnTo>
                  <a:pt x="24344" y="50475"/>
                </a:lnTo>
                <a:lnTo>
                  <a:pt x="26318" y="41841"/>
                </a:lnTo>
                <a:lnTo>
                  <a:pt x="28292" y="35864"/>
                </a:lnTo>
                <a:lnTo>
                  <a:pt x="29608" y="29887"/>
                </a:lnTo>
                <a:lnTo>
                  <a:pt x="31582" y="21253"/>
                </a:lnTo>
                <a:lnTo>
                  <a:pt x="31582" y="11290"/>
                </a:lnTo>
                <a:lnTo>
                  <a:pt x="30266" y="6641"/>
                </a:lnTo>
                <a:lnTo>
                  <a:pt x="41482" y="6641"/>
                </a:lnTo>
                <a:lnTo>
                  <a:pt x="45451" y="10927"/>
                </a:lnTo>
                <a:lnTo>
                  <a:pt x="48689" y="20588"/>
                </a:lnTo>
                <a:lnTo>
                  <a:pt x="56691" y="20588"/>
                </a:lnTo>
                <a:lnTo>
                  <a:pt x="51979" y="26566"/>
                </a:lnTo>
                <a:lnTo>
                  <a:pt x="45399" y="35864"/>
                </a:lnTo>
                <a:lnTo>
                  <a:pt x="44741" y="37856"/>
                </a:lnTo>
                <a:lnTo>
                  <a:pt x="42767" y="46490"/>
                </a:lnTo>
                <a:lnTo>
                  <a:pt x="41451" y="51804"/>
                </a:lnTo>
                <a:lnTo>
                  <a:pt x="40135" y="56453"/>
                </a:lnTo>
                <a:lnTo>
                  <a:pt x="34872" y="77706"/>
                </a:lnTo>
                <a:lnTo>
                  <a:pt x="34214" y="81691"/>
                </a:lnTo>
                <a:lnTo>
                  <a:pt x="32898" y="86340"/>
                </a:lnTo>
                <a:lnTo>
                  <a:pt x="30924" y="93646"/>
                </a:lnTo>
                <a:lnTo>
                  <a:pt x="30266" y="95638"/>
                </a:lnTo>
                <a:lnTo>
                  <a:pt x="28950" y="97631"/>
                </a:lnTo>
                <a:lnTo>
                  <a:pt x="25660" y="100287"/>
                </a:lnTo>
                <a:close/>
              </a:path>
              <a:path w="134620" h="100329">
                <a:moveTo>
                  <a:pt x="102642" y="100287"/>
                </a:moveTo>
                <a:lnTo>
                  <a:pt x="94633" y="98959"/>
                </a:lnTo>
                <a:lnTo>
                  <a:pt x="87920" y="95140"/>
                </a:lnTo>
                <a:lnTo>
                  <a:pt x="83304" y="89080"/>
                </a:lnTo>
                <a:lnTo>
                  <a:pt x="81587" y="81027"/>
                </a:lnTo>
                <a:lnTo>
                  <a:pt x="81587" y="77706"/>
                </a:lnTo>
                <a:lnTo>
                  <a:pt x="82245" y="75713"/>
                </a:lnTo>
                <a:lnTo>
                  <a:pt x="84877" y="69072"/>
                </a:lnTo>
                <a:lnTo>
                  <a:pt x="88321" y="59649"/>
                </a:lnTo>
                <a:lnTo>
                  <a:pt x="92690" y="46989"/>
                </a:lnTo>
                <a:lnTo>
                  <a:pt x="96443" y="33581"/>
                </a:lnTo>
                <a:lnTo>
                  <a:pt x="98036" y="21917"/>
                </a:lnTo>
                <a:lnTo>
                  <a:pt x="98036" y="17932"/>
                </a:lnTo>
                <a:lnTo>
                  <a:pt x="97378" y="6641"/>
                </a:lnTo>
                <a:lnTo>
                  <a:pt x="106313" y="6641"/>
                </a:lnTo>
                <a:lnTo>
                  <a:pt x="111627" y="12328"/>
                </a:lnTo>
                <a:lnTo>
                  <a:pt x="114485" y="25237"/>
                </a:lnTo>
                <a:lnTo>
                  <a:pt x="113005" y="36279"/>
                </a:lnTo>
                <a:lnTo>
                  <a:pt x="98694" y="78370"/>
                </a:lnTo>
                <a:lnTo>
                  <a:pt x="97378" y="81027"/>
                </a:lnTo>
                <a:lnTo>
                  <a:pt x="97378" y="90989"/>
                </a:lnTo>
                <a:lnTo>
                  <a:pt x="98694" y="94310"/>
                </a:lnTo>
                <a:lnTo>
                  <a:pt x="117780" y="94310"/>
                </a:lnTo>
                <a:lnTo>
                  <a:pt x="116737" y="95462"/>
                </a:lnTo>
                <a:lnTo>
                  <a:pt x="102642" y="100287"/>
                </a:lnTo>
                <a:close/>
              </a:path>
              <a:path w="134620" h="100329">
                <a:moveTo>
                  <a:pt x="117780" y="94310"/>
                </a:moveTo>
                <a:lnTo>
                  <a:pt x="103300" y="94310"/>
                </a:lnTo>
                <a:lnTo>
                  <a:pt x="109767" y="92577"/>
                </a:lnTo>
                <a:lnTo>
                  <a:pt x="116048" y="87419"/>
                </a:lnTo>
                <a:lnTo>
                  <a:pt x="121713" y="78899"/>
                </a:lnTo>
                <a:lnTo>
                  <a:pt x="126329" y="67079"/>
                </a:lnTo>
                <a:lnTo>
                  <a:pt x="126987" y="64423"/>
                </a:lnTo>
                <a:lnTo>
                  <a:pt x="127645" y="63094"/>
                </a:lnTo>
                <a:lnTo>
                  <a:pt x="134224" y="63094"/>
                </a:lnTo>
                <a:lnTo>
                  <a:pt x="134224" y="66415"/>
                </a:lnTo>
                <a:lnTo>
                  <a:pt x="132343" y="73109"/>
                </a:lnTo>
                <a:lnTo>
                  <a:pt x="126576" y="84596"/>
                </a:lnTo>
                <a:lnTo>
                  <a:pt x="117780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7">
            <a:extLst>
              <a:ext uri="{FF2B5EF4-FFF2-40B4-BE49-F238E27FC236}">
                <a16:creationId xmlns:a16="http://schemas.microsoft.com/office/drawing/2014/main" id="{397F0683-6920-43F6-AF7D-708A112DD96C}"/>
              </a:ext>
            </a:extLst>
          </p:cNvPr>
          <p:cNvSpPr/>
          <p:nvPr/>
        </p:nvSpPr>
        <p:spPr>
          <a:xfrm>
            <a:off x="5497194" y="4345198"/>
            <a:ext cx="73025" cy="317500"/>
          </a:xfrm>
          <a:custGeom>
            <a:avLst/>
            <a:gdLst/>
            <a:ahLst/>
            <a:cxnLst/>
            <a:rect l="l" t="t" r="r" b="b"/>
            <a:pathLst>
              <a:path w="73025" h="317500">
                <a:moveTo>
                  <a:pt x="2631" y="317466"/>
                </a:moveTo>
                <a:lnTo>
                  <a:pt x="1315" y="317466"/>
                </a:lnTo>
                <a:lnTo>
                  <a:pt x="0" y="316138"/>
                </a:lnTo>
                <a:lnTo>
                  <a:pt x="0" y="312817"/>
                </a:lnTo>
                <a:lnTo>
                  <a:pt x="3947" y="308832"/>
                </a:lnTo>
                <a:lnTo>
                  <a:pt x="28241" y="276226"/>
                </a:lnTo>
                <a:lnTo>
                  <a:pt x="43836" y="239262"/>
                </a:lnTo>
                <a:lnTo>
                  <a:pt x="52154" y="199558"/>
                </a:lnTo>
                <a:lnTo>
                  <a:pt x="54611" y="158733"/>
                </a:lnTo>
                <a:lnTo>
                  <a:pt x="51352" y="111962"/>
                </a:lnTo>
                <a:lnTo>
                  <a:pt x="41863" y="71479"/>
                </a:lnTo>
                <a:lnTo>
                  <a:pt x="26575" y="37597"/>
                </a:lnTo>
                <a:lnTo>
                  <a:pt x="5921" y="10626"/>
                </a:lnTo>
                <a:lnTo>
                  <a:pt x="0" y="4649"/>
                </a:lnTo>
                <a:lnTo>
                  <a:pt x="0" y="1328"/>
                </a:lnTo>
                <a:lnTo>
                  <a:pt x="1315" y="0"/>
                </a:lnTo>
                <a:lnTo>
                  <a:pt x="2631" y="0"/>
                </a:lnTo>
                <a:lnTo>
                  <a:pt x="36681" y="33903"/>
                </a:lnTo>
                <a:lnTo>
                  <a:pt x="62486" y="86911"/>
                </a:lnTo>
                <a:lnTo>
                  <a:pt x="72150" y="137947"/>
                </a:lnTo>
                <a:lnTo>
                  <a:pt x="73034" y="158733"/>
                </a:lnTo>
                <a:lnTo>
                  <a:pt x="72160" y="180235"/>
                </a:lnTo>
                <a:lnTo>
                  <a:pt x="62763" y="229715"/>
                </a:lnTo>
                <a:lnTo>
                  <a:pt x="37514" y="282442"/>
                </a:lnTo>
                <a:lnTo>
                  <a:pt x="9242" y="313513"/>
                </a:lnTo>
                <a:lnTo>
                  <a:pt x="2631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8">
            <a:extLst>
              <a:ext uri="{FF2B5EF4-FFF2-40B4-BE49-F238E27FC236}">
                <a16:creationId xmlns:a16="http://schemas.microsoft.com/office/drawing/2014/main" id="{421E3C79-6A46-457A-840A-C2C0C9F4D92C}"/>
              </a:ext>
            </a:extLst>
          </p:cNvPr>
          <p:cNvSpPr/>
          <p:nvPr/>
        </p:nvSpPr>
        <p:spPr>
          <a:xfrm>
            <a:off x="5624176" y="4345199"/>
            <a:ext cx="111760" cy="317500"/>
          </a:xfrm>
          <a:custGeom>
            <a:avLst/>
            <a:gdLst/>
            <a:ahLst/>
            <a:cxnLst/>
            <a:rect l="l" t="t" r="r" b="b"/>
            <a:pathLst>
              <a:path w="111760" h="317500">
                <a:moveTo>
                  <a:pt x="5921" y="317466"/>
                </a:moveTo>
                <a:lnTo>
                  <a:pt x="0" y="317466"/>
                </a:lnTo>
                <a:lnTo>
                  <a:pt x="0" y="312153"/>
                </a:lnTo>
                <a:lnTo>
                  <a:pt x="1315" y="310825"/>
                </a:lnTo>
                <a:lnTo>
                  <a:pt x="2631" y="310825"/>
                </a:lnTo>
                <a:lnTo>
                  <a:pt x="23748" y="305979"/>
                </a:lnTo>
                <a:lnTo>
                  <a:pt x="36846" y="296961"/>
                </a:lnTo>
                <a:lnTo>
                  <a:pt x="43528" y="286075"/>
                </a:lnTo>
                <a:lnTo>
                  <a:pt x="45399" y="275625"/>
                </a:lnTo>
                <a:lnTo>
                  <a:pt x="45399" y="199246"/>
                </a:lnTo>
                <a:lnTo>
                  <a:pt x="47548" y="186098"/>
                </a:lnTo>
                <a:lnTo>
                  <a:pt x="54199" y="174756"/>
                </a:lnTo>
                <a:lnTo>
                  <a:pt x="65662" y="165530"/>
                </a:lnTo>
                <a:lnTo>
                  <a:pt x="82245" y="158733"/>
                </a:lnTo>
                <a:lnTo>
                  <a:pt x="75758" y="156678"/>
                </a:lnTo>
                <a:lnTo>
                  <a:pt x="45872" y="125670"/>
                </a:lnTo>
                <a:lnTo>
                  <a:pt x="45399" y="116227"/>
                </a:lnTo>
                <a:lnTo>
                  <a:pt x="45399" y="37856"/>
                </a:lnTo>
                <a:lnTo>
                  <a:pt x="44083" y="34536"/>
                </a:lnTo>
                <a:lnTo>
                  <a:pt x="39118" y="23743"/>
                </a:lnTo>
                <a:lnTo>
                  <a:pt x="30513" y="15441"/>
                </a:lnTo>
                <a:lnTo>
                  <a:pt x="18823" y="9879"/>
                </a:lnTo>
                <a:lnTo>
                  <a:pt x="4605" y="7305"/>
                </a:lnTo>
                <a:lnTo>
                  <a:pt x="1973" y="6641"/>
                </a:lnTo>
                <a:lnTo>
                  <a:pt x="0" y="6641"/>
                </a:lnTo>
                <a:lnTo>
                  <a:pt x="0" y="0"/>
                </a:lnTo>
                <a:lnTo>
                  <a:pt x="5921" y="0"/>
                </a:lnTo>
                <a:lnTo>
                  <a:pt x="15976" y="674"/>
                </a:lnTo>
                <a:lnTo>
                  <a:pt x="60070" y="21958"/>
                </a:lnTo>
                <a:lnTo>
                  <a:pt x="66454" y="48483"/>
                </a:lnTo>
                <a:lnTo>
                  <a:pt x="66454" y="123533"/>
                </a:lnTo>
                <a:lnTo>
                  <a:pt x="67112" y="127518"/>
                </a:lnTo>
                <a:lnTo>
                  <a:pt x="71707" y="138134"/>
                </a:lnTo>
                <a:lnTo>
                  <a:pt x="80189" y="146695"/>
                </a:lnTo>
                <a:lnTo>
                  <a:pt x="92002" y="152641"/>
                </a:lnTo>
                <a:lnTo>
                  <a:pt x="106590" y="155412"/>
                </a:lnTo>
                <a:lnTo>
                  <a:pt x="109880" y="156076"/>
                </a:lnTo>
                <a:lnTo>
                  <a:pt x="111196" y="156076"/>
                </a:lnTo>
                <a:lnTo>
                  <a:pt x="111196" y="160725"/>
                </a:lnTo>
                <a:lnTo>
                  <a:pt x="110538" y="162054"/>
                </a:lnTo>
                <a:lnTo>
                  <a:pt x="108564" y="162718"/>
                </a:lnTo>
                <a:lnTo>
                  <a:pt x="102642" y="162967"/>
                </a:lnTo>
                <a:lnTo>
                  <a:pt x="95240" y="164212"/>
                </a:lnTo>
                <a:lnTo>
                  <a:pt x="66649" y="196870"/>
                </a:lnTo>
                <a:lnTo>
                  <a:pt x="66454" y="205888"/>
                </a:lnTo>
                <a:lnTo>
                  <a:pt x="66454" y="278281"/>
                </a:lnTo>
                <a:lnTo>
                  <a:pt x="61067" y="294491"/>
                </a:lnTo>
                <a:lnTo>
                  <a:pt x="47538" y="306840"/>
                </a:lnTo>
                <a:lnTo>
                  <a:pt x="28333" y="314706"/>
                </a:lnTo>
                <a:lnTo>
                  <a:pt x="5921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39">
            <a:extLst>
              <a:ext uri="{FF2B5EF4-FFF2-40B4-BE49-F238E27FC236}">
                <a16:creationId xmlns:a16="http://schemas.microsoft.com/office/drawing/2014/main" id="{0DF0A360-65C9-4274-9369-77C8DA4CBEDC}"/>
              </a:ext>
            </a:extLst>
          </p:cNvPr>
          <p:cNvSpPr txBox="1"/>
          <p:nvPr/>
        </p:nvSpPr>
        <p:spPr>
          <a:xfrm>
            <a:off x="7869961" y="1464632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102" name="object 40">
            <a:extLst>
              <a:ext uri="{FF2B5EF4-FFF2-40B4-BE49-F238E27FC236}">
                <a16:creationId xmlns:a16="http://schemas.microsoft.com/office/drawing/2014/main" id="{30423256-7E4B-42E4-9D4A-20B5066FEE75}"/>
              </a:ext>
            </a:extLst>
          </p:cNvPr>
          <p:cNvSpPr/>
          <p:nvPr/>
        </p:nvSpPr>
        <p:spPr>
          <a:xfrm>
            <a:off x="7558364" y="1895858"/>
            <a:ext cx="2020049" cy="1738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1">
            <a:extLst>
              <a:ext uri="{FF2B5EF4-FFF2-40B4-BE49-F238E27FC236}">
                <a16:creationId xmlns:a16="http://schemas.microsoft.com/office/drawing/2014/main" id="{431A964C-CD07-40F0-8731-D0D773E4E9BB}"/>
              </a:ext>
            </a:extLst>
          </p:cNvPr>
          <p:cNvSpPr txBox="1"/>
          <p:nvPr/>
        </p:nvSpPr>
        <p:spPr>
          <a:xfrm>
            <a:off x="7763568" y="2060703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出上下文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06" name="object 44">
            <a:extLst>
              <a:ext uri="{FF2B5EF4-FFF2-40B4-BE49-F238E27FC236}">
                <a16:creationId xmlns:a16="http://schemas.microsoft.com/office/drawing/2014/main" id="{89E09FBC-42E7-438A-8CE5-3BE3701B7FF6}"/>
              </a:ext>
            </a:extLst>
          </p:cNvPr>
          <p:cNvSpPr/>
          <p:nvPr/>
        </p:nvSpPr>
        <p:spPr>
          <a:xfrm>
            <a:off x="8935138" y="4868893"/>
            <a:ext cx="156210" cy="190500"/>
          </a:xfrm>
          <a:custGeom>
            <a:avLst/>
            <a:gdLst/>
            <a:ahLst/>
            <a:cxnLst/>
            <a:rect l="l" t="t" r="r" b="b"/>
            <a:pathLst>
              <a:path w="156209" h="190500">
                <a:moveTo>
                  <a:pt x="26216" y="48827"/>
                </a:moveTo>
                <a:lnTo>
                  <a:pt x="19350" y="48827"/>
                </a:lnTo>
                <a:lnTo>
                  <a:pt x="19350" y="45697"/>
                </a:lnTo>
                <a:lnTo>
                  <a:pt x="35345" y="6572"/>
                </a:lnTo>
                <a:lnTo>
                  <a:pt x="50560" y="0"/>
                </a:lnTo>
                <a:lnTo>
                  <a:pt x="58791" y="1232"/>
                </a:lnTo>
                <a:lnTo>
                  <a:pt x="66789" y="5164"/>
                </a:lnTo>
                <a:lnTo>
                  <a:pt x="67823" y="6259"/>
                </a:lnTo>
                <a:lnTo>
                  <a:pt x="49311" y="6259"/>
                </a:lnTo>
                <a:lnTo>
                  <a:pt x="42211" y="8842"/>
                </a:lnTo>
                <a:lnTo>
                  <a:pt x="36515" y="16119"/>
                </a:lnTo>
                <a:lnTo>
                  <a:pt x="31756" y="27387"/>
                </a:lnTo>
                <a:lnTo>
                  <a:pt x="27464" y="41941"/>
                </a:lnTo>
                <a:lnTo>
                  <a:pt x="26216" y="48827"/>
                </a:lnTo>
                <a:close/>
              </a:path>
              <a:path w="156209" h="190500">
                <a:moveTo>
                  <a:pt x="86529" y="22535"/>
                </a:moveTo>
                <a:lnTo>
                  <a:pt x="77400" y="22535"/>
                </a:lnTo>
                <a:lnTo>
                  <a:pt x="85554" y="13996"/>
                </a:lnTo>
                <a:lnTo>
                  <a:pt x="94878" y="6807"/>
                </a:lnTo>
                <a:lnTo>
                  <a:pt x="105138" y="1848"/>
                </a:lnTo>
                <a:lnTo>
                  <a:pt x="116101" y="0"/>
                </a:lnTo>
                <a:lnTo>
                  <a:pt x="132086" y="3472"/>
                </a:lnTo>
                <a:lnTo>
                  <a:pt x="135702" y="6259"/>
                </a:lnTo>
                <a:lnTo>
                  <a:pt x="115477" y="6259"/>
                </a:lnTo>
                <a:lnTo>
                  <a:pt x="111059" y="6797"/>
                </a:lnTo>
                <a:lnTo>
                  <a:pt x="105411" y="8685"/>
                </a:lnTo>
                <a:lnTo>
                  <a:pt x="98711" y="12334"/>
                </a:lnTo>
                <a:lnTo>
                  <a:pt x="91133" y="18153"/>
                </a:lnTo>
                <a:lnTo>
                  <a:pt x="86939" y="22085"/>
                </a:lnTo>
                <a:lnTo>
                  <a:pt x="86529" y="22535"/>
                </a:lnTo>
                <a:close/>
              </a:path>
              <a:path w="156209" h="190500">
                <a:moveTo>
                  <a:pt x="41821" y="180913"/>
                </a:moveTo>
                <a:lnTo>
                  <a:pt x="19974" y="180913"/>
                </a:lnTo>
                <a:lnTo>
                  <a:pt x="20598" y="179035"/>
                </a:lnTo>
                <a:lnTo>
                  <a:pt x="23095" y="168393"/>
                </a:lnTo>
                <a:lnTo>
                  <a:pt x="56802" y="35681"/>
                </a:lnTo>
                <a:lnTo>
                  <a:pt x="58050" y="30673"/>
                </a:lnTo>
                <a:lnTo>
                  <a:pt x="58674" y="26917"/>
                </a:lnTo>
                <a:lnTo>
                  <a:pt x="58674" y="8763"/>
                </a:lnTo>
                <a:lnTo>
                  <a:pt x="54305" y="6259"/>
                </a:lnTo>
                <a:lnTo>
                  <a:pt x="67823" y="6259"/>
                </a:lnTo>
                <a:lnTo>
                  <a:pt x="73382" y="12148"/>
                </a:lnTo>
                <a:lnTo>
                  <a:pt x="77400" y="22535"/>
                </a:lnTo>
                <a:lnTo>
                  <a:pt x="86529" y="22535"/>
                </a:lnTo>
                <a:lnTo>
                  <a:pt x="61171" y="97655"/>
                </a:lnTo>
                <a:lnTo>
                  <a:pt x="60547" y="100785"/>
                </a:lnTo>
                <a:lnTo>
                  <a:pt x="60547" y="102037"/>
                </a:lnTo>
                <a:lnTo>
                  <a:pt x="61435" y="107035"/>
                </a:lnTo>
                <a:lnTo>
                  <a:pt x="64838" y="116200"/>
                </a:lnTo>
                <a:lnTo>
                  <a:pt x="65026" y="116435"/>
                </a:lnTo>
                <a:lnTo>
                  <a:pt x="56802" y="116435"/>
                </a:lnTo>
                <a:lnTo>
                  <a:pt x="53408" y="128456"/>
                </a:lnTo>
                <a:lnTo>
                  <a:pt x="48375" y="147813"/>
                </a:lnTo>
                <a:lnTo>
                  <a:pt x="43811" y="166348"/>
                </a:lnTo>
                <a:lnTo>
                  <a:pt x="41821" y="175905"/>
                </a:lnTo>
                <a:lnTo>
                  <a:pt x="41821" y="180913"/>
                </a:lnTo>
                <a:close/>
              </a:path>
              <a:path w="156209" h="190500">
                <a:moveTo>
                  <a:pt x="105880" y="128955"/>
                </a:moveTo>
                <a:lnTo>
                  <a:pt x="83642" y="128955"/>
                </a:lnTo>
                <a:lnTo>
                  <a:pt x="92537" y="127067"/>
                </a:lnTo>
                <a:lnTo>
                  <a:pt x="101900" y="121365"/>
                </a:lnTo>
                <a:lnTo>
                  <a:pt x="124030" y="85839"/>
                </a:lnTo>
                <a:lnTo>
                  <a:pt x="134827" y="34429"/>
                </a:lnTo>
                <a:lnTo>
                  <a:pt x="133471" y="22633"/>
                </a:lnTo>
                <a:lnTo>
                  <a:pt x="129599" y="13771"/>
                </a:lnTo>
                <a:lnTo>
                  <a:pt x="123504" y="8196"/>
                </a:lnTo>
                <a:lnTo>
                  <a:pt x="115477" y="6259"/>
                </a:lnTo>
                <a:lnTo>
                  <a:pt x="135702" y="6259"/>
                </a:lnTo>
                <a:lnTo>
                  <a:pt x="144736" y="13224"/>
                </a:lnTo>
                <a:lnTo>
                  <a:pt x="153056" y="28257"/>
                </a:lnTo>
                <a:lnTo>
                  <a:pt x="156050" y="47575"/>
                </a:lnTo>
                <a:lnTo>
                  <a:pt x="149661" y="80020"/>
                </a:lnTo>
                <a:lnTo>
                  <a:pt x="133032" y="108062"/>
                </a:lnTo>
                <a:lnTo>
                  <a:pt x="109966" y="127771"/>
                </a:lnTo>
                <a:lnTo>
                  <a:pt x="105880" y="128955"/>
                </a:lnTo>
                <a:close/>
              </a:path>
              <a:path w="156209" h="190500">
                <a:moveTo>
                  <a:pt x="84267" y="135215"/>
                </a:moveTo>
                <a:lnTo>
                  <a:pt x="73919" y="133513"/>
                </a:lnTo>
                <a:lnTo>
                  <a:pt x="66087" y="129111"/>
                </a:lnTo>
                <a:lnTo>
                  <a:pt x="60479" y="123067"/>
                </a:lnTo>
                <a:lnTo>
                  <a:pt x="56802" y="116435"/>
                </a:lnTo>
                <a:lnTo>
                  <a:pt x="65026" y="116435"/>
                </a:lnTo>
                <a:lnTo>
                  <a:pt x="71870" y="125013"/>
                </a:lnTo>
                <a:lnTo>
                  <a:pt x="83642" y="128955"/>
                </a:lnTo>
                <a:lnTo>
                  <a:pt x="105880" y="128955"/>
                </a:lnTo>
                <a:lnTo>
                  <a:pt x="84267" y="135215"/>
                </a:lnTo>
                <a:close/>
              </a:path>
              <a:path w="156209" h="190500">
                <a:moveTo>
                  <a:pt x="12484" y="190303"/>
                </a:moveTo>
                <a:lnTo>
                  <a:pt x="1872" y="190303"/>
                </a:lnTo>
                <a:lnTo>
                  <a:pt x="0" y="189051"/>
                </a:lnTo>
                <a:lnTo>
                  <a:pt x="0" y="180913"/>
                </a:lnTo>
                <a:lnTo>
                  <a:pt x="64292" y="180913"/>
                </a:lnTo>
                <a:lnTo>
                  <a:pt x="64292" y="189051"/>
                </a:lnTo>
                <a:lnTo>
                  <a:pt x="20598" y="189051"/>
                </a:lnTo>
                <a:lnTo>
                  <a:pt x="12484" y="190303"/>
                </a:lnTo>
                <a:close/>
              </a:path>
              <a:path w="156209" h="190500">
                <a:moveTo>
                  <a:pt x="64292" y="190303"/>
                </a:moveTo>
                <a:lnTo>
                  <a:pt x="58674" y="190303"/>
                </a:lnTo>
                <a:lnTo>
                  <a:pt x="51545" y="190107"/>
                </a:lnTo>
                <a:lnTo>
                  <a:pt x="36818" y="189246"/>
                </a:lnTo>
                <a:lnTo>
                  <a:pt x="29337" y="189051"/>
                </a:lnTo>
                <a:lnTo>
                  <a:pt x="64292" y="189051"/>
                </a:lnTo>
                <a:lnTo>
                  <a:pt x="64292" y="190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45">
            <a:extLst>
              <a:ext uri="{FF2B5EF4-FFF2-40B4-BE49-F238E27FC236}">
                <a16:creationId xmlns:a16="http://schemas.microsoft.com/office/drawing/2014/main" id="{22614B75-4975-4FFB-BE1E-A4B7AEE11338}"/>
              </a:ext>
            </a:extLst>
          </p:cNvPr>
          <p:cNvSpPr/>
          <p:nvPr/>
        </p:nvSpPr>
        <p:spPr>
          <a:xfrm>
            <a:off x="9124896" y="4776871"/>
            <a:ext cx="69850" cy="299720"/>
          </a:xfrm>
          <a:custGeom>
            <a:avLst/>
            <a:gdLst/>
            <a:ahLst/>
            <a:cxnLst/>
            <a:rect l="l" t="t" r="r" b="b"/>
            <a:pathLst>
              <a:path w="69850" h="299720">
                <a:moveTo>
                  <a:pt x="68037" y="299226"/>
                </a:moveTo>
                <a:lnTo>
                  <a:pt x="66165" y="299226"/>
                </a:lnTo>
                <a:lnTo>
                  <a:pt x="60079" y="295617"/>
                </a:lnTo>
                <a:lnTo>
                  <a:pt x="33862" y="267271"/>
                </a:lnTo>
                <a:lnTo>
                  <a:pt x="9480" y="217308"/>
                </a:lnTo>
                <a:lnTo>
                  <a:pt x="741" y="169205"/>
                </a:lnTo>
                <a:lnTo>
                  <a:pt x="0" y="149613"/>
                </a:lnTo>
                <a:lnTo>
                  <a:pt x="731" y="129082"/>
                </a:lnTo>
                <a:lnTo>
                  <a:pt x="9216" y="82621"/>
                </a:lnTo>
                <a:lnTo>
                  <a:pt x="33072" y="33011"/>
                </a:lnTo>
                <a:lnTo>
                  <a:pt x="59894" y="3726"/>
                </a:lnTo>
                <a:lnTo>
                  <a:pt x="66165" y="0"/>
                </a:lnTo>
                <a:lnTo>
                  <a:pt x="68037" y="0"/>
                </a:lnTo>
                <a:lnTo>
                  <a:pt x="69286" y="625"/>
                </a:lnTo>
                <a:lnTo>
                  <a:pt x="69286" y="4381"/>
                </a:lnTo>
                <a:lnTo>
                  <a:pt x="64916" y="8137"/>
                </a:lnTo>
                <a:lnTo>
                  <a:pt x="42133" y="38430"/>
                </a:lnTo>
                <a:lnTo>
                  <a:pt x="27308" y="73006"/>
                </a:lnTo>
                <a:lnTo>
                  <a:pt x="19272" y="110517"/>
                </a:lnTo>
                <a:lnTo>
                  <a:pt x="16853" y="149613"/>
                </a:lnTo>
                <a:lnTo>
                  <a:pt x="18989" y="185422"/>
                </a:lnTo>
                <a:lnTo>
                  <a:pt x="26450" y="222463"/>
                </a:lnTo>
                <a:lnTo>
                  <a:pt x="40816" y="257979"/>
                </a:lnTo>
                <a:lnTo>
                  <a:pt x="63668" y="289210"/>
                </a:lnTo>
                <a:lnTo>
                  <a:pt x="69286" y="294218"/>
                </a:lnTo>
                <a:lnTo>
                  <a:pt x="69286" y="297974"/>
                </a:lnTo>
                <a:lnTo>
                  <a:pt x="68037" y="299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46">
            <a:extLst>
              <a:ext uri="{FF2B5EF4-FFF2-40B4-BE49-F238E27FC236}">
                <a16:creationId xmlns:a16="http://schemas.microsoft.com/office/drawing/2014/main" id="{18EB6573-7725-4ED3-B489-E7080B9F60AF}"/>
              </a:ext>
            </a:extLst>
          </p:cNvPr>
          <p:cNvSpPr/>
          <p:nvPr/>
        </p:nvSpPr>
        <p:spPr>
          <a:xfrm>
            <a:off x="9219780" y="4868898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6866" y="48827"/>
                </a:moveTo>
                <a:lnTo>
                  <a:pt x="0" y="48827"/>
                </a:lnTo>
                <a:lnTo>
                  <a:pt x="0" y="45697"/>
                </a:lnTo>
                <a:lnTo>
                  <a:pt x="2194" y="37501"/>
                </a:lnTo>
                <a:lnTo>
                  <a:pt x="9128" y="21909"/>
                </a:lnTo>
                <a:lnTo>
                  <a:pt x="21330" y="6788"/>
                </a:lnTo>
                <a:lnTo>
                  <a:pt x="39324" y="0"/>
                </a:lnTo>
                <a:lnTo>
                  <a:pt x="49448" y="1966"/>
                </a:lnTo>
                <a:lnTo>
                  <a:pt x="55646" y="6259"/>
                </a:lnTo>
                <a:lnTo>
                  <a:pt x="38700" y="6259"/>
                </a:lnTo>
                <a:lnTo>
                  <a:pt x="31473" y="7815"/>
                </a:lnTo>
                <a:lnTo>
                  <a:pt x="23485" y="13537"/>
                </a:lnTo>
                <a:lnTo>
                  <a:pt x="15614" y="25010"/>
                </a:lnTo>
                <a:lnTo>
                  <a:pt x="8738" y="43819"/>
                </a:lnTo>
                <a:lnTo>
                  <a:pt x="6866" y="48201"/>
                </a:lnTo>
                <a:lnTo>
                  <a:pt x="6866" y="48827"/>
                </a:lnTo>
                <a:close/>
              </a:path>
              <a:path w="131445" h="135254">
                <a:moveTo>
                  <a:pt x="76374" y="128955"/>
                </a:moveTo>
                <a:lnTo>
                  <a:pt x="64916" y="128955"/>
                </a:lnTo>
                <a:lnTo>
                  <a:pt x="87953" y="118000"/>
                </a:lnTo>
                <a:lnTo>
                  <a:pt x="104553" y="92960"/>
                </a:lnTo>
                <a:lnTo>
                  <a:pt x="114599" y="65573"/>
                </a:lnTo>
                <a:lnTo>
                  <a:pt x="117974" y="47575"/>
                </a:lnTo>
                <a:lnTo>
                  <a:pt x="117291" y="40151"/>
                </a:lnTo>
                <a:lnTo>
                  <a:pt x="115321" y="33725"/>
                </a:lnTo>
                <a:lnTo>
                  <a:pt x="112180" y="28120"/>
                </a:lnTo>
                <a:lnTo>
                  <a:pt x="107986" y="23161"/>
                </a:lnTo>
                <a:lnTo>
                  <a:pt x="104865" y="20031"/>
                </a:lnTo>
                <a:lnTo>
                  <a:pt x="103617" y="18153"/>
                </a:lnTo>
                <a:lnTo>
                  <a:pt x="103617" y="7511"/>
                </a:lnTo>
                <a:lnTo>
                  <a:pt x="110483" y="0"/>
                </a:lnTo>
                <a:lnTo>
                  <a:pt x="123591" y="0"/>
                </a:lnTo>
                <a:lnTo>
                  <a:pt x="131082" y="5007"/>
                </a:lnTo>
                <a:lnTo>
                  <a:pt x="131082" y="20657"/>
                </a:lnTo>
                <a:lnTo>
                  <a:pt x="127658" y="45159"/>
                </a:lnTo>
                <a:lnTo>
                  <a:pt x="116335" y="83805"/>
                </a:lnTo>
                <a:lnTo>
                  <a:pt x="95532" y="119516"/>
                </a:lnTo>
                <a:lnTo>
                  <a:pt x="76374" y="128955"/>
                </a:lnTo>
                <a:close/>
              </a:path>
              <a:path w="131445" h="135254">
                <a:moveTo>
                  <a:pt x="63668" y="135215"/>
                </a:moveTo>
                <a:lnTo>
                  <a:pt x="51633" y="134022"/>
                </a:lnTo>
                <a:lnTo>
                  <a:pt x="38544" y="128955"/>
                </a:lnTo>
                <a:lnTo>
                  <a:pt x="28030" y="117785"/>
                </a:lnTo>
                <a:lnTo>
                  <a:pt x="23719" y="98281"/>
                </a:lnTo>
                <a:lnTo>
                  <a:pt x="24607" y="88343"/>
                </a:lnTo>
                <a:lnTo>
                  <a:pt x="41197" y="36933"/>
                </a:lnTo>
                <a:lnTo>
                  <a:pt x="46190" y="23787"/>
                </a:lnTo>
                <a:lnTo>
                  <a:pt x="46190" y="6259"/>
                </a:lnTo>
                <a:lnTo>
                  <a:pt x="55646" y="6259"/>
                </a:lnTo>
                <a:lnTo>
                  <a:pt x="57114" y="7277"/>
                </a:lnTo>
                <a:lnTo>
                  <a:pt x="61971" y="15053"/>
                </a:lnTo>
                <a:lnTo>
                  <a:pt x="63668" y="24413"/>
                </a:lnTo>
                <a:lnTo>
                  <a:pt x="63668" y="30047"/>
                </a:lnTo>
                <a:lnTo>
                  <a:pt x="62420" y="34429"/>
                </a:lnTo>
                <a:lnTo>
                  <a:pt x="60547" y="39437"/>
                </a:lnTo>
                <a:lnTo>
                  <a:pt x="53866" y="57591"/>
                </a:lnTo>
                <a:lnTo>
                  <a:pt x="48297" y="74337"/>
                </a:lnTo>
                <a:lnTo>
                  <a:pt x="44484" y="89439"/>
                </a:lnTo>
                <a:lnTo>
                  <a:pt x="43069" y="102663"/>
                </a:lnTo>
                <a:lnTo>
                  <a:pt x="44376" y="113373"/>
                </a:lnTo>
                <a:lnTo>
                  <a:pt x="48375" y="121678"/>
                </a:lnTo>
                <a:lnTo>
                  <a:pt x="55183" y="127048"/>
                </a:lnTo>
                <a:lnTo>
                  <a:pt x="64916" y="128955"/>
                </a:lnTo>
                <a:lnTo>
                  <a:pt x="76374" y="128955"/>
                </a:lnTo>
                <a:lnTo>
                  <a:pt x="63668" y="135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47">
            <a:extLst>
              <a:ext uri="{FF2B5EF4-FFF2-40B4-BE49-F238E27FC236}">
                <a16:creationId xmlns:a16="http://schemas.microsoft.com/office/drawing/2014/main" id="{9251741A-7B22-4DE1-8A64-9C076392A967}"/>
              </a:ext>
            </a:extLst>
          </p:cNvPr>
          <p:cNvSpPr/>
          <p:nvPr/>
        </p:nvSpPr>
        <p:spPr>
          <a:xfrm>
            <a:off x="9368960" y="4954028"/>
            <a:ext cx="90170" cy="93980"/>
          </a:xfrm>
          <a:custGeom>
            <a:avLst/>
            <a:gdLst/>
            <a:ahLst/>
            <a:cxnLst/>
            <a:rect l="l" t="t" r="r" b="b"/>
            <a:pathLst>
              <a:path w="90170" h="93979">
                <a:moveTo>
                  <a:pt x="38700" y="93899"/>
                </a:moveTo>
                <a:lnTo>
                  <a:pt x="21593" y="90779"/>
                </a:lnTo>
                <a:lnTo>
                  <a:pt x="9519" y="82553"/>
                </a:lnTo>
                <a:lnTo>
                  <a:pt x="2360" y="70923"/>
                </a:lnTo>
                <a:lnTo>
                  <a:pt x="0" y="57591"/>
                </a:lnTo>
                <a:lnTo>
                  <a:pt x="4974" y="36444"/>
                </a:lnTo>
                <a:lnTo>
                  <a:pt x="18257" y="17997"/>
                </a:lnTo>
                <a:lnTo>
                  <a:pt x="37393" y="4949"/>
                </a:lnTo>
                <a:lnTo>
                  <a:pt x="59923" y="0"/>
                </a:lnTo>
                <a:lnTo>
                  <a:pt x="68954" y="811"/>
                </a:lnTo>
                <a:lnTo>
                  <a:pt x="77869" y="3677"/>
                </a:lnTo>
                <a:lnTo>
                  <a:pt x="80261" y="5633"/>
                </a:lnTo>
                <a:lnTo>
                  <a:pt x="59923" y="5633"/>
                </a:lnTo>
                <a:lnTo>
                  <a:pt x="52276" y="6680"/>
                </a:lnTo>
                <a:lnTo>
                  <a:pt x="24324" y="33852"/>
                </a:lnTo>
                <a:lnTo>
                  <a:pt x="17477" y="65103"/>
                </a:lnTo>
                <a:lnTo>
                  <a:pt x="18687" y="74268"/>
                </a:lnTo>
                <a:lnTo>
                  <a:pt x="22471" y="81614"/>
                </a:lnTo>
                <a:lnTo>
                  <a:pt x="29064" y="86495"/>
                </a:lnTo>
                <a:lnTo>
                  <a:pt x="38700" y="88265"/>
                </a:lnTo>
                <a:lnTo>
                  <a:pt x="66497" y="88265"/>
                </a:lnTo>
                <a:lnTo>
                  <a:pt x="61444" y="90622"/>
                </a:lnTo>
                <a:lnTo>
                  <a:pt x="38700" y="93899"/>
                </a:lnTo>
                <a:close/>
              </a:path>
              <a:path w="90170" h="93979">
                <a:moveTo>
                  <a:pt x="80521" y="31299"/>
                </a:moveTo>
                <a:lnTo>
                  <a:pt x="71783" y="31299"/>
                </a:lnTo>
                <a:lnTo>
                  <a:pt x="67413" y="29421"/>
                </a:lnTo>
                <a:lnTo>
                  <a:pt x="67413" y="18779"/>
                </a:lnTo>
                <a:lnTo>
                  <a:pt x="70534" y="13145"/>
                </a:lnTo>
                <a:lnTo>
                  <a:pt x="78025" y="11893"/>
                </a:lnTo>
                <a:lnTo>
                  <a:pt x="73031" y="6259"/>
                </a:lnTo>
                <a:lnTo>
                  <a:pt x="63044" y="5633"/>
                </a:lnTo>
                <a:lnTo>
                  <a:pt x="80261" y="5633"/>
                </a:lnTo>
                <a:lnTo>
                  <a:pt x="84676" y="9243"/>
                </a:lnTo>
                <a:lnTo>
                  <a:pt x="87388" y="18153"/>
                </a:lnTo>
                <a:lnTo>
                  <a:pt x="87388" y="28169"/>
                </a:lnTo>
                <a:lnTo>
                  <a:pt x="80521" y="31299"/>
                </a:lnTo>
                <a:close/>
              </a:path>
              <a:path w="90170" h="93979">
                <a:moveTo>
                  <a:pt x="66497" y="88265"/>
                </a:moveTo>
                <a:lnTo>
                  <a:pt x="38700" y="88265"/>
                </a:lnTo>
                <a:lnTo>
                  <a:pt x="44922" y="87962"/>
                </a:lnTo>
                <a:lnTo>
                  <a:pt x="56178" y="85839"/>
                </a:lnTo>
                <a:lnTo>
                  <a:pt x="69773" y="80078"/>
                </a:lnTo>
                <a:lnTo>
                  <a:pt x="83018" y="68859"/>
                </a:lnTo>
                <a:lnTo>
                  <a:pt x="84891" y="66981"/>
                </a:lnTo>
                <a:lnTo>
                  <a:pt x="88012" y="66981"/>
                </a:lnTo>
                <a:lnTo>
                  <a:pt x="89884" y="68859"/>
                </a:lnTo>
                <a:lnTo>
                  <a:pt x="89884" y="70111"/>
                </a:lnTo>
                <a:lnTo>
                  <a:pt x="86802" y="75148"/>
                </a:lnTo>
                <a:lnTo>
                  <a:pt x="77400" y="83179"/>
                </a:lnTo>
                <a:lnTo>
                  <a:pt x="66497" y="88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8">
            <a:extLst>
              <a:ext uri="{FF2B5EF4-FFF2-40B4-BE49-F238E27FC236}">
                <a16:creationId xmlns:a16="http://schemas.microsoft.com/office/drawing/2014/main" id="{2FB69BC6-5EBC-4E18-849A-403ED9B3A4E1}"/>
              </a:ext>
            </a:extLst>
          </p:cNvPr>
          <p:cNvSpPr/>
          <p:nvPr/>
        </p:nvSpPr>
        <p:spPr>
          <a:xfrm>
            <a:off x="9475699" y="4954028"/>
            <a:ext cx="97790" cy="93980"/>
          </a:xfrm>
          <a:custGeom>
            <a:avLst/>
            <a:gdLst/>
            <a:ahLst/>
            <a:cxnLst/>
            <a:rect l="l" t="t" r="r" b="b"/>
            <a:pathLst>
              <a:path w="97790" h="93979">
                <a:moveTo>
                  <a:pt x="37452" y="93899"/>
                </a:moveTo>
                <a:lnTo>
                  <a:pt x="22120" y="91131"/>
                </a:lnTo>
                <a:lnTo>
                  <a:pt x="10299" y="83492"/>
                </a:lnTo>
                <a:lnTo>
                  <a:pt x="2691" y="71979"/>
                </a:lnTo>
                <a:lnTo>
                  <a:pt x="0" y="57591"/>
                </a:lnTo>
                <a:lnTo>
                  <a:pt x="4974" y="36444"/>
                </a:lnTo>
                <a:lnTo>
                  <a:pt x="18257" y="17997"/>
                </a:lnTo>
                <a:lnTo>
                  <a:pt x="37393" y="4949"/>
                </a:lnTo>
                <a:lnTo>
                  <a:pt x="59923" y="0"/>
                </a:lnTo>
                <a:lnTo>
                  <a:pt x="74465" y="2415"/>
                </a:lnTo>
                <a:lnTo>
                  <a:pt x="79899" y="5633"/>
                </a:lnTo>
                <a:lnTo>
                  <a:pt x="59923" y="5633"/>
                </a:lnTo>
                <a:lnTo>
                  <a:pt x="52423" y="6709"/>
                </a:lnTo>
                <a:lnTo>
                  <a:pt x="23963" y="34028"/>
                </a:lnTo>
                <a:lnTo>
                  <a:pt x="16853" y="65103"/>
                </a:lnTo>
                <a:lnTo>
                  <a:pt x="18677" y="75589"/>
                </a:lnTo>
                <a:lnTo>
                  <a:pt x="23485" y="82788"/>
                </a:lnTo>
                <a:lnTo>
                  <a:pt x="30283" y="86935"/>
                </a:lnTo>
                <a:lnTo>
                  <a:pt x="38076" y="88265"/>
                </a:lnTo>
                <a:lnTo>
                  <a:pt x="60750" y="88265"/>
                </a:lnTo>
                <a:lnTo>
                  <a:pt x="59455" y="89126"/>
                </a:lnTo>
                <a:lnTo>
                  <a:pt x="37452" y="93899"/>
                </a:lnTo>
                <a:close/>
              </a:path>
              <a:path w="97790" h="93979">
                <a:moveTo>
                  <a:pt x="60750" y="88265"/>
                </a:moveTo>
                <a:lnTo>
                  <a:pt x="38076" y="88265"/>
                </a:lnTo>
                <a:lnTo>
                  <a:pt x="46278" y="86994"/>
                </a:lnTo>
                <a:lnTo>
                  <a:pt x="54539" y="83257"/>
                </a:lnTo>
                <a:lnTo>
                  <a:pt x="78103" y="45306"/>
                </a:lnTo>
                <a:lnTo>
                  <a:pt x="80521" y="28795"/>
                </a:lnTo>
                <a:lnTo>
                  <a:pt x="78883" y="18574"/>
                </a:lnTo>
                <a:lnTo>
                  <a:pt x="74435" y="11346"/>
                </a:lnTo>
                <a:lnTo>
                  <a:pt x="67881" y="7052"/>
                </a:lnTo>
                <a:lnTo>
                  <a:pt x="59923" y="5633"/>
                </a:lnTo>
                <a:lnTo>
                  <a:pt x="79899" y="5633"/>
                </a:lnTo>
                <a:lnTo>
                  <a:pt x="86373" y="9468"/>
                </a:lnTo>
                <a:lnTo>
                  <a:pt x="94420" y="20863"/>
                </a:lnTo>
                <a:lnTo>
                  <a:pt x="97375" y="36307"/>
                </a:lnTo>
                <a:lnTo>
                  <a:pt x="92225" y="57982"/>
                </a:lnTo>
                <a:lnTo>
                  <a:pt x="78649" y="76371"/>
                </a:lnTo>
                <a:lnTo>
                  <a:pt x="60750" y="88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49">
            <a:extLst>
              <a:ext uri="{FF2B5EF4-FFF2-40B4-BE49-F238E27FC236}">
                <a16:creationId xmlns:a16="http://schemas.microsoft.com/office/drawing/2014/main" id="{BA622E0C-A993-489A-92EF-072B2332D929}"/>
              </a:ext>
            </a:extLst>
          </p:cNvPr>
          <p:cNvSpPr/>
          <p:nvPr/>
        </p:nvSpPr>
        <p:spPr>
          <a:xfrm>
            <a:off x="9589934" y="4954027"/>
            <a:ext cx="127635" cy="93980"/>
          </a:xfrm>
          <a:custGeom>
            <a:avLst/>
            <a:gdLst/>
            <a:ahLst/>
            <a:cxnLst/>
            <a:rect l="l" t="t" r="r" b="b"/>
            <a:pathLst>
              <a:path w="127634" h="93979">
                <a:moveTo>
                  <a:pt x="6866" y="34429"/>
                </a:moveTo>
                <a:lnTo>
                  <a:pt x="0" y="34429"/>
                </a:lnTo>
                <a:lnTo>
                  <a:pt x="0" y="30673"/>
                </a:lnTo>
                <a:lnTo>
                  <a:pt x="3121" y="18779"/>
                </a:lnTo>
                <a:lnTo>
                  <a:pt x="7490" y="11267"/>
                </a:lnTo>
                <a:lnTo>
                  <a:pt x="10611" y="6259"/>
                </a:lnTo>
                <a:lnTo>
                  <a:pt x="14980" y="0"/>
                </a:lnTo>
                <a:lnTo>
                  <a:pt x="24343" y="0"/>
                </a:lnTo>
                <a:lnTo>
                  <a:pt x="31005" y="909"/>
                </a:lnTo>
                <a:lnTo>
                  <a:pt x="37842" y="3990"/>
                </a:lnTo>
                <a:lnTo>
                  <a:pt x="39419" y="5633"/>
                </a:lnTo>
                <a:lnTo>
                  <a:pt x="23719" y="5633"/>
                </a:lnTo>
                <a:lnTo>
                  <a:pt x="18296" y="7394"/>
                </a:lnTo>
                <a:lnTo>
                  <a:pt x="14044" y="12206"/>
                </a:lnTo>
                <a:lnTo>
                  <a:pt x="10728" y="19366"/>
                </a:lnTo>
                <a:lnTo>
                  <a:pt x="8114" y="28169"/>
                </a:lnTo>
                <a:lnTo>
                  <a:pt x="6866" y="33803"/>
                </a:lnTo>
                <a:lnTo>
                  <a:pt x="6866" y="34429"/>
                </a:lnTo>
                <a:close/>
              </a:path>
              <a:path w="127634" h="93979">
                <a:moveTo>
                  <a:pt x="54347" y="18779"/>
                </a:moveTo>
                <a:lnTo>
                  <a:pt x="46190" y="18779"/>
                </a:lnTo>
                <a:lnTo>
                  <a:pt x="51925" y="12412"/>
                </a:lnTo>
                <a:lnTo>
                  <a:pt x="59767" y="6338"/>
                </a:lnTo>
                <a:lnTo>
                  <a:pt x="69715" y="1789"/>
                </a:lnTo>
                <a:lnTo>
                  <a:pt x="81770" y="0"/>
                </a:lnTo>
                <a:lnTo>
                  <a:pt x="90704" y="811"/>
                </a:lnTo>
                <a:lnTo>
                  <a:pt x="99404" y="4147"/>
                </a:lnTo>
                <a:lnTo>
                  <a:pt x="100763" y="5633"/>
                </a:lnTo>
                <a:lnTo>
                  <a:pt x="81146" y="5633"/>
                </a:lnTo>
                <a:lnTo>
                  <a:pt x="70466" y="7433"/>
                </a:lnTo>
                <a:lnTo>
                  <a:pt x="61717" y="12050"/>
                </a:lnTo>
                <a:lnTo>
                  <a:pt x="54724" y="18310"/>
                </a:lnTo>
                <a:lnTo>
                  <a:pt x="54347" y="18779"/>
                </a:lnTo>
                <a:close/>
              </a:path>
              <a:path w="127634" h="93979">
                <a:moveTo>
                  <a:pt x="24343" y="93899"/>
                </a:moveTo>
                <a:lnTo>
                  <a:pt x="17477" y="93899"/>
                </a:lnTo>
                <a:lnTo>
                  <a:pt x="13732" y="92021"/>
                </a:lnTo>
                <a:lnTo>
                  <a:pt x="13732" y="87013"/>
                </a:lnTo>
                <a:lnTo>
                  <a:pt x="14980" y="81379"/>
                </a:lnTo>
                <a:lnTo>
                  <a:pt x="15605" y="78875"/>
                </a:lnTo>
                <a:lnTo>
                  <a:pt x="22471" y="51957"/>
                </a:lnTo>
                <a:lnTo>
                  <a:pt x="23719" y="47575"/>
                </a:lnTo>
                <a:lnTo>
                  <a:pt x="25592" y="38811"/>
                </a:lnTo>
                <a:lnTo>
                  <a:pt x="26840" y="33177"/>
                </a:lnTo>
                <a:lnTo>
                  <a:pt x="28713" y="27543"/>
                </a:lnTo>
                <a:lnTo>
                  <a:pt x="30585" y="20031"/>
                </a:lnTo>
                <a:lnTo>
                  <a:pt x="30585" y="10015"/>
                </a:lnTo>
                <a:lnTo>
                  <a:pt x="28713" y="5633"/>
                </a:lnTo>
                <a:lnTo>
                  <a:pt x="39419" y="5633"/>
                </a:lnTo>
                <a:lnTo>
                  <a:pt x="43391" y="9771"/>
                </a:lnTo>
                <a:lnTo>
                  <a:pt x="46190" y="18779"/>
                </a:lnTo>
                <a:lnTo>
                  <a:pt x="54347" y="18779"/>
                </a:lnTo>
                <a:lnTo>
                  <a:pt x="39948" y="48201"/>
                </a:lnTo>
                <a:lnTo>
                  <a:pt x="38700" y="53209"/>
                </a:lnTo>
                <a:lnTo>
                  <a:pt x="37452" y="57591"/>
                </a:lnTo>
                <a:lnTo>
                  <a:pt x="33706" y="72615"/>
                </a:lnTo>
                <a:lnTo>
                  <a:pt x="32458" y="76371"/>
                </a:lnTo>
                <a:lnTo>
                  <a:pt x="31834" y="80753"/>
                </a:lnTo>
                <a:lnTo>
                  <a:pt x="29961" y="87639"/>
                </a:lnTo>
                <a:lnTo>
                  <a:pt x="28713" y="89517"/>
                </a:lnTo>
                <a:lnTo>
                  <a:pt x="28089" y="91395"/>
                </a:lnTo>
                <a:lnTo>
                  <a:pt x="24343" y="93899"/>
                </a:lnTo>
                <a:close/>
              </a:path>
              <a:path w="127634" h="93979">
                <a:moveTo>
                  <a:pt x="97375" y="93899"/>
                </a:moveTo>
                <a:lnTo>
                  <a:pt x="89875" y="92657"/>
                </a:lnTo>
                <a:lnTo>
                  <a:pt x="83720" y="89126"/>
                </a:lnTo>
                <a:lnTo>
                  <a:pt x="79556" y="83599"/>
                </a:lnTo>
                <a:lnTo>
                  <a:pt x="78025" y="76371"/>
                </a:lnTo>
                <a:lnTo>
                  <a:pt x="78025" y="72615"/>
                </a:lnTo>
                <a:lnTo>
                  <a:pt x="78649" y="70737"/>
                </a:lnTo>
                <a:lnTo>
                  <a:pt x="81146" y="64477"/>
                </a:lnTo>
                <a:lnTo>
                  <a:pt x="84315" y="55596"/>
                </a:lnTo>
                <a:lnTo>
                  <a:pt x="88246" y="43663"/>
                </a:lnTo>
                <a:lnTo>
                  <a:pt x="91591" y="31025"/>
                </a:lnTo>
                <a:lnTo>
                  <a:pt x="93005" y="20031"/>
                </a:lnTo>
                <a:lnTo>
                  <a:pt x="93005" y="5633"/>
                </a:lnTo>
                <a:lnTo>
                  <a:pt x="100763" y="5633"/>
                </a:lnTo>
                <a:lnTo>
                  <a:pt x="105997" y="11355"/>
                </a:lnTo>
                <a:lnTo>
                  <a:pt x="108611" y="23787"/>
                </a:lnTo>
                <a:lnTo>
                  <a:pt x="107304" y="33921"/>
                </a:lnTo>
                <a:lnTo>
                  <a:pt x="104241" y="45697"/>
                </a:lnTo>
                <a:lnTo>
                  <a:pt x="100710" y="56535"/>
                </a:lnTo>
                <a:lnTo>
                  <a:pt x="97999" y="63851"/>
                </a:lnTo>
                <a:lnTo>
                  <a:pt x="93005" y="76371"/>
                </a:lnTo>
                <a:lnTo>
                  <a:pt x="93005" y="85135"/>
                </a:lnTo>
                <a:lnTo>
                  <a:pt x="93630" y="88265"/>
                </a:lnTo>
                <a:lnTo>
                  <a:pt x="111996" y="88265"/>
                </a:lnTo>
                <a:lnTo>
                  <a:pt x="111010" y="89351"/>
                </a:lnTo>
                <a:lnTo>
                  <a:pt x="97375" y="93899"/>
                </a:lnTo>
                <a:close/>
              </a:path>
              <a:path w="127634" h="93979">
                <a:moveTo>
                  <a:pt x="111996" y="88265"/>
                </a:moveTo>
                <a:lnTo>
                  <a:pt x="97999" y="88265"/>
                </a:lnTo>
                <a:lnTo>
                  <a:pt x="104495" y="86632"/>
                </a:lnTo>
                <a:lnTo>
                  <a:pt x="110639" y="81770"/>
                </a:lnTo>
                <a:lnTo>
                  <a:pt x="116081" y="73740"/>
                </a:lnTo>
                <a:lnTo>
                  <a:pt x="120470" y="62599"/>
                </a:lnTo>
                <a:lnTo>
                  <a:pt x="121095" y="60721"/>
                </a:lnTo>
                <a:lnTo>
                  <a:pt x="121095" y="59469"/>
                </a:lnTo>
                <a:lnTo>
                  <a:pt x="127337" y="59469"/>
                </a:lnTo>
                <a:lnTo>
                  <a:pt x="127337" y="61973"/>
                </a:lnTo>
                <a:lnTo>
                  <a:pt x="125639" y="68282"/>
                </a:lnTo>
                <a:lnTo>
                  <a:pt x="120314" y="79110"/>
                </a:lnTo>
                <a:lnTo>
                  <a:pt x="111996" y="88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0">
            <a:extLst>
              <a:ext uri="{FF2B5EF4-FFF2-40B4-BE49-F238E27FC236}">
                <a16:creationId xmlns:a16="http://schemas.microsoft.com/office/drawing/2014/main" id="{4AFD10ED-3A54-4710-A2BB-7C57112C7934}"/>
              </a:ext>
            </a:extLst>
          </p:cNvPr>
          <p:cNvSpPr/>
          <p:nvPr/>
        </p:nvSpPr>
        <p:spPr>
          <a:xfrm>
            <a:off x="9784369" y="4776870"/>
            <a:ext cx="0" cy="299720"/>
          </a:xfrm>
          <a:custGeom>
            <a:avLst/>
            <a:gdLst/>
            <a:ahLst/>
            <a:cxnLst/>
            <a:rect l="l" t="t" r="r" b="b"/>
            <a:pathLst>
              <a:path h="299720">
                <a:moveTo>
                  <a:pt x="0" y="0"/>
                </a:moveTo>
                <a:lnTo>
                  <a:pt x="0" y="299226"/>
                </a:lnTo>
              </a:path>
            </a:pathLst>
          </a:custGeom>
          <a:ln w="11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1">
            <a:extLst>
              <a:ext uri="{FF2B5EF4-FFF2-40B4-BE49-F238E27FC236}">
                <a16:creationId xmlns:a16="http://schemas.microsoft.com/office/drawing/2014/main" id="{163B0E18-37C5-4E90-8D41-A3CE5152A9E6}"/>
              </a:ext>
            </a:extLst>
          </p:cNvPr>
          <p:cNvSpPr/>
          <p:nvPr/>
        </p:nvSpPr>
        <p:spPr>
          <a:xfrm>
            <a:off x="9834622" y="4868896"/>
            <a:ext cx="131445" cy="135255"/>
          </a:xfrm>
          <a:custGeom>
            <a:avLst/>
            <a:gdLst/>
            <a:ahLst/>
            <a:cxnLst/>
            <a:rect l="l" t="t" r="r" b="b"/>
            <a:pathLst>
              <a:path w="131445" h="135254">
                <a:moveTo>
                  <a:pt x="6242" y="48827"/>
                </a:moveTo>
                <a:lnTo>
                  <a:pt x="0" y="48827"/>
                </a:lnTo>
                <a:lnTo>
                  <a:pt x="0" y="45697"/>
                </a:lnTo>
                <a:lnTo>
                  <a:pt x="2194" y="37501"/>
                </a:lnTo>
                <a:lnTo>
                  <a:pt x="9128" y="21909"/>
                </a:lnTo>
                <a:lnTo>
                  <a:pt x="21330" y="6788"/>
                </a:lnTo>
                <a:lnTo>
                  <a:pt x="39324" y="0"/>
                </a:lnTo>
                <a:lnTo>
                  <a:pt x="49448" y="1966"/>
                </a:lnTo>
                <a:lnTo>
                  <a:pt x="55646" y="6259"/>
                </a:lnTo>
                <a:lnTo>
                  <a:pt x="38076" y="6259"/>
                </a:lnTo>
                <a:lnTo>
                  <a:pt x="31200" y="7815"/>
                </a:lnTo>
                <a:lnTo>
                  <a:pt x="23329" y="13537"/>
                </a:lnTo>
                <a:lnTo>
                  <a:pt x="15341" y="25010"/>
                </a:lnTo>
                <a:lnTo>
                  <a:pt x="8114" y="43819"/>
                </a:lnTo>
                <a:lnTo>
                  <a:pt x="6866" y="48201"/>
                </a:lnTo>
                <a:lnTo>
                  <a:pt x="6242" y="48827"/>
                </a:lnTo>
                <a:close/>
              </a:path>
              <a:path w="131445" h="135254">
                <a:moveTo>
                  <a:pt x="76269" y="128955"/>
                </a:moveTo>
                <a:lnTo>
                  <a:pt x="64916" y="128955"/>
                </a:lnTo>
                <a:lnTo>
                  <a:pt x="87953" y="118000"/>
                </a:lnTo>
                <a:lnTo>
                  <a:pt x="104553" y="92960"/>
                </a:lnTo>
                <a:lnTo>
                  <a:pt x="114599" y="65573"/>
                </a:lnTo>
                <a:lnTo>
                  <a:pt x="117974" y="47575"/>
                </a:lnTo>
                <a:lnTo>
                  <a:pt x="117291" y="40151"/>
                </a:lnTo>
                <a:lnTo>
                  <a:pt x="115321" y="33725"/>
                </a:lnTo>
                <a:lnTo>
                  <a:pt x="112180" y="28120"/>
                </a:lnTo>
                <a:lnTo>
                  <a:pt x="107986" y="23161"/>
                </a:lnTo>
                <a:lnTo>
                  <a:pt x="102993" y="18153"/>
                </a:lnTo>
                <a:lnTo>
                  <a:pt x="102993" y="7511"/>
                </a:lnTo>
                <a:lnTo>
                  <a:pt x="110483" y="0"/>
                </a:lnTo>
                <a:lnTo>
                  <a:pt x="122967" y="0"/>
                </a:lnTo>
                <a:lnTo>
                  <a:pt x="131082" y="5007"/>
                </a:lnTo>
                <a:lnTo>
                  <a:pt x="131082" y="20657"/>
                </a:lnTo>
                <a:lnTo>
                  <a:pt x="127571" y="45159"/>
                </a:lnTo>
                <a:lnTo>
                  <a:pt x="116101" y="83805"/>
                </a:lnTo>
                <a:lnTo>
                  <a:pt x="95268" y="119516"/>
                </a:lnTo>
                <a:lnTo>
                  <a:pt x="76269" y="128955"/>
                </a:lnTo>
                <a:close/>
              </a:path>
              <a:path w="131445" h="135254">
                <a:moveTo>
                  <a:pt x="63668" y="135215"/>
                </a:moveTo>
                <a:lnTo>
                  <a:pt x="51633" y="134022"/>
                </a:lnTo>
                <a:lnTo>
                  <a:pt x="38544" y="128955"/>
                </a:lnTo>
                <a:lnTo>
                  <a:pt x="28030" y="117785"/>
                </a:lnTo>
                <a:lnTo>
                  <a:pt x="23719" y="98281"/>
                </a:lnTo>
                <a:lnTo>
                  <a:pt x="24509" y="88343"/>
                </a:lnTo>
                <a:lnTo>
                  <a:pt x="27230" y="76058"/>
                </a:lnTo>
                <a:lnTo>
                  <a:pt x="32409" y="59547"/>
                </a:lnTo>
                <a:lnTo>
                  <a:pt x="40573" y="36933"/>
                </a:lnTo>
                <a:lnTo>
                  <a:pt x="43069" y="31925"/>
                </a:lnTo>
                <a:lnTo>
                  <a:pt x="45566" y="23787"/>
                </a:lnTo>
                <a:lnTo>
                  <a:pt x="45566" y="6259"/>
                </a:lnTo>
                <a:lnTo>
                  <a:pt x="55646" y="6259"/>
                </a:lnTo>
                <a:lnTo>
                  <a:pt x="57114" y="7277"/>
                </a:lnTo>
                <a:lnTo>
                  <a:pt x="61971" y="15053"/>
                </a:lnTo>
                <a:lnTo>
                  <a:pt x="63668" y="24413"/>
                </a:lnTo>
                <a:lnTo>
                  <a:pt x="63668" y="30047"/>
                </a:lnTo>
                <a:lnTo>
                  <a:pt x="62420" y="34429"/>
                </a:lnTo>
                <a:lnTo>
                  <a:pt x="59923" y="39437"/>
                </a:lnTo>
                <a:lnTo>
                  <a:pt x="53339" y="57591"/>
                </a:lnTo>
                <a:lnTo>
                  <a:pt x="47985" y="74337"/>
                </a:lnTo>
                <a:lnTo>
                  <a:pt x="44386" y="89439"/>
                </a:lnTo>
                <a:lnTo>
                  <a:pt x="43069" y="102663"/>
                </a:lnTo>
                <a:lnTo>
                  <a:pt x="44376" y="113373"/>
                </a:lnTo>
                <a:lnTo>
                  <a:pt x="48375" y="121678"/>
                </a:lnTo>
                <a:lnTo>
                  <a:pt x="55183" y="127048"/>
                </a:lnTo>
                <a:lnTo>
                  <a:pt x="64916" y="128955"/>
                </a:lnTo>
                <a:lnTo>
                  <a:pt x="76269" y="128955"/>
                </a:lnTo>
                <a:lnTo>
                  <a:pt x="63668" y="135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2">
            <a:extLst>
              <a:ext uri="{FF2B5EF4-FFF2-40B4-BE49-F238E27FC236}">
                <a16:creationId xmlns:a16="http://schemas.microsoft.com/office/drawing/2014/main" id="{ACDC9A61-0299-4763-BAB7-337E34E11ECC}"/>
              </a:ext>
            </a:extLst>
          </p:cNvPr>
          <p:cNvSpPr/>
          <p:nvPr/>
        </p:nvSpPr>
        <p:spPr>
          <a:xfrm>
            <a:off x="9983183" y="4954027"/>
            <a:ext cx="90805" cy="93980"/>
          </a:xfrm>
          <a:custGeom>
            <a:avLst/>
            <a:gdLst/>
            <a:ahLst/>
            <a:cxnLst/>
            <a:rect l="l" t="t" r="r" b="b"/>
            <a:pathLst>
              <a:path w="90804" h="93979">
                <a:moveTo>
                  <a:pt x="38700" y="93899"/>
                </a:moveTo>
                <a:lnTo>
                  <a:pt x="21593" y="90779"/>
                </a:lnTo>
                <a:lnTo>
                  <a:pt x="9519" y="82553"/>
                </a:lnTo>
                <a:lnTo>
                  <a:pt x="2360" y="70923"/>
                </a:lnTo>
                <a:lnTo>
                  <a:pt x="0" y="57591"/>
                </a:lnTo>
                <a:lnTo>
                  <a:pt x="5071" y="36444"/>
                </a:lnTo>
                <a:lnTo>
                  <a:pt x="18569" y="17997"/>
                </a:lnTo>
                <a:lnTo>
                  <a:pt x="37920" y="4949"/>
                </a:lnTo>
                <a:lnTo>
                  <a:pt x="60547" y="0"/>
                </a:lnTo>
                <a:lnTo>
                  <a:pt x="69578" y="811"/>
                </a:lnTo>
                <a:lnTo>
                  <a:pt x="78493" y="3677"/>
                </a:lnTo>
                <a:lnTo>
                  <a:pt x="80886" y="5633"/>
                </a:lnTo>
                <a:lnTo>
                  <a:pt x="60547" y="5633"/>
                </a:lnTo>
                <a:lnTo>
                  <a:pt x="52627" y="6680"/>
                </a:lnTo>
                <a:lnTo>
                  <a:pt x="24587" y="33852"/>
                </a:lnTo>
                <a:lnTo>
                  <a:pt x="17477" y="65103"/>
                </a:lnTo>
                <a:lnTo>
                  <a:pt x="18784" y="74268"/>
                </a:lnTo>
                <a:lnTo>
                  <a:pt x="22783" y="81614"/>
                </a:lnTo>
                <a:lnTo>
                  <a:pt x="29591" y="86495"/>
                </a:lnTo>
                <a:lnTo>
                  <a:pt x="39324" y="88265"/>
                </a:lnTo>
                <a:lnTo>
                  <a:pt x="66917" y="88265"/>
                </a:lnTo>
                <a:lnTo>
                  <a:pt x="61805" y="90622"/>
                </a:lnTo>
                <a:lnTo>
                  <a:pt x="38700" y="93899"/>
                </a:lnTo>
                <a:close/>
              </a:path>
              <a:path w="90804" h="93979">
                <a:moveTo>
                  <a:pt x="80521" y="31299"/>
                </a:moveTo>
                <a:lnTo>
                  <a:pt x="72407" y="31299"/>
                </a:lnTo>
                <a:lnTo>
                  <a:pt x="68037" y="29421"/>
                </a:lnTo>
                <a:lnTo>
                  <a:pt x="68037" y="18779"/>
                </a:lnTo>
                <a:lnTo>
                  <a:pt x="71158" y="13145"/>
                </a:lnTo>
                <a:lnTo>
                  <a:pt x="78649" y="11893"/>
                </a:lnTo>
                <a:lnTo>
                  <a:pt x="73655" y="6259"/>
                </a:lnTo>
                <a:lnTo>
                  <a:pt x="63668" y="5633"/>
                </a:lnTo>
                <a:lnTo>
                  <a:pt x="80886" y="5633"/>
                </a:lnTo>
                <a:lnTo>
                  <a:pt x="85300" y="9243"/>
                </a:lnTo>
                <a:lnTo>
                  <a:pt x="88012" y="18153"/>
                </a:lnTo>
                <a:lnTo>
                  <a:pt x="88012" y="28169"/>
                </a:lnTo>
                <a:lnTo>
                  <a:pt x="80521" y="31299"/>
                </a:lnTo>
                <a:close/>
              </a:path>
              <a:path w="90804" h="93979">
                <a:moveTo>
                  <a:pt x="66917" y="88265"/>
                </a:moveTo>
                <a:lnTo>
                  <a:pt x="39324" y="88265"/>
                </a:lnTo>
                <a:lnTo>
                  <a:pt x="45547" y="87962"/>
                </a:lnTo>
                <a:lnTo>
                  <a:pt x="56802" y="85839"/>
                </a:lnTo>
                <a:lnTo>
                  <a:pt x="70398" y="80078"/>
                </a:lnTo>
                <a:lnTo>
                  <a:pt x="83642" y="68859"/>
                </a:lnTo>
                <a:lnTo>
                  <a:pt x="85515" y="66981"/>
                </a:lnTo>
                <a:lnTo>
                  <a:pt x="88636" y="66981"/>
                </a:lnTo>
                <a:lnTo>
                  <a:pt x="90509" y="68859"/>
                </a:lnTo>
                <a:lnTo>
                  <a:pt x="90509" y="70111"/>
                </a:lnTo>
                <a:lnTo>
                  <a:pt x="87417" y="75148"/>
                </a:lnTo>
                <a:lnTo>
                  <a:pt x="77947" y="83179"/>
                </a:lnTo>
                <a:lnTo>
                  <a:pt x="66917" y="88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53">
            <a:extLst>
              <a:ext uri="{FF2B5EF4-FFF2-40B4-BE49-F238E27FC236}">
                <a16:creationId xmlns:a16="http://schemas.microsoft.com/office/drawing/2014/main" id="{D29D273A-D903-457D-979F-F82C39644112}"/>
              </a:ext>
            </a:extLst>
          </p:cNvPr>
          <p:cNvSpPr/>
          <p:nvPr/>
        </p:nvSpPr>
        <p:spPr>
          <a:xfrm>
            <a:off x="10091170" y="4954027"/>
            <a:ext cx="89535" cy="93980"/>
          </a:xfrm>
          <a:custGeom>
            <a:avLst/>
            <a:gdLst/>
            <a:ahLst/>
            <a:cxnLst/>
            <a:rect l="l" t="t" r="r" b="b"/>
            <a:pathLst>
              <a:path w="89534" h="93979">
                <a:moveTo>
                  <a:pt x="37452" y="93899"/>
                </a:moveTo>
                <a:lnTo>
                  <a:pt x="21330" y="90730"/>
                </a:lnTo>
                <a:lnTo>
                  <a:pt x="9597" y="82162"/>
                </a:lnTo>
                <a:lnTo>
                  <a:pt x="2428" y="69603"/>
                </a:lnTo>
                <a:lnTo>
                  <a:pt x="0" y="54461"/>
                </a:lnTo>
                <a:lnTo>
                  <a:pt x="5656" y="30898"/>
                </a:lnTo>
                <a:lnTo>
                  <a:pt x="19974" y="13850"/>
                </a:lnTo>
                <a:lnTo>
                  <a:pt x="38973" y="3491"/>
                </a:lnTo>
                <a:lnTo>
                  <a:pt x="58674" y="0"/>
                </a:lnTo>
                <a:lnTo>
                  <a:pt x="68827" y="1251"/>
                </a:lnTo>
                <a:lnTo>
                  <a:pt x="77166" y="4851"/>
                </a:lnTo>
                <a:lnTo>
                  <a:pt x="77940" y="5633"/>
                </a:lnTo>
                <a:lnTo>
                  <a:pt x="58674" y="5633"/>
                </a:lnTo>
                <a:lnTo>
                  <a:pt x="51681" y="6494"/>
                </a:lnTo>
                <a:lnTo>
                  <a:pt x="41119" y="10641"/>
                </a:lnTo>
                <a:lnTo>
                  <a:pt x="29971" y="20423"/>
                </a:lnTo>
                <a:lnTo>
                  <a:pt x="21222" y="38185"/>
                </a:lnTo>
                <a:lnTo>
                  <a:pt x="69795" y="38185"/>
                </a:lnTo>
                <a:lnTo>
                  <a:pt x="66165" y="40063"/>
                </a:lnTo>
                <a:lnTo>
                  <a:pt x="57036" y="42333"/>
                </a:lnTo>
                <a:lnTo>
                  <a:pt x="47439" y="43663"/>
                </a:lnTo>
                <a:lnTo>
                  <a:pt x="38778" y="44289"/>
                </a:lnTo>
                <a:lnTo>
                  <a:pt x="32458" y="44445"/>
                </a:lnTo>
                <a:lnTo>
                  <a:pt x="19350" y="44445"/>
                </a:lnTo>
                <a:lnTo>
                  <a:pt x="16853" y="55713"/>
                </a:lnTo>
                <a:lnTo>
                  <a:pt x="16853" y="62599"/>
                </a:lnTo>
                <a:lnTo>
                  <a:pt x="18413" y="74004"/>
                </a:lnTo>
                <a:lnTo>
                  <a:pt x="22783" y="82005"/>
                </a:lnTo>
                <a:lnTo>
                  <a:pt x="29493" y="86720"/>
                </a:lnTo>
                <a:lnTo>
                  <a:pt x="38076" y="88265"/>
                </a:lnTo>
                <a:lnTo>
                  <a:pt x="65669" y="88265"/>
                </a:lnTo>
                <a:lnTo>
                  <a:pt x="60557" y="90622"/>
                </a:lnTo>
                <a:lnTo>
                  <a:pt x="37452" y="93899"/>
                </a:lnTo>
                <a:close/>
              </a:path>
              <a:path w="89534" h="93979">
                <a:moveTo>
                  <a:pt x="69795" y="38185"/>
                </a:moveTo>
                <a:lnTo>
                  <a:pt x="31210" y="38185"/>
                </a:lnTo>
                <a:lnTo>
                  <a:pt x="42084" y="37872"/>
                </a:lnTo>
                <a:lnTo>
                  <a:pt x="56880" y="35681"/>
                </a:lnTo>
                <a:lnTo>
                  <a:pt x="69920" y="29734"/>
                </a:lnTo>
                <a:lnTo>
                  <a:pt x="75528" y="18153"/>
                </a:lnTo>
                <a:lnTo>
                  <a:pt x="75528" y="10015"/>
                </a:lnTo>
                <a:lnTo>
                  <a:pt x="68037" y="5633"/>
                </a:lnTo>
                <a:lnTo>
                  <a:pt x="77940" y="5633"/>
                </a:lnTo>
                <a:lnTo>
                  <a:pt x="82813" y="10563"/>
                </a:lnTo>
                <a:lnTo>
                  <a:pt x="84891" y="18153"/>
                </a:lnTo>
                <a:lnTo>
                  <a:pt x="84159" y="23425"/>
                </a:lnTo>
                <a:lnTo>
                  <a:pt x="81380" y="29343"/>
                </a:lnTo>
                <a:lnTo>
                  <a:pt x="75674" y="35143"/>
                </a:lnTo>
                <a:lnTo>
                  <a:pt x="69795" y="38185"/>
                </a:lnTo>
                <a:close/>
              </a:path>
              <a:path w="89534" h="93979">
                <a:moveTo>
                  <a:pt x="65669" y="88265"/>
                </a:moveTo>
                <a:lnTo>
                  <a:pt x="38076" y="88265"/>
                </a:lnTo>
                <a:lnTo>
                  <a:pt x="44298" y="87962"/>
                </a:lnTo>
                <a:lnTo>
                  <a:pt x="55553" y="85839"/>
                </a:lnTo>
                <a:lnTo>
                  <a:pt x="69149" y="80078"/>
                </a:lnTo>
                <a:lnTo>
                  <a:pt x="82394" y="68859"/>
                </a:lnTo>
                <a:lnTo>
                  <a:pt x="84267" y="66981"/>
                </a:lnTo>
                <a:lnTo>
                  <a:pt x="87388" y="66981"/>
                </a:lnTo>
                <a:lnTo>
                  <a:pt x="89260" y="68859"/>
                </a:lnTo>
                <a:lnTo>
                  <a:pt x="89260" y="70111"/>
                </a:lnTo>
                <a:lnTo>
                  <a:pt x="86169" y="75148"/>
                </a:lnTo>
                <a:lnTo>
                  <a:pt x="76698" y="83179"/>
                </a:lnTo>
                <a:lnTo>
                  <a:pt x="65669" y="88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54">
            <a:extLst>
              <a:ext uri="{FF2B5EF4-FFF2-40B4-BE49-F238E27FC236}">
                <a16:creationId xmlns:a16="http://schemas.microsoft.com/office/drawing/2014/main" id="{2108F380-B6AA-4088-BDCC-2FC0DA5B1DF2}"/>
              </a:ext>
            </a:extLst>
          </p:cNvPr>
          <p:cNvSpPr/>
          <p:nvPr/>
        </p:nvSpPr>
        <p:spPr>
          <a:xfrm>
            <a:off x="10200406" y="4954027"/>
            <a:ext cx="127635" cy="93980"/>
          </a:xfrm>
          <a:custGeom>
            <a:avLst/>
            <a:gdLst/>
            <a:ahLst/>
            <a:cxnLst/>
            <a:rect l="l" t="t" r="r" b="b"/>
            <a:pathLst>
              <a:path w="127634" h="93979">
                <a:moveTo>
                  <a:pt x="6242" y="34429"/>
                </a:moveTo>
                <a:lnTo>
                  <a:pt x="0" y="34429"/>
                </a:lnTo>
                <a:lnTo>
                  <a:pt x="0" y="30673"/>
                </a:lnTo>
                <a:lnTo>
                  <a:pt x="2496" y="18779"/>
                </a:lnTo>
                <a:lnTo>
                  <a:pt x="7490" y="11267"/>
                </a:lnTo>
                <a:lnTo>
                  <a:pt x="9987" y="6259"/>
                </a:lnTo>
                <a:lnTo>
                  <a:pt x="14980" y="0"/>
                </a:lnTo>
                <a:lnTo>
                  <a:pt x="23719" y="0"/>
                </a:lnTo>
                <a:lnTo>
                  <a:pt x="30741" y="909"/>
                </a:lnTo>
                <a:lnTo>
                  <a:pt x="37764" y="3990"/>
                </a:lnTo>
                <a:lnTo>
                  <a:pt x="39361" y="5633"/>
                </a:lnTo>
                <a:lnTo>
                  <a:pt x="23095" y="5633"/>
                </a:lnTo>
                <a:lnTo>
                  <a:pt x="17770" y="7394"/>
                </a:lnTo>
                <a:lnTo>
                  <a:pt x="13732" y="12206"/>
                </a:lnTo>
                <a:lnTo>
                  <a:pt x="10630" y="19366"/>
                </a:lnTo>
                <a:lnTo>
                  <a:pt x="8114" y="28169"/>
                </a:lnTo>
                <a:lnTo>
                  <a:pt x="6242" y="33803"/>
                </a:lnTo>
                <a:lnTo>
                  <a:pt x="6242" y="34429"/>
                </a:lnTo>
                <a:close/>
              </a:path>
              <a:path w="127634" h="93979">
                <a:moveTo>
                  <a:pt x="54011" y="18779"/>
                </a:moveTo>
                <a:lnTo>
                  <a:pt x="46190" y="18779"/>
                </a:lnTo>
                <a:lnTo>
                  <a:pt x="51915" y="12412"/>
                </a:lnTo>
                <a:lnTo>
                  <a:pt x="59689" y="6338"/>
                </a:lnTo>
                <a:lnTo>
                  <a:pt x="69452" y="1789"/>
                </a:lnTo>
                <a:lnTo>
                  <a:pt x="81146" y="0"/>
                </a:lnTo>
                <a:lnTo>
                  <a:pt x="90177" y="811"/>
                </a:lnTo>
                <a:lnTo>
                  <a:pt x="99091" y="4147"/>
                </a:lnTo>
                <a:lnTo>
                  <a:pt x="100495" y="5633"/>
                </a:lnTo>
                <a:lnTo>
                  <a:pt x="80521" y="5633"/>
                </a:lnTo>
                <a:lnTo>
                  <a:pt x="69852" y="7433"/>
                </a:lnTo>
                <a:lnTo>
                  <a:pt x="61171" y="12050"/>
                </a:lnTo>
                <a:lnTo>
                  <a:pt x="54364" y="18310"/>
                </a:lnTo>
                <a:lnTo>
                  <a:pt x="54011" y="18779"/>
                </a:lnTo>
                <a:close/>
              </a:path>
              <a:path w="127634" h="93979">
                <a:moveTo>
                  <a:pt x="24343" y="93899"/>
                </a:moveTo>
                <a:lnTo>
                  <a:pt x="16853" y="93899"/>
                </a:lnTo>
                <a:lnTo>
                  <a:pt x="13108" y="92021"/>
                </a:lnTo>
                <a:lnTo>
                  <a:pt x="13108" y="87013"/>
                </a:lnTo>
                <a:lnTo>
                  <a:pt x="14356" y="81379"/>
                </a:lnTo>
                <a:lnTo>
                  <a:pt x="15605" y="78875"/>
                </a:lnTo>
                <a:lnTo>
                  <a:pt x="21847" y="51957"/>
                </a:lnTo>
                <a:lnTo>
                  <a:pt x="23095" y="47575"/>
                </a:lnTo>
                <a:lnTo>
                  <a:pt x="24968" y="38811"/>
                </a:lnTo>
                <a:lnTo>
                  <a:pt x="26840" y="33177"/>
                </a:lnTo>
                <a:lnTo>
                  <a:pt x="28089" y="27543"/>
                </a:lnTo>
                <a:lnTo>
                  <a:pt x="29961" y="20031"/>
                </a:lnTo>
                <a:lnTo>
                  <a:pt x="29961" y="10015"/>
                </a:lnTo>
                <a:lnTo>
                  <a:pt x="28713" y="5633"/>
                </a:lnTo>
                <a:lnTo>
                  <a:pt x="39361" y="5633"/>
                </a:lnTo>
                <a:lnTo>
                  <a:pt x="43381" y="9771"/>
                </a:lnTo>
                <a:lnTo>
                  <a:pt x="46190" y="18779"/>
                </a:lnTo>
                <a:lnTo>
                  <a:pt x="54011" y="18779"/>
                </a:lnTo>
                <a:lnTo>
                  <a:pt x="49311" y="25039"/>
                </a:lnTo>
                <a:lnTo>
                  <a:pt x="43069" y="33177"/>
                </a:lnTo>
                <a:lnTo>
                  <a:pt x="43069" y="35055"/>
                </a:lnTo>
                <a:lnTo>
                  <a:pt x="39324" y="48201"/>
                </a:lnTo>
                <a:lnTo>
                  <a:pt x="38076" y="53209"/>
                </a:lnTo>
                <a:lnTo>
                  <a:pt x="36827" y="57591"/>
                </a:lnTo>
                <a:lnTo>
                  <a:pt x="33082" y="72615"/>
                </a:lnTo>
                <a:lnTo>
                  <a:pt x="32458" y="76371"/>
                </a:lnTo>
                <a:lnTo>
                  <a:pt x="31210" y="80753"/>
                </a:lnTo>
                <a:lnTo>
                  <a:pt x="29337" y="87639"/>
                </a:lnTo>
                <a:lnTo>
                  <a:pt x="28713" y="89517"/>
                </a:lnTo>
                <a:lnTo>
                  <a:pt x="27464" y="91395"/>
                </a:lnTo>
                <a:lnTo>
                  <a:pt x="24343" y="93899"/>
                </a:lnTo>
                <a:close/>
              </a:path>
              <a:path w="127634" h="93979">
                <a:moveTo>
                  <a:pt x="97375" y="93899"/>
                </a:moveTo>
                <a:lnTo>
                  <a:pt x="89777" y="92657"/>
                </a:lnTo>
                <a:lnTo>
                  <a:pt x="83408" y="89126"/>
                </a:lnTo>
                <a:lnTo>
                  <a:pt x="79029" y="83599"/>
                </a:lnTo>
                <a:lnTo>
                  <a:pt x="77400" y="76371"/>
                </a:lnTo>
                <a:lnTo>
                  <a:pt x="77400" y="72615"/>
                </a:lnTo>
                <a:lnTo>
                  <a:pt x="78025" y="70737"/>
                </a:lnTo>
                <a:lnTo>
                  <a:pt x="80521" y="64477"/>
                </a:lnTo>
                <a:lnTo>
                  <a:pt x="83789" y="55596"/>
                </a:lnTo>
                <a:lnTo>
                  <a:pt x="87934" y="43663"/>
                </a:lnTo>
                <a:lnTo>
                  <a:pt x="91494" y="31025"/>
                </a:lnTo>
                <a:lnTo>
                  <a:pt x="93005" y="20031"/>
                </a:lnTo>
                <a:lnTo>
                  <a:pt x="93005" y="16275"/>
                </a:lnTo>
                <a:lnTo>
                  <a:pt x="92381" y="5633"/>
                </a:lnTo>
                <a:lnTo>
                  <a:pt x="100495" y="5633"/>
                </a:lnTo>
                <a:lnTo>
                  <a:pt x="105899" y="11355"/>
                </a:lnTo>
                <a:lnTo>
                  <a:pt x="108611" y="23787"/>
                </a:lnTo>
                <a:lnTo>
                  <a:pt x="107206" y="33921"/>
                </a:lnTo>
                <a:lnTo>
                  <a:pt x="103929" y="45697"/>
                </a:lnTo>
                <a:lnTo>
                  <a:pt x="100184" y="56535"/>
                </a:lnTo>
                <a:lnTo>
                  <a:pt x="97375" y="63851"/>
                </a:lnTo>
                <a:lnTo>
                  <a:pt x="92381" y="76371"/>
                </a:lnTo>
                <a:lnTo>
                  <a:pt x="92381" y="85135"/>
                </a:lnTo>
                <a:lnTo>
                  <a:pt x="93630" y="88265"/>
                </a:lnTo>
                <a:lnTo>
                  <a:pt x="111736" y="88265"/>
                </a:lnTo>
                <a:lnTo>
                  <a:pt x="110746" y="89351"/>
                </a:lnTo>
                <a:lnTo>
                  <a:pt x="97375" y="93899"/>
                </a:lnTo>
                <a:close/>
              </a:path>
              <a:path w="127634" h="93979">
                <a:moveTo>
                  <a:pt x="111736" y="88265"/>
                </a:moveTo>
                <a:lnTo>
                  <a:pt x="97999" y="88265"/>
                </a:lnTo>
                <a:lnTo>
                  <a:pt x="104134" y="86632"/>
                </a:lnTo>
                <a:lnTo>
                  <a:pt x="110093" y="81770"/>
                </a:lnTo>
                <a:lnTo>
                  <a:pt x="115467" y="73740"/>
                </a:lnTo>
                <a:lnTo>
                  <a:pt x="119846" y="62599"/>
                </a:lnTo>
                <a:lnTo>
                  <a:pt x="120470" y="60721"/>
                </a:lnTo>
                <a:lnTo>
                  <a:pt x="121095" y="59469"/>
                </a:lnTo>
                <a:lnTo>
                  <a:pt x="127337" y="59469"/>
                </a:lnTo>
                <a:lnTo>
                  <a:pt x="127337" y="61973"/>
                </a:lnTo>
                <a:lnTo>
                  <a:pt x="125552" y="68282"/>
                </a:lnTo>
                <a:lnTo>
                  <a:pt x="120080" y="79110"/>
                </a:lnTo>
                <a:lnTo>
                  <a:pt x="111736" y="88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55">
            <a:extLst>
              <a:ext uri="{FF2B5EF4-FFF2-40B4-BE49-F238E27FC236}">
                <a16:creationId xmlns:a16="http://schemas.microsoft.com/office/drawing/2014/main" id="{FC5DF339-094A-42A1-8AFB-F9337041EEA9}"/>
              </a:ext>
            </a:extLst>
          </p:cNvPr>
          <p:cNvSpPr/>
          <p:nvPr/>
        </p:nvSpPr>
        <p:spPr>
          <a:xfrm>
            <a:off x="10370190" y="4776869"/>
            <a:ext cx="69215" cy="299720"/>
          </a:xfrm>
          <a:custGeom>
            <a:avLst/>
            <a:gdLst/>
            <a:ahLst/>
            <a:cxnLst/>
            <a:rect l="l" t="t" r="r" b="b"/>
            <a:pathLst>
              <a:path w="69215" h="299720">
                <a:moveTo>
                  <a:pt x="2496" y="299226"/>
                </a:moveTo>
                <a:lnTo>
                  <a:pt x="624" y="299226"/>
                </a:lnTo>
                <a:lnTo>
                  <a:pt x="0" y="297974"/>
                </a:lnTo>
                <a:lnTo>
                  <a:pt x="0" y="294218"/>
                </a:lnTo>
                <a:lnTo>
                  <a:pt x="3745" y="291088"/>
                </a:lnTo>
                <a:lnTo>
                  <a:pt x="26791" y="260268"/>
                </a:lnTo>
                <a:lnTo>
                  <a:pt x="41587" y="225280"/>
                </a:lnTo>
                <a:lnTo>
                  <a:pt x="49477" y="187828"/>
                </a:lnTo>
                <a:lnTo>
                  <a:pt x="51808" y="149613"/>
                </a:lnTo>
                <a:lnTo>
                  <a:pt x="48629" y="105519"/>
                </a:lnTo>
                <a:lnTo>
                  <a:pt x="39480" y="67294"/>
                </a:lnTo>
                <a:lnTo>
                  <a:pt x="24948" y="35173"/>
                </a:lnTo>
                <a:lnTo>
                  <a:pt x="5617" y="9389"/>
                </a:lnTo>
                <a:lnTo>
                  <a:pt x="0" y="4381"/>
                </a:lnTo>
                <a:lnTo>
                  <a:pt x="0" y="1251"/>
                </a:lnTo>
                <a:lnTo>
                  <a:pt x="624" y="0"/>
                </a:lnTo>
                <a:lnTo>
                  <a:pt x="2496" y="0"/>
                </a:lnTo>
                <a:lnTo>
                  <a:pt x="34799" y="31955"/>
                </a:lnTo>
                <a:lnTo>
                  <a:pt x="59182" y="81829"/>
                </a:lnTo>
                <a:lnTo>
                  <a:pt x="67920" y="129757"/>
                </a:lnTo>
                <a:lnTo>
                  <a:pt x="68662" y="149613"/>
                </a:lnTo>
                <a:lnTo>
                  <a:pt x="67930" y="169782"/>
                </a:lnTo>
                <a:lnTo>
                  <a:pt x="59445" y="215988"/>
                </a:lnTo>
                <a:lnTo>
                  <a:pt x="35589" y="265686"/>
                </a:lnTo>
                <a:lnTo>
                  <a:pt x="8768" y="295402"/>
                </a:lnTo>
                <a:lnTo>
                  <a:pt x="2496" y="299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56">
            <a:extLst>
              <a:ext uri="{FF2B5EF4-FFF2-40B4-BE49-F238E27FC236}">
                <a16:creationId xmlns:a16="http://schemas.microsoft.com/office/drawing/2014/main" id="{8F8EDDCC-5AF2-4EBE-B5A9-447B28C7352F}"/>
              </a:ext>
            </a:extLst>
          </p:cNvPr>
          <p:cNvSpPr/>
          <p:nvPr/>
        </p:nvSpPr>
        <p:spPr>
          <a:xfrm>
            <a:off x="8357690" y="3863340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57">
            <a:extLst>
              <a:ext uri="{FF2B5EF4-FFF2-40B4-BE49-F238E27FC236}">
                <a16:creationId xmlns:a16="http://schemas.microsoft.com/office/drawing/2014/main" id="{2E54EAC1-5E4F-458C-91F3-DC78A16F4AA5}"/>
              </a:ext>
            </a:extLst>
          </p:cNvPr>
          <p:cNvSpPr/>
          <p:nvPr/>
        </p:nvSpPr>
        <p:spPr>
          <a:xfrm>
            <a:off x="3096070" y="5035798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6745" y="54476"/>
                </a:lnTo>
                <a:lnTo>
                  <a:pt x="16745" y="52381"/>
                </a:lnTo>
                <a:lnTo>
                  <a:pt x="58608" y="10476"/>
                </a:lnTo>
                <a:lnTo>
                  <a:pt x="99229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2794" y="205335"/>
                </a:lnTo>
                <a:lnTo>
                  <a:pt x="72214" y="190581"/>
                </a:lnTo>
                <a:lnTo>
                  <a:pt x="80063" y="172160"/>
                </a:lnTo>
                <a:lnTo>
                  <a:pt x="87127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2801" y="21651"/>
                </a:lnTo>
                <a:lnTo>
                  <a:pt x="143687" y="39056"/>
                </a:lnTo>
                <a:lnTo>
                  <a:pt x="135881" y="60326"/>
                </a:lnTo>
                <a:lnTo>
                  <a:pt x="128860" y="84607"/>
                </a:lnTo>
                <a:lnTo>
                  <a:pt x="122101" y="111048"/>
                </a:lnTo>
                <a:lnTo>
                  <a:pt x="113750" y="142739"/>
                </a:lnTo>
                <a:lnTo>
                  <a:pt x="104483" y="169716"/>
                </a:lnTo>
                <a:lnTo>
                  <a:pt x="92862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58">
            <a:extLst>
              <a:ext uri="{FF2B5EF4-FFF2-40B4-BE49-F238E27FC236}">
                <a16:creationId xmlns:a16="http://schemas.microsoft.com/office/drawing/2014/main" id="{8CB1C6A8-BC1C-42C9-A63C-22B042465A1E}"/>
              </a:ext>
            </a:extLst>
          </p:cNvPr>
          <p:cNvSpPr/>
          <p:nvPr/>
        </p:nvSpPr>
        <p:spPr>
          <a:xfrm>
            <a:off x="3421203" y="5147890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59">
            <a:extLst>
              <a:ext uri="{FF2B5EF4-FFF2-40B4-BE49-F238E27FC236}">
                <a16:creationId xmlns:a16="http://schemas.microsoft.com/office/drawing/2014/main" id="{80B4B802-F4D1-4E5E-BAA3-2D2D4A7ABCC3}"/>
              </a:ext>
            </a:extLst>
          </p:cNvPr>
          <p:cNvSpPr/>
          <p:nvPr/>
        </p:nvSpPr>
        <p:spPr>
          <a:xfrm>
            <a:off x="3421203" y="5212843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60">
            <a:extLst>
              <a:ext uri="{FF2B5EF4-FFF2-40B4-BE49-F238E27FC236}">
                <a16:creationId xmlns:a16="http://schemas.microsoft.com/office/drawing/2014/main" id="{E9B4C1BD-1F50-457E-9F49-C518FF5A3187}"/>
              </a:ext>
            </a:extLst>
          </p:cNvPr>
          <p:cNvSpPr/>
          <p:nvPr/>
        </p:nvSpPr>
        <p:spPr>
          <a:xfrm>
            <a:off x="3934726" y="4946400"/>
            <a:ext cx="334010" cy="467359"/>
          </a:xfrm>
          <a:custGeom>
            <a:avLst/>
            <a:gdLst/>
            <a:ahLst/>
            <a:cxnLst/>
            <a:rect l="l" t="t" r="r" b="b"/>
            <a:pathLst>
              <a:path w="334010" h="467360">
                <a:moveTo>
                  <a:pt x="166755" y="467242"/>
                </a:moveTo>
                <a:lnTo>
                  <a:pt x="121939" y="461413"/>
                </a:lnTo>
                <a:lnTo>
                  <a:pt x="81969" y="445048"/>
                </a:lnTo>
                <a:lnTo>
                  <a:pt x="48317" y="419837"/>
                </a:lnTo>
                <a:lnTo>
                  <a:pt x="22456" y="387467"/>
                </a:lnTo>
                <a:lnTo>
                  <a:pt x="5859" y="349627"/>
                </a:lnTo>
                <a:lnTo>
                  <a:pt x="0" y="308003"/>
                </a:lnTo>
                <a:lnTo>
                  <a:pt x="0" y="0"/>
                </a:lnTo>
                <a:lnTo>
                  <a:pt x="27908" y="0"/>
                </a:lnTo>
                <a:lnTo>
                  <a:pt x="27908" y="306606"/>
                </a:lnTo>
                <a:lnTo>
                  <a:pt x="35181" y="349712"/>
                </a:lnTo>
                <a:lnTo>
                  <a:pt x="55281" y="386449"/>
                </a:lnTo>
                <a:lnTo>
                  <a:pt x="85629" y="414973"/>
                </a:lnTo>
                <a:lnTo>
                  <a:pt x="123647" y="433439"/>
                </a:lnTo>
                <a:lnTo>
                  <a:pt x="166755" y="440004"/>
                </a:lnTo>
                <a:lnTo>
                  <a:pt x="258274" y="440004"/>
                </a:lnTo>
                <a:lnTo>
                  <a:pt x="251541" y="445048"/>
                </a:lnTo>
                <a:lnTo>
                  <a:pt x="211571" y="461413"/>
                </a:lnTo>
                <a:lnTo>
                  <a:pt x="166755" y="467242"/>
                </a:lnTo>
                <a:close/>
              </a:path>
              <a:path w="334010" h="467360">
                <a:moveTo>
                  <a:pt x="258274" y="440004"/>
                </a:moveTo>
                <a:lnTo>
                  <a:pt x="166755" y="440004"/>
                </a:lnTo>
                <a:lnTo>
                  <a:pt x="209863" y="433439"/>
                </a:lnTo>
                <a:lnTo>
                  <a:pt x="247880" y="414973"/>
                </a:lnTo>
                <a:lnTo>
                  <a:pt x="278229" y="386449"/>
                </a:lnTo>
                <a:lnTo>
                  <a:pt x="298328" y="349712"/>
                </a:lnTo>
                <a:lnTo>
                  <a:pt x="305602" y="306606"/>
                </a:lnTo>
                <a:lnTo>
                  <a:pt x="305602" y="0"/>
                </a:lnTo>
                <a:lnTo>
                  <a:pt x="333510" y="0"/>
                </a:lnTo>
                <a:lnTo>
                  <a:pt x="333510" y="308003"/>
                </a:lnTo>
                <a:lnTo>
                  <a:pt x="327651" y="349627"/>
                </a:lnTo>
                <a:lnTo>
                  <a:pt x="311054" y="387467"/>
                </a:lnTo>
                <a:lnTo>
                  <a:pt x="285193" y="419837"/>
                </a:lnTo>
                <a:lnTo>
                  <a:pt x="258274" y="440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61">
            <a:extLst>
              <a:ext uri="{FF2B5EF4-FFF2-40B4-BE49-F238E27FC236}">
                <a16:creationId xmlns:a16="http://schemas.microsoft.com/office/drawing/2014/main" id="{7E159B4A-14BB-4731-ABC0-3DD289DAB091}"/>
              </a:ext>
            </a:extLst>
          </p:cNvPr>
          <p:cNvSpPr/>
          <p:nvPr/>
        </p:nvSpPr>
        <p:spPr>
          <a:xfrm>
            <a:off x="3766580" y="5503739"/>
            <a:ext cx="259715" cy="170815"/>
          </a:xfrm>
          <a:custGeom>
            <a:avLst/>
            <a:gdLst/>
            <a:ahLst/>
            <a:cxnLst/>
            <a:rect l="l" t="t" r="r" b="b"/>
            <a:pathLst>
              <a:path w="259714" h="170814">
                <a:moveTo>
                  <a:pt x="36979" y="170414"/>
                </a:moveTo>
                <a:lnTo>
                  <a:pt x="33490" y="170414"/>
                </a:lnTo>
                <a:lnTo>
                  <a:pt x="32792" y="169017"/>
                </a:lnTo>
                <a:lnTo>
                  <a:pt x="32792" y="164827"/>
                </a:lnTo>
                <a:lnTo>
                  <a:pt x="34188" y="160636"/>
                </a:lnTo>
                <a:lnTo>
                  <a:pt x="36532" y="142859"/>
                </a:lnTo>
                <a:lnTo>
                  <a:pt x="38287" y="124755"/>
                </a:lnTo>
                <a:lnTo>
                  <a:pt x="39388" y="107305"/>
                </a:lnTo>
                <a:lnTo>
                  <a:pt x="39770" y="91493"/>
                </a:lnTo>
                <a:lnTo>
                  <a:pt x="38538" y="65716"/>
                </a:lnTo>
                <a:lnTo>
                  <a:pt x="33577" y="40857"/>
                </a:lnTo>
                <a:lnTo>
                  <a:pt x="22992" y="21760"/>
                </a:lnTo>
                <a:lnTo>
                  <a:pt x="4884" y="13269"/>
                </a:lnTo>
                <a:lnTo>
                  <a:pt x="2093" y="12571"/>
                </a:lnTo>
                <a:lnTo>
                  <a:pt x="1395" y="12571"/>
                </a:lnTo>
                <a:lnTo>
                  <a:pt x="697" y="11873"/>
                </a:lnTo>
                <a:lnTo>
                  <a:pt x="0" y="11873"/>
                </a:lnTo>
                <a:lnTo>
                  <a:pt x="2790" y="3492"/>
                </a:lnTo>
                <a:lnTo>
                  <a:pt x="12558" y="0"/>
                </a:lnTo>
                <a:lnTo>
                  <a:pt x="18140" y="0"/>
                </a:lnTo>
                <a:lnTo>
                  <a:pt x="41939" y="10607"/>
                </a:lnTo>
                <a:lnTo>
                  <a:pt x="54160" y="35095"/>
                </a:lnTo>
                <a:lnTo>
                  <a:pt x="58663" y="62464"/>
                </a:lnTo>
                <a:lnTo>
                  <a:pt x="59306" y="81715"/>
                </a:lnTo>
                <a:lnTo>
                  <a:pt x="59066" y="93970"/>
                </a:lnTo>
                <a:lnTo>
                  <a:pt x="58434" y="106945"/>
                </a:lnTo>
                <a:lnTo>
                  <a:pt x="57540" y="119528"/>
                </a:lnTo>
                <a:lnTo>
                  <a:pt x="56515" y="130604"/>
                </a:lnTo>
                <a:lnTo>
                  <a:pt x="70766" y="130604"/>
                </a:lnTo>
                <a:lnTo>
                  <a:pt x="41165" y="166223"/>
                </a:lnTo>
                <a:lnTo>
                  <a:pt x="36979" y="170414"/>
                </a:lnTo>
                <a:close/>
              </a:path>
              <a:path w="259714" h="170814">
                <a:moveTo>
                  <a:pt x="70766" y="130604"/>
                </a:moveTo>
                <a:lnTo>
                  <a:pt x="56515" y="130604"/>
                </a:lnTo>
                <a:lnTo>
                  <a:pt x="78657" y="103257"/>
                </a:lnTo>
                <a:lnTo>
                  <a:pt x="99163" y="74730"/>
                </a:lnTo>
                <a:lnTo>
                  <a:pt x="118231" y="45157"/>
                </a:lnTo>
                <a:lnTo>
                  <a:pt x="136055" y="14666"/>
                </a:lnTo>
                <a:lnTo>
                  <a:pt x="135357" y="13968"/>
                </a:lnTo>
                <a:lnTo>
                  <a:pt x="134660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6987" y="9079"/>
                </a:lnTo>
                <a:lnTo>
                  <a:pt x="162789" y="25841"/>
                </a:lnTo>
                <a:lnTo>
                  <a:pt x="140242" y="25841"/>
                </a:lnTo>
                <a:lnTo>
                  <a:pt x="127018" y="49347"/>
                </a:lnTo>
                <a:lnTo>
                  <a:pt x="106664" y="81889"/>
                </a:lnTo>
                <a:lnTo>
                  <a:pt x="78330" y="121503"/>
                </a:lnTo>
                <a:lnTo>
                  <a:pt x="70766" y="130604"/>
                </a:lnTo>
                <a:close/>
              </a:path>
              <a:path w="259714" h="170814">
                <a:moveTo>
                  <a:pt x="201384" y="136890"/>
                </a:moveTo>
                <a:lnTo>
                  <a:pt x="186989" y="136890"/>
                </a:lnTo>
                <a:lnTo>
                  <a:pt x="215127" y="102296"/>
                </a:lnTo>
                <a:lnTo>
                  <a:pt x="234172" y="74381"/>
                </a:lnTo>
                <a:lnTo>
                  <a:pt x="244976" y="53800"/>
                </a:lnTo>
                <a:lnTo>
                  <a:pt x="248388" y="41206"/>
                </a:lnTo>
                <a:lnTo>
                  <a:pt x="248388" y="38413"/>
                </a:lnTo>
                <a:lnTo>
                  <a:pt x="247691" y="25143"/>
                </a:lnTo>
                <a:lnTo>
                  <a:pt x="233038" y="23047"/>
                </a:lnTo>
                <a:lnTo>
                  <a:pt x="230248" y="23047"/>
                </a:lnTo>
                <a:lnTo>
                  <a:pt x="229550" y="22349"/>
                </a:lnTo>
                <a:lnTo>
                  <a:pt x="229550" y="13269"/>
                </a:lnTo>
                <a:lnTo>
                  <a:pt x="233038" y="0"/>
                </a:lnTo>
                <a:lnTo>
                  <a:pt x="240016" y="0"/>
                </a:lnTo>
                <a:lnTo>
                  <a:pt x="246306" y="1298"/>
                </a:lnTo>
                <a:lnTo>
                  <a:pt x="252662" y="5674"/>
                </a:lnTo>
                <a:lnTo>
                  <a:pt x="257579" y="13848"/>
                </a:lnTo>
                <a:lnTo>
                  <a:pt x="259552" y="26539"/>
                </a:lnTo>
                <a:lnTo>
                  <a:pt x="254319" y="52283"/>
                </a:lnTo>
                <a:lnTo>
                  <a:pt x="239667" y="83199"/>
                </a:lnTo>
                <a:lnTo>
                  <a:pt x="217165" y="117389"/>
                </a:lnTo>
                <a:lnTo>
                  <a:pt x="201384" y="136890"/>
                </a:lnTo>
                <a:close/>
              </a:path>
              <a:path w="259714" h="170814">
                <a:moveTo>
                  <a:pt x="173034" y="170414"/>
                </a:moveTo>
                <a:lnTo>
                  <a:pt x="169546" y="170414"/>
                </a:lnTo>
                <a:lnTo>
                  <a:pt x="168848" y="169716"/>
                </a:lnTo>
                <a:lnTo>
                  <a:pt x="168848" y="162731"/>
                </a:lnTo>
                <a:lnTo>
                  <a:pt x="167518" y="147039"/>
                </a:lnTo>
                <a:lnTo>
                  <a:pt x="163441" y="114715"/>
                </a:lnTo>
                <a:lnTo>
                  <a:pt x="154915" y="72177"/>
                </a:lnTo>
                <a:lnTo>
                  <a:pt x="140242" y="25841"/>
                </a:lnTo>
                <a:lnTo>
                  <a:pt x="162789" y="25841"/>
                </a:lnTo>
                <a:lnTo>
                  <a:pt x="169916" y="46434"/>
                </a:lnTo>
                <a:lnTo>
                  <a:pt x="178267" y="79532"/>
                </a:lnTo>
                <a:lnTo>
                  <a:pt x="183478" y="109357"/>
                </a:lnTo>
                <a:lnTo>
                  <a:pt x="186989" y="136890"/>
                </a:lnTo>
                <a:lnTo>
                  <a:pt x="201384" y="136890"/>
                </a:lnTo>
                <a:lnTo>
                  <a:pt x="188384" y="152953"/>
                </a:lnTo>
                <a:lnTo>
                  <a:pt x="183500" y="159239"/>
                </a:lnTo>
                <a:lnTo>
                  <a:pt x="173034" y="170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62">
            <a:extLst>
              <a:ext uri="{FF2B5EF4-FFF2-40B4-BE49-F238E27FC236}">
                <a16:creationId xmlns:a16="http://schemas.microsoft.com/office/drawing/2014/main" id="{7F123663-E8E5-4944-BC04-AAD85F8CE3EA}"/>
              </a:ext>
            </a:extLst>
          </p:cNvPr>
          <p:cNvSpPr/>
          <p:nvPr/>
        </p:nvSpPr>
        <p:spPr>
          <a:xfrm>
            <a:off x="4065205" y="5528179"/>
            <a:ext cx="128905" cy="152400"/>
          </a:xfrm>
          <a:custGeom>
            <a:avLst/>
            <a:gdLst/>
            <a:ahLst/>
            <a:cxnLst/>
            <a:rect l="l" t="t" r="r" b="b"/>
            <a:pathLst>
              <a:path w="128905" h="152400">
                <a:moveTo>
                  <a:pt x="128380" y="152255"/>
                </a:moveTo>
                <a:lnTo>
                  <a:pt x="78144" y="152255"/>
                </a:lnTo>
                <a:lnTo>
                  <a:pt x="47979" y="146449"/>
                </a:lnTo>
                <a:lnTo>
                  <a:pt x="23112" y="130429"/>
                </a:lnTo>
                <a:lnTo>
                  <a:pt x="6224" y="106290"/>
                </a:lnTo>
                <a:lnTo>
                  <a:pt x="0" y="76127"/>
                </a:lnTo>
                <a:lnTo>
                  <a:pt x="6126" y="46554"/>
                </a:lnTo>
                <a:lnTo>
                  <a:pt x="22850" y="22349"/>
                </a:lnTo>
                <a:lnTo>
                  <a:pt x="47684" y="6002"/>
                </a:lnTo>
                <a:lnTo>
                  <a:pt x="78144" y="0"/>
                </a:lnTo>
                <a:lnTo>
                  <a:pt x="128380" y="0"/>
                </a:lnTo>
                <a:lnTo>
                  <a:pt x="128380" y="11873"/>
                </a:lnTo>
                <a:lnTo>
                  <a:pt x="79540" y="11873"/>
                </a:lnTo>
                <a:lnTo>
                  <a:pt x="54040" y="16325"/>
                </a:lnTo>
                <a:lnTo>
                  <a:pt x="33054" y="28635"/>
                </a:lnTo>
                <a:lnTo>
                  <a:pt x="18217" y="47230"/>
                </a:lnTo>
                <a:lnTo>
                  <a:pt x="11163" y="70540"/>
                </a:lnTo>
                <a:lnTo>
                  <a:pt x="128380" y="70540"/>
                </a:lnTo>
                <a:lnTo>
                  <a:pt x="128380" y="81715"/>
                </a:lnTo>
                <a:lnTo>
                  <a:pt x="11163" y="81715"/>
                </a:lnTo>
                <a:lnTo>
                  <a:pt x="18217" y="105428"/>
                </a:lnTo>
                <a:lnTo>
                  <a:pt x="33054" y="124231"/>
                </a:lnTo>
                <a:lnTo>
                  <a:pt x="54040" y="136617"/>
                </a:lnTo>
                <a:lnTo>
                  <a:pt x="79540" y="141080"/>
                </a:lnTo>
                <a:lnTo>
                  <a:pt x="128380" y="141080"/>
                </a:lnTo>
                <a:lnTo>
                  <a:pt x="128380" y="152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63">
            <a:extLst>
              <a:ext uri="{FF2B5EF4-FFF2-40B4-BE49-F238E27FC236}">
                <a16:creationId xmlns:a16="http://schemas.microsoft.com/office/drawing/2014/main" id="{E6B6920D-6ECF-43E2-A0E6-2AF3FC3143D0}"/>
              </a:ext>
            </a:extLst>
          </p:cNvPr>
          <p:cNvSpPr/>
          <p:nvPr/>
        </p:nvSpPr>
        <p:spPr>
          <a:xfrm>
            <a:off x="4228472" y="5503739"/>
            <a:ext cx="213995" cy="164465"/>
          </a:xfrm>
          <a:custGeom>
            <a:avLst/>
            <a:gdLst/>
            <a:ahLst/>
            <a:cxnLst/>
            <a:rect l="l" t="t" r="r" b="b"/>
            <a:pathLst>
              <a:path w="213994" h="164464">
                <a:moveTo>
                  <a:pt x="6279" y="46794"/>
                </a:moveTo>
                <a:lnTo>
                  <a:pt x="2093" y="46794"/>
                </a:lnTo>
                <a:lnTo>
                  <a:pt x="0" y="46095"/>
                </a:lnTo>
                <a:lnTo>
                  <a:pt x="0" y="44698"/>
                </a:lnTo>
                <a:lnTo>
                  <a:pt x="1580" y="38926"/>
                </a:lnTo>
                <a:lnTo>
                  <a:pt x="38374" y="8381"/>
                </a:lnTo>
                <a:lnTo>
                  <a:pt x="83017" y="130"/>
                </a:lnTo>
                <a:lnTo>
                  <a:pt x="102565" y="0"/>
                </a:lnTo>
                <a:lnTo>
                  <a:pt x="134049" y="447"/>
                </a:lnTo>
                <a:lnTo>
                  <a:pt x="159778" y="3579"/>
                </a:lnTo>
                <a:lnTo>
                  <a:pt x="177134" y="12080"/>
                </a:lnTo>
                <a:lnTo>
                  <a:pt x="177860" y="13968"/>
                </a:lnTo>
                <a:lnTo>
                  <a:pt x="65585" y="13968"/>
                </a:lnTo>
                <a:lnTo>
                  <a:pt x="43313" y="16631"/>
                </a:lnTo>
                <a:lnTo>
                  <a:pt x="30786" y="21127"/>
                </a:lnTo>
                <a:lnTo>
                  <a:pt x="24670" y="26932"/>
                </a:lnTo>
                <a:lnTo>
                  <a:pt x="21629" y="33524"/>
                </a:lnTo>
                <a:lnTo>
                  <a:pt x="18838" y="41905"/>
                </a:lnTo>
                <a:lnTo>
                  <a:pt x="6279" y="46794"/>
                </a:lnTo>
                <a:close/>
              </a:path>
              <a:path w="213994" h="164464">
                <a:moveTo>
                  <a:pt x="36281" y="164128"/>
                </a:moveTo>
                <a:lnTo>
                  <a:pt x="29304" y="164128"/>
                </a:lnTo>
                <a:lnTo>
                  <a:pt x="28606" y="163430"/>
                </a:lnTo>
                <a:lnTo>
                  <a:pt x="28606" y="161335"/>
                </a:lnTo>
                <a:lnTo>
                  <a:pt x="30002" y="157144"/>
                </a:lnTo>
                <a:lnTo>
                  <a:pt x="40467" y="130157"/>
                </a:lnTo>
                <a:lnTo>
                  <a:pt x="50933" y="97342"/>
                </a:lnTo>
                <a:lnTo>
                  <a:pt x="59829" y="58634"/>
                </a:lnTo>
                <a:lnTo>
                  <a:pt x="65585" y="13968"/>
                </a:lnTo>
                <a:lnTo>
                  <a:pt x="85819" y="13968"/>
                </a:lnTo>
                <a:lnTo>
                  <a:pt x="77392" y="67921"/>
                </a:lnTo>
                <a:lnTo>
                  <a:pt x="64975" y="112445"/>
                </a:lnTo>
                <a:lnTo>
                  <a:pt x="48840" y="154350"/>
                </a:lnTo>
                <a:lnTo>
                  <a:pt x="46049" y="157842"/>
                </a:lnTo>
                <a:lnTo>
                  <a:pt x="36281" y="164128"/>
                </a:lnTo>
                <a:close/>
              </a:path>
              <a:path w="213994" h="164464">
                <a:moveTo>
                  <a:pt x="154196" y="164128"/>
                </a:moveTo>
                <a:lnTo>
                  <a:pt x="144330" y="161902"/>
                </a:lnTo>
                <a:lnTo>
                  <a:pt x="135968" y="155223"/>
                </a:lnTo>
                <a:lnTo>
                  <a:pt x="127999" y="144092"/>
                </a:lnTo>
                <a:lnTo>
                  <a:pt x="119310" y="128509"/>
                </a:lnTo>
                <a:lnTo>
                  <a:pt x="110218" y="112969"/>
                </a:lnTo>
                <a:lnTo>
                  <a:pt x="103088" y="103191"/>
                </a:lnTo>
                <a:lnTo>
                  <a:pt x="96743" y="97866"/>
                </a:lnTo>
                <a:lnTo>
                  <a:pt x="87912" y="94985"/>
                </a:lnTo>
                <a:lnTo>
                  <a:pt x="87215" y="94985"/>
                </a:lnTo>
                <a:lnTo>
                  <a:pt x="87215" y="90794"/>
                </a:lnTo>
                <a:lnTo>
                  <a:pt x="91401" y="87302"/>
                </a:lnTo>
                <a:lnTo>
                  <a:pt x="94890" y="85207"/>
                </a:lnTo>
                <a:lnTo>
                  <a:pt x="101169" y="81715"/>
                </a:lnTo>
                <a:lnTo>
                  <a:pt x="103960" y="81715"/>
                </a:lnTo>
                <a:lnTo>
                  <a:pt x="108844" y="81016"/>
                </a:lnTo>
                <a:lnTo>
                  <a:pt x="133613" y="76826"/>
                </a:lnTo>
                <a:lnTo>
                  <a:pt x="150010" y="66873"/>
                </a:lnTo>
                <a:lnTo>
                  <a:pt x="159080" y="53516"/>
                </a:lnTo>
                <a:lnTo>
                  <a:pt x="161871" y="39111"/>
                </a:lnTo>
                <a:lnTo>
                  <a:pt x="159494" y="28700"/>
                </a:lnTo>
                <a:lnTo>
                  <a:pt x="150707" y="20777"/>
                </a:lnTo>
                <a:lnTo>
                  <a:pt x="133024" y="15736"/>
                </a:lnTo>
                <a:lnTo>
                  <a:pt x="103960" y="13968"/>
                </a:lnTo>
                <a:lnTo>
                  <a:pt x="177860" y="13968"/>
                </a:lnTo>
                <a:lnTo>
                  <a:pt x="183500" y="28635"/>
                </a:lnTo>
                <a:lnTo>
                  <a:pt x="180012" y="45408"/>
                </a:lnTo>
                <a:lnTo>
                  <a:pt x="169197" y="62246"/>
                </a:lnTo>
                <a:lnTo>
                  <a:pt x="150533" y="77644"/>
                </a:lnTo>
                <a:lnTo>
                  <a:pt x="123496" y="90096"/>
                </a:lnTo>
                <a:lnTo>
                  <a:pt x="126200" y="93140"/>
                </a:lnTo>
                <a:lnTo>
                  <a:pt x="129427" y="97691"/>
                </a:lnTo>
                <a:lnTo>
                  <a:pt x="133700" y="104730"/>
                </a:lnTo>
                <a:lnTo>
                  <a:pt x="139544" y="115239"/>
                </a:lnTo>
                <a:lnTo>
                  <a:pt x="146695" y="128542"/>
                </a:lnTo>
                <a:lnTo>
                  <a:pt x="153847" y="139422"/>
                </a:lnTo>
                <a:lnTo>
                  <a:pt x="161522" y="146766"/>
                </a:lnTo>
                <a:lnTo>
                  <a:pt x="170244" y="149461"/>
                </a:lnTo>
                <a:lnTo>
                  <a:pt x="194007" y="149461"/>
                </a:lnTo>
                <a:lnTo>
                  <a:pt x="176120" y="159468"/>
                </a:lnTo>
                <a:lnTo>
                  <a:pt x="154196" y="164128"/>
                </a:lnTo>
                <a:close/>
              </a:path>
              <a:path w="213994" h="164464">
                <a:moveTo>
                  <a:pt x="194007" y="149461"/>
                </a:moveTo>
                <a:lnTo>
                  <a:pt x="170244" y="149461"/>
                </a:lnTo>
                <a:lnTo>
                  <a:pt x="178649" y="148206"/>
                </a:lnTo>
                <a:lnTo>
                  <a:pt x="185157" y="145184"/>
                </a:lnTo>
                <a:lnTo>
                  <a:pt x="189965" y="141506"/>
                </a:lnTo>
                <a:lnTo>
                  <a:pt x="193268" y="138287"/>
                </a:lnTo>
                <a:lnTo>
                  <a:pt x="199548" y="130604"/>
                </a:lnTo>
                <a:lnTo>
                  <a:pt x="208618" y="128509"/>
                </a:lnTo>
                <a:lnTo>
                  <a:pt x="213502" y="128509"/>
                </a:lnTo>
                <a:lnTo>
                  <a:pt x="213502" y="129906"/>
                </a:lnTo>
                <a:lnTo>
                  <a:pt x="208455" y="137315"/>
                </a:lnTo>
                <a:lnTo>
                  <a:pt x="195100" y="148850"/>
                </a:lnTo>
                <a:lnTo>
                  <a:pt x="194007" y="149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64">
            <a:extLst>
              <a:ext uri="{FF2B5EF4-FFF2-40B4-BE49-F238E27FC236}">
                <a16:creationId xmlns:a16="http://schemas.microsoft.com/office/drawing/2014/main" id="{C8A6E2F2-D021-4E5B-9530-D6A9998C5526}"/>
              </a:ext>
            </a:extLst>
          </p:cNvPr>
          <p:cNvSpPr/>
          <p:nvPr/>
        </p:nvSpPr>
        <p:spPr>
          <a:xfrm>
            <a:off x="4496397" y="5035798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7443" y="54476"/>
                </a:lnTo>
                <a:lnTo>
                  <a:pt x="17443" y="52381"/>
                </a:lnTo>
                <a:lnTo>
                  <a:pt x="58608" y="10476"/>
                </a:lnTo>
                <a:lnTo>
                  <a:pt x="99523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3492" y="205335"/>
                </a:lnTo>
                <a:lnTo>
                  <a:pt x="72508" y="190581"/>
                </a:lnTo>
                <a:lnTo>
                  <a:pt x="80150" y="172160"/>
                </a:lnTo>
                <a:lnTo>
                  <a:pt x="87138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3498" y="21651"/>
                </a:lnTo>
                <a:lnTo>
                  <a:pt x="144090" y="39056"/>
                </a:lnTo>
                <a:lnTo>
                  <a:pt x="136317" y="60326"/>
                </a:lnTo>
                <a:lnTo>
                  <a:pt x="129460" y="84607"/>
                </a:lnTo>
                <a:lnTo>
                  <a:pt x="122798" y="111048"/>
                </a:lnTo>
                <a:lnTo>
                  <a:pt x="114044" y="142739"/>
                </a:lnTo>
                <a:lnTo>
                  <a:pt x="104571" y="169716"/>
                </a:lnTo>
                <a:lnTo>
                  <a:pt x="92873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65">
            <a:extLst>
              <a:ext uri="{FF2B5EF4-FFF2-40B4-BE49-F238E27FC236}">
                <a16:creationId xmlns:a16="http://schemas.microsoft.com/office/drawing/2014/main" id="{EE2AAD5D-9A4D-4E5B-8617-BE68FA149F05}"/>
              </a:ext>
            </a:extLst>
          </p:cNvPr>
          <p:cNvSpPr/>
          <p:nvPr/>
        </p:nvSpPr>
        <p:spPr>
          <a:xfrm>
            <a:off x="4698039" y="5154524"/>
            <a:ext cx="259079" cy="171450"/>
          </a:xfrm>
          <a:custGeom>
            <a:avLst/>
            <a:gdLst/>
            <a:ahLst/>
            <a:cxnLst/>
            <a:rect l="l" t="t" r="r" b="b"/>
            <a:pathLst>
              <a:path w="259079" h="171450">
                <a:moveTo>
                  <a:pt x="36281" y="171112"/>
                </a:moveTo>
                <a:lnTo>
                  <a:pt x="33490" y="171112"/>
                </a:lnTo>
                <a:lnTo>
                  <a:pt x="32792" y="169716"/>
                </a:lnTo>
                <a:lnTo>
                  <a:pt x="32792" y="164827"/>
                </a:lnTo>
                <a:lnTo>
                  <a:pt x="33490" y="160636"/>
                </a:lnTo>
                <a:lnTo>
                  <a:pt x="36237" y="142859"/>
                </a:lnTo>
                <a:lnTo>
                  <a:pt x="38200" y="124755"/>
                </a:lnTo>
                <a:lnTo>
                  <a:pt x="39377" y="107305"/>
                </a:lnTo>
                <a:lnTo>
                  <a:pt x="39770" y="91493"/>
                </a:lnTo>
                <a:lnTo>
                  <a:pt x="38440" y="65716"/>
                </a:lnTo>
                <a:lnTo>
                  <a:pt x="33316" y="40857"/>
                </a:lnTo>
                <a:lnTo>
                  <a:pt x="22697" y="21760"/>
                </a:lnTo>
                <a:lnTo>
                  <a:pt x="4884" y="13269"/>
                </a:lnTo>
                <a:lnTo>
                  <a:pt x="1395" y="12571"/>
                </a:lnTo>
                <a:lnTo>
                  <a:pt x="0" y="11873"/>
                </a:lnTo>
                <a:lnTo>
                  <a:pt x="2093" y="3492"/>
                </a:lnTo>
                <a:lnTo>
                  <a:pt x="11861" y="0"/>
                </a:lnTo>
                <a:lnTo>
                  <a:pt x="17443" y="0"/>
                </a:lnTo>
                <a:lnTo>
                  <a:pt x="41241" y="10705"/>
                </a:lnTo>
                <a:lnTo>
                  <a:pt x="53462" y="35357"/>
                </a:lnTo>
                <a:lnTo>
                  <a:pt x="57965" y="62759"/>
                </a:lnTo>
                <a:lnTo>
                  <a:pt x="58608" y="81715"/>
                </a:lnTo>
                <a:lnTo>
                  <a:pt x="58368" y="93970"/>
                </a:lnTo>
                <a:lnTo>
                  <a:pt x="57736" y="106945"/>
                </a:lnTo>
                <a:lnTo>
                  <a:pt x="56842" y="119528"/>
                </a:lnTo>
                <a:lnTo>
                  <a:pt x="55817" y="130604"/>
                </a:lnTo>
                <a:lnTo>
                  <a:pt x="70076" y="130604"/>
                </a:lnTo>
                <a:lnTo>
                  <a:pt x="40467" y="166223"/>
                </a:lnTo>
                <a:lnTo>
                  <a:pt x="36281" y="170414"/>
                </a:lnTo>
                <a:lnTo>
                  <a:pt x="36281" y="171112"/>
                </a:lnTo>
                <a:close/>
              </a:path>
              <a:path w="259079" h="171450">
                <a:moveTo>
                  <a:pt x="70076" y="130604"/>
                </a:moveTo>
                <a:lnTo>
                  <a:pt x="55817" y="130604"/>
                </a:lnTo>
                <a:lnTo>
                  <a:pt x="78057" y="103257"/>
                </a:lnTo>
                <a:lnTo>
                  <a:pt x="98727" y="74730"/>
                </a:lnTo>
                <a:lnTo>
                  <a:pt x="117827" y="45157"/>
                </a:lnTo>
                <a:lnTo>
                  <a:pt x="135357" y="14666"/>
                </a:lnTo>
                <a:lnTo>
                  <a:pt x="135357" y="13968"/>
                </a:lnTo>
                <a:lnTo>
                  <a:pt x="133962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5591" y="7682"/>
                </a:lnTo>
                <a:lnTo>
                  <a:pt x="156289" y="9079"/>
                </a:lnTo>
                <a:lnTo>
                  <a:pt x="162284" y="26539"/>
                </a:lnTo>
                <a:lnTo>
                  <a:pt x="139544" y="26539"/>
                </a:lnTo>
                <a:lnTo>
                  <a:pt x="126320" y="49642"/>
                </a:lnTo>
                <a:lnTo>
                  <a:pt x="105966" y="81977"/>
                </a:lnTo>
                <a:lnTo>
                  <a:pt x="77632" y="121514"/>
                </a:lnTo>
                <a:lnTo>
                  <a:pt x="70076" y="130604"/>
                </a:lnTo>
                <a:close/>
              </a:path>
              <a:path w="259079" h="171450">
                <a:moveTo>
                  <a:pt x="200779" y="137588"/>
                </a:moveTo>
                <a:lnTo>
                  <a:pt x="186291" y="137588"/>
                </a:lnTo>
                <a:lnTo>
                  <a:pt x="214723" y="102984"/>
                </a:lnTo>
                <a:lnTo>
                  <a:pt x="233736" y="74992"/>
                </a:lnTo>
                <a:lnTo>
                  <a:pt x="244376" y="54203"/>
                </a:lnTo>
                <a:lnTo>
                  <a:pt x="247691" y="41206"/>
                </a:lnTo>
                <a:lnTo>
                  <a:pt x="247691" y="38413"/>
                </a:lnTo>
                <a:lnTo>
                  <a:pt x="246993" y="25143"/>
                </a:lnTo>
                <a:lnTo>
                  <a:pt x="233038" y="23746"/>
                </a:lnTo>
                <a:lnTo>
                  <a:pt x="229550" y="23047"/>
                </a:lnTo>
                <a:lnTo>
                  <a:pt x="228852" y="23047"/>
                </a:lnTo>
                <a:lnTo>
                  <a:pt x="228852" y="13269"/>
                </a:lnTo>
                <a:lnTo>
                  <a:pt x="233038" y="0"/>
                </a:lnTo>
                <a:lnTo>
                  <a:pt x="239318" y="0"/>
                </a:lnTo>
                <a:lnTo>
                  <a:pt x="245903" y="1298"/>
                </a:lnTo>
                <a:lnTo>
                  <a:pt x="252226" y="5674"/>
                </a:lnTo>
                <a:lnTo>
                  <a:pt x="256979" y="13848"/>
                </a:lnTo>
                <a:lnTo>
                  <a:pt x="258854" y="26539"/>
                </a:lnTo>
                <a:lnTo>
                  <a:pt x="253719" y="52392"/>
                </a:lnTo>
                <a:lnTo>
                  <a:pt x="239231" y="83548"/>
                </a:lnTo>
                <a:lnTo>
                  <a:pt x="216762" y="117978"/>
                </a:lnTo>
                <a:lnTo>
                  <a:pt x="200779" y="137588"/>
                </a:lnTo>
                <a:close/>
              </a:path>
              <a:path w="259079" h="171450">
                <a:moveTo>
                  <a:pt x="172337" y="171112"/>
                </a:moveTo>
                <a:lnTo>
                  <a:pt x="168848" y="171112"/>
                </a:lnTo>
                <a:lnTo>
                  <a:pt x="168150" y="169716"/>
                </a:lnTo>
                <a:lnTo>
                  <a:pt x="168150" y="163430"/>
                </a:lnTo>
                <a:lnTo>
                  <a:pt x="166820" y="147639"/>
                </a:lnTo>
                <a:lnTo>
                  <a:pt x="162743" y="115151"/>
                </a:lnTo>
                <a:lnTo>
                  <a:pt x="154218" y="72581"/>
                </a:lnTo>
                <a:lnTo>
                  <a:pt x="139544" y="26539"/>
                </a:lnTo>
                <a:lnTo>
                  <a:pt x="162284" y="26539"/>
                </a:lnTo>
                <a:lnTo>
                  <a:pt x="169219" y="46739"/>
                </a:lnTo>
                <a:lnTo>
                  <a:pt x="177570" y="79881"/>
                </a:lnTo>
                <a:lnTo>
                  <a:pt x="182781" y="109750"/>
                </a:lnTo>
                <a:lnTo>
                  <a:pt x="186291" y="137588"/>
                </a:lnTo>
                <a:lnTo>
                  <a:pt x="200779" y="137588"/>
                </a:lnTo>
                <a:lnTo>
                  <a:pt x="187687" y="153652"/>
                </a:lnTo>
                <a:lnTo>
                  <a:pt x="172337" y="171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">
            <a:extLst>
              <a:ext uri="{FF2B5EF4-FFF2-40B4-BE49-F238E27FC236}">
                <a16:creationId xmlns:a16="http://schemas.microsoft.com/office/drawing/2014/main" id="{1F727B54-8F34-43FE-8C28-84283D30D93A}"/>
              </a:ext>
            </a:extLst>
          </p:cNvPr>
          <p:cNvSpPr/>
          <p:nvPr/>
        </p:nvSpPr>
        <p:spPr>
          <a:xfrm>
            <a:off x="2409034" y="3500572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2" name="object 5">
            <a:extLst>
              <a:ext uri="{FF2B5EF4-FFF2-40B4-BE49-F238E27FC236}">
                <a16:creationId xmlns:a16="http://schemas.microsoft.com/office/drawing/2014/main" id="{BF9BEDEC-C2EE-40A2-9EB6-B1725883BB76}"/>
              </a:ext>
            </a:extLst>
          </p:cNvPr>
          <p:cNvSpPr/>
          <p:nvPr/>
        </p:nvSpPr>
        <p:spPr>
          <a:xfrm>
            <a:off x="2433902" y="168249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6">
            <a:extLst>
              <a:ext uri="{FF2B5EF4-FFF2-40B4-BE49-F238E27FC236}">
                <a16:creationId xmlns:a16="http://schemas.microsoft.com/office/drawing/2014/main" id="{811BD585-93D9-45C4-9182-D9C6AD5CF292}"/>
              </a:ext>
            </a:extLst>
          </p:cNvPr>
          <p:cNvSpPr/>
          <p:nvPr/>
        </p:nvSpPr>
        <p:spPr>
          <a:xfrm>
            <a:off x="2411042" y="2060450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8">
            <a:extLst>
              <a:ext uri="{FF2B5EF4-FFF2-40B4-BE49-F238E27FC236}">
                <a16:creationId xmlns:a16="http://schemas.microsoft.com/office/drawing/2014/main" id="{541F97CE-CDE0-465E-8D65-AE6B6F58677B}"/>
              </a:ext>
            </a:extLst>
          </p:cNvPr>
          <p:cNvSpPr/>
          <p:nvPr/>
        </p:nvSpPr>
        <p:spPr>
          <a:xfrm>
            <a:off x="2398400" y="2420110"/>
            <a:ext cx="3088005" cy="303530"/>
          </a:xfrm>
          <a:custGeom>
            <a:avLst/>
            <a:gdLst/>
            <a:ahLst/>
            <a:cxnLst/>
            <a:rect l="l" t="t" r="r" b="b"/>
            <a:pathLst>
              <a:path w="3088004" h="303530">
                <a:moveTo>
                  <a:pt x="3037078" y="0"/>
                </a:moveTo>
                <a:lnTo>
                  <a:pt x="50546" y="0"/>
                </a:lnTo>
                <a:lnTo>
                  <a:pt x="30871" y="3972"/>
                </a:lnTo>
                <a:lnTo>
                  <a:pt x="14805" y="14805"/>
                </a:lnTo>
                <a:lnTo>
                  <a:pt x="3972" y="30871"/>
                </a:lnTo>
                <a:lnTo>
                  <a:pt x="0" y="50546"/>
                </a:lnTo>
                <a:lnTo>
                  <a:pt x="0" y="252730"/>
                </a:lnTo>
                <a:lnTo>
                  <a:pt x="3972" y="272404"/>
                </a:lnTo>
                <a:lnTo>
                  <a:pt x="14805" y="288470"/>
                </a:lnTo>
                <a:lnTo>
                  <a:pt x="30871" y="299303"/>
                </a:lnTo>
                <a:lnTo>
                  <a:pt x="50546" y="303276"/>
                </a:lnTo>
                <a:lnTo>
                  <a:pt x="3037078" y="303276"/>
                </a:lnTo>
                <a:lnTo>
                  <a:pt x="3056752" y="299303"/>
                </a:lnTo>
                <a:lnTo>
                  <a:pt x="3072818" y="288470"/>
                </a:lnTo>
                <a:lnTo>
                  <a:pt x="3083651" y="272404"/>
                </a:lnTo>
                <a:lnTo>
                  <a:pt x="3087624" y="252730"/>
                </a:lnTo>
                <a:lnTo>
                  <a:pt x="3087624" y="50546"/>
                </a:lnTo>
                <a:lnTo>
                  <a:pt x="3083651" y="30871"/>
                </a:lnTo>
                <a:lnTo>
                  <a:pt x="3072818" y="14805"/>
                </a:lnTo>
                <a:lnTo>
                  <a:pt x="3056752" y="3972"/>
                </a:lnTo>
                <a:lnTo>
                  <a:pt x="303707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">
            <a:extLst>
              <a:ext uri="{FF2B5EF4-FFF2-40B4-BE49-F238E27FC236}">
                <a16:creationId xmlns:a16="http://schemas.microsoft.com/office/drawing/2014/main" id="{D917DB84-B96E-432E-9F45-DFF3FDC004D0}"/>
              </a:ext>
            </a:extLst>
          </p:cNvPr>
          <p:cNvSpPr/>
          <p:nvPr/>
        </p:nvSpPr>
        <p:spPr>
          <a:xfrm>
            <a:off x="2398400" y="275691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">
            <a:extLst>
              <a:ext uri="{FF2B5EF4-FFF2-40B4-BE49-F238E27FC236}">
                <a16:creationId xmlns:a16="http://schemas.microsoft.com/office/drawing/2014/main" id="{C69924A3-7F8B-47CE-AB66-EE540EFA3109}"/>
              </a:ext>
            </a:extLst>
          </p:cNvPr>
          <p:cNvSpPr/>
          <p:nvPr/>
        </p:nvSpPr>
        <p:spPr>
          <a:xfrm>
            <a:off x="2398400" y="3118106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21">
            <a:extLst>
              <a:ext uri="{FF2B5EF4-FFF2-40B4-BE49-F238E27FC236}">
                <a16:creationId xmlns:a16="http://schemas.microsoft.com/office/drawing/2014/main" id="{498200E1-3E54-4F8E-B922-8B80A532B57D}"/>
              </a:ext>
            </a:extLst>
          </p:cNvPr>
          <p:cNvSpPr txBox="1"/>
          <p:nvPr/>
        </p:nvSpPr>
        <p:spPr>
          <a:xfrm>
            <a:off x="3558807" y="1447800"/>
            <a:ext cx="1823720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65" algn="ctr">
              <a:lnSpc>
                <a:spcPts val="204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330200">
              <a:lnSpc>
                <a:spcPts val="2045"/>
              </a:lnSpc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</a:t>
            </a:r>
            <a:r>
              <a:rPr sz="2700" spc="-27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(3)</a:t>
            </a:r>
            <a:endParaRPr sz="1300" dirty="0">
              <a:latin typeface="Cambria Math"/>
              <a:cs typeface="Cambria Math"/>
            </a:endParaRPr>
          </a:p>
          <a:p>
            <a:pPr marR="278765" algn="ctr">
              <a:spcBef>
                <a:spcPts val="67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30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(4)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59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2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lang="zh-CN" altLang="en-US" sz="2700" spc="-247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65" dirty="0">
                <a:latin typeface="Cambria Math"/>
                <a:cs typeface="Cambria Math"/>
              </a:rPr>
              <a:t>(5)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43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(6)</a:t>
            </a:r>
            <a:endParaRPr sz="1300" dirty="0">
              <a:latin typeface="Cambria Math"/>
              <a:cs typeface="Cambria Math"/>
            </a:endParaRPr>
          </a:p>
          <a:p>
            <a:pPr marL="40005">
              <a:spcBef>
                <a:spcPts val="645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(3)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4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7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6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</a:p>
          <a:p>
            <a:pPr marL="40005">
              <a:spcBef>
                <a:spcPts val="645"/>
              </a:spcBef>
            </a:pP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45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F33B6CD0-896B-46B5-852F-1E2FC26109CF}"/>
              </a:ext>
            </a:extLst>
          </p:cNvPr>
          <p:cNvSpPr txBox="1"/>
          <p:nvPr/>
        </p:nvSpPr>
        <p:spPr>
          <a:xfrm>
            <a:off x="2397204" y="1371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中心节点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C8404D6-2E4A-4D86-A18A-1C3FD702C466}"/>
              </a:ext>
            </a:extLst>
          </p:cNvPr>
          <p:cNvSpPr txBox="1"/>
          <p:nvPr/>
        </p:nvSpPr>
        <p:spPr>
          <a:xfrm>
            <a:off x="2457029" y="1524000"/>
            <a:ext cx="468015" cy="24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(1)</a:t>
            </a:r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(2)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(3)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(4)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(5)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(6)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endParaRPr lang="en-US" altLang="zh-CN" sz="1300" dirty="0"/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44FF2888-0518-626B-7CC4-37A23DB46C5D}"/>
              </a:ext>
            </a:extLst>
          </p:cNvPr>
          <p:cNvSpPr/>
          <p:nvPr/>
        </p:nvSpPr>
        <p:spPr>
          <a:xfrm>
            <a:off x="7232380" y="4720821"/>
            <a:ext cx="1631033" cy="492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921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7073E-3E4F-4D67-B096-C8A9644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</a:t>
            </a: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A3B6210-9275-4AD5-B365-CDE972335FDE}"/>
              </a:ext>
            </a:extLst>
          </p:cNvPr>
          <p:cNvSpPr/>
          <p:nvPr/>
        </p:nvSpPr>
        <p:spPr>
          <a:xfrm>
            <a:off x="2247805" y="4661468"/>
            <a:ext cx="170815" cy="312420"/>
          </a:xfrm>
          <a:custGeom>
            <a:avLst/>
            <a:gdLst/>
            <a:ahLst/>
            <a:cxnLst/>
            <a:rect l="l" t="t" r="r" b="b"/>
            <a:pathLst>
              <a:path w="170815" h="312420">
                <a:moveTo>
                  <a:pt x="108980" y="93948"/>
                </a:moveTo>
                <a:lnTo>
                  <a:pt x="86187" y="93948"/>
                </a:lnTo>
                <a:lnTo>
                  <a:pt x="90972" y="68399"/>
                </a:lnTo>
                <a:lnTo>
                  <a:pt x="106865" y="19363"/>
                </a:lnTo>
                <a:lnTo>
                  <a:pt x="140321" y="0"/>
                </a:lnTo>
                <a:lnTo>
                  <a:pt x="151005" y="1479"/>
                </a:lnTo>
                <a:lnTo>
                  <a:pt x="160621" y="5916"/>
                </a:lnTo>
                <a:lnTo>
                  <a:pt x="161799" y="7171"/>
                </a:lnTo>
                <a:lnTo>
                  <a:pt x="133198" y="7171"/>
                </a:lnTo>
                <a:lnTo>
                  <a:pt x="127499" y="12908"/>
                </a:lnTo>
                <a:lnTo>
                  <a:pt x="116103" y="54504"/>
                </a:lnTo>
                <a:lnTo>
                  <a:pt x="108980" y="93948"/>
                </a:lnTo>
                <a:close/>
              </a:path>
              <a:path w="170815" h="312420">
                <a:moveTo>
                  <a:pt x="151717" y="43746"/>
                </a:moveTo>
                <a:lnTo>
                  <a:pt x="145307" y="43746"/>
                </a:lnTo>
                <a:lnTo>
                  <a:pt x="138896" y="40161"/>
                </a:lnTo>
                <a:lnTo>
                  <a:pt x="157416" y="13626"/>
                </a:lnTo>
                <a:lnTo>
                  <a:pt x="151005" y="7171"/>
                </a:lnTo>
                <a:lnTo>
                  <a:pt x="161799" y="7171"/>
                </a:lnTo>
                <a:lnTo>
                  <a:pt x="167566" y="13312"/>
                </a:lnTo>
                <a:lnTo>
                  <a:pt x="170237" y="23666"/>
                </a:lnTo>
                <a:lnTo>
                  <a:pt x="168545" y="32249"/>
                </a:lnTo>
                <a:lnTo>
                  <a:pt x="164182" y="38547"/>
                </a:lnTo>
                <a:lnTo>
                  <a:pt x="158217" y="42424"/>
                </a:lnTo>
                <a:lnTo>
                  <a:pt x="151717" y="43746"/>
                </a:lnTo>
                <a:close/>
              </a:path>
              <a:path w="170815" h="312420">
                <a:moveTo>
                  <a:pt x="146731" y="104705"/>
                </a:moveTo>
                <a:lnTo>
                  <a:pt x="52709" y="104705"/>
                </a:lnTo>
                <a:lnTo>
                  <a:pt x="52709" y="93948"/>
                </a:lnTo>
                <a:lnTo>
                  <a:pt x="146731" y="93948"/>
                </a:lnTo>
                <a:lnTo>
                  <a:pt x="146731" y="104705"/>
                </a:lnTo>
                <a:close/>
              </a:path>
              <a:path w="170815" h="312420">
                <a:moveTo>
                  <a:pt x="47992" y="304077"/>
                </a:moveTo>
                <a:lnTo>
                  <a:pt x="29203" y="304077"/>
                </a:lnTo>
                <a:lnTo>
                  <a:pt x="40489" y="298732"/>
                </a:lnTo>
                <a:lnTo>
                  <a:pt x="48435" y="284445"/>
                </a:lnTo>
                <a:lnTo>
                  <a:pt x="54245" y="263837"/>
                </a:lnTo>
                <a:lnTo>
                  <a:pt x="59120" y="239532"/>
                </a:lnTo>
                <a:lnTo>
                  <a:pt x="84050" y="104705"/>
                </a:lnTo>
                <a:lnTo>
                  <a:pt x="106843" y="104705"/>
                </a:lnTo>
                <a:lnTo>
                  <a:pt x="86899" y="212997"/>
                </a:lnTo>
                <a:lnTo>
                  <a:pt x="75079" y="259288"/>
                </a:lnTo>
                <a:lnTo>
                  <a:pt x="52976" y="300222"/>
                </a:lnTo>
                <a:lnTo>
                  <a:pt x="47992" y="304077"/>
                </a:lnTo>
                <a:close/>
              </a:path>
              <a:path w="170815" h="312420">
                <a:moveTo>
                  <a:pt x="29203" y="311966"/>
                </a:moveTo>
                <a:lnTo>
                  <a:pt x="18630" y="310386"/>
                </a:lnTo>
                <a:lnTo>
                  <a:pt x="9259" y="305780"/>
                </a:lnTo>
                <a:lnTo>
                  <a:pt x="2559" y="298351"/>
                </a:lnTo>
                <a:lnTo>
                  <a:pt x="0" y="288299"/>
                </a:lnTo>
                <a:lnTo>
                  <a:pt x="1702" y="279604"/>
                </a:lnTo>
                <a:lnTo>
                  <a:pt x="6143" y="273060"/>
                </a:lnTo>
                <a:lnTo>
                  <a:pt x="12320" y="268936"/>
                </a:lnTo>
                <a:lnTo>
                  <a:pt x="19231" y="267502"/>
                </a:lnTo>
                <a:lnTo>
                  <a:pt x="25642" y="267502"/>
                </a:lnTo>
                <a:lnTo>
                  <a:pt x="31340" y="271805"/>
                </a:lnTo>
                <a:lnTo>
                  <a:pt x="31340" y="279693"/>
                </a:lnTo>
                <a:lnTo>
                  <a:pt x="30650" y="284523"/>
                </a:lnTo>
                <a:lnTo>
                  <a:pt x="27957" y="290361"/>
                </a:lnTo>
                <a:lnTo>
                  <a:pt x="22325" y="295527"/>
                </a:lnTo>
                <a:lnTo>
                  <a:pt x="12821" y="298340"/>
                </a:lnTo>
                <a:lnTo>
                  <a:pt x="19231" y="304077"/>
                </a:lnTo>
                <a:lnTo>
                  <a:pt x="47992" y="304077"/>
                </a:lnTo>
                <a:lnTo>
                  <a:pt x="42125" y="308615"/>
                </a:lnTo>
                <a:lnTo>
                  <a:pt x="29203" y="311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946F11C7-A5DC-420F-B698-C76A56ED9664}"/>
              </a:ext>
            </a:extLst>
          </p:cNvPr>
          <p:cNvSpPr/>
          <p:nvPr/>
        </p:nvSpPr>
        <p:spPr>
          <a:xfrm>
            <a:off x="2411631" y="4848653"/>
            <a:ext cx="103505" cy="108585"/>
          </a:xfrm>
          <a:custGeom>
            <a:avLst/>
            <a:gdLst/>
            <a:ahLst/>
            <a:cxnLst/>
            <a:rect l="l" t="t" r="r" b="b"/>
            <a:pathLst>
              <a:path w="103505" h="108585">
                <a:moveTo>
                  <a:pt x="44161" y="108291"/>
                </a:moveTo>
                <a:lnTo>
                  <a:pt x="24640" y="104717"/>
                </a:lnTo>
                <a:lnTo>
                  <a:pt x="10862" y="95293"/>
                </a:lnTo>
                <a:lnTo>
                  <a:pt x="2693" y="81969"/>
                </a:lnTo>
                <a:lnTo>
                  <a:pt x="0" y="66696"/>
                </a:lnTo>
                <a:lnTo>
                  <a:pt x="5676" y="42054"/>
                </a:lnTo>
                <a:lnTo>
                  <a:pt x="20834" y="20708"/>
                </a:lnTo>
                <a:lnTo>
                  <a:pt x="42670" y="5681"/>
                </a:lnTo>
                <a:lnTo>
                  <a:pt x="68379" y="0"/>
                </a:lnTo>
                <a:lnTo>
                  <a:pt x="78797" y="1030"/>
                </a:lnTo>
                <a:lnTo>
                  <a:pt x="89214" y="4482"/>
                </a:lnTo>
                <a:lnTo>
                  <a:pt x="92576" y="7171"/>
                </a:lnTo>
                <a:lnTo>
                  <a:pt x="68379" y="7171"/>
                </a:lnTo>
                <a:lnTo>
                  <a:pt x="59654" y="8359"/>
                </a:lnTo>
                <a:lnTo>
                  <a:pt x="27757" y="38883"/>
                </a:lnTo>
                <a:lnTo>
                  <a:pt x="19944" y="74585"/>
                </a:lnTo>
                <a:lnTo>
                  <a:pt x="21324" y="85196"/>
                </a:lnTo>
                <a:lnTo>
                  <a:pt x="25642" y="93858"/>
                </a:lnTo>
                <a:lnTo>
                  <a:pt x="33165" y="99696"/>
                </a:lnTo>
                <a:lnTo>
                  <a:pt x="44161" y="101837"/>
                </a:lnTo>
                <a:lnTo>
                  <a:pt x="76071" y="101837"/>
                </a:lnTo>
                <a:lnTo>
                  <a:pt x="70227" y="104537"/>
                </a:lnTo>
                <a:lnTo>
                  <a:pt x="44161" y="108291"/>
                </a:lnTo>
                <a:close/>
              </a:path>
              <a:path w="103505" h="108585">
                <a:moveTo>
                  <a:pt x="91885" y="36575"/>
                </a:moveTo>
                <a:lnTo>
                  <a:pt x="81913" y="36575"/>
                </a:lnTo>
                <a:lnTo>
                  <a:pt x="76927" y="33706"/>
                </a:lnTo>
                <a:lnTo>
                  <a:pt x="76927" y="22232"/>
                </a:lnTo>
                <a:lnTo>
                  <a:pt x="80488" y="15777"/>
                </a:lnTo>
                <a:lnTo>
                  <a:pt x="89036" y="14343"/>
                </a:lnTo>
                <a:lnTo>
                  <a:pt x="83337" y="7171"/>
                </a:lnTo>
                <a:lnTo>
                  <a:pt x="92576" y="7171"/>
                </a:lnTo>
                <a:lnTo>
                  <a:pt x="97227" y="10891"/>
                </a:lnTo>
                <a:lnTo>
                  <a:pt x="100432" y="20797"/>
                </a:lnTo>
                <a:lnTo>
                  <a:pt x="100432" y="32272"/>
                </a:lnTo>
                <a:lnTo>
                  <a:pt x="91885" y="36575"/>
                </a:lnTo>
                <a:close/>
              </a:path>
              <a:path w="103505" h="108585">
                <a:moveTo>
                  <a:pt x="76071" y="101837"/>
                </a:moveTo>
                <a:lnTo>
                  <a:pt x="44161" y="101837"/>
                </a:lnTo>
                <a:lnTo>
                  <a:pt x="51273" y="101489"/>
                </a:lnTo>
                <a:lnTo>
                  <a:pt x="64195" y="99058"/>
                </a:lnTo>
                <a:lnTo>
                  <a:pt x="79921" y="92458"/>
                </a:lnTo>
                <a:lnTo>
                  <a:pt x="95446" y="79605"/>
                </a:lnTo>
                <a:lnTo>
                  <a:pt x="96871" y="77453"/>
                </a:lnTo>
                <a:lnTo>
                  <a:pt x="97583" y="76736"/>
                </a:lnTo>
                <a:lnTo>
                  <a:pt x="101145" y="76736"/>
                </a:lnTo>
                <a:lnTo>
                  <a:pt x="103281" y="79605"/>
                </a:lnTo>
                <a:lnTo>
                  <a:pt x="103281" y="81039"/>
                </a:lnTo>
                <a:lnTo>
                  <a:pt x="99653" y="86810"/>
                </a:lnTo>
                <a:lnTo>
                  <a:pt x="88680" y="96010"/>
                </a:lnTo>
                <a:lnTo>
                  <a:pt x="76071" y="101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831F05BF-02CF-41B2-8D29-94B9129420D8}"/>
              </a:ext>
            </a:extLst>
          </p:cNvPr>
          <p:cNvSpPr/>
          <p:nvPr/>
        </p:nvSpPr>
        <p:spPr>
          <a:xfrm>
            <a:off x="2534145" y="4848653"/>
            <a:ext cx="102235" cy="108585"/>
          </a:xfrm>
          <a:custGeom>
            <a:avLst/>
            <a:gdLst/>
            <a:ahLst/>
            <a:cxnLst/>
            <a:rect l="l" t="t" r="r" b="b"/>
            <a:pathLst>
              <a:path w="102234" h="108585">
                <a:moveTo>
                  <a:pt x="43449" y="108291"/>
                </a:moveTo>
                <a:lnTo>
                  <a:pt x="24941" y="104661"/>
                </a:lnTo>
                <a:lnTo>
                  <a:pt x="11307" y="94844"/>
                </a:lnTo>
                <a:lnTo>
                  <a:pt x="2882" y="80456"/>
                </a:lnTo>
                <a:lnTo>
                  <a:pt x="0" y="63110"/>
                </a:lnTo>
                <a:lnTo>
                  <a:pt x="6566" y="36003"/>
                </a:lnTo>
                <a:lnTo>
                  <a:pt x="23149" y="16225"/>
                </a:lnTo>
                <a:lnTo>
                  <a:pt x="45074" y="4112"/>
                </a:lnTo>
                <a:lnTo>
                  <a:pt x="67667" y="0"/>
                </a:lnTo>
                <a:lnTo>
                  <a:pt x="79142" y="1445"/>
                </a:lnTo>
                <a:lnTo>
                  <a:pt x="88412" y="5647"/>
                </a:lnTo>
                <a:lnTo>
                  <a:pt x="89811" y="7171"/>
                </a:lnTo>
                <a:lnTo>
                  <a:pt x="67667" y="7171"/>
                </a:lnTo>
                <a:lnTo>
                  <a:pt x="59286" y="8157"/>
                </a:lnTo>
                <a:lnTo>
                  <a:pt x="47100" y="12908"/>
                </a:lnTo>
                <a:lnTo>
                  <a:pt x="34512" y="24114"/>
                </a:lnTo>
                <a:lnTo>
                  <a:pt x="24930" y="44464"/>
                </a:lnTo>
                <a:lnTo>
                  <a:pt x="79082" y="44464"/>
                </a:lnTo>
                <a:lnTo>
                  <a:pt x="76214" y="45898"/>
                </a:lnTo>
                <a:lnTo>
                  <a:pt x="65697" y="48800"/>
                </a:lnTo>
                <a:lnTo>
                  <a:pt x="54579" y="50291"/>
                </a:lnTo>
                <a:lnTo>
                  <a:pt x="44662" y="50840"/>
                </a:lnTo>
                <a:lnTo>
                  <a:pt x="37751" y="50918"/>
                </a:lnTo>
                <a:lnTo>
                  <a:pt x="22793" y="50918"/>
                </a:lnTo>
                <a:lnTo>
                  <a:pt x="19944" y="64544"/>
                </a:lnTo>
                <a:lnTo>
                  <a:pt x="19944" y="72433"/>
                </a:lnTo>
                <a:lnTo>
                  <a:pt x="21613" y="85196"/>
                </a:lnTo>
                <a:lnTo>
                  <a:pt x="26354" y="94396"/>
                </a:lnTo>
                <a:lnTo>
                  <a:pt x="33766" y="99965"/>
                </a:lnTo>
                <a:lnTo>
                  <a:pt x="43449" y="101837"/>
                </a:lnTo>
                <a:lnTo>
                  <a:pt x="75169" y="101837"/>
                </a:lnTo>
                <a:lnTo>
                  <a:pt x="69403" y="104537"/>
                </a:lnTo>
                <a:lnTo>
                  <a:pt x="43449" y="108291"/>
                </a:lnTo>
                <a:close/>
              </a:path>
              <a:path w="102234" h="108585">
                <a:moveTo>
                  <a:pt x="79082" y="44464"/>
                </a:moveTo>
                <a:lnTo>
                  <a:pt x="36326" y="44464"/>
                </a:lnTo>
                <a:lnTo>
                  <a:pt x="48435" y="44105"/>
                </a:lnTo>
                <a:lnTo>
                  <a:pt x="65352" y="41595"/>
                </a:lnTo>
                <a:lnTo>
                  <a:pt x="80399" y="34782"/>
                </a:lnTo>
                <a:lnTo>
                  <a:pt x="86899" y="21514"/>
                </a:lnTo>
                <a:lnTo>
                  <a:pt x="86899" y="12191"/>
                </a:lnTo>
                <a:lnTo>
                  <a:pt x="77639" y="7171"/>
                </a:lnTo>
                <a:lnTo>
                  <a:pt x="89811" y="7171"/>
                </a:lnTo>
                <a:lnTo>
                  <a:pt x="94612" y="12404"/>
                </a:lnTo>
                <a:lnTo>
                  <a:pt x="96871" y="21514"/>
                </a:lnTo>
                <a:lnTo>
                  <a:pt x="96047" y="27543"/>
                </a:lnTo>
                <a:lnTo>
                  <a:pt x="92953" y="34244"/>
                </a:lnTo>
                <a:lnTo>
                  <a:pt x="86654" y="40676"/>
                </a:lnTo>
                <a:lnTo>
                  <a:pt x="79082" y="44464"/>
                </a:lnTo>
                <a:close/>
              </a:path>
              <a:path w="102234" h="108585">
                <a:moveTo>
                  <a:pt x="75169" y="101837"/>
                </a:moveTo>
                <a:lnTo>
                  <a:pt x="43449" y="101837"/>
                </a:lnTo>
                <a:lnTo>
                  <a:pt x="50550" y="101489"/>
                </a:lnTo>
                <a:lnTo>
                  <a:pt x="63393" y="99058"/>
                </a:lnTo>
                <a:lnTo>
                  <a:pt x="78908" y="92458"/>
                </a:lnTo>
                <a:lnTo>
                  <a:pt x="94022" y="79605"/>
                </a:lnTo>
                <a:lnTo>
                  <a:pt x="96871" y="76736"/>
                </a:lnTo>
                <a:lnTo>
                  <a:pt x="99720" y="76736"/>
                </a:lnTo>
                <a:lnTo>
                  <a:pt x="101857" y="79605"/>
                </a:lnTo>
                <a:lnTo>
                  <a:pt x="101857" y="81039"/>
                </a:lnTo>
                <a:lnTo>
                  <a:pt x="98340" y="86810"/>
                </a:lnTo>
                <a:lnTo>
                  <a:pt x="87611" y="96010"/>
                </a:lnTo>
                <a:lnTo>
                  <a:pt x="75169" y="101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E7848613-DD26-43E4-9108-840449E2481C}"/>
              </a:ext>
            </a:extLst>
          </p:cNvPr>
          <p:cNvSpPr/>
          <p:nvPr/>
        </p:nvSpPr>
        <p:spPr>
          <a:xfrm>
            <a:off x="2658796" y="4848653"/>
            <a:ext cx="145415" cy="108585"/>
          </a:xfrm>
          <a:custGeom>
            <a:avLst/>
            <a:gdLst/>
            <a:ahLst/>
            <a:cxnLst/>
            <a:rect l="l" t="t" r="r" b="b"/>
            <a:pathLst>
              <a:path w="145415" h="108585">
                <a:moveTo>
                  <a:pt x="7835" y="40161"/>
                </a:moveTo>
                <a:lnTo>
                  <a:pt x="0" y="40161"/>
                </a:lnTo>
                <a:lnTo>
                  <a:pt x="0" y="35858"/>
                </a:lnTo>
                <a:lnTo>
                  <a:pt x="3561" y="22232"/>
                </a:lnTo>
                <a:lnTo>
                  <a:pt x="8547" y="12908"/>
                </a:lnTo>
                <a:lnTo>
                  <a:pt x="12108" y="7888"/>
                </a:lnTo>
                <a:lnTo>
                  <a:pt x="17094" y="0"/>
                </a:lnTo>
                <a:lnTo>
                  <a:pt x="27779" y="0"/>
                </a:lnTo>
                <a:lnTo>
                  <a:pt x="35380" y="1154"/>
                </a:lnTo>
                <a:lnTo>
                  <a:pt x="43182" y="4930"/>
                </a:lnTo>
                <a:lnTo>
                  <a:pt x="45248" y="7171"/>
                </a:lnTo>
                <a:lnTo>
                  <a:pt x="27067" y="7171"/>
                </a:lnTo>
                <a:lnTo>
                  <a:pt x="20878" y="9188"/>
                </a:lnTo>
                <a:lnTo>
                  <a:pt x="16026" y="14701"/>
                </a:lnTo>
                <a:lnTo>
                  <a:pt x="12242" y="22904"/>
                </a:lnTo>
                <a:lnTo>
                  <a:pt x="9259" y="32989"/>
                </a:lnTo>
                <a:lnTo>
                  <a:pt x="7835" y="39444"/>
                </a:lnTo>
                <a:lnTo>
                  <a:pt x="7835" y="40161"/>
                </a:lnTo>
                <a:close/>
              </a:path>
              <a:path w="145415" h="108585">
                <a:moveTo>
                  <a:pt x="61637" y="22232"/>
                </a:moveTo>
                <a:lnTo>
                  <a:pt x="52709" y="22232"/>
                </a:lnTo>
                <a:lnTo>
                  <a:pt x="59253" y="14522"/>
                </a:lnTo>
                <a:lnTo>
                  <a:pt x="68201" y="7350"/>
                </a:lnTo>
                <a:lnTo>
                  <a:pt x="79553" y="2061"/>
                </a:lnTo>
                <a:lnTo>
                  <a:pt x="93309" y="0"/>
                </a:lnTo>
                <a:lnTo>
                  <a:pt x="103504" y="1030"/>
                </a:lnTo>
                <a:lnTo>
                  <a:pt x="113432" y="5020"/>
                </a:lnTo>
                <a:lnTo>
                  <a:pt x="115384" y="7171"/>
                </a:lnTo>
                <a:lnTo>
                  <a:pt x="91885" y="7171"/>
                </a:lnTo>
                <a:lnTo>
                  <a:pt x="79809" y="9222"/>
                </a:lnTo>
                <a:lnTo>
                  <a:pt x="70071" y="14432"/>
                </a:lnTo>
                <a:lnTo>
                  <a:pt x="62336" y="21391"/>
                </a:lnTo>
                <a:lnTo>
                  <a:pt x="61637" y="22232"/>
                </a:lnTo>
                <a:close/>
              </a:path>
              <a:path w="145415" h="108585">
                <a:moveTo>
                  <a:pt x="27779" y="108291"/>
                </a:moveTo>
                <a:lnTo>
                  <a:pt x="19944" y="108291"/>
                </a:lnTo>
                <a:lnTo>
                  <a:pt x="15670" y="106140"/>
                </a:lnTo>
                <a:lnTo>
                  <a:pt x="15670" y="99685"/>
                </a:lnTo>
                <a:lnTo>
                  <a:pt x="17807" y="91079"/>
                </a:lnTo>
                <a:lnTo>
                  <a:pt x="25642" y="60241"/>
                </a:lnTo>
                <a:lnTo>
                  <a:pt x="27067" y="54504"/>
                </a:lnTo>
                <a:lnTo>
                  <a:pt x="29203" y="45181"/>
                </a:lnTo>
                <a:lnTo>
                  <a:pt x="30628" y="38726"/>
                </a:lnTo>
                <a:lnTo>
                  <a:pt x="32765" y="32272"/>
                </a:lnTo>
                <a:lnTo>
                  <a:pt x="34902" y="22949"/>
                </a:lnTo>
                <a:lnTo>
                  <a:pt x="34902" y="12191"/>
                </a:lnTo>
                <a:lnTo>
                  <a:pt x="32765" y="7171"/>
                </a:lnTo>
                <a:lnTo>
                  <a:pt x="45248" y="7171"/>
                </a:lnTo>
                <a:lnTo>
                  <a:pt x="49515" y="11799"/>
                </a:lnTo>
                <a:lnTo>
                  <a:pt x="52709" y="22232"/>
                </a:lnTo>
                <a:lnTo>
                  <a:pt x="61637" y="22232"/>
                </a:lnTo>
                <a:lnTo>
                  <a:pt x="45586" y="55938"/>
                </a:lnTo>
                <a:lnTo>
                  <a:pt x="44161" y="60958"/>
                </a:lnTo>
                <a:lnTo>
                  <a:pt x="38463" y="83908"/>
                </a:lnTo>
                <a:lnTo>
                  <a:pt x="37039" y="88211"/>
                </a:lnTo>
                <a:lnTo>
                  <a:pt x="36326" y="93231"/>
                </a:lnTo>
                <a:lnTo>
                  <a:pt x="34189" y="101120"/>
                </a:lnTo>
                <a:lnTo>
                  <a:pt x="32765" y="103271"/>
                </a:lnTo>
                <a:lnTo>
                  <a:pt x="32053" y="105423"/>
                </a:lnTo>
                <a:lnTo>
                  <a:pt x="27779" y="108291"/>
                </a:lnTo>
                <a:close/>
              </a:path>
              <a:path w="145415" h="108585">
                <a:moveTo>
                  <a:pt x="111117" y="108291"/>
                </a:moveTo>
                <a:lnTo>
                  <a:pt x="102447" y="106857"/>
                </a:lnTo>
                <a:lnTo>
                  <a:pt x="95179" y="102733"/>
                </a:lnTo>
                <a:lnTo>
                  <a:pt x="90182" y="96189"/>
                </a:lnTo>
                <a:lnTo>
                  <a:pt x="88323" y="87493"/>
                </a:lnTo>
                <a:lnTo>
                  <a:pt x="88323" y="83908"/>
                </a:lnTo>
                <a:lnTo>
                  <a:pt x="89748" y="81756"/>
                </a:lnTo>
                <a:lnTo>
                  <a:pt x="91885" y="74585"/>
                </a:lnTo>
                <a:lnTo>
                  <a:pt x="95914" y="64410"/>
                </a:lnTo>
                <a:lnTo>
                  <a:pt x="100610" y="50739"/>
                </a:lnTo>
                <a:lnTo>
                  <a:pt x="104506" y="36261"/>
                </a:lnTo>
                <a:lnTo>
                  <a:pt x="106131" y="23666"/>
                </a:lnTo>
                <a:lnTo>
                  <a:pt x="106131" y="7171"/>
                </a:lnTo>
                <a:lnTo>
                  <a:pt x="115384" y="7171"/>
                </a:lnTo>
                <a:lnTo>
                  <a:pt x="120955" y="13312"/>
                </a:lnTo>
                <a:lnTo>
                  <a:pt x="123938" y="27252"/>
                </a:lnTo>
                <a:lnTo>
                  <a:pt x="122447" y="39175"/>
                </a:lnTo>
                <a:lnTo>
                  <a:pt x="107555" y="84625"/>
                </a:lnTo>
                <a:lnTo>
                  <a:pt x="106131" y="87493"/>
                </a:lnTo>
                <a:lnTo>
                  <a:pt x="106131" y="98251"/>
                </a:lnTo>
                <a:lnTo>
                  <a:pt x="106843" y="101837"/>
                </a:lnTo>
                <a:lnTo>
                  <a:pt x="127801" y="101837"/>
                </a:lnTo>
                <a:lnTo>
                  <a:pt x="126676" y="103081"/>
                </a:lnTo>
                <a:lnTo>
                  <a:pt x="111117" y="108291"/>
                </a:lnTo>
                <a:close/>
              </a:path>
              <a:path w="145415" h="108585">
                <a:moveTo>
                  <a:pt x="127801" y="101837"/>
                </a:moveTo>
                <a:lnTo>
                  <a:pt x="111829" y="101837"/>
                </a:lnTo>
                <a:lnTo>
                  <a:pt x="119241" y="99965"/>
                </a:lnTo>
                <a:lnTo>
                  <a:pt x="126253" y="94396"/>
                </a:lnTo>
                <a:lnTo>
                  <a:pt x="132463" y="85196"/>
                </a:lnTo>
                <a:lnTo>
                  <a:pt x="137471" y="72433"/>
                </a:lnTo>
                <a:lnTo>
                  <a:pt x="138184" y="69564"/>
                </a:lnTo>
                <a:lnTo>
                  <a:pt x="138184" y="68130"/>
                </a:lnTo>
                <a:lnTo>
                  <a:pt x="145307" y="68130"/>
                </a:lnTo>
                <a:lnTo>
                  <a:pt x="145307" y="71716"/>
                </a:lnTo>
                <a:lnTo>
                  <a:pt x="143370" y="78944"/>
                </a:lnTo>
                <a:lnTo>
                  <a:pt x="137293" y="91348"/>
                </a:lnTo>
                <a:lnTo>
                  <a:pt x="127801" y="101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A6AE941-C914-44D1-8C2E-29F68A4024B1}"/>
              </a:ext>
            </a:extLst>
          </p:cNvPr>
          <p:cNvSpPr/>
          <p:nvPr/>
        </p:nvSpPr>
        <p:spPr>
          <a:xfrm>
            <a:off x="2866784" y="4645690"/>
            <a:ext cx="79375" cy="342900"/>
          </a:xfrm>
          <a:custGeom>
            <a:avLst/>
            <a:gdLst/>
            <a:ahLst/>
            <a:cxnLst/>
            <a:rect l="l" t="t" r="r" b="b"/>
            <a:pathLst>
              <a:path w="79375" h="342900">
                <a:moveTo>
                  <a:pt x="77639" y="342804"/>
                </a:moveTo>
                <a:lnTo>
                  <a:pt x="75502" y="342804"/>
                </a:lnTo>
                <a:lnTo>
                  <a:pt x="68569" y="338669"/>
                </a:lnTo>
                <a:lnTo>
                  <a:pt x="38942" y="306195"/>
                </a:lnTo>
                <a:lnTo>
                  <a:pt x="11118" y="249057"/>
                </a:lnTo>
                <a:lnTo>
                  <a:pt x="856" y="194149"/>
                </a:lnTo>
                <a:lnTo>
                  <a:pt x="0" y="171402"/>
                </a:lnTo>
                <a:lnTo>
                  <a:pt x="934" y="148296"/>
                </a:lnTo>
                <a:lnTo>
                  <a:pt x="10817" y="95360"/>
                </a:lnTo>
                <a:lnTo>
                  <a:pt x="37740" y="38424"/>
                </a:lnTo>
                <a:lnTo>
                  <a:pt x="68346" y="4381"/>
                </a:lnTo>
                <a:lnTo>
                  <a:pt x="75502" y="0"/>
                </a:lnTo>
                <a:lnTo>
                  <a:pt x="77639" y="0"/>
                </a:lnTo>
                <a:lnTo>
                  <a:pt x="79064" y="1434"/>
                </a:lnTo>
                <a:lnTo>
                  <a:pt x="79064" y="5020"/>
                </a:lnTo>
                <a:lnTo>
                  <a:pt x="74790" y="9323"/>
                </a:lnTo>
                <a:lnTo>
                  <a:pt x="48491" y="44430"/>
                </a:lnTo>
                <a:lnTo>
                  <a:pt x="31607" y="84177"/>
                </a:lnTo>
                <a:lnTo>
                  <a:pt x="22604" y="127016"/>
                </a:lnTo>
                <a:lnTo>
                  <a:pt x="19944" y="171402"/>
                </a:lnTo>
                <a:lnTo>
                  <a:pt x="22281" y="212538"/>
                </a:lnTo>
                <a:lnTo>
                  <a:pt x="30628" y="255220"/>
                </a:lnTo>
                <a:lnTo>
                  <a:pt x="46988" y="296155"/>
                </a:lnTo>
                <a:lnTo>
                  <a:pt x="73365" y="332046"/>
                </a:lnTo>
                <a:lnTo>
                  <a:pt x="79064" y="337784"/>
                </a:lnTo>
                <a:lnTo>
                  <a:pt x="79064" y="342087"/>
                </a:lnTo>
                <a:lnTo>
                  <a:pt x="77639" y="342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73E06B40-25B6-4E44-9E25-95F09F5B47DF}"/>
              </a:ext>
            </a:extLst>
          </p:cNvPr>
          <p:cNvSpPr/>
          <p:nvPr/>
        </p:nvSpPr>
        <p:spPr>
          <a:xfrm>
            <a:off x="2975765" y="4751831"/>
            <a:ext cx="149225" cy="154940"/>
          </a:xfrm>
          <a:custGeom>
            <a:avLst/>
            <a:gdLst/>
            <a:ahLst/>
            <a:cxnLst/>
            <a:rect l="l" t="t" r="r" b="b"/>
            <a:pathLst>
              <a:path w="149225" h="154939">
                <a:moveTo>
                  <a:pt x="7122" y="55938"/>
                </a:moveTo>
                <a:lnTo>
                  <a:pt x="0" y="55938"/>
                </a:lnTo>
                <a:lnTo>
                  <a:pt x="0" y="52352"/>
                </a:lnTo>
                <a:lnTo>
                  <a:pt x="2504" y="42962"/>
                </a:lnTo>
                <a:lnTo>
                  <a:pt x="10417" y="25100"/>
                </a:lnTo>
                <a:lnTo>
                  <a:pt x="24340" y="7776"/>
                </a:lnTo>
                <a:lnTo>
                  <a:pt x="44874" y="0"/>
                </a:lnTo>
                <a:lnTo>
                  <a:pt x="56426" y="2151"/>
                </a:lnTo>
                <a:lnTo>
                  <a:pt x="63849" y="7171"/>
                </a:lnTo>
                <a:lnTo>
                  <a:pt x="43449" y="7171"/>
                </a:lnTo>
                <a:lnTo>
                  <a:pt x="35302" y="8942"/>
                </a:lnTo>
                <a:lnTo>
                  <a:pt x="26354" y="15419"/>
                </a:lnTo>
                <a:lnTo>
                  <a:pt x="17406" y="28350"/>
                </a:lnTo>
                <a:lnTo>
                  <a:pt x="9259" y="49484"/>
                </a:lnTo>
                <a:lnTo>
                  <a:pt x="7835" y="55221"/>
                </a:lnTo>
                <a:lnTo>
                  <a:pt x="7122" y="55938"/>
                </a:lnTo>
                <a:close/>
              </a:path>
              <a:path w="149225" h="154939">
                <a:moveTo>
                  <a:pt x="86988" y="147735"/>
                </a:moveTo>
                <a:lnTo>
                  <a:pt x="74078" y="147735"/>
                </a:lnTo>
                <a:lnTo>
                  <a:pt x="100366" y="135185"/>
                </a:lnTo>
                <a:lnTo>
                  <a:pt x="119308" y="106498"/>
                </a:lnTo>
                <a:lnTo>
                  <a:pt x="130771" y="75122"/>
                </a:lnTo>
                <a:lnTo>
                  <a:pt x="134622" y="54504"/>
                </a:lnTo>
                <a:lnTo>
                  <a:pt x="133843" y="45898"/>
                </a:lnTo>
                <a:lnTo>
                  <a:pt x="131595" y="38368"/>
                </a:lnTo>
                <a:lnTo>
                  <a:pt x="128011" y="31913"/>
                </a:lnTo>
                <a:lnTo>
                  <a:pt x="123226" y="26535"/>
                </a:lnTo>
                <a:lnTo>
                  <a:pt x="118952" y="22949"/>
                </a:lnTo>
                <a:lnTo>
                  <a:pt x="117527" y="20797"/>
                </a:lnTo>
                <a:lnTo>
                  <a:pt x="117527" y="8605"/>
                </a:lnTo>
                <a:lnTo>
                  <a:pt x="125362" y="0"/>
                </a:lnTo>
                <a:lnTo>
                  <a:pt x="133910" y="0"/>
                </a:lnTo>
                <a:lnTo>
                  <a:pt x="138952" y="1075"/>
                </a:lnTo>
                <a:lnTo>
                  <a:pt x="143793" y="4840"/>
                </a:lnTo>
                <a:lnTo>
                  <a:pt x="147432" y="12102"/>
                </a:lnTo>
                <a:lnTo>
                  <a:pt x="148868" y="23666"/>
                </a:lnTo>
                <a:lnTo>
                  <a:pt x="144973" y="51736"/>
                </a:lnTo>
                <a:lnTo>
                  <a:pt x="132129" y="96010"/>
                </a:lnTo>
                <a:lnTo>
                  <a:pt x="108601" y="136922"/>
                </a:lnTo>
                <a:lnTo>
                  <a:pt x="86988" y="147735"/>
                </a:lnTo>
                <a:close/>
              </a:path>
              <a:path w="149225" h="154939">
                <a:moveTo>
                  <a:pt x="72653" y="154907"/>
                </a:moveTo>
                <a:lnTo>
                  <a:pt x="58919" y="153439"/>
                </a:lnTo>
                <a:lnTo>
                  <a:pt x="43983" y="147466"/>
                </a:lnTo>
                <a:lnTo>
                  <a:pt x="31986" y="134636"/>
                </a:lnTo>
                <a:lnTo>
                  <a:pt x="27067" y="112594"/>
                </a:lnTo>
                <a:lnTo>
                  <a:pt x="27968" y="100806"/>
                </a:lnTo>
                <a:lnTo>
                  <a:pt x="31073" y="86597"/>
                </a:lnTo>
                <a:lnTo>
                  <a:pt x="36983" y="67816"/>
                </a:lnTo>
                <a:lnTo>
                  <a:pt x="46298" y="42312"/>
                </a:lnTo>
                <a:lnTo>
                  <a:pt x="48435" y="35858"/>
                </a:lnTo>
                <a:lnTo>
                  <a:pt x="51997" y="26535"/>
                </a:lnTo>
                <a:lnTo>
                  <a:pt x="51997" y="7171"/>
                </a:lnTo>
                <a:lnTo>
                  <a:pt x="63849" y="7171"/>
                </a:lnTo>
                <a:lnTo>
                  <a:pt x="65174" y="8068"/>
                </a:lnTo>
                <a:lnTo>
                  <a:pt x="70717" y="16942"/>
                </a:lnTo>
                <a:lnTo>
                  <a:pt x="72653" y="27969"/>
                </a:lnTo>
                <a:lnTo>
                  <a:pt x="72653" y="34423"/>
                </a:lnTo>
                <a:lnTo>
                  <a:pt x="71228" y="38726"/>
                </a:lnTo>
                <a:lnTo>
                  <a:pt x="68379" y="45181"/>
                </a:lnTo>
                <a:lnTo>
                  <a:pt x="60756" y="65575"/>
                </a:lnTo>
                <a:lnTo>
                  <a:pt x="54401" y="84625"/>
                </a:lnTo>
                <a:lnTo>
                  <a:pt x="50049" y="102061"/>
                </a:lnTo>
                <a:lnTo>
                  <a:pt x="48435" y="117614"/>
                </a:lnTo>
                <a:lnTo>
                  <a:pt x="49938" y="129885"/>
                </a:lnTo>
                <a:lnTo>
                  <a:pt x="54579" y="139398"/>
                </a:lnTo>
                <a:lnTo>
                  <a:pt x="62559" y="145550"/>
                </a:lnTo>
                <a:lnTo>
                  <a:pt x="74078" y="147735"/>
                </a:lnTo>
                <a:lnTo>
                  <a:pt x="86988" y="147735"/>
                </a:lnTo>
                <a:lnTo>
                  <a:pt x="72653" y="154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7CAA8B72-BEF6-47BA-9DCD-DFC27B8AA9A1}"/>
              </a:ext>
            </a:extLst>
          </p:cNvPr>
          <p:cNvSpPr/>
          <p:nvPr/>
        </p:nvSpPr>
        <p:spPr>
          <a:xfrm>
            <a:off x="3141723" y="4795583"/>
            <a:ext cx="72390" cy="161925"/>
          </a:xfrm>
          <a:custGeom>
            <a:avLst/>
            <a:gdLst/>
            <a:ahLst/>
            <a:cxnLst/>
            <a:rect l="l" t="t" r="r" b="b"/>
            <a:pathLst>
              <a:path w="72389" h="161925">
                <a:moveTo>
                  <a:pt x="59832" y="22232"/>
                </a:moveTo>
                <a:lnTo>
                  <a:pt x="46298" y="22232"/>
                </a:lnTo>
                <a:lnTo>
                  <a:pt x="43449" y="17211"/>
                </a:lnTo>
                <a:lnTo>
                  <a:pt x="43449" y="6454"/>
                </a:lnTo>
                <a:lnTo>
                  <a:pt x="49860" y="0"/>
                </a:lnTo>
                <a:lnTo>
                  <a:pt x="63393" y="0"/>
                </a:lnTo>
                <a:lnTo>
                  <a:pt x="66242" y="5020"/>
                </a:lnTo>
                <a:lnTo>
                  <a:pt x="66242" y="15777"/>
                </a:lnTo>
                <a:lnTo>
                  <a:pt x="59832" y="22232"/>
                </a:lnTo>
                <a:close/>
              </a:path>
              <a:path w="72389" h="161925">
                <a:moveTo>
                  <a:pt x="7835" y="93231"/>
                </a:moveTo>
                <a:lnTo>
                  <a:pt x="0" y="93231"/>
                </a:lnTo>
                <a:lnTo>
                  <a:pt x="0" y="89645"/>
                </a:lnTo>
                <a:lnTo>
                  <a:pt x="2147" y="82417"/>
                </a:lnTo>
                <a:lnTo>
                  <a:pt x="8636" y="70013"/>
                </a:lnTo>
                <a:lnTo>
                  <a:pt x="19532" y="58280"/>
                </a:lnTo>
                <a:lnTo>
                  <a:pt x="34902" y="53070"/>
                </a:lnTo>
                <a:lnTo>
                  <a:pt x="43761" y="54706"/>
                </a:lnTo>
                <a:lnTo>
                  <a:pt x="50750" y="59166"/>
                </a:lnTo>
                <a:lnTo>
                  <a:pt x="51496" y="60241"/>
                </a:lnTo>
                <a:lnTo>
                  <a:pt x="34189" y="60241"/>
                </a:lnTo>
                <a:lnTo>
                  <a:pt x="27178" y="61900"/>
                </a:lnTo>
                <a:lnTo>
                  <a:pt x="20300" y="67054"/>
                </a:lnTo>
                <a:lnTo>
                  <a:pt x="13956" y="75974"/>
                </a:lnTo>
                <a:lnTo>
                  <a:pt x="8547" y="88928"/>
                </a:lnTo>
                <a:lnTo>
                  <a:pt x="7835" y="91796"/>
                </a:lnTo>
                <a:lnTo>
                  <a:pt x="7835" y="93231"/>
                </a:lnTo>
                <a:close/>
              </a:path>
              <a:path w="72389" h="161925">
                <a:moveTo>
                  <a:pt x="37751" y="161361"/>
                </a:moveTo>
                <a:lnTo>
                  <a:pt x="28892" y="159737"/>
                </a:lnTo>
                <a:lnTo>
                  <a:pt x="21902" y="155355"/>
                </a:lnTo>
                <a:lnTo>
                  <a:pt x="17317" y="148957"/>
                </a:lnTo>
                <a:lnTo>
                  <a:pt x="15670" y="141281"/>
                </a:lnTo>
                <a:lnTo>
                  <a:pt x="15670" y="136978"/>
                </a:lnTo>
                <a:lnTo>
                  <a:pt x="16382" y="134109"/>
                </a:lnTo>
                <a:lnTo>
                  <a:pt x="17807" y="130523"/>
                </a:lnTo>
                <a:lnTo>
                  <a:pt x="32765" y="92514"/>
                </a:lnTo>
                <a:lnTo>
                  <a:pt x="36282" y="83157"/>
                </a:lnTo>
                <a:lnTo>
                  <a:pt x="38463" y="76826"/>
                </a:lnTo>
                <a:lnTo>
                  <a:pt x="39576" y="72243"/>
                </a:lnTo>
                <a:lnTo>
                  <a:pt x="39888" y="68130"/>
                </a:lnTo>
                <a:lnTo>
                  <a:pt x="39888" y="61676"/>
                </a:lnTo>
                <a:lnTo>
                  <a:pt x="37751" y="60241"/>
                </a:lnTo>
                <a:lnTo>
                  <a:pt x="51496" y="60241"/>
                </a:lnTo>
                <a:lnTo>
                  <a:pt x="55336" y="65777"/>
                </a:lnTo>
                <a:lnTo>
                  <a:pt x="56983" y="73867"/>
                </a:lnTo>
                <a:lnTo>
                  <a:pt x="56983" y="76019"/>
                </a:lnTo>
                <a:lnTo>
                  <a:pt x="41312" y="117614"/>
                </a:lnTo>
                <a:lnTo>
                  <a:pt x="39175" y="124069"/>
                </a:lnTo>
                <a:lnTo>
                  <a:pt x="36326" y="130523"/>
                </a:lnTo>
                <a:lnTo>
                  <a:pt x="34189" y="136261"/>
                </a:lnTo>
                <a:lnTo>
                  <a:pt x="32765" y="140564"/>
                </a:lnTo>
                <a:lnTo>
                  <a:pt x="32765" y="151321"/>
                </a:lnTo>
                <a:lnTo>
                  <a:pt x="34189" y="154907"/>
                </a:lnTo>
                <a:lnTo>
                  <a:pt x="54436" y="154907"/>
                </a:lnTo>
                <a:lnTo>
                  <a:pt x="53310" y="156151"/>
                </a:lnTo>
                <a:lnTo>
                  <a:pt x="37751" y="161361"/>
                </a:lnTo>
                <a:close/>
              </a:path>
              <a:path w="72389" h="161925">
                <a:moveTo>
                  <a:pt x="54436" y="154907"/>
                </a:moveTo>
                <a:lnTo>
                  <a:pt x="38463" y="154907"/>
                </a:lnTo>
                <a:lnTo>
                  <a:pt x="45575" y="153036"/>
                </a:lnTo>
                <a:lnTo>
                  <a:pt x="52620" y="147466"/>
                </a:lnTo>
                <a:lnTo>
                  <a:pt x="58997" y="138266"/>
                </a:lnTo>
                <a:lnTo>
                  <a:pt x="64106" y="125503"/>
                </a:lnTo>
                <a:lnTo>
                  <a:pt x="64818" y="122635"/>
                </a:lnTo>
                <a:lnTo>
                  <a:pt x="64818" y="121200"/>
                </a:lnTo>
                <a:lnTo>
                  <a:pt x="71941" y="121200"/>
                </a:lnTo>
                <a:lnTo>
                  <a:pt x="71941" y="124786"/>
                </a:lnTo>
                <a:lnTo>
                  <a:pt x="70004" y="132014"/>
                </a:lnTo>
                <a:lnTo>
                  <a:pt x="63927" y="144418"/>
                </a:lnTo>
                <a:lnTo>
                  <a:pt x="54436" y="154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FB16EDBE-1EE2-4895-8C82-761CE8420980}"/>
              </a:ext>
            </a:extLst>
          </p:cNvPr>
          <p:cNvSpPr/>
          <p:nvPr/>
        </p:nvSpPr>
        <p:spPr>
          <a:xfrm>
            <a:off x="3263530" y="4645691"/>
            <a:ext cx="79375" cy="342900"/>
          </a:xfrm>
          <a:custGeom>
            <a:avLst/>
            <a:gdLst/>
            <a:ahLst/>
            <a:cxnLst/>
            <a:rect l="l" t="t" r="r" b="b"/>
            <a:pathLst>
              <a:path w="79375" h="342900">
                <a:moveTo>
                  <a:pt x="3561" y="342804"/>
                </a:moveTo>
                <a:lnTo>
                  <a:pt x="1424" y="342804"/>
                </a:lnTo>
                <a:lnTo>
                  <a:pt x="0" y="341370"/>
                </a:lnTo>
                <a:lnTo>
                  <a:pt x="0" y="337784"/>
                </a:lnTo>
                <a:lnTo>
                  <a:pt x="4273" y="333481"/>
                </a:lnTo>
                <a:lnTo>
                  <a:pt x="30873" y="298272"/>
                </a:lnTo>
                <a:lnTo>
                  <a:pt x="47723" y="258358"/>
                </a:lnTo>
                <a:lnTo>
                  <a:pt x="56560" y="215485"/>
                </a:lnTo>
                <a:lnTo>
                  <a:pt x="59120" y="171402"/>
                </a:lnTo>
                <a:lnTo>
                  <a:pt x="55591" y="120898"/>
                </a:lnTo>
                <a:lnTo>
                  <a:pt x="45319" y="77184"/>
                </a:lnTo>
                <a:lnTo>
                  <a:pt x="28769" y="40598"/>
                </a:lnTo>
                <a:lnTo>
                  <a:pt x="6410" y="11474"/>
                </a:lnTo>
                <a:lnTo>
                  <a:pt x="0" y="5020"/>
                </a:lnTo>
                <a:lnTo>
                  <a:pt x="0" y="1434"/>
                </a:lnTo>
                <a:lnTo>
                  <a:pt x="1424" y="0"/>
                </a:lnTo>
                <a:lnTo>
                  <a:pt x="3561" y="0"/>
                </a:lnTo>
                <a:lnTo>
                  <a:pt x="40121" y="36608"/>
                </a:lnTo>
                <a:lnTo>
                  <a:pt x="67945" y="93847"/>
                </a:lnTo>
                <a:lnTo>
                  <a:pt x="78207" y="148957"/>
                </a:lnTo>
                <a:lnTo>
                  <a:pt x="79064" y="171402"/>
                </a:lnTo>
                <a:lnTo>
                  <a:pt x="78129" y="194620"/>
                </a:lnTo>
                <a:lnTo>
                  <a:pt x="68246" y="248049"/>
                </a:lnTo>
                <a:lnTo>
                  <a:pt x="41323" y="304985"/>
                </a:lnTo>
                <a:lnTo>
                  <a:pt x="10717" y="338534"/>
                </a:lnTo>
                <a:lnTo>
                  <a:pt x="3561" y="342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714B866C-4CFE-4BED-A5F6-85DE7A6761F3}"/>
              </a:ext>
            </a:extLst>
          </p:cNvPr>
          <p:cNvSpPr/>
          <p:nvPr/>
        </p:nvSpPr>
        <p:spPr>
          <a:xfrm>
            <a:off x="3490038" y="4783745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>
                <a:moveTo>
                  <a:pt x="0" y="0"/>
                </a:moveTo>
                <a:lnTo>
                  <a:pt x="226508" y="0"/>
                </a:lnTo>
              </a:path>
            </a:pathLst>
          </a:custGeom>
          <a:ln w="136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81F4552B-B3B1-4E64-B430-B3D9BBBD76E6}"/>
              </a:ext>
            </a:extLst>
          </p:cNvPr>
          <p:cNvSpPr/>
          <p:nvPr/>
        </p:nvSpPr>
        <p:spPr>
          <a:xfrm>
            <a:off x="3490038" y="4850441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>
                <a:moveTo>
                  <a:pt x="0" y="0"/>
                </a:moveTo>
                <a:lnTo>
                  <a:pt x="226508" y="0"/>
                </a:lnTo>
              </a:path>
            </a:pathLst>
          </a:custGeom>
          <a:ln w="136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5FFA7D4-356D-4032-9E6C-D60E1AAB8D9E}"/>
              </a:ext>
            </a:extLst>
          </p:cNvPr>
          <p:cNvSpPr/>
          <p:nvPr/>
        </p:nvSpPr>
        <p:spPr>
          <a:xfrm>
            <a:off x="3839055" y="4667928"/>
            <a:ext cx="388620" cy="238125"/>
          </a:xfrm>
          <a:custGeom>
            <a:avLst/>
            <a:gdLst/>
            <a:ahLst/>
            <a:cxnLst/>
            <a:rect l="l" t="t" r="r" b="b"/>
            <a:pathLst>
              <a:path w="388619" h="238125">
                <a:moveTo>
                  <a:pt x="111829" y="15777"/>
                </a:moveTo>
                <a:lnTo>
                  <a:pt x="0" y="15777"/>
                </a:lnTo>
                <a:lnTo>
                  <a:pt x="0" y="0"/>
                </a:lnTo>
                <a:lnTo>
                  <a:pt x="11329" y="414"/>
                </a:lnTo>
                <a:lnTo>
                  <a:pt x="111829" y="717"/>
                </a:lnTo>
                <a:lnTo>
                  <a:pt x="111829" y="15777"/>
                </a:lnTo>
                <a:close/>
              </a:path>
              <a:path w="388619" h="238125">
                <a:moveTo>
                  <a:pt x="111829" y="717"/>
                </a:moveTo>
                <a:lnTo>
                  <a:pt x="51997" y="717"/>
                </a:lnTo>
                <a:lnTo>
                  <a:pt x="98874" y="414"/>
                </a:lnTo>
                <a:lnTo>
                  <a:pt x="111829" y="0"/>
                </a:lnTo>
                <a:lnTo>
                  <a:pt x="111829" y="717"/>
                </a:lnTo>
                <a:close/>
              </a:path>
              <a:path w="388619" h="238125">
                <a:moveTo>
                  <a:pt x="253575" y="15777"/>
                </a:moveTo>
                <a:lnTo>
                  <a:pt x="142457" y="15777"/>
                </a:lnTo>
                <a:lnTo>
                  <a:pt x="142457" y="0"/>
                </a:lnTo>
                <a:lnTo>
                  <a:pt x="153487" y="414"/>
                </a:lnTo>
                <a:lnTo>
                  <a:pt x="253575" y="717"/>
                </a:lnTo>
                <a:lnTo>
                  <a:pt x="253575" y="15777"/>
                </a:lnTo>
                <a:close/>
              </a:path>
              <a:path w="388619" h="238125">
                <a:moveTo>
                  <a:pt x="253575" y="717"/>
                </a:moveTo>
                <a:lnTo>
                  <a:pt x="194455" y="717"/>
                </a:lnTo>
                <a:lnTo>
                  <a:pt x="240931" y="414"/>
                </a:lnTo>
                <a:lnTo>
                  <a:pt x="253575" y="0"/>
                </a:lnTo>
                <a:lnTo>
                  <a:pt x="253575" y="717"/>
                </a:lnTo>
                <a:close/>
              </a:path>
              <a:path w="388619" h="238125">
                <a:moveTo>
                  <a:pt x="298524" y="172836"/>
                </a:moveTo>
                <a:lnTo>
                  <a:pt x="281354" y="172836"/>
                </a:lnTo>
                <a:lnTo>
                  <a:pt x="339762" y="20080"/>
                </a:lnTo>
                <a:lnTo>
                  <a:pt x="331415" y="17592"/>
                </a:lnTo>
                <a:lnTo>
                  <a:pt x="322132" y="16315"/>
                </a:lnTo>
                <a:lnTo>
                  <a:pt x="313118" y="15844"/>
                </a:lnTo>
                <a:lnTo>
                  <a:pt x="305572" y="15777"/>
                </a:lnTo>
                <a:lnTo>
                  <a:pt x="305572" y="0"/>
                </a:lnTo>
                <a:lnTo>
                  <a:pt x="316011" y="414"/>
                </a:lnTo>
                <a:lnTo>
                  <a:pt x="328187" y="627"/>
                </a:lnTo>
                <a:lnTo>
                  <a:pt x="388197" y="717"/>
                </a:lnTo>
                <a:lnTo>
                  <a:pt x="388197" y="15777"/>
                </a:lnTo>
                <a:lnTo>
                  <a:pt x="375376" y="15777"/>
                </a:lnTo>
                <a:lnTo>
                  <a:pt x="368966" y="16494"/>
                </a:lnTo>
                <a:lnTo>
                  <a:pt x="358281" y="17929"/>
                </a:lnTo>
                <a:lnTo>
                  <a:pt x="357569" y="18646"/>
                </a:lnTo>
                <a:lnTo>
                  <a:pt x="355432" y="24383"/>
                </a:lnTo>
                <a:lnTo>
                  <a:pt x="298524" y="172836"/>
                </a:lnTo>
                <a:close/>
              </a:path>
              <a:path w="388619" h="238125">
                <a:moveTo>
                  <a:pt x="388197" y="717"/>
                </a:moveTo>
                <a:lnTo>
                  <a:pt x="351871" y="717"/>
                </a:lnTo>
                <a:lnTo>
                  <a:pt x="362555" y="605"/>
                </a:lnTo>
                <a:lnTo>
                  <a:pt x="380718" y="112"/>
                </a:lnTo>
                <a:lnTo>
                  <a:pt x="388197" y="0"/>
                </a:lnTo>
                <a:lnTo>
                  <a:pt x="388197" y="717"/>
                </a:lnTo>
                <a:close/>
              </a:path>
              <a:path w="388619" h="238125">
                <a:moveTo>
                  <a:pt x="131061" y="238098"/>
                </a:moveTo>
                <a:lnTo>
                  <a:pt x="113966" y="238098"/>
                </a:lnTo>
                <a:lnTo>
                  <a:pt x="113254" y="234512"/>
                </a:lnTo>
                <a:lnTo>
                  <a:pt x="111117" y="228775"/>
                </a:lnTo>
                <a:lnTo>
                  <a:pt x="29203" y="15777"/>
                </a:lnTo>
                <a:lnTo>
                  <a:pt x="79064" y="15777"/>
                </a:lnTo>
                <a:lnTo>
                  <a:pt x="138896" y="172836"/>
                </a:lnTo>
                <a:lnTo>
                  <a:pt x="156070" y="172836"/>
                </a:lnTo>
                <a:lnTo>
                  <a:pt x="134622" y="228775"/>
                </a:lnTo>
                <a:lnTo>
                  <a:pt x="132485" y="234512"/>
                </a:lnTo>
                <a:lnTo>
                  <a:pt x="131061" y="238098"/>
                </a:lnTo>
                <a:close/>
              </a:path>
              <a:path w="388619" h="238125">
                <a:moveTo>
                  <a:pt x="156070" y="172836"/>
                </a:moveTo>
                <a:lnTo>
                  <a:pt x="138896" y="172836"/>
                </a:lnTo>
                <a:lnTo>
                  <a:pt x="185195" y="52352"/>
                </a:lnTo>
                <a:lnTo>
                  <a:pt x="171661" y="15777"/>
                </a:lnTo>
                <a:lnTo>
                  <a:pt x="221522" y="15777"/>
                </a:lnTo>
                <a:lnTo>
                  <a:pt x="243925" y="74585"/>
                </a:lnTo>
                <a:lnTo>
                  <a:pt x="193742" y="74585"/>
                </a:lnTo>
                <a:lnTo>
                  <a:pt x="156070" y="172836"/>
                </a:lnTo>
                <a:close/>
              </a:path>
              <a:path w="388619" h="238125">
                <a:moveTo>
                  <a:pt x="273519" y="238098"/>
                </a:moveTo>
                <a:lnTo>
                  <a:pt x="256424" y="238098"/>
                </a:lnTo>
                <a:lnTo>
                  <a:pt x="254999" y="234512"/>
                </a:lnTo>
                <a:lnTo>
                  <a:pt x="252862" y="228775"/>
                </a:lnTo>
                <a:lnTo>
                  <a:pt x="193742" y="74585"/>
                </a:lnTo>
                <a:lnTo>
                  <a:pt x="243925" y="74585"/>
                </a:lnTo>
                <a:lnTo>
                  <a:pt x="281354" y="172836"/>
                </a:lnTo>
                <a:lnTo>
                  <a:pt x="298524" y="172836"/>
                </a:lnTo>
                <a:lnTo>
                  <a:pt x="277080" y="228775"/>
                </a:lnTo>
                <a:lnTo>
                  <a:pt x="274943" y="234512"/>
                </a:lnTo>
                <a:lnTo>
                  <a:pt x="273519" y="2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0B3AD5CA-8B42-4875-A26D-257469E23994}"/>
              </a:ext>
            </a:extLst>
          </p:cNvPr>
          <p:cNvSpPr/>
          <p:nvPr/>
        </p:nvSpPr>
        <p:spPr>
          <a:xfrm>
            <a:off x="4250758" y="4848654"/>
            <a:ext cx="102870" cy="108585"/>
          </a:xfrm>
          <a:custGeom>
            <a:avLst/>
            <a:gdLst/>
            <a:ahLst/>
            <a:cxnLst/>
            <a:rect l="l" t="t" r="r" b="b"/>
            <a:pathLst>
              <a:path w="102869" h="108585">
                <a:moveTo>
                  <a:pt x="43449" y="108291"/>
                </a:moveTo>
                <a:lnTo>
                  <a:pt x="24340" y="104717"/>
                </a:lnTo>
                <a:lnTo>
                  <a:pt x="10773" y="95293"/>
                </a:lnTo>
                <a:lnTo>
                  <a:pt x="2682" y="81969"/>
                </a:lnTo>
                <a:lnTo>
                  <a:pt x="0" y="66696"/>
                </a:lnTo>
                <a:lnTo>
                  <a:pt x="5676" y="42054"/>
                </a:lnTo>
                <a:lnTo>
                  <a:pt x="20834" y="20708"/>
                </a:lnTo>
                <a:lnTo>
                  <a:pt x="42670" y="5681"/>
                </a:lnTo>
                <a:lnTo>
                  <a:pt x="68379" y="0"/>
                </a:lnTo>
                <a:lnTo>
                  <a:pt x="78685" y="1030"/>
                </a:lnTo>
                <a:lnTo>
                  <a:pt x="88858" y="4482"/>
                </a:lnTo>
                <a:lnTo>
                  <a:pt x="92117" y="7171"/>
                </a:lnTo>
                <a:lnTo>
                  <a:pt x="68379" y="7171"/>
                </a:lnTo>
                <a:lnTo>
                  <a:pt x="59342" y="8359"/>
                </a:lnTo>
                <a:lnTo>
                  <a:pt x="27345" y="38883"/>
                </a:lnTo>
                <a:lnTo>
                  <a:pt x="19231" y="74585"/>
                </a:lnTo>
                <a:lnTo>
                  <a:pt x="20723" y="85196"/>
                </a:lnTo>
                <a:lnTo>
                  <a:pt x="25286" y="93858"/>
                </a:lnTo>
                <a:lnTo>
                  <a:pt x="33054" y="99696"/>
                </a:lnTo>
                <a:lnTo>
                  <a:pt x="44161" y="101837"/>
                </a:lnTo>
                <a:lnTo>
                  <a:pt x="75648" y="101837"/>
                </a:lnTo>
                <a:lnTo>
                  <a:pt x="69815" y="104537"/>
                </a:lnTo>
                <a:lnTo>
                  <a:pt x="43449" y="108291"/>
                </a:lnTo>
                <a:close/>
              </a:path>
              <a:path w="102869" h="108585">
                <a:moveTo>
                  <a:pt x="91885" y="36575"/>
                </a:moveTo>
                <a:lnTo>
                  <a:pt x="81913" y="36575"/>
                </a:lnTo>
                <a:lnTo>
                  <a:pt x="76927" y="33706"/>
                </a:lnTo>
                <a:lnTo>
                  <a:pt x="76927" y="22232"/>
                </a:lnTo>
                <a:lnTo>
                  <a:pt x="80488" y="15777"/>
                </a:lnTo>
                <a:lnTo>
                  <a:pt x="89036" y="14343"/>
                </a:lnTo>
                <a:lnTo>
                  <a:pt x="83337" y="7171"/>
                </a:lnTo>
                <a:lnTo>
                  <a:pt x="92117" y="7171"/>
                </a:lnTo>
                <a:lnTo>
                  <a:pt x="96626" y="10891"/>
                </a:lnTo>
                <a:lnTo>
                  <a:pt x="99720" y="20797"/>
                </a:lnTo>
                <a:lnTo>
                  <a:pt x="99720" y="32272"/>
                </a:lnTo>
                <a:lnTo>
                  <a:pt x="91885" y="36575"/>
                </a:lnTo>
                <a:close/>
              </a:path>
              <a:path w="102869" h="108585">
                <a:moveTo>
                  <a:pt x="75648" y="101837"/>
                </a:moveTo>
                <a:lnTo>
                  <a:pt x="44161" y="101837"/>
                </a:lnTo>
                <a:lnTo>
                  <a:pt x="51262" y="101489"/>
                </a:lnTo>
                <a:lnTo>
                  <a:pt x="64106" y="99058"/>
                </a:lnTo>
                <a:lnTo>
                  <a:pt x="79620" y="92458"/>
                </a:lnTo>
                <a:lnTo>
                  <a:pt x="94734" y="79605"/>
                </a:lnTo>
                <a:lnTo>
                  <a:pt x="97583" y="76736"/>
                </a:lnTo>
                <a:lnTo>
                  <a:pt x="100432" y="76736"/>
                </a:lnTo>
                <a:lnTo>
                  <a:pt x="102569" y="79605"/>
                </a:lnTo>
                <a:lnTo>
                  <a:pt x="102569" y="81039"/>
                </a:lnTo>
                <a:lnTo>
                  <a:pt x="99041" y="86810"/>
                </a:lnTo>
                <a:lnTo>
                  <a:pt x="88234" y="96010"/>
                </a:lnTo>
                <a:lnTo>
                  <a:pt x="75648" y="101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278290BC-2403-4F09-9134-593851B4CC78}"/>
              </a:ext>
            </a:extLst>
          </p:cNvPr>
          <p:cNvSpPr/>
          <p:nvPr/>
        </p:nvSpPr>
        <p:spPr>
          <a:xfrm>
            <a:off x="4373277" y="4848654"/>
            <a:ext cx="102235" cy="108585"/>
          </a:xfrm>
          <a:custGeom>
            <a:avLst/>
            <a:gdLst/>
            <a:ahLst/>
            <a:cxnLst/>
            <a:rect l="l" t="t" r="r" b="b"/>
            <a:pathLst>
              <a:path w="102235" h="108585">
                <a:moveTo>
                  <a:pt x="42737" y="108291"/>
                </a:moveTo>
                <a:lnTo>
                  <a:pt x="24340" y="104661"/>
                </a:lnTo>
                <a:lnTo>
                  <a:pt x="10951" y="94844"/>
                </a:lnTo>
                <a:lnTo>
                  <a:pt x="2771" y="80456"/>
                </a:lnTo>
                <a:lnTo>
                  <a:pt x="0" y="63110"/>
                </a:lnTo>
                <a:lnTo>
                  <a:pt x="6455" y="36003"/>
                </a:lnTo>
                <a:lnTo>
                  <a:pt x="22793" y="16225"/>
                </a:lnTo>
                <a:lnTo>
                  <a:pt x="44473" y="4112"/>
                </a:lnTo>
                <a:lnTo>
                  <a:pt x="66955" y="0"/>
                </a:lnTo>
                <a:lnTo>
                  <a:pt x="78541" y="1445"/>
                </a:lnTo>
                <a:lnTo>
                  <a:pt x="88056" y="5647"/>
                </a:lnTo>
                <a:lnTo>
                  <a:pt x="89510" y="7171"/>
                </a:lnTo>
                <a:lnTo>
                  <a:pt x="66955" y="7171"/>
                </a:lnTo>
                <a:lnTo>
                  <a:pt x="58975" y="8157"/>
                </a:lnTo>
                <a:lnTo>
                  <a:pt x="46922" y="12908"/>
                </a:lnTo>
                <a:lnTo>
                  <a:pt x="34201" y="24114"/>
                </a:lnTo>
                <a:lnTo>
                  <a:pt x="24217" y="44464"/>
                </a:lnTo>
                <a:lnTo>
                  <a:pt x="78483" y="44464"/>
                </a:lnTo>
                <a:lnTo>
                  <a:pt x="75502" y="45898"/>
                </a:lnTo>
                <a:lnTo>
                  <a:pt x="65096" y="48800"/>
                </a:lnTo>
                <a:lnTo>
                  <a:pt x="54223" y="50291"/>
                </a:lnTo>
                <a:lnTo>
                  <a:pt x="44551" y="50840"/>
                </a:lnTo>
                <a:lnTo>
                  <a:pt x="37751" y="50918"/>
                </a:lnTo>
                <a:lnTo>
                  <a:pt x="22793" y="50918"/>
                </a:lnTo>
                <a:lnTo>
                  <a:pt x="19944" y="64544"/>
                </a:lnTo>
                <a:lnTo>
                  <a:pt x="19944" y="72433"/>
                </a:lnTo>
                <a:lnTo>
                  <a:pt x="21613" y="85196"/>
                </a:lnTo>
                <a:lnTo>
                  <a:pt x="26354" y="94396"/>
                </a:lnTo>
                <a:lnTo>
                  <a:pt x="33766" y="99965"/>
                </a:lnTo>
                <a:lnTo>
                  <a:pt x="43449" y="101837"/>
                </a:lnTo>
                <a:lnTo>
                  <a:pt x="74936" y="101837"/>
                </a:lnTo>
                <a:lnTo>
                  <a:pt x="69103" y="104537"/>
                </a:lnTo>
                <a:lnTo>
                  <a:pt x="42737" y="108291"/>
                </a:lnTo>
                <a:close/>
              </a:path>
              <a:path w="102235" h="108585">
                <a:moveTo>
                  <a:pt x="78483" y="44464"/>
                </a:moveTo>
                <a:lnTo>
                  <a:pt x="36326" y="44464"/>
                </a:lnTo>
                <a:lnTo>
                  <a:pt x="48324" y="44105"/>
                </a:lnTo>
                <a:lnTo>
                  <a:pt x="64996" y="41595"/>
                </a:lnTo>
                <a:lnTo>
                  <a:pt x="79798" y="34782"/>
                </a:lnTo>
                <a:lnTo>
                  <a:pt x="86187" y="21514"/>
                </a:lnTo>
                <a:lnTo>
                  <a:pt x="86187" y="12191"/>
                </a:lnTo>
                <a:lnTo>
                  <a:pt x="77639" y="7171"/>
                </a:lnTo>
                <a:lnTo>
                  <a:pt x="89510" y="7171"/>
                </a:lnTo>
                <a:lnTo>
                  <a:pt x="94500" y="12404"/>
                </a:lnTo>
                <a:lnTo>
                  <a:pt x="96871" y="21514"/>
                </a:lnTo>
                <a:lnTo>
                  <a:pt x="96036" y="27543"/>
                </a:lnTo>
                <a:lnTo>
                  <a:pt x="92864" y="34244"/>
                </a:lnTo>
                <a:lnTo>
                  <a:pt x="86353" y="40676"/>
                </a:lnTo>
                <a:lnTo>
                  <a:pt x="78483" y="44464"/>
                </a:lnTo>
                <a:close/>
              </a:path>
              <a:path w="102235" h="108585">
                <a:moveTo>
                  <a:pt x="74936" y="101837"/>
                </a:moveTo>
                <a:lnTo>
                  <a:pt x="43449" y="101837"/>
                </a:lnTo>
                <a:lnTo>
                  <a:pt x="50550" y="101489"/>
                </a:lnTo>
                <a:lnTo>
                  <a:pt x="63393" y="99058"/>
                </a:lnTo>
                <a:lnTo>
                  <a:pt x="78908" y="92458"/>
                </a:lnTo>
                <a:lnTo>
                  <a:pt x="94022" y="79605"/>
                </a:lnTo>
                <a:lnTo>
                  <a:pt x="96159" y="77453"/>
                </a:lnTo>
                <a:lnTo>
                  <a:pt x="96159" y="76736"/>
                </a:lnTo>
                <a:lnTo>
                  <a:pt x="99720" y="76736"/>
                </a:lnTo>
                <a:lnTo>
                  <a:pt x="101857" y="79605"/>
                </a:lnTo>
                <a:lnTo>
                  <a:pt x="101857" y="81039"/>
                </a:lnTo>
                <a:lnTo>
                  <a:pt x="98329" y="86810"/>
                </a:lnTo>
                <a:lnTo>
                  <a:pt x="87522" y="96010"/>
                </a:lnTo>
                <a:lnTo>
                  <a:pt x="74936" y="101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685DC1C-3CF7-4DCC-9FDA-3109E9702F4E}"/>
              </a:ext>
            </a:extLst>
          </p:cNvPr>
          <p:cNvSpPr/>
          <p:nvPr/>
        </p:nvSpPr>
        <p:spPr>
          <a:xfrm>
            <a:off x="4497928" y="4848654"/>
            <a:ext cx="145415" cy="108585"/>
          </a:xfrm>
          <a:custGeom>
            <a:avLst/>
            <a:gdLst/>
            <a:ahLst/>
            <a:cxnLst/>
            <a:rect l="l" t="t" r="r" b="b"/>
            <a:pathLst>
              <a:path w="145414" h="108585">
                <a:moveTo>
                  <a:pt x="7122" y="40161"/>
                </a:moveTo>
                <a:lnTo>
                  <a:pt x="0" y="40161"/>
                </a:lnTo>
                <a:lnTo>
                  <a:pt x="0" y="35858"/>
                </a:lnTo>
                <a:lnTo>
                  <a:pt x="3561" y="22232"/>
                </a:lnTo>
                <a:lnTo>
                  <a:pt x="8547" y="12908"/>
                </a:lnTo>
                <a:lnTo>
                  <a:pt x="11396" y="7888"/>
                </a:lnTo>
                <a:lnTo>
                  <a:pt x="17094" y="0"/>
                </a:lnTo>
                <a:lnTo>
                  <a:pt x="27067" y="0"/>
                </a:lnTo>
                <a:lnTo>
                  <a:pt x="35080" y="1154"/>
                </a:lnTo>
                <a:lnTo>
                  <a:pt x="43093" y="4930"/>
                </a:lnTo>
                <a:lnTo>
                  <a:pt x="45185" y="7171"/>
                </a:lnTo>
                <a:lnTo>
                  <a:pt x="26354" y="7171"/>
                </a:lnTo>
                <a:lnTo>
                  <a:pt x="20277" y="9188"/>
                </a:lnTo>
                <a:lnTo>
                  <a:pt x="15670" y="14701"/>
                </a:lnTo>
                <a:lnTo>
                  <a:pt x="12131" y="22904"/>
                </a:lnTo>
                <a:lnTo>
                  <a:pt x="9259" y="32989"/>
                </a:lnTo>
                <a:lnTo>
                  <a:pt x="7835" y="39444"/>
                </a:lnTo>
                <a:lnTo>
                  <a:pt x="7122" y="40161"/>
                </a:lnTo>
                <a:close/>
              </a:path>
              <a:path w="145414" h="108585">
                <a:moveTo>
                  <a:pt x="61371" y="22232"/>
                </a:moveTo>
                <a:lnTo>
                  <a:pt x="52709" y="22232"/>
                </a:lnTo>
                <a:lnTo>
                  <a:pt x="59242" y="14522"/>
                </a:lnTo>
                <a:lnTo>
                  <a:pt x="68112" y="7350"/>
                </a:lnTo>
                <a:lnTo>
                  <a:pt x="79253" y="2061"/>
                </a:lnTo>
                <a:lnTo>
                  <a:pt x="92597" y="0"/>
                </a:lnTo>
                <a:lnTo>
                  <a:pt x="102903" y="1030"/>
                </a:lnTo>
                <a:lnTo>
                  <a:pt x="113075" y="5020"/>
                </a:lnTo>
                <a:lnTo>
                  <a:pt x="115091" y="7171"/>
                </a:lnTo>
                <a:lnTo>
                  <a:pt x="91885" y="7171"/>
                </a:lnTo>
                <a:lnTo>
                  <a:pt x="79709" y="9222"/>
                </a:lnTo>
                <a:lnTo>
                  <a:pt x="69804" y="14432"/>
                </a:lnTo>
                <a:lnTo>
                  <a:pt x="62035" y="21391"/>
                </a:lnTo>
                <a:lnTo>
                  <a:pt x="61371" y="22232"/>
                </a:lnTo>
                <a:close/>
              </a:path>
              <a:path w="145414" h="108585">
                <a:moveTo>
                  <a:pt x="27779" y="108291"/>
                </a:moveTo>
                <a:lnTo>
                  <a:pt x="19944" y="108291"/>
                </a:lnTo>
                <a:lnTo>
                  <a:pt x="15670" y="106140"/>
                </a:lnTo>
                <a:lnTo>
                  <a:pt x="15670" y="99685"/>
                </a:lnTo>
                <a:lnTo>
                  <a:pt x="17807" y="91079"/>
                </a:lnTo>
                <a:lnTo>
                  <a:pt x="25642" y="60241"/>
                </a:lnTo>
                <a:lnTo>
                  <a:pt x="26354" y="54504"/>
                </a:lnTo>
                <a:lnTo>
                  <a:pt x="29203" y="45181"/>
                </a:lnTo>
                <a:lnTo>
                  <a:pt x="32053" y="32272"/>
                </a:lnTo>
                <a:lnTo>
                  <a:pt x="34189" y="22949"/>
                </a:lnTo>
                <a:lnTo>
                  <a:pt x="34189" y="12191"/>
                </a:lnTo>
                <a:lnTo>
                  <a:pt x="32765" y="7171"/>
                </a:lnTo>
                <a:lnTo>
                  <a:pt x="45185" y="7171"/>
                </a:lnTo>
                <a:lnTo>
                  <a:pt x="49504" y="11799"/>
                </a:lnTo>
                <a:lnTo>
                  <a:pt x="52709" y="22232"/>
                </a:lnTo>
                <a:lnTo>
                  <a:pt x="61371" y="22232"/>
                </a:lnTo>
                <a:lnTo>
                  <a:pt x="56270" y="28686"/>
                </a:lnTo>
                <a:lnTo>
                  <a:pt x="49147" y="38726"/>
                </a:lnTo>
                <a:lnTo>
                  <a:pt x="49147" y="40878"/>
                </a:lnTo>
                <a:lnTo>
                  <a:pt x="46298" y="50201"/>
                </a:lnTo>
                <a:lnTo>
                  <a:pt x="44874" y="55938"/>
                </a:lnTo>
                <a:lnTo>
                  <a:pt x="43449" y="60958"/>
                </a:lnTo>
                <a:lnTo>
                  <a:pt x="40600" y="72433"/>
                </a:lnTo>
                <a:lnTo>
                  <a:pt x="38463" y="83908"/>
                </a:lnTo>
                <a:lnTo>
                  <a:pt x="37039" y="88211"/>
                </a:lnTo>
                <a:lnTo>
                  <a:pt x="35614" y="93231"/>
                </a:lnTo>
                <a:lnTo>
                  <a:pt x="34189" y="101120"/>
                </a:lnTo>
                <a:lnTo>
                  <a:pt x="31340" y="105423"/>
                </a:lnTo>
                <a:lnTo>
                  <a:pt x="27779" y="108291"/>
                </a:lnTo>
                <a:close/>
              </a:path>
              <a:path w="145414" h="108585">
                <a:moveTo>
                  <a:pt x="111117" y="108291"/>
                </a:moveTo>
                <a:lnTo>
                  <a:pt x="102447" y="106857"/>
                </a:lnTo>
                <a:lnTo>
                  <a:pt x="95179" y="102733"/>
                </a:lnTo>
                <a:lnTo>
                  <a:pt x="90182" y="96189"/>
                </a:lnTo>
                <a:lnTo>
                  <a:pt x="88323" y="87493"/>
                </a:lnTo>
                <a:lnTo>
                  <a:pt x="88323" y="83908"/>
                </a:lnTo>
                <a:lnTo>
                  <a:pt x="89036" y="81756"/>
                </a:lnTo>
                <a:lnTo>
                  <a:pt x="91885" y="74585"/>
                </a:lnTo>
                <a:lnTo>
                  <a:pt x="95613" y="64410"/>
                </a:lnTo>
                <a:lnTo>
                  <a:pt x="100343" y="50739"/>
                </a:lnTo>
                <a:lnTo>
                  <a:pt x="104406" y="36261"/>
                </a:lnTo>
                <a:lnTo>
                  <a:pt x="106131" y="23666"/>
                </a:lnTo>
                <a:lnTo>
                  <a:pt x="106131" y="7171"/>
                </a:lnTo>
                <a:lnTo>
                  <a:pt x="115091" y="7171"/>
                </a:lnTo>
                <a:lnTo>
                  <a:pt x="120844" y="13312"/>
                </a:lnTo>
                <a:lnTo>
                  <a:pt x="123938" y="27252"/>
                </a:lnTo>
                <a:lnTo>
                  <a:pt x="122335" y="39175"/>
                </a:lnTo>
                <a:lnTo>
                  <a:pt x="118596" y="52711"/>
                </a:lnTo>
                <a:lnTo>
                  <a:pt x="114322" y="65172"/>
                </a:lnTo>
                <a:lnTo>
                  <a:pt x="111117" y="73867"/>
                </a:lnTo>
                <a:lnTo>
                  <a:pt x="106843" y="84625"/>
                </a:lnTo>
                <a:lnTo>
                  <a:pt x="106131" y="87493"/>
                </a:lnTo>
                <a:lnTo>
                  <a:pt x="106131" y="98251"/>
                </a:lnTo>
                <a:lnTo>
                  <a:pt x="106843" y="101837"/>
                </a:lnTo>
                <a:lnTo>
                  <a:pt x="127504" y="101837"/>
                </a:lnTo>
                <a:lnTo>
                  <a:pt x="126375" y="103081"/>
                </a:lnTo>
                <a:lnTo>
                  <a:pt x="111117" y="108291"/>
                </a:lnTo>
                <a:close/>
              </a:path>
              <a:path w="145414" h="108585">
                <a:moveTo>
                  <a:pt x="127504" y="101837"/>
                </a:moveTo>
                <a:lnTo>
                  <a:pt x="111829" y="101837"/>
                </a:lnTo>
                <a:lnTo>
                  <a:pt x="118930" y="99965"/>
                </a:lnTo>
                <a:lnTo>
                  <a:pt x="125897" y="94396"/>
                </a:lnTo>
                <a:lnTo>
                  <a:pt x="132062" y="85196"/>
                </a:lnTo>
                <a:lnTo>
                  <a:pt x="136759" y="72433"/>
                </a:lnTo>
                <a:lnTo>
                  <a:pt x="138184" y="69564"/>
                </a:lnTo>
                <a:lnTo>
                  <a:pt x="138184" y="68130"/>
                </a:lnTo>
                <a:lnTo>
                  <a:pt x="145307" y="68130"/>
                </a:lnTo>
                <a:lnTo>
                  <a:pt x="145307" y="71716"/>
                </a:lnTo>
                <a:lnTo>
                  <a:pt x="143270" y="78944"/>
                </a:lnTo>
                <a:lnTo>
                  <a:pt x="137026" y="91348"/>
                </a:lnTo>
                <a:lnTo>
                  <a:pt x="127504" y="101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880640EE-03C4-4C36-BF17-4473E1D7BC6E}"/>
              </a:ext>
            </a:extLst>
          </p:cNvPr>
          <p:cNvSpPr/>
          <p:nvPr/>
        </p:nvSpPr>
        <p:spPr>
          <a:xfrm>
            <a:off x="4683118" y="4747534"/>
            <a:ext cx="157480" cy="158115"/>
          </a:xfrm>
          <a:custGeom>
            <a:avLst/>
            <a:gdLst/>
            <a:ahLst/>
            <a:cxnLst/>
            <a:rect l="l" t="t" r="r" b="b"/>
            <a:pathLst>
              <a:path w="157479" h="158114">
                <a:moveTo>
                  <a:pt x="89036" y="157776"/>
                </a:moveTo>
                <a:lnTo>
                  <a:pt x="51986" y="151792"/>
                </a:lnTo>
                <a:lnTo>
                  <a:pt x="23950" y="135185"/>
                </a:lnTo>
                <a:lnTo>
                  <a:pt x="6199" y="109972"/>
                </a:lnTo>
                <a:lnTo>
                  <a:pt x="0" y="78170"/>
                </a:lnTo>
                <a:lnTo>
                  <a:pt x="5420" y="48106"/>
                </a:lnTo>
                <a:lnTo>
                  <a:pt x="21457" y="23218"/>
                </a:lnTo>
                <a:lnTo>
                  <a:pt x="47779" y="6263"/>
                </a:lnTo>
                <a:lnTo>
                  <a:pt x="84050" y="0"/>
                </a:lnTo>
                <a:lnTo>
                  <a:pt x="100622" y="1199"/>
                </a:lnTo>
                <a:lnTo>
                  <a:pt x="115123" y="4751"/>
                </a:lnTo>
                <a:lnTo>
                  <a:pt x="127622" y="10589"/>
                </a:lnTo>
                <a:lnTo>
                  <a:pt x="129722" y="12191"/>
                </a:lnTo>
                <a:lnTo>
                  <a:pt x="84050" y="12191"/>
                </a:lnTo>
                <a:lnTo>
                  <a:pt x="76036" y="13077"/>
                </a:lnTo>
                <a:lnTo>
                  <a:pt x="47456" y="39208"/>
                </a:lnTo>
                <a:lnTo>
                  <a:pt x="43449" y="69564"/>
                </a:lnTo>
                <a:lnTo>
                  <a:pt x="157291" y="69564"/>
                </a:lnTo>
                <a:lnTo>
                  <a:pt x="157416" y="71716"/>
                </a:lnTo>
                <a:lnTo>
                  <a:pt x="157416" y="81039"/>
                </a:lnTo>
                <a:lnTo>
                  <a:pt x="43449" y="81039"/>
                </a:lnTo>
                <a:lnTo>
                  <a:pt x="44306" y="98161"/>
                </a:lnTo>
                <a:lnTo>
                  <a:pt x="49771" y="119049"/>
                </a:lnTo>
                <a:lnTo>
                  <a:pt x="64183" y="136709"/>
                </a:lnTo>
                <a:lnTo>
                  <a:pt x="91885" y="144149"/>
                </a:lnTo>
                <a:lnTo>
                  <a:pt x="134701" y="144149"/>
                </a:lnTo>
                <a:lnTo>
                  <a:pt x="122257" y="151971"/>
                </a:lnTo>
                <a:lnTo>
                  <a:pt x="89036" y="157776"/>
                </a:lnTo>
                <a:close/>
              </a:path>
              <a:path w="157479" h="158114">
                <a:moveTo>
                  <a:pt x="157291" y="69564"/>
                </a:moveTo>
                <a:lnTo>
                  <a:pt x="124650" y="69564"/>
                </a:lnTo>
                <a:lnTo>
                  <a:pt x="123916" y="55456"/>
                </a:lnTo>
                <a:lnTo>
                  <a:pt x="119308" y="36306"/>
                </a:lnTo>
                <a:lnTo>
                  <a:pt x="107221" y="19441"/>
                </a:lnTo>
                <a:lnTo>
                  <a:pt x="84050" y="12191"/>
                </a:lnTo>
                <a:lnTo>
                  <a:pt x="129722" y="12191"/>
                </a:lnTo>
                <a:lnTo>
                  <a:pt x="138184" y="18646"/>
                </a:lnTo>
                <a:lnTo>
                  <a:pt x="148401" y="32686"/>
                </a:lnTo>
                <a:lnTo>
                  <a:pt x="154210" y="47601"/>
                </a:lnTo>
                <a:lnTo>
                  <a:pt x="156815" y="61306"/>
                </a:lnTo>
                <a:lnTo>
                  <a:pt x="157291" y="69564"/>
                </a:lnTo>
                <a:close/>
              </a:path>
              <a:path w="157479" h="158114">
                <a:moveTo>
                  <a:pt x="134701" y="144149"/>
                </a:moveTo>
                <a:lnTo>
                  <a:pt x="91885" y="144149"/>
                </a:lnTo>
                <a:lnTo>
                  <a:pt x="107767" y="142099"/>
                </a:lnTo>
                <a:lnTo>
                  <a:pt x="121712" y="136350"/>
                </a:lnTo>
                <a:lnTo>
                  <a:pt x="132853" y="127509"/>
                </a:lnTo>
                <a:lnTo>
                  <a:pt x="140321" y="116180"/>
                </a:lnTo>
                <a:lnTo>
                  <a:pt x="142457" y="111160"/>
                </a:lnTo>
                <a:lnTo>
                  <a:pt x="143170" y="109008"/>
                </a:lnTo>
                <a:lnTo>
                  <a:pt x="157416" y="109008"/>
                </a:lnTo>
                <a:lnTo>
                  <a:pt x="157416" y="115463"/>
                </a:lnTo>
                <a:lnTo>
                  <a:pt x="154244" y="124495"/>
                </a:lnTo>
                <a:lnTo>
                  <a:pt x="143259" y="138771"/>
                </a:lnTo>
                <a:lnTo>
                  <a:pt x="134701" y="144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3C04F46A-9D19-4674-9201-0EFFD212468D}"/>
              </a:ext>
            </a:extLst>
          </p:cNvPr>
          <p:cNvSpPr/>
          <p:nvPr/>
        </p:nvSpPr>
        <p:spPr>
          <a:xfrm>
            <a:off x="4862620" y="4795584"/>
            <a:ext cx="73025" cy="161925"/>
          </a:xfrm>
          <a:custGeom>
            <a:avLst/>
            <a:gdLst/>
            <a:ahLst/>
            <a:cxnLst/>
            <a:rect l="l" t="t" r="r" b="b"/>
            <a:pathLst>
              <a:path w="73025" h="161925">
                <a:moveTo>
                  <a:pt x="59832" y="22232"/>
                </a:moveTo>
                <a:lnTo>
                  <a:pt x="46298" y="22232"/>
                </a:lnTo>
                <a:lnTo>
                  <a:pt x="43449" y="17211"/>
                </a:lnTo>
                <a:lnTo>
                  <a:pt x="43449" y="6454"/>
                </a:lnTo>
                <a:lnTo>
                  <a:pt x="49860" y="0"/>
                </a:lnTo>
                <a:lnTo>
                  <a:pt x="63393" y="0"/>
                </a:lnTo>
                <a:lnTo>
                  <a:pt x="66242" y="5020"/>
                </a:lnTo>
                <a:lnTo>
                  <a:pt x="66242" y="15777"/>
                </a:lnTo>
                <a:lnTo>
                  <a:pt x="59832" y="22232"/>
                </a:lnTo>
                <a:close/>
              </a:path>
              <a:path w="73025" h="161925">
                <a:moveTo>
                  <a:pt x="7835" y="93231"/>
                </a:moveTo>
                <a:lnTo>
                  <a:pt x="0" y="93231"/>
                </a:lnTo>
                <a:lnTo>
                  <a:pt x="0" y="89645"/>
                </a:lnTo>
                <a:lnTo>
                  <a:pt x="2147" y="82417"/>
                </a:lnTo>
                <a:lnTo>
                  <a:pt x="8636" y="70013"/>
                </a:lnTo>
                <a:lnTo>
                  <a:pt x="19532" y="58280"/>
                </a:lnTo>
                <a:lnTo>
                  <a:pt x="34902" y="53070"/>
                </a:lnTo>
                <a:lnTo>
                  <a:pt x="43761" y="54706"/>
                </a:lnTo>
                <a:lnTo>
                  <a:pt x="50750" y="59166"/>
                </a:lnTo>
                <a:lnTo>
                  <a:pt x="51496" y="60241"/>
                </a:lnTo>
                <a:lnTo>
                  <a:pt x="34189" y="60241"/>
                </a:lnTo>
                <a:lnTo>
                  <a:pt x="27178" y="61900"/>
                </a:lnTo>
                <a:lnTo>
                  <a:pt x="20300" y="67054"/>
                </a:lnTo>
                <a:lnTo>
                  <a:pt x="13956" y="75974"/>
                </a:lnTo>
                <a:lnTo>
                  <a:pt x="8547" y="88928"/>
                </a:lnTo>
                <a:lnTo>
                  <a:pt x="7835" y="91796"/>
                </a:lnTo>
                <a:lnTo>
                  <a:pt x="7835" y="93231"/>
                </a:lnTo>
                <a:close/>
              </a:path>
              <a:path w="73025" h="161925">
                <a:moveTo>
                  <a:pt x="37751" y="161361"/>
                </a:moveTo>
                <a:lnTo>
                  <a:pt x="28892" y="159737"/>
                </a:lnTo>
                <a:lnTo>
                  <a:pt x="21902" y="155355"/>
                </a:lnTo>
                <a:lnTo>
                  <a:pt x="17317" y="148957"/>
                </a:lnTo>
                <a:lnTo>
                  <a:pt x="15670" y="141281"/>
                </a:lnTo>
                <a:lnTo>
                  <a:pt x="15670" y="136978"/>
                </a:lnTo>
                <a:lnTo>
                  <a:pt x="16382" y="134109"/>
                </a:lnTo>
                <a:lnTo>
                  <a:pt x="17807" y="130523"/>
                </a:lnTo>
                <a:lnTo>
                  <a:pt x="32765" y="92514"/>
                </a:lnTo>
                <a:lnTo>
                  <a:pt x="36282" y="83157"/>
                </a:lnTo>
                <a:lnTo>
                  <a:pt x="38463" y="76826"/>
                </a:lnTo>
                <a:lnTo>
                  <a:pt x="39576" y="72243"/>
                </a:lnTo>
                <a:lnTo>
                  <a:pt x="39888" y="68130"/>
                </a:lnTo>
                <a:lnTo>
                  <a:pt x="39888" y="61676"/>
                </a:lnTo>
                <a:lnTo>
                  <a:pt x="37751" y="60241"/>
                </a:lnTo>
                <a:lnTo>
                  <a:pt x="51496" y="60241"/>
                </a:lnTo>
                <a:lnTo>
                  <a:pt x="55336" y="65777"/>
                </a:lnTo>
                <a:lnTo>
                  <a:pt x="56983" y="73867"/>
                </a:lnTo>
                <a:lnTo>
                  <a:pt x="56983" y="76019"/>
                </a:lnTo>
                <a:lnTo>
                  <a:pt x="41312" y="117614"/>
                </a:lnTo>
                <a:lnTo>
                  <a:pt x="39175" y="124069"/>
                </a:lnTo>
                <a:lnTo>
                  <a:pt x="36326" y="130523"/>
                </a:lnTo>
                <a:lnTo>
                  <a:pt x="34189" y="136261"/>
                </a:lnTo>
                <a:lnTo>
                  <a:pt x="32765" y="140564"/>
                </a:lnTo>
                <a:lnTo>
                  <a:pt x="32765" y="151321"/>
                </a:lnTo>
                <a:lnTo>
                  <a:pt x="34189" y="154907"/>
                </a:lnTo>
                <a:lnTo>
                  <a:pt x="54573" y="154907"/>
                </a:lnTo>
                <a:lnTo>
                  <a:pt x="53421" y="156151"/>
                </a:lnTo>
                <a:lnTo>
                  <a:pt x="37751" y="161361"/>
                </a:lnTo>
                <a:close/>
              </a:path>
              <a:path w="73025" h="161925">
                <a:moveTo>
                  <a:pt x="54573" y="154907"/>
                </a:moveTo>
                <a:lnTo>
                  <a:pt x="38463" y="154907"/>
                </a:lnTo>
                <a:lnTo>
                  <a:pt x="45575" y="153036"/>
                </a:lnTo>
                <a:lnTo>
                  <a:pt x="52620" y="147466"/>
                </a:lnTo>
                <a:lnTo>
                  <a:pt x="58997" y="138266"/>
                </a:lnTo>
                <a:lnTo>
                  <a:pt x="64106" y="125503"/>
                </a:lnTo>
                <a:lnTo>
                  <a:pt x="64818" y="122635"/>
                </a:lnTo>
                <a:lnTo>
                  <a:pt x="64818" y="121200"/>
                </a:lnTo>
                <a:lnTo>
                  <a:pt x="72653" y="121200"/>
                </a:lnTo>
                <a:lnTo>
                  <a:pt x="72653" y="124786"/>
                </a:lnTo>
                <a:lnTo>
                  <a:pt x="70605" y="132014"/>
                </a:lnTo>
                <a:lnTo>
                  <a:pt x="64284" y="144418"/>
                </a:lnTo>
                <a:lnTo>
                  <a:pt x="54573" y="154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8D735662-CBFD-4665-B709-C5B988F1D736}"/>
              </a:ext>
            </a:extLst>
          </p:cNvPr>
          <p:cNvSpPr/>
          <p:nvPr/>
        </p:nvSpPr>
        <p:spPr>
          <a:xfrm>
            <a:off x="2141934" y="5253711"/>
            <a:ext cx="178435" cy="327025"/>
          </a:xfrm>
          <a:custGeom>
            <a:avLst/>
            <a:gdLst/>
            <a:ahLst/>
            <a:cxnLst/>
            <a:rect l="l" t="t" r="r" b="b"/>
            <a:pathLst>
              <a:path w="178434" h="327025">
                <a:moveTo>
                  <a:pt x="113875" y="98441"/>
                </a:moveTo>
                <a:lnTo>
                  <a:pt x="90058" y="98441"/>
                </a:lnTo>
                <a:lnTo>
                  <a:pt x="94942" y="71670"/>
                </a:lnTo>
                <a:lnTo>
                  <a:pt x="111351" y="20289"/>
                </a:lnTo>
                <a:lnTo>
                  <a:pt x="146623" y="0"/>
                </a:lnTo>
                <a:lnTo>
                  <a:pt x="157788" y="1549"/>
                </a:lnTo>
                <a:lnTo>
                  <a:pt x="167835" y="6199"/>
                </a:lnTo>
                <a:lnTo>
                  <a:pt x="169067" y="7514"/>
                </a:lnTo>
                <a:lnTo>
                  <a:pt x="139181" y="7514"/>
                </a:lnTo>
                <a:lnTo>
                  <a:pt x="133226" y="13526"/>
                </a:lnTo>
                <a:lnTo>
                  <a:pt x="121318" y="57111"/>
                </a:lnTo>
                <a:lnTo>
                  <a:pt x="113875" y="98441"/>
                </a:lnTo>
                <a:close/>
              </a:path>
              <a:path w="178434" h="327025">
                <a:moveTo>
                  <a:pt x="157788" y="45839"/>
                </a:moveTo>
                <a:lnTo>
                  <a:pt x="151089" y="45839"/>
                </a:lnTo>
                <a:lnTo>
                  <a:pt x="145135" y="42081"/>
                </a:lnTo>
                <a:lnTo>
                  <a:pt x="163742" y="14277"/>
                </a:lnTo>
                <a:lnTo>
                  <a:pt x="157043" y="7514"/>
                </a:lnTo>
                <a:lnTo>
                  <a:pt x="169067" y="7514"/>
                </a:lnTo>
                <a:lnTo>
                  <a:pt x="175092" y="13949"/>
                </a:lnTo>
                <a:lnTo>
                  <a:pt x="177883" y="24798"/>
                </a:lnTo>
                <a:lnTo>
                  <a:pt x="176104" y="33792"/>
                </a:lnTo>
                <a:lnTo>
                  <a:pt x="171464" y="40391"/>
                </a:lnTo>
                <a:lnTo>
                  <a:pt x="165009" y="44453"/>
                </a:lnTo>
                <a:lnTo>
                  <a:pt x="157788" y="45839"/>
                </a:lnTo>
                <a:close/>
              </a:path>
              <a:path w="178434" h="327025">
                <a:moveTo>
                  <a:pt x="153322" y="109713"/>
                </a:moveTo>
                <a:lnTo>
                  <a:pt x="54332" y="109713"/>
                </a:lnTo>
                <a:lnTo>
                  <a:pt x="54332" y="98441"/>
                </a:lnTo>
                <a:lnTo>
                  <a:pt x="153322" y="98441"/>
                </a:lnTo>
                <a:lnTo>
                  <a:pt x="153322" y="109713"/>
                </a:lnTo>
                <a:close/>
              </a:path>
              <a:path w="178434" h="327025">
                <a:moveTo>
                  <a:pt x="50148" y="318620"/>
                </a:moveTo>
                <a:lnTo>
                  <a:pt x="30515" y="318620"/>
                </a:lnTo>
                <a:lnTo>
                  <a:pt x="42296" y="313019"/>
                </a:lnTo>
                <a:lnTo>
                  <a:pt x="50518" y="298048"/>
                </a:lnTo>
                <a:lnTo>
                  <a:pt x="56367" y="276456"/>
                </a:lnTo>
                <a:lnTo>
                  <a:pt x="61031" y="250988"/>
                </a:lnTo>
                <a:lnTo>
                  <a:pt x="87825" y="109713"/>
                </a:lnTo>
                <a:lnTo>
                  <a:pt x="111642" y="109713"/>
                </a:lnTo>
                <a:lnTo>
                  <a:pt x="90058" y="223184"/>
                </a:lnTo>
                <a:lnTo>
                  <a:pt x="88604" y="231650"/>
                </a:lnTo>
                <a:lnTo>
                  <a:pt x="78440" y="271689"/>
                </a:lnTo>
                <a:lnTo>
                  <a:pt x="55356" y="314581"/>
                </a:lnTo>
                <a:lnTo>
                  <a:pt x="50148" y="318620"/>
                </a:lnTo>
                <a:close/>
              </a:path>
              <a:path w="178434" h="327025">
                <a:moveTo>
                  <a:pt x="30515" y="326886"/>
                </a:moveTo>
                <a:lnTo>
                  <a:pt x="19467" y="325230"/>
                </a:lnTo>
                <a:lnTo>
                  <a:pt x="9675" y="320404"/>
                </a:lnTo>
                <a:lnTo>
                  <a:pt x="2674" y="312620"/>
                </a:lnTo>
                <a:lnTo>
                  <a:pt x="0" y="302088"/>
                </a:lnTo>
                <a:lnTo>
                  <a:pt x="1767" y="292976"/>
                </a:lnTo>
                <a:lnTo>
                  <a:pt x="6326" y="286119"/>
                </a:lnTo>
                <a:lnTo>
                  <a:pt x="12559" y="281798"/>
                </a:lnTo>
                <a:lnTo>
                  <a:pt x="19351" y="280295"/>
                </a:lnTo>
                <a:lnTo>
                  <a:pt x="26049" y="280295"/>
                </a:lnTo>
                <a:lnTo>
                  <a:pt x="32748" y="284804"/>
                </a:lnTo>
                <a:lnTo>
                  <a:pt x="32748" y="293070"/>
                </a:lnTo>
                <a:lnTo>
                  <a:pt x="32027" y="298131"/>
                </a:lnTo>
                <a:lnTo>
                  <a:pt x="29213" y="304248"/>
                </a:lnTo>
                <a:lnTo>
                  <a:pt x="23328" y="309661"/>
                </a:lnTo>
                <a:lnTo>
                  <a:pt x="13397" y="312608"/>
                </a:lnTo>
                <a:lnTo>
                  <a:pt x="20095" y="318620"/>
                </a:lnTo>
                <a:lnTo>
                  <a:pt x="50148" y="318620"/>
                </a:lnTo>
                <a:lnTo>
                  <a:pt x="44017" y="323375"/>
                </a:lnTo>
                <a:lnTo>
                  <a:pt x="30515" y="326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A5FDF73C-1B69-47B3-BA6C-AD88037B397B}"/>
              </a:ext>
            </a:extLst>
          </p:cNvPr>
          <p:cNvSpPr/>
          <p:nvPr/>
        </p:nvSpPr>
        <p:spPr>
          <a:xfrm>
            <a:off x="2313114" y="5449838"/>
            <a:ext cx="107314" cy="113664"/>
          </a:xfrm>
          <a:custGeom>
            <a:avLst/>
            <a:gdLst/>
            <a:ahLst/>
            <a:cxnLst/>
            <a:rect l="l" t="t" r="r" b="b"/>
            <a:pathLst>
              <a:path w="107315" h="113664">
                <a:moveTo>
                  <a:pt x="45401" y="113470"/>
                </a:moveTo>
                <a:lnTo>
                  <a:pt x="25433" y="109725"/>
                </a:lnTo>
                <a:lnTo>
                  <a:pt x="11257" y="99850"/>
                </a:lnTo>
                <a:lnTo>
                  <a:pt x="2802" y="85889"/>
                </a:lnTo>
                <a:lnTo>
                  <a:pt x="0" y="69886"/>
                </a:lnTo>
                <a:lnTo>
                  <a:pt x="5931" y="44066"/>
                </a:lnTo>
                <a:lnTo>
                  <a:pt x="21770" y="21698"/>
                </a:lnTo>
                <a:lnTo>
                  <a:pt x="44587" y="5952"/>
                </a:lnTo>
                <a:lnTo>
                  <a:pt x="71451" y="0"/>
                </a:lnTo>
                <a:lnTo>
                  <a:pt x="82220" y="1080"/>
                </a:lnTo>
                <a:lnTo>
                  <a:pt x="92849" y="4696"/>
                </a:lnTo>
                <a:lnTo>
                  <a:pt x="96255" y="7514"/>
                </a:lnTo>
                <a:lnTo>
                  <a:pt x="71451" y="7514"/>
                </a:lnTo>
                <a:lnTo>
                  <a:pt x="62008" y="8759"/>
                </a:lnTo>
                <a:lnTo>
                  <a:pt x="28573" y="40743"/>
                </a:lnTo>
                <a:lnTo>
                  <a:pt x="20095" y="78152"/>
                </a:lnTo>
                <a:lnTo>
                  <a:pt x="21653" y="89271"/>
                </a:lnTo>
                <a:lnTo>
                  <a:pt x="26422" y="98347"/>
                </a:lnTo>
                <a:lnTo>
                  <a:pt x="34539" y="104465"/>
                </a:lnTo>
                <a:lnTo>
                  <a:pt x="46145" y="106707"/>
                </a:lnTo>
                <a:lnTo>
                  <a:pt x="79046" y="106707"/>
                </a:lnTo>
                <a:lnTo>
                  <a:pt x="72951" y="109537"/>
                </a:lnTo>
                <a:lnTo>
                  <a:pt x="45401" y="113470"/>
                </a:lnTo>
                <a:close/>
              </a:path>
              <a:path w="107315" h="113664">
                <a:moveTo>
                  <a:pt x="95268" y="38324"/>
                </a:moveTo>
                <a:lnTo>
                  <a:pt x="85592" y="38324"/>
                </a:lnTo>
                <a:lnTo>
                  <a:pt x="80382" y="35318"/>
                </a:lnTo>
                <a:lnTo>
                  <a:pt x="80382" y="23295"/>
                </a:lnTo>
                <a:lnTo>
                  <a:pt x="84104" y="16532"/>
                </a:lnTo>
                <a:lnTo>
                  <a:pt x="93035" y="15029"/>
                </a:lnTo>
                <a:lnTo>
                  <a:pt x="87081" y="7514"/>
                </a:lnTo>
                <a:lnTo>
                  <a:pt x="96255" y="7514"/>
                </a:lnTo>
                <a:lnTo>
                  <a:pt x="100966" y="11412"/>
                </a:lnTo>
                <a:lnTo>
                  <a:pt x="104199" y="21792"/>
                </a:lnTo>
                <a:lnTo>
                  <a:pt x="104199" y="33815"/>
                </a:lnTo>
                <a:lnTo>
                  <a:pt x="95268" y="38324"/>
                </a:lnTo>
                <a:close/>
              </a:path>
              <a:path w="107315" h="113664">
                <a:moveTo>
                  <a:pt x="79046" y="106707"/>
                </a:moveTo>
                <a:lnTo>
                  <a:pt x="46145" y="106707"/>
                </a:lnTo>
                <a:lnTo>
                  <a:pt x="53565" y="106343"/>
                </a:lnTo>
                <a:lnTo>
                  <a:pt x="66985" y="103795"/>
                </a:lnTo>
                <a:lnTo>
                  <a:pt x="83196" y="96879"/>
                </a:lnTo>
                <a:lnTo>
                  <a:pt x="98989" y="83412"/>
                </a:lnTo>
                <a:lnTo>
                  <a:pt x="101222" y="81157"/>
                </a:lnTo>
                <a:lnTo>
                  <a:pt x="101222" y="80406"/>
                </a:lnTo>
                <a:lnTo>
                  <a:pt x="104943" y="80406"/>
                </a:lnTo>
                <a:lnTo>
                  <a:pt x="107176" y="83412"/>
                </a:lnTo>
                <a:lnTo>
                  <a:pt x="107176" y="84915"/>
                </a:lnTo>
                <a:lnTo>
                  <a:pt x="103490" y="90962"/>
                </a:lnTo>
                <a:lnTo>
                  <a:pt x="92198" y="100602"/>
                </a:lnTo>
                <a:lnTo>
                  <a:pt x="79046" y="106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4EF299B7-EC25-4746-A1DE-1589714035C3}"/>
              </a:ext>
            </a:extLst>
          </p:cNvPr>
          <p:cNvSpPr/>
          <p:nvPr/>
        </p:nvSpPr>
        <p:spPr>
          <a:xfrm>
            <a:off x="2439647" y="5449837"/>
            <a:ext cx="116839" cy="113664"/>
          </a:xfrm>
          <a:custGeom>
            <a:avLst/>
            <a:gdLst/>
            <a:ahLst/>
            <a:cxnLst/>
            <a:rect l="l" t="t" r="r" b="b"/>
            <a:pathLst>
              <a:path w="116840" h="113664">
                <a:moveTo>
                  <a:pt x="45401" y="113470"/>
                </a:moveTo>
                <a:lnTo>
                  <a:pt x="27003" y="110136"/>
                </a:lnTo>
                <a:lnTo>
                  <a:pt x="12652" y="100883"/>
                </a:lnTo>
                <a:lnTo>
                  <a:pt x="3326" y="86840"/>
                </a:lnTo>
                <a:lnTo>
                  <a:pt x="0" y="69134"/>
                </a:lnTo>
                <a:lnTo>
                  <a:pt x="6047" y="44066"/>
                </a:lnTo>
                <a:lnTo>
                  <a:pt x="22142" y="21886"/>
                </a:lnTo>
                <a:lnTo>
                  <a:pt x="45215" y="6046"/>
                </a:lnTo>
                <a:lnTo>
                  <a:pt x="72195" y="0"/>
                </a:lnTo>
                <a:lnTo>
                  <a:pt x="89220" y="3017"/>
                </a:lnTo>
                <a:lnTo>
                  <a:pt x="96558" y="7514"/>
                </a:lnTo>
                <a:lnTo>
                  <a:pt x="71451" y="7514"/>
                </a:lnTo>
                <a:lnTo>
                  <a:pt x="62624" y="8700"/>
                </a:lnTo>
                <a:lnTo>
                  <a:pt x="29317" y="41588"/>
                </a:lnTo>
                <a:lnTo>
                  <a:pt x="20839" y="78152"/>
                </a:lnTo>
                <a:lnTo>
                  <a:pt x="23014" y="91173"/>
                </a:lnTo>
                <a:lnTo>
                  <a:pt x="28747" y="100038"/>
                </a:lnTo>
                <a:lnTo>
                  <a:pt x="36853" y="105099"/>
                </a:lnTo>
                <a:lnTo>
                  <a:pt x="46145" y="106707"/>
                </a:lnTo>
                <a:lnTo>
                  <a:pt x="73181" y="106707"/>
                </a:lnTo>
                <a:lnTo>
                  <a:pt x="71637" y="107740"/>
                </a:lnTo>
                <a:lnTo>
                  <a:pt x="45401" y="113470"/>
                </a:lnTo>
                <a:close/>
              </a:path>
              <a:path w="116840" h="113664">
                <a:moveTo>
                  <a:pt x="73181" y="106707"/>
                </a:moveTo>
                <a:lnTo>
                  <a:pt x="46145" y="106707"/>
                </a:lnTo>
                <a:lnTo>
                  <a:pt x="55507" y="105181"/>
                </a:lnTo>
                <a:lnTo>
                  <a:pt x="65217" y="100696"/>
                </a:lnTo>
                <a:lnTo>
                  <a:pt x="89534" y="69451"/>
                </a:lnTo>
                <a:lnTo>
                  <a:pt x="96756" y="35318"/>
                </a:lnTo>
                <a:lnTo>
                  <a:pt x="94686" y="23048"/>
                </a:lnTo>
                <a:lnTo>
                  <a:pt x="89127" y="14371"/>
                </a:lnTo>
                <a:lnTo>
                  <a:pt x="81057" y="9217"/>
                </a:lnTo>
                <a:lnTo>
                  <a:pt x="71451" y="7514"/>
                </a:lnTo>
                <a:lnTo>
                  <a:pt x="96558" y="7514"/>
                </a:lnTo>
                <a:lnTo>
                  <a:pt x="103455" y="11741"/>
                </a:lnTo>
                <a:lnTo>
                  <a:pt x="113224" y="25678"/>
                </a:lnTo>
                <a:lnTo>
                  <a:pt x="116852" y="44336"/>
                </a:lnTo>
                <a:lnTo>
                  <a:pt x="110712" y="70355"/>
                </a:lnTo>
                <a:lnTo>
                  <a:pt x="94524" y="92429"/>
                </a:lnTo>
                <a:lnTo>
                  <a:pt x="73181" y="106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D4B0F309-C86B-41C8-82FD-43F42E7C3B6F}"/>
              </a:ext>
            </a:extLst>
          </p:cNvPr>
          <p:cNvSpPr/>
          <p:nvPr/>
        </p:nvSpPr>
        <p:spPr>
          <a:xfrm>
            <a:off x="2576591" y="5449837"/>
            <a:ext cx="152400" cy="113664"/>
          </a:xfrm>
          <a:custGeom>
            <a:avLst/>
            <a:gdLst/>
            <a:ahLst/>
            <a:cxnLst/>
            <a:rect l="l" t="t" r="r" b="b"/>
            <a:pathLst>
              <a:path w="152400" h="113664">
                <a:moveTo>
                  <a:pt x="7442" y="42081"/>
                </a:moveTo>
                <a:lnTo>
                  <a:pt x="0" y="42081"/>
                </a:lnTo>
                <a:lnTo>
                  <a:pt x="0" y="38324"/>
                </a:lnTo>
                <a:lnTo>
                  <a:pt x="17862" y="0"/>
                </a:lnTo>
                <a:lnTo>
                  <a:pt x="28282" y="0"/>
                </a:lnTo>
                <a:lnTo>
                  <a:pt x="36655" y="1209"/>
                </a:lnTo>
                <a:lnTo>
                  <a:pt x="45029" y="5166"/>
                </a:lnTo>
                <a:lnTo>
                  <a:pt x="47214" y="7514"/>
                </a:lnTo>
                <a:lnTo>
                  <a:pt x="27538" y="7514"/>
                </a:lnTo>
                <a:lnTo>
                  <a:pt x="21188" y="9628"/>
                </a:lnTo>
                <a:lnTo>
                  <a:pt x="16374" y="15404"/>
                </a:lnTo>
                <a:lnTo>
                  <a:pt x="12676" y="23999"/>
                </a:lnTo>
                <a:lnTo>
                  <a:pt x="9675" y="34567"/>
                </a:lnTo>
                <a:lnTo>
                  <a:pt x="8187" y="41330"/>
                </a:lnTo>
                <a:lnTo>
                  <a:pt x="7442" y="42081"/>
                </a:lnTo>
                <a:close/>
              </a:path>
              <a:path w="152400" h="113664">
                <a:moveTo>
                  <a:pt x="64406" y="23295"/>
                </a:moveTo>
                <a:lnTo>
                  <a:pt x="55076" y="23295"/>
                </a:lnTo>
                <a:lnTo>
                  <a:pt x="61915" y="15217"/>
                </a:lnTo>
                <a:lnTo>
                  <a:pt x="71265" y="7702"/>
                </a:lnTo>
                <a:lnTo>
                  <a:pt x="83127" y="2160"/>
                </a:lnTo>
                <a:lnTo>
                  <a:pt x="97501" y="0"/>
                </a:lnTo>
                <a:lnTo>
                  <a:pt x="107839" y="1080"/>
                </a:lnTo>
                <a:lnTo>
                  <a:pt x="118248" y="5260"/>
                </a:lnTo>
                <a:lnTo>
                  <a:pt x="120333" y="7514"/>
                </a:lnTo>
                <a:lnTo>
                  <a:pt x="96012" y="7514"/>
                </a:lnTo>
                <a:lnTo>
                  <a:pt x="83394" y="9663"/>
                </a:lnTo>
                <a:lnTo>
                  <a:pt x="73218" y="15123"/>
                </a:lnTo>
                <a:lnTo>
                  <a:pt x="65136" y="22414"/>
                </a:lnTo>
                <a:lnTo>
                  <a:pt x="64406" y="23295"/>
                </a:lnTo>
                <a:close/>
              </a:path>
              <a:path w="152400" h="113664">
                <a:moveTo>
                  <a:pt x="29027" y="113470"/>
                </a:moveTo>
                <a:lnTo>
                  <a:pt x="20839" y="113470"/>
                </a:lnTo>
                <a:lnTo>
                  <a:pt x="16374" y="111216"/>
                </a:lnTo>
                <a:lnTo>
                  <a:pt x="16374" y="104453"/>
                </a:lnTo>
                <a:lnTo>
                  <a:pt x="18607" y="95435"/>
                </a:lnTo>
                <a:lnTo>
                  <a:pt x="26794" y="63122"/>
                </a:lnTo>
                <a:lnTo>
                  <a:pt x="27538" y="57111"/>
                </a:lnTo>
                <a:lnTo>
                  <a:pt x="30515" y="47342"/>
                </a:lnTo>
                <a:lnTo>
                  <a:pt x="33492" y="33815"/>
                </a:lnTo>
                <a:lnTo>
                  <a:pt x="35725" y="24046"/>
                </a:lnTo>
                <a:lnTo>
                  <a:pt x="35725" y="12774"/>
                </a:lnTo>
                <a:lnTo>
                  <a:pt x="34237" y="7514"/>
                </a:lnTo>
                <a:lnTo>
                  <a:pt x="47214" y="7514"/>
                </a:lnTo>
                <a:lnTo>
                  <a:pt x="51727" y="12363"/>
                </a:lnTo>
                <a:lnTo>
                  <a:pt x="55076" y="23295"/>
                </a:lnTo>
                <a:lnTo>
                  <a:pt x="64406" y="23295"/>
                </a:lnTo>
                <a:lnTo>
                  <a:pt x="47634" y="58614"/>
                </a:lnTo>
                <a:lnTo>
                  <a:pt x="46145" y="63874"/>
                </a:lnTo>
                <a:lnTo>
                  <a:pt x="40191" y="87921"/>
                </a:lnTo>
                <a:lnTo>
                  <a:pt x="38702" y="92429"/>
                </a:lnTo>
                <a:lnTo>
                  <a:pt x="37214" y="97690"/>
                </a:lnTo>
                <a:lnTo>
                  <a:pt x="35725" y="105956"/>
                </a:lnTo>
                <a:lnTo>
                  <a:pt x="32748" y="110465"/>
                </a:lnTo>
                <a:lnTo>
                  <a:pt x="29027" y="113470"/>
                </a:lnTo>
                <a:close/>
              </a:path>
              <a:path w="152400" h="113664">
                <a:moveTo>
                  <a:pt x="116108" y="113470"/>
                </a:moveTo>
                <a:lnTo>
                  <a:pt x="107048" y="111967"/>
                </a:lnTo>
                <a:lnTo>
                  <a:pt x="99454" y="107647"/>
                </a:lnTo>
                <a:lnTo>
                  <a:pt x="94233" y="100789"/>
                </a:lnTo>
                <a:lnTo>
                  <a:pt x="92291" y="91678"/>
                </a:lnTo>
                <a:lnTo>
                  <a:pt x="92291" y="87921"/>
                </a:lnTo>
                <a:lnTo>
                  <a:pt x="93779" y="85666"/>
                </a:lnTo>
                <a:lnTo>
                  <a:pt x="96012" y="78152"/>
                </a:lnTo>
                <a:lnTo>
                  <a:pt x="100222" y="67490"/>
                </a:lnTo>
                <a:lnTo>
                  <a:pt x="105130" y="53165"/>
                </a:lnTo>
                <a:lnTo>
                  <a:pt x="109200" y="37995"/>
                </a:lnTo>
                <a:lnTo>
                  <a:pt x="110898" y="24798"/>
                </a:lnTo>
                <a:lnTo>
                  <a:pt x="110898" y="7514"/>
                </a:lnTo>
                <a:lnTo>
                  <a:pt x="120333" y="7514"/>
                </a:lnTo>
                <a:lnTo>
                  <a:pt x="126283" y="13949"/>
                </a:lnTo>
                <a:lnTo>
                  <a:pt x="129505" y="28555"/>
                </a:lnTo>
                <a:lnTo>
                  <a:pt x="127830" y="41048"/>
                </a:lnTo>
                <a:lnTo>
                  <a:pt x="123923" y="55232"/>
                </a:lnTo>
                <a:lnTo>
                  <a:pt x="119457" y="68289"/>
                </a:lnTo>
                <a:lnTo>
                  <a:pt x="116108" y="77400"/>
                </a:lnTo>
                <a:lnTo>
                  <a:pt x="111642" y="88672"/>
                </a:lnTo>
                <a:lnTo>
                  <a:pt x="110898" y="91678"/>
                </a:lnTo>
                <a:lnTo>
                  <a:pt x="110898" y="102950"/>
                </a:lnTo>
                <a:lnTo>
                  <a:pt x="111642" y="106707"/>
                </a:lnTo>
                <a:lnTo>
                  <a:pt x="133232" y="106707"/>
                </a:lnTo>
                <a:lnTo>
                  <a:pt x="132052" y="108011"/>
                </a:lnTo>
                <a:lnTo>
                  <a:pt x="116108" y="113470"/>
                </a:lnTo>
                <a:close/>
              </a:path>
              <a:path w="152400" h="113664">
                <a:moveTo>
                  <a:pt x="133232" y="106707"/>
                </a:moveTo>
                <a:lnTo>
                  <a:pt x="116852" y="106707"/>
                </a:lnTo>
                <a:lnTo>
                  <a:pt x="124272" y="104746"/>
                </a:lnTo>
                <a:lnTo>
                  <a:pt x="131552" y="98911"/>
                </a:lnTo>
                <a:lnTo>
                  <a:pt x="137994" y="89271"/>
                </a:lnTo>
                <a:lnTo>
                  <a:pt x="142902" y="75897"/>
                </a:lnTo>
                <a:lnTo>
                  <a:pt x="144390" y="72891"/>
                </a:lnTo>
                <a:lnTo>
                  <a:pt x="144390" y="71388"/>
                </a:lnTo>
                <a:lnTo>
                  <a:pt x="151833" y="71388"/>
                </a:lnTo>
                <a:lnTo>
                  <a:pt x="151833" y="75146"/>
                </a:lnTo>
                <a:lnTo>
                  <a:pt x="149705" y="82719"/>
                </a:lnTo>
                <a:lnTo>
                  <a:pt x="143181" y="95717"/>
                </a:lnTo>
                <a:lnTo>
                  <a:pt x="133232" y="106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67A9E03E-151E-40B8-B35D-C87A849B59F4}"/>
              </a:ext>
            </a:extLst>
          </p:cNvPr>
          <p:cNvSpPr/>
          <p:nvPr/>
        </p:nvSpPr>
        <p:spPr>
          <a:xfrm>
            <a:off x="2793927" y="5237173"/>
            <a:ext cx="83185" cy="359410"/>
          </a:xfrm>
          <a:custGeom>
            <a:avLst/>
            <a:gdLst/>
            <a:ahLst/>
            <a:cxnLst/>
            <a:rect l="l" t="t" r="r" b="b"/>
            <a:pathLst>
              <a:path w="83184" h="359410">
                <a:moveTo>
                  <a:pt x="81126" y="359199"/>
                </a:moveTo>
                <a:lnTo>
                  <a:pt x="78894" y="359199"/>
                </a:lnTo>
                <a:lnTo>
                  <a:pt x="71648" y="354866"/>
                </a:lnTo>
                <a:lnTo>
                  <a:pt x="40691" y="320839"/>
                </a:lnTo>
                <a:lnTo>
                  <a:pt x="11617" y="260968"/>
                </a:lnTo>
                <a:lnTo>
                  <a:pt x="895" y="203435"/>
                </a:lnTo>
                <a:lnTo>
                  <a:pt x="0" y="179599"/>
                </a:lnTo>
                <a:lnTo>
                  <a:pt x="976" y="155388"/>
                </a:lnTo>
                <a:lnTo>
                  <a:pt x="11303" y="99921"/>
                </a:lnTo>
                <a:lnTo>
                  <a:pt x="39435" y="40261"/>
                </a:lnTo>
                <a:lnTo>
                  <a:pt x="71416" y="4590"/>
                </a:lnTo>
                <a:lnTo>
                  <a:pt x="78894" y="0"/>
                </a:lnTo>
                <a:lnTo>
                  <a:pt x="81126" y="0"/>
                </a:lnTo>
                <a:lnTo>
                  <a:pt x="82615" y="1502"/>
                </a:lnTo>
                <a:lnTo>
                  <a:pt x="82615" y="5260"/>
                </a:lnTo>
                <a:lnTo>
                  <a:pt x="78149" y="9769"/>
                </a:lnTo>
                <a:lnTo>
                  <a:pt x="50669" y="46555"/>
                </a:lnTo>
                <a:lnTo>
                  <a:pt x="33027" y="88202"/>
                </a:lnTo>
                <a:lnTo>
                  <a:pt x="23619" y="133091"/>
                </a:lnTo>
                <a:lnTo>
                  <a:pt x="20839" y="179599"/>
                </a:lnTo>
                <a:lnTo>
                  <a:pt x="23282" y="222703"/>
                </a:lnTo>
                <a:lnTo>
                  <a:pt x="32004" y="267426"/>
                </a:lnTo>
                <a:lnTo>
                  <a:pt x="49099" y="310318"/>
                </a:lnTo>
                <a:lnTo>
                  <a:pt x="76661" y="347927"/>
                </a:lnTo>
                <a:lnTo>
                  <a:pt x="82615" y="353938"/>
                </a:lnTo>
                <a:lnTo>
                  <a:pt x="82615" y="358447"/>
                </a:lnTo>
                <a:lnTo>
                  <a:pt x="81126" y="359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EDDA321C-F18F-463B-9A41-D08DA3F72AB6}"/>
              </a:ext>
            </a:extLst>
          </p:cNvPr>
          <p:cNvSpPr/>
          <p:nvPr/>
        </p:nvSpPr>
        <p:spPr>
          <a:xfrm>
            <a:off x="2907802" y="5348389"/>
            <a:ext cx="155575" cy="162560"/>
          </a:xfrm>
          <a:custGeom>
            <a:avLst/>
            <a:gdLst/>
            <a:ahLst/>
            <a:cxnLst/>
            <a:rect l="l" t="t" r="r" b="b"/>
            <a:pathLst>
              <a:path w="155575" h="162560">
                <a:moveTo>
                  <a:pt x="7442" y="58614"/>
                </a:moveTo>
                <a:lnTo>
                  <a:pt x="0" y="58614"/>
                </a:lnTo>
                <a:lnTo>
                  <a:pt x="0" y="54856"/>
                </a:lnTo>
                <a:lnTo>
                  <a:pt x="2616" y="45017"/>
                </a:lnTo>
                <a:lnTo>
                  <a:pt x="10885" y="26301"/>
                </a:lnTo>
                <a:lnTo>
                  <a:pt x="25433" y="8148"/>
                </a:lnTo>
                <a:lnTo>
                  <a:pt x="46889" y="0"/>
                </a:lnTo>
                <a:lnTo>
                  <a:pt x="58961" y="2254"/>
                </a:lnTo>
                <a:lnTo>
                  <a:pt x="66716" y="7514"/>
                </a:lnTo>
                <a:lnTo>
                  <a:pt x="45401" y="7514"/>
                </a:lnTo>
                <a:lnTo>
                  <a:pt x="36888" y="9369"/>
                </a:lnTo>
                <a:lnTo>
                  <a:pt x="27538" y="16156"/>
                </a:lnTo>
                <a:lnTo>
                  <a:pt x="18188" y="29706"/>
                </a:lnTo>
                <a:lnTo>
                  <a:pt x="9675" y="51850"/>
                </a:lnTo>
                <a:lnTo>
                  <a:pt x="8187" y="57862"/>
                </a:lnTo>
                <a:lnTo>
                  <a:pt x="7442" y="58614"/>
                </a:lnTo>
                <a:close/>
              </a:path>
              <a:path w="155575" h="162560">
                <a:moveTo>
                  <a:pt x="90895" y="154801"/>
                </a:moveTo>
                <a:lnTo>
                  <a:pt x="77405" y="154801"/>
                </a:lnTo>
                <a:lnTo>
                  <a:pt x="104874" y="141650"/>
                </a:lnTo>
                <a:lnTo>
                  <a:pt x="124667" y="111592"/>
                </a:lnTo>
                <a:lnTo>
                  <a:pt x="136645" y="78715"/>
                </a:lnTo>
                <a:lnTo>
                  <a:pt x="140669" y="57111"/>
                </a:lnTo>
                <a:lnTo>
                  <a:pt x="139855" y="48093"/>
                </a:lnTo>
                <a:lnTo>
                  <a:pt x="137506" y="40203"/>
                </a:lnTo>
                <a:lnTo>
                  <a:pt x="133761" y="33440"/>
                </a:lnTo>
                <a:lnTo>
                  <a:pt x="128761" y="27804"/>
                </a:lnTo>
                <a:lnTo>
                  <a:pt x="124295" y="24046"/>
                </a:lnTo>
                <a:lnTo>
                  <a:pt x="122806" y="21792"/>
                </a:lnTo>
                <a:lnTo>
                  <a:pt x="122806" y="9017"/>
                </a:lnTo>
                <a:lnTo>
                  <a:pt x="130993" y="0"/>
                </a:lnTo>
                <a:lnTo>
                  <a:pt x="139925" y="0"/>
                </a:lnTo>
                <a:lnTo>
                  <a:pt x="145193" y="1127"/>
                </a:lnTo>
                <a:lnTo>
                  <a:pt x="150252" y="5072"/>
                </a:lnTo>
                <a:lnTo>
                  <a:pt x="154055" y="12680"/>
                </a:lnTo>
                <a:lnTo>
                  <a:pt x="155555" y="24798"/>
                </a:lnTo>
                <a:lnTo>
                  <a:pt x="151484" y="54210"/>
                </a:lnTo>
                <a:lnTo>
                  <a:pt x="138064" y="100602"/>
                </a:lnTo>
                <a:lnTo>
                  <a:pt x="113479" y="143470"/>
                </a:lnTo>
                <a:lnTo>
                  <a:pt x="90895" y="154801"/>
                </a:lnTo>
                <a:close/>
              </a:path>
              <a:path w="155575" h="162560">
                <a:moveTo>
                  <a:pt x="75916" y="162315"/>
                </a:moveTo>
                <a:lnTo>
                  <a:pt x="61566" y="160777"/>
                </a:lnTo>
                <a:lnTo>
                  <a:pt x="45959" y="154519"/>
                </a:lnTo>
                <a:lnTo>
                  <a:pt x="33422" y="141075"/>
                </a:lnTo>
                <a:lnTo>
                  <a:pt x="28282" y="117979"/>
                </a:lnTo>
                <a:lnTo>
                  <a:pt x="29224" y="105627"/>
                </a:lnTo>
                <a:lnTo>
                  <a:pt x="32469" y="90739"/>
                </a:lnTo>
                <a:lnTo>
                  <a:pt x="38644" y="71060"/>
                </a:lnTo>
                <a:lnTo>
                  <a:pt x="48378" y="44336"/>
                </a:lnTo>
                <a:lnTo>
                  <a:pt x="50250" y="38759"/>
                </a:lnTo>
                <a:lnTo>
                  <a:pt x="52192" y="32406"/>
                </a:lnTo>
                <a:lnTo>
                  <a:pt x="53716" y="25631"/>
                </a:lnTo>
                <a:lnTo>
                  <a:pt x="54332" y="18786"/>
                </a:lnTo>
                <a:lnTo>
                  <a:pt x="54332" y="7514"/>
                </a:lnTo>
                <a:lnTo>
                  <a:pt x="66716" y="7514"/>
                </a:lnTo>
                <a:lnTo>
                  <a:pt x="68101" y="8453"/>
                </a:lnTo>
                <a:lnTo>
                  <a:pt x="73893" y="17753"/>
                </a:lnTo>
                <a:lnTo>
                  <a:pt x="75916" y="29307"/>
                </a:lnTo>
                <a:lnTo>
                  <a:pt x="75916" y="36070"/>
                </a:lnTo>
                <a:lnTo>
                  <a:pt x="74428" y="40578"/>
                </a:lnTo>
                <a:lnTo>
                  <a:pt x="71451" y="47342"/>
                </a:lnTo>
                <a:lnTo>
                  <a:pt x="63485" y="68711"/>
                </a:lnTo>
                <a:lnTo>
                  <a:pt x="56844" y="88672"/>
                </a:lnTo>
                <a:lnTo>
                  <a:pt x="52297" y="106942"/>
                </a:lnTo>
                <a:lnTo>
                  <a:pt x="50611" y="123239"/>
                </a:lnTo>
                <a:lnTo>
                  <a:pt x="52181" y="136096"/>
                </a:lnTo>
                <a:lnTo>
                  <a:pt x="57030" y="146065"/>
                </a:lnTo>
                <a:lnTo>
                  <a:pt x="65369" y="152511"/>
                </a:lnTo>
                <a:lnTo>
                  <a:pt x="77405" y="154801"/>
                </a:lnTo>
                <a:lnTo>
                  <a:pt x="90895" y="154801"/>
                </a:lnTo>
                <a:lnTo>
                  <a:pt x="75916" y="162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74D829A0-FF96-4D54-84C3-7B4804B89999}"/>
              </a:ext>
            </a:extLst>
          </p:cNvPr>
          <p:cNvSpPr/>
          <p:nvPr/>
        </p:nvSpPr>
        <p:spPr>
          <a:xfrm>
            <a:off x="3081220" y="5394233"/>
            <a:ext cx="75565" cy="169545"/>
          </a:xfrm>
          <a:custGeom>
            <a:avLst/>
            <a:gdLst/>
            <a:ahLst/>
            <a:cxnLst/>
            <a:rect l="l" t="t" r="r" b="b"/>
            <a:pathLst>
              <a:path w="75564" h="169545">
                <a:moveTo>
                  <a:pt x="62519" y="23295"/>
                </a:moveTo>
                <a:lnTo>
                  <a:pt x="48378" y="23295"/>
                </a:lnTo>
                <a:lnTo>
                  <a:pt x="45401" y="18035"/>
                </a:lnTo>
                <a:lnTo>
                  <a:pt x="45401" y="6763"/>
                </a:lnTo>
                <a:lnTo>
                  <a:pt x="52099" y="0"/>
                </a:lnTo>
                <a:lnTo>
                  <a:pt x="66241" y="0"/>
                </a:lnTo>
                <a:lnTo>
                  <a:pt x="69218" y="5260"/>
                </a:lnTo>
                <a:lnTo>
                  <a:pt x="69218" y="16532"/>
                </a:lnTo>
                <a:lnTo>
                  <a:pt x="62519" y="23295"/>
                </a:lnTo>
                <a:close/>
              </a:path>
              <a:path w="75564" h="169545">
                <a:moveTo>
                  <a:pt x="8187" y="97690"/>
                </a:moveTo>
                <a:lnTo>
                  <a:pt x="0" y="97690"/>
                </a:lnTo>
                <a:lnTo>
                  <a:pt x="0" y="93932"/>
                </a:lnTo>
                <a:lnTo>
                  <a:pt x="2244" y="86359"/>
                </a:lnTo>
                <a:lnTo>
                  <a:pt x="9024" y="73361"/>
                </a:lnTo>
                <a:lnTo>
                  <a:pt x="20409" y="61068"/>
                </a:lnTo>
                <a:lnTo>
                  <a:pt x="36469" y="55608"/>
                </a:lnTo>
                <a:lnTo>
                  <a:pt x="45726" y="57322"/>
                </a:lnTo>
                <a:lnTo>
                  <a:pt x="53030" y="61995"/>
                </a:lnTo>
                <a:lnTo>
                  <a:pt x="53809" y="63122"/>
                </a:lnTo>
                <a:lnTo>
                  <a:pt x="35725" y="63122"/>
                </a:lnTo>
                <a:lnTo>
                  <a:pt x="28399" y="64860"/>
                </a:lnTo>
                <a:lnTo>
                  <a:pt x="21212" y="70261"/>
                </a:lnTo>
                <a:lnTo>
                  <a:pt x="14583" y="79608"/>
                </a:lnTo>
                <a:lnTo>
                  <a:pt x="8931" y="93181"/>
                </a:lnTo>
                <a:lnTo>
                  <a:pt x="8187" y="96187"/>
                </a:lnTo>
                <a:lnTo>
                  <a:pt x="8187" y="97690"/>
                </a:lnTo>
                <a:close/>
              </a:path>
              <a:path w="75564" h="169545">
                <a:moveTo>
                  <a:pt x="39447" y="169079"/>
                </a:moveTo>
                <a:lnTo>
                  <a:pt x="30189" y="167376"/>
                </a:lnTo>
                <a:lnTo>
                  <a:pt x="22886" y="162785"/>
                </a:lnTo>
                <a:lnTo>
                  <a:pt x="18095" y="156081"/>
                </a:lnTo>
                <a:lnTo>
                  <a:pt x="16374" y="148038"/>
                </a:lnTo>
                <a:lnTo>
                  <a:pt x="16374" y="143529"/>
                </a:lnTo>
                <a:lnTo>
                  <a:pt x="17118" y="140523"/>
                </a:lnTo>
                <a:lnTo>
                  <a:pt x="18607" y="136766"/>
                </a:lnTo>
                <a:lnTo>
                  <a:pt x="34237" y="96938"/>
                </a:lnTo>
                <a:lnTo>
                  <a:pt x="37911" y="87134"/>
                </a:lnTo>
                <a:lnTo>
                  <a:pt x="40191" y="80500"/>
                </a:lnTo>
                <a:lnTo>
                  <a:pt x="41354" y="75698"/>
                </a:lnTo>
                <a:lnTo>
                  <a:pt x="41679" y="71388"/>
                </a:lnTo>
                <a:lnTo>
                  <a:pt x="41679" y="64625"/>
                </a:lnTo>
                <a:lnTo>
                  <a:pt x="39447" y="63122"/>
                </a:lnTo>
                <a:lnTo>
                  <a:pt x="53809" y="63122"/>
                </a:lnTo>
                <a:lnTo>
                  <a:pt x="57821" y="68923"/>
                </a:lnTo>
                <a:lnTo>
                  <a:pt x="59542" y="77400"/>
                </a:lnTo>
                <a:lnTo>
                  <a:pt x="59542" y="79655"/>
                </a:lnTo>
                <a:lnTo>
                  <a:pt x="46145" y="117228"/>
                </a:lnTo>
                <a:lnTo>
                  <a:pt x="43168" y="123239"/>
                </a:lnTo>
                <a:lnTo>
                  <a:pt x="40935" y="130003"/>
                </a:lnTo>
                <a:lnTo>
                  <a:pt x="37958" y="136766"/>
                </a:lnTo>
                <a:lnTo>
                  <a:pt x="35725" y="142777"/>
                </a:lnTo>
                <a:lnTo>
                  <a:pt x="34237" y="147286"/>
                </a:lnTo>
                <a:lnTo>
                  <a:pt x="34237" y="158558"/>
                </a:lnTo>
                <a:lnTo>
                  <a:pt x="35725" y="162315"/>
                </a:lnTo>
                <a:lnTo>
                  <a:pt x="56881" y="162315"/>
                </a:lnTo>
                <a:lnTo>
                  <a:pt x="55704" y="163619"/>
                </a:lnTo>
                <a:lnTo>
                  <a:pt x="39447" y="169079"/>
                </a:lnTo>
                <a:close/>
              </a:path>
              <a:path w="75564" h="169545">
                <a:moveTo>
                  <a:pt x="56881" y="162315"/>
                </a:moveTo>
                <a:lnTo>
                  <a:pt x="40191" y="162315"/>
                </a:lnTo>
                <a:lnTo>
                  <a:pt x="47622" y="160355"/>
                </a:lnTo>
                <a:lnTo>
                  <a:pt x="54983" y="154519"/>
                </a:lnTo>
                <a:lnTo>
                  <a:pt x="61647" y="144879"/>
                </a:lnTo>
                <a:lnTo>
                  <a:pt x="66985" y="131505"/>
                </a:lnTo>
                <a:lnTo>
                  <a:pt x="67729" y="128500"/>
                </a:lnTo>
                <a:lnTo>
                  <a:pt x="67729" y="126997"/>
                </a:lnTo>
                <a:lnTo>
                  <a:pt x="75172" y="126997"/>
                </a:lnTo>
                <a:lnTo>
                  <a:pt x="75172" y="130754"/>
                </a:lnTo>
                <a:lnTo>
                  <a:pt x="73149" y="138327"/>
                </a:lnTo>
                <a:lnTo>
                  <a:pt x="66799" y="151325"/>
                </a:lnTo>
                <a:lnTo>
                  <a:pt x="56881" y="162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8E982D12-90E3-44EE-8B96-7C7823393DC5}"/>
              </a:ext>
            </a:extLst>
          </p:cNvPr>
          <p:cNvSpPr/>
          <p:nvPr/>
        </p:nvSpPr>
        <p:spPr>
          <a:xfrm>
            <a:off x="3208493" y="5237172"/>
            <a:ext cx="83185" cy="359410"/>
          </a:xfrm>
          <a:custGeom>
            <a:avLst/>
            <a:gdLst/>
            <a:ahLst/>
            <a:cxnLst/>
            <a:rect l="l" t="t" r="r" b="b"/>
            <a:pathLst>
              <a:path w="83185" h="359410">
                <a:moveTo>
                  <a:pt x="3721" y="359199"/>
                </a:moveTo>
                <a:lnTo>
                  <a:pt x="1488" y="359199"/>
                </a:lnTo>
                <a:lnTo>
                  <a:pt x="0" y="357696"/>
                </a:lnTo>
                <a:lnTo>
                  <a:pt x="0" y="353938"/>
                </a:lnTo>
                <a:lnTo>
                  <a:pt x="4465" y="349430"/>
                </a:lnTo>
                <a:lnTo>
                  <a:pt x="32260" y="312538"/>
                </a:lnTo>
                <a:lnTo>
                  <a:pt x="49866" y="270714"/>
                </a:lnTo>
                <a:lnTo>
                  <a:pt x="59100" y="225791"/>
                </a:lnTo>
                <a:lnTo>
                  <a:pt x="61775" y="179599"/>
                </a:lnTo>
                <a:lnTo>
                  <a:pt x="58089" y="126680"/>
                </a:lnTo>
                <a:lnTo>
                  <a:pt x="47355" y="80876"/>
                </a:lnTo>
                <a:lnTo>
                  <a:pt x="30062" y="42539"/>
                </a:lnTo>
                <a:lnTo>
                  <a:pt x="6698" y="12023"/>
                </a:lnTo>
                <a:lnTo>
                  <a:pt x="0" y="5260"/>
                </a:lnTo>
                <a:lnTo>
                  <a:pt x="0" y="1502"/>
                </a:lnTo>
                <a:lnTo>
                  <a:pt x="1488" y="0"/>
                </a:lnTo>
                <a:lnTo>
                  <a:pt x="3721" y="0"/>
                </a:lnTo>
                <a:lnTo>
                  <a:pt x="41924" y="38359"/>
                </a:lnTo>
                <a:lnTo>
                  <a:pt x="70997" y="98335"/>
                </a:lnTo>
                <a:lnTo>
                  <a:pt x="81720" y="156081"/>
                </a:lnTo>
                <a:lnTo>
                  <a:pt x="82615" y="179599"/>
                </a:lnTo>
                <a:lnTo>
                  <a:pt x="81638" y="203928"/>
                </a:lnTo>
                <a:lnTo>
                  <a:pt x="71311" y="259912"/>
                </a:lnTo>
                <a:lnTo>
                  <a:pt x="43180" y="319571"/>
                </a:lnTo>
                <a:lnTo>
                  <a:pt x="11199" y="354725"/>
                </a:lnTo>
                <a:lnTo>
                  <a:pt x="3721" y="359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FC4F1199-475B-4637-A662-65539B2BD0F6}"/>
              </a:ext>
            </a:extLst>
          </p:cNvPr>
          <p:cNvSpPr/>
          <p:nvPr/>
        </p:nvSpPr>
        <p:spPr>
          <a:xfrm>
            <a:off x="3445170" y="5381829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5">
                <a:moveTo>
                  <a:pt x="0" y="0"/>
                </a:moveTo>
                <a:lnTo>
                  <a:pt x="236682" y="0"/>
                </a:lnTo>
              </a:path>
            </a:pathLst>
          </a:custGeom>
          <a:ln w="14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33353B17-542F-45E8-AACE-D2DA709EE613}"/>
              </a:ext>
            </a:extLst>
          </p:cNvPr>
          <p:cNvSpPr/>
          <p:nvPr/>
        </p:nvSpPr>
        <p:spPr>
          <a:xfrm>
            <a:off x="3445170" y="5451715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5">
                <a:moveTo>
                  <a:pt x="0" y="0"/>
                </a:moveTo>
                <a:lnTo>
                  <a:pt x="236682" y="0"/>
                </a:lnTo>
              </a:path>
            </a:pathLst>
          </a:custGeom>
          <a:ln w="14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3467651F-E23A-434B-B163-EFBBBB029FB2}"/>
              </a:ext>
            </a:extLst>
          </p:cNvPr>
          <p:cNvSpPr/>
          <p:nvPr/>
        </p:nvSpPr>
        <p:spPr>
          <a:xfrm>
            <a:off x="3809874" y="5260468"/>
            <a:ext cx="405765" cy="249554"/>
          </a:xfrm>
          <a:custGeom>
            <a:avLst/>
            <a:gdLst/>
            <a:ahLst/>
            <a:cxnLst/>
            <a:rect l="l" t="t" r="r" b="b"/>
            <a:pathLst>
              <a:path w="405764" h="249554">
                <a:moveTo>
                  <a:pt x="116852" y="16532"/>
                </a:moveTo>
                <a:lnTo>
                  <a:pt x="0" y="16532"/>
                </a:lnTo>
                <a:lnTo>
                  <a:pt x="0" y="0"/>
                </a:lnTo>
                <a:lnTo>
                  <a:pt x="11838" y="434"/>
                </a:lnTo>
                <a:lnTo>
                  <a:pt x="116852" y="751"/>
                </a:lnTo>
                <a:lnTo>
                  <a:pt x="116852" y="16532"/>
                </a:lnTo>
                <a:close/>
              </a:path>
              <a:path w="405764" h="249554">
                <a:moveTo>
                  <a:pt x="116852" y="751"/>
                </a:moveTo>
                <a:lnTo>
                  <a:pt x="54332" y="751"/>
                </a:lnTo>
                <a:lnTo>
                  <a:pt x="103315" y="434"/>
                </a:lnTo>
                <a:lnTo>
                  <a:pt x="116852" y="0"/>
                </a:lnTo>
                <a:lnTo>
                  <a:pt x="116852" y="751"/>
                </a:lnTo>
                <a:close/>
              </a:path>
              <a:path w="405764" h="249554">
                <a:moveTo>
                  <a:pt x="264964" y="16532"/>
                </a:moveTo>
                <a:lnTo>
                  <a:pt x="148856" y="16532"/>
                </a:lnTo>
                <a:lnTo>
                  <a:pt x="148856" y="0"/>
                </a:lnTo>
                <a:lnTo>
                  <a:pt x="160381" y="434"/>
                </a:lnTo>
                <a:lnTo>
                  <a:pt x="264964" y="751"/>
                </a:lnTo>
                <a:lnTo>
                  <a:pt x="264964" y="16532"/>
                </a:lnTo>
                <a:close/>
              </a:path>
              <a:path w="405764" h="249554">
                <a:moveTo>
                  <a:pt x="264964" y="751"/>
                </a:moveTo>
                <a:lnTo>
                  <a:pt x="203189" y="751"/>
                </a:lnTo>
                <a:lnTo>
                  <a:pt x="251753" y="434"/>
                </a:lnTo>
                <a:lnTo>
                  <a:pt x="264964" y="0"/>
                </a:lnTo>
                <a:lnTo>
                  <a:pt x="264964" y="751"/>
                </a:lnTo>
                <a:close/>
              </a:path>
              <a:path w="405764" h="249554">
                <a:moveTo>
                  <a:pt x="311933" y="181102"/>
                </a:moveTo>
                <a:lnTo>
                  <a:pt x="293991" y="181102"/>
                </a:lnTo>
                <a:lnTo>
                  <a:pt x="355023" y="21040"/>
                </a:lnTo>
                <a:lnTo>
                  <a:pt x="346301" y="18434"/>
                </a:lnTo>
                <a:lnTo>
                  <a:pt x="336602" y="17095"/>
                </a:lnTo>
                <a:lnTo>
                  <a:pt x="327182" y="16602"/>
                </a:lnTo>
                <a:lnTo>
                  <a:pt x="319297" y="16532"/>
                </a:lnTo>
                <a:lnTo>
                  <a:pt x="319297" y="0"/>
                </a:lnTo>
                <a:lnTo>
                  <a:pt x="330206" y="434"/>
                </a:lnTo>
                <a:lnTo>
                  <a:pt x="342928" y="657"/>
                </a:lnTo>
                <a:lnTo>
                  <a:pt x="405634" y="751"/>
                </a:lnTo>
                <a:lnTo>
                  <a:pt x="405634" y="16532"/>
                </a:lnTo>
                <a:lnTo>
                  <a:pt x="392237" y="16532"/>
                </a:lnTo>
                <a:lnTo>
                  <a:pt x="385538" y="17283"/>
                </a:lnTo>
                <a:lnTo>
                  <a:pt x="374374" y="18786"/>
                </a:lnTo>
                <a:lnTo>
                  <a:pt x="373630" y="19538"/>
                </a:lnTo>
                <a:lnTo>
                  <a:pt x="371397" y="25549"/>
                </a:lnTo>
                <a:lnTo>
                  <a:pt x="311933" y="181102"/>
                </a:lnTo>
                <a:close/>
              </a:path>
              <a:path w="405764" h="249554">
                <a:moveTo>
                  <a:pt x="405634" y="751"/>
                </a:moveTo>
                <a:lnTo>
                  <a:pt x="367676" y="751"/>
                </a:lnTo>
                <a:lnTo>
                  <a:pt x="378840" y="634"/>
                </a:lnTo>
                <a:lnTo>
                  <a:pt x="397819" y="117"/>
                </a:lnTo>
                <a:lnTo>
                  <a:pt x="405634" y="0"/>
                </a:lnTo>
                <a:lnTo>
                  <a:pt x="405634" y="751"/>
                </a:lnTo>
                <a:close/>
              </a:path>
              <a:path w="405764" h="249554">
                <a:moveTo>
                  <a:pt x="136948" y="249485"/>
                </a:moveTo>
                <a:lnTo>
                  <a:pt x="119085" y="249485"/>
                </a:lnTo>
                <a:lnTo>
                  <a:pt x="118341" y="245728"/>
                </a:lnTo>
                <a:lnTo>
                  <a:pt x="116108" y="239716"/>
                </a:lnTo>
                <a:lnTo>
                  <a:pt x="30515" y="16532"/>
                </a:lnTo>
                <a:lnTo>
                  <a:pt x="82615" y="16532"/>
                </a:lnTo>
                <a:lnTo>
                  <a:pt x="145135" y="181102"/>
                </a:lnTo>
                <a:lnTo>
                  <a:pt x="163081" y="181102"/>
                </a:lnTo>
                <a:lnTo>
                  <a:pt x="140669" y="239716"/>
                </a:lnTo>
                <a:lnTo>
                  <a:pt x="138436" y="245728"/>
                </a:lnTo>
                <a:lnTo>
                  <a:pt x="136948" y="249485"/>
                </a:lnTo>
                <a:close/>
              </a:path>
              <a:path w="405764" h="249554">
                <a:moveTo>
                  <a:pt x="163081" y="181102"/>
                </a:moveTo>
                <a:lnTo>
                  <a:pt x="145135" y="181102"/>
                </a:lnTo>
                <a:lnTo>
                  <a:pt x="193513" y="54856"/>
                </a:lnTo>
                <a:lnTo>
                  <a:pt x="179372" y="16532"/>
                </a:lnTo>
                <a:lnTo>
                  <a:pt x="231472" y="16532"/>
                </a:lnTo>
                <a:lnTo>
                  <a:pt x="254881" y="78152"/>
                </a:lnTo>
                <a:lnTo>
                  <a:pt x="202445" y="78152"/>
                </a:lnTo>
                <a:lnTo>
                  <a:pt x="163081" y="181102"/>
                </a:lnTo>
                <a:close/>
              </a:path>
              <a:path w="405764" h="249554">
                <a:moveTo>
                  <a:pt x="285804" y="249485"/>
                </a:moveTo>
                <a:lnTo>
                  <a:pt x="267942" y="249485"/>
                </a:lnTo>
                <a:lnTo>
                  <a:pt x="266453" y="245728"/>
                </a:lnTo>
                <a:lnTo>
                  <a:pt x="264220" y="239716"/>
                </a:lnTo>
                <a:lnTo>
                  <a:pt x="202445" y="78152"/>
                </a:lnTo>
                <a:lnTo>
                  <a:pt x="254881" y="78152"/>
                </a:lnTo>
                <a:lnTo>
                  <a:pt x="293991" y="181102"/>
                </a:lnTo>
                <a:lnTo>
                  <a:pt x="311933" y="181102"/>
                </a:lnTo>
                <a:lnTo>
                  <a:pt x="289526" y="239716"/>
                </a:lnTo>
                <a:lnTo>
                  <a:pt x="287293" y="245728"/>
                </a:lnTo>
                <a:lnTo>
                  <a:pt x="285804" y="249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3A8A1EDB-41BF-41AF-BACB-517FE87EDDC6}"/>
              </a:ext>
            </a:extLst>
          </p:cNvPr>
          <p:cNvSpPr/>
          <p:nvPr/>
        </p:nvSpPr>
        <p:spPr>
          <a:xfrm>
            <a:off x="4240065" y="5449836"/>
            <a:ext cx="107314" cy="113664"/>
          </a:xfrm>
          <a:custGeom>
            <a:avLst/>
            <a:gdLst/>
            <a:ahLst/>
            <a:cxnLst/>
            <a:rect l="l" t="t" r="r" b="b"/>
            <a:pathLst>
              <a:path w="107314" h="113664">
                <a:moveTo>
                  <a:pt x="45401" y="113470"/>
                </a:moveTo>
                <a:lnTo>
                  <a:pt x="25433" y="109725"/>
                </a:lnTo>
                <a:lnTo>
                  <a:pt x="11257" y="99850"/>
                </a:lnTo>
                <a:lnTo>
                  <a:pt x="2802" y="85889"/>
                </a:lnTo>
                <a:lnTo>
                  <a:pt x="0" y="69886"/>
                </a:lnTo>
                <a:lnTo>
                  <a:pt x="5931" y="44066"/>
                </a:lnTo>
                <a:lnTo>
                  <a:pt x="21770" y="21698"/>
                </a:lnTo>
                <a:lnTo>
                  <a:pt x="44587" y="5952"/>
                </a:lnTo>
                <a:lnTo>
                  <a:pt x="71451" y="0"/>
                </a:lnTo>
                <a:lnTo>
                  <a:pt x="82220" y="1080"/>
                </a:lnTo>
                <a:lnTo>
                  <a:pt x="92849" y="4696"/>
                </a:lnTo>
                <a:lnTo>
                  <a:pt x="96255" y="7514"/>
                </a:lnTo>
                <a:lnTo>
                  <a:pt x="71451" y="7514"/>
                </a:lnTo>
                <a:lnTo>
                  <a:pt x="62008" y="8759"/>
                </a:lnTo>
                <a:lnTo>
                  <a:pt x="28573" y="40743"/>
                </a:lnTo>
                <a:lnTo>
                  <a:pt x="20095" y="78152"/>
                </a:lnTo>
                <a:lnTo>
                  <a:pt x="21653" y="89271"/>
                </a:lnTo>
                <a:lnTo>
                  <a:pt x="26422" y="98347"/>
                </a:lnTo>
                <a:lnTo>
                  <a:pt x="34539" y="104465"/>
                </a:lnTo>
                <a:lnTo>
                  <a:pt x="46145" y="106707"/>
                </a:lnTo>
                <a:lnTo>
                  <a:pt x="79046" y="106707"/>
                </a:lnTo>
                <a:lnTo>
                  <a:pt x="72951" y="109537"/>
                </a:lnTo>
                <a:lnTo>
                  <a:pt x="45401" y="113470"/>
                </a:lnTo>
                <a:close/>
              </a:path>
              <a:path w="107314" h="113664">
                <a:moveTo>
                  <a:pt x="96012" y="38324"/>
                </a:moveTo>
                <a:lnTo>
                  <a:pt x="85592" y="38324"/>
                </a:lnTo>
                <a:lnTo>
                  <a:pt x="80382" y="35318"/>
                </a:lnTo>
                <a:lnTo>
                  <a:pt x="80382" y="23295"/>
                </a:lnTo>
                <a:lnTo>
                  <a:pt x="84104" y="16532"/>
                </a:lnTo>
                <a:lnTo>
                  <a:pt x="93035" y="15029"/>
                </a:lnTo>
                <a:lnTo>
                  <a:pt x="87081" y="7514"/>
                </a:lnTo>
                <a:lnTo>
                  <a:pt x="96255" y="7514"/>
                </a:lnTo>
                <a:lnTo>
                  <a:pt x="100966" y="11412"/>
                </a:lnTo>
                <a:lnTo>
                  <a:pt x="104199" y="21792"/>
                </a:lnTo>
                <a:lnTo>
                  <a:pt x="104199" y="33815"/>
                </a:lnTo>
                <a:lnTo>
                  <a:pt x="96012" y="38324"/>
                </a:lnTo>
                <a:close/>
              </a:path>
              <a:path w="107314" h="113664">
                <a:moveTo>
                  <a:pt x="79046" y="106707"/>
                </a:moveTo>
                <a:lnTo>
                  <a:pt x="46145" y="106707"/>
                </a:lnTo>
                <a:lnTo>
                  <a:pt x="53565" y="106343"/>
                </a:lnTo>
                <a:lnTo>
                  <a:pt x="66985" y="103795"/>
                </a:lnTo>
                <a:lnTo>
                  <a:pt x="83196" y="96879"/>
                </a:lnTo>
                <a:lnTo>
                  <a:pt x="98989" y="83412"/>
                </a:lnTo>
                <a:lnTo>
                  <a:pt x="101966" y="80406"/>
                </a:lnTo>
                <a:lnTo>
                  <a:pt x="104943" y="80406"/>
                </a:lnTo>
                <a:lnTo>
                  <a:pt x="107176" y="83412"/>
                </a:lnTo>
                <a:lnTo>
                  <a:pt x="107176" y="84915"/>
                </a:lnTo>
                <a:lnTo>
                  <a:pt x="103490" y="90962"/>
                </a:lnTo>
                <a:lnTo>
                  <a:pt x="92198" y="100602"/>
                </a:lnTo>
                <a:lnTo>
                  <a:pt x="79046" y="106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3B21DB58-ECD7-450C-BB9D-E04B2160A502}"/>
              </a:ext>
            </a:extLst>
          </p:cNvPr>
          <p:cNvSpPr/>
          <p:nvPr/>
        </p:nvSpPr>
        <p:spPr>
          <a:xfrm>
            <a:off x="4366598" y="5449836"/>
            <a:ext cx="116839" cy="113664"/>
          </a:xfrm>
          <a:custGeom>
            <a:avLst/>
            <a:gdLst/>
            <a:ahLst/>
            <a:cxnLst/>
            <a:rect l="l" t="t" r="r" b="b"/>
            <a:pathLst>
              <a:path w="116839" h="113664">
                <a:moveTo>
                  <a:pt x="45401" y="113470"/>
                </a:moveTo>
                <a:lnTo>
                  <a:pt x="27003" y="110136"/>
                </a:lnTo>
                <a:lnTo>
                  <a:pt x="12652" y="100883"/>
                </a:lnTo>
                <a:lnTo>
                  <a:pt x="3326" y="86840"/>
                </a:lnTo>
                <a:lnTo>
                  <a:pt x="0" y="69134"/>
                </a:lnTo>
                <a:lnTo>
                  <a:pt x="6047" y="44066"/>
                </a:lnTo>
                <a:lnTo>
                  <a:pt x="22142" y="21886"/>
                </a:lnTo>
                <a:lnTo>
                  <a:pt x="45215" y="6046"/>
                </a:lnTo>
                <a:lnTo>
                  <a:pt x="72195" y="0"/>
                </a:lnTo>
                <a:lnTo>
                  <a:pt x="89220" y="3017"/>
                </a:lnTo>
                <a:lnTo>
                  <a:pt x="96558" y="7514"/>
                </a:lnTo>
                <a:lnTo>
                  <a:pt x="71451" y="7514"/>
                </a:lnTo>
                <a:lnTo>
                  <a:pt x="62624" y="8700"/>
                </a:lnTo>
                <a:lnTo>
                  <a:pt x="29317" y="41588"/>
                </a:lnTo>
                <a:lnTo>
                  <a:pt x="20839" y="78152"/>
                </a:lnTo>
                <a:lnTo>
                  <a:pt x="23014" y="91173"/>
                </a:lnTo>
                <a:lnTo>
                  <a:pt x="28747" y="100038"/>
                </a:lnTo>
                <a:lnTo>
                  <a:pt x="36853" y="105099"/>
                </a:lnTo>
                <a:lnTo>
                  <a:pt x="46145" y="106707"/>
                </a:lnTo>
                <a:lnTo>
                  <a:pt x="73181" y="106707"/>
                </a:lnTo>
                <a:lnTo>
                  <a:pt x="71637" y="107740"/>
                </a:lnTo>
                <a:lnTo>
                  <a:pt x="45401" y="113470"/>
                </a:lnTo>
                <a:close/>
              </a:path>
              <a:path w="116839" h="113664">
                <a:moveTo>
                  <a:pt x="73181" y="106707"/>
                </a:moveTo>
                <a:lnTo>
                  <a:pt x="46145" y="106707"/>
                </a:lnTo>
                <a:lnTo>
                  <a:pt x="55507" y="105181"/>
                </a:lnTo>
                <a:lnTo>
                  <a:pt x="65217" y="100696"/>
                </a:lnTo>
                <a:lnTo>
                  <a:pt x="89534" y="69451"/>
                </a:lnTo>
                <a:lnTo>
                  <a:pt x="96756" y="35318"/>
                </a:lnTo>
                <a:lnTo>
                  <a:pt x="94686" y="23048"/>
                </a:lnTo>
                <a:lnTo>
                  <a:pt x="89127" y="14371"/>
                </a:lnTo>
                <a:lnTo>
                  <a:pt x="81057" y="9217"/>
                </a:lnTo>
                <a:lnTo>
                  <a:pt x="71451" y="7514"/>
                </a:lnTo>
                <a:lnTo>
                  <a:pt x="96558" y="7514"/>
                </a:lnTo>
                <a:lnTo>
                  <a:pt x="103455" y="11741"/>
                </a:lnTo>
                <a:lnTo>
                  <a:pt x="113224" y="25678"/>
                </a:lnTo>
                <a:lnTo>
                  <a:pt x="116852" y="44336"/>
                </a:lnTo>
                <a:lnTo>
                  <a:pt x="110712" y="70355"/>
                </a:lnTo>
                <a:lnTo>
                  <a:pt x="94524" y="92429"/>
                </a:lnTo>
                <a:lnTo>
                  <a:pt x="73181" y="106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DCD36DF7-6041-4F2B-95A7-4ED09D74720C}"/>
              </a:ext>
            </a:extLst>
          </p:cNvPr>
          <p:cNvSpPr/>
          <p:nvPr/>
        </p:nvSpPr>
        <p:spPr>
          <a:xfrm>
            <a:off x="4503541" y="5449835"/>
            <a:ext cx="152400" cy="113664"/>
          </a:xfrm>
          <a:custGeom>
            <a:avLst/>
            <a:gdLst/>
            <a:ahLst/>
            <a:cxnLst/>
            <a:rect l="l" t="t" r="r" b="b"/>
            <a:pathLst>
              <a:path w="152400" h="113664">
                <a:moveTo>
                  <a:pt x="7442" y="42081"/>
                </a:moveTo>
                <a:lnTo>
                  <a:pt x="0" y="42081"/>
                </a:lnTo>
                <a:lnTo>
                  <a:pt x="0" y="38324"/>
                </a:lnTo>
                <a:lnTo>
                  <a:pt x="17862" y="0"/>
                </a:lnTo>
                <a:lnTo>
                  <a:pt x="29027" y="0"/>
                </a:lnTo>
                <a:lnTo>
                  <a:pt x="36969" y="1209"/>
                </a:lnTo>
                <a:lnTo>
                  <a:pt x="45122" y="5166"/>
                </a:lnTo>
                <a:lnTo>
                  <a:pt x="47281" y="7514"/>
                </a:lnTo>
                <a:lnTo>
                  <a:pt x="28282" y="7514"/>
                </a:lnTo>
                <a:lnTo>
                  <a:pt x="21502" y="9628"/>
                </a:lnTo>
                <a:lnTo>
                  <a:pt x="16467" y="15404"/>
                </a:lnTo>
                <a:lnTo>
                  <a:pt x="12687" y="23999"/>
                </a:lnTo>
                <a:lnTo>
                  <a:pt x="9675" y="34567"/>
                </a:lnTo>
                <a:lnTo>
                  <a:pt x="8187" y="41330"/>
                </a:lnTo>
                <a:lnTo>
                  <a:pt x="7442" y="42081"/>
                </a:lnTo>
                <a:close/>
              </a:path>
              <a:path w="152400" h="113664">
                <a:moveTo>
                  <a:pt x="64406" y="23295"/>
                </a:moveTo>
                <a:lnTo>
                  <a:pt x="55076" y="23295"/>
                </a:lnTo>
                <a:lnTo>
                  <a:pt x="61915" y="15217"/>
                </a:lnTo>
                <a:lnTo>
                  <a:pt x="71265" y="7702"/>
                </a:lnTo>
                <a:lnTo>
                  <a:pt x="83127" y="2160"/>
                </a:lnTo>
                <a:lnTo>
                  <a:pt x="97501" y="0"/>
                </a:lnTo>
                <a:lnTo>
                  <a:pt x="107839" y="1080"/>
                </a:lnTo>
                <a:lnTo>
                  <a:pt x="118248" y="5260"/>
                </a:lnTo>
                <a:lnTo>
                  <a:pt x="120333" y="7514"/>
                </a:lnTo>
                <a:lnTo>
                  <a:pt x="96012" y="7514"/>
                </a:lnTo>
                <a:lnTo>
                  <a:pt x="83394" y="9663"/>
                </a:lnTo>
                <a:lnTo>
                  <a:pt x="73218" y="15123"/>
                </a:lnTo>
                <a:lnTo>
                  <a:pt x="65136" y="22414"/>
                </a:lnTo>
                <a:lnTo>
                  <a:pt x="64406" y="23295"/>
                </a:lnTo>
                <a:close/>
              </a:path>
              <a:path w="152400" h="113664">
                <a:moveTo>
                  <a:pt x="29027" y="113470"/>
                </a:moveTo>
                <a:lnTo>
                  <a:pt x="20839" y="113470"/>
                </a:lnTo>
                <a:lnTo>
                  <a:pt x="16374" y="111216"/>
                </a:lnTo>
                <a:lnTo>
                  <a:pt x="16374" y="104453"/>
                </a:lnTo>
                <a:lnTo>
                  <a:pt x="18607" y="95435"/>
                </a:lnTo>
                <a:lnTo>
                  <a:pt x="26794" y="63122"/>
                </a:lnTo>
                <a:lnTo>
                  <a:pt x="28282" y="57111"/>
                </a:lnTo>
                <a:lnTo>
                  <a:pt x="30515" y="47342"/>
                </a:lnTo>
                <a:lnTo>
                  <a:pt x="32004" y="40578"/>
                </a:lnTo>
                <a:lnTo>
                  <a:pt x="34237" y="33815"/>
                </a:lnTo>
                <a:lnTo>
                  <a:pt x="36469" y="24046"/>
                </a:lnTo>
                <a:lnTo>
                  <a:pt x="36469" y="12774"/>
                </a:lnTo>
                <a:lnTo>
                  <a:pt x="34237" y="7514"/>
                </a:lnTo>
                <a:lnTo>
                  <a:pt x="47281" y="7514"/>
                </a:lnTo>
                <a:lnTo>
                  <a:pt x="51739" y="12363"/>
                </a:lnTo>
                <a:lnTo>
                  <a:pt x="55076" y="23295"/>
                </a:lnTo>
                <a:lnTo>
                  <a:pt x="64406" y="23295"/>
                </a:lnTo>
                <a:lnTo>
                  <a:pt x="47634" y="58614"/>
                </a:lnTo>
                <a:lnTo>
                  <a:pt x="46145" y="63874"/>
                </a:lnTo>
                <a:lnTo>
                  <a:pt x="40191" y="87921"/>
                </a:lnTo>
                <a:lnTo>
                  <a:pt x="38702" y="92429"/>
                </a:lnTo>
                <a:lnTo>
                  <a:pt x="37958" y="97690"/>
                </a:lnTo>
                <a:lnTo>
                  <a:pt x="35725" y="105956"/>
                </a:lnTo>
                <a:lnTo>
                  <a:pt x="34237" y="108210"/>
                </a:lnTo>
                <a:lnTo>
                  <a:pt x="33492" y="110465"/>
                </a:lnTo>
                <a:lnTo>
                  <a:pt x="29027" y="113470"/>
                </a:lnTo>
                <a:close/>
              </a:path>
              <a:path w="152400" h="113664">
                <a:moveTo>
                  <a:pt x="116108" y="113470"/>
                </a:moveTo>
                <a:lnTo>
                  <a:pt x="107048" y="111967"/>
                </a:lnTo>
                <a:lnTo>
                  <a:pt x="99454" y="107647"/>
                </a:lnTo>
                <a:lnTo>
                  <a:pt x="94233" y="100789"/>
                </a:lnTo>
                <a:lnTo>
                  <a:pt x="92291" y="91678"/>
                </a:lnTo>
                <a:lnTo>
                  <a:pt x="92291" y="87921"/>
                </a:lnTo>
                <a:lnTo>
                  <a:pt x="93779" y="85666"/>
                </a:lnTo>
                <a:lnTo>
                  <a:pt x="96012" y="78152"/>
                </a:lnTo>
                <a:lnTo>
                  <a:pt x="100222" y="67490"/>
                </a:lnTo>
                <a:lnTo>
                  <a:pt x="105130" y="53165"/>
                </a:lnTo>
                <a:lnTo>
                  <a:pt x="109200" y="37995"/>
                </a:lnTo>
                <a:lnTo>
                  <a:pt x="110898" y="24798"/>
                </a:lnTo>
                <a:lnTo>
                  <a:pt x="110898" y="7514"/>
                </a:lnTo>
                <a:lnTo>
                  <a:pt x="120333" y="7514"/>
                </a:lnTo>
                <a:lnTo>
                  <a:pt x="126283" y="13949"/>
                </a:lnTo>
                <a:lnTo>
                  <a:pt x="129505" y="28555"/>
                </a:lnTo>
                <a:lnTo>
                  <a:pt x="127830" y="41048"/>
                </a:lnTo>
                <a:lnTo>
                  <a:pt x="123923" y="55232"/>
                </a:lnTo>
                <a:lnTo>
                  <a:pt x="119457" y="68289"/>
                </a:lnTo>
                <a:lnTo>
                  <a:pt x="116108" y="77400"/>
                </a:lnTo>
                <a:lnTo>
                  <a:pt x="111642" y="88672"/>
                </a:lnTo>
                <a:lnTo>
                  <a:pt x="110898" y="91678"/>
                </a:lnTo>
                <a:lnTo>
                  <a:pt x="110898" y="102950"/>
                </a:lnTo>
                <a:lnTo>
                  <a:pt x="111642" y="106707"/>
                </a:lnTo>
                <a:lnTo>
                  <a:pt x="133232" y="106707"/>
                </a:lnTo>
                <a:lnTo>
                  <a:pt x="132052" y="108011"/>
                </a:lnTo>
                <a:lnTo>
                  <a:pt x="116108" y="113470"/>
                </a:lnTo>
                <a:close/>
              </a:path>
              <a:path w="152400" h="113664">
                <a:moveTo>
                  <a:pt x="133232" y="106707"/>
                </a:moveTo>
                <a:lnTo>
                  <a:pt x="116852" y="106707"/>
                </a:lnTo>
                <a:lnTo>
                  <a:pt x="124272" y="104746"/>
                </a:lnTo>
                <a:lnTo>
                  <a:pt x="131552" y="98911"/>
                </a:lnTo>
                <a:lnTo>
                  <a:pt x="137994" y="89271"/>
                </a:lnTo>
                <a:lnTo>
                  <a:pt x="142902" y="75897"/>
                </a:lnTo>
                <a:lnTo>
                  <a:pt x="144390" y="72891"/>
                </a:lnTo>
                <a:lnTo>
                  <a:pt x="144390" y="71388"/>
                </a:lnTo>
                <a:lnTo>
                  <a:pt x="151833" y="71388"/>
                </a:lnTo>
                <a:lnTo>
                  <a:pt x="151833" y="75146"/>
                </a:lnTo>
                <a:lnTo>
                  <a:pt x="149705" y="82719"/>
                </a:lnTo>
                <a:lnTo>
                  <a:pt x="143181" y="95717"/>
                </a:lnTo>
                <a:lnTo>
                  <a:pt x="133232" y="106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BA6E863C-F72B-42FF-8961-7662C9BFEE2D}"/>
              </a:ext>
            </a:extLst>
          </p:cNvPr>
          <p:cNvSpPr/>
          <p:nvPr/>
        </p:nvSpPr>
        <p:spPr>
          <a:xfrm>
            <a:off x="4697055" y="5343884"/>
            <a:ext cx="165100" cy="165735"/>
          </a:xfrm>
          <a:custGeom>
            <a:avLst/>
            <a:gdLst/>
            <a:ahLst/>
            <a:cxnLst/>
            <a:rect l="l" t="t" r="r" b="b"/>
            <a:pathLst>
              <a:path w="165100" h="165735">
                <a:moveTo>
                  <a:pt x="93035" y="165321"/>
                </a:moveTo>
                <a:lnTo>
                  <a:pt x="54321" y="159051"/>
                </a:lnTo>
                <a:lnTo>
                  <a:pt x="25026" y="141650"/>
                </a:lnTo>
                <a:lnTo>
                  <a:pt x="6477" y="115232"/>
                </a:lnTo>
                <a:lnTo>
                  <a:pt x="0" y="81909"/>
                </a:lnTo>
                <a:lnTo>
                  <a:pt x="5768" y="50406"/>
                </a:lnTo>
                <a:lnTo>
                  <a:pt x="22700" y="24328"/>
                </a:lnTo>
                <a:lnTo>
                  <a:pt x="50239" y="6563"/>
                </a:lnTo>
                <a:lnTo>
                  <a:pt x="87825" y="0"/>
                </a:lnTo>
                <a:lnTo>
                  <a:pt x="105246" y="1256"/>
                </a:lnTo>
                <a:lnTo>
                  <a:pt x="120573" y="4978"/>
                </a:lnTo>
                <a:lnTo>
                  <a:pt x="133668" y="11095"/>
                </a:lnTo>
                <a:lnTo>
                  <a:pt x="135801" y="12774"/>
                </a:lnTo>
                <a:lnTo>
                  <a:pt x="87825" y="12774"/>
                </a:lnTo>
                <a:lnTo>
                  <a:pt x="79452" y="13702"/>
                </a:lnTo>
                <a:lnTo>
                  <a:pt x="49901" y="41083"/>
                </a:lnTo>
                <a:lnTo>
                  <a:pt x="45401" y="72891"/>
                </a:lnTo>
                <a:lnTo>
                  <a:pt x="164356" y="72891"/>
                </a:lnTo>
                <a:lnTo>
                  <a:pt x="164486" y="75146"/>
                </a:lnTo>
                <a:lnTo>
                  <a:pt x="164486" y="84915"/>
                </a:lnTo>
                <a:lnTo>
                  <a:pt x="45401" y="84915"/>
                </a:lnTo>
                <a:lnTo>
                  <a:pt x="46296" y="102856"/>
                </a:lnTo>
                <a:lnTo>
                  <a:pt x="52006" y="124742"/>
                </a:lnTo>
                <a:lnTo>
                  <a:pt x="67066" y="143247"/>
                </a:lnTo>
                <a:lnTo>
                  <a:pt x="96012" y="151044"/>
                </a:lnTo>
                <a:lnTo>
                  <a:pt x="140752" y="151044"/>
                </a:lnTo>
                <a:lnTo>
                  <a:pt x="127749" y="159239"/>
                </a:lnTo>
                <a:lnTo>
                  <a:pt x="93035" y="165321"/>
                </a:lnTo>
                <a:close/>
              </a:path>
              <a:path w="165100" h="165735">
                <a:moveTo>
                  <a:pt x="164356" y="72891"/>
                </a:moveTo>
                <a:lnTo>
                  <a:pt x="130993" y="72891"/>
                </a:lnTo>
                <a:lnTo>
                  <a:pt x="129796" y="58109"/>
                </a:lnTo>
                <a:lnTo>
                  <a:pt x="124760" y="38042"/>
                </a:lnTo>
                <a:lnTo>
                  <a:pt x="112049" y="20371"/>
                </a:lnTo>
                <a:lnTo>
                  <a:pt x="87825" y="12774"/>
                </a:lnTo>
                <a:lnTo>
                  <a:pt x="135801" y="12774"/>
                </a:lnTo>
                <a:lnTo>
                  <a:pt x="144390" y="19538"/>
                </a:lnTo>
                <a:lnTo>
                  <a:pt x="155066" y="34250"/>
                </a:lnTo>
                <a:lnTo>
                  <a:pt x="161137" y="49878"/>
                </a:lnTo>
                <a:lnTo>
                  <a:pt x="163858" y="64238"/>
                </a:lnTo>
                <a:lnTo>
                  <a:pt x="164356" y="72891"/>
                </a:lnTo>
                <a:close/>
              </a:path>
              <a:path w="165100" h="165735">
                <a:moveTo>
                  <a:pt x="140752" y="151044"/>
                </a:moveTo>
                <a:lnTo>
                  <a:pt x="96012" y="151044"/>
                </a:lnTo>
                <a:lnTo>
                  <a:pt x="112724" y="148895"/>
                </a:lnTo>
                <a:lnTo>
                  <a:pt x="127551" y="142871"/>
                </a:lnTo>
                <a:lnTo>
                  <a:pt x="139448" y="133607"/>
                </a:lnTo>
                <a:lnTo>
                  <a:pt x="147368" y="121736"/>
                </a:lnTo>
                <a:lnTo>
                  <a:pt x="148856" y="116476"/>
                </a:lnTo>
                <a:lnTo>
                  <a:pt x="149600" y="114222"/>
                </a:lnTo>
                <a:lnTo>
                  <a:pt x="164486" y="114222"/>
                </a:lnTo>
                <a:lnTo>
                  <a:pt x="164486" y="120985"/>
                </a:lnTo>
                <a:lnTo>
                  <a:pt x="161172" y="130449"/>
                </a:lnTo>
                <a:lnTo>
                  <a:pt x="149694" y="145408"/>
                </a:lnTo>
                <a:lnTo>
                  <a:pt x="140752" y="151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0D32EE3F-F6C0-445A-B5AD-BDAB4A27ED1D}"/>
              </a:ext>
            </a:extLst>
          </p:cNvPr>
          <p:cNvSpPr/>
          <p:nvPr/>
        </p:nvSpPr>
        <p:spPr>
          <a:xfrm>
            <a:off x="4885364" y="5394232"/>
            <a:ext cx="75565" cy="169545"/>
          </a:xfrm>
          <a:custGeom>
            <a:avLst/>
            <a:gdLst/>
            <a:ahLst/>
            <a:cxnLst/>
            <a:rect l="l" t="t" r="r" b="b"/>
            <a:pathLst>
              <a:path w="75564" h="169545">
                <a:moveTo>
                  <a:pt x="61775" y="23295"/>
                </a:moveTo>
                <a:lnTo>
                  <a:pt x="47634" y="23295"/>
                </a:lnTo>
                <a:lnTo>
                  <a:pt x="44657" y="18035"/>
                </a:lnTo>
                <a:lnTo>
                  <a:pt x="44657" y="6763"/>
                </a:lnTo>
                <a:lnTo>
                  <a:pt x="52099" y="0"/>
                </a:lnTo>
                <a:lnTo>
                  <a:pt x="65496" y="0"/>
                </a:lnTo>
                <a:lnTo>
                  <a:pt x="68474" y="5260"/>
                </a:lnTo>
                <a:lnTo>
                  <a:pt x="68474" y="16532"/>
                </a:lnTo>
                <a:lnTo>
                  <a:pt x="61775" y="23295"/>
                </a:lnTo>
                <a:close/>
              </a:path>
              <a:path w="75564" h="169545">
                <a:moveTo>
                  <a:pt x="7442" y="97690"/>
                </a:moveTo>
                <a:lnTo>
                  <a:pt x="0" y="97690"/>
                </a:lnTo>
                <a:lnTo>
                  <a:pt x="0" y="93932"/>
                </a:lnTo>
                <a:lnTo>
                  <a:pt x="2128" y="86359"/>
                </a:lnTo>
                <a:lnTo>
                  <a:pt x="8652" y="73361"/>
                </a:lnTo>
                <a:lnTo>
                  <a:pt x="19781" y="61068"/>
                </a:lnTo>
                <a:lnTo>
                  <a:pt x="35725" y="55608"/>
                </a:lnTo>
                <a:lnTo>
                  <a:pt x="45098" y="57322"/>
                </a:lnTo>
                <a:lnTo>
                  <a:pt x="52658" y="61995"/>
                </a:lnTo>
                <a:lnTo>
                  <a:pt x="53479" y="63122"/>
                </a:lnTo>
                <a:lnTo>
                  <a:pt x="34981" y="63122"/>
                </a:lnTo>
                <a:lnTo>
                  <a:pt x="27968" y="64860"/>
                </a:lnTo>
                <a:lnTo>
                  <a:pt x="20746" y="70261"/>
                </a:lnTo>
                <a:lnTo>
                  <a:pt x="13943" y="79608"/>
                </a:lnTo>
                <a:lnTo>
                  <a:pt x="8187" y="93181"/>
                </a:lnTo>
                <a:lnTo>
                  <a:pt x="7442" y="96187"/>
                </a:lnTo>
                <a:lnTo>
                  <a:pt x="7442" y="97690"/>
                </a:lnTo>
                <a:close/>
              </a:path>
              <a:path w="75564" h="169545">
                <a:moveTo>
                  <a:pt x="39447" y="169079"/>
                </a:moveTo>
                <a:lnTo>
                  <a:pt x="29759" y="167376"/>
                </a:lnTo>
                <a:lnTo>
                  <a:pt x="22235" y="162785"/>
                </a:lnTo>
                <a:lnTo>
                  <a:pt x="17362" y="156081"/>
                </a:lnTo>
                <a:lnTo>
                  <a:pt x="15629" y="148038"/>
                </a:lnTo>
                <a:lnTo>
                  <a:pt x="15629" y="143529"/>
                </a:lnTo>
                <a:lnTo>
                  <a:pt x="17118" y="140523"/>
                </a:lnTo>
                <a:lnTo>
                  <a:pt x="17862" y="136766"/>
                </a:lnTo>
                <a:lnTo>
                  <a:pt x="33492" y="96938"/>
                </a:lnTo>
                <a:lnTo>
                  <a:pt x="40935" y="71388"/>
                </a:lnTo>
                <a:lnTo>
                  <a:pt x="40935" y="64625"/>
                </a:lnTo>
                <a:lnTo>
                  <a:pt x="38702" y="63122"/>
                </a:lnTo>
                <a:lnTo>
                  <a:pt x="53479" y="63122"/>
                </a:lnTo>
                <a:lnTo>
                  <a:pt x="57705" y="68923"/>
                </a:lnTo>
                <a:lnTo>
                  <a:pt x="59542" y="77400"/>
                </a:lnTo>
                <a:lnTo>
                  <a:pt x="59542" y="79655"/>
                </a:lnTo>
                <a:lnTo>
                  <a:pt x="58798" y="82660"/>
                </a:lnTo>
                <a:lnTo>
                  <a:pt x="58054" y="84915"/>
                </a:lnTo>
                <a:lnTo>
                  <a:pt x="55763" y="90386"/>
                </a:lnTo>
                <a:lnTo>
                  <a:pt x="52006" y="99944"/>
                </a:lnTo>
                <a:lnTo>
                  <a:pt x="48110" y="110065"/>
                </a:lnTo>
                <a:lnTo>
                  <a:pt x="45401" y="117228"/>
                </a:lnTo>
                <a:lnTo>
                  <a:pt x="43168" y="123239"/>
                </a:lnTo>
                <a:lnTo>
                  <a:pt x="40191" y="130003"/>
                </a:lnTo>
                <a:lnTo>
                  <a:pt x="37958" y="136766"/>
                </a:lnTo>
                <a:lnTo>
                  <a:pt x="35725" y="142777"/>
                </a:lnTo>
                <a:lnTo>
                  <a:pt x="33492" y="147286"/>
                </a:lnTo>
                <a:lnTo>
                  <a:pt x="33492" y="158558"/>
                </a:lnTo>
                <a:lnTo>
                  <a:pt x="34981" y="162315"/>
                </a:lnTo>
                <a:lnTo>
                  <a:pt x="56570" y="162315"/>
                </a:lnTo>
                <a:lnTo>
                  <a:pt x="55390" y="163619"/>
                </a:lnTo>
                <a:lnTo>
                  <a:pt x="39447" y="169079"/>
                </a:lnTo>
                <a:close/>
              </a:path>
              <a:path w="75564" h="169545">
                <a:moveTo>
                  <a:pt x="56570" y="162315"/>
                </a:moveTo>
                <a:lnTo>
                  <a:pt x="40191" y="162315"/>
                </a:lnTo>
                <a:lnTo>
                  <a:pt x="47506" y="160355"/>
                </a:lnTo>
                <a:lnTo>
                  <a:pt x="54611" y="154519"/>
                </a:lnTo>
                <a:lnTo>
                  <a:pt x="61019" y="144879"/>
                </a:lnTo>
                <a:lnTo>
                  <a:pt x="66241" y="131505"/>
                </a:lnTo>
                <a:lnTo>
                  <a:pt x="66985" y="128500"/>
                </a:lnTo>
                <a:lnTo>
                  <a:pt x="67729" y="126997"/>
                </a:lnTo>
                <a:lnTo>
                  <a:pt x="75172" y="126997"/>
                </a:lnTo>
                <a:lnTo>
                  <a:pt x="75172" y="130754"/>
                </a:lnTo>
                <a:lnTo>
                  <a:pt x="73044" y="138327"/>
                </a:lnTo>
                <a:lnTo>
                  <a:pt x="66520" y="151325"/>
                </a:lnTo>
                <a:lnTo>
                  <a:pt x="56570" y="162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350374AA-8C98-4CF1-82E5-88D2D8FF335F}"/>
              </a:ext>
            </a:extLst>
          </p:cNvPr>
          <p:cNvSpPr/>
          <p:nvPr/>
        </p:nvSpPr>
        <p:spPr>
          <a:xfrm>
            <a:off x="6007058" y="4807056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4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4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4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31460935-9E0F-4CE7-A071-D240144C73AE}"/>
              </a:ext>
            </a:extLst>
          </p:cNvPr>
          <p:cNvSpPr/>
          <p:nvPr/>
        </p:nvSpPr>
        <p:spPr>
          <a:xfrm>
            <a:off x="6142194" y="4812374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20" h="137160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20" h="137160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20" h="137160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20" h="137160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20" h="137160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20" h="137160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20" h="137160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8E4B1955-EFF3-4196-84D1-425478246A59}"/>
              </a:ext>
            </a:extLst>
          </p:cNvPr>
          <p:cNvSpPr/>
          <p:nvPr/>
        </p:nvSpPr>
        <p:spPr>
          <a:xfrm>
            <a:off x="6314436" y="4809055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4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4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4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4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4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C311FF94-231D-44BA-BE68-4570642C5FCB}"/>
              </a:ext>
            </a:extLst>
          </p:cNvPr>
          <p:cNvSpPr/>
          <p:nvPr/>
        </p:nvSpPr>
        <p:spPr>
          <a:xfrm>
            <a:off x="6591999" y="4584387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78D2923F-E8C0-4060-B328-1F9F28C4C4A8}"/>
              </a:ext>
            </a:extLst>
          </p:cNvPr>
          <p:cNvSpPr/>
          <p:nvPr/>
        </p:nvSpPr>
        <p:spPr>
          <a:xfrm>
            <a:off x="6740388" y="4725300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60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60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60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60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60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8065A6BC-EC9F-4706-A518-2C4C23442841}"/>
              </a:ext>
            </a:extLst>
          </p:cNvPr>
          <p:cNvSpPr/>
          <p:nvPr/>
        </p:nvSpPr>
        <p:spPr>
          <a:xfrm>
            <a:off x="6889440" y="489811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7E3CEB84-2ABF-47A7-851D-912838DD33D7}"/>
              </a:ext>
            </a:extLst>
          </p:cNvPr>
          <p:cNvSpPr/>
          <p:nvPr/>
        </p:nvSpPr>
        <p:spPr>
          <a:xfrm>
            <a:off x="7000070" y="4898118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87D599D2-D9F2-4659-8C8C-02204956B4CD}"/>
              </a:ext>
            </a:extLst>
          </p:cNvPr>
          <p:cNvSpPr/>
          <p:nvPr/>
        </p:nvSpPr>
        <p:spPr>
          <a:xfrm>
            <a:off x="7129915" y="4899447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89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89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89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89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89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89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B9F947AD-E8E8-46F6-8C61-BF4EE5491B25}"/>
              </a:ext>
            </a:extLst>
          </p:cNvPr>
          <p:cNvSpPr/>
          <p:nvPr/>
        </p:nvSpPr>
        <p:spPr>
          <a:xfrm>
            <a:off x="7443250" y="4711347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5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1" y="664"/>
                </a:lnTo>
                <a:lnTo>
                  <a:pt x="73531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1" y="312401"/>
                </a:lnTo>
                <a:lnTo>
                  <a:pt x="73531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A5065946-4A7B-4800-9F9F-565E83D50E52}"/>
              </a:ext>
            </a:extLst>
          </p:cNvPr>
          <p:cNvSpPr/>
          <p:nvPr/>
        </p:nvSpPr>
        <p:spPr>
          <a:xfrm>
            <a:off x="7543943" y="4809056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5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1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3" y="0"/>
                </a:lnTo>
                <a:lnTo>
                  <a:pt x="52581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4" y="8298"/>
                </a:lnTo>
                <a:lnTo>
                  <a:pt x="25172" y="14373"/>
                </a:lnTo>
                <a:lnTo>
                  <a:pt x="16850" y="26556"/>
                </a:lnTo>
                <a:lnTo>
                  <a:pt x="9273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5">
                <a:moveTo>
                  <a:pt x="81563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2" y="98705"/>
                </a:lnTo>
                <a:lnTo>
                  <a:pt x="122283" y="69625"/>
                </a:lnTo>
                <a:lnTo>
                  <a:pt x="125865" y="50515"/>
                </a:lnTo>
                <a:lnTo>
                  <a:pt x="125036" y="42633"/>
                </a:lnTo>
                <a:lnTo>
                  <a:pt x="122718" y="35809"/>
                </a:lnTo>
                <a:lnTo>
                  <a:pt x="119157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2" y="0"/>
                </a:lnTo>
                <a:lnTo>
                  <a:pt x="129891" y="997"/>
                </a:lnTo>
                <a:lnTo>
                  <a:pt x="134394" y="4486"/>
                </a:lnTo>
                <a:lnTo>
                  <a:pt x="137778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6" y="88984"/>
                </a:lnTo>
                <a:lnTo>
                  <a:pt x="101665" y="126902"/>
                </a:lnTo>
                <a:lnTo>
                  <a:pt x="81563" y="136924"/>
                </a:lnTo>
                <a:close/>
              </a:path>
              <a:path w="139700" h="144145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4" y="104355"/>
                </a:lnTo>
                <a:lnTo>
                  <a:pt x="26673" y="93803"/>
                </a:lnTo>
                <a:lnTo>
                  <a:pt x="29561" y="80759"/>
                </a:lnTo>
                <a:lnTo>
                  <a:pt x="35057" y="63228"/>
                </a:lnTo>
                <a:lnTo>
                  <a:pt x="43721" y="39216"/>
                </a:lnTo>
                <a:lnTo>
                  <a:pt x="45708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6" y="78681"/>
                </a:lnTo>
                <a:lnTo>
                  <a:pt x="47209" y="94686"/>
                </a:lnTo>
                <a:lnTo>
                  <a:pt x="45708" y="109008"/>
                </a:lnTo>
                <a:lnTo>
                  <a:pt x="47105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3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4CBF0F09-03D7-464A-B685-D7B9A5839C30}"/>
              </a:ext>
            </a:extLst>
          </p:cNvPr>
          <p:cNvSpPr/>
          <p:nvPr/>
        </p:nvSpPr>
        <p:spPr>
          <a:xfrm>
            <a:off x="7698956" y="489811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60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3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5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5" y="11964"/>
                </a:lnTo>
                <a:lnTo>
                  <a:pt x="75520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8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646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4185979C-D802-42F3-87EF-F44E44964C87}"/>
              </a:ext>
            </a:extLst>
          </p:cNvPr>
          <p:cNvSpPr/>
          <p:nvPr/>
        </p:nvSpPr>
        <p:spPr>
          <a:xfrm>
            <a:off x="7809587" y="4898118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6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2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3" y="4175"/>
                </a:lnTo>
                <a:lnTo>
                  <a:pt x="78426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59" y="41958"/>
                </a:lnTo>
                <a:lnTo>
                  <a:pt x="20535" y="49851"/>
                </a:lnTo>
                <a:lnTo>
                  <a:pt x="20731" y="57526"/>
                </a:lnTo>
                <a:lnTo>
                  <a:pt x="40491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6" y="92962"/>
                </a:lnTo>
                <a:lnTo>
                  <a:pt x="69888" y="90646"/>
                </a:lnTo>
                <a:lnTo>
                  <a:pt x="88767" y="49851"/>
                </a:lnTo>
                <a:lnTo>
                  <a:pt x="88560" y="41802"/>
                </a:lnTo>
                <a:lnTo>
                  <a:pt x="63501" y="7124"/>
                </a:lnTo>
                <a:lnTo>
                  <a:pt x="54320" y="5982"/>
                </a:lnTo>
                <a:lnTo>
                  <a:pt x="78426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0F6BBC7F-45EF-4A0F-A879-0D448B0A6304}"/>
              </a:ext>
            </a:extLst>
          </p:cNvPr>
          <p:cNvSpPr/>
          <p:nvPr/>
        </p:nvSpPr>
        <p:spPr>
          <a:xfrm>
            <a:off x="7939433" y="4899447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4446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4" y="21269"/>
                </a:lnTo>
                <a:lnTo>
                  <a:pt x="37469" y="24769"/>
                </a:lnTo>
                <a:lnTo>
                  <a:pt x="34446" y="39881"/>
                </a:lnTo>
                <a:lnTo>
                  <a:pt x="34446" y="89732"/>
                </a:lnTo>
                <a:close/>
              </a:path>
              <a:path w="118745" h="97789">
                <a:moveTo>
                  <a:pt x="40034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6" y="6397"/>
                </a:lnTo>
                <a:lnTo>
                  <a:pt x="56597" y="1734"/>
                </a:lnTo>
                <a:lnTo>
                  <a:pt x="68894" y="0"/>
                </a:lnTo>
                <a:lnTo>
                  <a:pt x="84130" y="2066"/>
                </a:lnTo>
                <a:lnTo>
                  <a:pt x="90839" y="5982"/>
                </a:lnTo>
                <a:lnTo>
                  <a:pt x="66906" y="5982"/>
                </a:lnTo>
                <a:lnTo>
                  <a:pt x="55686" y="8007"/>
                </a:lnTo>
                <a:lnTo>
                  <a:pt x="45211" y="14207"/>
                </a:lnTo>
                <a:lnTo>
                  <a:pt x="40034" y="21269"/>
                </a:lnTo>
                <a:close/>
              </a:path>
              <a:path w="118745" h="97789">
                <a:moveTo>
                  <a:pt x="102016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8" y="8028"/>
                </a:lnTo>
                <a:lnTo>
                  <a:pt x="66906" y="5982"/>
                </a:lnTo>
                <a:lnTo>
                  <a:pt x="90839" y="5982"/>
                </a:lnTo>
                <a:lnTo>
                  <a:pt x="94398" y="8059"/>
                </a:lnTo>
                <a:lnTo>
                  <a:pt x="100195" y="17666"/>
                </a:lnTo>
                <a:lnTo>
                  <a:pt x="102016" y="30575"/>
                </a:lnTo>
                <a:lnTo>
                  <a:pt x="102016" y="89732"/>
                </a:lnTo>
                <a:close/>
              </a:path>
              <a:path w="118745" h="97789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89">
                <a:moveTo>
                  <a:pt x="68231" y="97708"/>
                </a:moveTo>
                <a:lnTo>
                  <a:pt x="68231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0" y="96379"/>
                </a:lnTo>
                <a:lnTo>
                  <a:pt x="68231" y="97708"/>
                </a:lnTo>
                <a:close/>
              </a:path>
              <a:path w="118745" h="97789">
                <a:moveTo>
                  <a:pt x="51008" y="97708"/>
                </a:moveTo>
                <a:lnTo>
                  <a:pt x="47344" y="97220"/>
                </a:lnTo>
                <a:lnTo>
                  <a:pt x="40574" y="96794"/>
                </a:lnTo>
                <a:lnTo>
                  <a:pt x="32563" y="96493"/>
                </a:lnTo>
                <a:lnTo>
                  <a:pt x="25172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89">
                <a:moveTo>
                  <a:pt x="118578" y="97708"/>
                </a:moveTo>
                <a:lnTo>
                  <a:pt x="116590" y="97043"/>
                </a:lnTo>
                <a:lnTo>
                  <a:pt x="101354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5D4B1BFD-59C3-475D-AEC2-A2C0787F699B}"/>
              </a:ext>
            </a:extLst>
          </p:cNvPr>
          <p:cNvSpPr/>
          <p:nvPr/>
        </p:nvSpPr>
        <p:spPr>
          <a:xfrm>
            <a:off x="8186522" y="4711347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5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C1205BA8-F24B-4AF9-9A3A-9A1631C892E9}"/>
              </a:ext>
            </a:extLst>
          </p:cNvPr>
          <p:cNvSpPr/>
          <p:nvPr/>
        </p:nvSpPr>
        <p:spPr>
          <a:xfrm>
            <a:off x="8309080" y="464088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78F4BBF9-028D-4BD4-8E61-AADCCCC6A452}"/>
              </a:ext>
            </a:extLst>
          </p:cNvPr>
          <p:cNvSpPr/>
          <p:nvPr/>
        </p:nvSpPr>
        <p:spPr>
          <a:xfrm>
            <a:off x="8390557" y="4646208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5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46C3CAF9-97C2-41C7-B949-1355963EA993}"/>
              </a:ext>
            </a:extLst>
          </p:cNvPr>
          <p:cNvSpPr/>
          <p:nvPr/>
        </p:nvSpPr>
        <p:spPr>
          <a:xfrm>
            <a:off x="8575386" y="472530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5" h="289560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5" h="289560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5" h="289560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5" h="289560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5" h="289560">
                <a:moveTo>
                  <a:pt x="26498" y="289137"/>
                </a:moveTo>
                <a:lnTo>
                  <a:pt x="17048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8" y="251915"/>
                </a:lnTo>
                <a:lnTo>
                  <a:pt x="29148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D7239274-B055-4D93-ACDA-B7C649FB3F51}"/>
              </a:ext>
            </a:extLst>
          </p:cNvPr>
          <p:cNvSpPr/>
          <p:nvPr/>
        </p:nvSpPr>
        <p:spPr>
          <a:xfrm>
            <a:off x="8723770" y="489811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FBB38B1E-8EAE-429C-83CF-EC50910DFFB5}"/>
              </a:ext>
            </a:extLst>
          </p:cNvPr>
          <p:cNvSpPr/>
          <p:nvPr/>
        </p:nvSpPr>
        <p:spPr>
          <a:xfrm>
            <a:off x="8835063" y="489811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93D596A1-BB22-4C0A-91E3-15F688A07C2D}"/>
              </a:ext>
            </a:extLst>
          </p:cNvPr>
          <p:cNvSpPr/>
          <p:nvPr/>
        </p:nvSpPr>
        <p:spPr>
          <a:xfrm>
            <a:off x="8950997" y="4899447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89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89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89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89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89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89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EADE53D7-80E4-425B-82A1-F4EF947D779E}"/>
              </a:ext>
            </a:extLst>
          </p:cNvPr>
          <p:cNvSpPr/>
          <p:nvPr/>
        </p:nvSpPr>
        <p:spPr>
          <a:xfrm>
            <a:off x="9264337" y="4711347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5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5" y="40805"/>
                </a:lnTo>
                <a:lnTo>
                  <a:pt x="28733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0623EBFC-FDCE-4D5A-9DCE-9C12CDBD2878}"/>
              </a:ext>
            </a:extLst>
          </p:cNvPr>
          <p:cNvSpPr/>
          <p:nvPr/>
        </p:nvSpPr>
        <p:spPr>
          <a:xfrm>
            <a:off x="9365025" y="4809056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5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8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4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1" y="6646"/>
                </a:lnTo>
                <a:lnTo>
                  <a:pt x="33391" y="8298"/>
                </a:lnTo>
                <a:lnTo>
                  <a:pt x="24841" y="14373"/>
                </a:lnTo>
                <a:lnTo>
                  <a:pt x="16292" y="26556"/>
                </a:lnTo>
                <a:lnTo>
                  <a:pt x="8611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5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4" y="29858"/>
                </a:lnTo>
                <a:lnTo>
                  <a:pt x="114604" y="24593"/>
                </a:lnTo>
                <a:lnTo>
                  <a:pt x="109304" y="19275"/>
                </a:lnTo>
                <a:lnTo>
                  <a:pt x="109304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81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5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39" y="129197"/>
                </a:lnTo>
                <a:lnTo>
                  <a:pt x="58564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4858D26-3ED2-4A30-BD55-C670EE920829}"/>
              </a:ext>
            </a:extLst>
          </p:cNvPr>
          <p:cNvSpPr/>
          <p:nvPr/>
        </p:nvSpPr>
        <p:spPr>
          <a:xfrm>
            <a:off x="9519376" y="489811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8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0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3" y="7311"/>
                </a:lnTo>
                <a:lnTo>
                  <a:pt x="40657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5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5" y="93720"/>
                </a:lnTo>
                <a:lnTo>
                  <a:pt x="77600" y="93720"/>
                </a:lnTo>
                <a:lnTo>
                  <a:pt x="73283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600" y="93720"/>
                </a:moveTo>
                <a:lnTo>
                  <a:pt x="55645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749" y="78038"/>
                </a:lnTo>
                <a:lnTo>
                  <a:pt x="85621" y="87738"/>
                </a:lnTo>
                <a:lnTo>
                  <a:pt x="77600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84FEEF2D-AF0B-4FDD-9CB5-9123C0CC3FD2}"/>
              </a:ext>
            </a:extLst>
          </p:cNvPr>
          <p:cNvSpPr/>
          <p:nvPr/>
        </p:nvSpPr>
        <p:spPr>
          <a:xfrm>
            <a:off x="9630668" y="489811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2" y="34584"/>
                </a:lnTo>
                <a:lnTo>
                  <a:pt x="75436" y="22266"/>
                </a:lnTo>
                <a:lnTo>
                  <a:pt x="66917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8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E73FB14B-B65C-4E4E-B253-ADA072B23099}"/>
              </a:ext>
            </a:extLst>
          </p:cNvPr>
          <p:cNvSpPr/>
          <p:nvPr/>
        </p:nvSpPr>
        <p:spPr>
          <a:xfrm>
            <a:off x="9746603" y="4899447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89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89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89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89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89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89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75E5FB96-12EC-4427-B63D-03B02A6A3248}"/>
              </a:ext>
            </a:extLst>
          </p:cNvPr>
          <p:cNvSpPr/>
          <p:nvPr/>
        </p:nvSpPr>
        <p:spPr>
          <a:xfrm>
            <a:off x="9993692" y="4711347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5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4724E85E-868A-4457-9B08-3CCA4B2489CE}"/>
              </a:ext>
            </a:extLst>
          </p:cNvPr>
          <p:cNvSpPr/>
          <p:nvPr/>
        </p:nvSpPr>
        <p:spPr>
          <a:xfrm>
            <a:off x="10110284" y="4584387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6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5" y="117929"/>
                </a:lnTo>
                <a:lnTo>
                  <a:pt x="49683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3" y="193250"/>
                </a:lnTo>
                <a:lnTo>
                  <a:pt x="118707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8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AD7987B0-318B-41E3-BF22-01E3548BD56C}"/>
              </a:ext>
            </a:extLst>
          </p:cNvPr>
          <p:cNvSpPr/>
          <p:nvPr/>
        </p:nvSpPr>
        <p:spPr>
          <a:xfrm>
            <a:off x="5907700" y="5200549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>
            <a:extLst>
              <a:ext uri="{FF2B5EF4-FFF2-40B4-BE49-F238E27FC236}">
                <a16:creationId xmlns:a16="http://schemas.microsoft.com/office/drawing/2014/main" id="{48420B26-225C-4C45-8107-701018927EE6}"/>
              </a:ext>
            </a:extLst>
          </p:cNvPr>
          <p:cNvSpPr/>
          <p:nvPr/>
        </p:nvSpPr>
        <p:spPr>
          <a:xfrm>
            <a:off x="5925587" y="5259711"/>
            <a:ext cx="299085" cy="318135"/>
          </a:xfrm>
          <a:custGeom>
            <a:avLst/>
            <a:gdLst/>
            <a:ahLst/>
            <a:cxnLst/>
            <a:rect l="l" t="t" r="r" b="b"/>
            <a:pathLst>
              <a:path w="299085" h="318135">
                <a:moveTo>
                  <a:pt x="270942" y="317718"/>
                </a:moveTo>
                <a:lnTo>
                  <a:pt x="0" y="317718"/>
                </a:lnTo>
                <a:lnTo>
                  <a:pt x="0" y="313066"/>
                </a:lnTo>
                <a:lnTo>
                  <a:pt x="662" y="312401"/>
                </a:lnTo>
                <a:lnTo>
                  <a:pt x="115266" y="169494"/>
                </a:lnTo>
                <a:lnTo>
                  <a:pt x="0" y="9970"/>
                </a:lnTo>
                <a:lnTo>
                  <a:pt x="0" y="0"/>
                </a:lnTo>
                <a:lnTo>
                  <a:pt x="270942" y="0"/>
                </a:lnTo>
                <a:lnTo>
                  <a:pt x="275662" y="12628"/>
                </a:lnTo>
                <a:lnTo>
                  <a:pt x="33785" y="12628"/>
                </a:lnTo>
                <a:lnTo>
                  <a:pt x="137127" y="154206"/>
                </a:lnTo>
                <a:lnTo>
                  <a:pt x="139114" y="156865"/>
                </a:lnTo>
                <a:lnTo>
                  <a:pt x="139114" y="160188"/>
                </a:lnTo>
                <a:lnTo>
                  <a:pt x="138452" y="160853"/>
                </a:lnTo>
                <a:lnTo>
                  <a:pt x="136464" y="163512"/>
                </a:lnTo>
                <a:lnTo>
                  <a:pt x="26498" y="300437"/>
                </a:lnTo>
                <a:lnTo>
                  <a:pt x="277021" y="300437"/>
                </a:lnTo>
                <a:lnTo>
                  <a:pt x="270942" y="317718"/>
                </a:lnTo>
                <a:close/>
              </a:path>
              <a:path w="299085" h="318135">
                <a:moveTo>
                  <a:pt x="298765" y="74444"/>
                </a:moveTo>
                <a:lnTo>
                  <a:pt x="290816" y="74444"/>
                </a:lnTo>
                <a:lnTo>
                  <a:pt x="265849" y="39548"/>
                </a:lnTo>
                <a:lnTo>
                  <a:pt x="230201" y="21103"/>
                </a:lnTo>
                <a:lnTo>
                  <a:pt x="192069" y="13875"/>
                </a:lnTo>
                <a:lnTo>
                  <a:pt x="159650" y="12628"/>
                </a:lnTo>
                <a:lnTo>
                  <a:pt x="275662" y="12628"/>
                </a:lnTo>
                <a:lnTo>
                  <a:pt x="298765" y="74444"/>
                </a:lnTo>
                <a:close/>
              </a:path>
              <a:path w="299085" h="318135">
                <a:moveTo>
                  <a:pt x="277021" y="300437"/>
                </a:moveTo>
                <a:lnTo>
                  <a:pt x="160975" y="300437"/>
                </a:lnTo>
                <a:lnTo>
                  <a:pt x="191282" y="299169"/>
                </a:lnTo>
                <a:lnTo>
                  <a:pt x="213143" y="296282"/>
                </a:lnTo>
                <a:lnTo>
                  <a:pt x="253646" y="282365"/>
                </a:lnTo>
                <a:lnTo>
                  <a:pt x="282483" y="255612"/>
                </a:lnTo>
                <a:lnTo>
                  <a:pt x="290816" y="238621"/>
                </a:lnTo>
                <a:lnTo>
                  <a:pt x="298765" y="238621"/>
                </a:lnTo>
                <a:lnTo>
                  <a:pt x="277021" y="300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>
            <a:extLst>
              <a:ext uri="{FF2B5EF4-FFF2-40B4-BE49-F238E27FC236}">
                <a16:creationId xmlns:a16="http://schemas.microsoft.com/office/drawing/2014/main" id="{9B879E91-F0BF-432B-BD53-5F6EAE97808E}"/>
              </a:ext>
            </a:extLst>
          </p:cNvPr>
          <p:cNvSpPr/>
          <p:nvPr/>
        </p:nvSpPr>
        <p:spPr>
          <a:xfrm>
            <a:off x="6252833" y="5495009"/>
            <a:ext cx="107314" cy="100965"/>
          </a:xfrm>
          <a:custGeom>
            <a:avLst/>
            <a:gdLst/>
            <a:ahLst/>
            <a:cxnLst/>
            <a:rect l="l" t="t" r="r" b="b"/>
            <a:pathLst>
              <a:path w="107314" h="100964">
                <a:moveTo>
                  <a:pt x="68749" y="94385"/>
                </a:moveTo>
                <a:lnTo>
                  <a:pt x="55645" y="94385"/>
                </a:lnTo>
                <a:lnTo>
                  <a:pt x="72859" y="86751"/>
                </a:lnTo>
                <a:lnTo>
                  <a:pt x="85538" y="69210"/>
                </a:lnTo>
                <a:lnTo>
                  <a:pt x="93374" y="49799"/>
                </a:lnTo>
                <a:lnTo>
                  <a:pt x="96055" y="36557"/>
                </a:lnTo>
                <a:lnTo>
                  <a:pt x="96055" y="27916"/>
                </a:lnTo>
                <a:lnTo>
                  <a:pt x="92080" y="21934"/>
                </a:lnTo>
                <a:lnTo>
                  <a:pt x="88105" y="18611"/>
                </a:lnTo>
                <a:lnTo>
                  <a:pt x="86781" y="17281"/>
                </a:lnTo>
                <a:lnTo>
                  <a:pt x="84131" y="15952"/>
                </a:lnTo>
                <a:lnTo>
                  <a:pt x="84131" y="5982"/>
                </a:lnTo>
                <a:lnTo>
                  <a:pt x="90755" y="0"/>
                </a:lnTo>
                <a:lnTo>
                  <a:pt x="96717" y="0"/>
                </a:lnTo>
                <a:lnTo>
                  <a:pt x="107317" y="664"/>
                </a:lnTo>
                <a:lnTo>
                  <a:pt x="107317" y="17946"/>
                </a:lnTo>
                <a:lnTo>
                  <a:pt x="104356" y="38395"/>
                </a:lnTo>
                <a:lnTo>
                  <a:pt x="95061" y="65886"/>
                </a:lnTo>
                <a:lnTo>
                  <a:pt x="78810" y="90012"/>
                </a:lnTo>
                <a:lnTo>
                  <a:pt x="68749" y="94385"/>
                </a:lnTo>
                <a:close/>
              </a:path>
              <a:path w="107314" h="100964">
                <a:moveTo>
                  <a:pt x="6624" y="37222"/>
                </a:moveTo>
                <a:lnTo>
                  <a:pt x="0" y="37222"/>
                </a:lnTo>
                <a:lnTo>
                  <a:pt x="0" y="34563"/>
                </a:lnTo>
                <a:lnTo>
                  <a:pt x="1894" y="27584"/>
                </a:lnTo>
                <a:lnTo>
                  <a:pt x="7700" y="16118"/>
                </a:lnTo>
                <a:lnTo>
                  <a:pt x="17606" y="5400"/>
                </a:lnTo>
                <a:lnTo>
                  <a:pt x="31797" y="664"/>
                </a:lnTo>
                <a:lnTo>
                  <a:pt x="39860" y="1983"/>
                </a:lnTo>
                <a:lnTo>
                  <a:pt x="46619" y="5732"/>
                </a:lnTo>
                <a:lnTo>
                  <a:pt x="47343" y="6646"/>
                </a:lnTo>
                <a:lnTo>
                  <a:pt x="31135" y="6646"/>
                </a:lnTo>
                <a:lnTo>
                  <a:pt x="24521" y="8287"/>
                </a:lnTo>
                <a:lnTo>
                  <a:pt x="17968" y="13293"/>
                </a:lnTo>
                <a:lnTo>
                  <a:pt x="12037" y="21789"/>
                </a:lnTo>
                <a:lnTo>
                  <a:pt x="7286" y="33898"/>
                </a:lnTo>
                <a:lnTo>
                  <a:pt x="6624" y="35892"/>
                </a:lnTo>
                <a:lnTo>
                  <a:pt x="6624" y="37222"/>
                </a:lnTo>
                <a:close/>
              </a:path>
              <a:path w="107314" h="100964">
                <a:moveTo>
                  <a:pt x="54983" y="100367"/>
                </a:moveTo>
                <a:lnTo>
                  <a:pt x="42334" y="98985"/>
                </a:lnTo>
                <a:lnTo>
                  <a:pt x="31300" y="94302"/>
                </a:lnTo>
                <a:lnTo>
                  <a:pt x="23496" y="85505"/>
                </a:lnTo>
                <a:lnTo>
                  <a:pt x="20535" y="71785"/>
                </a:lnTo>
                <a:lnTo>
                  <a:pt x="21094" y="64952"/>
                </a:lnTo>
                <a:lnTo>
                  <a:pt x="23020" y="56498"/>
                </a:lnTo>
                <a:lnTo>
                  <a:pt x="26684" y="45053"/>
                </a:lnTo>
                <a:lnTo>
                  <a:pt x="32460" y="29246"/>
                </a:lnTo>
                <a:lnTo>
                  <a:pt x="35109" y="23928"/>
                </a:lnTo>
                <a:lnTo>
                  <a:pt x="36434" y="19275"/>
                </a:lnTo>
                <a:lnTo>
                  <a:pt x="36434" y="9305"/>
                </a:lnTo>
                <a:lnTo>
                  <a:pt x="35109" y="6646"/>
                </a:lnTo>
                <a:lnTo>
                  <a:pt x="47343" y="6646"/>
                </a:lnTo>
                <a:lnTo>
                  <a:pt x="51267" y="11600"/>
                </a:lnTo>
                <a:lnTo>
                  <a:pt x="52996" y="19275"/>
                </a:lnTo>
                <a:lnTo>
                  <a:pt x="52996" y="23263"/>
                </a:lnTo>
                <a:lnTo>
                  <a:pt x="51671" y="26587"/>
                </a:lnTo>
                <a:lnTo>
                  <a:pt x="49683" y="31240"/>
                </a:lnTo>
                <a:lnTo>
                  <a:pt x="44467" y="45281"/>
                </a:lnTo>
                <a:lnTo>
                  <a:pt x="40740" y="56830"/>
                </a:lnTo>
                <a:lnTo>
                  <a:pt x="38504" y="66385"/>
                </a:lnTo>
                <a:lnTo>
                  <a:pt x="37759" y="74444"/>
                </a:lnTo>
                <a:lnTo>
                  <a:pt x="38039" y="79242"/>
                </a:lnTo>
                <a:lnTo>
                  <a:pt x="39995" y="85910"/>
                </a:lnTo>
                <a:lnTo>
                  <a:pt x="45305" y="91830"/>
                </a:lnTo>
                <a:lnTo>
                  <a:pt x="55645" y="94385"/>
                </a:lnTo>
                <a:lnTo>
                  <a:pt x="68749" y="94385"/>
                </a:lnTo>
                <a:lnTo>
                  <a:pt x="54983" y="100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>
            <a:extLst>
              <a:ext uri="{FF2B5EF4-FFF2-40B4-BE49-F238E27FC236}">
                <a16:creationId xmlns:a16="http://schemas.microsoft.com/office/drawing/2014/main" id="{504E6656-E933-44B6-A385-94E0AD79BEBE}"/>
              </a:ext>
            </a:extLst>
          </p:cNvPr>
          <p:cNvSpPr/>
          <p:nvPr/>
        </p:nvSpPr>
        <p:spPr>
          <a:xfrm>
            <a:off x="6400565" y="5465098"/>
            <a:ext cx="122555" cy="145415"/>
          </a:xfrm>
          <a:custGeom>
            <a:avLst/>
            <a:gdLst/>
            <a:ahLst/>
            <a:cxnLst/>
            <a:rect l="l" t="t" r="r" b="b"/>
            <a:pathLst>
              <a:path w="122554" h="145414">
                <a:moveTo>
                  <a:pt x="122553" y="144901"/>
                </a:moveTo>
                <a:lnTo>
                  <a:pt x="74856" y="144901"/>
                </a:lnTo>
                <a:lnTo>
                  <a:pt x="46112" y="139375"/>
                </a:lnTo>
                <a:lnTo>
                  <a:pt x="22274" y="124129"/>
                </a:lnTo>
                <a:lnTo>
                  <a:pt x="6013" y="101156"/>
                </a:lnTo>
                <a:lnTo>
                  <a:pt x="0" y="72450"/>
                </a:lnTo>
                <a:lnTo>
                  <a:pt x="5920" y="44305"/>
                </a:lnTo>
                <a:lnTo>
                  <a:pt x="22026" y="21269"/>
                </a:lnTo>
                <a:lnTo>
                  <a:pt x="45833" y="5712"/>
                </a:lnTo>
                <a:lnTo>
                  <a:pt x="74856" y="0"/>
                </a:lnTo>
                <a:lnTo>
                  <a:pt x="122553" y="0"/>
                </a:lnTo>
                <a:lnTo>
                  <a:pt x="122553" y="11299"/>
                </a:lnTo>
                <a:lnTo>
                  <a:pt x="75519" y="11299"/>
                </a:lnTo>
                <a:lnTo>
                  <a:pt x="51412" y="15536"/>
                </a:lnTo>
                <a:lnTo>
                  <a:pt x="31714" y="27252"/>
                </a:lnTo>
                <a:lnTo>
                  <a:pt x="17855" y="44949"/>
                </a:lnTo>
                <a:lnTo>
                  <a:pt x="11261" y="67133"/>
                </a:lnTo>
                <a:lnTo>
                  <a:pt x="122553" y="67133"/>
                </a:lnTo>
                <a:lnTo>
                  <a:pt x="122553" y="77767"/>
                </a:lnTo>
                <a:lnTo>
                  <a:pt x="11261" y="77767"/>
                </a:lnTo>
                <a:lnTo>
                  <a:pt x="17855" y="100336"/>
                </a:lnTo>
                <a:lnTo>
                  <a:pt x="31714" y="118230"/>
                </a:lnTo>
                <a:lnTo>
                  <a:pt x="51412" y="130018"/>
                </a:lnTo>
                <a:lnTo>
                  <a:pt x="75519" y="134266"/>
                </a:lnTo>
                <a:lnTo>
                  <a:pt x="122553" y="134266"/>
                </a:lnTo>
                <a:lnTo>
                  <a:pt x="122553" y="144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>
            <a:extLst>
              <a:ext uri="{FF2B5EF4-FFF2-40B4-BE49-F238E27FC236}">
                <a16:creationId xmlns:a16="http://schemas.microsoft.com/office/drawing/2014/main" id="{2E91068B-8A01-46CC-8338-5277F430ADDB}"/>
              </a:ext>
            </a:extLst>
          </p:cNvPr>
          <p:cNvSpPr/>
          <p:nvPr/>
        </p:nvSpPr>
        <p:spPr>
          <a:xfrm>
            <a:off x="6558886" y="5441829"/>
            <a:ext cx="154940" cy="162560"/>
          </a:xfrm>
          <a:custGeom>
            <a:avLst/>
            <a:gdLst/>
            <a:ahLst/>
            <a:cxnLst/>
            <a:rect l="l" t="t" r="r" b="b"/>
            <a:pathLst>
              <a:path w="154939" h="162560">
                <a:moveTo>
                  <a:pt x="43059" y="162182"/>
                </a:moveTo>
                <a:lnTo>
                  <a:pt x="41071" y="162182"/>
                </a:lnTo>
                <a:lnTo>
                  <a:pt x="41071" y="154206"/>
                </a:lnTo>
                <a:lnTo>
                  <a:pt x="42044" y="144496"/>
                </a:lnTo>
                <a:lnTo>
                  <a:pt x="42893" y="132853"/>
                </a:lnTo>
                <a:lnTo>
                  <a:pt x="43494" y="120089"/>
                </a:lnTo>
                <a:lnTo>
                  <a:pt x="43721" y="107003"/>
                </a:lnTo>
                <a:lnTo>
                  <a:pt x="43452" y="92806"/>
                </a:lnTo>
                <a:lnTo>
                  <a:pt x="38422" y="53174"/>
                </a:lnTo>
                <a:lnTo>
                  <a:pt x="14853" y="15318"/>
                </a:lnTo>
                <a:lnTo>
                  <a:pt x="1987" y="11964"/>
                </a:lnTo>
                <a:lnTo>
                  <a:pt x="1324" y="11964"/>
                </a:lnTo>
                <a:lnTo>
                  <a:pt x="662" y="11299"/>
                </a:lnTo>
                <a:lnTo>
                  <a:pt x="0" y="11299"/>
                </a:lnTo>
                <a:lnTo>
                  <a:pt x="1987" y="3323"/>
                </a:lnTo>
                <a:lnTo>
                  <a:pt x="11261" y="0"/>
                </a:lnTo>
                <a:lnTo>
                  <a:pt x="16561" y="0"/>
                </a:lnTo>
                <a:lnTo>
                  <a:pt x="42986" y="12826"/>
                </a:lnTo>
                <a:lnTo>
                  <a:pt x="56556" y="42290"/>
                </a:lnTo>
                <a:lnTo>
                  <a:pt x="61556" y="74870"/>
                </a:lnTo>
                <a:lnTo>
                  <a:pt x="62270" y="97043"/>
                </a:lnTo>
                <a:lnTo>
                  <a:pt x="62249" y="104241"/>
                </a:lnTo>
                <a:lnTo>
                  <a:pt x="62104" y="112746"/>
                </a:lnTo>
                <a:lnTo>
                  <a:pt x="61711" y="122374"/>
                </a:lnTo>
                <a:lnTo>
                  <a:pt x="60945" y="132936"/>
                </a:lnTo>
                <a:lnTo>
                  <a:pt x="82871" y="132936"/>
                </a:lnTo>
                <a:lnTo>
                  <a:pt x="65748" y="146978"/>
                </a:lnTo>
                <a:lnTo>
                  <a:pt x="49994" y="158225"/>
                </a:lnTo>
                <a:lnTo>
                  <a:pt x="43059" y="162182"/>
                </a:lnTo>
                <a:close/>
              </a:path>
              <a:path w="154939" h="162560">
                <a:moveTo>
                  <a:pt x="82871" y="132936"/>
                </a:moveTo>
                <a:lnTo>
                  <a:pt x="60945" y="132936"/>
                </a:lnTo>
                <a:lnTo>
                  <a:pt x="93064" y="107003"/>
                </a:lnTo>
                <a:lnTo>
                  <a:pt x="119158" y="80509"/>
                </a:lnTo>
                <a:lnTo>
                  <a:pt x="136682" y="57131"/>
                </a:lnTo>
                <a:lnTo>
                  <a:pt x="143089" y="40545"/>
                </a:lnTo>
                <a:lnTo>
                  <a:pt x="142313" y="36235"/>
                </a:lnTo>
                <a:lnTo>
                  <a:pt x="139363" y="30492"/>
                </a:lnTo>
                <a:lnTo>
                  <a:pt x="133307" y="25122"/>
                </a:lnTo>
                <a:lnTo>
                  <a:pt x="123215" y="21934"/>
                </a:lnTo>
                <a:lnTo>
                  <a:pt x="119241" y="21934"/>
                </a:lnTo>
                <a:lnTo>
                  <a:pt x="119241" y="14623"/>
                </a:lnTo>
                <a:lnTo>
                  <a:pt x="121890" y="3988"/>
                </a:lnTo>
                <a:lnTo>
                  <a:pt x="127853" y="0"/>
                </a:lnTo>
                <a:lnTo>
                  <a:pt x="139818" y="2295"/>
                </a:lnTo>
                <a:lnTo>
                  <a:pt x="148057" y="8391"/>
                </a:lnTo>
                <a:lnTo>
                  <a:pt x="152819" y="17105"/>
                </a:lnTo>
                <a:lnTo>
                  <a:pt x="154351" y="27252"/>
                </a:lnTo>
                <a:lnTo>
                  <a:pt x="152187" y="41573"/>
                </a:lnTo>
                <a:lnTo>
                  <a:pt x="144993" y="60070"/>
                </a:lnTo>
                <a:lnTo>
                  <a:pt x="131713" y="81932"/>
                </a:lnTo>
                <a:lnTo>
                  <a:pt x="111291" y="106349"/>
                </a:lnTo>
                <a:lnTo>
                  <a:pt x="87215" y="129374"/>
                </a:lnTo>
                <a:lnTo>
                  <a:pt x="82871" y="132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>
            <a:extLst>
              <a:ext uri="{FF2B5EF4-FFF2-40B4-BE49-F238E27FC236}">
                <a16:creationId xmlns:a16="http://schemas.microsoft.com/office/drawing/2014/main" id="{D1EAEA81-401D-4C9C-B01D-0B0478091ABE}"/>
              </a:ext>
            </a:extLst>
          </p:cNvPr>
          <p:cNvSpPr/>
          <p:nvPr/>
        </p:nvSpPr>
        <p:spPr>
          <a:xfrm>
            <a:off x="6803336" y="5355425"/>
            <a:ext cx="122555" cy="146685"/>
          </a:xfrm>
          <a:custGeom>
            <a:avLst/>
            <a:gdLst/>
            <a:ahLst/>
            <a:cxnLst/>
            <a:rect l="l" t="t" r="r" b="b"/>
            <a:pathLst>
              <a:path w="122554" h="146685">
                <a:moveTo>
                  <a:pt x="69557" y="146230"/>
                </a:moveTo>
                <a:lnTo>
                  <a:pt x="43318" y="140684"/>
                </a:lnTo>
                <a:lnTo>
                  <a:pt x="21115" y="125292"/>
                </a:lnTo>
                <a:lnTo>
                  <a:pt x="5744" y="101925"/>
                </a:lnTo>
                <a:lnTo>
                  <a:pt x="0" y="72450"/>
                </a:lnTo>
                <a:lnTo>
                  <a:pt x="5123" y="44585"/>
                </a:lnTo>
                <a:lnTo>
                  <a:pt x="19128" y="21519"/>
                </a:lnTo>
                <a:lnTo>
                  <a:pt x="39964" y="5805"/>
                </a:lnTo>
                <a:lnTo>
                  <a:pt x="65582" y="0"/>
                </a:lnTo>
                <a:lnTo>
                  <a:pt x="91252" y="5369"/>
                </a:lnTo>
                <a:lnTo>
                  <a:pt x="93683" y="7311"/>
                </a:lnTo>
                <a:lnTo>
                  <a:pt x="65582" y="7311"/>
                </a:lnTo>
                <a:lnTo>
                  <a:pt x="55283" y="9295"/>
                </a:lnTo>
                <a:lnTo>
                  <a:pt x="42810" y="17198"/>
                </a:lnTo>
                <a:lnTo>
                  <a:pt x="31952" y="33950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6498" y="69127"/>
                </a:lnTo>
                <a:lnTo>
                  <a:pt x="26642" y="79221"/>
                </a:lnTo>
                <a:lnTo>
                  <a:pt x="35772" y="116984"/>
                </a:lnTo>
                <a:lnTo>
                  <a:pt x="71544" y="138254"/>
                </a:lnTo>
                <a:lnTo>
                  <a:pt x="97106" y="138254"/>
                </a:lnTo>
                <a:lnTo>
                  <a:pt x="94047" y="140632"/>
                </a:lnTo>
                <a:lnTo>
                  <a:pt x="69557" y="146230"/>
                </a:lnTo>
                <a:close/>
              </a:path>
              <a:path w="122554" h="146685">
                <a:moveTo>
                  <a:pt x="122553" y="62480"/>
                </a:moveTo>
                <a:lnTo>
                  <a:pt x="101355" y="62480"/>
                </a:lnTo>
                <a:lnTo>
                  <a:pt x="100330" y="48532"/>
                </a:lnTo>
                <a:lnTo>
                  <a:pt x="95641" y="30160"/>
                </a:lnTo>
                <a:lnTo>
                  <a:pt x="84866" y="14155"/>
                </a:lnTo>
                <a:lnTo>
                  <a:pt x="65582" y="7311"/>
                </a:lnTo>
                <a:lnTo>
                  <a:pt x="93683" y="7311"/>
                </a:lnTo>
                <a:lnTo>
                  <a:pt x="108973" y="19525"/>
                </a:lnTo>
                <a:lnTo>
                  <a:pt x="119241" y="39538"/>
                </a:lnTo>
                <a:lnTo>
                  <a:pt x="122553" y="62480"/>
                </a:lnTo>
                <a:close/>
              </a:path>
              <a:path w="122554" h="146685">
                <a:moveTo>
                  <a:pt x="97106" y="138254"/>
                </a:moveTo>
                <a:lnTo>
                  <a:pt x="71544" y="138254"/>
                </a:lnTo>
                <a:lnTo>
                  <a:pt x="78076" y="137745"/>
                </a:lnTo>
                <a:lnTo>
                  <a:pt x="90010" y="134183"/>
                </a:lnTo>
                <a:lnTo>
                  <a:pt x="103311" y="124513"/>
                </a:lnTo>
                <a:lnTo>
                  <a:pt x="113941" y="105684"/>
                </a:lnTo>
                <a:lnTo>
                  <a:pt x="114604" y="103025"/>
                </a:lnTo>
                <a:lnTo>
                  <a:pt x="115266" y="101031"/>
                </a:lnTo>
                <a:lnTo>
                  <a:pt x="119903" y="101031"/>
                </a:lnTo>
                <a:lnTo>
                  <a:pt x="122553" y="101696"/>
                </a:lnTo>
                <a:lnTo>
                  <a:pt x="122553" y="105020"/>
                </a:lnTo>
                <a:lnTo>
                  <a:pt x="119675" y="113982"/>
                </a:lnTo>
                <a:lnTo>
                  <a:pt x="110463" y="127868"/>
                </a:lnTo>
                <a:lnTo>
                  <a:pt x="97106" y="138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>
            <a:extLst>
              <a:ext uri="{FF2B5EF4-FFF2-40B4-BE49-F238E27FC236}">
                <a16:creationId xmlns:a16="http://schemas.microsoft.com/office/drawing/2014/main" id="{0F9CA805-E9AA-4BF4-BE62-E6AA9DAF7894}"/>
              </a:ext>
            </a:extLst>
          </p:cNvPr>
          <p:cNvSpPr/>
          <p:nvPr/>
        </p:nvSpPr>
        <p:spPr>
          <a:xfrm>
            <a:off x="6939134" y="5360738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20" h="137160">
                <a:moveTo>
                  <a:pt x="0" y="136924"/>
                </a:moveTo>
                <a:lnTo>
                  <a:pt x="0" y="127619"/>
                </a:lnTo>
                <a:lnTo>
                  <a:pt x="6966" y="127224"/>
                </a:lnTo>
                <a:lnTo>
                  <a:pt x="16975" y="124960"/>
                </a:lnTo>
                <a:lnTo>
                  <a:pt x="28599" y="119206"/>
                </a:lnTo>
                <a:lnTo>
                  <a:pt x="40409" y="108343"/>
                </a:lnTo>
                <a:lnTo>
                  <a:pt x="70219" y="70456"/>
                </a:lnTo>
                <a:lnTo>
                  <a:pt x="38422" y="29246"/>
                </a:lnTo>
                <a:lnTo>
                  <a:pt x="29644" y="18382"/>
                </a:lnTo>
                <a:lnTo>
                  <a:pt x="22854" y="12628"/>
                </a:lnTo>
                <a:lnTo>
                  <a:pt x="14573" y="10364"/>
                </a:lnTo>
                <a:lnTo>
                  <a:pt x="1324" y="9970"/>
                </a:lnTo>
                <a:lnTo>
                  <a:pt x="1324" y="0"/>
                </a:lnTo>
                <a:lnTo>
                  <a:pt x="8684" y="488"/>
                </a:lnTo>
                <a:lnTo>
                  <a:pt x="16975" y="913"/>
                </a:lnTo>
                <a:lnTo>
                  <a:pt x="24893" y="1215"/>
                </a:lnTo>
                <a:lnTo>
                  <a:pt x="31135" y="1329"/>
                </a:lnTo>
                <a:lnTo>
                  <a:pt x="65582" y="1329"/>
                </a:lnTo>
                <a:lnTo>
                  <a:pt x="65582" y="9970"/>
                </a:lnTo>
                <a:lnTo>
                  <a:pt x="59620" y="10634"/>
                </a:lnTo>
                <a:lnTo>
                  <a:pt x="54320" y="13293"/>
                </a:lnTo>
                <a:lnTo>
                  <a:pt x="54320" y="20605"/>
                </a:lnTo>
                <a:lnTo>
                  <a:pt x="57633" y="23928"/>
                </a:lnTo>
                <a:lnTo>
                  <a:pt x="82143" y="55833"/>
                </a:lnTo>
                <a:lnTo>
                  <a:pt x="92020" y="55833"/>
                </a:lnTo>
                <a:lnTo>
                  <a:pt x="86781" y="62480"/>
                </a:lnTo>
                <a:lnTo>
                  <a:pt x="98018" y="77103"/>
                </a:lnTo>
                <a:lnTo>
                  <a:pt x="75519" y="77103"/>
                </a:lnTo>
                <a:lnTo>
                  <a:pt x="62963" y="92224"/>
                </a:lnTo>
                <a:lnTo>
                  <a:pt x="54072" y="103358"/>
                </a:lnTo>
                <a:lnTo>
                  <a:pt x="48783" y="111500"/>
                </a:lnTo>
                <a:lnTo>
                  <a:pt x="47034" y="117649"/>
                </a:lnTo>
                <a:lnTo>
                  <a:pt x="47034" y="122301"/>
                </a:lnTo>
                <a:lnTo>
                  <a:pt x="49021" y="126289"/>
                </a:lnTo>
                <a:lnTo>
                  <a:pt x="56308" y="127619"/>
                </a:lnTo>
                <a:lnTo>
                  <a:pt x="56308" y="136260"/>
                </a:lnTo>
                <a:lnTo>
                  <a:pt x="25835" y="136260"/>
                </a:lnTo>
                <a:lnTo>
                  <a:pt x="19563" y="136364"/>
                </a:lnTo>
                <a:lnTo>
                  <a:pt x="6272" y="136820"/>
                </a:lnTo>
                <a:lnTo>
                  <a:pt x="0" y="136924"/>
                </a:lnTo>
                <a:close/>
              </a:path>
              <a:path w="160020" h="137160">
                <a:moveTo>
                  <a:pt x="65582" y="1329"/>
                </a:moveTo>
                <a:lnTo>
                  <a:pt x="31135" y="1329"/>
                </a:lnTo>
                <a:lnTo>
                  <a:pt x="37635" y="1215"/>
                </a:lnTo>
                <a:lnTo>
                  <a:pt x="47365" y="913"/>
                </a:lnTo>
                <a:lnTo>
                  <a:pt x="57591" y="488"/>
                </a:lnTo>
                <a:lnTo>
                  <a:pt x="65582" y="0"/>
                </a:lnTo>
                <a:lnTo>
                  <a:pt x="65582" y="1329"/>
                </a:lnTo>
                <a:close/>
              </a:path>
              <a:path w="160020" h="137160">
                <a:moveTo>
                  <a:pt x="92020" y="55833"/>
                </a:moveTo>
                <a:lnTo>
                  <a:pt x="82143" y="55833"/>
                </a:lnTo>
                <a:lnTo>
                  <a:pt x="102017" y="31240"/>
                </a:lnTo>
                <a:lnTo>
                  <a:pt x="103342" y="29246"/>
                </a:lnTo>
                <a:lnTo>
                  <a:pt x="106654" y="25257"/>
                </a:lnTo>
                <a:lnTo>
                  <a:pt x="106654" y="14623"/>
                </a:lnTo>
                <a:lnTo>
                  <a:pt x="104004" y="10634"/>
                </a:lnTo>
                <a:lnTo>
                  <a:pt x="97380" y="9970"/>
                </a:lnTo>
                <a:lnTo>
                  <a:pt x="97380" y="0"/>
                </a:lnTo>
                <a:lnTo>
                  <a:pt x="102421" y="488"/>
                </a:lnTo>
                <a:lnTo>
                  <a:pt x="110380" y="913"/>
                </a:lnTo>
                <a:lnTo>
                  <a:pt x="119458" y="1215"/>
                </a:lnTo>
                <a:lnTo>
                  <a:pt x="127853" y="1329"/>
                </a:lnTo>
                <a:lnTo>
                  <a:pt x="153688" y="1329"/>
                </a:lnTo>
                <a:lnTo>
                  <a:pt x="153688" y="9970"/>
                </a:lnTo>
                <a:lnTo>
                  <a:pt x="115928" y="26587"/>
                </a:lnTo>
                <a:lnTo>
                  <a:pt x="94223" y="53039"/>
                </a:lnTo>
                <a:lnTo>
                  <a:pt x="92020" y="55833"/>
                </a:lnTo>
                <a:close/>
              </a:path>
              <a:path w="160020" h="137160">
                <a:moveTo>
                  <a:pt x="153688" y="1329"/>
                </a:moveTo>
                <a:lnTo>
                  <a:pt x="127853" y="1329"/>
                </a:lnTo>
                <a:lnTo>
                  <a:pt x="134125" y="1215"/>
                </a:lnTo>
                <a:lnTo>
                  <a:pt x="140770" y="913"/>
                </a:lnTo>
                <a:lnTo>
                  <a:pt x="147416" y="488"/>
                </a:lnTo>
                <a:lnTo>
                  <a:pt x="153688" y="0"/>
                </a:lnTo>
                <a:lnTo>
                  <a:pt x="153688" y="1329"/>
                </a:lnTo>
                <a:close/>
              </a:path>
              <a:path w="160020" h="137160">
                <a:moveTo>
                  <a:pt x="94730" y="136924"/>
                </a:moveTo>
                <a:lnTo>
                  <a:pt x="94730" y="127619"/>
                </a:lnTo>
                <a:lnTo>
                  <a:pt x="103342" y="126954"/>
                </a:lnTo>
                <a:lnTo>
                  <a:pt x="105992" y="122301"/>
                </a:lnTo>
                <a:lnTo>
                  <a:pt x="105992" y="117649"/>
                </a:lnTo>
                <a:lnTo>
                  <a:pt x="102017" y="112331"/>
                </a:lnTo>
                <a:lnTo>
                  <a:pt x="99367" y="109008"/>
                </a:lnTo>
                <a:lnTo>
                  <a:pt x="75519" y="77103"/>
                </a:lnTo>
                <a:lnTo>
                  <a:pt x="98018" y="77103"/>
                </a:lnTo>
                <a:lnTo>
                  <a:pt x="129177" y="117649"/>
                </a:lnTo>
                <a:lnTo>
                  <a:pt x="134591" y="123132"/>
                </a:lnTo>
                <a:lnTo>
                  <a:pt x="140688" y="126123"/>
                </a:lnTo>
                <a:lnTo>
                  <a:pt x="148647" y="127370"/>
                </a:lnTo>
                <a:lnTo>
                  <a:pt x="159650" y="127619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4730" y="136924"/>
                </a:lnTo>
                <a:close/>
              </a:path>
              <a:path w="160020" h="137160">
                <a:moveTo>
                  <a:pt x="56308" y="136924"/>
                </a:moveTo>
                <a:lnTo>
                  <a:pt x="49497" y="136820"/>
                </a:lnTo>
                <a:lnTo>
                  <a:pt x="33391" y="136364"/>
                </a:lnTo>
                <a:lnTo>
                  <a:pt x="25835" y="136260"/>
                </a:lnTo>
                <a:lnTo>
                  <a:pt x="56308" y="136260"/>
                </a:lnTo>
                <a:lnTo>
                  <a:pt x="56308" y="136924"/>
                </a:lnTo>
                <a:close/>
              </a:path>
              <a:path w="160020" h="137160">
                <a:moveTo>
                  <a:pt x="159650" y="136924"/>
                </a:moveTo>
                <a:lnTo>
                  <a:pt x="151908" y="136820"/>
                </a:lnTo>
                <a:lnTo>
                  <a:pt x="136175" y="136364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>
            <a:extLst>
              <a:ext uri="{FF2B5EF4-FFF2-40B4-BE49-F238E27FC236}">
                <a16:creationId xmlns:a16="http://schemas.microsoft.com/office/drawing/2014/main" id="{FF64BD0F-BFA7-4246-99EB-AAD44F20E0A3}"/>
              </a:ext>
            </a:extLst>
          </p:cNvPr>
          <p:cNvSpPr/>
          <p:nvPr/>
        </p:nvSpPr>
        <p:spPr>
          <a:xfrm>
            <a:off x="7111372" y="5357419"/>
            <a:ext cx="156210" cy="202565"/>
          </a:xfrm>
          <a:custGeom>
            <a:avLst/>
            <a:gdLst/>
            <a:ahLst/>
            <a:cxnLst/>
            <a:rect l="l" t="t" r="r" b="b"/>
            <a:pathLst>
              <a:path w="156210" h="202564">
                <a:moveTo>
                  <a:pt x="0" y="202063"/>
                </a:moveTo>
                <a:lnTo>
                  <a:pt x="0" y="192093"/>
                </a:lnTo>
                <a:lnTo>
                  <a:pt x="12772" y="191875"/>
                </a:lnTo>
                <a:lnTo>
                  <a:pt x="20204" y="190348"/>
                </a:lnTo>
                <a:lnTo>
                  <a:pt x="23661" y="186204"/>
                </a:lnTo>
                <a:lnTo>
                  <a:pt x="24510" y="178135"/>
                </a:lnTo>
                <a:lnTo>
                  <a:pt x="24510" y="29246"/>
                </a:lnTo>
                <a:lnTo>
                  <a:pt x="23755" y="20864"/>
                </a:lnTo>
                <a:lnTo>
                  <a:pt x="20453" y="16035"/>
                </a:lnTo>
                <a:lnTo>
                  <a:pt x="13052" y="13823"/>
                </a:lnTo>
                <a:lnTo>
                  <a:pt x="0" y="13293"/>
                </a:lnTo>
                <a:lnTo>
                  <a:pt x="0" y="3323"/>
                </a:lnTo>
                <a:lnTo>
                  <a:pt x="45046" y="0"/>
                </a:lnTo>
                <a:lnTo>
                  <a:pt x="45046" y="21269"/>
                </a:lnTo>
                <a:lnTo>
                  <a:pt x="55941" y="21269"/>
                </a:lnTo>
                <a:lnTo>
                  <a:pt x="54362" y="22557"/>
                </a:lnTo>
                <a:lnTo>
                  <a:pt x="46371" y="33234"/>
                </a:lnTo>
                <a:lnTo>
                  <a:pt x="46371" y="111002"/>
                </a:lnTo>
                <a:lnTo>
                  <a:pt x="51008" y="117649"/>
                </a:lnTo>
                <a:lnTo>
                  <a:pt x="54135" y="121637"/>
                </a:lnTo>
                <a:lnTo>
                  <a:pt x="46371" y="121637"/>
                </a:lnTo>
                <a:lnTo>
                  <a:pt x="46371" y="178135"/>
                </a:lnTo>
                <a:lnTo>
                  <a:pt x="47220" y="186204"/>
                </a:lnTo>
                <a:lnTo>
                  <a:pt x="50677" y="190348"/>
                </a:lnTo>
                <a:lnTo>
                  <a:pt x="58109" y="191875"/>
                </a:lnTo>
                <a:lnTo>
                  <a:pt x="70882" y="192093"/>
                </a:lnTo>
                <a:lnTo>
                  <a:pt x="70882" y="201399"/>
                </a:lnTo>
                <a:lnTo>
                  <a:pt x="35109" y="201399"/>
                </a:lnTo>
                <a:lnTo>
                  <a:pt x="27760" y="201503"/>
                </a:lnTo>
                <a:lnTo>
                  <a:pt x="8839" y="201959"/>
                </a:lnTo>
                <a:lnTo>
                  <a:pt x="0" y="202063"/>
                </a:lnTo>
                <a:close/>
              </a:path>
              <a:path w="156210" h="202564">
                <a:moveTo>
                  <a:pt x="55941" y="21269"/>
                </a:moveTo>
                <a:lnTo>
                  <a:pt x="45046" y="21269"/>
                </a:lnTo>
                <a:lnTo>
                  <a:pt x="51329" y="14861"/>
                </a:lnTo>
                <a:lnTo>
                  <a:pt x="60531" y="7893"/>
                </a:lnTo>
                <a:lnTo>
                  <a:pt x="73086" y="2295"/>
                </a:lnTo>
                <a:lnTo>
                  <a:pt x="89430" y="0"/>
                </a:lnTo>
                <a:lnTo>
                  <a:pt x="114873" y="5608"/>
                </a:lnTo>
                <a:lnTo>
                  <a:pt x="118131" y="7976"/>
                </a:lnTo>
                <a:lnTo>
                  <a:pt x="86781" y="7976"/>
                </a:lnTo>
                <a:lnTo>
                  <a:pt x="75063" y="9679"/>
                </a:lnTo>
                <a:lnTo>
                  <a:pt x="64092" y="14623"/>
                </a:lnTo>
                <a:lnTo>
                  <a:pt x="55941" y="21269"/>
                </a:lnTo>
                <a:close/>
              </a:path>
              <a:path w="156210" h="202564">
                <a:moveTo>
                  <a:pt x="114702" y="136924"/>
                </a:moveTo>
                <a:lnTo>
                  <a:pt x="84131" y="136924"/>
                </a:lnTo>
                <a:lnTo>
                  <a:pt x="101054" y="132168"/>
                </a:lnTo>
                <a:lnTo>
                  <a:pt x="115680" y="118812"/>
                </a:lnTo>
                <a:lnTo>
                  <a:pt x="125958" y="98227"/>
                </a:lnTo>
                <a:lnTo>
                  <a:pt x="129840" y="71785"/>
                </a:lnTo>
                <a:lnTo>
                  <a:pt x="126372" y="46673"/>
                </a:lnTo>
                <a:lnTo>
                  <a:pt x="117005" y="26421"/>
                </a:lnTo>
                <a:lnTo>
                  <a:pt x="103290" y="12899"/>
                </a:lnTo>
                <a:lnTo>
                  <a:pt x="86781" y="7976"/>
                </a:lnTo>
                <a:lnTo>
                  <a:pt x="118131" y="7976"/>
                </a:lnTo>
                <a:lnTo>
                  <a:pt x="135968" y="20937"/>
                </a:lnTo>
                <a:lnTo>
                  <a:pt x="150355" y="43744"/>
                </a:lnTo>
                <a:lnTo>
                  <a:pt x="155675" y="71785"/>
                </a:lnTo>
                <a:lnTo>
                  <a:pt x="149920" y="100491"/>
                </a:lnTo>
                <a:lnTo>
                  <a:pt x="134477" y="123464"/>
                </a:lnTo>
                <a:lnTo>
                  <a:pt x="114702" y="136924"/>
                </a:lnTo>
                <a:close/>
              </a:path>
              <a:path w="156210" h="202564">
                <a:moveTo>
                  <a:pt x="85456" y="144236"/>
                </a:moveTo>
                <a:lnTo>
                  <a:pt x="69195" y="141453"/>
                </a:lnTo>
                <a:lnTo>
                  <a:pt x="57219" y="134930"/>
                </a:lnTo>
                <a:lnTo>
                  <a:pt x="49590" y="127411"/>
                </a:lnTo>
                <a:lnTo>
                  <a:pt x="46371" y="121637"/>
                </a:lnTo>
                <a:lnTo>
                  <a:pt x="54135" y="121637"/>
                </a:lnTo>
                <a:lnTo>
                  <a:pt x="57767" y="126269"/>
                </a:lnTo>
                <a:lnTo>
                  <a:pt x="65831" y="132272"/>
                </a:lnTo>
                <a:lnTo>
                  <a:pt x="74763" y="135782"/>
                </a:lnTo>
                <a:lnTo>
                  <a:pt x="84131" y="136924"/>
                </a:lnTo>
                <a:lnTo>
                  <a:pt x="114702" y="136924"/>
                </a:lnTo>
                <a:lnTo>
                  <a:pt x="112078" y="138711"/>
                </a:lnTo>
                <a:lnTo>
                  <a:pt x="85456" y="144236"/>
                </a:lnTo>
                <a:close/>
              </a:path>
              <a:path w="156210" h="202564">
                <a:moveTo>
                  <a:pt x="70882" y="202063"/>
                </a:moveTo>
                <a:lnTo>
                  <a:pt x="61752" y="201959"/>
                </a:lnTo>
                <a:lnTo>
                  <a:pt x="42748" y="201503"/>
                </a:lnTo>
                <a:lnTo>
                  <a:pt x="35109" y="201399"/>
                </a:lnTo>
                <a:lnTo>
                  <a:pt x="70882" y="201399"/>
                </a:lnTo>
                <a:lnTo>
                  <a:pt x="70882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>
            <a:extLst>
              <a:ext uri="{FF2B5EF4-FFF2-40B4-BE49-F238E27FC236}">
                <a16:creationId xmlns:a16="http://schemas.microsoft.com/office/drawing/2014/main" id="{0E6BE48D-F571-49D1-944C-9524F41FA803}"/>
              </a:ext>
            </a:extLst>
          </p:cNvPr>
          <p:cNvSpPr/>
          <p:nvPr/>
        </p:nvSpPr>
        <p:spPr>
          <a:xfrm>
            <a:off x="7362441" y="5233423"/>
            <a:ext cx="2984348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>
            <a:extLst>
              <a:ext uri="{FF2B5EF4-FFF2-40B4-BE49-F238E27FC236}">
                <a16:creationId xmlns:a16="http://schemas.microsoft.com/office/drawing/2014/main" id="{C2F1EE38-7F1A-4D10-9D0F-6EFAD35874CE}"/>
              </a:ext>
            </a:extLst>
          </p:cNvPr>
          <p:cNvSpPr txBox="1"/>
          <p:nvPr/>
        </p:nvSpPr>
        <p:spPr>
          <a:xfrm>
            <a:off x="2827986" y="4269865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两个映射函数</a:t>
            </a:r>
          </a:p>
        </p:txBody>
      </p:sp>
      <p:sp>
        <p:nvSpPr>
          <p:cNvPr id="94" name="object 94">
            <a:extLst>
              <a:ext uri="{FF2B5EF4-FFF2-40B4-BE49-F238E27FC236}">
                <a16:creationId xmlns:a16="http://schemas.microsoft.com/office/drawing/2014/main" id="{BEB87FC8-DF2C-48F1-8FE6-460F5F16F70F}"/>
              </a:ext>
            </a:extLst>
          </p:cNvPr>
          <p:cNvSpPr/>
          <p:nvPr/>
        </p:nvSpPr>
        <p:spPr>
          <a:xfrm>
            <a:off x="6746752" y="4585718"/>
            <a:ext cx="3355975" cy="533400"/>
          </a:xfrm>
          <a:custGeom>
            <a:avLst/>
            <a:gdLst/>
            <a:ahLst/>
            <a:cxnLst/>
            <a:rect l="l" t="t" r="r" b="b"/>
            <a:pathLst>
              <a:path w="3355975" h="533400">
                <a:moveTo>
                  <a:pt x="3266948" y="0"/>
                </a:moveTo>
                <a:lnTo>
                  <a:pt x="88900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444500"/>
                </a:lnTo>
                <a:lnTo>
                  <a:pt x="6986" y="479103"/>
                </a:lnTo>
                <a:lnTo>
                  <a:pt x="26038" y="507361"/>
                </a:lnTo>
                <a:lnTo>
                  <a:pt x="54296" y="526413"/>
                </a:lnTo>
                <a:lnTo>
                  <a:pt x="88900" y="533400"/>
                </a:lnTo>
                <a:lnTo>
                  <a:pt x="3266948" y="533400"/>
                </a:lnTo>
                <a:lnTo>
                  <a:pt x="3301551" y="526413"/>
                </a:lnTo>
                <a:lnTo>
                  <a:pt x="3329809" y="507361"/>
                </a:lnTo>
                <a:lnTo>
                  <a:pt x="3348861" y="479103"/>
                </a:lnTo>
                <a:lnTo>
                  <a:pt x="3355848" y="444500"/>
                </a:lnTo>
                <a:lnTo>
                  <a:pt x="3355848" y="88900"/>
                </a:lnTo>
                <a:lnTo>
                  <a:pt x="3348861" y="54296"/>
                </a:lnTo>
                <a:lnTo>
                  <a:pt x="3329809" y="26038"/>
                </a:lnTo>
                <a:lnTo>
                  <a:pt x="3301551" y="6986"/>
                </a:lnTo>
                <a:lnTo>
                  <a:pt x="3266948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9">
            <a:extLst>
              <a:ext uri="{FF2B5EF4-FFF2-40B4-BE49-F238E27FC236}">
                <a16:creationId xmlns:a16="http://schemas.microsoft.com/office/drawing/2014/main" id="{2451EEFA-801C-4947-B129-EB749D4C11CE}"/>
              </a:ext>
            </a:extLst>
          </p:cNvPr>
          <p:cNvSpPr txBox="1"/>
          <p:nvPr/>
        </p:nvSpPr>
        <p:spPr>
          <a:xfrm>
            <a:off x="7869961" y="1464632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114" name="object 40">
            <a:extLst>
              <a:ext uri="{FF2B5EF4-FFF2-40B4-BE49-F238E27FC236}">
                <a16:creationId xmlns:a16="http://schemas.microsoft.com/office/drawing/2014/main" id="{C156B21B-6593-4704-8233-106B92B46BCE}"/>
              </a:ext>
            </a:extLst>
          </p:cNvPr>
          <p:cNvSpPr/>
          <p:nvPr/>
        </p:nvSpPr>
        <p:spPr>
          <a:xfrm>
            <a:off x="7558364" y="1895858"/>
            <a:ext cx="2020049" cy="1738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41">
            <a:extLst>
              <a:ext uri="{FF2B5EF4-FFF2-40B4-BE49-F238E27FC236}">
                <a16:creationId xmlns:a16="http://schemas.microsoft.com/office/drawing/2014/main" id="{FC8C6747-FBA9-48E1-AF59-F9418947DD3A}"/>
              </a:ext>
            </a:extLst>
          </p:cNvPr>
          <p:cNvSpPr txBox="1"/>
          <p:nvPr/>
        </p:nvSpPr>
        <p:spPr>
          <a:xfrm>
            <a:off x="7763568" y="2060703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出上下文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16" name="object 56">
            <a:extLst>
              <a:ext uri="{FF2B5EF4-FFF2-40B4-BE49-F238E27FC236}">
                <a16:creationId xmlns:a16="http://schemas.microsoft.com/office/drawing/2014/main" id="{C402C64A-5AF3-4C72-B65D-0C5F8DF0FBD5}"/>
              </a:ext>
            </a:extLst>
          </p:cNvPr>
          <p:cNvSpPr/>
          <p:nvPr/>
        </p:nvSpPr>
        <p:spPr>
          <a:xfrm>
            <a:off x="8357690" y="3863340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2">
            <a:extLst>
              <a:ext uri="{FF2B5EF4-FFF2-40B4-BE49-F238E27FC236}">
                <a16:creationId xmlns:a16="http://schemas.microsoft.com/office/drawing/2014/main" id="{D8E649A0-0471-4740-B94A-FE70F3AE3DFB}"/>
              </a:ext>
            </a:extLst>
          </p:cNvPr>
          <p:cNvSpPr/>
          <p:nvPr/>
        </p:nvSpPr>
        <p:spPr>
          <a:xfrm>
            <a:off x="2409034" y="3500572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5">
            <a:extLst>
              <a:ext uri="{FF2B5EF4-FFF2-40B4-BE49-F238E27FC236}">
                <a16:creationId xmlns:a16="http://schemas.microsoft.com/office/drawing/2014/main" id="{6D483D4A-E691-4202-9FDE-023978A97579}"/>
              </a:ext>
            </a:extLst>
          </p:cNvPr>
          <p:cNvSpPr/>
          <p:nvPr/>
        </p:nvSpPr>
        <p:spPr>
          <a:xfrm>
            <a:off x="2433902" y="168249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6">
            <a:extLst>
              <a:ext uri="{FF2B5EF4-FFF2-40B4-BE49-F238E27FC236}">
                <a16:creationId xmlns:a16="http://schemas.microsoft.com/office/drawing/2014/main" id="{1C9FA3D9-9D41-47F2-A975-F84F0C5D3871}"/>
              </a:ext>
            </a:extLst>
          </p:cNvPr>
          <p:cNvSpPr/>
          <p:nvPr/>
        </p:nvSpPr>
        <p:spPr>
          <a:xfrm>
            <a:off x="2411042" y="2060450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8">
            <a:extLst>
              <a:ext uri="{FF2B5EF4-FFF2-40B4-BE49-F238E27FC236}">
                <a16:creationId xmlns:a16="http://schemas.microsoft.com/office/drawing/2014/main" id="{14FE18B0-8D67-4964-9277-DDBBFE20D08A}"/>
              </a:ext>
            </a:extLst>
          </p:cNvPr>
          <p:cNvSpPr/>
          <p:nvPr/>
        </p:nvSpPr>
        <p:spPr>
          <a:xfrm>
            <a:off x="2398400" y="2420110"/>
            <a:ext cx="3088005" cy="303530"/>
          </a:xfrm>
          <a:custGeom>
            <a:avLst/>
            <a:gdLst/>
            <a:ahLst/>
            <a:cxnLst/>
            <a:rect l="l" t="t" r="r" b="b"/>
            <a:pathLst>
              <a:path w="3088004" h="303530">
                <a:moveTo>
                  <a:pt x="3037078" y="0"/>
                </a:moveTo>
                <a:lnTo>
                  <a:pt x="50546" y="0"/>
                </a:lnTo>
                <a:lnTo>
                  <a:pt x="30871" y="3972"/>
                </a:lnTo>
                <a:lnTo>
                  <a:pt x="14805" y="14805"/>
                </a:lnTo>
                <a:lnTo>
                  <a:pt x="3972" y="30871"/>
                </a:lnTo>
                <a:lnTo>
                  <a:pt x="0" y="50546"/>
                </a:lnTo>
                <a:lnTo>
                  <a:pt x="0" y="252730"/>
                </a:lnTo>
                <a:lnTo>
                  <a:pt x="3972" y="272404"/>
                </a:lnTo>
                <a:lnTo>
                  <a:pt x="14805" y="288470"/>
                </a:lnTo>
                <a:lnTo>
                  <a:pt x="30871" y="299303"/>
                </a:lnTo>
                <a:lnTo>
                  <a:pt x="50546" y="303276"/>
                </a:lnTo>
                <a:lnTo>
                  <a:pt x="3037078" y="303276"/>
                </a:lnTo>
                <a:lnTo>
                  <a:pt x="3056752" y="299303"/>
                </a:lnTo>
                <a:lnTo>
                  <a:pt x="3072818" y="288470"/>
                </a:lnTo>
                <a:lnTo>
                  <a:pt x="3083651" y="272404"/>
                </a:lnTo>
                <a:lnTo>
                  <a:pt x="3087624" y="252730"/>
                </a:lnTo>
                <a:lnTo>
                  <a:pt x="3087624" y="50546"/>
                </a:lnTo>
                <a:lnTo>
                  <a:pt x="3083651" y="30871"/>
                </a:lnTo>
                <a:lnTo>
                  <a:pt x="3072818" y="14805"/>
                </a:lnTo>
                <a:lnTo>
                  <a:pt x="3056752" y="3972"/>
                </a:lnTo>
                <a:lnTo>
                  <a:pt x="303707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">
            <a:extLst>
              <a:ext uri="{FF2B5EF4-FFF2-40B4-BE49-F238E27FC236}">
                <a16:creationId xmlns:a16="http://schemas.microsoft.com/office/drawing/2014/main" id="{BE21BC63-E5EF-431C-AEB6-F48BE1604369}"/>
              </a:ext>
            </a:extLst>
          </p:cNvPr>
          <p:cNvSpPr/>
          <p:nvPr/>
        </p:nvSpPr>
        <p:spPr>
          <a:xfrm>
            <a:off x="2398400" y="275691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3">
            <a:extLst>
              <a:ext uri="{FF2B5EF4-FFF2-40B4-BE49-F238E27FC236}">
                <a16:creationId xmlns:a16="http://schemas.microsoft.com/office/drawing/2014/main" id="{5AA94CDB-3EDE-44FE-AD2C-76EBCE9C940E}"/>
              </a:ext>
            </a:extLst>
          </p:cNvPr>
          <p:cNvSpPr/>
          <p:nvPr/>
        </p:nvSpPr>
        <p:spPr>
          <a:xfrm>
            <a:off x="2398400" y="3118106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21">
            <a:extLst>
              <a:ext uri="{FF2B5EF4-FFF2-40B4-BE49-F238E27FC236}">
                <a16:creationId xmlns:a16="http://schemas.microsoft.com/office/drawing/2014/main" id="{E612D379-11BA-4928-B64D-DB3491C74548}"/>
              </a:ext>
            </a:extLst>
          </p:cNvPr>
          <p:cNvSpPr txBox="1"/>
          <p:nvPr/>
        </p:nvSpPr>
        <p:spPr>
          <a:xfrm>
            <a:off x="3558807" y="1447800"/>
            <a:ext cx="1823720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65" algn="ctr">
              <a:lnSpc>
                <a:spcPts val="204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330200">
              <a:lnSpc>
                <a:spcPts val="2045"/>
              </a:lnSpc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</a:t>
            </a:r>
            <a:r>
              <a:rPr sz="2700" spc="-27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(3)</a:t>
            </a:r>
            <a:endParaRPr sz="1300" dirty="0">
              <a:latin typeface="Cambria Math"/>
              <a:cs typeface="Cambria Math"/>
            </a:endParaRPr>
          </a:p>
          <a:p>
            <a:pPr marR="278765" algn="ctr">
              <a:spcBef>
                <a:spcPts val="67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30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(4)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59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2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lang="zh-CN" altLang="en-US" sz="2700" spc="-247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65" dirty="0">
                <a:latin typeface="Cambria Math"/>
                <a:cs typeface="Cambria Math"/>
              </a:rPr>
              <a:t>(5)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43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(6)</a:t>
            </a:r>
            <a:endParaRPr sz="1300" dirty="0">
              <a:latin typeface="Cambria Math"/>
              <a:cs typeface="Cambria Math"/>
            </a:endParaRPr>
          </a:p>
          <a:p>
            <a:pPr marL="40005">
              <a:spcBef>
                <a:spcPts val="645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(3)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4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7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6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</a:p>
          <a:p>
            <a:pPr marL="40005">
              <a:spcBef>
                <a:spcPts val="645"/>
              </a:spcBef>
            </a:pP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45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233D5C7-B583-41D1-B87D-072465CC1D0B}"/>
              </a:ext>
            </a:extLst>
          </p:cNvPr>
          <p:cNvSpPr txBox="1"/>
          <p:nvPr/>
        </p:nvSpPr>
        <p:spPr>
          <a:xfrm>
            <a:off x="2397204" y="1371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中心节点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4863CF1-1D98-4979-812F-916609441A34}"/>
              </a:ext>
            </a:extLst>
          </p:cNvPr>
          <p:cNvSpPr txBox="1"/>
          <p:nvPr/>
        </p:nvSpPr>
        <p:spPr>
          <a:xfrm>
            <a:off x="2457029" y="1524000"/>
            <a:ext cx="468015" cy="24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(1)</a:t>
            </a:r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(2)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(3)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(4)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(5)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(6)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endParaRPr lang="en-US" altLang="zh-CN" sz="1300" dirty="0"/>
          </a:p>
        </p:txBody>
      </p:sp>
    </p:spTree>
    <p:extLst>
      <p:ext uri="{BB962C8B-B14F-4D97-AF65-F5344CB8AC3E}">
        <p14:creationId xmlns:p14="http://schemas.microsoft.com/office/powerpoint/2010/main" val="3688213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2">
            <a:extLst>
              <a:ext uri="{FF2B5EF4-FFF2-40B4-BE49-F238E27FC236}">
                <a16:creationId xmlns:a16="http://schemas.microsoft.com/office/drawing/2014/main" id="{C7391BF8-2228-4849-92F6-45438A633064}"/>
              </a:ext>
            </a:extLst>
          </p:cNvPr>
          <p:cNvSpPr/>
          <p:nvPr/>
        </p:nvSpPr>
        <p:spPr>
          <a:xfrm>
            <a:off x="2409034" y="3500572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56E57D-95E6-4333-A369-65D81D12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重构器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03C77BB-FC83-4321-8A78-EA4968BDD9E7}"/>
              </a:ext>
            </a:extLst>
          </p:cNvPr>
          <p:cNvSpPr/>
          <p:nvPr/>
        </p:nvSpPr>
        <p:spPr>
          <a:xfrm>
            <a:off x="2433902" y="168249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441F2E6-D9AF-4BF0-BEC6-14F49EC673D6}"/>
              </a:ext>
            </a:extLst>
          </p:cNvPr>
          <p:cNvSpPr/>
          <p:nvPr/>
        </p:nvSpPr>
        <p:spPr>
          <a:xfrm>
            <a:off x="2411042" y="2060450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89A14C2-3E0C-45B3-8985-E269AD7F5D21}"/>
              </a:ext>
            </a:extLst>
          </p:cNvPr>
          <p:cNvSpPr/>
          <p:nvPr/>
        </p:nvSpPr>
        <p:spPr>
          <a:xfrm>
            <a:off x="2398400" y="2420110"/>
            <a:ext cx="3088005" cy="303530"/>
          </a:xfrm>
          <a:custGeom>
            <a:avLst/>
            <a:gdLst/>
            <a:ahLst/>
            <a:cxnLst/>
            <a:rect l="l" t="t" r="r" b="b"/>
            <a:pathLst>
              <a:path w="3088004" h="303530">
                <a:moveTo>
                  <a:pt x="3037078" y="0"/>
                </a:moveTo>
                <a:lnTo>
                  <a:pt x="50546" y="0"/>
                </a:lnTo>
                <a:lnTo>
                  <a:pt x="30871" y="3972"/>
                </a:lnTo>
                <a:lnTo>
                  <a:pt x="14805" y="14805"/>
                </a:lnTo>
                <a:lnTo>
                  <a:pt x="3972" y="30871"/>
                </a:lnTo>
                <a:lnTo>
                  <a:pt x="0" y="50546"/>
                </a:lnTo>
                <a:lnTo>
                  <a:pt x="0" y="252730"/>
                </a:lnTo>
                <a:lnTo>
                  <a:pt x="3972" y="272404"/>
                </a:lnTo>
                <a:lnTo>
                  <a:pt x="14805" y="288470"/>
                </a:lnTo>
                <a:lnTo>
                  <a:pt x="30871" y="299303"/>
                </a:lnTo>
                <a:lnTo>
                  <a:pt x="50546" y="303276"/>
                </a:lnTo>
                <a:lnTo>
                  <a:pt x="3037078" y="303276"/>
                </a:lnTo>
                <a:lnTo>
                  <a:pt x="3056752" y="299303"/>
                </a:lnTo>
                <a:lnTo>
                  <a:pt x="3072818" y="288470"/>
                </a:lnTo>
                <a:lnTo>
                  <a:pt x="3083651" y="272404"/>
                </a:lnTo>
                <a:lnTo>
                  <a:pt x="3087624" y="252730"/>
                </a:lnTo>
                <a:lnTo>
                  <a:pt x="3087624" y="50546"/>
                </a:lnTo>
                <a:lnTo>
                  <a:pt x="3083651" y="30871"/>
                </a:lnTo>
                <a:lnTo>
                  <a:pt x="3072818" y="14805"/>
                </a:lnTo>
                <a:lnTo>
                  <a:pt x="3056752" y="3972"/>
                </a:lnTo>
                <a:lnTo>
                  <a:pt x="303707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0293BA0D-7594-4768-B384-D358A453F84E}"/>
              </a:ext>
            </a:extLst>
          </p:cNvPr>
          <p:cNvSpPr/>
          <p:nvPr/>
        </p:nvSpPr>
        <p:spPr>
          <a:xfrm>
            <a:off x="2398400" y="2756918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E553DBA-B635-4484-BDCA-C0AD6C4D6F80}"/>
              </a:ext>
            </a:extLst>
          </p:cNvPr>
          <p:cNvSpPr/>
          <p:nvPr/>
        </p:nvSpPr>
        <p:spPr>
          <a:xfrm>
            <a:off x="2398400" y="3118106"/>
            <a:ext cx="3088005" cy="304800"/>
          </a:xfrm>
          <a:custGeom>
            <a:avLst/>
            <a:gdLst/>
            <a:ahLst/>
            <a:cxnLst/>
            <a:rect l="l" t="t" r="r" b="b"/>
            <a:pathLst>
              <a:path w="3088004" h="304800">
                <a:moveTo>
                  <a:pt x="3036824" y="0"/>
                </a:moveTo>
                <a:lnTo>
                  <a:pt x="50800" y="0"/>
                </a:lnTo>
                <a:lnTo>
                  <a:pt x="31027" y="3992"/>
                </a:lnTo>
                <a:lnTo>
                  <a:pt x="14879" y="14879"/>
                </a:lnTo>
                <a:lnTo>
                  <a:pt x="3992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2"/>
                </a:lnTo>
                <a:lnTo>
                  <a:pt x="14879" y="289920"/>
                </a:lnTo>
                <a:lnTo>
                  <a:pt x="31027" y="300807"/>
                </a:lnTo>
                <a:lnTo>
                  <a:pt x="50800" y="304800"/>
                </a:lnTo>
                <a:lnTo>
                  <a:pt x="3036824" y="304800"/>
                </a:lnTo>
                <a:lnTo>
                  <a:pt x="3056596" y="300807"/>
                </a:lnTo>
                <a:lnTo>
                  <a:pt x="3072744" y="289920"/>
                </a:lnTo>
                <a:lnTo>
                  <a:pt x="3083631" y="273772"/>
                </a:lnTo>
                <a:lnTo>
                  <a:pt x="3087624" y="254000"/>
                </a:lnTo>
                <a:lnTo>
                  <a:pt x="3087624" y="50800"/>
                </a:lnTo>
                <a:lnTo>
                  <a:pt x="3083631" y="31027"/>
                </a:lnTo>
                <a:lnTo>
                  <a:pt x="3072744" y="14879"/>
                </a:lnTo>
                <a:lnTo>
                  <a:pt x="3056596" y="3992"/>
                </a:lnTo>
                <a:lnTo>
                  <a:pt x="3036824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DFC4D55A-A05F-40D8-AE27-FC870937C84E}"/>
              </a:ext>
            </a:extLst>
          </p:cNvPr>
          <p:cNvSpPr txBox="1"/>
          <p:nvPr/>
        </p:nvSpPr>
        <p:spPr>
          <a:xfrm>
            <a:off x="3558807" y="1447800"/>
            <a:ext cx="1823720" cy="22698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65" algn="ctr">
              <a:lnSpc>
                <a:spcPts val="204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330200">
              <a:lnSpc>
                <a:spcPts val="2045"/>
              </a:lnSpc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</a:t>
            </a:r>
            <a:r>
              <a:rPr sz="2700" spc="-27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(3)</a:t>
            </a:r>
            <a:endParaRPr sz="1300" dirty="0">
              <a:latin typeface="Cambria Math"/>
              <a:cs typeface="Cambria Math"/>
            </a:endParaRPr>
          </a:p>
          <a:p>
            <a:pPr marR="278765" algn="ctr">
              <a:spcBef>
                <a:spcPts val="67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30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7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(4)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59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(1)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2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lang="zh-CN" altLang="en-US" sz="2700" spc="-247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65" dirty="0">
                <a:latin typeface="Cambria Math"/>
                <a:cs typeface="Cambria Math"/>
              </a:rPr>
              <a:t>(5)</a:t>
            </a:r>
            <a:endParaRPr sz="1300" dirty="0">
              <a:latin typeface="Cambria Math"/>
              <a:cs typeface="Cambria Math"/>
            </a:endParaRPr>
          </a:p>
          <a:p>
            <a:pPr marL="32384">
              <a:spcBef>
                <a:spcPts val="430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(2)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3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52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</a:t>
            </a:r>
            <a:r>
              <a:rPr sz="2700" spc="60" baseline="-20061" dirty="0">
                <a:latin typeface="Cambria Math"/>
                <a:cs typeface="Cambria Math"/>
              </a:rPr>
              <a:t> </a:t>
            </a:r>
            <a:r>
              <a:rPr sz="2700" spc="-247" baseline="-20061" dirty="0">
                <a:latin typeface="Cambria Math"/>
                <a:cs typeface="Cambria Math"/>
              </a:rPr>
              <a:t>𝑣</a:t>
            </a:r>
            <a:r>
              <a:rPr sz="1300" spc="-165" dirty="0">
                <a:latin typeface="Cambria Math"/>
                <a:cs typeface="Cambria Math"/>
              </a:rPr>
              <a:t>(6)</a:t>
            </a:r>
            <a:endParaRPr sz="1300" dirty="0">
              <a:latin typeface="Cambria Math"/>
              <a:cs typeface="Cambria Math"/>
            </a:endParaRPr>
          </a:p>
          <a:p>
            <a:pPr marL="40005">
              <a:spcBef>
                <a:spcPts val="645"/>
              </a:spcBef>
            </a:pPr>
            <a:r>
              <a:rPr sz="2700" spc="-195" baseline="-20061" dirty="0">
                <a:latin typeface="Cambria Math"/>
                <a:cs typeface="Cambria Math"/>
              </a:rPr>
              <a:t>𝑣</a:t>
            </a:r>
            <a:r>
              <a:rPr sz="1300" spc="-130" dirty="0">
                <a:latin typeface="Cambria Math"/>
                <a:cs typeface="Cambria Math"/>
              </a:rPr>
              <a:t>(3)</a:t>
            </a:r>
            <a:r>
              <a:rPr sz="2700" spc="-195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4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  <a:r>
              <a:rPr sz="1300" spc="40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, </a:t>
            </a:r>
            <a:r>
              <a:rPr sz="2700" spc="-735" baseline="-20061" dirty="0">
                <a:latin typeface="Cambria Math"/>
                <a:cs typeface="Cambria Math"/>
              </a:rPr>
              <a:t>𝑣</a:t>
            </a:r>
            <a:r>
              <a:rPr sz="2700" spc="375" baseline="-20061" dirty="0"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latin typeface="Cambria Math"/>
                <a:cs typeface="Cambria Math"/>
              </a:rPr>
              <a:t>( </a:t>
            </a:r>
            <a:r>
              <a:rPr sz="1300" spc="40" dirty="0">
                <a:latin typeface="Cambria Math"/>
                <a:cs typeface="Cambria Math"/>
              </a:rPr>
              <a:t>6</a:t>
            </a:r>
            <a:r>
              <a:rPr lang="zh-CN" altLang="en-US" sz="1300" spc="-165" dirty="0"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latin typeface="Cambria Math"/>
                <a:cs typeface="Cambria Math"/>
              </a:rPr>
              <a:t>)</a:t>
            </a:r>
          </a:p>
          <a:p>
            <a:pPr marL="40005">
              <a:spcBef>
                <a:spcPts val="645"/>
              </a:spcBef>
            </a:pP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45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4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lang="zh-CN" altLang="en-US" sz="2700" spc="-735" baseline="-20061" dirty="0">
                <a:solidFill>
                  <a:prstClr val="black"/>
                </a:solidFill>
                <a:latin typeface="Cambria Math"/>
                <a:cs typeface="Cambria Math"/>
              </a:rPr>
              <a:t>𝑣</a:t>
            </a:r>
            <a:r>
              <a:rPr lang="zh-CN" altLang="en-US" sz="2700" spc="352" baseline="-2006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30" dirty="0">
                <a:solidFill>
                  <a:prstClr val="black"/>
                </a:solidFill>
                <a:latin typeface="Cambria Math"/>
                <a:cs typeface="Cambria Math"/>
              </a:rPr>
              <a:t>( </a:t>
            </a:r>
            <a:r>
              <a:rPr lang="en-US" altLang="zh-CN" sz="1300" spc="40" dirty="0">
                <a:solidFill>
                  <a:prstClr val="black"/>
                </a:solidFill>
                <a:latin typeface="Cambria Math"/>
                <a:cs typeface="Cambria Math"/>
              </a:rPr>
              <a:t>5</a:t>
            </a:r>
            <a:r>
              <a:rPr lang="zh-CN" altLang="en-US" sz="1300" spc="-16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altLang="zh-CN" sz="1300" spc="-16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A2B46F-8090-4F48-A871-F5FAB9DFF766}"/>
              </a:ext>
            </a:extLst>
          </p:cNvPr>
          <p:cNvSpPr txBox="1"/>
          <p:nvPr/>
        </p:nvSpPr>
        <p:spPr>
          <a:xfrm>
            <a:off x="2397204" y="1371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中心节点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FCD52E-9930-4C36-8625-B0979B859675}"/>
              </a:ext>
            </a:extLst>
          </p:cNvPr>
          <p:cNvSpPr txBox="1"/>
          <p:nvPr/>
        </p:nvSpPr>
        <p:spPr>
          <a:xfrm>
            <a:off x="2457029" y="1524000"/>
            <a:ext cx="468015" cy="249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(1)</a:t>
            </a:r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(2)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(3)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(4)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(5)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r>
              <a:rPr lang="zh-CN" altLang="en-US" sz="2700" spc="-195" baseline="-20061" dirty="0">
                <a:latin typeface="Cambria Math"/>
                <a:cs typeface="Cambria Math"/>
              </a:rPr>
              <a:t>𝑣</a:t>
            </a:r>
            <a:r>
              <a:rPr lang="en-US" altLang="zh-CN" sz="1300" spc="-130" dirty="0">
                <a:latin typeface="Cambria Math"/>
                <a:cs typeface="Cambria Math"/>
              </a:rPr>
              <a:t>(6)</a:t>
            </a:r>
            <a:endParaRPr lang="zh-CN" altLang="en-US" sz="1300" dirty="0"/>
          </a:p>
          <a:p>
            <a:pPr>
              <a:lnSpc>
                <a:spcPct val="130000"/>
              </a:lnSpc>
            </a:pPr>
            <a:endParaRPr lang="en-US" altLang="zh-CN" sz="1300" dirty="0"/>
          </a:p>
        </p:txBody>
      </p:sp>
      <p:sp>
        <p:nvSpPr>
          <p:cNvPr id="22" name="object 39">
            <a:extLst>
              <a:ext uri="{FF2B5EF4-FFF2-40B4-BE49-F238E27FC236}">
                <a16:creationId xmlns:a16="http://schemas.microsoft.com/office/drawing/2014/main" id="{70BBF98D-3C95-4312-ADCD-CF60298EDF9F}"/>
              </a:ext>
            </a:extLst>
          </p:cNvPr>
          <p:cNvSpPr txBox="1"/>
          <p:nvPr/>
        </p:nvSpPr>
        <p:spPr>
          <a:xfrm>
            <a:off x="7869961" y="1464632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23" name="object 40">
            <a:extLst>
              <a:ext uri="{FF2B5EF4-FFF2-40B4-BE49-F238E27FC236}">
                <a16:creationId xmlns:a16="http://schemas.microsoft.com/office/drawing/2014/main" id="{307D44BA-B573-4F8E-A86D-EE9696E5509D}"/>
              </a:ext>
            </a:extLst>
          </p:cNvPr>
          <p:cNvSpPr/>
          <p:nvPr/>
        </p:nvSpPr>
        <p:spPr>
          <a:xfrm>
            <a:off x="7558364" y="1895858"/>
            <a:ext cx="2020049" cy="1738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1">
            <a:extLst>
              <a:ext uri="{FF2B5EF4-FFF2-40B4-BE49-F238E27FC236}">
                <a16:creationId xmlns:a16="http://schemas.microsoft.com/office/drawing/2014/main" id="{137BF52A-BF01-4844-872F-4EAFA6A1D416}"/>
              </a:ext>
            </a:extLst>
          </p:cNvPr>
          <p:cNvSpPr txBox="1"/>
          <p:nvPr/>
        </p:nvSpPr>
        <p:spPr>
          <a:xfrm>
            <a:off x="7763568" y="2060703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出上下文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5" name="object 56">
            <a:extLst>
              <a:ext uri="{FF2B5EF4-FFF2-40B4-BE49-F238E27FC236}">
                <a16:creationId xmlns:a16="http://schemas.microsoft.com/office/drawing/2014/main" id="{4DC5B0FD-1DD9-4264-B152-BD2B6363824D}"/>
              </a:ext>
            </a:extLst>
          </p:cNvPr>
          <p:cNvSpPr/>
          <p:nvPr/>
        </p:nvSpPr>
        <p:spPr>
          <a:xfrm>
            <a:off x="8357690" y="3863340"/>
            <a:ext cx="245745" cy="495300"/>
          </a:xfrm>
          <a:custGeom>
            <a:avLst/>
            <a:gdLst/>
            <a:ahLst/>
            <a:cxnLst/>
            <a:rect l="l" t="t" r="r" b="b"/>
            <a:pathLst>
              <a:path w="245745" h="495300">
                <a:moveTo>
                  <a:pt x="245364" y="372618"/>
                </a:moveTo>
                <a:lnTo>
                  <a:pt x="0" y="372618"/>
                </a:lnTo>
                <a:lnTo>
                  <a:pt x="122682" y="495300"/>
                </a:lnTo>
                <a:lnTo>
                  <a:pt x="245364" y="372618"/>
                </a:lnTo>
                <a:close/>
              </a:path>
              <a:path w="245745" h="495300">
                <a:moveTo>
                  <a:pt x="184023" y="0"/>
                </a:moveTo>
                <a:lnTo>
                  <a:pt x="61341" y="0"/>
                </a:lnTo>
                <a:lnTo>
                  <a:pt x="61341" y="372618"/>
                </a:lnTo>
                <a:lnTo>
                  <a:pt x="184023" y="372618"/>
                </a:lnTo>
                <a:lnTo>
                  <a:pt x="184023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7F252863-267E-4D50-BCDA-A614A211ED15}"/>
              </a:ext>
            </a:extLst>
          </p:cNvPr>
          <p:cNvSpPr/>
          <p:nvPr/>
        </p:nvSpPr>
        <p:spPr>
          <a:xfrm>
            <a:off x="6685769" y="4879937"/>
            <a:ext cx="1631033" cy="492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67D24891-64E4-4E1D-814A-257D865ED9CE}"/>
              </a:ext>
            </a:extLst>
          </p:cNvPr>
          <p:cNvSpPr/>
          <p:nvPr/>
        </p:nvSpPr>
        <p:spPr>
          <a:xfrm>
            <a:off x="8482405" y="4876899"/>
            <a:ext cx="80645" cy="95885"/>
          </a:xfrm>
          <a:custGeom>
            <a:avLst/>
            <a:gdLst/>
            <a:ahLst/>
            <a:cxnLst/>
            <a:rect l="l" t="t" r="r" b="b"/>
            <a:pathLst>
              <a:path w="80645" h="95885">
                <a:moveTo>
                  <a:pt x="45559" y="95271"/>
                </a:moveTo>
                <a:lnTo>
                  <a:pt x="28373" y="91709"/>
                </a:lnTo>
                <a:lnTo>
                  <a:pt x="13830" y="81785"/>
                </a:lnTo>
                <a:lnTo>
                  <a:pt x="3762" y="66641"/>
                </a:lnTo>
                <a:lnTo>
                  <a:pt x="0" y="47418"/>
                </a:lnTo>
                <a:lnTo>
                  <a:pt x="3356" y="28997"/>
                </a:lnTo>
                <a:lnTo>
                  <a:pt x="12529" y="13920"/>
                </a:lnTo>
                <a:lnTo>
                  <a:pt x="26176" y="3738"/>
                </a:lnTo>
                <a:lnTo>
                  <a:pt x="42956" y="0"/>
                </a:lnTo>
                <a:lnTo>
                  <a:pt x="59770" y="3453"/>
                </a:lnTo>
                <a:lnTo>
                  <a:pt x="61458" y="4785"/>
                </a:lnTo>
                <a:lnTo>
                  <a:pt x="42956" y="4785"/>
                </a:lnTo>
                <a:lnTo>
                  <a:pt x="36210" y="6022"/>
                </a:lnTo>
                <a:lnTo>
                  <a:pt x="28041" y="11093"/>
                </a:lnTo>
                <a:lnTo>
                  <a:pt x="20929" y="22037"/>
                </a:lnTo>
                <a:lnTo>
                  <a:pt x="17356" y="40892"/>
                </a:lnTo>
                <a:lnTo>
                  <a:pt x="80272" y="40892"/>
                </a:lnTo>
                <a:lnTo>
                  <a:pt x="80272" y="45243"/>
                </a:lnTo>
                <a:lnTo>
                  <a:pt x="17356" y="45243"/>
                </a:lnTo>
                <a:lnTo>
                  <a:pt x="17451" y="51782"/>
                </a:lnTo>
                <a:lnTo>
                  <a:pt x="39478" y="88977"/>
                </a:lnTo>
                <a:lnTo>
                  <a:pt x="46861" y="90051"/>
                </a:lnTo>
                <a:lnTo>
                  <a:pt x="63604" y="90051"/>
                </a:lnTo>
                <a:lnTo>
                  <a:pt x="61601" y="91607"/>
                </a:lnTo>
                <a:lnTo>
                  <a:pt x="45559" y="95271"/>
                </a:lnTo>
                <a:close/>
              </a:path>
              <a:path w="80645" h="95885">
                <a:moveTo>
                  <a:pt x="80272" y="40892"/>
                </a:moveTo>
                <a:lnTo>
                  <a:pt x="66387" y="40892"/>
                </a:lnTo>
                <a:lnTo>
                  <a:pt x="65777" y="31764"/>
                </a:lnTo>
                <a:lnTo>
                  <a:pt x="62808" y="19739"/>
                </a:lnTo>
                <a:lnTo>
                  <a:pt x="55770" y="9264"/>
                </a:lnTo>
                <a:lnTo>
                  <a:pt x="42956" y="4785"/>
                </a:lnTo>
                <a:lnTo>
                  <a:pt x="61458" y="4785"/>
                </a:lnTo>
                <a:lnTo>
                  <a:pt x="71377" y="12615"/>
                </a:lnTo>
                <a:lnTo>
                  <a:pt x="78103" y="25694"/>
                </a:lnTo>
                <a:lnTo>
                  <a:pt x="80272" y="40892"/>
                </a:lnTo>
                <a:close/>
              </a:path>
              <a:path w="80645" h="95885">
                <a:moveTo>
                  <a:pt x="63604" y="90051"/>
                </a:moveTo>
                <a:lnTo>
                  <a:pt x="46861" y="90051"/>
                </a:lnTo>
                <a:lnTo>
                  <a:pt x="51146" y="89718"/>
                </a:lnTo>
                <a:lnTo>
                  <a:pt x="59011" y="87386"/>
                </a:lnTo>
                <a:lnTo>
                  <a:pt x="67851" y="81058"/>
                </a:lnTo>
                <a:lnTo>
                  <a:pt x="75065" y="68734"/>
                </a:lnTo>
                <a:lnTo>
                  <a:pt x="75065" y="66994"/>
                </a:lnTo>
                <a:lnTo>
                  <a:pt x="75499" y="66124"/>
                </a:lnTo>
                <a:lnTo>
                  <a:pt x="80272" y="66124"/>
                </a:lnTo>
                <a:lnTo>
                  <a:pt x="80272" y="68299"/>
                </a:lnTo>
                <a:lnTo>
                  <a:pt x="78387" y="74165"/>
                </a:lnTo>
                <a:lnTo>
                  <a:pt x="72353" y="83254"/>
                </a:lnTo>
                <a:lnTo>
                  <a:pt x="63604" y="90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E7F5BF73-4FEC-4528-9ED4-DD0AFACD17E1}"/>
              </a:ext>
            </a:extLst>
          </p:cNvPr>
          <p:cNvSpPr/>
          <p:nvPr/>
        </p:nvSpPr>
        <p:spPr>
          <a:xfrm>
            <a:off x="8571355" y="4880375"/>
            <a:ext cx="104775" cy="90170"/>
          </a:xfrm>
          <a:custGeom>
            <a:avLst/>
            <a:gdLst/>
            <a:ahLst/>
            <a:cxnLst/>
            <a:rect l="l" t="t" r="r" b="b"/>
            <a:pathLst>
              <a:path w="104775" h="90170">
                <a:moveTo>
                  <a:pt x="0" y="89616"/>
                </a:moveTo>
                <a:lnTo>
                  <a:pt x="0" y="83090"/>
                </a:lnTo>
                <a:lnTo>
                  <a:pt x="4562" y="82839"/>
                </a:lnTo>
                <a:lnTo>
                  <a:pt x="11118" y="81405"/>
                </a:lnTo>
                <a:lnTo>
                  <a:pt x="18732" y="77768"/>
                </a:lnTo>
                <a:lnTo>
                  <a:pt x="26468" y="70910"/>
                </a:lnTo>
                <a:lnTo>
                  <a:pt x="45993" y="46113"/>
                </a:lnTo>
                <a:lnTo>
                  <a:pt x="25600" y="19141"/>
                </a:lnTo>
                <a:lnTo>
                  <a:pt x="19600" y="11847"/>
                </a:lnTo>
                <a:lnTo>
                  <a:pt x="15023" y="8102"/>
                </a:lnTo>
                <a:lnTo>
                  <a:pt x="9552" y="6722"/>
                </a:lnTo>
                <a:lnTo>
                  <a:pt x="867" y="6525"/>
                </a:lnTo>
                <a:lnTo>
                  <a:pt x="867" y="0"/>
                </a:lnTo>
                <a:lnTo>
                  <a:pt x="6508" y="435"/>
                </a:lnTo>
                <a:lnTo>
                  <a:pt x="16488" y="870"/>
                </a:lnTo>
                <a:lnTo>
                  <a:pt x="42956" y="870"/>
                </a:lnTo>
                <a:lnTo>
                  <a:pt x="42956" y="6525"/>
                </a:lnTo>
                <a:lnTo>
                  <a:pt x="39051" y="6525"/>
                </a:lnTo>
                <a:lnTo>
                  <a:pt x="36014" y="8700"/>
                </a:lnTo>
                <a:lnTo>
                  <a:pt x="36014" y="13485"/>
                </a:lnTo>
                <a:lnTo>
                  <a:pt x="37750" y="15226"/>
                </a:lnTo>
                <a:lnTo>
                  <a:pt x="53804" y="36542"/>
                </a:lnTo>
                <a:lnTo>
                  <a:pt x="60367" y="36542"/>
                </a:lnTo>
                <a:lnTo>
                  <a:pt x="56841" y="40892"/>
                </a:lnTo>
                <a:lnTo>
                  <a:pt x="64292" y="50463"/>
                </a:lnTo>
                <a:lnTo>
                  <a:pt x="49465" y="50463"/>
                </a:lnTo>
                <a:lnTo>
                  <a:pt x="41241" y="60170"/>
                </a:lnTo>
                <a:lnTo>
                  <a:pt x="35417" y="67429"/>
                </a:lnTo>
                <a:lnTo>
                  <a:pt x="31953" y="72731"/>
                </a:lnTo>
                <a:lnTo>
                  <a:pt x="30807" y="76565"/>
                </a:lnTo>
                <a:lnTo>
                  <a:pt x="30807" y="80045"/>
                </a:lnTo>
                <a:lnTo>
                  <a:pt x="32108" y="82655"/>
                </a:lnTo>
                <a:lnTo>
                  <a:pt x="36882" y="83090"/>
                </a:lnTo>
                <a:lnTo>
                  <a:pt x="36882" y="89181"/>
                </a:lnTo>
                <a:lnTo>
                  <a:pt x="5206" y="89181"/>
                </a:lnTo>
                <a:lnTo>
                  <a:pt x="0" y="89616"/>
                </a:lnTo>
                <a:close/>
              </a:path>
              <a:path w="104775" h="90170">
                <a:moveTo>
                  <a:pt x="42956" y="870"/>
                </a:moveTo>
                <a:lnTo>
                  <a:pt x="23865" y="870"/>
                </a:lnTo>
                <a:lnTo>
                  <a:pt x="37750" y="435"/>
                </a:lnTo>
                <a:lnTo>
                  <a:pt x="42956" y="0"/>
                </a:lnTo>
                <a:lnTo>
                  <a:pt x="42956" y="870"/>
                </a:lnTo>
                <a:close/>
              </a:path>
              <a:path w="104775" h="90170">
                <a:moveTo>
                  <a:pt x="60367" y="36542"/>
                </a:moveTo>
                <a:lnTo>
                  <a:pt x="53804" y="36542"/>
                </a:lnTo>
                <a:lnTo>
                  <a:pt x="66821" y="20011"/>
                </a:lnTo>
                <a:lnTo>
                  <a:pt x="67689" y="19141"/>
                </a:lnTo>
                <a:lnTo>
                  <a:pt x="69859" y="16096"/>
                </a:lnTo>
                <a:lnTo>
                  <a:pt x="69859" y="9570"/>
                </a:lnTo>
                <a:lnTo>
                  <a:pt x="68123" y="6960"/>
                </a:lnTo>
                <a:lnTo>
                  <a:pt x="63783" y="6525"/>
                </a:lnTo>
                <a:lnTo>
                  <a:pt x="63783" y="0"/>
                </a:lnTo>
                <a:lnTo>
                  <a:pt x="66387" y="435"/>
                </a:lnTo>
                <a:lnTo>
                  <a:pt x="77668" y="870"/>
                </a:lnTo>
                <a:lnTo>
                  <a:pt x="100666" y="870"/>
                </a:lnTo>
                <a:lnTo>
                  <a:pt x="100666" y="6525"/>
                </a:lnTo>
                <a:lnTo>
                  <a:pt x="67038" y="28168"/>
                </a:lnTo>
                <a:lnTo>
                  <a:pt x="61899" y="34652"/>
                </a:lnTo>
                <a:lnTo>
                  <a:pt x="60367" y="36542"/>
                </a:lnTo>
                <a:close/>
              </a:path>
              <a:path w="104775" h="90170">
                <a:moveTo>
                  <a:pt x="100666" y="870"/>
                </a:moveTo>
                <a:lnTo>
                  <a:pt x="88950" y="870"/>
                </a:lnTo>
                <a:lnTo>
                  <a:pt x="95458" y="435"/>
                </a:lnTo>
                <a:lnTo>
                  <a:pt x="100666" y="0"/>
                </a:lnTo>
                <a:lnTo>
                  <a:pt x="100666" y="870"/>
                </a:lnTo>
                <a:close/>
              </a:path>
              <a:path w="104775" h="90170">
                <a:moveTo>
                  <a:pt x="93289" y="83090"/>
                </a:moveTo>
                <a:lnTo>
                  <a:pt x="67689" y="83090"/>
                </a:lnTo>
                <a:lnTo>
                  <a:pt x="69425" y="80045"/>
                </a:lnTo>
                <a:lnTo>
                  <a:pt x="69425" y="76565"/>
                </a:lnTo>
                <a:lnTo>
                  <a:pt x="66821" y="73520"/>
                </a:lnTo>
                <a:lnTo>
                  <a:pt x="65085" y="71345"/>
                </a:lnTo>
                <a:lnTo>
                  <a:pt x="49465" y="50463"/>
                </a:lnTo>
                <a:lnTo>
                  <a:pt x="64292" y="50463"/>
                </a:lnTo>
                <a:lnTo>
                  <a:pt x="89384" y="82655"/>
                </a:lnTo>
                <a:lnTo>
                  <a:pt x="93289" y="83090"/>
                </a:lnTo>
                <a:close/>
              </a:path>
              <a:path w="104775" h="90170">
                <a:moveTo>
                  <a:pt x="68557" y="89616"/>
                </a:moveTo>
                <a:lnTo>
                  <a:pt x="62048" y="89616"/>
                </a:lnTo>
                <a:lnTo>
                  <a:pt x="62048" y="83090"/>
                </a:lnTo>
                <a:lnTo>
                  <a:pt x="104570" y="83090"/>
                </a:lnTo>
                <a:lnTo>
                  <a:pt x="104570" y="89181"/>
                </a:lnTo>
                <a:lnTo>
                  <a:pt x="79838" y="89181"/>
                </a:lnTo>
                <a:lnTo>
                  <a:pt x="68557" y="89616"/>
                </a:lnTo>
                <a:close/>
              </a:path>
              <a:path w="104775" h="90170">
                <a:moveTo>
                  <a:pt x="36882" y="89616"/>
                </a:moveTo>
                <a:lnTo>
                  <a:pt x="31675" y="89616"/>
                </a:lnTo>
                <a:lnTo>
                  <a:pt x="22997" y="89181"/>
                </a:lnTo>
                <a:lnTo>
                  <a:pt x="36882" y="89181"/>
                </a:lnTo>
                <a:lnTo>
                  <a:pt x="36882" y="89616"/>
                </a:lnTo>
                <a:close/>
              </a:path>
              <a:path w="104775" h="90170">
                <a:moveTo>
                  <a:pt x="104570" y="89616"/>
                </a:moveTo>
                <a:lnTo>
                  <a:pt x="98062" y="89181"/>
                </a:lnTo>
                <a:lnTo>
                  <a:pt x="104570" y="89181"/>
                </a:lnTo>
                <a:lnTo>
                  <a:pt x="104570" y="89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BB38CDBF-8946-4C31-AB9E-EFE9E11F2874}"/>
              </a:ext>
            </a:extLst>
          </p:cNvPr>
          <p:cNvSpPr/>
          <p:nvPr/>
        </p:nvSpPr>
        <p:spPr>
          <a:xfrm>
            <a:off x="8684170" y="4878204"/>
            <a:ext cx="102235" cy="132715"/>
          </a:xfrm>
          <a:custGeom>
            <a:avLst/>
            <a:gdLst/>
            <a:ahLst/>
            <a:cxnLst/>
            <a:rect l="l" t="t" r="r" b="b"/>
            <a:pathLst>
              <a:path w="102235" h="132714">
                <a:moveTo>
                  <a:pt x="30373" y="125723"/>
                </a:moveTo>
                <a:lnTo>
                  <a:pt x="16054" y="125723"/>
                </a:lnTo>
                <a:lnTo>
                  <a:pt x="16054" y="10005"/>
                </a:lnTo>
                <a:lnTo>
                  <a:pt x="14752" y="8700"/>
                </a:lnTo>
                <a:lnTo>
                  <a:pt x="0" y="8700"/>
                </a:lnTo>
                <a:lnTo>
                  <a:pt x="0" y="2175"/>
                </a:lnTo>
                <a:lnTo>
                  <a:pt x="29939" y="0"/>
                </a:lnTo>
                <a:lnTo>
                  <a:pt x="29939" y="13485"/>
                </a:lnTo>
                <a:lnTo>
                  <a:pt x="37193" y="13485"/>
                </a:lnTo>
                <a:lnTo>
                  <a:pt x="35613" y="14763"/>
                </a:lnTo>
                <a:lnTo>
                  <a:pt x="30373" y="21751"/>
                </a:lnTo>
                <a:lnTo>
                  <a:pt x="30373" y="72650"/>
                </a:lnTo>
                <a:lnTo>
                  <a:pt x="33410" y="77000"/>
                </a:lnTo>
                <a:lnTo>
                  <a:pt x="35191" y="79610"/>
                </a:lnTo>
                <a:lnTo>
                  <a:pt x="30373" y="79610"/>
                </a:lnTo>
                <a:lnTo>
                  <a:pt x="30373" y="125723"/>
                </a:lnTo>
                <a:close/>
              </a:path>
              <a:path w="102235" h="132714">
                <a:moveTo>
                  <a:pt x="37193" y="13485"/>
                </a:moveTo>
                <a:lnTo>
                  <a:pt x="29939" y="13485"/>
                </a:lnTo>
                <a:lnTo>
                  <a:pt x="33803" y="9543"/>
                </a:lnTo>
                <a:lnTo>
                  <a:pt x="39702" y="5111"/>
                </a:lnTo>
                <a:lnTo>
                  <a:pt x="47878" y="1495"/>
                </a:lnTo>
                <a:lnTo>
                  <a:pt x="58576" y="0"/>
                </a:lnTo>
                <a:lnTo>
                  <a:pt x="75241" y="3609"/>
                </a:lnTo>
                <a:lnTo>
                  <a:pt x="77482" y="5220"/>
                </a:lnTo>
                <a:lnTo>
                  <a:pt x="57274" y="5220"/>
                </a:lnTo>
                <a:lnTo>
                  <a:pt x="49349" y="6335"/>
                </a:lnTo>
                <a:lnTo>
                  <a:pt x="42034" y="9570"/>
                </a:lnTo>
                <a:lnTo>
                  <a:pt x="37193" y="13485"/>
                </a:lnTo>
                <a:close/>
              </a:path>
              <a:path w="102235" h="132714">
                <a:moveTo>
                  <a:pt x="74789" y="89616"/>
                </a:moveTo>
                <a:lnTo>
                  <a:pt x="55105" y="89616"/>
                </a:lnTo>
                <a:lnTo>
                  <a:pt x="66190" y="86503"/>
                </a:lnTo>
                <a:lnTo>
                  <a:pt x="75770" y="77761"/>
                </a:lnTo>
                <a:lnTo>
                  <a:pt x="82502" y="64289"/>
                </a:lnTo>
                <a:lnTo>
                  <a:pt x="85044" y="46983"/>
                </a:lnTo>
                <a:lnTo>
                  <a:pt x="82841" y="30547"/>
                </a:lnTo>
                <a:lnTo>
                  <a:pt x="76854" y="17292"/>
                </a:lnTo>
                <a:lnTo>
                  <a:pt x="68020" y="8442"/>
                </a:lnTo>
                <a:lnTo>
                  <a:pt x="57274" y="5220"/>
                </a:lnTo>
                <a:lnTo>
                  <a:pt x="77482" y="5220"/>
                </a:lnTo>
                <a:lnTo>
                  <a:pt x="89058" y="13540"/>
                </a:lnTo>
                <a:lnTo>
                  <a:pt x="98482" y="28446"/>
                </a:lnTo>
                <a:lnTo>
                  <a:pt x="101967" y="46983"/>
                </a:lnTo>
                <a:lnTo>
                  <a:pt x="98258" y="65703"/>
                </a:lnTo>
                <a:lnTo>
                  <a:pt x="88244" y="80589"/>
                </a:lnTo>
                <a:lnTo>
                  <a:pt x="74789" y="89616"/>
                </a:lnTo>
                <a:close/>
              </a:path>
              <a:path w="102235" h="132714">
                <a:moveTo>
                  <a:pt x="55973" y="93966"/>
                </a:moveTo>
                <a:lnTo>
                  <a:pt x="45322" y="92212"/>
                </a:lnTo>
                <a:lnTo>
                  <a:pt x="37478" y="88093"/>
                </a:lnTo>
                <a:lnTo>
                  <a:pt x="32481" y="83322"/>
                </a:lnTo>
                <a:lnTo>
                  <a:pt x="30373" y="79610"/>
                </a:lnTo>
                <a:lnTo>
                  <a:pt x="35191" y="79610"/>
                </a:lnTo>
                <a:lnTo>
                  <a:pt x="39050" y="85266"/>
                </a:lnTo>
                <a:lnTo>
                  <a:pt x="46861" y="89616"/>
                </a:lnTo>
                <a:lnTo>
                  <a:pt x="74789" y="89616"/>
                </a:lnTo>
                <a:lnTo>
                  <a:pt x="73593" y="90418"/>
                </a:lnTo>
                <a:lnTo>
                  <a:pt x="55973" y="93966"/>
                </a:lnTo>
                <a:close/>
              </a:path>
              <a:path w="102235" h="132714">
                <a:moveTo>
                  <a:pt x="0" y="132249"/>
                </a:moveTo>
                <a:lnTo>
                  <a:pt x="0" y="125723"/>
                </a:lnTo>
                <a:lnTo>
                  <a:pt x="46427" y="125723"/>
                </a:lnTo>
                <a:lnTo>
                  <a:pt x="46427" y="131379"/>
                </a:lnTo>
                <a:lnTo>
                  <a:pt x="17790" y="131379"/>
                </a:lnTo>
                <a:lnTo>
                  <a:pt x="6942" y="131814"/>
                </a:lnTo>
                <a:lnTo>
                  <a:pt x="0" y="132249"/>
                </a:lnTo>
                <a:close/>
              </a:path>
              <a:path w="102235" h="132714">
                <a:moveTo>
                  <a:pt x="46427" y="132249"/>
                </a:moveTo>
                <a:lnTo>
                  <a:pt x="39484" y="131814"/>
                </a:lnTo>
                <a:lnTo>
                  <a:pt x="28637" y="131379"/>
                </a:lnTo>
                <a:lnTo>
                  <a:pt x="46427" y="131379"/>
                </a:lnTo>
                <a:lnTo>
                  <a:pt x="46427" y="132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DA3B335B-221C-415C-B991-D951A6DC6F76}"/>
              </a:ext>
            </a:extLst>
          </p:cNvPr>
          <p:cNvSpPr/>
          <p:nvPr/>
        </p:nvSpPr>
        <p:spPr>
          <a:xfrm>
            <a:off x="8865541" y="4730724"/>
            <a:ext cx="79375" cy="374650"/>
          </a:xfrm>
          <a:custGeom>
            <a:avLst/>
            <a:gdLst/>
            <a:ahLst/>
            <a:cxnLst/>
            <a:rect l="l" t="t" r="r" b="b"/>
            <a:pathLst>
              <a:path w="79375" h="374650">
                <a:moveTo>
                  <a:pt x="78970" y="374126"/>
                </a:moveTo>
                <a:lnTo>
                  <a:pt x="71594" y="374126"/>
                </a:lnTo>
                <a:lnTo>
                  <a:pt x="69858" y="371951"/>
                </a:lnTo>
                <a:lnTo>
                  <a:pt x="69424" y="371951"/>
                </a:lnTo>
                <a:lnTo>
                  <a:pt x="61180" y="364555"/>
                </a:lnTo>
                <a:lnTo>
                  <a:pt x="59878" y="362815"/>
                </a:lnTo>
                <a:lnTo>
                  <a:pt x="56841" y="359770"/>
                </a:lnTo>
                <a:lnTo>
                  <a:pt x="54671" y="357160"/>
                </a:lnTo>
                <a:lnTo>
                  <a:pt x="54671" y="356725"/>
                </a:lnTo>
                <a:lnTo>
                  <a:pt x="46861" y="348459"/>
                </a:lnTo>
                <a:lnTo>
                  <a:pt x="21234" y="302808"/>
                </a:lnTo>
                <a:lnTo>
                  <a:pt x="8461" y="263954"/>
                </a:lnTo>
                <a:lnTo>
                  <a:pt x="1871" y="224938"/>
                </a:lnTo>
                <a:lnTo>
                  <a:pt x="0" y="187063"/>
                </a:lnTo>
                <a:lnTo>
                  <a:pt x="881" y="161532"/>
                </a:lnTo>
                <a:lnTo>
                  <a:pt x="7688" y="113407"/>
                </a:lnTo>
                <a:lnTo>
                  <a:pt x="25559" y="61570"/>
                </a:lnTo>
                <a:lnTo>
                  <a:pt x="54821" y="16789"/>
                </a:lnTo>
                <a:lnTo>
                  <a:pt x="71594" y="0"/>
                </a:lnTo>
                <a:lnTo>
                  <a:pt x="78970" y="0"/>
                </a:lnTo>
                <a:lnTo>
                  <a:pt x="78970" y="3045"/>
                </a:lnTo>
                <a:lnTo>
                  <a:pt x="78102" y="3915"/>
                </a:lnTo>
                <a:lnTo>
                  <a:pt x="52963" y="34979"/>
                </a:lnTo>
                <a:lnTo>
                  <a:pt x="33193" y="74607"/>
                </a:lnTo>
                <a:lnTo>
                  <a:pt x="20257" y="124677"/>
                </a:lnTo>
                <a:lnTo>
                  <a:pt x="15620" y="187063"/>
                </a:lnTo>
                <a:lnTo>
                  <a:pt x="17261" y="224632"/>
                </a:lnTo>
                <a:lnTo>
                  <a:pt x="32095" y="296507"/>
                </a:lnTo>
                <a:lnTo>
                  <a:pt x="55770" y="343660"/>
                </a:lnTo>
                <a:lnTo>
                  <a:pt x="78970" y="371081"/>
                </a:lnTo>
                <a:lnTo>
                  <a:pt x="78970" y="374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4253472F-E118-4027-89C5-4AA7D6AD514F}"/>
              </a:ext>
            </a:extLst>
          </p:cNvPr>
          <p:cNvSpPr/>
          <p:nvPr/>
        </p:nvSpPr>
        <p:spPr>
          <a:xfrm>
            <a:off x="8963168" y="4823386"/>
            <a:ext cx="103505" cy="189230"/>
          </a:xfrm>
          <a:custGeom>
            <a:avLst/>
            <a:gdLst/>
            <a:ahLst/>
            <a:cxnLst/>
            <a:rect l="l" t="t" r="r" b="b"/>
            <a:pathLst>
              <a:path w="103504" h="189229">
                <a:moveTo>
                  <a:pt x="66387" y="56989"/>
                </a:moveTo>
                <a:lnTo>
                  <a:pt x="52068" y="56989"/>
                </a:lnTo>
                <a:lnTo>
                  <a:pt x="55166" y="41491"/>
                </a:lnTo>
                <a:lnTo>
                  <a:pt x="71756" y="4513"/>
                </a:lnTo>
                <a:lnTo>
                  <a:pt x="85479" y="0"/>
                </a:lnTo>
                <a:lnTo>
                  <a:pt x="93723" y="0"/>
                </a:lnTo>
                <a:lnTo>
                  <a:pt x="103269" y="4785"/>
                </a:lnTo>
                <a:lnTo>
                  <a:pt x="81140" y="4785"/>
                </a:lnTo>
                <a:lnTo>
                  <a:pt x="77668" y="7830"/>
                </a:lnTo>
                <a:lnTo>
                  <a:pt x="75499" y="11745"/>
                </a:lnTo>
                <a:lnTo>
                  <a:pt x="74197" y="14356"/>
                </a:lnTo>
                <a:lnTo>
                  <a:pt x="71594" y="29147"/>
                </a:lnTo>
                <a:lnTo>
                  <a:pt x="70726" y="33497"/>
                </a:lnTo>
                <a:lnTo>
                  <a:pt x="66387" y="56989"/>
                </a:lnTo>
                <a:close/>
              </a:path>
              <a:path w="103504" h="189229">
                <a:moveTo>
                  <a:pt x="97194" y="26971"/>
                </a:moveTo>
                <a:lnTo>
                  <a:pt x="88082" y="26971"/>
                </a:lnTo>
                <a:lnTo>
                  <a:pt x="84177" y="24361"/>
                </a:lnTo>
                <a:lnTo>
                  <a:pt x="84177" y="16531"/>
                </a:lnTo>
                <a:lnTo>
                  <a:pt x="86347" y="9135"/>
                </a:lnTo>
                <a:lnTo>
                  <a:pt x="95458" y="8265"/>
                </a:lnTo>
                <a:lnTo>
                  <a:pt x="91553" y="4785"/>
                </a:lnTo>
                <a:lnTo>
                  <a:pt x="103269" y="4785"/>
                </a:lnTo>
                <a:lnTo>
                  <a:pt x="103269" y="22186"/>
                </a:lnTo>
                <a:lnTo>
                  <a:pt x="97194" y="26971"/>
                </a:lnTo>
                <a:close/>
              </a:path>
              <a:path w="103504" h="189229">
                <a:moveTo>
                  <a:pt x="88949" y="63514"/>
                </a:moveTo>
                <a:lnTo>
                  <a:pt x="31675" y="63514"/>
                </a:lnTo>
                <a:lnTo>
                  <a:pt x="31675" y="56989"/>
                </a:lnTo>
                <a:lnTo>
                  <a:pt x="88949" y="56989"/>
                </a:lnTo>
                <a:lnTo>
                  <a:pt x="88949" y="63514"/>
                </a:lnTo>
                <a:close/>
              </a:path>
              <a:path w="103504" h="189229">
                <a:moveTo>
                  <a:pt x="28555" y="184888"/>
                </a:moveTo>
                <a:lnTo>
                  <a:pt x="17356" y="184888"/>
                </a:lnTo>
                <a:lnTo>
                  <a:pt x="24230" y="181584"/>
                </a:lnTo>
                <a:lnTo>
                  <a:pt x="29071" y="172816"/>
                </a:lnTo>
                <a:lnTo>
                  <a:pt x="32610" y="160295"/>
                </a:lnTo>
                <a:lnTo>
                  <a:pt x="35580" y="145735"/>
                </a:lnTo>
                <a:lnTo>
                  <a:pt x="51200" y="63514"/>
                </a:lnTo>
                <a:lnTo>
                  <a:pt x="65085" y="63514"/>
                </a:lnTo>
                <a:lnTo>
                  <a:pt x="52502" y="129204"/>
                </a:lnTo>
                <a:lnTo>
                  <a:pt x="51648" y="134356"/>
                </a:lnTo>
                <a:lnTo>
                  <a:pt x="49248" y="144974"/>
                </a:lnTo>
                <a:lnTo>
                  <a:pt x="45546" y="157712"/>
                </a:lnTo>
                <a:lnTo>
                  <a:pt x="40787" y="169227"/>
                </a:lnTo>
                <a:lnTo>
                  <a:pt x="37308" y="175657"/>
                </a:lnTo>
                <a:lnTo>
                  <a:pt x="32162" y="182169"/>
                </a:lnTo>
                <a:lnTo>
                  <a:pt x="28555" y="184888"/>
                </a:lnTo>
                <a:close/>
              </a:path>
              <a:path w="103504" h="189229">
                <a:moveTo>
                  <a:pt x="17356" y="189238"/>
                </a:moveTo>
                <a:lnTo>
                  <a:pt x="9111" y="189238"/>
                </a:lnTo>
                <a:lnTo>
                  <a:pt x="0" y="184453"/>
                </a:lnTo>
                <a:lnTo>
                  <a:pt x="0" y="167051"/>
                </a:lnTo>
                <a:lnTo>
                  <a:pt x="6074" y="162266"/>
                </a:lnTo>
                <a:lnTo>
                  <a:pt x="15186" y="162266"/>
                </a:lnTo>
                <a:lnTo>
                  <a:pt x="19091" y="164876"/>
                </a:lnTo>
                <a:lnTo>
                  <a:pt x="19091" y="172707"/>
                </a:lnTo>
                <a:lnTo>
                  <a:pt x="16922" y="180537"/>
                </a:lnTo>
                <a:lnTo>
                  <a:pt x="7376" y="180972"/>
                </a:lnTo>
                <a:lnTo>
                  <a:pt x="11715" y="184888"/>
                </a:lnTo>
                <a:lnTo>
                  <a:pt x="28555" y="184888"/>
                </a:lnTo>
                <a:lnTo>
                  <a:pt x="25471" y="187212"/>
                </a:lnTo>
                <a:lnTo>
                  <a:pt x="17356" y="189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18A51236-76C3-4DF9-8183-EF5351F586DD}"/>
              </a:ext>
            </a:extLst>
          </p:cNvPr>
          <p:cNvSpPr/>
          <p:nvPr/>
        </p:nvSpPr>
        <p:spPr>
          <a:xfrm>
            <a:off x="9060357" y="4936499"/>
            <a:ext cx="61594" cy="66675"/>
          </a:xfrm>
          <a:custGeom>
            <a:avLst/>
            <a:gdLst/>
            <a:ahLst/>
            <a:cxnLst/>
            <a:rect l="l" t="t" r="r" b="b"/>
            <a:pathLst>
              <a:path w="61595" h="66675">
                <a:moveTo>
                  <a:pt x="34278" y="66124"/>
                </a:moveTo>
                <a:lnTo>
                  <a:pt x="21051" y="63596"/>
                </a:lnTo>
                <a:lnTo>
                  <a:pt x="10142" y="56662"/>
                </a:lnTo>
                <a:lnTo>
                  <a:pt x="2732" y="46303"/>
                </a:lnTo>
                <a:lnTo>
                  <a:pt x="0" y="33497"/>
                </a:lnTo>
                <a:lnTo>
                  <a:pt x="2440" y="21105"/>
                </a:lnTo>
                <a:lnTo>
                  <a:pt x="9437" y="10386"/>
                </a:lnTo>
                <a:lnTo>
                  <a:pt x="20501" y="2848"/>
                </a:lnTo>
                <a:lnTo>
                  <a:pt x="35146" y="0"/>
                </a:lnTo>
                <a:lnTo>
                  <a:pt x="40590" y="203"/>
                </a:lnTo>
                <a:lnTo>
                  <a:pt x="48760" y="1631"/>
                </a:lnTo>
                <a:lnTo>
                  <a:pt x="54814" y="4785"/>
                </a:lnTo>
                <a:lnTo>
                  <a:pt x="35580" y="4785"/>
                </a:lnTo>
                <a:lnTo>
                  <a:pt x="26379" y="6634"/>
                </a:lnTo>
                <a:lnTo>
                  <a:pt x="19254" y="12072"/>
                </a:lnTo>
                <a:lnTo>
                  <a:pt x="14650" y="20935"/>
                </a:lnTo>
                <a:lnTo>
                  <a:pt x="13017" y="33062"/>
                </a:lnTo>
                <a:lnTo>
                  <a:pt x="15206" y="46357"/>
                </a:lnTo>
                <a:lnTo>
                  <a:pt x="20773" y="55248"/>
                </a:lnTo>
                <a:lnTo>
                  <a:pt x="28210" y="60224"/>
                </a:lnTo>
                <a:lnTo>
                  <a:pt x="36014" y="61774"/>
                </a:lnTo>
                <a:lnTo>
                  <a:pt x="49919" y="61774"/>
                </a:lnTo>
                <a:lnTo>
                  <a:pt x="47634" y="63446"/>
                </a:lnTo>
                <a:lnTo>
                  <a:pt x="34278" y="66124"/>
                </a:lnTo>
                <a:close/>
              </a:path>
              <a:path w="61595" h="66675">
                <a:moveTo>
                  <a:pt x="56407" y="20011"/>
                </a:moveTo>
                <a:lnTo>
                  <a:pt x="48597" y="20011"/>
                </a:lnTo>
                <a:lnTo>
                  <a:pt x="45559" y="16966"/>
                </a:lnTo>
                <a:lnTo>
                  <a:pt x="45559" y="10440"/>
                </a:lnTo>
                <a:lnTo>
                  <a:pt x="47295" y="7830"/>
                </a:lnTo>
                <a:lnTo>
                  <a:pt x="49899" y="6960"/>
                </a:lnTo>
                <a:lnTo>
                  <a:pt x="44692" y="4785"/>
                </a:lnTo>
                <a:lnTo>
                  <a:pt x="54814" y="4785"/>
                </a:lnTo>
                <a:lnTo>
                  <a:pt x="56197" y="5505"/>
                </a:lnTo>
                <a:lnTo>
                  <a:pt x="59444" y="13050"/>
                </a:lnTo>
                <a:lnTo>
                  <a:pt x="59444" y="17401"/>
                </a:lnTo>
                <a:lnTo>
                  <a:pt x="56407" y="20011"/>
                </a:lnTo>
                <a:close/>
              </a:path>
              <a:path w="61595" h="66675">
                <a:moveTo>
                  <a:pt x="49919" y="61774"/>
                </a:moveTo>
                <a:lnTo>
                  <a:pt x="45126" y="61774"/>
                </a:lnTo>
                <a:lnTo>
                  <a:pt x="52935" y="56989"/>
                </a:lnTo>
                <a:lnTo>
                  <a:pt x="55973" y="47853"/>
                </a:lnTo>
                <a:lnTo>
                  <a:pt x="56841" y="46113"/>
                </a:lnTo>
                <a:lnTo>
                  <a:pt x="56841" y="45678"/>
                </a:lnTo>
                <a:lnTo>
                  <a:pt x="61180" y="45678"/>
                </a:lnTo>
                <a:lnTo>
                  <a:pt x="61180" y="47418"/>
                </a:lnTo>
                <a:lnTo>
                  <a:pt x="60027" y="51075"/>
                </a:lnTo>
                <a:lnTo>
                  <a:pt x="55865" y="57424"/>
                </a:lnTo>
                <a:lnTo>
                  <a:pt x="49919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A25620D1-5199-4626-8575-945125DCC274}"/>
              </a:ext>
            </a:extLst>
          </p:cNvPr>
          <p:cNvSpPr/>
          <p:nvPr/>
        </p:nvSpPr>
        <p:spPr>
          <a:xfrm>
            <a:off x="9133252" y="4936499"/>
            <a:ext cx="71120" cy="66675"/>
          </a:xfrm>
          <a:custGeom>
            <a:avLst/>
            <a:gdLst/>
            <a:ahLst/>
            <a:cxnLst/>
            <a:rect l="l" t="t" r="r" b="b"/>
            <a:pathLst>
              <a:path w="71120" h="66675">
                <a:moveTo>
                  <a:pt x="35146" y="66124"/>
                </a:moveTo>
                <a:lnTo>
                  <a:pt x="21417" y="63602"/>
                </a:lnTo>
                <a:lnTo>
                  <a:pt x="10250" y="56717"/>
                </a:lnTo>
                <a:lnTo>
                  <a:pt x="2745" y="46487"/>
                </a:lnTo>
                <a:lnTo>
                  <a:pt x="0" y="33932"/>
                </a:lnTo>
                <a:lnTo>
                  <a:pt x="2684" y="20922"/>
                </a:lnTo>
                <a:lnTo>
                  <a:pt x="10088" y="10114"/>
                </a:lnTo>
                <a:lnTo>
                  <a:pt x="21234" y="2732"/>
                </a:lnTo>
                <a:lnTo>
                  <a:pt x="35146" y="0"/>
                </a:lnTo>
                <a:lnTo>
                  <a:pt x="49309" y="2732"/>
                </a:lnTo>
                <a:lnTo>
                  <a:pt x="51115" y="3915"/>
                </a:lnTo>
                <a:lnTo>
                  <a:pt x="27769" y="3915"/>
                </a:lnTo>
                <a:lnTo>
                  <a:pt x="21695" y="7395"/>
                </a:lnTo>
                <a:lnTo>
                  <a:pt x="18223" y="11310"/>
                </a:lnTo>
                <a:lnTo>
                  <a:pt x="13017" y="17836"/>
                </a:lnTo>
                <a:lnTo>
                  <a:pt x="13017" y="39152"/>
                </a:lnTo>
                <a:lnTo>
                  <a:pt x="13451" y="46548"/>
                </a:lnTo>
                <a:lnTo>
                  <a:pt x="17356" y="52638"/>
                </a:lnTo>
                <a:lnTo>
                  <a:pt x="22129" y="59599"/>
                </a:lnTo>
                <a:lnTo>
                  <a:pt x="29939" y="61774"/>
                </a:lnTo>
                <a:lnTo>
                  <a:pt x="52125" y="61774"/>
                </a:lnTo>
                <a:lnTo>
                  <a:pt x="49126" y="63602"/>
                </a:lnTo>
                <a:lnTo>
                  <a:pt x="35146" y="66124"/>
                </a:lnTo>
                <a:close/>
              </a:path>
              <a:path w="71120" h="66675">
                <a:moveTo>
                  <a:pt x="52125" y="61774"/>
                </a:moveTo>
                <a:lnTo>
                  <a:pt x="42522" y="61774"/>
                </a:lnTo>
                <a:lnTo>
                  <a:pt x="49031" y="58729"/>
                </a:lnTo>
                <a:lnTo>
                  <a:pt x="52936" y="53073"/>
                </a:lnTo>
                <a:lnTo>
                  <a:pt x="57275" y="46983"/>
                </a:lnTo>
                <a:lnTo>
                  <a:pt x="57709" y="39587"/>
                </a:lnTo>
                <a:lnTo>
                  <a:pt x="57709" y="25666"/>
                </a:lnTo>
                <a:lnTo>
                  <a:pt x="57275" y="18271"/>
                </a:lnTo>
                <a:lnTo>
                  <a:pt x="53370" y="12615"/>
                </a:lnTo>
                <a:lnTo>
                  <a:pt x="49899" y="8265"/>
                </a:lnTo>
                <a:lnTo>
                  <a:pt x="43824" y="3915"/>
                </a:lnTo>
                <a:lnTo>
                  <a:pt x="51115" y="3915"/>
                </a:lnTo>
                <a:lnTo>
                  <a:pt x="60583" y="10114"/>
                </a:lnTo>
                <a:lnTo>
                  <a:pt x="68034" y="20922"/>
                </a:lnTo>
                <a:lnTo>
                  <a:pt x="70725" y="33932"/>
                </a:lnTo>
                <a:lnTo>
                  <a:pt x="67973" y="46487"/>
                </a:lnTo>
                <a:lnTo>
                  <a:pt x="60420" y="56717"/>
                </a:lnTo>
                <a:lnTo>
                  <a:pt x="52125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BB284862-6571-4986-B8FB-97C3F6DBF262}"/>
              </a:ext>
            </a:extLst>
          </p:cNvPr>
          <p:cNvSpPr/>
          <p:nvPr/>
        </p:nvSpPr>
        <p:spPr>
          <a:xfrm>
            <a:off x="9217868" y="4937370"/>
            <a:ext cx="78105" cy="64135"/>
          </a:xfrm>
          <a:custGeom>
            <a:avLst/>
            <a:gdLst/>
            <a:ahLst/>
            <a:cxnLst/>
            <a:rect l="l" t="t" r="r" b="b"/>
            <a:pathLst>
              <a:path w="78104" h="64135">
                <a:moveTo>
                  <a:pt x="22563" y="58729"/>
                </a:moveTo>
                <a:lnTo>
                  <a:pt x="11281" y="58729"/>
                </a:lnTo>
                <a:lnTo>
                  <a:pt x="11281" y="7830"/>
                </a:lnTo>
                <a:lnTo>
                  <a:pt x="9979" y="6525"/>
                </a:lnTo>
                <a:lnTo>
                  <a:pt x="0" y="6525"/>
                </a:lnTo>
                <a:lnTo>
                  <a:pt x="0" y="1305"/>
                </a:lnTo>
                <a:lnTo>
                  <a:pt x="21695" y="0"/>
                </a:lnTo>
                <a:lnTo>
                  <a:pt x="21695" y="13920"/>
                </a:lnTo>
                <a:lnTo>
                  <a:pt x="26340" y="13920"/>
                </a:lnTo>
                <a:lnTo>
                  <a:pt x="24610" y="16211"/>
                </a:lnTo>
                <a:lnTo>
                  <a:pt x="22563" y="26101"/>
                </a:lnTo>
                <a:lnTo>
                  <a:pt x="22563" y="58729"/>
                </a:lnTo>
                <a:close/>
              </a:path>
              <a:path w="78104" h="64135">
                <a:moveTo>
                  <a:pt x="26340" y="13920"/>
                </a:moveTo>
                <a:lnTo>
                  <a:pt x="21695" y="13920"/>
                </a:lnTo>
                <a:lnTo>
                  <a:pt x="25356" y="8625"/>
                </a:lnTo>
                <a:lnTo>
                  <a:pt x="30481" y="4187"/>
                </a:lnTo>
                <a:lnTo>
                  <a:pt x="37071" y="1135"/>
                </a:lnTo>
                <a:lnTo>
                  <a:pt x="45125" y="0"/>
                </a:lnTo>
                <a:lnTo>
                  <a:pt x="55105" y="1352"/>
                </a:lnTo>
                <a:lnTo>
                  <a:pt x="59500" y="3915"/>
                </a:lnTo>
                <a:lnTo>
                  <a:pt x="44257" y="3915"/>
                </a:lnTo>
                <a:lnTo>
                  <a:pt x="36841" y="5240"/>
                </a:lnTo>
                <a:lnTo>
                  <a:pt x="29830" y="9298"/>
                </a:lnTo>
                <a:lnTo>
                  <a:pt x="26340" y="13920"/>
                </a:lnTo>
                <a:close/>
              </a:path>
              <a:path w="78104" h="64135">
                <a:moveTo>
                  <a:pt x="66821" y="58729"/>
                </a:moveTo>
                <a:lnTo>
                  <a:pt x="55539" y="58729"/>
                </a:lnTo>
                <a:lnTo>
                  <a:pt x="55539" y="11745"/>
                </a:lnTo>
                <a:lnTo>
                  <a:pt x="54238" y="3915"/>
                </a:lnTo>
                <a:lnTo>
                  <a:pt x="59500" y="3915"/>
                </a:lnTo>
                <a:lnTo>
                  <a:pt x="61831" y="5274"/>
                </a:lnTo>
                <a:lnTo>
                  <a:pt x="65628" y="11562"/>
                </a:lnTo>
                <a:lnTo>
                  <a:pt x="66821" y="20011"/>
                </a:lnTo>
                <a:lnTo>
                  <a:pt x="66821" y="58729"/>
                </a:lnTo>
                <a:close/>
              </a:path>
              <a:path w="78104" h="64135">
                <a:moveTo>
                  <a:pt x="433" y="63949"/>
                </a:moveTo>
                <a:lnTo>
                  <a:pt x="0" y="63949"/>
                </a:lnTo>
                <a:lnTo>
                  <a:pt x="0" y="58729"/>
                </a:lnTo>
                <a:lnTo>
                  <a:pt x="33410" y="58729"/>
                </a:lnTo>
                <a:lnTo>
                  <a:pt x="33410" y="63514"/>
                </a:lnTo>
                <a:lnTo>
                  <a:pt x="10413" y="63514"/>
                </a:lnTo>
                <a:lnTo>
                  <a:pt x="433" y="63949"/>
                </a:lnTo>
                <a:close/>
              </a:path>
              <a:path w="78104" h="64135">
                <a:moveTo>
                  <a:pt x="45125" y="63949"/>
                </a:moveTo>
                <a:lnTo>
                  <a:pt x="44691" y="63949"/>
                </a:lnTo>
                <a:lnTo>
                  <a:pt x="44691" y="58729"/>
                </a:lnTo>
                <a:lnTo>
                  <a:pt x="77668" y="58729"/>
                </a:lnTo>
                <a:lnTo>
                  <a:pt x="77668" y="63514"/>
                </a:lnTo>
                <a:lnTo>
                  <a:pt x="55105" y="63514"/>
                </a:lnTo>
                <a:lnTo>
                  <a:pt x="45125" y="63949"/>
                </a:lnTo>
                <a:close/>
              </a:path>
              <a:path w="78104" h="64135">
                <a:moveTo>
                  <a:pt x="33410" y="63949"/>
                </a:moveTo>
                <a:lnTo>
                  <a:pt x="32108" y="63949"/>
                </a:lnTo>
                <a:lnTo>
                  <a:pt x="22129" y="63514"/>
                </a:lnTo>
                <a:lnTo>
                  <a:pt x="33410" y="63514"/>
                </a:lnTo>
                <a:lnTo>
                  <a:pt x="33410" y="63949"/>
                </a:lnTo>
                <a:close/>
              </a:path>
              <a:path w="78104" h="64135">
                <a:moveTo>
                  <a:pt x="77668" y="63949"/>
                </a:moveTo>
                <a:lnTo>
                  <a:pt x="76366" y="63949"/>
                </a:lnTo>
                <a:lnTo>
                  <a:pt x="66387" y="63514"/>
                </a:lnTo>
                <a:lnTo>
                  <a:pt x="77668" y="63514"/>
                </a:lnTo>
                <a:lnTo>
                  <a:pt x="77668" y="63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C7002750-71D5-46FB-91CD-A55DACBDCDF5}"/>
              </a:ext>
            </a:extLst>
          </p:cNvPr>
          <p:cNvSpPr/>
          <p:nvPr/>
        </p:nvSpPr>
        <p:spPr>
          <a:xfrm>
            <a:off x="9423099" y="4814256"/>
            <a:ext cx="48260" cy="208279"/>
          </a:xfrm>
          <a:custGeom>
            <a:avLst/>
            <a:gdLst/>
            <a:ahLst/>
            <a:cxnLst/>
            <a:rect l="l" t="t" r="r" b="b"/>
            <a:pathLst>
              <a:path w="48259" h="208279">
                <a:moveTo>
                  <a:pt x="47295" y="207944"/>
                </a:moveTo>
                <a:lnTo>
                  <a:pt x="45993" y="207944"/>
                </a:lnTo>
                <a:lnTo>
                  <a:pt x="42014" y="205436"/>
                </a:lnTo>
                <a:lnTo>
                  <a:pt x="13884" y="168791"/>
                </a:lnTo>
                <a:lnTo>
                  <a:pt x="583" y="117587"/>
                </a:lnTo>
                <a:lnTo>
                  <a:pt x="0" y="103972"/>
                </a:lnTo>
                <a:lnTo>
                  <a:pt x="569" y="89704"/>
                </a:lnTo>
                <a:lnTo>
                  <a:pt x="13017" y="40457"/>
                </a:lnTo>
                <a:lnTo>
                  <a:pt x="41878" y="2589"/>
                </a:lnTo>
                <a:lnTo>
                  <a:pt x="45993" y="0"/>
                </a:lnTo>
                <a:lnTo>
                  <a:pt x="47295" y="0"/>
                </a:lnTo>
                <a:lnTo>
                  <a:pt x="48163" y="435"/>
                </a:lnTo>
                <a:lnTo>
                  <a:pt x="48163" y="3045"/>
                </a:lnTo>
                <a:lnTo>
                  <a:pt x="45559" y="5655"/>
                </a:lnTo>
                <a:lnTo>
                  <a:pt x="29539" y="26706"/>
                </a:lnTo>
                <a:lnTo>
                  <a:pt x="19254" y="50735"/>
                </a:lnTo>
                <a:lnTo>
                  <a:pt x="13769" y="76803"/>
                </a:lnTo>
                <a:lnTo>
                  <a:pt x="12149" y="103972"/>
                </a:lnTo>
                <a:lnTo>
                  <a:pt x="13573" y="128857"/>
                </a:lnTo>
                <a:lnTo>
                  <a:pt x="18657" y="154599"/>
                </a:lnTo>
                <a:lnTo>
                  <a:pt x="28624" y="179280"/>
                </a:lnTo>
                <a:lnTo>
                  <a:pt x="44692" y="200984"/>
                </a:lnTo>
                <a:lnTo>
                  <a:pt x="48163" y="204464"/>
                </a:lnTo>
                <a:lnTo>
                  <a:pt x="48163" y="207074"/>
                </a:lnTo>
                <a:lnTo>
                  <a:pt x="47295" y="2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EB07E48C-55CF-4EB0-B8FB-B60DB8A10CF4}"/>
              </a:ext>
            </a:extLst>
          </p:cNvPr>
          <p:cNvSpPr/>
          <p:nvPr/>
        </p:nvSpPr>
        <p:spPr>
          <a:xfrm>
            <a:off x="9489486" y="4878201"/>
            <a:ext cx="91440" cy="93980"/>
          </a:xfrm>
          <a:custGeom>
            <a:avLst/>
            <a:gdLst/>
            <a:ahLst/>
            <a:cxnLst/>
            <a:rect l="l" t="t" r="r" b="b"/>
            <a:pathLst>
              <a:path w="91440" h="93979">
                <a:moveTo>
                  <a:pt x="4339" y="33932"/>
                </a:moveTo>
                <a:lnTo>
                  <a:pt x="0" y="33932"/>
                </a:lnTo>
                <a:lnTo>
                  <a:pt x="0" y="31757"/>
                </a:lnTo>
                <a:lnTo>
                  <a:pt x="1525" y="26061"/>
                </a:lnTo>
                <a:lnTo>
                  <a:pt x="6345" y="15226"/>
                </a:lnTo>
                <a:lnTo>
                  <a:pt x="14827" y="4717"/>
                </a:lnTo>
                <a:lnTo>
                  <a:pt x="27335" y="0"/>
                </a:lnTo>
                <a:lnTo>
                  <a:pt x="37749" y="0"/>
                </a:lnTo>
                <a:lnTo>
                  <a:pt x="41365" y="4350"/>
                </a:lnTo>
                <a:lnTo>
                  <a:pt x="26468" y="4350"/>
                </a:lnTo>
                <a:lnTo>
                  <a:pt x="21688" y="5431"/>
                </a:lnTo>
                <a:lnTo>
                  <a:pt x="16217" y="9407"/>
                </a:lnTo>
                <a:lnTo>
                  <a:pt x="10664" y="17380"/>
                </a:lnTo>
                <a:lnTo>
                  <a:pt x="5640" y="30452"/>
                </a:lnTo>
                <a:lnTo>
                  <a:pt x="4772" y="33497"/>
                </a:lnTo>
                <a:lnTo>
                  <a:pt x="4339" y="33932"/>
                </a:lnTo>
                <a:close/>
              </a:path>
              <a:path w="91440" h="93979">
                <a:moveTo>
                  <a:pt x="53016" y="89616"/>
                </a:moveTo>
                <a:lnTo>
                  <a:pt x="45125" y="89616"/>
                </a:lnTo>
                <a:lnTo>
                  <a:pt x="61139" y="82003"/>
                </a:lnTo>
                <a:lnTo>
                  <a:pt x="72678" y="64602"/>
                </a:lnTo>
                <a:lnTo>
                  <a:pt x="79662" y="45569"/>
                </a:lnTo>
                <a:lnTo>
                  <a:pt x="82007" y="33062"/>
                </a:lnTo>
                <a:lnTo>
                  <a:pt x="82007" y="25666"/>
                </a:lnTo>
                <a:lnTo>
                  <a:pt x="79403" y="20446"/>
                </a:lnTo>
                <a:lnTo>
                  <a:pt x="71594" y="12615"/>
                </a:lnTo>
                <a:lnTo>
                  <a:pt x="71594" y="5220"/>
                </a:lnTo>
                <a:lnTo>
                  <a:pt x="76800" y="0"/>
                </a:lnTo>
                <a:lnTo>
                  <a:pt x="85479" y="0"/>
                </a:lnTo>
                <a:lnTo>
                  <a:pt x="91119" y="3480"/>
                </a:lnTo>
                <a:lnTo>
                  <a:pt x="91119" y="14356"/>
                </a:lnTo>
                <a:lnTo>
                  <a:pt x="88679" y="31383"/>
                </a:lnTo>
                <a:lnTo>
                  <a:pt x="80705" y="58239"/>
                </a:lnTo>
                <a:lnTo>
                  <a:pt x="66223" y="83056"/>
                </a:lnTo>
                <a:lnTo>
                  <a:pt x="53016" y="89616"/>
                </a:lnTo>
                <a:close/>
              </a:path>
              <a:path w="91440" h="93979">
                <a:moveTo>
                  <a:pt x="44257" y="93966"/>
                </a:moveTo>
                <a:lnTo>
                  <a:pt x="35891" y="93137"/>
                </a:lnTo>
                <a:lnTo>
                  <a:pt x="26793" y="89616"/>
                </a:lnTo>
                <a:lnTo>
                  <a:pt x="19484" y="81853"/>
                </a:lnTo>
                <a:lnTo>
                  <a:pt x="16487" y="68299"/>
                </a:lnTo>
                <a:lnTo>
                  <a:pt x="17036" y="61393"/>
                </a:lnTo>
                <a:lnTo>
                  <a:pt x="18928" y="52856"/>
                </a:lnTo>
                <a:lnTo>
                  <a:pt x="22528" y="41382"/>
                </a:lnTo>
                <a:lnTo>
                  <a:pt x="28203" y="25666"/>
                </a:lnTo>
                <a:lnTo>
                  <a:pt x="29939" y="22186"/>
                </a:lnTo>
                <a:lnTo>
                  <a:pt x="31675" y="16531"/>
                </a:lnTo>
                <a:lnTo>
                  <a:pt x="31675" y="4350"/>
                </a:lnTo>
                <a:lnTo>
                  <a:pt x="41365" y="4350"/>
                </a:lnTo>
                <a:lnTo>
                  <a:pt x="44257" y="7830"/>
                </a:lnTo>
                <a:lnTo>
                  <a:pt x="44257" y="20881"/>
                </a:lnTo>
                <a:lnTo>
                  <a:pt x="43389" y="23926"/>
                </a:lnTo>
                <a:lnTo>
                  <a:pt x="41654" y="27406"/>
                </a:lnTo>
                <a:lnTo>
                  <a:pt x="37261" y="40022"/>
                </a:lnTo>
                <a:lnTo>
                  <a:pt x="33519" y="51659"/>
                </a:lnTo>
                <a:lnTo>
                  <a:pt x="30915" y="62155"/>
                </a:lnTo>
                <a:lnTo>
                  <a:pt x="29939" y="71345"/>
                </a:lnTo>
                <a:lnTo>
                  <a:pt x="29939" y="82220"/>
                </a:lnTo>
                <a:lnTo>
                  <a:pt x="34712" y="89616"/>
                </a:lnTo>
                <a:lnTo>
                  <a:pt x="53016" y="89616"/>
                </a:lnTo>
                <a:lnTo>
                  <a:pt x="44257" y="93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7FDF8D2A-D49C-4EB2-BDBD-82D1DEC5237A}"/>
              </a:ext>
            </a:extLst>
          </p:cNvPr>
          <p:cNvSpPr/>
          <p:nvPr/>
        </p:nvSpPr>
        <p:spPr>
          <a:xfrm>
            <a:off x="9590585" y="4936500"/>
            <a:ext cx="61594" cy="66675"/>
          </a:xfrm>
          <a:custGeom>
            <a:avLst/>
            <a:gdLst/>
            <a:ahLst/>
            <a:cxnLst/>
            <a:rect l="l" t="t" r="r" b="b"/>
            <a:pathLst>
              <a:path w="61595" h="66675">
                <a:moveTo>
                  <a:pt x="34711" y="66124"/>
                </a:moveTo>
                <a:lnTo>
                  <a:pt x="21233" y="63596"/>
                </a:lnTo>
                <a:lnTo>
                  <a:pt x="10196" y="56662"/>
                </a:lnTo>
                <a:lnTo>
                  <a:pt x="2739" y="46303"/>
                </a:lnTo>
                <a:lnTo>
                  <a:pt x="0" y="33497"/>
                </a:lnTo>
                <a:lnTo>
                  <a:pt x="2440" y="21105"/>
                </a:lnTo>
                <a:lnTo>
                  <a:pt x="9437" y="10386"/>
                </a:lnTo>
                <a:lnTo>
                  <a:pt x="20501" y="2848"/>
                </a:lnTo>
                <a:lnTo>
                  <a:pt x="35145" y="0"/>
                </a:lnTo>
                <a:lnTo>
                  <a:pt x="40772" y="203"/>
                </a:lnTo>
                <a:lnTo>
                  <a:pt x="48922" y="1631"/>
                </a:lnTo>
                <a:lnTo>
                  <a:pt x="54894" y="4785"/>
                </a:lnTo>
                <a:lnTo>
                  <a:pt x="35579" y="4785"/>
                </a:lnTo>
                <a:lnTo>
                  <a:pt x="26379" y="6634"/>
                </a:lnTo>
                <a:lnTo>
                  <a:pt x="19254" y="12072"/>
                </a:lnTo>
                <a:lnTo>
                  <a:pt x="14651" y="20935"/>
                </a:lnTo>
                <a:lnTo>
                  <a:pt x="13017" y="33062"/>
                </a:lnTo>
                <a:lnTo>
                  <a:pt x="15274" y="46357"/>
                </a:lnTo>
                <a:lnTo>
                  <a:pt x="20990" y="55248"/>
                </a:lnTo>
                <a:lnTo>
                  <a:pt x="28576" y="60224"/>
                </a:lnTo>
                <a:lnTo>
                  <a:pt x="36447" y="61774"/>
                </a:lnTo>
                <a:lnTo>
                  <a:pt x="50066" y="61774"/>
                </a:lnTo>
                <a:lnTo>
                  <a:pt x="47817" y="63446"/>
                </a:lnTo>
                <a:lnTo>
                  <a:pt x="34711" y="66124"/>
                </a:lnTo>
                <a:close/>
              </a:path>
              <a:path w="61595" h="66675">
                <a:moveTo>
                  <a:pt x="56407" y="20011"/>
                </a:moveTo>
                <a:lnTo>
                  <a:pt x="48597" y="20011"/>
                </a:lnTo>
                <a:lnTo>
                  <a:pt x="45559" y="16966"/>
                </a:lnTo>
                <a:lnTo>
                  <a:pt x="45559" y="10440"/>
                </a:lnTo>
                <a:lnTo>
                  <a:pt x="47295" y="7830"/>
                </a:lnTo>
                <a:lnTo>
                  <a:pt x="49899" y="6960"/>
                </a:lnTo>
                <a:lnTo>
                  <a:pt x="44692" y="4785"/>
                </a:lnTo>
                <a:lnTo>
                  <a:pt x="54894" y="4785"/>
                </a:lnTo>
                <a:lnTo>
                  <a:pt x="56258" y="5505"/>
                </a:lnTo>
                <a:lnTo>
                  <a:pt x="59444" y="13050"/>
                </a:lnTo>
                <a:lnTo>
                  <a:pt x="59444" y="17401"/>
                </a:lnTo>
                <a:lnTo>
                  <a:pt x="56407" y="20011"/>
                </a:lnTo>
                <a:close/>
              </a:path>
              <a:path w="61595" h="66675">
                <a:moveTo>
                  <a:pt x="50066" y="61774"/>
                </a:moveTo>
                <a:lnTo>
                  <a:pt x="45126" y="61774"/>
                </a:lnTo>
                <a:lnTo>
                  <a:pt x="52936" y="56989"/>
                </a:lnTo>
                <a:lnTo>
                  <a:pt x="55973" y="47853"/>
                </a:lnTo>
                <a:lnTo>
                  <a:pt x="56841" y="46113"/>
                </a:lnTo>
                <a:lnTo>
                  <a:pt x="56841" y="45678"/>
                </a:lnTo>
                <a:lnTo>
                  <a:pt x="61180" y="45678"/>
                </a:lnTo>
                <a:lnTo>
                  <a:pt x="61180" y="47418"/>
                </a:lnTo>
                <a:lnTo>
                  <a:pt x="60034" y="51075"/>
                </a:lnTo>
                <a:lnTo>
                  <a:pt x="55919" y="57424"/>
                </a:lnTo>
                <a:lnTo>
                  <a:pt x="50066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FF131418-FB93-444E-AF51-2C166F4F79B7}"/>
              </a:ext>
            </a:extLst>
          </p:cNvPr>
          <p:cNvSpPr/>
          <p:nvPr/>
        </p:nvSpPr>
        <p:spPr>
          <a:xfrm>
            <a:off x="9663480" y="4936501"/>
            <a:ext cx="71120" cy="66675"/>
          </a:xfrm>
          <a:custGeom>
            <a:avLst/>
            <a:gdLst/>
            <a:ahLst/>
            <a:cxnLst/>
            <a:rect l="l" t="t" r="r" b="b"/>
            <a:pathLst>
              <a:path w="71120" h="66675">
                <a:moveTo>
                  <a:pt x="35580" y="66124"/>
                </a:moveTo>
                <a:lnTo>
                  <a:pt x="21600" y="63602"/>
                </a:lnTo>
                <a:lnTo>
                  <a:pt x="10305" y="56717"/>
                </a:lnTo>
                <a:lnTo>
                  <a:pt x="2752" y="46487"/>
                </a:lnTo>
                <a:lnTo>
                  <a:pt x="0" y="33932"/>
                </a:lnTo>
                <a:lnTo>
                  <a:pt x="2691" y="20922"/>
                </a:lnTo>
                <a:lnTo>
                  <a:pt x="10142" y="10114"/>
                </a:lnTo>
                <a:lnTo>
                  <a:pt x="21417" y="2732"/>
                </a:lnTo>
                <a:lnTo>
                  <a:pt x="35580" y="0"/>
                </a:lnTo>
                <a:lnTo>
                  <a:pt x="49491" y="2732"/>
                </a:lnTo>
                <a:lnTo>
                  <a:pt x="51277" y="3915"/>
                </a:lnTo>
                <a:lnTo>
                  <a:pt x="28202" y="3915"/>
                </a:lnTo>
                <a:lnTo>
                  <a:pt x="22128" y="7395"/>
                </a:lnTo>
                <a:lnTo>
                  <a:pt x="18223" y="11310"/>
                </a:lnTo>
                <a:lnTo>
                  <a:pt x="13017" y="17836"/>
                </a:lnTo>
                <a:lnTo>
                  <a:pt x="13017" y="39152"/>
                </a:lnTo>
                <a:lnTo>
                  <a:pt x="13451" y="46548"/>
                </a:lnTo>
                <a:lnTo>
                  <a:pt x="17356" y="52638"/>
                </a:lnTo>
                <a:lnTo>
                  <a:pt x="22128" y="59599"/>
                </a:lnTo>
                <a:lnTo>
                  <a:pt x="29939" y="61774"/>
                </a:lnTo>
                <a:lnTo>
                  <a:pt x="52273" y="61774"/>
                </a:lnTo>
                <a:lnTo>
                  <a:pt x="49308" y="63602"/>
                </a:lnTo>
                <a:lnTo>
                  <a:pt x="35580" y="66124"/>
                </a:lnTo>
                <a:close/>
              </a:path>
              <a:path w="71120" h="66675">
                <a:moveTo>
                  <a:pt x="52273" y="61774"/>
                </a:moveTo>
                <a:lnTo>
                  <a:pt x="42522" y="61774"/>
                </a:lnTo>
                <a:lnTo>
                  <a:pt x="49031" y="58729"/>
                </a:lnTo>
                <a:lnTo>
                  <a:pt x="52935" y="53073"/>
                </a:lnTo>
                <a:lnTo>
                  <a:pt x="57274" y="46983"/>
                </a:lnTo>
                <a:lnTo>
                  <a:pt x="57708" y="39587"/>
                </a:lnTo>
                <a:lnTo>
                  <a:pt x="57708" y="25666"/>
                </a:lnTo>
                <a:lnTo>
                  <a:pt x="57274" y="18271"/>
                </a:lnTo>
                <a:lnTo>
                  <a:pt x="53369" y="12615"/>
                </a:lnTo>
                <a:lnTo>
                  <a:pt x="49899" y="8265"/>
                </a:lnTo>
                <a:lnTo>
                  <a:pt x="43824" y="3915"/>
                </a:lnTo>
                <a:lnTo>
                  <a:pt x="51277" y="3915"/>
                </a:lnTo>
                <a:lnTo>
                  <a:pt x="60637" y="10114"/>
                </a:lnTo>
                <a:lnTo>
                  <a:pt x="68041" y="20922"/>
                </a:lnTo>
                <a:lnTo>
                  <a:pt x="70726" y="33932"/>
                </a:lnTo>
                <a:lnTo>
                  <a:pt x="67980" y="46487"/>
                </a:lnTo>
                <a:lnTo>
                  <a:pt x="60475" y="56717"/>
                </a:lnTo>
                <a:lnTo>
                  <a:pt x="52273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69A5CDEC-FEE5-44FA-A47A-2EFB335FE68C}"/>
              </a:ext>
            </a:extLst>
          </p:cNvPr>
          <p:cNvSpPr/>
          <p:nvPr/>
        </p:nvSpPr>
        <p:spPr>
          <a:xfrm>
            <a:off x="9748529" y="4937371"/>
            <a:ext cx="78105" cy="64135"/>
          </a:xfrm>
          <a:custGeom>
            <a:avLst/>
            <a:gdLst/>
            <a:ahLst/>
            <a:cxnLst/>
            <a:rect l="l" t="t" r="r" b="b"/>
            <a:pathLst>
              <a:path w="78104" h="64135">
                <a:moveTo>
                  <a:pt x="22129" y="58729"/>
                </a:moveTo>
                <a:lnTo>
                  <a:pt x="10848" y="58729"/>
                </a:lnTo>
                <a:lnTo>
                  <a:pt x="10848" y="7830"/>
                </a:lnTo>
                <a:lnTo>
                  <a:pt x="9546" y="6525"/>
                </a:lnTo>
                <a:lnTo>
                  <a:pt x="0" y="6525"/>
                </a:lnTo>
                <a:lnTo>
                  <a:pt x="0" y="1305"/>
                </a:lnTo>
                <a:lnTo>
                  <a:pt x="21262" y="0"/>
                </a:lnTo>
                <a:lnTo>
                  <a:pt x="21262" y="13920"/>
                </a:lnTo>
                <a:lnTo>
                  <a:pt x="25907" y="13920"/>
                </a:lnTo>
                <a:lnTo>
                  <a:pt x="24177" y="16211"/>
                </a:lnTo>
                <a:lnTo>
                  <a:pt x="22129" y="26101"/>
                </a:lnTo>
                <a:lnTo>
                  <a:pt x="22129" y="58729"/>
                </a:lnTo>
                <a:close/>
              </a:path>
              <a:path w="78104" h="64135">
                <a:moveTo>
                  <a:pt x="25907" y="13920"/>
                </a:moveTo>
                <a:lnTo>
                  <a:pt x="21262" y="13920"/>
                </a:lnTo>
                <a:lnTo>
                  <a:pt x="24923" y="8625"/>
                </a:lnTo>
                <a:lnTo>
                  <a:pt x="30048" y="4187"/>
                </a:lnTo>
                <a:lnTo>
                  <a:pt x="36638" y="1135"/>
                </a:lnTo>
                <a:lnTo>
                  <a:pt x="44693" y="0"/>
                </a:lnTo>
                <a:lnTo>
                  <a:pt x="54740" y="1352"/>
                </a:lnTo>
                <a:lnTo>
                  <a:pt x="59232" y="3915"/>
                </a:lnTo>
                <a:lnTo>
                  <a:pt x="43825" y="3915"/>
                </a:lnTo>
                <a:lnTo>
                  <a:pt x="36407" y="5240"/>
                </a:lnTo>
                <a:lnTo>
                  <a:pt x="29397" y="9298"/>
                </a:lnTo>
                <a:lnTo>
                  <a:pt x="25907" y="13920"/>
                </a:lnTo>
                <a:close/>
              </a:path>
              <a:path w="78104" h="64135">
                <a:moveTo>
                  <a:pt x="66822" y="58729"/>
                </a:moveTo>
                <a:lnTo>
                  <a:pt x="55106" y="58729"/>
                </a:lnTo>
                <a:lnTo>
                  <a:pt x="55106" y="11745"/>
                </a:lnTo>
                <a:lnTo>
                  <a:pt x="53805" y="3915"/>
                </a:lnTo>
                <a:lnTo>
                  <a:pt x="59232" y="3915"/>
                </a:lnTo>
                <a:lnTo>
                  <a:pt x="61614" y="5274"/>
                </a:lnTo>
                <a:lnTo>
                  <a:pt x="65560" y="11562"/>
                </a:lnTo>
                <a:lnTo>
                  <a:pt x="66822" y="20011"/>
                </a:lnTo>
                <a:lnTo>
                  <a:pt x="66822" y="58729"/>
                </a:lnTo>
                <a:close/>
              </a:path>
              <a:path w="78104" h="64135">
                <a:moveTo>
                  <a:pt x="0" y="63949"/>
                </a:moveTo>
                <a:lnTo>
                  <a:pt x="0" y="58729"/>
                </a:lnTo>
                <a:lnTo>
                  <a:pt x="32976" y="58729"/>
                </a:lnTo>
                <a:lnTo>
                  <a:pt x="32976" y="63514"/>
                </a:lnTo>
                <a:lnTo>
                  <a:pt x="10414" y="63514"/>
                </a:lnTo>
                <a:lnTo>
                  <a:pt x="0" y="63949"/>
                </a:lnTo>
                <a:close/>
              </a:path>
              <a:path w="78104" h="64135">
                <a:moveTo>
                  <a:pt x="44693" y="63949"/>
                </a:moveTo>
                <a:lnTo>
                  <a:pt x="44259" y="63949"/>
                </a:lnTo>
                <a:lnTo>
                  <a:pt x="44259" y="58729"/>
                </a:lnTo>
                <a:lnTo>
                  <a:pt x="77669" y="58729"/>
                </a:lnTo>
                <a:lnTo>
                  <a:pt x="77669" y="63514"/>
                </a:lnTo>
                <a:lnTo>
                  <a:pt x="54672" y="63514"/>
                </a:lnTo>
                <a:lnTo>
                  <a:pt x="44693" y="63949"/>
                </a:lnTo>
                <a:close/>
              </a:path>
              <a:path w="78104" h="64135">
                <a:moveTo>
                  <a:pt x="32976" y="63949"/>
                </a:moveTo>
                <a:lnTo>
                  <a:pt x="31675" y="63949"/>
                </a:lnTo>
                <a:lnTo>
                  <a:pt x="21696" y="63514"/>
                </a:lnTo>
                <a:lnTo>
                  <a:pt x="32976" y="63514"/>
                </a:lnTo>
                <a:lnTo>
                  <a:pt x="32976" y="63949"/>
                </a:lnTo>
                <a:close/>
              </a:path>
              <a:path w="78104" h="64135">
                <a:moveTo>
                  <a:pt x="77669" y="63949"/>
                </a:moveTo>
                <a:lnTo>
                  <a:pt x="76368" y="63949"/>
                </a:lnTo>
                <a:lnTo>
                  <a:pt x="66388" y="63514"/>
                </a:lnTo>
                <a:lnTo>
                  <a:pt x="77669" y="63514"/>
                </a:lnTo>
                <a:lnTo>
                  <a:pt x="77669" y="63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E838A23E-F25E-4C3A-8322-8DD64B48AD69}"/>
              </a:ext>
            </a:extLst>
          </p:cNvPr>
          <p:cNvSpPr/>
          <p:nvPr/>
        </p:nvSpPr>
        <p:spPr>
          <a:xfrm>
            <a:off x="9910371" y="4814257"/>
            <a:ext cx="48260" cy="208279"/>
          </a:xfrm>
          <a:custGeom>
            <a:avLst/>
            <a:gdLst/>
            <a:ahLst/>
            <a:cxnLst/>
            <a:rect l="l" t="t" r="r" b="b"/>
            <a:pathLst>
              <a:path w="48259" h="208279">
                <a:moveTo>
                  <a:pt x="1735" y="207944"/>
                </a:moveTo>
                <a:lnTo>
                  <a:pt x="433" y="207944"/>
                </a:lnTo>
                <a:lnTo>
                  <a:pt x="0" y="207074"/>
                </a:lnTo>
                <a:lnTo>
                  <a:pt x="0" y="204464"/>
                </a:lnTo>
                <a:lnTo>
                  <a:pt x="2603" y="202289"/>
                </a:lnTo>
                <a:lnTo>
                  <a:pt x="18623" y="180687"/>
                </a:lnTo>
                <a:lnTo>
                  <a:pt x="28908" y="156393"/>
                </a:lnTo>
                <a:lnTo>
                  <a:pt x="34393" y="130468"/>
                </a:lnTo>
                <a:lnTo>
                  <a:pt x="36014" y="103972"/>
                </a:lnTo>
                <a:lnTo>
                  <a:pt x="33803" y="73329"/>
                </a:lnTo>
                <a:lnTo>
                  <a:pt x="27444" y="46765"/>
                </a:lnTo>
                <a:lnTo>
                  <a:pt x="17342" y="24443"/>
                </a:lnTo>
                <a:lnTo>
                  <a:pt x="3905" y="6525"/>
                </a:lnTo>
                <a:lnTo>
                  <a:pt x="0" y="3045"/>
                </a:lnTo>
                <a:lnTo>
                  <a:pt x="0" y="870"/>
                </a:lnTo>
                <a:lnTo>
                  <a:pt x="433" y="0"/>
                </a:lnTo>
                <a:lnTo>
                  <a:pt x="1735" y="0"/>
                </a:lnTo>
                <a:lnTo>
                  <a:pt x="34278" y="38717"/>
                </a:lnTo>
                <a:lnTo>
                  <a:pt x="47213" y="90166"/>
                </a:lnTo>
                <a:lnTo>
                  <a:pt x="47728" y="103972"/>
                </a:lnTo>
                <a:lnTo>
                  <a:pt x="47220" y="117988"/>
                </a:lnTo>
                <a:lnTo>
                  <a:pt x="34712" y="167051"/>
                </a:lnTo>
                <a:lnTo>
                  <a:pt x="6094" y="205286"/>
                </a:lnTo>
                <a:lnTo>
                  <a:pt x="1735" y="2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F0285761-8ED6-4F60-A4E5-B19243C6F841}"/>
              </a:ext>
            </a:extLst>
          </p:cNvPr>
          <p:cNvSpPr/>
          <p:nvPr/>
        </p:nvSpPr>
        <p:spPr>
          <a:xfrm>
            <a:off x="9990207" y="4768139"/>
            <a:ext cx="107314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7175" y="0"/>
                </a:lnTo>
              </a:path>
            </a:pathLst>
          </a:custGeom>
          <a:ln w="6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3480B3D8-6949-4032-8170-928E2A718175}"/>
              </a:ext>
            </a:extLst>
          </p:cNvPr>
          <p:cNvSpPr/>
          <p:nvPr/>
        </p:nvSpPr>
        <p:spPr>
          <a:xfrm>
            <a:off x="10043795" y="4771620"/>
            <a:ext cx="0" cy="93980"/>
          </a:xfrm>
          <a:custGeom>
            <a:avLst/>
            <a:gdLst/>
            <a:ahLst/>
            <a:cxnLst/>
            <a:rect l="l" t="t" r="r" b="b"/>
            <a:pathLst>
              <a:path h="93979">
                <a:moveTo>
                  <a:pt x="0" y="0"/>
                </a:moveTo>
                <a:lnTo>
                  <a:pt x="0" y="93966"/>
                </a:lnTo>
              </a:path>
            </a:pathLst>
          </a:custGeom>
          <a:ln w="73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F87D470D-F2BC-4D72-884A-B40272A1F0FA}"/>
              </a:ext>
            </a:extLst>
          </p:cNvPr>
          <p:cNvSpPr/>
          <p:nvPr/>
        </p:nvSpPr>
        <p:spPr>
          <a:xfrm>
            <a:off x="10164641" y="4823388"/>
            <a:ext cx="104139" cy="189230"/>
          </a:xfrm>
          <a:custGeom>
            <a:avLst/>
            <a:gdLst/>
            <a:ahLst/>
            <a:cxnLst/>
            <a:rect l="l" t="t" r="r" b="b"/>
            <a:pathLst>
              <a:path w="104140" h="189229">
                <a:moveTo>
                  <a:pt x="66386" y="56989"/>
                </a:moveTo>
                <a:lnTo>
                  <a:pt x="52502" y="56989"/>
                </a:lnTo>
                <a:lnTo>
                  <a:pt x="55349" y="41491"/>
                </a:lnTo>
                <a:lnTo>
                  <a:pt x="72082" y="4513"/>
                </a:lnTo>
                <a:lnTo>
                  <a:pt x="85479" y="0"/>
                </a:lnTo>
                <a:lnTo>
                  <a:pt x="94156" y="0"/>
                </a:lnTo>
                <a:lnTo>
                  <a:pt x="103702" y="4785"/>
                </a:lnTo>
                <a:lnTo>
                  <a:pt x="81140" y="4785"/>
                </a:lnTo>
                <a:lnTo>
                  <a:pt x="77668" y="7830"/>
                </a:lnTo>
                <a:lnTo>
                  <a:pt x="75933" y="11745"/>
                </a:lnTo>
                <a:lnTo>
                  <a:pt x="74630" y="14356"/>
                </a:lnTo>
                <a:lnTo>
                  <a:pt x="71593" y="29147"/>
                </a:lnTo>
                <a:lnTo>
                  <a:pt x="70725" y="33497"/>
                </a:lnTo>
                <a:lnTo>
                  <a:pt x="66386" y="56989"/>
                </a:lnTo>
                <a:close/>
              </a:path>
              <a:path w="104140" h="189229">
                <a:moveTo>
                  <a:pt x="97627" y="26971"/>
                </a:moveTo>
                <a:lnTo>
                  <a:pt x="88082" y="26971"/>
                </a:lnTo>
                <a:lnTo>
                  <a:pt x="84611" y="24361"/>
                </a:lnTo>
                <a:lnTo>
                  <a:pt x="84611" y="16531"/>
                </a:lnTo>
                <a:lnTo>
                  <a:pt x="86346" y="9135"/>
                </a:lnTo>
                <a:lnTo>
                  <a:pt x="95458" y="8265"/>
                </a:lnTo>
                <a:lnTo>
                  <a:pt x="91552" y="4785"/>
                </a:lnTo>
                <a:lnTo>
                  <a:pt x="103702" y="4785"/>
                </a:lnTo>
                <a:lnTo>
                  <a:pt x="103702" y="22186"/>
                </a:lnTo>
                <a:lnTo>
                  <a:pt x="97627" y="26971"/>
                </a:lnTo>
                <a:close/>
              </a:path>
              <a:path w="104140" h="189229">
                <a:moveTo>
                  <a:pt x="89384" y="63514"/>
                </a:moveTo>
                <a:lnTo>
                  <a:pt x="31674" y="63514"/>
                </a:lnTo>
                <a:lnTo>
                  <a:pt x="31674" y="56989"/>
                </a:lnTo>
                <a:lnTo>
                  <a:pt x="89384" y="56989"/>
                </a:lnTo>
                <a:lnTo>
                  <a:pt x="89384" y="63514"/>
                </a:lnTo>
                <a:close/>
              </a:path>
              <a:path w="104140" h="189229">
                <a:moveTo>
                  <a:pt x="28707" y="184888"/>
                </a:moveTo>
                <a:lnTo>
                  <a:pt x="17790" y="184888"/>
                </a:lnTo>
                <a:lnTo>
                  <a:pt x="24657" y="181584"/>
                </a:lnTo>
                <a:lnTo>
                  <a:pt x="29450" y="172816"/>
                </a:lnTo>
                <a:lnTo>
                  <a:pt x="32860" y="160295"/>
                </a:lnTo>
                <a:lnTo>
                  <a:pt x="35579" y="145735"/>
                </a:lnTo>
                <a:lnTo>
                  <a:pt x="51200" y="63514"/>
                </a:lnTo>
                <a:lnTo>
                  <a:pt x="65084" y="63514"/>
                </a:lnTo>
                <a:lnTo>
                  <a:pt x="52936" y="129204"/>
                </a:lnTo>
                <a:lnTo>
                  <a:pt x="41220" y="169227"/>
                </a:lnTo>
                <a:lnTo>
                  <a:pt x="32271" y="182169"/>
                </a:lnTo>
                <a:lnTo>
                  <a:pt x="28707" y="184888"/>
                </a:lnTo>
                <a:close/>
              </a:path>
              <a:path w="104140" h="189229">
                <a:moveTo>
                  <a:pt x="17790" y="189238"/>
                </a:moveTo>
                <a:lnTo>
                  <a:pt x="9111" y="189238"/>
                </a:lnTo>
                <a:lnTo>
                  <a:pt x="0" y="184453"/>
                </a:lnTo>
                <a:lnTo>
                  <a:pt x="0" y="167051"/>
                </a:lnTo>
                <a:lnTo>
                  <a:pt x="6073" y="162266"/>
                </a:lnTo>
                <a:lnTo>
                  <a:pt x="15186" y="162266"/>
                </a:lnTo>
                <a:lnTo>
                  <a:pt x="19091" y="164876"/>
                </a:lnTo>
                <a:lnTo>
                  <a:pt x="19091" y="172707"/>
                </a:lnTo>
                <a:lnTo>
                  <a:pt x="17356" y="180537"/>
                </a:lnTo>
                <a:lnTo>
                  <a:pt x="7809" y="180972"/>
                </a:lnTo>
                <a:lnTo>
                  <a:pt x="11714" y="184888"/>
                </a:lnTo>
                <a:lnTo>
                  <a:pt x="28707" y="184888"/>
                </a:lnTo>
                <a:lnTo>
                  <a:pt x="25661" y="187212"/>
                </a:lnTo>
                <a:lnTo>
                  <a:pt x="17790" y="189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8E166278-5FA7-4D15-AC6D-0DB0E7B87BA0}"/>
              </a:ext>
            </a:extLst>
          </p:cNvPr>
          <p:cNvSpPr/>
          <p:nvPr/>
        </p:nvSpPr>
        <p:spPr>
          <a:xfrm>
            <a:off x="10261830" y="4936501"/>
            <a:ext cx="61594" cy="66675"/>
          </a:xfrm>
          <a:custGeom>
            <a:avLst/>
            <a:gdLst/>
            <a:ahLst/>
            <a:cxnLst/>
            <a:rect l="l" t="t" r="r" b="b"/>
            <a:pathLst>
              <a:path w="61595" h="66675">
                <a:moveTo>
                  <a:pt x="34712" y="66124"/>
                </a:moveTo>
                <a:lnTo>
                  <a:pt x="21234" y="63596"/>
                </a:lnTo>
                <a:lnTo>
                  <a:pt x="10197" y="56662"/>
                </a:lnTo>
                <a:lnTo>
                  <a:pt x="2739" y="46303"/>
                </a:lnTo>
                <a:lnTo>
                  <a:pt x="0" y="33497"/>
                </a:lnTo>
                <a:lnTo>
                  <a:pt x="2440" y="21105"/>
                </a:lnTo>
                <a:lnTo>
                  <a:pt x="9437" y="10386"/>
                </a:lnTo>
                <a:lnTo>
                  <a:pt x="20502" y="2848"/>
                </a:lnTo>
                <a:lnTo>
                  <a:pt x="35146" y="0"/>
                </a:lnTo>
                <a:lnTo>
                  <a:pt x="40773" y="203"/>
                </a:lnTo>
                <a:lnTo>
                  <a:pt x="48923" y="1631"/>
                </a:lnTo>
                <a:lnTo>
                  <a:pt x="54894" y="4785"/>
                </a:lnTo>
                <a:lnTo>
                  <a:pt x="35580" y="4785"/>
                </a:lnTo>
                <a:lnTo>
                  <a:pt x="26448" y="6634"/>
                </a:lnTo>
                <a:lnTo>
                  <a:pt x="19472" y="12072"/>
                </a:lnTo>
                <a:lnTo>
                  <a:pt x="15018" y="20935"/>
                </a:lnTo>
                <a:lnTo>
                  <a:pt x="13451" y="33062"/>
                </a:lnTo>
                <a:lnTo>
                  <a:pt x="15641" y="46357"/>
                </a:lnTo>
                <a:lnTo>
                  <a:pt x="21207" y="55248"/>
                </a:lnTo>
                <a:lnTo>
                  <a:pt x="28644" y="60224"/>
                </a:lnTo>
                <a:lnTo>
                  <a:pt x="36447" y="61774"/>
                </a:lnTo>
                <a:lnTo>
                  <a:pt x="50244" y="61774"/>
                </a:lnTo>
                <a:lnTo>
                  <a:pt x="48000" y="63446"/>
                </a:lnTo>
                <a:lnTo>
                  <a:pt x="34712" y="66124"/>
                </a:lnTo>
                <a:close/>
              </a:path>
              <a:path w="61595" h="66675">
                <a:moveTo>
                  <a:pt x="56407" y="20011"/>
                </a:moveTo>
                <a:lnTo>
                  <a:pt x="48598" y="20011"/>
                </a:lnTo>
                <a:lnTo>
                  <a:pt x="45560" y="16966"/>
                </a:lnTo>
                <a:lnTo>
                  <a:pt x="45560" y="10440"/>
                </a:lnTo>
                <a:lnTo>
                  <a:pt x="47296" y="7830"/>
                </a:lnTo>
                <a:lnTo>
                  <a:pt x="49899" y="6960"/>
                </a:lnTo>
                <a:lnTo>
                  <a:pt x="44693" y="4785"/>
                </a:lnTo>
                <a:lnTo>
                  <a:pt x="54894" y="4785"/>
                </a:lnTo>
                <a:lnTo>
                  <a:pt x="56258" y="5505"/>
                </a:lnTo>
                <a:lnTo>
                  <a:pt x="59444" y="13050"/>
                </a:lnTo>
                <a:lnTo>
                  <a:pt x="59444" y="17401"/>
                </a:lnTo>
                <a:lnTo>
                  <a:pt x="56407" y="20011"/>
                </a:lnTo>
                <a:close/>
              </a:path>
              <a:path w="61595" h="66675">
                <a:moveTo>
                  <a:pt x="50244" y="61774"/>
                </a:moveTo>
                <a:lnTo>
                  <a:pt x="45126" y="61774"/>
                </a:lnTo>
                <a:lnTo>
                  <a:pt x="52937" y="56989"/>
                </a:lnTo>
                <a:lnTo>
                  <a:pt x="55973" y="47853"/>
                </a:lnTo>
                <a:lnTo>
                  <a:pt x="56841" y="46113"/>
                </a:lnTo>
                <a:lnTo>
                  <a:pt x="56841" y="45678"/>
                </a:lnTo>
                <a:lnTo>
                  <a:pt x="61180" y="45678"/>
                </a:lnTo>
                <a:lnTo>
                  <a:pt x="61180" y="47418"/>
                </a:lnTo>
                <a:lnTo>
                  <a:pt x="60095" y="51075"/>
                </a:lnTo>
                <a:lnTo>
                  <a:pt x="56082" y="57424"/>
                </a:lnTo>
                <a:lnTo>
                  <a:pt x="50244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A24EA989-E560-41B4-B875-AD21AFC80F37}"/>
              </a:ext>
            </a:extLst>
          </p:cNvPr>
          <p:cNvSpPr/>
          <p:nvPr/>
        </p:nvSpPr>
        <p:spPr>
          <a:xfrm>
            <a:off x="10334725" y="4936502"/>
            <a:ext cx="62230" cy="66675"/>
          </a:xfrm>
          <a:custGeom>
            <a:avLst/>
            <a:gdLst/>
            <a:ahLst/>
            <a:cxnLst/>
            <a:rect l="l" t="t" r="r" b="b"/>
            <a:pathLst>
              <a:path w="62229" h="66675">
                <a:moveTo>
                  <a:pt x="35146" y="66124"/>
                </a:moveTo>
                <a:lnTo>
                  <a:pt x="21599" y="63528"/>
                </a:lnTo>
                <a:lnTo>
                  <a:pt x="10413" y="56445"/>
                </a:lnTo>
                <a:lnTo>
                  <a:pt x="2806" y="45936"/>
                </a:lnTo>
                <a:lnTo>
                  <a:pt x="0" y="33062"/>
                </a:lnTo>
                <a:lnTo>
                  <a:pt x="2535" y="20371"/>
                </a:lnTo>
                <a:lnTo>
                  <a:pt x="9545" y="9842"/>
                </a:lnTo>
                <a:lnTo>
                  <a:pt x="20135" y="2657"/>
                </a:lnTo>
                <a:lnTo>
                  <a:pt x="33410" y="0"/>
                </a:lnTo>
                <a:lnTo>
                  <a:pt x="47037" y="2644"/>
                </a:lnTo>
                <a:lnTo>
                  <a:pt x="48696" y="3915"/>
                </a:lnTo>
                <a:lnTo>
                  <a:pt x="33410" y="3915"/>
                </a:lnTo>
                <a:lnTo>
                  <a:pt x="28095" y="4778"/>
                </a:lnTo>
                <a:lnTo>
                  <a:pt x="21803" y="8211"/>
                </a:lnTo>
                <a:lnTo>
                  <a:pt x="16324" y="15477"/>
                </a:lnTo>
                <a:lnTo>
                  <a:pt x="13450" y="27841"/>
                </a:lnTo>
                <a:lnTo>
                  <a:pt x="61984" y="27841"/>
                </a:lnTo>
                <a:lnTo>
                  <a:pt x="62048" y="28277"/>
                </a:lnTo>
                <a:lnTo>
                  <a:pt x="62048" y="31757"/>
                </a:lnTo>
                <a:lnTo>
                  <a:pt x="13016" y="31757"/>
                </a:lnTo>
                <a:lnTo>
                  <a:pt x="13016" y="37412"/>
                </a:lnTo>
                <a:lnTo>
                  <a:pt x="13450" y="46113"/>
                </a:lnTo>
                <a:lnTo>
                  <a:pt x="18657" y="53073"/>
                </a:lnTo>
                <a:lnTo>
                  <a:pt x="22996" y="58294"/>
                </a:lnTo>
                <a:lnTo>
                  <a:pt x="29505" y="61774"/>
                </a:lnTo>
                <a:lnTo>
                  <a:pt x="50467" y="61774"/>
                </a:lnTo>
                <a:lnTo>
                  <a:pt x="47769" y="63630"/>
                </a:lnTo>
                <a:lnTo>
                  <a:pt x="35146" y="66124"/>
                </a:lnTo>
                <a:close/>
              </a:path>
              <a:path w="62229" h="66675">
                <a:moveTo>
                  <a:pt x="61984" y="27841"/>
                </a:moveTo>
                <a:lnTo>
                  <a:pt x="52067" y="27841"/>
                </a:lnTo>
                <a:lnTo>
                  <a:pt x="51471" y="22635"/>
                </a:lnTo>
                <a:lnTo>
                  <a:pt x="49247" y="14573"/>
                </a:lnTo>
                <a:lnTo>
                  <a:pt x="43769" y="7164"/>
                </a:lnTo>
                <a:lnTo>
                  <a:pt x="33410" y="3915"/>
                </a:lnTo>
                <a:lnTo>
                  <a:pt x="48696" y="3915"/>
                </a:lnTo>
                <a:lnTo>
                  <a:pt x="55864" y="9407"/>
                </a:lnTo>
                <a:lnTo>
                  <a:pt x="60624" y="18536"/>
                </a:lnTo>
                <a:lnTo>
                  <a:pt x="61984" y="27841"/>
                </a:lnTo>
                <a:close/>
              </a:path>
              <a:path w="62229" h="66675">
                <a:moveTo>
                  <a:pt x="50467" y="61774"/>
                </a:moveTo>
                <a:lnTo>
                  <a:pt x="41653" y="61774"/>
                </a:lnTo>
                <a:lnTo>
                  <a:pt x="52501" y="59164"/>
                </a:lnTo>
                <a:lnTo>
                  <a:pt x="57274" y="47418"/>
                </a:lnTo>
                <a:lnTo>
                  <a:pt x="57709" y="46113"/>
                </a:lnTo>
                <a:lnTo>
                  <a:pt x="57709" y="45243"/>
                </a:lnTo>
                <a:lnTo>
                  <a:pt x="62048" y="45243"/>
                </a:lnTo>
                <a:lnTo>
                  <a:pt x="62048" y="47418"/>
                </a:lnTo>
                <a:lnTo>
                  <a:pt x="60651" y="51625"/>
                </a:lnTo>
                <a:lnTo>
                  <a:pt x="56081" y="57913"/>
                </a:lnTo>
                <a:lnTo>
                  <a:pt x="50467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656C5DFA-A48F-4698-B5D3-0B3E50BE76DD}"/>
              </a:ext>
            </a:extLst>
          </p:cNvPr>
          <p:cNvSpPr/>
          <p:nvPr/>
        </p:nvSpPr>
        <p:spPr>
          <a:xfrm>
            <a:off x="10410662" y="4937372"/>
            <a:ext cx="78105" cy="64135"/>
          </a:xfrm>
          <a:custGeom>
            <a:avLst/>
            <a:gdLst/>
            <a:ahLst/>
            <a:cxnLst/>
            <a:rect l="l" t="t" r="r" b="b"/>
            <a:pathLst>
              <a:path w="78104" h="64135">
                <a:moveTo>
                  <a:pt x="22129" y="58729"/>
                </a:moveTo>
                <a:lnTo>
                  <a:pt x="10847" y="58729"/>
                </a:lnTo>
                <a:lnTo>
                  <a:pt x="10847" y="7830"/>
                </a:lnTo>
                <a:lnTo>
                  <a:pt x="9545" y="6525"/>
                </a:lnTo>
                <a:lnTo>
                  <a:pt x="0" y="6525"/>
                </a:lnTo>
                <a:lnTo>
                  <a:pt x="0" y="1305"/>
                </a:lnTo>
                <a:lnTo>
                  <a:pt x="21262" y="0"/>
                </a:lnTo>
                <a:lnTo>
                  <a:pt x="21262" y="13920"/>
                </a:lnTo>
                <a:lnTo>
                  <a:pt x="25907" y="13920"/>
                </a:lnTo>
                <a:lnTo>
                  <a:pt x="24177" y="16211"/>
                </a:lnTo>
                <a:lnTo>
                  <a:pt x="22129" y="26101"/>
                </a:lnTo>
                <a:lnTo>
                  <a:pt x="22129" y="58729"/>
                </a:lnTo>
                <a:close/>
              </a:path>
              <a:path w="78104" h="64135">
                <a:moveTo>
                  <a:pt x="25907" y="13920"/>
                </a:moveTo>
                <a:lnTo>
                  <a:pt x="21262" y="13920"/>
                </a:lnTo>
                <a:lnTo>
                  <a:pt x="25112" y="8625"/>
                </a:lnTo>
                <a:lnTo>
                  <a:pt x="30265" y="4187"/>
                </a:lnTo>
                <a:lnTo>
                  <a:pt x="36882" y="1135"/>
                </a:lnTo>
                <a:lnTo>
                  <a:pt x="45126" y="0"/>
                </a:lnTo>
                <a:lnTo>
                  <a:pt x="55106" y="1352"/>
                </a:lnTo>
                <a:lnTo>
                  <a:pt x="59500" y="3915"/>
                </a:lnTo>
                <a:lnTo>
                  <a:pt x="43825" y="3915"/>
                </a:lnTo>
                <a:lnTo>
                  <a:pt x="36407" y="5240"/>
                </a:lnTo>
                <a:lnTo>
                  <a:pt x="29397" y="9298"/>
                </a:lnTo>
                <a:lnTo>
                  <a:pt x="25907" y="13920"/>
                </a:lnTo>
                <a:close/>
              </a:path>
              <a:path w="78104" h="64135">
                <a:moveTo>
                  <a:pt x="66821" y="58729"/>
                </a:moveTo>
                <a:lnTo>
                  <a:pt x="55540" y="58729"/>
                </a:lnTo>
                <a:lnTo>
                  <a:pt x="55540" y="11745"/>
                </a:lnTo>
                <a:lnTo>
                  <a:pt x="54238" y="3915"/>
                </a:lnTo>
                <a:lnTo>
                  <a:pt x="59500" y="3915"/>
                </a:lnTo>
                <a:lnTo>
                  <a:pt x="61831" y="5274"/>
                </a:lnTo>
                <a:lnTo>
                  <a:pt x="65628" y="11562"/>
                </a:lnTo>
                <a:lnTo>
                  <a:pt x="66821" y="20011"/>
                </a:lnTo>
                <a:lnTo>
                  <a:pt x="66821" y="58729"/>
                </a:lnTo>
                <a:close/>
              </a:path>
              <a:path w="78104" h="64135">
                <a:moveTo>
                  <a:pt x="433" y="63949"/>
                </a:moveTo>
                <a:lnTo>
                  <a:pt x="0" y="63949"/>
                </a:lnTo>
                <a:lnTo>
                  <a:pt x="0" y="58729"/>
                </a:lnTo>
                <a:lnTo>
                  <a:pt x="32976" y="58729"/>
                </a:lnTo>
                <a:lnTo>
                  <a:pt x="32976" y="63514"/>
                </a:lnTo>
                <a:lnTo>
                  <a:pt x="10413" y="63514"/>
                </a:lnTo>
                <a:lnTo>
                  <a:pt x="433" y="63949"/>
                </a:lnTo>
                <a:close/>
              </a:path>
              <a:path w="78104" h="64135">
                <a:moveTo>
                  <a:pt x="44693" y="63949"/>
                </a:moveTo>
                <a:lnTo>
                  <a:pt x="44259" y="63949"/>
                </a:lnTo>
                <a:lnTo>
                  <a:pt x="44259" y="58729"/>
                </a:lnTo>
                <a:lnTo>
                  <a:pt x="77669" y="58729"/>
                </a:lnTo>
                <a:lnTo>
                  <a:pt x="77669" y="63514"/>
                </a:lnTo>
                <a:lnTo>
                  <a:pt x="55106" y="63514"/>
                </a:lnTo>
                <a:lnTo>
                  <a:pt x="44693" y="63949"/>
                </a:lnTo>
                <a:close/>
              </a:path>
              <a:path w="78104" h="64135">
                <a:moveTo>
                  <a:pt x="32976" y="63949"/>
                </a:moveTo>
                <a:lnTo>
                  <a:pt x="31675" y="63949"/>
                </a:lnTo>
                <a:lnTo>
                  <a:pt x="21696" y="63514"/>
                </a:lnTo>
                <a:lnTo>
                  <a:pt x="32976" y="63514"/>
                </a:lnTo>
                <a:lnTo>
                  <a:pt x="32976" y="63949"/>
                </a:lnTo>
                <a:close/>
              </a:path>
              <a:path w="78104" h="64135">
                <a:moveTo>
                  <a:pt x="77669" y="63949"/>
                </a:moveTo>
                <a:lnTo>
                  <a:pt x="76368" y="63949"/>
                </a:lnTo>
                <a:lnTo>
                  <a:pt x="66387" y="63514"/>
                </a:lnTo>
                <a:lnTo>
                  <a:pt x="77669" y="63514"/>
                </a:lnTo>
                <a:lnTo>
                  <a:pt x="77669" y="63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35676285-9BA0-4FF3-8E8C-F7A59AA73D8A}"/>
              </a:ext>
            </a:extLst>
          </p:cNvPr>
          <p:cNvSpPr/>
          <p:nvPr/>
        </p:nvSpPr>
        <p:spPr>
          <a:xfrm>
            <a:off x="10615894" y="4814258"/>
            <a:ext cx="48260" cy="208279"/>
          </a:xfrm>
          <a:custGeom>
            <a:avLst/>
            <a:gdLst/>
            <a:ahLst/>
            <a:cxnLst/>
            <a:rect l="l" t="t" r="r" b="b"/>
            <a:pathLst>
              <a:path w="48259" h="208279">
                <a:moveTo>
                  <a:pt x="47294" y="207944"/>
                </a:moveTo>
                <a:lnTo>
                  <a:pt x="45992" y="207944"/>
                </a:lnTo>
                <a:lnTo>
                  <a:pt x="41769" y="205436"/>
                </a:lnTo>
                <a:lnTo>
                  <a:pt x="13884" y="168791"/>
                </a:lnTo>
                <a:lnTo>
                  <a:pt x="521" y="117587"/>
                </a:lnTo>
                <a:lnTo>
                  <a:pt x="0" y="103972"/>
                </a:lnTo>
                <a:lnTo>
                  <a:pt x="569" y="89704"/>
                </a:lnTo>
                <a:lnTo>
                  <a:pt x="13016" y="40457"/>
                </a:lnTo>
                <a:lnTo>
                  <a:pt x="41633" y="2589"/>
                </a:lnTo>
                <a:lnTo>
                  <a:pt x="45992" y="0"/>
                </a:lnTo>
                <a:lnTo>
                  <a:pt x="47294" y="0"/>
                </a:lnTo>
                <a:lnTo>
                  <a:pt x="48162" y="435"/>
                </a:lnTo>
                <a:lnTo>
                  <a:pt x="48162" y="3045"/>
                </a:lnTo>
                <a:lnTo>
                  <a:pt x="45559" y="5655"/>
                </a:lnTo>
                <a:lnTo>
                  <a:pt x="29538" y="26706"/>
                </a:lnTo>
                <a:lnTo>
                  <a:pt x="19253" y="50735"/>
                </a:lnTo>
                <a:lnTo>
                  <a:pt x="13768" y="76803"/>
                </a:lnTo>
                <a:lnTo>
                  <a:pt x="12148" y="103972"/>
                </a:lnTo>
                <a:lnTo>
                  <a:pt x="13572" y="128857"/>
                </a:lnTo>
                <a:lnTo>
                  <a:pt x="18657" y="154599"/>
                </a:lnTo>
                <a:lnTo>
                  <a:pt x="28623" y="179280"/>
                </a:lnTo>
                <a:lnTo>
                  <a:pt x="44691" y="200984"/>
                </a:lnTo>
                <a:lnTo>
                  <a:pt x="48162" y="204464"/>
                </a:lnTo>
                <a:lnTo>
                  <a:pt x="48162" y="207074"/>
                </a:lnTo>
                <a:lnTo>
                  <a:pt x="47294" y="2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4EFFCA27-FCDD-48F8-90F1-A30B1B671AC4}"/>
              </a:ext>
            </a:extLst>
          </p:cNvPr>
          <p:cNvSpPr/>
          <p:nvPr/>
        </p:nvSpPr>
        <p:spPr>
          <a:xfrm>
            <a:off x="10681846" y="4878203"/>
            <a:ext cx="91440" cy="93980"/>
          </a:xfrm>
          <a:custGeom>
            <a:avLst/>
            <a:gdLst/>
            <a:ahLst/>
            <a:cxnLst/>
            <a:rect l="l" t="t" r="r" b="b"/>
            <a:pathLst>
              <a:path w="91440" h="93979">
                <a:moveTo>
                  <a:pt x="4772" y="33932"/>
                </a:moveTo>
                <a:lnTo>
                  <a:pt x="0" y="33932"/>
                </a:lnTo>
                <a:lnTo>
                  <a:pt x="0" y="31757"/>
                </a:lnTo>
                <a:lnTo>
                  <a:pt x="1593" y="26061"/>
                </a:lnTo>
                <a:lnTo>
                  <a:pt x="6562" y="15226"/>
                </a:lnTo>
                <a:lnTo>
                  <a:pt x="15193" y="4717"/>
                </a:lnTo>
                <a:lnTo>
                  <a:pt x="27769" y="0"/>
                </a:lnTo>
                <a:lnTo>
                  <a:pt x="37749" y="0"/>
                </a:lnTo>
                <a:lnTo>
                  <a:pt x="41606" y="4350"/>
                </a:lnTo>
                <a:lnTo>
                  <a:pt x="26902" y="4350"/>
                </a:lnTo>
                <a:lnTo>
                  <a:pt x="21939" y="5431"/>
                </a:lnTo>
                <a:lnTo>
                  <a:pt x="16488" y="9407"/>
                </a:lnTo>
                <a:lnTo>
                  <a:pt x="11037" y="17380"/>
                </a:lnTo>
                <a:lnTo>
                  <a:pt x="6074" y="30452"/>
                </a:lnTo>
                <a:lnTo>
                  <a:pt x="4772" y="33497"/>
                </a:lnTo>
                <a:lnTo>
                  <a:pt x="4772" y="33932"/>
                </a:lnTo>
                <a:close/>
              </a:path>
              <a:path w="91440" h="93979">
                <a:moveTo>
                  <a:pt x="53424" y="89616"/>
                </a:moveTo>
                <a:lnTo>
                  <a:pt x="45560" y="89616"/>
                </a:lnTo>
                <a:lnTo>
                  <a:pt x="61574" y="82003"/>
                </a:lnTo>
                <a:lnTo>
                  <a:pt x="73113" y="64602"/>
                </a:lnTo>
                <a:lnTo>
                  <a:pt x="80096" y="45569"/>
                </a:lnTo>
                <a:lnTo>
                  <a:pt x="82442" y="33062"/>
                </a:lnTo>
                <a:lnTo>
                  <a:pt x="82442" y="25666"/>
                </a:lnTo>
                <a:lnTo>
                  <a:pt x="79839" y="20446"/>
                </a:lnTo>
                <a:lnTo>
                  <a:pt x="75065" y="16096"/>
                </a:lnTo>
                <a:lnTo>
                  <a:pt x="72895" y="13920"/>
                </a:lnTo>
                <a:lnTo>
                  <a:pt x="72028" y="12615"/>
                </a:lnTo>
                <a:lnTo>
                  <a:pt x="72028" y="5220"/>
                </a:lnTo>
                <a:lnTo>
                  <a:pt x="76801" y="0"/>
                </a:lnTo>
                <a:lnTo>
                  <a:pt x="85913" y="0"/>
                </a:lnTo>
                <a:lnTo>
                  <a:pt x="91119" y="3480"/>
                </a:lnTo>
                <a:lnTo>
                  <a:pt x="91119" y="14356"/>
                </a:lnTo>
                <a:lnTo>
                  <a:pt x="88747" y="31383"/>
                </a:lnTo>
                <a:lnTo>
                  <a:pt x="80923" y="58239"/>
                </a:lnTo>
                <a:lnTo>
                  <a:pt x="66591" y="83056"/>
                </a:lnTo>
                <a:lnTo>
                  <a:pt x="53424" y="89616"/>
                </a:lnTo>
                <a:close/>
              </a:path>
              <a:path w="91440" h="93979">
                <a:moveTo>
                  <a:pt x="44692" y="93966"/>
                </a:moveTo>
                <a:lnTo>
                  <a:pt x="36326" y="93137"/>
                </a:lnTo>
                <a:lnTo>
                  <a:pt x="27227" y="89616"/>
                </a:lnTo>
                <a:lnTo>
                  <a:pt x="19919" y="81853"/>
                </a:lnTo>
                <a:lnTo>
                  <a:pt x="16923" y="68299"/>
                </a:lnTo>
                <a:lnTo>
                  <a:pt x="17472" y="61393"/>
                </a:lnTo>
                <a:lnTo>
                  <a:pt x="29939" y="22186"/>
                </a:lnTo>
                <a:lnTo>
                  <a:pt x="32108" y="16531"/>
                </a:lnTo>
                <a:lnTo>
                  <a:pt x="32108" y="4350"/>
                </a:lnTo>
                <a:lnTo>
                  <a:pt x="41606" y="4350"/>
                </a:lnTo>
                <a:lnTo>
                  <a:pt x="44692" y="7830"/>
                </a:lnTo>
                <a:lnTo>
                  <a:pt x="44692" y="20881"/>
                </a:lnTo>
                <a:lnTo>
                  <a:pt x="43390" y="23926"/>
                </a:lnTo>
                <a:lnTo>
                  <a:pt x="42088" y="27406"/>
                </a:lnTo>
                <a:lnTo>
                  <a:pt x="37444" y="40022"/>
                </a:lnTo>
                <a:lnTo>
                  <a:pt x="33573" y="51659"/>
                </a:lnTo>
                <a:lnTo>
                  <a:pt x="30922" y="62155"/>
                </a:lnTo>
                <a:lnTo>
                  <a:pt x="29939" y="71345"/>
                </a:lnTo>
                <a:lnTo>
                  <a:pt x="29939" y="82220"/>
                </a:lnTo>
                <a:lnTo>
                  <a:pt x="34712" y="89616"/>
                </a:lnTo>
                <a:lnTo>
                  <a:pt x="53424" y="89616"/>
                </a:lnTo>
                <a:lnTo>
                  <a:pt x="44692" y="93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BEB7D8EF-637B-4558-9A98-B856AC392DF6}"/>
              </a:ext>
            </a:extLst>
          </p:cNvPr>
          <p:cNvSpPr/>
          <p:nvPr/>
        </p:nvSpPr>
        <p:spPr>
          <a:xfrm>
            <a:off x="10783378" y="4936502"/>
            <a:ext cx="61594" cy="66675"/>
          </a:xfrm>
          <a:custGeom>
            <a:avLst/>
            <a:gdLst/>
            <a:ahLst/>
            <a:cxnLst/>
            <a:rect l="l" t="t" r="r" b="b"/>
            <a:pathLst>
              <a:path w="61595" h="66675">
                <a:moveTo>
                  <a:pt x="34278" y="66124"/>
                </a:moveTo>
                <a:lnTo>
                  <a:pt x="21051" y="63596"/>
                </a:lnTo>
                <a:lnTo>
                  <a:pt x="10142" y="56662"/>
                </a:lnTo>
                <a:lnTo>
                  <a:pt x="2732" y="46303"/>
                </a:lnTo>
                <a:lnTo>
                  <a:pt x="0" y="33497"/>
                </a:lnTo>
                <a:lnTo>
                  <a:pt x="2440" y="21105"/>
                </a:lnTo>
                <a:lnTo>
                  <a:pt x="9437" y="10386"/>
                </a:lnTo>
                <a:lnTo>
                  <a:pt x="20502" y="2848"/>
                </a:lnTo>
                <a:lnTo>
                  <a:pt x="35147" y="0"/>
                </a:lnTo>
                <a:lnTo>
                  <a:pt x="40591" y="203"/>
                </a:lnTo>
                <a:lnTo>
                  <a:pt x="48760" y="1631"/>
                </a:lnTo>
                <a:lnTo>
                  <a:pt x="54814" y="4785"/>
                </a:lnTo>
                <a:lnTo>
                  <a:pt x="35581" y="4785"/>
                </a:lnTo>
                <a:lnTo>
                  <a:pt x="26380" y="6634"/>
                </a:lnTo>
                <a:lnTo>
                  <a:pt x="19255" y="12072"/>
                </a:lnTo>
                <a:lnTo>
                  <a:pt x="14651" y="20935"/>
                </a:lnTo>
                <a:lnTo>
                  <a:pt x="13017" y="33062"/>
                </a:lnTo>
                <a:lnTo>
                  <a:pt x="15207" y="46357"/>
                </a:lnTo>
                <a:lnTo>
                  <a:pt x="20773" y="55248"/>
                </a:lnTo>
                <a:lnTo>
                  <a:pt x="28211" y="60224"/>
                </a:lnTo>
                <a:lnTo>
                  <a:pt x="36014" y="61774"/>
                </a:lnTo>
                <a:lnTo>
                  <a:pt x="49919" y="61774"/>
                </a:lnTo>
                <a:lnTo>
                  <a:pt x="47634" y="63446"/>
                </a:lnTo>
                <a:lnTo>
                  <a:pt x="34278" y="66124"/>
                </a:lnTo>
                <a:close/>
              </a:path>
              <a:path w="61595" h="66675">
                <a:moveTo>
                  <a:pt x="56407" y="20011"/>
                </a:moveTo>
                <a:lnTo>
                  <a:pt x="48163" y="20011"/>
                </a:lnTo>
                <a:lnTo>
                  <a:pt x="45559" y="16966"/>
                </a:lnTo>
                <a:lnTo>
                  <a:pt x="45559" y="10440"/>
                </a:lnTo>
                <a:lnTo>
                  <a:pt x="46861" y="7830"/>
                </a:lnTo>
                <a:lnTo>
                  <a:pt x="49465" y="6960"/>
                </a:lnTo>
                <a:lnTo>
                  <a:pt x="44259" y="4785"/>
                </a:lnTo>
                <a:lnTo>
                  <a:pt x="54814" y="4785"/>
                </a:lnTo>
                <a:lnTo>
                  <a:pt x="56197" y="5505"/>
                </a:lnTo>
                <a:lnTo>
                  <a:pt x="59444" y="13050"/>
                </a:lnTo>
                <a:lnTo>
                  <a:pt x="59444" y="17401"/>
                </a:lnTo>
                <a:lnTo>
                  <a:pt x="56407" y="20011"/>
                </a:lnTo>
                <a:close/>
              </a:path>
              <a:path w="61595" h="66675">
                <a:moveTo>
                  <a:pt x="49919" y="61774"/>
                </a:moveTo>
                <a:lnTo>
                  <a:pt x="45126" y="61774"/>
                </a:lnTo>
                <a:lnTo>
                  <a:pt x="52502" y="56989"/>
                </a:lnTo>
                <a:lnTo>
                  <a:pt x="55973" y="47853"/>
                </a:lnTo>
                <a:lnTo>
                  <a:pt x="56407" y="46113"/>
                </a:lnTo>
                <a:lnTo>
                  <a:pt x="56841" y="45678"/>
                </a:lnTo>
                <a:lnTo>
                  <a:pt x="61180" y="45678"/>
                </a:lnTo>
                <a:lnTo>
                  <a:pt x="61180" y="47418"/>
                </a:lnTo>
                <a:lnTo>
                  <a:pt x="60027" y="51075"/>
                </a:lnTo>
                <a:lnTo>
                  <a:pt x="55865" y="57424"/>
                </a:lnTo>
                <a:lnTo>
                  <a:pt x="49919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C349883E-905B-4167-A66A-5DEBE8BF39A7}"/>
              </a:ext>
            </a:extLst>
          </p:cNvPr>
          <p:cNvSpPr/>
          <p:nvPr/>
        </p:nvSpPr>
        <p:spPr>
          <a:xfrm>
            <a:off x="10855846" y="4936502"/>
            <a:ext cx="62865" cy="66675"/>
          </a:xfrm>
          <a:custGeom>
            <a:avLst/>
            <a:gdLst/>
            <a:ahLst/>
            <a:cxnLst/>
            <a:rect l="l" t="t" r="r" b="b"/>
            <a:pathLst>
              <a:path w="62865" h="66675">
                <a:moveTo>
                  <a:pt x="35579" y="66124"/>
                </a:moveTo>
                <a:lnTo>
                  <a:pt x="21965" y="63528"/>
                </a:lnTo>
                <a:lnTo>
                  <a:pt x="10630" y="56445"/>
                </a:lnTo>
                <a:lnTo>
                  <a:pt x="2874" y="45936"/>
                </a:lnTo>
                <a:lnTo>
                  <a:pt x="0" y="33062"/>
                </a:lnTo>
                <a:lnTo>
                  <a:pt x="2603" y="20371"/>
                </a:lnTo>
                <a:lnTo>
                  <a:pt x="9762" y="9842"/>
                </a:lnTo>
                <a:lnTo>
                  <a:pt x="20501" y="2657"/>
                </a:lnTo>
                <a:lnTo>
                  <a:pt x="33843" y="0"/>
                </a:lnTo>
                <a:lnTo>
                  <a:pt x="47288" y="2644"/>
                </a:lnTo>
                <a:lnTo>
                  <a:pt x="48951" y="3915"/>
                </a:lnTo>
                <a:lnTo>
                  <a:pt x="33843" y="3915"/>
                </a:lnTo>
                <a:lnTo>
                  <a:pt x="28521" y="4778"/>
                </a:lnTo>
                <a:lnTo>
                  <a:pt x="22182" y="8211"/>
                </a:lnTo>
                <a:lnTo>
                  <a:pt x="16575" y="15477"/>
                </a:lnTo>
                <a:lnTo>
                  <a:pt x="13450" y="27841"/>
                </a:lnTo>
                <a:lnTo>
                  <a:pt x="62415" y="27841"/>
                </a:lnTo>
                <a:lnTo>
                  <a:pt x="62482" y="28277"/>
                </a:lnTo>
                <a:lnTo>
                  <a:pt x="62482" y="31757"/>
                </a:lnTo>
                <a:lnTo>
                  <a:pt x="13450" y="31757"/>
                </a:lnTo>
                <a:lnTo>
                  <a:pt x="13450" y="46113"/>
                </a:lnTo>
                <a:lnTo>
                  <a:pt x="19090" y="53073"/>
                </a:lnTo>
                <a:lnTo>
                  <a:pt x="23430" y="58294"/>
                </a:lnTo>
                <a:lnTo>
                  <a:pt x="29939" y="61774"/>
                </a:lnTo>
                <a:lnTo>
                  <a:pt x="50725" y="61774"/>
                </a:lnTo>
                <a:lnTo>
                  <a:pt x="48020" y="63630"/>
                </a:lnTo>
                <a:lnTo>
                  <a:pt x="35579" y="66124"/>
                </a:lnTo>
                <a:close/>
              </a:path>
              <a:path w="62865" h="66675">
                <a:moveTo>
                  <a:pt x="62415" y="27841"/>
                </a:moveTo>
                <a:lnTo>
                  <a:pt x="52067" y="27841"/>
                </a:lnTo>
                <a:lnTo>
                  <a:pt x="51721" y="22635"/>
                </a:lnTo>
                <a:lnTo>
                  <a:pt x="49626" y="14573"/>
                </a:lnTo>
                <a:lnTo>
                  <a:pt x="44196" y="7164"/>
                </a:lnTo>
                <a:lnTo>
                  <a:pt x="33843" y="3915"/>
                </a:lnTo>
                <a:lnTo>
                  <a:pt x="48951" y="3915"/>
                </a:lnTo>
                <a:lnTo>
                  <a:pt x="56136" y="9407"/>
                </a:lnTo>
                <a:lnTo>
                  <a:pt x="60997" y="18536"/>
                </a:lnTo>
                <a:lnTo>
                  <a:pt x="62415" y="27841"/>
                </a:lnTo>
                <a:close/>
              </a:path>
              <a:path w="62865" h="66675">
                <a:moveTo>
                  <a:pt x="50725" y="61774"/>
                </a:moveTo>
                <a:lnTo>
                  <a:pt x="41653" y="61774"/>
                </a:lnTo>
                <a:lnTo>
                  <a:pt x="52935" y="59164"/>
                </a:lnTo>
                <a:lnTo>
                  <a:pt x="57275" y="47418"/>
                </a:lnTo>
                <a:lnTo>
                  <a:pt x="57709" y="46113"/>
                </a:lnTo>
                <a:lnTo>
                  <a:pt x="58143" y="45243"/>
                </a:lnTo>
                <a:lnTo>
                  <a:pt x="62048" y="45243"/>
                </a:lnTo>
                <a:lnTo>
                  <a:pt x="62482" y="46548"/>
                </a:lnTo>
                <a:lnTo>
                  <a:pt x="62482" y="47418"/>
                </a:lnTo>
                <a:lnTo>
                  <a:pt x="61024" y="51625"/>
                </a:lnTo>
                <a:lnTo>
                  <a:pt x="56353" y="57913"/>
                </a:lnTo>
                <a:lnTo>
                  <a:pt x="50725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83BD6CC0-D228-4093-B2DD-8C877AD4458B}"/>
              </a:ext>
            </a:extLst>
          </p:cNvPr>
          <p:cNvSpPr/>
          <p:nvPr/>
        </p:nvSpPr>
        <p:spPr>
          <a:xfrm>
            <a:off x="10931778" y="4937373"/>
            <a:ext cx="78105" cy="64135"/>
          </a:xfrm>
          <a:custGeom>
            <a:avLst/>
            <a:gdLst/>
            <a:ahLst/>
            <a:cxnLst/>
            <a:rect l="l" t="t" r="r" b="b"/>
            <a:pathLst>
              <a:path w="78104" h="64135">
                <a:moveTo>
                  <a:pt x="22563" y="58729"/>
                </a:moveTo>
                <a:lnTo>
                  <a:pt x="11282" y="58729"/>
                </a:lnTo>
                <a:lnTo>
                  <a:pt x="11282" y="7830"/>
                </a:lnTo>
                <a:lnTo>
                  <a:pt x="9980" y="6525"/>
                </a:lnTo>
                <a:lnTo>
                  <a:pt x="0" y="6525"/>
                </a:lnTo>
                <a:lnTo>
                  <a:pt x="0" y="1305"/>
                </a:lnTo>
                <a:lnTo>
                  <a:pt x="21695" y="0"/>
                </a:lnTo>
                <a:lnTo>
                  <a:pt x="21695" y="13920"/>
                </a:lnTo>
                <a:lnTo>
                  <a:pt x="26340" y="13920"/>
                </a:lnTo>
                <a:lnTo>
                  <a:pt x="24610" y="16211"/>
                </a:lnTo>
                <a:lnTo>
                  <a:pt x="22563" y="26101"/>
                </a:lnTo>
                <a:lnTo>
                  <a:pt x="22563" y="58729"/>
                </a:lnTo>
                <a:close/>
              </a:path>
              <a:path w="78104" h="64135">
                <a:moveTo>
                  <a:pt x="26340" y="13920"/>
                </a:moveTo>
                <a:lnTo>
                  <a:pt x="21695" y="13920"/>
                </a:lnTo>
                <a:lnTo>
                  <a:pt x="25356" y="8625"/>
                </a:lnTo>
                <a:lnTo>
                  <a:pt x="30481" y="4187"/>
                </a:lnTo>
                <a:lnTo>
                  <a:pt x="37072" y="1135"/>
                </a:lnTo>
                <a:lnTo>
                  <a:pt x="45126" y="0"/>
                </a:lnTo>
                <a:lnTo>
                  <a:pt x="55106" y="1352"/>
                </a:lnTo>
                <a:lnTo>
                  <a:pt x="59500" y="3915"/>
                </a:lnTo>
                <a:lnTo>
                  <a:pt x="44259" y="3915"/>
                </a:lnTo>
                <a:lnTo>
                  <a:pt x="36841" y="5240"/>
                </a:lnTo>
                <a:lnTo>
                  <a:pt x="29831" y="9298"/>
                </a:lnTo>
                <a:lnTo>
                  <a:pt x="26340" y="13920"/>
                </a:lnTo>
                <a:close/>
              </a:path>
              <a:path w="78104" h="64135">
                <a:moveTo>
                  <a:pt x="66821" y="58729"/>
                </a:moveTo>
                <a:lnTo>
                  <a:pt x="55539" y="58729"/>
                </a:lnTo>
                <a:lnTo>
                  <a:pt x="55539" y="11745"/>
                </a:lnTo>
                <a:lnTo>
                  <a:pt x="54238" y="3915"/>
                </a:lnTo>
                <a:lnTo>
                  <a:pt x="59500" y="3915"/>
                </a:lnTo>
                <a:lnTo>
                  <a:pt x="61831" y="5274"/>
                </a:lnTo>
                <a:lnTo>
                  <a:pt x="65628" y="11562"/>
                </a:lnTo>
                <a:lnTo>
                  <a:pt x="66821" y="20011"/>
                </a:lnTo>
                <a:lnTo>
                  <a:pt x="66821" y="58729"/>
                </a:lnTo>
                <a:close/>
              </a:path>
              <a:path w="78104" h="64135">
                <a:moveTo>
                  <a:pt x="433" y="63949"/>
                </a:moveTo>
                <a:lnTo>
                  <a:pt x="0" y="63949"/>
                </a:lnTo>
                <a:lnTo>
                  <a:pt x="0" y="58729"/>
                </a:lnTo>
                <a:lnTo>
                  <a:pt x="33410" y="58729"/>
                </a:lnTo>
                <a:lnTo>
                  <a:pt x="33410" y="63514"/>
                </a:lnTo>
                <a:lnTo>
                  <a:pt x="10848" y="63514"/>
                </a:lnTo>
                <a:lnTo>
                  <a:pt x="433" y="63949"/>
                </a:lnTo>
                <a:close/>
              </a:path>
              <a:path w="78104" h="64135">
                <a:moveTo>
                  <a:pt x="45126" y="63949"/>
                </a:moveTo>
                <a:lnTo>
                  <a:pt x="44692" y="63949"/>
                </a:lnTo>
                <a:lnTo>
                  <a:pt x="44692" y="58729"/>
                </a:lnTo>
                <a:lnTo>
                  <a:pt x="78102" y="58729"/>
                </a:lnTo>
                <a:lnTo>
                  <a:pt x="78102" y="63514"/>
                </a:lnTo>
                <a:lnTo>
                  <a:pt x="55105" y="63514"/>
                </a:lnTo>
                <a:lnTo>
                  <a:pt x="45126" y="63949"/>
                </a:lnTo>
                <a:close/>
              </a:path>
              <a:path w="78104" h="64135">
                <a:moveTo>
                  <a:pt x="33410" y="63949"/>
                </a:moveTo>
                <a:lnTo>
                  <a:pt x="32108" y="63949"/>
                </a:lnTo>
                <a:lnTo>
                  <a:pt x="22129" y="63514"/>
                </a:lnTo>
                <a:lnTo>
                  <a:pt x="33410" y="63514"/>
                </a:lnTo>
                <a:lnTo>
                  <a:pt x="33410" y="63949"/>
                </a:lnTo>
                <a:close/>
              </a:path>
              <a:path w="78104" h="64135">
                <a:moveTo>
                  <a:pt x="78102" y="63949"/>
                </a:moveTo>
                <a:lnTo>
                  <a:pt x="76801" y="63949"/>
                </a:lnTo>
                <a:lnTo>
                  <a:pt x="66387" y="63514"/>
                </a:lnTo>
                <a:lnTo>
                  <a:pt x="78102" y="63514"/>
                </a:lnTo>
                <a:lnTo>
                  <a:pt x="78102" y="63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8AAA9DA0-3221-4459-BEAF-C3FD2E06DC01}"/>
              </a:ext>
            </a:extLst>
          </p:cNvPr>
          <p:cNvSpPr/>
          <p:nvPr/>
        </p:nvSpPr>
        <p:spPr>
          <a:xfrm>
            <a:off x="11094053" y="4814259"/>
            <a:ext cx="48260" cy="208279"/>
          </a:xfrm>
          <a:custGeom>
            <a:avLst/>
            <a:gdLst/>
            <a:ahLst/>
            <a:cxnLst/>
            <a:rect l="l" t="t" r="r" b="b"/>
            <a:pathLst>
              <a:path w="48259" h="208279">
                <a:moveTo>
                  <a:pt x="1735" y="207944"/>
                </a:moveTo>
                <a:lnTo>
                  <a:pt x="867" y="207944"/>
                </a:lnTo>
                <a:lnTo>
                  <a:pt x="0" y="207074"/>
                </a:lnTo>
                <a:lnTo>
                  <a:pt x="0" y="204464"/>
                </a:lnTo>
                <a:lnTo>
                  <a:pt x="2603" y="202289"/>
                </a:lnTo>
                <a:lnTo>
                  <a:pt x="18623" y="180687"/>
                </a:lnTo>
                <a:lnTo>
                  <a:pt x="28907" y="156393"/>
                </a:lnTo>
                <a:lnTo>
                  <a:pt x="34392" y="130468"/>
                </a:lnTo>
                <a:lnTo>
                  <a:pt x="36012" y="103972"/>
                </a:lnTo>
                <a:lnTo>
                  <a:pt x="33863" y="73329"/>
                </a:lnTo>
                <a:lnTo>
                  <a:pt x="27605" y="46765"/>
                </a:lnTo>
                <a:lnTo>
                  <a:pt x="17524" y="24443"/>
                </a:lnTo>
                <a:lnTo>
                  <a:pt x="3904" y="6525"/>
                </a:lnTo>
                <a:lnTo>
                  <a:pt x="0" y="3045"/>
                </a:lnTo>
                <a:lnTo>
                  <a:pt x="0" y="870"/>
                </a:lnTo>
                <a:lnTo>
                  <a:pt x="867" y="0"/>
                </a:lnTo>
                <a:lnTo>
                  <a:pt x="1735" y="0"/>
                </a:lnTo>
                <a:lnTo>
                  <a:pt x="34278" y="38717"/>
                </a:lnTo>
                <a:lnTo>
                  <a:pt x="47579" y="90166"/>
                </a:lnTo>
                <a:lnTo>
                  <a:pt x="48162" y="103972"/>
                </a:lnTo>
                <a:lnTo>
                  <a:pt x="47586" y="117988"/>
                </a:lnTo>
                <a:lnTo>
                  <a:pt x="34711" y="167051"/>
                </a:lnTo>
                <a:lnTo>
                  <a:pt x="6094" y="205286"/>
                </a:lnTo>
                <a:lnTo>
                  <a:pt x="1735" y="2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7391EDB3-8C2F-4380-BBB9-07171C62E070}"/>
              </a:ext>
            </a:extLst>
          </p:cNvPr>
          <p:cNvSpPr/>
          <p:nvPr/>
        </p:nvSpPr>
        <p:spPr>
          <a:xfrm>
            <a:off x="11170418" y="4730729"/>
            <a:ext cx="78740" cy="374650"/>
          </a:xfrm>
          <a:custGeom>
            <a:avLst/>
            <a:gdLst/>
            <a:ahLst/>
            <a:cxnLst/>
            <a:rect l="l" t="t" r="r" b="b"/>
            <a:pathLst>
              <a:path w="78740" h="374650">
                <a:moveTo>
                  <a:pt x="6942" y="374126"/>
                </a:moveTo>
                <a:lnTo>
                  <a:pt x="0" y="374126"/>
                </a:lnTo>
                <a:lnTo>
                  <a:pt x="0" y="371516"/>
                </a:lnTo>
                <a:lnTo>
                  <a:pt x="433" y="370646"/>
                </a:lnTo>
                <a:lnTo>
                  <a:pt x="867" y="370646"/>
                </a:lnTo>
                <a:lnTo>
                  <a:pt x="26305" y="338474"/>
                </a:lnTo>
                <a:lnTo>
                  <a:pt x="45885" y="298268"/>
                </a:lnTo>
                <a:lnTo>
                  <a:pt x="58468" y="248355"/>
                </a:lnTo>
                <a:lnTo>
                  <a:pt x="62916" y="187063"/>
                </a:lnTo>
                <a:lnTo>
                  <a:pt x="61275" y="149494"/>
                </a:lnTo>
                <a:lnTo>
                  <a:pt x="46441" y="77619"/>
                </a:lnTo>
                <a:lnTo>
                  <a:pt x="22955" y="30656"/>
                </a:lnTo>
                <a:lnTo>
                  <a:pt x="867" y="4350"/>
                </a:lnTo>
                <a:lnTo>
                  <a:pt x="867" y="3915"/>
                </a:lnTo>
                <a:lnTo>
                  <a:pt x="0" y="3045"/>
                </a:lnTo>
                <a:lnTo>
                  <a:pt x="0" y="0"/>
                </a:lnTo>
                <a:lnTo>
                  <a:pt x="6942" y="0"/>
                </a:lnTo>
                <a:lnTo>
                  <a:pt x="8244" y="1305"/>
                </a:lnTo>
                <a:lnTo>
                  <a:pt x="13451" y="5655"/>
                </a:lnTo>
                <a:lnTo>
                  <a:pt x="20827" y="13920"/>
                </a:lnTo>
                <a:lnTo>
                  <a:pt x="23864" y="16966"/>
                </a:lnTo>
                <a:lnTo>
                  <a:pt x="49614" y="54983"/>
                </a:lnTo>
                <a:lnTo>
                  <a:pt x="66496" y="97283"/>
                </a:lnTo>
                <a:lnTo>
                  <a:pt x="75730" y="141949"/>
                </a:lnTo>
                <a:lnTo>
                  <a:pt x="78537" y="187063"/>
                </a:lnTo>
                <a:lnTo>
                  <a:pt x="77717" y="212111"/>
                </a:lnTo>
                <a:lnTo>
                  <a:pt x="71032" y="260413"/>
                </a:lnTo>
                <a:lnTo>
                  <a:pt x="53038" y="312923"/>
                </a:lnTo>
                <a:lnTo>
                  <a:pt x="23898" y="357405"/>
                </a:lnTo>
                <a:lnTo>
                  <a:pt x="8678" y="372386"/>
                </a:lnTo>
                <a:lnTo>
                  <a:pt x="6942" y="374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107F1857-074A-40F6-A720-B22A5CBE59AE}"/>
              </a:ext>
            </a:extLst>
          </p:cNvPr>
          <p:cNvSpPr/>
          <p:nvPr/>
        </p:nvSpPr>
        <p:spPr>
          <a:xfrm>
            <a:off x="8417295" y="5134437"/>
            <a:ext cx="2928620" cy="0"/>
          </a:xfrm>
          <a:custGeom>
            <a:avLst/>
            <a:gdLst/>
            <a:ahLst/>
            <a:cxnLst/>
            <a:rect l="l" t="t" r="r" b="b"/>
            <a:pathLst>
              <a:path w="2928620">
                <a:moveTo>
                  <a:pt x="0" y="0"/>
                </a:moveTo>
                <a:lnTo>
                  <a:pt x="0" y="0"/>
                </a:lnTo>
                <a:lnTo>
                  <a:pt x="2928419" y="0"/>
                </a:lnTo>
              </a:path>
            </a:pathLst>
          </a:custGeom>
          <a:ln w="82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39A613C3-AC85-464E-B7D4-5A13D27D00FB}"/>
              </a:ext>
            </a:extLst>
          </p:cNvPr>
          <p:cNvSpPr/>
          <p:nvPr/>
        </p:nvSpPr>
        <p:spPr>
          <a:xfrm>
            <a:off x="8429010" y="5173160"/>
            <a:ext cx="1345094" cy="229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AC225E8C-F3B6-41B9-8D90-61D0BF51E114}"/>
              </a:ext>
            </a:extLst>
          </p:cNvPr>
          <p:cNvSpPr/>
          <p:nvPr/>
        </p:nvSpPr>
        <p:spPr>
          <a:xfrm>
            <a:off x="9866958" y="5173162"/>
            <a:ext cx="48260" cy="208279"/>
          </a:xfrm>
          <a:custGeom>
            <a:avLst/>
            <a:gdLst/>
            <a:ahLst/>
            <a:cxnLst/>
            <a:rect l="l" t="t" r="r" b="b"/>
            <a:pathLst>
              <a:path w="48259" h="208279">
                <a:moveTo>
                  <a:pt x="47296" y="207944"/>
                </a:moveTo>
                <a:lnTo>
                  <a:pt x="45994" y="207944"/>
                </a:lnTo>
                <a:lnTo>
                  <a:pt x="41953" y="205436"/>
                </a:lnTo>
                <a:lnTo>
                  <a:pt x="13885" y="168791"/>
                </a:lnTo>
                <a:lnTo>
                  <a:pt x="522" y="117587"/>
                </a:lnTo>
                <a:lnTo>
                  <a:pt x="0" y="103972"/>
                </a:lnTo>
                <a:lnTo>
                  <a:pt x="569" y="89949"/>
                </a:lnTo>
                <a:lnTo>
                  <a:pt x="13017" y="40457"/>
                </a:lnTo>
                <a:lnTo>
                  <a:pt x="41879" y="2589"/>
                </a:lnTo>
                <a:lnTo>
                  <a:pt x="45994" y="0"/>
                </a:lnTo>
                <a:lnTo>
                  <a:pt x="47296" y="0"/>
                </a:lnTo>
                <a:lnTo>
                  <a:pt x="48164" y="435"/>
                </a:lnTo>
                <a:lnTo>
                  <a:pt x="48164" y="3045"/>
                </a:lnTo>
                <a:lnTo>
                  <a:pt x="45560" y="5655"/>
                </a:lnTo>
                <a:lnTo>
                  <a:pt x="29540" y="26951"/>
                </a:lnTo>
                <a:lnTo>
                  <a:pt x="19255" y="51061"/>
                </a:lnTo>
                <a:lnTo>
                  <a:pt x="13770" y="77048"/>
                </a:lnTo>
                <a:lnTo>
                  <a:pt x="12150" y="103972"/>
                </a:lnTo>
                <a:lnTo>
                  <a:pt x="13573" y="128864"/>
                </a:lnTo>
                <a:lnTo>
                  <a:pt x="18658" y="154653"/>
                </a:lnTo>
                <a:lnTo>
                  <a:pt x="28624" y="179463"/>
                </a:lnTo>
                <a:lnTo>
                  <a:pt x="44693" y="201419"/>
                </a:lnTo>
                <a:lnTo>
                  <a:pt x="48164" y="204899"/>
                </a:lnTo>
                <a:lnTo>
                  <a:pt x="48164" y="207509"/>
                </a:lnTo>
                <a:lnTo>
                  <a:pt x="47296" y="2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E599F982-95BD-48E6-A9CA-CB9983081C38}"/>
              </a:ext>
            </a:extLst>
          </p:cNvPr>
          <p:cNvSpPr/>
          <p:nvPr/>
        </p:nvSpPr>
        <p:spPr>
          <a:xfrm>
            <a:off x="9933345" y="5237112"/>
            <a:ext cx="91440" cy="94615"/>
          </a:xfrm>
          <a:custGeom>
            <a:avLst/>
            <a:gdLst/>
            <a:ahLst/>
            <a:cxnLst/>
            <a:rect l="l" t="t" r="r" b="b"/>
            <a:pathLst>
              <a:path w="91440" h="94614">
                <a:moveTo>
                  <a:pt x="4339" y="34367"/>
                </a:moveTo>
                <a:lnTo>
                  <a:pt x="0" y="34367"/>
                </a:lnTo>
                <a:lnTo>
                  <a:pt x="0" y="32192"/>
                </a:lnTo>
                <a:lnTo>
                  <a:pt x="1525" y="26428"/>
                </a:lnTo>
                <a:lnTo>
                  <a:pt x="6346" y="15443"/>
                </a:lnTo>
                <a:lnTo>
                  <a:pt x="14827" y="4785"/>
                </a:lnTo>
                <a:lnTo>
                  <a:pt x="27335" y="0"/>
                </a:lnTo>
                <a:lnTo>
                  <a:pt x="37750" y="0"/>
                </a:lnTo>
                <a:lnTo>
                  <a:pt x="41728" y="4785"/>
                </a:lnTo>
                <a:lnTo>
                  <a:pt x="26468" y="4785"/>
                </a:lnTo>
                <a:lnTo>
                  <a:pt x="21505" y="5859"/>
                </a:lnTo>
                <a:lnTo>
                  <a:pt x="16055" y="9788"/>
                </a:lnTo>
                <a:lnTo>
                  <a:pt x="10604" y="17632"/>
                </a:lnTo>
                <a:lnTo>
                  <a:pt x="5641" y="30452"/>
                </a:lnTo>
                <a:lnTo>
                  <a:pt x="4773" y="33932"/>
                </a:lnTo>
                <a:lnTo>
                  <a:pt x="4339" y="34367"/>
                </a:lnTo>
                <a:close/>
              </a:path>
              <a:path w="91440" h="94614">
                <a:moveTo>
                  <a:pt x="53894" y="89616"/>
                </a:moveTo>
                <a:lnTo>
                  <a:pt x="45126" y="89616"/>
                </a:lnTo>
                <a:lnTo>
                  <a:pt x="61140" y="82071"/>
                </a:lnTo>
                <a:lnTo>
                  <a:pt x="72679" y="64819"/>
                </a:lnTo>
                <a:lnTo>
                  <a:pt x="79662" y="45936"/>
                </a:lnTo>
                <a:lnTo>
                  <a:pt x="82007" y="33497"/>
                </a:lnTo>
                <a:lnTo>
                  <a:pt x="82007" y="25666"/>
                </a:lnTo>
                <a:lnTo>
                  <a:pt x="79405" y="20446"/>
                </a:lnTo>
                <a:lnTo>
                  <a:pt x="75066" y="16531"/>
                </a:lnTo>
                <a:lnTo>
                  <a:pt x="72462" y="13920"/>
                </a:lnTo>
                <a:lnTo>
                  <a:pt x="71595" y="12615"/>
                </a:lnTo>
                <a:lnTo>
                  <a:pt x="71595" y="5655"/>
                </a:lnTo>
                <a:lnTo>
                  <a:pt x="76801" y="0"/>
                </a:lnTo>
                <a:lnTo>
                  <a:pt x="85479" y="0"/>
                </a:lnTo>
                <a:lnTo>
                  <a:pt x="91119" y="3480"/>
                </a:lnTo>
                <a:lnTo>
                  <a:pt x="91119" y="14791"/>
                </a:lnTo>
                <a:lnTo>
                  <a:pt x="88679" y="31818"/>
                </a:lnTo>
                <a:lnTo>
                  <a:pt x="80706" y="58674"/>
                </a:lnTo>
                <a:lnTo>
                  <a:pt x="66225" y="83491"/>
                </a:lnTo>
                <a:lnTo>
                  <a:pt x="53894" y="89616"/>
                </a:lnTo>
                <a:close/>
              </a:path>
              <a:path w="91440" h="94614">
                <a:moveTo>
                  <a:pt x="44259" y="94401"/>
                </a:moveTo>
                <a:lnTo>
                  <a:pt x="35892" y="93504"/>
                </a:lnTo>
                <a:lnTo>
                  <a:pt x="26794" y="89833"/>
                </a:lnTo>
                <a:lnTo>
                  <a:pt x="19485" y="81921"/>
                </a:lnTo>
                <a:lnTo>
                  <a:pt x="16489" y="68299"/>
                </a:lnTo>
                <a:lnTo>
                  <a:pt x="17038" y="61393"/>
                </a:lnTo>
                <a:lnTo>
                  <a:pt x="18929" y="52856"/>
                </a:lnTo>
                <a:lnTo>
                  <a:pt x="22529" y="41382"/>
                </a:lnTo>
                <a:lnTo>
                  <a:pt x="28203" y="25666"/>
                </a:lnTo>
                <a:lnTo>
                  <a:pt x="29939" y="22186"/>
                </a:lnTo>
                <a:lnTo>
                  <a:pt x="31675" y="16531"/>
                </a:lnTo>
                <a:lnTo>
                  <a:pt x="31675" y="4785"/>
                </a:lnTo>
                <a:lnTo>
                  <a:pt x="41728" y="4785"/>
                </a:lnTo>
                <a:lnTo>
                  <a:pt x="44259" y="7830"/>
                </a:lnTo>
                <a:lnTo>
                  <a:pt x="44259" y="20881"/>
                </a:lnTo>
                <a:lnTo>
                  <a:pt x="43391" y="23926"/>
                </a:lnTo>
                <a:lnTo>
                  <a:pt x="41655" y="27406"/>
                </a:lnTo>
                <a:lnTo>
                  <a:pt x="37079" y="40029"/>
                </a:lnTo>
                <a:lnTo>
                  <a:pt x="33356" y="51714"/>
                </a:lnTo>
                <a:lnTo>
                  <a:pt x="30854" y="62338"/>
                </a:lnTo>
                <a:lnTo>
                  <a:pt x="29939" y="71780"/>
                </a:lnTo>
                <a:lnTo>
                  <a:pt x="29939" y="82655"/>
                </a:lnTo>
                <a:lnTo>
                  <a:pt x="34713" y="89616"/>
                </a:lnTo>
                <a:lnTo>
                  <a:pt x="53894" y="89616"/>
                </a:lnTo>
                <a:lnTo>
                  <a:pt x="44259" y="94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93859F4A-8361-4822-9E4B-015D7897F514}"/>
              </a:ext>
            </a:extLst>
          </p:cNvPr>
          <p:cNvSpPr/>
          <p:nvPr/>
        </p:nvSpPr>
        <p:spPr>
          <a:xfrm>
            <a:off x="10047027" y="5173163"/>
            <a:ext cx="48260" cy="208279"/>
          </a:xfrm>
          <a:custGeom>
            <a:avLst/>
            <a:gdLst/>
            <a:ahLst/>
            <a:cxnLst/>
            <a:rect l="l" t="t" r="r" b="b"/>
            <a:pathLst>
              <a:path w="48259" h="208279">
                <a:moveTo>
                  <a:pt x="2169" y="207944"/>
                </a:moveTo>
                <a:lnTo>
                  <a:pt x="867" y="207944"/>
                </a:lnTo>
                <a:lnTo>
                  <a:pt x="0" y="207074"/>
                </a:lnTo>
                <a:lnTo>
                  <a:pt x="0" y="204899"/>
                </a:lnTo>
                <a:lnTo>
                  <a:pt x="2603" y="202289"/>
                </a:lnTo>
                <a:lnTo>
                  <a:pt x="18807" y="180932"/>
                </a:lnTo>
                <a:lnTo>
                  <a:pt x="29071" y="156719"/>
                </a:lnTo>
                <a:lnTo>
                  <a:pt x="34454" y="130713"/>
                </a:lnTo>
                <a:lnTo>
                  <a:pt x="36014" y="103972"/>
                </a:lnTo>
                <a:lnTo>
                  <a:pt x="33865" y="73336"/>
                </a:lnTo>
                <a:lnTo>
                  <a:pt x="27607" y="46820"/>
                </a:lnTo>
                <a:lnTo>
                  <a:pt x="17526" y="24626"/>
                </a:lnTo>
                <a:lnTo>
                  <a:pt x="3905" y="6960"/>
                </a:lnTo>
                <a:lnTo>
                  <a:pt x="0" y="3045"/>
                </a:lnTo>
                <a:lnTo>
                  <a:pt x="0" y="870"/>
                </a:lnTo>
                <a:lnTo>
                  <a:pt x="867" y="0"/>
                </a:lnTo>
                <a:lnTo>
                  <a:pt x="2169" y="0"/>
                </a:lnTo>
                <a:lnTo>
                  <a:pt x="34278" y="39152"/>
                </a:lnTo>
                <a:lnTo>
                  <a:pt x="47642" y="90357"/>
                </a:lnTo>
                <a:lnTo>
                  <a:pt x="48164" y="103972"/>
                </a:lnTo>
                <a:lnTo>
                  <a:pt x="47594" y="117995"/>
                </a:lnTo>
                <a:lnTo>
                  <a:pt x="35146" y="167486"/>
                </a:lnTo>
                <a:lnTo>
                  <a:pt x="6529" y="205293"/>
                </a:lnTo>
                <a:lnTo>
                  <a:pt x="2169" y="2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1258E5AD-8ECC-419A-A0A6-28A839018880}"/>
              </a:ext>
            </a:extLst>
          </p:cNvPr>
          <p:cNvSpPr/>
          <p:nvPr/>
        </p:nvSpPr>
        <p:spPr>
          <a:xfrm>
            <a:off x="10126866" y="5171853"/>
            <a:ext cx="107314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7173" y="0"/>
                </a:lnTo>
              </a:path>
            </a:pathLst>
          </a:custGeom>
          <a:ln w="6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53349F53-280F-4F6B-AC8A-4CE18E16415E}"/>
              </a:ext>
            </a:extLst>
          </p:cNvPr>
          <p:cNvSpPr/>
          <p:nvPr/>
        </p:nvSpPr>
        <p:spPr>
          <a:xfrm>
            <a:off x="10180670" y="5175333"/>
            <a:ext cx="0" cy="93980"/>
          </a:xfrm>
          <a:custGeom>
            <a:avLst/>
            <a:gdLst/>
            <a:ahLst/>
            <a:cxnLst/>
            <a:rect l="l" t="t" r="r" b="b"/>
            <a:pathLst>
              <a:path h="93979">
                <a:moveTo>
                  <a:pt x="0" y="0"/>
                </a:moveTo>
                <a:lnTo>
                  <a:pt x="0" y="93531"/>
                </a:lnTo>
              </a:path>
            </a:pathLst>
          </a:custGeom>
          <a:ln w="69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C7635F41-ADF4-46B8-969E-4838610B59B4}"/>
              </a:ext>
            </a:extLst>
          </p:cNvPr>
          <p:cNvSpPr/>
          <p:nvPr/>
        </p:nvSpPr>
        <p:spPr>
          <a:xfrm>
            <a:off x="10267020" y="5182729"/>
            <a:ext cx="103505" cy="189230"/>
          </a:xfrm>
          <a:custGeom>
            <a:avLst/>
            <a:gdLst/>
            <a:ahLst/>
            <a:cxnLst/>
            <a:rect l="l" t="t" r="r" b="b"/>
            <a:pathLst>
              <a:path w="103504" h="189229">
                <a:moveTo>
                  <a:pt x="66388" y="56554"/>
                </a:moveTo>
                <a:lnTo>
                  <a:pt x="52068" y="56554"/>
                </a:lnTo>
                <a:lnTo>
                  <a:pt x="55166" y="41056"/>
                </a:lnTo>
                <a:lnTo>
                  <a:pt x="71920" y="4295"/>
                </a:lnTo>
                <a:lnTo>
                  <a:pt x="85479" y="0"/>
                </a:lnTo>
                <a:lnTo>
                  <a:pt x="93723" y="0"/>
                </a:lnTo>
                <a:lnTo>
                  <a:pt x="103270" y="4350"/>
                </a:lnTo>
                <a:lnTo>
                  <a:pt x="81140" y="4350"/>
                </a:lnTo>
                <a:lnTo>
                  <a:pt x="77669" y="7395"/>
                </a:lnTo>
                <a:lnTo>
                  <a:pt x="75500" y="11310"/>
                </a:lnTo>
                <a:lnTo>
                  <a:pt x="74632" y="13920"/>
                </a:lnTo>
                <a:lnTo>
                  <a:pt x="71595" y="28712"/>
                </a:lnTo>
                <a:lnTo>
                  <a:pt x="70727" y="33062"/>
                </a:lnTo>
                <a:lnTo>
                  <a:pt x="66388" y="56554"/>
                </a:lnTo>
                <a:close/>
              </a:path>
              <a:path w="103504" h="189229">
                <a:moveTo>
                  <a:pt x="97629" y="26536"/>
                </a:moveTo>
                <a:lnTo>
                  <a:pt x="88082" y="26536"/>
                </a:lnTo>
                <a:lnTo>
                  <a:pt x="84177" y="23926"/>
                </a:lnTo>
                <a:lnTo>
                  <a:pt x="84177" y="16096"/>
                </a:lnTo>
                <a:lnTo>
                  <a:pt x="86346" y="9135"/>
                </a:lnTo>
                <a:lnTo>
                  <a:pt x="95459" y="8265"/>
                </a:lnTo>
                <a:lnTo>
                  <a:pt x="91553" y="4350"/>
                </a:lnTo>
                <a:lnTo>
                  <a:pt x="103270" y="4350"/>
                </a:lnTo>
                <a:lnTo>
                  <a:pt x="103270" y="22186"/>
                </a:lnTo>
                <a:lnTo>
                  <a:pt x="97629" y="26536"/>
                </a:lnTo>
                <a:close/>
              </a:path>
              <a:path w="103504" h="189229">
                <a:moveTo>
                  <a:pt x="88950" y="63079"/>
                </a:moveTo>
                <a:lnTo>
                  <a:pt x="31675" y="63079"/>
                </a:lnTo>
                <a:lnTo>
                  <a:pt x="31675" y="56554"/>
                </a:lnTo>
                <a:lnTo>
                  <a:pt x="88950" y="56554"/>
                </a:lnTo>
                <a:lnTo>
                  <a:pt x="88950" y="63079"/>
                </a:lnTo>
                <a:close/>
              </a:path>
              <a:path w="103504" h="189229">
                <a:moveTo>
                  <a:pt x="28708" y="184453"/>
                </a:moveTo>
                <a:lnTo>
                  <a:pt x="17790" y="184453"/>
                </a:lnTo>
                <a:lnTo>
                  <a:pt x="24475" y="181149"/>
                </a:lnTo>
                <a:lnTo>
                  <a:pt x="29288" y="172380"/>
                </a:lnTo>
                <a:lnTo>
                  <a:pt x="32800" y="159860"/>
                </a:lnTo>
                <a:lnTo>
                  <a:pt x="35581" y="145300"/>
                </a:lnTo>
                <a:lnTo>
                  <a:pt x="51200" y="63079"/>
                </a:lnTo>
                <a:lnTo>
                  <a:pt x="65086" y="63079"/>
                </a:lnTo>
                <a:lnTo>
                  <a:pt x="52502" y="129204"/>
                </a:lnTo>
                <a:lnTo>
                  <a:pt x="51655" y="134105"/>
                </a:lnTo>
                <a:lnTo>
                  <a:pt x="49302" y="144593"/>
                </a:lnTo>
                <a:lnTo>
                  <a:pt x="45730" y="157284"/>
                </a:lnTo>
                <a:lnTo>
                  <a:pt x="41221" y="168791"/>
                </a:lnTo>
                <a:lnTo>
                  <a:pt x="37499" y="175222"/>
                </a:lnTo>
                <a:lnTo>
                  <a:pt x="32272" y="181734"/>
                </a:lnTo>
                <a:lnTo>
                  <a:pt x="28708" y="184453"/>
                </a:lnTo>
                <a:close/>
              </a:path>
              <a:path w="103504" h="189229">
                <a:moveTo>
                  <a:pt x="17790" y="188803"/>
                </a:moveTo>
                <a:lnTo>
                  <a:pt x="9112" y="188803"/>
                </a:lnTo>
                <a:lnTo>
                  <a:pt x="0" y="184018"/>
                </a:lnTo>
                <a:lnTo>
                  <a:pt x="0" y="166616"/>
                </a:lnTo>
                <a:lnTo>
                  <a:pt x="6075" y="162266"/>
                </a:lnTo>
                <a:lnTo>
                  <a:pt x="15187" y="162266"/>
                </a:lnTo>
                <a:lnTo>
                  <a:pt x="19091" y="164876"/>
                </a:lnTo>
                <a:lnTo>
                  <a:pt x="19091" y="172707"/>
                </a:lnTo>
                <a:lnTo>
                  <a:pt x="17357" y="180102"/>
                </a:lnTo>
                <a:lnTo>
                  <a:pt x="7811" y="180537"/>
                </a:lnTo>
                <a:lnTo>
                  <a:pt x="11716" y="184453"/>
                </a:lnTo>
                <a:lnTo>
                  <a:pt x="28708" y="184453"/>
                </a:lnTo>
                <a:lnTo>
                  <a:pt x="25661" y="186777"/>
                </a:lnTo>
                <a:lnTo>
                  <a:pt x="17790" y="188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F922E229-D756-4C4C-B4F5-A60AC18FA014}"/>
              </a:ext>
            </a:extLst>
          </p:cNvPr>
          <p:cNvSpPr/>
          <p:nvPr/>
        </p:nvSpPr>
        <p:spPr>
          <a:xfrm>
            <a:off x="10364210" y="5295407"/>
            <a:ext cx="61594" cy="66675"/>
          </a:xfrm>
          <a:custGeom>
            <a:avLst/>
            <a:gdLst/>
            <a:ahLst/>
            <a:cxnLst/>
            <a:rect l="l" t="t" r="r" b="b"/>
            <a:pathLst>
              <a:path w="61595" h="66675">
                <a:moveTo>
                  <a:pt x="34712" y="66559"/>
                </a:moveTo>
                <a:lnTo>
                  <a:pt x="21233" y="63963"/>
                </a:lnTo>
                <a:lnTo>
                  <a:pt x="10196" y="56880"/>
                </a:lnTo>
                <a:lnTo>
                  <a:pt x="2738" y="46371"/>
                </a:lnTo>
                <a:lnTo>
                  <a:pt x="0" y="33497"/>
                </a:lnTo>
                <a:lnTo>
                  <a:pt x="2440" y="21289"/>
                </a:lnTo>
                <a:lnTo>
                  <a:pt x="9437" y="10549"/>
                </a:lnTo>
                <a:lnTo>
                  <a:pt x="20501" y="2909"/>
                </a:lnTo>
                <a:lnTo>
                  <a:pt x="35146" y="0"/>
                </a:lnTo>
                <a:lnTo>
                  <a:pt x="40773" y="203"/>
                </a:lnTo>
                <a:lnTo>
                  <a:pt x="48922" y="1631"/>
                </a:lnTo>
                <a:lnTo>
                  <a:pt x="54894" y="4785"/>
                </a:lnTo>
                <a:lnTo>
                  <a:pt x="35580" y="4785"/>
                </a:lnTo>
                <a:lnTo>
                  <a:pt x="26379" y="6641"/>
                </a:lnTo>
                <a:lnTo>
                  <a:pt x="19253" y="12126"/>
                </a:lnTo>
                <a:lnTo>
                  <a:pt x="14650" y="21119"/>
                </a:lnTo>
                <a:lnTo>
                  <a:pt x="13016" y="33497"/>
                </a:lnTo>
                <a:lnTo>
                  <a:pt x="15212" y="46725"/>
                </a:lnTo>
                <a:lnTo>
                  <a:pt x="20826" y="55466"/>
                </a:lnTo>
                <a:lnTo>
                  <a:pt x="28393" y="60292"/>
                </a:lnTo>
                <a:lnTo>
                  <a:pt x="36447" y="61774"/>
                </a:lnTo>
                <a:lnTo>
                  <a:pt x="50494" y="61774"/>
                </a:lnTo>
                <a:lnTo>
                  <a:pt x="47817" y="63813"/>
                </a:lnTo>
                <a:lnTo>
                  <a:pt x="34712" y="66559"/>
                </a:lnTo>
                <a:close/>
              </a:path>
              <a:path w="61595" h="66675">
                <a:moveTo>
                  <a:pt x="56406" y="20011"/>
                </a:moveTo>
                <a:lnTo>
                  <a:pt x="48596" y="20011"/>
                </a:lnTo>
                <a:lnTo>
                  <a:pt x="45559" y="17401"/>
                </a:lnTo>
                <a:lnTo>
                  <a:pt x="45559" y="10440"/>
                </a:lnTo>
                <a:lnTo>
                  <a:pt x="47294" y="8265"/>
                </a:lnTo>
                <a:lnTo>
                  <a:pt x="49898" y="6960"/>
                </a:lnTo>
                <a:lnTo>
                  <a:pt x="44691" y="4785"/>
                </a:lnTo>
                <a:lnTo>
                  <a:pt x="54894" y="4785"/>
                </a:lnTo>
                <a:lnTo>
                  <a:pt x="56258" y="5505"/>
                </a:lnTo>
                <a:lnTo>
                  <a:pt x="59444" y="13050"/>
                </a:lnTo>
                <a:lnTo>
                  <a:pt x="59444" y="17836"/>
                </a:lnTo>
                <a:lnTo>
                  <a:pt x="56406" y="20011"/>
                </a:lnTo>
                <a:close/>
              </a:path>
              <a:path w="61595" h="66675">
                <a:moveTo>
                  <a:pt x="50494" y="61774"/>
                </a:moveTo>
                <a:lnTo>
                  <a:pt x="45125" y="61774"/>
                </a:lnTo>
                <a:lnTo>
                  <a:pt x="52935" y="57424"/>
                </a:lnTo>
                <a:lnTo>
                  <a:pt x="55972" y="48288"/>
                </a:lnTo>
                <a:lnTo>
                  <a:pt x="56840" y="46113"/>
                </a:lnTo>
                <a:lnTo>
                  <a:pt x="56840" y="45678"/>
                </a:lnTo>
                <a:lnTo>
                  <a:pt x="61180" y="45678"/>
                </a:lnTo>
                <a:lnTo>
                  <a:pt x="61180" y="47418"/>
                </a:lnTo>
                <a:lnTo>
                  <a:pt x="60034" y="51143"/>
                </a:lnTo>
                <a:lnTo>
                  <a:pt x="55919" y="57641"/>
                </a:lnTo>
                <a:lnTo>
                  <a:pt x="50494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4D819FBD-4CB4-4D6D-8DDF-EFF3C81F8BC6}"/>
              </a:ext>
            </a:extLst>
          </p:cNvPr>
          <p:cNvSpPr/>
          <p:nvPr/>
        </p:nvSpPr>
        <p:spPr>
          <a:xfrm>
            <a:off x="10437104" y="5295407"/>
            <a:ext cx="62230" cy="66675"/>
          </a:xfrm>
          <a:custGeom>
            <a:avLst/>
            <a:gdLst/>
            <a:ahLst/>
            <a:cxnLst/>
            <a:rect l="l" t="t" r="r" b="b"/>
            <a:pathLst>
              <a:path w="62229" h="66675">
                <a:moveTo>
                  <a:pt x="35146" y="66559"/>
                </a:moveTo>
                <a:lnTo>
                  <a:pt x="21600" y="63895"/>
                </a:lnTo>
                <a:lnTo>
                  <a:pt x="10414" y="56662"/>
                </a:lnTo>
                <a:lnTo>
                  <a:pt x="2806" y="46004"/>
                </a:lnTo>
                <a:lnTo>
                  <a:pt x="0" y="33062"/>
                </a:lnTo>
                <a:lnTo>
                  <a:pt x="2535" y="20371"/>
                </a:lnTo>
                <a:lnTo>
                  <a:pt x="9545" y="9842"/>
                </a:lnTo>
                <a:lnTo>
                  <a:pt x="20135" y="2657"/>
                </a:lnTo>
                <a:lnTo>
                  <a:pt x="33410" y="0"/>
                </a:lnTo>
                <a:lnTo>
                  <a:pt x="47038" y="2650"/>
                </a:lnTo>
                <a:lnTo>
                  <a:pt x="49240" y="4350"/>
                </a:lnTo>
                <a:lnTo>
                  <a:pt x="33410" y="4350"/>
                </a:lnTo>
                <a:lnTo>
                  <a:pt x="28088" y="5145"/>
                </a:lnTo>
                <a:lnTo>
                  <a:pt x="21749" y="8428"/>
                </a:lnTo>
                <a:lnTo>
                  <a:pt x="16142" y="15545"/>
                </a:lnTo>
                <a:lnTo>
                  <a:pt x="13017" y="27841"/>
                </a:lnTo>
                <a:lnTo>
                  <a:pt x="61924" y="27841"/>
                </a:lnTo>
                <a:lnTo>
                  <a:pt x="62048" y="28712"/>
                </a:lnTo>
                <a:lnTo>
                  <a:pt x="62048" y="31757"/>
                </a:lnTo>
                <a:lnTo>
                  <a:pt x="13017" y="31757"/>
                </a:lnTo>
                <a:lnTo>
                  <a:pt x="13017" y="46113"/>
                </a:lnTo>
                <a:lnTo>
                  <a:pt x="18658" y="53073"/>
                </a:lnTo>
                <a:lnTo>
                  <a:pt x="22997" y="58729"/>
                </a:lnTo>
                <a:lnTo>
                  <a:pt x="29505" y="61774"/>
                </a:lnTo>
                <a:lnTo>
                  <a:pt x="50744" y="61774"/>
                </a:lnTo>
                <a:lnTo>
                  <a:pt x="47587" y="63997"/>
                </a:lnTo>
                <a:lnTo>
                  <a:pt x="35146" y="66559"/>
                </a:lnTo>
                <a:close/>
              </a:path>
              <a:path w="62229" h="66675">
                <a:moveTo>
                  <a:pt x="61924" y="27841"/>
                </a:moveTo>
                <a:lnTo>
                  <a:pt x="52069" y="27841"/>
                </a:lnTo>
                <a:lnTo>
                  <a:pt x="51472" y="22703"/>
                </a:lnTo>
                <a:lnTo>
                  <a:pt x="49248" y="14791"/>
                </a:lnTo>
                <a:lnTo>
                  <a:pt x="43770" y="7531"/>
                </a:lnTo>
                <a:lnTo>
                  <a:pt x="33410" y="4350"/>
                </a:lnTo>
                <a:lnTo>
                  <a:pt x="49240" y="4350"/>
                </a:lnTo>
                <a:lnTo>
                  <a:pt x="55865" y="9461"/>
                </a:lnTo>
                <a:lnTo>
                  <a:pt x="60624" y="18719"/>
                </a:lnTo>
                <a:lnTo>
                  <a:pt x="61924" y="27841"/>
                </a:lnTo>
                <a:close/>
              </a:path>
              <a:path w="62229" h="66675">
                <a:moveTo>
                  <a:pt x="50744" y="61774"/>
                </a:moveTo>
                <a:lnTo>
                  <a:pt x="41654" y="61774"/>
                </a:lnTo>
                <a:lnTo>
                  <a:pt x="52503" y="59599"/>
                </a:lnTo>
                <a:lnTo>
                  <a:pt x="56842" y="47853"/>
                </a:lnTo>
                <a:lnTo>
                  <a:pt x="57276" y="46113"/>
                </a:lnTo>
                <a:lnTo>
                  <a:pt x="57710" y="45243"/>
                </a:lnTo>
                <a:lnTo>
                  <a:pt x="61614" y="45243"/>
                </a:lnTo>
                <a:lnTo>
                  <a:pt x="62048" y="46983"/>
                </a:lnTo>
                <a:lnTo>
                  <a:pt x="62048" y="47418"/>
                </a:lnTo>
                <a:lnTo>
                  <a:pt x="60590" y="51693"/>
                </a:lnTo>
                <a:lnTo>
                  <a:pt x="55919" y="58130"/>
                </a:lnTo>
                <a:lnTo>
                  <a:pt x="50744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CFAA8E86-8B04-4C34-A97F-3798AD1FF7D5}"/>
              </a:ext>
            </a:extLst>
          </p:cNvPr>
          <p:cNvSpPr/>
          <p:nvPr/>
        </p:nvSpPr>
        <p:spPr>
          <a:xfrm>
            <a:off x="10513042" y="5296277"/>
            <a:ext cx="78105" cy="64135"/>
          </a:xfrm>
          <a:custGeom>
            <a:avLst/>
            <a:gdLst/>
            <a:ahLst/>
            <a:cxnLst/>
            <a:rect l="l" t="t" r="r" b="b"/>
            <a:pathLst>
              <a:path w="78104" h="64135">
                <a:moveTo>
                  <a:pt x="22129" y="58729"/>
                </a:moveTo>
                <a:lnTo>
                  <a:pt x="10848" y="58729"/>
                </a:lnTo>
                <a:lnTo>
                  <a:pt x="10848" y="7830"/>
                </a:lnTo>
                <a:lnTo>
                  <a:pt x="9546" y="6960"/>
                </a:lnTo>
                <a:lnTo>
                  <a:pt x="0" y="6960"/>
                </a:lnTo>
                <a:lnTo>
                  <a:pt x="0" y="1740"/>
                </a:lnTo>
                <a:lnTo>
                  <a:pt x="21261" y="0"/>
                </a:lnTo>
                <a:lnTo>
                  <a:pt x="21261" y="13920"/>
                </a:lnTo>
                <a:lnTo>
                  <a:pt x="26141" y="13920"/>
                </a:lnTo>
                <a:lnTo>
                  <a:pt x="24176" y="16578"/>
                </a:lnTo>
                <a:lnTo>
                  <a:pt x="22129" y="26536"/>
                </a:lnTo>
                <a:lnTo>
                  <a:pt x="22129" y="58729"/>
                </a:lnTo>
                <a:close/>
              </a:path>
              <a:path w="78104" h="64135">
                <a:moveTo>
                  <a:pt x="26141" y="13920"/>
                </a:moveTo>
                <a:lnTo>
                  <a:pt x="21261" y="13920"/>
                </a:lnTo>
                <a:lnTo>
                  <a:pt x="25112" y="8625"/>
                </a:lnTo>
                <a:lnTo>
                  <a:pt x="30265" y="4187"/>
                </a:lnTo>
                <a:lnTo>
                  <a:pt x="36882" y="1135"/>
                </a:lnTo>
                <a:lnTo>
                  <a:pt x="45126" y="0"/>
                </a:lnTo>
                <a:lnTo>
                  <a:pt x="54922" y="1352"/>
                </a:lnTo>
                <a:lnTo>
                  <a:pt x="59330" y="3915"/>
                </a:lnTo>
                <a:lnTo>
                  <a:pt x="43825" y="3915"/>
                </a:lnTo>
                <a:lnTo>
                  <a:pt x="36408" y="5308"/>
                </a:lnTo>
                <a:lnTo>
                  <a:pt x="29397" y="9516"/>
                </a:lnTo>
                <a:lnTo>
                  <a:pt x="26141" y="13920"/>
                </a:lnTo>
                <a:close/>
              </a:path>
              <a:path w="78104" h="64135">
                <a:moveTo>
                  <a:pt x="66822" y="58729"/>
                </a:moveTo>
                <a:lnTo>
                  <a:pt x="55105" y="58729"/>
                </a:lnTo>
                <a:lnTo>
                  <a:pt x="55105" y="12180"/>
                </a:lnTo>
                <a:lnTo>
                  <a:pt x="53804" y="3915"/>
                </a:lnTo>
                <a:lnTo>
                  <a:pt x="59330" y="3915"/>
                </a:lnTo>
                <a:lnTo>
                  <a:pt x="61669" y="5274"/>
                </a:lnTo>
                <a:lnTo>
                  <a:pt x="65567" y="11562"/>
                </a:lnTo>
                <a:lnTo>
                  <a:pt x="66822" y="20011"/>
                </a:lnTo>
                <a:lnTo>
                  <a:pt x="66822" y="58729"/>
                </a:lnTo>
                <a:close/>
              </a:path>
              <a:path w="78104" h="64135">
                <a:moveTo>
                  <a:pt x="0" y="63949"/>
                </a:moveTo>
                <a:lnTo>
                  <a:pt x="0" y="58729"/>
                </a:lnTo>
                <a:lnTo>
                  <a:pt x="32977" y="58729"/>
                </a:lnTo>
                <a:lnTo>
                  <a:pt x="32977" y="63514"/>
                </a:lnTo>
                <a:lnTo>
                  <a:pt x="10414" y="63514"/>
                </a:lnTo>
                <a:lnTo>
                  <a:pt x="0" y="63949"/>
                </a:lnTo>
                <a:close/>
              </a:path>
              <a:path w="78104" h="64135">
                <a:moveTo>
                  <a:pt x="44692" y="63949"/>
                </a:moveTo>
                <a:lnTo>
                  <a:pt x="44258" y="63949"/>
                </a:lnTo>
                <a:lnTo>
                  <a:pt x="44258" y="58729"/>
                </a:lnTo>
                <a:lnTo>
                  <a:pt x="77668" y="58729"/>
                </a:lnTo>
                <a:lnTo>
                  <a:pt x="77668" y="63514"/>
                </a:lnTo>
                <a:lnTo>
                  <a:pt x="54671" y="63514"/>
                </a:lnTo>
                <a:lnTo>
                  <a:pt x="44692" y="63949"/>
                </a:lnTo>
                <a:close/>
              </a:path>
              <a:path w="78104" h="64135">
                <a:moveTo>
                  <a:pt x="32977" y="63949"/>
                </a:moveTo>
                <a:lnTo>
                  <a:pt x="31675" y="63949"/>
                </a:lnTo>
                <a:lnTo>
                  <a:pt x="21695" y="63514"/>
                </a:lnTo>
                <a:lnTo>
                  <a:pt x="32977" y="63514"/>
                </a:lnTo>
                <a:lnTo>
                  <a:pt x="32977" y="63949"/>
                </a:lnTo>
                <a:close/>
              </a:path>
              <a:path w="78104" h="64135">
                <a:moveTo>
                  <a:pt x="77668" y="63949"/>
                </a:moveTo>
                <a:lnTo>
                  <a:pt x="76367" y="63949"/>
                </a:lnTo>
                <a:lnTo>
                  <a:pt x="66388" y="63514"/>
                </a:lnTo>
                <a:lnTo>
                  <a:pt x="77668" y="63514"/>
                </a:lnTo>
                <a:lnTo>
                  <a:pt x="77668" y="63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8C45927C-0025-43CB-BED5-7C1789552281}"/>
              </a:ext>
            </a:extLst>
          </p:cNvPr>
          <p:cNvSpPr/>
          <p:nvPr/>
        </p:nvSpPr>
        <p:spPr>
          <a:xfrm>
            <a:off x="10718273" y="5173164"/>
            <a:ext cx="48260" cy="208279"/>
          </a:xfrm>
          <a:custGeom>
            <a:avLst/>
            <a:gdLst/>
            <a:ahLst/>
            <a:cxnLst/>
            <a:rect l="l" t="t" r="r" b="b"/>
            <a:pathLst>
              <a:path w="48259" h="208279">
                <a:moveTo>
                  <a:pt x="47296" y="207944"/>
                </a:moveTo>
                <a:lnTo>
                  <a:pt x="45994" y="207944"/>
                </a:lnTo>
                <a:lnTo>
                  <a:pt x="41764" y="205436"/>
                </a:lnTo>
                <a:lnTo>
                  <a:pt x="13451" y="168791"/>
                </a:lnTo>
                <a:lnTo>
                  <a:pt x="515" y="117587"/>
                </a:lnTo>
                <a:lnTo>
                  <a:pt x="0" y="103972"/>
                </a:lnTo>
                <a:lnTo>
                  <a:pt x="508" y="89949"/>
                </a:lnTo>
                <a:lnTo>
                  <a:pt x="13017" y="40457"/>
                </a:lnTo>
                <a:lnTo>
                  <a:pt x="41635" y="2589"/>
                </a:lnTo>
                <a:lnTo>
                  <a:pt x="45994" y="0"/>
                </a:lnTo>
                <a:lnTo>
                  <a:pt x="47296" y="0"/>
                </a:lnTo>
                <a:lnTo>
                  <a:pt x="48164" y="435"/>
                </a:lnTo>
                <a:lnTo>
                  <a:pt x="48164" y="3045"/>
                </a:lnTo>
                <a:lnTo>
                  <a:pt x="45126" y="5655"/>
                </a:lnTo>
                <a:lnTo>
                  <a:pt x="29289" y="26951"/>
                </a:lnTo>
                <a:lnTo>
                  <a:pt x="18983" y="51061"/>
                </a:lnTo>
                <a:lnTo>
                  <a:pt x="13397" y="77048"/>
                </a:lnTo>
                <a:lnTo>
                  <a:pt x="11716" y="103972"/>
                </a:lnTo>
                <a:lnTo>
                  <a:pt x="13207" y="128864"/>
                </a:lnTo>
                <a:lnTo>
                  <a:pt x="18441" y="154653"/>
                </a:lnTo>
                <a:lnTo>
                  <a:pt x="28557" y="179463"/>
                </a:lnTo>
                <a:lnTo>
                  <a:pt x="44693" y="201419"/>
                </a:lnTo>
                <a:lnTo>
                  <a:pt x="48164" y="204899"/>
                </a:lnTo>
                <a:lnTo>
                  <a:pt x="48164" y="207509"/>
                </a:lnTo>
                <a:lnTo>
                  <a:pt x="47296" y="2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9EE3A4E7-ADB8-4C0D-A798-5E8742B3A020}"/>
              </a:ext>
            </a:extLst>
          </p:cNvPr>
          <p:cNvSpPr/>
          <p:nvPr/>
        </p:nvSpPr>
        <p:spPr>
          <a:xfrm>
            <a:off x="10784226" y="5237114"/>
            <a:ext cx="91440" cy="94615"/>
          </a:xfrm>
          <a:custGeom>
            <a:avLst/>
            <a:gdLst/>
            <a:ahLst/>
            <a:cxnLst/>
            <a:rect l="l" t="t" r="r" b="b"/>
            <a:pathLst>
              <a:path w="91440" h="94614">
                <a:moveTo>
                  <a:pt x="4773" y="34367"/>
                </a:moveTo>
                <a:lnTo>
                  <a:pt x="0" y="34367"/>
                </a:lnTo>
                <a:lnTo>
                  <a:pt x="0" y="32192"/>
                </a:lnTo>
                <a:lnTo>
                  <a:pt x="1525" y="26428"/>
                </a:lnTo>
                <a:lnTo>
                  <a:pt x="6346" y="15443"/>
                </a:lnTo>
                <a:lnTo>
                  <a:pt x="14827" y="4785"/>
                </a:lnTo>
                <a:lnTo>
                  <a:pt x="27335" y="0"/>
                </a:lnTo>
                <a:lnTo>
                  <a:pt x="37750" y="0"/>
                </a:lnTo>
                <a:lnTo>
                  <a:pt x="41992" y="4785"/>
                </a:lnTo>
                <a:lnTo>
                  <a:pt x="26902" y="4785"/>
                </a:lnTo>
                <a:lnTo>
                  <a:pt x="21878" y="5859"/>
                </a:lnTo>
                <a:lnTo>
                  <a:pt x="16326" y="9788"/>
                </a:lnTo>
                <a:lnTo>
                  <a:pt x="10855" y="17632"/>
                </a:lnTo>
                <a:lnTo>
                  <a:pt x="4773" y="33932"/>
                </a:lnTo>
                <a:lnTo>
                  <a:pt x="4773" y="34367"/>
                </a:lnTo>
                <a:close/>
              </a:path>
              <a:path w="91440" h="94614">
                <a:moveTo>
                  <a:pt x="54297" y="89616"/>
                </a:moveTo>
                <a:lnTo>
                  <a:pt x="45126" y="89616"/>
                </a:lnTo>
                <a:lnTo>
                  <a:pt x="61208" y="82071"/>
                </a:lnTo>
                <a:lnTo>
                  <a:pt x="72896" y="64819"/>
                </a:lnTo>
                <a:lnTo>
                  <a:pt x="80028" y="45936"/>
                </a:lnTo>
                <a:lnTo>
                  <a:pt x="82441" y="33497"/>
                </a:lnTo>
                <a:lnTo>
                  <a:pt x="82441" y="25666"/>
                </a:lnTo>
                <a:lnTo>
                  <a:pt x="79404" y="20446"/>
                </a:lnTo>
                <a:lnTo>
                  <a:pt x="75065" y="16531"/>
                </a:lnTo>
                <a:lnTo>
                  <a:pt x="72896" y="13920"/>
                </a:lnTo>
                <a:lnTo>
                  <a:pt x="72028" y="12615"/>
                </a:lnTo>
                <a:lnTo>
                  <a:pt x="72028" y="5655"/>
                </a:lnTo>
                <a:lnTo>
                  <a:pt x="76801" y="0"/>
                </a:lnTo>
                <a:lnTo>
                  <a:pt x="85913" y="0"/>
                </a:lnTo>
                <a:lnTo>
                  <a:pt x="91119" y="3480"/>
                </a:lnTo>
                <a:lnTo>
                  <a:pt x="91119" y="14791"/>
                </a:lnTo>
                <a:lnTo>
                  <a:pt x="88747" y="31818"/>
                </a:lnTo>
                <a:lnTo>
                  <a:pt x="80923" y="58674"/>
                </a:lnTo>
                <a:lnTo>
                  <a:pt x="66590" y="83491"/>
                </a:lnTo>
                <a:lnTo>
                  <a:pt x="54297" y="89616"/>
                </a:lnTo>
                <a:close/>
              </a:path>
              <a:path w="91440" h="94614">
                <a:moveTo>
                  <a:pt x="44692" y="94401"/>
                </a:moveTo>
                <a:lnTo>
                  <a:pt x="36258" y="93504"/>
                </a:lnTo>
                <a:lnTo>
                  <a:pt x="27010" y="89833"/>
                </a:lnTo>
                <a:lnTo>
                  <a:pt x="19552" y="81921"/>
                </a:lnTo>
                <a:lnTo>
                  <a:pt x="16488" y="68299"/>
                </a:lnTo>
                <a:lnTo>
                  <a:pt x="17105" y="61393"/>
                </a:lnTo>
                <a:lnTo>
                  <a:pt x="29939" y="22186"/>
                </a:lnTo>
                <a:lnTo>
                  <a:pt x="32108" y="16531"/>
                </a:lnTo>
                <a:lnTo>
                  <a:pt x="32108" y="4785"/>
                </a:lnTo>
                <a:lnTo>
                  <a:pt x="41992" y="4785"/>
                </a:lnTo>
                <a:lnTo>
                  <a:pt x="44692" y="7830"/>
                </a:lnTo>
                <a:lnTo>
                  <a:pt x="44692" y="20881"/>
                </a:lnTo>
                <a:lnTo>
                  <a:pt x="43391" y="23926"/>
                </a:lnTo>
                <a:lnTo>
                  <a:pt x="42089" y="27406"/>
                </a:lnTo>
                <a:lnTo>
                  <a:pt x="37445" y="40029"/>
                </a:lnTo>
                <a:lnTo>
                  <a:pt x="33573" y="51714"/>
                </a:lnTo>
                <a:lnTo>
                  <a:pt x="30922" y="62338"/>
                </a:lnTo>
                <a:lnTo>
                  <a:pt x="29939" y="71780"/>
                </a:lnTo>
                <a:lnTo>
                  <a:pt x="29939" y="82655"/>
                </a:lnTo>
                <a:lnTo>
                  <a:pt x="34713" y="89616"/>
                </a:lnTo>
                <a:lnTo>
                  <a:pt x="54297" y="89616"/>
                </a:lnTo>
                <a:lnTo>
                  <a:pt x="44692" y="94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62C86855-ACD7-43FD-8940-EC3DB97AB99A}"/>
              </a:ext>
            </a:extLst>
          </p:cNvPr>
          <p:cNvSpPr/>
          <p:nvPr/>
        </p:nvSpPr>
        <p:spPr>
          <a:xfrm>
            <a:off x="10885759" y="5295408"/>
            <a:ext cx="60960" cy="66675"/>
          </a:xfrm>
          <a:custGeom>
            <a:avLst/>
            <a:gdLst/>
            <a:ahLst/>
            <a:cxnLst/>
            <a:rect l="l" t="t" r="r" b="b"/>
            <a:pathLst>
              <a:path w="60959" h="66675">
                <a:moveTo>
                  <a:pt x="34277" y="66559"/>
                </a:moveTo>
                <a:lnTo>
                  <a:pt x="20867" y="63963"/>
                </a:lnTo>
                <a:lnTo>
                  <a:pt x="9979" y="56880"/>
                </a:lnTo>
                <a:lnTo>
                  <a:pt x="2671" y="46371"/>
                </a:lnTo>
                <a:lnTo>
                  <a:pt x="0" y="33497"/>
                </a:lnTo>
                <a:lnTo>
                  <a:pt x="2440" y="21289"/>
                </a:lnTo>
                <a:lnTo>
                  <a:pt x="9436" y="10549"/>
                </a:lnTo>
                <a:lnTo>
                  <a:pt x="20501" y="2909"/>
                </a:lnTo>
                <a:lnTo>
                  <a:pt x="35145" y="0"/>
                </a:lnTo>
                <a:lnTo>
                  <a:pt x="40521" y="203"/>
                </a:lnTo>
                <a:lnTo>
                  <a:pt x="48542" y="1631"/>
                </a:lnTo>
                <a:lnTo>
                  <a:pt x="54475" y="4785"/>
                </a:lnTo>
                <a:lnTo>
                  <a:pt x="35579" y="4785"/>
                </a:lnTo>
                <a:lnTo>
                  <a:pt x="26379" y="6641"/>
                </a:lnTo>
                <a:lnTo>
                  <a:pt x="19253" y="12126"/>
                </a:lnTo>
                <a:lnTo>
                  <a:pt x="14650" y="21119"/>
                </a:lnTo>
                <a:lnTo>
                  <a:pt x="13016" y="33497"/>
                </a:lnTo>
                <a:lnTo>
                  <a:pt x="15206" y="46725"/>
                </a:lnTo>
                <a:lnTo>
                  <a:pt x="20772" y="55466"/>
                </a:lnTo>
                <a:lnTo>
                  <a:pt x="28210" y="60292"/>
                </a:lnTo>
                <a:lnTo>
                  <a:pt x="36013" y="61774"/>
                </a:lnTo>
                <a:lnTo>
                  <a:pt x="50236" y="61774"/>
                </a:lnTo>
                <a:lnTo>
                  <a:pt x="47566" y="63813"/>
                </a:lnTo>
                <a:lnTo>
                  <a:pt x="34277" y="66559"/>
                </a:lnTo>
                <a:close/>
              </a:path>
              <a:path w="60959" h="66675">
                <a:moveTo>
                  <a:pt x="55973" y="20011"/>
                </a:moveTo>
                <a:lnTo>
                  <a:pt x="48162" y="20011"/>
                </a:lnTo>
                <a:lnTo>
                  <a:pt x="45559" y="17401"/>
                </a:lnTo>
                <a:lnTo>
                  <a:pt x="45559" y="10440"/>
                </a:lnTo>
                <a:lnTo>
                  <a:pt x="46860" y="8265"/>
                </a:lnTo>
                <a:lnTo>
                  <a:pt x="49464" y="6960"/>
                </a:lnTo>
                <a:lnTo>
                  <a:pt x="44257" y="4785"/>
                </a:lnTo>
                <a:lnTo>
                  <a:pt x="54475" y="4785"/>
                </a:lnTo>
                <a:lnTo>
                  <a:pt x="55831" y="5505"/>
                </a:lnTo>
                <a:lnTo>
                  <a:pt x="59010" y="13050"/>
                </a:lnTo>
                <a:lnTo>
                  <a:pt x="59010" y="17836"/>
                </a:lnTo>
                <a:lnTo>
                  <a:pt x="55973" y="20011"/>
                </a:lnTo>
                <a:close/>
              </a:path>
              <a:path w="60959" h="66675">
                <a:moveTo>
                  <a:pt x="50236" y="61774"/>
                </a:moveTo>
                <a:lnTo>
                  <a:pt x="44691" y="61774"/>
                </a:lnTo>
                <a:lnTo>
                  <a:pt x="52501" y="57424"/>
                </a:lnTo>
                <a:lnTo>
                  <a:pt x="55539" y="48288"/>
                </a:lnTo>
                <a:lnTo>
                  <a:pt x="56407" y="46113"/>
                </a:lnTo>
                <a:lnTo>
                  <a:pt x="56407" y="45678"/>
                </a:lnTo>
                <a:lnTo>
                  <a:pt x="60746" y="45678"/>
                </a:lnTo>
                <a:lnTo>
                  <a:pt x="60746" y="47418"/>
                </a:lnTo>
                <a:lnTo>
                  <a:pt x="59661" y="51143"/>
                </a:lnTo>
                <a:lnTo>
                  <a:pt x="55648" y="57641"/>
                </a:lnTo>
                <a:lnTo>
                  <a:pt x="50236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AE8E51CE-432E-4362-BC28-DF08008DA4D1}"/>
              </a:ext>
            </a:extLst>
          </p:cNvPr>
          <p:cNvSpPr/>
          <p:nvPr/>
        </p:nvSpPr>
        <p:spPr>
          <a:xfrm>
            <a:off x="10958220" y="5295408"/>
            <a:ext cx="62230" cy="66675"/>
          </a:xfrm>
          <a:custGeom>
            <a:avLst/>
            <a:gdLst/>
            <a:ahLst/>
            <a:cxnLst/>
            <a:rect l="l" t="t" r="r" b="b"/>
            <a:pathLst>
              <a:path w="62229" h="66675">
                <a:moveTo>
                  <a:pt x="35580" y="66559"/>
                </a:moveTo>
                <a:lnTo>
                  <a:pt x="21783" y="63895"/>
                </a:lnTo>
                <a:lnTo>
                  <a:pt x="10468" y="56662"/>
                </a:lnTo>
                <a:lnTo>
                  <a:pt x="2813" y="46004"/>
                </a:lnTo>
                <a:lnTo>
                  <a:pt x="0" y="33062"/>
                </a:lnTo>
                <a:lnTo>
                  <a:pt x="2596" y="20371"/>
                </a:lnTo>
                <a:lnTo>
                  <a:pt x="9708" y="9842"/>
                </a:lnTo>
                <a:lnTo>
                  <a:pt x="20318" y="2657"/>
                </a:lnTo>
                <a:lnTo>
                  <a:pt x="33410" y="0"/>
                </a:lnTo>
                <a:lnTo>
                  <a:pt x="47037" y="2650"/>
                </a:lnTo>
                <a:lnTo>
                  <a:pt x="49240" y="4350"/>
                </a:lnTo>
                <a:lnTo>
                  <a:pt x="33410" y="4350"/>
                </a:lnTo>
                <a:lnTo>
                  <a:pt x="28339" y="5145"/>
                </a:lnTo>
                <a:lnTo>
                  <a:pt x="22129" y="8428"/>
                </a:lnTo>
                <a:lnTo>
                  <a:pt x="16570" y="15545"/>
                </a:lnTo>
                <a:lnTo>
                  <a:pt x="13451" y="27841"/>
                </a:lnTo>
                <a:lnTo>
                  <a:pt x="61924" y="27841"/>
                </a:lnTo>
                <a:lnTo>
                  <a:pt x="62048" y="28712"/>
                </a:lnTo>
                <a:lnTo>
                  <a:pt x="62048" y="31757"/>
                </a:lnTo>
                <a:lnTo>
                  <a:pt x="13451" y="31757"/>
                </a:lnTo>
                <a:lnTo>
                  <a:pt x="13451" y="46113"/>
                </a:lnTo>
                <a:lnTo>
                  <a:pt x="18658" y="53073"/>
                </a:lnTo>
                <a:lnTo>
                  <a:pt x="22996" y="58729"/>
                </a:lnTo>
                <a:lnTo>
                  <a:pt x="29505" y="61774"/>
                </a:lnTo>
                <a:lnTo>
                  <a:pt x="51053" y="61774"/>
                </a:lnTo>
                <a:lnTo>
                  <a:pt x="47953" y="63997"/>
                </a:lnTo>
                <a:lnTo>
                  <a:pt x="35580" y="66559"/>
                </a:lnTo>
                <a:close/>
              </a:path>
              <a:path w="62229" h="66675">
                <a:moveTo>
                  <a:pt x="61924" y="27841"/>
                </a:moveTo>
                <a:lnTo>
                  <a:pt x="52067" y="27841"/>
                </a:lnTo>
                <a:lnTo>
                  <a:pt x="51654" y="22703"/>
                </a:lnTo>
                <a:lnTo>
                  <a:pt x="49410" y="14791"/>
                </a:lnTo>
                <a:lnTo>
                  <a:pt x="43830" y="7531"/>
                </a:lnTo>
                <a:lnTo>
                  <a:pt x="33410" y="4350"/>
                </a:lnTo>
                <a:lnTo>
                  <a:pt x="49240" y="4350"/>
                </a:lnTo>
                <a:lnTo>
                  <a:pt x="55865" y="9461"/>
                </a:lnTo>
                <a:lnTo>
                  <a:pt x="60624" y="18719"/>
                </a:lnTo>
                <a:lnTo>
                  <a:pt x="61924" y="27841"/>
                </a:lnTo>
                <a:close/>
              </a:path>
              <a:path w="62229" h="66675">
                <a:moveTo>
                  <a:pt x="51053" y="61774"/>
                </a:moveTo>
                <a:lnTo>
                  <a:pt x="41654" y="61774"/>
                </a:lnTo>
                <a:lnTo>
                  <a:pt x="52502" y="59599"/>
                </a:lnTo>
                <a:lnTo>
                  <a:pt x="57275" y="47853"/>
                </a:lnTo>
                <a:lnTo>
                  <a:pt x="57709" y="46113"/>
                </a:lnTo>
                <a:lnTo>
                  <a:pt x="57709" y="45243"/>
                </a:lnTo>
                <a:lnTo>
                  <a:pt x="62048" y="45243"/>
                </a:lnTo>
                <a:lnTo>
                  <a:pt x="62048" y="47418"/>
                </a:lnTo>
                <a:lnTo>
                  <a:pt x="60658" y="51693"/>
                </a:lnTo>
                <a:lnTo>
                  <a:pt x="56136" y="58130"/>
                </a:lnTo>
                <a:lnTo>
                  <a:pt x="51053" y="61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9EF39589-7C4B-48D3-B8BA-4D690A72F215}"/>
              </a:ext>
            </a:extLst>
          </p:cNvPr>
          <p:cNvSpPr/>
          <p:nvPr/>
        </p:nvSpPr>
        <p:spPr>
          <a:xfrm>
            <a:off x="11034158" y="5296279"/>
            <a:ext cx="78105" cy="64135"/>
          </a:xfrm>
          <a:custGeom>
            <a:avLst/>
            <a:gdLst/>
            <a:ahLst/>
            <a:cxnLst/>
            <a:rect l="l" t="t" r="r" b="b"/>
            <a:pathLst>
              <a:path w="78104" h="64135">
                <a:moveTo>
                  <a:pt x="22562" y="58729"/>
                </a:moveTo>
                <a:lnTo>
                  <a:pt x="10846" y="58729"/>
                </a:lnTo>
                <a:lnTo>
                  <a:pt x="10846" y="7830"/>
                </a:lnTo>
                <a:lnTo>
                  <a:pt x="9978" y="6960"/>
                </a:lnTo>
                <a:lnTo>
                  <a:pt x="0" y="6960"/>
                </a:lnTo>
                <a:lnTo>
                  <a:pt x="0" y="1740"/>
                </a:lnTo>
                <a:lnTo>
                  <a:pt x="21260" y="0"/>
                </a:lnTo>
                <a:lnTo>
                  <a:pt x="21260" y="13920"/>
                </a:lnTo>
                <a:lnTo>
                  <a:pt x="26450" y="13920"/>
                </a:lnTo>
                <a:lnTo>
                  <a:pt x="24541" y="16578"/>
                </a:lnTo>
                <a:lnTo>
                  <a:pt x="22562" y="26536"/>
                </a:lnTo>
                <a:lnTo>
                  <a:pt x="22562" y="58729"/>
                </a:lnTo>
                <a:close/>
              </a:path>
              <a:path w="78104" h="64135">
                <a:moveTo>
                  <a:pt x="26450" y="13920"/>
                </a:moveTo>
                <a:lnTo>
                  <a:pt x="21694" y="13920"/>
                </a:lnTo>
                <a:lnTo>
                  <a:pt x="25355" y="8625"/>
                </a:lnTo>
                <a:lnTo>
                  <a:pt x="30481" y="4187"/>
                </a:lnTo>
                <a:lnTo>
                  <a:pt x="37071" y="1135"/>
                </a:lnTo>
                <a:lnTo>
                  <a:pt x="45125" y="0"/>
                </a:lnTo>
                <a:lnTo>
                  <a:pt x="55105" y="1352"/>
                </a:lnTo>
                <a:lnTo>
                  <a:pt x="59499" y="3915"/>
                </a:lnTo>
                <a:lnTo>
                  <a:pt x="43823" y="3915"/>
                </a:lnTo>
                <a:lnTo>
                  <a:pt x="36474" y="5308"/>
                </a:lnTo>
                <a:lnTo>
                  <a:pt x="29613" y="9516"/>
                </a:lnTo>
                <a:lnTo>
                  <a:pt x="26450" y="13920"/>
                </a:lnTo>
                <a:close/>
              </a:path>
              <a:path w="78104" h="64135">
                <a:moveTo>
                  <a:pt x="66819" y="58729"/>
                </a:moveTo>
                <a:lnTo>
                  <a:pt x="55538" y="58729"/>
                </a:lnTo>
                <a:lnTo>
                  <a:pt x="55538" y="12180"/>
                </a:lnTo>
                <a:lnTo>
                  <a:pt x="54237" y="3915"/>
                </a:lnTo>
                <a:lnTo>
                  <a:pt x="59499" y="3915"/>
                </a:lnTo>
                <a:lnTo>
                  <a:pt x="61830" y="5274"/>
                </a:lnTo>
                <a:lnTo>
                  <a:pt x="65626" y="11562"/>
                </a:lnTo>
                <a:lnTo>
                  <a:pt x="66819" y="20011"/>
                </a:lnTo>
                <a:lnTo>
                  <a:pt x="66819" y="58729"/>
                </a:lnTo>
                <a:close/>
              </a:path>
              <a:path w="78104" h="64135">
                <a:moveTo>
                  <a:pt x="433" y="63949"/>
                </a:moveTo>
                <a:lnTo>
                  <a:pt x="0" y="63949"/>
                </a:lnTo>
                <a:lnTo>
                  <a:pt x="0" y="58729"/>
                </a:lnTo>
                <a:lnTo>
                  <a:pt x="33410" y="58729"/>
                </a:lnTo>
                <a:lnTo>
                  <a:pt x="33410" y="63514"/>
                </a:lnTo>
                <a:lnTo>
                  <a:pt x="10412" y="63514"/>
                </a:lnTo>
                <a:lnTo>
                  <a:pt x="433" y="63949"/>
                </a:lnTo>
                <a:close/>
              </a:path>
              <a:path w="78104" h="64135">
                <a:moveTo>
                  <a:pt x="44691" y="63949"/>
                </a:moveTo>
                <a:lnTo>
                  <a:pt x="44691" y="58729"/>
                </a:lnTo>
                <a:lnTo>
                  <a:pt x="77668" y="58729"/>
                </a:lnTo>
                <a:lnTo>
                  <a:pt x="77668" y="63514"/>
                </a:lnTo>
                <a:lnTo>
                  <a:pt x="55104" y="63514"/>
                </a:lnTo>
                <a:lnTo>
                  <a:pt x="44691" y="63949"/>
                </a:lnTo>
                <a:close/>
              </a:path>
              <a:path w="78104" h="64135">
                <a:moveTo>
                  <a:pt x="33410" y="63949"/>
                </a:moveTo>
                <a:lnTo>
                  <a:pt x="32108" y="63949"/>
                </a:lnTo>
                <a:lnTo>
                  <a:pt x="22128" y="63514"/>
                </a:lnTo>
                <a:lnTo>
                  <a:pt x="33410" y="63514"/>
                </a:lnTo>
                <a:lnTo>
                  <a:pt x="33410" y="63949"/>
                </a:lnTo>
                <a:close/>
              </a:path>
              <a:path w="78104" h="64135">
                <a:moveTo>
                  <a:pt x="77668" y="63949"/>
                </a:moveTo>
                <a:lnTo>
                  <a:pt x="76366" y="63949"/>
                </a:lnTo>
                <a:lnTo>
                  <a:pt x="66386" y="63514"/>
                </a:lnTo>
                <a:lnTo>
                  <a:pt x="77668" y="63514"/>
                </a:lnTo>
                <a:lnTo>
                  <a:pt x="77668" y="63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ACDA0B31-08AD-4A33-AFC6-8DD22952CFD6}"/>
              </a:ext>
            </a:extLst>
          </p:cNvPr>
          <p:cNvSpPr/>
          <p:nvPr/>
        </p:nvSpPr>
        <p:spPr>
          <a:xfrm>
            <a:off x="11195997" y="5173165"/>
            <a:ext cx="48260" cy="208279"/>
          </a:xfrm>
          <a:custGeom>
            <a:avLst/>
            <a:gdLst/>
            <a:ahLst/>
            <a:cxnLst/>
            <a:rect l="l" t="t" r="r" b="b"/>
            <a:pathLst>
              <a:path w="48259" h="208279">
                <a:moveTo>
                  <a:pt x="2169" y="207944"/>
                </a:moveTo>
                <a:lnTo>
                  <a:pt x="867" y="207944"/>
                </a:lnTo>
                <a:lnTo>
                  <a:pt x="0" y="207074"/>
                </a:lnTo>
                <a:lnTo>
                  <a:pt x="0" y="204899"/>
                </a:lnTo>
                <a:lnTo>
                  <a:pt x="3037" y="202289"/>
                </a:lnTo>
                <a:lnTo>
                  <a:pt x="19057" y="180932"/>
                </a:lnTo>
                <a:lnTo>
                  <a:pt x="29342" y="156719"/>
                </a:lnTo>
                <a:lnTo>
                  <a:pt x="34827" y="130713"/>
                </a:lnTo>
                <a:lnTo>
                  <a:pt x="36447" y="103972"/>
                </a:lnTo>
                <a:lnTo>
                  <a:pt x="34237" y="73336"/>
                </a:lnTo>
                <a:lnTo>
                  <a:pt x="27878" y="46820"/>
                </a:lnTo>
                <a:lnTo>
                  <a:pt x="17776" y="24626"/>
                </a:lnTo>
                <a:lnTo>
                  <a:pt x="4339" y="6960"/>
                </a:lnTo>
                <a:lnTo>
                  <a:pt x="0" y="3045"/>
                </a:lnTo>
                <a:lnTo>
                  <a:pt x="0" y="870"/>
                </a:lnTo>
                <a:lnTo>
                  <a:pt x="867" y="0"/>
                </a:lnTo>
                <a:lnTo>
                  <a:pt x="2169" y="0"/>
                </a:lnTo>
                <a:lnTo>
                  <a:pt x="34712" y="39152"/>
                </a:lnTo>
                <a:lnTo>
                  <a:pt x="47648" y="90357"/>
                </a:lnTo>
                <a:lnTo>
                  <a:pt x="48163" y="103972"/>
                </a:lnTo>
                <a:lnTo>
                  <a:pt x="47654" y="117995"/>
                </a:lnTo>
                <a:lnTo>
                  <a:pt x="35146" y="167486"/>
                </a:lnTo>
                <a:lnTo>
                  <a:pt x="6529" y="205293"/>
                </a:lnTo>
                <a:lnTo>
                  <a:pt x="2169" y="2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5F51CD46-C451-41A0-A4DF-62E2379FB767}"/>
              </a:ext>
            </a:extLst>
          </p:cNvPr>
          <p:cNvSpPr/>
          <p:nvPr/>
        </p:nvSpPr>
        <p:spPr>
          <a:xfrm>
            <a:off x="11276703" y="5173165"/>
            <a:ext cx="48260" cy="208279"/>
          </a:xfrm>
          <a:custGeom>
            <a:avLst/>
            <a:gdLst/>
            <a:ahLst/>
            <a:cxnLst/>
            <a:rect l="l" t="t" r="r" b="b"/>
            <a:pathLst>
              <a:path w="48259" h="208279">
                <a:moveTo>
                  <a:pt x="2170" y="207944"/>
                </a:moveTo>
                <a:lnTo>
                  <a:pt x="867" y="207944"/>
                </a:lnTo>
                <a:lnTo>
                  <a:pt x="0" y="207074"/>
                </a:lnTo>
                <a:lnTo>
                  <a:pt x="0" y="204899"/>
                </a:lnTo>
                <a:lnTo>
                  <a:pt x="3038" y="202289"/>
                </a:lnTo>
                <a:lnTo>
                  <a:pt x="19058" y="180932"/>
                </a:lnTo>
                <a:lnTo>
                  <a:pt x="29342" y="156719"/>
                </a:lnTo>
                <a:lnTo>
                  <a:pt x="34827" y="130713"/>
                </a:lnTo>
                <a:lnTo>
                  <a:pt x="36447" y="103972"/>
                </a:lnTo>
                <a:lnTo>
                  <a:pt x="34237" y="73336"/>
                </a:lnTo>
                <a:lnTo>
                  <a:pt x="27877" y="46820"/>
                </a:lnTo>
                <a:lnTo>
                  <a:pt x="17776" y="24626"/>
                </a:lnTo>
                <a:lnTo>
                  <a:pt x="4339" y="6960"/>
                </a:lnTo>
                <a:lnTo>
                  <a:pt x="0" y="3045"/>
                </a:lnTo>
                <a:lnTo>
                  <a:pt x="0" y="870"/>
                </a:lnTo>
                <a:lnTo>
                  <a:pt x="867" y="0"/>
                </a:lnTo>
                <a:lnTo>
                  <a:pt x="2170" y="0"/>
                </a:lnTo>
                <a:lnTo>
                  <a:pt x="34711" y="39152"/>
                </a:lnTo>
                <a:lnTo>
                  <a:pt x="47648" y="90357"/>
                </a:lnTo>
                <a:lnTo>
                  <a:pt x="48163" y="103972"/>
                </a:lnTo>
                <a:lnTo>
                  <a:pt x="47654" y="117995"/>
                </a:lnTo>
                <a:lnTo>
                  <a:pt x="35146" y="167486"/>
                </a:lnTo>
                <a:lnTo>
                  <a:pt x="6529" y="205293"/>
                </a:lnTo>
                <a:lnTo>
                  <a:pt x="2170" y="20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564702DD-2A2F-4149-BD4F-8782E2127336}"/>
              </a:ext>
            </a:extLst>
          </p:cNvPr>
          <p:cNvSpPr txBox="1"/>
          <p:nvPr/>
        </p:nvSpPr>
        <p:spPr>
          <a:xfrm>
            <a:off x="1696939" y="4574010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7C1E9DE1-530B-4357-99E0-8C5911F05615}"/>
              </a:ext>
            </a:extLst>
          </p:cNvPr>
          <p:cNvSpPr/>
          <p:nvPr/>
        </p:nvSpPr>
        <p:spPr>
          <a:xfrm>
            <a:off x="2800077" y="4329873"/>
            <a:ext cx="207645" cy="217170"/>
          </a:xfrm>
          <a:custGeom>
            <a:avLst/>
            <a:gdLst/>
            <a:ahLst/>
            <a:cxnLst/>
            <a:rect l="l" t="t" r="r" b="b"/>
            <a:pathLst>
              <a:path w="207644" h="217170">
                <a:moveTo>
                  <a:pt x="19738" y="52468"/>
                </a:moveTo>
                <a:lnTo>
                  <a:pt x="17765" y="52468"/>
                </a:lnTo>
                <a:lnTo>
                  <a:pt x="16449" y="51804"/>
                </a:lnTo>
                <a:lnTo>
                  <a:pt x="16449" y="49811"/>
                </a:lnTo>
                <a:lnTo>
                  <a:pt x="18083" y="43875"/>
                </a:lnTo>
                <a:lnTo>
                  <a:pt x="55927" y="10626"/>
                </a:lnTo>
                <a:lnTo>
                  <a:pt x="93862" y="1193"/>
                </a:lnTo>
                <a:lnTo>
                  <a:pt x="119091" y="0"/>
                </a:lnTo>
                <a:lnTo>
                  <a:pt x="207259" y="0"/>
                </a:lnTo>
                <a:lnTo>
                  <a:pt x="207259" y="5977"/>
                </a:lnTo>
                <a:lnTo>
                  <a:pt x="200021" y="11290"/>
                </a:lnTo>
                <a:lnTo>
                  <a:pt x="197389" y="12618"/>
                </a:lnTo>
                <a:lnTo>
                  <a:pt x="188836" y="17932"/>
                </a:lnTo>
                <a:lnTo>
                  <a:pt x="100668" y="17932"/>
                </a:lnTo>
                <a:lnTo>
                  <a:pt x="92773" y="18046"/>
                </a:lnTo>
                <a:lnTo>
                  <a:pt x="49594" y="24988"/>
                </a:lnTo>
                <a:lnTo>
                  <a:pt x="43425" y="37192"/>
                </a:lnTo>
                <a:lnTo>
                  <a:pt x="39447" y="42661"/>
                </a:lnTo>
                <a:lnTo>
                  <a:pt x="32816" y="47570"/>
                </a:lnTo>
                <a:lnTo>
                  <a:pt x="25568" y="51108"/>
                </a:lnTo>
                <a:lnTo>
                  <a:pt x="19738" y="52468"/>
                </a:lnTo>
                <a:close/>
              </a:path>
              <a:path w="207644" h="217170">
                <a:moveTo>
                  <a:pt x="73692" y="199911"/>
                </a:moveTo>
                <a:lnTo>
                  <a:pt x="56585" y="199911"/>
                </a:lnTo>
                <a:lnTo>
                  <a:pt x="56585" y="199246"/>
                </a:lnTo>
                <a:lnTo>
                  <a:pt x="59874" y="195926"/>
                </a:lnTo>
                <a:lnTo>
                  <a:pt x="68747" y="181522"/>
                </a:lnTo>
                <a:lnTo>
                  <a:pt x="76077" y="163880"/>
                </a:lnTo>
                <a:lnTo>
                  <a:pt x="82543" y="142503"/>
                </a:lnTo>
                <a:lnTo>
                  <a:pt x="88825" y="116891"/>
                </a:lnTo>
                <a:lnTo>
                  <a:pt x="97420" y="84804"/>
                </a:lnTo>
                <a:lnTo>
                  <a:pt x="106261" y="57449"/>
                </a:lnTo>
                <a:lnTo>
                  <a:pt x="116583" y="35075"/>
                </a:lnTo>
                <a:lnTo>
                  <a:pt x="129619" y="17932"/>
                </a:lnTo>
                <a:lnTo>
                  <a:pt x="146726" y="17932"/>
                </a:lnTo>
                <a:lnTo>
                  <a:pt x="144752" y="20588"/>
                </a:lnTo>
                <a:lnTo>
                  <a:pt x="135880" y="37421"/>
                </a:lnTo>
                <a:lnTo>
                  <a:pt x="128549" y="57615"/>
                </a:lnTo>
                <a:lnTo>
                  <a:pt x="122083" y="80549"/>
                </a:lnTo>
                <a:lnTo>
                  <a:pt x="115801" y="105600"/>
                </a:lnTo>
                <a:lnTo>
                  <a:pt x="107926" y="135747"/>
                </a:lnTo>
                <a:lnTo>
                  <a:pt x="99188" y="161473"/>
                </a:lnTo>
                <a:lnTo>
                  <a:pt x="88229" y="182840"/>
                </a:lnTo>
                <a:lnTo>
                  <a:pt x="73692" y="199911"/>
                </a:lnTo>
                <a:close/>
              </a:path>
              <a:path w="207644" h="217170">
                <a:moveTo>
                  <a:pt x="115143" y="217179"/>
                </a:moveTo>
                <a:lnTo>
                  <a:pt x="657" y="217179"/>
                </a:lnTo>
                <a:lnTo>
                  <a:pt x="0" y="216515"/>
                </a:lnTo>
                <a:lnTo>
                  <a:pt x="0" y="211865"/>
                </a:lnTo>
                <a:lnTo>
                  <a:pt x="7237" y="206552"/>
                </a:lnTo>
                <a:lnTo>
                  <a:pt x="10527" y="204560"/>
                </a:lnTo>
                <a:lnTo>
                  <a:pt x="18423" y="199911"/>
                </a:lnTo>
                <a:lnTo>
                  <a:pt x="149358" y="199911"/>
                </a:lnTo>
                <a:lnTo>
                  <a:pt x="150016" y="197918"/>
                </a:lnTo>
                <a:lnTo>
                  <a:pt x="175676" y="176001"/>
                </a:lnTo>
                <a:lnTo>
                  <a:pt x="178966" y="176001"/>
                </a:lnTo>
                <a:lnTo>
                  <a:pt x="178966" y="177993"/>
                </a:lnTo>
                <a:lnTo>
                  <a:pt x="174175" y="188879"/>
                </a:lnTo>
                <a:lnTo>
                  <a:pt x="160872" y="201820"/>
                </a:lnTo>
                <a:lnTo>
                  <a:pt x="140660" y="212644"/>
                </a:lnTo>
                <a:lnTo>
                  <a:pt x="115143" y="21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B60F8839-019D-460C-A047-C96F39DB6E45}"/>
              </a:ext>
            </a:extLst>
          </p:cNvPr>
          <p:cNvSpPr/>
          <p:nvPr/>
        </p:nvSpPr>
        <p:spPr>
          <a:xfrm>
            <a:off x="2990224" y="4442784"/>
            <a:ext cx="245110" cy="163195"/>
          </a:xfrm>
          <a:custGeom>
            <a:avLst/>
            <a:gdLst/>
            <a:ahLst/>
            <a:cxnLst/>
            <a:rect l="l" t="t" r="r" b="b"/>
            <a:pathLst>
              <a:path w="245110" h="163195">
                <a:moveTo>
                  <a:pt x="34872" y="162718"/>
                </a:moveTo>
                <a:lnTo>
                  <a:pt x="31582" y="162718"/>
                </a:lnTo>
                <a:lnTo>
                  <a:pt x="30924" y="161390"/>
                </a:lnTo>
                <a:lnTo>
                  <a:pt x="30924" y="157405"/>
                </a:lnTo>
                <a:lnTo>
                  <a:pt x="32240" y="152756"/>
                </a:lnTo>
                <a:lnTo>
                  <a:pt x="34450" y="136141"/>
                </a:lnTo>
                <a:lnTo>
                  <a:pt x="36105" y="118967"/>
                </a:lnTo>
                <a:lnTo>
                  <a:pt x="37144" y="102415"/>
                </a:lnTo>
                <a:lnTo>
                  <a:pt x="37504" y="87668"/>
                </a:lnTo>
                <a:lnTo>
                  <a:pt x="36342" y="62866"/>
                </a:lnTo>
                <a:lnTo>
                  <a:pt x="31664" y="39185"/>
                </a:lnTo>
                <a:lnTo>
                  <a:pt x="21682" y="20983"/>
                </a:lnTo>
                <a:lnTo>
                  <a:pt x="4605" y="12618"/>
                </a:lnTo>
                <a:lnTo>
                  <a:pt x="1315" y="12618"/>
                </a:lnTo>
                <a:lnTo>
                  <a:pt x="657" y="11290"/>
                </a:lnTo>
                <a:lnTo>
                  <a:pt x="0" y="11290"/>
                </a:lnTo>
                <a:lnTo>
                  <a:pt x="1973" y="3984"/>
                </a:lnTo>
                <a:lnTo>
                  <a:pt x="11185" y="0"/>
                </a:lnTo>
                <a:lnTo>
                  <a:pt x="16449" y="0"/>
                </a:lnTo>
                <a:lnTo>
                  <a:pt x="39272" y="10180"/>
                </a:lnTo>
                <a:lnTo>
                  <a:pt x="50992" y="33622"/>
                </a:lnTo>
                <a:lnTo>
                  <a:pt x="55310" y="59680"/>
                </a:lnTo>
                <a:lnTo>
                  <a:pt x="55927" y="77706"/>
                </a:lnTo>
                <a:lnTo>
                  <a:pt x="55690" y="89453"/>
                </a:lnTo>
                <a:lnTo>
                  <a:pt x="55022" y="101948"/>
                </a:lnTo>
                <a:lnTo>
                  <a:pt x="53984" y="113944"/>
                </a:lnTo>
                <a:lnTo>
                  <a:pt x="52637" y="124197"/>
                </a:lnTo>
                <a:lnTo>
                  <a:pt x="66629" y="124197"/>
                </a:lnTo>
                <a:lnTo>
                  <a:pt x="38819" y="158069"/>
                </a:lnTo>
                <a:lnTo>
                  <a:pt x="34872" y="162718"/>
                </a:lnTo>
                <a:close/>
              </a:path>
              <a:path w="245110" h="163195">
                <a:moveTo>
                  <a:pt x="66629" y="124197"/>
                </a:moveTo>
                <a:lnTo>
                  <a:pt x="52637" y="124197"/>
                </a:lnTo>
                <a:lnTo>
                  <a:pt x="73609" y="98575"/>
                </a:lnTo>
                <a:lnTo>
                  <a:pt x="93102" y="71645"/>
                </a:lnTo>
                <a:lnTo>
                  <a:pt x="111113" y="43595"/>
                </a:lnTo>
                <a:lnTo>
                  <a:pt x="127645" y="14611"/>
                </a:lnTo>
                <a:lnTo>
                  <a:pt x="127645" y="13947"/>
                </a:lnTo>
                <a:lnTo>
                  <a:pt x="126329" y="11290"/>
                </a:lnTo>
                <a:lnTo>
                  <a:pt x="128961" y="2656"/>
                </a:lnTo>
                <a:lnTo>
                  <a:pt x="139488" y="0"/>
                </a:lnTo>
                <a:lnTo>
                  <a:pt x="143436" y="0"/>
                </a:lnTo>
                <a:lnTo>
                  <a:pt x="144094" y="1328"/>
                </a:lnTo>
                <a:lnTo>
                  <a:pt x="144752" y="1992"/>
                </a:lnTo>
                <a:lnTo>
                  <a:pt x="147384" y="7969"/>
                </a:lnTo>
                <a:lnTo>
                  <a:pt x="148042" y="8634"/>
                </a:lnTo>
                <a:lnTo>
                  <a:pt x="153695" y="25237"/>
                </a:lnTo>
                <a:lnTo>
                  <a:pt x="132251" y="25237"/>
                </a:lnTo>
                <a:lnTo>
                  <a:pt x="119410" y="47300"/>
                </a:lnTo>
                <a:lnTo>
                  <a:pt x="100092" y="78204"/>
                </a:lnTo>
                <a:lnTo>
                  <a:pt x="73496" y="115833"/>
                </a:lnTo>
                <a:lnTo>
                  <a:pt x="66629" y="124197"/>
                </a:lnTo>
                <a:close/>
              </a:path>
              <a:path w="245110" h="163195">
                <a:moveTo>
                  <a:pt x="189909" y="130838"/>
                </a:moveTo>
                <a:lnTo>
                  <a:pt x="176334" y="130838"/>
                </a:lnTo>
                <a:lnTo>
                  <a:pt x="202766" y="97931"/>
                </a:lnTo>
                <a:lnTo>
                  <a:pt x="220500" y="71313"/>
                </a:lnTo>
                <a:lnTo>
                  <a:pt x="230462" y="51544"/>
                </a:lnTo>
                <a:lnTo>
                  <a:pt x="233577" y="39185"/>
                </a:lnTo>
                <a:lnTo>
                  <a:pt x="233577" y="36528"/>
                </a:lnTo>
                <a:lnTo>
                  <a:pt x="232919" y="24573"/>
                </a:lnTo>
                <a:lnTo>
                  <a:pt x="219760" y="22581"/>
                </a:lnTo>
                <a:lnTo>
                  <a:pt x="216470" y="21917"/>
                </a:lnTo>
                <a:lnTo>
                  <a:pt x="215812" y="21917"/>
                </a:lnTo>
                <a:lnTo>
                  <a:pt x="215812" y="13283"/>
                </a:lnTo>
                <a:lnTo>
                  <a:pt x="219760" y="0"/>
                </a:lnTo>
                <a:lnTo>
                  <a:pt x="225682" y="0"/>
                </a:lnTo>
                <a:lnTo>
                  <a:pt x="231994" y="1245"/>
                </a:lnTo>
                <a:lnTo>
                  <a:pt x="238183" y="5479"/>
                </a:lnTo>
                <a:lnTo>
                  <a:pt x="242892" y="13449"/>
                </a:lnTo>
                <a:lnTo>
                  <a:pt x="244763" y="25902"/>
                </a:lnTo>
                <a:lnTo>
                  <a:pt x="239828" y="50382"/>
                </a:lnTo>
                <a:lnTo>
                  <a:pt x="226011" y="79781"/>
                </a:lnTo>
                <a:lnTo>
                  <a:pt x="204791" y="112294"/>
                </a:lnTo>
                <a:lnTo>
                  <a:pt x="189909" y="130838"/>
                </a:lnTo>
                <a:close/>
              </a:path>
              <a:path w="245110" h="163195">
                <a:moveTo>
                  <a:pt x="163175" y="162718"/>
                </a:moveTo>
                <a:lnTo>
                  <a:pt x="159885" y="162718"/>
                </a:lnTo>
                <a:lnTo>
                  <a:pt x="159227" y="161390"/>
                </a:lnTo>
                <a:lnTo>
                  <a:pt x="158569" y="160725"/>
                </a:lnTo>
                <a:lnTo>
                  <a:pt x="158569" y="155412"/>
                </a:lnTo>
                <a:lnTo>
                  <a:pt x="157695" y="140489"/>
                </a:lnTo>
                <a:lnTo>
                  <a:pt x="154046" y="109751"/>
                </a:lnTo>
                <a:lnTo>
                  <a:pt x="146078" y="69300"/>
                </a:lnTo>
                <a:lnTo>
                  <a:pt x="132251" y="25237"/>
                </a:lnTo>
                <a:lnTo>
                  <a:pt x="153695" y="25237"/>
                </a:lnTo>
                <a:lnTo>
                  <a:pt x="160235" y="44446"/>
                </a:lnTo>
                <a:lnTo>
                  <a:pt x="168110" y="75962"/>
                </a:lnTo>
                <a:lnTo>
                  <a:pt x="173024" y="104365"/>
                </a:lnTo>
                <a:lnTo>
                  <a:pt x="176334" y="130838"/>
                </a:lnTo>
                <a:lnTo>
                  <a:pt x="189909" y="130838"/>
                </a:lnTo>
                <a:lnTo>
                  <a:pt x="177650" y="146114"/>
                </a:lnTo>
                <a:lnTo>
                  <a:pt x="172386" y="151427"/>
                </a:lnTo>
                <a:lnTo>
                  <a:pt x="163175" y="162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69734A2F-BAB1-4B91-BFA2-63598FB62EEF}"/>
              </a:ext>
            </a:extLst>
          </p:cNvPr>
          <p:cNvSpPr/>
          <p:nvPr/>
        </p:nvSpPr>
        <p:spPr>
          <a:xfrm>
            <a:off x="3368559" y="443647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575" y="0"/>
                </a:lnTo>
              </a:path>
            </a:pathLst>
          </a:custGeom>
          <a:ln w="12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0232CF63-3DF5-45BB-B8D7-C0E961ABBCA6}"/>
              </a:ext>
            </a:extLst>
          </p:cNvPr>
          <p:cNvSpPr/>
          <p:nvPr/>
        </p:nvSpPr>
        <p:spPr>
          <a:xfrm>
            <a:off x="3368559" y="4498237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575" y="0"/>
                </a:lnTo>
              </a:path>
            </a:pathLst>
          </a:custGeom>
          <a:ln w="12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EC8ED1D4-2AA0-406A-9D2E-ED255D7D4B9A}"/>
              </a:ext>
            </a:extLst>
          </p:cNvPr>
          <p:cNvSpPr/>
          <p:nvPr/>
        </p:nvSpPr>
        <p:spPr>
          <a:xfrm>
            <a:off x="3705437" y="4308620"/>
            <a:ext cx="112395" cy="317500"/>
          </a:xfrm>
          <a:custGeom>
            <a:avLst/>
            <a:gdLst/>
            <a:ahLst/>
            <a:cxnLst/>
            <a:rect l="l" t="t" r="r" b="b"/>
            <a:pathLst>
              <a:path w="112394" h="317500">
                <a:moveTo>
                  <a:pt x="111854" y="317466"/>
                </a:moveTo>
                <a:lnTo>
                  <a:pt x="105932" y="317466"/>
                </a:lnTo>
                <a:lnTo>
                  <a:pt x="95230" y="316802"/>
                </a:lnTo>
                <a:lnTo>
                  <a:pt x="51783" y="296068"/>
                </a:lnTo>
                <a:lnTo>
                  <a:pt x="45399" y="268983"/>
                </a:lnTo>
                <a:lnTo>
                  <a:pt x="45399" y="193933"/>
                </a:lnTo>
                <a:lnTo>
                  <a:pt x="44083" y="190612"/>
                </a:lnTo>
                <a:lnTo>
                  <a:pt x="39498" y="179903"/>
                </a:lnTo>
                <a:lnTo>
                  <a:pt x="31088" y="171186"/>
                </a:lnTo>
                <a:lnTo>
                  <a:pt x="19471" y="165208"/>
                </a:lnTo>
                <a:lnTo>
                  <a:pt x="5263" y="162718"/>
                </a:lnTo>
                <a:lnTo>
                  <a:pt x="1973" y="162054"/>
                </a:lnTo>
                <a:lnTo>
                  <a:pt x="0" y="162054"/>
                </a:lnTo>
                <a:lnTo>
                  <a:pt x="0" y="156740"/>
                </a:lnTo>
                <a:lnTo>
                  <a:pt x="2631" y="155412"/>
                </a:lnTo>
                <a:lnTo>
                  <a:pt x="8841" y="155163"/>
                </a:lnTo>
                <a:lnTo>
                  <a:pt x="16284" y="153918"/>
                </a:lnTo>
                <a:lnTo>
                  <a:pt x="45204" y="121260"/>
                </a:lnTo>
                <a:lnTo>
                  <a:pt x="45399" y="112242"/>
                </a:lnTo>
                <a:lnTo>
                  <a:pt x="45399" y="39849"/>
                </a:lnTo>
                <a:lnTo>
                  <a:pt x="50416" y="23816"/>
                </a:lnTo>
                <a:lnTo>
                  <a:pt x="63822" y="11207"/>
                </a:lnTo>
                <a:lnTo>
                  <a:pt x="83150" y="2957"/>
                </a:lnTo>
                <a:lnTo>
                  <a:pt x="105932" y="0"/>
                </a:lnTo>
                <a:lnTo>
                  <a:pt x="111854" y="0"/>
                </a:lnTo>
                <a:lnTo>
                  <a:pt x="111854" y="5313"/>
                </a:lnTo>
                <a:lnTo>
                  <a:pt x="110538" y="6641"/>
                </a:lnTo>
                <a:lnTo>
                  <a:pt x="108564" y="7305"/>
                </a:lnTo>
                <a:lnTo>
                  <a:pt x="87550" y="11871"/>
                </a:lnTo>
                <a:lnTo>
                  <a:pt x="74679" y="20920"/>
                </a:lnTo>
                <a:lnTo>
                  <a:pt x="68222" y="31962"/>
                </a:lnTo>
                <a:lnTo>
                  <a:pt x="66454" y="42506"/>
                </a:lnTo>
                <a:lnTo>
                  <a:pt x="66454" y="118884"/>
                </a:lnTo>
                <a:lnTo>
                  <a:pt x="64295" y="131648"/>
                </a:lnTo>
                <a:lnTo>
                  <a:pt x="57571" y="142793"/>
                </a:lnTo>
                <a:lnTo>
                  <a:pt x="45913" y="151946"/>
                </a:lnTo>
                <a:lnTo>
                  <a:pt x="28950" y="158733"/>
                </a:lnTo>
                <a:lnTo>
                  <a:pt x="35817" y="160891"/>
                </a:lnTo>
                <a:lnTo>
                  <a:pt x="65889" y="191806"/>
                </a:lnTo>
                <a:lnTo>
                  <a:pt x="66454" y="201239"/>
                </a:lnTo>
                <a:lnTo>
                  <a:pt x="66454" y="280274"/>
                </a:lnTo>
                <a:lnTo>
                  <a:pt x="67112" y="282930"/>
                </a:lnTo>
                <a:lnTo>
                  <a:pt x="72448" y="294107"/>
                </a:lnTo>
                <a:lnTo>
                  <a:pt x="81176" y="302606"/>
                </a:lnTo>
                <a:lnTo>
                  <a:pt x="92742" y="308241"/>
                </a:lnTo>
                <a:lnTo>
                  <a:pt x="106590" y="310825"/>
                </a:lnTo>
                <a:lnTo>
                  <a:pt x="111854" y="310825"/>
                </a:lnTo>
                <a:lnTo>
                  <a:pt x="111854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5233B9C8-CD26-4495-B3D8-0B871885F720}"/>
              </a:ext>
            </a:extLst>
          </p:cNvPr>
          <p:cNvSpPr/>
          <p:nvPr/>
        </p:nvSpPr>
        <p:spPr>
          <a:xfrm>
            <a:off x="3871244" y="4308621"/>
            <a:ext cx="73025" cy="317500"/>
          </a:xfrm>
          <a:custGeom>
            <a:avLst/>
            <a:gdLst/>
            <a:ahLst/>
            <a:cxnLst/>
            <a:rect l="l" t="t" r="r" b="b"/>
            <a:pathLst>
              <a:path w="73025" h="317500">
                <a:moveTo>
                  <a:pt x="71718" y="317466"/>
                </a:moveTo>
                <a:lnTo>
                  <a:pt x="69744" y="317466"/>
                </a:lnTo>
                <a:lnTo>
                  <a:pt x="63339" y="313637"/>
                </a:lnTo>
                <a:lnTo>
                  <a:pt x="35972" y="283563"/>
                </a:lnTo>
                <a:lnTo>
                  <a:pt x="10270" y="230649"/>
                </a:lnTo>
                <a:lnTo>
                  <a:pt x="791" y="179799"/>
                </a:lnTo>
                <a:lnTo>
                  <a:pt x="0" y="158733"/>
                </a:lnTo>
                <a:lnTo>
                  <a:pt x="863" y="137335"/>
                </a:lnTo>
                <a:lnTo>
                  <a:pt x="9992" y="88312"/>
                </a:lnTo>
                <a:lnTo>
                  <a:pt x="34861" y="35584"/>
                </a:lnTo>
                <a:lnTo>
                  <a:pt x="63133" y="4057"/>
                </a:lnTo>
                <a:lnTo>
                  <a:pt x="69744" y="0"/>
                </a:lnTo>
                <a:lnTo>
                  <a:pt x="71718" y="0"/>
                </a:lnTo>
                <a:lnTo>
                  <a:pt x="73034" y="1328"/>
                </a:lnTo>
                <a:lnTo>
                  <a:pt x="73034" y="4649"/>
                </a:lnTo>
                <a:lnTo>
                  <a:pt x="69086" y="8634"/>
                </a:lnTo>
                <a:lnTo>
                  <a:pt x="44793" y="41146"/>
                </a:lnTo>
                <a:lnTo>
                  <a:pt x="29197" y="77955"/>
                </a:lnTo>
                <a:lnTo>
                  <a:pt x="20880" y="117628"/>
                </a:lnTo>
                <a:lnTo>
                  <a:pt x="18423" y="158733"/>
                </a:lnTo>
                <a:lnTo>
                  <a:pt x="20581" y="196829"/>
                </a:lnTo>
                <a:lnTo>
                  <a:pt x="28292" y="236356"/>
                </a:lnTo>
                <a:lnTo>
                  <a:pt x="43405" y="274265"/>
                </a:lnTo>
                <a:lnTo>
                  <a:pt x="67770" y="307504"/>
                </a:lnTo>
                <a:lnTo>
                  <a:pt x="73034" y="312817"/>
                </a:lnTo>
                <a:lnTo>
                  <a:pt x="73034" y="316802"/>
                </a:lnTo>
                <a:lnTo>
                  <a:pt x="71718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3144E07B-10C4-4D0B-BD5B-D299A0276628}"/>
              </a:ext>
            </a:extLst>
          </p:cNvPr>
          <p:cNvSpPr/>
          <p:nvPr/>
        </p:nvSpPr>
        <p:spPr>
          <a:xfrm>
            <a:off x="3971913" y="4406916"/>
            <a:ext cx="137795" cy="143510"/>
          </a:xfrm>
          <a:custGeom>
            <a:avLst/>
            <a:gdLst/>
            <a:ahLst/>
            <a:cxnLst/>
            <a:rect l="l" t="t" r="r" b="b"/>
            <a:pathLst>
              <a:path w="137794" h="143510">
                <a:moveTo>
                  <a:pt x="6579" y="51804"/>
                </a:moveTo>
                <a:lnTo>
                  <a:pt x="0" y="51804"/>
                </a:lnTo>
                <a:lnTo>
                  <a:pt x="0" y="48483"/>
                </a:lnTo>
                <a:lnTo>
                  <a:pt x="2313" y="39787"/>
                </a:lnTo>
                <a:lnTo>
                  <a:pt x="9622" y="23245"/>
                </a:lnTo>
                <a:lnTo>
                  <a:pt x="22483" y="7201"/>
                </a:lnTo>
                <a:lnTo>
                  <a:pt x="41451" y="0"/>
                </a:lnTo>
                <a:lnTo>
                  <a:pt x="52123" y="1992"/>
                </a:lnTo>
                <a:lnTo>
                  <a:pt x="58979" y="6641"/>
                </a:lnTo>
                <a:lnTo>
                  <a:pt x="40135" y="6641"/>
                </a:lnTo>
                <a:lnTo>
                  <a:pt x="32610" y="8281"/>
                </a:lnTo>
                <a:lnTo>
                  <a:pt x="24344" y="14279"/>
                </a:lnTo>
                <a:lnTo>
                  <a:pt x="16079" y="26254"/>
                </a:lnTo>
                <a:lnTo>
                  <a:pt x="8553" y="45826"/>
                </a:lnTo>
                <a:lnTo>
                  <a:pt x="7237" y="51140"/>
                </a:lnTo>
                <a:lnTo>
                  <a:pt x="6579" y="51804"/>
                </a:lnTo>
                <a:close/>
              </a:path>
              <a:path w="137794" h="143510">
                <a:moveTo>
                  <a:pt x="80353" y="136816"/>
                </a:moveTo>
                <a:lnTo>
                  <a:pt x="68428" y="136816"/>
                </a:lnTo>
                <a:lnTo>
                  <a:pt x="92711" y="125193"/>
                </a:lnTo>
                <a:lnTo>
                  <a:pt x="110209" y="98627"/>
                </a:lnTo>
                <a:lnTo>
                  <a:pt x="120798" y="69570"/>
                </a:lnTo>
                <a:lnTo>
                  <a:pt x="124355" y="50475"/>
                </a:lnTo>
                <a:lnTo>
                  <a:pt x="123635" y="42506"/>
                </a:lnTo>
                <a:lnTo>
                  <a:pt x="121559" y="35532"/>
                </a:lnTo>
                <a:lnTo>
                  <a:pt x="118248" y="29554"/>
                </a:lnTo>
                <a:lnTo>
                  <a:pt x="113828" y="24573"/>
                </a:lnTo>
                <a:lnTo>
                  <a:pt x="109880" y="21253"/>
                </a:lnTo>
                <a:lnTo>
                  <a:pt x="108564" y="19260"/>
                </a:lnTo>
                <a:lnTo>
                  <a:pt x="108564" y="7969"/>
                </a:lnTo>
                <a:lnTo>
                  <a:pt x="115801" y="0"/>
                </a:lnTo>
                <a:lnTo>
                  <a:pt x="123697" y="0"/>
                </a:lnTo>
                <a:lnTo>
                  <a:pt x="128354" y="996"/>
                </a:lnTo>
                <a:lnTo>
                  <a:pt x="132826" y="4483"/>
                </a:lnTo>
                <a:lnTo>
                  <a:pt x="136188" y="11207"/>
                </a:lnTo>
                <a:lnTo>
                  <a:pt x="137514" y="21917"/>
                </a:lnTo>
                <a:lnTo>
                  <a:pt x="133916" y="47912"/>
                </a:lnTo>
                <a:lnTo>
                  <a:pt x="122052" y="88913"/>
                </a:lnTo>
                <a:lnTo>
                  <a:pt x="100319" y="126802"/>
                </a:lnTo>
                <a:lnTo>
                  <a:pt x="80353" y="136816"/>
                </a:lnTo>
                <a:close/>
              </a:path>
              <a:path w="137794" h="143510">
                <a:moveTo>
                  <a:pt x="67112" y="143457"/>
                </a:moveTo>
                <a:lnTo>
                  <a:pt x="54426" y="142098"/>
                </a:lnTo>
                <a:lnTo>
                  <a:pt x="40629" y="136567"/>
                </a:lnTo>
                <a:lnTo>
                  <a:pt x="29546" y="124685"/>
                </a:lnTo>
                <a:lnTo>
                  <a:pt x="25002" y="104272"/>
                </a:lnTo>
                <a:lnTo>
                  <a:pt x="25835" y="93355"/>
                </a:lnTo>
                <a:lnTo>
                  <a:pt x="28703" y="80196"/>
                </a:lnTo>
                <a:lnTo>
                  <a:pt x="34162" y="62804"/>
                </a:lnTo>
                <a:lnTo>
                  <a:pt x="42767" y="39185"/>
                </a:lnTo>
                <a:lnTo>
                  <a:pt x="44741" y="33207"/>
                </a:lnTo>
                <a:lnTo>
                  <a:pt x="48031" y="24573"/>
                </a:lnTo>
                <a:lnTo>
                  <a:pt x="48031" y="6641"/>
                </a:lnTo>
                <a:lnTo>
                  <a:pt x="58979" y="6641"/>
                </a:lnTo>
                <a:lnTo>
                  <a:pt x="60203" y="7471"/>
                </a:lnTo>
                <a:lnTo>
                  <a:pt x="65323" y="15690"/>
                </a:lnTo>
                <a:lnTo>
                  <a:pt x="67112" y="25902"/>
                </a:lnTo>
                <a:lnTo>
                  <a:pt x="67112" y="31879"/>
                </a:lnTo>
                <a:lnTo>
                  <a:pt x="65138" y="35864"/>
                </a:lnTo>
                <a:lnTo>
                  <a:pt x="63164" y="41841"/>
                </a:lnTo>
                <a:lnTo>
                  <a:pt x="56122" y="60728"/>
                </a:lnTo>
                <a:lnTo>
                  <a:pt x="50252" y="78370"/>
                </a:lnTo>
                <a:lnTo>
                  <a:pt x="46232" y="94517"/>
                </a:lnTo>
                <a:lnTo>
                  <a:pt x="44741" y="108921"/>
                </a:lnTo>
                <a:lnTo>
                  <a:pt x="46129" y="120284"/>
                </a:lnTo>
                <a:lnTo>
                  <a:pt x="50416" y="129095"/>
                </a:lnTo>
                <a:lnTo>
                  <a:pt x="57787" y="134792"/>
                </a:lnTo>
                <a:lnTo>
                  <a:pt x="68428" y="136816"/>
                </a:lnTo>
                <a:lnTo>
                  <a:pt x="80353" y="136816"/>
                </a:lnTo>
                <a:lnTo>
                  <a:pt x="67112" y="14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17FDD6E6-BBD5-4AA0-BAA3-5687F92F3C31}"/>
              </a:ext>
            </a:extLst>
          </p:cNvPr>
          <p:cNvSpPr/>
          <p:nvPr/>
        </p:nvSpPr>
        <p:spPr>
          <a:xfrm>
            <a:off x="4128508" y="4496578"/>
            <a:ext cx="95885" cy="100330"/>
          </a:xfrm>
          <a:custGeom>
            <a:avLst/>
            <a:gdLst/>
            <a:ahLst/>
            <a:cxnLst/>
            <a:rect l="l" t="t" r="r" b="b"/>
            <a:pathLst>
              <a:path w="95885" h="100329">
                <a:moveTo>
                  <a:pt x="40793" y="100287"/>
                </a:moveTo>
                <a:lnTo>
                  <a:pt x="22761" y="96977"/>
                </a:lnTo>
                <a:lnTo>
                  <a:pt x="10033" y="88249"/>
                </a:lnTo>
                <a:lnTo>
                  <a:pt x="2487" y="75911"/>
                </a:lnTo>
                <a:lnTo>
                  <a:pt x="0" y="61766"/>
                </a:lnTo>
                <a:lnTo>
                  <a:pt x="5345" y="38946"/>
                </a:lnTo>
                <a:lnTo>
                  <a:pt x="19574" y="19177"/>
                </a:lnTo>
                <a:lnTo>
                  <a:pt x="39971" y="5261"/>
                </a:lnTo>
                <a:lnTo>
                  <a:pt x="63822" y="0"/>
                </a:lnTo>
                <a:lnTo>
                  <a:pt x="73342" y="954"/>
                </a:lnTo>
                <a:lnTo>
                  <a:pt x="82739" y="4150"/>
                </a:lnTo>
                <a:lnTo>
                  <a:pt x="85750" y="6641"/>
                </a:lnTo>
                <a:lnTo>
                  <a:pt x="63822" y="6641"/>
                </a:lnTo>
                <a:lnTo>
                  <a:pt x="55474" y="7741"/>
                </a:lnTo>
                <a:lnTo>
                  <a:pt x="25917" y="36009"/>
                </a:lnTo>
                <a:lnTo>
                  <a:pt x="18423" y="69072"/>
                </a:lnTo>
                <a:lnTo>
                  <a:pt x="19800" y="78899"/>
                </a:lnTo>
                <a:lnTo>
                  <a:pt x="24015" y="86921"/>
                </a:lnTo>
                <a:lnTo>
                  <a:pt x="31191" y="92328"/>
                </a:lnTo>
                <a:lnTo>
                  <a:pt x="41451" y="94310"/>
                </a:lnTo>
                <a:lnTo>
                  <a:pt x="70269" y="94310"/>
                </a:lnTo>
                <a:lnTo>
                  <a:pt x="64871" y="96811"/>
                </a:lnTo>
                <a:lnTo>
                  <a:pt x="40793" y="100287"/>
                </a:lnTo>
                <a:close/>
              </a:path>
              <a:path w="95885" h="100329">
                <a:moveTo>
                  <a:pt x="84877" y="33871"/>
                </a:moveTo>
                <a:lnTo>
                  <a:pt x="76323" y="33871"/>
                </a:lnTo>
                <a:lnTo>
                  <a:pt x="71718" y="31215"/>
                </a:lnTo>
                <a:lnTo>
                  <a:pt x="71718" y="20588"/>
                </a:lnTo>
                <a:lnTo>
                  <a:pt x="75008" y="14611"/>
                </a:lnTo>
                <a:lnTo>
                  <a:pt x="82903" y="13283"/>
                </a:lnTo>
                <a:lnTo>
                  <a:pt x="76981" y="6641"/>
                </a:lnTo>
                <a:lnTo>
                  <a:pt x="85750" y="6641"/>
                </a:lnTo>
                <a:lnTo>
                  <a:pt x="89915" y="10086"/>
                </a:lnTo>
                <a:lnTo>
                  <a:pt x="92773" y="19260"/>
                </a:lnTo>
                <a:lnTo>
                  <a:pt x="92773" y="29887"/>
                </a:lnTo>
                <a:lnTo>
                  <a:pt x="84877" y="33871"/>
                </a:lnTo>
                <a:close/>
              </a:path>
              <a:path w="95885" h="100329">
                <a:moveTo>
                  <a:pt x="70269" y="94310"/>
                </a:moveTo>
                <a:lnTo>
                  <a:pt x="41451" y="94310"/>
                </a:lnTo>
                <a:lnTo>
                  <a:pt x="48010" y="93988"/>
                </a:lnTo>
                <a:lnTo>
                  <a:pt x="59874" y="91736"/>
                </a:lnTo>
                <a:lnTo>
                  <a:pt x="74206" y="85624"/>
                </a:lnTo>
                <a:lnTo>
                  <a:pt x="88167" y="73721"/>
                </a:lnTo>
                <a:lnTo>
                  <a:pt x="89483" y="71728"/>
                </a:lnTo>
                <a:lnTo>
                  <a:pt x="90141" y="71064"/>
                </a:lnTo>
                <a:lnTo>
                  <a:pt x="93431" y="71064"/>
                </a:lnTo>
                <a:lnTo>
                  <a:pt x="95404" y="73721"/>
                </a:lnTo>
                <a:lnTo>
                  <a:pt x="95404" y="75049"/>
                </a:lnTo>
                <a:lnTo>
                  <a:pt x="92053" y="80394"/>
                </a:lnTo>
                <a:lnTo>
                  <a:pt x="81916" y="88913"/>
                </a:lnTo>
                <a:lnTo>
                  <a:pt x="70269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E8F710F6-FCBF-4041-97D4-91193FF2242E}"/>
              </a:ext>
            </a:extLst>
          </p:cNvPr>
          <p:cNvSpPr/>
          <p:nvPr/>
        </p:nvSpPr>
        <p:spPr>
          <a:xfrm>
            <a:off x="4242337" y="4496578"/>
            <a:ext cx="94615" cy="100330"/>
          </a:xfrm>
          <a:custGeom>
            <a:avLst/>
            <a:gdLst/>
            <a:ahLst/>
            <a:cxnLst/>
            <a:rect l="l" t="t" r="r" b="b"/>
            <a:pathLst>
              <a:path w="94614" h="100329">
                <a:moveTo>
                  <a:pt x="39477" y="100287"/>
                </a:moveTo>
                <a:lnTo>
                  <a:pt x="22483" y="96925"/>
                </a:lnTo>
                <a:lnTo>
                  <a:pt x="10116" y="87834"/>
                </a:lnTo>
                <a:lnTo>
                  <a:pt x="2559" y="74510"/>
                </a:lnTo>
                <a:lnTo>
                  <a:pt x="0" y="58445"/>
                </a:lnTo>
                <a:lnTo>
                  <a:pt x="5962" y="33342"/>
                </a:lnTo>
                <a:lnTo>
                  <a:pt x="21054" y="15026"/>
                </a:lnTo>
                <a:lnTo>
                  <a:pt x="41081" y="3808"/>
                </a:lnTo>
                <a:lnTo>
                  <a:pt x="61848" y="0"/>
                </a:lnTo>
                <a:lnTo>
                  <a:pt x="72448" y="1338"/>
                </a:lnTo>
                <a:lnTo>
                  <a:pt x="81011" y="5230"/>
                </a:lnTo>
                <a:lnTo>
                  <a:pt x="82303" y="6641"/>
                </a:lnTo>
                <a:lnTo>
                  <a:pt x="61848" y="6641"/>
                </a:lnTo>
                <a:lnTo>
                  <a:pt x="54384" y="7554"/>
                </a:lnTo>
                <a:lnTo>
                  <a:pt x="43096" y="11954"/>
                </a:lnTo>
                <a:lnTo>
                  <a:pt x="31315" y="22332"/>
                </a:lnTo>
                <a:lnTo>
                  <a:pt x="22370" y="41177"/>
                </a:lnTo>
                <a:lnTo>
                  <a:pt x="72469" y="41177"/>
                </a:lnTo>
                <a:lnTo>
                  <a:pt x="69744" y="42506"/>
                </a:lnTo>
                <a:lnTo>
                  <a:pt x="60029" y="45193"/>
                </a:lnTo>
                <a:lnTo>
                  <a:pt x="49758" y="46573"/>
                </a:lnTo>
                <a:lnTo>
                  <a:pt x="40598" y="47082"/>
                </a:lnTo>
                <a:lnTo>
                  <a:pt x="34214" y="47155"/>
                </a:lnTo>
                <a:lnTo>
                  <a:pt x="20396" y="47155"/>
                </a:lnTo>
                <a:lnTo>
                  <a:pt x="17765" y="59774"/>
                </a:lnTo>
                <a:lnTo>
                  <a:pt x="17765" y="67079"/>
                </a:lnTo>
                <a:lnTo>
                  <a:pt x="19307" y="78899"/>
                </a:lnTo>
                <a:lnTo>
                  <a:pt x="23686" y="87419"/>
                </a:lnTo>
                <a:lnTo>
                  <a:pt x="30533" y="92577"/>
                </a:lnTo>
                <a:lnTo>
                  <a:pt x="39477" y="94310"/>
                </a:lnTo>
                <a:lnTo>
                  <a:pt x="68953" y="94310"/>
                </a:lnTo>
                <a:lnTo>
                  <a:pt x="63555" y="96811"/>
                </a:lnTo>
                <a:lnTo>
                  <a:pt x="39477" y="100287"/>
                </a:lnTo>
                <a:close/>
              </a:path>
              <a:path w="94614" h="100329">
                <a:moveTo>
                  <a:pt x="72469" y="41177"/>
                </a:moveTo>
                <a:lnTo>
                  <a:pt x="32898" y="41177"/>
                </a:lnTo>
                <a:lnTo>
                  <a:pt x="44083" y="40845"/>
                </a:lnTo>
                <a:lnTo>
                  <a:pt x="59710" y="38521"/>
                </a:lnTo>
                <a:lnTo>
                  <a:pt x="73609" y="32211"/>
                </a:lnTo>
                <a:lnTo>
                  <a:pt x="79613" y="19924"/>
                </a:lnTo>
                <a:lnTo>
                  <a:pt x="79613" y="11290"/>
                </a:lnTo>
                <a:lnTo>
                  <a:pt x="71718" y="6641"/>
                </a:lnTo>
                <a:lnTo>
                  <a:pt x="82303" y="6641"/>
                </a:lnTo>
                <a:lnTo>
                  <a:pt x="86738" y="11487"/>
                </a:lnTo>
                <a:lnTo>
                  <a:pt x="88825" y="19924"/>
                </a:lnTo>
                <a:lnTo>
                  <a:pt x="88157" y="25507"/>
                </a:lnTo>
                <a:lnTo>
                  <a:pt x="85453" y="31713"/>
                </a:lnTo>
                <a:lnTo>
                  <a:pt x="79665" y="37670"/>
                </a:lnTo>
                <a:lnTo>
                  <a:pt x="72469" y="41177"/>
                </a:lnTo>
                <a:close/>
              </a:path>
              <a:path w="94614" h="100329">
                <a:moveTo>
                  <a:pt x="68953" y="94310"/>
                </a:moveTo>
                <a:lnTo>
                  <a:pt x="39477" y="94310"/>
                </a:lnTo>
                <a:lnTo>
                  <a:pt x="46139" y="93988"/>
                </a:lnTo>
                <a:lnTo>
                  <a:pt x="58229" y="91736"/>
                </a:lnTo>
                <a:lnTo>
                  <a:pt x="72787" y="85624"/>
                </a:lnTo>
                <a:lnTo>
                  <a:pt x="86851" y="73721"/>
                </a:lnTo>
                <a:lnTo>
                  <a:pt x="88167" y="71728"/>
                </a:lnTo>
                <a:lnTo>
                  <a:pt x="88825" y="71064"/>
                </a:lnTo>
                <a:lnTo>
                  <a:pt x="92115" y="71064"/>
                </a:lnTo>
                <a:lnTo>
                  <a:pt x="94089" y="73721"/>
                </a:lnTo>
                <a:lnTo>
                  <a:pt x="94089" y="75049"/>
                </a:lnTo>
                <a:lnTo>
                  <a:pt x="90737" y="80394"/>
                </a:lnTo>
                <a:lnTo>
                  <a:pt x="80600" y="88913"/>
                </a:lnTo>
                <a:lnTo>
                  <a:pt x="68953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A33C5270-F862-492E-B76C-0D46D08C4D3D}"/>
              </a:ext>
            </a:extLst>
          </p:cNvPr>
          <p:cNvSpPr/>
          <p:nvPr/>
        </p:nvSpPr>
        <p:spPr>
          <a:xfrm>
            <a:off x="4356822" y="4496579"/>
            <a:ext cx="135255" cy="100330"/>
          </a:xfrm>
          <a:custGeom>
            <a:avLst/>
            <a:gdLst/>
            <a:ahLst/>
            <a:cxnLst/>
            <a:rect l="l" t="t" r="r" b="b"/>
            <a:pathLst>
              <a:path w="135255" h="100329">
                <a:moveTo>
                  <a:pt x="7237" y="37192"/>
                </a:moveTo>
                <a:lnTo>
                  <a:pt x="0" y="37192"/>
                </a:lnTo>
                <a:lnTo>
                  <a:pt x="0" y="33207"/>
                </a:lnTo>
                <a:lnTo>
                  <a:pt x="3289" y="20588"/>
                </a:lnTo>
                <a:lnTo>
                  <a:pt x="7895" y="11954"/>
                </a:lnTo>
                <a:lnTo>
                  <a:pt x="11185" y="7305"/>
                </a:lnTo>
                <a:lnTo>
                  <a:pt x="16449" y="0"/>
                </a:lnTo>
                <a:lnTo>
                  <a:pt x="25660" y="0"/>
                </a:lnTo>
                <a:lnTo>
                  <a:pt x="32970" y="1068"/>
                </a:lnTo>
                <a:lnTo>
                  <a:pt x="40218" y="4566"/>
                </a:lnTo>
                <a:lnTo>
                  <a:pt x="42140" y="6641"/>
                </a:lnTo>
                <a:lnTo>
                  <a:pt x="25002" y="6641"/>
                </a:lnTo>
                <a:lnTo>
                  <a:pt x="19286" y="8509"/>
                </a:lnTo>
                <a:lnTo>
                  <a:pt x="14804" y="13615"/>
                </a:lnTo>
                <a:lnTo>
                  <a:pt x="11308" y="21211"/>
                </a:lnTo>
                <a:lnTo>
                  <a:pt x="8553" y="30551"/>
                </a:lnTo>
                <a:lnTo>
                  <a:pt x="7237" y="36528"/>
                </a:lnTo>
                <a:lnTo>
                  <a:pt x="7237" y="37192"/>
                </a:lnTo>
                <a:close/>
              </a:path>
              <a:path w="135255" h="100329">
                <a:moveTo>
                  <a:pt x="57349" y="20588"/>
                </a:moveTo>
                <a:lnTo>
                  <a:pt x="49347" y="20588"/>
                </a:lnTo>
                <a:lnTo>
                  <a:pt x="55289" y="13449"/>
                </a:lnTo>
                <a:lnTo>
                  <a:pt x="63329" y="6807"/>
                </a:lnTo>
                <a:lnTo>
                  <a:pt x="73589" y="1909"/>
                </a:lnTo>
                <a:lnTo>
                  <a:pt x="86193" y="0"/>
                </a:lnTo>
                <a:lnTo>
                  <a:pt x="95610" y="954"/>
                </a:lnTo>
                <a:lnTo>
                  <a:pt x="104780" y="4649"/>
                </a:lnTo>
                <a:lnTo>
                  <a:pt x="106584" y="6641"/>
                </a:lnTo>
                <a:lnTo>
                  <a:pt x="85535" y="6641"/>
                </a:lnTo>
                <a:lnTo>
                  <a:pt x="74288" y="8540"/>
                </a:lnTo>
                <a:lnTo>
                  <a:pt x="65138" y="13366"/>
                </a:lnTo>
                <a:lnTo>
                  <a:pt x="57962" y="19810"/>
                </a:lnTo>
                <a:lnTo>
                  <a:pt x="57349" y="20588"/>
                </a:lnTo>
                <a:close/>
              </a:path>
              <a:path w="135255" h="100329">
                <a:moveTo>
                  <a:pt x="26318" y="100287"/>
                </a:moveTo>
                <a:lnTo>
                  <a:pt x="18423" y="100287"/>
                </a:lnTo>
                <a:lnTo>
                  <a:pt x="14475" y="98295"/>
                </a:lnTo>
                <a:lnTo>
                  <a:pt x="14475" y="92317"/>
                </a:lnTo>
                <a:lnTo>
                  <a:pt x="15791" y="87004"/>
                </a:lnTo>
                <a:lnTo>
                  <a:pt x="17107" y="84347"/>
                </a:lnTo>
                <a:lnTo>
                  <a:pt x="23686" y="55789"/>
                </a:lnTo>
                <a:lnTo>
                  <a:pt x="25002" y="50475"/>
                </a:lnTo>
                <a:lnTo>
                  <a:pt x="26976" y="41841"/>
                </a:lnTo>
                <a:lnTo>
                  <a:pt x="28950" y="35864"/>
                </a:lnTo>
                <a:lnTo>
                  <a:pt x="30266" y="29887"/>
                </a:lnTo>
                <a:lnTo>
                  <a:pt x="32240" y="21253"/>
                </a:lnTo>
                <a:lnTo>
                  <a:pt x="32240" y="11290"/>
                </a:lnTo>
                <a:lnTo>
                  <a:pt x="30924" y="6641"/>
                </a:lnTo>
                <a:lnTo>
                  <a:pt x="42140" y="6641"/>
                </a:lnTo>
                <a:lnTo>
                  <a:pt x="46108" y="10927"/>
                </a:lnTo>
                <a:lnTo>
                  <a:pt x="49347" y="20588"/>
                </a:lnTo>
                <a:lnTo>
                  <a:pt x="57349" y="20588"/>
                </a:lnTo>
                <a:lnTo>
                  <a:pt x="52637" y="26566"/>
                </a:lnTo>
                <a:lnTo>
                  <a:pt x="46057" y="35864"/>
                </a:lnTo>
                <a:lnTo>
                  <a:pt x="45399" y="37856"/>
                </a:lnTo>
                <a:lnTo>
                  <a:pt x="43425" y="46490"/>
                </a:lnTo>
                <a:lnTo>
                  <a:pt x="42109" y="51804"/>
                </a:lnTo>
                <a:lnTo>
                  <a:pt x="40793" y="56453"/>
                </a:lnTo>
                <a:lnTo>
                  <a:pt x="35530" y="77706"/>
                </a:lnTo>
                <a:lnTo>
                  <a:pt x="34872" y="81691"/>
                </a:lnTo>
                <a:lnTo>
                  <a:pt x="33556" y="86340"/>
                </a:lnTo>
                <a:lnTo>
                  <a:pt x="31582" y="93646"/>
                </a:lnTo>
                <a:lnTo>
                  <a:pt x="30924" y="95638"/>
                </a:lnTo>
                <a:lnTo>
                  <a:pt x="29608" y="97631"/>
                </a:lnTo>
                <a:lnTo>
                  <a:pt x="26318" y="100287"/>
                </a:lnTo>
                <a:close/>
              </a:path>
              <a:path w="135255" h="100329">
                <a:moveTo>
                  <a:pt x="102642" y="100287"/>
                </a:moveTo>
                <a:lnTo>
                  <a:pt x="94736" y="98959"/>
                </a:lnTo>
                <a:lnTo>
                  <a:pt x="88249" y="95140"/>
                </a:lnTo>
                <a:lnTo>
                  <a:pt x="83859" y="89080"/>
                </a:lnTo>
                <a:lnTo>
                  <a:pt x="82245" y="81027"/>
                </a:lnTo>
                <a:lnTo>
                  <a:pt x="82245" y="77706"/>
                </a:lnTo>
                <a:lnTo>
                  <a:pt x="82903" y="75713"/>
                </a:lnTo>
                <a:lnTo>
                  <a:pt x="85535" y="69072"/>
                </a:lnTo>
                <a:lnTo>
                  <a:pt x="88876" y="59649"/>
                </a:lnTo>
                <a:lnTo>
                  <a:pt x="93019" y="46989"/>
                </a:lnTo>
                <a:lnTo>
                  <a:pt x="96546" y="33581"/>
                </a:lnTo>
                <a:lnTo>
                  <a:pt x="98036" y="21917"/>
                </a:lnTo>
                <a:lnTo>
                  <a:pt x="98036" y="6641"/>
                </a:lnTo>
                <a:lnTo>
                  <a:pt x="106584" y="6641"/>
                </a:lnTo>
                <a:lnTo>
                  <a:pt x="111730" y="12328"/>
                </a:lnTo>
                <a:lnTo>
                  <a:pt x="114485" y="25237"/>
                </a:lnTo>
                <a:lnTo>
                  <a:pt x="113108" y="36279"/>
                </a:lnTo>
                <a:lnTo>
                  <a:pt x="99352" y="78370"/>
                </a:lnTo>
                <a:lnTo>
                  <a:pt x="98036" y="81027"/>
                </a:lnTo>
                <a:lnTo>
                  <a:pt x="98036" y="90989"/>
                </a:lnTo>
                <a:lnTo>
                  <a:pt x="98694" y="94310"/>
                </a:lnTo>
                <a:lnTo>
                  <a:pt x="118181" y="94310"/>
                </a:lnTo>
                <a:lnTo>
                  <a:pt x="117117" y="95462"/>
                </a:lnTo>
                <a:lnTo>
                  <a:pt x="102642" y="100287"/>
                </a:lnTo>
                <a:close/>
              </a:path>
              <a:path w="135255" h="100329">
                <a:moveTo>
                  <a:pt x="118181" y="94310"/>
                </a:moveTo>
                <a:lnTo>
                  <a:pt x="103300" y="94310"/>
                </a:lnTo>
                <a:lnTo>
                  <a:pt x="110147" y="92577"/>
                </a:lnTo>
                <a:lnTo>
                  <a:pt x="116624" y="87419"/>
                </a:lnTo>
                <a:lnTo>
                  <a:pt x="122361" y="78899"/>
                </a:lnTo>
                <a:lnTo>
                  <a:pt x="126987" y="67079"/>
                </a:lnTo>
                <a:lnTo>
                  <a:pt x="127645" y="64423"/>
                </a:lnTo>
                <a:lnTo>
                  <a:pt x="128303" y="63094"/>
                </a:lnTo>
                <a:lnTo>
                  <a:pt x="134882" y="63094"/>
                </a:lnTo>
                <a:lnTo>
                  <a:pt x="134882" y="66415"/>
                </a:lnTo>
                <a:lnTo>
                  <a:pt x="132991" y="73109"/>
                </a:lnTo>
                <a:lnTo>
                  <a:pt x="127151" y="84596"/>
                </a:lnTo>
                <a:lnTo>
                  <a:pt x="118181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5112B83C-5473-4A20-B866-E0167693C5E9}"/>
              </a:ext>
            </a:extLst>
          </p:cNvPr>
          <p:cNvSpPr/>
          <p:nvPr/>
        </p:nvSpPr>
        <p:spPr>
          <a:xfrm>
            <a:off x="4545000" y="4513183"/>
            <a:ext cx="37465" cy="95250"/>
          </a:xfrm>
          <a:custGeom>
            <a:avLst/>
            <a:gdLst/>
            <a:ahLst/>
            <a:cxnLst/>
            <a:rect l="l" t="t" r="r" b="b"/>
            <a:pathLst>
              <a:path w="37464" h="95250">
                <a:moveTo>
                  <a:pt x="20396" y="33871"/>
                </a:moveTo>
                <a:lnTo>
                  <a:pt x="6579" y="33871"/>
                </a:lnTo>
                <a:lnTo>
                  <a:pt x="0" y="25237"/>
                </a:lnTo>
                <a:lnTo>
                  <a:pt x="0" y="7969"/>
                </a:lnTo>
                <a:lnTo>
                  <a:pt x="6579" y="0"/>
                </a:lnTo>
                <a:lnTo>
                  <a:pt x="17107" y="0"/>
                </a:lnTo>
                <a:lnTo>
                  <a:pt x="25187" y="2293"/>
                </a:lnTo>
                <a:lnTo>
                  <a:pt x="31417" y="8883"/>
                </a:lnTo>
                <a:lnTo>
                  <a:pt x="35427" y="19333"/>
                </a:lnTo>
                <a:lnTo>
                  <a:pt x="36370" y="28558"/>
                </a:lnTo>
                <a:lnTo>
                  <a:pt x="28950" y="28558"/>
                </a:lnTo>
                <a:lnTo>
                  <a:pt x="28950" y="29222"/>
                </a:lnTo>
                <a:lnTo>
                  <a:pt x="27634" y="29887"/>
                </a:lnTo>
                <a:lnTo>
                  <a:pt x="25002" y="32543"/>
                </a:lnTo>
                <a:lnTo>
                  <a:pt x="20396" y="33871"/>
                </a:lnTo>
                <a:close/>
              </a:path>
              <a:path w="37464" h="95250">
                <a:moveTo>
                  <a:pt x="8553" y="94974"/>
                </a:moveTo>
                <a:lnTo>
                  <a:pt x="6579" y="94974"/>
                </a:lnTo>
                <a:lnTo>
                  <a:pt x="5263" y="93646"/>
                </a:lnTo>
                <a:lnTo>
                  <a:pt x="5263" y="89661"/>
                </a:lnTo>
                <a:lnTo>
                  <a:pt x="8553" y="86340"/>
                </a:lnTo>
                <a:lnTo>
                  <a:pt x="16387" y="76917"/>
                </a:lnTo>
                <a:lnTo>
                  <a:pt x="23357" y="64755"/>
                </a:lnTo>
                <a:lnTo>
                  <a:pt x="28354" y="50102"/>
                </a:lnTo>
                <a:lnTo>
                  <a:pt x="30266" y="33207"/>
                </a:lnTo>
                <a:lnTo>
                  <a:pt x="30266" y="29222"/>
                </a:lnTo>
                <a:lnTo>
                  <a:pt x="29608" y="28558"/>
                </a:lnTo>
                <a:lnTo>
                  <a:pt x="36370" y="28558"/>
                </a:lnTo>
                <a:lnTo>
                  <a:pt x="36846" y="33207"/>
                </a:lnTo>
                <a:lnTo>
                  <a:pt x="32887" y="58549"/>
                </a:lnTo>
                <a:lnTo>
                  <a:pt x="23933" y="78038"/>
                </a:lnTo>
                <a:lnTo>
                  <a:pt x="14362" y="90553"/>
                </a:lnTo>
                <a:lnTo>
                  <a:pt x="8553" y="94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6541480A-1D9C-4AE8-8695-42F40049BF5F}"/>
              </a:ext>
            </a:extLst>
          </p:cNvPr>
          <p:cNvSpPr/>
          <p:nvPr/>
        </p:nvSpPr>
        <p:spPr>
          <a:xfrm>
            <a:off x="4667377" y="4406918"/>
            <a:ext cx="138430" cy="143510"/>
          </a:xfrm>
          <a:custGeom>
            <a:avLst/>
            <a:gdLst/>
            <a:ahLst/>
            <a:cxnLst/>
            <a:rect l="l" t="t" r="r" b="b"/>
            <a:pathLst>
              <a:path w="138429" h="143510">
                <a:moveTo>
                  <a:pt x="6579" y="51804"/>
                </a:moveTo>
                <a:lnTo>
                  <a:pt x="0" y="51804"/>
                </a:lnTo>
                <a:lnTo>
                  <a:pt x="0" y="48483"/>
                </a:lnTo>
                <a:lnTo>
                  <a:pt x="2313" y="39787"/>
                </a:lnTo>
                <a:lnTo>
                  <a:pt x="9622" y="23245"/>
                </a:lnTo>
                <a:lnTo>
                  <a:pt x="22483" y="7201"/>
                </a:lnTo>
                <a:lnTo>
                  <a:pt x="41451" y="0"/>
                </a:lnTo>
                <a:lnTo>
                  <a:pt x="52123" y="1992"/>
                </a:lnTo>
                <a:lnTo>
                  <a:pt x="58979" y="6641"/>
                </a:lnTo>
                <a:lnTo>
                  <a:pt x="40135" y="6641"/>
                </a:lnTo>
                <a:lnTo>
                  <a:pt x="32610" y="8281"/>
                </a:lnTo>
                <a:lnTo>
                  <a:pt x="24344" y="14279"/>
                </a:lnTo>
                <a:lnTo>
                  <a:pt x="16079" y="26254"/>
                </a:lnTo>
                <a:lnTo>
                  <a:pt x="8553" y="45826"/>
                </a:lnTo>
                <a:lnTo>
                  <a:pt x="7237" y="51140"/>
                </a:lnTo>
                <a:lnTo>
                  <a:pt x="6579" y="51804"/>
                </a:lnTo>
                <a:close/>
              </a:path>
              <a:path w="138429" h="143510">
                <a:moveTo>
                  <a:pt x="80394" y="136816"/>
                </a:moveTo>
                <a:lnTo>
                  <a:pt x="68428" y="136816"/>
                </a:lnTo>
                <a:lnTo>
                  <a:pt x="92711" y="125193"/>
                </a:lnTo>
                <a:lnTo>
                  <a:pt x="110209" y="98627"/>
                </a:lnTo>
                <a:lnTo>
                  <a:pt x="120798" y="69570"/>
                </a:lnTo>
                <a:lnTo>
                  <a:pt x="124355" y="50475"/>
                </a:lnTo>
                <a:lnTo>
                  <a:pt x="123635" y="42506"/>
                </a:lnTo>
                <a:lnTo>
                  <a:pt x="121559" y="35532"/>
                </a:lnTo>
                <a:lnTo>
                  <a:pt x="118248" y="29554"/>
                </a:lnTo>
                <a:lnTo>
                  <a:pt x="113828" y="24573"/>
                </a:lnTo>
                <a:lnTo>
                  <a:pt x="109880" y="21253"/>
                </a:lnTo>
                <a:lnTo>
                  <a:pt x="108564" y="19260"/>
                </a:lnTo>
                <a:lnTo>
                  <a:pt x="108564" y="7969"/>
                </a:lnTo>
                <a:lnTo>
                  <a:pt x="116459" y="0"/>
                </a:lnTo>
                <a:lnTo>
                  <a:pt x="123697" y="0"/>
                </a:lnTo>
                <a:lnTo>
                  <a:pt x="128457" y="996"/>
                </a:lnTo>
                <a:lnTo>
                  <a:pt x="133155" y="4483"/>
                </a:lnTo>
                <a:lnTo>
                  <a:pt x="136743" y="11207"/>
                </a:lnTo>
                <a:lnTo>
                  <a:pt x="138172" y="21917"/>
                </a:lnTo>
                <a:lnTo>
                  <a:pt x="134471" y="47912"/>
                </a:lnTo>
                <a:lnTo>
                  <a:pt x="122381" y="88913"/>
                </a:lnTo>
                <a:lnTo>
                  <a:pt x="100421" y="126802"/>
                </a:lnTo>
                <a:lnTo>
                  <a:pt x="80394" y="136816"/>
                </a:lnTo>
                <a:close/>
              </a:path>
              <a:path w="138429" h="143510">
                <a:moveTo>
                  <a:pt x="67112" y="143457"/>
                </a:moveTo>
                <a:lnTo>
                  <a:pt x="54426" y="142098"/>
                </a:lnTo>
                <a:lnTo>
                  <a:pt x="40629" y="136567"/>
                </a:lnTo>
                <a:lnTo>
                  <a:pt x="29546" y="124685"/>
                </a:lnTo>
                <a:lnTo>
                  <a:pt x="25002" y="104272"/>
                </a:lnTo>
                <a:lnTo>
                  <a:pt x="25835" y="93355"/>
                </a:lnTo>
                <a:lnTo>
                  <a:pt x="28703" y="80196"/>
                </a:lnTo>
                <a:lnTo>
                  <a:pt x="34162" y="62804"/>
                </a:lnTo>
                <a:lnTo>
                  <a:pt x="42767" y="39185"/>
                </a:lnTo>
                <a:lnTo>
                  <a:pt x="45399" y="33207"/>
                </a:lnTo>
                <a:lnTo>
                  <a:pt x="48031" y="24573"/>
                </a:lnTo>
                <a:lnTo>
                  <a:pt x="48031" y="6641"/>
                </a:lnTo>
                <a:lnTo>
                  <a:pt x="58979" y="6641"/>
                </a:lnTo>
                <a:lnTo>
                  <a:pt x="60203" y="7471"/>
                </a:lnTo>
                <a:lnTo>
                  <a:pt x="65323" y="15690"/>
                </a:lnTo>
                <a:lnTo>
                  <a:pt x="67112" y="25902"/>
                </a:lnTo>
                <a:lnTo>
                  <a:pt x="67112" y="31879"/>
                </a:lnTo>
                <a:lnTo>
                  <a:pt x="65796" y="35864"/>
                </a:lnTo>
                <a:lnTo>
                  <a:pt x="63164" y="41841"/>
                </a:lnTo>
                <a:lnTo>
                  <a:pt x="56225" y="60728"/>
                </a:lnTo>
                <a:lnTo>
                  <a:pt x="50581" y="78370"/>
                </a:lnTo>
                <a:lnTo>
                  <a:pt x="46787" y="94517"/>
                </a:lnTo>
                <a:lnTo>
                  <a:pt x="45399" y="108921"/>
                </a:lnTo>
                <a:lnTo>
                  <a:pt x="46777" y="120284"/>
                </a:lnTo>
                <a:lnTo>
                  <a:pt x="50992" y="129095"/>
                </a:lnTo>
                <a:lnTo>
                  <a:pt x="58168" y="134792"/>
                </a:lnTo>
                <a:lnTo>
                  <a:pt x="68428" y="136816"/>
                </a:lnTo>
                <a:lnTo>
                  <a:pt x="80394" y="136816"/>
                </a:lnTo>
                <a:lnTo>
                  <a:pt x="67112" y="14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84888989-C23F-4350-97A3-D049D5456EC8}"/>
              </a:ext>
            </a:extLst>
          </p:cNvPr>
          <p:cNvSpPr/>
          <p:nvPr/>
        </p:nvSpPr>
        <p:spPr>
          <a:xfrm>
            <a:off x="4823977" y="4496580"/>
            <a:ext cx="95885" cy="100330"/>
          </a:xfrm>
          <a:custGeom>
            <a:avLst/>
            <a:gdLst/>
            <a:ahLst/>
            <a:cxnLst/>
            <a:rect l="l" t="t" r="r" b="b"/>
            <a:pathLst>
              <a:path w="95885" h="100329">
                <a:moveTo>
                  <a:pt x="40793" y="100287"/>
                </a:moveTo>
                <a:lnTo>
                  <a:pt x="22761" y="96977"/>
                </a:lnTo>
                <a:lnTo>
                  <a:pt x="10033" y="88249"/>
                </a:lnTo>
                <a:lnTo>
                  <a:pt x="2487" y="75911"/>
                </a:lnTo>
                <a:lnTo>
                  <a:pt x="0" y="61766"/>
                </a:lnTo>
                <a:lnTo>
                  <a:pt x="5345" y="38946"/>
                </a:lnTo>
                <a:lnTo>
                  <a:pt x="19574" y="19177"/>
                </a:lnTo>
                <a:lnTo>
                  <a:pt x="39971" y="5261"/>
                </a:lnTo>
                <a:lnTo>
                  <a:pt x="63822" y="0"/>
                </a:lnTo>
                <a:lnTo>
                  <a:pt x="73342" y="954"/>
                </a:lnTo>
                <a:lnTo>
                  <a:pt x="82739" y="4150"/>
                </a:lnTo>
                <a:lnTo>
                  <a:pt x="85750" y="6641"/>
                </a:lnTo>
                <a:lnTo>
                  <a:pt x="63822" y="6641"/>
                </a:lnTo>
                <a:lnTo>
                  <a:pt x="55474" y="7741"/>
                </a:lnTo>
                <a:lnTo>
                  <a:pt x="25917" y="36009"/>
                </a:lnTo>
                <a:lnTo>
                  <a:pt x="18423" y="69072"/>
                </a:lnTo>
                <a:lnTo>
                  <a:pt x="19800" y="78899"/>
                </a:lnTo>
                <a:lnTo>
                  <a:pt x="24015" y="86921"/>
                </a:lnTo>
                <a:lnTo>
                  <a:pt x="31191" y="92328"/>
                </a:lnTo>
                <a:lnTo>
                  <a:pt x="41451" y="94310"/>
                </a:lnTo>
                <a:lnTo>
                  <a:pt x="70269" y="94310"/>
                </a:lnTo>
                <a:lnTo>
                  <a:pt x="64871" y="96811"/>
                </a:lnTo>
                <a:lnTo>
                  <a:pt x="40793" y="100287"/>
                </a:lnTo>
                <a:close/>
              </a:path>
              <a:path w="95885" h="100329">
                <a:moveTo>
                  <a:pt x="84877" y="33871"/>
                </a:moveTo>
                <a:lnTo>
                  <a:pt x="76323" y="33871"/>
                </a:lnTo>
                <a:lnTo>
                  <a:pt x="71718" y="31215"/>
                </a:lnTo>
                <a:lnTo>
                  <a:pt x="71718" y="20588"/>
                </a:lnTo>
                <a:lnTo>
                  <a:pt x="75008" y="14611"/>
                </a:lnTo>
                <a:lnTo>
                  <a:pt x="82903" y="13283"/>
                </a:lnTo>
                <a:lnTo>
                  <a:pt x="76981" y="6641"/>
                </a:lnTo>
                <a:lnTo>
                  <a:pt x="85750" y="6641"/>
                </a:lnTo>
                <a:lnTo>
                  <a:pt x="89915" y="10086"/>
                </a:lnTo>
                <a:lnTo>
                  <a:pt x="92773" y="19260"/>
                </a:lnTo>
                <a:lnTo>
                  <a:pt x="92773" y="29887"/>
                </a:lnTo>
                <a:lnTo>
                  <a:pt x="84877" y="33871"/>
                </a:lnTo>
                <a:close/>
              </a:path>
              <a:path w="95885" h="100329">
                <a:moveTo>
                  <a:pt x="70269" y="94310"/>
                </a:moveTo>
                <a:lnTo>
                  <a:pt x="41451" y="94310"/>
                </a:lnTo>
                <a:lnTo>
                  <a:pt x="48010" y="93988"/>
                </a:lnTo>
                <a:lnTo>
                  <a:pt x="59874" y="91736"/>
                </a:lnTo>
                <a:lnTo>
                  <a:pt x="74206" y="85624"/>
                </a:lnTo>
                <a:lnTo>
                  <a:pt x="88167" y="73721"/>
                </a:lnTo>
                <a:lnTo>
                  <a:pt x="89483" y="71728"/>
                </a:lnTo>
                <a:lnTo>
                  <a:pt x="90141" y="71064"/>
                </a:lnTo>
                <a:lnTo>
                  <a:pt x="93431" y="71064"/>
                </a:lnTo>
                <a:lnTo>
                  <a:pt x="95404" y="73721"/>
                </a:lnTo>
                <a:lnTo>
                  <a:pt x="95404" y="75049"/>
                </a:lnTo>
                <a:lnTo>
                  <a:pt x="92053" y="80394"/>
                </a:lnTo>
                <a:lnTo>
                  <a:pt x="81916" y="88913"/>
                </a:lnTo>
                <a:lnTo>
                  <a:pt x="70269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FB8539A4-8CB9-4627-98E2-D22D5DEA83D2}"/>
              </a:ext>
            </a:extLst>
          </p:cNvPr>
          <p:cNvSpPr/>
          <p:nvPr/>
        </p:nvSpPr>
        <p:spPr>
          <a:xfrm>
            <a:off x="4936489" y="4496580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40135" y="100287"/>
                </a:moveTo>
                <a:lnTo>
                  <a:pt x="23594" y="97340"/>
                </a:lnTo>
                <a:lnTo>
                  <a:pt x="10938" y="89163"/>
                </a:lnTo>
                <a:lnTo>
                  <a:pt x="2847" y="76751"/>
                </a:lnTo>
                <a:lnTo>
                  <a:pt x="0" y="61102"/>
                </a:lnTo>
                <a:lnTo>
                  <a:pt x="5335" y="38946"/>
                </a:lnTo>
                <a:lnTo>
                  <a:pt x="19492" y="19343"/>
                </a:lnTo>
                <a:lnTo>
                  <a:pt x="39693" y="5344"/>
                </a:lnTo>
                <a:lnTo>
                  <a:pt x="63164" y="0"/>
                </a:lnTo>
                <a:lnTo>
                  <a:pt x="78596" y="2667"/>
                </a:lnTo>
                <a:lnTo>
                  <a:pt x="85183" y="6641"/>
                </a:lnTo>
                <a:lnTo>
                  <a:pt x="63164" y="6641"/>
                </a:lnTo>
                <a:lnTo>
                  <a:pt x="55258" y="7689"/>
                </a:lnTo>
                <a:lnTo>
                  <a:pt x="25362" y="36756"/>
                </a:lnTo>
                <a:lnTo>
                  <a:pt x="18423" y="69072"/>
                </a:lnTo>
                <a:lnTo>
                  <a:pt x="20242" y="80580"/>
                </a:lnTo>
                <a:lnTo>
                  <a:pt x="25084" y="88415"/>
                </a:lnTo>
                <a:lnTo>
                  <a:pt x="32024" y="92888"/>
                </a:lnTo>
                <a:lnTo>
                  <a:pt x="40135" y="94310"/>
                </a:lnTo>
                <a:lnTo>
                  <a:pt x="64694" y="94310"/>
                </a:lnTo>
                <a:lnTo>
                  <a:pt x="63329" y="95223"/>
                </a:lnTo>
                <a:lnTo>
                  <a:pt x="40135" y="100287"/>
                </a:lnTo>
                <a:close/>
              </a:path>
              <a:path w="103504" h="100329">
                <a:moveTo>
                  <a:pt x="64694" y="94310"/>
                </a:moveTo>
                <a:lnTo>
                  <a:pt x="40135" y="94310"/>
                </a:lnTo>
                <a:lnTo>
                  <a:pt x="48792" y="92961"/>
                </a:lnTo>
                <a:lnTo>
                  <a:pt x="57571" y="88996"/>
                </a:lnTo>
                <a:lnTo>
                  <a:pt x="82410" y="48732"/>
                </a:lnTo>
                <a:lnTo>
                  <a:pt x="84877" y="31215"/>
                </a:lnTo>
                <a:lnTo>
                  <a:pt x="83150" y="20370"/>
                </a:lnTo>
                <a:lnTo>
                  <a:pt x="78462" y="12701"/>
                </a:lnTo>
                <a:lnTo>
                  <a:pt x="71553" y="8146"/>
                </a:lnTo>
                <a:lnTo>
                  <a:pt x="63164" y="6641"/>
                </a:lnTo>
                <a:lnTo>
                  <a:pt x="85183" y="6641"/>
                </a:lnTo>
                <a:lnTo>
                  <a:pt x="91374" y="10377"/>
                </a:lnTo>
                <a:lnTo>
                  <a:pt x="100082" y="22695"/>
                </a:lnTo>
                <a:lnTo>
                  <a:pt x="103300" y="39185"/>
                </a:lnTo>
                <a:lnTo>
                  <a:pt x="97872" y="62181"/>
                </a:lnTo>
                <a:lnTo>
                  <a:pt x="83561" y="81691"/>
                </a:lnTo>
                <a:lnTo>
                  <a:pt x="64694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0DBFE43B-7800-4DF5-A437-46B46531A6CB}"/>
              </a:ext>
            </a:extLst>
          </p:cNvPr>
          <p:cNvSpPr/>
          <p:nvPr/>
        </p:nvSpPr>
        <p:spPr>
          <a:xfrm>
            <a:off x="5057550" y="4496580"/>
            <a:ext cx="134620" cy="100330"/>
          </a:xfrm>
          <a:custGeom>
            <a:avLst/>
            <a:gdLst/>
            <a:ahLst/>
            <a:cxnLst/>
            <a:rect l="l" t="t" r="r" b="b"/>
            <a:pathLst>
              <a:path w="134620" h="100329">
                <a:moveTo>
                  <a:pt x="6579" y="37192"/>
                </a:moveTo>
                <a:lnTo>
                  <a:pt x="0" y="37192"/>
                </a:lnTo>
                <a:lnTo>
                  <a:pt x="0" y="33207"/>
                </a:lnTo>
                <a:lnTo>
                  <a:pt x="2631" y="20588"/>
                </a:lnTo>
                <a:lnTo>
                  <a:pt x="7895" y="11954"/>
                </a:lnTo>
                <a:lnTo>
                  <a:pt x="10527" y="7305"/>
                </a:lnTo>
                <a:lnTo>
                  <a:pt x="15791" y="0"/>
                </a:lnTo>
                <a:lnTo>
                  <a:pt x="25002" y="0"/>
                </a:lnTo>
                <a:lnTo>
                  <a:pt x="32312" y="1068"/>
                </a:lnTo>
                <a:lnTo>
                  <a:pt x="39560" y="4566"/>
                </a:lnTo>
                <a:lnTo>
                  <a:pt x="41482" y="6641"/>
                </a:lnTo>
                <a:lnTo>
                  <a:pt x="24344" y="6641"/>
                </a:lnTo>
                <a:lnTo>
                  <a:pt x="18731" y="8509"/>
                </a:lnTo>
                <a:lnTo>
                  <a:pt x="14475" y="13615"/>
                </a:lnTo>
                <a:lnTo>
                  <a:pt x="11205" y="21211"/>
                </a:lnTo>
                <a:lnTo>
                  <a:pt x="8553" y="30551"/>
                </a:lnTo>
                <a:lnTo>
                  <a:pt x="6579" y="36528"/>
                </a:lnTo>
                <a:lnTo>
                  <a:pt x="6579" y="37192"/>
                </a:lnTo>
                <a:close/>
              </a:path>
              <a:path w="134620" h="100329">
                <a:moveTo>
                  <a:pt x="56691" y="20588"/>
                </a:moveTo>
                <a:lnTo>
                  <a:pt x="48689" y="20588"/>
                </a:lnTo>
                <a:lnTo>
                  <a:pt x="54724" y="13449"/>
                </a:lnTo>
                <a:lnTo>
                  <a:pt x="62917" y="6807"/>
                </a:lnTo>
                <a:lnTo>
                  <a:pt x="73208" y="1909"/>
                </a:lnTo>
                <a:lnTo>
                  <a:pt x="85535" y="0"/>
                </a:lnTo>
                <a:lnTo>
                  <a:pt x="95055" y="954"/>
                </a:lnTo>
                <a:lnTo>
                  <a:pt x="104452" y="4649"/>
                </a:lnTo>
                <a:lnTo>
                  <a:pt x="106313" y="6641"/>
                </a:lnTo>
                <a:lnTo>
                  <a:pt x="84877" y="6641"/>
                </a:lnTo>
                <a:lnTo>
                  <a:pt x="73630" y="8540"/>
                </a:lnTo>
                <a:lnTo>
                  <a:pt x="64480" y="13366"/>
                </a:lnTo>
                <a:lnTo>
                  <a:pt x="57304" y="19810"/>
                </a:lnTo>
                <a:lnTo>
                  <a:pt x="56691" y="20588"/>
                </a:lnTo>
                <a:close/>
              </a:path>
              <a:path w="134620" h="100329">
                <a:moveTo>
                  <a:pt x="25660" y="100287"/>
                </a:moveTo>
                <a:lnTo>
                  <a:pt x="17765" y="100287"/>
                </a:lnTo>
                <a:lnTo>
                  <a:pt x="13817" y="98295"/>
                </a:lnTo>
                <a:lnTo>
                  <a:pt x="13817" y="92317"/>
                </a:lnTo>
                <a:lnTo>
                  <a:pt x="15133" y="87004"/>
                </a:lnTo>
                <a:lnTo>
                  <a:pt x="16449" y="84347"/>
                </a:lnTo>
                <a:lnTo>
                  <a:pt x="23028" y="55789"/>
                </a:lnTo>
                <a:lnTo>
                  <a:pt x="24344" y="50475"/>
                </a:lnTo>
                <a:lnTo>
                  <a:pt x="26318" y="41841"/>
                </a:lnTo>
                <a:lnTo>
                  <a:pt x="28292" y="35864"/>
                </a:lnTo>
                <a:lnTo>
                  <a:pt x="29608" y="29887"/>
                </a:lnTo>
                <a:lnTo>
                  <a:pt x="31582" y="21253"/>
                </a:lnTo>
                <a:lnTo>
                  <a:pt x="31582" y="11290"/>
                </a:lnTo>
                <a:lnTo>
                  <a:pt x="30266" y="6641"/>
                </a:lnTo>
                <a:lnTo>
                  <a:pt x="41482" y="6641"/>
                </a:lnTo>
                <a:lnTo>
                  <a:pt x="45451" y="10927"/>
                </a:lnTo>
                <a:lnTo>
                  <a:pt x="48689" y="20588"/>
                </a:lnTo>
                <a:lnTo>
                  <a:pt x="56691" y="20588"/>
                </a:lnTo>
                <a:lnTo>
                  <a:pt x="51979" y="26566"/>
                </a:lnTo>
                <a:lnTo>
                  <a:pt x="45399" y="35864"/>
                </a:lnTo>
                <a:lnTo>
                  <a:pt x="44741" y="37856"/>
                </a:lnTo>
                <a:lnTo>
                  <a:pt x="42767" y="46490"/>
                </a:lnTo>
                <a:lnTo>
                  <a:pt x="41451" y="51804"/>
                </a:lnTo>
                <a:lnTo>
                  <a:pt x="40135" y="56453"/>
                </a:lnTo>
                <a:lnTo>
                  <a:pt x="34872" y="77706"/>
                </a:lnTo>
                <a:lnTo>
                  <a:pt x="34214" y="81691"/>
                </a:lnTo>
                <a:lnTo>
                  <a:pt x="32898" y="86340"/>
                </a:lnTo>
                <a:lnTo>
                  <a:pt x="30924" y="93646"/>
                </a:lnTo>
                <a:lnTo>
                  <a:pt x="30266" y="95638"/>
                </a:lnTo>
                <a:lnTo>
                  <a:pt x="28950" y="97631"/>
                </a:lnTo>
                <a:lnTo>
                  <a:pt x="25660" y="100287"/>
                </a:lnTo>
                <a:close/>
              </a:path>
              <a:path w="134620" h="100329">
                <a:moveTo>
                  <a:pt x="102642" y="100287"/>
                </a:moveTo>
                <a:lnTo>
                  <a:pt x="94633" y="98959"/>
                </a:lnTo>
                <a:lnTo>
                  <a:pt x="87920" y="95140"/>
                </a:lnTo>
                <a:lnTo>
                  <a:pt x="83304" y="89080"/>
                </a:lnTo>
                <a:lnTo>
                  <a:pt x="81587" y="81027"/>
                </a:lnTo>
                <a:lnTo>
                  <a:pt x="81587" y="77706"/>
                </a:lnTo>
                <a:lnTo>
                  <a:pt x="82245" y="75713"/>
                </a:lnTo>
                <a:lnTo>
                  <a:pt x="84877" y="69072"/>
                </a:lnTo>
                <a:lnTo>
                  <a:pt x="88321" y="59649"/>
                </a:lnTo>
                <a:lnTo>
                  <a:pt x="92690" y="46989"/>
                </a:lnTo>
                <a:lnTo>
                  <a:pt x="96443" y="33581"/>
                </a:lnTo>
                <a:lnTo>
                  <a:pt x="98036" y="21917"/>
                </a:lnTo>
                <a:lnTo>
                  <a:pt x="98036" y="17932"/>
                </a:lnTo>
                <a:lnTo>
                  <a:pt x="97378" y="6641"/>
                </a:lnTo>
                <a:lnTo>
                  <a:pt x="106313" y="6641"/>
                </a:lnTo>
                <a:lnTo>
                  <a:pt x="111627" y="12328"/>
                </a:lnTo>
                <a:lnTo>
                  <a:pt x="114485" y="25237"/>
                </a:lnTo>
                <a:lnTo>
                  <a:pt x="113005" y="36279"/>
                </a:lnTo>
                <a:lnTo>
                  <a:pt x="98694" y="78370"/>
                </a:lnTo>
                <a:lnTo>
                  <a:pt x="97378" y="81027"/>
                </a:lnTo>
                <a:lnTo>
                  <a:pt x="97378" y="90989"/>
                </a:lnTo>
                <a:lnTo>
                  <a:pt x="98694" y="94310"/>
                </a:lnTo>
                <a:lnTo>
                  <a:pt x="117780" y="94310"/>
                </a:lnTo>
                <a:lnTo>
                  <a:pt x="116737" y="95462"/>
                </a:lnTo>
                <a:lnTo>
                  <a:pt x="102642" y="100287"/>
                </a:lnTo>
                <a:close/>
              </a:path>
              <a:path w="134620" h="100329">
                <a:moveTo>
                  <a:pt x="117780" y="94310"/>
                </a:moveTo>
                <a:lnTo>
                  <a:pt x="103300" y="94310"/>
                </a:lnTo>
                <a:lnTo>
                  <a:pt x="109767" y="92577"/>
                </a:lnTo>
                <a:lnTo>
                  <a:pt x="116048" y="87419"/>
                </a:lnTo>
                <a:lnTo>
                  <a:pt x="121713" y="78899"/>
                </a:lnTo>
                <a:lnTo>
                  <a:pt x="126329" y="67079"/>
                </a:lnTo>
                <a:lnTo>
                  <a:pt x="126987" y="64423"/>
                </a:lnTo>
                <a:lnTo>
                  <a:pt x="127645" y="63094"/>
                </a:lnTo>
                <a:lnTo>
                  <a:pt x="134224" y="63094"/>
                </a:lnTo>
                <a:lnTo>
                  <a:pt x="134224" y="66415"/>
                </a:lnTo>
                <a:lnTo>
                  <a:pt x="132343" y="73109"/>
                </a:lnTo>
                <a:lnTo>
                  <a:pt x="126576" y="84596"/>
                </a:lnTo>
                <a:lnTo>
                  <a:pt x="117780" y="94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1FA1BD0B-25D2-4E6B-A74C-2B54C3F19B57}"/>
              </a:ext>
            </a:extLst>
          </p:cNvPr>
          <p:cNvSpPr/>
          <p:nvPr/>
        </p:nvSpPr>
        <p:spPr>
          <a:xfrm>
            <a:off x="5236521" y="4308624"/>
            <a:ext cx="73025" cy="317500"/>
          </a:xfrm>
          <a:custGeom>
            <a:avLst/>
            <a:gdLst/>
            <a:ahLst/>
            <a:cxnLst/>
            <a:rect l="l" t="t" r="r" b="b"/>
            <a:pathLst>
              <a:path w="73025" h="317500">
                <a:moveTo>
                  <a:pt x="2631" y="317466"/>
                </a:moveTo>
                <a:lnTo>
                  <a:pt x="1315" y="317466"/>
                </a:lnTo>
                <a:lnTo>
                  <a:pt x="0" y="316138"/>
                </a:lnTo>
                <a:lnTo>
                  <a:pt x="0" y="312817"/>
                </a:lnTo>
                <a:lnTo>
                  <a:pt x="3947" y="308832"/>
                </a:lnTo>
                <a:lnTo>
                  <a:pt x="28241" y="276226"/>
                </a:lnTo>
                <a:lnTo>
                  <a:pt x="43836" y="239262"/>
                </a:lnTo>
                <a:lnTo>
                  <a:pt x="52154" y="199558"/>
                </a:lnTo>
                <a:lnTo>
                  <a:pt x="54611" y="158733"/>
                </a:lnTo>
                <a:lnTo>
                  <a:pt x="51352" y="111962"/>
                </a:lnTo>
                <a:lnTo>
                  <a:pt x="41863" y="71479"/>
                </a:lnTo>
                <a:lnTo>
                  <a:pt x="26575" y="37597"/>
                </a:lnTo>
                <a:lnTo>
                  <a:pt x="5921" y="10626"/>
                </a:lnTo>
                <a:lnTo>
                  <a:pt x="0" y="4649"/>
                </a:lnTo>
                <a:lnTo>
                  <a:pt x="0" y="1328"/>
                </a:lnTo>
                <a:lnTo>
                  <a:pt x="1315" y="0"/>
                </a:lnTo>
                <a:lnTo>
                  <a:pt x="2631" y="0"/>
                </a:lnTo>
                <a:lnTo>
                  <a:pt x="36681" y="33903"/>
                </a:lnTo>
                <a:lnTo>
                  <a:pt x="62486" y="86911"/>
                </a:lnTo>
                <a:lnTo>
                  <a:pt x="72150" y="137947"/>
                </a:lnTo>
                <a:lnTo>
                  <a:pt x="73034" y="158733"/>
                </a:lnTo>
                <a:lnTo>
                  <a:pt x="72160" y="180235"/>
                </a:lnTo>
                <a:lnTo>
                  <a:pt x="62763" y="229715"/>
                </a:lnTo>
                <a:lnTo>
                  <a:pt x="37514" y="282442"/>
                </a:lnTo>
                <a:lnTo>
                  <a:pt x="9242" y="313513"/>
                </a:lnTo>
                <a:lnTo>
                  <a:pt x="2631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074A9333-1FCB-4EDF-BE40-5F066695B69C}"/>
              </a:ext>
            </a:extLst>
          </p:cNvPr>
          <p:cNvSpPr/>
          <p:nvPr/>
        </p:nvSpPr>
        <p:spPr>
          <a:xfrm>
            <a:off x="5363504" y="4308625"/>
            <a:ext cx="111760" cy="317500"/>
          </a:xfrm>
          <a:custGeom>
            <a:avLst/>
            <a:gdLst/>
            <a:ahLst/>
            <a:cxnLst/>
            <a:rect l="l" t="t" r="r" b="b"/>
            <a:pathLst>
              <a:path w="111760" h="317500">
                <a:moveTo>
                  <a:pt x="5921" y="317466"/>
                </a:moveTo>
                <a:lnTo>
                  <a:pt x="0" y="317466"/>
                </a:lnTo>
                <a:lnTo>
                  <a:pt x="0" y="312153"/>
                </a:lnTo>
                <a:lnTo>
                  <a:pt x="1315" y="310825"/>
                </a:lnTo>
                <a:lnTo>
                  <a:pt x="2631" y="310825"/>
                </a:lnTo>
                <a:lnTo>
                  <a:pt x="23748" y="305979"/>
                </a:lnTo>
                <a:lnTo>
                  <a:pt x="36846" y="296961"/>
                </a:lnTo>
                <a:lnTo>
                  <a:pt x="43528" y="286075"/>
                </a:lnTo>
                <a:lnTo>
                  <a:pt x="45399" y="275625"/>
                </a:lnTo>
                <a:lnTo>
                  <a:pt x="45399" y="199246"/>
                </a:lnTo>
                <a:lnTo>
                  <a:pt x="47548" y="186098"/>
                </a:lnTo>
                <a:lnTo>
                  <a:pt x="54199" y="174756"/>
                </a:lnTo>
                <a:lnTo>
                  <a:pt x="65662" y="165530"/>
                </a:lnTo>
                <a:lnTo>
                  <a:pt x="82245" y="158733"/>
                </a:lnTo>
                <a:lnTo>
                  <a:pt x="75758" y="156678"/>
                </a:lnTo>
                <a:lnTo>
                  <a:pt x="45872" y="125670"/>
                </a:lnTo>
                <a:lnTo>
                  <a:pt x="45399" y="116227"/>
                </a:lnTo>
                <a:lnTo>
                  <a:pt x="45399" y="37856"/>
                </a:lnTo>
                <a:lnTo>
                  <a:pt x="44083" y="34536"/>
                </a:lnTo>
                <a:lnTo>
                  <a:pt x="39118" y="23743"/>
                </a:lnTo>
                <a:lnTo>
                  <a:pt x="30513" y="15441"/>
                </a:lnTo>
                <a:lnTo>
                  <a:pt x="18823" y="9879"/>
                </a:lnTo>
                <a:lnTo>
                  <a:pt x="4605" y="7305"/>
                </a:lnTo>
                <a:lnTo>
                  <a:pt x="1973" y="6641"/>
                </a:lnTo>
                <a:lnTo>
                  <a:pt x="0" y="6641"/>
                </a:lnTo>
                <a:lnTo>
                  <a:pt x="0" y="0"/>
                </a:lnTo>
                <a:lnTo>
                  <a:pt x="5921" y="0"/>
                </a:lnTo>
                <a:lnTo>
                  <a:pt x="15976" y="674"/>
                </a:lnTo>
                <a:lnTo>
                  <a:pt x="60070" y="21958"/>
                </a:lnTo>
                <a:lnTo>
                  <a:pt x="66454" y="48483"/>
                </a:lnTo>
                <a:lnTo>
                  <a:pt x="66454" y="123533"/>
                </a:lnTo>
                <a:lnTo>
                  <a:pt x="67112" y="127518"/>
                </a:lnTo>
                <a:lnTo>
                  <a:pt x="71707" y="138134"/>
                </a:lnTo>
                <a:lnTo>
                  <a:pt x="80189" y="146695"/>
                </a:lnTo>
                <a:lnTo>
                  <a:pt x="92002" y="152641"/>
                </a:lnTo>
                <a:lnTo>
                  <a:pt x="106590" y="155412"/>
                </a:lnTo>
                <a:lnTo>
                  <a:pt x="109880" y="156076"/>
                </a:lnTo>
                <a:lnTo>
                  <a:pt x="111196" y="156076"/>
                </a:lnTo>
                <a:lnTo>
                  <a:pt x="111196" y="160725"/>
                </a:lnTo>
                <a:lnTo>
                  <a:pt x="110538" y="162054"/>
                </a:lnTo>
                <a:lnTo>
                  <a:pt x="108564" y="162718"/>
                </a:lnTo>
                <a:lnTo>
                  <a:pt x="102642" y="162967"/>
                </a:lnTo>
                <a:lnTo>
                  <a:pt x="95240" y="164212"/>
                </a:lnTo>
                <a:lnTo>
                  <a:pt x="66649" y="196870"/>
                </a:lnTo>
                <a:lnTo>
                  <a:pt x="66454" y="205888"/>
                </a:lnTo>
                <a:lnTo>
                  <a:pt x="66454" y="278281"/>
                </a:lnTo>
                <a:lnTo>
                  <a:pt x="61067" y="294491"/>
                </a:lnTo>
                <a:lnTo>
                  <a:pt x="47538" y="306840"/>
                </a:lnTo>
                <a:lnTo>
                  <a:pt x="28333" y="314706"/>
                </a:lnTo>
                <a:lnTo>
                  <a:pt x="5921" y="317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257DE9E5-D697-497C-B369-9AA783EADF09}"/>
              </a:ext>
            </a:extLst>
          </p:cNvPr>
          <p:cNvSpPr/>
          <p:nvPr/>
        </p:nvSpPr>
        <p:spPr>
          <a:xfrm>
            <a:off x="2835396" y="4999222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6745" y="54476"/>
                </a:lnTo>
                <a:lnTo>
                  <a:pt x="16745" y="52381"/>
                </a:lnTo>
                <a:lnTo>
                  <a:pt x="58608" y="10476"/>
                </a:lnTo>
                <a:lnTo>
                  <a:pt x="99229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2794" y="205335"/>
                </a:lnTo>
                <a:lnTo>
                  <a:pt x="72214" y="190581"/>
                </a:lnTo>
                <a:lnTo>
                  <a:pt x="80063" y="172160"/>
                </a:lnTo>
                <a:lnTo>
                  <a:pt x="87127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2801" y="21651"/>
                </a:lnTo>
                <a:lnTo>
                  <a:pt x="143687" y="39056"/>
                </a:lnTo>
                <a:lnTo>
                  <a:pt x="135881" y="60326"/>
                </a:lnTo>
                <a:lnTo>
                  <a:pt x="128860" y="84607"/>
                </a:lnTo>
                <a:lnTo>
                  <a:pt x="122101" y="111048"/>
                </a:lnTo>
                <a:lnTo>
                  <a:pt x="113750" y="142739"/>
                </a:lnTo>
                <a:lnTo>
                  <a:pt x="104483" y="169716"/>
                </a:lnTo>
                <a:lnTo>
                  <a:pt x="92862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9">
            <a:extLst>
              <a:ext uri="{FF2B5EF4-FFF2-40B4-BE49-F238E27FC236}">
                <a16:creationId xmlns:a16="http://schemas.microsoft.com/office/drawing/2014/main" id="{5E08FDC4-C26F-43E6-A2EC-BD7300CFDEF8}"/>
              </a:ext>
            </a:extLst>
          </p:cNvPr>
          <p:cNvSpPr/>
          <p:nvPr/>
        </p:nvSpPr>
        <p:spPr>
          <a:xfrm>
            <a:off x="3160529" y="5111313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C1C23931-ED2A-493F-8997-90FB97CEF9CF}"/>
              </a:ext>
            </a:extLst>
          </p:cNvPr>
          <p:cNvSpPr/>
          <p:nvPr/>
        </p:nvSpPr>
        <p:spPr>
          <a:xfrm>
            <a:off x="3160529" y="5176266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9610A1C3-05C6-44CC-99FD-54AC594B5254}"/>
              </a:ext>
            </a:extLst>
          </p:cNvPr>
          <p:cNvSpPr/>
          <p:nvPr/>
        </p:nvSpPr>
        <p:spPr>
          <a:xfrm>
            <a:off x="3674052" y="4909824"/>
            <a:ext cx="334010" cy="467359"/>
          </a:xfrm>
          <a:custGeom>
            <a:avLst/>
            <a:gdLst/>
            <a:ahLst/>
            <a:cxnLst/>
            <a:rect l="l" t="t" r="r" b="b"/>
            <a:pathLst>
              <a:path w="334010" h="467360">
                <a:moveTo>
                  <a:pt x="166755" y="467242"/>
                </a:moveTo>
                <a:lnTo>
                  <a:pt x="121939" y="461413"/>
                </a:lnTo>
                <a:lnTo>
                  <a:pt x="81969" y="445048"/>
                </a:lnTo>
                <a:lnTo>
                  <a:pt x="48317" y="419837"/>
                </a:lnTo>
                <a:lnTo>
                  <a:pt x="22456" y="387467"/>
                </a:lnTo>
                <a:lnTo>
                  <a:pt x="5859" y="349627"/>
                </a:lnTo>
                <a:lnTo>
                  <a:pt x="0" y="308003"/>
                </a:lnTo>
                <a:lnTo>
                  <a:pt x="0" y="0"/>
                </a:lnTo>
                <a:lnTo>
                  <a:pt x="27908" y="0"/>
                </a:lnTo>
                <a:lnTo>
                  <a:pt x="27908" y="306606"/>
                </a:lnTo>
                <a:lnTo>
                  <a:pt x="35181" y="349712"/>
                </a:lnTo>
                <a:lnTo>
                  <a:pt x="55281" y="386449"/>
                </a:lnTo>
                <a:lnTo>
                  <a:pt x="85629" y="414973"/>
                </a:lnTo>
                <a:lnTo>
                  <a:pt x="123647" y="433439"/>
                </a:lnTo>
                <a:lnTo>
                  <a:pt x="166755" y="440004"/>
                </a:lnTo>
                <a:lnTo>
                  <a:pt x="258274" y="440004"/>
                </a:lnTo>
                <a:lnTo>
                  <a:pt x="251541" y="445048"/>
                </a:lnTo>
                <a:lnTo>
                  <a:pt x="211571" y="461413"/>
                </a:lnTo>
                <a:lnTo>
                  <a:pt x="166755" y="467242"/>
                </a:lnTo>
                <a:close/>
              </a:path>
              <a:path w="334010" h="467360">
                <a:moveTo>
                  <a:pt x="258274" y="440004"/>
                </a:moveTo>
                <a:lnTo>
                  <a:pt x="166755" y="440004"/>
                </a:lnTo>
                <a:lnTo>
                  <a:pt x="209863" y="433439"/>
                </a:lnTo>
                <a:lnTo>
                  <a:pt x="247880" y="414973"/>
                </a:lnTo>
                <a:lnTo>
                  <a:pt x="278229" y="386449"/>
                </a:lnTo>
                <a:lnTo>
                  <a:pt x="298328" y="349712"/>
                </a:lnTo>
                <a:lnTo>
                  <a:pt x="305602" y="306606"/>
                </a:lnTo>
                <a:lnTo>
                  <a:pt x="305602" y="0"/>
                </a:lnTo>
                <a:lnTo>
                  <a:pt x="333510" y="0"/>
                </a:lnTo>
                <a:lnTo>
                  <a:pt x="333510" y="308003"/>
                </a:lnTo>
                <a:lnTo>
                  <a:pt x="327651" y="349627"/>
                </a:lnTo>
                <a:lnTo>
                  <a:pt x="311054" y="387467"/>
                </a:lnTo>
                <a:lnTo>
                  <a:pt x="285193" y="419837"/>
                </a:lnTo>
                <a:lnTo>
                  <a:pt x="258274" y="440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B4048688-27ED-4474-BA00-44C1D355E020}"/>
              </a:ext>
            </a:extLst>
          </p:cNvPr>
          <p:cNvSpPr/>
          <p:nvPr/>
        </p:nvSpPr>
        <p:spPr>
          <a:xfrm>
            <a:off x="3505906" y="5467163"/>
            <a:ext cx="259715" cy="170815"/>
          </a:xfrm>
          <a:custGeom>
            <a:avLst/>
            <a:gdLst/>
            <a:ahLst/>
            <a:cxnLst/>
            <a:rect l="l" t="t" r="r" b="b"/>
            <a:pathLst>
              <a:path w="259714" h="170814">
                <a:moveTo>
                  <a:pt x="36979" y="170414"/>
                </a:moveTo>
                <a:lnTo>
                  <a:pt x="33490" y="170414"/>
                </a:lnTo>
                <a:lnTo>
                  <a:pt x="32792" y="169017"/>
                </a:lnTo>
                <a:lnTo>
                  <a:pt x="32792" y="164827"/>
                </a:lnTo>
                <a:lnTo>
                  <a:pt x="34188" y="160636"/>
                </a:lnTo>
                <a:lnTo>
                  <a:pt x="36532" y="142859"/>
                </a:lnTo>
                <a:lnTo>
                  <a:pt x="38287" y="124755"/>
                </a:lnTo>
                <a:lnTo>
                  <a:pt x="39388" y="107305"/>
                </a:lnTo>
                <a:lnTo>
                  <a:pt x="39770" y="91493"/>
                </a:lnTo>
                <a:lnTo>
                  <a:pt x="38538" y="65716"/>
                </a:lnTo>
                <a:lnTo>
                  <a:pt x="33577" y="40857"/>
                </a:lnTo>
                <a:lnTo>
                  <a:pt x="22992" y="21760"/>
                </a:lnTo>
                <a:lnTo>
                  <a:pt x="4884" y="13269"/>
                </a:lnTo>
                <a:lnTo>
                  <a:pt x="2093" y="12571"/>
                </a:lnTo>
                <a:lnTo>
                  <a:pt x="1395" y="12571"/>
                </a:lnTo>
                <a:lnTo>
                  <a:pt x="697" y="11873"/>
                </a:lnTo>
                <a:lnTo>
                  <a:pt x="0" y="11873"/>
                </a:lnTo>
                <a:lnTo>
                  <a:pt x="2790" y="3492"/>
                </a:lnTo>
                <a:lnTo>
                  <a:pt x="12558" y="0"/>
                </a:lnTo>
                <a:lnTo>
                  <a:pt x="18140" y="0"/>
                </a:lnTo>
                <a:lnTo>
                  <a:pt x="41939" y="10607"/>
                </a:lnTo>
                <a:lnTo>
                  <a:pt x="54160" y="35095"/>
                </a:lnTo>
                <a:lnTo>
                  <a:pt x="58663" y="62464"/>
                </a:lnTo>
                <a:lnTo>
                  <a:pt x="59306" y="81715"/>
                </a:lnTo>
                <a:lnTo>
                  <a:pt x="59066" y="93970"/>
                </a:lnTo>
                <a:lnTo>
                  <a:pt x="58434" y="106945"/>
                </a:lnTo>
                <a:lnTo>
                  <a:pt x="57540" y="119528"/>
                </a:lnTo>
                <a:lnTo>
                  <a:pt x="56515" y="130604"/>
                </a:lnTo>
                <a:lnTo>
                  <a:pt x="70766" y="130604"/>
                </a:lnTo>
                <a:lnTo>
                  <a:pt x="41165" y="166223"/>
                </a:lnTo>
                <a:lnTo>
                  <a:pt x="36979" y="170414"/>
                </a:lnTo>
                <a:close/>
              </a:path>
              <a:path w="259714" h="170814">
                <a:moveTo>
                  <a:pt x="70766" y="130604"/>
                </a:moveTo>
                <a:lnTo>
                  <a:pt x="56515" y="130604"/>
                </a:lnTo>
                <a:lnTo>
                  <a:pt x="78657" y="103257"/>
                </a:lnTo>
                <a:lnTo>
                  <a:pt x="99163" y="74730"/>
                </a:lnTo>
                <a:lnTo>
                  <a:pt x="118231" y="45157"/>
                </a:lnTo>
                <a:lnTo>
                  <a:pt x="136055" y="14666"/>
                </a:lnTo>
                <a:lnTo>
                  <a:pt x="135357" y="13968"/>
                </a:lnTo>
                <a:lnTo>
                  <a:pt x="134660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6987" y="9079"/>
                </a:lnTo>
                <a:lnTo>
                  <a:pt x="162789" y="25841"/>
                </a:lnTo>
                <a:lnTo>
                  <a:pt x="140242" y="25841"/>
                </a:lnTo>
                <a:lnTo>
                  <a:pt x="127018" y="49347"/>
                </a:lnTo>
                <a:lnTo>
                  <a:pt x="106664" y="81889"/>
                </a:lnTo>
                <a:lnTo>
                  <a:pt x="78330" y="121503"/>
                </a:lnTo>
                <a:lnTo>
                  <a:pt x="70766" y="130604"/>
                </a:lnTo>
                <a:close/>
              </a:path>
              <a:path w="259714" h="170814">
                <a:moveTo>
                  <a:pt x="201384" y="136890"/>
                </a:moveTo>
                <a:lnTo>
                  <a:pt x="186989" y="136890"/>
                </a:lnTo>
                <a:lnTo>
                  <a:pt x="215127" y="102296"/>
                </a:lnTo>
                <a:lnTo>
                  <a:pt x="234172" y="74381"/>
                </a:lnTo>
                <a:lnTo>
                  <a:pt x="244976" y="53800"/>
                </a:lnTo>
                <a:lnTo>
                  <a:pt x="248388" y="41206"/>
                </a:lnTo>
                <a:lnTo>
                  <a:pt x="248388" y="38413"/>
                </a:lnTo>
                <a:lnTo>
                  <a:pt x="247691" y="25143"/>
                </a:lnTo>
                <a:lnTo>
                  <a:pt x="233038" y="23047"/>
                </a:lnTo>
                <a:lnTo>
                  <a:pt x="230248" y="23047"/>
                </a:lnTo>
                <a:lnTo>
                  <a:pt x="229550" y="22349"/>
                </a:lnTo>
                <a:lnTo>
                  <a:pt x="229550" y="13269"/>
                </a:lnTo>
                <a:lnTo>
                  <a:pt x="233038" y="0"/>
                </a:lnTo>
                <a:lnTo>
                  <a:pt x="240016" y="0"/>
                </a:lnTo>
                <a:lnTo>
                  <a:pt x="246306" y="1298"/>
                </a:lnTo>
                <a:lnTo>
                  <a:pt x="252662" y="5674"/>
                </a:lnTo>
                <a:lnTo>
                  <a:pt x="257579" y="13848"/>
                </a:lnTo>
                <a:lnTo>
                  <a:pt x="259552" y="26539"/>
                </a:lnTo>
                <a:lnTo>
                  <a:pt x="254319" y="52283"/>
                </a:lnTo>
                <a:lnTo>
                  <a:pt x="239667" y="83199"/>
                </a:lnTo>
                <a:lnTo>
                  <a:pt x="217165" y="117389"/>
                </a:lnTo>
                <a:lnTo>
                  <a:pt x="201384" y="136890"/>
                </a:lnTo>
                <a:close/>
              </a:path>
              <a:path w="259714" h="170814">
                <a:moveTo>
                  <a:pt x="173034" y="170414"/>
                </a:moveTo>
                <a:lnTo>
                  <a:pt x="169546" y="170414"/>
                </a:lnTo>
                <a:lnTo>
                  <a:pt x="168848" y="169716"/>
                </a:lnTo>
                <a:lnTo>
                  <a:pt x="168848" y="162731"/>
                </a:lnTo>
                <a:lnTo>
                  <a:pt x="167518" y="147039"/>
                </a:lnTo>
                <a:lnTo>
                  <a:pt x="163441" y="114715"/>
                </a:lnTo>
                <a:lnTo>
                  <a:pt x="154915" y="72177"/>
                </a:lnTo>
                <a:lnTo>
                  <a:pt x="140242" y="25841"/>
                </a:lnTo>
                <a:lnTo>
                  <a:pt x="162789" y="25841"/>
                </a:lnTo>
                <a:lnTo>
                  <a:pt x="169916" y="46434"/>
                </a:lnTo>
                <a:lnTo>
                  <a:pt x="178267" y="79532"/>
                </a:lnTo>
                <a:lnTo>
                  <a:pt x="183478" y="109357"/>
                </a:lnTo>
                <a:lnTo>
                  <a:pt x="186989" y="136890"/>
                </a:lnTo>
                <a:lnTo>
                  <a:pt x="201384" y="136890"/>
                </a:lnTo>
                <a:lnTo>
                  <a:pt x="188384" y="152953"/>
                </a:lnTo>
                <a:lnTo>
                  <a:pt x="183500" y="159239"/>
                </a:lnTo>
                <a:lnTo>
                  <a:pt x="173034" y="170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DC634766-6A3A-4E5D-A2E7-CAAB776C63F5}"/>
              </a:ext>
            </a:extLst>
          </p:cNvPr>
          <p:cNvSpPr/>
          <p:nvPr/>
        </p:nvSpPr>
        <p:spPr>
          <a:xfrm>
            <a:off x="3804531" y="5491603"/>
            <a:ext cx="128905" cy="152400"/>
          </a:xfrm>
          <a:custGeom>
            <a:avLst/>
            <a:gdLst/>
            <a:ahLst/>
            <a:cxnLst/>
            <a:rect l="l" t="t" r="r" b="b"/>
            <a:pathLst>
              <a:path w="128905" h="152400">
                <a:moveTo>
                  <a:pt x="128380" y="152255"/>
                </a:moveTo>
                <a:lnTo>
                  <a:pt x="78144" y="152255"/>
                </a:lnTo>
                <a:lnTo>
                  <a:pt x="47979" y="146449"/>
                </a:lnTo>
                <a:lnTo>
                  <a:pt x="23112" y="130429"/>
                </a:lnTo>
                <a:lnTo>
                  <a:pt x="6224" y="106290"/>
                </a:lnTo>
                <a:lnTo>
                  <a:pt x="0" y="76127"/>
                </a:lnTo>
                <a:lnTo>
                  <a:pt x="6126" y="46554"/>
                </a:lnTo>
                <a:lnTo>
                  <a:pt x="22850" y="22349"/>
                </a:lnTo>
                <a:lnTo>
                  <a:pt x="47684" y="6002"/>
                </a:lnTo>
                <a:lnTo>
                  <a:pt x="78144" y="0"/>
                </a:lnTo>
                <a:lnTo>
                  <a:pt x="128380" y="0"/>
                </a:lnTo>
                <a:lnTo>
                  <a:pt x="128380" y="11873"/>
                </a:lnTo>
                <a:lnTo>
                  <a:pt x="79540" y="11873"/>
                </a:lnTo>
                <a:lnTo>
                  <a:pt x="54040" y="16325"/>
                </a:lnTo>
                <a:lnTo>
                  <a:pt x="33054" y="28635"/>
                </a:lnTo>
                <a:lnTo>
                  <a:pt x="18217" y="47230"/>
                </a:lnTo>
                <a:lnTo>
                  <a:pt x="11163" y="70540"/>
                </a:lnTo>
                <a:lnTo>
                  <a:pt x="128380" y="70540"/>
                </a:lnTo>
                <a:lnTo>
                  <a:pt x="128380" y="81715"/>
                </a:lnTo>
                <a:lnTo>
                  <a:pt x="11163" y="81715"/>
                </a:lnTo>
                <a:lnTo>
                  <a:pt x="18217" y="105428"/>
                </a:lnTo>
                <a:lnTo>
                  <a:pt x="33054" y="124231"/>
                </a:lnTo>
                <a:lnTo>
                  <a:pt x="54040" y="136617"/>
                </a:lnTo>
                <a:lnTo>
                  <a:pt x="79540" y="141080"/>
                </a:lnTo>
                <a:lnTo>
                  <a:pt x="128380" y="141080"/>
                </a:lnTo>
                <a:lnTo>
                  <a:pt x="128380" y="152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03C8F122-CCEC-4620-A5BE-64F7547C2BB8}"/>
              </a:ext>
            </a:extLst>
          </p:cNvPr>
          <p:cNvSpPr/>
          <p:nvPr/>
        </p:nvSpPr>
        <p:spPr>
          <a:xfrm>
            <a:off x="3967798" y="5467163"/>
            <a:ext cx="213995" cy="164465"/>
          </a:xfrm>
          <a:custGeom>
            <a:avLst/>
            <a:gdLst/>
            <a:ahLst/>
            <a:cxnLst/>
            <a:rect l="l" t="t" r="r" b="b"/>
            <a:pathLst>
              <a:path w="213994" h="164464">
                <a:moveTo>
                  <a:pt x="6279" y="46794"/>
                </a:moveTo>
                <a:lnTo>
                  <a:pt x="2093" y="46794"/>
                </a:lnTo>
                <a:lnTo>
                  <a:pt x="0" y="46095"/>
                </a:lnTo>
                <a:lnTo>
                  <a:pt x="0" y="44698"/>
                </a:lnTo>
                <a:lnTo>
                  <a:pt x="1580" y="38926"/>
                </a:lnTo>
                <a:lnTo>
                  <a:pt x="38374" y="8381"/>
                </a:lnTo>
                <a:lnTo>
                  <a:pt x="83017" y="130"/>
                </a:lnTo>
                <a:lnTo>
                  <a:pt x="102565" y="0"/>
                </a:lnTo>
                <a:lnTo>
                  <a:pt x="134049" y="447"/>
                </a:lnTo>
                <a:lnTo>
                  <a:pt x="159778" y="3579"/>
                </a:lnTo>
                <a:lnTo>
                  <a:pt x="177134" y="12080"/>
                </a:lnTo>
                <a:lnTo>
                  <a:pt x="177860" y="13968"/>
                </a:lnTo>
                <a:lnTo>
                  <a:pt x="65585" y="13968"/>
                </a:lnTo>
                <a:lnTo>
                  <a:pt x="43313" y="16631"/>
                </a:lnTo>
                <a:lnTo>
                  <a:pt x="30786" y="21127"/>
                </a:lnTo>
                <a:lnTo>
                  <a:pt x="24670" y="26932"/>
                </a:lnTo>
                <a:lnTo>
                  <a:pt x="21629" y="33524"/>
                </a:lnTo>
                <a:lnTo>
                  <a:pt x="18838" y="41905"/>
                </a:lnTo>
                <a:lnTo>
                  <a:pt x="6279" y="46794"/>
                </a:lnTo>
                <a:close/>
              </a:path>
              <a:path w="213994" h="164464">
                <a:moveTo>
                  <a:pt x="36281" y="164128"/>
                </a:moveTo>
                <a:lnTo>
                  <a:pt x="29304" y="164128"/>
                </a:lnTo>
                <a:lnTo>
                  <a:pt x="28606" y="163430"/>
                </a:lnTo>
                <a:lnTo>
                  <a:pt x="28606" y="161335"/>
                </a:lnTo>
                <a:lnTo>
                  <a:pt x="30002" y="157144"/>
                </a:lnTo>
                <a:lnTo>
                  <a:pt x="40467" y="130157"/>
                </a:lnTo>
                <a:lnTo>
                  <a:pt x="50933" y="97342"/>
                </a:lnTo>
                <a:lnTo>
                  <a:pt x="59829" y="58634"/>
                </a:lnTo>
                <a:lnTo>
                  <a:pt x="65585" y="13968"/>
                </a:lnTo>
                <a:lnTo>
                  <a:pt x="85819" y="13968"/>
                </a:lnTo>
                <a:lnTo>
                  <a:pt x="77392" y="67921"/>
                </a:lnTo>
                <a:lnTo>
                  <a:pt x="64975" y="112445"/>
                </a:lnTo>
                <a:lnTo>
                  <a:pt x="48840" y="154350"/>
                </a:lnTo>
                <a:lnTo>
                  <a:pt x="46049" y="157842"/>
                </a:lnTo>
                <a:lnTo>
                  <a:pt x="36281" y="164128"/>
                </a:lnTo>
                <a:close/>
              </a:path>
              <a:path w="213994" h="164464">
                <a:moveTo>
                  <a:pt x="154196" y="164128"/>
                </a:moveTo>
                <a:lnTo>
                  <a:pt x="144330" y="161902"/>
                </a:lnTo>
                <a:lnTo>
                  <a:pt x="135968" y="155223"/>
                </a:lnTo>
                <a:lnTo>
                  <a:pt x="127999" y="144092"/>
                </a:lnTo>
                <a:lnTo>
                  <a:pt x="119310" y="128509"/>
                </a:lnTo>
                <a:lnTo>
                  <a:pt x="110218" y="112969"/>
                </a:lnTo>
                <a:lnTo>
                  <a:pt x="103088" y="103191"/>
                </a:lnTo>
                <a:lnTo>
                  <a:pt x="96743" y="97866"/>
                </a:lnTo>
                <a:lnTo>
                  <a:pt x="87912" y="94985"/>
                </a:lnTo>
                <a:lnTo>
                  <a:pt x="87215" y="94985"/>
                </a:lnTo>
                <a:lnTo>
                  <a:pt x="87215" y="90794"/>
                </a:lnTo>
                <a:lnTo>
                  <a:pt x="91401" y="87302"/>
                </a:lnTo>
                <a:lnTo>
                  <a:pt x="94890" y="85207"/>
                </a:lnTo>
                <a:lnTo>
                  <a:pt x="101169" y="81715"/>
                </a:lnTo>
                <a:lnTo>
                  <a:pt x="103960" y="81715"/>
                </a:lnTo>
                <a:lnTo>
                  <a:pt x="108844" y="81016"/>
                </a:lnTo>
                <a:lnTo>
                  <a:pt x="133613" y="76826"/>
                </a:lnTo>
                <a:lnTo>
                  <a:pt x="150010" y="66873"/>
                </a:lnTo>
                <a:lnTo>
                  <a:pt x="159080" y="53516"/>
                </a:lnTo>
                <a:lnTo>
                  <a:pt x="161871" y="39111"/>
                </a:lnTo>
                <a:lnTo>
                  <a:pt x="159494" y="28700"/>
                </a:lnTo>
                <a:lnTo>
                  <a:pt x="150707" y="20777"/>
                </a:lnTo>
                <a:lnTo>
                  <a:pt x="133024" y="15736"/>
                </a:lnTo>
                <a:lnTo>
                  <a:pt x="103960" y="13968"/>
                </a:lnTo>
                <a:lnTo>
                  <a:pt x="177860" y="13968"/>
                </a:lnTo>
                <a:lnTo>
                  <a:pt x="183500" y="28635"/>
                </a:lnTo>
                <a:lnTo>
                  <a:pt x="180012" y="45408"/>
                </a:lnTo>
                <a:lnTo>
                  <a:pt x="169197" y="62246"/>
                </a:lnTo>
                <a:lnTo>
                  <a:pt x="150533" y="77644"/>
                </a:lnTo>
                <a:lnTo>
                  <a:pt x="123496" y="90096"/>
                </a:lnTo>
                <a:lnTo>
                  <a:pt x="126200" y="93140"/>
                </a:lnTo>
                <a:lnTo>
                  <a:pt x="129427" y="97691"/>
                </a:lnTo>
                <a:lnTo>
                  <a:pt x="133700" y="104730"/>
                </a:lnTo>
                <a:lnTo>
                  <a:pt x="139544" y="115239"/>
                </a:lnTo>
                <a:lnTo>
                  <a:pt x="146695" y="128542"/>
                </a:lnTo>
                <a:lnTo>
                  <a:pt x="153847" y="139422"/>
                </a:lnTo>
                <a:lnTo>
                  <a:pt x="161522" y="146766"/>
                </a:lnTo>
                <a:lnTo>
                  <a:pt x="170244" y="149461"/>
                </a:lnTo>
                <a:lnTo>
                  <a:pt x="194007" y="149461"/>
                </a:lnTo>
                <a:lnTo>
                  <a:pt x="176120" y="159468"/>
                </a:lnTo>
                <a:lnTo>
                  <a:pt x="154196" y="164128"/>
                </a:lnTo>
                <a:close/>
              </a:path>
              <a:path w="213994" h="164464">
                <a:moveTo>
                  <a:pt x="194007" y="149461"/>
                </a:moveTo>
                <a:lnTo>
                  <a:pt x="170244" y="149461"/>
                </a:lnTo>
                <a:lnTo>
                  <a:pt x="178649" y="148206"/>
                </a:lnTo>
                <a:lnTo>
                  <a:pt x="185157" y="145184"/>
                </a:lnTo>
                <a:lnTo>
                  <a:pt x="189965" y="141506"/>
                </a:lnTo>
                <a:lnTo>
                  <a:pt x="193268" y="138287"/>
                </a:lnTo>
                <a:lnTo>
                  <a:pt x="199548" y="130604"/>
                </a:lnTo>
                <a:lnTo>
                  <a:pt x="208618" y="128509"/>
                </a:lnTo>
                <a:lnTo>
                  <a:pt x="213502" y="128509"/>
                </a:lnTo>
                <a:lnTo>
                  <a:pt x="213502" y="129906"/>
                </a:lnTo>
                <a:lnTo>
                  <a:pt x="208455" y="137315"/>
                </a:lnTo>
                <a:lnTo>
                  <a:pt x="195100" y="148850"/>
                </a:lnTo>
                <a:lnTo>
                  <a:pt x="194007" y="149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B6557B5B-E19F-4B31-8E8F-B5023F160DA3}"/>
              </a:ext>
            </a:extLst>
          </p:cNvPr>
          <p:cNvSpPr/>
          <p:nvPr/>
        </p:nvSpPr>
        <p:spPr>
          <a:xfrm>
            <a:off x="4235723" y="4999222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7443" y="54476"/>
                </a:lnTo>
                <a:lnTo>
                  <a:pt x="17443" y="52381"/>
                </a:lnTo>
                <a:lnTo>
                  <a:pt x="58608" y="10476"/>
                </a:lnTo>
                <a:lnTo>
                  <a:pt x="99523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3492" y="205335"/>
                </a:lnTo>
                <a:lnTo>
                  <a:pt x="72508" y="190581"/>
                </a:lnTo>
                <a:lnTo>
                  <a:pt x="80150" y="172160"/>
                </a:lnTo>
                <a:lnTo>
                  <a:pt x="87138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3498" y="21651"/>
                </a:lnTo>
                <a:lnTo>
                  <a:pt x="144090" y="39056"/>
                </a:lnTo>
                <a:lnTo>
                  <a:pt x="136317" y="60326"/>
                </a:lnTo>
                <a:lnTo>
                  <a:pt x="129460" y="84607"/>
                </a:lnTo>
                <a:lnTo>
                  <a:pt x="122798" y="111048"/>
                </a:lnTo>
                <a:lnTo>
                  <a:pt x="114044" y="142739"/>
                </a:lnTo>
                <a:lnTo>
                  <a:pt x="104571" y="169716"/>
                </a:lnTo>
                <a:lnTo>
                  <a:pt x="92873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AC61BBB7-FF49-4E12-8354-C433FE105DE6}"/>
              </a:ext>
            </a:extLst>
          </p:cNvPr>
          <p:cNvSpPr/>
          <p:nvPr/>
        </p:nvSpPr>
        <p:spPr>
          <a:xfrm>
            <a:off x="4437364" y="5117948"/>
            <a:ext cx="259079" cy="171450"/>
          </a:xfrm>
          <a:custGeom>
            <a:avLst/>
            <a:gdLst/>
            <a:ahLst/>
            <a:cxnLst/>
            <a:rect l="l" t="t" r="r" b="b"/>
            <a:pathLst>
              <a:path w="259080" h="171450">
                <a:moveTo>
                  <a:pt x="36281" y="171112"/>
                </a:moveTo>
                <a:lnTo>
                  <a:pt x="33490" y="171112"/>
                </a:lnTo>
                <a:lnTo>
                  <a:pt x="32792" y="169716"/>
                </a:lnTo>
                <a:lnTo>
                  <a:pt x="32792" y="164827"/>
                </a:lnTo>
                <a:lnTo>
                  <a:pt x="33490" y="160636"/>
                </a:lnTo>
                <a:lnTo>
                  <a:pt x="36237" y="142859"/>
                </a:lnTo>
                <a:lnTo>
                  <a:pt x="38200" y="124755"/>
                </a:lnTo>
                <a:lnTo>
                  <a:pt x="39377" y="107305"/>
                </a:lnTo>
                <a:lnTo>
                  <a:pt x="39770" y="91493"/>
                </a:lnTo>
                <a:lnTo>
                  <a:pt x="38440" y="65716"/>
                </a:lnTo>
                <a:lnTo>
                  <a:pt x="33316" y="40857"/>
                </a:lnTo>
                <a:lnTo>
                  <a:pt x="22697" y="21760"/>
                </a:lnTo>
                <a:lnTo>
                  <a:pt x="4884" y="13269"/>
                </a:lnTo>
                <a:lnTo>
                  <a:pt x="1395" y="12571"/>
                </a:lnTo>
                <a:lnTo>
                  <a:pt x="0" y="11873"/>
                </a:lnTo>
                <a:lnTo>
                  <a:pt x="2093" y="3492"/>
                </a:lnTo>
                <a:lnTo>
                  <a:pt x="11861" y="0"/>
                </a:lnTo>
                <a:lnTo>
                  <a:pt x="17443" y="0"/>
                </a:lnTo>
                <a:lnTo>
                  <a:pt x="41241" y="10705"/>
                </a:lnTo>
                <a:lnTo>
                  <a:pt x="53462" y="35357"/>
                </a:lnTo>
                <a:lnTo>
                  <a:pt x="57965" y="62759"/>
                </a:lnTo>
                <a:lnTo>
                  <a:pt x="58608" y="81715"/>
                </a:lnTo>
                <a:lnTo>
                  <a:pt x="58368" y="93970"/>
                </a:lnTo>
                <a:lnTo>
                  <a:pt x="57736" y="106945"/>
                </a:lnTo>
                <a:lnTo>
                  <a:pt x="56842" y="119528"/>
                </a:lnTo>
                <a:lnTo>
                  <a:pt x="55817" y="130604"/>
                </a:lnTo>
                <a:lnTo>
                  <a:pt x="70076" y="130604"/>
                </a:lnTo>
                <a:lnTo>
                  <a:pt x="40467" y="166223"/>
                </a:lnTo>
                <a:lnTo>
                  <a:pt x="36281" y="170414"/>
                </a:lnTo>
                <a:lnTo>
                  <a:pt x="36281" y="171112"/>
                </a:lnTo>
                <a:close/>
              </a:path>
              <a:path w="259080" h="171450">
                <a:moveTo>
                  <a:pt x="70076" y="130604"/>
                </a:moveTo>
                <a:lnTo>
                  <a:pt x="55817" y="130604"/>
                </a:lnTo>
                <a:lnTo>
                  <a:pt x="78057" y="103257"/>
                </a:lnTo>
                <a:lnTo>
                  <a:pt x="98727" y="74730"/>
                </a:lnTo>
                <a:lnTo>
                  <a:pt x="117827" y="45157"/>
                </a:lnTo>
                <a:lnTo>
                  <a:pt x="135357" y="14666"/>
                </a:lnTo>
                <a:lnTo>
                  <a:pt x="135357" y="13968"/>
                </a:lnTo>
                <a:lnTo>
                  <a:pt x="133962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5591" y="7682"/>
                </a:lnTo>
                <a:lnTo>
                  <a:pt x="156289" y="9079"/>
                </a:lnTo>
                <a:lnTo>
                  <a:pt x="162284" y="26539"/>
                </a:lnTo>
                <a:lnTo>
                  <a:pt x="139544" y="26539"/>
                </a:lnTo>
                <a:lnTo>
                  <a:pt x="126320" y="49642"/>
                </a:lnTo>
                <a:lnTo>
                  <a:pt x="105966" y="81977"/>
                </a:lnTo>
                <a:lnTo>
                  <a:pt x="77632" y="121514"/>
                </a:lnTo>
                <a:lnTo>
                  <a:pt x="70076" y="130604"/>
                </a:lnTo>
                <a:close/>
              </a:path>
              <a:path w="259080" h="171450">
                <a:moveTo>
                  <a:pt x="200779" y="137588"/>
                </a:moveTo>
                <a:lnTo>
                  <a:pt x="186291" y="137588"/>
                </a:lnTo>
                <a:lnTo>
                  <a:pt x="214723" y="102984"/>
                </a:lnTo>
                <a:lnTo>
                  <a:pt x="233736" y="74992"/>
                </a:lnTo>
                <a:lnTo>
                  <a:pt x="244376" y="54203"/>
                </a:lnTo>
                <a:lnTo>
                  <a:pt x="247691" y="41206"/>
                </a:lnTo>
                <a:lnTo>
                  <a:pt x="247691" y="38413"/>
                </a:lnTo>
                <a:lnTo>
                  <a:pt x="246993" y="25143"/>
                </a:lnTo>
                <a:lnTo>
                  <a:pt x="233038" y="23746"/>
                </a:lnTo>
                <a:lnTo>
                  <a:pt x="229550" y="23047"/>
                </a:lnTo>
                <a:lnTo>
                  <a:pt x="228852" y="23047"/>
                </a:lnTo>
                <a:lnTo>
                  <a:pt x="228852" y="13269"/>
                </a:lnTo>
                <a:lnTo>
                  <a:pt x="233038" y="0"/>
                </a:lnTo>
                <a:lnTo>
                  <a:pt x="239318" y="0"/>
                </a:lnTo>
                <a:lnTo>
                  <a:pt x="245903" y="1298"/>
                </a:lnTo>
                <a:lnTo>
                  <a:pt x="252226" y="5674"/>
                </a:lnTo>
                <a:lnTo>
                  <a:pt x="256979" y="13848"/>
                </a:lnTo>
                <a:lnTo>
                  <a:pt x="258854" y="26539"/>
                </a:lnTo>
                <a:lnTo>
                  <a:pt x="253719" y="52392"/>
                </a:lnTo>
                <a:lnTo>
                  <a:pt x="239231" y="83548"/>
                </a:lnTo>
                <a:lnTo>
                  <a:pt x="216762" y="117978"/>
                </a:lnTo>
                <a:lnTo>
                  <a:pt x="200779" y="137588"/>
                </a:lnTo>
                <a:close/>
              </a:path>
              <a:path w="259080" h="171450">
                <a:moveTo>
                  <a:pt x="172337" y="171112"/>
                </a:moveTo>
                <a:lnTo>
                  <a:pt x="168848" y="171112"/>
                </a:lnTo>
                <a:lnTo>
                  <a:pt x="168150" y="169716"/>
                </a:lnTo>
                <a:lnTo>
                  <a:pt x="168150" y="163430"/>
                </a:lnTo>
                <a:lnTo>
                  <a:pt x="166820" y="147639"/>
                </a:lnTo>
                <a:lnTo>
                  <a:pt x="162743" y="115151"/>
                </a:lnTo>
                <a:lnTo>
                  <a:pt x="154218" y="72581"/>
                </a:lnTo>
                <a:lnTo>
                  <a:pt x="139544" y="26539"/>
                </a:lnTo>
                <a:lnTo>
                  <a:pt x="162284" y="26539"/>
                </a:lnTo>
                <a:lnTo>
                  <a:pt x="169219" y="46739"/>
                </a:lnTo>
                <a:lnTo>
                  <a:pt x="177570" y="79881"/>
                </a:lnTo>
                <a:lnTo>
                  <a:pt x="182781" y="109750"/>
                </a:lnTo>
                <a:lnTo>
                  <a:pt x="186291" y="137588"/>
                </a:lnTo>
                <a:lnTo>
                  <a:pt x="200779" y="137588"/>
                </a:lnTo>
                <a:lnTo>
                  <a:pt x="187687" y="153652"/>
                </a:lnTo>
                <a:lnTo>
                  <a:pt x="172337" y="171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9898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1B852-C9A3-4DEC-9247-58AAFE89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4016F0-2DCA-47FE-BEEC-EDA35544F599}"/>
              </a:ext>
            </a:extLst>
          </p:cNvPr>
          <p:cNvSpPr/>
          <p:nvPr/>
        </p:nvSpPr>
        <p:spPr>
          <a:xfrm>
            <a:off x="3499104" y="3581400"/>
            <a:ext cx="5545836" cy="889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90C705A-AC7E-457B-B12D-6ABC81F7DFE6}"/>
              </a:ext>
            </a:extLst>
          </p:cNvPr>
          <p:cNvSpPr/>
          <p:nvPr/>
        </p:nvSpPr>
        <p:spPr>
          <a:xfrm>
            <a:off x="5468078" y="3990306"/>
            <a:ext cx="3360420" cy="0"/>
          </a:xfrm>
          <a:custGeom>
            <a:avLst/>
            <a:gdLst/>
            <a:ahLst/>
            <a:cxnLst/>
            <a:rect l="l" t="t" r="r" b="b"/>
            <a:pathLst>
              <a:path w="3360420">
                <a:moveTo>
                  <a:pt x="0" y="0"/>
                </a:moveTo>
                <a:lnTo>
                  <a:pt x="0" y="0"/>
                </a:lnTo>
                <a:lnTo>
                  <a:pt x="3359946" y="0"/>
                </a:lnTo>
              </a:path>
            </a:pathLst>
          </a:custGeom>
          <a:ln w="94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486D113-60CA-438A-A61E-5604041A88FE}"/>
              </a:ext>
            </a:extLst>
          </p:cNvPr>
          <p:cNvSpPr/>
          <p:nvPr/>
        </p:nvSpPr>
        <p:spPr>
          <a:xfrm>
            <a:off x="5481520" y="4034756"/>
            <a:ext cx="224790" cy="238760"/>
          </a:xfrm>
          <a:custGeom>
            <a:avLst/>
            <a:gdLst/>
            <a:ahLst/>
            <a:cxnLst/>
            <a:rect l="l" t="t" r="r" b="b"/>
            <a:pathLst>
              <a:path w="224789" h="238760">
                <a:moveTo>
                  <a:pt x="204115" y="238736"/>
                </a:moveTo>
                <a:lnTo>
                  <a:pt x="497" y="238736"/>
                </a:lnTo>
                <a:lnTo>
                  <a:pt x="497" y="234740"/>
                </a:lnTo>
                <a:lnTo>
                  <a:pt x="2489" y="232243"/>
                </a:lnTo>
                <a:lnTo>
                  <a:pt x="87122" y="127359"/>
                </a:lnTo>
                <a:lnTo>
                  <a:pt x="0" y="7491"/>
                </a:lnTo>
                <a:lnTo>
                  <a:pt x="0" y="0"/>
                </a:lnTo>
                <a:lnTo>
                  <a:pt x="204115" y="0"/>
                </a:lnTo>
                <a:lnTo>
                  <a:pt x="207578" y="9489"/>
                </a:lnTo>
                <a:lnTo>
                  <a:pt x="25887" y="9489"/>
                </a:lnTo>
                <a:lnTo>
                  <a:pt x="103053" y="115871"/>
                </a:lnTo>
                <a:lnTo>
                  <a:pt x="104547" y="117869"/>
                </a:lnTo>
                <a:lnTo>
                  <a:pt x="105045" y="118369"/>
                </a:lnTo>
                <a:lnTo>
                  <a:pt x="105045" y="120366"/>
                </a:lnTo>
                <a:lnTo>
                  <a:pt x="102555" y="122864"/>
                </a:lnTo>
                <a:lnTo>
                  <a:pt x="19913" y="225750"/>
                </a:lnTo>
                <a:lnTo>
                  <a:pt x="208575" y="225750"/>
                </a:lnTo>
                <a:lnTo>
                  <a:pt x="204115" y="238736"/>
                </a:lnTo>
                <a:close/>
              </a:path>
              <a:path w="224789" h="238760">
                <a:moveTo>
                  <a:pt x="224527" y="55938"/>
                </a:moveTo>
                <a:lnTo>
                  <a:pt x="218552" y="55938"/>
                </a:lnTo>
                <a:lnTo>
                  <a:pt x="200070" y="29717"/>
                </a:lnTo>
                <a:lnTo>
                  <a:pt x="173373" y="15857"/>
                </a:lnTo>
                <a:lnTo>
                  <a:pt x="144623" y="10425"/>
                </a:lnTo>
                <a:lnTo>
                  <a:pt x="119980" y="9489"/>
                </a:lnTo>
                <a:lnTo>
                  <a:pt x="207578" y="9489"/>
                </a:lnTo>
                <a:lnTo>
                  <a:pt x="224527" y="55938"/>
                </a:lnTo>
                <a:close/>
              </a:path>
              <a:path w="224789" h="238760">
                <a:moveTo>
                  <a:pt x="208575" y="225750"/>
                </a:moveTo>
                <a:lnTo>
                  <a:pt x="121473" y="225750"/>
                </a:lnTo>
                <a:lnTo>
                  <a:pt x="144242" y="224798"/>
                </a:lnTo>
                <a:lnTo>
                  <a:pt x="160616" y="222628"/>
                </a:lnTo>
                <a:lnTo>
                  <a:pt x="202808" y="203150"/>
                </a:lnTo>
                <a:lnTo>
                  <a:pt x="218552" y="179301"/>
                </a:lnTo>
                <a:lnTo>
                  <a:pt x="224527" y="179301"/>
                </a:lnTo>
                <a:lnTo>
                  <a:pt x="208575" y="22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0AD82D8-86B1-4B14-86B8-D6E9595AD1CB}"/>
              </a:ext>
            </a:extLst>
          </p:cNvPr>
          <p:cNvSpPr/>
          <p:nvPr/>
        </p:nvSpPr>
        <p:spPr>
          <a:xfrm>
            <a:off x="5727455" y="4211566"/>
            <a:ext cx="81280" cy="75565"/>
          </a:xfrm>
          <a:custGeom>
            <a:avLst/>
            <a:gdLst/>
            <a:ahLst/>
            <a:cxnLst/>
            <a:rect l="l" t="t" r="r" b="b"/>
            <a:pathLst>
              <a:path w="81279" h="75564">
                <a:moveTo>
                  <a:pt x="51711" y="70921"/>
                </a:moveTo>
                <a:lnTo>
                  <a:pt x="41818" y="70921"/>
                </a:lnTo>
                <a:lnTo>
                  <a:pt x="55042" y="65185"/>
                </a:lnTo>
                <a:lnTo>
                  <a:pt x="64719" y="52005"/>
                </a:lnTo>
                <a:lnTo>
                  <a:pt x="70662" y="37419"/>
                </a:lnTo>
                <a:lnTo>
                  <a:pt x="72684" y="27469"/>
                </a:lnTo>
                <a:lnTo>
                  <a:pt x="72684" y="20976"/>
                </a:lnTo>
                <a:lnTo>
                  <a:pt x="69200" y="16481"/>
                </a:lnTo>
                <a:lnTo>
                  <a:pt x="66711" y="13984"/>
                </a:lnTo>
                <a:lnTo>
                  <a:pt x="63724" y="11986"/>
                </a:lnTo>
                <a:lnTo>
                  <a:pt x="63724" y="4495"/>
                </a:lnTo>
                <a:lnTo>
                  <a:pt x="68204" y="0"/>
                </a:lnTo>
                <a:lnTo>
                  <a:pt x="73182" y="0"/>
                </a:lnTo>
                <a:lnTo>
                  <a:pt x="81148" y="499"/>
                </a:lnTo>
                <a:lnTo>
                  <a:pt x="81148" y="13485"/>
                </a:lnTo>
                <a:lnTo>
                  <a:pt x="78846" y="28850"/>
                </a:lnTo>
                <a:lnTo>
                  <a:pt x="71689" y="49507"/>
                </a:lnTo>
                <a:lnTo>
                  <a:pt x="59305" y="67636"/>
                </a:lnTo>
                <a:lnTo>
                  <a:pt x="51711" y="70921"/>
                </a:lnTo>
                <a:close/>
              </a:path>
              <a:path w="81279" h="75564">
                <a:moveTo>
                  <a:pt x="4977" y="27969"/>
                </a:moveTo>
                <a:lnTo>
                  <a:pt x="0" y="27969"/>
                </a:lnTo>
                <a:lnTo>
                  <a:pt x="0" y="25971"/>
                </a:lnTo>
                <a:lnTo>
                  <a:pt x="1423" y="20727"/>
                </a:lnTo>
                <a:lnTo>
                  <a:pt x="5787" y="12111"/>
                </a:lnTo>
                <a:lnTo>
                  <a:pt x="13231" y="4058"/>
                </a:lnTo>
                <a:lnTo>
                  <a:pt x="23896" y="499"/>
                </a:lnTo>
                <a:lnTo>
                  <a:pt x="32359" y="499"/>
                </a:lnTo>
                <a:lnTo>
                  <a:pt x="38469" y="4994"/>
                </a:lnTo>
                <a:lnTo>
                  <a:pt x="23398" y="4994"/>
                </a:lnTo>
                <a:lnTo>
                  <a:pt x="18505" y="6227"/>
                </a:lnTo>
                <a:lnTo>
                  <a:pt x="13752" y="9988"/>
                </a:lnTo>
                <a:lnTo>
                  <a:pt x="9466" y="16372"/>
                </a:lnTo>
                <a:lnTo>
                  <a:pt x="5973" y="25471"/>
                </a:lnTo>
                <a:lnTo>
                  <a:pt x="5475" y="26970"/>
                </a:lnTo>
                <a:lnTo>
                  <a:pt x="4977" y="27969"/>
                </a:lnTo>
                <a:close/>
              </a:path>
              <a:path w="81279" h="75564">
                <a:moveTo>
                  <a:pt x="41320" y="75416"/>
                </a:moveTo>
                <a:lnTo>
                  <a:pt x="32102" y="74378"/>
                </a:lnTo>
                <a:lnTo>
                  <a:pt x="23958" y="70859"/>
                </a:lnTo>
                <a:lnTo>
                  <a:pt x="18147" y="64249"/>
                </a:lnTo>
                <a:lnTo>
                  <a:pt x="15931" y="53940"/>
                </a:lnTo>
                <a:lnTo>
                  <a:pt x="16281" y="49016"/>
                </a:lnTo>
                <a:lnTo>
                  <a:pt x="17611" y="42640"/>
                </a:lnTo>
                <a:lnTo>
                  <a:pt x="20341" y="33923"/>
                </a:lnTo>
                <a:lnTo>
                  <a:pt x="24891" y="21975"/>
                </a:lnTo>
                <a:lnTo>
                  <a:pt x="26385" y="17980"/>
                </a:lnTo>
                <a:lnTo>
                  <a:pt x="27878" y="14483"/>
                </a:lnTo>
                <a:lnTo>
                  <a:pt x="27878" y="6992"/>
                </a:lnTo>
                <a:lnTo>
                  <a:pt x="26385" y="4994"/>
                </a:lnTo>
                <a:lnTo>
                  <a:pt x="38469" y="4994"/>
                </a:lnTo>
                <a:lnTo>
                  <a:pt x="39827" y="5993"/>
                </a:lnTo>
                <a:lnTo>
                  <a:pt x="39827" y="17480"/>
                </a:lnTo>
                <a:lnTo>
                  <a:pt x="38831" y="19977"/>
                </a:lnTo>
                <a:lnTo>
                  <a:pt x="37337" y="23474"/>
                </a:lnTo>
                <a:lnTo>
                  <a:pt x="33417" y="34024"/>
                </a:lnTo>
                <a:lnTo>
                  <a:pt x="30617" y="42702"/>
                </a:lnTo>
                <a:lnTo>
                  <a:pt x="28936" y="49882"/>
                </a:lnTo>
                <a:lnTo>
                  <a:pt x="28376" y="55938"/>
                </a:lnTo>
                <a:lnTo>
                  <a:pt x="28376" y="70921"/>
                </a:lnTo>
                <a:lnTo>
                  <a:pt x="51711" y="70921"/>
                </a:lnTo>
                <a:lnTo>
                  <a:pt x="41320" y="75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88AAED9-DED7-4B58-B1F2-B538245388F4}"/>
              </a:ext>
            </a:extLst>
          </p:cNvPr>
          <p:cNvSpPr/>
          <p:nvPr/>
        </p:nvSpPr>
        <p:spPr>
          <a:xfrm>
            <a:off x="5838976" y="4189086"/>
            <a:ext cx="92075" cy="109220"/>
          </a:xfrm>
          <a:custGeom>
            <a:avLst/>
            <a:gdLst/>
            <a:ahLst/>
            <a:cxnLst/>
            <a:rect l="l" t="t" r="r" b="b"/>
            <a:pathLst>
              <a:path w="92075" h="109220">
                <a:moveTo>
                  <a:pt x="91603" y="108879"/>
                </a:moveTo>
                <a:lnTo>
                  <a:pt x="55758" y="108879"/>
                </a:lnTo>
                <a:lnTo>
                  <a:pt x="34234" y="104727"/>
                </a:lnTo>
                <a:lnTo>
                  <a:pt x="16491" y="93271"/>
                </a:lnTo>
                <a:lnTo>
                  <a:pt x="4441" y="76009"/>
                </a:lnTo>
                <a:lnTo>
                  <a:pt x="0" y="54439"/>
                </a:lnTo>
                <a:lnTo>
                  <a:pt x="4371" y="33291"/>
                </a:lnTo>
                <a:lnTo>
                  <a:pt x="16304" y="15982"/>
                </a:lnTo>
                <a:lnTo>
                  <a:pt x="34024" y="4292"/>
                </a:lnTo>
                <a:lnTo>
                  <a:pt x="55758" y="0"/>
                </a:lnTo>
                <a:lnTo>
                  <a:pt x="91603" y="0"/>
                </a:lnTo>
                <a:lnTo>
                  <a:pt x="91603" y="8490"/>
                </a:lnTo>
                <a:lnTo>
                  <a:pt x="56754" y="8490"/>
                </a:lnTo>
                <a:lnTo>
                  <a:pt x="38559" y="11674"/>
                </a:lnTo>
                <a:lnTo>
                  <a:pt x="23585" y="20477"/>
                </a:lnTo>
                <a:lnTo>
                  <a:pt x="12998" y="33775"/>
                </a:lnTo>
                <a:lnTo>
                  <a:pt x="7965" y="50444"/>
                </a:lnTo>
                <a:lnTo>
                  <a:pt x="91603" y="50444"/>
                </a:lnTo>
                <a:lnTo>
                  <a:pt x="91603" y="58435"/>
                </a:lnTo>
                <a:lnTo>
                  <a:pt x="7965" y="58435"/>
                </a:lnTo>
                <a:lnTo>
                  <a:pt x="12998" y="75393"/>
                </a:lnTo>
                <a:lnTo>
                  <a:pt x="23585" y="88839"/>
                </a:lnTo>
                <a:lnTo>
                  <a:pt x="38559" y="97696"/>
                </a:lnTo>
                <a:lnTo>
                  <a:pt x="56754" y="100888"/>
                </a:lnTo>
                <a:lnTo>
                  <a:pt x="91603" y="100888"/>
                </a:lnTo>
                <a:lnTo>
                  <a:pt x="91603" y="108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D4C063F-B48A-4FB5-AFED-63A33C4D7BCF}"/>
              </a:ext>
            </a:extLst>
          </p:cNvPr>
          <p:cNvSpPr/>
          <p:nvPr/>
        </p:nvSpPr>
        <p:spPr>
          <a:xfrm>
            <a:off x="5957463" y="4171605"/>
            <a:ext cx="116205" cy="121920"/>
          </a:xfrm>
          <a:custGeom>
            <a:avLst/>
            <a:gdLst/>
            <a:ahLst/>
            <a:cxnLst/>
            <a:rect l="l" t="t" r="r" b="b"/>
            <a:pathLst>
              <a:path w="116204" h="121920">
                <a:moveTo>
                  <a:pt x="32359" y="121865"/>
                </a:moveTo>
                <a:lnTo>
                  <a:pt x="31364" y="121865"/>
                </a:lnTo>
                <a:lnTo>
                  <a:pt x="30866" y="120866"/>
                </a:lnTo>
                <a:lnTo>
                  <a:pt x="30866" y="117869"/>
                </a:lnTo>
                <a:lnTo>
                  <a:pt x="31364" y="115871"/>
                </a:lnTo>
                <a:lnTo>
                  <a:pt x="32095" y="108575"/>
                </a:lnTo>
                <a:lnTo>
                  <a:pt x="32733" y="99827"/>
                </a:lnTo>
                <a:lnTo>
                  <a:pt x="33184" y="90236"/>
                </a:lnTo>
                <a:lnTo>
                  <a:pt x="33355" y="80403"/>
                </a:lnTo>
                <a:lnTo>
                  <a:pt x="33153" y="69735"/>
                </a:lnTo>
                <a:lnTo>
                  <a:pt x="24557" y="25854"/>
                </a:lnTo>
                <a:lnTo>
                  <a:pt x="1493" y="8990"/>
                </a:lnTo>
                <a:lnTo>
                  <a:pt x="995" y="8990"/>
                </a:lnTo>
                <a:lnTo>
                  <a:pt x="497" y="8490"/>
                </a:lnTo>
                <a:lnTo>
                  <a:pt x="0" y="8490"/>
                </a:lnTo>
                <a:lnTo>
                  <a:pt x="1991" y="2497"/>
                </a:lnTo>
                <a:lnTo>
                  <a:pt x="8961" y="0"/>
                </a:lnTo>
                <a:lnTo>
                  <a:pt x="12943" y="0"/>
                </a:lnTo>
                <a:lnTo>
                  <a:pt x="32515" y="9637"/>
                </a:lnTo>
                <a:lnTo>
                  <a:pt x="42565" y="31777"/>
                </a:lnTo>
                <a:lnTo>
                  <a:pt x="46268" y="56258"/>
                </a:lnTo>
                <a:lnTo>
                  <a:pt x="46797" y="72919"/>
                </a:lnTo>
                <a:lnTo>
                  <a:pt x="46781" y="78327"/>
                </a:lnTo>
                <a:lnTo>
                  <a:pt x="46672" y="84718"/>
                </a:lnTo>
                <a:lnTo>
                  <a:pt x="46377" y="91953"/>
                </a:lnTo>
                <a:lnTo>
                  <a:pt x="45801" y="99889"/>
                </a:lnTo>
                <a:lnTo>
                  <a:pt x="62553" y="99889"/>
                </a:lnTo>
                <a:lnTo>
                  <a:pt x="49659" y="110440"/>
                </a:lnTo>
                <a:lnTo>
                  <a:pt x="37789" y="118891"/>
                </a:lnTo>
                <a:lnTo>
                  <a:pt x="32359" y="121865"/>
                </a:lnTo>
                <a:close/>
              </a:path>
              <a:path w="116204" h="121920">
                <a:moveTo>
                  <a:pt x="62553" y="99889"/>
                </a:moveTo>
                <a:lnTo>
                  <a:pt x="45801" y="99889"/>
                </a:lnTo>
                <a:lnTo>
                  <a:pt x="70017" y="80403"/>
                </a:lnTo>
                <a:lnTo>
                  <a:pt x="89798" y="60495"/>
                </a:lnTo>
                <a:lnTo>
                  <a:pt x="103139" y="42929"/>
                </a:lnTo>
                <a:lnTo>
                  <a:pt x="108032" y="30466"/>
                </a:lnTo>
                <a:lnTo>
                  <a:pt x="108032" y="27469"/>
                </a:lnTo>
                <a:lnTo>
                  <a:pt x="105542" y="17980"/>
                </a:lnTo>
                <a:lnTo>
                  <a:pt x="93096" y="16481"/>
                </a:lnTo>
                <a:lnTo>
                  <a:pt x="90109" y="16481"/>
                </a:lnTo>
                <a:lnTo>
                  <a:pt x="90109" y="10987"/>
                </a:lnTo>
                <a:lnTo>
                  <a:pt x="91603" y="2996"/>
                </a:lnTo>
                <a:lnTo>
                  <a:pt x="96084" y="0"/>
                </a:lnTo>
                <a:lnTo>
                  <a:pt x="105286" y="1724"/>
                </a:lnTo>
                <a:lnTo>
                  <a:pt x="111454" y="6305"/>
                </a:lnTo>
                <a:lnTo>
                  <a:pt x="114916" y="12852"/>
                </a:lnTo>
                <a:lnTo>
                  <a:pt x="115997" y="20477"/>
                </a:lnTo>
                <a:lnTo>
                  <a:pt x="114449" y="31238"/>
                </a:lnTo>
                <a:lnTo>
                  <a:pt x="109214" y="45137"/>
                </a:lnTo>
                <a:lnTo>
                  <a:pt x="99405" y="61564"/>
                </a:lnTo>
                <a:lnTo>
                  <a:pt x="84135" y="79911"/>
                </a:lnTo>
                <a:lnTo>
                  <a:pt x="65824" y="97212"/>
                </a:lnTo>
                <a:lnTo>
                  <a:pt x="62553" y="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5230217-737B-4B75-8B76-4E7B6DD20E65}"/>
              </a:ext>
            </a:extLst>
          </p:cNvPr>
          <p:cNvSpPr/>
          <p:nvPr/>
        </p:nvSpPr>
        <p:spPr>
          <a:xfrm>
            <a:off x="6141162" y="4106682"/>
            <a:ext cx="92710" cy="110489"/>
          </a:xfrm>
          <a:custGeom>
            <a:avLst/>
            <a:gdLst/>
            <a:ahLst/>
            <a:cxnLst/>
            <a:rect l="l" t="t" r="r" b="b"/>
            <a:pathLst>
              <a:path w="92710" h="110489">
                <a:moveTo>
                  <a:pt x="52274" y="109878"/>
                </a:moveTo>
                <a:lnTo>
                  <a:pt x="32554" y="105711"/>
                </a:lnTo>
                <a:lnTo>
                  <a:pt x="15868" y="94145"/>
                </a:lnTo>
                <a:lnTo>
                  <a:pt x="4317" y="76587"/>
                </a:lnTo>
                <a:lnTo>
                  <a:pt x="0" y="54439"/>
                </a:lnTo>
                <a:lnTo>
                  <a:pt x="3858" y="33502"/>
                </a:lnTo>
                <a:lnTo>
                  <a:pt x="14437" y="16169"/>
                </a:lnTo>
                <a:lnTo>
                  <a:pt x="30244" y="4362"/>
                </a:lnTo>
                <a:lnTo>
                  <a:pt x="49784" y="0"/>
                </a:lnTo>
                <a:lnTo>
                  <a:pt x="68788" y="4034"/>
                </a:lnTo>
                <a:lnTo>
                  <a:pt x="70594" y="5493"/>
                </a:lnTo>
                <a:lnTo>
                  <a:pt x="49784" y="5493"/>
                </a:lnTo>
                <a:lnTo>
                  <a:pt x="41756" y="6984"/>
                </a:lnTo>
                <a:lnTo>
                  <a:pt x="32235" y="12923"/>
                </a:lnTo>
                <a:lnTo>
                  <a:pt x="24020" y="25510"/>
                </a:lnTo>
                <a:lnTo>
                  <a:pt x="19913" y="46948"/>
                </a:lnTo>
                <a:lnTo>
                  <a:pt x="92101" y="46948"/>
                </a:lnTo>
                <a:lnTo>
                  <a:pt x="92101" y="51942"/>
                </a:lnTo>
                <a:lnTo>
                  <a:pt x="19913" y="51942"/>
                </a:lnTo>
                <a:lnTo>
                  <a:pt x="20022" y="59527"/>
                </a:lnTo>
                <a:lnTo>
                  <a:pt x="37898" y="99077"/>
                </a:lnTo>
                <a:lnTo>
                  <a:pt x="53767" y="103885"/>
                </a:lnTo>
                <a:lnTo>
                  <a:pt x="73182" y="103885"/>
                </a:lnTo>
                <a:lnTo>
                  <a:pt x="70888" y="105672"/>
                </a:lnTo>
                <a:lnTo>
                  <a:pt x="52274" y="109878"/>
                </a:lnTo>
                <a:close/>
              </a:path>
              <a:path w="92710" h="110489">
                <a:moveTo>
                  <a:pt x="92101" y="46948"/>
                </a:moveTo>
                <a:lnTo>
                  <a:pt x="76667" y="46948"/>
                </a:lnTo>
                <a:lnTo>
                  <a:pt x="75897" y="36467"/>
                </a:lnTo>
                <a:lnTo>
                  <a:pt x="72374" y="22662"/>
                </a:lnTo>
                <a:lnTo>
                  <a:pt x="64276" y="10636"/>
                </a:lnTo>
                <a:lnTo>
                  <a:pt x="49784" y="5493"/>
                </a:lnTo>
                <a:lnTo>
                  <a:pt x="70594" y="5493"/>
                </a:lnTo>
                <a:lnTo>
                  <a:pt x="81957" y="14671"/>
                </a:lnTo>
                <a:lnTo>
                  <a:pt x="89619" y="29709"/>
                </a:lnTo>
                <a:lnTo>
                  <a:pt x="92101" y="46948"/>
                </a:lnTo>
                <a:close/>
              </a:path>
              <a:path w="92710" h="110489">
                <a:moveTo>
                  <a:pt x="73182" y="103885"/>
                </a:moveTo>
                <a:lnTo>
                  <a:pt x="53767" y="103885"/>
                </a:lnTo>
                <a:lnTo>
                  <a:pt x="58683" y="103502"/>
                </a:lnTo>
                <a:lnTo>
                  <a:pt x="67706" y="100826"/>
                </a:lnTo>
                <a:lnTo>
                  <a:pt x="77850" y="93560"/>
                </a:lnTo>
                <a:lnTo>
                  <a:pt x="86126" y="79412"/>
                </a:lnTo>
                <a:lnTo>
                  <a:pt x="86625" y="77414"/>
                </a:lnTo>
                <a:lnTo>
                  <a:pt x="87123" y="75916"/>
                </a:lnTo>
                <a:lnTo>
                  <a:pt x="90109" y="75916"/>
                </a:lnTo>
                <a:lnTo>
                  <a:pt x="92101" y="76415"/>
                </a:lnTo>
                <a:lnTo>
                  <a:pt x="92101" y="78912"/>
                </a:lnTo>
                <a:lnTo>
                  <a:pt x="90008" y="85647"/>
                </a:lnTo>
                <a:lnTo>
                  <a:pt x="83202" y="96081"/>
                </a:lnTo>
                <a:lnTo>
                  <a:pt x="73182" y="103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DE16F90-A3C5-456D-AE28-7AC46DDD96E1}"/>
              </a:ext>
            </a:extLst>
          </p:cNvPr>
          <p:cNvSpPr/>
          <p:nvPr/>
        </p:nvSpPr>
        <p:spPr>
          <a:xfrm>
            <a:off x="6243220" y="4110678"/>
            <a:ext cx="120014" cy="103505"/>
          </a:xfrm>
          <a:custGeom>
            <a:avLst/>
            <a:gdLst/>
            <a:ahLst/>
            <a:cxnLst/>
            <a:rect l="l" t="t" r="r" b="b"/>
            <a:pathLst>
              <a:path w="120014" h="103504">
                <a:moveTo>
                  <a:pt x="6471" y="102886"/>
                </a:moveTo>
                <a:lnTo>
                  <a:pt x="0" y="102886"/>
                </a:lnTo>
                <a:lnTo>
                  <a:pt x="0" y="95893"/>
                </a:lnTo>
                <a:lnTo>
                  <a:pt x="5235" y="95597"/>
                </a:lnTo>
                <a:lnTo>
                  <a:pt x="12757" y="93896"/>
                </a:lnTo>
                <a:lnTo>
                  <a:pt x="21492" y="89572"/>
                </a:lnTo>
                <a:lnTo>
                  <a:pt x="30368" y="81409"/>
                </a:lnTo>
                <a:lnTo>
                  <a:pt x="52771" y="52941"/>
                </a:lnTo>
                <a:lnTo>
                  <a:pt x="29372" y="21975"/>
                </a:lnTo>
                <a:lnTo>
                  <a:pt x="22488" y="13812"/>
                </a:lnTo>
                <a:lnTo>
                  <a:pt x="17237" y="9489"/>
                </a:lnTo>
                <a:lnTo>
                  <a:pt x="10960" y="7788"/>
                </a:lnTo>
                <a:lnTo>
                  <a:pt x="995" y="7491"/>
                </a:lnTo>
                <a:lnTo>
                  <a:pt x="995" y="0"/>
                </a:lnTo>
                <a:lnTo>
                  <a:pt x="7467" y="499"/>
                </a:lnTo>
                <a:lnTo>
                  <a:pt x="18918" y="998"/>
                </a:lnTo>
                <a:lnTo>
                  <a:pt x="49784" y="998"/>
                </a:lnTo>
                <a:lnTo>
                  <a:pt x="49784" y="7491"/>
                </a:lnTo>
                <a:lnTo>
                  <a:pt x="44805" y="7991"/>
                </a:lnTo>
                <a:lnTo>
                  <a:pt x="41321" y="9988"/>
                </a:lnTo>
                <a:lnTo>
                  <a:pt x="41321" y="15482"/>
                </a:lnTo>
                <a:lnTo>
                  <a:pt x="43312" y="17980"/>
                </a:lnTo>
                <a:lnTo>
                  <a:pt x="61732" y="41953"/>
                </a:lnTo>
                <a:lnTo>
                  <a:pt x="69603" y="41953"/>
                </a:lnTo>
                <a:lnTo>
                  <a:pt x="65715" y="46948"/>
                </a:lnTo>
                <a:lnTo>
                  <a:pt x="74160" y="57935"/>
                </a:lnTo>
                <a:lnTo>
                  <a:pt x="56754" y="57935"/>
                </a:lnTo>
                <a:lnTo>
                  <a:pt x="47318" y="69298"/>
                </a:lnTo>
                <a:lnTo>
                  <a:pt x="40636" y="77664"/>
                </a:lnTo>
                <a:lnTo>
                  <a:pt x="36661" y="83782"/>
                </a:lnTo>
                <a:lnTo>
                  <a:pt x="35346" y="88402"/>
                </a:lnTo>
                <a:lnTo>
                  <a:pt x="35346" y="91898"/>
                </a:lnTo>
                <a:lnTo>
                  <a:pt x="37338" y="94895"/>
                </a:lnTo>
                <a:lnTo>
                  <a:pt x="42316" y="95893"/>
                </a:lnTo>
                <a:lnTo>
                  <a:pt x="42316" y="102386"/>
                </a:lnTo>
                <a:lnTo>
                  <a:pt x="13441" y="102386"/>
                </a:lnTo>
                <a:lnTo>
                  <a:pt x="6471" y="102886"/>
                </a:lnTo>
                <a:close/>
              </a:path>
              <a:path w="120014" h="103504">
                <a:moveTo>
                  <a:pt x="49784" y="998"/>
                </a:moveTo>
                <a:lnTo>
                  <a:pt x="23896" y="998"/>
                </a:lnTo>
                <a:lnTo>
                  <a:pt x="28711" y="913"/>
                </a:lnTo>
                <a:lnTo>
                  <a:pt x="35906" y="686"/>
                </a:lnTo>
                <a:lnTo>
                  <a:pt x="43569" y="366"/>
                </a:lnTo>
                <a:lnTo>
                  <a:pt x="49784" y="0"/>
                </a:lnTo>
                <a:lnTo>
                  <a:pt x="49784" y="998"/>
                </a:lnTo>
                <a:close/>
              </a:path>
              <a:path w="120014" h="103504">
                <a:moveTo>
                  <a:pt x="69603" y="41953"/>
                </a:moveTo>
                <a:lnTo>
                  <a:pt x="61732" y="41953"/>
                </a:lnTo>
                <a:lnTo>
                  <a:pt x="76667" y="23474"/>
                </a:lnTo>
                <a:lnTo>
                  <a:pt x="77663" y="21975"/>
                </a:lnTo>
                <a:lnTo>
                  <a:pt x="80152" y="18979"/>
                </a:lnTo>
                <a:lnTo>
                  <a:pt x="80152" y="10987"/>
                </a:lnTo>
                <a:lnTo>
                  <a:pt x="78161" y="7991"/>
                </a:lnTo>
                <a:lnTo>
                  <a:pt x="73183" y="7491"/>
                </a:lnTo>
                <a:lnTo>
                  <a:pt x="73183" y="0"/>
                </a:lnTo>
                <a:lnTo>
                  <a:pt x="76667" y="499"/>
                </a:lnTo>
                <a:lnTo>
                  <a:pt x="89114" y="998"/>
                </a:lnTo>
                <a:lnTo>
                  <a:pt x="115499" y="998"/>
                </a:lnTo>
                <a:lnTo>
                  <a:pt x="115499" y="7491"/>
                </a:lnTo>
                <a:lnTo>
                  <a:pt x="77041" y="32526"/>
                </a:lnTo>
                <a:lnTo>
                  <a:pt x="71238" y="39854"/>
                </a:lnTo>
                <a:lnTo>
                  <a:pt x="69603" y="41953"/>
                </a:lnTo>
                <a:close/>
              </a:path>
              <a:path w="120014" h="103504">
                <a:moveTo>
                  <a:pt x="115499" y="998"/>
                </a:moveTo>
                <a:lnTo>
                  <a:pt x="102555" y="998"/>
                </a:lnTo>
                <a:lnTo>
                  <a:pt x="109525" y="499"/>
                </a:lnTo>
                <a:lnTo>
                  <a:pt x="115499" y="0"/>
                </a:lnTo>
                <a:lnTo>
                  <a:pt x="115499" y="998"/>
                </a:lnTo>
                <a:close/>
              </a:path>
              <a:path w="120014" h="103504">
                <a:moveTo>
                  <a:pt x="78659" y="102886"/>
                </a:moveTo>
                <a:lnTo>
                  <a:pt x="71689" y="102886"/>
                </a:lnTo>
                <a:lnTo>
                  <a:pt x="71689" y="95893"/>
                </a:lnTo>
                <a:lnTo>
                  <a:pt x="77663" y="95394"/>
                </a:lnTo>
                <a:lnTo>
                  <a:pt x="80152" y="91898"/>
                </a:lnTo>
                <a:lnTo>
                  <a:pt x="80152" y="88402"/>
                </a:lnTo>
                <a:lnTo>
                  <a:pt x="76667" y="84406"/>
                </a:lnTo>
                <a:lnTo>
                  <a:pt x="75174" y="81909"/>
                </a:lnTo>
                <a:lnTo>
                  <a:pt x="56754" y="57935"/>
                </a:lnTo>
                <a:lnTo>
                  <a:pt x="74160" y="57935"/>
                </a:lnTo>
                <a:lnTo>
                  <a:pt x="97577" y="88402"/>
                </a:lnTo>
                <a:lnTo>
                  <a:pt x="103053" y="95394"/>
                </a:lnTo>
                <a:lnTo>
                  <a:pt x="107036" y="95893"/>
                </a:lnTo>
                <a:lnTo>
                  <a:pt x="119980" y="95893"/>
                </a:lnTo>
                <a:lnTo>
                  <a:pt x="119980" y="102386"/>
                </a:lnTo>
                <a:lnTo>
                  <a:pt x="92101" y="102386"/>
                </a:lnTo>
                <a:lnTo>
                  <a:pt x="78659" y="102886"/>
                </a:lnTo>
                <a:close/>
              </a:path>
              <a:path w="120014" h="103504">
                <a:moveTo>
                  <a:pt x="42316" y="102886"/>
                </a:moveTo>
                <a:lnTo>
                  <a:pt x="36840" y="102886"/>
                </a:lnTo>
                <a:lnTo>
                  <a:pt x="26883" y="102386"/>
                </a:lnTo>
                <a:lnTo>
                  <a:pt x="42316" y="102386"/>
                </a:lnTo>
                <a:lnTo>
                  <a:pt x="42316" y="102886"/>
                </a:lnTo>
                <a:close/>
              </a:path>
              <a:path w="120014" h="103504">
                <a:moveTo>
                  <a:pt x="119980" y="102886"/>
                </a:moveTo>
                <a:lnTo>
                  <a:pt x="113010" y="102886"/>
                </a:lnTo>
                <a:lnTo>
                  <a:pt x="103551" y="102386"/>
                </a:lnTo>
                <a:lnTo>
                  <a:pt x="119980" y="102386"/>
                </a:lnTo>
                <a:lnTo>
                  <a:pt x="119980" y="102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0661995-DD72-40F1-95A0-1BF232A21575}"/>
              </a:ext>
            </a:extLst>
          </p:cNvPr>
          <p:cNvSpPr/>
          <p:nvPr/>
        </p:nvSpPr>
        <p:spPr>
          <a:xfrm>
            <a:off x="6372660" y="4108175"/>
            <a:ext cx="118110" cy="152400"/>
          </a:xfrm>
          <a:custGeom>
            <a:avLst/>
            <a:gdLst/>
            <a:ahLst/>
            <a:cxnLst/>
            <a:rect l="l" t="t" r="r" b="b"/>
            <a:pathLst>
              <a:path w="118110" h="152400">
                <a:moveTo>
                  <a:pt x="34849" y="144340"/>
                </a:moveTo>
                <a:lnTo>
                  <a:pt x="18420" y="144340"/>
                </a:lnTo>
                <a:lnTo>
                  <a:pt x="18420" y="11487"/>
                </a:lnTo>
                <a:lnTo>
                  <a:pt x="16926" y="9988"/>
                </a:lnTo>
                <a:lnTo>
                  <a:pt x="0" y="9988"/>
                </a:lnTo>
                <a:lnTo>
                  <a:pt x="0" y="2497"/>
                </a:lnTo>
                <a:lnTo>
                  <a:pt x="34351" y="0"/>
                </a:lnTo>
                <a:lnTo>
                  <a:pt x="34351" y="15982"/>
                </a:lnTo>
                <a:lnTo>
                  <a:pt x="42146" y="15982"/>
                </a:lnTo>
                <a:lnTo>
                  <a:pt x="40932" y="16950"/>
                </a:lnTo>
                <a:lnTo>
                  <a:pt x="34849" y="24972"/>
                </a:lnTo>
                <a:lnTo>
                  <a:pt x="34849" y="83407"/>
                </a:lnTo>
                <a:lnTo>
                  <a:pt x="38333" y="88402"/>
                </a:lnTo>
                <a:lnTo>
                  <a:pt x="40781" y="91398"/>
                </a:lnTo>
                <a:lnTo>
                  <a:pt x="34849" y="91398"/>
                </a:lnTo>
                <a:lnTo>
                  <a:pt x="34849" y="144340"/>
                </a:lnTo>
                <a:close/>
              </a:path>
              <a:path w="118110" h="152400">
                <a:moveTo>
                  <a:pt x="42146" y="15982"/>
                </a:moveTo>
                <a:lnTo>
                  <a:pt x="34351" y="15982"/>
                </a:lnTo>
                <a:lnTo>
                  <a:pt x="38792" y="11167"/>
                </a:lnTo>
                <a:lnTo>
                  <a:pt x="45614" y="5930"/>
                </a:lnTo>
                <a:lnTo>
                  <a:pt x="55143" y="1724"/>
                </a:lnTo>
                <a:lnTo>
                  <a:pt x="67706" y="0"/>
                </a:lnTo>
                <a:lnTo>
                  <a:pt x="86617" y="4214"/>
                </a:lnTo>
                <a:lnTo>
                  <a:pt x="89069" y="5993"/>
                </a:lnTo>
                <a:lnTo>
                  <a:pt x="65715" y="5993"/>
                </a:lnTo>
                <a:lnTo>
                  <a:pt x="56831" y="7273"/>
                </a:lnTo>
                <a:lnTo>
                  <a:pt x="48415" y="10987"/>
                </a:lnTo>
                <a:lnTo>
                  <a:pt x="42146" y="15982"/>
                </a:lnTo>
                <a:close/>
              </a:path>
              <a:path w="118110" h="152400">
                <a:moveTo>
                  <a:pt x="86506" y="102886"/>
                </a:moveTo>
                <a:lnTo>
                  <a:pt x="63226" y="102886"/>
                </a:lnTo>
                <a:lnTo>
                  <a:pt x="75944" y="99312"/>
                </a:lnTo>
                <a:lnTo>
                  <a:pt x="86935" y="89276"/>
                </a:lnTo>
                <a:lnTo>
                  <a:pt x="94660" y="73809"/>
                </a:lnTo>
                <a:lnTo>
                  <a:pt x="97577" y="53940"/>
                </a:lnTo>
                <a:lnTo>
                  <a:pt x="95049" y="35070"/>
                </a:lnTo>
                <a:lnTo>
                  <a:pt x="88180" y="19853"/>
                </a:lnTo>
                <a:lnTo>
                  <a:pt x="78044" y="9692"/>
                </a:lnTo>
                <a:lnTo>
                  <a:pt x="65715" y="5993"/>
                </a:lnTo>
                <a:lnTo>
                  <a:pt x="89069" y="5993"/>
                </a:lnTo>
                <a:lnTo>
                  <a:pt x="102493" y="15732"/>
                </a:lnTo>
                <a:lnTo>
                  <a:pt x="113422" y="32869"/>
                </a:lnTo>
                <a:lnTo>
                  <a:pt x="117491" y="53940"/>
                </a:lnTo>
                <a:lnTo>
                  <a:pt x="113158" y="75510"/>
                </a:lnTo>
                <a:lnTo>
                  <a:pt x="101497" y="92772"/>
                </a:lnTo>
                <a:lnTo>
                  <a:pt x="86506" y="102886"/>
                </a:lnTo>
                <a:close/>
              </a:path>
              <a:path w="118110" h="152400">
                <a:moveTo>
                  <a:pt x="64222" y="108380"/>
                </a:moveTo>
                <a:lnTo>
                  <a:pt x="52281" y="106288"/>
                </a:lnTo>
                <a:lnTo>
                  <a:pt x="43374" y="101387"/>
                </a:lnTo>
                <a:lnTo>
                  <a:pt x="37548" y="95737"/>
                </a:lnTo>
                <a:lnTo>
                  <a:pt x="34849" y="91398"/>
                </a:lnTo>
                <a:lnTo>
                  <a:pt x="40781" y="91398"/>
                </a:lnTo>
                <a:lnTo>
                  <a:pt x="43623" y="94879"/>
                </a:lnTo>
                <a:lnTo>
                  <a:pt x="49659" y="99390"/>
                </a:lnTo>
                <a:lnTo>
                  <a:pt x="56256" y="102027"/>
                </a:lnTo>
                <a:lnTo>
                  <a:pt x="63226" y="102886"/>
                </a:lnTo>
                <a:lnTo>
                  <a:pt x="86506" y="102886"/>
                </a:lnTo>
                <a:lnTo>
                  <a:pt x="84516" y="104228"/>
                </a:lnTo>
                <a:lnTo>
                  <a:pt x="64222" y="108380"/>
                </a:lnTo>
                <a:close/>
              </a:path>
              <a:path w="118110" h="152400">
                <a:moveTo>
                  <a:pt x="0" y="151832"/>
                </a:moveTo>
                <a:lnTo>
                  <a:pt x="0" y="144340"/>
                </a:lnTo>
                <a:lnTo>
                  <a:pt x="53767" y="144340"/>
                </a:lnTo>
                <a:lnTo>
                  <a:pt x="53767" y="151332"/>
                </a:lnTo>
                <a:lnTo>
                  <a:pt x="26385" y="151332"/>
                </a:lnTo>
                <a:lnTo>
                  <a:pt x="20862" y="151410"/>
                </a:lnTo>
                <a:lnTo>
                  <a:pt x="6643" y="151754"/>
                </a:lnTo>
                <a:lnTo>
                  <a:pt x="0" y="151832"/>
                </a:lnTo>
                <a:close/>
              </a:path>
              <a:path w="118110" h="152400">
                <a:moveTo>
                  <a:pt x="53767" y="151832"/>
                </a:moveTo>
                <a:lnTo>
                  <a:pt x="46828" y="151754"/>
                </a:lnTo>
                <a:lnTo>
                  <a:pt x="32204" y="151410"/>
                </a:lnTo>
                <a:lnTo>
                  <a:pt x="26385" y="151332"/>
                </a:lnTo>
                <a:lnTo>
                  <a:pt x="53767" y="151332"/>
                </a:lnTo>
                <a:lnTo>
                  <a:pt x="53767" y="15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0530742-AB79-4938-8D1C-C7E2ED04BF95}"/>
              </a:ext>
            </a:extLst>
          </p:cNvPr>
          <p:cNvSpPr/>
          <p:nvPr/>
        </p:nvSpPr>
        <p:spPr>
          <a:xfrm>
            <a:off x="6561342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54264" y="238736"/>
                </a:moveTo>
                <a:lnTo>
                  <a:pt x="52771" y="238736"/>
                </a:lnTo>
                <a:lnTo>
                  <a:pt x="48205" y="235856"/>
                </a:lnTo>
                <a:lnTo>
                  <a:pt x="15931" y="193785"/>
                </a:lnTo>
                <a:lnTo>
                  <a:pt x="3111" y="153392"/>
                </a:lnTo>
                <a:lnTo>
                  <a:pt x="0" y="119368"/>
                </a:lnTo>
                <a:lnTo>
                  <a:pt x="653" y="103268"/>
                </a:lnTo>
                <a:lnTo>
                  <a:pt x="14935" y="46448"/>
                </a:lnTo>
                <a:lnTo>
                  <a:pt x="38520" y="11799"/>
                </a:lnTo>
                <a:lnTo>
                  <a:pt x="52771" y="0"/>
                </a:lnTo>
                <a:lnTo>
                  <a:pt x="54264" y="0"/>
                </a:lnTo>
                <a:lnTo>
                  <a:pt x="55260" y="499"/>
                </a:lnTo>
                <a:lnTo>
                  <a:pt x="55260" y="3496"/>
                </a:lnTo>
                <a:lnTo>
                  <a:pt x="52273" y="6492"/>
                </a:lnTo>
                <a:lnTo>
                  <a:pt x="33892" y="30942"/>
                </a:lnTo>
                <a:lnTo>
                  <a:pt x="22091" y="58622"/>
                </a:lnTo>
                <a:lnTo>
                  <a:pt x="15798" y="88456"/>
                </a:lnTo>
                <a:lnTo>
                  <a:pt x="13939" y="119368"/>
                </a:lnTo>
                <a:lnTo>
                  <a:pt x="15573" y="147945"/>
                </a:lnTo>
                <a:lnTo>
                  <a:pt x="21407" y="177553"/>
                </a:lnTo>
                <a:lnTo>
                  <a:pt x="32842" y="206037"/>
                </a:lnTo>
                <a:lnTo>
                  <a:pt x="51277" y="231244"/>
                </a:lnTo>
                <a:lnTo>
                  <a:pt x="55260" y="235239"/>
                </a:lnTo>
                <a:lnTo>
                  <a:pt x="55260" y="238236"/>
                </a:lnTo>
                <a:lnTo>
                  <a:pt x="54264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72374A3-6BE2-465A-A290-DBD342F466A9}"/>
              </a:ext>
            </a:extLst>
          </p:cNvPr>
          <p:cNvSpPr/>
          <p:nvPr/>
        </p:nvSpPr>
        <p:spPr>
          <a:xfrm>
            <a:off x="6642989" y="4045744"/>
            <a:ext cx="119380" cy="217170"/>
          </a:xfrm>
          <a:custGeom>
            <a:avLst/>
            <a:gdLst/>
            <a:ahLst/>
            <a:cxnLst/>
            <a:rect l="l" t="t" r="r" b="b"/>
            <a:pathLst>
              <a:path w="119379" h="217170">
                <a:moveTo>
                  <a:pt x="76170" y="64928"/>
                </a:moveTo>
                <a:lnTo>
                  <a:pt x="60239" y="64928"/>
                </a:lnTo>
                <a:lnTo>
                  <a:pt x="63583" y="47135"/>
                </a:lnTo>
                <a:lnTo>
                  <a:pt x="82766" y="4932"/>
                </a:lnTo>
                <a:lnTo>
                  <a:pt x="98075" y="0"/>
                </a:lnTo>
                <a:lnTo>
                  <a:pt x="105542" y="952"/>
                </a:lnTo>
                <a:lnTo>
                  <a:pt x="112263" y="3870"/>
                </a:lnTo>
                <a:lnTo>
                  <a:pt x="113359" y="4994"/>
                </a:lnTo>
                <a:lnTo>
                  <a:pt x="93096" y="4994"/>
                </a:lnTo>
                <a:lnTo>
                  <a:pt x="89114" y="8490"/>
                </a:lnTo>
                <a:lnTo>
                  <a:pt x="81148" y="37958"/>
                </a:lnTo>
                <a:lnTo>
                  <a:pt x="76170" y="64928"/>
                </a:lnTo>
                <a:close/>
              </a:path>
              <a:path w="119379" h="217170">
                <a:moveTo>
                  <a:pt x="112014" y="30466"/>
                </a:moveTo>
                <a:lnTo>
                  <a:pt x="101560" y="30466"/>
                </a:lnTo>
                <a:lnTo>
                  <a:pt x="97079" y="27469"/>
                </a:lnTo>
                <a:lnTo>
                  <a:pt x="97079" y="18479"/>
                </a:lnTo>
                <a:lnTo>
                  <a:pt x="99568" y="10488"/>
                </a:lnTo>
                <a:lnTo>
                  <a:pt x="110023" y="9489"/>
                </a:lnTo>
                <a:lnTo>
                  <a:pt x="105542" y="4994"/>
                </a:lnTo>
                <a:lnTo>
                  <a:pt x="113359" y="4994"/>
                </a:lnTo>
                <a:lnTo>
                  <a:pt x="117117" y="8849"/>
                </a:lnTo>
                <a:lnTo>
                  <a:pt x="118984" y="15982"/>
                </a:lnTo>
                <a:lnTo>
                  <a:pt x="118984" y="25471"/>
                </a:lnTo>
                <a:lnTo>
                  <a:pt x="112014" y="30466"/>
                </a:lnTo>
                <a:close/>
              </a:path>
              <a:path w="119379" h="217170">
                <a:moveTo>
                  <a:pt x="102555" y="72419"/>
                </a:moveTo>
                <a:lnTo>
                  <a:pt x="36840" y="72419"/>
                </a:lnTo>
                <a:lnTo>
                  <a:pt x="36840" y="64928"/>
                </a:lnTo>
                <a:lnTo>
                  <a:pt x="102555" y="64928"/>
                </a:lnTo>
                <a:lnTo>
                  <a:pt x="102555" y="72419"/>
                </a:lnTo>
                <a:close/>
              </a:path>
              <a:path w="119379" h="217170">
                <a:moveTo>
                  <a:pt x="33062" y="211765"/>
                </a:moveTo>
                <a:lnTo>
                  <a:pt x="20411" y="211765"/>
                </a:lnTo>
                <a:lnTo>
                  <a:pt x="28299" y="207973"/>
                </a:lnTo>
                <a:lnTo>
                  <a:pt x="33853" y="197906"/>
                </a:lnTo>
                <a:lnTo>
                  <a:pt x="37913" y="183531"/>
                </a:lnTo>
                <a:lnTo>
                  <a:pt x="41321" y="166815"/>
                </a:lnTo>
                <a:lnTo>
                  <a:pt x="59243" y="72419"/>
                </a:lnTo>
                <a:lnTo>
                  <a:pt x="75174" y="72419"/>
                </a:lnTo>
                <a:lnTo>
                  <a:pt x="60736" y="148336"/>
                </a:lnTo>
                <a:lnTo>
                  <a:pt x="47295" y="193785"/>
                </a:lnTo>
                <a:lnTo>
                  <a:pt x="37213" y="208644"/>
                </a:lnTo>
                <a:lnTo>
                  <a:pt x="33062" y="211765"/>
                </a:lnTo>
                <a:close/>
              </a:path>
              <a:path w="119379" h="217170">
                <a:moveTo>
                  <a:pt x="20411" y="216760"/>
                </a:moveTo>
                <a:lnTo>
                  <a:pt x="13021" y="215738"/>
                </a:lnTo>
                <a:lnTo>
                  <a:pt x="6471" y="212702"/>
                </a:lnTo>
                <a:lnTo>
                  <a:pt x="1789" y="207700"/>
                </a:lnTo>
                <a:lnTo>
                  <a:pt x="0" y="200778"/>
                </a:lnTo>
                <a:lnTo>
                  <a:pt x="0" y="191288"/>
                </a:lnTo>
                <a:lnTo>
                  <a:pt x="6969" y="186294"/>
                </a:lnTo>
                <a:lnTo>
                  <a:pt x="17922" y="186294"/>
                </a:lnTo>
                <a:lnTo>
                  <a:pt x="21905" y="189290"/>
                </a:lnTo>
                <a:lnTo>
                  <a:pt x="21905" y="198280"/>
                </a:lnTo>
                <a:lnTo>
                  <a:pt x="19913" y="206771"/>
                </a:lnTo>
                <a:lnTo>
                  <a:pt x="8961" y="207270"/>
                </a:lnTo>
                <a:lnTo>
                  <a:pt x="13441" y="211765"/>
                </a:lnTo>
                <a:lnTo>
                  <a:pt x="33062" y="211765"/>
                </a:lnTo>
                <a:lnTo>
                  <a:pt x="29512" y="214434"/>
                </a:lnTo>
                <a:lnTo>
                  <a:pt x="20411" y="21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3F0A7A0-E6BA-4875-B272-224B9782BDC6}"/>
              </a:ext>
            </a:extLst>
          </p:cNvPr>
          <p:cNvSpPr/>
          <p:nvPr/>
        </p:nvSpPr>
        <p:spPr>
          <a:xfrm>
            <a:off x="6755008" y="4175106"/>
            <a:ext cx="70485" cy="76835"/>
          </a:xfrm>
          <a:custGeom>
            <a:avLst/>
            <a:gdLst/>
            <a:ahLst/>
            <a:cxnLst/>
            <a:rect l="l" t="t" r="r" b="b"/>
            <a:pathLst>
              <a:path w="70485" h="76835">
                <a:moveTo>
                  <a:pt x="39329" y="76415"/>
                </a:moveTo>
                <a:lnTo>
                  <a:pt x="23943" y="73434"/>
                </a:lnTo>
                <a:lnTo>
                  <a:pt x="11450" y="65302"/>
                </a:lnTo>
                <a:lnTo>
                  <a:pt x="3064" y="53238"/>
                </a:lnTo>
                <a:lnTo>
                  <a:pt x="0" y="38457"/>
                </a:lnTo>
                <a:lnTo>
                  <a:pt x="2800" y="24441"/>
                </a:lnTo>
                <a:lnTo>
                  <a:pt x="10828" y="12111"/>
                </a:lnTo>
                <a:lnTo>
                  <a:pt x="23523" y="3340"/>
                </a:lnTo>
                <a:lnTo>
                  <a:pt x="40325" y="0"/>
                </a:lnTo>
                <a:lnTo>
                  <a:pt x="46571" y="234"/>
                </a:lnTo>
                <a:lnTo>
                  <a:pt x="55945" y="1872"/>
                </a:lnTo>
                <a:lnTo>
                  <a:pt x="62891" y="5493"/>
                </a:lnTo>
                <a:lnTo>
                  <a:pt x="40823" y="5493"/>
                </a:lnTo>
                <a:lnTo>
                  <a:pt x="30267" y="7624"/>
                </a:lnTo>
                <a:lnTo>
                  <a:pt x="22091" y="13922"/>
                </a:lnTo>
                <a:lnTo>
                  <a:pt x="16810" y="24246"/>
                </a:lnTo>
                <a:lnTo>
                  <a:pt x="14935" y="38457"/>
                </a:lnTo>
                <a:lnTo>
                  <a:pt x="17447" y="53643"/>
                </a:lnTo>
                <a:lnTo>
                  <a:pt x="23834" y="63679"/>
                </a:lnTo>
                <a:lnTo>
                  <a:pt x="32367" y="69220"/>
                </a:lnTo>
                <a:lnTo>
                  <a:pt x="41321" y="70921"/>
                </a:lnTo>
                <a:lnTo>
                  <a:pt x="57774" y="70921"/>
                </a:lnTo>
                <a:lnTo>
                  <a:pt x="54653" y="73262"/>
                </a:lnTo>
                <a:lnTo>
                  <a:pt x="39329" y="76415"/>
                </a:lnTo>
                <a:close/>
              </a:path>
              <a:path w="70485" h="76835">
                <a:moveTo>
                  <a:pt x="64719" y="22974"/>
                </a:moveTo>
                <a:lnTo>
                  <a:pt x="55260" y="22974"/>
                </a:lnTo>
                <a:lnTo>
                  <a:pt x="52273" y="19977"/>
                </a:lnTo>
                <a:lnTo>
                  <a:pt x="52273" y="11986"/>
                </a:lnTo>
                <a:lnTo>
                  <a:pt x="53767" y="9489"/>
                </a:lnTo>
                <a:lnTo>
                  <a:pt x="56754" y="7991"/>
                </a:lnTo>
                <a:lnTo>
                  <a:pt x="50780" y="5493"/>
                </a:lnTo>
                <a:lnTo>
                  <a:pt x="62891" y="5493"/>
                </a:lnTo>
                <a:lnTo>
                  <a:pt x="64478" y="6321"/>
                </a:lnTo>
                <a:lnTo>
                  <a:pt x="68204" y="14983"/>
                </a:lnTo>
                <a:lnTo>
                  <a:pt x="68204" y="20477"/>
                </a:lnTo>
                <a:lnTo>
                  <a:pt x="64719" y="22974"/>
                </a:lnTo>
                <a:close/>
              </a:path>
              <a:path w="70485" h="76835">
                <a:moveTo>
                  <a:pt x="57774" y="70921"/>
                </a:moveTo>
                <a:lnTo>
                  <a:pt x="41321" y="70921"/>
                </a:lnTo>
                <a:lnTo>
                  <a:pt x="48539" y="69977"/>
                </a:lnTo>
                <a:lnTo>
                  <a:pt x="55011" y="67113"/>
                </a:lnTo>
                <a:lnTo>
                  <a:pt x="60363" y="62282"/>
                </a:lnTo>
                <a:lnTo>
                  <a:pt x="64221" y="55438"/>
                </a:lnTo>
                <a:lnTo>
                  <a:pt x="64719" y="52941"/>
                </a:lnTo>
                <a:lnTo>
                  <a:pt x="65217" y="52442"/>
                </a:lnTo>
                <a:lnTo>
                  <a:pt x="70195" y="52442"/>
                </a:lnTo>
                <a:lnTo>
                  <a:pt x="70195" y="54439"/>
                </a:lnTo>
                <a:lnTo>
                  <a:pt x="68873" y="58716"/>
                </a:lnTo>
                <a:lnTo>
                  <a:pt x="64097" y="66176"/>
                </a:lnTo>
                <a:lnTo>
                  <a:pt x="57774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1FF3E91-B527-4957-A896-0E71A1351785}"/>
              </a:ext>
            </a:extLst>
          </p:cNvPr>
          <p:cNvSpPr/>
          <p:nvPr/>
        </p:nvSpPr>
        <p:spPr>
          <a:xfrm>
            <a:off x="6838148" y="4175106"/>
            <a:ext cx="81915" cy="76835"/>
          </a:xfrm>
          <a:custGeom>
            <a:avLst/>
            <a:gdLst/>
            <a:ahLst/>
            <a:cxnLst/>
            <a:rect l="l" t="t" r="r" b="b"/>
            <a:pathLst>
              <a:path w="81914" h="76835">
                <a:moveTo>
                  <a:pt x="40823" y="76415"/>
                </a:moveTo>
                <a:lnTo>
                  <a:pt x="24993" y="73442"/>
                </a:lnTo>
                <a:lnTo>
                  <a:pt x="12010" y="65365"/>
                </a:lnTo>
                <a:lnTo>
                  <a:pt x="3228" y="53448"/>
                </a:lnTo>
                <a:lnTo>
                  <a:pt x="0" y="38956"/>
                </a:lnTo>
                <a:lnTo>
                  <a:pt x="3158" y="24020"/>
                </a:lnTo>
                <a:lnTo>
                  <a:pt x="11823" y="11612"/>
                </a:lnTo>
                <a:lnTo>
                  <a:pt x="24783" y="3137"/>
                </a:lnTo>
                <a:lnTo>
                  <a:pt x="40823" y="0"/>
                </a:lnTo>
                <a:lnTo>
                  <a:pt x="56863" y="3137"/>
                </a:lnTo>
                <a:lnTo>
                  <a:pt x="59703" y="4994"/>
                </a:lnTo>
                <a:lnTo>
                  <a:pt x="32359" y="4994"/>
                </a:lnTo>
                <a:lnTo>
                  <a:pt x="25390" y="8490"/>
                </a:lnTo>
                <a:lnTo>
                  <a:pt x="21407" y="13485"/>
                </a:lnTo>
                <a:lnTo>
                  <a:pt x="15433" y="20477"/>
                </a:lnTo>
                <a:lnTo>
                  <a:pt x="15433" y="44950"/>
                </a:lnTo>
                <a:lnTo>
                  <a:pt x="15931" y="53940"/>
                </a:lnTo>
                <a:lnTo>
                  <a:pt x="20411" y="60433"/>
                </a:lnTo>
                <a:lnTo>
                  <a:pt x="25887" y="68923"/>
                </a:lnTo>
                <a:lnTo>
                  <a:pt x="34849" y="70921"/>
                </a:lnTo>
                <a:lnTo>
                  <a:pt x="60704" y="70921"/>
                </a:lnTo>
                <a:lnTo>
                  <a:pt x="56653" y="73442"/>
                </a:lnTo>
                <a:lnTo>
                  <a:pt x="40823" y="76415"/>
                </a:lnTo>
                <a:close/>
              </a:path>
              <a:path w="81914" h="76835">
                <a:moveTo>
                  <a:pt x="60704" y="70921"/>
                </a:moveTo>
                <a:lnTo>
                  <a:pt x="48788" y="70921"/>
                </a:lnTo>
                <a:lnTo>
                  <a:pt x="56754" y="67425"/>
                </a:lnTo>
                <a:lnTo>
                  <a:pt x="61234" y="60932"/>
                </a:lnTo>
                <a:lnTo>
                  <a:pt x="66213" y="54439"/>
                </a:lnTo>
                <a:lnTo>
                  <a:pt x="66711" y="45449"/>
                </a:lnTo>
                <a:lnTo>
                  <a:pt x="66711" y="29467"/>
                </a:lnTo>
                <a:lnTo>
                  <a:pt x="66213" y="20976"/>
                </a:lnTo>
                <a:lnTo>
                  <a:pt x="61234" y="14483"/>
                </a:lnTo>
                <a:lnTo>
                  <a:pt x="57749" y="9489"/>
                </a:lnTo>
                <a:lnTo>
                  <a:pt x="50780" y="4994"/>
                </a:lnTo>
                <a:lnTo>
                  <a:pt x="59703" y="4994"/>
                </a:lnTo>
                <a:lnTo>
                  <a:pt x="69822" y="11612"/>
                </a:lnTo>
                <a:lnTo>
                  <a:pt x="78488" y="24020"/>
                </a:lnTo>
                <a:lnTo>
                  <a:pt x="81646" y="38956"/>
                </a:lnTo>
                <a:lnTo>
                  <a:pt x="78418" y="53448"/>
                </a:lnTo>
                <a:lnTo>
                  <a:pt x="69635" y="65365"/>
                </a:lnTo>
                <a:lnTo>
                  <a:pt x="60704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0B31F93-38AC-47F7-B988-AD6D9E28FE7E}"/>
              </a:ext>
            </a:extLst>
          </p:cNvPr>
          <p:cNvSpPr/>
          <p:nvPr/>
        </p:nvSpPr>
        <p:spPr>
          <a:xfrm>
            <a:off x="6935726" y="4176100"/>
            <a:ext cx="89535" cy="73660"/>
          </a:xfrm>
          <a:custGeom>
            <a:avLst/>
            <a:gdLst/>
            <a:ahLst/>
            <a:cxnLst/>
            <a:rect l="l" t="t" r="r" b="b"/>
            <a:pathLst>
              <a:path w="89535" h="73660">
                <a:moveTo>
                  <a:pt x="25390" y="67425"/>
                </a:moveTo>
                <a:lnTo>
                  <a:pt x="12446" y="67425"/>
                </a:lnTo>
                <a:lnTo>
                  <a:pt x="12446" y="8990"/>
                </a:lnTo>
                <a:lnTo>
                  <a:pt x="10952" y="7991"/>
                </a:lnTo>
                <a:lnTo>
                  <a:pt x="0" y="7991"/>
                </a:lnTo>
                <a:lnTo>
                  <a:pt x="0" y="1997"/>
                </a:lnTo>
                <a:lnTo>
                  <a:pt x="24394" y="0"/>
                </a:lnTo>
                <a:lnTo>
                  <a:pt x="24394" y="15982"/>
                </a:lnTo>
                <a:lnTo>
                  <a:pt x="29993" y="15982"/>
                </a:lnTo>
                <a:lnTo>
                  <a:pt x="27739" y="19033"/>
                </a:lnTo>
                <a:lnTo>
                  <a:pt x="25390" y="30466"/>
                </a:lnTo>
                <a:lnTo>
                  <a:pt x="25390" y="67425"/>
                </a:lnTo>
                <a:close/>
              </a:path>
              <a:path w="89535" h="73660">
                <a:moveTo>
                  <a:pt x="29993" y="15982"/>
                </a:moveTo>
                <a:lnTo>
                  <a:pt x="24394" y="15982"/>
                </a:lnTo>
                <a:lnTo>
                  <a:pt x="28882" y="9903"/>
                </a:lnTo>
                <a:lnTo>
                  <a:pt x="34911" y="4807"/>
                </a:lnTo>
                <a:lnTo>
                  <a:pt x="42526" y="1303"/>
                </a:lnTo>
                <a:lnTo>
                  <a:pt x="51775" y="0"/>
                </a:lnTo>
                <a:lnTo>
                  <a:pt x="63226" y="1552"/>
                </a:lnTo>
                <a:lnTo>
                  <a:pt x="68268" y="4495"/>
                </a:lnTo>
                <a:lnTo>
                  <a:pt x="50282" y="4495"/>
                </a:lnTo>
                <a:lnTo>
                  <a:pt x="41772" y="6094"/>
                </a:lnTo>
                <a:lnTo>
                  <a:pt x="33728" y="10925"/>
                </a:lnTo>
                <a:lnTo>
                  <a:pt x="29993" y="15982"/>
                </a:lnTo>
                <a:close/>
              </a:path>
              <a:path w="89535" h="73660">
                <a:moveTo>
                  <a:pt x="76667" y="67425"/>
                </a:moveTo>
                <a:lnTo>
                  <a:pt x="63724" y="67425"/>
                </a:lnTo>
                <a:lnTo>
                  <a:pt x="63724" y="13984"/>
                </a:lnTo>
                <a:lnTo>
                  <a:pt x="62230" y="4495"/>
                </a:lnTo>
                <a:lnTo>
                  <a:pt x="68268" y="4495"/>
                </a:lnTo>
                <a:lnTo>
                  <a:pt x="70942" y="6055"/>
                </a:lnTo>
                <a:lnTo>
                  <a:pt x="75298" y="13274"/>
                </a:lnTo>
                <a:lnTo>
                  <a:pt x="76667" y="22974"/>
                </a:lnTo>
                <a:lnTo>
                  <a:pt x="76667" y="67425"/>
                </a:lnTo>
                <a:close/>
              </a:path>
              <a:path w="89535" h="73660">
                <a:moveTo>
                  <a:pt x="497" y="73418"/>
                </a:moveTo>
                <a:lnTo>
                  <a:pt x="0" y="73418"/>
                </a:lnTo>
                <a:lnTo>
                  <a:pt x="0" y="67425"/>
                </a:lnTo>
                <a:lnTo>
                  <a:pt x="38333" y="67425"/>
                </a:lnTo>
                <a:lnTo>
                  <a:pt x="38333" y="72919"/>
                </a:lnTo>
                <a:lnTo>
                  <a:pt x="11948" y="72919"/>
                </a:lnTo>
                <a:lnTo>
                  <a:pt x="497" y="73418"/>
                </a:lnTo>
                <a:close/>
              </a:path>
              <a:path w="89535" h="73660">
                <a:moveTo>
                  <a:pt x="51277" y="73418"/>
                </a:moveTo>
                <a:lnTo>
                  <a:pt x="51277" y="67425"/>
                </a:lnTo>
                <a:lnTo>
                  <a:pt x="89114" y="67425"/>
                </a:lnTo>
                <a:lnTo>
                  <a:pt x="89114" y="72919"/>
                </a:lnTo>
                <a:lnTo>
                  <a:pt x="63226" y="72919"/>
                </a:lnTo>
                <a:lnTo>
                  <a:pt x="51277" y="73418"/>
                </a:lnTo>
                <a:close/>
              </a:path>
              <a:path w="89535" h="73660">
                <a:moveTo>
                  <a:pt x="38333" y="73418"/>
                </a:moveTo>
                <a:lnTo>
                  <a:pt x="36840" y="73418"/>
                </a:lnTo>
                <a:lnTo>
                  <a:pt x="24892" y="72919"/>
                </a:lnTo>
                <a:lnTo>
                  <a:pt x="38333" y="72919"/>
                </a:lnTo>
                <a:lnTo>
                  <a:pt x="38333" y="73418"/>
                </a:lnTo>
                <a:close/>
              </a:path>
              <a:path w="89535" h="73660">
                <a:moveTo>
                  <a:pt x="89114" y="73418"/>
                </a:moveTo>
                <a:lnTo>
                  <a:pt x="87620" y="73418"/>
                </a:lnTo>
                <a:lnTo>
                  <a:pt x="76170" y="72919"/>
                </a:lnTo>
                <a:lnTo>
                  <a:pt x="89114" y="72919"/>
                </a:lnTo>
                <a:lnTo>
                  <a:pt x="89114" y="7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FA96795-D7C0-4CAB-ADD6-7ADD337F04A3}"/>
              </a:ext>
            </a:extLst>
          </p:cNvPr>
          <p:cNvSpPr/>
          <p:nvPr/>
        </p:nvSpPr>
        <p:spPr>
          <a:xfrm>
            <a:off x="7131374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54264" y="238736"/>
                </a:moveTo>
                <a:lnTo>
                  <a:pt x="52771" y="238736"/>
                </a:lnTo>
                <a:lnTo>
                  <a:pt x="48135" y="235856"/>
                </a:lnTo>
                <a:lnTo>
                  <a:pt x="15931" y="193785"/>
                </a:lnTo>
                <a:lnTo>
                  <a:pt x="2924" y="153392"/>
                </a:lnTo>
                <a:lnTo>
                  <a:pt x="0" y="119368"/>
                </a:lnTo>
                <a:lnTo>
                  <a:pt x="653" y="103268"/>
                </a:lnTo>
                <a:lnTo>
                  <a:pt x="14935" y="46448"/>
                </a:lnTo>
                <a:lnTo>
                  <a:pt x="38520" y="11799"/>
                </a:lnTo>
                <a:lnTo>
                  <a:pt x="52771" y="0"/>
                </a:lnTo>
                <a:lnTo>
                  <a:pt x="54264" y="0"/>
                </a:lnTo>
                <a:lnTo>
                  <a:pt x="55260" y="499"/>
                </a:lnTo>
                <a:lnTo>
                  <a:pt x="55260" y="3496"/>
                </a:lnTo>
                <a:lnTo>
                  <a:pt x="52273" y="6492"/>
                </a:lnTo>
                <a:lnTo>
                  <a:pt x="33892" y="30942"/>
                </a:lnTo>
                <a:lnTo>
                  <a:pt x="22091" y="58622"/>
                </a:lnTo>
                <a:lnTo>
                  <a:pt x="15798" y="88456"/>
                </a:lnTo>
                <a:lnTo>
                  <a:pt x="13939" y="119368"/>
                </a:lnTo>
                <a:lnTo>
                  <a:pt x="15573" y="147945"/>
                </a:lnTo>
                <a:lnTo>
                  <a:pt x="21407" y="177553"/>
                </a:lnTo>
                <a:lnTo>
                  <a:pt x="32842" y="206037"/>
                </a:lnTo>
                <a:lnTo>
                  <a:pt x="51277" y="231244"/>
                </a:lnTo>
                <a:lnTo>
                  <a:pt x="55260" y="235239"/>
                </a:lnTo>
                <a:lnTo>
                  <a:pt x="55260" y="238236"/>
                </a:lnTo>
                <a:lnTo>
                  <a:pt x="54264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76678DC0-BAE4-41E9-9485-23276E592046}"/>
              </a:ext>
            </a:extLst>
          </p:cNvPr>
          <p:cNvSpPr/>
          <p:nvPr/>
        </p:nvSpPr>
        <p:spPr>
          <a:xfrm>
            <a:off x="7207549" y="4108180"/>
            <a:ext cx="104775" cy="108585"/>
          </a:xfrm>
          <a:custGeom>
            <a:avLst/>
            <a:gdLst/>
            <a:ahLst/>
            <a:cxnLst/>
            <a:rect l="l" t="t" r="r" b="b"/>
            <a:pathLst>
              <a:path w="104775" h="108585">
                <a:moveTo>
                  <a:pt x="4978" y="39456"/>
                </a:moveTo>
                <a:lnTo>
                  <a:pt x="0" y="39456"/>
                </a:lnTo>
                <a:lnTo>
                  <a:pt x="0" y="36959"/>
                </a:lnTo>
                <a:lnTo>
                  <a:pt x="1750" y="30341"/>
                </a:lnTo>
                <a:lnTo>
                  <a:pt x="7280" y="17730"/>
                </a:lnTo>
                <a:lnTo>
                  <a:pt x="17012" y="5493"/>
                </a:lnTo>
                <a:lnTo>
                  <a:pt x="31364" y="0"/>
                </a:lnTo>
                <a:lnTo>
                  <a:pt x="39438" y="1568"/>
                </a:lnTo>
                <a:lnTo>
                  <a:pt x="45102" y="5493"/>
                </a:lnTo>
                <a:lnTo>
                  <a:pt x="30368" y="5493"/>
                </a:lnTo>
                <a:lnTo>
                  <a:pt x="24674" y="6726"/>
                </a:lnTo>
                <a:lnTo>
                  <a:pt x="18420" y="11237"/>
                </a:lnTo>
                <a:lnTo>
                  <a:pt x="12166" y="20243"/>
                </a:lnTo>
                <a:lnTo>
                  <a:pt x="6471" y="34961"/>
                </a:lnTo>
                <a:lnTo>
                  <a:pt x="5476" y="38956"/>
                </a:lnTo>
                <a:lnTo>
                  <a:pt x="4978" y="39456"/>
                </a:lnTo>
                <a:close/>
              </a:path>
              <a:path w="104775" h="108585">
                <a:moveTo>
                  <a:pt x="61834" y="102886"/>
                </a:moveTo>
                <a:lnTo>
                  <a:pt x="51775" y="102886"/>
                </a:lnTo>
                <a:lnTo>
                  <a:pt x="70149" y="94223"/>
                </a:lnTo>
                <a:lnTo>
                  <a:pt x="83388" y="74417"/>
                </a:lnTo>
                <a:lnTo>
                  <a:pt x="91401" y="52738"/>
                </a:lnTo>
                <a:lnTo>
                  <a:pt x="94092" y="38457"/>
                </a:lnTo>
                <a:lnTo>
                  <a:pt x="94092" y="29467"/>
                </a:lnTo>
                <a:lnTo>
                  <a:pt x="91105" y="23474"/>
                </a:lnTo>
                <a:lnTo>
                  <a:pt x="86126" y="18979"/>
                </a:lnTo>
                <a:lnTo>
                  <a:pt x="83139" y="15982"/>
                </a:lnTo>
                <a:lnTo>
                  <a:pt x="82144" y="14483"/>
                </a:lnTo>
                <a:lnTo>
                  <a:pt x="82144" y="6492"/>
                </a:lnTo>
                <a:lnTo>
                  <a:pt x="88118" y="0"/>
                </a:lnTo>
                <a:lnTo>
                  <a:pt x="98075" y="0"/>
                </a:lnTo>
                <a:lnTo>
                  <a:pt x="104547" y="3995"/>
                </a:lnTo>
                <a:lnTo>
                  <a:pt x="104547" y="16981"/>
                </a:lnTo>
                <a:lnTo>
                  <a:pt x="101746" y="36529"/>
                </a:lnTo>
                <a:lnTo>
                  <a:pt x="92598" y="67363"/>
                </a:lnTo>
                <a:lnTo>
                  <a:pt x="75983" y="95854"/>
                </a:lnTo>
                <a:lnTo>
                  <a:pt x="61834" y="102886"/>
                </a:lnTo>
                <a:close/>
              </a:path>
              <a:path w="104775" h="108585">
                <a:moveTo>
                  <a:pt x="50780" y="108380"/>
                </a:moveTo>
                <a:lnTo>
                  <a:pt x="41181" y="107350"/>
                </a:lnTo>
                <a:lnTo>
                  <a:pt x="30741" y="103135"/>
                </a:lnTo>
                <a:lnTo>
                  <a:pt x="22356" y="94052"/>
                </a:lnTo>
                <a:lnTo>
                  <a:pt x="18918" y="78413"/>
                </a:lnTo>
                <a:lnTo>
                  <a:pt x="19548" y="70484"/>
                </a:lnTo>
                <a:lnTo>
                  <a:pt x="21718" y="60682"/>
                </a:lnTo>
                <a:lnTo>
                  <a:pt x="25848" y="47509"/>
                </a:lnTo>
                <a:lnTo>
                  <a:pt x="32359" y="29467"/>
                </a:lnTo>
                <a:lnTo>
                  <a:pt x="34351" y="25471"/>
                </a:lnTo>
                <a:lnTo>
                  <a:pt x="36342" y="18979"/>
                </a:lnTo>
                <a:lnTo>
                  <a:pt x="36342" y="5493"/>
                </a:lnTo>
                <a:lnTo>
                  <a:pt x="45102" y="5493"/>
                </a:lnTo>
                <a:lnTo>
                  <a:pt x="45552" y="5806"/>
                </a:lnTo>
                <a:lnTo>
                  <a:pt x="49426" y="12010"/>
                </a:lnTo>
                <a:lnTo>
                  <a:pt x="50780" y="19478"/>
                </a:lnTo>
                <a:lnTo>
                  <a:pt x="50780" y="23973"/>
                </a:lnTo>
                <a:lnTo>
                  <a:pt x="49784" y="27469"/>
                </a:lnTo>
                <a:lnTo>
                  <a:pt x="47793" y="31465"/>
                </a:lnTo>
                <a:lnTo>
                  <a:pt x="42542" y="45957"/>
                </a:lnTo>
                <a:lnTo>
                  <a:pt x="38271" y="59371"/>
                </a:lnTo>
                <a:lnTo>
                  <a:pt x="35401" y="71569"/>
                </a:lnTo>
                <a:lnTo>
                  <a:pt x="34351" y="82408"/>
                </a:lnTo>
                <a:lnTo>
                  <a:pt x="35393" y="90876"/>
                </a:lnTo>
                <a:lnTo>
                  <a:pt x="38582" y="97329"/>
                </a:lnTo>
                <a:lnTo>
                  <a:pt x="44012" y="101442"/>
                </a:lnTo>
                <a:lnTo>
                  <a:pt x="51775" y="102886"/>
                </a:lnTo>
                <a:lnTo>
                  <a:pt x="61834" y="102886"/>
                </a:lnTo>
                <a:lnTo>
                  <a:pt x="50780" y="108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BDF99BA-161C-47BA-A5AD-AEE522F111FF}"/>
              </a:ext>
            </a:extLst>
          </p:cNvPr>
          <p:cNvSpPr/>
          <p:nvPr/>
        </p:nvSpPr>
        <p:spPr>
          <a:xfrm>
            <a:off x="7337979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2489" y="238736"/>
                </a:moveTo>
                <a:lnTo>
                  <a:pt x="995" y="238736"/>
                </a:lnTo>
                <a:lnTo>
                  <a:pt x="0" y="237737"/>
                </a:lnTo>
                <a:lnTo>
                  <a:pt x="0" y="235239"/>
                </a:lnTo>
                <a:lnTo>
                  <a:pt x="2987" y="232243"/>
                </a:lnTo>
                <a:lnTo>
                  <a:pt x="21578" y="207723"/>
                </a:lnTo>
                <a:lnTo>
                  <a:pt x="33355" y="179926"/>
                </a:lnTo>
                <a:lnTo>
                  <a:pt x="39531" y="150068"/>
                </a:lnTo>
                <a:lnTo>
                  <a:pt x="41321" y="119368"/>
                </a:lnTo>
                <a:lnTo>
                  <a:pt x="38855" y="84195"/>
                </a:lnTo>
                <a:lnTo>
                  <a:pt x="31675" y="53753"/>
                </a:lnTo>
                <a:lnTo>
                  <a:pt x="20108" y="28273"/>
                </a:lnTo>
                <a:lnTo>
                  <a:pt x="4480" y="7991"/>
                </a:lnTo>
                <a:lnTo>
                  <a:pt x="0" y="3496"/>
                </a:lnTo>
                <a:lnTo>
                  <a:pt x="0" y="998"/>
                </a:lnTo>
                <a:lnTo>
                  <a:pt x="995" y="0"/>
                </a:lnTo>
                <a:lnTo>
                  <a:pt x="2489" y="0"/>
                </a:lnTo>
                <a:lnTo>
                  <a:pt x="39329" y="44950"/>
                </a:lnTo>
                <a:lnTo>
                  <a:pt x="52335" y="85343"/>
                </a:lnTo>
                <a:lnTo>
                  <a:pt x="55260" y="119368"/>
                </a:lnTo>
                <a:lnTo>
                  <a:pt x="54607" y="135467"/>
                </a:lnTo>
                <a:lnTo>
                  <a:pt x="40325" y="192287"/>
                </a:lnTo>
                <a:lnTo>
                  <a:pt x="17113" y="226749"/>
                </a:lnTo>
                <a:lnTo>
                  <a:pt x="7490" y="235692"/>
                </a:lnTo>
                <a:lnTo>
                  <a:pt x="2489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779B15A-3482-4BB0-A3C1-6215250AD63E}"/>
              </a:ext>
            </a:extLst>
          </p:cNvPr>
          <p:cNvSpPr/>
          <p:nvPr/>
        </p:nvSpPr>
        <p:spPr>
          <a:xfrm>
            <a:off x="7429587" y="4033258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0" y="0"/>
                </a:moveTo>
                <a:lnTo>
                  <a:pt x="122967" y="0"/>
                </a:lnTo>
              </a:path>
            </a:pathLst>
          </a:custGeom>
          <a:ln w="79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AD6C51F-091A-4026-8B75-EBFCF7607462}"/>
              </a:ext>
            </a:extLst>
          </p:cNvPr>
          <p:cNvSpPr/>
          <p:nvPr/>
        </p:nvSpPr>
        <p:spPr>
          <a:xfrm>
            <a:off x="7491315" y="4037254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381"/>
                </a:lnTo>
              </a:path>
            </a:pathLst>
          </a:custGeom>
          <a:ln w="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2358F09-7657-4C1A-8DD5-07C2A04F1568}"/>
              </a:ext>
            </a:extLst>
          </p:cNvPr>
          <p:cNvSpPr/>
          <p:nvPr/>
        </p:nvSpPr>
        <p:spPr>
          <a:xfrm>
            <a:off x="7590390" y="4045744"/>
            <a:ext cx="118745" cy="217170"/>
          </a:xfrm>
          <a:custGeom>
            <a:avLst/>
            <a:gdLst/>
            <a:ahLst/>
            <a:cxnLst/>
            <a:rect l="l" t="t" r="r" b="b"/>
            <a:pathLst>
              <a:path w="118745" h="217170">
                <a:moveTo>
                  <a:pt x="76170" y="64928"/>
                </a:moveTo>
                <a:lnTo>
                  <a:pt x="59741" y="64928"/>
                </a:lnTo>
                <a:lnTo>
                  <a:pt x="63296" y="47135"/>
                </a:lnTo>
                <a:lnTo>
                  <a:pt x="82517" y="4932"/>
                </a:lnTo>
                <a:lnTo>
                  <a:pt x="98075" y="0"/>
                </a:lnTo>
                <a:lnTo>
                  <a:pt x="105255" y="952"/>
                </a:lnTo>
                <a:lnTo>
                  <a:pt x="111828" y="3870"/>
                </a:lnTo>
                <a:lnTo>
                  <a:pt x="112911" y="4994"/>
                </a:lnTo>
                <a:lnTo>
                  <a:pt x="93096" y="4994"/>
                </a:lnTo>
                <a:lnTo>
                  <a:pt x="89114" y="8490"/>
                </a:lnTo>
                <a:lnTo>
                  <a:pt x="81149" y="37958"/>
                </a:lnTo>
                <a:lnTo>
                  <a:pt x="76170" y="64928"/>
                </a:lnTo>
                <a:close/>
              </a:path>
              <a:path w="118745" h="217170">
                <a:moveTo>
                  <a:pt x="112015" y="30466"/>
                </a:moveTo>
                <a:lnTo>
                  <a:pt x="101062" y="30466"/>
                </a:lnTo>
                <a:lnTo>
                  <a:pt x="96581" y="27469"/>
                </a:lnTo>
                <a:lnTo>
                  <a:pt x="96581" y="18479"/>
                </a:lnTo>
                <a:lnTo>
                  <a:pt x="99070" y="10488"/>
                </a:lnTo>
                <a:lnTo>
                  <a:pt x="109526" y="9489"/>
                </a:lnTo>
                <a:lnTo>
                  <a:pt x="105045" y="4994"/>
                </a:lnTo>
                <a:lnTo>
                  <a:pt x="112911" y="4994"/>
                </a:lnTo>
                <a:lnTo>
                  <a:pt x="116628" y="8849"/>
                </a:lnTo>
                <a:lnTo>
                  <a:pt x="118487" y="15982"/>
                </a:lnTo>
                <a:lnTo>
                  <a:pt x="118487" y="25471"/>
                </a:lnTo>
                <a:lnTo>
                  <a:pt x="112015" y="30466"/>
                </a:lnTo>
                <a:close/>
              </a:path>
              <a:path w="118745" h="217170">
                <a:moveTo>
                  <a:pt x="102057" y="72419"/>
                </a:moveTo>
                <a:lnTo>
                  <a:pt x="36342" y="72419"/>
                </a:lnTo>
                <a:lnTo>
                  <a:pt x="36342" y="64928"/>
                </a:lnTo>
                <a:lnTo>
                  <a:pt x="102057" y="64928"/>
                </a:lnTo>
                <a:lnTo>
                  <a:pt x="102057" y="72419"/>
                </a:lnTo>
                <a:close/>
              </a:path>
              <a:path w="118745" h="217170">
                <a:moveTo>
                  <a:pt x="32938" y="211765"/>
                </a:moveTo>
                <a:lnTo>
                  <a:pt x="20412" y="211765"/>
                </a:lnTo>
                <a:lnTo>
                  <a:pt x="28081" y="207973"/>
                </a:lnTo>
                <a:lnTo>
                  <a:pt x="33604" y="197906"/>
                </a:lnTo>
                <a:lnTo>
                  <a:pt x="37634" y="183531"/>
                </a:lnTo>
                <a:lnTo>
                  <a:pt x="40823" y="166815"/>
                </a:lnTo>
                <a:lnTo>
                  <a:pt x="58745" y="72419"/>
                </a:lnTo>
                <a:lnTo>
                  <a:pt x="74677" y="72419"/>
                </a:lnTo>
                <a:lnTo>
                  <a:pt x="60239" y="148336"/>
                </a:lnTo>
                <a:lnTo>
                  <a:pt x="59266" y="153962"/>
                </a:lnTo>
                <a:lnTo>
                  <a:pt x="56567" y="166003"/>
                </a:lnTo>
                <a:lnTo>
                  <a:pt x="52468" y="180573"/>
                </a:lnTo>
                <a:lnTo>
                  <a:pt x="47295" y="193785"/>
                </a:lnTo>
                <a:lnTo>
                  <a:pt x="43025" y="201168"/>
                </a:lnTo>
                <a:lnTo>
                  <a:pt x="37027" y="208644"/>
                </a:lnTo>
                <a:lnTo>
                  <a:pt x="32938" y="211765"/>
                </a:lnTo>
                <a:close/>
              </a:path>
              <a:path w="118745" h="217170">
                <a:moveTo>
                  <a:pt x="20412" y="216760"/>
                </a:moveTo>
                <a:lnTo>
                  <a:pt x="13022" y="215738"/>
                </a:lnTo>
                <a:lnTo>
                  <a:pt x="6472" y="212702"/>
                </a:lnTo>
                <a:lnTo>
                  <a:pt x="1789" y="207700"/>
                </a:lnTo>
                <a:lnTo>
                  <a:pt x="0" y="200778"/>
                </a:lnTo>
                <a:lnTo>
                  <a:pt x="0" y="191288"/>
                </a:lnTo>
                <a:lnTo>
                  <a:pt x="6970" y="186294"/>
                </a:lnTo>
                <a:lnTo>
                  <a:pt x="17425" y="186294"/>
                </a:lnTo>
                <a:lnTo>
                  <a:pt x="21905" y="189290"/>
                </a:lnTo>
                <a:lnTo>
                  <a:pt x="21905" y="198280"/>
                </a:lnTo>
                <a:lnTo>
                  <a:pt x="19914" y="206771"/>
                </a:lnTo>
                <a:lnTo>
                  <a:pt x="8961" y="207270"/>
                </a:lnTo>
                <a:lnTo>
                  <a:pt x="13442" y="211765"/>
                </a:lnTo>
                <a:lnTo>
                  <a:pt x="32938" y="211765"/>
                </a:lnTo>
                <a:lnTo>
                  <a:pt x="29443" y="214434"/>
                </a:lnTo>
                <a:lnTo>
                  <a:pt x="20412" y="21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D8CC4ED2-8668-4D39-AFCC-200D97B42D84}"/>
              </a:ext>
            </a:extLst>
          </p:cNvPr>
          <p:cNvSpPr/>
          <p:nvPr/>
        </p:nvSpPr>
        <p:spPr>
          <a:xfrm>
            <a:off x="7701908" y="4175106"/>
            <a:ext cx="70485" cy="76835"/>
          </a:xfrm>
          <a:custGeom>
            <a:avLst/>
            <a:gdLst/>
            <a:ahLst/>
            <a:cxnLst/>
            <a:rect l="l" t="t" r="r" b="b"/>
            <a:pathLst>
              <a:path w="70485" h="76835">
                <a:moveTo>
                  <a:pt x="39827" y="76415"/>
                </a:moveTo>
                <a:lnTo>
                  <a:pt x="24363" y="73434"/>
                </a:lnTo>
                <a:lnTo>
                  <a:pt x="11699" y="65302"/>
                </a:lnTo>
                <a:lnTo>
                  <a:pt x="3142" y="53238"/>
                </a:lnTo>
                <a:lnTo>
                  <a:pt x="0" y="38457"/>
                </a:lnTo>
                <a:lnTo>
                  <a:pt x="2800" y="24441"/>
                </a:lnTo>
                <a:lnTo>
                  <a:pt x="10827" y="12111"/>
                </a:lnTo>
                <a:lnTo>
                  <a:pt x="23522" y="3340"/>
                </a:lnTo>
                <a:lnTo>
                  <a:pt x="40325" y="0"/>
                </a:lnTo>
                <a:lnTo>
                  <a:pt x="46781" y="234"/>
                </a:lnTo>
                <a:lnTo>
                  <a:pt x="56131" y="1872"/>
                </a:lnTo>
                <a:lnTo>
                  <a:pt x="62983" y="5493"/>
                </a:lnTo>
                <a:lnTo>
                  <a:pt x="40823" y="5493"/>
                </a:lnTo>
                <a:lnTo>
                  <a:pt x="30267" y="7624"/>
                </a:lnTo>
                <a:lnTo>
                  <a:pt x="22091" y="13922"/>
                </a:lnTo>
                <a:lnTo>
                  <a:pt x="16809" y="24246"/>
                </a:lnTo>
                <a:lnTo>
                  <a:pt x="14934" y="38457"/>
                </a:lnTo>
                <a:lnTo>
                  <a:pt x="17455" y="53643"/>
                </a:lnTo>
                <a:lnTo>
                  <a:pt x="23896" y="63679"/>
                </a:lnTo>
                <a:lnTo>
                  <a:pt x="32577" y="69220"/>
                </a:lnTo>
                <a:lnTo>
                  <a:pt x="41818" y="70921"/>
                </a:lnTo>
                <a:lnTo>
                  <a:pt x="57934" y="70921"/>
                </a:lnTo>
                <a:lnTo>
                  <a:pt x="54863" y="73262"/>
                </a:lnTo>
                <a:lnTo>
                  <a:pt x="39827" y="76415"/>
                </a:lnTo>
                <a:close/>
              </a:path>
              <a:path w="70485" h="76835">
                <a:moveTo>
                  <a:pt x="64719" y="22974"/>
                </a:moveTo>
                <a:lnTo>
                  <a:pt x="55758" y="22974"/>
                </a:lnTo>
                <a:lnTo>
                  <a:pt x="52273" y="19977"/>
                </a:lnTo>
                <a:lnTo>
                  <a:pt x="52273" y="11986"/>
                </a:lnTo>
                <a:lnTo>
                  <a:pt x="54264" y="9489"/>
                </a:lnTo>
                <a:lnTo>
                  <a:pt x="57251" y="7991"/>
                </a:lnTo>
                <a:lnTo>
                  <a:pt x="51277" y="5493"/>
                </a:lnTo>
                <a:lnTo>
                  <a:pt x="62983" y="5493"/>
                </a:lnTo>
                <a:lnTo>
                  <a:pt x="64548" y="6321"/>
                </a:lnTo>
                <a:lnTo>
                  <a:pt x="68204" y="14983"/>
                </a:lnTo>
                <a:lnTo>
                  <a:pt x="68204" y="20477"/>
                </a:lnTo>
                <a:lnTo>
                  <a:pt x="64719" y="22974"/>
                </a:lnTo>
                <a:close/>
              </a:path>
              <a:path w="70485" h="76835">
                <a:moveTo>
                  <a:pt x="57934" y="70921"/>
                </a:moveTo>
                <a:lnTo>
                  <a:pt x="41818" y="70921"/>
                </a:lnTo>
                <a:lnTo>
                  <a:pt x="49029" y="69977"/>
                </a:lnTo>
                <a:lnTo>
                  <a:pt x="55446" y="67113"/>
                </a:lnTo>
                <a:lnTo>
                  <a:pt x="60650" y="62282"/>
                </a:lnTo>
                <a:lnTo>
                  <a:pt x="64221" y="55438"/>
                </a:lnTo>
                <a:lnTo>
                  <a:pt x="65217" y="52941"/>
                </a:lnTo>
                <a:lnTo>
                  <a:pt x="65217" y="52442"/>
                </a:lnTo>
                <a:lnTo>
                  <a:pt x="70195" y="52442"/>
                </a:lnTo>
                <a:lnTo>
                  <a:pt x="70195" y="54439"/>
                </a:lnTo>
                <a:lnTo>
                  <a:pt x="68881" y="58716"/>
                </a:lnTo>
                <a:lnTo>
                  <a:pt x="64159" y="66176"/>
                </a:lnTo>
                <a:lnTo>
                  <a:pt x="57934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0DCD94FA-BDDB-41F1-8C70-F46EA8D4FF2F}"/>
              </a:ext>
            </a:extLst>
          </p:cNvPr>
          <p:cNvSpPr/>
          <p:nvPr/>
        </p:nvSpPr>
        <p:spPr>
          <a:xfrm>
            <a:off x="7785545" y="4175106"/>
            <a:ext cx="71755" cy="76835"/>
          </a:xfrm>
          <a:custGeom>
            <a:avLst/>
            <a:gdLst/>
            <a:ahLst/>
            <a:cxnLst/>
            <a:rect l="l" t="t" r="r" b="b"/>
            <a:pathLst>
              <a:path w="71754" h="76835">
                <a:moveTo>
                  <a:pt x="40325" y="76415"/>
                </a:moveTo>
                <a:lnTo>
                  <a:pt x="24783" y="73356"/>
                </a:lnTo>
                <a:lnTo>
                  <a:pt x="11948" y="65053"/>
                </a:lnTo>
                <a:lnTo>
                  <a:pt x="3220" y="52816"/>
                </a:lnTo>
                <a:lnTo>
                  <a:pt x="0" y="37958"/>
                </a:lnTo>
                <a:lnTo>
                  <a:pt x="2909" y="23388"/>
                </a:lnTo>
                <a:lnTo>
                  <a:pt x="10952" y="11300"/>
                </a:lnTo>
                <a:lnTo>
                  <a:pt x="23103" y="3051"/>
                </a:lnTo>
                <a:lnTo>
                  <a:pt x="38333" y="0"/>
                </a:lnTo>
                <a:lnTo>
                  <a:pt x="53969" y="3043"/>
                </a:lnTo>
                <a:lnTo>
                  <a:pt x="56496" y="4994"/>
                </a:lnTo>
                <a:lnTo>
                  <a:pt x="38333" y="4994"/>
                </a:lnTo>
                <a:lnTo>
                  <a:pt x="32227" y="5907"/>
                </a:lnTo>
                <a:lnTo>
                  <a:pt x="24954" y="9676"/>
                </a:lnTo>
                <a:lnTo>
                  <a:pt x="18521" y="17847"/>
                </a:lnTo>
                <a:lnTo>
                  <a:pt x="14935" y="31964"/>
                </a:lnTo>
                <a:lnTo>
                  <a:pt x="71049" y="31964"/>
                </a:lnTo>
                <a:lnTo>
                  <a:pt x="71191" y="32963"/>
                </a:lnTo>
                <a:lnTo>
                  <a:pt x="71191" y="36459"/>
                </a:lnTo>
                <a:lnTo>
                  <a:pt x="14935" y="36459"/>
                </a:lnTo>
                <a:lnTo>
                  <a:pt x="14935" y="52941"/>
                </a:lnTo>
                <a:lnTo>
                  <a:pt x="21407" y="60932"/>
                </a:lnTo>
                <a:lnTo>
                  <a:pt x="26386" y="67425"/>
                </a:lnTo>
                <a:lnTo>
                  <a:pt x="33853" y="70921"/>
                </a:lnTo>
                <a:lnTo>
                  <a:pt x="58222" y="70921"/>
                </a:lnTo>
                <a:lnTo>
                  <a:pt x="54599" y="73473"/>
                </a:lnTo>
                <a:lnTo>
                  <a:pt x="40325" y="76415"/>
                </a:lnTo>
                <a:close/>
              </a:path>
              <a:path w="71754" h="76835">
                <a:moveTo>
                  <a:pt x="71049" y="31964"/>
                </a:moveTo>
                <a:lnTo>
                  <a:pt x="59741" y="31964"/>
                </a:lnTo>
                <a:lnTo>
                  <a:pt x="59057" y="26064"/>
                </a:lnTo>
                <a:lnTo>
                  <a:pt x="56505" y="16981"/>
                </a:lnTo>
                <a:lnTo>
                  <a:pt x="50220" y="8646"/>
                </a:lnTo>
                <a:lnTo>
                  <a:pt x="38333" y="4994"/>
                </a:lnTo>
                <a:lnTo>
                  <a:pt x="56496" y="4994"/>
                </a:lnTo>
                <a:lnTo>
                  <a:pt x="64097" y="10862"/>
                </a:lnTo>
                <a:lnTo>
                  <a:pt x="69558" y="21491"/>
                </a:lnTo>
                <a:lnTo>
                  <a:pt x="71049" y="31964"/>
                </a:lnTo>
                <a:close/>
              </a:path>
              <a:path w="71754" h="76835">
                <a:moveTo>
                  <a:pt x="58222" y="70921"/>
                </a:moveTo>
                <a:lnTo>
                  <a:pt x="41818" y="70921"/>
                </a:lnTo>
                <a:lnTo>
                  <a:pt x="47295" y="70320"/>
                </a:lnTo>
                <a:lnTo>
                  <a:pt x="53891" y="67987"/>
                </a:lnTo>
                <a:lnTo>
                  <a:pt x="60301" y="63125"/>
                </a:lnTo>
                <a:lnTo>
                  <a:pt x="65218" y="54939"/>
                </a:lnTo>
                <a:lnTo>
                  <a:pt x="65715" y="52941"/>
                </a:lnTo>
                <a:lnTo>
                  <a:pt x="66213" y="51942"/>
                </a:lnTo>
                <a:lnTo>
                  <a:pt x="70693" y="51942"/>
                </a:lnTo>
                <a:lnTo>
                  <a:pt x="71191" y="53940"/>
                </a:lnTo>
                <a:lnTo>
                  <a:pt x="71191" y="54439"/>
                </a:lnTo>
                <a:lnTo>
                  <a:pt x="69519" y="59348"/>
                </a:lnTo>
                <a:lnTo>
                  <a:pt x="64159" y="66738"/>
                </a:lnTo>
                <a:lnTo>
                  <a:pt x="58222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08883614-A41C-463C-92D6-D6417752F3DC}"/>
              </a:ext>
            </a:extLst>
          </p:cNvPr>
          <p:cNvSpPr/>
          <p:nvPr/>
        </p:nvSpPr>
        <p:spPr>
          <a:xfrm>
            <a:off x="7872667" y="4176100"/>
            <a:ext cx="89535" cy="73660"/>
          </a:xfrm>
          <a:custGeom>
            <a:avLst/>
            <a:gdLst/>
            <a:ahLst/>
            <a:cxnLst/>
            <a:rect l="l" t="t" r="r" b="b"/>
            <a:pathLst>
              <a:path w="89535" h="73660">
                <a:moveTo>
                  <a:pt x="25390" y="67425"/>
                </a:moveTo>
                <a:lnTo>
                  <a:pt x="12446" y="67425"/>
                </a:lnTo>
                <a:lnTo>
                  <a:pt x="12446" y="8990"/>
                </a:lnTo>
                <a:lnTo>
                  <a:pt x="10953" y="7991"/>
                </a:lnTo>
                <a:lnTo>
                  <a:pt x="0" y="7991"/>
                </a:lnTo>
                <a:lnTo>
                  <a:pt x="0" y="1997"/>
                </a:lnTo>
                <a:lnTo>
                  <a:pt x="24394" y="0"/>
                </a:lnTo>
                <a:lnTo>
                  <a:pt x="24394" y="15982"/>
                </a:lnTo>
                <a:lnTo>
                  <a:pt x="29993" y="15982"/>
                </a:lnTo>
                <a:lnTo>
                  <a:pt x="27739" y="19033"/>
                </a:lnTo>
                <a:lnTo>
                  <a:pt x="25390" y="30466"/>
                </a:lnTo>
                <a:lnTo>
                  <a:pt x="25390" y="67425"/>
                </a:lnTo>
                <a:close/>
              </a:path>
              <a:path w="89535" h="73660">
                <a:moveTo>
                  <a:pt x="29993" y="15982"/>
                </a:moveTo>
                <a:lnTo>
                  <a:pt x="24394" y="15982"/>
                </a:lnTo>
                <a:lnTo>
                  <a:pt x="28812" y="9903"/>
                </a:lnTo>
                <a:lnTo>
                  <a:pt x="34724" y="4807"/>
                </a:lnTo>
                <a:lnTo>
                  <a:pt x="42316" y="1303"/>
                </a:lnTo>
                <a:lnTo>
                  <a:pt x="51775" y="0"/>
                </a:lnTo>
                <a:lnTo>
                  <a:pt x="63016" y="1552"/>
                </a:lnTo>
                <a:lnTo>
                  <a:pt x="68073" y="4495"/>
                </a:lnTo>
                <a:lnTo>
                  <a:pt x="50282" y="4495"/>
                </a:lnTo>
                <a:lnTo>
                  <a:pt x="41772" y="6094"/>
                </a:lnTo>
                <a:lnTo>
                  <a:pt x="33729" y="10925"/>
                </a:lnTo>
                <a:lnTo>
                  <a:pt x="29993" y="15982"/>
                </a:lnTo>
                <a:close/>
              </a:path>
              <a:path w="89535" h="73660">
                <a:moveTo>
                  <a:pt x="76668" y="67425"/>
                </a:moveTo>
                <a:lnTo>
                  <a:pt x="63226" y="67425"/>
                </a:lnTo>
                <a:lnTo>
                  <a:pt x="63226" y="13984"/>
                </a:lnTo>
                <a:lnTo>
                  <a:pt x="61732" y="4495"/>
                </a:lnTo>
                <a:lnTo>
                  <a:pt x="68073" y="4495"/>
                </a:lnTo>
                <a:lnTo>
                  <a:pt x="70756" y="6055"/>
                </a:lnTo>
                <a:lnTo>
                  <a:pt x="75229" y="13274"/>
                </a:lnTo>
                <a:lnTo>
                  <a:pt x="76668" y="22974"/>
                </a:lnTo>
                <a:lnTo>
                  <a:pt x="76668" y="67425"/>
                </a:lnTo>
                <a:close/>
              </a:path>
              <a:path w="89535" h="73660">
                <a:moveTo>
                  <a:pt x="0" y="73418"/>
                </a:moveTo>
                <a:lnTo>
                  <a:pt x="0" y="67425"/>
                </a:lnTo>
                <a:lnTo>
                  <a:pt x="37836" y="67425"/>
                </a:lnTo>
                <a:lnTo>
                  <a:pt x="37836" y="72919"/>
                </a:lnTo>
                <a:lnTo>
                  <a:pt x="11948" y="72919"/>
                </a:lnTo>
                <a:lnTo>
                  <a:pt x="0" y="73418"/>
                </a:lnTo>
                <a:close/>
              </a:path>
              <a:path w="89535" h="73660">
                <a:moveTo>
                  <a:pt x="51277" y="73418"/>
                </a:moveTo>
                <a:lnTo>
                  <a:pt x="50780" y="73418"/>
                </a:lnTo>
                <a:lnTo>
                  <a:pt x="50780" y="67425"/>
                </a:lnTo>
                <a:lnTo>
                  <a:pt x="89114" y="67425"/>
                </a:lnTo>
                <a:lnTo>
                  <a:pt x="89114" y="72919"/>
                </a:lnTo>
                <a:lnTo>
                  <a:pt x="62728" y="72919"/>
                </a:lnTo>
                <a:lnTo>
                  <a:pt x="51277" y="73418"/>
                </a:lnTo>
                <a:close/>
              </a:path>
              <a:path w="89535" h="73660">
                <a:moveTo>
                  <a:pt x="37836" y="73418"/>
                </a:moveTo>
                <a:lnTo>
                  <a:pt x="36343" y="73418"/>
                </a:lnTo>
                <a:lnTo>
                  <a:pt x="24892" y="72919"/>
                </a:lnTo>
                <a:lnTo>
                  <a:pt x="37836" y="72919"/>
                </a:lnTo>
                <a:lnTo>
                  <a:pt x="37836" y="73418"/>
                </a:lnTo>
                <a:close/>
              </a:path>
              <a:path w="89535" h="73660">
                <a:moveTo>
                  <a:pt x="89114" y="73418"/>
                </a:moveTo>
                <a:lnTo>
                  <a:pt x="87620" y="73418"/>
                </a:lnTo>
                <a:lnTo>
                  <a:pt x="76170" y="72919"/>
                </a:lnTo>
                <a:lnTo>
                  <a:pt x="89114" y="72919"/>
                </a:lnTo>
                <a:lnTo>
                  <a:pt x="89114" y="7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041BA45-1E6E-4378-AC09-AFAE8A65D1AC}"/>
              </a:ext>
            </a:extLst>
          </p:cNvPr>
          <p:cNvSpPr/>
          <p:nvPr/>
        </p:nvSpPr>
        <p:spPr>
          <a:xfrm>
            <a:off x="8108143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54265" y="238736"/>
                </a:moveTo>
                <a:lnTo>
                  <a:pt x="52771" y="238736"/>
                </a:lnTo>
                <a:lnTo>
                  <a:pt x="47917" y="235856"/>
                </a:lnTo>
                <a:lnTo>
                  <a:pt x="15433" y="193785"/>
                </a:lnTo>
                <a:lnTo>
                  <a:pt x="2862" y="153392"/>
                </a:lnTo>
                <a:lnTo>
                  <a:pt x="0" y="119368"/>
                </a:lnTo>
                <a:lnTo>
                  <a:pt x="583" y="103268"/>
                </a:lnTo>
                <a:lnTo>
                  <a:pt x="14935" y="46448"/>
                </a:lnTo>
                <a:lnTo>
                  <a:pt x="38147" y="11799"/>
                </a:lnTo>
                <a:lnTo>
                  <a:pt x="52771" y="0"/>
                </a:lnTo>
                <a:lnTo>
                  <a:pt x="54265" y="0"/>
                </a:lnTo>
                <a:lnTo>
                  <a:pt x="55261" y="499"/>
                </a:lnTo>
                <a:lnTo>
                  <a:pt x="55261" y="3496"/>
                </a:lnTo>
                <a:lnTo>
                  <a:pt x="51776" y="6492"/>
                </a:lnTo>
                <a:lnTo>
                  <a:pt x="33604" y="30942"/>
                </a:lnTo>
                <a:lnTo>
                  <a:pt x="21780" y="58622"/>
                </a:lnTo>
                <a:lnTo>
                  <a:pt x="15371" y="88456"/>
                </a:lnTo>
                <a:lnTo>
                  <a:pt x="13442" y="119368"/>
                </a:lnTo>
                <a:lnTo>
                  <a:pt x="15153" y="147945"/>
                </a:lnTo>
                <a:lnTo>
                  <a:pt x="21158" y="177553"/>
                </a:lnTo>
                <a:lnTo>
                  <a:pt x="32764" y="206037"/>
                </a:lnTo>
                <a:lnTo>
                  <a:pt x="51278" y="231244"/>
                </a:lnTo>
                <a:lnTo>
                  <a:pt x="55261" y="235239"/>
                </a:lnTo>
                <a:lnTo>
                  <a:pt x="55261" y="238236"/>
                </a:lnTo>
                <a:lnTo>
                  <a:pt x="54265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8B77B530-0ED3-41DA-9E6E-95F8DBD848F0}"/>
              </a:ext>
            </a:extLst>
          </p:cNvPr>
          <p:cNvSpPr/>
          <p:nvPr/>
        </p:nvSpPr>
        <p:spPr>
          <a:xfrm>
            <a:off x="8183820" y="4108180"/>
            <a:ext cx="104775" cy="108585"/>
          </a:xfrm>
          <a:custGeom>
            <a:avLst/>
            <a:gdLst/>
            <a:ahLst/>
            <a:cxnLst/>
            <a:rect l="l" t="t" r="r" b="b"/>
            <a:pathLst>
              <a:path w="104775" h="108585">
                <a:moveTo>
                  <a:pt x="5476" y="39456"/>
                </a:moveTo>
                <a:lnTo>
                  <a:pt x="0" y="39456"/>
                </a:lnTo>
                <a:lnTo>
                  <a:pt x="0" y="36959"/>
                </a:lnTo>
                <a:lnTo>
                  <a:pt x="1750" y="30341"/>
                </a:lnTo>
                <a:lnTo>
                  <a:pt x="7281" y="17730"/>
                </a:lnTo>
                <a:lnTo>
                  <a:pt x="17012" y="5493"/>
                </a:lnTo>
                <a:lnTo>
                  <a:pt x="31364" y="0"/>
                </a:lnTo>
                <a:lnTo>
                  <a:pt x="39516" y="1568"/>
                </a:lnTo>
                <a:lnTo>
                  <a:pt x="45338" y="5493"/>
                </a:lnTo>
                <a:lnTo>
                  <a:pt x="30866" y="5493"/>
                </a:lnTo>
                <a:lnTo>
                  <a:pt x="25102" y="6726"/>
                </a:lnTo>
                <a:lnTo>
                  <a:pt x="18731" y="11237"/>
                </a:lnTo>
                <a:lnTo>
                  <a:pt x="12454" y="20243"/>
                </a:lnTo>
                <a:lnTo>
                  <a:pt x="5476" y="38956"/>
                </a:lnTo>
                <a:lnTo>
                  <a:pt x="5476" y="39456"/>
                </a:lnTo>
                <a:close/>
              </a:path>
              <a:path w="104775" h="108585">
                <a:moveTo>
                  <a:pt x="62298" y="102886"/>
                </a:moveTo>
                <a:lnTo>
                  <a:pt x="51775" y="102886"/>
                </a:lnTo>
                <a:lnTo>
                  <a:pt x="70227" y="94223"/>
                </a:lnTo>
                <a:lnTo>
                  <a:pt x="83637" y="74417"/>
                </a:lnTo>
                <a:lnTo>
                  <a:pt x="91821" y="52738"/>
                </a:lnTo>
                <a:lnTo>
                  <a:pt x="94590" y="38457"/>
                </a:lnTo>
                <a:lnTo>
                  <a:pt x="94590" y="29467"/>
                </a:lnTo>
                <a:lnTo>
                  <a:pt x="91105" y="23474"/>
                </a:lnTo>
                <a:lnTo>
                  <a:pt x="86126" y="18979"/>
                </a:lnTo>
                <a:lnTo>
                  <a:pt x="83638" y="15982"/>
                </a:lnTo>
                <a:lnTo>
                  <a:pt x="82642" y="14483"/>
                </a:lnTo>
                <a:lnTo>
                  <a:pt x="82642" y="6492"/>
                </a:lnTo>
                <a:lnTo>
                  <a:pt x="88118" y="0"/>
                </a:lnTo>
                <a:lnTo>
                  <a:pt x="98573" y="0"/>
                </a:lnTo>
                <a:lnTo>
                  <a:pt x="104547" y="3995"/>
                </a:lnTo>
                <a:lnTo>
                  <a:pt x="104547" y="16981"/>
                </a:lnTo>
                <a:lnTo>
                  <a:pt x="101824" y="36529"/>
                </a:lnTo>
                <a:lnTo>
                  <a:pt x="92847" y="67363"/>
                </a:lnTo>
                <a:lnTo>
                  <a:pt x="76403" y="95854"/>
                </a:lnTo>
                <a:lnTo>
                  <a:pt x="62298" y="102886"/>
                </a:lnTo>
                <a:close/>
              </a:path>
              <a:path w="104775" h="108585">
                <a:moveTo>
                  <a:pt x="51277" y="108380"/>
                </a:moveTo>
                <a:lnTo>
                  <a:pt x="41601" y="107350"/>
                </a:lnTo>
                <a:lnTo>
                  <a:pt x="30990" y="103135"/>
                </a:lnTo>
                <a:lnTo>
                  <a:pt x="22434" y="94052"/>
                </a:lnTo>
                <a:lnTo>
                  <a:pt x="18918" y="78413"/>
                </a:lnTo>
                <a:lnTo>
                  <a:pt x="19625" y="70484"/>
                </a:lnTo>
                <a:lnTo>
                  <a:pt x="32857" y="29467"/>
                </a:lnTo>
                <a:lnTo>
                  <a:pt x="36840" y="18979"/>
                </a:lnTo>
                <a:lnTo>
                  <a:pt x="36840" y="5493"/>
                </a:lnTo>
                <a:lnTo>
                  <a:pt x="45338" y="5493"/>
                </a:lnTo>
                <a:lnTo>
                  <a:pt x="45801" y="5806"/>
                </a:lnTo>
                <a:lnTo>
                  <a:pt x="49846" y="12010"/>
                </a:lnTo>
                <a:lnTo>
                  <a:pt x="51277" y="19478"/>
                </a:lnTo>
                <a:lnTo>
                  <a:pt x="51277" y="23973"/>
                </a:lnTo>
                <a:lnTo>
                  <a:pt x="49784" y="27469"/>
                </a:lnTo>
                <a:lnTo>
                  <a:pt x="48291" y="31465"/>
                </a:lnTo>
                <a:lnTo>
                  <a:pt x="42962" y="45957"/>
                </a:lnTo>
                <a:lnTo>
                  <a:pt x="38520" y="59371"/>
                </a:lnTo>
                <a:lnTo>
                  <a:pt x="35479" y="71569"/>
                </a:lnTo>
                <a:lnTo>
                  <a:pt x="34351" y="82408"/>
                </a:lnTo>
                <a:lnTo>
                  <a:pt x="35393" y="90876"/>
                </a:lnTo>
                <a:lnTo>
                  <a:pt x="38583" y="97329"/>
                </a:lnTo>
                <a:lnTo>
                  <a:pt x="44012" y="101442"/>
                </a:lnTo>
                <a:lnTo>
                  <a:pt x="51775" y="102886"/>
                </a:lnTo>
                <a:lnTo>
                  <a:pt x="62298" y="102886"/>
                </a:lnTo>
                <a:lnTo>
                  <a:pt x="51277" y="108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0A7CD67F-E123-43B7-A254-E4F95BE2102A}"/>
              </a:ext>
            </a:extLst>
          </p:cNvPr>
          <p:cNvSpPr/>
          <p:nvPr/>
        </p:nvSpPr>
        <p:spPr>
          <a:xfrm>
            <a:off x="8300311" y="4175106"/>
            <a:ext cx="69850" cy="76835"/>
          </a:xfrm>
          <a:custGeom>
            <a:avLst/>
            <a:gdLst/>
            <a:ahLst/>
            <a:cxnLst/>
            <a:rect l="l" t="t" r="r" b="b"/>
            <a:pathLst>
              <a:path w="69850" h="76835">
                <a:moveTo>
                  <a:pt x="39329" y="76415"/>
                </a:moveTo>
                <a:lnTo>
                  <a:pt x="23942" y="73434"/>
                </a:lnTo>
                <a:lnTo>
                  <a:pt x="11450" y="65302"/>
                </a:lnTo>
                <a:lnTo>
                  <a:pt x="3064" y="53238"/>
                </a:lnTo>
                <a:lnTo>
                  <a:pt x="0" y="38457"/>
                </a:lnTo>
                <a:lnTo>
                  <a:pt x="2800" y="24441"/>
                </a:lnTo>
                <a:lnTo>
                  <a:pt x="10827" y="12111"/>
                </a:lnTo>
                <a:lnTo>
                  <a:pt x="23522" y="3340"/>
                </a:lnTo>
                <a:lnTo>
                  <a:pt x="40324" y="0"/>
                </a:lnTo>
                <a:lnTo>
                  <a:pt x="46493" y="234"/>
                </a:lnTo>
                <a:lnTo>
                  <a:pt x="55696" y="1872"/>
                </a:lnTo>
                <a:lnTo>
                  <a:pt x="62503" y="5493"/>
                </a:lnTo>
                <a:lnTo>
                  <a:pt x="40822" y="5493"/>
                </a:lnTo>
                <a:lnTo>
                  <a:pt x="30266" y="7624"/>
                </a:lnTo>
                <a:lnTo>
                  <a:pt x="22091" y="13922"/>
                </a:lnTo>
                <a:lnTo>
                  <a:pt x="16809" y="24246"/>
                </a:lnTo>
                <a:lnTo>
                  <a:pt x="14934" y="38457"/>
                </a:lnTo>
                <a:lnTo>
                  <a:pt x="17447" y="53643"/>
                </a:lnTo>
                <a:lnTo>
                  <a:pt x="23833" y="63679"/>
                </a:lnTo>
                <a:lnTo>
                  <a:pt x="32367" y="69220"/>
                </a:lnTo>
                <a:lnTo>
                  <a:pt x="41320" y="70921"/>
                </a:lnTo>
                <a:lnTo>
                  <a:pt x="57639" y="70921"/>
                </a:lnTo>
                <a:lnTo>
                  <a:pt x="54575" y="73262"/>
                </a:lnTo>
                <a:lnTo>
                  <a:pt x="39329" y="76415"/>
                </a:lnTo>
                <a:close/>
              </a:path>
              <a:path w="69850" h="76835">
                <a:moveTo>
                  <a:pt x="64221" y="22974"/>
                </a:moveTo>
                <a:lnTo>
                  <a:pt x="55260" y="22974"/>
                </a:lnTo>
                <a:lnTo>
                  <a:pt x="52273" y="19977"/>
                </a:lnTo>
                <a:lnTo>
                  <a:pt x="52273" y="11986"/>
                </a:lnTo>
                <a:lnTo>
                  <a:pt x="53766" y="9489"/>
                </a:lnTo>
                <a:lnTo>
                  <a:pt x="56753" y="7991"/>
                </a:lnTo>
                <a:lnTo>
                  <a:pt x="50779" y="5493"/>
                </a:lnTo>
                <a:lnTo>
                  <a:pt x="62503" y="5493"/>
                </a:lnTo>
                <a:lnTo>
                  <a:pt x="64058" y="6321"/>
                </a:lnTo>
                <a:lnTo>
                  <a:pt x="67706" y="14983"/>
                </a:lnTo>
                <a:lnTo>
                  <a:pt x="67706" y="20477"/>
                </a:lnTo>
                <a:lnTo>
                  <a:pt x="64221" y="22974"/>
                </a:lnTo>
                <a:close/>
              </a:path>
              <a:path w="69850" h="76835">
                <a:moveTo>
                  <a:pt x="57639" y="70921"/>
                </a:moveTo>
                <a:lnTo>
                  <a:pt x="41320" y="70921"/>
                </a:lnTo>
                <a:lnTo>
                  <a:pt x="48531" y="69977"/>
                </a:lnTo>
                <a:lnTo>
                  <a:pt x="54949" y="67113"/>
                </a:lnTo>
                <a:lnTo>
                  <a:pt x="60153" y="62282"/>
                </a:lnTo>
                <a:lnTo>
                  <a:pt x="63724" y="55438"/>
                </a:lnTo>
                <a:lnTo>
                  <a:pt x="64719" y="52941"/>
                </a:lnTo>
                <a:lnTo>
                  <a:pt x="64719" y="52442"/>
                </a:lnTo>
                <a:lnTo>
                  <a:pt x="69698" y="52442"/>
                </a:lnTo>
                <a:lnTo>
                  <a:pt x="69698" y="54439"/>
                </a:lnTo>
                <a:lnTo>
                  <a:pt x="68453" y="58716"/>
                </a:lnTo>
                <a:lnTo>
                  <a:pt x="63848" y="66176"/>
                </a:lnTo>
                <a:lnTo>
                  <a:pt x="57639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668180C-7A29-4479-9539-B5622AF5CD1B}"/>
              </a:ext>
            </a:extLst>
          </p:cNvPr>
          <p:cNvSpPr/>
          <p:nvPr/>
        </p:nvSpPr>
        <p:spPr>
          <a:xfrm>
            <a:off x="8383456" y="4175106"/>
            <a:ext cx="71755" cy="76835"/>
          </a:xfrm>
          <a:custGeom>
            <a:avLst/>
            <a:gdLst/>
            <a:ahLst/>
            <a:cxnLst/>
            <a:rect l="l" t="t" r="r" b="b"/>
            <a:pathLst>
              <a:path w="71754" h="76835">
                <a:moveTo>
                  <a:pt x="40823" y="76415"/>
                </a:moveTo>
                <a:lnTo>
                  <a:pt x="24993" y="73356"/>
                </a:lnTo>
                <a:lnTo>
                  <a:pt x="12010" y="65053"/>
                </a:lnTo>
                <a:lnTo>
                  <a:pt x="3228" y="52816"/>
                </a:lnTo>
                <a:lnTo>
                  <a:pt x="0" y="37958"/>
                </a:lnTo>
                <a:lnTo>
                  <a:pt x="2979" y="23388"/>
                </a:lnTo>
                <a:lnTo>
                  <a:pt x="11139" y="11300"/>
                </a:lnTo>
                <a:lnTo>
                  <a:pt x="23313" y="3051"/>
                </a:lnTo>
                <a:lnTo>
                  <a:pt x="38333" y="0"/>
                </a:lnTo>
                <a:lnTo>
                  <a:pt x="53969" y="3043"/>
                </a:lnTo>
                <a:lnTo>
                  <a:pt x="56496" y="4994"/>
                </a:lnTo>
                <a:lnTo>
                  <a:pt x="38333" y="4994"/>
                </a:lnTo>
                <a:lnTo>
                  <a:pt x="32515" y="5907"/>
                </a:lnTo>
                <a:lnTo>
                  <a:pt x="25390" y="9676"/>
                </a:lnTo>
                <a:lnTo>
                  <a:pt x="19011" y="17847"/>
                </a:lnTo>
                <a:lnTo>
                  <a:pt x="15433" y="31964"/>
                </a:lnTo>
                <a:lnTo>
                  <a:pt x="71049" y="31964"/>
                </a:lnTo>
                <a:lnTo>
                  <a:pt x="71191" y="32963"/>
                </a:lnTo>
                <a:lnTo>
                  <a:pt x="71191" y="36459"/>
                </a:lnTo>
                <a:lnTo>
                  <a:pt x="15433" y="36459"/>
                </a:lnTo>
                <a:lnTo>
                  <a:pt x="15433" y="52941"/>
                </a:lnTo>
                <a:lnTo>
                  <a:pt x="21407" y="60932"/>
                </a:lnTo>
                <a:lnTo>
                  <a:pt x="26385" y="67425"/>
                </a:lnTo>
                <a:lnTo>
                  <a:pt x="33853" y="70921"/>
                </a:lnTo>
                <a:lnTo>
                  <a:pt x="58577" y="70921"/>
                </a:lnTo>
                <a:lnTo>
                  <a:pt x="55019" y="73473"/>
                </a:lnTo>
                <a:lnTo>
                  <a:pt x="40823" y="76415"/>
                </a:lnTo>
                <a:close/>
              </a:path>
              <a:path w="71754" h="76835">
                <a:moveTo>
                  <a:pt x="71049" y="31964"/>
                </a:moveTo>
                <a:lnTo>
                  <a:pt x="59740" y="31964"/>
                </a:lnTo>
                <a:lnTo>
                  <a:pt x="59266" y="26064"/>
                </a:lnTo>
                <a:lnTo>
                  <a:pt x="56691" y="16981"/>
                </a:lnTo>
                <a:lnTo>
                  <a:pt x="50289" y="8646"/>
                </a:lnTo>
                <a:lnTo>
                  <a:pt x="38333" y="4994"/>
                </a:lnTo>
                <a:lnTo>
                  <a:pt x="56496" y="4994"/>
                </a:lnTo>
                <a:lnTo>
                  <a:pt x="64097" y="10862"/>
                </a:lnTo>
                <a:lnTo>
                  <a:pt x="69558" y="21491"/>
                </a:lnTo>
                <a:lnTo>
                  <a:pt x="71049" y="31964"/>
                </a:lnTo>
                <a:close/>
              </a:path>
              <a:path w="71754" h="76835">
                <a:moveTo>
                  <a:pt x="58577" y="70921"/>
                </a:moveTo>
                <a:lnTo>
                  <a:pt x="41818" y="70921"/>
                </a:lnTo>
                <a:lnTo>
                  <a:pt x="47302" y="70320"/>
                </a:lnTo>
                <a:lnTo>
                  <a:pt x="53953" y="67987"/>
                </a:lnTo>
                <a:lnTo>
                  <a:pt x="60511" y="63125"/>
                </a:lnTo>
                <a:lnTo>
                  <a:pt x="65715" y="54939"/>
                </a:lnTo>
                <a:lnTo>
                  <a:pt x="66213" y="52941"/>
                </a:lnTo>
                <a:lnTo>
                  <a:pt x="66213" y="51942"/>
                </a:lnTo>
                <a:lnTo>
                  <a:pt x="71191" y="51942"/>
                </a:lnTo>
                <a:lnTo>
                  <a:pt x="71191" y="54439"/>
                </a:lnTo>
                <a:lnTo>
                  <a:pt x="69597" y="59348"/>
                </a:lnTo>
                <a:lnTo>
                  <a:pt x="64408" y="66738"/>
                </a:lnTo>
                <a:lnTo>
                  <a:pt x="58577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C3037CE-36A8-44BF-9ED1-4F4C160EC493}"/>
              </a:ext>
            </a:extLst>
          </p:cNvPr>
          <p:cNvSpPr/>
          <p:nvPr/>
        </p:nvSpPr>
        <p:spPr>
          <a:xfrm>
            <a:off x="8470578" y="4176100"/>
            <a:ext cx="89535" cy="73660"/>
          </a:xfrm>
          <a:custGeom>
            <a:avLst/>
            <a:gdLst/>
            <a:ahLst/>
            <a:cxnLst/>
            <a:rect l="l" t="t" r="r" b="b"/>
            <a:pathLst>
              <a:path w="89534" h="73660">
                <a:moveTo>
                  <a:pt x="25887" y="67425"/>
                </a:moveTo>
                <a:lnTo>
                  <a:pt x="12445" y="67425"/>
                </a:lnTo>
                <a:lnTo>
                  <a:pt x="12445" y="8990"/>
                </a:lnTo>
                <a:lnTo>
                  <a:pt x="11449" y="7991"/>
                </a:lnTo>
                <a:lnTo>
                  <a:pt x="0" y="7991"/>
                </a:lnTo>
                <a:lnTo>
                  <a:pt x="0" y="1997"/>
                </a:lnTo>
                <a:lnTo>
                  <a:pt x="24393" y="0"/>
                </a:lnTo>
                <a:lnTo>
                  <a:pt x="24393" y="15982"/>
                </a:lnTo>
                <a:lnTo>
                  <a:pt x="30348" y="15982"/>
                </a:lnTo>
                <a:lnTo>
                  <a:pt x="28158" y="19033"/>
                </a:lnTo>
                <a:lnTo>
                  <a:pt x="25887" y="30466"/>
                </a:lnTo>
                <a:lnTo>
                  <a:pt x="25887" y="67425"/>
                </a:lnTo>
                <a:close/>
              </a:path>
              <a:path w="89534" h="73660">
                <a:moveTo>
                  <a:pt x="30348" y="15982"/>
                </a:moveTo>
                <a:lnTo>
                  <a:pt x="24891" y="15982"/>
                </a:lnTo>
                <a:lnTo>
                  <a:pt x="29092" y="9903"/>
                </a:lnTo>
                <a:lnTo>
                  <a:pt x="34973" y="4807"/>
                </a:lnTo>
                <a:lnTo>
                  <a:pt x="42534" y="1303"/>
                </a:lnTo>
                <a:lnTo>
                  <a:pt x="51775" y="0"/>
                </a:lnTo>
                <a:lnTo>
                  <a:pt x="63225" y="1552"/>
                </a:lnTo>
                <a:lnTo>
                  <a:pt x="68267" y="4495"/>
                </a:lnTo>
                <a:lnTo>
                  <a:pt x="50281" y="4495"/>
                </a:lnTo>
                <a:lnTo>
                  <a:pt x="41849" y="6094"/>
                </a:lnTo>
                <a:lnTo>
                  <a:pt x="33977" y="10925"/>
                </a:lnTo>
                <a:lnTo>
                  <a:pt x="30348" y="15982"/>
                </a:lnTo>
                <a:close/>
              </a:path>
              <a:path w="89534" h="73660">
                <a:moveTo>
                  <a:pt x="76666" y="67425"/>
                </a:moveTo>
                <a:lnTo>
                  <a:pt x="63723" y="67425"/>
                </a:lnTo>
                <a:lnTo>
                  <a:pt x="63723" y="13984"/>
                </a:lnTo>
                <a:lnTo>
                  <a:pt x="62229" y="4495"/>
                </a:lnTo>
                <a:lnTo>
                  <a:pt x="68267" y="4495"/>
                </a:lnTo>
                <a:lnTo>
                  <a:pt x="70942" y="6055"/>
                </a:lnTo>
                <a:lnTo>
                  <a:pt x="75298" y="13274"/>
                </a:lnTo>
                <a:lnTo>
                  <a:pt x="76666" y="22974"/>
                </a:lnTo>
                <a:lnTo>
                  <a:pt x="76666" y="67425"/>
                </a:lnTo>
                <a:close/>
              </a:path>
              <a:path w="89534" h="73660">
                <a:moveTo>
                  <a:pt x="497" y="73418"/>
                </a:moveTo>
                <a:lnTo>
                  <a:pt x="0" y="73418"/>
                </a:lnTo>
                <a:lnTo>
                  <a:pt x="0" y="67425"/>
                </a:lnTo>
                <a:lnTo>
                  <a:pt x="38333" y="67425"/>
                </a:lnTo>
                <a:lnTo>
                  <a:pt x="38333" y="72919"/>
                </a:lnTo>
                <a:lnTo>
                  <a:pt x="11947" y="72919"/>
                </a:lnTo>
                <a:lnTo>
                  <a:pt x="497" y="73418"/>
                </a:lnTo>
                <a:close/>
              </a:path>
              <a:path w="89534" h="73660">
                <a:moveTo>
                  <a:pt x="51277" y="73418"/>
                </a:moveTo>
                <a:lnTo>
                  <a:pt x="51277" y="67425"/>
                </a:lnTo>
                <a:lnTo>
                  <a:pt x="89113" y="67425"/>
                </a:lnTo>
                <a:lnTo>
                  <a:pt x="89113" y="72919"/>
                </a:lnTo>
                <a:lnTo>
                  <a:pt x="63225" y="72919"/>
                </a:lnTo>
                <a:lnTo>
                  <a:pt x="51277" y="73418"/>
                </a:lnTo>
                <a:close/>
              </a:path>
              <a:path w="89534" h="73660">
                <a:moveTo>
                  <a:pt x="38333" y="73418"/>
                </a:moveTo>
                <a:lnTo>
                  <a:pt x="36839" y="73418"/>
                </a:lnTo>
                <a:lnTo>
                  <a:pt x="25389" y="72919"/>
                </a:lnTo>
                <a:lnTo>
                  <a:pt x="38333" y="72919"/>
                </a:lnTo>
                <a:lnTo>
                  <a:pt x="38333" y="73418"/>
                </a:lnTo>
                <a:close/>
              </a:path>
              <a:path w="89534" h="73660">
                <a:moveTo>
                  <a:pt x="89113" y="73418"/>
                </a:moveTo>
                <a:lnTo>
                  <a:pt x="87620" y="73418"/>
                </a:lnTo>
                <a:lnTo>
                  <a:pt x="76169" y="72919"/>
                </a:lnTo>
                <a:lnTo>
                  <a:pt x="89113" y="72919"/>
                </a:lnTo>
                <a:lnTo>
                  <a:pt x="89113" y="7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618EBDC4-236B-498E-9270-581538666487}"/>
              </a:ext>
            </a:extLst>
          </p:cNvPr>
          <p:cNvSpPr/>
          <p:nvPr/>
        </p:nvSpPr>
        <p:spPr>
          <a:xfrm>
            <a:off x="8656269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2489" y="238736"/>
                </a:moveTo>
                <a:lnTo>
                  <a:pt x="995" y="238736"/>
                </a:lnTo>
                <a:lnTo>
                  <a:pt x="0" y="237737"/>
                </a:lnTo>
                <a:lnTo>
                  <a:pt x="0" y="235239"/>
                </a:lnTo>
                <a:lnTo>
                  <a:pt x="3484" y="232243"/>
                </a:lnTo>
                <a:lnTo>
                  <a:pt x="21866" y="207723"/>
                </a:lnTo>
                <a:lnTo>
                  <a:pt x="33666" y="179926"/>
                </a:lnTo>
                <a:lnTo>
                  <a:pt x="39959" y="150068"/>
                </a:lnTo>
                <a:lnTo>
                  <a:pt x="41818" y="119368"/>
                </a:lnTo>
                <a:lnTo>
                  <a:pt x="39282" y="84195"/>
                </a:lnTo>
                <a:lnTo>
                  <a:pt x="31986" y="53753"/>
                </a:lnTo>
                <a:lnTo>
                  <a:pt x="20396" y="28273"/>
                </a:lnTo>
                <a:lnTo>
                  <a:pt x="4978" y="7991"/>
                </a:lnTo>
                <a:lnTo>
                  <a:pt x="0" y="3496"/>
                </a:lnTo>
                <a:lnTo>
                  <a:pt x="0" y="998"/>
                </a:lnTo>
                <a:lnTo>
                  <a:pt x="995" y="0"/>
                </a:lnTo>
                <a:lnTo>
                  <a:pt x="2489" y="0"/>
                </a:lnTo>
                <a:lnTo>
                  <a:pt x="39827" y="44950"/>
                </a:lnTo>
                <a:lnTo>
                  <a:pt x="52398" y="85343"/>
                </a:lnTo>
                <a:lnTo>
                  <a:pt x="55260" y="119368"/>
                </a:lnTo>
                <a:lnTo>
                  <a:pt x="54677" y="135467"/>
                </a:lnTo>
                <a:lnTo>
                  <a:pt x="40325" y="192287"/>
                </a:lnTo>
                <a:lnTo>
                  <a:pt x="17113" y="226749"/>
                </a:lnTo>
                <a:lnTo>
                  <a:pt x="7491" y="235692"/>
                </a:lnTo>
                <a:lnTo>
                  <a:pt x="2489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F033E82D-A6A0-4068-8466-F65456C2B761}"/>
              </a:ext>
            </a:extLst>
          </p:cNvPr>
          <p:cNvSpPr/>
          <p:nvPr/>
        </p:nvSpPr>
        <p:spPr>
          <a:xfrm>
            <a:off x="8748868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2489" y="238736"/>
                </a:moveTo>
                <a:lnTo>
                  <a:pt x="995" y="238736"/>
                </a:lnTo>
                <a:lnTo>
                  <a:pt x="0" y="237737"/>
                </a:lnTo>
                <a:lnTo>
                  <a:pt x="0" y="235239"/>
                </a:lnTo>
                <a:lnTo>
                  <a:pt x="3485" y="232243"/>
                </a:lnTo>
                <a:lnTo>
                  <a:pt x="21866" y="207723"/>
                </a:lnTo>
                <a:lnTo>
                  <a:pt x="33666" y="179926"/>
                </a:lnTo>
                <a:lnTo>
                  <a:pt x="39959" y="150068"/>
                </a:lnTo>
                <a:lnTo>
                  <a:pt x="41818" y="119368"/>
                </a:lnTo>
                <a:lnTo>
                  <a:pt x="39282" y="84195"/>
                </a:lnTo>
                <a:lnTo>
                  <a:pt x="31986" y="53753"/>
                </a:lnTo>
                <a:lnTo>
                  <a:pt x="20395" y="28273"/>
                </a:lnTo>
                <a:lnTo>
                  <a:pt x="4978" y="7991"/>
                </a:lnTo>
                <a:lnTo>
                  <a:pt x="0" y="3496"/>
                </a:lnTo>
                <a:lnTo>
                  <a:pt x="0" y="998"/>
                </a:lnTo>
                <a:lnTo>
                  <a:pt x="995" y="0"/>
                </a:lnTo>
                <a:lnTo>
                  <a:pt x="2489" y="0"/>
                </a:lnTo>
                <a:lnTo>
                  <a:pt x="39827" y="44950"/>
                </a:lnTo>
                <a:lnTo>
                  <a:pt x="52397" y="85343"/>
                </a:lnTo>
                <a:lnTo>
                  <a:pt x="55260" y="119368"/>
                </a:lnTo>
                <a:lnTo>
                  <a:pt x="54677" y="135467"/>
                </a:lnTo>
                <a:lnTo>
                  <a:pt x="40325" y="192287"/>
                </a:lnTo>
                <a:lnTo>
                  <a:pt x="17113" y="226749"/>
                </a:lnTo>
                <a:lnTo>
                  <a:pt x="7491" y="235692"/>
                </a:lnTo>
                <a:lnTo>
                  <a:pt x="2489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2082970E-E9C2-40B1-9BC0-7C8529274598}"/>
              </a:ext>
            </a:extLst>
          </p:cNvPr>
          <p:cNvSpPr/>
          <p:nvPr/>
        </p:nvSpPr>
        <p:spPr>
          <a:xfrm>
            <a:off x="2221225" y="1909859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6745" y="54476"/>
                </a:lnTo>
                <a:lnTo>
                  <a:pt x="16745" y="52381"/>
                </a:lnTo>
                <a:lnTo>
                  <a:pt x="58608" y="10476"/>
                </a:lnTo>
                <a:lnTo>
                  <a:pt x="99229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2794" y="205335"/>
                </a:lnTo>
                <a:lnTo>
                  <a:pt x="72214" y="190581"/>
                </a:lnTo>
                <a:lnTo>
                  <a:pt x="80063" y="172160"/>
                </a:lnTo>
                <a:lnTo>
                  <a:pt x="87127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2801" y="21651"/>
                </a:lnTo>
                <a:lnTo>
                  <a:pt x="143687" y="39056"/>
                </a:lnTo>
                <a:lnTo>
                  <a:pt x="135881" y="60326"/>
                </a:lnTo>
                <a:lnTo>
                  <a:pt x="128860" y="84607"/>
                </a:lnTo>
                <a:lnTo>
                  <a:pt x="122101" y="111048"/>
                </a:lnTo>
                <a:lnTo>
                  <a:pt x="113750" y="142739"/>
                </a:lnTo>
                <a:lnTo>
                  <a:pt x="104483" y="169716"/>
                </a:lnTo>
                <a:lnTo>
                  <a:pt x="92862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49F34650-83D0-437D-8C71-3A41AE09A0D1}"/>
              </a:ext>
            </a:extLst>
          </p:cNvPr>
          <p:cNvSpPr/>
          <p:nvPr/>
        </p:nvSpPr>
        <p:spPr>
          <a:xfrm>
            <a:off x="2546358" y="2021950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D46A16C0-3CBA-4B8A-8EF9-07C59C9D6758}"/>
              </a:ext>
            </a:extLst>
          </p:cNvPr>
          <p:cNvSpPr/>
          <p:nvPr/>
        </p:nvSpPr>
        <p:spPr>
          <a:xfrm>
            <a:off x="2546358" y="2086904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9DFE3D43-91C1-4808-B343-60156751FB38}"/>
              </a:ext>
            </a:extLst>
          </p:cNvPr>
          <p:cNvSpPr/>
          <p:nvPr/>
        </p:nvSpPr>
        <p:spPr>
          <a:xfrm>
            <a:off x="3059881" y="1820461"/>
            <a:ext cx="334010" cy="467359"/>
          </a:xfrm>
          <a:custGeom>
            <a:avLst/>
            <a:gdLst/>
            <a:ahLst/>
            <a:cxnLst/>
            <a:rect l="l" t="t" r="r" b="b"/>
            <a:pathLst>
              <a:path w="334010" h="467360">
                <a:moveTo>
                  <a:pt x="166755" y="467242"/>
                </a:moveTo>
                <a:lnTo>
                  <a:pt x="121939" y="461413"/>
                </a:lnTo>
                <a:lnTo>
                  <a:pt x="81969" y="445048"/>
                </a:lnTo>
                <a:lnTo>
                  <a:pt x="48317" y="419837"/>
                </a:lnTo>
                <a:lnTo>
                  <a:pt x="22456" y="387467"/>
                </a:lnTo>
                <a:lnTo>
                  <a:pt x="5859" y="349627"/>
                </a:lnTo>
                <a:lnTo>
                  <a:pt x="0" y="308003"/>
                </a:lnTo>
                <a:lnTo>
                  <a:pt x="0" y="0"/>
                </a:lnTo>
                <a:lnTo>
                  <a:pt x="27908" y="0"/>
                </a:lnTo>
                <a:lnTo>
                  <a:pt x="27908" y="306606"/>
                </a:lnTo>
                <a:lnTo>
                  <a:pt x="35181" y="349712"/>
                </a:lnTo>
                <a:lnTo>
                  <a:pt x="55281" y="386449"/>
                </a:lnTo>
                <a:lnTo>
                  <a:pt x="85629" y="414973"/>
                </a:lnTo>
                <a:lnTo>
                  <a:pt x="123647" y="433439"/>
                </a:lnTo>
                <a:lnTo>
                  <a:pt x="166755" y="440004"/>
                </a:lnTo>
                <a:lnTo>
                  <a:pt x="258274" y="440004"/>
                </a:lnTo>
                <a:lnTo>
                  <a:pt x="251541" y="445048"/>
                </a:lnTo>
                <a:lnTo>
                  <a:pt x="211571" y="461413"/>
                </a:lnTo>
                <a:lnTo>
                  <a:pt x="166755" y="467242"/>
                </a:lnTo>
                <a:close/>
              </a:path>
              <a:path w="334010" h="467360">
                <a:moveTo>
                  <a:pt x="258274" y="440004"/>
                </a:moveTo>
                <a:lnTo>
                  <a:pt x="166755" y="440004"/>
                </a:lnTo>
                <a:lnTo>
                  <a:pt x="209863" y="433439"/>
                </a:lnTo>
                <a:lnTo>
                  <a:pt x="247880" y="414973"/>
                </a:lnTo>
                <a:lnTo>
                  <a:pt x="278229" y="386449"/>
                </a:lnTo>
                <a:lnTo>
                  <a:pt x="298328" y="349712"/>
                </a:lnTo>
                <a:lnTo>
                  <a:pt x="305602" y="306606"/>
                </a:lnTo>
                <a:lnTo>
                  <a:pt x="305602" y="0"/>
                </a:lnTo>
                <a:lnTo>
                  <a:pt x="333510" y="0"/>
                </a:lnTo>
                <a:lnTo>
                  <a:pt x="333510" y="308003"/>
                </a:lnTo>
                <a:lnTo>
                  <a:pt x="327651" y="349627"/>
                </a:lnTo>
                <a:lnTo>
                  <a:pt x="311054" y="387467"/>
                </a:lnTo>
                <a:lnTo>
                  <a:pt x="285193" y="419837"/>
                </a:lnTo>
                <a:lnTo>
                  <a:pt x="258274" y="440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B9304831-C14A-46BB-9D64-E152AE121867}"/>
              </a:ext>
            </a:extLst>
          </p:cNvPr>
          <p:cNvSpPr/>
          <p:nvPr/>
        </p:nvSpPr>
        <p:spPr>
          <a:xfrm>
            <a:off x="2891735" y="2377801"/>
            <a:ext cx="259715" cy="170815"/>
          </a:xfrm>
          <a:custGeom>
            <a:avLst/>
            <a:gdLst/>
            <a:ahLst/>
            <a:cxnLst/>
            <a:rect l="l" t="t" r="r" b="b"/>
            <a:pathLst>
              <a:path w="259714" h="170814">
                <a:moveTo>
                  <a:pt x="36979" y="170414"/>
                </a:moveTo>
                <a:lnTo>
                  <a:pt x="33490" y="170414"/>
                </a:lnTo>
                <a:lnTo>
                  <a:pt x="32792" y="169017"/>
                </a:lnTo>
                <a:lnTo>
                  <a:pt x="32792" y="164827"/>
                </a:lnTo>
                <a:lnTo>
                  <a:pt x="34188" y="160636"/>
                </a:lnTo>
                <a:lnTo>
                  <a:pt x="36532" y="142859"/>
                </a:lnTo>
                <a:lnTo>
                  <a:pt x="38287" y="124755"/>
                </a:lnTo>
                <a:lnTo>
                  <a:pt x="39388" y="107305"/>
                </a:lnTo>
                <a:lnTo>
                  <a:pt x="39770" y="91493"/>
                </a:lnTo>
                <a:lnTo>
                  <a:pt x="38538" y="65716"/>
                </a:lnTo>
                <a:lnTo>
                  <a:pt x="33577" y="40857"/>
                </a:lnTo>
                <a:lnTo>
                  <a:pt x="22992" y="21760"/>
                </a:lnTo>
                <a:lnTo>
                  <a:pt x="4884" y="13269"/>
                </a:lnTo>
                <a:lnTo>
                  <a:pt x="2093" y="12571"/>
                </a:lnTo>
                <a:lnTo>
                  <a:pt x="1395" y="12571"/>
                </a:lnTo>
                <a:lnTo>
                  <a:pt x="697" y="11873"/>
                </a:lnTo>
                <a:lnTo>
                  <a:pt x="0" y="11873"/>
                </a:lnTo>
                <a:lnTo>
                  <a:pt x="2790" y="3492"/>
                </a:lnTo>
                <a:lnTo>
                  <a:pt x="12558" y="0"/>
                </a:lnTo>
                <a:lnTo>
                  <a:pt x="18140" y="0"/>
                </a:lnTo>
                <a:lnTo>
                  <a:pt x="41939" y="10607"/>
                </a:lnTo>
                <a:lnTo>
                  <a:pt x="54160" y="35095"/>
                </a:lnTo>
                <a:lnTo>
                  <a:pt x="58663" y="62464"/>
                </a:lnTo>
                <a:lnTo>
                  <a:pt x="59306" y="81715"/>
                </a:lnTo>
                <a:lnTo>
                  <a:pt x="59066" y="93970"/>
                </a:lnTo>
                <a:lnTo>
                  <a:pt x="58434" y="106945"/>
                </a:lnTo>
                <a:lnTo>
                  <a:pt x="57540" y="119528"/>
                </a:lnTo>
                <a:lnTo>
                  <a:pt x="56515" y="130604"/>
                </a:lnTo>
                <a:lnTo>
                  <a:pt x="70766" y="130604"/>
                </a:lnTo>
                <a:lnTo>
                  <a:pt x="41165" y="166223"/>
                </a:lnTo>
                <a:lnTo>
                  <a:pt x="36979" y="170414"/>
                </a:lnTo>
                <a:close/>
              </a:path>
              <a:path w="259714" h="170814">
                <a:moveTo>
                  <a:pt x="70766" y="130604"/>
                </a:moveTo>
                <a:lnTo>
                  <a:pt x="56515" y="130604"/>
                </a:lnTo>
                <a:lnTo>
                  <a:pt x="78657" y="103257"/>
                </a:lnTo>
                <a:lnTo>
                  <a:pt x="99163" y="74730"/>
                </a:lnTo>
                <a:lnTo>
                  <a:pt x="118231" y="45157"/>
                </a:lnTo>
                <a:lnTo>
                  <a:pt x="136055" y="14666"/>
                </a:lnTo>
                <a:lnTo>
                  <a:pt x="135357" y="13968"/>
                </a:lnTo>
                <a:lnTo>
                  <a:pt x="134660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6987" y="9079"/>
                </a:lnTo>
                <a:lnTo>
                  <a:pt x="162789" y="25841"/>
                </a:lnTo>
                <a:lnTo>
                  <a:pt x="140242" y="25841"/>
                </a:lnTo>
                <a:lnTo>
                  <a:pt x="127018" y="49347"/>
                </a:lnTo>
                <a:lnTo>
                  <a:pt x="106664" y="81889"/>
                </a:lnTo>
                <a:lnTo>
                  <a:pt x="78330" y="121503"/>
                </a:lnTo>
                <a:lnTo>
                  <a:pt x="70766" y="130604"/>
                </a:lnTo>
                <a:close/>
              </a:path>
              <a:path w="259714" h="170814">
                <a:moveTo>
                  <a:pt x="201384" y="136890"/>
                </a:moveTo>
                <a:lnTo>
                  <a:pt x="186989" y="136890"/>
                </a:lnTo>
                <a:lnTo>
                  <a:pt x="215127" y="102296"/>
                </a:lnTo>
                <a:lnTo>
                  <a:pt x="234172" y="74381"/>
                </a:lnTo>
                <a:lnTo>
                  <a:pt x="244976" y="53800"/>
                </a:lnTo>
                <a:lnTo>
                  <a:pt x="248388" y="41206"/>
                </a:lnTo>
                <a:lnTo>
                  <a:pt x="248388" y="38413"/>
                </a:lnTo>
                <a:lnTo>
                  <a:pt x="247691" y="25143"/>
                </a:lnTo>
                <a:lnTo>
                  <a:pt x="233038" y="23047"/>
                </a:lnTo>
                <a:lnTo>
                  <a:pt x="230248" y="23047"/>
                </a:lnTo>
                <a:lnTo>
                  <a:pt x="229550" y="22349"/>
                </a:lnTo>
                <a:lnTo>
                  <a:pt x="229550" y="13269"/>
                </a:lnTo>
                <a:lnTo>
                  <a:pt x="233038" y="0"/>
                </a:lnTo>
                <a:lnTo>
                  <a:pt x="240016" y="0"/>
                </a:lnTo>
                <a:lnTo>
                  <a:pt x="246306" y="1298"/>
                </a:lnTo>
                <a:lnTo>
                  <a:pt x="252662" y="5674"/>
                </a:lnTo>
                <a:lnTo>
                  <a:pt x="257579" y="13848"/>
                </a:lnTo>
                <a:lnTo>
                  <a:pt x="259552" y="26539"/>
                </a:lnTo>
                <a:lnTo>
                  <a:pt x="254319" y="52283"/>
                </a:lnTo>
                <a:lnTo>
                  <a:pt x="239667" y="83199"/>
                </a:lnTo>
                <a:lnTo>
                  <a:pt x="217165" y="117389"/>
                </a:lnTo>
                <a:lnTo>
                  <a:pt x="201384" y="136890"/>
                </a:lnTo>
                <a:close/>
              </a:path>
              <a:path w="259714" h="170814">
                <a:moveTo>
                  <a:pt x="173034" y="170414"/>
                </a:moveTo>
                <a:lnTo>
                  <a:pt x="169546" y="170414"/>
                </a:lnTo>
                <a:lnTo>
                  <a:pt x="168848" y="169716"/>
                </a:lnTo>
                <a:lnTo>
                  <a:pt x="168848" y="162731"/>
                </a:lnTo>
                <a:lnTo>
                  <a:pt x="167518" y="147039"/>
                </a:lnTo>
                <a:lnTo>
                  <a:pt x="163441" y="114715"/>
                </a:lnTo>
                <a:lnTo>
                  <a:pt x="154915" y="72177"/>
                </a:lnTo>
                <a:lnTo>
                  <a:pt x="140242" y="25841"/>
                </a:lnTo>
                <a:lnTo>
                  <a:pt x="162789" y="25841"/>
                </a:lnTo>
                <a:lnTo>
                  <a:pt x="169916" y="46434"/>
                </a:lnTo>
                <a:lnTo>
                  <a:pt x="178267" y="79532"/>
                </a:lnTo>
                <a:lnTo>
                  <a:pt x="183478" y="109357"/>
                </a:lnTo>
                <a:lnTo>
                  <a:pt x="186989" y="136890"/>
                </a:lnTo>
                <a:lnTo>
                  <a:pt x="201384" y="136890"/>
                </a:lnTo>
                <a:lnTo>
                  <a:pt x="188384" y="152953"/>
                </a:lnTo>
                <a:lnTo>
                  <a:pt x="183500" y="159239"/>
                </a:lnTo>
                <a:lnTo>
                  <a:pt x="173034" y="170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340869C6-9603-48D4-B2C8-6A5795EFB254}"/>
              </a:ext>
            </a:extLst>
          </p:cNvPr>
          <p:cNvSpPr/>
          <p:nvPr/>
        </p:nvSpPr>
        <p:spPr>
          <a:xfrm>
            <a:off x="3190360" y="2402240"/>
            <a:ext cx="128905" cy="152400"/>
          </a:xfrm>
          <a:custGeom>
            <a:avLst/>
            <a:gdLst/>
            <a:ahLst/>
            <a:cxnLst/>
            <a:rect l="l" t="t" r="r" b="b"/>
            <a:pathLst>
              <a:path w="128905" h="152400">
                <a:moveTo>
                  <a:pt x="128380" y="152255"/>
                </a:moveTo>
                <a:lnTo>
                  <a:pt x="78144" y="152255"/>
                </a:lnTo>
                <a:lnTo>
                  <a:pt x="47979" y="146449"/>
                </a:lnTo>
                <a:lnTo>
                  <a:pt x="23112" y="130429"/>
                </a:lnTo>
                <a:lnTo>
                  <a:pt x="6224" y="106290"/>
                </a:lnTo>
                <a:lnTo>
                  <a:pt x="0" y="76127"/>
                </a:lnTo>
                <a:lnTo>
                  <a:pt x="6126" y="46554"/>
                </a:lnTo>
                <a:lnTo>
                  <a:pt x="22850" y="22349"/>
                </a:lnTo>
                <a:lnTo>
                  <a:pt x="47684" y="6002"/>
                </a:lnTo>
                <a:lnTo>
                  <a:pt x="78144" y="0"/>
                </a:lnTo>
                <a:lnTo>
                  <a:pt x="128380" y="0"/>
                </a:lnTo>
                <a:lnTo>
                  <a:pt x="128380" y="11873"/>
                </a:lnTo>
                <a:lnTo>
                  <a:pt x="79540" y="11873"/>
                </a:lnTo>
                <a:lnTo>
                  <a:pt x="54040" y="16325"/>
                </a:lnTo>
                <a:lnTo>
                  <a:pt x="33054" y="28635"/>
                </a:lnTo>
                <a:lnTo>
                  <a:pt x="18217" y="47230"/>
                </a:lnTo>
                <a:lnTo>
                  <a:pt x="11163" y="70540"/>
                </a:lnTo>
                <a:lnTo>
                  <a:pt x="128380" y="70540"/>
                </a:lnTo>
                <a:lnTo>
                  <a:pt x="128380" y="81715"/>
                </a:lnTo>
                <a:lnTo>
                  <a:pt x="11163" y="81715"/>
                </a:lnTo>
                <a:lnTo>
                  <a:pt x="18217" y="105428"/>
                </a:lnTo>
                <a:lnTo>
                  <a:pt x="33054" y="124231"/>
                </a:lnTo>
                <a:lnTo>
                  <a:pt x="54040" y="136617"/>
                </a:lnTo>
                <a:lnTo>
                  <a:pt x="79540" y="141080"/>
                </a:lnTo>
                <a:lnTo>
                  <a:pt x="128380" y="141080"/>
                </a:lnTo>
                <a:lnTo>
                  <a:pt x="128380" y="152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28A77F9A-3D66-4D78-AEEA-DAADE46F091B}"/>
              </a:ext>
            </a:extLst>
          </p:cNvPr>
          <p:cNvSpPr/>
          <p:nvPr/>
        </p:nvSpPr>
        <p:spPr>
          <a:xfrm>
            <a:off x="3353627" y="2377801"/>
            <a:ext cx="213995" cy="164465"/>
          </a:xfrm>
          <a:custGeom>
            <a:avLst/>
            <a:gdLst/>
            <a:ahLst/>
            <a:cxnLst/>
            <a:rect l="l" t="t" r="r" b="b"/>
            <a:pathLst>
              <a:path w="213994" h="164464">
                <a:moveTo>
                  <a:pt x="6279" y="46794"/>
                </a:moveTo>
                <a:lnTo>
                  <a:pt x="2093" y="46794"/>
                </a:lnTo>
                <a:lnTo>
                  <a:pt x="0" y="46095"/>
                </a:lnTo>
                <a:lnTo>
                  <a:pt x="0" y="44698"/>
                </a:lnTo>
                <a:lnTo>
                  <a:pt x="1580" y="38926"/>
                </a:lnTo>
                <a:lnTo>
                  <a:pt x="38374" y="8381"/>
                </a:lnTo>
                <a:lnTo>
                  <a:pt x="83017" y="130"/>
                </a:lnTo>
                <a:lnTo>
                  <a:pt x="102565" y="0"/>
                </a:lnTo>
                <a:lnTo>
                  <a:pt x="134049" y="447"/>
                </a:lnTo>
                <a:lnTo>
                  <a:pt x="159778" y="3579"/>
                </a:lnTo>
                <a:lnTo>
                  <a:pt x="177134" y="12080"/>
                </a:lnTo>
                <a:lnTo>
                  <a:pt x="177860" y="13968"/>
                </a:lnTo>
                <a:lnTo>
                  <a:pt x="65585" y="13968"/>
                </a:lnTo>
                <a:lnTo>
                  <a:pt x="43313" y="16631"/>
                </a:lnTo>
                <a:lnTo>
                  <a:pt x="30786" y="21127"/>
                </a:lnTo>
                <a:lnTo>
                  <a:pt x="24670" y="26932"/>
                </a:lnTo>
                <a:lnTo>
                  <a:pt x="21629" y="33524"/>
                </a:lnTo>
                <a:lnTo>
                  <a:pt x="18838" y="41905"/>
                </a:lnTo>
                <a:lnTo>
                  <a:pt x="6279" y="46794"/>
                </a:lnTo>
                <a:close/>
              </a:path>
              <a:path w="213994" h="164464">
                <a:moveTo>
                  <a:pt x="36281" y="164128"/>
                </a:moveTo>
                <a:lnTo>
                  <a:pt x="29304" y="164128"/>
                </a:lnTo>
                <a:lnTo>
                  <a:pt x="28606" y="163430"/>
                </a:lnTo>
                <a:lnTo>
                  <a:pt x="28606" y="161335"/>
                </a:lnTo>
                <a:lnTo>
                  <a:pt x="30002" y="157144"/>
                </a:lnTo>
                <a:lnTo>
                  <a:pt x="40467" y="130157"/>
                </a:lnTo>
                <a:lnTo>
                  <a:pt x="50933" y="97342"/>
                </a:lnTo>
                <a:lnTo>
                  <a:pt x="59829" y="58634"/>
                </a:lnTo>
                <a:lnTo>
                  <a:pt x="65585" y="13968"/>
                </a:lnTo>
                <a:lnTo>
                  <a:pt x="85819" y="13968"/>
                </a:lnTo>
                <a:lnTo>
                  <a:pt x="77392" y="67921"/>
                </a:lnTo>
                <a:lnTo>
                  <a:pt x="64975" y="112445"/>
                </a:lnTo>
                <a:lnTo>
                  <a:pt x="48840" y="154350"/>
                </a:lnTo>
                <a:lnTo>
                  <a:pt x="46049" y="157842"/>
                </a:lnTo>
                <a:lnTo>
                  <a:pt x="36281" y="164128"/>
                </a:lnTo>
                <a:close/>
              </a:path>
              <a:path w="213994" h="164464">
                <a:moveTo>
                  <a:pt x="154196" y="164128"/>
                </a:moveTo>
                <a:lnTo>
                  <a:pt x="144330" y="161902"/>
                </a:lnTo>
                <a:lnTo>
                  <a:pt x="135968" y="155223"/>
                </a:lnTo>
                <a:lnTo>
                  <a:pt x="127999" y="144092"/>
                </a:lnTo>
                <a:lnTo>
                  <a:pt x="119310" y="128509"/>
                </a:lnTo>
                <a:lnTo>
                  <a:pt x="110218" y="112969"/>
                </a:lnTo>
                <a:lnTo>
                  <a:pt x="103088" y="103191"/>
                </a:lnTo>
                <a:lnTo>
                  <a:pt x="96743" y="97866"/>
                </a:lnTo>
                <a:lnTo>
                  <a:pt x="87912" y="94985"/>
                </a:lnTo>
                <a:lnTo>
                  <a:pt x="87215" y="94985"/>
                </a:lnTo>
                <a:lnTo>
                  <a:pt x="87215" y="90794"/>
                </a:lnTo>
                <a:lnTo>
                  <a:pt x="91401" y="87302"/>
                </a:lnTo>
                <a:lnTo>
                  <a:pt x="94890" y="85207"/>
                </a:lnTo>
                <a:lnTo>
                  <a:pt x="101169" y="81715"/>
                </a:lnTo>
                <a:lnTo>
                  <a:pt x="103960" y="81715"/>
                </a:lnTo>
                <a:lnTo>
                  <a:pt x="108844" y="81016"/>
                </a:lnTo>
                <a:lnTo>
                  <a:pt x="133613" y="76826"/>
                </a:lnTo>
                <a:lnTo>
                  <a:pt x="150010" y="66873"/>
                </a:lnTo>
                <a:lnTo>
                  <a:pt x="159080" y="53516"/>
                </a:lnTo>
                <a:lnTo>
                  <a:pt x="161871" y="39111"/>
                </a:lnTo>
                <a:lnTo>
                  <a:pt x="159494" y="28700"/>
                </a:lnTo>
                <a:lnTo>
                  <a:pt x="150707" y="20777"/>
                </a:lnTo>
                <a:lnTo>
                  <a:pt x="133024" y="15736"/>
                </a:lnTo>
                <a:lnTo>
                  <a:pt x="103960" y="13968"/>
                </a:lnTo>
                <a:lnTo>
                  <a:pt x="177860" y="13968"/>
                </a:lnTo>
                <a:lnTo>
                  <a:pt x="183500" y="28635"/>
                </a:lnTo>
                <a:lnTo>
                  <a:pt x="180012" y="45408"/>
                </a:lnTo>
                <a:lnTo>
                  <a:pt x="169197" y="62246"/>
                </a:lnTo>
                <a:lnTo>
                  <a:pt x="150533" y="77644"/>
                </a:lnTo>
                <a:lnTo>
                  <a:pt x="123496" y="90096"/>
                </a:lnTo>
                <a:lnTo>
                  <a:pt x="126200" y="93140"/>
                </a:lnTo>
                <a:lnTo>
                  <a:pt x="129427" y="97691"/>
                </a:lnTo>
                <a:lnTo>
                  <a:pt x="133700" y="104730"/>
                </a:lnTo>
                <a:lnTo>
                  <a:pt x="139544" y="115239"/>
                </a:lnTo>
                <a:lnTo>
                  <a:pt x="146695" y="128542"/>
                </a:lnTo>
                <a:lnTo>
                  <a:pt x="153847" y="139422"/>
                </a:lnTo>
                <a:lnTo>
                  <a:pt x="161522" y="146766"/>
                </a:lnTo>
                <a:lnTo>
                  <a:pt x="170244" y="149461"/>
                </a:lnTo>
                <a:lnTo>
                  <a:pt x="194007" y="149461"/>
                </a:lnTo>
                <a:lnTo>
                  <a:pt x="176120" y="159468"/>
                </a:lnTo>
                <a:lnTo>
                  <a:pt x="154196" y="164128"/>
                </a:lnTo>
                <a:close/>
              </a:path>
              <a:path w="213994" h="164464">
                <a:moveTo>
                  <a:pt x="194007" y="149461"/>
                </a:moveTo>
                <a:lnTo>
                  <a:pt x="170244" y="149461"/>
                </a:lnTo>
                <a:lnTo>
                  <a:pt x="178649" y="148206"/>
                </a:lnTo>
                <a:lnTo>
                  <a:pt x="185157" y="145184"/>
                </a:lnTo>
                <a:lnTo>
                  <a:pt x="189965" y="141506"/>
                </a:lnTo>
                <a:lnTo>
                  <a:pt x="193268" y="138287"/>
                </a:lnTo>
                <a:lnTo>
                  <a:pt x="199548" y="130604"/>
                </a:lnTo>
                <a:lnTo>
                  <a:pt x="208618" y="128509"/>
                </a:lnTo>
                <a:lnTo>
                  <a:pt x="213502" y="128509"/>
                </a:lnTo>
                <a:lnTo>
                  <a:pt x="213502" y="129906"/>
                </a:lnTo>
                <a:lnTo>
                  <a:pt x="208455" y="137315"/>
                </a:lnTo>
                <a:lnTo>
                  <a:pt x="195100" y="148850"/>
                </a:lnTo>
                <a:lnTo>
                  <a:pt x="194007" y="149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1A2CECD-C39F-4710-95EC-8EF03490A872}"/>
              </a:ext>
            </a:extLst>
          </p:cNvPr>
          <p:cNvSpPr/>
          <p:nvPr/>
        </p:nvSpPr>
        <p:spPr>
          <a:xfrm>
            <a:off x="3621552" y="1909859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7443" y="54476"/>
                </a:lnTo>
                <a:lnTo>
                  <a:pt x="17443" y="52381"/>
                </a:lnTo>
                <a:lnTo>
                  <a:pt x="58608" y="10476"/>
                </a:lnTo>
                <a:lnTo>
                  <a:pt x="99523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3492" y="205335"/>
                </a:lnTo>
                <a:lnTo>
                  <a:pt x="72508" y="190581"/>
                </a:lnTo>
                <a:lnTo>
                  <a:pt x="80150" y="172160"/>
                </a:lnTo>
                <a:lnTo>
                  <a:pt x="87138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3498" y="21651"/>
                </a:lnTo>
                <a:lnTo>
                  <a:pt x="144090" y="39056"/>
                </a:lnTo>
                <a:lnTo>
                  <a:pt x="136317" y="60326"/>
                </a:lnTo>
                <a:lnTo>
                  <a:pt x="129460" y="84607"/>
                </a:lnTo>
                <a:lnTo>
                  <a:pt x="122798" y="111048"/>
                </a:lnTo>
                <a:lnTo>
                  <a:pt x="114044" y="142739"/>
                </a:lnTo>
                <a:lnTo>
                  <a:pt x="104571" y="169716"/>
                </a:lnTo>
                <a:lnTo>
                  <a:pt x="92873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AC1EBB9-4C6A-40AA-953C-8186AA8C2A62}"/>
              </a:ext>
            </a:extLst>
          </p:cNvPr>
          <p:cNvSpPr/>
          <p:nvPr/>
        </p:nvSpPr>
        <p:spPr>
          <a:xfrm>
            <a:off x="3823193" y="2028586"/>
            <a:ext cx="259079" cy="171450"/>
          </a:xfrm>
          <a:custGeom>
            <a:avLst/>
            <a:gdLst/>
            <a:ahLst/>
            <a:cxnLst/>
            <a:rect l="l" t="t" r="r" b="b"/>
            <a:pathLst>
              <a:path w="259080" h="171450">
                <a:moveTo>
                  <a:pt x="36281" y="171112"/>
                </a:moveTo>
                <a:lnTo>
                  <a:pt x="33490" y="171112"/>
                </a:lnTo>
                <a:lnTo>
                  <a:pt x="32792" y="169716"/>
                </a:lnTo>
                <a:lnTo>
                  <a:pt x="32792" y="164827"/>
                </a:lnTo>
                <a:lnTo>
                  <a:pt x="33490" y="160636"/>
                </a:lnTo>
                <a:lnTo>
                  <a:pt x="36237" y="142859"/>
                </a:lnTo>
                <a:lnTo>
                  <a:pt x="38200" y="124755"/>
                </a:lnTo>
                <a:lnTo>
                  <a:pt x="39377" y="107305"/>
                </a:lnTo>
                <a:lnTo>
                  <a:pt x="39770" y="91493"/>
                </a:lnTo>
                <a:lnTo>
                  <a:pt x="38440" y="65716"/>
                </a:lnTo>
                <a:lnTo>
                  <a:pt x="33316" y="40857"/>
                </a:lnTo>
                <a:lnTo>
                  <a:pt x="22697" y="21760"/>
                </a:lnTo>
                <a:lnTo>
                  <a:pt x="4884" y="13269"/>
                </a:lnTo>
                <a:lnTo>
                  <a:pt x="1395" y="12571"/>
                </a:lnTo>
                <a:lnTo>
                  <a:pt x="0" y="11873"/>
                </a:lnTo>
                <a:lnTo>
                  <a:pt x="2093" y="3492"/>
                </a:lnTo>
                <a:lnTo>
                  <a:pt x="11861" y="0"/>
                </a:lnTo>
                <a:lnTo>
                  <a:pt x="17443" y="0"/>
                </a:lnTo>
                <a:lnTo>
                  <a:pt x="41241" y="10705"/>
                </a:lnTo>
                <a:lnTo>
                  <a:pt x="53462" y="35357"/>
                </a:lnTo>
                <a:lnTo>
                  <a:pt x="57965" y="62759"/>
                </a:lnTo>
                <a:lnTo>
                  <a:pt x="58608" y="81715"/>
                </a:lnTo>
                <a:lnTo>
                  <a:pt x="58368" y="93970"/>
                </a:lnTo>
                <a:lnTo>
                  <a:pt x="57736" y="106945"/>
                </a:lnTo>
                <a:lnTo>
                  <a:pt x="56842" y="119528"/>
                </a:lnTo>
                <a:lnTo>
                  <a:pt x="55817" y="130604"/>
                </a:lnTo>
                <a:lnTo>
                  <a:pt x="70076" y="130604"/>
                </a:lnTo>
                <a:lnTo>
                  <a:pt x="40467" y="166223"/>
                </a:lnTo>
                <a:lnTo>
                  <a:pt x="36281" y="170414"/>
                </a:lnTo>
                <a:lnTo>
                  <a:pt x="36281" y="171112"/>
                </a:lnTo>
                <a:close/>
              </a:path>
              <a:path w="259080" h="171450">
                <a:moveTo>
                  <a:pt x="70076" y="130604"/>
                </a:moveTo>
                <a:lnTo>
                  <a:pt x="55817" y="130604"/>
                </a:lnTo>
                <a:lnTo>
                  <a:pt x="78057" y="103257"/>
                </a:lnTo>
                <a:lnTo>
                  <a:pt x="98727" y="74730"/>
                </a:lnTo>
                <a:lnTo>
                  <a:pt x="117827" y="45157"/>
                </a:lnTo>
                <a:lnTo>
                  <a:pt x="135357" y="14666"/>
                </a:lnTo>
                <a:lnTo>
                  <a:pt x="135357" y="13968"/>
                </a:lnTo>
                <a:lnTo>
                  <a:pt x="133962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5591" y="7682"/>
                </a:lnTo>
                <a:lnTo>
                  <a:pt x="156289" y="9079"/>
                </a:lnTo>
                <a:lnTo>
                  <a:pt x="162284" y="26539"/>
                </a:lnTo>
                <a:lnTo>
                  <a:pt x="139544" y="26539"/>
                </a:lnTo>
                <a:lnTo>
                  <a:pt x="126320" y="49642"/>
                </a:lnTo>
                <a:lnTo>
                  <a:pt x="105966" y="81977"/>
                </a:lnTo>
                <a:lnTo>
                  <a:pt x="77632" y="121514"/>
                </a:lnTo>
                <a:lnTo>
                  <a:pt x="70076" y="130604"/>
                </a:lnTo>
                <a:close/>
              </a:path>
              <a:path w="259080" h="171450">
                <a:moveTo>
                  <a:pt x="200779" y="137588"/>
                </a:moveTo>
                <a:lnTo>
                  <a:pt x="186291" y="137588"/>
                </a:lnTo>
                <a:lnTo>
                  <a:pt x="214723" y="102984"/>
                </a:lnTo>
                <a:lnTo>
                  <a:pt x="233736" y="74992"/>
                </a:lnTo>
                <a:lnTo>
                  <a:pt x="244376" y="54203"/>
                </a:lnTo>
                <a:lnTo>
                  <a:pt x="247691" y="41206"/>
                </a:lnTo>
                <a:lnTo>
                  <a:pt x="247691" y="38413"/>
                </a:lnTo>
                <a:lnTo>
                  <a:pt x="246993" y="25143"/>
                </a:lnTo>
                <a:lnTo>
                  <a:pt x="233038" y="23746"/>
                </a:lnTo>
                <a:lnTo>
                  <a:pt x="229550" y="23047"/>
                </a:lnTo>
                <a:lnTo>
                  <a:pt x="228852" y="23047"/>
                </a:lnTo>
                <a:lnTo>
                  <a:pt x="228852" y="13269"/>
                </a:lnTo>
                <a:lnTo>
                  <a:pt x="233038" y="0"/>
                </a:lnTo>
                <a:lnTo>
                  <a:pt x="239318" y="0"/>
                </a:lnTo>
                <a:lnTo>
                  <a:pt x="245903" y="1298"/>
                </a:lnTo>
                <a:lnTo>
                  <a:pt x="252226" y="5674"/>
                </a:lnTo>
                <a:lnTo>
                  <a:pt x="256979" y="13848"/>
                </a:lnTo>
                <a:lnTo>
                  <a:pt x="258854" y="26539"/>
                </a:lnTo>
                <a:lnTo>
                  <a:pt x="253719" y="52392"/>
                </a:lnTo>
                <a:lnTo>
                  <a:pt x="239231" y="83548"/>
                </a:lnTo>
                <a:lnTo>
                  <a:pt x="216762" y="117978"/>
                </a:lnTo>
                <a:lnTo>
                  <a:pt x="200779" y="137588"/>
                </a:lnTo>
                <a:close/>
              </a:path>
              <a:path w="259080" h="171450">
                <a:moveTo>
                  <a:pt x="172337" y="171112"/>
                </a:moveTo>
                <a:lnTo>
                  <a:pt x="168848" y="171112"/>
                </a:lnTo>
                <a:lnTo>
                  <a:pt x="168150" y="169716"/>
                </a:lnTo>
                <a:lnTo>
                  <a:pt x="168150" y="163430"/>
                </a:lnTo>
                <a:lnTo>
                  <a:pt x="166820" y="147639"/>
                </a:lnTo>
                <a:lnTo>
                  <a:pt x="162743" y="115151"/>
                </a:lnTo>
                <a:lnTo>
                  <a:pt x="154218" y="72581"/>
                </a:lnTo>
                <a:lnTo>
                  <a:pt x="139544" y="26539"/>
                </a:lnTo>
                <a:lnTo>
                  <a:pt x="162284" y="26539"/>
                </a:lnTo>
                <a:lnTo>
                  <a:pt x="169219" y="46739"/>
                </a:lnTo>
                <a:lnTo>
                  <a:pt x="177570" y="79881"/>
                </a:lnTo>
                <a:lnTo>
                  <a:pt x="182781" y="109750"/>
                </a:lnTo>
                <a:lnTo>
                  <a:pt x="186291" y="137588"/>
                </a:lnTo>
                <a:lnTo>
                  <a:pt x="200779" y="137588"/>
                </a:lnTo>
                <a:lnTo>
                  <a:pt x="187687" y="153652"/>
                </a:lnTo>
                <a:lnTo>
                  <a:pt x="172337" y="171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C9EECDA-6331-47E7-9FCC-0F6012FD8BA0}"/>
              </a:ext>
            </a:extLst>
          </p:cNvPr>
          <p:cNvSpPr txBox="1"/>
          <p:nvPr/>
        </p:nvSpPr>
        <p:spPr>
          <a:xfrm>
            <a:off x="7336240" y="1231766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F6D638AE-9145-4F88-8C18-B7679B8A09DB}"/>
              </a:ext>
            </a:extLst>
          </p:cNvPr>
          <p:cNvSpPr/>
          <p:nvPr/>
        </p:nvSpPr>
        <p:spPr>
          <a:xfrm>
            <a:off x="7040879" y="1662476"/>
            <a:ext cx="2004060" cy="864235"/>
          </a:xfrm>
          <a:custGeom>
            <a:avLst/>
            <a:gdLst/>
            <a:ahLst/>
            <a:cxnLst/>
            <a:rect l="l" t="t" r="r" b="b"/>
            <a:pathLst>
              <a:path w="2004059" h="864235">
                <a:moveTo>
                  <a:pt x="1860042" y="0"/>
                </a:moveTo>
                <a:lnTo>
                  <a:pt x="144018" y="0"/>
                </a:ln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7"/>
                </a:lnTo>
                <a:lnTo>
                  <a:pt x="0" y="720077"/>
                </a:lnTo>
                <a:lnTo>
                  <a:pt x="7342" y="765604"/>
                </a:lnTo>
                <a:lnTo>
                  <a:pt x="27786" y="805142"/>
                </a:lnTo>
                <a:lnTo>
                  <a:pt x="58962" y="836320"/>
                </a:lnTo>
                <a:lnTo>
                  <a:pt x="98496" y="856765"/>
                </a:lnTo>
                <a:lnTo>
                  <a:pt x="144018" y="864107"/>
                </a:lnTo>
                <a:lnTo>
                  <a:pt x="1860042" y="864107"/>
                </a:lnTo>
                <a:lnTo>
                  <a:pt x="1905563" y="856765"/>
                </a:lnTo>
                <a:lnTo>
                  <a:pt x="1945097" y="836320"/>
                </a:lnTo>
                <a:lnTo>
                  <a:pt x="1976273" y="805142"/>
                </a:lnTo>
                <a:lnTo>
                  <a:pt x="1996717" y="765604"/>
                </a:lnTo>
                <a:lnTo>
                  <a:pt x="2004060" y="720077"/>
                </a:lnTo>
                <a:lnTo>
                  <a:pt x="2004060" y="144017"/>
                </a:lnTo>
                <a:lnTo>
                  <a:pt x="1996717" y="98496"/>
                </a:lnTo>
                <a:lnTo>
                  <a:pt x="1976273" y="58962"/>
                </a:lnTo>
                <a:lnTo>
                  <a:pt x="1945097" y="27786"/>
                </a:lnTo>
                <a:lnTo>
                  <a:pt x="1905563" y="7342"/>
                </a:lnTo>
                <a:lnTo>
                  <a:pt x="1860042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3EA0191D-6D09-4480-903B-27AA2AE365C3}"/>
              </a:ext>
            </a:extLst>
          </p:cNvPr>
          <p:cNvSpPr txBox="1"/>
          <p:nvPr/>
        </p:nvSpPr>
        <p:spPr>
          <a:xfrm>
            <a:off x="7229848" y="1827836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出上下文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7C28850D-4AFB-486A-8EA6-8E683451E1E8}"/>
              </a:ext>
            </a:extLst>
          </p:cNvPr>
          <p:cNvSpPr txBox="1"/>
          <p:nvPr/>
        </p:nvSpPr>
        <p:spPr>
          <a:xfrm>
            <a:off x="2672250" y="1307775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226004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1B852-C9A3-4DEC-9247-58AAFE89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4016F0-2DCA-47FE-BEEC-EDA35544F599}"/>
              </a:ext>
            </a:extLst>
          </p:cNvPr>
          <p:cNvSpPr/>
          <p:nvPr/>
        </p:nvSpPr>
        <p:spPr>
          <a:xfrm>
            <a:off x="3499104" y="3581400"/>
            <a:ext cx="5545836" cy="889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90C705A-AC7E-457B-B12D-6ABC81F7DFE6}"/>
              </a:ext>
            </a:extLst>
          </p:cNvPr>
          <p:cNvSpPr/>
          <p:nvPr/>
        </p:nvSpPr>
        <p:spPr>
          <a:xfrm>
            <a:off x="5468078" y="3990306"/>
            <a:ext cx="3360420" cy="0"/>
          </a:xfrm>
          <a:custGeom>
            <a:avLst/>
            <a:gdLst/>
            <a:ahLst/>
            <a:cxnLst/>
            <a:rect l="l" t="t" r="r" b="b"/>
            <a:pathLst>
              <a:path w="3360420">
                <a:moveTo>
                  <a:pt x="0" y="0"/>
                </a:moveTo>
                <a:lnTo>
                  <a:pt x="0" y="0"/>
                </a:lnTo>
                <a:lnTo>
                  <a:pt x="3359946" y="0"/>
                </a:lnTo>
              </a:path>
            </a:pathLst>
          </a:custGeom>
          <a:ln w="94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486D113-60CA-438A-A61E-5604041A88FE}"/>
              </a:ext>
            </a:extLst>
          </p:cNvPr>
          <p:cNvSpPr/>
          <p:nvPr/>
        </p:nvSpPr>
        <p:spPr>
          <a:xfrm>
            <a:off x="5481520" y="4034756"/>
            <a:ext cx="224790" cy="238760"/>
          </a:xfrm>
          <a:custGeom>
            <a:avLst/>
            <a:gdLst/>
            <a:ahLst/>
            <a:cxnLst/>
            <a:rect l="l" t="t" r="r" b="b"/>
            <a:pathLst>
              <a:path w="224789" h="238760">
                <a:moveTo>
                  <a:pt x="204115" y="238736"/>
                </a:moveTo>
                <a:lnTo>
                  <a:pt x="497" y="238736"/>
                </a:lnTo>
                <a:lnTo>
                  <a:pt x="497" y="234740"/>
                </a:lnTo>
                <a:lnTo>
                  <a:pt x="2489" y="232243"/>
                </a:lnTo>
                <a:lnTo>
                  <a:pt x="87122" y="127359"/>
                </a:lnTo>
                <a:lnTo>
                  <a:pt x="0" y="7491"/>
                </a:lnTo>
                <a:lnTo>
                  <a:pt x="0" y="0"/>
                </a:lnTo>
                <a:lnTo>
                  <a:pt x="204115" y="0"/>
                </a:lnTo>
                <a:lnTo>
                  <a:pt x="207578" y="9489"/>
                </a:lnTo>
                <a:lnTo>
                  <a:pt x="25887" y="9489"/>
                </a:lnTo>
                <a:lnTo>
                  <a:pt x="103053" y="115871"/>
                </a:lnTo>
                <a:lnTo>
                  <a:pt x="104547" y="117869"/>
                </a:lnTo>
                <a:lnTo>
                  <a:pt x="105045" y="118369"/>
                </a:lnTo>
                <a:lnTo>
                  <a:pt x="105045" y="120366"/>
                </a:lnTo>
                <a:lnTo>
                  <a:pt x="102555" y="122864"/>
                </a:lnTo>
                <a:lnTo>
                  <a:pt x="19913" y="225750"/>
                </a:lnTo>
                <a:lnTo>
                  <a:pt x="208575" y="225750"/>
                </a:lnTo>
                <a:lnTo>
                  <a:pt x="204115" y="238736"/>
                </a:lnTo>
                <a:close/>
              </a:path>
              <a:path w="224789" h="238760">
                <a:moveTo>
                  <a:pt x="224527" y="55938"/>
                </a:moveTo>
                <a:lnTo>
                  <a:pt x="218552" y="55938"/>
                </a:lnTo>
                <a:lnTo>
                  <a:pt x="200070" y="29717"/>
                </a:lnTo>
                <a:lnTo>
                  <a:pt x="173373" y="15857"/>
                </a:lnTo>
                <a:lnTo>
                  <a:pt x="144623" y="10425"/>
                </a:lnTo>
                <a:lnTo>
                  <a:pt x="119980" y="9489"/>
                </a:lnTo>
                <a:lnTo>
                  <a:pt x="207578" y="9489"/>
                </a:lnTo>
                <a:lnTo>
                  <a:pt x="224527" y="55938"/>
                </a:lnTo>
                <a:close/>
              </a:path>
              <a:path w="224789" h="238760">
                <a:moveTo>
                  <a:pt x="208575" y="225750"/>
                </a:moveTo>
                <a:lnTo>
                  <a:pt x="121473" y="225750"/>
                </a:lnTo>
                <a:lnTo>
                  <a:pt x="144242" y="224798"/>
                </a:lnTo>
                <a:lnTo>
                  <a:pt x="160616" y="222628"/>
                </a:lnTo>
                <a:lnTo>
                  <a:pt x="202808" y="203150"/>
                </a:lnTo>
                <a:lnTo>
                  <a:pt x="218552" y="179301"/>
                </a:lnTo>
                <a:lnTo>
                  <a:pt x="224527" y="179301"/>
                </a:lnTo>
                <a:lnTo>
                  <a:pt x="208575" y="22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0AD82D8-86B1-4B14-86B8-D6E9595AD1CB}"/>
              </a:ext>
            </a:extLst>
          </p:cNvPr>
          <p:cNvSpPr/>
          <p:nvPr/>
        </p:nvSpPr>
        <p:spPr>
          <a:xfrm>
            <a:off x="5727455" y="4211566"/>
            <a:ext cx="81280" cy="75565"/>
          </a:xfrm>
          <a:custGeom>
            <a:avLst/>
            <a:gdLst/>
            <a:ahLst/>
            <a:cxnLst/>
            <a:rect l="l" t="t" r="r" b="b"/>
            <a:pathLst>
              <a:path w="81279" h="75564">
                <a:moveTo>
                  <a:pt x="51711" y="70921"/>
                </a:moveTo>
                <a:lnTo>
                  <a:pt x="41818" y="70921"/>
                </a:lnTo>
                <a:lnTo>
                  <a:pt x="55042" y="65185"/>
                </a:lnTo>
                <a:lnTo>
                  <a:pt x="64719" y="52005"/>
                </a:lnTo>
                <a:lnTo>
                  <a:pt x="70662" y="37419"/>
                </a:lnTo>
                <a:lnTo>
                  <a:pt x="72684" y="27469"/>
                </a:lnTo>
                <a:lnTo>
                  <a:pt x="72684" y="20976"/>
                </a:lnTo>
                <a:lnTo>
                  <a:pt x="69200" y="16481"/>
                </a:lnTo>
                <a:lnTo>
                  <a:pt x="66711" y="13984"/>
                </a:lnTo>
                <a:lnTo>
                  <a:pt x="63724" y="11986"/>
                </a:lnTo>
                <a:lnTo>
                  <a:pt x="63724" y="4495"/>
                </a:lnTo>
                <a:lnTo>
                  <a:pt x="68204" y="0"/>
                </a:lnTo>
                <a:lnTo>
                  <a:pt x="73182" y="0"/>
                </a:lnTo>
                <a:lnTo>
                  <a:pt x="81148" y="499"/>
                </a:lnTo>
                <a:lnTo>
                  <a:pt x="81148" y="13485"/>
                </a:lnTo>
                <a:lnTo>
                  <a:pt x="78846" y="28850"/>
                </a:lnTo>
                <a:lnTo>
                  <a:pt x="71689" y="49507"/>
                </a:lnTo>
                <a:lnTo>
                  <a:pt x="59305" y="67636"/>
                </a:lnTo>
                <a:lnTo>
                  <a:pt x="51711" y="70921"/>
                </a:lnTo>
                <a:close/>
              </a:path>
              <a:path w="81279" h="75564">
                <a:moveTo>
                  <a:pt x="4977" y="27969"/>
                </a:moveTo>
                <a:lnTo>
                  <a:pt x="0" y="27969"/>
                </a:lnTo>
                <a:lnTo>
                  <a:pt x="0" y="25971"/>
                </a:lnTo>
                <a:lnTo>
                  <a:pt x="1423" y="20727"/>
                </a:lnTo>
                <a:lnTo>
                  <a:pt x="5787" y="12111"/>
                </a:lnTo>
                <a:lnTo>
                  <a:pt x="13231" y="4058"/>
                </a:lnTo>
                <a:lnTo>
                  <a:pt x="23896" y="499"/>
                </a:lnTo>
                <a:lnTo>
                  <a:pt x="32359" y="499"/>
                </a:lnTo>
                <a:lnTo>
                  <a:pt x="38469" y="4994"/>
                </a:lnTo>
                <a:lnTo>
                  <a:pt x="23398" y="4994"/>
                </a:lnTo>
                <a:lnTo>
                  <a:pt x="18505" y="6227"/>
                </a:lnTo>
                <a:lnTo>
                  <a:pt x="13752" y="9988"/>
                </a:lnTo>
                <a:lnTo>
                  <a:pt x="9466" y="16372"/>
                </a:lnTo>
                <a:lnTo>
                  <a:pt x="5973" y="25471"/>
                </a:lnTo>
                <a:lnTo>
                  <a:pt x="5475" y="26970"/>
                </a:lnTo>
                <a:lnTo>
                  <a:pt x="4977" y="27969"/>
                </a:lnTo>
                <a:close/>
              </a:path>
              <a:path w="81279" h="75564">
                <a:moveTo>
                  <a:pt x="41320" y="75416"/>
                </a:moveTo>
                <a:lnTo>
                  <a:pt x="32102" y="74378"/>
                </a:lnTo>
                <a:lnTo>
                  <a:pt x="23958" y="70859"/>
                </a:lnTo>
                <a:lnTo>
                  <a:pt x="18147" y="64249"/>
                </a:lnTo>
                <a:lnTo>
                  <a:pt x="15931" y="53940"/>
                </a:lnTo>
                <a:lnTo>
                  <a:pt x="16281" y="49016"/>
                </a:lnTo>
                <a:lnTo>
                  <a:pt x="17611" y="42640"/>
                </a:lnTo>
                <a:lnTo>
                  <a:pt x="20341" y="33923"/>
                </a:lnTo>
                <a:lnTo>
                  <a:pt x="24891" y="21975"/>
                </a:lnTo>
                <a:lnTo>
                  <a:pt x="26385" y="17980"/>
                </a:lnTo>
                <a:lnTo>
                  <a:pt x="27878" y="14483"/>
                </a:lnTo>
                <a:lnTo>
                  <a:pt x="27878" y="6992"/>
                </a:lnTo>
                <a:lnTo>
                  <a:pt x="26385" y="4994"/>
                </a:lnTo>
                <a:lnTo>
                  <a:pt x="38469" y="4994"/>
                </a:lnTo>
                <a:lnTo>
                  <a:pt x="39827" y="5993"/>
                </a:lnTo>
                <a:lnTo>
                  <a:pt x="39827" y="17480"/>
                </a:lnTo>
                <a:lnTo>
                  <a:pt x="38831" y="19977"/>
                </a:lnTo>
                <a:lnTo>
                  <a:pt x="37337" y="23474"/>
                </a:lnTo>
                <a:lnTo>
                  <a:pt x="33417" y="34024"/>
                </a:lnTo>
                <a:lnTo>
                  <a:pt x="30617" y="42702"/>
                </a:lnTo>
                <a:lnTo>
                  <a:pt x="28936" y="49882"/>
                </a:lnTo>
                <a:lnTo>
                  <a:pt x="28376" y="55938"/>
                </a:lnTo>
                <a:lnTo>
                  <a:pt x="28376" y="70921"/>
                </a:lnTo>
                <a:lnTo>
                  <a:pt x="51711" y="70921"/>
                </a:lnTo>
                <a:lnTo>
                  <a:pt x="41320" y="75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88AAED9-DED7-4B58-B1F2-B538245388F4}"/>
              </a:ext>
            </a:extLst>
          </p:cNvPr>
          <p:cNvSpPr/>
          <p:nvPr/>
        </p:nvSpPr>
        <p:spPr>
          <a:xfrm>
            <a:off x="5838976" y="4189086"/>
            <a:ext cx="92075" cy="109220"/>
          </a:xfrm>
          <a:custGeom>
            <a:avLst/>
            <a:gdLst/>
            <a:ahLst/>
            <a:cxnLst/>
            <a:rect l="l" t="t" r="r" b="b"/>
            <a:pathLst>
              <a:path w="92075" h="109220">
                <a:moveTo>
                  <a:pt x="91603" y="108879"/>
                </a:moveTo>
                <a:lnTo>
                  <a:pt x="55758" y="108879"/>
                </a:lnTo>
                <a:lnTo>
                  <a:pt x="34234" y="104727"/>
                </a:lnTo>
                <a:lnTo>
                  <a:pt x="16491" y="93271"/>
                </a:lnTo>
                <a:lnTo>
                  <a:pt x="4441" y="76009"/>
                </a:lnTo>
                <a:lnTo>
                  <a:pt x="0" y="54439"/>
                </a:lnTo>
                <a:lnTo>
                  <a:pt x="4371" y="33291"/>
                </a:lnTo>
                <a:lnTo>
                  <a:pt x="16304" y="15982"/>
                </a:lnTo>
                <a:lnTo>
                  <a:pt x="34024" y="4292"/>
                </a:lnTo>
                <a:lnTo>
                  <a:pt x="55758" y="0"/>
                </a:lnTo>
                <a:lnTo>
                  <a:pt x="91603" y="0"/>
                </a:lnTo>
                <a:lnTo>
                  <a:pt x="91603" y="8490"/>
                </a:lnTo>
                <a:lnTo>
                  <a:pt x="56754" y="8490"/>
                </a:lnTo>
                <a:lnTo>
                  <a:pt x="38559" y="11674"/>
                </a:lnTo>
                <a:lnTo>
                  <a:pt x="23585" y="20477"/>
                </a:lnTo>
                <a:lnTo>
                  <a:pt x="12998" y="33775"/>
                </a:lnTo>
                <a:lnTo>
                  <a:pt x="7965" y="50444"/>
                </a:lnTo>
                <a:lnTo>
                  <a:pt x="91603" y="50444"/>
                </a:lnTo>
                <a:lnTo>
                  <a:pt x="91603" y="58435"/>
                </a:lnTo>
                <a:lnTo>
                  <a:pt x="7965" y="58435"/>
                </a:lnTo>
                <a:lnTo>
                  <a:pt x="12998" y="75393"/>
                </a:lnTo>
                <a:lnTo>
                  <a:pt x="23585" y="88839"/>
                </a:lnTo>
                <a:lnTo>
                  <a:pt x="38559" y="97696"/>
                </a:lnTo>
                <a:lnTo>
                  <a:pt x="56754" y="100888"/>
                </a:lnTo>
                <a:lnTo>
                  <a:pt x="91603" y="100888"/>
                </a:lnTo>
                <a:lnTo>
                  <a:pt x="91603" y="108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D4C063F-B48A-4FB5-AFED-63A33C4D7BCF}"/>
              </a:ext>
            </a:extLst>
          </p:cNvPr>
          <p:cNvSpPr/>
          <p:nvPr/>
        </p:nvSpPr>
        <p:spPr>
          <a:xfrm>
            <a:off x="5957463" y="4171605"/>
            <a:ext cx="116205" cy="121920"/>
          </a:xfrm>
          <a:custGeom>
            <a:avLst/>
            <a:gdLst/>
            <a:ahLst/>
            <a:cxnLst/>
            <a:rect l="l" t="t" r="r" b="b"/>
            <a:pathLst>
              <a:path w="116204" h="121920">
                <a:moveTo>
                  <a:pt x="32359" y="121865"/>
                </a:moveTo>
                <a:lnTo>
                  <a:pt x="31364" y="121865"/>
                </a:lnTo>
                <a:lnTo>
                  <a:pt x="30866" y="120866"/>
                </a:lnTo>
                <a:lnTo>
                  <a:pt x="30866" y="117869"/>
                </a:lnTo>
                <a:lnTo>
                  <a:pt x="31364" y="115871"/>
                </a:lnTo>
                <a:lnTo>
                  <a:pt x="32095" y="108575"/>
                </a:lnTo>
                <a:lnTo>
                  <a:pt x="32733" y="99827"/>
                </a:lnTo>
                <a:lnTo>
                  <a:pt x="33184" y="90236"/>
                </a:lnTo>
                <a:lnTo>
                  <a:pt x="33355" y="80403"/>
                </a:lnTo>
                <a:lnTo>
                  <a:pt x="33153" y="69735"/>
                </a:lnTo>
                <a:lnTo>
                  <a:pt x="24557" y="25854"/>
                </a:lnTo>
                <a:lnTo>
                  <a:pt x="1493" y="8990"/>
                </a:lnTo>
                <a:lnTo>
                  <a:pt x="995" y="8990"/>
                </a:lnTo>
                <a:lnTo>
                  <a:pt x="497" y="8490"/>
                </a:lnTo>
                <a:lnTo>
                  <a:pt x="0" y="8490"/>
                </a:lnTo>
                <a:lnTo>
                  <a:pt x="1991" y="2497"/>
                </a:lnTo>
                <a:lnTo>
                  <a:pt x="8961" y="0"/>
                </a:lnTo>
                <a:lnTo>
                  <a:pt x="12943" y="0"/>
                </a:lnTo>
                <a:lnTo>
                  <a:pt x="32515" y="9637"/>
                </a:lnTo>
                <a:lnTo>
                  <a:pt x="42565" y="31777"/>
                </a:lnTo>
                <a:lnTo>
                  <a:pt x="46268" y="56258"/>
                </a:lnTo>
                <a:lnTo>
                  <a:pt x="46797" y="72919"/>
                </a:lnTo>
                <a:lnTo>
                  <a:pt x="46781" y="78327"/>
                </a:lnTo>
                <a:lnTo>
                  <a:pt x="46672" y="84718"/>
                </a:lnTo>
                <a:lnTo>
                  <a:pt x="46377" y="91953"/>
                </a:lnTo>
                <a:lnTo>
                  <a:pt x="45801" y="99889"/>
                </a:lnTo>
                <a:lnTo>
                  <a:pt x="62553" y="99889"/>
                </a:lnTo>
                <a:lnTo>
                  <a:pt x="49659" y="110440"/>
                </a:lnTo>
                <a:lnTo>
                  <a:pt x="37789" y="118891"/>
                </a:lnTo>
                <a:lnTo>
                  <a:pt x="32359" y="121865"/>
                </a:lnTo>
                <a:close/>
              </a:path>
              <a:path w="116204" h="121920">
                <a:moveTo>
                  <a:pt x="62553" y="99889"/>
                </a:moveTo>
                <a:lnTo>
                  <a:pt x="45801" y="99889"/>
                </a:lnTo>
                <a:lnTo>
                  <a:pt x="70017" y="80403"/>
                </a:lnTo>
                <a:lnTo>
                  <a:pt x="89798" y="60495"/>
                </a:lnTo>
                <a:lnTo>
                  <a:pt x="103139" y="42929"/>
                </a:lnTo>
                <a:lnTo>
                  <a:pt x="108032" y="30466"/>
                </a:lnTo>
                <a:lnTo>
                  <a:pt x="108032" y="27469"/>
                </a:lnTo>
                <a:lnTo>
                  <a:pt x="105542" y="17980"/>
                </a:lnTo>
                <a:lnTo>
                  <a:pt x="93096" y="16481"/>
                </a:lnTo>
                <a:lnTo>
                  <a:pt x="90109" y="16481"/>
                </a:lnTo>
                <a:lnTo>
                  <a:pt x="90109" y="10987"/>
                </a:lnTo>
                <a:lnTo>
                  <a:pt x="91603" y="2996"/>
                </a:lnTo>
                <a:lnTo>
                  <a:pt x="96084" y="0"/>
                </a:lnTo>
                <a:lnTo>
                  <a:pt x="105286" y="1724"/>
                </a:lnTo>
                <a:lnTo>
                  <a:pt x="111454" y="6305"/>
                </a:lnTo>
                <a:lnTo>
                  <a:pt x="114916" y="12852"/>
                </a:lnTo>
                <a:lnTo>
                  <a:pt x="115997" y="20477"/>
                </a:lnTo>
                <a:lnTo>
                  <a:pt x="114449" y="31238"/>
                </a:lnTo>
                <a:lnTo>
                  <a:pt x="109214" y="45137"/>
                </a:lnTo>
                <a:lnTo>
                  <a:pt x="99405" y="61564"/>
                </a:lnTo>
                <a:lnTo>
                  <a:pt x="84135" y="79911"/>
                </a:lnTo>
                <a:lnTo>
                  <a:pt x="65824" y="97212"/>
                </a:lnTo>
                <a:lnTo>
                  <a:pt x="62553" y="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5230217-737B-4B75-8B76-4E7B6DD20E65}"/>
              </a:ext>
            </a:extLst>
          </p:cNvPr>
          <p:cNvSpPr/>
          <p:nvPr/>
        </p:nvSpPr>
        <p:spPr>
          <a:xfrm>
            <a:off x="6141162" y="4106682"/>
            <a:ext cx="92710" cy="110489"/>
          </a:xfrm>
          <a:custGeom>
            <a:avLst/>
            <a:gdLst/>
            <a:ahLst/>
            <a:cxnLst/>
            <a:rect l="l" t="t" r="r" b="b"/>
            <a:pathLst>
              <a:path w="92710" h="110489">
                <a:moveTo>
                  <a:pt x="52274" y="109878"/>
                </a:moveTo>
                <a:lnTo>
                  <a:pt x="32554" y="105711"/>
                </a:lnTo>
                <a:lnTo>
                  <a:pt x="15868" y="94145"/>
                </a:lnTo>
                <a:lnTo>
                  <a:pt x="4317" y="76587"/>
                </a:lnTo>
                <a:lnTo>
                  <a:pt x="0" y="54439"/>
                </a:lnTo>
                <a:lnTo>
                  <a:pt x="3858" y="33502"/>
                </a:lnTo>
                <a:lnTo>
                  <a:pt x="14437" y="16169"/>
                </a:lnTo>
                <a:lnTo>
                  <a:pt x="30244" y="4362"/>
                </a:lnTo>
                <a:lnTo>
                  <a:pt x="49784" y="0"/>
                </a:lnTo>
                <a:lnTo>
                  <a:pt x="68788" y="4034"/>
                </a:lnTo>
                <a:lnTo>
                  <a:pt x="70594" y="5493"/>
                </a:lnTo>
                <a:lnTo>
                  <a:pt x="49784" y="5493"/>
                </a:lnTo>
                <a:lnTo>
                  <a:pt x="41756" y="6984"/>
                </a:lnTo>
                <a:lnTo>
                  <a:pt x="32235" y="12923"/>
                </a:lnTo>
                <a:lnTo>
                  <a:pt x="24020" y="25510"/>
                </a:lnTo>
                <a:lnTo>
                  <a:pt x="19913" y="46948"/>
                </a:lnTo>
                <a:lnTo>
                  <a:pt x="92101" y="46948"/>
                </a:lnTo>
                <a:lnTo>
                  <a:pt x="92101" y="51942"/>
                </a:lnTo>
                <a:lnTo>
                  <a:pt x="19913" y="51942"/>
                </a:lnTo>
                <a:lnTo>
                  <a:pt x="20022" y="59527"/>
                </a:lnTo>
                <a:lnTo>
                  <a:pt x="37898" y="99077"/>
                </a:lnTo>
                <a:lnTo>
                  <a:pt x="53767" y="103885"/>
                </a:lnTo>
                <a:lnTo>
                  <a:pt x="73182" y="103885"/>
                </a:lnTo>
                <a:lnTo>
                  <a:pt x="70888" y="105672"/>
                </a:lnTo>
                <a:lnTo>
                  <a:pt x="52274" y="109878"/>
                </a:lnTo>
                <a:close/>
              </a:path>
              <a:path w="92710" h="110489">
                <a:moveTo>
                  <a:pt x="92101" y="46948"/>
                </a:moveTo>
                <a:lnTo>
                  <a:pt x="76667" y="46948"/>
                </a:lnTo>
                <a:lnTo>
                  <a:pt x="75897" y="36467"/>
                </a:lnTo>
                <a:lnTo>
                  <a:pt x="72374" y="22662"/>
                </a:lnTo>
                <a:lnTo>
                  <a:pt x="64276" y="10636"/>
                </a:lnTo>
                <a:lnTo>
                  <a:pt x="49784" y="5493"/>
                </a:lnTo>
                <a:lnTo>
                  <a:pt x="70594" y="5493"/>
                </a:lnTo>
                <a:lnTo>
                  <a:pt x="81957" y="14671"/>
                </a:lnTo>
                <a:lnTo>
                  <a:pt x="89619" y="29709"/>
                </a:lnTo>
                <a:lnTo>
                  <a:pt x="92101" y="46948"/>
                </a:lnTo>
                <a:close/>
              </a:path>
              <a:path w="92710" h="110489">
                <a:moveTo>
                  <a:pt x="73182" y="103885"/>
                </a:moveTo>
                <a:lnTo>
                  <a:pt x="53767" y="103885"/>
                </a:lnTo>
                <a:lnTo>
                  <a:pt x="58683" y="103502"/>
                </a:lnTo>
                <a:lnTo>
                  <a:pt x="67706" y="100826"/>
                </a:lnTo>
                <a:lnTo>
                  <a:pt x="77850" y="93560"/>
                </a:lnTo>
                <a:lnTo>
                  <a:pt x="86126" y="79412"/>
                </a:lnTo>
                <a:lnTo>
                  <a:pt x="86625" y="77414"/>
                </a:lnTo>
                <a:lnTo>
                  <a:pt x="87123" y="75916"/>
                </a:lnTo>
                <a:lnTo>
                  <a:pt x="90109" y="75916"/>
                </a:lnTo>
                <a:lnTo>
                  <a:pt x="92101" y="76415"/>
                </a:lnTo>
                <a:lnTo>
                  <a:pt x="92101" y="78912"/>
                </a:lnTo>
                <a:lnTo>
                  <a:pt x="90008" y="85647"/>
                </a:lnTo>
                <a:lnTo>
                  <a:pt x="83202" y="96081"/>
                </a:lnTo>
                <a:lnTo>
                  <a:pt x="73182" y="103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DE16F90-A3C5-456D-AE28-7AC46DDD96E1}"/>
              </a:ext>
            </a:extLst>
          </p:cNvPr>
          <p:cNvSpPr/>
          <p:nvPr/>
        </p:nvSpPr>
        <p:spPr>
          <a:xfrm>
            <a:off x="6243220" y="4110678"/>
            <a:ext cx="120014" cy="103505"/>
          </a:xfrm>
          <a:custGeom>
            <a:avLst/>
            <a:gdLst/>
            <a:ahLst/>
            <a:cxnLst/>
            <a:rect l="l" t="t" r="r" b="b"/>
            <a:pathLst>
              <a:path w="120014" h="103504">
                <a:moveTo>
                  <a:pt x="6471" y="102886"/>
                </a:moveTo>
                <a:lnTo>
                  <a:pt x="0" y="102886"/>
                </a:lnTo>
                <a:lnTo>
                  <a:pt x="0" y="95893"/>
                </a:lnTo>
                <a:lnTo>
                  <a:pt x="5235" y="95597"/>
                </a:lnTo>
                <a:lnTo>
                  <a:pt x="12757" y="93896"/>
                </a:lnTo>
                <a:lnTo>
                  <a:pt x="21492" y="89572"/>
                </a:lnTo>
                <a:lnTo>
                  <a:pt x="30368" y="81409"/>
                </a:lnTo>
                <a:lnTo>
                  <a:pt x="52771" y="52941"/>
                </a:lnTo>
                <a:lnTo>
                  <a:pt x="29372" y="21975"/>
                </a:lnTo>
                <a:lnTo>
                  <a:pt x="22488" y="13812"/>
                </a:lnTo>
                <a:lnTo>
                  <a:pt x="17237" y="9489"/>
                </a:lnTo>
                <a:lnTo>
                  <a:pt x="10960" y="7788"/>
                </a:lnTo>
                <a:lnTo>
                  <a:pt x="995" y="7491"/>
                </a:lnTo>
                <a:lnTo>
                  <a:pt x="995" y="0"/>
                </a:lnTo>
                <a:lnTo>
                  <a:pt x="7467" y="499"/>
                </a:lnTo>
                <a:lnTo>
                  <a:pt x="18918" y="998"/>
                </a:lnTo>
                <a:lnTo>
                  <a:pt x="49784" y="998"/>
                </a:lnTo>
                <a:lnTo>
                  <a:pt x="49784" y="7491"/>
                </a:lnTo>
                <a:lnTo>
                  <a:pt x="44805" y="7991"/>
                </a:lnTo>
                <a:lnTo>
                  <a:pt x="41321" y="9988"/>
                </a:lnTo>
                <a:lnTo>
                  <a:pt x="41321" y="15482"/>
                </a:lnTo>
                <a:lnTo>
                  <a:pt x="43312" y="17980"/>
                </a:lnTo>
                <a:lnTo>
                  <a:pt x="61732" y="41953"/>
                </a:lnTo>
                <a:lnTo>
                  <a:pt x="69603" y="41953"/>
                </a:lnTo>
                <a:lnTo>
                  <a:pt x="65715" y="46948"/>
                </a:lnTo>
                <a:lnTo>
                  <a:pt x="74160" y="57935"/>
                </a:lnTo>
                <a:lnTo>
                  <a:pt x="56754" y="57935"/>
                </a:lnTo>
                <a:lnTo>
                  <a:pt x="47318" y="69298"/>
                </a:lnTo>
                <a:lnTo>
                  <a:pt x="40636" y="77664"/>
                </a:lnTo>
                <a:lnTo>
                  <a:pt x="36661" y="83782"/>
                </a:lnTo>
                <a:lnTo>
                  <a:pt x="35346" y="88402"/>
                </a:lnTo>
                <a:lnTo>
                  <a:pt x="35346" y="91898"/>
                </a:lnTo>
                <a:lnTo>
                  <a:pt x="37338" y="94895"/>
                </a:lnTo>
                <a:lnTo>
                  <a:pt x="42316" y="95893"/>
                </a:lnTo>
                <a:lnTo>
                  <a:pt x="42316" y="102386"/>
                </a:lnTo>
                <a:lnTo>
                  <a:pt x="13441" y="102386"/>
                </a:lnTo>
                <a:lnTo>
                  <a:pt x="6471" y="102886"/>
                </a:lnTo>
                <a:close/>
              </a:path>
              <a:path w="120014" h="103504">
                <a:moveTo>
                  <a:pt x="49784" y="998"/>
                </a:moveTo>
                <a:lnTo>
                  <a:pt x="23896" y="998"/>
                </a:lnTo>
                <a:lnTo>
                  <a:pt x="28711" y="913"/>
                </a:lnTo>
                <a:lnTo>
                  <a:pt x="35906" y="686"/>
                </a:lnTo>
                <a:lnTo>
                  <a:pt x="43569" y="366"/>
                </a:lnTo>
                <a:lnTo>
                  <a:pt x="49784" y="0"/>
                </a:lnTo>
                <a:lnTo>
                  <a:pt x="49784" y="998"/>
                </a:lnTo>
                <a:close/>
              </a:path>
              <a:path w="120014" h="103504">
                <a:moveTo>
                  <a:pt x="69603" y="41953"/>
                </a:moveTo>
                <a:lnTo>
                  <a:pt x="61732" y="41953"/>
                </a:lnTo>
                <a:lnTo>
                  <a:pt x="76667" y="23474"/>
                </a:lnTo>
                <a:lnTo>
                  <a:pt x="77663" y="21975"/>
                </a:lnTo>
                <a:lnTo>
                  <a:pt x="80152" y="18979"/>
                </a:lnTo>
                <a:lnTo>
                  <a:pt x="80152" y="10987"/>
                </a:lnTo>
                <a:lnTo>
                  <a:pt x="78161" y="7991"/>
                </a:lnTo>
                <a:lnTo>
                  <a:pt x="73183" y="7491"/>
                </a:lnTo>
                <a:lnTo>
                  <a:pt x="73183" y="0"/>
                </a:lnTo>
                <a:lnTo>
                  <a:pt x="76667" y="499"/>
                </a:lnTo>
                <a:lnTo>
                  <a:pt x="89114" y="998"/>
                </a:lnTo>
                <a:lnTo>
                  <a:pt x="115499" y="998"/>
                </a:lnTo>
                <a:lnTo>
                  <a:pt x="115499" y="7491"/>
                </a:lnTo>
                <a:lnTo>
                  <a:pt x="77041" y="32526"/>
                </a:lnTo>
                <a:lnTo>
                  <a:pt x="71238" y="39854"/>
                </a:lnTo>
                <a:lnTo>
                  <a:pt x="69603" y="41953"/>
                </a:lnTo>
                <a:close/>
              </a:path>
              <a:path w="120014" h="103504">
                <a:moveTo>
                  <a:pt x="115499" y="998"/>
                </a:moveTo>
                <a:lnTo>
                  <a:pt x="102555" y="998"/>
                </a:lnTo>
                <a:lnTo>
                  <a:pt x="109525" y="499"/>
                </a:lnTo>
                <a:lnTo>
                  <a:pt x="115499" y="0"/>
                </a:lnTo>
                <a:lnTo>
                  <a:pt x="115499" y="998"/>
                </a:lnTo>
                <a:close/>
              </a:path>
              <a:path w="120014" h="103504">
                <a:moveTo>
                  <a:pt x="78659" y="102886"/>
                </a:moveTo>
                <a:lnTo>
                  <a:pt x="71689" y="102886"/>
                </a:lnTo>
                <a:lnTo>
                  <a:pt x="71689" y="95893"/>
                </a:lnTo>
                <a:lnTo>
                  <a:pt x="77663" y="95394"/>
                </a:lnTo>
                <a:lnTo>
                  <a:pt x="80152" y="91898"/>
                </a:lnTo>
                <a:lnTo>
                  <a:pt x="80152" y="88402"/>
                </a:lnTo>
                <a:lnTo>
                  <a:pt x="76667" y="84406"/>
                </a:lnTo>
                <a:lnTo>
                  <a:pt x="75174" y="81909"/>
                </a:lnTo>
                <a:lnTo>
                  <a:pt x="56754" y="57935"/>
                </a:lnTo>
                <a:lnTo>
                  <a:pt x="74160" y="57935"/>
                </a:lnTo>
                <a:lnTo>
                  <a:pt x="97577" y="88402"/>
                </a:lnTo>
                <a:lnTo>
                  <a:pt x="103053" y="95394"/>
                </a:lnTo>
                <a:lnTo>
                  <a:pt x="107036" y="95893"/>
                </a:lnTo>
                <a:lnTo>
                  <a:pt x="119980" y="95893"/>
                </a:lnTo>
                <a:lnTo>
                  <a:pt x="119980" y="102386"/>
                </a:lnTo>
                <a:lnTo>
                  <a:pt x="92101" y="102386"/>
                </a:lnTo>
                <a:lnTo>
                  <a:pt x="78659" y="102886"/>
                </a:lnTo>
                <a:close/>
              </a:path>
              <a:path w="120014" h="103504">
                <a:moveTo>
                  <a:pt x="42316" y="102886"/>
                </a:moveTo>
                <a:lnTo>
                  <a:pt x="36840" y="102886"/>
                </a:lnTo>
                <a:lnTo>
                  <a:pt x="26883" y="102386"/>
                </a:lnTo>
                <a:lnTo>
                  <a:pt x="42316" y="102386"/>
                </a:lnTo>
                <a:lnTo>
                  <a:pt x="42316" y="102886"/>
                </a:lnTo>
                <a:close/>
              </a:path>
              <a:path w="120014" h="103504">
                <a:moveTo>
                  <a:pt x="119980" y="102886"/>
                </a:moveTo>
                <a:lnTo>
                  <a:pt x="113010" y="102886"/>
                </a:lnTo>
                <a:lnTo>
                  <a:pt x="103551" y="102386"/>
                </a:lnTo>
                <a:lnTo>
                  <a:pt x="119980" y="102386"/>
                </a:lnTo>
                <a:lnTo>
                  <a:pt x="119980" y="102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0661995-DD72-40F1-95A0-1BF232A21575}"/>
              </a:ext>
            </a:extLst>
          </p:cNvPr>
          <p:cNvSpPr/>
          <p:nvPr/>
        </p:nvSpPr>
        <p:spPr>
          <a:xfrm>
            <a:off x="6372660" y="4108175"/>
            <a:ext cx="118110" cy="152400"/>
          </a:xfrm>
          <a:custGeom>
            <a:avLst/>
            <a:gdLst/>
            <a:ahLst/>
            <a:cxnLst/>
            <a:rect l="l" t="t" r="r" b="b"/>
            <a:pathLst>
              <a:path w="118110" h="152400">
                <a:moveTo>
                  <a:pt x="34849" y="144340"/>
                </a:moveTo>
                <a:lnTo>
                  <a:pt x="18420" y="144340"/>
                </a:lnTo>
                <a:lnTo>
                  <a:pt x="18420" y="11487"/>
                </a:lnTo>
                <a:lnTo>
                  <a:pt x="16926" y="9988"/>
                </a:lnTo>
                <a:lnTo>
                  <a:pt x="0" y="9988"/>
                </a:lnTo>
                <a:lnTo>
                  <a:pt x="0" y="2497"/>
                </a:lnTo>
                <a:lnTo>
                  <a:pt x="34351" y="0"/>
                </a:lnTo>
                <a:lnTo>
                  <a:pt x="34351" y="15982"/>
                </a:lnTo>
                <a:lnTo>
                  <a:pt x="42146" y="15982"/>
                </a:lnTo>
                <a:lnTo>
                  <a:pt x="40932" y="16950"/>
                </a:lnTo>
                <a:lnTo>
                  <a:pt x="34849" y="24972"/>
                </a:lnTo>
                <a:lnTo>
                  <a:pt x="34849" y="83407"/>
                </a:lnTo>
                <a:lnTo>
                  <a:pt x="38333" y="88402"/>
                </a:lnTo>
                <a:lnTo>
                  <a:pt x="40781" y="91398"/>
                </a:lnTo>
                <a:lnTo>
                  <a:pt x="34849" y="91398"/>
                </a:lnTo>
                <a:lnTo>
                  <a:pt x="34849" y="144340"/>
                </a:lnTo>
                <a:close/>
              </a:path>
              <a:path w="118110" h="152400">
                <a:moveTo>
                  <a:pt x="42146" y="15982"/>
                </a:moveTo>
                <a:lnTo>
                  <a:pt x="34351" y="15982"/>
                </a:lnTo>
                <a:lnTo>
                  <a:pt x="38792" y="11167"/>
                </a:lnTo>
                <a:lnTo>
                  <a:pt x="45614" y="5930"/>
                </a:lnTo>
                <a:lnTo>
                  <a:pt x="55143" y="1724"/>
                </a:lnTo>
                <a:lnTo>
                  <a:pt x="67706" y="0"/>
                </a:lnTo>
                <a:lnTo>
                  <a:pt x="86617" y="4214"/>
                </a:lnTo>
                <a:lnTo>
                  <a:pt x="89069" y="5993"/>
                </a:lnTo>
                <a:lnTo>
                  <a:pt x="65715" y="5993"/>
                </a:lnTo>
                <a:lnTo>
                  <a:pt x="56831" y="7273"/>
                </a:lnTo>
                <a:lnTo>
                  <a:pt x="48415" y="10987"/>
                </a:lnTo>
                <a:lnTo>
                  <a:pt x="42146" y="15982"/>
                </a:lnTo>
                <a:close/>
              </a:path>
              <a:path w="118110" h="152400">
                <a:moveTo>
                  <a:pt x="86506" y="102886"/>
                </a:moveTo>
                <a:lnTo>
                  <a:pt x="63226" y="102886"/>
                </a:lnTo>
                <a:lnTo>
                  <a:pt x="75944" y="99312"/>
                </a:lnTo>
                <a:lnTo>
                  <a:pt x="86935" y="89276"/>
                </a:lnTo>
                <a:lnTo>
                  <a:pt x="94660" y="73809"/>
                </a:lnTo>
                <a:lnTo>
                  <a:pt x="97577" y="53940"/>
                </a:lnTo>
                <a:lnTo>
                  <a:pt x="95049" y="35070"/>
                </a:lnTo>
                <a:lnTo>
                  <a:pt x="88180" y="19853"/>
                </a:lnTo>
                <a:lnTo>
                  <a:pt x="78044" y="9692"/>
                </a:lnTo>
                <a:lnTo>
                  <a:pt x="65715" y="5993"/>
                </a:lnTo>
                <a:lnTo>
                  <a:pt x="89069" y="5993"/>
                </a:lnTo>
                <a:lnTo>
                  <a:pt x="102493" y="15732"/>
                </a:lnTo>
                <a:lnTo>
                  <a:pt x="113422" y="32869"/>
                </a:lnTo>
                <a:lnTo>
                  <a:pt x="117491" y="53940"/>
                </a:lnTo>
                <a:lnTo>
                  <a:pt x="113158" y="75510"/>
                </a:lnTo>
                <a:lnTo>
                  <a:pt x="101497" y="92772"/>
                </a:lnTo>
                <a:lnTo>
                  <a:pt x="86506" y="102886"/>
                </a:lnTo>
                <a:close/>
              </a:path>
              <a:path w="118110" h="152400">
                <a:moveTo>
                  <a:pt x="64222" y="108380"/>
                </a:moveTo>
                <a:lnTo>
                  <a:pt x="52281" y="106288"/>
                </a:lnTo>
                <a:lnTo>
                  <a:pt x="43374" y="101387"/>
                </a:lnTo>
                <a:lnTo>
                  <a:pt x="37548" y="95737"/>
                </a:lnTo>
                <a:lnTo>
                  <a:pt x="34849" y="91398"/>
                </a:lnTo>
                <a:lnTo>
                  <a:pt x="40781" y="91398"/>
                </a:lnTo>
                <a:lnTo>
                  <a:pt x="43623" y="94879"/>
                </a:lnTo>
                <a:lnTo>
                  <a:pt x="49659" y="99390"/>
                </a:lnTo>
                <a:lnTo>
                  <a:pt x="56256" y="102027"/>
                </a:lnTo>
                <a:lnTo>
                  <a:pt x="63226" y="102886"/>
                </a:lnTo>
                <a:lnTo>
                  <a:pt x="86506" y="102886"/>
                </a:lnTo>
                <a:lnTo>
                  <a:pt x="84516" y="104228"/>
                </a:lnTo>
                <a:lnTo>
                  <a:pt x="64222" y="108380"/>
                </a:lnTo>
                <a:close/>
              </a:path>
              <a:path w="118110" h="152400">
                <a:moveTo>
                  <a:pt x="0" y="151832"/>
                </a:moveTo>
                <a:lnTo>
                  <a:pt x="0" y="144340"/>
                </a:lnTo>
                <a:lnTo>
                  <a:pt x="53767" y="144340"/>
                </a:lnTo>
                <a:lnTo>
                  <a:pt x="53767" y="151332"/>
                </a:lnTo>
                <a:lnTo>
                  <a:pt x="26385" y="151332"/>
                </a:lnTo>
                <a:lnTo>
                  <a:pt x="20862" y="151410"/>
                </a:lnTo>
                <a:lnTo>
                  <a:pt x="6643" y="151754"/>
                </a:lnTo>
                <a:lnTo>
                  <a:pt x="0" y="151832"/>
                </a:lnTo>
                <a:close/>
              </a:path>
              <a:path w="118110" h="152400">
                <a:moveTo>
                  <a:pt x="53767" y="151832"/>
                </a:moveTo>
                <a:lnTo>
                  <a:pt x="46828" y="151754"/>
                </a:lnTo>
                <a:lnTo>
                  <a:pt x="32204" y="151410"/>
                </a:lnTo>
                <a:lnTo>
                  <a:pt x="26385" y="151332"/>
                </a:lnTo>
                <a:lnTo>
                  <a:pt x="53767" y="151332"/>
                </a:lnTo>
                <a:lnTo>
                  <a:pt x="53767" y="15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0530742-AB79-4938-8D1C-C7E2ED04BF95}"/>
              </a:ext>
            </a:extLst>
          </p:cNvPr>
          <p:cNvSpPr/>
          <p:nvPr/>
        </p:nvSpPr>
        <p:spPr>
          <a:xfrm>
            <a:off x="6561342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54264" y="238736"/>
                </a:moveTo>
                <a:lnTo>
                  <a:pt x="52771" y="238736"/>
                </a:lnTo>
                <a:lnTo>
                  <a:pt x="48205" y="235856"/>
                </a:lnTo>
                <a:lnTo>
                  <a:pt x="15931" y="193785"/>
                </a:lnTo>
                <a:lnTo>
                  <a:pt x="3111" y="153392"/>
                </a:lnTo>
                <a:lnTo>
                  <a:pt x="0" y="119368"/>
                </a:lnTo>
                <a:lnTo>
                  <a:pt x="653" y="103268"/>
                </a:lnTo>
                <a:lnTo>
                  <a:pt x="14935" y="46448"/>
                </a:lnTo>
                <a:lnTo>
                  <a:pt x="38520" y="11799"/>
                </a:lnTo>
                <a:lnTo>
                  <a:pt x="52771" y="0"/>
                </a:lnTo>
                <a:lnTo>
                  <a:pt x="54264" y="0"/>
                </a:lnTo>
                <a:lnTo>
                  <a:pt x="55260" y="499"/>
                </a:lnTo>
                <a:lnTo>
                  <a:pt x="55260" y="3496"/>
                </a:lnTo>
                <a:lnTo>
                  <a:pt x="52273" y="6492"/>
                </a:lnTo>
                <a:lnTo>
                  <a:pt x="33892" y="30942"/>
                </a:lnTo>
                <a:lnTo>
                  <a:pt x="22091" y="58622"/>
                </a:lnTo>
                <a:lnTo>
                  <a:pt x="15798" y="88456"/>
                </a:lnTo>
                <a:lnTo>
                  <a:pt x="13939" y="119368"/>
                </a:lnTo>
                <a:lnTo>
                  <a:pt x="15573" y="147945"/>
                </a:lnTo>
                <a:lnTo>
                  <a:pt x="21407" y="177553"/>
                </a:lnTo>
                <a:lnTo>
                  <a:pt x="32842" y="206037"/>
                </a:lnTo>
                <a:lnTo>
                  <a:pt x="51277" y="231244"/>
                </a:lnTo>
                <a:lnTo>
                  <a:pt x="55260" y="235239"/>
                </a:lnTo>
                <a:lnTo>
                  <a:pt x="55260" y="238236"/>
                </a:lnTo>
                <a:lnTo>
                  <a:pt x="54264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72374A3-6BE2-465A-A290-DBD342F466A9}"/>
              </a:ext>
            </a:extLst>
          </p:cNvPr>
          <p:cNvSpPr/>
          <p:nvPr/>
        </p:nvSpPr>
        <p:spPr>
          <a:xfrm>
            <a:off x="6642989" y="4045744"/>
            <a:ext cx="119380" cy="217170"/>
          </a:xfrm>
          <a:custGeom>
            <a:avLst/>
            <a:gdLst/>
            <a:ahLst/>
            <a:cxnLst/>
            <a:rect l="l" t="t" r="r" b="b"/>
            <a:pathLst>
              <a:path w="119379" h="217170">
                <a:moveTo>
                  <a:pt x="76170" y="64928"/>
                </a:moveTo>
                <a:lnTo>
                  <a:pt x="60239" y="64928"/>
                </a:lnTo>
                <a:lnTo>
                  <a:pt x="63583" y="47135"/>
                </a:lnTo>
                <a:lnTo>
                  <a:pt x="82766" y="4932"/>
                </a:lnTo>
                <a:lnTo>
                  <a:pt x="98075" y="0"/>
                </a:lnTo>
                <a:lnTo>
                  <a:pt x="105542" y="952"/>
                </a:lnTo>
                <a:lnTo>
                  <a:pt x="112263" y="3870"/>
                </a:lnTo>
                <a:lnTo>
                  <a:pt x="113359" y="4994"/>
                </a:lnTo>
                <a:lnTo>
                  <a:pt x="93096" y="4994"/>
                </a:lnTo>
                <a:lnTo>
                  <a:pt x="89114" y="8490"/>
                </a:lnTo>
                <a:lnTo>
                  <a:pt x="81148" y="37958"/>
                </a:lnTo>
                <a:lnTo>
                  <a:pt x="76170" y="64928"/>
                </a:lnTo>
                <a:close/>
              </a:path>
              <a:path w="119379" h="217170">
                <a:moveTo>
                  <a:pt x="112014" y="30466"/>
                </a:moveTo>
                <a:lnTo>
                  <a:pt x="101560" y="30466"/>
                </a:lnTo>
                <a:lnTo>
                  <a:pt x="97079" y="27469"/>
                </a:lnTo>
                <a:lnTo>
                  <a:pt x="97079" y="18479"/>
                </a:lnTo>
                <a:lnTo>
                  <a:pt x="99568" y="10488"/>
                </a:lnTo>
                <a:lnTo>
                  <a:pt x="110023" y="9489"/>
                </a:lnTo>
                <a:lnTo>
                  <a:pt x="105542" y="4994"/>
                </a:lnTo>
                <a:lnTo>
                  <a:pt x="113359" y="4994"/>
                </a:lnTo>
                <a:lnTo>
                  <a:pt x="117117" y="8849"/>
                </a:lnTo>
                <a:lnTo>
                  <a:pt x="118984" y="15982"/>
                </a:lnTo>
                <a:lnTo>
                  <a:pt x="118984" y="25471"/>
                </a:lnTo>
                <a:lnTo>
                  <a:pt x="112014" y="30466"/>
                </a:lnTo>
                <a:close/>
              </a:path>
              <a:path w="119379" h="217170">
                <a:moveTo>
                  <a:pt x="102555" y="72419"/>
                </a:moveTo>
                <a:lnTo>
                  <a:pt x="36840" y="72419"/>
                </a:lnTo>
                <a:lnTo>
                  <a:pt x="36840" y="64928"/>
                </a:lnTo>
                <a:lnTo>
                  <a:pt x="102555" y="64928"/>
                </a:lnTo>
                <a:lnTo>
                  <a:pt x="102555" y="72419"/>
                </a:lnTo>
                <a:close/>
              </a:path>
              <a:path w="119379" h="217170">
                <a:moveTo>
                  <a:pt x="33062" y="211765"/>
                </a:moveTo>
                <a:lnTo>
                  <a:pt x="20411" y="211765"/>
                </a:lnTo>
                <a:lnTo>
                  <a:pt x="28299" y="207973"/>
                </a:lnTo>
                <a:lnTo>
                  <a:pt x="33853" y="197906"/>
                </a:lnTo>
                <a:lnTo>
                  <a:pt x="37913" y="183531"/>
                </a:lnTo>
                <a:lnTo>
                  <a:pt x="41321" y="166815"/>
                </a:lnTo>
                <a:lnTo>
                  <a:pt x="59243" y="72419"/>
                </a:lnTo>
                <a:lnTo>
                  <a:pt x="75174" y="72419"/>
                </a:lnTo>
                <a:lnTo>
                  <a:pt x="60736" y="148336"/>
                </a:lnTo>
                <a:lnTo>
                  <a:pt x="47295" y="193785"/>
                </a:lnTo>
                <a:lnTo>
                  <a:pt x="37213" y="208644"/>
                </a:lnTo>
                <a:lnTo>
                  <a:pt x="33062" y="211765"/>
                </a:lnTo>
                <a:close/>
              </a:path>
              <a:path w="119379" h="217170">
                <a:moveTo>
                  <a:pt x="20411" y="216760"/>
                </a:moveTo>
                <a:lnTo>
                  <a:pt x="13021" y="215738"/>
                </a:lnTo>
                <a:lnTo>
                  <a:pt x="6471" y="212702"/>
                </a:lnTo>
                <a:lnTo>
                  <a:pt x="1789" y="207700"/>
                </a:lnTo>
                <a:lnTo>
                  <a:pt x="0" y="200778"/>
                </a:lnTo>
                <a:lnTo>
                  <a:pt x="0" y="191288"/>
                </a:lnTo>
                <a:lnTo>
                  <a:pt x="6969" y="186294"/>
                </a:lnTo>
                <a:lnTo>
                  <a:pt x="17922" y="186294"/>
                </a:lnTo>
                <a:lnTo>
                  <a:pt x="21905" y="189290"/>
                </a:lnTo>
                <a:lnTo>
                  <a:pt x="21905" y="198280"/>
                </a:lnTo>
                <a:lnTo>
                  <a:pt x="19913" y="206771"/>
                </a:lnTo>
                <a:lnTo>
                  <a:pt x="8961" y="207270"/>
                </a:lnTo>
                <a:lnTo>
                  <a:pt x="13441" y="211765"/>
                </a:lnTo>
                <a:lnTo>
                  <a:pt x="33062" y="211765"/>
                </a:lnTo>
                <a:lnTo>
                  <a:pt x="29512" y="214434"/>
                </a:lnTo>
                <a:lnTo>
                  <a:pt x="20411" y="21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3F0A7A0-E6BA-4875-B272-224B9782BDC6}"/>
              </a:ext>
            </a:extLst>
          </p:cNvPr>
          <p:cNvSpPr/>
          <p:nvPr/>
        </p:nvSpPr>
        <p:spPr>
          <a:xfrm>
            <a:off x="6755008" y="4175106"/>
            <a:ext cx="70485" cy="76835"/>
          </a:xfrm>
          <a:custGeom>
            <a:avLst/>
            <a:gdLst/>
            <a:ahLst/>
            <a:cxnLst/>
            <a:rect l="l" t="t" r="r" b="b"/>
            <a:pathLst>
              <a:path w="70485" h="76835">
                <a:moveTo>
                  <a:pt x="39329" y="76415"/>
                </a:moveTo>
                <a:lnTo>
                  <a:pt x="23943" y="73434"/>
                </a:lnTo>
                <a:lnTo>
                  <a:pt x="11450" y="65302"/>
                </a:lnTo>
                <a:lnTo>
                  <a:pt x="3064" y="53238"/>
                </a:lnTo>
                <a:lnTo>
                  <a:pt x="0" y="38457"/>
                </a:lnTo>
                <a:lnTo>
                  <a:pt x="2800" y="24441"/>
                </a:lnTo>
                <a:lnTo>
                  <a:pt x="10828" y="12111"/>
                </a:lnTo>
                <a:lnTo>
                  <a:pt x="23523" y="3340"/>
                </a:lnTo>
                <a:lnTo>
                  <a:pt x="40325" y="0"/>
                </a:lnTo>
                <a:lnTo>
                  <a:pt x="46571" y="234"/>
                </a:lnTo>
                <a:lnTo>
                  <a:pt x="55945" y="1872"/>
                </a:lnTo>
                <a:lnTo>
                  <a:pt x="62891" y="5493"/>
                </a:lnTo>
                <a:lnTo>
                  <a:pt x="40823" y="5493"/>
                </a:lnTo>
                <a:lnTo>
                  <a:pt x="30267" y="7624"/>
                </a:lnTo>
                <a:lnTo>
                  <a:pt x="22091" y="13922"/>
                </a:lnTo>
                <a:lnTo>
                  <a:pt x="16810" y="24246"/>
                </a:lnTo>
                <a:lnTo>
                  <a:pt x="14935" y="38457"/>
                </a:lnTo>
                <a:lnTo>
                  <a:pt x="17447" y="53643"/>
                </a:lnTo>
                <a:lnTo>
                  <a:pt x="23834" y="63679"/>
                </a:lnTo>
                <a:lnTo>
                  <a:pt x="32367" y="69220"/>
                </a:lnTo>
                <a:lnTo>
                  <a:pt x="41321" y="70921"/>
                </a:lnTo>
                <a:lnTo>
                  <a:pt x="57774" y="70921"/>
                </a:lnTo>
                <a:lnTo>
                  <a:pt x="54653" y="73262"/>
                </a:lnTo>
                <a:lnTo>
                  <a:pt x="39329" y="76415"/>
                </a:lnTo>
                <a:close/>
              </a:path>
              <a:path w="70485" h="76835">
                <a:moveTo>
                  <a:pt x="64719" y="22974"/>
                </a:moveTo>
                <a:lnTo>
                  <a:pt x="55260" y="22974"/>
                </a:lnTo>
                <a:lnTo>
                  <a:pt x="52273" y="19977"/>
                </a:lnTo>
                <a:lnTo>
                  <a:pt x="52273" y="11986"/>
                </a:lnTo>
                <a:lnTo>
                  <a:pt x="53767" y="9489"/>
                </a:lnTo>
                <a:lnTo>
                  <a:pt x="56754" y="7991"/>
                </a:lnTo>
                <a:lnTo>
                  <a:pt x="50780" y="5493"/>
                </a:lnTo>
                <a:lnTo>
                  <a:pt x="62891" y="5493"/>
                </a:lnTo>
                <a:lnTo>
                  <a:pt x="64478" y="6321"/>
                </a:lnTo>
                <a:lnTo>
                  <a:pt x="68204" y="14983"/>
                </a:lnTo>
                <a:lnTo>
                  <a:pt x="68204" y="20477"/>
                </a:lnTo>
                <a:lnTo>
                  <a:pt x="64719" y="22974"/>
                </a:lnTo>
                <a:close/>
              </a:path>
              <a:path w="70485" h="76835">
                <a:moveTo>
                  <a:pt x="57774" y="70921"/>
                </a:moveTo>
                <a:lnTo>
                  <a:pt x="41321" y="70921"/>
                </a:lnTo>
                <a:lnTo>
                  <a:pt x="48539" y="69977"/>
                </a:lnTo>
                <a:lnTo>
                  <a:pt x="55011" y="67113"/>
                </a:lnTo>
                <a:lnTo>
                  <a:pt x="60363" y="62282"/>
                </a:lnTo>
                <a:lnTo>
                  <a:pt x="64221" y="55438"/>
                </a:lnTo>
                <a:lnTo>
                  <a:pt x="64719" y="52941"/>
                </a:lnTo>
                <a:lnTo>
                  <a:pt x="65217" y="52442"/>
                </a:lnTo>
                <a:lnTo>
                  <a:pt x="70195" y="52442"/>
                </a:lnTo>
                <a:lnTo>
                  <a:pt x="70195" y="54439"/>
                </a:lnTo>
                <a:lnTo>
                  <a:pt x="68873" y="58716"/>
                </a:lnTo>
                <a:lnTo>
                  <a:pt x="64097" y="66176"/>
                </a:lnTo>
                <a:lnTo>
                  <a:pt x="57774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1FF3E91-B527-4957-A896-0E71A1351785}"/>
              </a:ext>
            </a:extLst>
          </p:cNvPr>
          <p:cNvSpPr/>
          <p:nvPr/>
        </p:nvSpPr>
        <p:spPr>
          <a:xfrm>
            <a:off x="6838148" y="4175106"/>
            <a:ext cx="81915" cy="76835"/>
          </a:xfrm>
          <a:custGeom>
            <a:avLst/>
            <a:gdLst/>
            <a:ahLst/>
            <a:cxnLst/>
            <a:rect l="l" t="t" r="r" b="b"/>
            <a:pathLst>
              <a:path w="81914" h="76835">
                <a:moveTo>
                  <a:pt x="40823" y="76415"/>
                </a:moveTo>
                <a:lnTo>
                  <a:pt x="24993" y="73442"/>
                </a:lnTo>
                <a:lnTo>
                  <a:pt x="12010" y="65365"/>
                </a:lnTo>
                <a:lnTo>
                  <a:pt x="3228" y="53448"/>
                </a:lnTo>
                <a:lnTo>
                  <a:pt x="0" y="38956"/>
                </a:lnTo>
                <a:lnTo>
                  <a:pt x="3158" y="24020"/>
                </a:lnTo>
                <a:lnTo>
                  <a:pt x="11823" y="11612"/>
                </a:lnTo>
                <a:lnTo>
                  <a:pt x="24783" y="3137"/>
                </a:lnTo>
                <a:lnTo>
                  <a:pt x="40823" y="0"/>
                </a:lnTo>
                <a:lnTo>
                  <a:pt x="56863" y="3137"/>
                </a:lnTo>
                <a:lnTo>
                  <a:pt x="59703" y="4994"/>
                </a:lnTo>
                <a:lnTo>
                  <a:pt x="32359" y="4994"/>
                </a:lnTo>
                <a:lnTo>
                  <a:pt x="25390" y="8490"/>
                </a:lnTo>
                <a:lnTo>
                  <a:pt x="21407" y="13485"/>
                </a:lnTo>
                <a:lnTo>
                  <a:pt x="15433" y="20477"/>
                </a:lnTo>
                <a:lnTo>
                  <a:pt x="15433" y="44950"/>
                </a:lnTo>
                <a:lnTo>
                  <a:pt x="15931" y="53940"/>
                </a:lnTo>
                <a:lnTo>
                  <a:pt x="20411" y="60433"/>
                </a:lnTo>
                <a:lnTo>
                  <a:pt x="25887" y="68923"/>
                </a:lnTo>
                <a:lnTo>
                  <a:pt x="34849" y="70921"/>
                </a:lnTo>
                <a:lnTo>
                  <a:pt x="60704" y="70921"/>
                </a:lnTo>
                <a:lnTo>
                  <a:pt x="56653" y="73442"/>
                </a:lnTo>
                <a:lnTo>
                  <a:pt x="40823" y="76415"/>
                </a:lnTo>
                <a:close/>
              </a:path>
              <a:path w="81914" h="76835">
                <a:moveTo>
                  <a:pt x="60704" y="70921"/>
                </a:moveTo>
                <a:lnTo>
                  <a:pt x="48788" y="70921"/>
                </a:lnTo>
                <a:lnTo>
                  <a:pt x="56754" y="67425"/>
                </a:lnTo>
                <a:lnTo>
                  <a:pt x="61234" y="60932"/>
                </a:lnTo>
                <a:lnTo>
                  <a:pt x="66213" y="54439"/>
                </a:lnTo>
                <a:lnTo>
                  <a:pt x="66711" y="45449"/>
                </a:lnTo>
                <a:lnTo>
                  <a:pt x="66711" y="29467"/>
                </a:lnTo>
                <a:lnTo>
                  <a:pt x="66213" y="20976"/>
                </a:lnTo>
                <a:lnTo>
                  <a:pt x="61234" y="14483"/>
                </a:lnTo>
                <a:lnTo>
                  <a:pt x="57749" y="9489"/>
                </a:lnTo>
                <a:lnTo>
                  <a:pt x="50780" y="4994"/>
                </a:lnTo>
                <a:lnTo>
                  <a:pt x="59703" y="4994"/>
                </a:lnTo>
                <a:lnTo>
                  <a:pt x="69822" y="11612"/>
                </a:lnTo>
                <a:lnTo>
                  <a:pt x="78488" y="24020"/>
                </a:lnTo>
                <a:lnTo>
                  <a:pt x="81646" y="38956"/>
                </a:lnTo>
                <a:lnTo>
                  <a:pt x="78418" y="53448"/>
                </a:lnTo>
                <a:lnTo>
                  <a:pt x="69635" y="65365"/>
                </a:lnTo>
                <a:lnTo>
                  <a:pt x="60704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0B31F93-38AC-47F7-B988-AD6D9E28FE7E}"/>
              </a:ext>
            </a:extLst>
          </p:cNvPr>
          <p:cNvSpPr/>
          <p:nvPr/>
        </p:nvSpPr>
        <p:spPr>
          <a:xfrm>
            <a:off x="6935726" y="4176100"/>
            <a:ext cx="89535" cy="73660"/>
          </a:xfrm>
          <a:custGeom>
            <a:avLst/>
            <a:gdLst/>
            <a:ahLst/>
            <a:cxnLst/>
            <a:rect l="l" t="t" r="r" b="b"/>
            <a:pathLst>
              <a:path w="89535" h="73660">
                <a:moveTo>
                  <a:pt x="25390" y="67425"/>
                </a:moveTo>
                <a:lnTo>
                  <a:pt x="12446" y="67425"/>
                </a:lnTo>
                <a:lnTo>
                  <a:pt x="12446" y="8990"/>
                </a:lnTo>
                <a:lnTo>
                  <a:pt x="10952" y="7991"/>
                </a:lnTo>
                <a:lnTo>
                  <a:pt x="0" y="7991"/>
                </a:lnTo>
                <a:lnTo>
                  <a:pt x="0" y="1997"/>
                </a:lnTo>
                <a:lnTo>
                  <a:pt x="24394" y="0"/>
                </a:lnTo>
                <a:lnTo>
                  <a:pt x="24394" y="15982"/>
                </a:lnTo>
                <a:lnTo>
                  <a:pt x="29993" y="15982"/>
                </a:lnTo>
                <a:lnTo>
                  <a:pt x="27739" y="19033"/>
                </a:lnTo>
                <a:lnTo>
                  <a:pt x="25390" y="30466"/>
                </a:lnTo>
                <a:lnTo>
                  <a:pt x="25390" y="67425"/>
                </a:lnTo>
                <a:close/>
              </a:path>
              <a:path w="89535" h="73660">
                <a:moveTo>
                  <a:pt x="29993" y="15982"/>
                </a:moveTo>
                <a:lnTo>
                  <a:pt x="24394" y="15982"/>
                </a:lnTo>
                <a:lnTo>
                  <a:pt x="28882" y="9903"/>
                </a:lnTo>
                <a:lnTo>
                  <a:pt x="34911" y="4807"/>
                </a:lnTo>
                <a:lnTo>
                  <a:pt x="42526" y="1303"/>
                </a:lnTo>
                <a:lnTo>
                  <a:pt x="51775" y="0"/>
                </a:lnTo>
                <a:lnTo>
                  <a:pt x="63226" y="1552"/>
                </a:lnTo>
                <a:lnTo>
                  <a:pt x="68268" y="4495"/>
                </a:lnTo>
                <a:lnTo>
                  <a:pt x="50282" y="4495"/>
                </a:lnTo>
                <a:lnTo>
                  <a:pt x="41772" y="6094"/>
                </a:lnTo>
                <a:lnTo>
                  <a:pt x="33728" y="10925"/>
                </a:lnTo>
                <a:lnTo>
                  <a:pt x="29993" y="15982"/>
                </a:lnTo>
                <a:close/>
              </a:path>
              <a:path w="89535" h="73660">
                <a:moveTo>
                  <a:pt x="76667" y="67425"/>
                </a:moveTo>
                <a:lnTo>
                  <a:pt x="63724" y="67425"/>
                </a:lnTo>
                <a:lnTo>
                  <a:pt x="63724" y="13984"/>
                </a:lnTo>
                <a:lnTo>
                  <a:pt x="62230" y="4495"/>
                </a:lnTo>
                <a:lnTo>
                  <a:pt x="68268" y="4495"/>
                </a:lnTo>
                <a:lnTo>
                  <a:pt x="70942" y="6055"/>
                </a:lnTo>
                <a:lnTo>
                  <a:pt x="75298" y="13274"/>
                </a:lnTo>
                <a:lnTo>
                  <a:pt x="76667" y="22974"/>
                </a:lnTo>
                <a:lnTo>
                  <a:pt x="76667" y="67425"/>
                </a:lnTo>
                <a:close/>
              </a:path>
              <a:path w="89535" h="73660">
                <a:moveTo>
                  <a:pt x="497" y="73418"/>
                </a:moveTo>
                <a:lnTo>
                  <a:pt x="0" y="73418"/>
                </a:lnTo>
                <a:lnTo>
                  <a:pt x="0" y="67425"/>
                </a:lnTo>
                <a:lnTo>
                  <a:pt x="38333" y="67425"/>
                </a:lnTo>
                <a:lnTo>
                  <a:pt x="38333" y="72919"/>
                </a:lnTo>
                <a:lnTo>
                  <a:pt x="11948" y="72919"/>
                </a:lnTo>
                <a:lnTo>
                  <a:pt x="497" y="73418"/>
                </a:lnTo>
                <a:close/>
              </a:path>
              <a:path w="89535" h="73660">
                <a:moveTo>
                  <a:pt x="51277" y="73418"/>
                </a:moveTo>
                <a:lnTo>
                  <a:pt x="51277" y="67425"/>
                </a:lnTo>
                <a:lnTo>
                  <a:pt x="89114" y="67425"/>
                </a:lnTo>
                <a:lnTo>
                  <a:pt x="89114" y="72919"/>
                </a:lnTo>
                <a:lnTo>
                  <a:pt x="63226" y="72919"/>
                </a:lnTo>
                <a:lnTo>
                  <a:pt x="51277" y="73418"/>
                </a:lnTo>
                <a:close/>
              </a:path>
              <a:path w="89535" h="73660">
                <a:moveTo>
                  <a:pt x="38333" y="73418"/>
                </a:moveTo>
                <a:lnTo>
                  <a:pt x="36840" y="73418"/>
                </a:lnTo>
                <a:lnTo>
                  <a:pt x="24892" y="72919"/>
                </a:lnTo>
                <a:lnTo>
                  <a:pt x="38333" y="72919"/>
                </a:lnTo>
                <a:lnTo>
                  <a:pt x="38333" y="73418"/>
                </a:lnTo>
                <a:close/>
              </a:path>
              <a:path w="89535" h="73660">
                <a:moveTo>
                  <a:pt x="89114" y="73418"/>
                </a:moveTo>
                <a:lnTo>
                  <a:pt x="87620" y="73418"/>
                </a:lnTo>
                <a:lnTo>
                  <a:pt x="76170" y="72919"/>
                </a:lnTo>
                <a:lnTo>
                  <a:pt x="89114" y="72919"/>
                </a:lnTo>
                <a:lnTo>
                  <a:pt x="89114" y="7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FA96795-D7C0-4CAB-ADD6-7ADD337F04A3}"/>
              </a:ext>
            </a:extLst>
          </p:cNvPr>
          <p:cNvSpPr/>
          <p:nvPr/>
        </p:nvSpPr>
        <p:spPr>
          <a:xfrm>
            <a:off x="7131374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54264" y="238736"/>
                </a:moveTo>
                <a:lnTo>
                  <a:pt x="52771" y="238736"/>
                </a:lnTo>
                <a:lnTo>
                  <a:pt x="48135" y="235856"/>
                </a:lnTo>
                <a:lnTo>
                  <a:pt x="15931" y="193785"/>
                </a:lnTo>
                <a:lnTo>
                  <a:pt x="2924" y="153392"/>
                </a:lnTo>
                <a:lnTo>
                  <a:pt x="0" y="119368"/>
                </a:lnTo>
                <a:lnTo>
                  <a:pt x="653" y="103268"/>
                </a:lnTo>
                <a:lnTo>
                  <a:pt x="14935" y="46448"/>
                </a:lnTo>
                <a:lnTo>
                  <a:pt x="38520" y="11799"/>
                </a:lnTo>
                <a:lnTo>
                  <a:pt x="52771" y="0"/>
                </a:lnTo>
                <a:lnTo>
                  <a:pt x="54264" y="0"/>
                </a:lnTo>
                <a:lnTo>
                  <a:pt x="55260" y="499"/>
                </a:lnTo>
                <a:lnTo>
                  <a:pt x="55260" y="3496"/>
                </a:lnTo>
                <a:lnTo>
                  <a:pt x="52273" y="6492"/>
                </a:lnTo>
                <a:lnTo>
                  <a:pt x="33892" y="30942"/>
                </a:lnTo>
                <a:lnTo>
                  <a:pt x="22091" y="58622"/>
                </a:lnTo>
                <a:lnTo>
                  <a:pt x="15798" y="88456"/>
                </a:lnTo>
                <a:lnTo>
                  <a:pt x="13939" y="119368"/>
                </a:lnTo>
                <a:lnTo>
                  <a:pt x="15573" y="147945"/>
                </a:lnTo>
                <a:lnTo>
                  <a:pt x="21407" y="177553"/>
                </a:lnTo>
                <a:lnTo>
                  <a:pt x="32842" y="206037"/>
                </a:lnTo>
                <a:lnTo>
                  <a:pt x="51277" y="231244"/>
                </a:lnTo>
                <a:lnTo>
                  <a:pt x="55260" y="235239"/>
                </a:lnTo>
                <a:lnTo>
                  <a:pt x="55260" y="238236"/>
                </a:lnTo>
                <a:lnTo>
                  <a:pt x="54264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76678DC0-BAE4-41E9-9485-23276E592046}"/>
              </a:ext>
            </a:extLst>
          </p:cNvPr>
          <p:cNvSpPr/>
          <p:nvPr/>
        </p:nvSpPr>
        <p:spPr>
          <a:xfrm>
            <a:off x="7207549" y="4108180"/>
            <a:ext cx="104775" cy="108585"/>
          </a:xfrm>
          <a:custGeom>
            <a:avLst/>
            <a:gdLst/>
            <a:ahLst/>
            <a:cxnLst/>
            <a:rect l="l" t="t" r="r" b="b"/>
            <a:pathLst>
              <a:path w="104775" h="108585">
                <a:moveTo>
                  <a:pt x="4978" y="39456"/>
                </a:moveTo>
                <a:lnTo>
                  <a:pt x="0" y="39456"/>
                </a:lnTo>
                <a:lnTo>
                  <a:pt x="0" y="36959"/>
                </a:lnTo>
                <a:lnTo>
                  <a:pt x="1750" y="30341"/>
                </a:lnTo>
                <a:lnTo>
                  <a:pt x="7280" y="17730"/>
                </a:lnTo>
                <a:lnTo>
                  <a:pt x="17012" y="5493"/>
                </a:lnTo>
                <a:lnTo>
                  <a:pt x="31364" y="0"/>
                </a:lnTo>
                <a:lnTo>
                  <a:pt x="39438" y="1568"/>
                </a:lnTo>
                <a:lnTo>
                  <a:pt x="45102" y="5493"/>
                </a:lnTo>
                <a:lnTo>
                  <a:pt x="30368" y="5493"/>
                </a:lnTo>
                <a:lnTo>
                  <a:pt x="24674" y="6726"/>
                </a:lnTo>
                <a:lnTo>
                  <a:pt x="18420" y="11237"/>
                </a:lnTo>
                <a:lnTo>
                  <a:pt x="12166" y="20243"/>
                </a:lnTo>
                <a:lnTo>
                  <a:pt x="6471" y="34961"/>
                </a:lnTo>
                <a:lnTo>
                  <a:pt x="5476" y="38956"/>
                </a:lnTo>
                <a:lnTo>
                  <a:pt x="4978" y="39456"/>
                </a:lnTo>
                <a:close/>
              </a:path>
              <a:path w="104775" h="108585">
                <a:moveTo>
                  <a:pt x="61834" y="102886"/>
                </a:moveTo>
                <a:lnTo>
                  <a:pt x="51775" y="102886"/>
                </a:lnTo>
                <a:lnTo>
                  <a:pt x="70149" y="94223"/>
                </a:lnTo>
                <a:lnTo>
                  <a:pt x="83388" y="74417"/>
                </a:lnTo>
                <a:lnTo>
                  <a:pt x="91401" y="52738"/>
                </a:lnTo>
                <a:lnTo>
                  <a:pt x="94092" y="38457"/>
                </a:lnTo>
                <a:lnTo>
                  <a:pt x="94092" y="29467"/>
                </a:lnTo>
                <a:lnTo>
                  <a:pt x="91105" y="23474"/>
                </a:lnTo>
                <a:lnTo>
                  <a:pt x="86126" y="18979"/>
                </a:lnTo>
                <a:lnTo>
                  <a:pt x="83139" y="15982"/>
                </a:lnTo>
                <a:lnTo>
                  <a:pt x="82144" y="14483"/>
                </a:lnTo>
                <a:lnTo>
                  <a:pt x="82144" y="6492"/>
                </a:lnTo>
                <a:lnTo>
                  <a:pt x="88118" y="0"/>
                </a:lnTo>
                <a:lnTo>
                  <a:pt x="98075" y="0"/>
                </a:lnTo>
                <a:lnTo>
                  <a:pt x="104547" y="3995"/>
                </a:lnTo>
                <a:lnTo>
                  <a:pt x="104547" y="16981"/>
                </a:lnTo>
                <a:lnTo>
                  <a:pt x="101746" y="36529"/>
                </a:lnTo>
                <a:lnTo>
                  <a:pt x="92598" y="67363"/>
                </a:lnTo>
                <a:lnTo>
                  <a:pt x="75983" y="95854"/>
                </a:lnTo>
                <a:lnTo>
                  <a:pt x="61834" y="102886"/>
                </a:lnTo>
                <a:close/>
              </a:path>
              <a:path w="104775" h="108585">
                <a:moveTo>
                  <a:pt x="50780" y="108380"/>
                </a:moveTo>
                <a:lnTo>
                  <a:pt x="41181" y="107350"/>
                </a:lnTo>
                <a:lnTo>
                  <a:pt x="30741" y="103135"/>
                </a:lnTo>
                <a:lnTo>
                  <a:pt x="22356" y="94052"/>
                </a:lnTo>
                <a:lnTo>
                  <a:pt x="18918" y="78413"/>
                </a:lnTo>
                <a:lnTo>
                  <a:pt x="19548" y="70484"/>
                </a:lnTo>
                <a:lnTo>
                  <a:pt x="21718" y="60682"/>
                </a:lnTo>
                <a:lnTo>
                  <a:pt x="25848" y="47509"/>
                </a:lnTo>
                <a:lnTo>
                  <a:pt x="32359" y="29467"/>
                </a:lnTo>
                <a:lnTo>
                  <a:pt x="34351" y="25471"/>
                </a:lnTo>
                <a:lnTo>
                  <a:pt x="36342" y="18979"/>
                </a:lnTo>
                <a:lnTo>
                  <a:pt x="36342" y="5493"/>
                </a:lnTo>
                <a:lnTo>
                  <a:pt x="45102" y="5493"/>
                </a:lnTo>
                <a:lnTo>
                  <a:pt x="45552" y="5806"/>
                </a:lnTo>
                <a:lnTo>
                  <a:pt x="49426" y="12010"/>
                </a:lnTo>
                <a:lnTo>
                  <a:pt x="50780" y="19478"/>
                </a:lnTo>
                <a:lnTo>
                  <a:pt x="50780" y="23973"/>
                </a:lnTo>
                <a:lnTo>
                  <a:pt x="49784" y="27469"/>
                </a:lnTo>
                <a:lnTo>
                  <a:pt x="47793" y="31465"/>
                </a:lnTo>
                <a:lnTo>
                  <a:pt x="42542" y="45957"/>
                </a:lnTo>
                <a:lnTo>
                  <a:pt x="38271" y="59371"/>
                </a:lnTo>
                <a:lnTo>
                  <a:pt x="35401" y="71569"/>
                </a:lnTo>
                <a:lnTo>
                  <a:pt x="34351" y="82408"/>
                </a:lnTo>
                <a:lnTo>
                  <a:pt x="35393" y="90876"/>
                </a:lnTo>
                <a:lnTo>
                  <a:pt x="38582" y="97329"/>
                </a:lnTo>
                <a:lnTo>
                  <a:pt x="44012" y="101442"/>
                </a:lnTo>
                <a:lnTo>
                  <a:pt x="51775" y="102886"/>
                </a:lnTo>
                <a:lnTo>
                  <a:pt x="61834" y="102886"/>
                </a:lnTo>
                <a:lnTo>
                  <a:pt x="50780" y="108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BDF99BA-161C-47BA-A5AD-AEE522F111FF}"/>
              </a:ext>
            </a:extLst>
          </p:cNvPr>
          <p:cNvSpPr/>
          <p:nvPr/>
        </p:nvSpPr>
        <p:spPr>
          <a:xfrm>
            <a:off x="7337979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2489" y="238736"/>
                </a:moveTo>
                <a:lnTo>
                  <a:pt x="995" y="238736"/>
                </a:lnTo>
                <a:lnTo>
                  <a:pt x="0" y="237737"/>
                </a:lnTo>
                <a:lnTo>
                  <a:pt x="0" y="235239"/>
                </a:lnTo>
                <a:lnTo>
                  <a:pt x="2987" y="232243"/>
                </a:lnTo>
                <a:lnTo>
                  <a:pt x="21578" y="207723"/>
                </a:lnTo>
                <a:lnTo>
                  <a:pt x="33355" y="179926"/>
                </a:lnTo>
                <a:lnTo>
                  <a:pt x="39531" y="150068"/>
                </a:lnTo>
                <a:lnTo>
                  <a:pt x="41321" y="119368"/>
                </a:lnTo>
                <a:lnTo>
                  <a:pt x="38855" y="84195"/>
                </a:lnTo>
                <a:lnTo>
                  <a:pt x="31675" y="53753"/>
                </a:lnTo>
                <a:lnTo>
                  <a:pt x="20108" y="28273"/>
                </a:lnTo>
                <a:lnTo>
                  <a:pt x="4480" y="7991"/>
                </a:lnTo>
                <a:lnTo>
                  <a:pt x="0" y="3496"/>
                </a:lnTo>
                <a:lnTo>
                  <a:pt x="0" y="998"/>
                </a:lnTo>
                <a:lnTo>
                  <a:pt x="995" y="0"/>
                </a:lnTo>
                <a:lnTo>
                  <a:pt x="2489" y="0"/>
                </a:lnTo>
                <a:lnTo>
                  <a:pt x="39329" y="44950"/>
                </a:lnTo>
                <a:lnTo>
                  <a:pt x="52335" y="85343"/>
                </a:lnTo>
                <a:lnTo>
                  <a:pt x="55260" y="119368"/>
                </a:lnTo>
                <a:lnTo>
                  <a:pt x="54607" y="135467"/>
                </a:lnTo>
                <a:lnTo>
                  <a:pt x="40325" y="192287"/>
                </a:lnTo>
                <a:lnTo>
                  <a:pt x="17113" y="226749"/>
                </a:lnTo>
                <a:lnTo>
                  <a:pt x="7490" y="235692"/>
                </a:lnTo>
                <a:lnTo>
                  <a:pt x="2489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779B15A-3482-4BB0-A3C1-6215250AD63E}"/>
              </a:ext>
            </a:extLst>
          </p:cNvPr>
          <p:cNvSpPr/>
          <p:nvPr/>
        </p:nvSpPr>
        <p:spPr>
          <a:xfrm>
            <a:off x="7429587" y="4033258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0" y="0"/>
                </a:moveTo>
                <a:lnTo>
                  <a:pt x="122967" y="0"/>
                </a:lnTo>
              </a:path>
            </a:pathLst>
          </a:custGeom>
          <a:ln w="79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AD6C51F-091A-4026-8B75-EBFCF7607462}"/>
              </a:ext>
            </a:extLst>
          </p:cNvPr>
          <p:cNvSpPr/>
          <p:nvPr/>
        </p:nvSpPr>
        <p:spPr>
          <a:xfrm>
            <a:off x="7491315" y="4037254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381"/>
                </a:lnTo>
              </a:path>
            </a:pathLst>
          </a:custGeom>
          <a:ln w="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2358F09-7657-4C1A-8DD5-07C2A04F1568}"/>
              </a:ext>
            </a:extLst>
          </p:cNvPr>
          <p:cNvSpPr/>
          <p:nvPr/>
        </p:nvSpPr>
        <p:spPr>
          <a:xfrm>
            <a:off x="7590390" y="4045744"/>
            <a:ext cx="118745" cy="217170"/>
          </a:xfrm>
          <a:custGeom>
            <a:avLst/>
            <a:gdLst/>
            <a:ahLst/>
            <a:cxnLst/>
            <a:rect l="l" t="t" r="r" b="b"/>
            <a:pathLst>
              <a:path w="118745" h="217170">
                <a:moveTo>
                  <a:pt x="76170" y="64928"/>
                </a:moveTo>
                <a:lnTo>
                  <a:pt x="59741" y="64928"/>
                </a:lnTo>
                <a:lnTo>
                  <a:pt x="63296" y="47135"/>
                </a:lnTo>
                <a:lnTo>
                  <a:pt x="82517" y="4932"/>
                </a:lnTo>
                <a:lnTo>
                  <a:pt x="98075" y="0"/>
                </a:lnTo>
                <a:lnTo>
                  <a:pt x="105255" y="952"/>
                </a:lnTo>
                <a:lnTo>
                  <a:pt x="111828" y="3870"/>
                </a:lnTo>
                <a:lnTo>
                  <a:pt x="112911" y="4994"/>
                </a:lnTo>
                <a:lnTo>
                  <a:pt x="93096" y="4994"/>
                </a:lnTo>
                <a:lnTo>
                  <a:pt x="89114" y="8490"/>
                </a:lnTo>
                <a:lnTo>
                  <a:pt x="81149" y="37958"/>
                </a:lnTo>
                <a:lnTo>
                  <a:pt x="76170" y="64928"/>
                </a:lnTo>
                <a:close/>
              </a:path>
              <a:path w="118745" h="217170">
                <a:moveTo>
                  <a:pt x="112015" y="30466"/>
                </a:moveTo>
                <a:lnTo>
                  <a:pt x="101062" y="30466"/>
                </a:lnTo>
                <a:lnTo>
                  <a:pt x="96581" y="27469"/>
                </a:lnTo>
                <a:lnTo>
                  <a:pt x="96581" y="18479"/>
                </a:lnTo>
                <a:lnTo>
                  <a:pt x="99070" y="10488"/>
                </a:lnTo>
                <a:lnTo>
                  <a:pt x="109526" y="9489"/>
                </a:lnTo>
                <a:lnTo>
                  <a:pt x="105045" y="4994"/>
                </a:lnTo>
                <a:lnTo>
                  <a:pt x="112911" y="4994"/>
                </a:lnTo>
                <a:lnTo>
                  <a:pt x="116628" y="8849"/>
                </a:lnTo>
                <a:lnTo>
                  <a:pt x="118487" y="15982"/>
                </a:lnTo>
                <a:lnTo>
                  <a:pt x="118487" y="25471"/>
                </a:lnTo>
                <a:lnTo>
                  <a:pt x="112015" y="30466"/>
                </a:lnTo>
                <a:close/>
              </a:path>
              <a:path w="118745" h="217170">
                <a:moveTo>
                  <a:pt x="102057" y="72419"/>
                </a:moveTo>
                <a:lnTo>
                  <a:pt x="36342" y="72419"/>
                </a:lnTo>
                <a:lnTo>
                  <a:pt x="36342" y="64928"/>
                </a:lnTo>
                <a:lnTo>
                  <a:pt x="102057" y="64928"/>
                </a:lnTo>
                <a:lnTo>
                  <a:pt x="102057" y="72419"/>
                </a:lnTo>
                <a:close/>
              </a:path>
              <a:path w="118745" h="217170">
                <a:moveTo>
                  <a:pt x="32938" y="211765"/>
                </a:moveTo>
                <a:lnTo>
                  <a:pt x="20412" y="211765"/>
                </a:lnTo>
                <a:lnTo>
                  <a:pt x="28081" y="207973"/>
                </a:lnTo>
                <a:lnTo>
                  <a:pt x="33604" y="197906"/>
                </a:lnTo>
                <a:lnTo>
                  <a:pt x="37634" y="183531"/>
                </a:lnTo>
                <a:lnTo>
                  <a:pt x="40823" y="166815"/>
                </a:lnTo>
                <a:lnTo>
                  <a:pt x="58745" y="72419"/>
                </a:lnTo>
                <a:lnTo>
                  <a:pt x="74677" y="72419"/>
                </a:lnTo>
                <a:lnTo>
                  <a:pt x="60239" y="148336"/>
                </a:lnTo>
                <a:lnTo>
                  <a:pt x="59266" y="153962"/>
                </a:lnTo>
                <a:lnTo>
                  <a:pt x="56567" y="166003"/>
                </a:lnTo>
                <a:lnTo>
                  <a:pt x="52468" y="180573"/>
                </a:lnTo>
                <a:lnTo>
                  <a:pt x="47295" y="193785"/>
                </a:lnTo>
                <a:lnTo>
                  <a:pt x="43025" y="201168"/>
                </a:lnTo>
                <a:lnTo>
                  <a:pt x="37027" y="208644"/>
                </a:lnTo>
                <a:lnTo>
                  <a:pt x="32938" y="211765"/>
                </a:lnTo>
                <a:close/>
              </a:path>
              <a:path w="118745" h="217170">
                <a:moveTo>
                  <a:pt x="20412" y="216760"/>
                </a:moveTo>
                <a:lnTo>
                  <a:pt x="13022" y="215738"/>
                </a:lnTo>
                <a:lnTo>
                  <a:pt x="6472" y="212702"/>
                </a:lnTo>
                <a:lnTo>
                  <a:pt x="1789" y="207700"/>
                </a:lnTo>
                <a:lnTo>
                  <a:pt x="0" y="200778"/>
                </a:lnTo>
                <a:lnTo>
                  <a:pt x="0" y="191288"/>
                </a:lnTo>
                <a:lnTo>
                  <a:pt x="6970" y="186294"/>
                </a:lnTo>
                <a:lnTo>
                  <a:pt x="17425" y="186294"/>
                </a:lnTo>
                <a:lnTo>
                  <a:pt x="21905" y="189290"/>
                </a:lnTo>
                <a:lnTo>
                  <a:pt x="21905" y="198280"/>
                </a:lnTo>
                <a:lnTo>
                  <a:pt x="19914" y="206771"/>
                </a:lnTo>
                <a:lnTo>
                  <a:pt x="8961" y="207270"/>
                </a:lnTo>
                <a:lnTo>
                  <a:pt x="13442" y="211765"/>
                </a:lnTo>
                <a:lnTo>
                  <a:pt x="32938" y="211765"/>
                </a:lnTo>
                <a:lnTo>
                  <a:pt x="29443" y="214434"/>
                </a:lnTo>
                <a:lnTo>
                  <a:pt x="20412" y="21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D8CC4ED2-8668-4D39-AFCC-200D97B42D84}"/>
              </a:ext>
            </a:extLst>
          </p:cNvPr>
          <p:cNvSpPr/>
          <p:nvPr/>
        </p:nvSpPr>
        <p:spPr>
          <a:xfrm>
            <a:off x="7701908" y="4175106"/>
            <a:ext cx="70485" cy="76835"/>
          </a:xfrm>
          <a:custGeom>
            <a:avLst/>
            <a:gdLst/>
            <a:ahLst/>
            <a:cxnLst/>
            <a:rect l="l" t="t" r="r" b="b"/>
            <a:pathLst>
              <a:path w="70485" h="76835">
                <a:moveTo>
                  <a:pt x="39827" y="76415"/>
                </a:moveTo>
                <a:lnTo>
                  <a:pt x="24363" y="73434"/>
                </a:lnTo>
                <a:lnTo>
                  <a:pt x="11699" y="65302"/>
                </a:lnTo>
                <a:lnTo>
                  <a:pt x="3142" y="53238"/>
                </a:lnTo>
                <a:lnTo>
                  <a:pt x="0" y="38457"/>
                </a:lnTo>
                <a:lnTo>
                  <a:pt x="2800" y="24441"/>
                </a:lnTo>
                <a:lnTo>
                  <a:pt x="10827" y="12111"/>
                </a:lnTo>
                <a:lnTo>
                  <a:pt x="23522" y="3340"/>
                </a:lnTo>
                <a:lnTo>
                  <a:pt x="40325" y="0"/>
                </a:lnTo>
                <a:lnTo>
                  <a:pt x="46781" y="234"/>
                </a:lnTo>
                <a:lnTo>
                  <a:pt x="56131" y="1872"/>
                </a:lnTo>
                <a:lnTo>
                  <a:pt x="62983" y="5493"/>
                </a:lnTo>
                <a:lnTo>
                  <a:pt x="40823" y="5493"/>
                </a:lnTo>
                <a:lnTo>
                  <a:pt x="30267" y="7624"/>
                </a:lnTo>
                <a:lnTo>
                  <a:pt x="22091" y="13922"/>
                </a:lnTo>
                <a:lnTo>
                  <a:pt x="16809" y="24246"/>
                </a:lnTo>
                <a:lnTo>
                  <a:pt x="14934" y="38457"/>
                </a:lnTo>
                <a:lnTo>
                  <a:pt x="17455" y="53643"/>
                </a:lnTo>
                <a:lnTo>
                  <a:pt x="23896" y="63679"/>
                </a:lnTo>
                <a:lnTo>
                  <a:pt x="32577" y="69220"/>
                </a:lnTo>
                <a:lnTo>
                  <a:pt x="41818" y="70921"/>
                </a:lnTo>
                <a:lnTo>
                  <a:pt x="57934" y="70921"/>
                </a:lnTo>
                <a:lnTo>
                  <a:pt x="54863" y="73262"/>
                </a:lnTo>
                <a:lnTo>
                  <a:pt x="39827" y="76415"/>
                </a:lnTo>
                <a:close/>
              </a:path>
              <a:path w="70485" h="76835">
                <a:moveTo>
                  <a:pt x="64719" y="22974"/>
                </a:moveTo>
                <a:lnTo>
                  <a:pt x="55758" y="22974"/>
                </a:lnTo>
                <a:lnTo>
                  <a:pt x="52273" y="19977"/>
                </a:lnTo>
                <a:lnTo>
                  <a:pt x="52273" y="11986"/>
                </a:lnTo>
                <a:lnTo>
                  <a:pt x="54264" y="9489"/>
                </a:lnTo>
                <a:lnTo>
                  <a:pt x="57251" y="7991"/>
                </a:lnTo>
                <a:lnTo>
                  <a:pt x="51277" y="5493"/>
                </a:lnTo>
                <a:lnTo>
                  <a:pt x="62983" y="5493"/>
                </a:lnTo>
                <a:lnTo>
                  <a:pt x="64548" y="6321"/>
                </a:lnTo>
                <a:lnTo>
                  <a:pt x="68204" y="14983"/>
                </a:lnTo>
                <a:lnTo>
                  <a:pt x="68204" y="20477"/>
                </a:lnTo>
                <a:lnTo>
                  <a:pt x="64719" y="22974"/>
                </a:lnTo>
                <a:close/>
              </a:path>
              <a:path w="70485" h="76835">
                <a:moveTo>
                  <a:pt x="57934" y="70921"/>
                </a:moveTo>
                <a:lnTo>
                  <a:pt x="41818" y="70921"/>
                </a:lnTo>
                <a:lnTo>
                  <a:pt x="49029" y="69977"/>
                </a:lnTo>
                <a:lnTo>
                  <a:pt x="55446" y="67113"/>
                </a:lnTo>
                <a:lnTo>
                  <a:pt x="60650" y="62282"/>
                </a:lnTo>
                <a:lnTo>
                  <a:pt x="64221" y="55438"/>
                </a:lnTo>
                <a:lnTo>
                  <a:pt x="65217" y="52941"/>
                </a:lnTo>
                <a:lnTo>
                  <a:pt x="65217" y="52442"/>
                </a:lnTo>
                <a:lnTo>
                  <a:pt x="70195" y="52442"/>
                </a:lnTo>
                <a:lnTo>
                  <a:pt x="70195" y="54439"/>
                </a:lnTo>
                <a:lnTo>
                  <a:pt x="68881" y="58716"/>
                </a:lnTo>
                <a:lnTo>
                  <a:pt x="64159" y="66176"/>
                </a:lnTo>
                <a:lnTo>
                  <a:pt x="57934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0DCD94FA-BDDB-41F1-8C70-F46EA8D4FF2F}"/>
              </a:ext>
            </a:extLst>
          </p:cNvPr>
          <p:cNvSpPr/>
          <p:nvPr/>
        </p:nvSpPr>
        <p:spPr>
          <a:xfrm>
            <a:off x="7785545" y="4175106"/>
            <a:ext cx="71755" cy="76835"/>
          </a:xfrm>
          <a:custGeom>
            <a:avLst/>
            <a:gdLst/>
            <a:ahLst/>
            <a:cxnLst/>
            <a:rect l="l" t="t" r="r" b="b"/>
            <a:pathLst>
              <a:path w="71754" h="76835">
                <a:moveTo>
                  <a:pt x="40325" y="76415"/>
                </a:moveTo>
                <a:lnTo>
                  <a:pt x="24783" y="73356"/>
                </a:lnTo>
                <a:lnTo>
                  <a:pt x="11948" y="65053"/>
                </a:lnTo>
                <a:lnTo>
                  <a:pt x="3220" y="52816"/>
                </a:lnTo>
                <a:lnTo>
                  <a:pt x="0" y="37958"/>
                </a:lnTo>
                <a:lnTo>
                  <a:pt x="2909" y="23388"/>
                </a:lnTo>
                <a:lnTo>
                  <a:pt x="10952" y="11300"/>
                </a:lnTo>
                <a:lnTo>
                  <a:pt x="23103" y="3051"/>
                </a:lnTo>
                <a:lnTo>
                  <a:pt x="38333" y="0"/>
                </a:lnTo>
                <a:lnTo>
                  <a:pt x="53969" y="3043"/>
                </a:lnTo>
                <a:lnTo>
                  <a:pt x="56496" y="4994"/>
                </a:lnTo>
                <a:lnTo>
                  <a:pt x="38333" y="4994"/>
                </a:lnTo>
                <a:lnTo>
                  <a:pt x="32227" y="5907"/>
                </a:lnTo>
                <a:lnTo>
                  <a:pt x="24954" y="9676"/>
                </a:lnTo>
                <a:lnTo>
                  <a:pt x="18521" y="17847"/>
                </a:lnTo>
                <a:lnTo>
                  <a:pt x="14935" y="31964"/>
                </a:lnTo>
                <a:lnTo>
                  <a:pt x="71049" y="31964"/>
                </a:lnTo>
                <a:lnTo>
                  <a:pt x="71191" y="32963"/>
                </a:lnTo>
                <a:lnTo>
                  <a:pt x="71191" y="36459"/>
                </a:lnTo>
                <a:lnTo>
                  <a:pt x="14935" y="36459"/>
                </a:lnTo>
                <a:lnTo>
                  <a:pt x="14935" y="52941"/>
                </a:lnTo>
                <a:lnTo>
                  <a:pt x="21407" y="60932"/>
                </a:lnTo>
                <a:lnTo>
                  <a:pt x="26386" y="67425"/>
                </a:lnTo>
                <a:lnTo>
                  <a:pt x="33853" y="70921"/>
                </a:lnTo>
                <a:lnTo>
                  <a:pt x="58222" y="70921"/>
                </a:lnTo>
                <a:lnTo>
                  <a:pt x="54599" y="73473"/>
                </a:lnTo>
                <a:lnTo>
                  <a:pt x="40325" y="76415"/>
                </a:lnTo>
                <a:close/>
              </a:path>
              <a:path w="71754" h="76835">
                <a:moveTo>
                  <a:pt x="71049" y="31964"/>
                </a:moveTo>
                <a:lnTo>
                  <a:pt x="59741" y="31964"/>
                </a:lnTo>
                <a:lnTo>
                  <a:pt x="59057" y="26064"/>
                </a:lnTo>
                <a:lnTo>
                  <a:pt x="56505" y="16981"/>
                </a:lnTo>
                <a:lnTo>
                  <a:pt x="50220" y="8646"/>
                </a:lnTo>
                <a:lnTo>
                  <a:pt x="38333" y="4994"/>
                </a:lnTo>
                <a:lnTo>
                  <a:pt x="56496" y="4994"/>
                </a:lnTo>
                <a:lnTo>
                  <a:pt x="64097" y="10862"/>
                </a:lnTo>
                <a:lnTo>
                  <a:pt x="69558" y="21491"/>
                </a:lnTo>
                <a:lnTo>
                  <a:pt x="71049" y="31964"/>
                </a:lnTo>
                <a:close/>
              </a:path>
              <a:path w="71754" h="76835">
                <a:moveTo>
                  <a:pt x="58222" y="70921"/>
                </a:moveTo>
                <a:lnTo>
                  <a:pt x="41818" y="70921"/>
                </a:lnTo>
                <a:lnTo>
                  <a:pt x="47295" y="70320"/>
                </a:lnTo>
                <a:lnTo>
                  <a:pt x="53891" y="67987"/>
                </a:lnTo>
                <a:lnTo>
                  <a:pt x="60301" y="63125"/>
                </a:lnTo>
                <a:lnTo>
                  <a:pt x="65218" y="54939"/>
                </a:lnTo>
                <a:lnTo>
                  <a:pt x="65715" y="52941"/>
                </a:lnTo>
                <a:lnTo>
                  <a:pt x="66213" y="51942"/>
                </a:lnTo>
                <a:lnTo>
                  <a:pt x="70693" y="51942"/>
                </a:lnTo>
                <a:lnTo>
                  <a:pt x="71191" y="53940"/>
                </a:lnTo>
                <a:lnTo>
                  <a:pt x="71191" y="54439"/>
                </a:lnTo>
                <a:lnTo>
                  <a:pt x="69519" y="59348"/>
                </a:lnTo>
                <a:lnTo>
                  <a:pt x="64159" y="66738"/>
                </a:lnTo>
                <a:lnTo>
                  <a:pt x="58222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08883614-A41C-463C-92D6-D6417752F3DC}"/>
              </a:ext>
            </a:extLst>
          </p:cNvPr>
          <p:cNvSpPr/>
          <p:nvPr/>
        </p:nvSpPr>
        <p:spPr>
          <a:xfrm>
            <a:off x="7872667" y="4176100"/>
            <a:ext cx="89535" cy="73660"/>
          </a:xfrm>
          <a:custGeom>
            <a:avLst/>
            <a:gdLst/>
            <a:ahLst/>
            <a:cxnLst/>
            <a:rect l="l" t="t" r="r" b="b"/>
            <a:pathLst>
              <a:path w="89535" h="73660">
                <a:moveTo>
                  <a:pt x="25390" y="67425"/>
                </a:moveTo>
                <a:lnTo>
                  <a:pt x="12446" y="67425"/>
                </a:lnTo>
                <a:lnTo>
                  <a:pt x="12446" y="8990"/>
                </a:lnTo>
                <a:lnTo>
                  <a:pt x="10953" y="7991"/>
                </a:lnTo>
                <a:lnTo>
                  <a:pt x="0" y="7991"/>
                </a:lnTo>
                <a:lnTo>
                  <a:pt x="0" y="1997"/>
                </a:lnTo>
                <a:lnTo>
                  <a:pt x="24394" y="0"/>
                </a:lnTo>
                <a:lnTo>
                  <a:pt x="24394" y="15982"/>
                </a:lnTo>
                <a:lnTo>
                  <a:pt x="29993" y="15982"/>
                </a:lnTo>
                <a:lnTo>
                  <a:pt x="27739" y="19033"/>
                </a:lnTo>
                <a:lnTo>
                  <a:pt x="25390" y="30466"/>
                </a:lnTo>
                <a:lnTo>
                  <a:pt x="25390" y="67425"/>
                </a:lnTo>
                <a:close/>
              </a:path>
              <a:path w="89535" h="73660">
                <a:moveTo>
                  <a:pt x="29993" y="15982"/>
                </a:moveTo>
                <a:lnTo>
                  <a:pt x="24394" y="15982"/>
                </a:lnTo>
                <a:lnTo>
                  <a:pt x="28812" y="9903"/>
                </a:lnTo>
                <a:lnTo>
                  <a:pt x="34724" y="4807"/>
                </a:lnTo>
                <a:lnTo>
                  <a:pt x="42316" y="1303"/>
                </a:lnTo>
                <a:lnTo>
                  <a:pt x="51775" y="0"/>
                </a:lnTo>
                <a:lnTo>
                  <a:pt x="63016" y="1552"/>
                </a:lnTo>
                <a:lnTo>
                  <a:pt x="68073" y="4495"/>
                </a:lnTo>
                <a:lnTo>
                  <a:pt x="50282" y="4495"/>
                </a:lnTo>
                <a:lnTo>
                  <a:pt x="41772" y="6094"/>
                </a:lnTo>
                <a:lnTo>
                  <a:pt x="33729" y="10925"/>
                </a:lnTo>
                <a:lnTo>
                  <a:pt x="29993" y="15982"/>
                </a:lnTo>
                <a:close/>
              </a:path>
              <a:path w="89535" h="73660">
                <a:moveTo>
                  <a:pt x="76668" y="67425"/>
                </a:moveTo>
                <a:lnTo>
                  <a:pt x="63226" y="67425"/>
                </a:lnTo>
                <a:lnTo>
                  <a:pt x="63226" y="13984"/>
                </a:lnTo>
                <a:lnTo>
                  <a:pt x="61732" y="4495"/>
                </a:lnTo>
                <a:lnTo>
                  <a:pt x="68073" y="4495"/>
                </a:lnTo>
                <a:lnTo>
                  <a:pt x="70756" y="6055"/>
                </a:lnTo>
                <a:lnTo>
                  <a:pt x="75229" y="13274"/>
                </a:lnTo>
                <a:lnTo>
                  <a:pt x="76668" y="22974"/>
                </a:lnTo>
                <a:lnTo>
                  <a:pt x="76668" y="67425"/>
                </a:lnTo>
                <a:close/>
              </a:path>
              <a:path w="89535" h="73660">
                <a:moveTo>
                  <a:pt x="0" y="73418"/>
                </a:moveTo>
                <a:lnTo>
                  <a:pt x="0" y="67425"/>
                </a:lnTo>
                <a:lnTo>
                  <a:pt x="37836" y="67425"/>
                </a:lnTo>
                <a:lnTo>
                  <a:pt x="37836" y="72919"/>
                </a:lnTo>
                <a:lnTo>
                  <a:pt x="11948" y="72919"/>
                </a:lnTo>
                <a:lnTo>
                  <a:pt x="0" y="73418"/>
                </a:lnTo>
                <a:close/>
              </a:path>
              <a:path w="89535" h="73660">
                <a:moveTo>
                  <a:pt x="51277" y="73418"/>
                </a:moveTo>
                <a:lnTo>
                  <a:pt x="50780" y="73418"/>
                </a:lnTo>
                <a:lnTo>
                  <a:pt x="50780" y="67425"/>
                </a:lnTo>
                <a:lnTo>
                  <a:pt x="89114" y="67425"/>
                </a:lnTo>
                <a:lnTo>
                  <a:pt x="89114" y="72919"/>
                </a:lnTo>
                <a:lnTo>
                  <a:pt x="62728" y="72919"/>
                </a:lnTo>
                <a:lnTo>
                  <a:pt x="51277" y="73418"/>
                </a:lnTo>
                <a:close/>
              </a:path>
              <a:path w="89535" h="73660">
                <a:moveTo>
                  <a:pt x="37836" y="73418"/>
                </a:moveTo>
                <a:lnTo>
                  <a:pt x="36343" y="73418"/>
                </a:lnTo>
                <a:lnTo>
                  <a:pt x="24892" y="72919"/>
                </a:lnTo>
                <a:lnTo>
                  <a:pt x="37836" y="72919"/>
                </a:lnTo>
                <a:lnTo>
                  <a:pt x="37836" y="73418"/>
                </a:lnTo>
                <a:close/>
              </a:path>
              <a:path w="89535" h="73660">
                <a:moveTo>
                  <a:pt x="89114" y="73418"/>
                </a:moveTo>
                <a:lnTo>
                  <a:pt x="87620" y="73418"/>
                </a:lnTo>
                <a:lnTo>
                  <a:pt x="76170" y="72919"/>
                </a:lnTo>
                <a:lnTo>
                  <a:pt x="89114" y="72919"/>
                </a:lnTo>
                <a:lnTo>
                  <a:pt x="89114" y="7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041BA45-1E6E-4378-AC09-AFAE8A65D1AC}"/>
              </a:ext>
            </a:extLst>
          </p:cNvPr>
          <p:cNvSpPr/>
          <p:nvPr/>
        </p:nvSpPr>
        <p:spPr>
          <a:xfrm>
            <a:off x="8108143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54265" y="238736"/>
                </a:moveTo>
                <a:lnTo>
                  <a:pt x="52771" y="238736"/>
                </a:lnTo>
                <a:lnTo>
                  <a:pt x="47917" y="235856"/>
                </a:lnTo>
                <a:lnTo>
                  <a:pt x="15433" y="193785"/>
                </a:lnTo>
                <a:lnTo>
                  <a:pt x="2862" y="153392"/>
                </a:lnTo>
                <a:lnTo>
                  <a:pt x="0" y="119368"/>
                </a:lnTo>
                <a:lnTo>
                  <a:pt x="583" y="103268"/>
                </a:lnTo>
                <a:lnTo>
                  <a:pt x="14935" y="46448"/>
                </a:lnTo>
                <a:lnTo>
                  <a:pt x="38147" y="11799"/>
                </a:lnTo>
                <a:lnTo>
                  <a:pt x="52771" y="0"/>
                </a:lnTo>
                <a:lnTo>
                  <a:pt x="54265" y="0"/>
                </a:lnTo>
                <a:lnTo>
                  <a:pt x="55261" y="499"/>
                </a:lnTo>
                <a:lnTo>
                  <a:pt x="55261" y="3496"/>
                </a:lnTo>
                <a:lnTo>
                  <a:pt x="51776" y="6492"/>
                </a:lnTo>
                <a:lnTo>
                  <a:pt x="33604" y="30942"/>
                </a:lnTo>
                <a:lnTo>
                  <a:pt x="21780" y="58622"/>
                </a:lnTo>
                <a:lnTo>
                  <a:pt x="15371" y="88456"/>
                </a:lnTo>
                <a:lnTo>
                  <a:pt x="13442" y="119368"/>
                </a:lnTo>
                <a:lnTo>
                  <a:pt x="15153" y="147945"/>
                </a:lnTo>
                <a:lnTo>
                  <a:pt x="21158" y="177553"/>
                </a:lnTo>
                <a:lnTo>
                  <a:pt x="32764" y="206037"/>
                </a:lnTo>
                <a:lnTo>
                  <a:pt x="51278" y="231244"/>
                </a:lnTo>
                <a:lnTo>
                  <a:pt x="55261" y="235239"/>
                </a:lnTo>
                <a:lnTo>
                  <a:pt x="55261" y="238236"/>
                </a:lnTo>
                <a:lnTo>
                  <a:pt x="54265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8B77B530-0ED3-41DA-9E6E-95F8DBD848F0}"/>
              </a:ext>
            </a:extLst>
          </p:cNvPr>
          <p:cNvSpPr/>
          <p:nvPr/>
        </p:nvSpPr>
        <p:spPr>
          <a:xfrm>
            <a:off x="8183820" y="4108180"/>
            <a:ext cx="104775" cy="108585"/>
          </a:xfrm>
          <a:custGeom>
            <a:avLst/>
            <a:gdLst/>
            <a:ahLst/>
            <a:cxnLst/>
            <a:rect l="l" t="t" r="r" b="b"/>
            <a:pathLst>
              <a:path w="104775" h="108585">
                <a:moveTo>
                  <a:pt x="5476" y="39456"/>
                </a:moveTo>
                <a:lnTo>
                  <a:pt x="0" y="39456"/>
                </a:lnTo>
                <a:lnTo>
                  <a:pt x="0" y="36959"/>
                </a:lnTo>
                <a:lnTo>
                  <a:pt x="1750" y="30341"/>
                </a:lnTo>
                <a:lnTo>
                  <a:pt x="7281" y="17730"/>
                </a:lnTo>
                <a:lnTo>
                  <a:pt x="17012" y="5493"/>
                </a:lnTo>
                <a:lnTo>
                  <a:pt x="31364" y="0"/>
                </a:lnTo>
                <a:lnTo>
                  <a:pt x="39516" y="1568"/>
                </a:lnTo>
                <a:lnTo>
                  <a:pt x="45338" y="5493"/>
                </a:lnTo>
                <a:lnTo>
                  <a:pt x="30866" y="5493"/>
                </a:lnTo>
                <a:lnTo>
                  <a:pt x="25102" y="6726"/>
                </a:lnTo>
                <a:lnTo>
                  <a:pt x="18731" y="11237"/>
                </a:lnTo>
                <a:lnTo>
                  <a:pt x="12454" y="20243"/>
                </a:lnTo>
                <a:lnTo>
                  <a:pt x="5476" y="38956"/>
                </a:lnTo>
                <a:lnTo>
                  <a:pt x="5476" y="39456"/>
                </a:lnTo>
                <a:close/>
              </a:path>
              <a:path w="104775" h="108585">
                <a:moveTo>
                  <a:pt x="62298" y="102886"/>
                </a:moveTo>
                <a:lnTo>
                  <a:pt x="51775" y="102886"/>
                </a:lnTo>
                <a:lnTo>
                  <a:pt x="70227" y="94223"/>
                </a:lnTo>
                <a:lnTo>
                  <a:pt x="83637" y="74417"/>
                </a:lnTo>
                <a:lnTo>
                  <a:pt x="91821" y="52738"/>
                </a:lnTo>
                <a:lnTo>
                  <a:pt x="94590" y="38457"/>
                </a:lnTo>
                <a:lnTo>
                  <a:pt x="94590" y="29467"/>
                </a:lnTo>
                <a:lnTo>
                  <a:pt x="91105" y="23474"/>
                </a:lnTo>
                <a:lnTo>
                  <a:pt x="86126" y="18979"/>
                </a:lnTo>
                <a:lnTo>
                  <a:pt x="83638" y="15982"/>
                </a:lnTo>
                <a:lnTo>
                  <a:pt x="82642" y="14483"/>
                </a:lnTo>
                <a:lnTo>
                  <a:pt x="82642" y="6492"/>
                </a:lnTo>
                <a:lnTo>
                  <a:pt x="88118" y="0"/>
                </a:lnTo>
                <a:lnTo>
                  <a:pt x="98573" y="0"/>
                </a:lnTo>
                <a:lnTo>
                  <a:pt x="104547" y="3995"/>
                </a:lnTo>
                <a:lnTo>
                  <a:pt x="104547" y="16981"/>
                </a:lnTo>
                <a:lnTo>
                  <a:pt x="101824" y="36529"/>
                </a:lnTo>
                <a:lnTo>
                  <a:pt x="92847" y="67363"/>
                </a:lnTo>
                <a:lnTo>
                  <a:pt x="76403" y="95854"/>
                </a:lnTo>
                <a:lnTo>
                  <a:pt x="62298" y="102886"/>
                </a:lnTo>
                <a:close/>
              </a:path>
              <a:path w="104775" h="108585">
                <a:moveTo>
                  <a:pt x="51277" y="108380"/>
                </a:moveTo>
                <a:lnTo>
                  <a:pt x="41601" y="107350"/>
                </a:lnTo>
                <a:lnTo>
                  <a:pt x="30990" y="103135"/>
                </a:lnTo>
                <a:lnTo>
                  <a:pt x="22434" y="94052"/>
                </a:lnTo>
                <a:lnTo>
                  <a:pt x="18918" y="78413"/>
                </a:lnTo>
                <a:lnTo>
                  <a:pt x="19625" y="70484"/>
                </a:lnTo>
                <a:lnTo>
                  <a:pt x="32857" y="29467"/>
                </a:lnTo>
                <a:lnTo>
                  <a:pt x="36840" y="18979"/>
                </a:lnTo>
                <a:lnTo>
                  <a:pt x="36840" y="5493"/>
                </a:lnTo>
                <a:lnTo>
                  <a:pt x="45338" y="5493"/>
                </a:lnTo>
                <a:lnTo>
                  <a:pt x="45801" y="5806"/>
                </a:lnTo>
                <a:lnTo>
                  <a:pt x="49846" y="12010"/>
                </a:lnTo>
                <a:lnTo>
                  <a:pt x="51277" y="19478"/>
                </a:lnTo>
                <a:lnTo>
                  <a:pt x="51277" y="23973"/>
                </a:lnTo>
                <a:lnTo>
                  <a:pt x="49784" y="27469"/>
                </a:lnTo>
                <a:lnTo>
                  <a:pt x="48291" y="31465"/>
                </a:lnTo>
                <a:lnTo>
                  <a:pt x="42962" y="45957"/>
                </a:lnTo>
                <a:lnTo>
                  <a:pt x="38520" y="59371"/>
                </a:lnTo>
                <a:lnTo>
                  <a:pt x="35479" y="71569"/>
                </a:lnTo>
                <a:lnTo>
                  <a:pt x="34351" y="82408"/>
                </a:lnTo>
                <a:lnTo>
                  <a:pt x="35393" y="90876"/>
                </a:lnTo>
                <a:lnTo>
                  <a:pt x="38583" y="97329"/>
                </a:lnTo>
                <a:lnTo>
                  <a:pt x="44012" y="101442"/>
                </a:lnTo>
                <a:lnTo>
                  <a:pt x="51775" y="102886"/>
                </a:lnTo>
                <a:lnTo>
                  <a:pt x="62298" y="102886"/>
                </a:lnTo>
                <a:lnTo>
                  <a:pt x="51277" y="108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0A7CD67F-E123-43B7-A254-E4F95BE2102A}"/>
              </a:ext>
            </a:extLst>
          </p:cNvPr>
          <p:cNvSpPr/>
          <p:nvPr/>
        </p:nvSpPr>
        <p:spPr>
          <a:xfrm>
            <a:off x="8300311" y="4175106"/>
            <a:ext cx="69850" cy="76835"/>
          </a:xfrm>
          <a:custGeom>
            <a:avLst/>
            <a:gdLst/>
            <a:ahLst/>
            <a:cxnLst/>
            <a:rect l="l" t="t" r="r" b="b"/>
            <a:pathLst>
              <a:path w="69850" h="76835">
                <a:moveTo>
                  <a:pt x="39329" y="76415"/>
                </a:moveTo>
                <a:lnTo>
                  <a:pt x="23942" y="73434"/>
                </a:lnTo>
                <a:lnTo>
                  <a:pt x="11450" y="65302"/>
                </a:lnTo>
                <a:lnTo>
                  <a:pt x="3064" y="53238"/>
                </a:lnTo>
                <a:lnTo>
                  <a:pt x="0" y="38457"/>
                </a:lnTo>
                <a:lnTo>
                  <a:pt x="2800" y="24441"/>
                </a:lnTo>
                <a:lnTo>
                  <a:pt x="10827" y="12111"/>
                </a:lnTo>
                <a:lnTo>
                  <a:pt x="23522" y="3340"/>
                </a:lnTo>
                <a:lnTo>
                  <a:pt x="40324" y="0"/>
                </a:lnTo>
                <a:lnTo>
                  <a:pt x="46493" y="234"/>
                </a:lnTo>
                <a:lnTo>
                  <a:pt x="55696" y="1872"/>
                </a:lnTo>
                <a:lnTo>
                  <a:pt x="62503" y="5493"/>
                </a:lnTo>
                <a:lnTo>
                  <a:pt x="40822" y="5493"/>
                </a:lnTo>
                <a:lnTo>
                  <a:pt x="30266" y="7624"/>
                </a:lnTo>
                <a:lnTo>
                  <a:pt x="22091" y="13922"/>
                </a:lnTo>
                <a:lnTo>
                  <a:pt x="16809" y="24246"/>
                </a:lnTo>
                <a:lnTo>
                  <a:pt x="14934" y="38457"/>
                </a:lnTo>
                <a:lnTo>
                  <a:pt x="17447" y="53643"/>
                </a:lnTo>
                <a:lnTo>
                  <a:pt x="23833" y="63679"/>
                </a:lnTo>
                <a:lnTo>
                  <a:pt x="32367" y="69220"/>
                </a:lnTo>
                <a:lnTo>
                  <a:pt x="41320" y="70921"/>
                </a:lnTo>
                <a:lnTo>
                  <a:pt x="57639" y="70921"/>
                </a:lnTo>
                <a:lnTo>
                  <a:pt x="54575" y="73262"/>
                </a:lnTo>
                <a:lnTo>
                  <a:pt x="39329" y="76415"/>
                </a:lnTo>
                <a:close/>
              </a:path>
              <a:path w="69850" h="76835">
                <a:moveTo>
                  <a:pt x="64221" y="22974"/>
                </a:moveTo>
                <a:lnTo>
                  <a:pt x="55260" y="22974"/>
                </a:lnTo>
                <a:lnTo>
                  <a:pt x="52273" y="19977"/>
                </a:lnTo>
                <a:lnTo>
                  <a:pt x="52273" y="11986"/>
                </a:lnTo>
                <a:lnTo>
                  <a:pt x="53766" y="9489"/>
                </a:lnTo>
                <a:lnTo>
                  <a:pt x="56753" y="7991"/>
                </a:lnTo>
                <a:lnTo>
                  <a:pt x="50779" y="5493"/>
                </a:lnTo>
                <a:lnTo>
                  <a:pt x="62503" y="5493"/>
                </a:lnTo>
                <a:lnTo>
                  <a:pt x="64058" y="6321"/>
                </a:lnTo>
                <a:lnTo>
                  <a:pt x="67706" y="14983"/>
                </a:lnTo>
                <a:lnTo>
                  <a:pt x="67706" y="20477"/>
                </a:lnTo>
                <a:lnTo>
                  <a:pt x="64221" y="22974"/>
                </a:lnTo>
                <a:close/>
              </a:path>
              <a:path w="69850" h="76835">
                <a:moveTo>
                  <a:pt x="57639" y="70921"/>
                </a:moveTo>
                <a:lnTo>
                  <a:pt x="41320" y="70921"/>
                </a:lnTo>
                <a:lnTo>
                  <a:pt x="48531" y="69977"/>
                </a:lnTo>
                <a:lnTo>
                  <a:pt x="54949" y="67113"/>
                </a:lnTo>
                <a:lnTo>
                  <a:pt x="60153" y="62282"/>
                </a:lnTo>
                <a:lnTo>
                  <a:pt x="63724" y="55438"/>
                </a:lnTo>
                <a:lnTo>
                  <a:pt x="64719" y="52941"/>
                </a:lnTo>
                <a:lnTo>
                  <a:pt x="64719" y="52442"/>
                </a:lnTo>
                <a:lnTo>
                  <a:pt x="69698" y="52442"/>
                </a:lnTo>
                <a:lnTo>
                  <a:pt x="69698" y="54439"/>
                </a:lnTo>
                <a:lnTo>
                  <a:pt x="68453" y="58716"/>
                </a:lnTo>
                <a:lnTo>
                  <a:pt x="63848" y="66176"/>
                </a:lnTo>
                <a:lnTo>
                  <a:pt x="57639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668180C-7A29-4479-9539-B5622AF5CD1B}"/>
              </a:ext>
            </a:extLst>
          </p:cNvPr>
          <p:cNvSpPr/>
          <p:nvPr/>
        </p:nvSpPr>
        <p:spPr>
          <a:xfrm>
            <a:off x="8383456" y="4175106"/>
            <a:ext cx="71755" cy="76835"/>
          </a:xfrm>
          <a:custGeom>
            <a:avLst/>
            <a:gdLst/>
            <a:ahLst/>
            <a:cxnLst/>
            <a:rect l="l" t="t" r="r" b="b"/>
            <a:pathLst>
              <a:path w="71754" h="76835">
                <a:moveTo>
                  <a:pt x="40823" y="76415"/>
                </a:moveTo>
                <a:lnTo>
                  <a:pt x="24993" y="73356"/>
                </a:lnTo>
                <a:lnTo>
                  <a:pt x="12010" y="65053"/>
                </a:lnTo>
                <a:lnTo>
                  <a:pt x="3228" y="52816"/>
                </a:lnTo>
                <a:lnTo>
                  <a:pt x="0" y="37958"/>
                </a:lnTo>
                <a:lnTo>
                  <a:pt x="2979" y="23388"/>
                </a:lnTo>
                <a:lnTo>
                  <a:pt x="11139" y="11300"/>
                </a:lnTo>
                <a:lnTo>
                  <a:pt x="23313" y="3051"/>
                </a:lnTo>
                <a:lnTo>
                  <a:pt x="38333" y="0"/>
                </a:lnTo>
                <a:lnTo>
                  <a:pt x="53969" y="3043"/>
                </a:lnTo>
                <a:lnTo>
                  <a:pt x="56496" y="4994"/>
                </a:lnTo>
                <a:lnTo>
                  <a:pt x="38333" y="4994"/>
                </a:lnTo>
                <a:lnTo>
                  <a:pt x="32515" y="5907"/>
                </a:lnTo>
                <a:lnTo>
                  <a:pt x="25390" y="9676"/>
                </a:lnTo>
                <a:lnTo>
                  <a:pt x="19011" y="17847"/>
                </a:lnTo>
                <a:lnTo>
                  <a:pt x="15433" y="31964"/>
                </a:lnTo>
                <a:lnTo>
                  <a:pt x="71049" y="31964"/>
                </a:lnTo>
                <a:lnTo>
                  <a:pt x="71191" y="32963"/>
                </a:lnTo>
                <a:lnTo>
                  <a:pt x="71191" y="36459"/>
                </a:lnTo>
                <a:lnTo>
                  <a:pt x="15433" y="36459"/>
                </a:lnTo>
                <a:lnTo>
                  <a:pt x="15433" y="52941"/>
                </a:lnTo>
                <a:lnTo>
                  <a:pt x="21407" y="60932"/>
                </a:lnTo>
                <a:lnTo>
                  <a:pt x="26385" y="67425"/>
                </a:lnTo>
                <a:lnTo>
                  <a:pt x="33853" y="70921"/>
                </a:lnTo>
                <a:lnTo>
                  <a:pt x="58577" y="70921"/>
                </a:lnTo>
                <a:lnTo>
                  <a:pt x="55019" y="73473"/>
                </a:lnTo>
                <a:lnTo>
                  <a:pt x="40823" y="76415"/>
                </a:lnTo>
                <a:close/>
              </a:path>
              <a:path w="71754" h="76835">
                <a:moveTo>
                  <a:pt x="71049" y="31964"/>
                </a:moveTo>
                <a:lnTo>
                  <a:pt x="59740" y="31964"/>
                </a:lnTo>
                <a:lnTo>
                  <a:pt x="59266" y="26064"/>
                </a:lnTo>
                <a:lnTo>
                  <a:pt x="56691" y="16981"/>
                </a:lnTo>
                <a:lnTo>
                  <a:pt x="50289" y="8646"/>
                </a:lnTo>
                <a:lnTo>
                  <a:pt x="38333" y="4994"/>
                </a:lnTo>
                <a:lnTo>
                  <a:pt x="56496" y="4994"/>
                </a:lnTo>
                <a:lnTo>
                  <a:pt x="64097" y="10862"/>
                </a:lnTo>
                <a:lnTo>
                  <a:pt x="69558" y="21491"/>
                </a:lnTo>
                <a:lnTo>
                  <a:pt x="71049" y="31964"/>
                </a:lnTo>
                <a:close/>
              </a:path>
              <a:path w="71754" h="76835">
                <a:moveTo>
                  <a:pt x="58577" y="70921"/>
                </a:moveTo>
                <a:lnTo>
                  <a:pt x="41818" y="70921"/>
                </a:lnTo>
                <a:lnTo>
                  <a:pt x="47302" y="70320"/>
                </a:lnTo>
                <a:lnTo>
                  <a:pt x="53953" y="67987"/>
                </a:lnTo>
                <a:lnTo>
                  <a:pt x="60511" y="63125"/>
                </a:lnTo>
                <a:lnTo>
                  <a:pt x="65715" y="54939"/>
                </a:lnTo>
                <a:lnTo>
                  <a:pt x="66213" y="52941"/>
                </a:lnTo>
                <a:lnTo>
                  <a:pt x="66213" y="51942"/>
                </a:lnTo>
                <a:lnTo>
                  <a:pt x="71191" y="51942"/>
                </a:lnTo>
                <a:lnTo>
                  <a:pt x="71191" y="54439"/>
                </a:lnTo>
                <a:lnTo>
                  <a:pt x="69597" y="59348"/>
                </a:lnTo>
                <a:lnTo>
                  <a:pt x="64408" y="66738"/>
                </a:lnTo>
                <a:lnTo>
                  <a:pt x="58577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C3037CE-36A8-44BF-9ED1-4F4C160EC493}"/>
              </a:ext>
            </a:extLst>
          </p:cNvPr>
          <p:cNvSpPr/>
          <p:nvPr/>
        </p:nvSpPr>
        <p:spPr>
          <a:xfrm>
            <a:off x="8470578" y="4176100"/>
            <a:ext cx="89535" cy="73660"/>
          </a:xfrm>
          <a:custGeom>
            <a:avLst/>
            <a:gdLst/>
            <a:ahLst/>
            <a:cxnLst/>
            <a:rect l="l" t="t" r="r" b="b"/>
            <a:pathLst>
              <a:path w="89534" h="73660">
                <a:moveTo>
                  <a:pt x="25887" y="67425"/>
                </a:moveTo>
                <a:lnTo>
                  <a:pt x="12445" y="67425"/>
                </a:lnTo>
                <a:lnTo>
                  <a:pt x="12445" y="8990"/>
                </a:lnTo>
                <a:lnTo>
                  <a:pt x="11449" y="7991"/>
                </a:lnTo>
                <a:lnTo>
                  <a:pt x="0" y="7991"/>
                </a:lnTo>
                <a:lnTo>
                  <a:pt x="0" y="1997"/>
                </a:lnTo>
                <a:lnTo>
                  <a:pt x="24393" y="0"/>
                </a:lnTo>
                <a:lnTo>
                  <a:pt x="24393" y="15982"/>
                </a:lnTo>
                <a:lnTo>
                  <a:pt x="30348" y="15982"/>
                </a:lnTo>
                <a:lnTo>
                  <a:pt x="28158" y="19033"/>
                </a:lnTo>
                <a:lnTo>
                  <a:pt x="25887" y="30466"/>
                </a:lnTo>
                <a:lnTo>
                  <a:pt x="25887" y="67425"/>
                </a:lnTo>
                <a:close/>
              </a:path>
              <a:path w="89534" h="73660">
                <a:moveTo>
                  <a:pt x="30348" y="15982"/>
                </a:moveTo>
                <a:lnTo>
                  <a:pt x="24891" y="15982"/>
                </a:lnTo>
                <a:lnTo>
                  <a:pt x="29092" y="9903"/>
                </a:lnTo>
                <a:lnTo>
                  <a:pt x="34973" y="4807"/>
                </a:lnTo>
                <a:lnTo>
                  <a:pt x="42534" y="1303"/>
                </a:lnTo>
                <a:lnTo>
                  <a:pt x="51775" y="0"/>
                </a:lnTo>
                <a:lnTo>
                  <a:pt x="63225" y="1552"/>
                </a:lnTo>
                <a:lnTo>
                  <a:pt x="68267" y="4495"/>
                </a:lnTo>
                <a:lnTo>
                  <a:pt x="50281" y="4495"/>
                </a:lnTo>
                <a:lnTo>
                  <a:pt x="41849" y="6094"/>
                </a:lnTo>
                <a:lnTo>
                  <a:pt x="33977" y="10925"/>
                </a:lnTo>
                <a:lnTo>
                  <a:pt x="30348" y="15982"/>
                </a:lnTo>
                <a:close/>
              </a:path>
              <a:path w="89534" h="73660">
                <a:moveTo>
                  <a:pt x="76666" y="67425"/>
                </a:moveTo>
                <a:lnTo>
                  <a:pt x="63723" y="67425"/>
                </a:lnTo>
                <a:lnTo>
                  <a:pt x="63723" y="13984"/>
                </a:lnTo>
                <a:lnTo>
                  <a:pt x="62229" y="4495"/>
                </a:lnTo>
                <a:lnTo>
                  <a:pt x="68267" y="4495"/>
                </a:lnTo>
                <a:lnTo>
                  <a:pt x="70942" y="6055"/>
                </a:lnTo>
                <a:lnTo>
                  <a:pt x="75298" y="13274"/>
                </a:lnTo>
                <a:lnTo>
                  <a:pt x="76666" y="22974"/>
                </a:lnTo>
                <a:lnTo>
                  <a:pt x="76666" y="67425"/>
                </a:lnTo>
                <a:close/>
              </a:path>
              <a:path w="89534" h="73660">
                <a:moveTo>
                  <a:pt x="497" y="73418"/>
                </a:moveTo>
                <a:lnTo>
                  <a:pt x="0" y="73418"/>
                </a:lnTo>
                <a:lnTo>
                  <a:pt x="0" y="67425"/>
                </a:lnTo>
                <a:lnTo>
                  <a:pt x="38333" y="67425"/>
                </a:lnTo>
                <a:lnTo>
                  <a:pt x="38333" y="72919"/>
                </a:lnTo>
                <a:lnTo>
                  <a:pt x="11947" y="72919"/>
                </a:lnTo>
                <a:lnTo>
                  <a:pt x="497" y="73418"/>
                </a:lnTo>
                <a:close/>
              </a:path>
              <a:path w="89534" h="73660">
                <a:moveTo>
                  <a:pt x="51277" y="73418"/>
                </a:moveTo>
                <a:lnTo>
                  <a:pt x="51277" y="67425"/>
                </a:lnTo>
                <a:lnTo>
                  <a:pt x="89113" y="67425"/>
                </a:lnTo>
                <a:lnTo>
                  <a:pt x="89113" y="72919"/>
                </a:lnTo>
                <a:lnTo>
                  <a:pt x="63225" y="72919"/>
                </a:lnTo>
                <a:lnTo>
                  <a:pt x="51277" y="73418"/>
                </a:lnTo>
                <a:close/>
              </a:path>
              <a:path w="89534" h="73660">
                <a:moveTo>
                  <a:pt x="38333" y="73418"/>
                </a:moveTo>
                <a:lnTo>
                  <a:pt x="36839" y="73418"/>
                </a:lnTo>
                <a:lnTo>
                  <a:pt x="25389" y="72919"/>
                </a:lnTo>
                <a:lnTo>
                  <a:pt x="38333" y="72919"/>
                </a:lnTo>
                <a:lnTo>
                  <a:pt x="38333" y="73418"/>
                </a:lnTo>
                <a:close/>
              </a:path>
              <a:path w="89534" h="73660">
                <a:moveTo>
                  <a:pt x="89113" y="73418"/>
                </a:moveTo>
                <a:lnTo>
                  <a:pt x="87620" y="73418"/>
                </a:lnTo>
                <a:lnTo>
                  <a:pt x="76169" y="72919"/>
                </a:lnTo>
                <a:lnTo>
                  <a:pt x="89113" y="72919"/>
                </a:lnTo>
                <a:lnTo>
                  <a:pt x="89113" y="7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618EBDC4-236B-498E-9270-581538666487}"/>
              </a:ext>
            </a:extLst>
          </p:cNvPr>
          <p:cNvSpPr/>
          <p:nvPr/>
        </p:nvSpPr>
        <p:spPr>
          <a:xfrm>
            <a:off x="8656269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2489" y="238736"/>
                </a:moveTo>
                <a:lnTo>
                  <a:pt x="995" y="238736"/>
                </a:lnTo>
                <a:lnTo>
                  <a:pt x="0" y="237737"/>
                </a:lnTo>
                <a:lnTo>
                  <a:pt x="0" y="235239"/>
                </a:lnTo>
                <a:lnTo>
                  <a:pt x="3484" y="232243"/>
                </a:lnTo>
                <a:lnTo>
                  <a:pt x="21866" y="207723"/>
                </a:lnTo>
                <a:lnTo>
                  <a:pt x="33666" y="179926"/>
                </a:lnTo>
                <a:lnTo>
                  <a:pt x="39959" y="150068"/>
                </a:lnTo>
                <a:lnTo>
                  <a:pt x="41818" y="119368"/>
                </a:lnTo>
                <a:lnTo>
                  <a:pt x="39282" y="84195"/>
                </a:lnTo>
                <a:lnTo>
                  <a:pt x="31986" y="53753"/>
                </a:lnTo>
                <a:lnTo>
                  <a:pt x="20396" y="28273"/>
                </a:lnTo>
                <a:lnTo>
                  <a:pt x="4978" y="7991"/>
                </a:lnTo>
                <a:lnTo>
                  <a:pt x="0" y="3496"/>
                </a:lnTo>
                <a:lnTo>
                  <a:pt x="0" y="998"/>
                </a:lnTo>
                <a:lnTo>
                  <a:pt x="995" y="0"/>
                </a:lnTo>
                <a:lnTo>
                  <a:pt x="2489" y="0"/>
                </a:lnTo>
                <a:lnTo>
                  <a:pt x="39827" y="44950"/>
                </a:lnTo>
                <a:lnTo>
                  <a:pt x="52398" y="85343"/>
                </a:lnTo>
                <a:lnTo>
                  <a:pt x="55260" y="119368"/>
                </a:lnTo>
                <a:lnTo>
                  <a:pt x="54677" y="135467"/>
                </a:lnTo>
                <a:lnTo>
                  <a:pt x="40325" y="192287"/>
                </a:lnTo>
                <a:lnTo>
                  <a:pt x="17113" y="226749"/>
                </a:lnTo>
                <a:lnTo>
                  <a:pt x="7491" y="235692"/>
                </a:lnTo>
                <a:lnTo>
                  <a:pt x="2489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F033E82D-A6A0-4068-8466-F65456C2B761}"/>
              </a:ext>
            </a:extLst>
          </p:cNvPr>
          <p:cNvSpPr/>
          <p:nvPr/>
        </p:nvSpPr>
        <p:spPr>
          <a:xfrm>
            <a:off x="8748868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2489" y="238736"/>
                </a:moveTo>
                <a:lnTo>
                  <a:pt x="995" y="238736"/>
                </a:lnTo>
                <a:lnTo>
                  <a:pt x="0" y="237737"/>
                </a:lnTo>
                <a:lnTo>
                  <a:pt x="0" y="235239"/>
                </a:lnTo>
                <a:lnTo>
                  <a:pt x="3485" y="232243"/>
                </a:lnTo>
                <a:lnTo>
                  <a:pt x="21866" y="207723"/>
                </a:lnTo>
                <a:lnTo>
                  <a:pt x="33666" y="179926"/>
                </a:lnTo>
                <a:lnTo>
                  <a:pt x="39959" y="150068"/>
                </a:lnTo>
                <a:lnTo>
                  <a:pt x="41818" y="119368"/>
                </a:lnTo>
                <a:lnTo>
                  <a:pt x="39282" y="84195"/>
                </a:lnTo>
                <a:lnTo>
                  <a:pt x="31986" y="53753"/>
                </a:lnTo>
                <a:lnTo>
                  <a:pt x="20395" y="28273"/>
                </a:lnTo>
                <a:lnTo>
                  <a:pt x="4978" y="7991"/>
                </a:lnTo>
                <a:lnTo>
                  <a:pt x="0" y="3496"/>
                </a:lnTo>
                <a:lnTo>
                  <a:pt x="0" y="998"/>
                </a:lnTo>
                <a:lnTo>
                  <a:pt x="995" y="0"/>
                </a:lnTo>
                <a:lnTo>
                  <a:pt x="2489" y="0"/>
                </a:lnTo>
                <a:lnTo>
                  <a:pt x="39827" y="44950"/>
                </a:lnTo>
                <a:lnTo>
                  <a:pt x="52397" y="85343"/>
                </a:lnTo>
                <a:lnTo>
                  <a:pt x="55260" y="119368"/>
                </a:lnTo>
                <a:lnTo>
                  <a:pt x="54677" y="135467"/>
                </a:lnTo>
                <a:lnTo>
                  <a:pt x="40325" y="192287"/>
                </a:lnTo>
                <a:lnTo>
                  <a:pt x="17113" y="226749"/>
                </a:lnTo>
                <a:lnTo>
                  <a:pt x="7491" y="235692"/>
                </a:lnTo>
                <a:lnTo>
                  <a:pt x="2489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2082970E-E9C2-40B1-9BC0-7C8529274598}"/>
              </a:ext>
            </a:extLst>
          </p:cNvPr>
          <p:cNvSpPr/>
          <p:nvPr/>
        </p:nvSpPr>
        <p:spPr>
          <a:xfrm>
            <a:off x="2221225" y="1909859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6745" y="54476"/>
                </a:lnTo>
                <a:lnTo>
                  <a:pt x="16745" y="52381"/>
                </a:lnTo>
                <a:lnTo>
                  <a:pt x="58608" y="10476"/>
                </a:lnTo>
                <a:lnTo>
                  <a:pt x="99229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2794" y="205335"/>
                </a:lnTo>
                <a:lnTo>
                  <a:pt x="72214" y="190581"/>
                </a:lnTo>
                <a:lnTo>
                  <a:pt x="80063" y="172160"/>
                </a:lnTo>
                <a:lnTo>
                  <a:pt x="87127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2801" y="21651"/>
                </a:lnTo>
                <a:lnTo>
                  <a:pt x="143687" y="39056"/>
                </a:lnTo>
                <a:lnTo>
                  <a:pt x="135881" y="60326"/>
                </a:lnTo>
                <a:lnTo>
                  <a:pt x="128860" y="84607"/>
                </a:lnTo>
                <a:lnTo>
                  <a:pt x="122101" y="111048"/>
                </a:lnTo>
                <a:lnTo>
                  <a:pt x="113750" y="142739"/>
                </a:lnTo>
                <a:lnTo>
                  <a:pt x="104483" y="169716"/>
                </a:lnTo>
                <a:lnTo>
                  <a:pt x="92862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49F34650-83D0-437D-8C71-3A41AE09A0D1}"/>
              </a:ext>
            </a:extLst>
          </p:cNvPr>
          <p:cNvSpPr/>
          <p:nvPr/>
        </p:nvSpPr>
        <p:spPr>
          <a:xfrm>
            <a:off x="2546358" y="2021950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D46A16C0-3CBA-4B8A-8EF9-07C59C9D6758}"/>
              </a:ext>
            </a:extLst>
          </p:cNvPr>
          <p:cNvSpPr/>
          <p:nvPr/>
        </p:nvSpPr>
        <p:spPr>
          <a:xfrm>
            <a:off x="2546358" y="2086904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9DFE3D43-91C1-4808-B343-60156751FB38}"/>
              </a:ext>
            </a:extLst>
          </p:cNvPr>
          <p:cNvSpPr/>
          <p:nvPr/>
        </p:nvSpPr>
        <p:spPr>
          <a:xfrm>
            <a:off x="3059881" y="1820461"/>
            <a:ext cx="334010" cy="467359"/>
          </a:xfrm>
          <a:custGeom>
            <a:avLst/>
            <a:gdLst/>
            <a:ahLst/>
            <a:cxnLst/>
            <a:rect l="l" t="t" r="r" b="b"/>
            <a:pathLst>
              <a:path w="334010" h="467360">
                <a:moveTo>
                  <a:pt x="166755" y="467242"/>
                </a:moveTo>
                <a:lnTo>
                  <a:pt x="121939" y="461413"/>
                </a:lnTo>
                <a:lnTo>
                  <a:pt x="81969" y="445048"/>
                </a:lnTo>
                <a:lnTo>
                  <a:pt x="48317" y="419837"/>
                </a:lnTo>
                <a:lnTo>
                  <a:pt x="22456" y="387467"/>
                </a:lnTo>
                <a:lnTo>
                  <a:pt x="5859" y="349627"/>
                </a:lnTo>
                <a:lnTo>
                  <a:pt x="0" y="308003"/>
                </a:lnTo>
                <a:lnTo>
                  <a:pt x="0" y="0"/>
                </a:lnTo>
                <a:lnTo>
                  <a:pt x="27908" y="0"/>
                </a:lnTo>
                <a:lnTo>
                  <a:pt x="27908" y="306606"/>
                </a:lnTo>
                <a:lnTo>
                  <a:pt x="35181" y="349712"/>
                </a:lnTo>
                <a:lnTo>
                  <a:pt x="55281" y="386449"/>
                </a:lnTo>
                <a:lnTo>
                  <a:pt x="85629" y="414973"/>
                </a:lnTo>
                <a:lnTo>
                  <a:pt x="123647" y="433439"/>
                </a:lnTo>
                <a:lnTo>
                  <a:pt x="166755" y="440004"/>
                </a:lnTo>
                <a:lnTo>
                  <a:pt x="258274" y="440004"/>
                </a:lnTo>
                <a:lnTo>
                  <a:pt x="251541" y="445048"/>
                </a:lnTo>
                <a:lnTo>
                  <a:pt x="211571" y="461413"/>
                </a:lnTo>
                <a:lnTo>
                  <a:pt x="166755" y="467242"/>
                </a:lnTo>
                <a:close/>
              </a:path>
              <a:path w="334010" h="467360">
                <a:moveTo>
                  <a:pt x="258274" y="440004"/>
                </a:moveTo>
                <a:lnTo>
                  <a:pt x="166755" y="440004"/>
                </a:lnTo>
                <a:lnTo>
                  <a:pt x="209863" y="433439"/>
                </a:lnTo>
                <a:lnTo>
                  <a:pt x="247880" y="414973"/>
                </a:lnTo>
                <a:lnTo>
                  <a:pt x="278229" y="386449"/>
                </a:lnTo>
                <a:lnTo>
                  <a:pt x="298328" y="349712"/>
                </a:lnTo>
                <a:lnTo>
                  <a:pt x="305602" y="306606"/>
                </a:lnTo>
                <a:lnTo>
                  <a:pt x="305602" y="0"/>
                </a:lnTo>
                <a:lnTo>
                  <a:pt x="333510" y="0"/>
                </a:lnTo>
                <a:lnTo>
                  <a:pt x="333510" y="308003"/>
                </a:lnTo>
                <a:lnTo>
                  <a:pt x="327651" y="349627"/>
                </a:lnTo>
                <a:lnTo>
                  <a:pt x="311054" y="387467"/>
                </a:lnTo>
                <a:lnTo>
                  <a:pt x="285193" y="419837"/>
                </a:lnTo>
                <a:lnTo>
                  <a:pt x="258274" y="440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B9304831-C14A-46BB-9D64-E152AE121867}"/>
              </a:ext>
            </a:extLst>
          </p:cNvPr>
          <p:cNvSpPr/>
          <p:nvPr/>
        </p:nvSpPr>
        <p:spPr>
          <a:xfrm>
            <a:off x="2891735" y="2377801"/>
            <a:ext cx="259715" cy="170815"/>
          </a:xfrm>
          <a:custGeom>
            <a:avLst/>
            <a:gdLst/>
            <a:ahLst/>
            <a:cxnLst/>
            <a:rect l="l" t="t" r="r" b="b"/>
            <a:pathLst>
              <a:path w="259714" h="170814">
                <a:moveTo>
                  <a:pt x="36979" y="170414"/>
                </a:moveTo>
                <a:lnTo>
                  <a:pt x="33490" y="170414"/>
                </a:lnTo>
                <a:lnTo>
                  <a:pt x="32792" y="169017"/>
                </a:lnTo>
                <a:lnTo>
                  <a:pt x="32792" y="164827"/>
                </a:lnTo>
                <a:lnTo>
                  <a:pt x="34188" y="160636"/>
                </a:lnTo>
                <a:lnTo>
                  <a:pt x="36532" y="142859"/>
                </a:lnTo>
                <a:lnTo>
                  <a:pt x="38287" y="124755"/>
                </a:lnTo>
                <a:lnTo>
                  <a:pt x="39388" y="107305"/>
                </a:lnTo>
                <a:lnTo>
                  <a:pt x="39770" y="91493"/>
                </a:lnTo>
                <a:lnTo>
                  <a:pt x="38538" y="65716"/>
                </a:lnTo>
                <a:lnTo>
                  <a:pt x="33577" y="40857"/>
                </a:lnTo>
                <a:lnTo>
                  <a:pt x="22992" y="21760"/>
                </a:lnTo>
                <a:lnTo>
                  <a:pt x="4884" y="13269"/>
                </a:lnTo>
                <a:lnTo>
                  <a:pt x="2093" y="12571"/>
                </a:lnTo>
                <a:lnTo>
                  <a:pt x="1395" y="12571"/>
                </a:lnTo>
                <a:lnTo>
                  <a:pt x="697" y="11873"/>
                </a:lnTo>
                <a:lnTo>
                  <a:pt x="0" y="11873"/>
                </a:lnTo>
                <a:lnTo>
                  <a:pt x="2790" y="3492"/>
                </a:lnTo>
                <a:lnTo>
                  <a:pt x="12558" y="0"/>
                </a:lnTo>
                <a:lnTo>
                  <a:pt x="18140" y="0"/>
                </a:lnTo>
                <a:lnTo>
                  <a:pt x="41939" y="10607"/>
                </a:lnTo>
                <a:lnTo>
                  <a:pt x="54160" y="35095"/>
                </a:lnTo>
                <a:lnTo>
                  <a:pt x="58663" y="62464"/>
                </a:lnTo>
                <a:lnTo>
                  <a:pt x="59306" y="81715"/>
                </a:lnTo>
                <a:lnTo>
                  <a:pt x="59066" y="93970"/>
                </a:lnTo>
                <a:lnTo>
                  <a:pt x="58434" y="106945"/>
                </a:lnTo>
                <a:lnTo>
                  <a:pt x="57540" y="119528"/>
                </a:lnTo>
                <a:lnTo>
                  <a:pt x="56515" y="130604"/>
                </a:lnTo>
                <a:lnTo>
                  <a:pt x="70766" y="130604"/>
                </a:lnTo>
                <a:lnTo>
                  <a:pt x="41165" y="166223"/>
                </a:lnTo>
                <a:lnTo>
                  <a:pt x="36979" y="170414"/>
                </a:lnTo>
                <a:close/>
              </a:path>
              <a:path w="259714" h="170814">
                <a:moveTo>
                  <a:pt x="70766" y="130604"/>
                </a:moveTo>
                <a:lnTo>
                  <a:pt x="56515" y="130604"/>
                </a:lnTo>
                <a:lnTo>
                  <a:pt x="78657" y="103257"/>
                </a:lnTo>
                <a:lnTo>
                  <a:pt x="99163" y="74730"/>
                </a:lnTo>
                <a:lnTo>
                  <a:pt x="118231" y="45157"/>
                </a:lnTo>
                <a:lnTo>
                  <a:pt x="136055" y="14666"/>
                </a:lnTo>
                <a:lnTo>
                  <a:pt x="135357" y="13968"/>
                </a:lnTo>
                <a:lnTo>
                  <a:pt x="134660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6987" y="9079"/>
                </a:lnTo>
                <a:lnTo>
                  <a:pt x="162789" y="25841"/>
                </a:lnTo>
                <a:lnTo>
                  <a:pt x="140242" y="25841"/>
                </a:lnTo>
                <a:lnTo>
                  <a:pt x="127018" y="49347"/>
                </a:lnTo>
                <a:lnTo>
                  <a:pt x="106664" y="81889"/>
                </a:lnTo>
                <a:lnTo>
                  <a:pt x="78330" y="121503"/>
                </a:lnTo>
                <a:lnTo>
                  <a:pt x="70766" y="130604"/>
                </a:lnTo>
                <a:close/>
              </a:path>
              <a:path w="259714" h="170814">
                <a:moveTo>
                  <a:pt x="201384" y="136890"/>
                </a:moveTo>
                <a:lnTo>
                  <a:pt x="186989" y="136890"/>
                </a:lnTo>
                <a:lnTo>
                  <a:pt x="215127" y="102296"/>
                </a:lnTo>
                <a:lnTo>
                  <a:pt x="234172" y="74381"/>
                </a:lnTo>
                <a:lnTo>
                  <a:pt x="244976" y="53800"/>
                </a:lnTo>
                <a:lnTo>
                  <a:pt x="248388" y="41206"/>
                </a:lnTo>
                <a:lnTo>
                  <a:pt x="248388" y="38413"/>
                </a:lnTo>
                <a:lnTo>
                  <a:pt x="247691" y="25143"/>
                </a:lnTo>
                <a:lnTo>
                  <a:pt x="233038" y="23047"/>
                </a:lnTo>
                <a:lnTo>
                  <a:pt x="230248" y="23047"/>
                </a:lnTo>
                <a:lnTo>
                  <a:pt x="229550" y="22349"/>
                </a:lnTo>
                <a:lnTo>
                  <a:pt x="229550" y="13269"/>
                </a:lnTo>
                <a:lnTo>
                  <a:pt x="233038" y="0"/>
                </a:lnTo>
                <a:lnTo>
                  <a:pt x="240016" y="0"/>
                </a:lnTo>
                <a:lnTo>
                  <a:pt x="246306" y="1298"/>
                </a:lnTo>
                <a:lnTo>
                  <a:pt x="252662" y="5674"/>
                </a:lnTo>
                <a:lnTo>
                  <a:pt x="257579" y="13848"/>
                </a:lnTo>
                <a:lnTo>
                  <a:pt x="259552" y="26539"/>
                </a:lnTo>
                <a:lnTo>
                  <a:pt x="254319" y="52283"/>
                </a:lnTo>
                <a:lnTo>
                  <a:pt x="239667" y="83199"/>
                </a:lnTo>
                <a:lnTo>
                  <a:pt x="217165" y="117389"/>
                </a:lnTo>
                <a:lnTo>
                  <a:pt x="201384" y="136890"/>
                </a:lnTo>
                <a:close/>
              </a:path>
              <a:path w="259714" h="170814">
                <a:moveTo>
                  <a:pt x="173034" y="170414"/>
                </a:moveTo>
                <a:lnTo>
                  <a:pt x="169546" y="170414"/>
                </a:lnTo>
                <a:lnTo>
                  <a:pt x="168848" y="169716"/>
                </a:lnTo>
                <a:lnTo>
                  <a:pt x="168848" y="162731"/>
                </a:lnTo>
                <a:lnTo>
                  <a:pt x="167518" y="147039"/>
                </a:lnTo>
                <a:lnTo>
                  <a:pt x="163441" y="114715"/>
                </a:lnTo>
                <a:lnTo>
                  <a:pt x="154915" y="72177"/>
                </a:lnTo>
                <a:lnTo>
                  <a:pt x="140242" y="25841"/>
                </a:lnTo>
                <a:lnTo>
                  <a:pt x="162789" y="25841"/>
                </a:lnTo>
                <a:lnTo>
                  <a:pt x="169916" y="46434"/>
                </a:lnTo>
                <a:lnTo>
                  <a:pt x="178267" y="79532"/>
                </a:lnTo>
                <a:lnTo>
                  <a:pt x="183478" y="109357"/>
                </a:lnTo>
                <a:lnTo>
                  <a:pt x="186989" y="136890"/>
                </a:lnTo>
                <a:lnTo>
                  <a:pt x="201384" y="136890"/>
                </a:lnTo>
                <a:lnTo>
                  <a:pt x="188384" y="152953"/>
                </a:lnTo>
                <a:lnTo>
                  <a:pt x="183500" y="159239"/>
                </a:lnTo>
                <a:lnTo>
                  <a:pt x="173034" y="170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340869C6-9603-48D4-B2C8-6A5795EFB254}"/>
              </a:ext>
            </a:extLst>
          </p:cNvPr>
          <p:cNvSpPr/>
          <p:nvPr/>
        </p:nvSpPr>
        <p:spPr>
          <a:xfrm>
            <a:off x="3190360" y="2402240"/>
            <a:ext cx="128905" cy="152400"/>
          </a:xfrm>
          <a:custGeom>
            <a:avLst/>
            <a:gdLst/>
            <a:ahLst/>
            <a:cxnLst/>
            <a:rect l="l" t="t" r="r" b="b"/>
            <a:pathLst>
              <a:path w="128905" h="152400">
                <a:moveTo>
                  <a:pt x="128380" y="152255"/>
                </a:moveTo>
                <a:lnTo>
                  <a:pt x="78144" y="152255"/>
                </a:lnTo>
                <a:lnTo>
                  <a:pt x="47979" y="146449"/>
                </a:lnTo>
                <a:lnTo>
                  <a:pt x="23112" y="130429"/>
                </a:lnTo>
                <a:lnTo>
                  <a:pt x="6224" y="106290"/>
                </a:lnTo>
                <a:lnTo>
                  <a:pt x="0" y="76127"/>
                </a:lnTo>
                <a:lnTo>
                  <a:pt x="6126" y="46554"/>
                </a:lnTo>
                <a:lnTo>
                  <a:pt x="22850" y="22349"/>
                </a:lnTo>
                <a:lnTo>
                  <a:pt x="47684" y="6002"/>
                </a:lnTo>
                <a:lnTo>
                  <a:pt x="78144" y="0"/>
                </a:lnTo>
                <a:lnTo>
                  <a:pt x="128380" y="0"/>
                </a:lnTo>
                <a:lnTo>
                  <a:pt x="128380" y="11873"/>
                </a:lnTo>
                <a:lnTo>
                  <a:pt x="79540" y="11873"/>
                </a:lnTo>
                <a:lnTo>
                  <a:pt x="54040" y="16325"/>
                </a:lnTo>
                <a:lnTo>
                  <a:pt x="33054" y="28635"/>
                </a:lnTo>
                <a:lnTo>
                  <a:pt x="18217" y="47230"/>
                </a:lnTo>
                <a:lnTo>
                  <a:pt x="11163" y="70540"/>
                </a:lnTo>
                <a:lnTo>
                  <a:pt x="128380" y="70540"/>
                </a:lnTo>
                <a:lnTo>
                  <a:pt x="128380" y="81715"/>
                </a:lnTo>
                <a:lnTo>
                  <a:pt x="11163" y="81715"/>
                </a:lnTo>
                <a:lnTo>
                  <a:pt x="18217" y="105428"/>
                </a:lnTo>
                <a:lnTo>
                  <a:pt x="33054" y="124231"/>
                </a:lnTo>
                <a:lnTo>
                  <a:pt x="54040" y="136617"/>
                </a:lnTo>
                <a:lnTo>
                  <a:pt x="79540" y="141080"/>
                </a:lnTo>
                <a:lnTo>
                  <a:pt x="128380" y="141080"/>
                </a:lnTo>
                <a:lnTo>
                  <a:pt x="128380" y="152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28A77F9A-3D66-4D78-AEEA-DAADE46F091B}"/>
              </a:ext>
            </a:extLst>
          </p:cNvPr>
          <p:cNvSpPr/>
          <p:nvPr/>
        </p:nvSpPr>
        <p:spPr>
          <a:xfrm>
            <a:off x="3353627" y="2377801"/>
            <a:ext cx="213995" cy="164465"/>
          </a:xfrm>
          <a:custGeom>
            <a:avLst/>
            <a:gdLst/>
            <a:ahLst/>
            <a:cxnLst/>
            <a:rect l="l" t="t" r="r" b="b"/>
            <a:pathLst>
              <a:path w="213994" h="164464">
                <a:moveTo>
                  <a:pt x="6279" y="46794"/>
                </a:moveTo>
                <a:lnTo>
                  <a:pt x="2093" y="46794"/>
                </a:lnTo>
                <a:lnTo>
                  <a:pt x="0" y="46095"/>
                </a:lnTo>
                <a:lnTo>
                  <a:pt x="0" y="44698"/>
                </a:lnTo>
                <a:lnTo>
                  <a:pt x="1580" y="38926"/>
                </a:lnTo>
                <a:lnTo>
                  <a:pt x="38374" y="8381"/>
                </a:lnTo>
                <a:lnTo>
                  <a:pt x="83017" y="130"/>
                </a:lnTo>
                <a:lnTo>
                  <a:pt x="102565" y="0"/>
                </a:lnTo>
                <a:lnTo>
                  <a:pt x="134049" y="447"/>
                </a:lnTo>
                <a:lnTo>
                  <a:pt x="159778" y="3579"/>
                </a:lnTo>
                <a:lnTo>
                  <a:pt x="177134" y="12080"/>
                </a:lnTo>
                <a:lnTo>
                  <a:pt x="177860" y="13968"/>
                </a:lnTo>
                <a:lnTo>
                  <a:pt x="65585" y="13968"/>
                </a:lnTo>
                <a:lnTo>
                  <a:pt x="43313" y="16631"/>
                </a:lnTo>
                <a:lnTo>
                  <a:pt x="30786" y="21127"/>
                </a:lnTo>
                <a:lnTo>
                  <a:pt x="24670" y="26932"/>
                </a:lnTo>
                <a:lnTo>
                  <a:pt x="21629" y="33524"/>
                </a:lnTo>
                <a:lnTo>
                  <a:pt x="18838" y="41905"/>
                </a:lnTo>
                <a:lnTo>
                  <a:pt x="6279" y="46794"/>
                </a:lnTo>
                <a:close/>
              </a:path>
              <a:path w="213994" h="164464">
                <a:moveTo>
                  <a:pt x="36281" y="164128"/>
                </a:moveTo>
                <a:lnTo>
                  <a:pt x="29304" y="164128"/>
                </a:lnTo>
                <a:lnTo>
                  <a:pt x="28606" y="163430"/>
                </a:lnTo>
                <a:lnTo>
                  <a:pt x="28606" y="161335"/>
                </a:lnTo>
                <a:lnTo>
                  <a:pt x="30002" y="157144"/>
                </a:lnTo>
                <a:lnTo>
                  <a:pt x="40467" y="130157"/>
                </a:lnTo>
                <a:lnTo>
                  <a:pt x="50933" y="97342"/>
                </a:lnTo>
                <a:lnTo>
                  <a:pt x="59829" y="58634"/>
                </a:lnTo>
                <a:lnTo>
                  <a:pt x="65585" y="13968"/>
                </a:lnTo>
                <a:lnTo>
                  <a:pt x="85819" y="13968"/>
                </a:lnTo>
                <a:lnTo>
                  <a:pt x="77392" y="67921"/>
                </a:lnTo>
                <a:lnTo>
                  <a:pt x="64975" y="112445"/>
                </a:lnTo>
                <a:lnTo>
                  <a:pt x="48840" y="154350"/>
                </a:lnTo>
                <a:lnTo>
                  <a:pt x="46049" y="157842"/>
                </a:lnTo>
                <a:lnTo>
                  <a:pt x="36281" y="164128"/>
                </a:lnTo>
                <a:close/>
              </a:path>
              <a:path w="213994" h="164464">
                <a:moveTo>
                  <a:pt x="154196" y="164128"/>
                </a:moveTo>
                <a:lnTo>
                  <a:pt x="144330" y="161902"/>
                </a:lnTo>
                <a:lnTo>
                  <a:pt x="135968" y="155223"/>
                </a:lnTo>
                <a:lnTo>
                  <a:pt x="127999" y="144092"/>
                </a:lnTo>
                <a:lnTo>
                  <a:pt x="119310" y="128509"/>
                </a:lnTo>
                <a:lnTo>
                  <a:pt x="110218" y="112969"/>
                </a:lnTo>
                <a:lnTo>
                  <a:pt x="103088" y="103191"/>
                </a:lnTo>
                <a:lnTo>
                  <a:pt x="96743" y="97866"/>
                </a:lnTo>
                <a:lnTo>
                  <a:pt x="87912" y="94985"/>
                </a:lnTo>
                <a:lnTo>
                  <a:pt x="87215" y="94985"/>
                </a:lnTo>
                <a:lnTo>
                  <a:pt x="87215" y="90794"/>
                </a:lnTo>
                <a:lnTo>
                  <a:pt x="91401" y="87302"/>
                </a:lnTo>
                <a:lnTo>
                  <a:pt x="94890" y="85207"/>
                </a:lnTo>
                <a:lnTo>
                  <a:pt x="101169" y="81715"/>
                </a:lnTo>
                <a:lnTo>
                  <a:pt x="103960" y="81715"/>
                </a:lnTo>
                <a:lnTo>
                  <a:pt x="108844" y="81016"/>
                </a:lnTo>
                <a:lnTo>
                  <a:pt x="133613" y="76826"/>
                </a:lnTo>
                <a:lnTo>
                  <a:pt x="150010" y="66873"/>
                </a:lnTo>
                <a:lnTo>
                  <a:pt x="159080" y="53516"/>
                </a:lnTo>
                <a:lnTo>
                  <a:pt x="161871" y="39111"/>
                </a:lnTo>
                <a:lnTo>
                  <a:pt x="159494" y="28700"/>
                </a:lnTo>
                <a:lnTo>
                  <a:pt x="150707" y="20777"/>
                </a:lnTo>
                <a:lnTo>
                  <a:pt x="133024" y="15736"/>
                </a:lnTo>
                <a:lnTo>
                  <a:pt x="103960" y="13968"/>
                </a:lnTo>
                <a:lnTo>
                  <a:pt x="177860" y="13968"/>
                </a:lnTo>
                <a:lnTo>
                  <a:pt x="183500" y="28635"/>
                </a:lnTo>
                <a:lnTo>
                  <a:pt x="180012" y="45408"/>
                </a:lnTo>
                <a:lnTo>
                  <a:pt x="169197" y="62246"/>
                </a:lnTo>
                <a:lnTo>
                  <a:pt x="150533" y="77644"/>
                </a:lnTo>
                <a:lnTo>
                  <a:pt x="123496" y="90096"/>
                </a:lnTo>
                <a:lnTo>
                  <a:pt x="126200" y="93140"/>
                </a:lnTo>
                <a:lnTo>
                  <a:pt x="129427" y="97691"/>
                </a:lnTo>
                <a:lnTo>
                  <a:pt x="133700" y="104730"/>
                </a:lnTo>
                <a:lnTo>
                  <a:pt x="139544" y="115239"/>
                </a:lnTo>
                <a:lnTo>
                  <a:pt x="146695" y="128542"/>
                </a:lnTo>
                <a:lnTo>
                  <a:pt x="153847" y="139422"/>
                </a:lnTo>
                <a:lnTo>
                  <a:pt x="161522" y="146766"/>
                </a:lnTo>
                <a:lnTo>
                  <a:pt x="170244" y="149461"/>
                </a:lnTo>
                <a:lnTo>
                  <a:pt x="194007" y="149461"/>
                </a:lnTo>
                <a:lnTo>
                  <a:pt x="176120" y="159468"/>
                </a:lnTo>
                <a:lnTo>
                  <a:pt x="154196" y="164128"/>
                </a:lnTo>
                <a:close/>
              </a:path>
              <a:path w="213994" h="164464">
                <a:moveTo>
                  <a:pt x="194007" y="149461"/>
                </a:moveTo>
                <a:lnTo>
                  <a:pt x="170244" y="149461"/>
                </a:lnTo>
                <a:lnTo>
                  <a:pt x="178649" y="148206"/>
                </a:lnTo>
                <a:lnTo>
                  <a:pt x="185157" y="145184"/>
                </a:lnTo>
                <a:lnTo>
                  <a:pt x="189965" y="141506"/>
                </a:lnTo>
                <a:lnTo>
                  <a:pt x="193268" y="138287"/>
                </a:lnTo>
                <a:lnTo>
                  <a:pt x="199548" y="130604"/>
                </a:lnTo>
                <a:lnTo>
                  <a:pt x="208618" y="128509"/>
                </a:lnTo>
                <a:lnTo>
                  <a:pt x="213502" y="128509"/>
                </a:lnTo>
                <a:lnTo>
                  <a:pt x="213502" y="129906"/>
                </a:lnTo>
                <a:lnTo>
                  <a:pt x="208455" y="137315"/>
                </a:lnTo>
                <a:lnTo>
                  <a:pt x="195100" y="148850"/>
                </a:lnTo>
                <a:lnTo>
                  <a:pt x="194007" y="149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1A2CECD-C39F-4710-95EC-8EF03490A872}"/>
              </a:ext>
            </a:extLst>
          </p:cNvPr>
          <p:cNvSpPr/>
          <p:nvPr/>
        </p:nvSpPr>
        <p:spPr>
          <a:xfrm>
            <a:off x="3621552" y="1909859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7443" y="54476"/>
                </a:lnTo>
                <a:lnTo>
                  <a:pt x="17443" y="52381"/>
                </a:lnTo>
                <a:lnTo>
                  <a:pt x="58608" y="10476"/>
                </a:lnTo>
                <a:lnTo>
                  <a:pt x="99523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3492" y="205335"/>
                </a:lnTo>
                <a:lnTo>
                  <a:pt x="72508" y="190581"/>
                </a:lnTo>
                <a:lnTo>
                  <a:pt x="80150" y="172160"/>
                </a:lnTo>
                <a:lnTo>
                  <a:pt x="87138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3498" y="21651"/>
                </a:lnTo>
                <a:lnTo>
                  <a:pt x="144090" y="39056"/>
                </a:lnTo>
                <a:lnTo>
                  <a:pt x="136317" y="60326"/>
                </a:lnTo>
                <a:lnTo>
                  <a:pt x="129460" y="84607"/>
                </a:lnTo>
                <a:lnTo>
                  <a:pt x="122798" y="111048"/>
                </a:lnTo>
                <a:lnTo>
                  <a:pt x="114044" y="142739"/>
                </a:lnTo>
                <a:lnTo>
                  <a:pt x="104571" y="169716"/>
                </a:lnTo>
                <a:lnTo>
                  <a:pt x="92873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AC1EBB9-4C6A-40AA-953C-8186AA8C2A62}"/>
              </a:ext>
            </a:extLst>
          </p:cNvPr>
          <p:cNvSpPr/>
          <p:nvPr/>
        </p:nvSpPr>
        <p:spPr>
          <a:xfrm>
            <a:off x="3823193" y="2028586"/>
            <a:ext cx="259079" cy="171450"/>
          </a:xfrm>
          <a:custGeom>
            <a:avLst/>
            <a:gdLst/>
            <a:ahLst/>
            <a:cxnLst/>
            <a:rect l="l" t="t" r="r" b="b"/>
            <a:pathLst>
              <a:path w="259080" h="171450">
                <a:moveTo>
                  <a:pt x="36281" y="171112"/>
                </a:moveTo>
                <a:lnTo>
                  <a:pt x="33490" y="171112"/>
                </a:lnTo>
                <a:lnTo>
                  <a:pt x="32792" y="169716"/>
                </a:lnTo>
                <a:lnTo>
                  <a:pt x="32792" y="164827"/>
                </a:lnTo>
                <a:lnTo>
                  <a:pt x="33490" y="160636"/>
                </a:lnTo>
                <a:lnTo>
                  <a:pt x="36237" y="142859"/>
                </a:lnTo>
                <a:lnTo>
                  <a:pt x="38200" y="124755"/>
                </a:lnTo>
                <a:lnTo>
                  <a:pt x="39377" y="107305"/>
                </a:lnTo>
                <a:lnTo>
                  <a:pt x="39770" y="91493"/>
                </a:lnTo>
                <a:lnTo>
                  <a:pt x="38440" y="65716"/>
                </a:lnTo>
                <a:lnTo>
                  <a:pt x="33316" y="40857"/>
                </a:lnTo>
                <a:lnTo>
                  <a:pt x="22697" y="21760"/>
                </a:lnTo>
                <a:lnTo>
                  <a:pt x="4884" y="13269"/>
                </a:lnTo>
                <a:lnTo>
                  <a:pt x="1395" y="12571"/>
                </a:lnTo>
                <a:lnTo>
                  <a:pt x="0" y="11873"/>
                </a:lnTo>
                <a:lnTo>
                  <a:pt x="2093" y="3492"/>
                </a:lnTo>
                <a:lnTo>
                  <a:pt x="11861" y="0"/>
                </a:lnTo>
                <a:lnTo>
                  <a:pt x="17443" y="0"/>
                </a:lnTo>
                <a:lnTo>
                  <a:pt x="41241" y="10705"/>
                </a:lnTo>
                <a:lnTo>
                  <a:pt x="53462" y="35357"/>
                </a:lnTo>
                <a:lnTo>
                  <a:pt x="57965" y="62759"/>
                </a:lnTo>
                <a:lnTo>
                  <a:pt x="58608" y="81715"/>
                </a:lnTo>
                <a:lnTo>
                  <a:pt x="58368" y="93970"/>
                </a:lnTo>
                <a:lnTo>
                  <a:pt x="57736" y="106945"/>
                </a:lnTo>
                <a:lnTo>
                  <a:pt x="56842" y="119528"/>
                </a:lnTo>
                <a:lnTo>
                  <a:pt x="55817" y="130604"/>
                </a:lnTo>
                <a:lnTo>
                  <a:pt x="70076" y="130604"/>
                </a:lnTo>
                <a:lnTo>
                  <a:pt x="40467" y="166223"/>
                </a:lnTo>
                <a:lnTo>
                  <a:pt x="36281" y="170414"/>
                </a:lnTo>
                <a:lnTo>
                  <a:pt x="36281" y="171112"/>
                </a:lnTo>
                <a:close/>
              </a:path>
              <a:path w="259080" h="171450">
                <a:moveTo>
                  <a:pt x="70076" y="130604"/>
                </a:moveTo>
                <a:lnTo>
                  <a:pt x="55817" y="130604"/>
                </a:lnTo>
                <a:lnTo>
                  <a:pt x="78057" y="103257"/>
                </a:lnTo>
                <a:lnTo>
                  <a:pt x="98727" y="74730"/>
                </a:lnTo>
                <a:lnTo>
                  <a:pt x="117827" y="45157"/>
                </a:lnTo>
                <a:lnTo>
                  <a:pt x="135357" y="14666"/>
                </a:lnTo>
                <a:lnTo>
                  <a:pt x="135357" y="13968"/>
                </a:lnTo>
                <a:lnTo>
                  <a:pt x="133962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5591" y="7682"/>
                </a:lnTo>
                <a:lnTo>
                  <a:pt x="156289" y="9079"/>
                </a:lnTo>
                <a:lnTo>
                  <a:pt x="162284" y="26539"/>
                </a:lnTo>
                <a:lnTo>
                  <a:pt x="139544" y="26539"/>
                </a:lnTo>
                <a:lnTo>
                  <a:pt x="126320" y="49642"/>
                </a:lnTo>
                <a:lnTo>
                  <a:pt x="105966" y="81977"/>
                </a:lnTo>
                <a:lnTo>
                  <a:pt x="77632" y="121514"/>
                </a:lnTo>
                <a:lnTo>
                  <a:pt x="70076" y="130604"/>
                </a:lnTo>
                <a:close/>
              </a:path>
              <a:path w="259080" h="171450">
                <a:moveTo>
                  <a:pt x="200779" y="137588"/>
                </a:moveTo>
                <a:lnTo>
                  <a:pt x="186291" y="137588"/>
                </a:lnTo>
                <a:lnTo>
                  <a:pt x="214723" y="102984"/>
                </a:lnTo>
                <a:lnTo>
                  <a:pt x="233736" y="74992"/>
                </a:lnTo>
                <a:lnTo>
                  <a:pt x="244376" y="54203"/>
                </a:lnTo>
                <a:lnTo>
                  <a:pt x="247691" y="41206"/>
                </a:lnTo>
                <a:lnTo>
                  <a:pt x="247691" y="38413"/>
                </a:lnTo>
                <a:lnTo>
                  <a:pt x="246993" y="25143"/>
                </a:lnTo>
                <a:lnTo>
                  <a:pt x="233038" y="23746"/>
                </a:lnTo>
                <a:lnTo>
                  <a:pt x="229550" y="23047"/>
                </a:lnTo>
                <a:lnTo>
                  <a:pt x="228852" y="23047"/>
                </a:lnTo>
                <a:lnTo>
                  <a:pt x="228852" y="13269"/>
                </a:lnTo>
                <a:lnTo>
                  <a:pt x="233038" y="0"/>
                </a:lnTo>
                <a:lnTo>
                  <a:pt x="239318" y="0"/>
                </a:lnTo>
                <a:lnTo>
                  <a:pt x="245903" y="1298"/>
                </a:lnTo>
                <a:lnTo>
                  <a:pt x="252226" y="5674"/>
                </a:lnTo>
                <a:lnTo>
                  <a:pt x="256979" y="13848"/>
                </a:lnTo>
                <a:lnTo>
                  <a:pt x="258854" y="26539"/>
                </a:lnTo>
                <a:lnTo>
                  <a:pt x="253719" y="52392"/>
                </a:lnTo>
                <a:lnTo>
                  <a:pt x="239231" y="83548"/>
                </a:lnTo>
                <a:lnTo>
                  <a:pt x="216762" y="117978"/>
                </a:lnTo>
                <a:lnTo>
                  <a:pt x="200779" y="137588"/>
                </a:lnTo>
                <a:close/>
              </a:path>
              <a:path w="259080" h="171450">
                <a:moveTo>
                  <a:pt x="172337" y="171112"/>
                </a:moveTo>
                <a:lnTo>
                  <a:pt x="168848" y="171112"/>
                </a:lnTo>
                <a:lnTo>
                  <a:pt x="168150" y="169716"/>
                </a:lnTo>
                <a:lnTo>
                  <a:pt x="168150" y="163430"/>
                </a:lnTo>
                <a:lnTo>
                  <a:pt x="166820" y="147639"/>
                </a:lnTo>
                <a:lnTo>
                  <a:pt x="162743" y="115151"/>
                </a:lnTo>
                <a:lnTo>
                  <a:pt x="154218" y="72581"/>
                </a:lnTo>
                <a:lnTo>
                  <a:pt x="139544" y="26539"/>
                </a:lnTo>
                <a:lnTo>
                  <a:pt x="162284" y="26539"/>
                </a:lnTo>
                <a:lnTo>
                  <a:pt x="169219" y="46739"/>
                </a:lnTo>
                <a:lnTo>
                  <a:pt x="177570" y="79881"/>
                </a:lnTo>
                <a:lnTo>
                  <a:pt x="182781" y="109750"/>
                </a:lnTo>
                <a:lnTo>
                  <a:pt x="186291" y="137588"/>
                </a:lnTo>
                <a:lnTo>
                  <a:pt x="200779" y="137588"/>
                </a:lnTo>
                <a:lnTo>
                  <a:pt x="187687" y="153652"/>
                </a:lnTo>
                <a:lnTo>
                  <a:pt x="172337" y="171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C9EECDA-6331-47E7-9FCC-0F6012FD8BA0}"/>
              </a:ext>
            </a:extLst>
          </p:cNvPr>
          <p:cNvSpPr txBox="1"/>
          <p:nvPr/>
        </p:nvSpPr>
        <p:spPr>
          <a:xfrm>
            <a:off x="7336240" y="1231766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F6D638AE-9145-4F88-8C18-B7679B8A09DB}"/>
              </a:ext>
            </a:extLst>
          </p:cNvPr>
          <p:cNvSpPr/>
          <p:nvPr/>
        </p:nvSpPr>
        <p:spPr>
          <a:xfrm>
            <a:off x="7040879" y="1662476"/>
            <a:ext cx="2004060" cy="864235"/>
          </a:xfrm>
          <a:custGeom>
            <a:avLst/>
            <a:gdLst/>
            <a:ahLst/>
            <a:cxnLst/>
            <a:rect l="l" t="t" r="r" b="b"/>
            <a:pathLst>
              <a:path w="2004059" h="864235">
                <a:moveTo>
                  <a:pt x="1860042" y="0"/>
                </a:moveTo>
                <a:lnTo>
                  <a:pt x="144018" y="0"/>
                </a:ln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7"/>
                </a:lnTo>
                <a:lnTo>
                  <a:pt x="0" y="720077"/>
                </a:lnTo>
                <a:lnTo>
                  <a:pt x="7342" y="765604"/>
                </a:lnTo>
                <a:lnTo>
                  <a:pt x="27786" y="805142"/>
                </a:lnTo>
                <a:lnTo>
                  <a:pt x="58962" y="836320"/>
                </a:lnTo>
                <a:lnTo>
                  <a:pt x="98496" y="856765"/>
                </a:lnTo>
                <a:lnTo>
                  <a:pt x="144018" y="864107"/>
                </a:lnTo>
                <a:lnTo>
                  <a:pt x="1860042" y="864107"/>
                </a:lnTo>
                <a:lnTo>
                  <a:pt x="1905563" y="856765"/>
                </a:lnTo>
                <a:lnTo>
                  <a:pt x="1945097" y="836320"/>
                </a:lnTo>
                <a:lnTo>
                  <a:pt x="1976273" y="805142"/>
                </a:lnTo>
                <a:lnTo>
                  <a:pt x="1996717" y="765604"/>
                </a:lnTo>
                <a:lnTo>
                  <a:pt x="2004060" y="720077"/>
                </a:lnTo>
                <a:lnTo>
                  <a:pt x="2004060" y="144017"/>
                </a:lnTo>
                <a:lnTo>
                  <a:pt x="1996717" y="98496"/>
                </a:lnTo>
                <a:lnTo>
                  <a:pt x="1976273" y="58962"/>
                </a:lnTo>
                <a:lnTo>
                  <a:pt x="1945097" y="27786"/>
                </a:lnTo>
                <a:lnTo>
                  <a:pt x="1905563" y="7342"/>
                </a:lnTo>
                <a:lnTo>
                  <a:pt x="1860042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3EA0191D-6D09-4480-903B-27AA2AE365C3}"/>
              </a:ext>
            </a:extLst>
          </p:cNvPr>
          <p:cNvSpPr txBox="1"/>
          <p:nvPr/>
        </p:nvSpPr>
        <p:spPr>
          <a:xfrm>
            <a:off x="7229848" y="1827836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出上下文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7C28850D-4AFB-486A-8EA6-8E683451E1E8}"/>
              </a:ext>
            </a:extLst>
          </p:cNvPr>
          <p:cNvSpPr txBox="1"/>
          <p:nvPr/>
        </p:nvSpPr>
        <p:spPr>
          <a:xfrm>
            <a:off x="2672250" y="1307775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634B2879-C1FE-43FD-A2AA-DFBBCA106420}"/>
              </a:ext>
            </a:extLst>
          </p:cNvPr>
          <p:cNvSpPr/>
          <p:nvPr/>
        </p:nvSpPr>
        <p:spPr>
          <a:xfrm>
            <a:off x="4924805" y="1800389"/>
            <a:ext cx="1187450" cy="373380"/>
          </a:xfrm>
          <a:custGeom>
            <a:avLst/>
            <a:gdLst/>
            <a:ahLst/>
            <a:cxnLst/>
            <a:rect l="l" t="t" r="r" b="b"/>
            <a:pathLst>
              <a:path w="1187450" h="373380">
                <a:moveTo>
                  <a:pt x="186690" y="0"/>
                </a:moveTo>
                <a:lnTo>
                  <a:pt x="0" y="186689"/>
                </a:lnTo>
                <a:lnTo>
                  <a:pt x="186690" y="373379"/>
                </a:lnTo>
                <a:lnTo>
                  <a:pt x="186690" y="280034"/>
                </a:lnTo>
                <a:lnTo>
                  <a:pt x="1187196" y="280034"/>
                </a:lnTo>
                <a:lnTo>
                  <a:pt x="1187196" y="93344"/>
                </a:lnTo>
                <a:lnTo>
                  <a:pt x="186690" y="93344"/>
                </a:lnTo>
                <a:lnTo>
                  <a:pt x="186690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DFFA37C6-3D1A-4D5E-A3A5-56F691B0CBB3}"/>
              </a:ext>
            </a:extLst>
          </p:cNvPr>
          <p:cNvSpPr/>
          <p:nvPr/>
        </p:nvSpPr>
        <p:spPr>
          <a:xfrm>
            <a:off x="4924805" y="1800389"/>
            <a:ext cx="1187450" cy="373380"/>
          </a:xfrm>
          <a:custGeom>
            <a:avLst/>
            <a:gdLst/>
            <a:ahLst/>
            <a:cxnLst/>
            <a:rect l="l" t="t" r="r" b="b"/>
            <a:pathLst>
              <a:path w="1187450" h="373380">
                <a:moveTo>
                  <a:pt x="0" y="186689"/>
                </a:moveTo>
                <a:lnTo>
                  <a:pt x="186690" y="0"/>
                </a:lnTo>
                <a:lnTo>
                  <a:pt x="186690" y="93344"/>
                </a:lnTo>
                <a:lnTo>
                  <a:pt x="1187196" y="93344"/>
                </a:lnTo>
                <a:lnTo>
                  <a:pt x="1187196" y="280034"/>
                </a:lnTo>
                <a:lnTo>
                  <a:pt x="186690" y="280034"/>
                </a:lnTo>
                <a:lnTo>
                  <a:pt x="186690" y="373379"/>
                </a:lnTo>
                <a:lnTo>
                  <a:pt x="0" y="186689"/>
                </a:lnTo>
                <a:close/>
              </a:path>
            </a:pathLst>
          </a:custGeom>
          <a:ln w="25907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E09ED8E8-DFD1-450C-80B8-D931EF9B04DA}"/>
              </a:ext>
            </a:extLst>
          </p:cNvPr>
          <p:cNvSpPr txBox="1"/>
          <p:nvPr/>
        </p:nvSpPr>
        <p:spPr>
          <a:xfrm>
            <a:off x="4739591" y="2242530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正确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F9CC5E75-34CF-4619-9C05-3AF5A17A5264}"/>
              </a:ext>
            </a:extLst>
          </p:cNvPr>
          <p:cNvSpPr/>
          <p:nvPr/>
        </p:nvSpPr>
        <p:spPr>
          <a:xfrm>
            <a:off x="6865506" y="2548205"/>
            <a:ext cx="820419" cy="1010285"/>
          </a:xfrm>
          <a:custGeom>
            <a:avLst/>
            <a:gdLst/>
            <a:ahLst/>
            <a:cxnLst/>
            <a:rect l="l" t="t" r="r" b="b"/>
            <a:pathLst>
              <a:path w="820420" h="1010285">
                <a:moveTo>
                  <a:pt x="0" y="748741"/>
                </a:moveTo>
                <a:lnTo>
                  <a:pt x="39242" y="1010246"/>
                </a:lnTo>
                <a:lnTo>
                  <a:pt x="300748" y="971003"/>
                </a:lnTo>
                <a:lnTo>
                  <a:pt x="225564" y="915441"/>
                </a:lnTo>
                <a:lnTo>
                  <a:pt x="307694" y="804303"/>
                </a:lnTo>
                <a:lnTo>
                  <a:pt x="75183" y="804303"/>
                </a:lnTo>
                <a:lnTo>
                  <a:pt x="0" y="748741"/>
                </a:lnTo>
                <a:close/>
              </a:path>
              <a:path w="820420" h="1010285">
                <a:moveTo>
                  <a:pt x="669569" y="0"/>
                </a:moveTo>
                <a:lnTo>
                  <a:pt x="75183" y="804303"/>
                </a:lnTo>
                <a:lnTo>
                  <a:pt x="307694" y="804303"/>
                </a:lnTo>
                <a:lnTo>
                  <a:pt x="819950" y="111124"/>
                </a:lnTo>
                <a:lnTo>
                  <a:pt x="669569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C2CA8C22-9B00-410C-8075-8A48C24F419A}"/>
              </a:ext>
            </a:extLst>
          </p:cNvPr>
          <p:cNvSpPr/>
          <p:nvPr/>
        </p:nvSpPr>
        <p:spPr>
          <a:xfrm>
            <a:off x="6865506" y="2548205"/>
            <a:ext cx="820419" cy="1010285"/>
          </a:xfrm>
          <a:custGeom>
            <a:avLst/>
            <a:gdLst/>
            <a:ahLst/>
            <a:cxnLst/>
            <a:rect l="l" t="t" r="r" b="b"/>
            <a:pathLst>
              <a:path w="820420" h="1010285">
                <a:moveTo>
                  <a:pt x="39242" y="1010246"/>
                </a:moveTo>
                <a:lnTo>
                  <a:pt x="0" y="748741"/>
                </a:lnTo>
                <a:lnTo>
                  <a:pt x="75183" y="804303"/>
                </a:lnTo>
                <a:lnTo>
                  <a:pt x="669569" y="0"/>
                </a:lnTo>
                <a:lnTo>
                  <a:pt x="819950" y="111124"/>
                </a:lnTo>
                <a:lnTo>
                  <a:pt x="225564" y="915441"/>
                </a:lnTo>
                <a:lnTo>
                  <a:pt x="300748" y="971003"/>
                </a:lnTo>
                <a:lnTo>
                  <a:pt x="39242" y="1010246"/>
                </a:lnTo>
                <a:close/>
              </a:path>
            </a:pathLst>
          </a:custGeom>
          <a:ln w="25400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86463DD9-45B8-45D7-9F3C-E5F6F2BEA9CA}"/>
              </a:ext>
            </a:extLst>
          </p:cNvPr>
          <p:cNvSpPr txBox="1"/>
          <p:nvPr/>
        </p:nvSpPr>
        <p:spPr>
          <a:xfrm>
            <a:off x="7400792" y="3014319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最大化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359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0C5A-406F-8491-AC59-A76E5118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hypothesis</a:t>
            </a:r>
            <a:endParaRPr lang="en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9A1DED-DB83-D35D-EFF4-C6935B04A883}"/>
              </a:ext>
            </a:extLst>
          </p:cNvPr>
          <p:cNvSpPr txBox="1">
            <a:spLocks/>
          </p:cNvSpPr>
          <p:nvPr/>
        </p:nvSpPr>
        <p:spPr>
          <a:xfrm>
            <a:off x="604434" y="1342201"/>
            <a:ext cx="7058427" cy="482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24726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24726"/>
              </a:buClr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C1: A bottle of ___ is on the table.</a:t>
            </a:r>
          </a:p>
          <a:p>
            <a:endParaRPr lang="en-US" sz="2000" dirty="0"/>
          </a:p>
          <a:p>
            <a:r>
              <a:rPr lang="en-US" sz="2000" dirty="0"/>
              <a:t>C2: Everybody likes ___.</a:t>
            </a:r>
          </a:p>
          <a:p>
            <a:endParaRPr lang="en-US" sz="2000" dirty="0"/>
          </a:p>
          <a:p>
            <a:r>
              <a:rPr lang="en-US" sz="2000" dirty="0"/>
              <a:t>C3: Don’t have ___ before you drive.</a:t>
            </a:r>
          </a:p>
          <a:p>
            <a:endParaRPr lang="en-US" sz="2000" dirty="0"/>
          </a:p>
          <a:p>
            <a:r>
              <a:rPr lang="en-US" sz="2000" dirty="0"/>
              <a:t>C4: We make ___ out of corn.</a:t>
            </a:r>
            <a:endParaRPr lang="en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3446D-6278-AD4A-717C-0844D7D3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342201"/>
            <a:ext cx="4830761" cy="3204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ED10C-B50B-4951-3B12-FD95FE95DF6B}"/>
              </a:ext>
            </a:extLst>
          </p:cNvPr>
          <p:cNvSpPr txBox="1"/>
          <p:nvPr/>
        </p:nvSpPr>
        <p:spPr>
          <a:xfrm>
            <a:off x="418696" y="5936606"/>
            <a:ext cx="10887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“words that occur in similar contexts tend to have similar meanings”</a:t>
            </a:r>
            <a:endParaRPr lang="en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476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1B852-C9A3-4DEC-9247-58AAFE89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4016F0-2DCA-47FE-BEEC-EDA35544F599}"/>
              </a:ext>
            </a:extLst>
          </p:cNvPr>
          <p:cNvSpPr/>
          <p:nvPr/>
        </p:nvSpPr>
        <p:spPr>
          <a:xfrm>
            <a:off x="3499104" y="3581400"/>
            <a:ext cx="5545836" cy="889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90C705A-AC7E-457B-B12D-6ABC81F7DFE6}"/>
              </a:ext>
            </a:extLst>
          </p:cNvPr>
          <p:cNvSpPr/>
          <p:nvPr/>
        </p:nvSpPr>
        <p:spPr>
          <a:xfrm>
            <a:off x="5468078" y="3990306"/>
            <a:ext cx="3360420" cy="0"/>
          </a:xfrm>
          <a:custGeom>
            <a:avLst/>
            <a:gdLst/>
            <a:ahLst/>
            <a:cxnLst/>
            <a:rect l="l" t="t" r="r" b="b"/>
            <a:pathLst>
              <a:path w="3360420">
                <a:moveTo>
                  <a:pt x="0" y="0"/>
                </a:moveTo>
                <a:lnTo>
                  <a:pt x="0" y="0"/>
                </a:lnTo>
                <a:lnTo>
                  <a:pt x="3359946" y="0"/>
                </a:lnTo>
              </a:path>
            </a:pathLst>
          </a:custGeom>
          <a:ln w="94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486D113-60CA-438A-A61E-5604041A88FE}"/>
              </a:ext>
            </a:extLst>
          </p:cNvPr>
          <p:cNvSpPr/>
          <p:nvPr/>
        </p:nvSpPr>
        <p:spPr>
          <a:xfrm>
            <a:off x="5481520" y="4034756"/>
            <a:ext cx="224790" cy="238760"/>
          </a:xfrm>
          <a:custGeom>
            <a:avLst/>
            <a:gdLst/>
            <a:ahLst/>
            <a:cxnLst/>
            <a:rect l="l" t="t" r="r" b="b"/>
            <a:pathLst>
              <a:path w="224789" h="238760">
                <a:moveTo>
                  <a:pt x="204115" y="238736"/>
                </a:moveTo>
                <a:lnTo>
                  <a:pt x="497" y="238736"/>
                </a:lnTo>
                <a:lnTo>
                  <a:pt x="497" y="234740"/>
                </a:lnTo>
                <a:lnTo>
                  <a:pt x="2489" y="232243"/>
                </a:lnTo>
                <a:lnTo>
                  <a:pt x="87122" y="127359"/>
                </a:lnTo>
                <a:lnTo>
                  <a:pt x="0" y="7491"/>
                </a:lnTo>
                <a:lnTo>
                  <a:pt x="0" y="0"/>
                </a:lnTo>
                <a:lnTo>
                  <a:pt x="204115" y="0"/>
                </a:lnTo>
                <a:lnTo>
                  <a:pt x="207578" y="9489"/>
                </a:lnTo>
                <a:lnTo>
                  <a:pt x="25887" y="9489"/>
                </a:lnTo>
                <a:lnTo>
                  <a:pt x="103053" y="115871"/>
                </a:lnTo>
                <a:lnTo>
                  <a:pt x="104547" y="117869"/>
                </a:lnTo>
                <a:lnTo>
                  <a:pt x="105045" y="118369"/>
                </a:lnTo>
                <a:lnTo>
                  <a:pt x="105045" y="120366"/>
                </a:lnTo>
                <a:lnTo>
                  <a:pt x="102555" y="122864"/>
                </a:lnTo>
                <a:lnTo>
                  <a:pt x="19913" y="225750"/>
                </a:lnTo>
                <a:lnTo>
                  <a:pt x="208575" y="225750"/>
                </a:lnTo>
                <a:lnTo>
                  <a:pt x="204115" y="238736"/>
                </a:lnTo>
                <a:close/>
              </a:path>
              <a:path w="224789" h="238760">
                <a:moveTo>
                  <a:pt x="224527" y="55938"/>
                </a:moveTo>
                <a:lnTo>
                  <a:pt x="218552" y="55938"/>
                </a:lnTo>
                <a:lnTo>
                  <a:pt x="200070" y="29717"/>
                </a:lnTo>
                <a:lnTo>
                  <a:pt x="173373" y="15857"/>
                </a:lnTo>
                <a:lnTo>
                  <a:pt x="144623" y="10425"/>
                </a:lnTo>
                <a:lnTo>
                  <a:pt x="119980" y="9489"/>
                </a:lnTo>
                <a:lnTo>
                  <a:pt x="207578" y="9489"/>
                </a:lnTo>
                <a:lnTo>
                  <a:pt x="224527" y="55938"/>
                </a:lnTo>
                <a:close/>
              </a:path>
              <a:path w="224789" h="238760">
                <a:moveTo>
                  <a:pt x="208575" y="225750"/>
                </a:moveTo>
                <a:lnTo>
                  <a:pt x="121473" y="225750"/>
                </a:lnTo>
                <a:lnTo>
                  <a:pt x="144242" y="224798"/>
                </a:lnTo>
                <a:lnTo>
                  <a:pt x="160616" y="222628"/>
                </a:lnTo>
                <a:lnTo>
                  <a:pt x="202808" y="203150"/>
                </a:lnTo>
                <a:lnTo>
                  <a:pt x="218552" y="179301"/>
                </a:lnTo>
                <a:lnTo>
                  <a:pt x="224527" y="179301"/>
                </a:lnTo>
                <a:lnTo>
                  <a:pt x="208575" y="22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0AD82D8-86B1-4B14-86B8-D6E9595AD1CB}"/>
              </a:ext>
            </a:extLst>
          </p:cNvPr>
          <p:cNvSpPr/>
          <p:nvPr/>
        </p:nvSpPr>
        <p:spPr>
          <a:xfrm>
            <a:off x="5727455" y="4211566"/>
            <a:ext cx="81280" cy="75565"/>
          </a:xfrm>
          <a:custGeom>
            <a:avLst/>
            <a:gdLst/>
            <a:ahLst/>
            <a:cxnLst/>
            <a:rect l="l" t="t" r="r" b="b"/>
            <a:pathLst>
              <a:path w="81279" h="75564">
                <a:moveTo>
                  <a:pt x="51711" y="70921"/>
                </a:moveTo>
                <a:lnTo>
                  <a:pt x="41818" y="70921"/>
                </a:lnTo>
                <a:lnTo>
                  <a:pt x="55042" y="65185"/>
                </a:lnTo>
                <a:lnTo>
                  <a:pt x="64719" y="52005"/>
                </a:lnTo>
                <a:lnTo>
                  <a:pt x="70662" y="37419"/>
                </a:lnTo>
                <a:lnTo>
                  <a:pt x="72684" y="27469"/>
                </a:lnTo>
                <a:lnTo>
                  <a:pt x="72684" y="20976"/>
                </a:lnTo>
                <a:lnTo>
                  <a:pt x="69200" y="16481"/>
                </a:lnTo>
                <a:lnTo>
                  <a:pt x="66711" y="13984"/>
                </a:lnTo>
                <a:lnTo>
                  <a:pt x="63724" y="11986"/>
                </a:lnTo>
                <a:lnTo>
                  <a:pt x="63724" y="4495"/>
                </a:lnTo>
                <a:lnTo>
                  <a:pt x="68204" y="0"/>
                </a:lnTo>
                <a:lnTo>
                  <a:pt x="73182" y="0"/>
                </a:lnTo>
                <a:lnTo>
                  <a:pt x="81148" y="499"/>
                </a:lnTo>
                <a:lnTo>
                  <a:pt x="81148" y="13485"/>
                </a:lnTo>
                <a:lnTo>
                  <a:pt x="78846" y="28850"/>
                </a:lnTo>
                <a:lnTo>
                  <a:pt x="71689" y="49507"/>
                </a:lnTo>
                <a:lnTo>
                  <a:pt x="59305" y="67636"/>
                </a:lnTo>
                <a:lnTo>
                  <a:pt x="51711" y="70921"/>
                </a:lnTo>
                <a:close/>
              </a:path>
              <a:path w="81279" h="75564">
                <a:moveTo>
                  <a:pt x="4977" y="27969"/>
                </a:moveTo>
                <a:lnTo>
                  <a:pt x="0" y="27969"/>
                </a:lnTo>
                <a:lnTo>
                  <a:pt x="0" y="25971"/>
                </a:lnTo>
                <a:lnTo>
                  <a:pt x="1423" y="20727"/>
                </a:lnTo>
                <a:lnTo>
                  <a:pt x="5787" y="12111"/>
                </a:lnTo>
                <a:lnTo>
                  <a:pt x="13231" y="4058"/>
                </a:lnTo>
                <a:lnTo>
                  <a:pt x="23896" y="499"/>
                </a:lnTo>
                <a:lnTo>
                  <a:pt x="32359" y="499"/>
                </a:lnTo>
                <a:lnTo>
                  <a:pt x="38469" y="4994"/>
                </a:lnTo>
                <a:lnTo>
                  <a:pt x="23398" y="4994"/>
                </a:lnTo>
                <a:lnTo>
                  <a:pt x="18505" y="6227"/>
                </a:lnTo>
                <a:lnTo>
                  <a:pt x="13752" y="9988"/>
                </a:lnTo>
                <a:lnTo>
                  <a:pt x="9466" y="16372"/>
                </a:lnTo>
                <a:lnTo>
                  <a:pt x="5973" y="25471"/>
                </a:lnTo>
                <a:lnTo>
                  <a:pt x="5475" y="26970"/>
                </a:lnTo>
                <a:lnTo>
                  <a:pt x="4977" y="27969"/>
                </a:lnTo>
                <a:close/>
              </a:path>
              <a:path w="81279" h="75564">
                <a:moveTo>
                  <a:pt x="41320" y="75416"/>
                </a:moveTo>
                <a:lnTo>
                  <a:pt x="32102" y="74378"/>
                </a:lnTo>
                <a:lnTo>
                  <a:pt x="23958" y="70859"/>
                </a:lnTo>
                <a:lnTo>
                  <a:pt x="18147" y="64249"/>
                </a:lnTo>
                <a:lnTo>
                  <a:pt x="15931" y="53940"/>
                </a:lnTo>
                <a:lnTo>
                  <a:pt x="16281" y="49016"/>
                </a:lnTo>
                <a:lnTo>
                  <a:pt x="17611" y="42640"/>
                </a:lnTo>
                <a:lnTo>
                  <a:pt x="20341" y="33923"/>
                </a:lnTo>
                <a:lnTo>
                  <a:pt x="24891" y="21975"/>
                </a:lnTo>
                <a:lnTo>
                  <a:pt x="26385" y="17980"/>
                </a:lnTo>
                <a:lnTo>
                  <a:pt x="27878" y="14483"/>
                </a:lnTo>
                <a:lnTo>
                  <a:pt x="27878" y="6992"/>
                </a:lnTo>
                <a:lnTo>
                  <a:pt x="26385" y="4994"/>
                </a:lnTo>
                <a:lnTo>
                  <a:pt x="38469" y="4994"/>
                </a:lnTo>
                <a:lnTo>
                  <a:pt x="39827" y="5993"/>
                </a:lnTo>
                <a:lnTo>
                  <a:pt x="39827" y="17480"/>
                </a:lnTo>
                <a:lnTo>
                  <a:pt x="38831" y="19977"/>
                </a:lnTo>
                <a:lnTo>
                  <a:pt x="37337" y="23474"/>
                </a:lnTo>
                <a:lnTo>
                  <a:pt x="33417" y="34024"/>
                </a:lnTo>
                <a:lnTo>
                  <a:pt x="30617" y="42702"/>
                </a:lnTo>
                <a:lnTo>
                  <a:pt x="28936" y="49882"/>
                </a:lnTo>
                <a:lnTo>
                  <a:pt x="28376" y="55938"/>
                </a:lnTo>
                <a:lnTo>
                  <a:pt x="28376" y="70921"/>
                </a:lnTo>
                <a:lnTo>
                  <a:pt x="51711" y="70921"/>
                </a:lnTo>
                <a:lnTo>
                  <a:pt x="41320" y="75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88AAED9-DED7-4B58-B1F2-B538245388F4}"/>
              </a:ext>
            </a:extLst>
          </p:cNvPr>
          <p:cNvSpPr/>
          <p:nvPr/>
        </p:nvSpPr>
        <p:spPr>
          <a:xfrm>
            <a:off x="5838976" y="4189086"/>
            <a:ext cx="92075" cy="109220"/>
          </a:xfrm>
          <a:custGeom>
            <a:avLst/>
            <a:gdLst/>
            <a:ahLst/>
            <a:cxnLst/>
            <a:rect l="l" t="t" r="r" b="b"/>
            <a:pathLst>
              <a:path w="92075" h="109220">
                <a:moveTo>
                  <a:pt x="91603" y="108879"/>
                </a:moveTo>
                <a:lnTo>
                  <a:pt x="55758" y="108879"/>
                </a:lnTo>
                <a:lnTo>
                  <a:pt x="34234" y="104727"/>
                </a:lnTo>
                <a:lnTo>
                  <a:pt x="16491" y="93271"/>
                </a:lnTo>
                <a:lnTo>
                  <a:pt x="4441" y="76009"/>
                </a:lnTo>
                <a:lnTo>
                  <a:pt x="0" y="54439"/>
                </a:lnTo>
                <a:lnTo>
                  <a:pt x="4371" y="33291"/>
                </a:lnTo>
                <a:lnTo>
                  <a:pt x="16304" y="15982"/>
                </a:lnTo>
                <a:lnTo>
                  <a:pt x="34024" y="4292"/>
                </a:lnTo>
                <a:lnTo>
                  <a:pt x="55758" y="0"/>
                </a:lnTo>
                <a:lnTo>
                  <a:pt x="91603" y="0"/>
                </a:lnTo>
                <a:lnTo>
                  <a:pt x="91603" y="8490"/>
                </a:lnTo>
                <a:lnTo>
                  <a:pt x="56754" y="8490"/>
                </a:lnTo>
                <a:lnTo>
                  <a:pt x="38559" y="11674"/>
                </a:lnTo>
                <a:lnTo>
                  <a:pt x="23585" y="20477"/>
                </a:lnTo>
                <a:lnTo>
                  <a:pt x="12998" y="33775"/>
                </a:lnTo>
                <a:lnTo>
                  <a:pt x="7965" y="50444"/>
                </a:lnTo>
                <a:lnTo>
                  <a:pt x="91603" y="50444"/>
                </a:lnTo>
                <a:lnTo>
                  <a:pt x="91603" y="58435"/>
                </a:lnTo>
                <a:lnTo>
                  <a:pt x="7965" y="58435"/>
                </a:lnTo>
                <a:lnTo>
                  <a:pt x="12998" y="75393"/>
                </a:lnTo>
                <a:lnTo>
                  <a:pt x="23585" y="88839"/>
                </a:lnTo>
                <a:lnTo>
                  <a:pt x="38559" y="97696"/>
                </a:lnTo>
                <a:lnTo>
                  <a:pt x="56754" y="100888"/>
                </a:lnTo>
                <a:lnTo>
                  <a:pt x="91603" y="100888"/>
                </a:lnTo>
                <a:lnTo>
                  <a:pt x="91603" y="108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D4C063F-B48A-4FB5-AFED-63A33C4D7BCF}"/>
              </a:ext>
            </a:extLst>
          </p:cNvPr>
          <p:cNvSpPr/>
          <p:nvPr/>
        </p:nvSpPr>
        <p:spPr>
          <a:xfrm>
            <a:off x="5957463" y="4171605"/>
            <a:ext cx="116205" cy="121920"/>
          </a:xfrm>
          <a:custGeom>
            <a:avLst/>
            <a:gdLst/>
            <a:ahLst/>
            <a:cxnLst/>
            <a:rect l="l" t="t" r="r" b="b"/>
            <a:pathLst>
              <a:path w="116204" h="121920">
                <a:moveTo>
                  <a:pt x="32359" y="121865"/>
                </a:moveTo>
                <a:lnTo>
                  <a:pt x="31364" y="121865"/>
                </a:lnTo>
                <a:lnTo>
                  <a:pt x="30866" y="120866"/>
                </a:lnTo>
                <a:lnTo>
                  <a:pt x="30866" y="117869"/>
                </a:lnTo>
                <a:lnTo>
                  <a:pt x="31364" y="115871"/>
                </a:lnTo>
                <a:lnTo>
                  <a:pt x="32095" y="108575"/>
                </a:lnTo>
                <a:lnTo>
                  <a:pt x="32733" y="99827"/>
                </a:lnTo>
                <a:lnTo>
                  <a:pt x="33184" y="90236"/>
                </a:lnTo>
                <a:lnTo>
                  <a:pt x="33355" y="80403"/>
                </a:lnTo>
                <a:lnTo>
                  <a:pt x="33153" y="69735"/>
                </a:lnTo>
                <a:lnTo>
                  <a:pt x="24557" y="25854"/>
                </a:lnTo>
                <a:lnTo>
                  <a:pt x="1493" y="8990"/>
                </a:lnTo>
                <a:lnTo>
                  <a:pt x="995" y="8990"/>
                </a:lnTo>
                <a:lnTo>
                  <a:pt x="497" y="8490"/>
                </a:lnTo>
                <a:lnTo>
                  <a:pt x="0" y="8490"/>
                </a:lnTo>
                <a:lnTo>
                  <a:pt x="1991" y="2497"/>
                </a:lnTo>
                <a:lnTo>
                  <a:pt x="8961" y="0"/>
                </a:lnTo>
                <a:lnTo>
                  <a:pt x="12943" y="0"/>
                </a:lnTo>
                <a:lnTo>
                  <a:pt x="32515" y="9637"/>
                </a:lnTo>
                <a:lnTo>
                  <a:pt x="42565" y="31777"/>
                </a:lnTo>
                <a:lnTo>
                  <a:pt x="46268" y="56258"/>
                </a:lnTo>
                <a:lnTo>
                  <a:pt x="46797" y="72919"/>
                </a:lnTo>
                <a:lnTo>
                  <a:pt x="46781" y="78327"/>
                </a:lnTo>
                <a:lnTo>
                  <a:pt x="46672" y="84718"/>
                </a:lnTo>
                <a:lnTo>
                  <a:pt x="46377" y="91953"/>
                </a:lnTo>
                <a:lnTo>
                  <a:pt x="45801" y="99889"/>
                </a:lnTo>
                <a:lnTo>
                  <a:pt x="62553" y="99889"/>
                </a:lnTo>
                <a:lnTo>
                  <a:pt x="49659" y="110440"/>
                </a:lnTo>
                <a:lnTo>
                  <a:pt x="37789" y="118891"/>
                </a:lnTo>
                <a:lnTo>
                  <a:pt x="32359" y="121865"/>
                </a:lnTo>
                <a:close/>
              </a:path>
              <a:path w="116204" h="121920">
                <a:moveTo>
                  <a:pt x="62553" y="99889"/>
                </a:moveTo>
                <a:lnTo>
                  <a:pt x="45801" y="99889"/>
                </a:lnTo>
                <a:lnTo>
                  <a:pt x="70017" y="80403"/>
                </a:lnTo>
                <a:lnTo>
                  <a:pt x="89798" y="60495"/>
                </a:lnTo>
                <a:lnTo>
                  <a:pt x="103139" y="42929"/>
                </a:lnTo>
                <a:lnTo>
                  <a:pt x="108032" y="30466"/>
                </a:lnTo>
                <a:lnTo>
                  <a:pt x="108032" y="27469"/>
                </a:lnTo>
                <a:lnTo>
                  <a:pt x="105542" y="17980"/>
                </a:lnTo>
                <a:lnTo>
                  <a:pt x="93096" y="16481"/>
                </a:lnTo>
                <a:lnTo>
                  <a:pt x="90109" y="16481"/>
                </a:lnTo>
                <a:lnTo>
                  <a:pt x="90109" y="10987"/>
                </a:lnTo>
                <a:lnTo>
                  <a:pt x="91603" y="2996"/>
                </a:lnTo>
                <a:lnTo>
                  <a:pt x="96084" y="0"/>
                </a:lnTo>
                <a:lnTo>
                  <a:pt x="105286" y="1724"/>
                </a:lnTo>
                <a:lnTo>
                  <a:pt x="111454" y="6305"/>
                </a:lnTo>
                <a:lnTo>
                  <a:pt x="114916" y="12852"/>
                </a:lnTo>
                <a:lnTo>
                  <a:pt x="115997" y="20477"/>
                </a:lnTo>
                <a:lnTo>
                  <a:pt x="114449" y="31238"/>
                </a:lnTo>
                <a:lnTo>
                  <a:pt x="109214" y="45137"/>
                </a:lnTo>
                <a:lnTo>
                  <a:pt x="99405" y="61564"/>
                </a:lnTo>
                <a:lnTo>
                  <a:pt x="84135" y="79911"/>
                </a:lnTo>
                <a:lnTo>
                  <a:pt x="65824" y="97212"/>
                </a:lnTo>
                <a:lnTo>
                  <a:pt x="62553" y="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5230217-737B-4B75-8B76-4E7B6DD20E65}"/>
              </a:ext>
            </a:extLst>
          </p:cNvPr>
          <p:cNvSpPr/>
          <p:nvPr/>
        </p:nvSpPr>
        <p:spPr>
          <a:xfrm>
            <a:off x="6141162" y="4106682"/>
            <a:ext cx="92710" cy="110489"/>
          </a:xfrm>
          <a:custGeom>
            <a:avLst/>
            <a:gdLst/>
            <a:ahLst/>
            <a:cxnLst/>
            <a:rect l="l" t="t" r="r" b="b"/>
            <a:pathLst>
              <a:path w="92710" h="110489">
                <a:moveTo>
                  <a:pt x="52274" y="109878"/>
                </a:moveTo>
                <a:lnTo>
                  <a:pt x="32554" y="105711"/>
                </a:lnTo>
                <a:lnTo>
                  <a:pt x="15868" y="94145"/>
                </a:lnTo>
                <a:lnTo>
                  <a:pt x="4317" y="76587"/>
                </a:lnTo>
                <a:lnTo>
                  <a:pt x="0" y="54439"/>
                </a:lnTo>
                <a:lnTo>
                  <a:pt x="3858" y="33502"/>
                </a:lnTo>
                <a:lnTo>
                  <a:pt x="14437" y="16169"/>
                </a:lnTo>
                <a:lnTo>
                  <a:pt x="30244" y="4362"/>
                </a:lnTo>
                <a:lnTo>
                  <a:pt x="49784" y="0"/>
                </a:lnTo>
                <a:lnTo>
                  <a:pt x="68788" y="4034"/>
                </a:lnTo>
                <a:lnTo>
                  <a:pt x="70594" y="5493"/>
                </a:lnTo>
                <a:lnTo>
                  <a:pt x="49784" y="5493"/>
                </a:lnTo>
                <a:lnTo>
                  <a:pt x="41756" y="6984"/>
                </a:lnTo>
                <a:lnTo>
                  <a:pt x="32235" y="12923"/>
                </a:lnTo>
                <a:lnTo>
                  <a:pt x="24020" y="25510"/>
                </a:lnTo>
                <a:lnTo>
                  <a:pt x="19913" y="46948"/>
                </a:lnTo>
                <a:lnTo>
                  <a:pt x="92101" y="46948"/>
                </a:lnTo>
                <a:lnTo>
                  <a:pt x="92101" y="51942"/>
                </a:lnTo>
                <a:lnTo>
                  <a:pt x="19913" y="51942"/>
                </a:lnTo>
                <a:lnTo>
                  <a:pt x="20022" y="59527"/>
                </a:lnTo>
                <a:lnTo>
                  <a:pt x="37898" y="99077"/>
                </a:lnTo>
                <a:lnTo>
                  <a:pt x="53767" y="103885"/>
                </a:lnTo>
                <a:lnTo>
                  <a:pt x="73182" y="103885"/>
                </a:lnTo>
                <a:lnTo>
                  <a:pt x="70888" y="105672"/>
                </a:lnTo>
                <a:lnTo>
                  <a:pt x="52274" y="109878"/>
                </a:lnTo>
                <a:close/>
              </a:path>
              <a:path w="92710" h="110489">
                <a:moveTo>
                  <a:pt x="92101" y="46948"/>
                </a:moveTo>
                <a:lnTo>
                  <a:pt x="76667" y="46948"/>
                </a:lnTo>
                <a:lnTo>
                  <a:pt x="75897" y="36467"/>
                </a:lnTo>
                <a:lnTo>
                  <a:pt x="72374" y="22662"/>
                </a:lnTo>
                <a:lnTo>
                  <a:pt x="64276" y="10636"/>
                </a:lnTo>
                <a:lnTo>
                  <a:pt x="49784" y="5493"/>
                </a:lnTo>
                <a:lnTo>
                  <a:pt x="70594" y="5493"/>
                </a:lnTo>
                <a:lnTo>
                  <a:pt x="81957" y="14671"/>
                </a:lnTo>
                <a:lnTo>
                  <a:pt x="89619" y="29709"/>
                </a:lnTo>
                <a:lnTo>
                  <a:pt x="92101" y="46948"/>
                </a:lnTo>
                <a:close/>
              </a:path>
              <a:path w="92710" h="110489">
                <a:moveTo>
                  <a:pt x="73182" y="103885"/>
                </a:moveTo>
                <a:lnTo>
                  <a:pt x="53767" y="103885"/>
                </a:lnTo>
                <a:lnTo>
                  <a:pt x="58683" y="103502"/>
                </a:lnTo>
                <a:lnTo>
                  <a:pt x="67706" y="100826"/>
                </a:lnTo>
                <a:lnTo>
                  <a:pt x="77850" y="93560"/>
                </a:lnTo>
                <a:lnTo>
                  <a:pt x="86126" y="79412"/>
                </a:lnTo>
                <a:lnTo>
                  <a:pt x="86625" y="77414"/>
                </a:lnTo>
                <a:lnTo>
                  <a:pt x="87123" y="75916"/>
                </a:lnTo>
                <a:lnTo>
                  <a:pt x="90109" y="75916"/>
                </a:lnTo>
                <a:lnTo>
                  <a:pt x="92101" y="76415"/>
                </a:lnTo>
                <a:lnTo>
                  <a:pt x="92101" y="78912"/>
                </a:lnTo>
                <a:lnTo>
                  <a:pt x="90008" y="85647"/>
                </a:lnTo>
                <a:lnTo>
                  <a:pt x="83202" y="96081"/>
                </a:lnTo>
                <a:lnTo>
                  <a:pt x="73182" y="103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DE16F90-A3C5-456D-AE28-7AC46DDD96E1}"/>
              </a:ext>
            </a:extLst>
          </p:cNvPr>
          <p:cNvSpPr/>
          <p:nvPr/>
        </p:nvSpPr>
        <p:spPr>
          <a:xfrm>
            <a:off x="6243220" y="4110678"/>
            <a:ext cx="120014" cy="103505"/>
          </a:xfrm>
          <a:custGeom>
            <a:avLst/>
            <a:gdLst/>
            <a:ahLst/>
            <a:cxnLst/>
            <a:rect l="l" t="t" r="r" b="b"/>
            <a:pathLst>
              <a:path w="120014" h="103504">
                <a:moveTo>
                  <a:pt x="6471" y="102886"/>
                </a:moveTo>
                <a:lnTo>
                  <a:pt x="0" y="102886"/>
                </a:lnTo>
                <a:lnTo>
                  <a:pt x="0" y="95893"/>
                </a:lnTo>
                <a:lnTo>
                  <a:pt x="5235" y="95597"/>
                </a:lnTo>
                <a:lnTo>
                  <a:pt x="12757" y="93896"/>
                </a:lnTo>
                <a:lnTo>
                  <a:pt x="21492" y="89572"/>
                </a:lnTo>
                <a:lnTo>
                  <a:pt x="30368" y="81409"/>
                </a:lnTo>
                <a:lnTo>
                  <a:pt x="52771" y="52941"/>
                </a:lnTo>
                <a:lnTo>
                  <a:pt x="29372" y="21975"/>
                </a:lnTo>
                <a:lnTo>
                  <a:pt x="22488" y="13812"/>
                </a:lnTo>
                <a:lnTo>
                  <a:pt x="17237" y="9489"/>
                </a:lnTo>
                <a:lnTo>
                  <a:pt x="10960" y="7788"/>
                </a:lnTo>
                <a:lnTo>
                  <a:pt x="995" y="7491"/>
                </a:lnTo>
                <a:lnTo>
                  <a:pt x="995" y="0"/>
                </a:lnTo>
                <a:lnTo>
                  <a:pt x="7467" y="499"/>
                </a:lnTo>
                <a:lnTo>
                  <a:pt x="18918" y="998"/>
                </a:lnTo>
                <a:lnTo>
                  <a:pt x="49784" y="998"/>
                </a:lnTo>
                <a:lnTo>
                  <a:pt x="49784" y="7491"/>
                </a:lnTo>
                <a:lnTo>
                  <a:pt x="44805" y="7991"/>
                </a:lnTo>
                <a:lnTo>
                  <a:pt x="41321" y="9988"/>
                </a:lnTo>
                <a:lnTo>
                  <a:pt x="41321" y="15482"/>
                </a:lnTo>
                <a:lnTo>
                  <a:pt x="43312" y="17980"/>
                </a:lnTo>
                <a:lnTo>
                  <a:pt x="61732" y="41953"/>
                </a:lnTo>
                <a:lnTo>
                  <a:pt x="69603" y="41953"/>
                </a:lnTo>
                <a:lnTo>
                  <a:pt x="65715" y="46948"/>
                </a:lnTo>
                <a:lnTo>
                  <a:pt x="74160" y="57935"/>
                </a:lnTo>
                <a:lnTo>
                  <a:pt x="56754" y="57935"/>
                </a:lnTo>
                <a:lnTo>
                  <a:pt x="47318" y="69298"/>
                </a:lnTo>
                <a:lnTo>
                  <a:pt x="40636" y="77664"/>
                </a:lnTo>
                <a:lnTo>
                  <a:pt x="36661" y="83782"/>
                </a:lnTo>
                <a:lnTo>
                  <a:pt x="35346" y="88402"/>
                </a:lnTo>
                <a:lnTo>
                  <a:pt x="35346" y="91898"/>
                </a:lnTo>
                <a:lnTo>
                  <a:pt x="37338" y="94895"/>
                </a:lnTo>
                <a:lnTo>
                  <a:pt x="42316" y="95893"/>
                </a:lnTo>
                <a:lnTo>
                  <a:pt x="42316" y="102386"/>
                </a:lnTo>
                <a:lnTo>
                  <a:pt x="13441" y="102386"/>
                </a:lnTo>
                <a:lnTo>
                  <a:pt x="6471" y="102886"/>
                </a:lnTo>
                <a:close/>
              </a:path>
              <a:path w="120014" h="103504">
                <a:moveTo>
                  <a:pt x="49784" y="998"/>
                </a:moveTo>
                <a:lnTo>
                  <a:pt x="23896" y="998"/>
                </a:lnTo>
                <a:lnTo>
                  <a:pt x="28711" y="913"/>
                </a:lnTo>
                <a:lnTo>
                  <a:pt x="35906" y="686"/>
                </a:lnTo>
                <a:lnTo>
                  <a:pt x="43569" y="366"/>
                </a:lnTo>
                <a:lnTo>
                  <a:pt x="49784" y="0"/>
                </a:lnTo>
                <a:lnTo>
                  <a:pt x="49784" y="998"/>
                </a:lnTo>
                <a:close/>
              </a:path>
              <a:path w="120014" h="103504">
                <a:moveTo>
                  <a:pt x="69603" y="41953"/>
                </a:moveTo>
                <a:lnTo>
                  <a:pt x="61732" y="41953"/>
                </a:lnTo>
                <a:lnTo>
                  <a:pt x="76667" y="23474"/>
                </a:lnTo>
                <a:lnTo>
                  <a:pt x="77663" y="21975"/>
                </a:lnTo>
                <a:lnTo>
                  <a:pt x="80152" y="18979"/>
                </a:lnTo>
                <a:lnTo>
                  <a:pt x="80152" y="10987"/>
                </a:lnTo>
                <a:lnTo>
                  <a:pt x="78161" y="7991"/>
                </a:lnTo>
                <a:lnTo>
                  <a:pt x="73183" y="7491"/>
                </a:lnTo>
                <a:lnTo>
                  <a:pt x="73183" y="0"/>
                </a:lnTo>
                <a:lnTo>
                  <a:pt x="76667" y="499"/>
                </a:lnTo>
                <a:lnTo>
                  <a:pt x="89114" y="998"/>
                </a:lnTo>
                <a:lnTo>
                  <a:pt x="115499" y="998"/>
                </a:lnTo>
                <a:lnTo>
                  <a:pt x="115499" y="7491"/>
                </a:lnTo>
                <a:lnTo>
                  <a:pt x="77041" y="32526"/>
                </a:lnTo>
                <a:lnTo>
                  <a:pt x="71238" y="39854"/>
                </a:lnTo>
                <a:lnTo>
                  <a:pt x="69603" y="41953"/>
                </a:lnTo>
                <a:close/>
              </a:path>
              <a:path w="120014" h="103504">
                <a:moveTo>
                  <a:pt x="115499" y="998"/>
                </a:moveTo>
                <a:lnTo>
                  <a:pt x="102555" y="998"/>
                </a:lnTo>
                <a:lnTo>
                  <a:pt x="109525" y="499"/>
                </a:lnTo>
                <a:lnTo>
                  <a:pt x="115499" y="0"/>
                </a:lnTo>
                <a:lnTo>
                  <a:pt x="115499" y="998"/>
                </a:lnTo>
                <a:close/>
              </a:path>
              <a:path w="120014" h="103504">
                <a:moveTo>
                  <a:pt x="78659" y="102886"/>
                </a:moveTo>
                <a:lnTo>
                  <a:pt x="71689" y="102886"/>
                </a:lnTo>
                <a:lnTo>
                  <a:pt x="71689" y="95893"/>
                </a:lnTo>
                <a:lnTo>
                  <a:pt x="77663" y="95394"/>
                </a:lnTo>
                <a:lnTo>
                  <a:pt x="80152" y="91898"/>
                </a:lnTo>
                <a:lnTo>
                  <a:pt x="80152" y="88402"/>
                </a:lnTo>
                <a:lnTo>
                  <a:pt x="76667" y="84406"/>
                </a:lnTo>
                <a:lnTo>
                  <a:pt x="75174" y="81909"/>
                </a:lnTo>
                <a:lnTo>
                  <a:pt x="56754" y="57935"/>
                </a:lnTo>
                <a:lnTo>
                  <a:pt x="74160" y="57935"/>
                </a:lnTo>
                <a:lnTo>
                  <a:pt x="97577" y="88402"/>
                </a:lnTo>
                <a:lnTo>
                  <a:pt x="103053" y="95394"/>
                </a:lnTo>
                <a:lnTo>
                  <a:pt x="107036" y="95893"/>
                </a:lnTo>
                <a:lnTo>
                  <a:pt x="119980" y="95893"/>
                </a:lnTo>
                <a:lnTo>
                  <a:pt x="119980" y="102386"/>
                </a:lnTo>
                <a:lnTo>
                  <a:pt x="92101" y="102386"/>
                </a:lnTo>
                <a:lnTo>
                  <a:pt x="78659" y="102886"/>
                </a:lnTo>
                <a:close/>
              </a:path>
              <a:path w="120014" h="103504">
                <a:moveTo>
                  <a:pt x="42316" y="102886"/>
                </a:moveTo>
                <a:lnTo>
                  <a:pt x="36840" y="102886"/>
                </a:lnTo>
                <a:lnTo>
                  <a:pt x="26883" y="102386"/>
                </a:lnTo>
                <a:lnTo>
                  <a:pt x="42316" y="102386"/>
                </a:lnTo>
                <a:lnTo>
                  <a:pt x="42316" y="102886"/>
                </a:lnTo>
                <a:close/>
              </a:path>
              <a:path w="120014" h="103504">
                <a:moveTo>
                  <a:pt x="119980" y="102886"/>
                </a:moveTo>
                <a:lnTo>
                  <a:pt x="113010" y="102886"/>
                </a:lnTo>
                <a:lnTo>
                  <a:pt x="103551" y="102386"/>
                </a:lnTo>
                <a:lnTo>
                  <a:pt x="119980" y="102386"/>
                </a:lnTo>
                <a:lnTo>
                  <a:pt x="119980" y="102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0661995-DD72-40F1-95A0-1BF232A21575}"/>
              </a:ext>
            </a:extLst>
          </p:cNvPr>
          <p:cNvSpPr/>
          <p:nvPr/>
        </p:nvSpPr>
        <p:spPr>
          <a:xfrm>
            <a:off x="6372660" y="4108175"/>
            <a:ext cx="118110" cy="152400"/>
          </a:xfrm>
          <a:custGeom>
            <a:avLst/>
            <a:gdLst/>
            <a:ahLst/>
            <a:cxnLst/>
            <a:rect l="l" t="t" r="r" b="b"/>
            <a:pathLst>
              <a:path w="118110" h="152400">
                <a:moveTo>
                  <a:pt x="34849" y="144340"/>
                </a:moveTo>
                <a:lnTo>
                  <a:pt x="18420" y="144340"/>
                </a:lnTo>
                <a:lnTo>
                  <a:pt x="18420" y="11487"/>
                </a:lnTo>
                <a:lnTo>
                  <a:pt x="16926" y="9988"/>
                </a:lnTo>
                <a:lnTo>
                  <a:pt x="0" y="9988"/>
                </a:lnTo>
                <a:lnTo>
                  <a:pt x="0" y="2497"/>
                </a:lnTo>
                <a:lnTo>
                  <a:pt x="34351" y="0"/>
                </a:lnTo>
                <a:lnTo>
                  <a:pt x="34351" y="15982"/>
                </a:lnTo>
                <a:lnTo>
                  <a:pt x="42146" y="15982"/>
                </a:lnTo>
                <a:lnTo>
                  <a:pt x="40932" y="16950"/>
                </a:lnTo>
                <a:lnTo>
                  <a:pt x="34849" y="24972"/>
                </a:lnTo>
                <a:lnTo>
                  <a:pt x="34849" y="83407"/>
                </a:lnTo>
                <a:lnTo>
                  <a:pt x="38333" y="88402"/>
                </a:lnTo>
                <a:lnTo>
                  <a:pt x="40781" y="91398"/>
                </a:lnTo>
                <a:lnTo>
                  <a:pt x="34849" y="91398"/>
                </a:lnTo>
                <a:lnTo>
                  <a:pt x="34849" y="144340"/>
                </a:lnTo>
                <a:close/>
              </a:path>
              <a:path w="118110" h="152400">
                <a:moveTo>
                  <a:pt x="42146" y="15982"/>
                </a:moveTo>
                <a:lnTo>
                  <a:pt x="34351" y="15982"/>
                </a:lnTo>
                <a:lnTo>
                  <a:pt x="38792" y="11167"/>
                </a:lnTo>
                <a:lnTo>
                  <a:pt x="45614" y="5930"/>
                </a:lnTo>
                <a:lnTo>
                  <a:pt x="55143" y="1724"/>
                </a:lnTo>
                <a:lnTo>
                  <a:pt x="67706" y="0"/>
                </a:lnTo>
                <a:lnTo>
                  <a:pt x="86617" y="4214"/>
                </a:lnTo>
                <a:lnTo>
                  <a:pt x="89069" y="5993"/>
                </a:lnTo>
                <a:lnTo>
                  <a:pt x="65715" y="5993"/>
                </a:lnTo>
                <a:lnTo>
                  <a:pt x="56831" y="7273"/>
                </a:lnTo>
                <a:lnTo>
                  <a:pt x="48415" y="10987"/>
                </a:lnTo>
                <a:lnTo>
                  <a:pt x="42146" y="15982"/>
                </a:lnTo>
                <a:close/>
              </a:path>
              <a:path w="118110" h="152400">
                <a:moveTo>
                  <a:pt x="86506" y="102886"/>
                </a:moveTo>
                <a:lnTo>
                  <a:pt x="63226" y="102886"/>
                </a:lnTo>
                <a:lnTo>
                  <a:pt x="75944" y="99312"/>
                </a:lnTo>
                <a:lnTo>
                  <a:pt x="86935" y="89276"/>
                </a:lnTo>
                <a:lnTo>
                  <a:pt x="94660" y="73809"/>
                </a:lnTo>
                <a:lnTo>
                  <a:pt x="97577" y="53940"/>
                </a:lnTo>
                <a:lnTo>
                  <a:pt x="95049" y="35070"/>
                </a:lnTo>
                <a:lnTo>
                  <a:pt x="88180" y="19853"/>
                </a:lnTo>
                <a:lnTo>
                  <a:pt x="78044" y="9692"/>
                </a:lnTo>
                <a:lnTo>
                  <a:pt x="65715" y="5993"/>
                </a:lnTo>
                <a:lnTo>
                  <a:pt x="89069" y="5993"/>
                </a:lnTo>
                <a:lnTo>
                  <a:pt x="102493" y="15732"/>
                </a:lnTo>
                <a:lnTo>
                  <a:pt x="113422" y="32869"/>
                </a:lnTo>
                <a:lnTo>
                  <a:pt x="117491" y="53940"/>
                </a:lnTo>
                <a:lnTo>
                  <a:pt x="113158" y="75510"/>
                </a:lnTo>
                <a:lnTo>
                  <a:pt x="101497" y="92772"/>
                </a:lnTo>
                <a:lnTo>
                  <a:pt x="86506" y="102886"/>
                </a:lnTo>
                <a:close/>
              </a:path>
              <a:path w="118110" h="152400">
                <a:moveTo>
                  <a:pt x="64222" y="108380"/>
                </a:moveTo>
                <a:lnTo>
                  <a:pt x="52281" y="106288"/>
                </a:lnTo>
                <a:lnTo>
                  <a:pt x="43374" y="101387"/>
                </a:lnTo>
                <a:lnTo>
                  <a:pt x="37548" y="95737"/>
                </a:lnTo>
                <a:lnTo>
                  <a:pt x="34849" y="91398"/>
                </a:lnTo>
                <a:lnTo>
                  <a:pt x="40781" y="91398"/>
                </a:lnTo>
                <a:lnTo>
                  <a:pt x="43623" y="94879"/>
                </a:lnTo>
                <a:lnTo>
                  <a:pt x="49659" y="99390"/>
                </a:lnTo>
                <a:lnTo>
                  <a:pt x="56256" y="102027"/>
                </a:lnTo>
                <a:lnTo>
                  <a:pt x="63226" y="102886"/>
                </a:lnTo>
                <a:lnTo>
                  <a:pt x="86506" y="102886"/>
                </a:lnTo>
                <a:lnTo>
                  <a:pt x="84516" y="104228"/>
                </a:lnTo>
                <a:lnTo>
                  <a:pt x="64222" y="108380"/>
                </a:lnTo>
                <a:close/>
              </a:path>
              <a:path w="118110" h="152400">
                <a:moveTo>
                  <a:pt x="0" y="151832"/>
                </a:moveTo>
                <a:lnTo>
                  <a:pt x="0" y="144340"/>
                </a:lnTo>
                <a:lnTo>
                  <a:pt x="53767" y="144340"/>
                </a:lnTo>
                <a:lnTo>
                  <a:pt x="53767" y="151332"/>
                </a:lnTo>
                <a:lnTo>
                  <a:pt x="26385" y="151332"/>
                </a:lnTo>
                <a:lnTo>
                  <a:pt x="20862" y="151410"/>
                </a:lnTo>
                <a:lnTo>
                  <a:pt x="6643" y="151754"/>
                </a:lnTo>
                <a:lnTo>
                  <a:pt x="0" y="151832"/>
                </a:lnTo>
                <a:close/>
              </a:path>
              <a:path w="118110" h="152400">
                <a:moveTo>
                  <a:pt x="53767" y="151832"/>
                </a:moveTo>
                <a:lnTo>
                  <a:pt x="46828" y="151754"/>
                </a:lnTo>
                <a:lnTo>
                  <a:pt x="32204" y="151410"/>
                </a:lnTo>
                <a:lnTo>
                  <a:pt x="26385" y="151332"/>
                </a:lnTo>
                <a:lnTo>
                  <a:pt x="53767" y="151332"/>
                </a:lnTo>
                <a:lnTo>
                  <a:pt x="53767" y="15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0530742-AB79-4938-8D1C-C7E2ED04BF95}"/>
              </a:ext>
            </a:extLst>
          </p:cNvPr>
          <p:cNvSpPr/>
          <p:nvPr/>
        </p:nvSpPr>
        <p:spPr>
          <a:xfrm>
            <a:off x="6561342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54264" y="238736"/>
                </a:moveTo>
                <a:lnTo>
                  <a:pt x="52771" y="238736"/>
                </a:lnTo>
                <a:lnTo>
                  <a:pt x="48205" y="235856"/>
                </a:lnTo>
                <a:lnTo>
                  <a:pt x="15931" y="193785"/>
                </a:lnTo>
                <a:lnTo>
                  <a:pt x="3111" y="153392"/>
                </a:lnTo>
                <a:lnTo>
                  <a:pt x="0" y="119368"/>
                </a:lnTo>
                <a:lnTo>
                  <a:pt x="653" y="103268"/>
                </a:lnTo>
                <a:lnTo>
                  <a:pt x="14935" y="46448"/>
                </a:lnTo>
                <a:lnTo>
                  <a:pt x="38520" y="11799"/>
                </a:lnTo>
                <a:lnTo>
                  <a:pt x="52771" y="0"/>
                </a:lnTo>
                <a:lnTo>
                  <a:pt x="54264" y="0"/>
                </a:lnTo>
                <a:lnTo>
                  <a:pt x="55260" y="499"/>
                </a:lnTo>
                <a:lnTo>
                  <a:pt x="55260" y="3496"/>
                </a:lnTo>
                <a:lnTo>
                  <a:pt x="52273" y="6492"/>
                </a:lnTo>
                <a:lnTo>
                  <a:pt x="33892" y="30942"/>
                </a:lnTo>
                <a:lnTo>
                  <a:pt x="22091" y="58622"/>
                </a:lnTo>
                <a:lnTo>
                  <a:pt x="15798" y="88456"/>
                </a:lnTo>
                <a:lnTo>
                  <a:pt x="13939" y="119368"/>
                </a:lnTo>
                <a:lnTo>
                  <a:pt x="15573" y="147945"/>
                </a:lnTo>
                <a:lnTo>
                  <a:pt x="21407" y="177553"/>
                </a:lnTo>
                <a:lnTo>
                  <a:pt x="32842" y="206037"/>
                </a:lnTo>
                <a:lnTo>
                  <a:pt x="51277" y="231244"/>
                </a:lnTo>
                <a:lnTo>
                  <a:pt x="55260" y="235239"/>
                </a:lnTo>
                <a:lnTo>
                  <a:pt x="55260" y="238236"/>
                </a:lnTo>
                <a:lnTo>
                  <a:pt x="54264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72374A3-6BE2-465A-A290-DBD342F466A9}"/>
              </a:ext>
            </a:extLst>
          </p:cNvPr>
          <p:cNvSpPr/>
          <p:nvPr/>
        </p:nvSpPr>
        <p:spPr>
          <a:xfrm>
            <a:off x="6642989" y="4045744"/>
            <a:ext cx="119380" cy="217170"/>
          </a:xfrm>
          <a:custGeom>
            <a:avLst/>
            <a:gdLst/>
            <a:ahLst/>
            <a:cxnLst/>
            <a:rect l="l" t="t" r="r" b="b"/>
            <a:pathLst>
              <a:path w="119379" h="217170">
                <a:moveTo>
                  <a:pt x="76170" y="64928"/>
                </a:moveTo>
                <a:lnTo>
                  <a:pt x="60239" y="64928"/>
                </a:lnTo>
                <a:lnTo>
                  <a:pt x="63583" y="47135"/>
                </a:lnTo>
                <a:lnTo>
                  <a:pt x="82766" y="4932"/>
                </a:lnTo>
                <a:lnTo>
                  <a:pt x="98075" y="0"/>
                </a:lnTo>
                <a:lnTo>
                  <a:pt x="105542" y="952"/>
                </a:lnTo>
                <a:lnTo>
                  <a:pt x="112263" y="3870"/>
                </a:lnTo>
                <a:lnTo>
                  <a:pt x="113359" y="4994"/>
                </a:lnTo>
                <a:lnTo>
                  <a:pt x="93096" y="4994"/>
                </a:lnTo>
                <a:lnTo>
                  <a:pt x="89114" y="8490"/>
                </a:lnTo>
                <a:lnTo>
                  <a:pt x="81148" y="37958"/>
                </a:lnTo>
                <a:lnTo>
                  <a:pt x="76170" y="64928"/>
                </a:lnTo>
                <a:close/>
              </a:path>
              <a:path w="119379" h="217170">
                <a:moveTo>
                  <a:pt x="112014" y="30466"/>
                </a:moveTo>
                <a:lnTo>
                  <a:pt x="101560" y="30466"/>
                </a:lnTo>
                <a:lnTo>
                  <a:pt x="97079" y="27469"/>
                </a:lnTo>
                <a:lnTo>
                  <a:pt x="97079" y="18479"/>
                </a:lnTo>
                <a:lnTo>
                  <a:pt x="99568" y="10488"/>
                </a:lnTo>
                <a:lnTo>
                  <a:pt x="110023" y="9489"/>
                </a:lnTo>
                <a:lnTo>
                  <a:pt x="105542" y="4994"/>
                </a:lnTo>
                <a:lnTo>
                  <a:pt x="113359" y="4994"/>
                </a:lnTo>
                <a:lnTo>
                  <a:pt x="117117" y="8849"/>
                </a:lnTo>
                <a:lnTo>
                  <a:pt x="118984" y="15982"/>
                </a:lnTo>
                <a:lnTo>
                  <a:pt x="118984" y="25471"/>
                </a:lnTo>
                <a:lnTo>
                  <a:pt x="112014" y="30466"/>
                </a:lnTo>
                <a:close/>
              </a:path>
              <a:path w="119379" h="217170">
                <a:moveTo>
                  <a:pt x="102555" y="72419"/>
                </a:moveTo>
                <a:lnTo>
                  <a:pt x="36840" y="72419"/>
                </a:lnTo>
                <a:lnTo>
                  <a:pt x="36840" y="64928"/>
                </a:lnTo>
                <a:lnTo>
                  <a:pt x="102555" y="64928"/>
                </a:lnTo>
                <a:lnTo>
                  <a:pt x="102555" y="72419"/>
                </a:lnTo>
                <a:close/>
              </a:path>
              <a:path w="119379" h="217170">
                <a:moveTo>
                  <a:pt x="33062" y="211765"/>
                </a:moveTo>
                <a:lnTo>
                  <a:pt x="20411" y="211765"/>
                </a:lnTo>
                <a:lnTo>
                  <a:pt x="28299" y="207973"/>
                </a:lnTo>
                <a:lnTo>
                  <a:pt x="33853" y="197906"/>
                </a:lnTo>
                <a:lnTo>
                  <a:pt x="37913" y="183531"/>
                </a:lnTo>
                <a:lnTo>
                  <a:pt x="41321" y="166815"/>
                </a:lnTo>
                <a:lnTo>
                  <a:pt x="59243" y="72419"/>
                </a:lnTo>
                <a:lnTo>
                  <a:pt x="75174" y="72419"/>
                </a:lnTo>
                <a:lnTo>
                  <a:pt x="60736" y="148336"/>
                </a:lnTo>
                <a:lnTo>
                  <a:pt x="47295" y="193785"/>
                </a:lnTo>
                <a:lnTo>
                  <a:pt x="37213" y="208644"/>
                </a:lnTo>
                <a:lnTo>
                  <a:pt x="33062" y="211765"/>
                </a:lnTo>
                <a:close/>
              </a:path>
              <a:path w="119379" h="217170">
                <a:moveTo>
                  <a:pt x="20411" y="216760"/>
                </a:moveTo>
                <a:lnTo>
                  <a:pt x="13021" y="215738"/>
                </a:lnTo>
                <a:lnTo>
                  <a:pt x="6471" y="212702"/>
                </a:lnTo>
                <a:lnTo>
                  <a:pt x="1789" y="207700"/>
                </a:lnTo>
                <a:lnTo>
                  <a:pt x="0" y="200778"/>
                </a:lnTo>
                <a:lnTo>
                  <a:pt x="0" y="191288"/>
                </a:lnTo>
                <a:lnTo>
                  <a:pt x="6969" y="186294"/>
                </a:lnTo>
                <a:lnTo>
                  <a:pt x="17922" y="186294"/>
                </a:lnTo>
                <a:lnTo>
                  <a:pt x="21905" y="189290"/>
                </a:lnTo>
                <a:lnTo>
                  <a:pt x="21905" y="198280"/>
                </a:lnTo>
                <a:lnTo>
                  <a:pt x="19913" y="206771"/>
                </a:lnTo>
                <a:lnTo>
                  <a:pt x="8961" y="207270"/>
                </a:lnTo>
                <a:lnTo>
                  <a:pt x="13441" y="211765"/>
                </a:lnTo>
                <a:lnTo>
                  <a:pt x="33062" y="211765"/>
                </a:lnTo>
                <a:lnTo>
                  <a:pt x="29512" y="214434"/>
                </a:lnTo>
                <a:lnTo>
                  <a:pt x="20411" y="21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3F0A7A0-E6BA-4875-B272-224B9782BDC6}"/>
              </a:ext>
            </a:extLst>
          </p:cNvPr>
          <p:cNvSpPr/>
          <p:nvPr/>
        </p:nvSpPr>
        <p:spPr>
          <a:xfrm>
            <a:off x="6755008" y="4175106"/>
            <a:ext cx="70485" cy="76835"/>
          </a:xfrm>
          <a:custGeom>
            <a:avLst/>
            <a:gdLst/>
            <a:ahLst/>
            <a:cxnLst/>
            <a:rect l="l" t="t" r="r" b="b"/>
            <a:pathLst>
              <a:path w="70485" h="76835">
                <a:moveTo>
                  <a:pt x="39329" y="76415"/>
                </a:moveTo>
                <a:lnTo>
                  <a:pt x="23943" y="73434"/>
                </a:lnTo>
                <a:lnTo>
                  <a:pt x="11450" y="65302"/>
                </a:lnTo>
                <a:lnTo>
                  <a:pt x="3064" y="53238"/>
                </a:lnTo>
                <a:lnTo>
                  <a:pt x="0" y="38457"/>
                </a:lnTo>
                <a:lnTo>
                  <a:pt x="2800" y="24441"/>
                </a:lnTo>
                <a:lnTo>
                  <a:pt x="10828" y="12111"/>
                </a:lnTo>
                <a:lnTo>
                  <a:pt x="23523" y="3340"/>
                </a:lnTo>
                <a:lnTo>
                  <a:pt x="40325" y="0"/>
                </a:lnTo>
                <a:lnTo>
                  <a:pt x="46571" y="234"/>
                </a:lnTo>
                <a:lnTo>
                  <a:pt x="55945" y="1872"/>
                </a:lnTo>
                <a:lnTo>
                  <a:pt x="62891" y="5493"/>
                </a:lnTo>
                <a:lnTo>
                  <a:pt x="40823" y="5493"/>
                </a:lnTo>
                <a:lnTo>
                  <a:pt x="30267" y="7624"/>
                </a:lnTo>
                <a:lnTo>
                  <a:pt x="22091" y="13922"/>
                </a:lnTo>
                <a:lnTo>
                  <a:pt x="16810" y="24246"/>
                </a:lnTo>
                <a:lnTo>
                  <a:pt x="14935" y="38457"/>
                </a:lnTo>
                <a:lnTo>
                  <a:pt x="17447" y="53643"/>
                </a:lnTo>
                <a:lnTo>
                  <a:pt x="23834" y="63679"/>
                </a:lnTo>
                <a:lnTo>
                  <a:pt x="32367" y="69220"/>
                </a:lnTo>
                <a:lnTo>
                  <a:pt x="41321" y="70921"/>
                </a:lnTo>
                <a:lnTo>
                  <a:pt x="57774" y="70921"/>
                </a:lnTo>
                <a:lnTo>
                  <a:pt x="54653" y="73262"/>
                </a:lnTo>
                <a:lnTo>
                  <a:pt x="39329" y="76415"/>
                </a:lnTo>
                <a:close/>
              </a:path>
              <a:path w="70485" h="76835">
                <a:moveTo>
                  <a:pt x="64719" y="22974"/>
                </a:moveTo>
                <a:lnTo>
                  <a:pt x="55260" y="22974"/>
                </a:lnTo>
                <a:lnTo>
                  <a:pt x="52273" y="19977"/>
                </a:lnTo>
                <a:lnTo>
                  <a:pt x="52273" y="11986"/>
                </a:lnTo>
                <a:lnTo>
                  <a:pt x="53767" y="9489"/>
                </a:lnTo>
                <a:lnTo>
                  <a:pt x="56754" y="7991"/>
                </a:lnTo>
                <a:lnTo>
                  <a:pt x="50780" y="5493"/>
                </a:lnTo>
                <a:lnTo>
                  <a:pt x="62891" y="5493"/>
                </a:lnTo>
                <a:lnTo>
                  <a:pt x="64478" y="6321"/>
                </a:lnTo>
                <a:lnTo>
                  <a:pt x="68204" y="14983"/>
                </a:lnTo>
                <a:lnTo>
                  <a:pt x="68204" y="20477"/>
                </a:lnTo>
                <a:lnTo>
                  <a:pt x="64719" y="22974"/>
                </a:lnTo>
                <a:close/>
              </a:path>
              <a:path w="70485" h="76835">
                <a:moveTo>
                  <a:pt x="57774" y="70921"/>
                </a:moveTo>
                <a:lnTo>
                  <a:pt x="41321" y="70921"/>
                </a:lnTo>
                <a:lnTo>
                  <a:pt x="48539" y="69977"/>
                </a:lnTo>
                <a:lnTo>
                  <a:pt x="55011" y="67113"/>
                </a:lnTo>
                <a:lnTo>
                  <a:pt x="60363" y="62282"/>
                </a:lnTo>
                <a:lnTo>
                  <a:pt x="64221" y="55438"/>
                </a:lnTo>
                <a:lnTo>
                  <a:pt x="64719" y="52941"/>
                </a:lnTo>
                <a:lnTo>
                  <a:pt x="65217" y="52442"/>
                </a:lnTo>
                <a:lnTo>
                  <a:pt x="70195" y="52442"/>
                </a:lnTo>
                <a:lnTo>
                  <a:pt x="70195" y="54439"/>
                </a:lnTo>
                <a:lnTo>
                  <a:pt x="68873" y="58716"/>
                </a:lnTo>
                <a:lnTo>
                  <a:pt x="64097" y="66176"/>
                </a:lnTo>
                <a:lnTo>
                  <a:pt x="57774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1FF3E91-B527-4957-A896-0E71A1351785}"/>
              </a:ext>
            </a:extLst>
          </p:cNvPr>
          <p:cNvSpPr/>
          <p:nvPr/>
        </p:nvSpPr>
        <p:spPr>
          <a:xfrm>
            <a:off x="6838148" y="4175106"/>
            <a:ext cx="81915" cy="76835"/>
          </a:xfrm>
          <a:custGeom>
            <a:avLst/>
            <a:gdLst/>
            <a:ahLst/>
            <a:cxnLst/>
            <a:rect l="l" t="t" r="r" b="b"/>
            <a:pathLst>
              <a:path w="81914" h="76835">
                <a:moveTo>
                  <a:pt x="40823" y="76415"/>
                </a:moveTo>
                <a:lnTo>
                  <a:pt x="24993" y="73442"/>
                </a:lnTo>
                <a:lnTo>
                  <a:pt x="12010" y="65365"/>
                </a:lnTo>
                <a:lnTo>
                  <a:pt x="3228" y="53448"/>
                </a:lnTo>
                <a:lnTo>
                  <a:pt x="0" y="38956"/>
                </a:lnTo>
                <a:lnTo>
                  <a:pt x="3158" y="24020"/>
                </a:lnTo>
                <a:lnTo>
                  <a:pt x="11823" y="11612"/>
                </a:lnTo>
                <a:lnTo>
                  <a:pt x="24783" y="3137"/>
                </a:lnTo>
                <a:lnTo>
                  <a:pt x="40823" y="0"/>
                </a:lnTo>
                <a:lnTo>
                  <a:pt x="56863" y="3137"/>
                </a:lnTo>
                <a:lnTo>
                  <a:pt x="59703" y="4994"/>
                </a:lnTo>
                <a:lnTo>
                  <a:pt x="32359" y="4994"/>
                </a:lnTo>
                <a:lnTo>
                  <a:pt x="25390" y="8490"/>
                </a:lnTo>
                <a:lnTo>
                  <a:pt x="21407" y="13485"/>
                </a:lnTo>
                <a:lnTo>
                  <a:pt x="15433" y="20477"/>
                </a:lnTo>
                <a:lnTo>
                  <a:pt x="15433" y="44950"/>
                </a:lnTo>
                <a:lnTo>
                  <a:pt x="15931" y="53940"/>
                </a:lnTo>
                <a:lnTo>
                  <a:pt x="20411" y="60433"/>
                </a:lnTo>
                <a:lnTo>
                  <a:pt x="25887" y="68923"/>
                </a:lnTo>
                <a:lnTo>
                  <a:pt x="34849" y="70921"/>
                </a:lnTo>
                <a:lnTo>
                  <a:pt x="60704" y="70921"/>
                </a:lnTo>
                <a:lnTo>
                  <a:pt x="56653" y="73442"/>
                </a:lnTo>
                <a:lnTo>
                  <a:pt x="40823" y="76415"/>
                </a:lnTo>
                <a:close/>
              </a:path>
              <a:path w="81914" h="76835">
                <a:moveTo>
                  <a:pt x="60704" y="70921"/>
                </a:moveTo>
                <a:lnTo>
                  <a:pt x="48788" y="70921"/>
                </a:lnTo>
                <a:lnTo>
                  <a:pt x="56754" y="67425"/>
                </a:lnTo>
                <a:lnTo>
                  <a:pt x="61234" y="60932"/>
                </a:lnTo>
                <a:lnTo>
                  <a:pt x="66213" y="54439"/>
                </a:lnTo>
                <a:lnTo>
                  <a:pt x="66711" y="45449"/>
                </a:lnTo>
                <a:lnTo>
                  <a:pt x="66711" y="29467"/>
                </a:lnTo>
                <a:lnTo>
                  <a:pt x="66213" y="20976"/>
                </a:lnTo>
                <a:lnTo>
                  <a:pt x="61234" y="14483"/>
                </a:lnTo>
                <a:lnTo>
                  <a:pt x="57749" y="9489"/>
                </a:lnTo>
                <a:lnTo>
                  <a:pt x="50780" y="4994"/>
                </a:lnTo>
                <a:lnTo>
                  <a:pt x="59703" y="4994"/>
                </a:lnTo>
                <a:lnTo>
                  <a:pt x="69822" y="11612"/>
                </a:lnTo>
                <a:lnTo>
                  <a:pt x="78488" y="24020"/>
                </a:lnTo>
                <a:lnTo>
                  <a:pt x="81646" y="38956"/>
                </a:lnTo>
                <a:lnTo>
                  <a:pt x="78418" y="53448"/>
                </a:lnTo>
                <a:lnTo>
                  <a:pt x="69635" y="65365"/>
                </a:lnTo>
                <a:lnTo>
                  <a:pt x="60704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0B31F93-38AC-47F7-B988-AD6D9E28FE7E}"/>
              </a:ext>
            </a:extLst>
          </p:cNvPr>
          <p:cNvSpPr/>
          <p:nvPr/>
        </p:nvSpPr>
        <p:spPr>
          <a:xfrm>
            <a:off x="6935726" y="4176100"/>
            <a:ext cx="89535" cy="73660"/>
          </a:xfrm>
          <a:custGeom>
            <a:avLst/>
            <a:gdLst/>
            <a:ahLst/>
            <a:cxnLst/>
            <a:rect l="l" t="t" r="r" b="b"/>
            <a:pathLst>
              <a:path w="89535" h="73660">
                <a:moveTo>
                  <a:pt x="25390" y="67425"/>
                </a:moveTo>
                <a:lnTo>
                  <a:pt x="12446" y="67425"/>
                </a:lnTo>
                <a:lnTo>
                  <a:pt x="12446" y="8990"/>
                </a:lnTo>
                <a:lnTo>
                  <a:pt x="10952" y="7991"/>
                </a:lnTo>
                <a:lnTo>
                  <a:pt x="0" y="7991"/>
                </a:lnTo>
                <a:lnTo>
                  <a:pt x="0" y="1997"/>
                </a:lnTo>
                <a:lnTo>
                  <a:pt x="24394" y="0"/>
                </a:lnTo>
                <a:lnTo>
                  <a:pt x="24394" y="15982"/>
                </a:lnTo>
                <a:lnTo>
                  <a:pt x="29993" y="15982"/>
                </a:lnTo>
                <a:lnTo>
                  <a:pt x="27739" y="19033"/>
                </a:lnTo>
                <a:lnTo>
                  <a:pt x="25390" y="30466"/>
                </a:lnTo>
                <a:lnTo>
                  <a:pt x="25390" y="67425"/>
                </a:lnTo>
                <a:close/>
              </a:path>
              <a:path w="89535" h="73660">
                <a:moveTo>
                  <a:pt x="29993" y="15982"/>
                </a:moveTo>
                <a:lnTo>
                  <a:pt x="24394" y="15982"/>
                </a:lnTo>
                <a:lnTo>
                  <a:pt x="28882" y="9903"/>
                </a:lnTo>
                <a:lnTo>
                  <a:pt x="34911" y="4807"/>
                </a:lnTo>
                <a:lnTo>
                  <a:pt x="42526" y="1303"/>
                </a:lnTo>
                <a:lnTo>
                  <a:pt x="51775" y="0"/>
                </a:lnTo>
                <a:lnTo>
                  <a:pt x="63226" y="1552"/>
                </a:lnTo>
                <a:lnTo>
                  <a:pt x="68268" y="4495"/>
                </a:lnTo>
                <a:lnTo>
                  <a:pt x="50282" y="4495"/>
                </a:lnTo>
                <a:lnTo>
                  <a:pt x="41772" y="6094"/>
                </a:lnTo>
                <a:lnTo>
                  <a:pt x="33728" y="10925"/>
                </a:lnTo>
                <a:lnTo>
                  <a:pt x="29993" y="15982"/>
                </a:lnTo>
                <a:close/>
              </a:path>
              <a:path w="89535" h="73660">
                <a:moveTo>
                  <a:pt x="76667" y="67425"/>
                </a:moveTo>
                <a:lnTo>
                  <a:pt x="63724" y="67425"/>
                </a:lnTo>
                <a:lnTo>
                  <a:pt x="63724" y="13984"/>
                </a:lnTo>
                <a:lnTo>
                  <a:pt x="62230" y="4495"/>
                </a:lnTo>
                <a:lnTo>
                  <a:pt x="68268" y="4495"/>
                </a:lnTo>
                <a:lnTo>
                  <a:pt x="70942" y="6055"/>
                </a:lnTo>
                <a:lnTo>
                  <a:pt x="75298" y="13274"/>
                </a:lnTo>
                <a:lnTo>
                  <a:pt x="76667" y="22974"/>
                </a:lnTo>
                <a:lnTo>
                  <a:pt x="76667" y="67425"/>
                </a:lnTo>
                <a:close/>
              </a:path>
              <a:path w="89535" h="73660">
                <a:moveTo>
                  <a:pt x="497" y="73418"/>
                </a:moveTo>
                <a:lnTo>
                  <a:pt x="0" y="73418"/>
                </a:lnTo>
                <a:lnTo>
                  <a:pt x="0" y="67425"/>
                </a:lnTo>
                <a:lnTo>
                  <a:pt x="38333" y="67425"/>
                </a:lnTo>
                <a:lnTo>
                  <a:pt x="38333" y="72919"/>
                </a:lnTo>
                <a:lnTo>
                  <a:pt x="11948" y="72919"/>
                </a:lnTo>
                <a:lnTo>
                  <a:pt x="497" y="73418"/>
                </a:lnTo>
                <a:close/>
              </a:path>
              <a:path w="89535" h="73660">
                <a:moveTo>
                  <a:pt x="51277" y="73418"/>
                </a:moveTo>
                <a:lnTo>
                  <a:pt x="51277" y="67425"/>
                </a:lnTo>
                <a:lnTo>
                  <a:pt x="89114" y="67425"/>
                </a:lnTo>
                <a:lnTo>
                  <a:pt x="89114" y="72919"/>
                </a:lnTo>
                <a:lnTo>
                  <a:pt x="63226" y="72919"/>
                </a:lnTo>
                <a:lnTo>
                  <a:pt x="51277" y="73418"/>
                </a:lnTo>
                <a:close/>
              </a:path>
              <a:path w="89535" h="73660">
                <a:moveTo>
                  <a:pt x="38333" y="73418"/>
                </a:moveTo>
                <a:lnTo>
                  <a:pt x="36840" y="73418"/>
                </a:lnTo>
                <a:lnTo>
                  <a:pt x="24892" y="72919"/>
                </a:lnTo>
                <a:lnTo>
                  <a:pt x="38333" y="72919"/>
                </a:lnTo>
                <a:lnTo>
                  <a:pt x="38333" y="73418"/>
                </a:lnTo>
                <a:close/>
              </a:path>
              <a:path w="89535" h="73660">
                <a:moveTo>
                  <a:pt x="89114" y="73418"/>
                </a:moveTo>
                <a:lnTo>
                  <a:pt x="87620" y="73418"/>
                </a:lnTo>
                <a:lnTo>
                  <a:pt x="76170" y="72919"/>
                </a:lnTo>
                <a:lnTo>
                  <a:pt x="89114" y="72919"/>
                </a:lnTo>
                <a:lnTo>
                  <a:pt x="89114" y="7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FA96795-D7C0-4CAB-ADD6-7ADD337F04A3}"/>
              </a:ext>
            </a:extLst>
          </p:cNvPr>
          <p:cNvSpPr/>
          <p:nvPr/>
        </p:nvSpPr>
        <p:spPr>
          <a:xfrm>
            <a:off x="7131374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54264" y="238736"/>
                </a:moveTo>
                <a:lnTo>
                  <a:pt x="52771" y="238736"/>
                </a:lnTo>
                <a:lnTo>
                  <a:pt x="48135" y="235856"/>
                </a:lnTo>
                <a:lnTo>
                  <a:pt x="15931" y="193785"/>
                </a:lnTo>
                <a:lnTo>
                  <a:pt x="2924" y="153392"/>
                </a:lnTo>
                <a:lnTo>
                  <a:pt x="0" y="119368"/>
                </a:lnTo>
                <a:lnTo>
                  <a:pt x="653" y="103268"/>
                </a:lnTo>
                <a:lnTo>
                  <a:pt x="14935" y="46448"/>
                </a:lnTo>
                <a:lnTo>
                  <a:pt x="38520" y="11799"/>
                </a:lnTo>
                <a:lnTo>
                  <a:pt x="52771" y="0"/>
                </a:lnTo>
                <a:lnTo>
                  <a:pt x="54264" y="0"/>
                </a:lnTo>
                <a:lnTo>
                  <a:pt x="55260" y="499"/>
                </a:lnTo>
                <a:lnTo>
                  <a:pt x="55260" y="3496"/>
                </a:lnTo>
                <a:lnTo>
                  <a:pt x="52273" y="6492"/>
                </a:lnTo>
                <a:lnTo>
                  <a:pt x="33892" y="30942"/>
                </a:lnTo>
                <a:lnTo>
                  <a:pt x="22091" y="58622"/>
                </a:lnTo>
                <a:lnTo>
                  <a:pt x="15798" y="88456"/>
                </a:lnTo>
                <a:lnTo>
                  <a:pt x="13939" y="119368"/>
                </a:lnTo>
                <a:lnTo>
                  <a:pt x="15573" y="147945"/>
                </a:lnTo>
                <a:lnTo>
                  <a:pt x="21407" y="177553"/>
                </a:lnTo>
                <a:lnTo>
                  <a:pt x="32842" y="206037"/>
                </a:lnTo>
                <a:lnTo>
                  <a:pt x="51277" y="231244"/>
                </a:lnTo>
                <a:lnTo>
                  <a:pt x="55260" y="235239"/>
                </a:lnTo>
                <a:lnTo>
                  <a:pt x="55260" y="238236"/>
                </a:lnTo>
                <a:lnTo>
                  <a:pt x="54264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76678DC0-BAE4-41E9-9485-23276E592046}"/>
              </a:ext>
            </a:extLst>
          </p:cNvPr>
          <p:cNvSpPr/>
          <p:nvPr/>
        </p:nvSpPr>
        <p:spPr>
          <a:xfrm>
            <a:off x="7207549" y="4108180"/>
            <a:ext cx="104775" cy="108585"/>
          </a:xfrm>
          <a:custGeom>
            <a:avLst/>
            <a:gdLst/>
            <a:ahLst/>
            <a:cxnLst/>
            <a:rect l="l" t="t" r="r" b="b"/>
            <a:pathLst>
              <a:path w="104775" h="108585">
                <a:moveTo>
                  <a:pt x="4978" y="39456"/>
                </a:moveTo>
                <a:lnTo>
                  <a:pt x="0" y="39456"/>
                </a:lnTo>
                <a:lnTo>
                  <a:pt x="0" y="36959"/>
                </a:lnTo>
                <a:lnTo>
                  <a:pt x="1750" y="30341"/>
                </a:lnTo>
                <a:lnTo>
                  <a:pt x="7280" y="17730"/>
                </a:lnTo>
                <a:lnTo>
                  <a:pt x="17012" y="5493"/>
                </a:lnTo>
                <a:lnTo>
                  <a:pt x="31364" y="0"/>
                </a:lnTo>
                <a:lnTo>
                  <a:pt x="39438" y="1568"/>
                </a:lnTo>
                <a:lnTo>
                  <a:pt x="45102" y="5493"/>
                </a:lnTo>
                <a:lnTo>
                  <a:pt x="30368" y="5493"/>
                </a:lnTo>
                <a:lnTo>
                  <a:pt x="24674" y="6726"/>
                </a:lnTo>
                <a:lnTo>
                  <a:pt x="18420" y="11237"/>
                </a:lnTo>
                <a:lnTo>
                  <a:pt x="12166" y="20243"/>
                </a:lnTo>
                <a:lnTo>
                  <a:pt x="6471" y="34961"/>
                </a:lnTo>
                <a:lnTo>
                  <a:pt x="5476" y="38956"/>
                </a:lnTo>
                <a:lnTo>
                  <a:pt x="4978" y="39456"/>
                </a:lnTo>
                <a:close/>
              </a:path>
              <a:path w="104775" h="108585">
                <a:moveTo>
                  <a:pt x="61834" y="102886"/>
                </a:moveTo>
                <a:lnTo>
                  <a:pt x="51775" y="102886"/>
                </a:lnTo>
                <a:lnTo>
                  <a:pt x="70149" y="94223"/>
                </a:lnTo>
                <a:lnTo>
                  <a:pt x="83388" y="74417"/>
                </a:lnTo>
                <a:lnTo>
                  <a:pt x="91401" y="52738"/>
                </a:lnTo>
                <a:lnTo>
                  <a:pt x="94092" y="38457"/>
                </a:lnTo>
                <a:lnTo>
                  <a:pt x="94092" y="29467"/>
                </a:lnTo>
                <a:lnTo>
                  <a:pt x="91105" y="23474"/>
                </a:lnTo>
                <a:lnTo>
                  <a:pt x="86126" y="18979"/>
                </a:lnTo>
                <a:lnTo>
                  <a:pt x="83139" y="15982"/>
                </a:lnTo>
                <a:lnTo>
                  <a:pt x="82144" y="14483"/>
                </a:lnTo>
                <a:lnTo>
                  <a:pt x="82144" y="6492"/>
                </a:lnTo>
                <a:lnTo>
                  <a:pt x="88118" y="0"/>
                </a:lnTo>
                <a:lnTo>
                  <a:pt x="98075" y="0"/>
                </a:lnTo>
                <a:lnTo>
                  <a:pt x="104547" y="3995"/>
                </a:lnTo>
                <a:lnTo>
                  <a:pt x="104547" y="16981"/>
                </a:lnTo>
                <a:lnTo>
                  <a:pt x="101746" y="36529"/>
                </a:lnTo>
                <a:lnTo>
                  <a:pt x="92598" y="67363"/>
                </a:lnTo>
                <a:lnTo>
                  <a:pt x="75983" y="95854"/>
                </a:lnTo>
                <a:lnTo>
                  <a:pt x="61834" y="102886"/>
                </a:lnTo>
                <a:close/>
              </a:path>
              <a:path w="104775" h="108585">
                <a:moveTo>
                  <a:pt x="50780" y="108380"/>
                </a:moveTo>
                <a:lnTo>
                  <a:pt x="41181" y="107350"/>
                </a:lnTo>
                <a:lnTo>
                  <a:pt x="30741" y="103135"/>
                </a:lnTo>
                <a:lnTo>
                  <a:pt x="22356" y="94052"/>
                </a:lnTo>
                <a:lnTo>
                  <a:pt x="18918" y="78413"/>
                </a:lnTo>
                <a:lnTo>
                  <a:pt x="19548" y="70484"/>
                </a:lnTo>
                <a:lnTo>
                  <a:pt x="21718" y="60682"/>
                </a:lnTo>
                <a:lnTo>
                  <a:pt x="25848" y="47509"/>
                </a:lnTo>
                <a:lnTo>
                  <a:pt x="32359" y="29467"/>
                </a:lnTo>
                <a:lnTo>
                  <a:pt x="34351" y="25471"/>
                </a:lnTo>
                <a:lnTo>
                  <a:pt x="36342" y="18979"/>
                </a:lnTo>
                <a:lnTo>
                  <a:pt x="36342" y="5493"/>
                </a:lnTo>
                <a:lnTo>
                  <a:pt x="45102" y="5493"/>
                </a:lnTo>
                <a:lnTo>
                  <a:pt x="45552" y="5806"/>
                </a:lnTo>
                <a:lnTo>
                  <a:pt x="49426" y="12010"/>
                </a:lnTo>
                <a:lnTo>
                  <a:pt x="50780" y="19478"/>
                </a:lnTo>
                <a:lnTo>
                  <a:pt x="50780" y="23973"/>
                </a:lnTo>
                <a:lnTo>
                  <a:pt x="49784" y="27469"/>
                </a:lnTo>
                <a:lnTo>
                  <a:pt x="47793" y="31465"/>
                </a:lnTo>
                <a:lnTo>
                  <a:pt x="42542" y="45957"/>
                </a:lnTo>
                <a:lnTo>
                  <a:pt x="38271" y="59371"/>
                </a:lnTo>
                <a:lnTo>
                  <a:pt x="35401" y="71569"/>
                </a:lnTo>
                <a:lnTo>
                  <a:pt x="34351" y="82408"/>
                </a:lnTo>
                <a:lnTo>
                  <a:pt x="35393" y="90876"/>
                </a:lnTo>
                <a:lnTo>
                  <a:pt x="38582" y="97329"/>
                </a:lnTo>
                <a:lnTo>
                  <a:pt x="44012" y="101442"/>
                </a:lnTo>
                <a:lnTo>
                  <a:pt x="51775" y="102886"/>
                </a:lnTo>
                <a:lnTo>
                  <a:pt x="61834" y="102886"/>
                </a:lnTo>
                <a:lnTo>
                  <a:pt x="50780" y="108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BDF99BA-161C-47BA-A5AD-AEE522F111FF}"/>
              </a:ext>
            </a:extLst>
          </p:cNvPr>
          <p:cNvSpPr/>
          <p:nvPr/>
        </p:nvSpPr>
        <p:spPr>
          <a:xfrm>
            <a:off x="7337979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2489" y="238736"/>
                </a:moveTo>
                <a:lnTo>
                  <a:pt x="995" y="238736"/>
                </a:lnTo>
                <a:lnTo>
                  <a:pt x="0" y="237737"/>
                </a:lnTo>
                <a:lnTo>
                  <a:pt x="0" y="235239"/>
                </a:lnTo>
                <a:lnTo>
                  <a:pt x="2987" y="232243"/>
                </a:lnTo>
                <a:lnTo>
                  <a:pt x="21578" y="207723"/>
                </a:lnTo>
                <a:lnTo>
                  <a:pt x="33355" y="179926"/>
                </a:lnTo>
                <a:lnTo>
                  <a:pt x="39531" y="150068"/>
                </a:lnTo>
                <a:lnTo>
                  <a:pt x="41321" y="119368"/>
                </a:lnTo>
                <a:lnTo>
                  <a:pt x="38855" y="84195"/>
                </a:lnTo>
                <a:lnTo>
                  <a:pt x="31675" y="53753"/>
                </a:lnTo>
                <a:lnTo>
                  <a:pt x="20108" y="28273"/>
                </a:lnTo>
                <a:lnTo>
                  <a:pt x="4480" y="7991"/>
                </a:lnTo>
                <a:lnTo>
                  <a:pt x="0" y="3496"/>
                </a:lnTo>
                <a:lnTo>
                  <a:pt x="0" y="998"/>
                </a:lnTo>
                <a:lnTo>
                  <a:pt x="995" y="0"/>
                </a:lnTo>
                <a:lnTo>
                  <a:pt x="2489" y="0"/>
                </a:lnTo>
                <a:lnTo>
                  <a:pt x="39329" y="44950"/>
                </a:lnTo>
                <a:lnTo>
                  <a:pt x="52335" y="85343"/>
                </a:lnTo>
                <a:lnTo>
                  <a:pt x="55260" y="119368"/>
                </a:lnTo>
                <a:lnTo>
                  <a:pt x="54607" y="135467"/>
                </a:lnTo>
                <a:lnTo>
                  <a:pt x="40325" y="192287"/>
                </a:lnTo>
                <a:lnTo>
                  <a:pt x="17113" y="226749"/>
                </a:lnTo>
                <a:lnTo>
                  <a:pt x="7490" y="235692"/>
                </a:lnTo>
                <a:lnTo>
                  <a:pt x="2489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779B15A-3482-4BB0-A3C1-6215250AD63E}"/>
              </a:ext>
            </a:extLst>
          </p:cNvPr>
          <p:cNvSpPr/>
          <p:nvPr/>
        </p:nvSpPr>
        <p:spPr>
          <a:xfrm>
            <a:off x="7429587" y="4033258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0" y="0"/>
                </a:moveTo>
                <a:lnTo>
                  <a:pt x="122967" y="0"/>
                </a:lnTo>
              </a:path>
            </a:pathLst>
          </a:custGeom>
          <a:ln w="79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AD6C51F-091A-4026-8B75-EBFCF7607462}"/>
              </a:ext>
            </a:extLst>
          </p:cNvPr>
          <p:cNvSpPr/>
          <p:nvPr/>
        </p:nvSpPr>
        <p:spPr>
          <a:xfrm>
            <a:off x="7491315" y="4037254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381"/>
                </a:lnTo>
              </a:path>
            </a:pathLst>
          </a:custGeom>
          <a:ln w="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2358F09-7657-4C1A-8DD5-07C2A04F1568}"/>
              </a:ext>
            </a:extLst>
          </p:cNvPr>
          <p:cNvSpPr/>
          <p:nvPr/>
        </p:nvSpPr>
        <p:spPr>
          <a:xfrm>
            <a:off x="7590390" y="4045744"/>
            <a:ext cx="118745" cy="217170"/>
          </a:xfrm>
          <a:custGeom>
            <a:avLst/>
            <a:gdLst/>
            <a:ahLst/>
            <a:cxnLst/>
            <a:rect l="l" t="t" r="r" b="b"/>
            <a:pathLst>
              <a:path w="118745" h="217170">
                <a:moveTo>
                  <a:pt x="76170" y="64928"/>
                </a:moveTo>
                <a:lnTo>
                  <a:pt x="59741" y="64928"/>
                </a:lnTo>
                <a:lnTo>
                  <a:pt x="63296" y="47135"/>
                </a:lnTo>
                <a:lnTo>
                  <a:pt x="82517" y="4932"/>
                </a:lnTo>
                <a:lnTo>
                  <a:pt x="98075" y="0"/>
                </a:lnTo>
                <a:lnTo>
                  <a:pt x="105255" y="952"/>
                </a:lnTo>
                <a:lnTo>
                  <a:pt x="111828" y="3870"/>
                </a:lnTo>
                <a:lnTo>
                  <a:pt x="112911" y="4994"/>
                </a:lnTo>
                <a:lnTo>
                  <a:pt x="93096" y="4994"/>
                </a:lnTo>
                <a:lnTo>
                  <a:pt x="89114" y="8490"/>
                </a:lnTo>
                <a:lnTo>
                  <a:pt x="81149" y="37958"/>
                </a:lnTo>
                <a:lnTo>
                  <a:pt x="76170" y="64928"/>
                </a:lnTo>
                <a:close/>
              </a:path>
              <a:path w="118745" h="217170">
                <a:moveTo>
                  <a:pt x="112015" y="30466"/>
                </a:moveTo>
                <a:lnTo>
                  <a:pt x="101062" y="30466"/>
                </a:lnTo>
                <a:lnTo>
                  <a:pt x="96581" y="27469"/>
                </a:lnTo>
                <a:lnTo>
                  <a:pt x="96581" y="18479"/>
                </a:lnTo>
                <a:lnTo>
                  <a:pt x="99070" y="10488"/>
                </a:lnTo>
                <a:lnTo>
                  <a:pt x="109526" y="9489"/>
                </a:lnTo>
                <a:lnTo>
                  <a:pt x="105045" y="4994"/>
                </a:lnTo>
                <a:lnTo>
                  <a:pt x="112911" y="4994"/>
                </a:lnTo>
                <a:lnTo>
                  <a:pt x="116628" y="8849"/>
                </a:lnTo>
                <a:lnTo>
                  <a:pt x="118487" y="15982"/>
                </a:lnTo>
                <a:lnTo>
                  <a:pt x="118487" y="25471"/>
                </a:lnTo>
                <a:lnTo>
                  <a:pt x="112015" y="30466"/>
                </a:lnTo>
                <a:close/>
              </a:path>
              <a:path w="118745" h="217170">
                <a:moveTo>
                  <a:pt x="102057" y="72419"/>
                </a:moveTo>
                <a:lnTo>
                  <a:pt x="36342" y="72419"/>
                </a:lnTo>
                <a:lnTo>
                  <a:pt x="36342" y="64928"/>
                </a:lnTo>
                <a:lnTo>
                  <a:pt x="102057" y="64928"/>
                </a:lnTo>
                <a:lnTo>
                  <a:pt x="102057" y="72419"/>
                </a:lnTo>
                <a:close/>
              </a:path>
              <a:path w="118745" h="217170">
                <a:moveTo>
                  <a:pt x="32938" y="211765"/>
                </a:moveTo>
                <a:lnTo>
                  <a:pt x="20412" y="211765"/>
                </a:lnTo>
                <a:lnTo>
                  <a:pt x="28081" y="207973"/>
                </a:lnTo>
                <a:lnTo>
                  <a:pt x="33604" y="197906"/>
                </a:lnTo>
                <a:lnTo>
                  <a:pt x="37634" y="183531"/>
                </a:lnTo>
                <a:lnTo>
                  <a:pt x="40823" y="166815"/>
                </a:lnTo>
                <a:lnTo>
                  <a:pt x="58745" y="72419"/>
                </a:lnTo>
                <a:lnTo>
                  <a:pt x="74677" y="72419"/>
                </a:lnTo>
                <a:lnTo>
                  <a:pt x="60239" y="148336"/>
                </a:lnTo>
                <a:lnTo>
                  <a:pt x="59266" y="153962"/>
                </a:lnTo>
                <a:lnTo>
                  <a:pt x="56567" y="166003"/>
                </a:lnTo>
                <a:lnTo>
                  <a:pt x="52468" y="180573"/>
                </a:lnTo>
                <a:lnTo>
                  <a:pt x="47295" y="193785"/>
                </a:lnTo>
                <a:lnTo>
                  <a:pt x="43025" y="201168"/>
                </a:lnTo>
                <a:lnTo>
                  <a:pt x="37027" y="208644"/>
                </a:lnTo>
                <a:lnTo>
                  <a:pt x="32938" y="211765"/>
                </a:lnTo>
                <a:close/>
              </a:path>
              <a:path w="118745" h="217170">
                <a:moveTo>
                  <a:pt x="20412" y="216760"/>
                </a:moveTo>
                <a:lnTo>
                  <a:pt x="13022" y="215738"/>
                </a:lnTo>
                <a:lnTo>
                  <a:pt x="6472" y="212702"/>
                </a:lnTo>
                <a:lnTo>
                  <a:pt x="1789" y="207700"/>
                </a:lnTo>
                <a:lnTo>
                  <a:pt x="0" y="200778"/>
                </a:lnTo>
                <a:lnTo>
                  <a:pt x="0" y="191288"/>
                </a:lnTo>
                <a:lnTo>
                  <a:pt x="6970" y="186294"/>
                </a:lnTo>
                <a:lnTo>
                  <a:pt x="17425" y="186294"/>
                </a:lnTo>
                <a:lnTo>
                  <a:pt x="21905" y="189290"/>
                </a:lnTo>
                <a:lnTo>
                  <a:pt x="21905" y="198280"/>
                </a:lnTo>
                <a:lnTo>
                  <a:pt x="19914" y="206771"/>
                </a:lnTo>
                <a:lnTo>
                  <a:pt x="8961" y="207270"/>
                </a:lnTo>
                <a:lnTo>
                  <a:pt x="13442" y="211765"/>
                </a:lnTo>
                <a:lnTo>
                  <a:pt x="32938" y="211765"/>
                </a:lnTo>
                <a:lnTo>
                  <a:pt x="29443" y="214434"/>
                </a:lnTo>
                <a:lnTo>
                  <a:pt x="20412" y="21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D8CC4ED2-8668-4D39-AFCC-200D97B42D84}"/>
              </a:ext>
            </a:extLst>
          </p:cNvPr>
          <p:cNvSpPr/>
          <p:nvPr/>
        </p:nvSpPr>
        <p:spPr>
          <a:xfrm>
            <a:off x="7701908" y="4175106"/>
            <a:ext cx="70485" cy="76835"/>
          </a:xfrm>
          <a:custGeom>
            <a:avLst/>
            <a:gdLst/>
            <a:ahLst/>
            <a:cxnLst/>
            <a:rect l="l" t="t" r="r" b="b"/>
            <a:pathLst>
              <a:path w="70485" h="76835">
                <a:moveTo>
                  <a:pt x="39827" y="76415"/>
                </a:moveTo>
                <a:lnTo>
                  <a:pt x="24363" y="73434"/>
                </a:lnTo>
                <a:lnTo>
                  <a:pt x="11699" y="65302"/>
                </a:lnTo>
                <a:lnTo>
                  <a:pt x="3142" y="53238"/>
                </a:lnTo>
                <a:lnTo>
                  <a:pt x="0" y="38457"/>
                </a:lnTo>
                <a:lnTo>
                  <a:pt x="2800" y="24441"/>
                </a:lnTo>
                <a:lnTo>
                  <a:pt x="10827" y="12111"/>
                </a:lnTo>
                <a:lnTo>
                  <a:pt x="23522" y="3340"/>
                </a:lnTo>
                <a:lnTo>
                  <a:pt x="40325" y="0"/>
                </a:lnTo>
                <a:lnTo>
                  <a:pt x="46781" y="234"/>
                </a:lnTo>
                <a:lnTo>
                  <a:pt x="56131" y="1872"/>
                </a:lnTo>
                <a:lnTo>
                  <a:pt x="62983" y="5493"/>
                </a:lnTo>
                <a:lnTo>
                  <a:pt x="40823" y="5493"/>
                </a:lnTo>
                <a:lnTo>
                  <a:pt x="30267" y="7624"/>
                </a:lnTo>
                <a:lnTo>
                  <a:pt x="22091" y="13922"/>
                </a:lnTo>
                <a:lnTo>
                  <a:pt x="16809" y="24246"/>
                </a:lnTo>
                <a:lnTo>
                  <a:pt x="14934" y="38457"/>
                </a:lnTo>
                <a:lnTo>
                  <a:pt x="17455" y="53643"/>
                </a:lnTo>
                <a:lnTo>
                  <a:pt x="23896" y="63679"/>
                </a:lnTo>
                <a:lnTo>
                  <a:pt x="32577" y="69220"/>
                </a:lnTo>
                <a:lnTo>
                  <a:pt x="41818" y="70921"/>
                </a:lnTo>
                <a:lnTo>
                  <a:pt x="57934" y="70921"/>
                </a:lnTo>
                <a:lnTo>
                  <a:pt x="54863" y="73262"/>
                </a:lnTo>
                <a:lnTo>
                  <a:pt x="39827" y="76415"/>
                </a:lnTo>
                <a:close/>
              </a:path>
              <a:path w="70485" h="76835">
                <a:moveTo>
                  <a:pt x="64719" y="22974"/>
                </a:moveTo>
                <a:lnTo>
                  <a:pt x="55758" y="22974"/>
                </a:lnTo>
                <a:lnTo>
                  <a:pt x="52273" y="19977"/>
                </a:lnTo>
                <a:lnTo>
                  <a:pt x="52273" y="11986"/>
                </a:lnTo>
                <a:lnTo>
                  <a:pt x="54264" y="9489"/>
                </a:lnTo>
                <a:lnTo>
                  <a:pt x="57251" y="7991"/>
                </a:lnTo>
                <a:lnTo>
                  <a:pt x="51277" y="5493"/>
                </a:lnTo>
                <a:lnTo>
                  <a:pt x="62983" y="5493"/>
                </a:lnTo>
                <a:lnTo>
                  <a:pt x="64548" y="6321"/>
                </a:lnTo>
                <a:lnTo>
                  <a:pt x="68204" y="14983"/>
                </a:lnTo>
                <a:lnTo>
                  <a:pt x="68204" y="20477"/>
                </a:lnTo>
                <a:lnTo>
                  <a:pt x="64719" y="22974"/>
                </a:lnTo>
                <a:close/>
              </a:path>
              <a:path w="70485" h="76835">
                <a:moveTo>
                  <a:pt x="57934" y="70921"/>
                </a:moveTo>
                <a:lnTo>
                  <a:pt x="41818" y="70921"/>
                </a:lnTo>
                <a:lnTo>
                  <a:pt x="49029" y="69977"/>
                </a:lnTo>
                <a:lnTo>
                  <a:pt x="55446" y="67113"/>
                </a:lnTo>
                <a:lnTo>
                  <a:pt x="60650" y="62282"/>
                </a:lnTo>
                <a:lnTo>
                  <a:pt x="64221" y="55438"/>
                </a:lnTo>
                <a:lnTo>
                  <a:pt x="65217" y="52941"/>
                </a:lnTo>
                <a:lnTo>
                  <a:pt x="65217" y="52442"/>
                </a:lnTo>
                <a:lnTo>
                  <a:pt x="70195" y="52442"/>
                </a:lnTo>
                <a:lnTo>
                  <a:pt x="70195" y="54439"/>
                </a:lnTo>
                <a:lnTo>
                  <a:pt x="68881" y="58716"/>
                </a:lnTo>
                <a:lnTo>
                  <a:pt x="64159" y="66176"/>
                </a:lnTo>
                <a:lnTo>
                  <a:pt x="57934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0DCD94FA-BDDB-41F1-8C70-F46EA8D4FF2F}"/>
              </a:ext>
            </a:extLst>
          </p:cNvPr>
          <p:cNvSpPr/>
          <p:nvPr/>
        </p:nvSpPr>
        <p:spPr>
          <a:xfrm>
            <a:off x="7785545" y="4175106"/>
            <a:ext cx="71755" cy="76835"/>
          </a:xfrm>
          <a:custGeom>
            <a:avLst/>
            <a:gdLst/>
            <a:ahLst/>
            <a:cxnLst/>
            <a:rect l="l" t="t" r="r" b="b"/>
            <a:pathLst>
              <a:path w="71754" h="76835">
                <a:moveTo>
                  <a:pt x="40325" y="76415"/>
                </a:moveTo>
                <a:lnTo>
                  <a:pt x="24783" y="73356"/>
                </a:lnTo>
                <a:lnTo>
                  <a:pt x="11948" y="65053"/>
                </a:lnTo>
                <a:lnTo>
                  <a:pt x="3220" y="52816"/>
                </a:lnTo>
                <a:lnTo>
                  <a:pt x="0" y="37958"/>
                </a:lnTo>
                <a:lnTo>
                  <a:pt x="2909" y="23388"/>
                </a:lnTo>
                <a:lnTo>
                  <a:pt x="10952" y="11300"/>
                </a:lnTo>
                <a:lnTo>
                  <a:pt x="23103" y="3051"/>
                </a:lnTo>
                <a:lnTo>
                  <a:pt x="38333" y="0"/>
                </a:lnTo>
                <a:lnTo>
                  <a:pt x="53969" y="3043"/>
                </a:lnTo>
                <a:lnTo>
                  <a:pt x="56496" y="4994"/>
                </a:lnTo>
                <a:lnTo>
                  <a:pt x="38333" y="4994"/>
                </a:lnTo>
                <a:lnTo>
                  <a:pt x="32227" y="5907"/>
                </a:lnTo>
                <a:lnTo>
                  <a:pt x="24954" y="9676"/>
                </a:lnTo>
                <a:lnTo>
                  <a:pt x="18521" y="17847"/>
                </a:lnTo>
                <a:lnTo>
                  <a:pt x="14935" y="31964"/>
                </a:lnTo>
                <a:lnTo>
                  <a:pt x="71049" y="31964"/>
                </a:lnTo>
                <a:lnTo>
                  <a:pt x="71191" y="32963"/>
                </a:lnTo>
                <a:lnTo>
                  <a:pt x="71191" y="36459"/>
                </a:lnTo>
                <a:lnTo>
                  <a:pt x="14935" y="36459"/>
                </a:lnTo>
                <a:lnTo>
                  <a:pt x="14935" y="52941"/>
                </a:lnTo>
                <a:lnTo>
                  <a:pt x="21407" y="60932"/>
                </a:lnTo>
                <a:lnTo>
                  <a:pt x="26386" y="67425"/>
                </a:lnTo>
                <a:lnTo>
                  <a:pt x="33853" y="70921"/>
                </a:lnTo>
                <a:lnTo>
                  <a:pt x="58222" y="70921"/>
                </a:lnTo>
                <a:lnTo>
                  <a:pt x="54599" y="73473"/>
                </a:lnTo>
                <a:lnTo>
                  <a:pt x="40325" y="76415"/>
                </a:lnTo>
                <a:close/>
              </a:path>
              <a:path w="71754" h="76835">
                <a:moveTo>
                  <a:pt x="71049" y="31964"/>
                </a:moveTo>
                <a:lnTo>
                  <a:pt x="59741" y="31964"/>
                </a:lnTo>
                <a:lnTo>
                  <a:pt x="59057" y="26064"/>
                </a:lnTo>
                <a:lnTo>
                  <a:pt x="56505" y="16981"/>
                </a:lnTo>
                <a:lnTo>
                  <a:pt x="50220" y="8646"/>
                </a:lnTo>
                <a:lnTo>
                  <a:pt x="38333" y="4994"/>
                </a:lnTo>
                <a:lnTo>
                  <a:pt x="56496" y="4994"/>
                </a:lnTo>
                <a:lnTo>
                  <a:pt x="64097" y="10862"/>
                </a:lnTo>
                <a:lnTo>
                  <a:pt x="69558" y="21491"/>
                </a:lnTo>
                <a:lnTo>
                  <a:pt x="71049" y="31964"/>
                </a:lnTo>
                <a:close/>
              </a:path>
              <a:path w="71754" h="76835">
                <a:moveTo>
                  <a:pt x="58222" y="70921"/>
                </a:moveTo>
                <a:lnTo>
                  <a:pt x="41818" y="70921"/>
                </a:lnTo>
                <a:lnTo>
                  <a:pt x="47295" y="70320"/>
                </a:lnTo>
                <a:lnTo>
                  <a:pt x="53891" y="67987"/>
                </a:lnTo>
                <a:lnTo>
                  <a:pt x="60301" y="63125"/>
                </a:lnTo>
                <a:lnTo>
                  <a:pt x="65218" y="54939"/>
                </a:lnTo>
                <a:lnTo>
                  <a:pt x="65715" y="52941"/>
                </a:lnTo>
                <a:lnTo>
                  <a:pt x="66213" y="51942"/>
                </a:lnTo>
                <a:lnTo>
                  <a:pt x="70693" y="51942"/>
                </a:lnTo>
                <a:lnTo>
                  <a:pt x="71191" y="53940"/>
                </a:lnTo>
                <a:lnTo>
                  <a:pt x="71191" y="54439"/>
                </a:lnTo>
                <a:lnTo>
                  <a:pt x="69519" y="59348"/>
                </a:lnTo>
                <a:lnTo>
                  <a:pt x="64159" y="66738"/>
                </a:lnTo>
                <a:lnTo>
                  <a:pt x="58222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08883614-A41C-463C-92D6-D6417752F3DC}"/>
              </a:ext>
            </a:extLst>
          </p:cNvPr>
          <p:cNvSpPr/>
          <p:nvPr/>
        </p:nvSpPr>
        <p:spPr>
          <a:xfrm>
            <a:off x="7872667" y="4176100"/>
            <a:ext cx="89535" cy="73660"/>
          </a:xfrm>
          <a:custGeom>
            <a:avLst/>
            <a:gdLst/>
            <a:ahLst/>
            <a:cxnLst/>
            <a:rect l="l" t="t" r="r" b="b"/>
            <a:pathLst>
              <a:path w="89535" h="73660">
                <a:moveTo>
                  <a:pt x="25390" y="67425"/>
                </a:moveTo>
                <a:lnTo>
                  <a:pt x="12446" y="67425"/>
                </a:lnTo>
                <a:lnTo>
                  <a:pt x="12446" y="8990"/>
                </a:lnTo>
                <a:lnTo>
                  <a:pt x="10953" y="7991"/>
                </a:lnTo>
                <a:lnTo>
                  <a:pt x="0" y="7991"/>
                </a:lnTo>
                <a:lnTo>
                  <a:pt x="0" y="1997"/>
                </a:lnTo>
                <a:lnTo>
                  <a:pt x="24394" y="0"/>
                </a:lnTo>
                <a:lnTo>
                  <a:pt x="24394" y="15982"/>
                </a:lnTo>
                <a:lnTo>
                  <a:pt x="29993" y="15982"/>
                </a:lnTo>
                <a:lnTo>
                  <a:pt x="27739" y="19033"/>
                </a:lnTo>
                <a:lnTo>
                  <a:pt x="25390" y="30466"/>
                </a:lnTo>
                <a:lnTo>
                  <a:pt x="25390" y="67425"/>
                </a:lnTo>
                <a:close/>
              </a:path>
              <a:path w="89535" h="73660">
                <a:moveTo>
                  <a:pt x="29993" y="15982"/>
                </a:moveTo>
                <a:lnTo>
                  <a:pt x="24394" y="15982"/>
                </a:lnTo>
                <a:lnTo>
                  <a:pt x="28812" y="9903"/>
                </a:lnTo>
                <a:lnTo>
                  <a:pt x="34724" y="4807"/>
                </a:lnTo>
                <a:lnTo>
                  <a:pt x="42316" y="1303"/>
                </a:lnTo>
                <a:lnTo>
                  <a:pt x="51775" y="0"/>
                </a:lnTo>
                <a:lnTo>
                  <a:pt x="63016" y="1552"/>
                </a:lnTo>
                <a:lnTo>
                  <a:pt x="68073" y="4495"/>
                </a:lnTo>
                <a:lnTo>
                  <a:pt x="50282" y="4495"/>
                </a:lnTo>
                <a:lnTo>
                  <a:pt x="41772" y="6094"/>
                </a:lnTo>
                <a:lnTo>
                  <a:pt x="33729" y="10925"/>
                </a:lnTo>
                <a:lnTo>
                  <a:pt x="29993" y="15982"/>
                </a:lnTo>
                <a:close/>
              </a:path>
              <a:path w="89535" h="73660">
                <a:moveTo>
                  <a:pt x="76668" y="67425"/>
                </a:moveTo>
                <a:lnTo>
                  <a:pt x="63226" y="67425"/>
                </a:lnTo>
                <a:lnTo>
                  <a:pt x="63226" y="13984"/>
                </a:lnTo>
                <a:lnTo>
                  <a:pt x="61732" y="4495"/>
                </a:lnTo>
                <a:lnTo>
                  <a:pt x="68073" y="4495"/>
                </a:lnTo>
                <a:lnTo>
                  <a:pt x="70756" y="6055"/>
                </a:lnTo>
                <a:lnTo>
                  <a:pt x="75229" y="13274"/>
                </a:lnTo>
                <a:lnTo>
                  <a:pt x="76668" y="22974"/>
                </a:lnTo>
                <a:lnTo>
                  <a:pt x="76668" y="67425"/>
                </a:lnTo>
                <a:close/>
              </a:path>
              <a:path w="89535" h="73660">
                <a:moveTo>
                  <a:pt x="0" y="73418"/>
                </a:moveTo>
                <a:lnTo>
                  <a:pt x="0" y="67425"/>
                </a:lnTo>
                <a:lnTo>
                  <a:pt x="37836" y="67425"/>
                </a:lnTo>
                <a:lnTo>
                  <a:pt x="37836" y="72919"/>
                </a:lnTo>
                <a:lnTo>
                  <a:pt x="11948" y="72919"/>
                </a:lnTo>
                <a:lnTo>
                  <a:pt x="0" y="73418"/>
                </a:lnTo>
                <a:close/>
              </a:path>
              <a:path w="89535" h="73660">
                <a:moveTo>
                  <a:pt x="51277" y="73418"/>
                </a:moveTo>
                <a:lnTo>
                  <a:pt x="50780" y="73418"/>
                </a:lnTo>
                <a:lnTo>
                  <a:pt x="50780" y="67425"/>
                </a:lnTo>
                <a:lnTo>
                  <a:pt x="89114" y="67425"/>
                </a:lnTo>
                <a:lnTo>
                  <a:pt x="89114" y="72919"/>
                </a:lnTo>
                <a:lnTo>
                  <a:pt x="62728" y="72919"/>
                </a:lnTo>
                <a:lnTo>
                  <a:pt x="51277" y="73418"/>
                </a:lnTo>
                <a:close/>
              </a:path>
              <a:path w="89535" h="73660">
                <a:moveTo>
                  <a:pt x="37836" y="73418"/>
                </a:moveTo>
                <a:lnTo>
                  <a:pt x="36343" y="73418"/>
                </a:lnTo>
                <a:lnTo>
                  <a:pt x="24892" y="72919"/>
                </a:lnTo>
                <a:lnTo>
                  <a:pt x="37836" y="72919"/>
                </a:lnTo>
                <a:lnTo>
                  <a:pt x="37836" y="73418"/>
                </a:lnTo>
                <a:close/>
              </a:path>
              <a:path w="89535" h="73660">
                <a:moveTo>
                  <a:pt x="89114" y="73418"/>
                </a:moveTo>
                <a:lnTo>
                  <a:pt x="87620" y="73418"/>
                </a:lnTo>
                <a:lnTo>
                  <a:pt x="76170" y="72919"/>
                </a:lnTo>
                <a:lnTo>
                  <a:pt x="89114" y="72919"/>
                </a:lnTo>
                <a:lnTo>
                  <a:pt x="89114" y="7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041BA45-1E6E-4378-AC09-AFAE8A65D1AC}"/>
              </a:ext>
            </a:extLst>
          </p:cNvPr>
          <p:cNvSpPr/>
          <p:nvPr/>
        </p:nvSpPr>
        <p:spPr>
          <a:xfrm>
            <a:off x="8108143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54265" y="238736"/>
                </a:moveTo>
                <a:lnTo>
                  <a:pt x="52771" y="238736"/>
                </a:lnTo>
                <a:lnTo>
                  <a:pt x="47917" y="235856"/>
                </a:lnTo>
                <a:lnTo>
                  <a:pt x="15433" y="193785"/>
                </a:lnTo>
                <a:lnTo>
                  <a:pt x="2862" y="153392"/>
                </a:lnTo>
                <a:lnTo>
                  <a:pt x="0" y="119368"/>
                </a:lnTo>
                <a:lnTo>
                  <a:pt x="583" y="103268"/>
                </a:lnTo>
                <a:lnTo>
                  <a:pt x="14935" y="46448"/>
                </a:lnTo>
                <a:lnTo>
                  <a:pt x="38147" y="11799"/>
                </a:lnTo>
                <a:lnTo>
                  <a:pt x="52771" y="0"/>
                </a:lnTo>
                <a:lnTo>
                  <a:pt x="54265" y="0"/>
                </a:lnTo>
                <a:lnTo>
                  <a:pt x="55261" y="499"/>
                </a:lnTo>
                <a:lnTo>
                  <a:pt x="55261" y="3496"/>
                </a:lnTo>
                <a:lnTo>
                  <a:pt x="51776" y="6492"/>
                </a:lnTo>
                <a:lnTo>
                  <a:pt x="33604" y="30942"/>
                </a:lnTo>
                <a:lnTo>
                  <a:pt x="21780" y="58622"/>
                </a:lnTo>
                <a:lnTo>
                  <a:pt x="15371" y="88456"/>
                </a:lnTo>
                <a:lnTo>
                  <a:pt x="13442" y="119368"/>
                </a:lnTo>
                <a:lnTo>
                  <a:pt x="15153" y="147945"/>
                </a:lnTo>
                <a:lnTo>
                  <a:pt x="21158" y="177553"/>
                </a:lnTo>
                <a:lnTo>
                  <a:pt x="32764" y="206037"/>
                </a:lnTo>
                <a:lnTo>
                  <a:pt x="51278" y="231244"/>
                </a:lnTo>
                <a:lnTo>
                  <a:pt x="55261" y="235239"/>
                </a:lnTo>
                <a:lnTo>
                  <a:pt x="55261" y="238236"/>
                </a:lnTo>
                <a:lnTo>
                  <a:pt x="54265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8B77B530-0ED3-41DA-9E6E-95F8DBD848F0}"/>
              </a:ext>
            </a:extLst>
          </p:cNvPr>
          <p:cNvSpPr/>
          <p:nvPr/>
        </p:nvSpPr>
        <p:spPr>
          <a:xfrm>
            <a:off x="8183820" y="4108180"/>
            <a:ext cx="104775" cy="108585"/>
          </a:xfrm>
          <a:custGeom>
            <a:avLst/>
            <a:gdLst/>
            <a:ahLst/>
            <a:cxnLst/>
            <a:rect l="l" t="t" r="r" b="b"/>
            <a:pathLst>
              <a:path w="104775" h="108585">
                <a:moveTo>
                  <a:pt x="5476" y="39456"/>
                </a:moveTo>
                <a:lnTo>
                  <a:pt x="0" y="39456"/>
                </a:lnTo>
                <a:lnTo>
                  <a:pt x="0" y="36959"/>
                </a:lnTo>
                <a:lnTo>
                  <a:pt x="1750" y="30341"/>
                </a:lnTo>
                <a:lnTo>
                  <a:pt x="7281" y="17730"/>
                </a:lnTo>
                <a:lnTo>
                  <a:pt x="17012" y="5493"/>
                </a:lnTo>
                <a:lnTo>
                  <a:pt x="31364" y="0"/>
                </a:lnTo>
                <a:lnTo>
                  <a:pt x="39516" y="1568"/>
                </a:lnTo>
                <a:lnTo>
                  <a:pt x="45338" y="5493"/>
                </a:lnTo>
                <a:lnTo>
                  <a:pt x="30866" y="5493"/>
                </a:lnTo>
                <a:lnTo>
                  <a:pt x="25102" y="6726"/>
                </a:lnTo>
                <a:lnTo>
                  <a:pt x="18731" y="11237"/>
                </a:lnTo>
                <a:lnTo>
                  <a:pt x="12454" y="20243"/>
                </a:lnTo>
                <a:lnTo>
                  <a:pt x="5476" y="38956"/>
                </a:lnTo>
                <a:lnTo>
                  <a:pt x="5476" y="39456"/>
                </a:lnTo>
                <a:close/>
              </a:path>
              <a:path w="104775" h="108585">
                <a:moveTo>
                  <a:pt x="62298" y="102886"/>
                </a:moveTo>
                <a:lnTo>
                  <a:pt x="51775" y="102886"/>
                </a:lnTo>
                <a:lnTo>
                  <a:pt x="70227" y="94223"/>
                </a:lnTo>
                <a:lnTo>
                  <a:pt x="83637" y="74417"/>
                </a:lnTo>
                <a:lnTo>
                  <a:pt x="91821" y="52738"/>
                </a:lnTo>
                <a:lnTo>
                  <a:pt x="94590" y="38457"/>
                </a:lnTo>
                <a:lnTo>
                  <a:pt x="94590" y="29467"/>
                </a:lnTo>
                <a:lnTo>
                  <a:pt x="91105" y="23474"/>
                </a:lnTo>
                <a:lnTo>
                  <a:pt x="86126" y="18979"/>
                </a:lnTo>
                <a:lnTo>
                  <a:pt x="83638" y="15982"/>
                </a:lnTo>
                <a:lnTo>
                  <a:pt x="82642" y="14483"/>
                </a:lnTo>
                <a:lnTo>
                  <a:pt x="82642" y="6492"/>
                </a:lnTo>
                <a:lnTo>
                  <a:pt x="88118" y="0"/>
                </a:lnTo>
                <a:lnTo>
                  <a:pt x="98573" y="0"/>
                </a:lnTo>
                <a:lnTo>
                  <a:pt x="104547" y="3995"/>
                </a:lnTo>
                <a:lnTo>
                  <a:pt x="104547" y="16981"/>
                </a:lnTo>
                <a:lnTo>
                  <a:pt x="101824" y="36529"/>
                </a:lnTo>
                <a:lnTo>
                  <a:pt x="92847" y="67363"/>
                </a:lnTo>
                <a:lnTo>
                  <a:pt x="76403" y="95854"/>
                </a:lnTo>
                <a:lnTo>
                  <a:pt x="62298" y="102886"/>
                </a:lnTo>
                <a:close/>
              </a:path>
              <a:path w="104775" h="108585">
                <a:moveTo>
                  <a:pt x="51277" y="108380"/>
                </a:moveTo>
                <a:lnTo>
                  <a:pt x="41601" y="107350"/>
                </a:lnTo>
                <a:lnTo>
                  <a:pt x="30990" y="103135"/>
                </a:lnTo>
                <a:lnTo>
                  <a:pt x="22434" y="94052"/>
                </a:lnTo>
                <a:lnTo>
                  <a:pt x="18918" y="78413"/>
                </a:lnTo>
                <a:lnTo>
                  <a:pt x="19625" y="70484"/>
                </a:lnTo>
                <a:lnTo>
                  <a:pt x="32857" y="29467"/>
                </a:lnTo>
                <a:lnTo>
                  <a:pt x="36840" y="18979"/>
                </a:lnTo>
                <a:lnTo>
                  <a:pt x="36840" y="5493"/>
                </a:lnTo>
                <a:lnTo>
                  <a:pt x="45338" y="5493"/>
                </a:lnTo>
                <a:lnTo>
                  <a:pt x="45801" y="5806"/>
                </a:lnTo>
                <a:lnTo>
                  <a:pt x="49846" y="12010"/>
                </a:lnTo>
                <a:lnTo>
                  <a:pt x="51277" y="19478"/>
                </a:lnTo>
                <a:lnTo>
                  <a:pt x="51277" y="23973"/>
                </a:lnTo>
                <a:lnTo>
                  <a:pt x="49784" y="27469"/>
                </a:lnTo>
                <a:lnTo>
                  <a:pt x="48291" y="31465"/>
                </a:lnTo>
                <a:lnTo>
                  <a:pt x="42962" y="45957"/>
                </a:lnTo>
                <a:lnTo>
                  <a:pt x="38520" y="59371"/>
                </a:lnTo>
                <a:lnTo>
                  <a:pt x="35479" y="71569"/>
                </a:lnTo>
                <a:lnTo>
                  <a:pt x="34351" y="82408"/>
                </a:lnTo>
                <a:lnTo>
                  <a:pt x="35393" y="90876"/>
                </a:lnTo>
                <a:lnTo>
                  <a:pt x="38583" y="97329"/>
                </a:lnTo>
                <a:lnTo>
                  <a:pt x="44012" y="101442"/>
                </a:lnTo>
                <a:lnTo>
                  <a:pt x="51775" y="102886"/>
                </a:lnTo>
                <a:lnTo>
                  <a:pt x="62298" y="102886"/>
                </a:lnTo>
                <a:lnTo>
                  <a:pt x="51277" y="108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0A7CD67F-E123-43B7-A254-E4F95BE2102A}"/>
              </a:ext>
            </a:extLst>
          </p:cNvPr>
          <p:cNvSpPr/>
          <p:nvPr/>
        </p:nvSpPr>
        <p:spPr>
          <a:xfrm>
            <a:off x="8300311" y="4175106"/>
            <a:ext cx="69850" cy="76835"/>
          </a:xfrm>
          <a:custGeom>
            <a:avLst/>
            <a:gdLst/>
            <a:ahLst/>
            <a:cxnLst/>
            <a:rect l="l" t="t" r="r" b="b"/>
            <a:pathLst>
              <a:path w="69850" h="76835">
                <a:moveTo>
                  <a:pt x="39329" y="76415"/>
                </a:moveTo>
                <a:lnTo>
                  <a:pt x="23942" y="73434"/>
                </a:lnTo>
                <a:lnTo>
                  <a:pt x="11450" y="65302"/>
                </a:lnTo>
                <a:lnTo>
                  <a:pt x="3064" y="53238"/>
                </a:lnTo>
                <a:lnTo>
                  <a:pt x="0" y="38457"/>
                </a:lnTo>
                <a:lnTo>
                  <a:pt x="2800" y="24441"/>
                </a:lnTo>
                <a:lnTo>
                  <a:pt x="10827" y="12111"/>
                </a:lnTo>
                <a:lnTo>
                  <a:pt x="23522" y="3340"/>
                </a:lnTo>
                <a:lnTo>
                  <a:pt x="40324" y="0"/>
                </a:lnTo>
                <a:lnTo>
                  <a:pt x="46493" y="234"/>
                </a:lnTo>
                <a:lnTo>
                  <a:pt x="55696" y="1872"/>
                </a:lnTo>
                <a:lnTo>
                  <a:pt x="62503" y="5493"/>
                </a:lnTo>
                <a:lnTo>
                  <a:pt x="40822" y="5493"/>
                </a:lnTo>
                <a:lnTo>
                  <a:pt x="30266" y="7624"/>
                </a:lnTo>
                <a:lnTo>
                  <a:pt x="22091" y="13922"/>
                </a:lnTo>
                <a:lnTo>
                  <a:pt x="16809" y="24246"/>
                </a:lnTo>
                <a:lnTo>
                  <a:pt x="14934" y="38457"/>
                </a:lnTo>
                <a:lnTo>
                  <a:pt x="17447" y="53643"/>
                </a:lnTo>
                <a:lnTo>
                  <a:pt x="23833" y="63679"/>
                </a:lnTo>
                <a:lnTo>
                  <a:pt x="32367" y="69220"/>
                </a:lnTo>
                <a:lnTo>
                  <a:pt x="41320" y="70921"/>
                </a:lnTo>
                <a:lnTo>
                  <a:pt x="57639" y="70921"/>
                </a:lnTo>
                <a:lnTo>
                  <a:pt x="54575" y="73262"/>
                </a:lnTo>
                <a:lnTo>
                  <a:pt x="39329" y="76415"/>
                </a:lnTo>
                <a:close/>
              </a:path>
              <a:path w="69850" h="76835">
                <a:moveTo>
                  <a:pt x="64221" y="22974"/>
                </a:moveTo>
                <a:lnTo>
                  <a:pt x="55260" y="22974"/>
                </a:lnTo>
                <a:lnTo>
                  <a:pt x="52273" y="19977"/>
                </a:lnTo>
                <a:lnTo>
                  <a:pt x="52273" y="11986"/>
                </a:lnTo>
                <a:lnTo>
                  <a:pt x="53766" y="9489"/>
                </a:lnTo>
                <a:lnTo>
                  <a:pt x="56753" y="7991"/>
                </a:lnTo>
                <a:lnTo>
                  <a:pt x="50779" y="5493"/>
                </a:lnTo>
                <a:lnTo>
                  <a:pt x="62503" y="5493"/>
                </a:lnTo>
                <a:lnTo>
                  <a:pt x="64058" y="6321"/>
                </a:lnTo>
                <a:lnTo>
                  <a:pt x="67706" y="14983"/>
                </a:lnTo>
                <a:lnTo>
                  <a:pt x="67706" y="20477"/>
                </a:lnTo>
                <a:lnTo>
                  <a:pt x="64221" y="22974"/>
                </a:lnTo>
                <a:close/>
              </a:path>
              <a:path w="69850" h="76835">
                <a:moveTo>
                  <a:pt x="57639" y="70921"/>
                </a:moveTo>
                <a:lnTo>
                  <a:pt x="41320" y="70921"/>
                </a:lnTo>
                <a:lnTo>
                  <a:pt x="48531" y="69977"/>
                </a:lnTo>
                <a:lnTo>
                  <a:pt x="54949" y="67113"/>
                </a:lnTo>
                <a:lnTo>
                  <a:pt x="60153" y="62282"/>
                </a:lnTo>
                <a:lnTo>
                  <a:pt x="63724" y="55438"/>
                </a:lnTo>
                <a:lnTo>
                  <a:pt x="64719" y="52941"/>
                </a:lnTo>
                <a:lnTo>
                  <a:pt x="64719" y="52442"/>
                </a:lnTo>
                <a:lnTo>
                  <a:pt x="69698" y="52442"/>
                </a:lnTo>
                <a:lnTo>
                  <a:pt x="69698" y="54439"/>
                </a:lnTo>
                <a:lnTo>
                  <a:pt x="68453" y="58716"/>
                </a:lnTo>
                <a:lnTo>
                  <a:pt x="63848" y="66176"/>
                </a:lnTo>
                <a:lnTo>
                  <a:pt x="57639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668180C-7A29-4479-9539-B5622AF5CD1B}"/>
              </a:ext>
            </a:extLst>
          </p:cNvPr>
          <p:cNvSpPr/>
          <p:nvPr/>
        </p:nvSpPr>
        <p:spPr>
          <a:xfrm>
            <a:off x="8383456" y="4175106"/>
            <a:ext cx="71755" cy="76835"/>
          </a:xfrm>
          <a:custGeom>
            <a:avLst/>
            <a:gdLst/>
            <a:ahLst/>
            <a:cxnLst/>
            <a:rect l="l" t="t" r="r" b="b"/>
            <a:pathLst>
              <a:path w="71754" h="76835">
                <a:moveTo>
                  <a:pt x="40823" y="76415"/>
                </a:moveTo>
                <a:lnTo>
                  <a:pt x="24993" y="73356"/>
                </a:lnTo>
                <a:lnTo>
                  <a:pt x="12010" y="65053"/>
                </a:lnTo>
                <a:lnTo>
                  <a:pt x="3228" y="52816"/>
                </a:lnTo>
                <a:lnTo>
                  <a:pt x="0" y="37958"/>
                </a:lnTo>
                <a:lnTo>
                  <a:pt x="2979" y="23388"/>
                </a:lnTo>
                <a:lnTo>
                  <a:pt x="11139" y="11300"/>
                </a:lnTo>
                <a:lnTo>
                  <a:pt x="23313" y="3051"/>
                </a:lnTo>
                <a:lnTo>
                  <a:pt x="38333" y="0"/>
                </a:lnTo>
                <a:lnTo>
                  <a:pt x="53969" y="3043"/>
                </a:lnTo>
                <a:lnTo>
                  <a:pt x="56496" y="4994"/>
                </a:lnTo>
                <a:lnTo>
                  <a:pt x="38333" y="4994"/>
                </a:lnTo>
                <a:lnTo>
                  <a:pt x="32515" y="5907"/>
                </a:lnTo>
                <a:lnTo>
                  <a:pt x="25390" y="9676"/>
                </a:lnTo>
                <a:lnTo>
                  <a:pt x="19011" y="17847"/>
                </a:lnTo>
                <a:lnTo>
                  <a:pt x="15433" y="31964"/>
                </a:lnTo>
                <a:lnTo>
                  <a:pt x="71049" y="31964"/>
                </a:lnTo>
                <a:lnTo>
                  <a:pt x="71191" y="32963"/>
                </a:lnTo>
                <a:lnTo>
                  <a:pt x="71191" y="36459"/>
                </a:lnTo>
                <a:lnTo>
                  <a:pt x="15433" y="36459"/>
                </a:lnTo>
                <a:lnTo>
                  <a:pt x="15433" y="52941"/>
                </a:lnTo>
                <a:lnTo>
                  <a:pt x="21407" y="60932"/>
                </a:lnTo>
                <a:lnTo>
                  <a:pt x="26385" y="67425"/>
                </a:lnTo>
                <a:lnTo>
                  <a:pt x="33853" y="70921"/>
                </a:lnTo>
                <a:lnTo>
                  <a:pt x="58577" y="70921"/>
                </a:lnTo>
                <a:lnTo>
                  <a:pt x="55019" y="73473"/>
                </a:lnTo>
                <a:lnTo>
                  <a:pt x="40823" y="76415"/>
                </a:lnTo>
                <a:close/>
              </a:path>
              <a:path w="71754" h="76835">
                <a:moveTo>
                  <a:pt x="71049" y="31964"/>
                </a:moveTo>
                <a:lnTo>
                  <a:pt x="59740" y="31964"/>
                </a:lnTo>
                <a:lnTo>
                  <a:pt x="59266" y="26064"/>
                </a:lnTo>
                <a:lnTo>
                  <a:pt x="56691" y="16981"/>
                </a:lnTo>
                <a:lnTo>
                  <a:pt x="50289" y="8646"/>
                </a:lnTo>
                <a:lnTo>
                  <a:pt x="38333" y="4994"/>
                </a:lnTo>
                <a:lnTo>
                  <a:pt x="56496" y="4994"/>
                </a:lnTo>
                <a:lnTo>
                  <a:pt x="64097" y="10862"/>
                </a:lnTo>
                <a:lnTo>
                  <a:pt x="69558" y="21491"/>
                </a:lnTo>
                <a:lnTo>
                  <a:pt x="71049" y="31964"/>
                </a:lnTo>
                <a:close/>
              </a:path>
              <a:path w="71754" h="76835">
                <a:moveTo>
                  <a:pt x="58577" y="70921"/>
                </a:moveTo>
                <a:lnTo>
                  <a:pt x="41818" y="70921"/>
                </a:lnTo>
                <a:lnTo>
                  <a:pt x="47302" y="70320"/>
                </a:lnTo>
                <a:lnTo>
                  <a:pt x="53953" y="67987"/>
                </a:lnTo>
                <a:lnTo>
                  <a:pt x="60511" y="63125"/>
                </a:lnTo>
                <a:lnTo>
                  <a:pt x="65715" y="54939"/>
                </a:lnTo>
                <a:lnTo>
                  <a:pt x="66213" y="52941"/>
                </a:lnTo>
                <a:lnTo>
                  <a:pt x="66213" y="51942"/>
                </a:lnTo>
                <a:lnTo>
                  <a:pt x="71191" y="51942"/>
                </a:lnTo>
                <a:lnTo>
                  <a:pt x="71191" y="54439"/>
                </a:lnTo>
                <a:lnTo>
                  <a:pt x="69597" y="59348"/>
                </a:lnTo>
                <a:lnTo>
                  <a:pt x="64408" y="66738"/>
                </a:lnTo>
                <a:lnTo>
                  <a:pt x="58577" y="7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CC3037CE-36A8-44BF-9ED1-4F4C160EC493}"/>
              </a:ext>
            </a:extLst>
          </p:cNvPr>
          <p:cNvSpPr/>
          <p:nvPr/>
        </p:nvSpPr>
        <p:spPr>
          <a:xfrm>
            <a:off x="8470578" y="4176100"/>
            <a:ext cx="89535" cy="73660"/>
          </a:xfrm>
          <a:custGeom>
            <a:avLst/>
            <a:gdLst/>
            <a:ahLst/>
            <a:cxnLst/>
            <a:rect l="l" t="t" r="r" b="b"/>
            <a:pathLst>
              <a:path w="89534" h="73660">
                <a:moveTo>
                  <a:pt x="25887" y="67425"/>
                </a:moveTo>
                <a:lnTo>
                  <a:pt x="12445" y="67425"/>
                </a:lnTo>
                <a:lnTo>
                  <a:pt x="12445" y="8990"/>
                </a:lnTo>
                <a:lnTo>
                  <a:pt x="11449" y="7991"/>
                </a:lnTo>
                <a:lnTo>
                  <a:pt x="0" y="7991"/>
                </a:lnTo>
                <a:lnTo>
                  <a:pt x="0" y="1997"/>
                </a:lnTo>
                <a:lnTo>
                  <a:pt x="24393" y="0"/>
                </a:lnTo>
                <a:lnTo>
                  <a:pt x="24393" y="15982"/>
                </a:lnTo>
                <a:lnTo>
                  <a:pt x="30348" y="15982"/>
                </a:lnTo>
                <a:lnTo>
                  <a:pt x="28158" y="19033"/>
                </a:lnTo>
                <a:lnTo>
                  <a:pt x="25887" y="30466"/>
                </a:lnTo>
                <a:lnTo>
                  <a:pt x="25887" y="67425"/>
                </a:lnTo>
                <a:close/>
              </a:path>
              <a:path w="89534" h="73660">
                <a:moveTo>
                  <a:pt x="30348" y="15982"/>
                </a:moveTo>
                <a:lnTo>
                  <a:pt x="24891" y="15982"/>
                </a:lnTo>
                <a:lnTo>
                  <a:pt x="29092" y="9903"/>
                </a:lnTo>
                <a:lnTo>
                  <a:pt x="34973" y="4807"/>
                </a:lnTo>
                <a:lnTo>
                  <a:pt x="42534" y="1303"/>
                </a:lnTo>
                <a:lnTo>
                  <a:pt x="51775" y="0"/>
                </a:lnTo>
                <a:lnTo>
                  <a:pt x="63225" y="1552"/>
                </a:lnTo>
                <a:lnTo>
                  <a:pt x="68267" y="4495"/>
                </a:lnTo>
                <a:lnTo>
                  <a:pt x="50281" y="4495"/>
                </a:lnTo>
                <a:lnTo>
                  <a:pt x="41849" y="6094"/>
                </a:lnTo>
                <a:lnTo>
                  <a:pt x="33977" y="10925"/>
                </a:lnTo>
                <a:lnTo>
                  <a:pt x="30348" y="15982"/>
                </a:lnTo>
                <a:close/>
              </a:path>
              <a:path w="89534" h="73660">
                <a:moveTo>
                  <a:pt x="76666" y="67425"/>
                </a:moveTo>
                <a:lnTo>
                  <a:pt x="63723" y="67425"/>
                </a:lnTo>
                <a:lnTo>
                  <a:pt x="63723" y="13984"/>
                </a:lnTo>
                <a:lnTo>
                  <a:pt x="62229" y="4495"/>
                </a:lnTo>
                <a:lnTo>
                  <a:pt x="68267" y="4495"/>
                </a:lnTo>
                <a:lnTo>
                  <a:pt x="70942" y="6055"/>
                </a:lnTo>
                <a:lnTo>
                  <a:pt x="75298" y="13274"/>
                </a:lnTo>
                <a:lnTo>
                  <a:pt x="76666" y="22974"/>
                </a:lnTo>
                <a:lnTo>
                  <a:pt x="76666" y="67425"/>
                </a:lnTo>
                <a:close/>
              </a:path>
              <a:path w="89534" h="73660">
                <a:moveTo>
                  <a:pt x="497" y="73418"/>
                </a:moveTo>
                <a:lnTo>
                  <a:pt x="0" y="73418"/>
                </a:lnTo>
                <a:lnTo>
                  <a:pt x="0" y="67425"/>
                </a:lnTo>
                <a:lnTo>
                  <a:pt x="38333" y="67425"/>
                </a:lnTo>
                <a:lnTo>
                  <a:pt x="38333" y="72919"/>
                </a:lnTo>
                <a:lnTo>
                  <a:pt x="11947" y="72919"/>
                </a:lnTo>
                <a:lnTo>
                  <a:pt x="497" y="73418"/>
                </a:lnTo>
                <a:close/>
              </a:path>
              <a:path w="89534" h="73660">
                <a:moveTo>
                  <a:pt x="51277" y="73418"/>
                </a:moveTo>
                <a:lnTo>
                  <a:pt x="51277" y="67425"/>
                </a:lnTo>
                <a:lnTo>
                  <a:pt x="89113" y="67425"/>
                </a:lnTo>
                <a:lnTo>
                  <a:pt x="89113" y="72919"/>
                </a:lnTo>
                <a:lnTo>
                  <a:pt x="63225" y="72919"/>
                </a:lnTo>
                <a:lnTo>
                  <a:pt x="51277" y="73418"/>
                </a:lnTo>
                <a:close/>
              </a:path>
              <a:path w="89534" h="73660">
                <a:moveTo>
                  <a:pt x="38333" y="73418"/>
                </a:moveTo>
                <a:lnTo>
                  <a:pt x="36839" y="73418"/>
                </a:lnTo>
                <a:lnTo>
                  <a:pt x="25389" y="72919"/>
                </a:lnTo>
                <a:lnTo>
                  <a:pt x="38333" y="72919"/>
                </a:lnTo>
                <a:lnTo>
                  <a:pt x="38333" y="73418"/>
                </a:lnTo>
                <a:close/>
              </a:path>
              <a:path w="89534" h="73660">
                <a:moveTo>
                  <a:pt x="89113" y="73418"/>
                </a:moveTo>
                <a:lnTo>
                  <a:pt x="87620" y="73418"/>
                </a:lnTo>
                <a:lnTo>
                  <a:pt x="76169" y="72919"/>
                </a:lnTo>
                <a:lnTo>
                  <a:pt x="89113" y="72919"/>
                </a:lnTo>
                <a:lnTo>
                  <a:pt x="89113" y="73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618EBDC4-236B-498E-9270-581538666487}"/>
              </a:ext>
            </a:extLst>
          </p:cNvPr>
          <p:cNvSpPr/>
          <p:nvPr/>
        </p:nvSpPr>
        <p:spPr>
          <a:xfrm>
            <a:off x="8656269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2489" y="238736"/>
                </a:moveTo>
                <a:lnTo>
                  <a:pt x="995" y="238736"/>
                </a:lnTo>
                <a:lnTo>
                  <a:pt x="0" y="237737"/>
                </a:lnTo>
                <a:lnTo>
                  <a:pt x="0" y="235239"/>
                </a:lnTo>
                <a:lnTo>
                  <a:pt x="3484" y="232243"/>
                </a:lnTo>
                <a:lnTo>
                  <a:pt x="21866" y="207723"/>
                </a:lnTo>
                <a:lnTo>
                  <a:pt x="33666" y="179926"/>
                </a:lnTo>
                <a:lnTo>
                  <a:pt x="39959" y="150068"/>
                </a:lnTo>
                <a:lnTo>
                  <a:pt x="41818" y="119368"/>
                </a:lnTo>
                <a:lnTo>
                  <a:pt x="39282" y="84195"/>
                </a:lnTo>
                <a:lnTo>
                  <a:pt x="31986" y="53753"/>
                </a:lnTo>
                <a:lnTo>
                  <a:pt x="20396" y="28273"/>
                </a:lnTo>
                <a:lnTo>
                  <a:pt x="4978" y="7991"/>
                </a:lnTo>
                <a:lnTo>
                  <a:pt x="0" y="3496"/>
                </a:lnTo>
                <a:lnTo>
                  <a:pt x="0" y="998"/>
                </a:lnTo>
                <a:lnTo>
                  <a:pt x="995" y="0"/>
                </a:lnTo>
                <a:lnTo>
                  <a:pt x="2489" y="0"/>
                </a:lnTo>
                <a:lnTo>
                  <a:pt x="39827" y="44950"/>
                </a:lnTo>
                <a:lnTo>
                  <a:pt x="52398" y="85343"/>
                </a:lnTo>
                <a:lnTo>
                  <a:pt x="55260" y="119368"/>
                </a:lnTo>
                <a:lnTo>
                  <a:pt x="54677" y="135467"/>
                </a:lnTo>
                <a:lnTo>
                  <a:pt x="40325" y="192287"/>
                </a:lnTo>
                <a:lnTo>
                  <a:pt x="17113" y="226749"/>
                </a:lnTo>
                <a:lnTo>
                  <a:pt x="7491" y="235692"/>
                </a:lnTo>
                <a:lnTo>
                  <a:pt x="2489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F033E82D-A6A0-4068-8466-F65456C2B761}"/>
              </a:ext>
            </a:extLst>
          </p:cNvPr>
          <p:cNvSpPr/>
          <p:nvPr/>
        </p:nvSpPr>
        <p:spPr>
          <a:xfrm>
            <a:off x="8748868" y="4034756"/>
            <a:ext cx="55880" cy="238760"/>
          </a:xfrm>
          <a:custGeom>
            <a:avLst/>
            <a:gdLst/>
            <a:ahLst/>
            <a:cxnLst/>
            <a:rect l="l" t="t" r="r" b="b"/>
            <a:pathLst>
              <a:path w="55879" h="238760">
                <a:moveTo>
                  <a:pt x="2489" y="238736"/>
                </a:moveTo>
                <a:lnTo>
                  <a:pt x="995" y="238736"/>
                </a:lnTo>
                <a:lnTo>
                  <a:pt x="0" y="237737"/>
                </a:lnTo>
                <a:lnTo>
                  <a:pt x="0" y="235239"/>
                </a:lnTo>
                <a:lnTo>
                  <a:pt x="3485" y="232243"/>
                </a:lnTo>
                <a:lnTo>
                  <a:pt x="21866" y="207723"/>
                </a:lnTo>
                <a:lnTo>
                  <a:pt x="33666" y="179926"/>
                </a:lnTo>
                <a:lnTo>
                  <a:pt x="39959" y="150068"/>
                </a:lnTo>
                <a:lnTo>
                  <a:pt x="41818" y="119368"/>
                </a:lnTo>
                <a:lnTo>
                  <a:pt x="39282" y="84195"/>
                </a:lnTo>
                <a:lnTo>
                  <a:pt x="31986" y="53753"/>
                </a:lnTo>
                <a:lnTo>
                  <a:pt x="20395" y="28273"/>
                </a:lnTo>
                <a:lnTo>
                  <a:pt x="4978" y="7991"/>
                </a:lnTo>
                <a:lnTo>
                  <a:pt x="0" y="3496"/>
                </a:lnTo>
                <a:lnTo>
                  <a:pt x="0" y="998"/>
                </a:lnTo>
                <a:lnTo>
                  <a:pt x="995" y="0"/>
                </a:lnTo>
                <a:lnTo>
                  <a:pt x="2489" y="0"/>
                </a:lnTo>
                <a:lnTo>
                  <a:pt x="39827" y="44950"/>
                </a:lnTo>
                <a:lnTo>
                  <a:pt x="52397" y="85343"/>
                </a:lnTo>
                <a:lnTo>
                  <a:pt x="55260" y="119368"/>
                </a:lnTo>
                <a:lnTo>
                  <a:pt x="54677" y="135467"/>
                </a:lnTo>
                <a:lnTo>
                  <a:pt x="40325" y="192287"/>
                </a:lnTo>
                <a:lnTo>
                  <a:pt x="17113" y="226749"/>
                </a:lnTo>
                <a:lnTo>
                  <a:pt x="7491" y="235692"/>
                </a:lnTo>
                <a:lnTo>
                  <a:pt x="2489" y="238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2082970E-E9C2-40B1-9BC0-7C8529274598}"/>
              </a:ext>
            </a:extLst>
          </p:cNvPr>
          <p:cNvSpPr/>
          <p:nvPr/>
        </p:nvSpPr>
        <p:spPr>
          <a:xfrm>
            <a:off x="2221225" y="1909859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6745" y="54476"/>
                </a:lnTo>
                <a:lnTo>
                  <a:pt x="16745" y="52381"/>
                </a:lnTo>
                <a:lnTo>
                  <a:pt x="58608" y="10476"/>
                </a:lnTo>
                <a:lnTo>
                  <a:pt x="99229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2794" y="205335"/>
                </a:lnTo>
                <a:lnTo>
                  <a:pt x="72214" y="190581"/>
                </a:lnTo>
                <a:lnTo>
                  <a:pt x="80063" y="172160"/>
                </a:lnTo>
                <a:lnTo>
                  <a:pt x="87127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2801" y="21651"/>
                </a:lnTo>
                <a:lnTo>
                  <a:pt x="143687" y="39056"/>
                </a:lnTo>
                <a:lnTo>
                  <a:pt x="135881" y="60326"/>
                </a:lnTo>
                <a:lnTo>
                  <a:pt x="128860" y="84607"/>
                </a:lnTo>
                <a:lnTo>
                  <a:pt x="122101" y="111048"/>
                </a:lnTo>
                <a:lnTo>
                  <a:pt x="113750" y="142739"/>
                </a:lnTo>
                <a:lnTo>
                  <a:pt x="104483" y="169716"/>
                </a:lnTo>
                <a:lnTo>
                  <a:pt x="92862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49F34650-83D0-437D-8C71-3A41AE09A0D1}"/>
              </a:ext>
            </a:extLst>
          </p:cNvPr>
          <p:cNvSpPr/>
          <p:nvPr/>
        </p:nvSpPr>
        <p:spPr>
          <a:xfrm>
            <a:off x="2546358" y="2021950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D46A16C0-3CBA-4B8A-8EF9-07C59C9D6758}"/>
              </a:ext>
            </a:extLst>
          </p:cNvPr>
          <p:cNvSpPr/>
          <p:nvPr/>
        </p:nvSpPr>
        <p:spPr>
          <a:xfrm>
            <a:off x="2546358" y="2086904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875" y="0"/>
                </a:lnTo>
              </a:path>
            </a:pathLst>
          </a:custGeom>
          <a:ln w="13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9DFE3D43-91C1-4808-B343-60156751FB38}"/>
              </a:ext>
            </a:extLst>
          </p:cNvPr>
          <p:cNvSpPr/>
          <p:nvPr/>
        </p:nvSpPr>
        <p:spPr>
          <a:xfrm>
            <a:off x="3059881" y="1820461"/>
            <a:ext cx="334010" cy="467359"/>
          </a:xfrm>
          <a:custGeom>
            <a:avLst/>
            <a:gdLst/>
            <a:ahLst/>
            <a:cxnLst/>
            <a:rect l="l" t="t" r="r" b="b"/>
            <a:pathLst>
              <a:path w="334010" h="467360">
                <a:moveTo>
                  <a:pt x="166755" y="467242"/>
                </a:moveTo>
                <a:lnTo>
                  <a:pt x="121939" y="461413"/>
                </a:lnTo>
                <a:lnTo>
                  <a:pt x="81969" y="445048"/>
                </a:lnTo>
                <a:lnTo>
                  <a:pt x="48317" y="419837"/>
                </a:lnTo>
                <a:lnTo>
                  <a:pt x="22456" y="387467"/>
                </a:lnTo>
                <a:lnTo>
                  <a:pt x="5859" y="349627"/>
                </a:lnTo>
                <a:lnTo>
                  <a:pt x="0" y="308003"/>
                </a:lnTo>
                <a:lnTo>
                  <a:pt x="0" y="0"/>
                </a:lnTo>
                <a:lnTo>
                  <a:pt x="27908" y="0"/>
                </a:lnTo>
                <a:lnTo>
                  <a:pt x="27908" y="306606"/>
                </a:lnTo>
                <a:lnTo>
                  <a:pt x="35181" y="349712"/>
                </a:lnTo>
                <a:lnTo>
                  <a:pt x="55281" y="386449"/>
                </a:lnTo>
                <a:lnTo>
                  <a:pt x="85629" y="414973"/>
                </a:lnTo>
                <a:lnTo>
                  <a:pt x="123647" y="433439"/>
                </a:lnTo>
                <a:lnTo>
                  <a:pt x="166755" y="440004"/>
                </a:lnTo>
                <a:lnTo>
                  <a:pt x="258274" y="440004"/>
                </a:lnTo>
                <a:lnTo>
                  <a:pt x="251541" y="445048"/>
                </a:lnTo>
                <a:lnTo>
                  <a:pt x="211571" y="461413"/>
                </a:lnTo>
                <a:lnTo>
                  <a:pt x="166755" y="467242"/>
                </a:lnTo>
                <a:close/>
              </a:path>
              <a:path w="334010" h="467360">
                <a:moveTo>
                  <a:pt x="258274" y="440004"/>
                </a:moveTo>
                <a:lnTo>
                  <a:pt x="166755" y="440004"/>
                </a:lnTo>
                <a:lnTo>
                  <a:pt x="209863" y="433439"/>
                </a:lnTo>
                <a:lnTo>
                  <a:pt x="247880" y="414973"/>
                </a:lnTo>
                <a:lnTo>
                  <a:pt x="278229" y="386449"/>
                </a:lnTo>
                <a:lnTo>
                  <a:pt x="298328" y="349712"/>
                </a:lnTo>
                <a:lnTo>
                  <a:pt x="305602" y="306606"/>
                </a:lnTo>
                <a:lnTo>
                  <a:pt x="305602" y="0"/>
                </a:lnTo>
                <a:lnTo>
                  <a:pt x="333510" y="0"/>
                </a:lnTo>
                <a:lnTo>
                  <a:pt x="333510" y="308003"/>
                </a:lnTo>
                <a:lnTo>
                  <a:pt x="327651" y="349627"/>
                </a:lnTo>
                <a:lnTo>
                  <a:pt x="311054" y="387467"/>
                </a:lnTo>
                <a:lnTo>
                  <a:pt x="285193" y="419837"/>
                </a:lnTo>
                <a:lnTo>
                  <a:pt x="258274" y="440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B9304831-C14A-46BB-9D64-E152AE121867}"/>
              </a:ext>
            </a:extLst>
          </p:cNvPr>
          <p:cNvSpPr/>
          <p:nvPr/>
        </p:nvSpPr>
        <p:spPr>
          <a:xfrm>
            <a:off x="2891735" y="2377801"/>
            <a:ext cx="259715" cy="170815"/>
          </a:xfrm>
          <a:custGeom>
            <a:avLst/>
            <a:gdLst/>
            <a:ahLst/>
            <a:cxnLst/>
            <a:rect l="l" t="t" r="r" b="b"/>
            <a:pathLst>
              <a:path w="259714" h="170814">
                <a:moveTo>
                  <a:pt x="36979" y="170414"/>
                </a:moveTo>
                <a:lnTo>
                  <a:pt x="33490" y="170414"/>
                </a:lnTo>
                <a:lnTo>
                  <a:pt x="32792" y="169017"/>
                </a:lnTo>
                <a:lnTo>
                  <a:pt x="32792" y="164827"/>
                </a:lnTo>
                <a:lnTo>
                  <a:pt x="34188" y="160636"/>
                </a:lnTo>
                <a:lnTo>
                  <a:pt x="36532" y="142859"/>
                </a:lnTo>
                <a:lnTo>
                  <a:pt x="38287" y="124755"/>
                </a:lnTo>
                <a:lnTo>
                  <a:pt x="39388" y="107305"/>
                </a:lnTo>
                <a:lnTo>
                  <a:pt x="39770" y="91493"/>
                </a:lnTo>
                <a:lnTo>
                  <a:pt x="38538" y="65716"/>
                </a:lnTo>
                <a:lnTo>
                  <a:pt x="33577" y="40857"/>
                </a:lnTo>
                <a:lnTo>
                  <a:pt x="22992" y="21760"/>
                </a:lnTo>
                <a:lnTo>
                  <a:pt x="4884" y="13269"/>
                </a:lnTo>
                <a:lnTo>
                  <a:pt x="2093" y="12571"/>
                </a:lnTo>
                <a:lnTo>
                  <a:pt x="1395" y="12571"/>
                </a:lnTo>
                <a:lnTo>
                  <a:pt x="697" y="11873"/>
                </a:lnTo>
                <a:lnTo>
                  <a:pt x="0" y="11873"/>
                </a:lnTo>
                <a:lnTo>
                  <a:pt x="2790" y="3492"/>
                </a:lnTo>
                <a:lnTo>
                  <a:pt x="12558" y="0"/>
                </a:lnTo>
                <a:lnTo>
                  <a:pt x="18140" y="0"/>
                </a:lnTo>
                <a:lnTo>
                  <a:pt x="41939" y="10607"/>
                </a:lnTo>
                <a:lnTo>
                  <a:pt x="54160" y="35095"/>
                </a:lnTo>
                <a:lnTo>
                  <a:pt x="58663" y="62464"/>
                </a:lnTo>
                <a:lnTo>
                  <a:pt x="59306" y="81715"/>
                </a:lnTo>
                <a:lnTo>
                  <a:pt x="59066" y="93970"/>
                </a:lnTo>
                <a:lnTo>
                  <a:pt x="58434" y="106945"/>
                </a:lnTo>
                <a:lnTo>
                  <a:pt x="57540" y="119528"/>
                </a:lnTo>
                <a:lnTo>
                  <a:pt x="56515" y="130604"/>
                </a:lnTo>
                <a:lnTo>
                  <a:pt x="70766" y="130604"/>
                </a:lnTo>
                <a:lnTo>
                  <a:pt x="41165" y="166223"/>
                </a:lnTo>
                <a:lnTo>
                  <a:pt x="36979" y="170414"/>
                </a:lnTo>
                <a:close/>
              </a:path>
              <a:path w="259714" h="170814">
                <a:moveTo>
                  <a:pt x="70766" y="130604"/>
                </a:moveTo>
                <a:lnTo>
                  <a:pt x="56515" y="130604"/>
                </a:lnTo>
                <a:lnTo>
                  <a:pt x="78657" y="103257"/>
                </a:lnTo>
                <a:lnTo>
                  <a:pt x="99163" y="74730"/>
                </a:lnTo>
                <a:lnTo>
                  <a:pt x="118231" y="45157"/>
                </a:lnTo>
                <a:lnTo>
                  <a:pt x="136055" y="14666"/>
                </a:lnTo>
                <a:lnTo>
                  <a:pt x="135357" y="13968"/>
                </a:lnTo>
                <a:lnTo>
                  <a:pt x="134660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6987" y="9079"/>
                </a:lnTo>
                <a:lnTo>
                  <a:pt x="162789" y="25841"/>
                </a:lnTo>
                <a:lnTo>
                  <a:pt x="140242" y="25841"/>
                </a:lnTo>
                <a:lnTo>
                  <a:pt x="127018" y="49347"/>
                </a:lnTo>
                <a:lnTo>
                  <a:pt x="106664" y="81889"/>
                </a:lnTo>
                <a:lnTo>
                  <a:pt x="78330" y="121503"/>
                </a:lnTo>
                <a:lnTo>
                  <a:pt x="70766" y="130604"/>
                </a:lnTo>
                <a:close/>
              </a:path>
              <a:path w="259714" h="170814">
                <a:moveTo>
                  <a:pt x="201384" y="136890"/>
                </a:moveTo>
                <a:lnTo>
                  <a:pt x="186989" y="136890"/>
                </a:lnTo>
                <a:lnTo>
                  <a:pt x="215127" y="102296"/>
                </a:lnTo>
                <a:lnTo>
                  <a:pt x="234172" y="74381"/>
                </a:lnTo>
                <a:lnTo>
                  <a:pt x="244976" y="53800"/>
                </a:lnTo>
                <a:lnTo>
                  <a:pt x="248388" y="41206"/>
                </a:lnTo>
                <a:lnTo>
                  <a:pt x="248388" y="38413"/>
                </a:lnTo>
                <a:lnTo>
                  <a:pt x="247691" y="25143"/>
                </a:lnTo>
                <a:lnTo>
                  <a:pt x="233038" y="23047"/>
                </a:lnTo>
                <a:lnTo>
                  <a:pt x="230248" y="23047"/>
                </a:lnTo>
                <a:lnTo>
                  <a:pt x="229550" y="22349"/>
                </a:lnTo>
                <a:lnTo>
                  <a:pt x="229550" y="13269"/>
                </a:lnTo>
                <a:lnTo>
                  <a:pt x="233038" y="0"/>
                </a:lnTo>
                <a:lnTo>
                  <a:pt x="240016" y="0"/>
                </a:lnTo>
                <a:lnTo>
                  <a:pt x="246306" y="1298"/>
                </a:lnTo>
                <a:lnTo>
                  <a:pt x="252662" y="5674"/>
                </a:lnTo>
                <a:lnTo>
                  <a:pt x="257579" y="13848"/>
                </a:lnTo>
                <a:lnTo>
                  <a:pt x="259552" y="26539"/>
                </a:lnTo>
                <a:lnTo>
                  <a:pt x="254319" y="52283"/>
                </a:lnTo>
                <a:lnTo>
                  <a:pt x="239667" y="83199"/>
                </a:lnTo>
                <a:lnTo>
                  <a:pt x="217165" y="117389"/>
                </a:lnTo>
                <a:lnTo>
                  <a:pt x="201384" y="136890"/>
                </a:lnTo>
                <a:close/>
              </a:path>
              <a:path w="259714" h="170814">
                <a:moveTo>
                  <a:pt x="173034" y="170414"/>
                </a:moveTo>
                <a:lnTo>
                  <a:pt x="169546" y="170414"/>
                </a:lnTo>
                <a:lnTo>
                  <a:pt x="168848" y="169716"/>
                </a:lnTo>
                <a:lnTo>
                  <a:pt x="168848" y="162731"/>
                </a:lnTo>
                <a:lnTo>
                  <a:pt x="167518" y="147039"/>
                </a:lnTo>
                <a:lnTo>
                  <a:pt x="163441" y="114715"/>
                </a:lnTo>
                <a:lnTo>
                  <a:pt x="154915" y="72177"/>
                </a:lnTo>
                <a:lnTo>
                  <a:pt x="140242" y="25841"/>
                </a:lnTo>
                <a:lnTo>
                  <a:pt x="162789" y="25841"/>
                </a:lnTo>
                <a:lnTo>
                  <a:pt x="169916" y="46434"/>
                </a:lnTo>
                <a:lnTo>
                  <a:pt x="178267" y="79532"/>
                </a:lnTo>
                <a:lnTo>
                  <a:pt x="183478" y="109357"/>
                </a:lnTo>
                <a:lnTo>
                  <a:pt x="186989" y="136890"/>
                </a:lnTo>
                <a:lnTo>
                  <a:pt x="201384" y="136890"/>
                </a:lnTo>
                <a:lnTo>
                  <a:pt x="188384" y="152953"/>
                </a:lnTo>
                <a:lnTo>
                  <a:pt x="183500" y="159239"/>
                </a:lnTo>
                <a:lnTo>
                  <a:pt x="173034" y="170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340869C6-9603-48D4-B2C8-6A5795EFB254}"/>
              </a:ext>
            </a:extLst>
          </p:cNvPr>
          <p:cNvSpPr/>
          <p:nvPr/>
        </p:nvSpPr>
        <p:spPr>
          <a:xfrm>
            <a:off x="3190360" y="2402240"/>
            <a:ext cx="128905" cy="152400"/>
          </a:xfrm>
          <a:custGeom>
            <a:avLst/>
            <a:gdLst/>
            <a:ahLst/>
            <a:cxnLst/>
            <a:rect l="l" t="t" r="r" b="b"/>
            <a:pathLst>
              <a:path w="128905" h="152400">
                <a:moveTo>
                  <a:pt x="128380" y="152255"/>
                </a:moveTo>
                <a:lnTo>
                  <a:pt x="78144" y="152255"/>
                </a:lnTo>
                <a:lnTo>
                  <a:pt x="47979" y="146449"/>
                </a:lnTo>
                <a:lnTo>
                  <a:pt x="23112" y="130429"/>
                </a:lnTo>
                <a:lnTo>
                  <a:pt x="6224" y="106290"/>
                </a:lnTo>
                <a:lnTo>
                  <a:pt x="0" y="76127"/>
                </a:lnTo>
                <a:lnTo>
                  <a:pt x="6126" y="46554"/>
                </a:lnTo>
                <a:lnTo>
                  <a:pt x="22850" y="22349"/>
                </a:lnTo>
                <a:lnTo>
                  <a:pt x="47684" y="6002"/>
                </a:lnTo>
                <a:lnTo>
                  <a:pt x="78144" y="0"/>
                </a:lnTo>
                <a:lnTo>
                  <a:pt x="128380" y="0"/>
                </a:lnTo>
                <a:lnTo>
                  <a:pt x="128380" y="11873"/>
                </a:lnTo>
                <a:lnTo>
                  <a:pt x="79540" y="11873"/>
                </a:lnTo>
                <a:lnTo>
                  <a:pt x="54040" y="16325"/>
                </a:lnTo>
                <a:lnTo>
                  <a:pt x="33054" y="28635"/>
                </a:lnTo>
                <a:lnTo>
                  <a:pt x="18217" y="47230"/>
                </a:lnTo>
                <a:lnTo>
                  <a:pt x="11163" y="70540"/>
                </a:lnTo>
                <a:lnTo>
                  <a:pt x="128380" y="70540"/>
                </a:lnTo>
                <a:lnTo>
                  <a:pt x="128380" y="81715"/>
                </a:lnTo>
                <a:lnTo>
                  <a:pt x="11163" y="81715"/>
                </a:lnTo>
                <a:lnTo>
                  <a:pt x="18217" y="105428"/>
                </a:lnTo>
                <a:lnTo>
                  <a:pt x="33054" y="124231"/>
                </a:lnTo>
                <a:lnTo>
                  <a:pt x="54040" y="136617"/>
                </a:lnTo>
                <a:lnTo>
                  <a:pt x="79540" y="141080"/>
                </a:lnTo>
                <a:lnTo>
                  <a:pt x="128380" y="141080"/>
                </a:lnTo>
                <a:lnTo>
                  <a:pt x="128380" y="152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28A77F9A-3D66-4D78-AEEA-DAADE46F091B}"/>
              </a:ext>
            </a:extLst>
          </p:cNvPr>
          <p:cNvSpPr/>
          <p:nvPr/>
        </p:nvSpPr>
        <p:spPr>
          <a:xfrm>
            <a:off x="3353627" y="2377801"/>
            <a:ext cx="213995" cy="164465"/>
          </a:xfrm>
          <a:custGeom>
            <a:avLst/>
            <a:gdLst/>
            <a:ahLst/>
            <a:cxnLst/>
            <a:rect l="l" t="t" r="r" b="b"/>
            <a:pathLst>
              <a:path w="213994" h="164464">
                <a:moveTo>
                  <a:pt x="6279" y="46794"/>
                </a:moveTo>
                <a:lnTo>
                  <a:pt x="2093" y="46794"/>
                </a:lnTo>
                <a:lnTo>
                  <a:pt x="0" y="46095"/>
                </a:lnTo>
                <a:lnTo>
                  <a:pt x="0" y="44698"/>
                </a:lnTo>
                <a:lnTo>
                  <a:pt x="1580" y="38926"/>
                </a:lnTo>
                <a:lnTo>
                  <a:pt x="38374" y="8381"/>
                </a:lnTo>
                <a:lnTo>
                  <a:pt x="83017" y="130"/>
                </a:lnTo>
                <a:lnTo>
                  <a:pt x="102565" y="0"/>
                </a:lnTo>
                <a:lnTo>
                  <a:pt x="134049" y="447"/>
                </a:lnTo>
                <a:lnTo>
                  <a:pt x="159778" y="3579"/>
                </a:lnTo>
                <a:lnTo>
                  <a:pt x="177134" y="12080"/>
                </a:lnTo>
                <a:lnTo>
                  <a:pt x="177860" y="13968"/>
                </a:lnTo>
                <a:lnTo>
                  <a:pt x="65585" y="13968"/>
                </a:lnTo>
                <a:lnTo>
                  <a:pt x="43313" y="16631"/>
                </a:lnTo>
                <a:lnTo>
                  <a:pt x="30786" y="21127"/>
                </a:lnTo>
                <a:lnTo>
                  <a:pt x="24670" y="26932"/>
                </a:lnTo>
                <a:lnTo>
                  <a:pt x="21629" y="33524"/>
                </a:lnTo>
                <a:lnTo>
                  <a:pt x="18838" y="41905"/>
                </a:lnTo>
                <a:lnTo>
                  <a:pt x="6279" y="46794"/>
                </a:lnTo>
                <a:close/>
              </a:path>
              <a:path w="213994" h="164464">
                <a:moveTo>
                  <a:pt x="36281" y="164128"/>
                </a:moveTo>
                <a:lnTo>
                  <a:pt x="29304" y="164128"/>
                </a:lnTo>
                <a:lnTo>
                  <a:pt x="28606" y="163430"/>
                </a:lnTo>
                <a:lnTo>
                  <a:pt x="28606" y="161335"/>
                </a:lnTo>
                <a:lnTo>
                  <a:pt x="30002" y="157144"/>
                </a:lnTo>
                <a:lnTo>
                  <a:pt x="40467" y="130157"/>
                </a:lnTo>
                <a:lnTo>
                  <a:pt x="50933" y="97342"/>
                </a:lnTo>
                <a:lnTo>
                  <a:pt x="59829" y="58634"/>
                </a:lnTo>
                <a:lnTo>
                  <a:pt x="65585" y="13968"/>
                </a:lnTo>
                <a:lnTo>
                  <a:pt x="85819" y="13968"/>
                </a:lnTo>
                <a:lnTo>
                  <a:pt x="77392" y="67921"/>
                </a:lnTo>
                <a:lnTo>
                  <a:pt x="64975" y="112445"/>
                </a:lnTo>
                <a:lnTo>
                  <a:pt x="48840" y="154350"/>
                </a:lnTo>
                <a:lnTo>
                  <a:pt x="46049" y="157842"/>
                </a:lnTo>
                <a:lnTo>
                  <a:pt x="36281" y="164128"/>
                </a:lnTo>
                <a:close/>
              </a:path>
              <a:path w="213994" h="164464">
                <a:moveTo>
                  <a:pt x="154196" y="164128"/>
                </a:moveTo>
                <a:lnTo>
                  <a:pt x="144330" y="161902"/>
                </a:lnTo>
                <a:lnTo>
                  <a:pt x="135968" y="155223"/>
                </a:lnTo>
                <a:lnTo>
                  <a:pt x="127999" y="144092"/>
                </a:lnTo>
                <a:lnTo>
                  <a:pt x="119310" y="128509"/>
                </a:lnTo>
                <a:lnTo>
                  <a:pt x="110218" y="112969"/>
                </a:lnTo>
                <a:lnTo>
                  <a:pt x="103088" y="103191"/>
                </a:lnTo>
                <a:lnTo>
                  <a:pt x="96743" y="97866"/>
                </a:lnTo>
                <a:lnTo>
                  <a:pt x="87912" y="94985"/>
                </a:lnTo>
                <a:lnTo>
                  <a:pt x="87215" y="94985"/>
                </a:lnTo>
                <a:lnTo>
                  <a:pt x="87215" y="90794"/>
                </a:lnTo>
                <a:lnTo>
                  <a:pt x="91401" y="87302"/>
                </a:lnTo>
                <a:lnTo>
                  <a:pt x="94890" y="85207"/>
                </a:lnTo>
                <a:lnTo>
                  <a:pt x="101169" y="81715"/>
                </a:lnTo>
                <a:lnTo>
                  <a:pt x="103960" y="81715"/>
                </a:lnTo>
                <a:lnTo>
                  <a:pt x="108844" y="81016"/>
                </a:lnTo>
                <a:lnTo>
                  <a:pt x="133613" y="76826"/>
                </a:lnTo>
                <a:lnTo>
                  <a:pt x="150010" y="66873"/>
                </a:lnTo>
                <a:lnTo>
                  <a:pt x="159080" y="53516"/>
                </a:lnTo>
                <a:lnTo>
                  <a:pt x="161871" y="39111"/>
                </a:lnTo>
                <a:lnTo>
                  <a:pt x="159494" y="28700"/>
                </a:lnTo>
                <a:lnTo>
                  <a:pt x="150707" y="20777"/>
                </a:lnTo>
                <a:lnTo>
                  <a:pt x="133024" y="15736"/>
                </a:lnTo>
                <a:lnTo>
                  <a:pt x="103960" y="13968"/>
                </a:lnTo>
                <a:lnTo>
                  <a:pt x="177860" y="13968"/>
                </a:lnTo>
                <a:lnTo>
                  <a:pt x="183500" y="28635"/>
                </a:lnTo>
                <a:lnTo>
                  <a:pt x="180012" y="45408"/>
                </a:lnTo>
                <a:lnTo>
                  <a:pt x="169197" y="62246"/>
                </a:lnTo>
                <a:lnTo>
                  <a:pt x="150533" y="77644"/>
                </a:lnTo>
                <a:lnTo>
                  <a:pt x="123496" y="90096"/>
                </a:lnTo>
                <a:lnTo>
                  <a:pt x="126200" y="93140"/>
                </a:lnTo>
                <a:lnTo>
                  <a:pt x="129427" y="97691"/>
                </a:lnTo>
                <a:lnTo>
                  <a:pt x="133700" y="104730"/>
                </a:lnTo>
                <a:lnTo>
                  <a:pt x="139544" y="115239"/>
                </a:lnTo>
                <a:lnTo>
                  <a:pt x="146695" y="128542"/>
                </a:lnTo>
                <a:lnTo>
                  <a:pt x="153847" y="139422"/>
                </a:lnTo>
                <a:lnTo>
                  <a:pt x="161522" y="146766"/>
                </a:lnTo>
                <a:lnTo>
                  <a:pt x="170244" y="149461"/>
                </a:lnTo>
                <a:lnTo>
                  <a:pt x="194007" y="149461"/>
                </a:lnTo>
                <a:lnTo>
                  <a:pt x="176120" y="159468"/>
                </a:lnTo>
                <a:lnTo>
                  <a:pt x="154196" y="164128"/>
                </a:lnTo>
                <a:close/>
              </a:path>
              <a:path w="213994" h="164464">
                <a:moveTo>
                  <a:pt x="194007" y="149461"/>
                </a:moveTo>
                <a:lnTo>
                  <a:pt x="170244" y="149461"/>
                </a:lnTo>
                <a:lnTo>
                  <a:pt x="178649" y="148206"/>
                </a:lnTo>
                <a:lnTo>
                  <a:pt x="185157" y="145184"/>
                </a:lnTo>
                <a:lnTo>
                  <a:pt x="189965" y="141506"/>
                </a:lnTo>
                <a:lnTo>
                  <a:pt x="193268" y="138287"/>
                </a:lnTo>
                <a:lnTo>
                  <a:pt x="199548" y="130604"/>
                </a:lnTo>
                <a:lnTo>
                  <a:pt x="208618" y="128509"/>
                </a:lnTo>
                <a:lnTo>
                  <a:pt x="213502" y="128509"/>
                </a:lnTo>
                <a:lnTo>
                  <a:pt x="213502" y="129906"/>
                </a:lnTo>
                <a:lnTo>
                  <a:pt x="208455" y="137315"/>
                </a:lnTo>
                <a:lnTo>
                  <a:pt x="195100" y="148850"/>
                </a:lnTo>
                <a:lnTo>
                  <a:pt x="194007" y="149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1A2CECD-C39F-4710-95EC-8EF03490A872}"/>
              </a:ext>
            </a:extLst>
          </p:cNvPr>
          <p:cNvSpPr/>
          <p:nvPr/>
        </p:nvSpPr>
        <p:spPr>
          <a:xfrm>
            <a:off x="3621552" y="1909859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20931" y="54476"/>
                </a:moveTo>
                <a:lnTo>
                  <a:pt x="17443" y="54476"/>
                </a:lnTo>
                <a:lnTo>
                  <a:pt x="17443" y="52381"/>
                </a:lnTo>
                <a:lnTo>
                  <a:pt x="58608" y="10476"/>
                </a:lnTo>
                <a:lnTo>
                  <a:pt x="99523" y="1244"/>
                </a:lnTo>
                <a:lnTo>
                  <a:pt x="126287" y="0"/>
                </a:lnTo>
                <a:lnTo>
                  <a:pt x="219782" y="0"/>
                </a:lnTo>
                <a:lnTo>
                  <a:pt x="219782" y="6285"/>
                </a:lnTo>
                <a:lnTo>
                  <a:pt x="212107" y="11873"/>
                </a:lnTo>
                <a:lnTo>
                  <a:pt x="208618" y="13269"/>
                </a:lnTo>
                <a:lnTo>
                  <a:pt x="200246" y="18158"/>
                </a:lnTo>
                <a:lnTo>
                  <a:pt x="106751" y="18158"/>
                </a:lnTo>
                <a:lnTo>
                  <a:pt x="98073" y="18289"/>
                </a:lnTo>
                <a:lnTo>
                  <a:pt x="59480" y="22611"/>
                </a:lnTo>
                <a:lnTo>
                  <a:pt x="45351" y="39111"/>
                </a:lnTo>
                <a:lnTo>
                  <a:pt x="41143" y="44458"/>
                </a:lnTo>
                <a:lnTo>
                  <a:pt x="34188" y="49413"/>
                </a:lnTo>
                <a:lnTo>
                  <a:pt x="26709" y="53058"/>
                </a:lnTo>
                <a:lnTo>
                  <a:pt x="20931" y="54476"/>
                </a:lnTo>
                <a:close/>
              </a:path>
              <a:path w="220344" h="227964">
                <a:moveTo>
                  <a:pt x="77447" y="209525"/>
                </a:moveTo>
                <a:lnTo>
                  <a:pt x="60004" y="209525"/>
                </a:lnTo>
                <a:lnTo>
                  <a:pt x="63492" y="205335"/>
                </a:lnTo>
                <a:lnTo>
                  <a:pt x="72508" y="190581"/>
                </a:lnTo>
                <a:lnTo>
                  <a:pt x="80150" y="172160"/>
                </a:lnTo>
                <a:lnTo>
                  <a:pt x="87138" y="149549"/>
                </a:lnTo>
                <a:lnTo>
                  <a:pt x="94192" y="122223"/>
                </a:lnTo>
                <a:lnTo>
                  <a:pt x="102903" y="88775"/>
                </a:lnTo>
                <a:lnTo>
                  <a:pt x="112071" y="59976"/>
                </a:lnTo>
                <a:lnTo>
                  <a:pt x="122940" y="36285"/>
                </a:lnTo>
                <a:lnTo>
                  <a:pt x="136753" y="18158"/>
                </a:lnTo>
                <a:lnTo>
                  <a:pt x="155591" y="18158"/>
                </a:lnTo>
                <a:lnTo>
                  <a:pt x="154894" y="18857"/>
                </a:lnTo>
                <a:lnTo>
                  <a:pt x="153498" y="21651"/>
                </a:lnTo>
                <a:lnTo>
                  <a:pt x="144090" y="39056"/>
                </a:lnTo>
                <a:lnTo>
                  <a:pt x="136317" y="60326"/>
                </a:lnTo>
                <a:lnTo>
                  <a:pt x="129460" y="84607"/>
                </a:lnTo>
                <a:lnTo>
                  <a:pt x="122798" y="111048"/>
                </a:lnTo>
                <a:lnTo>
                  <a:pt x="114044" y="142739"/>
                </a:lnTo>
                <a:lnTo>
                  <a:pt x="104571" y="169716"/>
                </a:lnTo>
                <a:lnTo>
                  <a:pt x="92873" y="191978"/>
                </a:lnTo>
                <a:lnTo>
                  <a:pt x="77447" y="209525"/>
                </a:lnTo>
                <a:close/>
              </a:path>
              <a:path w="220344" h="227964">
                <a:moveTo>
                  <a:pt x="121403" y="227684"/>
                </a:moveTo>
                <a:lnTo>
                  <a:pt x="0" y="227684"/>
                </a:lnTo>
                <a:lnTo>
                  <a:pt x="0" y="222097"/>
                </a:lnTo>
                <a:lnTo>
                  <a:pt x="6977" y="216510"/>
                </a:lnTo>
                <a:lnTo>
                  <a:pt x="10465" y="214414"/>
                </a:lnTo>
                <a:lnTo>
                  <a:pt x="18838" y="209525"/>
                </a:lnTo>
                <a:lnTo>
                  <a:pt x="157685" y="209525"/>
                </a:lnTo>
                <a:lnTo>
                  <a:pt x="159080" y="207430"/>
                </a:lnTo>
                <a:lnTo>
                  <a:pt x="185593" y="184382"/>
                </a:lnTo>
                <a:lnTo>
                  <a:pt x="189780" y="184382"/>
                </a:lnTo>
                <a:lnTo>
                  <a:pt x="189780" y="187176"/>
                </a:lnTo>
                <a:lnTo>
                  <a:pt x="184590" y="198514"/>
                </a:lnTo>
                <a:lnTo>
                  <a:pt x="170244" y="211883"/>
                </a:lnTo>
                <a:lnTo>
                  <a:pt x="148571" y="223025"/>
                </a:lnTo>
                <a:lnTo>
                  <a:pt x="121403" y="227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AC1EBB9-4C6A-40AA-953C-8186AA8C2A62}"/>
              </a:ext>
            </a:extLst>
          </p:cNvPr>
          <p:cNvSpPr/>
          <p:nvPr/>
        </p:nvSpPr>
        <p:spPr>
          <a:xfrm>
            <a:off x="3823193" y="2028586"/>
            <a:ext cx="259079" cy="171450"/>
          </a:xfrm>
          <a:custGeom>
            <a:avLst/>
            <a:gdLst/>
            <a:ahLst/>
            <a:cxnLst/>
            <a:rect l="l" t="t" r="r" b="b"/>
            <a:pathLst>
              <a:path w="259080" h="171450">
                <a:moveTo>
                  <a:pt x="36281" y="171112"/>
                </a:moveTo>
                <a:lnTo>
                  <a:pt x="33490" y="171112"/>
                </a:lnTo>
                <a:lnTo>
                  <a:pt x="32792" y="169716"/>
                </a:lnTo>
                <a:lnTo>
                  <a:pt x="32792" y="164827"/>
                </a:lnTo>
                <a:lnTo>
                  <a:pt x="33490" y="160636"/>
                </a:lnTo>
                <a:lnTo>
                  <a:pt x="36237" y="142859"/>
                </a:lnTo>
                <a:lnTo>
                  <a:pt x="38200" y="124755"/>
                </a:lnTo>
                <a:lnTo>
                  <a:pt x="39377" y="107305"/>
                </a:lnTo>
                <a:lnTo>
                  <a:pt x="39770" y="91493"/>
                </a:lnTo>
                <a:lnTo>
                  <a:pt x="38440" y="65716"/>
                </a:lnTo>
                <a:lnTo>
                  <a:pt x="33316" y="40857"/>
                </a:lnTo>
                <a:lnTo>
                  <a:pt x="22697" y="21760"/>
                </a:lnTo>
                <a:lnTo>
                  <a:pt x="4884" y="13269"/>
                </a:lnTo>
                <a:lnTo>
                  <a:pt x="1395" y="12571"/>
                </a:lnTo>
                <a:lnTo>
                  <a:pt x="0" y="11873"/>
                </a:lnTo>
                <a:lnTo>
                  <a:pt x="2093" y="3492"/>
                </a:lnTo>
                <a:lnTo>
                  <a:pt x="11861" y="0"/>
                </a:lnTo>
                <a:lnTo>
                  <a:pt x="17443" y="0"/>
                </a:lnTo>
                <a:lnTo>
                  <a:pt x="41241" y="10705"/>
                </a:lnTo>
                <a:lnTo>
                  <a:pt x="53462" y="35357"/>
                </a:lnTo>
                <a:lnTo>
                  <a:pt x="57965" y="62759"/>
                </a:lnTo>
                <a:lnTo>
                  <a:pt x="58608" y="81715"/>
                </a:lnTo>
                <a:lnTo>
                  <a:pt x="58368" y="93970"/>
                </a:lnTo>
                <a:lnTo>
                  <a:pt x="57736" y="106945"/>
                </a:lnTo>
                <a:lnTo>
                  <a:pt x="56842" y="119528"/>
                </a:lnTo>
                <a:lnTo>
                  <a:pt x="55817" y="130604"/>
                </a:lnTo>
                <a:lnTo>
                  <a:pt x="70076" y="130604"/>
                </a:lnTo>
                <a:lnTo>
                  <a:pt x="40467" y="166223"/>
                </a:lnTo>
                <a:lnTo>
                  <a:pt x="36281" y="170414"/>
                </a:lnTo>
                <a:lnTo>
                  <a:pt x="36281" y="171112"/>
                </a:lnTo>
                <a:close/>
              </a:path>
              <a:path w="259080" h="171450">
                <a:moveTo>
                  <a:pt x="70076" y="130604"/>
                </a:moveTo>
                <a:lnTo>
                  <a:pt x="55817" y="130604"/>
                </a:lnTo>
                <a:lnTo>
                  <a:pt x="78057" y="103257"/>
                </a:lnTo>
                <a:lnTo>
                  <a:pt x="98727" y="74730"/>
                </a:lnTo>
                <a:lnTo>
                  <a:pt x="117827" y="45157"/>
                </a:lnTo>
                <a:lnTo>
                  <a:pt x="135357" y="14666"/>
                </a:lnTo>
                <a:lnTo>
                  <a:pt x="135357" y="13968"/>
                </a:lnTo>
                <a:lnTo>
                  <a:pt x="133962" y="11873"/>
                </a:lnTo>
                <a:lnTo>
                  <a:pt x="133962" y="11174"/>
                </a:lnTo>
                <a:lnTo>
                  <a:pt x="136753" y="2793"/>
                </a:lnTo>
                <a:lnTo>
                  <a:pt x="147916" y="0"/>
                </a:lnTo>
                <a:lnTo>
                  <a:pt x="152103" y="0"/>
                </a:lnTo>
                <a:lnTo>
                  <a:pt x="152801" y="1396"/>
                </a:lnTo>
                <a:lnTo>
                  <a:pt x="153498" y="2095"/>
                </a:lnTo>
                <a:lnTo>
                  <a:pt x="155591" y="7682"/>
                </a:lnTo>
                <a:lnTo>
                  <a:pt x="156289" y="9079"/>
                </a:lnTo>
                <a:lnTo>
                  <a:pt x="162284" y="26539"/>
                </a:lnTo>
                <a:lnTo>
                  <a:pt x="139544" y="26539"/>
                </a:lnTo>
                <a:lnTo>
                  <a:pt x="126320" y="49642"/>
                </a:lnTo>
                <a:lnTo>
                  <a:pt x="105966" y="81977"/>
                </a:lnTo>
                <a:lnTo>
                  <a:pt x="77632" y="121514"/>
                </a:lnTo>
                <a:lnTo>
                  <a:pt x="70076" y="130604"/>
                </a:lnTo>
                <a:close/>
              </a:path>
              <a:path w="259080" h="171450">
                <a:moveTo>
                  <a:pt x="200779" y="137588"/>
                </a:moveTo>
                <a:lnTo>
                  <a:pt x="186291" y="137588"/>
                </a:lnTo>
                <a:lnTo>
                  <a:pt x="214723" y="102984"/>
                </a:lnTo>
                <a:lnTo>
                  <a:pt x="233736" y="74992"/>
                </a:lnTo>
                <a:lnTo>
                  <a:pt x="244376" y="54203"/>
                </a:lnTo>
                <a:lnTo>
                  <a:pt x="247691" y="41206"/>
                </a:lnTo>
                <a:lnTo>
                  <a:pt x="247691" y="38413"/>
                </a:lnTo>
                <a:lnTo>
                  <a:pt x="246993" y="25143"/>
                </a:lnTo>
                <a:lnTo>
                  <a:pt x="233038" y="23746"/>
                </a:lnTo>
                <a:lnTo>
                  <a:pt x="229550" y="23047"/>
                </a:lnTo>
                <a:lnTo>
                  <a:pt x="228852" y="23047"/>
                </a:lnTo>
                <a:lnTo>
                  <a:pt x="228852" y="13269"/>
                </a:lnTo>
                <a:lnTo>
                  <a:pt x="233038" y="0"/>
                </a:lnTo>
                <a:lnTo>
                  <a:pt x="239318" y="0"/>
                </a:lnTo>
                <a:lnTo>
                  <a:pt x="245903" y="1298"/>
                </a:lnTo>
                <a:lnTo>
                  <a:pt x="252226" y="5674"/>
                </a:lnTo>
                <a:lnTo>
                  <a:pt x="256979" y="13848"/>
                </a:lnTo>
                <a:lnTo>
                  <a:pt x="258854" y="26539"/>
                </a:lnTo>
                <a:lnTo>
                  <a:pt x="253719" y="52392"/>
                </a:lnTo>
                <a:lnTo>
                  <a:pt x="239231" y="83548"/>
                </a:lnTo>
                <a:lnTo>
                  <a:pt x="216762" y="117978"/>
                </a:lnTo>
                <a:lnTo>
                  <a:pt x="200779" y="137588"/>
                </a:lnTo>
                <a:close/>
              </a:path>
              <a:path w="259080" h="171450">
                <a:moveTo>
                  <a:pt x="172337" y="171112"/>
                </a:moveTo>
                <a:lnTo>
                  <a:pt x="168848" y="171112"/>
                </a:lnTo>
                <a:lnTo>
                  <a:pt x="168150" y="169716"/>
                </a:lnTo>
                <a:lnTo>
                  <a:pt x="168150" y="163430"/>
                </a:lnTo>
                <a:lnTo>
                  <a:pt x="166820" y="147639"/>
                </a:lnTo>
                <a:lnTo>
                  <a:pt x="162743" y="115151"/>
                </a:lnTo>
                <a:lnTo>
                  <a:pt x="154218" y="72581"/>
                </a:lnTo>
                <a:lnTo>
                  <a:pt x="139544" y="26539"/>
                </a:lnTo>
                <a:lnTo>
                  <a:pt x="162284" y="26539"/>
                </a:lnTo>
                <a:lnTo>
                  <a:pt x="169219" y="46739"/>
                </a:lnTo>
                <a:lnTo>
                  <a:pt x="177570" y="79881"/>
                </a:lnTo>
                <a:lnTo>
                  <a:pt x="182781" y="109750"/>
                </a:lnTo>
                <a:lnTo>
                  <a:pt x="186291" y="137588"/>
                </a:lnTo>
                <a:lnTo>
                  <a:pt x="200779" y="137588"/>
                </a:lnTo>
                <a:lnTo>
                  <a:pt x="187687" y="153652"/>
                </a:lnTo>
                <a:lnTo>
                  <a:pt x="172337" y="171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C9EECDA-6331-47E7-9FCC-0F6012FD8BA0}"/>
              </a:ext>
            </a:extLst>
          </p:cNvPr>
          <p:cNvSpPr txBox="1"/>
          <p:nvPr/>
        </p:nvSpPr>
        <p:spPr>
          <a:xfrm>
            <a:off x="7336240" y="1231766"/>
            <a:ext cx="13970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F6D638AE-9145-4F88-8C18-B7679B8A09DB}"/>
              </a:ext>
            </a:extLst>
          </p:cNvPr>
          <p:cNvSpPr/>
          <p:nvPr/>
        </p:nvSpPr>
        <p:spPr>
          <a:xfrm>
            <a:off x="7040879" y="1662476"/>
            <a:ext cx="2004060" cy="864235"/>
          </a:xfrm>
          <a:custGeom>
            <a:avLst/>
            <a:gdLst/>
            <a:ahLst/>
            <a:cxnLst/>
            <a:rect l="l" t="t" r="r" b="b"/>
            <a:pathLst>
              <a:path w="2004059" h="864235">
                <a:moveTo>
                  <a:pt x="1860042" y="0"/>
                </a:moveTo>
                <a:lnTo>
                  <a:pt x="144018" y="0"/>
                </a:ln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7"/>
                </a:lnTo>
                <a:lnTo>
                  <a:pt x="0" y="720077"/>
                </a:lnTo>
                <a:lnTo>
                  <a:pt x="7342" y="765604"/>
                </a:lnTo>
                <a:lnTo>
                  <a:pt x="27786" y="805142"/>
                </a:lnTo>
                <a:lnTo>
                  <a:pt x="58962" y="836320"/>
                </a:lnTo>
                <a:lnTo>
                  <a:pt x="98496" y="856765"/>
                </a:lnTo>
                <a:lnTo>
                  <a:pt x="144018" y="864107"/>
                </a:lnTo>
                <a:lnTo>
                  <a:pt x="1860042" y="864107"/>
                </a:lnTo>
                <a:lnTo>
                  <a:pt x="1905563" y="856765"/>
                </a:lnTo>
                <a:lnTo>
                  <a:pt x="1945097" y="836320"/>
                </a:lnTo>
                <a:lnTo>
                  <a:pt x="1976273" y="805142"/>
                </a:lnTo>
                <a:lnTo>
                  <a:pt x="1996717" y="765604"/>
                </a:lnTo>
                <a:lnTo>
                  <a:pt x="2004060" y="720077"/>
                </a:lnTo>
                <a:lnTo>
                  <a:pt x="2004060" y="144017"/>
                </a:lnTo>
                <a:lnTo>
                  <a:pt x="1996717" y="98496"/>
                </a:lnTo>
                <a:lnTo>
                  <a:pt x="1976273" y="58962"/>
                </a:lnTo>
                <a:lnTo>
                  <a:pt x="1945097" y="27786"/>
                </a:lnTo>
                <a:lnTo>
                  <a:pt x="1905563" y="7342"/>
                </a:lnTo>
                <a:lnTo>
                  <a:pt x="1860042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3EA0191D-6D09-4480-903B-27AA2AE365C3}"/>
              </a:ext>
            </a:extLst>
          </p:cNvPr>
          <p:cNvSpPr txBox="1"/>
          <p:nvPr/>
        </p:nvSpPr>
        <p:spPr>
          <a:xfrm>
            <a:off x="7229848" y="1827836"/>
            <a:ext cx="1625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出上下文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7C28850D-4AFB-486A-8EA6-8E683451E1E8}"/>
              </a:ext>
            </a:extLst>
          </p:cNvPr>
          <p:cNvSpPr txBox="1"/>
          <p:nvPr/>
        </p:nvSpPr>
        <p:spPr>
          <a:xfrm>
            <a:off x="2672250" y="1307775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634B2879-C1FE-43FD-A2AA-DFBBCA106420}"/>
              </a:ext>
            </a:extLst>
          </p:cNvPr>
          <p:cNvSpPr/>
          <p:nvPr/>
        </p:nvSpPr>
        <p:spPr>
          <a:xfrm>
            <a:off x="4924805" y="1800389"/>
            <a:ext cx="1187450" cy="373380"/>
          </a:xfrm>
          <a:custGeom>
            <a:avLst/>
            <a:gdLst/>
            <a:ahLst/>
            <a:cxnLst/>
            <a:rect l="l" t="t" r="r" b="b"/>
            <a:pathLst>
              <a:path w="1187450" h="373380">
                <a:moveTo>
                  <a:pt x="186690" y="0"/>
                </a:moveTo>
                <a:lnTo>
                  <a:pt x="0" y="186689"/>
                </a:lnTo>
                <a:lnTo>
                  <a:pt x="186690" y="373379"/>
                </a:lnTo>
                <a:lnTo>
                  <a:pt x="186690" y="280034"/>
                </a:lnTo>
                <a:lnTo>
                  <a:pt x="1187196" y="280034"/>
                </a:lnTo>
                <a:lnTo>
                  <a:pt x="1187196" y="93344"/>
                </a:lnTo>
                <a:lnTo>
                  <a:pt x="186690" y="93344"/>
                </a:lnTo>
                <a:lnTo>
                  <a:pt x="186690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DFFA37C6-3D1A-4D5E-A3A5-56F691B0CBB3}"/>
              </a:ext>
            </a:extLst>
          </p:cNvPr>
          <p:cNvSpPr/>
          <p:nvPr/>
        </p:nvSpPr>
        <p:spPr>
          <a:xfrm>
            <a:off x="4924805" y="1800389"/>
            <a:ext cx="1187450" cy="373380"/>
          </a:xfrm>
          <a:custGeom>
            <a:avLst/>
            <a:gdLst/>
            <a:ahLst/>
            <a:cxnLst/>
            <a:rect l="l" t="t" r="r" b="b"/>
            <a:pathLst>
              <a:path w="1187450" h="373380">
                <a:moveTo>
                  <a:pt x="0" y="186689"/>
                </a:moveTo>
                <a:lnTo>
                  <a:pt x="186690" y="0"/>
                </a:lnTo>
                <a:lnTo>
                  <a:pt x="186690" y="93344"/>
                </a:lnTo>
                <a:lnTo>
                  <a:pt x="1187196" y="93344"/>
                </a:lnTo>
                <a:lnTo>
                  <a:pt x="1187196" y="280034"/>
                </a:lnTo>
                <a:lnTo>
                  <a:pt x="186690" y="280034"/>
                </a:lnTo>
                <a:lnTo>
                  <a:pt x="186690" y="373379"/>
                </a:lnTo>
                <a:lnTo>
                  <a:pt x="0" y="186689"/>
                </a:lnTo>
                <a:close/>
              </a:path>
            </a:pathLst>
          </a:custGeom>
          <a:ln w="25907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E09ED8E8-DFD1-450C-80B8-D931EF9B04DA}"/>
              </a:ext>
            </a:extLst>
          </p:cNvPr>
          <p:cNvSpPr txBox="1"/>
          <p:nvPr/>
        </p:nvSpPr>
        <p:spPr>
          <a:xfrm>
            <a:off x="4739591" y="2242530"/>
            <a:ext cx="1625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尽可能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预测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正确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F9CC5E75-34CF-4619-9C05-3AF5A17A5264}"/>
              </a:ext>
            </a:extLst>
          </p:cNvPr>
          <p:cNvSpPr/>
          <p:nvPr/>
        </p:nvSpPr>
        <p:spPr>
          <a:xfrm>
            <a:off x="6865506" y="2548205"/>
            <a:ext cx="820419" cy="1010285"/>
          </a:xfrm>
          <a:custGeom>
            <a:avLst/>
            <a:gdLst/>
            <a:ahLst/>
            <a:cxnLst/>
            <a:rect l="l" t="t" r="r" b="b"/>
            <a:pathLst>
              <a:path w="820420" h="1010285">
                <a:moveTo>
                  <a:pt x="0" y="748741"/>
                </a:moveTo>
                <a:lnTo>
                  <a:pt x="39242" y="1010246"/>
                </a:lnTo>
                <a:lnTo>
                  <a:pt x="300748" y="971003"/>
                </a:lnTo>
                <a:lnTo>
                  <a:pt x="225564" y="915441"/>
                </a:lnTo>
                <a:lnTo>
                  <a:pt x="307694" y="804303"/>
                </a:lnTo>
                <a:lnTo>
                  <a:pt x="75183" y="804303"/>
                </a:lnTo>
                <a:lnTo>
                  <a:pt x="0" y="748741"/>
                </a:lnTo>
                <a:close/>
              </a:path>
              <a:path w="820420" h="1010285">
                <a:moveTo>
                  <a:pt x="669569" y="0"/>
                </a:moveTo>
                <a:lnTo>
                  <a:pt x="75183" y="804303"/>
                </a:lnTo>
                <a:lnTo>
                  <a:pt x="307694" y="804303"/>
                </a:lnTo>
                <a:lnTo>
                  <a:pt x="819950" y="111124"/>
                </a:lnTo>
                <a:lnTo>
                  <a:pt x="669569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C2CA8C22-9B00-410C-8075-8A48C24F419A}"/>
              </a:ext>
            </a:extLst>
          </p:cNvPr>
          <p:cNvSpPr/>
          <p:nvPr/>
        </p:nvSpPr>
        <p:spPr>
          <a:xfrm>
            <a:off x="6865506" y="2548205"/>
            <a:ext cx="820419" cy="1010285"/>
          </a:xfrm>
          <a:custGeom>
            <a:avLst/>
            <a:gdLst/>
            <a:ahLst/>
            <a:cxnLst/>
            <a:rect l="l" t="t" r="r" b="b"/>
            <a:pathLst>
              <a:path w="820420" h="1010285">
                <a:moveTo>
                  <a:pt x="39242" y="1010246"/>
                </a:moveTo>
                <a:lnTo>
                  <a:pt x="0" y="748741"/>
                </a:lnTo>
                <a:lnTo>
                  <a:pt x="75183" y="804303"/>
                </a:lnTo>
                <a:lnTo>
                  <a:pt x="669569" y="0"/>
                </a:lnTo>
                <a:lnTo>
                  <a:pt x="819950" y="111124"/>
                </a:lnTo>
                <a:lnTo>
                  <a:pt x="225564" y="915441"/>
                </a:lnTo>
                <a:lnTo>
                  <a:pt x="300748" y="971003"/>
                </a:lnTo>
                <a:lnTo>
                  <a:pt x="39242" y="1010246"/>
                </a:lnTo>
                <a:close/>
              </a:path>
            </a:pathLst>
          </a:custGeom>
          <a:ln w="25400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86463DD9-45B8-45D7-9F3C-E5F6F2BEA9CA}"/>
              </a:ext>
            </a:extLst>
          </p:cNvPr>
          <p:cNvSpPr txBox="1"/>
          <p:nvPr/>
        </p:nvSpPr>
        <p:spPr>
          <a:xfrm>
            <a:off x="7400792" y="3014319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最大化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BF014B96-9B1C-4B91-A99D-4E307C73FACB}"/>
              </a:ext>
            </a:extLst>
          </p:cNvPr>
          <p:cNvSpPr/>
          <p:nvPr/>
        </p:nvSpPr>
        <p:spPr>
          <a:xfrm>
            <a:off x="5659378" y="4525307"/>
            <a:ext cx="291465" cy="711835"/>
          </a:xfrm>
          <a:custGeom>
            <a:avLst/>
            <a:gdLst/>
            <a:ahLst/>
            <a:cxnLst/>
            <a:rect l="l" t="t" r="r" b="b"/>
            <a:pathLst>
              <a:path w="291464" h="711835">
                <a:moveTo>
                  <a:pt x="291084" y="566166"/>
                </a:moveTo>
                <a:lnTo>
                  <a:pt x="0" y="566166"/>
                </a:lnTo>
                <a:lnTo>
                  <a:pt x="145542" y="711708"/>
                </a:lnTo>
                <a:lnTo>
                  <a:pt x="291084" y="566166"/>
                </a:lnTo>
                <a:close/>
              </a:path>
              <a:path w="291464" h="711835">
                <a:moveTo>
                  <a:pt x="218313" y="145542"/>
                </a:moveTo>
                <a:lnTo>
                  <a:pt x="72771" y="145542"/>
                </a:lnTo>
                <a:lnTo>
                  <a:pt x="72771" y="566166"/>
                </a:lnTo>
                <a:lnTo>
                  <a:pt x="218313" y="566166"/>
                </a:lnTo>
                <a:lnTo>
                  <a:pt x="218313" y="145542"/>
                </a:lnTo>
                <a:close/>
              </a:path>
              <a:path w="291464" h="711835">
                <a:moveTo>
                  <a:pt x="145542" y="0"/>
                </a:moveTo>
                <a:lnTo>
                  <a:pt x="0" y="145542"/>
                </a:lnTo>
                <a:lnTo>
                  <a:pt x="291084" y="145542"/>
                </a:lnTo>
                <a:lnTo>
                  <a:pt x="145542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6A818029-4B4F-4BB2-94A6-274385B872D9}"/>
              </a:ext>
            </a:extLst>
          </p:cNvPr>
          <p:cNvSpPr/>
          <p:nvPr/>
        </p:nvSpPr>
        <p:spPr>
          <a:xfrm>
            <a:off x="5659378" y="4525307"/>
            <a:ext cx="291465" cy="711835"/>
          </a:xfrm>
          <a:custGeom>
            <a:avLst/>
            <a:gdLst/>
            <a:ahLst/>
            <a:cxnLst/>
            <a:rect l="l" t="t" r="r" b="b"/>
            <a:pathLst>
              <a:path w="291464" h="711835">
                <a:moveTo>
                  <a:pt x="0" y="145542"/>
                </a:moveTo>
                <a:lnTo>
                  <a:pt x="145542" y="0"/>
                </a:lnTo>
                <a:lnTo>
                  <a:pt x="291084" y="145542"/>
                </a:lnTo>
                <a:lnTo>
                  <a:pt x="218313" y="145542"/>
                </a:lnTo>
                <a:lnTo>
                  <a:pt x="218313" y="566166"/>
                </a:lnTo>
                <a:lnTo>
                  <a:pt x="291084" y="566166"/>
                </a:lnTo>
                <a:lnTo>
                  <a:pt x="145542" y="711708"/>
                </a:lnTo>
                <a:lnTo>
                  <a:pt x="0" y="566166"/>
                </a:lnTo>
                <a:lnTo>
                  <a:pt x="72771" y="566166"/>
                </a:lnTo>
                <a:lnTo>
                  <a:pt x="72771" y="145542"/>
                </a:lnTo>
                <a:lnTo>
                  <a:pt x="0" y="145542"/>
                </a:lnTo>
                <a:close/>
              </a:path>
            </a:pathLst>
          </a:custGeom>
          <a:ln w="25908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2C5589AD-432A-4F9F-9033-309A60AFC6C2}"/>
              </a:ext>
            </a:extLst>
          </p:cNvPr>
          <p:cNvSpPr/>
          <p:nvPr/>
        </p:nvSpPr>
        <p:spPr>
          <a:xfrm>
            <a:off x="2396360" y="5822378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462" y="0"/>
                </a:lnTo>
              </a:path>
            </a:pathLst>
          </a:custGeom>
          <a:ln w="12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34A7EB19-AC92-42FC-AADE-EB189B5CACEB}"/>
              </a:ext>
            </a:extLst>
          </p:cNvPr>
          <p:cNvSpPr/>
          <p:nvPr/>
        </p:nvSpPr>
        <p:spPr>
          <a:xfrm>
            <a:off x="2767055" y="5611022"/>
            <a:ext cx="400685" cy="422275"/>
          </a:xfrm>
          <a:custGeom>
            <a:avLst/>
            <a:gdLst/>
            <a:ahLst/>
            <a:cxnLst/>
            <a:rect l="l" t="t" r="r" b="b"/>
            <a:pathLst>
              <a:path w="400685" h="422275">
                <a:moveTo>
                  <a:pt x="363783" y="422091"/>
                </a:moveTo>
                <a:lnTo>
                  <a:pt x="628" y="422091"/>
                </a:lnTo>
                <a:lnTo>
                  <a:pt x="628" y="417043"/>
                </a:lnTo>
                <a:lnTo>
                  <a:pt x="3769" y="413258"/>
                </a:lnTo>
                <a:lnTo>
                  <a:pt x="158958" y="230288"/>
                </a:lnTo>
                <a:lnTo>
                  <a:pt x="0" y="11987"/>
                </a:lnTo>
                <a:lnTo>
                  <a:pt x="0" y="3154"/>
                </a:lnTo>
                <a:lnTo>
                  <a:pt x="1256" y="630"/>
                </a:lnTo>
                <a:lnTo>
                  <a:pt x="1884" y="0"/>
                </a:lnTo>
                <a:lnTo>
                  <a:pt x="363783" y="0"/>
                </a:lnTo>
                <a:lnTo>
                  <a:pt x="370038" y="14511"/>
                </a:lnTo>
                <a:lnTo>
                  <a:pt x="53405" y="14511"/>
                </a:lnTo>
                <a:lnTo>
                  <a:pt x="193515" y="206944"/>
                </a:lnTo>
                <a:lnTo>
                  <a:pt x="195399" y="209468"/>
                </a:lnTo>
                <a:lnTo>
                  <a:pt x="195399" y="212622"/>
                </a:lnTo>
                <a:lnTo>
                  <a:pt x="194771" y="213884"/>
                </a:lnTo>
                <a:lnTo>
                  <a:pt x="192886" y="215777"/>
                </a:lnTo>
                <a:lnTo>
                  <a:pt x="40210" y="396223"/>
                </a:lnTo>
                <a:lnTo>
                  <a:pt x="373548" y="396223"/>
                </a:lnTo>
                <a:lnTo>
                  <a:pt x="363783" y="422091"/>
                </a:lnTo>
                <a:close/>
              </a:path>
              <a:path w="400685" h="422275">
                <a:moveTo>
                  <a:pt x="400224" y="84544"/>
                </a:moveTo>
                <a:lnTo>
                  <a:pt x="392684" y="84544"/>
                </a:lnTo>
                <a:lnTo>
                  <a:pt x="383250" y="68445"/>
                </a:lnTo>
                <a:lnTo>
                  <a:pt x="372343" y="56073"/>
                </a:lnTo>
                <a:lnTo>
                  <a:pt x="336275" y="32689"/>
                </a:lnTo>
                <a:lnTo>
                  <a:pt x="288387" y="19558"/>
                </a:lnTo>
                <a:lnTo>
                  <a:pt x="245624" y="15211"/>
                </a:lnTo>
                <a:lnTo>
                  <a:pt x="218018" y="14511"/>
                </a:lnTo>
                <a:lnTo>
                  <a:pt x="370038" y="14511"/>
                </a:lnTo>
                <a:lnTo>
                  <a:pt x="400224" y="84544"/>
                </a:lnTo>
                <a:close/>
              </a:path>
              <a:path w="400685" h="422275">
                <a:moveTo>
                  <a:pt x="373548" y="396223"/>
                </a:moveTo>
                <a:lnTo>
                  <a:pt x="221160" y="396223"/>
                </a:lnTo>
                <a:lnTo>
                  <a:pt x="259191" y="394921"/>
                </a:lnTo>
                <a:lnTo>
                  <a:pt x="286974" y="391964"/>
                </a:lnTo>
                <a:lnTo>
                  <a:pt x="339318" y="377906"/>
                </a:lnTo>
                <a:lnTo>
                  <a:pt x="380236" y="347188"/>
                </a:lnTo>
                <a:lnTo>
                  <a:pt x="392684" y="325559"/>
                </a:lnTo>
                <a:lnTo>
                  <a:pt x="400224" y="325559"/>
                </a:lnTo>
                <a:lnTo>
                  <a:pt x="373548" y="396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54BE1A4-C457-4ABD-8815-17D0A17CEED2}"/>
              </a:ext>
            </a:extLst>
          </p:cNvPr>
          <p:cNvSpPr/>
          <p:nvPr/>
        </p:nvSpPr>
        <p:spPr>
          <a:xfrm>
            <a:off x="2665899" y="6114503"/>
            <a:ext cx="234315" cy="154305"/>
          </a:xfrm>
          <a:custGeom>
            <a:avLst/>
            <a:gdLst/>
            <a:ahLst/>
            <a:cxnLst/>
            <a:rect l="l" t="t" r="r" b="b"/>
            <a:pathLst>
              <a:path w="234315" h="154304">
                <a:moveTo>
                  <a:pt x="32671" y="153946"/>
                </a:moveTo>
                <a:lnTo>
                  <a:pt x="30158" y="153946"/>
                </a:lnTo>
                <a:lnTo>
                  <a:pt x="29529" y="152684"/>
                </a:lnTo>
                <a:lnTo>
                  <a:pt x="29529" y="148899"/>
                </a:lnTo>
                <a:lnTo>
                  <a:pt x="30158" y="145113"/>
                </a:lnTo>
                <a:lnTo>
                  <a:pt x="32632" y="129054"/>
                </a:lnTo>
                <a:lnTo>
                  <a:pt x="34399" y="112699"/>
                </a:lnTo>
                <a:lnTo>
                  <a:pt x="35459" y="96936"/>
                </a:lnTo>
                <a:lnTo>
                  <a:pt x="35812" y="82651"/>
                </a:lnTo>
                <a:lnTo>
                  <a:pt x="34703" y="59356"/>
                </a:lnTo>
                <a:lnTo>
                  <a:pt x="30236" y="36830"/>
                </a:lnTo>
                <a:lnTo>
                  <a:pt x="20704" y="19391"/>
                </a:lnTo>
                <a:lnTo>
                  <a:pt x="4398" y="11356"/>
                </a:lnTo>
                <a:lnTo>
                  <a:pt x="1256" y="11356"/>
                </a:lnTo>
                <a:lnTo>
                  <a:pt x="0" y="10094"/>
                </a:lnTo>
                <a:lnTo>
                  <a:pt x="1884" y="3154"/>
                </a:lnTo>
                <a:lnTo>
                  <a:pt x="10681" y="0"/>
                </a:lnTo>
                <a:lnTo>
                  <a:pt x="15707" y="0"/>
                </a:lnTo>
                <a:lnTo>
                  <a:pt x="37501" y="9582"/>
                </a:lnTo>
                <a:lnTo>
                  <a:pt x="48692" y="31704"/>
                </a:lnTo>
                <a:lnTo>
                  <a:pt x="52816" y="56428"/>
                </a:lnTo>
                <a:lnTo>
                  <a:pt x="53405" y="73818"/>
                </a:lnTo>
                <a:lnTo>
                  <a:pt x="53179" y="84889"/>
                </a:lnTo>
                <a:lnTo>
                  <a:pt x="52541" y="96610"/>
                </a:lnTo>
                <a:lnTo>
                  <a:pt x="51549" y="107977"/>
                </a:lnTo>
                <a:lnTo>
                  <a:pt x="50263" y="117983"/>
                </a:lnTo>
                <a:lnTo>
                  <a:pt x="63096" y="117983"/>
                </a:lnTo>
                <a:lnTo>
                  <a:pt x="36441" y="150160"/>
                </a:lnTo>
                <a:lnTo>
                  <a:pt x="32671" y="153946"/>
                </a:lnTo>
                <a:close/>
              </a:path>
              <a:path w="234315" h="154304">
                <a:moveTo>
                  <a:pt x="63096" y="117983"/>
                </a:moveTo>
                <a:lnTo>
                  <a:pt x="50263" y="117983"/>
                </a:lnTo>
                <a:lnTo>
                  <a:pt x="70290" y="93278"/>
                </a:lnTo>
                <a:lnTo>
                  <a:pt x="88903" y="67509"/>
                </a:lnTo>
                <a:lnTo>
                  <a:pt x="106103" y="40793"/>
                </a:lnTo>
                <a:lnTo>
                  <a:pt x="121889" y="13249"/>
                </a:lnTo>
                <a:lnTo>
                  <a:pt x="121889" y="12618"/>
                </a:lnTo>
                <a:lnTo>
                  <a:pt x="120632" y="10725"/>
                </a:lnTo>
                <a:lnTo>
                  <a:pt x="120632" y="10094"/>
                </a:lnTo>
                <a:lnTo>
                  <a:pt x="123145" y="2523"/>
                </a:lnTo>
                <a:lnTo>
                  <a:pt x="133198" y="0"/>
                </a:lnTo>
                <a:lnTo>
                  <a:pt x="136968" y="0"/>
                </a:lnTo>
                <a:lnTo>
                  <a:pt x="138225" y="1261"/>
                </a:lnTo>
                <a:lnTo>
                  <a:pt x="140738" y="6940"/>
                </a:lnTo>
                <a:lnTo>
                  <a:pt x="140738" y="7571"/>
                </a:lnTo>
                <a:lnTo>
                  <a:pt x="146290" y="23344"/>
                </a:lnTo>
                <a:lnTo>
                  <a:pt x="125659" y="23344"/>
                </a:lnTo>
                <a:lnTo>
                  <a:pt x="113750" y="44579"/>
                </a:lnTo>
                <a:lnTo>
                  <a:pt x="95422" y="73976"/>
                </a:lnTo>
                <a:lnTo>
                  <a:pt x="69907" y="109761"/>
                </a:lnTo>
                <a:lnTo>
                  <a:pt x="63096" y="117983"/>
                </a:lnTo>
                <a:close/>
              </a:path>
              <a:path w="234315" h="154304">
                <a:moveTo>
                  <a:pt x="181345" y="123661"/>
                </a:moveTo>
                <a:lnTo>
                  <a:pt x="168383" y="123661"/>
                </a:lnTo>
                <a:lnTo>
                  <a:pt x="193623" y="92411"/>
                </a:lnTo>
                <a:lnTo>
                  <a:pt x="210557" y="67193"/>
                </a:lnTo>
                <a:lnTo>
                  <a:pt x="220070" y="48601"/>
                </a:lnTo>
                <a:lnTo>
                  <a:pt x="223044" y="37224"/>
                </a:lnTo>
                <a:lnTo>
                  <a:pt x="223044" y="34701"/>
                </a:lnTo>
                <a:lnTo>
                  <a:pt x="222416" y="22713"/>
                </a:lnTo>
                <a:lnTo>
                  <a:pt x="209850" y="20820"/>
                </a:lnTo>
                <a:lnTo>
                  <a:pt x="206709" y="20820"/>
                </a:lnTo>
                <a:lnTo>
                  <a:pt x="206080" y="20189"/>
                </a:lnTo>
                <a:lnTo>
                  <a:pt x="206080" y="11987"/>
                </a:lnTo>
                <a:lnTo>
                  <a:pt x="209850" y="0"/>
                </a:lnTo>
                <a:lnTo>
                  <a:pt x="215505" y="0"/>
                </a:lnTo>
                <a:lnTo>
                  <a:pt x="221533" y="1084"/>
                </a:lnTo>
                <a:lnTo>
                  <a:pt x="227443" y="4889"/>
                </a:lnTo>
                <a:lnTo>
                  <a:pt x="231939" y="12243"/>
                </a:lnTo>
                <a:lnTo>
                  <a:pt x="233725" y="23975"/>
                </a:lnTo>
                <a:lnTo>
                  <a:pt x="229013" y="47230"/>
                </a:lnTo>
                <a:lnTo>
                  <a:pt x="215819" y="75159"/>
                </a:lnTo>
                <a:lnTo>
                  <a:pt x="195557" y="106045"/>
                </a:lnTo>
                <a:lnTo>
                  <a:pt x="181345" y="123661"/>
                </a:lnTo>
                <a:close/>
              </a:path>
              <a:path w="234315" h="154304">
                <a:moveTo>
                  <a:pt x="155817" y="153946"/>
                </a:moveTo>
                <a:lnTo>
                  <a:pt x="152675" y="153946"/>
                </a:lnTo>
                <a:lnTo>
                  <a:pt x="152047" y="153315"/>
                </a:lnTo>
                <a:lnTo>
                  <a:pt x="151419" y="152053"/>
                </a:lnTo>
                <a:lnTo>
                  <a:pt x="151419" y="147006"/>
                </a:lnTo>
                <a:lnTo>
                  <a:pt x="150574" y="132830"/>
                </a:lnTo>
                <a:lnTo>
                  <a:pt x="147021" y="103629"/>
                </a:lnTo>
                <a:lnTo>
                  <a:pt x="139226" y="65202"/>
                </a:lnTo>
                <a:lnTo>
                  <a:pt x="125659" y="23344"/>
                </a:lnTo>
                <a:lnTo>
                  <a:pt x="146290" y="23344"/>
                </a:lnTo>
                <a:lnTo>
                  <a:pt x="152744" y="41680"/>
                </a:lnTo>
                <a:lnTo>
                  <a:pt x="160451" y="71768"/>
                </a:lnTo>
                <a:lnTo>
                  <a:pt x="165212" y="98779"/>
                </a:lnTo>
                <a:lnTo>
                  <a:pt x="168383" y="123661"/>
                </a:lnTo>
                <a:lnTo>
                  <a:pt x="181345" y="123661"/>
                </a:lnTo>
                <a:lnTo>
                  <a:pt x="169639" y="138173"/>
                </a:lnTo>
                <a:lnTo>
                  <a:pt x="164613" y="143851"/>
                </a:lnTo>
                <a:lnTo>
                  <a:pt x="155817" y="1539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DA78C4E7-69BF-42E6-8C85-74676B331506}"/>
              </a:ext>
            </a:extLst>
          </p:cNvPr>
          <p:cNvSpPr/>
          <p:nvPr/>
        </p:nvSpPr>
        <p:spPr>
          <a:xfrm>
            <a:off x="2934181" y="6136586"/>
            <a:ext cx="116839" cy="137795"/>
          </a:xfrm>
          <a:custGeom>
            <a:avLst/>
            <a:gdLst/>
            <a:ahLst/>
            <a:cxnLst/>
            <a:rect l="l" t="t" r="r" b="b"/>
            <a:pathLst>
              <a:path w="116840" h="137795">
                <a:moveTo>
                  <a:pt x="116234" y="137542"/>
                </a:moveTo>
                <a:lnTo>
                  <a:pt x="70997" y="137542"/>
                </a:lnTo>
                <a:lnTo>
                  <a:pt x="43735" y="132297"/>
                </a:lnTo>
                <a:lnTo>
                  <a:pt x="21126" y="117825"/>
                </a:lnTo>
                <a:lnTo>
                  <a:pt x="5703" y="96019"/>
                </a:lnTo>
                <a:lnTo>
                  <a:pt x="0" y="68771"/>
                </a:lnTo>
                <a:lnTo>
                  <a:pt x="5615" y="42055"/>
                </a:lnTo>
                <a:lnTo>
                  <a:pt x="20890" y="20189"/>
                </a:lnTo>
                <a:lnTo>
                  <a:pt x="43470" y="5422"/>
                </a:lnTo>
                <a:lnTo>
                  <a:pt x="70997" y="0"/>
                </a:lnTo>
                <a:lnTo>
                  <a:pt x="116234" y="0"/>
                </a:lnTo>
                <a:lnTo>
                  <a:pt x="116234" y="10725"/>
                </a:lnTo>
                <a:lnTo>
                  <a:pt x="71625" y="10725"/>
                </a:lnTo>
                <a:lnTo>
                  <a:pt x="48761" y="14747"/>
                </a:lnTo>
                <a:lnTo>
                  <a:pt x="30079" y="25868"/>
                </a:lnTo>
                <a:lnTo>
                  <a:pt x="16934" y="42666"/>
                </a:lnTo>
                <a:lnTo>
                  <a:pt x="10681" y="63723"/>
                </a:lnTo>
                <a:lnTo>
                  <a:pt x="116234" y="63723"/>
                </a:lnTo>
                <a:lnTo>
                  <a:pt x="116234" y="73818"/>
                </a:lnTo>
                <a:lnTo>
                  <a:pt x="10681" y="73818"/>
                </a:lnTo>
                <a:lnTo>
                  <a:pt x="16934" y="95240"/>
                </a:lnTo>
                <a:lnTo>
                  <a:pt x="30079" y="112226"/>
                </a:lnTo>
                <a:lnTo>
                  <a:pt x="48761" y="123415"/>
                </a:lnTo>
                <a:lnTo>
                  <a:pt x="71625" y="127447"/>
                </a:lnTo>
                <a:lnTo>
                  <a:pt x="116234" y="127447"/>
                </a:lnTo>
                <a:lnTo>
                  <a:pt x="116234" y="137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C411444A-E8ED-4F25-8E00-12ECEA2D74F8}"/>
              </a:ext>
            </a:extLst>
          </p:cNvPr>
          <p:cNvSpPr/>
          <p:nvPr/>
        </p:nvSpPr>
        <p:spPr>
          <a:xfrm>
            <a:off x="3081831" y="6114499"/>
            <a:ext cx="192405" cy="148590"/>
          </a:xfrm>
          <a:custGeom>
            <a:avLst/>
            <a:gdLst/>
            <a:ahLst/>
            <a:cxnLst/>
            <a:rect l="l" t="t" r="r" b="b"/>
            <a:pathLst>
              <a:path w="192405" h="148589">
                <a:moveTo>
                  <a:pt x="5654" y="42272"/>
                </a:moveTo>
                <a:lnTo>
                  <a:pt x="1256" y="42272"/>
                </a:lnTo>
                <a:lnTo>
                  <a:pt x="0" y="41641"/>
                </a:lnTo>
                <a:lnTo>
                  <a:pt x="0" y="40379"/>
                </a:lnTo>
                <a:lnTo>
                  <a:pt x="1413" y="35154"/>
                </a:lnTo>
                <a:lnTo>
                  <a:pt x="33927" y="6940"/>
                </a:lnTo>
                <a:lnTo>
                  <a:pt x="74482" y="108"/>
                </a:lnTo>
                <a:lnTo>
                  <a:pt x="92359" y="0"/>
                </a:lnTo>
                <a:lnTo>
                  <a:pt x="120711" y="404"/>
                </a:lnTo>
                <a:lnTo>
                  <a:pt x="143879" y="3233"/>
                </a:lnTo>
                <a:lnTo>
                  <a:pt x="159508" y="10913"/>
                </a:lnTo>
                <a:lnTo>
                  <a:pt x="160162" y="12618"/>
                </a:lnTo>
                <a:lnTo>
                  <a:pt x="58431" y="12618"/>
                </a:lnTo>
                <a:lnTo>
                  <a:pt x="38650" y="15023"/>
                </a:lnTo>
                <a:lnTo>
                  <a:pt x="27409" y="19085"/>
                </a:lnTo>
                <a:lnTo>
                  <a:pt x="21941" y="24330"/>
                </a:lnTo>
                <a:lnTo>
                  <a:pt x="19477" y="30284"/>
                </a:lnTo>
                <a:lnTo>
                  <a:pt x="16963" y="37855"/>
                </a:lnTo>
                <a:lnTo>
                  <a:pt x="5654" y="42272"/>
                </a:lnTo>
                <a:close/>
              </a:path>
              <a:path w="192405" h="148589">
                <a:moveTo>
                  <a:pt x="32671" y="148268"/>
                </a:moveTo>
                <a:lnTo>
                  <a:pt x="26388" y="148268"/>
                </a:lnTo>
                <a:lnTo>
                  <a:pt x="25131" y="147637"/>
                </a:lnTo>
                <a:lnTo>
                  <a:pt x="25131" y="145744"/>
                </a:lnTo>
                <a:lnTo>
                  <a:pt x="27016" y="141958"/>
                </a:lnTo>
                <a:lnTo>
                  <a:pt x="36431" y="117579"/>
                </a:lnTo>
                <a:lnTo>
                  <a:pt x="45787" y="87935"/>
                </a:lnTo>
                <a:lnTo>
                  <a:pt x="53611" y="52968"/>
                </a:lnTo>
                <a:lnTo>
                  <a:pt x="58431" y="12618"/>
                </a:lnTo>
                <a:lnTo>
                  <a:pt x="77280" y="12618"/>
                </a:lnTo>
                <a:lnTo>
                  <a:pt x="69681" y="61357"/>
                </a:lnTo>
                <a:lnTo>
                  <a:pt x="58431" y="101579"/>
                </a:lnTo>
                <a:lnTo>
                  <a:pt x="43352" y="139435"/>
                </a:lnTo>
                <a:lnTo>
                  <a:pt x="41467" y="142589"/>
                </a:lnTo>
                <a:lnTo>
                  <a:pt x="32671" y="148268"/>
                </a:lnTo>
                <a:close/>
              </a:path>
              <a:path w="192405" h="148589">
                <a:moveTo>
                  <a:pt x="138225" y="148268"/>
                </a:moveTo>
                <a:lnTo>
                  <a:pt x="129340" y="146257"/>
                </a:lnTo>
                <a:lnTo>
                  <a:pt x="121810" y="140223"/>
                </a:lnTo>
                <a:lnTo>
                  <a:pt x="114634" y="130168"/>
                </a:lnTo>
                <a:lnTo>
                  <a:pt x="98976" y="102052"/>
                </a:lnTo>
                <a:lnTo>
                  <a:pt x="92673" y="93219"/>
                </a:lnTo>
                <a:lnTo>
                  <a:pt x="86842" y="88408"/>
                </a:lnTo>
                <a:lnTo>
                  <a:pt x="80421" y="86437"/>
                </a:lnTo>
                <a:lnTo>
                  <a:pt x="78536" y="85806"/>
                </a:lnTo>
                <a:lnTo>
                  <a:pt x="77908" y="85806"/>
                </a:lnTo>
                <a:lnTo>
                  <a:pt x="77908" y="82020"/>
                </a:lnTo>
                <a:lnTo>
                  <a:pt x="81678" y="78866"/>
                </a:lnTo>
                <a:lnTo>
                  <a:pt x="84819" y="76973"/>
                </a:lnTo>
                <a:lnTo>
                  <a:pt x="91102" y="73818"/>
                </a:lnTo>
                <a:lnTo>
                  <a:pt x="93616" y="73818"/>
                </a:lnTo>
                <a:lnTo>
                  <a:pt x="98014" y="73187"/>
                </a:lnTo>
                <a:lnTo>
                  <a:pt x="120318" y="69402"/>
                </a:lnTo>
                <a:lnTo>
                  <a:pt x="135083" y="60411"/>
                </a:lnTo>
                <a:lnTo>
                  <a:pt x="143251" y="48344"/>
                </a:lnTo>
                <a:lnTo>
                  <a:pt x="145764" y="35331"/>
                </a:lnTo>
                <a:lnTo>
                  <a:pt x="143536" y="25927"/>
                </a:lnTo>
                <a:lnTo>
                  <a:pt x="135476" y="18770"/>
                </a:lnTo>
                <a:lnTo>
                  <a:pt x="119523" y="14215"/>
                </a:lnTo>
                <a:lnTo>
                  <a:pt x="93616" y="12618"/>
                </a:lnTo>
                <a:lnTo>
                  <a:pt x="160162" y="12618"/>
                </a:lnTo>
                <a:lnTo>
                  <a:pt x="165241" y="25868"/>
                </a:lnTo>
                <a:lnTo>
                  <a:pt x="162011" y="41020"/>
                </a:lnTo>
                <a:lnTo>
                  <a:pt x="152126" y="56231"/>
                </a:lnTo>
                <a:lnTo>
                  <a:pt x="135289" y="70141"/>
                </a:lnTo>
                <a:lnTo>
                  <a:pt x="111208" y="81389"/>
                </a:lnTo>
                <a:lnTo>
                  <a:pt x="113377" y="84130"/>
                </a:lnTo>
                <a:lnTo>
                  <a:pt x="116313" y="88172"/>
                </a:lnTo>
                <a:lnTo>
                  <a:pt x="120308" y="94343"/>
                </a:lnTo>
                <a:lnTo>
                  <a:pt x="125659" y="103472"/>
                </a:lnTo>
                <a:lnTo>
                  <a:pt x="132099" y="115588"/>
                </a:lnTo>
                <a:lnTo>
                  <a:pt x="138539" y="125633"/>
                </a:lnTo>
                <a:lnTo>
                  <a:pt x="145450" y="132485"/>
                </a:lnTo>
                <a:lnTo>
                  <a:pt x="153304" y="135018"/>
                </a:lnTo>
                <a:lnTo>
                  <a:pt x="174614" y="135018"/>
                </a:lnTo>
                <a:lnTo>
                  <a:pt x="158330" y="144058"/>
                </a:lnTo>
                <a:lnTo>
                  <a:pt x="138225" y="148268"/>
                </a:lnTo>
                <a:close/>
              </a:path>
              <a:path w="192405" h="148589">
                <a:moveTo>
                  <a:pt x="174614" y="135018"/>
                </a:moveTo>
                <a:lnTo>
                  <a:pt x="164613" y="135018"/>
                </a:lnTo>
                <a:lnTo>
                  <a:pt x="170896" y="128078"/>
                </a:lnTo>
                <a:lnTo>
                  <a:pt x="173409" y="124923"/>
                </a:lnTo>
                <a:lnTo>
                  <a:pt x="179692" y="117352"/>
                </a:lnTo>
                <a:lnTo>
                  <a:pt x="187860" y="115459"/>
                </a:lnTo>
                <a:lnTo>
                  <a:pt x="192258" y="115459"/>
                </a:lnTo>
                <a:lnTo>
                  <a:pt x="192258" y="117352"/>
                </a:lnTo>
                <a:lnTo>
                  <a:pt x="187703" y="124046"/>
                </a:lnTo>
                <a:lnTo>
                  <a:pt x="175608" y="134466"/>
                </a:lnTo>
                <a:lnTo>
                  <a:pt x="174614" y="135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EEEFDDA3-3B13-4EA3-B5BC-4C97A8BCDBC4}"/>
              </a:ext>
            </a:extLst>
          </p:cNvPr>
          <p:cNvSpPr/>
          <p:nvPr/>
        </p:nvSpPr>
        <p:spPr>
          <a:xfrm>
            <a:off x="3993482" y="5611023"/>
            <a:ext cx="400050" cy="422275"/>
          </a:xfrm>
          <a:custGeom>
            <a:avLst/>
            <a:gdLst/>
            <a:ahLst/>
            <a:cxnLst/>
            <a:rect l="l" t="t" r="r" b="b"/>
            <a:pathLst>
              <a:path w="400050" h="422275">
                <a:moveTo>
                  <a:pt x="363783" y="422091"/>
                </a:moveTo>
                <a:lnTo>
                  <a:pt x="628" y="422091"/>
                </a:lnTo>
                <a:lnTo>
                  <a:pt x="628" y="417043"/>
                </a:lnTo>
                <a:lnTo>
                  <a:pt x="3141" y="413258"/>
                </a:lnTo>
                <a:lnTo>
                  <a:pt x="158958" y="230288"/>
                </a:lnTo>
                <a:lnTo>
                  <a:pt x="0" y="11987"/>
                </a:lnTo>
                <a:lnTo>
                  <a:pt x="0" y="3154"/>
                </a:lnTo>
                <a:lnTo>
                  <a:pt x="1256" y="630"/>
                </a:lnTo>
                <a:lnTo>
                  <a:pt x="1884" y="0"/>
                </a:lnTo>
                <a:lnTo>
                  <a:pt x="363783" y="0"/>
                </a:lnTo>
                <a:lnTo>
                  <a:pt x="369930" y="14511"/>
                </a:lnTo>
                <a:lnTo>
                  <a:pt x="53405" y="14511"/>
                </a:lnTo>
                <a:lnTo>
                  <a:pt x="193515" y="206944"/>
                </a:lnTo>
                <a:lnTo>
                  <a:pt x="195399" y="209468"/>
                </a:lnTo>
                <a:lnTo>
                  <a:pt x="195399" y="212622"/>
                </a:lnTo>
                <a:lnTo>
                  <a:pt x="194771" y="213884"/>
                </a:lnTo>
                <a:lnTo>
                  <a:pt x="192886" y="215777"/>
                </a:lnTo>
                <a:lnTo>
                  <a:pt x="39582" y="396223"/>
                </a:lnTo>
                <a:lnTo>
                  <a:pt x="373380" y="396223"/>
                </a:lnTo>
                <a:lnTo>
                  <a:pt x="363783" y="422091"/>
                </a:lnTo>
                <a:close/>
              </a:path>
              <a:path w="400050" h="422275">
                <a:moveTo>
                  <a:pt x="399596" y="84544"/>
                </a:moveTo>
                <a:lnTo>
                  <a:pt x="392056" y="84544"/>
                </a:lnTo>
                <a:lnTo>
                  <a:pt x="382985" y="68445"/>
                </a:lnTo>
                <a:lnTo>
                  <a:pt x="372265" y="56073"/>
                </a:lnTo>
                <a:lnTo>
                  <a:pt x="336187" y="32689"/>
                </a:lnTo>
                <a:lnTo>
                  <a:pt x="288387" y="19558"/>
                </a:lnTo>
                <a:lnTo>
                  <a:pt x="245535" y="15211"/>
                </a:lnTo>
                <a:lnTo>
                  <a:pt x="218018" y="14511"/>
                </a:lnTo>
                <a:lnTo>
                  <a:pt x="369930" y="14511"/>
                </a:lnTo>
                <a:lnTo>
                  <a:pt x="399596" y="84544"/>
                </a:lnTo>
                <a:close/>
              </a:path>
              <a:path w="400050" h="422275">
                <a:moveTo>
                  <a:pt x="373380" y="396223"/>
                </a:moveTo>
                <a:lnTo>
                  <a:pt x="221160" y="396223"/>
                </a:lnTo>
                <a:lnTo>
                  <a:pt x="258926" y="394921"/>
                </a:lnTo>
                <a:lnTo>
                  <a:pt x="286738" y="391964"/>
                </a:lnTo>
                <a:lnTo>
                  <a:pt x="339309" y="377906"/>
                </a:lnTo>
                <a:lnTo>
                  <a:pt x="379971" y="347188"/>
                </a:lnTo>
                <a:lnTo>
                  <a:pt x="392056" y="325559"/>
                </a:lnTo>
                <a:lnTo>
                  <a:pt x="399596" y="325559"/>
                </a:lnTo>
                <a:lnTo>
                  <a:pt x="373380" y="396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5EE5B955-D3EB-4372-A7DF-84935918124A}"/>
              </a:ext>
            </a:extLst>
          </p:cNvPr>
          <p:cNvSpPr/>
          <p:nvPr/>
        </p:nvSpPr>
        <p:spPr>
          <a:xfrm>
            <a:off x="3353877" y="6114504"/>
            <a:ext cx="1673778" cy="210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27410D6A-6DC0-4577-AEBF-044059559FC1}"/>
              </a:ext>
            </a:extLst>
          </p:cNvPr>
          <p:cNvSpPr/>
          <p:nvPr/>
        </p:nvSpPr>
        <p:spPr>
          <a:xfrm>
            <a:off x="5117507" y="5688631"/>
            <a:ext cx="66675" cy="208915"/>
          </a:xfrm>
          <a:custGeom>
            <a:avLst/>
            <a:gdLst/>
            <a:ahLst/>
            <a:cxnLst/>
            <a:rect l="l" t="t" r="r" b="b"/>
            <a:pathLst>
              <a:path w="66675" h="208914">
                <a:moveTo>
                  <a:pt x="0" y="208837"/>
                </a:moveTo>
                <a:lnTo>
                  <a:pt x="0" y="200004"/>
                </a:lnTo>
                <a:lnTo>
                  <a:pt x="12212" y="199787"/>
                </a:lnTo>
                <a:lnTo>
                  <a:pt x="19477" y="198269"/>
                </a:lnTo>
                <a:lnTo>
                  <a:pt x="22972" y="194148"/>
                </a:lnTo>
                <a:lnTo>
                  <a:pt x="23875" y="186123"/>
                </a:lnTo>
                <a:lnTo>
                  <a:pt x="23875" y="29653"/>
                </a:lnTo>
                <a:lnTo>
                  <a:pt x="23148" y="20603"/>
                </a:lnTo>
                <a:lnTo>
                  <a:pt x="19948" y="15457"/>
                </a:lnTo>
                <a:lnTo>
                  <a:pt x="12742" y="13150"/>
                </a:lnTo>
                <a:lnTo>
                  <a:pt x="0" y="12618"/>
                </a:lnTo>
                <a:lnTo>
                  <a:pt x="0" y="3154"/>
                </a:lnTo>
                <a:lnTo>
                  <a:pt x="43352" y="0"/>
                </a:lnTo>
                <a:lnTo>
                  <a:pt x="43352" y="186123"/>
                </a:lnTo>
                <a:lnTo>
                  <a:pt x="44157" y="194148"/>
                </a:lnTo>
                <a:lnTo>
                  <a:pt x="47436" y="198269"/>
                </a:lnTo>
                <a:lnTo>
                  <a:pt x="54485" y="199787"/>
                </a:lnTo>
                <a:lnTo>
                  <a:pt x="66599" y="200004"/>
                </a:lnTo>
                <a:lnTo>
                  <a:pt x="66599" y="208206"/>
                </a:lnTo>
                <a:lnTo>
                  <a:pt x="33299" y="208206"/>
                </a:lnTo>
                <a:lnTo>
                  <a:pt x="26329" y="208304"/>
                </a:lnTo>
                <a:lnTo>
                  <a:pt x="8383" y="208738"/>
                </a:lnTo>
                <a:lnTo>
                  <a:pt x="0" y="208837"/>
                </a:lnTo>
                <a:close/>
              </a:path>
              <a:path w="66675" h="208914">
                <a:moveTo>
                  <a:pt x="66599" y="208837"/>
                </a:moveTo>
                <a:lnTo>
                  <a:pt x="57950" y="208738"/>
                </a:lnTo>
                <a:lnTo>
                  <a:pt x="40181" y="208304"/>
                </a:lnTo>
                <a:lnTo>
                  <a:pt x="33299" y="208206"/>
                </a:lnTo>
                <a:lnTo>
                  <a:pt x="66599" y="208206"/>
                </a:lnTo>
                <a:lnTo>
                  <a:pt x="66599" y="208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ED8B58B5-F184-4EDA-855C-37A6883D7BCF}"/>
              </a:ext>
            </a:extLst>
          </p:cNvPr>
          <p:cNvSpPr/>
          <p:nvPr/>
        </p:nvSpPr>
        <p:spPr>
          <a:xfrm>
            <a:off x="5199808" y="5762449"/>
            <a:ext cx="133350" cy="139065"/>
          </a:xfrm>
          <a:custGeom>
            <a:avLst/>
            <a:gdLst/>
            <a:ahLst/>
            <a:cxnLst/>
            <a:rect l="l" t="t" r="r" b="b"/>
            <a:pathLst>
              <a:path w="133350" h="139064">
                <a:moveTo>
                  <a:pt x="65971" y="138804"/>
                </a:moveTo>
                <a:lnTo>
                  <a:pt x="40819" y="133658"/>
                </a:lnTo>
                <a:lnTo>
                  <a:pt x="19791" y="119403"/>
                </a:lnTo>
                <a:lnTo>
                  <a:pt x="5360" y="97813"/>
                </a:lnTo>
                <a:lnTo>
                  <a:pt x="0" y="70663"/>
                </a:lnTo>
                <a:lnTo>
                  <a:pt x="5104" y="43652"/>
                </a:lnTo>
                <a:lnTo>
                  <a:pt x="19163" y="21136"/>
                </a:lnTo>
                <a:lnTo>
                  <a:pt x="40289" y="5717"/>
                </a:lnTo>
                <a:lnTo>
                  <a:pt x="66599" y="0"/>
                </a:lnTo>
                <a:lnTo>
                  <a:pt x="92379" y="5629"/>
                </a:lnTo>
                <a:lnTo>
                  <a:pt x="94198" y="6940"/>
                </a:lnTo>
                <a:lnTo>
                  <a:pt x="65971" y="6940"/>
                </a:lnTo>
                <a:lnTo>
                  <a:pt x="56782" y="8142"/>
                </a:lnTo>
                <a:lnTo>
                  <a:pt x="27684" y="37530"/>
                </a:lnTo>
                <a:lnTo>
                  <a:pt x="24503" y="68140"/>
                </a:lnTo>
                <a:lnTo>
                  <a:pt x="24621" y="77771"/>
                </a:lnTo>
                <a:lnTo>
                  <a:pt x="39032" y="120053"/>
                </a:lnTo>
                <a:lnTo>
                  <a:pt x="66599" y="131233"/>
                </a:lnTo>
                <a:lnTo>
                  <a:pt x="95320" y="131233"/>
                </a:lnTo>
                <a:lnTo>
                  <a:pt x="91848" y="133569"/>
                </a:lnTo>
                <a:lnTo>
                  <a:pt x="65971" y="138804"/>
                </a:lnTo>
                <a:close/>
              </a:path>
              <a:path w="133350" h="139064">
                <a:moveTo>
                  <a:pt x="95320" y="131233"/>
                </a:moveTo>
                <a:lnTo>
                  <a:pt x="66599" y="131233"/>
                </a:lnTo>
                <a:lnTo>
                  <a:pt x="77476" y="129636"/>
                </a:lnTo>
                <a:lnTo>
                  <a:pt x="87176" y="125081"/>
                </a:lnTo>
                <a:lnTo>
                  <a:pt x="107202" y="87620"/>
                </a:lnTo>
                <a:lnTo>
                  <a:pt x="108066" y="68140"/>
                </a:lnTo>
                <a:lnTo>
                  <a:pt x="107939" y="58617"/>
                </a:lnTo>
                <a:lnTo>
                  <a:pt x="93272" y="17853"/>
                </a:lnTo>
                <a:lnTo>
                  <a:pt x="65971" y="6940"/>
                </a:lnTo>
                <a:lnTo>
                  <a:pt x="94198" y="6940"/>
                </a:lnTo>
                <a:lnTo>
                  <a:pt x="113564" y="20899"/>
                </a:lnTo>
                <a:lnTo>
                  <a:pt x="127917" y="43386"/>
                </a:lnTo>
                <a:lnTo>
                  <a:pt x="133198" y="70663"/>
                </a:lnTo>
                <a:lnTo>
                  <a:pt x="127818" y="97547"/>
                </a:lnTo>
                <a:lnTo>
                  <a:pt x="113250" y="119166"/>
                </a:lnTo>
                <a:lnTo>
                  <a:pt x="95320" y="13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D759AAF5-EA57-4CC3-BC81-5763823712CF}"/>
              </a:ext>
            </a:extLst>
          </p:cNvPr>
          <p:cNvSpPr/>
          <p:nvPr/>
        </p:nvSpPr>
        <p:spPr>
          <a:xfrm>
            <a:off x="5349971" y="5761188"/>
            <a:ext cx="137160" cy="198755"/>
          </a:xfrm>
          <a:custGeom>
            <a:avLst/>
            <a:gdLst/>
            <a:ahLst/>
            <a:cxnLst/>
            <a:rect l="l" t="t" r="r" b="b"/>
            <a:pathLst>
              <a:path w="137160" h="198754">
                <a:moveTo>
                  <a:pt x="100212" y="13880"/>
                </a:moveTo>
                <a:lnTo>
                  <a:pt x="89846" y="13880"/>
                </a:lnTo>
                <a:lnTo>
                  <a:pt x="99270" y="6654"/>
                </a:lnTo>
                <a:lnTo>
                  <a:pt x="108223" y="2444"/>
                </a:lnTo>
                <a:lnTo>
                  <a:pt x="115999" y="483"/>
                </a:lnTo>
                <a:lnTo>
                  <a:pt x="121889" y="0"/>
                </a:lnTo>
                <a:lnTo>
                  <a:pt x="133826" y="0"/>
                </a:lnTo>
                <a:lnTo>
                  <a:pt x="135921" y="6309"/>
                </a:lnTo>
                <a:lnTo>
                  <a:pt x="121261" y="6309"/>
                </a:lnTo>
                <a:lnTo>
                  <a:pt x="116509" y="6762"/>
                </a:lnTo>
                <a:lnTo>
                  <a:pt x="110108" y="8517"/>
                </a:lnTo>
                <a:lnTo>
                  <a:pt x="102530" y="12165"/>
                </a:lnTo>
                <a:lnTo>
                  <a:pt x="100212" y="13880"/>
                </a:lnTo>
                <a:close/>
              </a:path>
              <a:path w="137160" h="198754">
                <a:moveTo>
                  <a:pt x="66599" y="198742"/>
                </a:moveTo>
                <a:lnTo>
                  <a:pt x="40554" y="195834"/>
                </a:lnTo>
                <a:lnTo>
                  <a:pt x="19398" y="187780"/>
                </a:lnTo>
                <a:lnTo>
                  <a:pt x="5193" y="175585"/>
                </a:lnTo>
                <a:lnTo>
                  <a:pt x="0" y="160255"/>
                </a:lnTo>
                <a:lnTo>
                  <a:pt x="1757" y="151265"/>
                </a:lnTo>
                <a:lnTo>
                  <a:pt x="6989" y="142747"/>
                </a:lnTo>
                <a:lnTo>
                  <a:pt x="15638" y="135412"/>
                </a:lnTo>
                <a:lnTo>
                  <a:pt x="27645" y="129971"/>
                </a:lnTo>
                <a:lnTo>
                  <a:pt x="21607" y="124766"/>
                </a:lnTo>
                <a:lnTo>
                  <a:pt x="17513" y="118141"/>
                </a:lnTo>
                <a:lnTo>
                  <a:pt x="15187" y="110806"/>
                </a:lnTo>
                <a:lnTo>
                  <a:pt x="14450" y="103472"/>
                </a:lnTo>
                <a:lnTo>
                  <a:pt x="15304" y="95625"/>
                </a:lnTo>
                <a:lnTo>
                  <a:pt x="17513" y="88487"/>
                </a:lnTo>
                <a:lnTo>
                  <a:pt x="20547" y="82533"/>
                </a:lnTo>
                <a:lnTo>
                  <a:pt x="23875" y="78235"/>
                </a:lnTo>
                <a:lnTo>
                  <a:pt x="18436" y="72606"/>
                </a:lnTo>
                <a:lnTo>
                  <a:pt x="13822" y="65379"/>
                </a:lnTo>
                <a:lnTo>
                  <a:pt x="10622" y="56852"/>
                </a:lnTo>
                <a:lnTo>
                  <a:pt x="9424" y="47319"/>
                </a:lnTo>
                <a:lnTo>
                  <a:pt x="13105" y="30570"/>
                </a:lnTo>
                <a:lnTo>
                  <a:pt x="23325" y="16483"/>
                </a:lnTo>
                <a:lnTo>
                  <a:pt x="38846" y="6772"/>
                </a:lnTo>
                <a:lnTo>
                  <a:pt x="58431" y="3154"/>
                </a:lnTo>
                <a:lnTo>
                  <a:pt x="64223" y="3499"/>
                </a:lnTo>
                <a:lnTo>
                  <a:pt x="71782" y="4968"/>
                </a:lnTo>
                <a:lnTo>
                  <a:pt x="80520" y="8211"/>
                </a:lnTo>
                <a:lnTo>
                  <a:pt x="83617" y="10094"/>
                </a:lnTo>
                <a:lnTo>
                  <a:pt x="46493" y="10094"/>
                </a:lnTo>
                <a:lnTo>
                  <a:pt x="39582" y="18927"/>
                </a:lnTo>
                <a:lnTo>
                  <a:pt x="32043" y="47319"/>
                </a:lnTo>
                <a:lnTo>
                  <a:pt x="32455" y="56063"/>
                </a:lnTo>
                <a:lnTo>
                  <a:pt x="35341" y="68534"/>
                </a:lnTo>
                <a:lnTo>
                  <a:pt x="43175" y="79703"/>
                </a:lnTo>
                <a:lnTo>
                  <a:pt x="50477" y="82020"/>
                </a:lnTo>
                <a:lnTo>
                  <a:pt x="28273" y="82020"/>
                </a:lnTo>
                <a:lnTo>
                  <a:pt x="23246" y="88329"/>
                </a:lnTo>
                <a:lnTo>
                  <a:pt x="23246" y="96532"/>
                </a:lnTo>
                <a:lnTo>
                  <a:pt x="24385" y="103501"/>
                </a:lnTo>
                <a:lnTo>
                  <a:pt x="27645" y="109702"/>
                </a:lnTo>
                <a:lnTo>
                  <a:pt x="32789" y="114365"/>
                </a:lnTo>
                <a:lnTo>
                  <a:pt x="39582" y="116721"/>
                </a:lnTo>
                <a:lnTo>
                  <a:pt x="61572" y="116721"/>
                </a:lnTo>
                <a:lnTo>
                  <a:pt x="75375" y="116859"/>
                </a:lnTo>
                <a:lnTo>
                  <a:pt x="113721" y="125554"/>
                </a:lnTo>
                <a:lnTo>
                  <a:pt x="124107" y="134387"/>
                </a:lnTo>
                <a:lnTo>
                  <a:pt x="40210" y="134387"/>
                </a:lnTo>
                <a:lnTo>
                  <a:pt x="30815" y="137010"/>
                </a:lnTo>
                <a:lnTo>
                  <a:pt x="23011" y="142589"/>
                </a:lnTo>
                <a:lnTo>
                  <a:pt x="17680" y="150535"/>
                </a:lnTo>
                <a:lnTo>
                  <a:pt x="15707" y="160255"/>
                </a:lnTo>
                <a:lnTo>
                  <a:pt x="19418" y="172105"/>
                </a:lnTo>
                <a:lnTo>
                  <a:pt x="29844" y="182180"/>
                </a:lnTo>
                <a:lnTo>
                  <a:pt x="45924" y="189179"/>
                </a:lnTo>
                <a:lnTo>
                  <a:pt x="66599" y="191802"/>
                </a:lnTo>
                <a:lnTo>
                  <a:pt x="103247" y="191802"/>
                </a:lnTo>
                <a:lnTo>
                  <a:pt x="91848" y="196001"/>
                </a:lnTo>
                <a:lnTo>
                  <a:pt x="66599" y="198742"/>
                </a:lnTo>
                <a:close/>
              </a:path>
              <a:path w="137160" h="198754">
                <a:moveTo>
                  <a:pt x="131313" y="23975"/>
                </a:moveTo>
                <a:lnTo>
                  <a:pt x="123774" y="23975"/>
                </a:lnTo>
                <a:lnTo>
                  <a:pt x="120004" y="20189"/>
                </a:lnTo>
                <a:lnTo>
                  <a:pt x="120004" y="11356"/>
                </a:lnTo>
                <a:lnTo>
                  <a:pt x="121261" y="8202"/>
                </a:lnTo>
                <a:lnTo>
                  <a:pt x="124402" y="6940"/>
                </a:lnTo>
                <a:lnTo>
                  <a:pt x="123774" y="6309"/>
                </a:lnTo>
                <a:lnTo>
                  <a:pt x="135921" y="6309"/>
                </a:lnTo>
                <a:lnTo>
                  <a:pt x="136968" y="9463"/>
                </a:lnTo>
                <a:lnTo>
                  <a:pt x="136968" y="21451"/>
                </a:lnTo>
                <a:lnTo>
                  <a:pt x="131313" y="23975"/>
                </a:lnTo>
                <a:close/>
              </a:path>
              <a:path w="137160" h="198754">
                <a:moveTo>
                  <a:pt x="82899" y="84544"/>
                </a:moveTo>
                <a:lnTo>
                  <a:pt x="70369" y="84544"/>
                </a:lnTo>
                <a:lnTo>
                  <a:pt x="77280" y="76342"/>
                </a:lnTo>
                <a:lnTo>
                  <a:pt x="79793" y="72556"/>
                </a:lnTo>
                <a:lnTo>
                  <a:pt x="82336" y="66572"/>
                </a:lnTo>
                <a:lnTo>
                  <a:pt x="83641" y="60174"/>
                </a:lnTo>
                <a:lnTo>
                  <a:pt x="84122" y="53658"/>
                </a:lnTo>
                <a:lnTo>
                  <a:pt x="84191" y="47319"/>
                </a:lnTo>
                <a:lnTo>
                  <a:pt x="83789" y="38575"/>
                </a:lnTo>
                <a:lnTo>
                  <a:pt x="80971" y="26104"/>
                </a:lnTo>
                <a:lnTo>
                  <a:pt x="73324" y="14935"/>
                </a:lnTo>
                <a:lnTo>
                  <a:pt x="58431" y="10094"/>
                </a:lnTo>
                <a:lnTo>
                  <a:pt x="83617" y="10094"/>
                </a:lnTo>
                <a:lnTo>
                  <a:pt x="89846" y="13880"/>
                </a:lnTo>
                <a:lnTo>
                  <a:pt x="100212" y="13880"/>
                </a:lnTo>
                <a:lnTo>
                  <a:pt x="94244" y="18296"/>
                </a:lnTo>
                <a:lnTo>
                  <a:pt x="99388" y="24251"/>
                </a:lnTo>
                <a:lnTo>
                  <a:pt x="103354" y="31388"/>
                </a:lnTo>
                <a:lnTo>
                  <a:pt x="105907" y="39235"/>
                </a:lnTo>
                <a:lnTo>
                  <a:pt x="106810" y="47319"/>
                </a:lnTo>
                <a:lnTo>
                  <a:pt x="103138" y="64068"/>
                </a:lnTo>
                <a:lnTo>
                  <a:pt x="92987" y="78156"/>
                </a:lnTo>
                <a:lnTo>
                  <a:pt x="82899" y="84544"/>
                </a:lnTo>
                <a:close/>
              </a:path>
              <a:path w="137160" h="198754">
                <a:moveTo>
                  <a:pt x="58431" y="91484"/>
                </a:moveTo>
                <a:lnTo>
                  <a:pt x="53012" y="91248"/>
                </a:lnTo>
                <a:lnTo>
                  <a:pt x="45708" y="90065"/>
                </a:lnTo>
                <a:lnTo>
                  <a:pt x="37226" y="87225"/>
                </a:lnTo>
                <a:lnTo>
                  <a:pt x="28273" y="82020"/>
                </a:lnTo>
                <a:lnTo>
                  <a:pt x="50477" y="82020"/>
                </a:lnTo>
                <a:lnTo>
                  <a:pt x="58431" y="84544"/>
                </a:lnTo>
                <a:lnTo>
                  <a:pt x="82899" y="84544"/>
                </a:lnTo>
                <a:lnTo>
                  <a:pt x="77653" y="87866"/>
                </a:lnTo>
                <a:lnTo>
                  <a:pt x="58431" y="91484"/>
                </a:lnTo>
                <a:close/>
              </a:path>
              <a:path w="137160" h="198754">
                <a:moveTo>
                  <a:pt x="103247" y="191802"/>
                </a:moveTo>
                <a:lnTo>
                  <a:pt x="66599" y="191802"/>
                </a:lnTo>
                <a:lnTo>
                  <a:pt x="87009" y="189179"/>
                </a:lnTo>
                <a:lnTo>
                  <a:pt x="103119" y="182180"/>
                </a:lnTo>
                <a:lnTo>
                  <a:pt x="113692" y="172105"/>
                </a:lnTo>
                <a:lnTo>
                  <a:pt x="117491" y="160255"/>
                </a:lnTo>
                <a:lnTo>
                  <a:pt x="111787" y="145300"/>
                </a:lnTo>
                <a:lnTo>
                  <a:pt x="97307" y="137621"/>
                </a:lnTo>
                <a:lnTo>
                  <a:pt x="77997" y="134791"/>
                </a:lnTo>
                <a:lnTo>
                  <a:pt x="57803" y="134387"/>
                </a:lnTo>
                <a:lnTo>
                  <a:pt x="124107" y="134387"/>
                </a:lnTo>
                <a:lnTo>
                  <a:pt x="129114" y="141880"/>
                </a:lnTo>
                <a:lnTo>
                  <a:pt x="132275" y="151196"/>
                </a:lnTo>
                <a:lnTo>
                  <a:pt x="133198" y="159624"/>
                </a:lnTo>
                <a:lnTo>
                  <a:pt x="127740" y="175851"/>
                </a:lnTo>
                <a:lnTo>
                  <a:pt x="113093" y="188174"/>
                </a:lnTo>
                <a:lnTo>
                  <a:pt x="103247" y="1918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5AA4D061-0C4B-4D3D-BB9E-6EDC68A2A107}"/>
              </a:ext>
            </a:extLst>
          </p:cNvPr>
          <p:cNvSpPr/>
          <p:nvPr/>
        </p:nvSpPr>
        <p:spPr>
          <a:xfrm>
            <a:off x="5676061" y="5448873"/>
            <a:ext cx="116839" cy="138430"/>
          </a:xfrm>
          <a:custGeom>
            <a:avLst/>
            <a:gdLst/>
            <a:ahLst/>
            <a:cxnLst/>
            <a:rect l="l" t="t" r="r" b="b"/>
            <a:pathLst>
              <a:path w="116839" h="138429">
                <a:moveTo>
                  <a:pt x="65971" y="138173"/>
                </a:moveTo>
                <a:lnTo>
                  <a:pt x="41084" y="133007"/>
                </a:lnTo>
                <a:lnTo>
                  <a:pt x="20026" y="118614"/>
                </a:lnTo>
                <a:lnTo>
                  <a:pt x="5448" y="96650"/>
                </a:lnTo>
                <a:lnTo>
                  <a:pt x="0" y="68771"/>
                </a:lnTo>
                <a:lnTo>
                  <a:pt x="4859" y="42055"/>
                </a:lnTo>
                <a:lnTo>
                  <a:pt x="18142" y="20189"/>
                </a:lnTo>
                <a:lnTo>
                  <a:pt x="37903" y="5422"/>
                </a:lnTo>
                <a:lnTo>
                  <a:pt x="62201" y="0"/>
                </a:lnTo>
                <a:lnTo>
                  <a:pt x="86547" y="5007"/>
                </a:lnTo>
                <a:lnTo>
                  <a:pt x="88991" y="6940"/>
                </a:lnTo>
                <a:lnTo>
                  <a:pt x="62201" y="6940"/>
                </a:lnTo>
                <a:lnTo>
                  <a:pt x="52433" y="8734"/>
                </a:lnTo>
                <a:lnTo>
                  <a:pt x="40603" y="16088"/>
                </a:lnTo>
                <a:lnTo>
                  <a:pt x="30305" y="31960"/>
                </a:lnTo>
                <a:lnTo>
                  <a:pt x="25131" y="59307"/>
                </a:lnTo>
                <a:lnTo>
                  <a:pt x="116234" y="59307"/>
                </a:lnTo>
                <a:lnTo>
                  <a:pt x="116234" y="65616"/>
                </a:lnTo>
                <a:lnTo>
                  <a:pt x="24503" y="65616"/>
                </a:lnTo>
                <a:lnTo>
                  <a:pt x="24650" y="75100"/>
                </a:lnTo>
                <a:lnTo>
                  <a:pt x="40024" y="118358"/>
                </a:lnTo>
                <a:lnTo>
                  <a:pt x="67855" y="130602"/>
                </a:lnTo>
                <a:lnTo>
                  <a:pt x="92099" y="130602"/>
                </a:lnTo>
                <a:lnTo>
                  <a:pt x="89198" y="132859"/>
                </a:lnTo>
                <a:lnTo>
                  <a:pt x="65971" y="138173"/>
                </a:lnTo>
                <a:close/>
              </a:path>
              <a:path w="116839" h="138429">
                <a:moveTo>
                  <a:pt x="116234" y="59307"/>
                </a:moveTo>
                <a:lnTo>
                  <a:pt x="96129" y="59307"/>
                </a:lnTo>
                <a:lnTo>
                  <a:pt x="95157" y="46067"/>
                </a:lnTo>
                <a:lnTo>
                  <a:pt x="90710" y="28628"/>
                </a:lnTo>
                <a:lnTo>
                  <a:pt x="80490" y="13436"/>
                </a:lnTo>
                <a:lnTo>
                  <a:pt x="62201" y="6940"/>
                </a:lnTo>
                <a:lnTo>
                  <a:pt x="88991" y="6940"/>
                </a:lnTo>
                <a:lnTo>
                  <a:pt x="103354" y="18296"/>
                </a:lnTo>
                <a:lnTo>
                  <a:pt x="113093" y="37264"/>
                </a:lnTo>
                <a:lnTo>
                  <a:pt x="116234" y="59307"/>
                </a:lnTo>
                <a:close/>
              </a:path>
              <a:path w="116839" h="138429">
                <a:moveTo>
                  <a:pt x="92099" y="130602"/>
                </a:moveTo>
                <a:lnTo>
                  <a:pt x="67855" y="130602"/>
                </a:lnTo>
                <a:lnTo>
                  <a:pt x="74050" y="130119"/>
                </a:lnTo>
                <a:lnTo>
                  <a:pt x="85369" y="126737"/>
                </a:lnTo>
                <a:lnTo>
                  <a:pt x="97984" y="117559"/>
                </a:lnTo>
                <a:lnTo>
                  <a:pt x="108066" y="99686"/>
                </a:lnTo>
                <a:lnTo>
                  <a:pt x="108695" y="97162"/>
                </a:lnTo>
                <a:lnTo>
                  <a:pt x="109323" y="95901"/>
                </a:lnTo>
                <a:lnTo>
                  <a:pt x="116234" y="95901"/>
                </a:lnTo>
                <a:lnTo>
                  <a:pt x="116234" y="99055"/>
                </a:lnTo>
                <a:lnTo>
                  <a:pt x="113505" y="107563"/>
                </a:lnTo>
                <a:lnTo>
                  <a:pt x="104768" y="120743"/>
                </a:lnTo>
                <a:lnTo>
                  <a:pt x="92099" y="1306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662B9517-6E9E-4542-964C-D79F6D59EB34}"/>
              </a:ext>
            </a:extLst>
          </p:cNvPr>
          <p:cNvSpPr/>
          <p:nvPr/>
        </p:nvSpPr>
        <p:spPr>
          <a:xfrm>
            <a:off x="5804862" y="5453926"/>
            <a:ext cx="151765" cy="130175"/>
          </a:xfrm>
          <a:custGeom>
            <a:avLst/>
            <a:gdLst/>
            <a:ahLst/>
            <a:cxnLst/>
            <a:rect l="l" t="t" r="r" b="b"/>
            <a:pathLst>
              <a:path w="151764" h="130175">
                <a:moveTo>
                  <a:pt x="0" y="129971"/>
                </a:moveTo>
                <a:lnTo>
                  <a:pt x="0" y="120507"/>
                </a:lnTo>
                <a:lnTo>
                  <a:pt x="6606" y="120142"/>
                </a:lnTo>
                <a:lnTo>
                  <a:pt x="16100" y="118062"/>
                </a:lnTo>
                <a:lnTo>
                  <a:pt x="27124" y="112788"/>
                </a:lnTo>
                <a:lnTo>
                  <a:pt x="38326" y="102841"/>
                </a:lnTo>
                <a:lnTo>
                  <a:pt x="66599" y="66878"/>
                </a:lnTo>
                <a:lnTo>
                  <a:pt x="36441" y="27760"/>
                </a:lnTo>
                <a:lnTo>
                  <a:pt x="28116" y="17182"/>
                </a:lnTo>
                <a:lnTo>
                  <a:pt x="21676" y="11751"/>
                </a:lnTo>
                <a:lnTo>
                  <a:pt x="13822" y="9749"/>
                </a:lnTo>
                <a:lnTo>
                  <a:pt x="1256" y="9463"/>
                </a:lnTo>
                <a:lnTo>
                  <a:pt x="1256" y="0"/>
                </a:lnTo>
                <a:lnTo>
                  <a:pt x="8236" y="463"/>
                </a:lnTo>
                <a:lnTo>
                  <a:pt x="16100" y="867"/>
                </a:lnTo>
                <a:lnTo>
                  <a:pt x="23610" y="1153"/>
                </a:lnTo>
                <a:lnTo>
                  <a:pt x="29529" y="1261"/>
                </a:lnTo>
                <a:lnTo>
                  <a:pt x="62201" y="1261"/>
                </a:lnTo>
                <a:lnTo>
                  <a:pt x="62201" y="9463"/>
                </a:lnTo>
                <a:lnTo>
                  <a:pt x="56546" y="9463"/>
                </a:lnTo>
                <a:lnTo>
                  <a:pt x="51520" y="12618"/>
                </a:lnTo>
                <a:lnTo>
                  <a:pt x="51520" y="19558"/>
                </a:lnTo>
                <a:lnTo>
                  <a:pt x="54661" y="22082"/>
                </a:lnTo>
                <a:lnTo>
                  <a:pt x="77908" y="52997"/>
                </a:lnTo>
                <a:lnTo>
                  <a:pt x="87227" y="52997"/>
                </a:lnTo>
                <a:lnTo>
                  <a:pt x="82306" y="59307"/>
                </a:lnTo>
                <a:lnTo>
                  <a:pt x="93095" y="73187"/>
                </a:lnTo>
                <a:lnTo>
                  <a:pt x="71625" y="73187"/>
                </a:lnTo>
                <a:lnTo>
                  <a:pt x="59717" y="87265"/>
                </a:lnTo>
                <a:lnTo>
                  <a:pt x="51284" y="97793"/>
                </a:lnTo>
                <a:lnTo>
                  <a:pt x="46268" y="105483"/>
                </a:lnTo>
                <a:lnTo>
                  <a:pt x="44608" y="111043"/>
                </a:lnTo>
                <a:lnTo>
                  <a:pt x="44608" y="116090"/>
                </a:lnTo>
                <a:lnTo>
                  <a:pt x="46493" y="119876"/>
                </a:lnTo>
                <a:lnTo>
                  <a:pt x="53405" y="120507"/>
                </a:lnTo>
                <a:lnTo>
                  <a:pt x="53405" y="129340"/>
                </a:lnTo>
                <a:lnTo>
                  <a:pt x="7539" y="129340"/>
                </a:lnTo>
                <a:lnTo>
                  <a:pt x="0" y="129971"/>
                </a:lnTo>
                <a:close/>
              </a:path>
              <a:path w="151764" h="130175">
                <a:moveTo>
                  <a:pt x="62201" y="1261"/>
                </a:moveTo>
                <a:lnTo>
                  <a:pt x="29529" y="1261"/>
                </a:lnTo>
                <a:lnTo>
                  <a:pt x="35695" y="1153"/>
                </a:lnTo>
                <a:lnTo>
                  <a:pt x="44923" y="867"/>
                </a:lnTo>
                <a:lnTo>
                  <a:pt x="54622" y="463"/>
                </a:lnTo>
                <a:lnTo>
                  <a:pt x="62201" y="0"/>
                </a:lnTo>
                <a:lnTo>
                  <a:pt x="62201" y="1261"/>
                </a:lnTo>
                <a:close/>
              </a:path>
              <a:path w="151764" h="130175">
                <a:moveTo>
                  <a:pt x="87227" y="52997"/>
                </a:moveTo>
                <a:lnTo>
                  <a:pt x="77908" y="52997"/>
                </a:lnTo>
                <a:lnTo>
                  <a:pt x="96757" y="29022"/>
                </a:lnTo>
                <a:lnTo>
                  <a:pt x="98014" y="27760"/>
                </a:lnTo>
                <a:lnTo>
                  <a:pt x="101155" y="23344"/>
                </a:lnTo>
                <a:lnTo>
                  <a:pt x="101155" y="13880"/>
                </a:lnTo>
                <a:lnTo>
                  <a:pt x="98642" y="10094"/>
                </a:lnTo>
                <a:lnTo>
                  <a:pt x="92359" y="9463"/>
                </a:lnTo>
                <a:lnTo>
                  <a:pt x="92359" y="0"/>
                </a:lnTo>
                <a:lnTo>
                  <a:pt x="97140" y="463"/>
                </a:lnTo>
                <a:lnTo>
                  <a:pt x="104689" y="867"/>
                </a:lnTo>
                <a:lnTo>
                  <a:pt x="113299" y="1153"/>
                </a:lnTo>
                <a:lnTo>
                  <a:pt x="121261" y="1261"/>
                </a:lnTo>
                <a:lnTo>
                  <a:pt x="145764" y="1261"/>
                </a:lnTo>
                <a:lnTo>
                  <a:pt x="145764" y="9463"/>
                </a:lnTo>
                <a:lnTo>
                  <a:pt x="109951" y="25237"/>
                </a:lnTo>
                <a:lnTo>
                  <a:pt x="89365" y="50257"/>
                </a:lnTo>
                <a:lnTo>
                  <a:pt x="87227" y="52997"/>
                </a:lnTo>
                <a:close/>
              </a:path>
              <a:path w="151764" h="130175">
                <a:moveTo>
                  <a:pt x="145764" y="1261"/>
                </a:moveTo>
                <a:lnTo>
                  <a:pt x="128800" y="1261"/>
                </a:lnTo>
                <a:lnTo>
                  <a:pt x="138225" y="630"/>
                </a:lnTo>
                <a:lnTo>
                  <a:pt x="145764" y="0"/>
                </a:lnTo>
                <a:lnTo>
                  <a:pt x="145764" y="1261"/>
                </a:lnTo>
                <a:close/>
              </a:path>
              <a:path w="151764" h="130175">
                <a:moveTo>
                  <a:pt x="89846" y="129971"/>
                </a:moveTo>
                <a:lnTo>
                  <a:pt x="89846" y="120507"/>
                </a:lnTo>
                <a:lnTo>
                  <a:pt x="98014" y="120507"/>
                </a:lnTo>
                <a:lnTo>
                  <a:pt x="100527" y="116090"/>
                </a:lnTo>
                <a:lnTo>
                  <a:pt x="100527" y="111043"/>
                </a:lnTo>
                <a:lnTo>
                  <a:pt x="96757" y="106626"/>
                </a:lnTo>
                <a:lnTo>
                  <a:pt x="94244" y="103472"/>
                </a:lnTo>
                <a:lnTo>
                  <a:pt x="71625" y="73187"/>
                </a:lnTo>
                <a:lnTo>
                  <a:pt x="93095" y="73187"/>
                </a:lnTo>
                <a:lnTo>
                  <a:pt x="122517" y="111043"/>
                </a:lnTo>
                <a:lnTo>
                  <a:pt x="127652" y="116248"/>
                </a:lnTo>
                <a:lnTo>
                  <a:pt x="133434" y="119087"/>
                </a:lnTo>
                <a:lnTo>
                  <a:pt x="140983" y="120270"/>
                </a:lnTo>
                <a:lnTo>
                  <a:pt x="151419" y="120507"/>
                </a:lnTo>
                <a:lnTo>
                  <a:pt x="151419" y="129340"/>
                </a:lnTo>
                <a:lnTo>
                  <a:pt x="122517" y="129340"/>
                </a:lnTo>
                <a:lnTo>
                  <a:pt x="89846" y="129971"/>
                </a:lnTo>
                <a:close/>
              </a:path>
              <a:path w="151764" h="130175">
                <a:moveTo>
                  <a:pt x="53405" y="129971"/>
                </a:moveTo>
                <a:lnTo>
                  <a:pt x="46945" y="129872"/>
                </a:lnTo>
                <a:lnTo>
                  <a:pt x="31670" y="129438"/>
                </a:lnTo>
                <a:lnTo>
                  <a:pt x="24503" y="129340"/>
                </a:lnTo>
                <a:lnTo>
                  <a:pt x="53405" y="129340"/>
                </a:lnTo>
                <a:lnTo>
                  <a:pt x="53405" y="129971"/>
                </a:lnTo>
                <a:close/>
              </a:path>
              <a:path w="151764" h="130175">
                <a:moveTo>
                  <a:pt x="151419" y="129971"/>
                </a:moveTo>
                <a:lnTo>
                  <a:pt x="144076" y="129606"/>
                </a:lnTo>
                <a:lnTo>
                  <a:pt x="136497" y="129419"/>
                </a:lnTo>
                <a:lnTo>
                  <a:pt x="122517" y="129340"/>
                </a:lnTo>
                <a:lnTo>
                  <a:pt x="151419" y="129340"/>
                </a:lnTo>
                <a:lnTo>
                  <a:pt x="151419" y="129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FD441300-9A12-4FC6-80BC-68763C393826}"/>
              </a:ext>
            </a:extLst>
          </p:cNvPr>
          <p:cNvSpPr/>
          <p:nvPr/>
        </p:nvSpPr>
        <p:spPr>
          <a:xfrm>
            <a:off x="5968219" y="5450771"/>
            <a:ext cx="147955" cy="192405"/>
          </a:xfrm>
          <a:custGeom>
            <a:avLst/>
            <a:gdLst/>
            <a:ahLst/>
            <a:cxnLst/>
            <a:rect l="l" t="t" r="r" b="b"/>
            <a:pathLst>
              <a:path w="147954" h="192404">
                <a:moveTo>
                  <a:pt x="0" y="191802"/>
                </a:moveTo>
                <a:lnTo>
                  <a:pt x="0" y="182338"/>
                </a:lnTo>
                <a:lnTo>
                  <a:pt x="12114" y="182131"/>
                </a:lnTo>
                <a:lnTo>
                  <a:pt x="19163" y="180682"/>
                </a:lnTo>
                <a:lnTo>
                  <a:pt x="22441" y="176748"/>
                </a:lnTo>
                <a:lnTo>
                  <a:pt x="23246" y="169088"/>
                </a:lnTo>
                <a:lnTo>
                  <a:pt x="23246" y="27760"/>
                </a:lnTo>
                <a:lnTo>
                  <a:pt x="22530" y="19805"/>
                </a:lnTo>
                <a:lnTo>
                  <a:pt x="19398" y="15221"/>
                </a:lnTo>
                <a:lnTo>
                  <a:pt x="12379" y="13121"/>
                </a:lnTo>
                <a:lnTo>
                  <a:pt x="0" y="12618"/>
                </a:lnTo>
                <a:lnTo>
                  <a:pt x="0" y="3154"/>
                </a:lnTo>
                <a:lnTo>
                  <a:pt x="42724" y="0"/>
                </a:lnTo>
                <a:lnTo>
                  <a:pt x="42724" y="19558"/>
                </a:lnTo>
                <a:lnTo>
                  <a:pt x="53830" y="19558"/>
                </a:lnTo>
                <a:lnTo>
                  <a:pt x="51559" y="21412"/>
                </a:lnTo>
                <a:lnTo>
                  <a:pt x="43980" y="31546"/>
                </a:lnTo>
                <a:lnTo>
                  <a:pt x="43980" y="105365"/>
                </a:lnTo>
                <a:lnTo>
                  <a:pt x="47750" y="111674"/>
                </a:lnTo>
                <a:lnTo>
                  <a:pt x="50989" y="115459"/>
                </a:lnTo>
                <a:lnTo>
                  <a:pt x="43980" y="115459"/>
                </a:lnTo>
                <a:lnTo>
                  <a:pt x="43980" y="169088"/>
                </a:lnTo>
                <a:lnTo>
                  <a:pt x="44785" y="176748"/>
                </a:lnTo>
                <a:lnTo>
                  <a:pt x="48064" y="180682"/>
                </a:lnTo>
                <a:lnTo>
                  <a:pt x="55113" y="182131"/>
                </a:lnTo>
                <a:lnTo>
                  <a:pt x="67227" y="182338"/>
                </a:lnTo>
                <a:lnTo>
                  <a:pt x="67227" y="190540"/>
                </a:lnTo>
                <a:lnTo>
                  <a:pt x="33299" y="190540"/>
                </a:lnTo>
                <a:lnTo>
                  <a:pt x="26329" y="190648"/>
                </a:lnTo>
                <a:lnTo>
                  <a:pt x="17592" y="190934"/>
                </a:lnTo>
                <a:lnTo>
                  <a:pt x="8383" y="191338"/>
                </a:lnTo>
                <a:lnTo>
                  <a:pt x="0" y="191802"/>
                </a:lnTo>
                <a:close/>
              </a:path>
              <a:path w="147954" h="192404">
                <a:moveTo>
                  <a:pt x="53830" y="19558"/>
                </a:moveTo>
                <a:lnTo>
                  <a:pt x="42724" y="19558"/>
                </a:lnTo>
                <a:lnTo>
                  <a:pt x="48683" y="13840"/>
                </a:lnTo>
                <a:lnTo>
                  <a:pt x="57410" y="7413"/>
                </a:lnTo>
                <a:lnTo>
                  <a:pt x="69318" y="2168"/>
                </a:lnTo>
                <a:lnTo>
                  <a:pt x="84819" y="0"/>
                </a:lnTo>
                <a:lnTo>
                  <a:pt x="108950" y="5234"/>
                </a:lnTo>
                <a:lnTo>
                  <a:pt x="112195" y="7571"/>
                </a:lnTo>
                <a:lnTo>
                  <a:pt x="82306" y="7571"/>
                </a:lnTo>
                <a:lnTo>
                  <a:pt x="71193" y="9187"/>
                </a:lnTo>
                <a:lnTo>
                  <a:pt x="60787" y="13880"/>
                </a:lnTo>
                <a:lnTo>
                  <a:pt x="53830" y="19558"/>
                </a:lnTo>
                <a:close/>
              </a:path>
              <a:path w="147954" h="192404">
                <a:moveTo>
                  <a:pt x="108033" y="129971"/>
                </a:moveTo>
                <a:lnTo>
                  <a:pt x="79793" y="129971"/>
                </a:lnTo>
                <a:lnTo>
                  <a:pt x="95844" y="125456"/>
                </a:lnTo>
                <a:lnTo>
                  <a:pt x="109716" y="112778"/>
                </a:lnTo>
                <a:lnTo>
                  <a:pt x="119464" y="93239"/>
                </a:lnTo>
                <a:lnTo>
                  <a:pt x="123145" y="68140"/>
                </a:lnTo>
                <a:lnTo>
                  <a:pt x="119857" y="44303"/>
                </a:lnTo>
                <a:lnTo>
                  <a:pt x="110972" y="25079"/>
                </a:lnTo>
                <a:lnTo>
                  <a:pt x="97965" y="12243"/>
                </a:lnTo>
                <a:lnTo>
                  <a:pt x="82306" y="7571"/>
                </a:lnTo>
                <a:lnTo>
                  <a:pt x="112195" y="7571"/>
                </a:lnTo>
                <a:lnTo>
                  <a:pt x="128957" y="19637"/>
                </a:lnTo>
                <a:lnTo>
                  <a:pt x="142603" y="41256"/>
                </a:lnTo>
                <a:lnTo>
                  <a:pt x="147649" y="68140"/>
                </a:lnTo>
                <a:lnTo>
                  <a:pt x="142191" y="95289"/>
                </a:lnTo>
                <a:lnTo>
                  <a:pt x="127544" y="116879"/>
                </a:lnTo>
                <a:lnTo>
                  <a:pt x="108033" y="129971"/>
                </a:lnTo>
                <a:close/>
              </a:path>
              <a:path w="147954" h="192404">
                <a:moveTo>
                  <a:pt x="81050" y="136280"/>
                </a:moveTo>
                <a:lnTo>
                  <a:pt x="65627" y="133737"/>
                </a:lnTo>
                <a:lnTo>
                  <a:pt x="54269" y="127762"/>
                </a:lnTo>
                <a:lnTo>
                  <a:pt x="47033" y="120842"/>
                </a:lnTo>
                <a:lnTo>
                  <a:pt x="43980" y="115459"/>
                </a:lnTo>
                <a:lnTo>
                  <a:pt x="50989" y="115459"/>
                </a:lnTo>
                <a:lnTo>
                  <a:pt x="54524" y="119590"/>
                </a:lnTo>
                <a:lnTo>
                  <a:pt x="62358" y="125318"/>
                </a:lnTo>
                <a:lnTo>
                  <a:pt x="70899" y="128798"/>
                </a:lnTo>
                <a:lnTo>
                  <a:pt x="79793" y="129971"/>
                </a:lnTo>
                <a:lnTo>
                  <a:pt x="108033" y="129971"/>
                </a:lnTo>
                <a:lnTo>
                  <a:pt x="106299" y="131134"/>
                </a:lnTo>
                <a:lnTo>
                  <a:pt x="81050" y="136280"/>
                </a:lnTo>
                <a:close/>
              </a:path>
              <a:path w="147954" h="192404">
                <a:moveTo>
                  <a:pt x="67227" y="191802"/>
                </a:moveTo>
                <a:lnTo>
                  <a:pt x="49321" y="190934"/>
                </a:lnTo>
                <a:lnTo>
                  <a:pt x="40544" y="190648"/>
                </a:lnTo>
                <a:lnTo>
                  <a:pt x="33299" y="190540"/>
                </a:lnTo>
                <a:lnTo>
                  <a:pt x="67227" y="190540"/>
                </a:lnTo>
                <a:lnTo>
                  <a:pt x="67227" y="1918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64DC169B-1578-4B5D-A549-D0EA82F01018}"/>
              </a:ext>
            </a:extLst>
          </p:cNvPr>
          <p:cNvSpPr/>
          <p:nvPr/>
        </p:nvSpPr>
        <p:spPr>
          <a:xfrm>
            <a:off x="6230841" y="5236887"/>
            <a:ext cx="114300" cy="542925"/>
          </a:xfrm>
          <a:custGeom>
            <a:avLst/>
            <a:gdLst/>
            <a:ahLst/>
            <a:cxnLst/>
            <a:rect l="l" t="t" r="r" b="b"/>
            <a:pathLst>
              <a:path w="114300" h="542925">
                <a:moveTo>
                  <a:pt x="113721" y="542598"/>
                </a:moveTo>
                <a:lnTo>
                  <a:pt x="103668" y="542598"/>
                </a:lnTo>
                <a:lnTo>
                  <a:pt x="101155" y="539443"/>
                </a:lnTo>
                <a:lnTo>
                  <a:pt x="100527" y="539443"/>
                </a:lnTo>
                <a:lnTo>
                  <a:pt x="77270" y="515567"/>
                </a:lnTo>
                <a:lnTo>
                  <a:pt x="72489" y="509947"/>
                </a:lnTo>
                <a:lnTo>
                  <a:pt x="35385" y="450240"/>
                </a:lnTo>
                <a:lnTo>
                  <a:pt x="18321" y="405490"/>
                </a:lnTo>
                <a:lnTo>
                  <a:pt x="7439" y="360103"/>
                </a:lnTo>
                <a:lnTo>
                  <a:pt x="1683" y="315050"/>
                </a:lnTo>
                <a:lnTo>
                  <a:pt x="0" y="271299"/>
                </a:lnTo>
                <a:lnTo>
                  <a:pt x="1276" y="234271"/>
                </a:lnTo>
                <a:lnTo>
                  <a:pt x="11132" y="164475"/>
                </a:lnTo>
                <a:lnTo>
                  <a:pt x="36922" y="89296"/>
                </a:lnTo>
                <a:lnTo>
                  <a:pt x="57253" y="53155"/>
                </a:lnTo>
                <a:lnTo>
                  <a:pt x="101155" y="2523"/>
                </a:lnTo>
                <a:lnTo>
                  <a:pt x="103668" y="0"/>
                </a:lnTo>
                <a:lnTo>
                  <a:pt x="113721" y="0"/>
                </a:lnTo>
                <a:lnTo>
                  <a:pt x="113721" y="4416"/>
                </a:lnTo>
                <a:lnTo>
                  <a:pt x="113093" y="5678"/>
                </a:lnTo>
                <a:lnTo>
                  <a:pt x="88066" y="34467"/>
                </a:lnTo>
                <a:lnTo>
                  <a:pt x="66180" y="68373"/>
                </a:lnTo>
                <a:lnTo>
                  <a:pt x="48064" y="108204"/>
                </a:lnTo>
                <a:lnTo>
                  <a:pt x="34346" y="154764"/>
                </a:lnTo>
                <a:lnTo>
                  <a:pt x="25655" y="208860"/>
                </a:lnTo>
                <a:lnTo>
                  <a:pt x="22618" y="271299"/>
                </a:lnTo>
                <a:lnTo>
                  <a:pt x="24994" y="325785"/>
                </a:lnTo>
                <a:lnTo>
                  <a:pt x="32671" y="379266"/>
                </a:lnTo>
                <a:lnTo>
                  <a:pt x="46474" y="430026"/>
                </a:lnTo>
                <a:lnTo>
                  <a:pt x="67227" y="476350"/>
                </a:lnTo>
                <a:lnTo>
                  <a:pt x="92673" y="515153"/>
                </a:lnTo>
                <a:lnTo>
                  <a:pt x="113721" y="538181"/>
                </a:lnTo>
                <a:lnTo>
                  <a:pt x="113721" y="542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F7F1BE76-5F8B-4586-971B-10145AB7C11F}"/>
              </a:ext>
            </a:extLst>
          </p:cNvPr>
          <p:cNvSpPr/>
          <p:nvPr/>
        </p:nvSpPr>
        <p:spPr>
          <a:xfrm>
            <a:off x="6372208" y="5371275"/>
            <a:ext cx="149860" cy="274955"/>
          </a:xfrm>
          <a:custGeom>
            <a:avLst/>
            <a:gdLst/>
            <a:ahLst/>
            <a:cxnLst/>
            <a:rect l="l" t="t" r="r" b="b"/>
            <a:pathLst>
              <a:path w="149860" h="274954">
                <a:moveTo>
                  <a:pt x="96129" y="82651"/>
                </a:moveTo>
                <a:lnTo>
                  <a:pt x="75395" y="82651"/>
                </a:lnTo>
                <a:lnTo>
                  <a:pt x="79881" y="60174"/>
                </a:lnTo>
                <a:lnTo>
                  <a:pt x="93645" y="17301"/>
                </a:lnTo>
                <a:lnTo>
                  <a:pt x="123774" y="0"/>
                </a:lnTo>
                <a:lnTo>
                  <a:pt x="132835" y="1301"/>
                </a:lnTo>
                <a:lnTo>
                  <a:pt x="141130" y="5205"/>
                </a:lnTo>
                <a:lnTo>
                  <a:pt x="142746" y="6940"/>
                </a:lnTo>
                <a:lnTo>
                  <a:pt x="117491" y="6940"/>
                </a:lnTo>
                <a:lnTo>
                  <a:pt x="111836" y="11356"/>
                </a:lnTo>
                <a:lnTo>
                  <a:pt x="102412" y="48581"/>
                </a:lnTo>
                <a:lnTo>
                  <a:pt x="96129" y="82651"/>
                </a:lnTo>
                <a:close/>
              </a:path>
              <a:path w="149860" h="274954">
                <a:moveTo>
                  <a:pt x="140738" y="39117"/>
                </a:moveTo>
                <a:lnTo>
                  <a:pt x="127544" y="39117"/>
                </a:lnTo>
                <a:lnTo>
                  <a:pt x="121889" y="35331"/>
                </a:lnTo>
                <a:lnTo>
                  <a:pt x="121889" y="23975"/>
                </a:lnTo>
                <a:lnTo>
                  <a:pt x="125030" y="13249"/>
                </a:lnTo>
                <a:lnTo>
                  <a:pt x="138225" y="11987"/>
                </a:lnTo>
                <a:lnTo>
                  <a:pt x="132570" y="6940"/>
                </a:lnTo>
                <a:lnTo>
                  <a:pt x="142746" y="6940"/>
                </a:lnTo>
                <a:lnTo>
                  <a:pt x="147188" y="11711"/>
                </a:lnTo>
                <a:lnTo>
                  <a:pt x="149534" y="20820"/>
                </a:lnTo>
                <a:lnTo>
                  <a:pt x="149534" y="32177"/>
                </a:lnTo>
                <a:lnTo>
                  <a:pt x="140738" y="39117"/>
                </a:lnTo>
                <a:close/>
              </a:path>
              <a:path w="149860" h="274954">
                <a:moveTo>
                  <a:pt x="128800" y="92115"/>
                </a:moveTo>
                <a:lnTo>
                  <a:pt x="45865" y="92115"/>
                </a:lnTo>
                <a:lnTo>
                  <a:pt x="45865" y="82651"/>
                </a:lnTo>
                <a:lnTo>
                  <a:pt x="128800" y="82651"/>
                </a:lnTo>
                <a:lnTo>
                  <a:pt x="128800" y="92115"/>
                </a:lnTo>
                <a:close/>
              </a:path>
              <a:path w="149860" h="274954">
                <a:moveTo>
                  <a:pt x="41348" y="268144"/>
                </a:moveTo>
                <a:lnTo>
                  <a:pt x="25131" y="268144"/>
                </a:lnTo>
                <a:lnTo>
                  <a:pt x="35086" y="263353"/>
                </a:lnTo>
                <a:lnTo>
                  <a:pt x="42095" y="250636"/>
                </a:lnTo>
                <a:lnTo>
                  <a:pt x="47220" y="232477"/>
                </a:lnTo>
                <a:lnTo>
                  <a:pt x="51520" y="211361"/>
                </a:lnTo>
                <a:lnTo>
                  <a:pt x="74138" y="92115"/>
                </a:lnTo>
                <a:lnTo>
                  <a:pt x="94244" y="92115"/>
                </a:lnTo>
                <a:lnTo>
                  <a:pt x="76023" y="187385"/>
                </a:lnTo>
                <a:lnTo>
                  <a:pt x="74786" y="194858"/>
                </a:lnTo>
                <a:lnTo>
                  <a:pt x="71311" y="210256"/>
                </a:lnTo>
                <a:lnTo>
                  <a:pt x="65951" y="228731"/>
                </a:lnTo>
                <a:lnTo>
                  <a:pt x="59059" y="245431"/>
                </a:lnTo>
                <a:lnTo>
                  <a:pt x="54023" y="254757"/>
                </a:lnTo>
                <a:lnTo>
                  <a:pt x="46572" y="264201"/>
                </a:lnTo>
                <a:lnTo>
                  <a:pt x="41348" y="268144"/>
                </a:lnTo>
                <a:close/>
              </a:path>
              <a:path w="149860" h="274954">
                <a:moveTo>
                  <a:pt x="25131" y="274453"/>
                </a:moveTo>
                <a:lnTo>
                  <a:pt x="16168" y="273152"/>
                </a:lnTo>
                <a:lnTo>
                  <a:pt x="8089" y="269248"/>
                </a:lnTo>
                <a:lnTo>
                  <a:pt x="2248" y="262742"/>
                </a:lnTo>
                <a:lnTo>
                  <a:pt x="0" y="253633"/>
                </a:lnTo>
                <a:lnTo>
                  <a:pt x="0" y="242276"/>
                </a:lnTo>
                <a:lnTo>
                  <a:pt x="8796" y="235336"/>
                </a:lnTo>
                <a:lnTo>
                  <a:pt x="21990" y="235336"/>
                </a:lnTo>
                <a:lnTo>
                  <a:pt x="27645" y="239121"/>
                </a:lnTo>
                <a:lnTo>
                  <a:pt x="27645" y="250478"/>
                </a:lnTo>
                <a:lnTo>
                  <a:pt x="24503" y="261835"/>
                </a:lnTo>
                <a:lnTo>
                  <a:pt x="10681" y="262466"/>
                </a:lnTo>
                <a:lnTo>
                  <a:pt x="16335" y="268144"/>
                </a:lnTo>
                <a:lnTo>
                  <a:pt x="41348" y="268144"/>
                </a:lnTo>
                <a:lnTo>
                  <a:pt x="36882" y="271516"/>
                </a:lnTo>
                <a:lnTo>
                  <a:pt x="25131" y="274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35607166-DD5F-4467-8E8E-0D2CBFAF5B9C}"/>
              </a:ext>
            </a:extLst>
          </p:cNvPr>
          <p:cNvSpPr/>
          <p:nvPr/>
        </p:nvSpPr>
        <p:spPr>
          <a:xfrm>
            <a:off x="6512946" y="5535311"/>
            <a:ext cx="88900" cy="96520"/>
          </a:xfrm>
          <a:custGeom>
            <a:avLst/>
            <a:gdLst/>
            <a:ahLst/>
            <a:cxnLst/>
            <a:rect l="l" t="t" r="r" b="b"/>
            <a:pathLst>
              <a:path w="88900" h="96520">
                <a:moveTo>
                  <a:pt x="49635" y="95901"/>
                </a:moveTo>
                <a:lnTo>
                  <a:pt x="30482" y="92233"/>
                </a:lnTo>
                <a:lnTo>
                  <a:pt x="14686" y="82178"/>
                </a:lnTo>
                <a:lnTo>
                  <a:pt x="3956" y="67154"/>
                </a:lnTo>
                <a:lnTo>
                  <a:pt x="0" y="48581"/>
                </a:lnTo>
                <a:lnTo>
                  <a:pt x="3534" y="30609"/>
                </a:lnTo>
                <a:lnTo>
                  <a:pt x="13665" y="15063"/>
                </a:lnTo>
                <a:lnTo>
                  <a:pt x="29686" y="4130"/>
                </a:lnTo>
                <a:lnTo>
                  <a:pt x="50891" y="0"/>
                </a:lnTo>
                <a:lnTo>
                  <a:pt x="58775" y="295"/>
                </a:lnTo>
                <a:lnTo>
                  <a:pt x="70604" y="2365"/>
                </a:lnTo>
                <a:lnTo>
                  <a:pt x="79371" y="6940"/>
                </a:lnTo>
                <a:lnTo>
                  <a:pt x="51520" y="6940"/>
                </a:lnTo>
                <a:lnTo>
                  <a:pt x="38198" y="9621"/>
                </a:lnTo>
                <a:lnTo>
                  <a:pt x="27880" y="17508"/>
                </a:lnTo>
                <a:lnTo>
                  <a:pt x="21214" y="30363"/>
                </a:lnTo>
                <a:lnTo>
                  <a:pt x="18848" y="47950"/>
                </a:lnTo>
                <a:lnTo>
                  <a:pt x="22019" y="67233"/>
                </a:lnTo>
                <a:lnTo>
                  <a:pt x="30079" y="80127"/>
                </a:lnTo>
                <a:lnTo>
                  <a:pt x="40849" y="87344"/>
                </a:lnTo>
                <a:lnTo>
                  <a:pt x="52148" y="89591"/>
                </a:lnTo>
                <a:lnTo>
                  <a:pt x="72284" y="89591"/>
                </a:lnTo>
                <a:lnTo>
                  <a:pt x="68975" y="92016"/>
                </a:lnTo>
                <a:lnTo>
                  <a:pt x="49635" y="95901"/>
                </a:lnTo>
                <a:close/>
              </a:path>
              <a:path w="88900" h="96520">
                <a:moveTo>
                  <a:pt x="81678" y="29022"/>
                </a:moveTo>
                <a:lnTo>
                  <a:pt x="69740" y="29022"/>
                </a:lnTo>
                <a:lnTo>
                  <a:pt x="65971" y="24606"/>
                </a:lnTo>
                <a:lnTo>
                  <a:pt x="65971" y="15142"/>
                </a:lnTo>
                <a:lnTo>
                  <a:pt x="67855" y="11356"/>
                </a:lnTo>
                <a:lnTo>
                  <a:pt x="71625" y="10094"/>
                </a:lnTo>
                <a:lnTo>
                  <a:pt x="64086" y="6940"/>
                </a:lnTo>
                <a:lnTo>
                  <a:pt x="79371" y="6940"/>
                </a:lnTo>
                <a:lnTo>
                  <a:pt x="81374" y="7985"/>
                </a:lnTo>
                <a:lnTo>
                  <a:pt x="86076" y="18927"/>
                </a:lnTo>
                <a:lnTo>
                  <a:pt x="86076" y="25237"/>
                </a:lnTo>
                <a:lnTo>
                  <a:pt x="81678" y="29022"/>
                </a:lnTo>
                <a:close/>
              </a:path>
              <a:path w="88900" h="96520">
                <a:moveTo>
                  <a:pt x="72284" y="89591"/>
                </a:moveTo>
                <a:lnTo>
                  <a:pt x="52148" y="89591"/>
                </a:lnTo>
                <a:lnTo>
                  <a:pt x="61523" y="88300"/>
                </a:lnTo>
                <a:lnTo>
                  <a:pt x="69662" y="84465"/>
                </a:lnTo>
                <a:lnTo>
                  <a:pt x="76269" y="78146"/>
                </a:lnTo>
                <a:lnTo>
                  <a:pt x="81050" y="69402"/>
                </a:lnTo>
                <a:lnTo>
                  <a:pt x="81678" y="66878"/>
                </a:lnTo>
                <a:lnTo>
                  <a:pt x="82306" y="66247"/>
                </a:lnTo>
                <a:lnTo>
                  <a:pt x="88589" y="66247"/>
                </a:lnTo>
                <a:lnTo>
                  <a:pt x="88589" y="68771"/>
                </a:lnTo>
                <a:lnTo>
                  <a:pt x="86920" y="74074"/>
                </a:lnTo>
                <a:lnTo>
                  <a:pt x="80893" y="83282"/>
                </a:lnTo>
                <a:lnTo>
                  <a:pt x="72284" y="89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9A257858-5598-487B-A277-9CC3DA057FA7}"/>
              </a:ext>
            </a:extLst>
          </p:cNvPr>
          <p:cNvSpPr/>
          <p:nvPr/>
        </p:nvSpPr>
        <p:spPr>
          <a:xfrm>
            <a:off x="6618499" y="5535312"/>
            <a:ext cx="102870" cy="96520"/>
          </a:xfrm>
          <a:custGeom>
            <a:avLst/>
            <a:gdLst/>
            <a:ahLst/>
            <a:cxnLst/>
            <a:rect l="l" t="t" r="r" b="b"/>
            <a:pathLst>
              <a:path w="102870" h="96520">
                <a:moveTo>
                  <a:pt x="50891" y="95901"/>
                </a:moveTo>
                <a:lnTo>
                  <a:pt x="31012" y="92243"/>
                </a:lnTo>
                <a:lnTo>
                  <a:pt x="14843" y="82257"/>
                </a:lnTo>
                <a:lnTo>
                  <a:pt x="3975" y="67420"/>
                </a:lnTo>
                <a:lnTo>
                  <a:pt x="0" y="49212"/>
                </a:lnTo>
                <a:lnTo>
                  <a:pt x="3887" y="30343"/>
                </a:lnTo>
                <a:lnTo>
                  <a:pt x="14607" y="14669"/>
                </a:lnTo>
                <a:lnTo>
                  <a:pt x="30747" y="3963"/>
                </a:lnTo>
                <a:lnTo>
                  <a:pt x="50891" y="0"/>
                </a:lnTo>
                <a:lnTo>
                  <a:pt x="71134" y="3963"/>
                </a:lnTo>
                <a:lnTo>
                  <a:pt x="73755" y="5678"/>
                </a:lnTo>
                <a:lnTo>
                  <a:pt x="50891" y="5678"/>
                </a:lnTo>
                <a:lnTo>
                  <a:pt x="43264" y="6555"/>
                </a:lnTo>
                <a:lnTo>
                  <a:pt x="18966" y="39827"/>
                </a:lnTo>
                <a:lnTo>
                  <a:pt x="18848" y="47319"/>
                </a:lnTo>
                <a:lnTo>
                  <a:pt x="19035" y="54604"/>
                </a:lnTo>
                <a:lnTo>
                  <a:pt x="44658" y="88941"/>
                </a:lnTo>
                <a:lnTo>
                  <a:pt x="50891" y="89591"/>
                </a:lnTo>
                <a:lnTo>
                  <a:pt x="75220" y="89591"/>
                </a:lnTo>
                <a:lnTo>
                  <a:pt x="70869" y="92243"/>
                </a:lnTo>
                <a:lnTo>
                  <a:pt x="50891" y="95901"/>
                </a:lnTo>
                <a:close/>
              </a:path>
              <a:path w="102870" h="96520">
                <a:moveTo>
                  <a:pt x="75220" y="89591"/>
                </a:moveTo>
                <a:lnTo>
                  <a:pt x="50891" y="89591"/>
                </a:lnTo>
                <a:lnTo>
                  <a:pt x="58627" y="88773"/>
                </a:lnTo>
                <a:lnTo>
                  <a:pt x="65656" y="86358"/>
                </a:lnTo>
                <a:lnTo>
                  <a:pt x="83563" y="47319"/>
                </a:lnTo>
                <a:lnTo>
                  <a:pt x="83366" y="39679"/>
                </a:lnTo>
                <a:lnTo>
                  <a:pt x="59599" y="6762"/>
                </a:lnTo>
                <a:lnTo>
                  <a:pt x="50891" y="5678"/>
                </a:lnTo>
                <a:lnTo>
                  <a:pt x="73755" y="5678"/>
                </a:lnTo>
                <a:lnTo>
                  <a:pt x="87490" y="14669"/>
                </a:lnTo>
                <a:lnTo>
                  <a:pt x="98426" y="30343"/>
                </a:lnTo>
                <a:lnTo>
                  <a:pt x="102412" y="49212"/>
                </a:lnTo>
                <a:lnTo>
                  <a:pt x="98338" y="67420"/>
                </a:lnTo>
                <a:lnTo>
                  <a:pt x="87254" y="82257"/>
                </a:lnTo>
                <a:lnTo>
                  <a:pt x="75220" y="89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3D1719B6-137B-4239-9128-C697020537C9}"/>
              </a:ext>
            </a:extLst>
          </p:cNvPr>
          <p:cNvSpPr/>
          <p:nvPr/>
        </p:nvSpPr>
        <p:spPr>
          <a:xfrm>
            <a:off x="6741017" y="5536579"/>
            <a:ext cx="113030" cy="93345"/>
          </a:xfrm>
          <a:custGeom>
            <a:avLst/>
            <a:gdLst/>
            <a:ahLst/>
            <a:cxnLst/>
            <a:rect l="l" t="t" r="r" b="b"/>
            <a:pathLst>
              <a:path w="113029" h="93345">
                <a:moveTo>
                  <a:pt x="32671" y="85175"/>
                </a:moveTo>
                <a:lnTo>
                  <a:pt x="15707" y="85175"/>
                </a:lnTo>
                <a:lnTo>
                  <a:pt x="15707" y="11356"/>
                </a:lnTo>
                <a:lnTo>
                  <a:pt x="14450" y="9463"/>
                </a:lnTo>
                <a:lnTo>
                  <a:pt x="0" y="9463"/>
                </a:lnTo>
                <a:lnTo>
                  <a:pt x="0" y="1892"/>
                </a:lnTo>
                <a:lnTo>
                  <a:pt x="30786" y="0"/>
                </a:lnTo>
                <a:lnTo>
                  <a:pt x="30786" y="20189"/>
                </a:lnTo>
                <a:lnTo>
                  <a:pt x="37971" y="20189"/>
                </a:lnTo>
                <a:lnTo>
                  <a:pt x="35537" y="23511"/>
                </a:lnTo>
                <a:lnTo>
                  <a:pt x="32671" y="37855"/>
                </a:lnTo>
                <a:lnTo>
                  <a:pt x="32671" y="85175"/>
                </a:lnTo>
                <a:close/>
              </a:path>
              <a:path w="113029" h="93345">
                <a:moveTo>
                  <a:pt x="37971" y="20189"/>
                </a:moveTo>
                <a:lnTo>
                  <a:pt x="31414" y="20189"/>
                </a:lnTo>
                <a:lnTo>
                  <a:pt x="36716" y="12510"/>
                </a:lnTo>
                <a:lnTo>
                  <a:pt x="44137" y="6072"/>
                </a:lnTo>
                <a:lnTo>
                  <a:pt x="53680" y="1646"/>
                </a:lnTo>
                <a:lnTo>
                  <a:pt x="65342" y="0"/>
                </a:lnTo>
                <a:lnTo>
                  <a:pt x="79793" y="1961"/>
                </a:lnTo>
                <a:lnTo>
                  <a:pt x="86156" y="5678"/>
                </a:lnTo>
                <a:lnTo>
                  <a:pt x="63457" y="5678"/>
                </a:lnTo>
                <a:lnTo>
                  <a:pt x="52816" y="7600"/>
                </a:lnTo>
                <a:lnTo>
                  <a:pt x="42881" y="13486"/>
                </a:lnTo>
                <a:lnTo>
                  <a:pt x="37971" y="20189"/>
                </a:lnTo>
                <a:close/>
              </a:path>
              <a:path w="113029" h="93345">
                <a:moveTo>
                  <a:pt x="96757" y="85175"/>
                </a:moveTo>
                <a:lnTo>
                  <a:pt x="80421" y="85175"/>
                </a:lnTo>
                <a:lnTo>
                  <a:pt x="80421" y="27760"/>
                </a:lnTo>
                <a:lnTo>
                  <a:pt x="79891" y="19785"/>
                </a:lnTo>
                <a:lnTo>
                  <a:pt x="77594" y="12697"/>
                </a:lnTo>
                <a:lnTo>
                  <a:pt x="72469" y="7620"/>
                </a:lnTo>
                <a:lnTo>
                  <a:pt x="63457" y="5678"/>
                </a:lnTo>
                <a:lnTo>
                  <a:pt x="86156" y="5678"/>
                </a:lnTo>
                <a:lnTo>
                  <a:pt x="89532" y="7650"/>
                </a:lnTo>
                <a:lnTo>
                  <a:pt x="95029" y="16768"/>
                </a:lnTo>
                <a:lnTo>
                  <a:pt x="96757" y="29022"/>
                </a:lnTo>
                <a:lnTo>
                  <a:pt x="96757" y="85175"/>
                </a:lnTo>
                <a:close/>
              </a:path>
              <a:path w="113029" h="93345">
                <a:moveTo>
                  <a:pt x="628" y="92746"/>
                </a:moveTo>
                <a:lnTo>
                  <a:pt x="0" y="92746"/>
                </a:lnTo>
                <a:lnTo>
                  <a:pt x="0" y="85175"/>
                </a:lnTo>
                <a:lnTo>
                  <a:pt x="48378" y="85175"/>
                </a:lnTo>
                <a:lnTo>
                  <a:pt x="48378" y="92115"/>
                </a:lnTo>
                <a:lnTo>
                  <a:pt x="15079" y="92115"/>
                </a:lnTo>
                <a:lnTo>
                  <a:pt x="628" y="92746"/>
                </a:lnTo>
                <a:close/>
              </a:path>
              <a:path w="113029" h="93345">
                <a:moveTo>
                  <a:pt x="64714" y="92746"/>
                </a:moveTo>
                <a:lnTo>
                  <a:pt x="64714" y="85175"/>
                </a:lnTo>
                <a:lnTo>
                  <a:pt x="112464" y="85175"/>
                </a:lnTo>
                <a:lnTo>
                  <a:pt x="112464" y="92115"/>
                </a:lnTo>
                <a:lnTo>
                  <a:pt x="79793" y="92115"/>
                </a:lnTo>
                <a:lnTo>
                  <a:pt x="64714" y="92746"/>
                </a:lnTo>
                <a:close/>
              </a:path>
              <a:path w="113029" h="93345">
                <a:moveTo>
                  <a:pt x="48378" y="92746"/>
                </a:moveTo>
                <a:lnTo>
                  <a:pt x="46493" y="92746"/>
                </a:lnTo>
                <a:lnTo>
                  <a:pt x="32043" y="92115"/>
                </a:lnTo>
                <a:lnTo>
                  <a:pt x="48378" y="92115"/>
                </a:lnTo>
                <a:lnTo>
                  <a:pt x="48378" y="92746"/>
                </a:lnTo>
                <a:close/>
              </a:path>
              <a:path w="113029" h="93345">
                <a:moveTo>
                  <a:pt x="112464" y="92746"/>
                </a:moveTo>
                <a:lnTo>
                  <a:pt x="110580" y="92746"/>
                </a:lnTo>
                <a:lnTo>
                  <a:pt x="96129" y="92115"/>
                </a:lnTo>
                <a:lnTo>
                  <a:pt x="112464" y="92115"/>
                </a:lnTo>
                <a:lnTo>
                  <a:pt x="112464" y="92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D2391945-8265-4835-A312-1B3E2637FA4F}"/>
              </a:ext>
            </a:extLst>
          </p:cNvPr>
          <p:cNvSpPr/>
          <p:nvPr/>
        </p:nvSpPr>
        <p:spPr>
          <a:xfrm>
            <a:off x="7038201" y="5358026"/>
            <a:ext cx="69850" cy="301625"/>
          </a:xfrm>
          <a:custGeom>
            <a:avLst/>
            <a:gdLst/>
            <a:ahLst/>
            <a:cxnLst/>
            <a:rect l="l" t="t" r="r" b="b"/>
            <a:pathLst>
              <a:path w="69850" h="301625">
                <a:moveTo>
                  <a:pt x="68484" y="301583"/>
                </a:moveTo>
                <a:lnTo>
                  <a:pt x="66599" y="301583"/>
                </a:lnTo>
                <a:lnTo>
                  <a:pt x="60483" y="297946"/>
                </a:lnTo>
                <a:lnTo>
                  <a:pt x="34350" y="269376"/>
                </a:lnTo>
                <a:lnTo>
                  <a:pt x="9807" y="219020"/>
                </a:lnTo>
                <a:lnTo>
                  <a:pt x="755" y="170537"/>
                </a:lnTo>
                <a:lnTo>
                  <a:pt x="0" y="150791"/>
                </a:lnTo>
                <a:lnTo>
                  <a:pt x="824" y="130099"/>
                </a:lnTo>
                <a:lnTo>
                  <a:pt x="9542" y="83272"/>
                </a:lnTo>
                <a:lnTo>
                  <a:pt x="33289" y="33271"/>
                </a:lnTo>
                <a:lnTo>
                  <a:pt x="60286" y="3755"/>
                </a:lnTo>
                <a:lnTo>
                  <a:pt x="66599" y="0"/>
                </a:lnTo>
                <a:lnTo>
                  <a:pt x="68484" y="0"/>
                </a:lnTo>
                <a:lnTo>
                  <a:pt x="69740" y="630"/>
                </a:lnTo>
                <a:lnTo>
                  <a:pt x="69740" y="4416"/>
                </a:lnTo>
                <a:lnTo>
                  <a:pt x="65971" y="8202"/>
                </a:lnTo>
                <a:lnTo>
                  <a:pt x="42773" y="38733"/>
                </a:lnTo>
                <a:lnTo>
                  <a:pt x="27880" y="73582"/>
                </a:lnTo>
                <a:lnTo>
                  <a:pt x="19938" y="111388"/>
                </a:lnTo>
                <a:lnTo>
                  <a:pt x="17592" y="150791"/>
                </a:lnTo>
                <a:lnTo>
                  <a:pt x="19653" y="186882"/>
                </a:lnTo>
                <a:lnTo>
                  <a:pt x="27016" y="224216"/>
                </a:lnTo>
                <a:lnTo>
                  <a:pt x="41447" y="260011"/>
                </a:lnTo>
                <a:lnTo>
                  <a:pt x="64714" y="291488"/>
                </a:lnTo>
                <a:lnTo>
                  <a:pt x="69740" y="296536"/>
                </a:lnTo>
                <a:lnTo>
                  <a:pt x="69740" y="300321"/>
                </a:lnTo>
                <a:lnTo>
                  <a:pt x="68484" y="301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04A41A8B-2D84-40F7-BDFE-1F63F8C8B903}"/>
              </a:ext>
            </a:extLst>
          </p:cNvPr>
          <p:cNvSpPr/>
          <p:nvPr/>
        </p:nvSpPr>
        <p:spPr>
          <a:xfrm>
            <a:off x="7134335" y="5450773"/>
            <a:ext cx="131445" cy="136525"/>
          </a:xfrm>
          <a:custGeom>
            <a:avLst/>
            <a:gdLst/>
            <a:ahLst/>
            <a:cxnLst/>
            <a:rect l="l" t="t" r="r" b="b"/>
            <a:pathLst>
              <a:path w="131445" h="136525">
                <a:moveTo>
                  <a:pt x="6282" y="49212"/>
                </a:moveTo>
                <a:lnTo>
                  <a:pt x="0" y="49212"/>
                </a:lnTo>
                <a:lnTo>
                  <a:pt x="0" y="46057"/>
                </a:lnTo>
                <a:lnTo>
                  <a:pt x="2208" y="37796"/>
                </a:lnTo>
                <a:lnTo>
                  <a:pt x="9188" y="22082"/>
                </a:lnTo>
                <a:lnTo>
                  <a:pt x="21470" y="6841"/>
                </a:lnTo>
                <a:lnTo>
                  <a:pt x="39582" y="0"/>
                </a:lnTo>
                <a:lnTo>
                  <a:pt x="49772" y="1981"/>
                </a:lnTo>
                <a:lnTo>
                  <a:pt x="56011" y="6309"/>
                </a:lnTo>
                <a:lnTo>
                  <a:pt x="38326" y="6309"/>
                </a:lnTo>
                <a:lnTo>
                  <a:pt x="31139" y="7876"/>
                </a:lnTo>
                <a:lnTo>
                  <a:pt x="23246" y="13643"/>
                </a:lnTo>
                <a:lnTo>
                  <a:pt x="15353" y="25207"/>
                </a:lnTo>
                <a:lnTo>
                  <a:pt x="8167" y="44164"/>
                </a:lnTo>
                <a:lnTo>
                  <a:pt x="6911" y="48581"/>
                </a:lnTo>
                <a:lnTo>
                  <a:pt x="6282" y="49212"/>
                </a:lnTo>
                <a:close/>
              </a:path>
              <a:path w="131445" h="136525">
                <a:moveTo>
                  <a:pt x="76730" y="129971"/>
                </a:moveTo>
                <a:lnTo>
                  <a:pt x="65342" y="129971"/>
                </a:lnTo>
                <a:lnTo>
                  <a:pt x="88530" y="118929"/>
                </a:lnTo>
                <a:lnTo>
                  <a:pt x="105239" y="93692"/>
                </a:lnTo>
                <a:lnTo>
                  <a:pt x="115351" y="66089"/>
                </a:lnTo>
                <a:lnTo>
                  <a:pt x="118747" y="47950"/>
                </a:lnTo>
                <a:lnTo>
                  <a:pt x="118060" y="40468"/>
                </a:lnTo>
                <a:lnTo>
                  <a:pt x="116077" y="33991"/>
                </a:lnTo>
                <a:lnTo>
                  <a:pt x="112916" y="28342"/>
                </a:lnTo>
                <a:lnTo>
                  <a:pt x="108695" y="23344"/>
                </a:lnTo>
                <a:lnTo>
                  <a:pt x="104925" y="20189"/>
                </a:lnTo>
                <a:lnTo>
                  <a:pt x="103668" y="18296"/>
                </a:lnTo>
                <a:lnTo>
                  <a:pt x="103668" y="7571"/>
                </a:lnTo>
                <a:lnTo>
                  <a:pt x="110580" y="0"/>
                </a:lnTo>
                <a:lnTo>
                  <a:pt x="123774" y="0"/>
                </a:lnTo>
                <a:lnTo>
                  <a:pt x="131313" y="5047"/>
                </a:lnTo>
                <a:lnTo>
                  <a:pt x="131313" y="20820"/>
                </a:lnTo>
                <a:lnTo>
                  <a:pt x="127877" y="45515"/>
                </a:lnTo>
                <a:lnTo>
                  <a:pt x="116548" y="84465"/>
                </a:lnTo>
                <a:lnTo>
                  <a:pt x="95795" y="120458"/>
                </a:lnTo>
                <a:lnTo>
                  <a:pt x="76730" y="129971"/>
                </a:lnTo>
                <a:close/>
              </a:path>
              <a:path w="131445" h="136525">
                <a:moveTo>
                  <a:pt x="64086" y="136280"/>
                </a:moveTo>
                <a:lnTo>
                  <a:pt x="51971" y="135077"/>
                </a:lnTo>
                <a:lnTo>
                  <a:pt x="38797" y="129971"/>
                </a:lnTo>
                <a:lnTo>
                  <a:pt x="28214" y="118713"/>
                </a:lnTo>
                <a:lnTo>
                  <a:pt x="23875" y="99055"/>
                </a:lnTo>
                <a:lnTo>
                  <a:pt x="24670" y="89039"/>
                </a:lnTo>
                <a:lnTo>
                  <a:pt x="40839" y="37224"/>
                </a:lnTo>
                <a:lnTo>
                  <a:pt x="45865" y="23975"/>
                </a:lnTo>
                <a:lnTo>
                  <a:pt x="45865" y="6309"/>
                </a:lnTo>
                <a:lnTo>
                  <a:pt x="56011" y="6309"/>
                </a:lnTo>
                <a:lnTo>
                  <a:pt x="57489" y="7334"/>
                </a:lnTo>
                <a:lnTo>
                  <a:pt x="62377" y="15171"/>
                </a:lnTo>
                <a:lnTo>
                  <a:pt x="64086" y="24606"/>
                </a:lnTo>
                <a:lnTo>
                  <a:pt x="64086" y="30284"/>
                </a:lnTo>
                <a:lnTo>
                  <a:pt x="62829" y="34701"/>
                </a:lnTo>
                <a:lnTo>
                  <a:pt x="60316" y="39748"/>
                </a:lnTo>
                <a:lnTo>
                  <a:pt x="53591" y="58045"/>
                </a:lnTo>
                <a:lnTo>
                  <a:pt x="47986" y="74922"/>
                </a:lnTo>
                <a:lnTo>
                  <a:pt x="44147" y="90143"/>
                </a:lnTo>
                <a:lnTo>
                  <a:pt x="42724" y="103472"/>
                </a:lnTo>
                <a:lnTo>
                  <a:pt x="44049" y="114267"/>
                </a:lnTo>
                <a:lnTo>
                  <a:pt x="48143" y="122636"/>
                </a:lnTo>
                <a:lnTo>
                  <a:pt x="55182" y="128048"/>
                </a:lnTo>
                <a:lnTo>
                  <a:pt x="65342" y="129971"/>
                </a:lnTo>
                <a:lnTo>
                  <a:pt x="76730" y="129971"/>
                </a:lnTo>
                <a:lnTo>
                  <a:pt x="64086" y="136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76920B01-38E1-4470-881F-E32BC3D38ECB}"/>
              </a:ext>
            </a:extLst>
          </p:cNvPr>
          <p:cNvSpPr/>
          <p:nvPr/>
        </p:nvSpPr>
        <p:spPr>
          <a:xfrm>
            <a:off x="7280722" y="5535312"/>
            <a:ext cx="88900" cy="96520"/>
          </a:xfrm>
          <a:custGeom>
            <a:avLst/>
            <a:gdLst/>
            <a:ahLst/>
            <a:cxnLst/>
            <a:rect l="l" t="t" r="r" b="b"/>
            <a:pathLst>
              <a:path w="88900" h="96520">
                <a:moveTo>
                  <a:pt x="49635" y="95901"/>
                </a:moveTo>
                <a:lnTo>
                  <a:pt x="30482" y="92233"/>
                </a:lnTo>
                <a:lnTo>
                  <a:pt x="14686" y="82178"/>
                </a:lnTo>
                <a:lnTo>
                  <a:pt x="3956" y="67154"/>
                </a:lnTo>
                <a:lnTo>
                  <a:pt x="0" y="48581"/>
                </a:lnTo>
                <a:lnTo>
                  <a:pt x="3534" y="30609"/>
                </a:lnTo>
                <a:lnTo>
                  <a:pt x="13665" y="15063"/>
                </a:lnTo>
                <a:lnTo>
                  <a:pt x="29686" y="4130"/>
                </a:lnTo>
                <a:lnTo>
                  <a:pt x="50891" y="0"/>
                </a:lnTo>
                <a:lnTo>
                  <a:pt x="58775" y="295"/>
                </a:lnTo>
                <a:lnTo>
                  <a:pt x="70604" y="2365"/>
                </a:lnTo>
                <a:lnTo>
                  <a:pt x="79371" y="6940"/>
                </a:lnTo>
                <a:lnTo>
                  <a:pt x="51520" y="6940"/>
                </a:lnTo>
                <a:lnTo>
                  <a:pt x="38198" y="9621"/>
                </a:lnTo>
                <a:lnTo>
                  <a:pt x="27880" y="17508"/>
                </a:lnTo>
                <a:lnTo>
                  <a:pt x="21214" y="30363"/>
                </a:lnTo>
                <a:lnTo>
                  <a:pt x="18848" y="47950"/>
                </a:lnTo>
                <a:lnTo>
                  <a:pt x="22019" y="67233"/>
                </a:lnTo>
                <a:lnTo>
                  <a:pt x="30079" y="80127"/>
                </a:lnTo>
                <a:lnTo>
                  <a:pt x="40849" y="87344"/>
                </a:lnTo>
                <a:lnTo>
                  <a:pt x="52148" y="89591"/>
                </a:lnTo>
                <a:lnTo>
                  <a:pt x="72284" y="89591"/>
                </a:lnTo>
                <a:lnTo>
                  <a:pt x="68975" y="92016"/>
                </a:lnTo>
                <a:lnTo>
                  <a:pt x="49635" y="95901"/>
                </a:lnTo>
                <a:close/>
              </a:path>
              <a:path w="88900" h="96520">
                <a:moveTo>
                  <a:pt x="81678" y="29022"/>
                </a:moveTo>
                <a:lnTo>
                  <a:pt x="69740" y="29022"/>
                </a:lnTo>
                <a:lnTo>
                  <a:pt x="65971" y="24606"/>
                </a:lnTo>
                <a:lnTo>
                  <a:pt x="65971" y="15142"/>
                </a:lnTo>
                <a:lnTo>
                  <a:pt x="67855" y="11356"/>
                </a:lnTo>
                <a:lnTo>
                  <a:pt x="71625" y="10094"/>
                </a:lnTo>
                <a:lnTo>
                  <a:pt x="64086" y="6940"/>
                </a:lnTo>
                <a:lnTo>
                  <a:pt x="79371" y="6940"/>
                </a:lnTo>
                <a:lnTo>
                  <a:pt x="81374" y="7985"/>
                </a:lnTo>
                <a:lnTo>
                  <a:pt x="86076" y="18927"/>
                </a:lnTo>
                <a:lnTo>
                  <a:pt x="86076" y="25237"/>
                </a:lnTo>
                <a:lnTo>
                  <a:pt x="81678" y="29022"/>
                </a:lnTo>
                <a:close/>
              </a:path>
              <a:path w="88900" h="96520">
                <a:moveTo>
                  <a:pt x="72284" y="89591"/>
                </a:moveTo>
                <a:lnTo>
                  <a:pt x="52148" y="89591"/>
                </a:lnTo>
                <a:lnTo>
                  <a:pt x="61523" y="88300"/>
                </a:lnTo>
                <a:lnTo>
                  <a:pt x="69662" y="84465"/>
                </a:lnTo>
                <a:lnTo>
                  <a:pt x="76269" y="78146"/>
                </a:lnTo>
                <a:lnTo>
                  <a:pt x="81050" y="69402"/>
                </a:lnTo>
                <a:lnTo>
                  <a:pt x="82306" y="66878"/>
                </a:lnTo>
                <a:lnTo>
                  <a:pt x="82306" y="66247"/>
                </a:lnTo>
                <a:lnTo>
                  <a:pt x="88589" y="66247"/>
                </a:lnTo>
                <a:lnTo>
                  <a:pt x="88589" y="68771"/>
                </a:lnTo>
                <a:lnTo>
                  <a:pt x="86920" y="74074"/>
                </a:lnTo>
                <a:lnTo>
                  <a:pt x="80893" y="83282"/>
                </a:lnTo>
                <a:lnTo>
                  <a:pt x="72284" y="89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A254CED8-119D-4F24-9016-8742C8A70EA7}"/>
              </a:ext>
            </a:extLst>
          </p:cNvPr>
          <p:cNvSpPr/>
          <p:nvPr/>
        </p:nvSpPr>
        <p:spPr>
          <a:xfrm>
            <a:off x="7386276" y="5535312"/>
            <a:ext cx="102870" cy="96520"/>
          </a:xfrm>
          <a:custGeom>
            <a:avLst/>
            <a:gdLst/>
            <a:ahLst/>
            <a:cxnLst/>
            <a:rect l="l" t="t" r="r" b="b"/>
            <a:pathLst>
              <a:path w="102870" h="96520">
                <a:moveTo>
                  <a:pt x="50891" y="95901"/>
                </a:moveTo>
                <a:lnTo>
                  <a:pt x="31012" y="92243"/>
                </a:lnTo>
                <a:lnTo>
                  <a:pt x="14843" y="82257"/>
                </a:lnTo>
                <a:lnTo>
                  <a:pt x="3975" y="67420"/>
                </a:lnTo>
                <a:lnTo>
                  <a:pt x="0" y="49212"/>
                </a:lnTo>
                <a:lnTo>
                  <a:pt x="3887" y="30343"/>
                </a:lnTo>
                <a:lnTo>
                  <a:pt x="14607" y="14669"/>
                </a:lnTo>
                <a:lnTo>
                  <a:pt x="30747" y="3963"/>
                </a:lnTo>
                <a:lnTo>
                  <a:pt x="50891" y="0"/>
                </a:lnTo>
                <a:lnTo>
                  <a:pt x="71399" y="3963"/>
                </a:lnTo>
                <a:lnTo>
                  <a:pt x="74015" y="5678"/>
                </a:lnTo>
                <a:lnTo>
                  <a:pt x="50891" y="5678"/>
                </a:lnTo>
                <a:lnTo>
                  <a:pt x="43264" y="6555"/>
                </a:lnTo>
                <a:lnTo>
                  <a:pt x="18966" y="39827"/>
                </a:lnTo>
                <a:lnTo>
                  <a:pt x="18848" y="47319"/>
                </a:lnTo>
                <a:lnTo>
                  <a:pt x="19035" y="54604"/>
                </a:lnTo>
                <a:lnTo>
                  <a:pt x="44658" y="88941"/>
                </a:lnTo>
                <a:lnTo>
                  <a:pt x="50891" y="89591"/>
                </a:lnTo>
                <a:lnTo>
                  <a:pt x="75477" y="89591"/>
                </a:lnTo>
                <a:lnTo>
                  <a:pt x="71134" y="92243"/>
                </a:lnTo>
                <a:lnTo>
                  <a:pt x="50891" y="95901"/>
                </a:lnTo>
                <a:close/>
              </a:path>
              <a:path w="102870" h="96520">
                <a:moveTo>
                  <a:pt x="75477" y="89591"/>
                </a:moveTo>
                <a:lnTo>
                  <a:pt x="50891" y="89591"/>
                </a:lnTo>
                <a:lnTo>
                  <a:pt x="58627" y="88773"/>
                </a:lnTo>
                <a:lnTo>
                  <a:pt x="65656" y="86358"/>
                </a:lnTo>
                <a:lnTo>
                  <a:pt x="83563" y="47319"/>
                </a:lnTo>
                <a:lnTo>
                  <a:pt x="83376" y="39679"/>
                </a:lnTo>
                <a:lnTo>
                  <a:pt x="59609" y="6762"/>
                </a:lnTo>
                <a:lnTo>
                  <a:pt x="50891" y="5678"/>
                </a:lnTo>
                <a:lnTo>
                  <a:pt x="74015" y="5678"/>
                </a:lnTo>
                <a:lnTo>
                  <a:pt x="87725" y="14669"/>
                </a:lnTo>
                <a:lnTo>
                  <a:pt x="98514" y="30343"/>
                </a:lnTo>
                <a:lnTo>
                  <a:pt x="102412" y="49212"/>
                </a:lnTo>
                <a:lnTo>
                  <a:pt x="98426" y="67420"/>
                </a:lnTo>
                <a:lnTo>
                  <a:pt x="87490" y="82257"/>
                </a:lnTo>
                <a:lnTo>
                  <a:pt x="75477" y="89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D9D7B4C1-F030-463A-AE52-A16C79C5955C}"/>
              </a:ext>
            </a:extLst>
          </p:cNvPr>
          <p:cNvSpPr/>
          <p:nvPr/>
        </p:nvSpPr>
        <p:spPr>
          <a:xfrm>
            <a:off x="7508793" y="5536580"/>
            <a:ext cx="113030" cy="93345"/>
          </a:xfrm>
          <a:custGeom>
            <a:avLst/>
            <a:gdLst/>
            <a:ahLst/>
            <a:cxnLst/>
            <a:rect l="l" t="t" r="r" b="b"/>
            <a:pathLst>
              <a:path w="113029" h="93345">
                <a:moveTo>
                  <a:pt x="32671" y="85175"/>
                </a:moveTo>
                <a:lnTo>
                  <a:pt x="15707" y="85175"/>
                </a:lnTo>
                <a:lnTo>
                  <a:pt x="15707" y="11356"/>
                </a:lnTo>
                <a:lnTo>
                  <a:pt x="14450" y="9463"/>
                </a:lnTo>
                <a:lnTo>
                  <a:pt x="0" y="9463"/>
                </a:lnTo>
                <a:lnTo>
                  <a:pt x="0" y="1892"/>
                </a:lnTo>
                <a:lnTo>
                  <a:pt x="30786" y="0"/>
                </a:lnTo>
                <a:lnTo>
                  <a:pt x="30786" y="20189"/>
                </a:lnTo>
                <a:lnTo>
                  <a:pt x="38141" y="20189"/>
                </a:lnTo>
                <a:lnTo>
                  <a:pt x="35636" y="23511"/>
                </a:lnTo>
                <a:lnTo>
                  <a:pt x="32671" y="37855"/>
                </a:lnTo>
                <a:lnTo>
                  <a:pt x="32671" y="85175"/>
                </a:lnTo>
                <a:close/>
              </a:path>
              <a:path w="113029" h="93345">
                <a:moveTo>
                  <a:pt x="38141" y="20189"/>
                </a:moveTo>
                <a:lnTo>
                  <a:pt x="31414" y="20189"/>
                </a:lnTo>
                <a:lnTo>
                  <a:pt x="36716" y="12510"/>
                </a:lnTo>
                <a:lnTo>
                  <a:pt x="44137" y="6072"/>
                </a:lnTo>
                <a:lnTo>
                  <a:pt x="53680" y="1646"/>
                </a:lnTo>
                <a:lnTo>
                  <a:pt x="65342" y="0"/>
                </a:lnTo>
                <a:lnTo>
                  <a:pt x="79793" y="1961"/>
                </a:lnTo>
                <a:lnTo>
                  <a:pt x="86156" y="5678"/>
                </a:lnTo>
                <a:lnTo>
                  <a:pt x="64086" y="5678"/>
                </a:lnTo>
                <a:lnTo>
                  <a:pt x="53346" y="7600"/>
                </a:lnTo>
                <a:lnTo>
                  <a:pt x="43195" y="13486"/>
                </a:lnTo>
                <a:lnTo>
                  <a:pt x="38141" y="20189"/>
                </a:lnTo>
                <a:close/>
              </a:path>
              <a:path w="113029" h="93345">
                <a:moveTo>
                  <a:pt x="96757" y="85175"/>
                </a:moveTo>
                <a:lnTo>
                  <a:pt x="80421" y="85175"/>
                </a:lnTo>
                <a:lnTo>
                  <a:pt x="80421" y="27760"/>
                </a:lnTo>
                <a:lnTo>
                  <a:pt x="79901" y="19785"/>
                </a:lnTo>
                <a:lnTo>
                  <a:pt x="77673" y="12697"/>
                </a:lnTo>
                <a:lnTo>
                  <a:pt x="72735" y="7620"/>
                </a:lnTo>
                <a:lnTo>
                  <a:pt x="64086" y="5678"/>
                </a:lnTo>
                <a:lnTo>
                  <a:pt x="86156" y="5678"/>
                </a:lnTo>
                <a:lnTo>
                  <a:pt x="89532" y="7650"/>
                </a:lnTo>
                <a:lnTo>
                  <a:pt x="95029" y="16768"/>
                </a:lnTo>
                <a:lnTo>
                  <a:pt x="96757" y="29022"/>
                </a:lnTo>
                <a:lnTo>
                  <a:pt x="96757" y="85175"/>
                </a:lnTo>
                <a:close/>
              </a:path>
              <a:path w="113029" h="93345">
                <a:moveTo>
                  <a:pt x="628" y="92746"/>
                </a:moveTo>
                <a:lnTo>
                  <a:pt x="0" y="92746"/>
                </a:lnTo>
                <a:lnTo>
                  <a:pt x="0" y="85175"/>
                </a:lnTo>
                <a:lnTo>
                  <a:pt x="48378" y="85175"/>
                </a:lnTo>
                <a:lnTo>
                  <a:pt x="48378" y="92115"/>
                </a:lnTo>
                <a:lnTo>
                  <a:pt x="15079" y="92115"/>
                </a:lnTo>
                <a:lnTo>
                  <a:pt x="628" y="92746"/>
                </a:lnTo>
                <a:close/>
              </a:path>
              <a:path w="113029" h="93345">
                <a:moveTo>
                  <a:pt x="65342" y="92746"/>
                </a:moveTo>
                <a:lnTo>
                  <a:pt x="64714" y="92746"/>
                </a:lnTo>
                <a:lnTo>
                  <a:pt x="64714" y="85175"/>
                </a:lnTo>
                <a:lnTo>
                  <a:pt x="112464" y="85175"/>
                </a:lnTo>
                <a:lnTo>
                  <a:pt x="112464" y="92115"/>
                </a:lnTo>
                <a:lnTo>
                  <a:pt x="79793" y="92115"/>
                </a:lnTo>
                <a:lnTo>
                  <a:pt x="65342" y="92746"/>
                </a:lnTo>
                <a:close/>
              </a:path>
              <a:path w="113029" h="93345">
                <a:moveTo>
                  <a:pt x="48378" y="92746"/>
                </a:moveTo>
                <a:lnTo>
                  <a:pt x="46493" y="92746"/>
                </a:lnTo>
                <a:lnTo>
                  <a:pt x="32043" y="92115"/>
                </a:lnTo>
                <a:lnTo>
                  <a:pt x="48378" y="92115"/>
                </a:lnTo>
                <a:lnTo>
                  <a:pt x="48378" y="92746"/>
                </a:lnTo>
                <a:close/>
              </a:path>
              <a:path w="113029" h="93345">
                <a:moveTo>
                  <a:pt x="112464" y="92746"/>
                </a:moveTo>
                <a:lnTo>
                  <a:pt x="110580" y="92746"/>
                </a:lnTo>
                <a:lnTo>
                  <a:pt x="96129" y="92115"/>
                </a:lnTo>
                <a:lnTo>
                  <a:pt x="112464" y="92115"/>
                </a:lnTo>
                <a:lnTo>
                  <a:pt x="112464" y="92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41FEF483-B9BB-44B9-BCFF-E0BB47E47827}"/>
              </a:ext>
            </a:extLst>
          </p:cNvPr>
          <p:cNvSpPr/>
          <p:nvPr/>
        </p:nvSpPr>
        <p:spPr>
          <a:xfrm>
            <a:off x="7743148" y="5358027"/>
            <a:ext cx="69850" cy="301625"/>
          </a:xfrm>
          <a:custGeom>
            <a:avLst/>
            <a:gdLst/>
            <a:ahLst/>
            <a:cxnLst/>
            <a:rect l="l" t="t" r="r" b="b"/>
            <a:pathLst>
              <a:path w="69850" h="301625">
                <a:moveTo>
                  <a:pt x="3141" y="301583"/>
                </a:moveTo>
                <a:lnTo>
                  <a:pt x="1256" y="301583"/>
                </a:lnTo>
                <a:lnTo>
                  <a:pt x="0" y="300321"/>
                </a:lnTo>
                <a:lnTo>
                  <a:pt x="0" y="296536"/>
                </a:lnTo>
                <a:lnTo>
                  <a:pt x="4398" y="293381"/>
                </a:lnTo>
                <a:lnTo>
                  <a:pt x="27595" y="262052"/>
                </a:lnTo>
                <a:lnTo>
                  <a:pt x="42488" y="226818"/>
                </a:lnTo>
                <a:lnTo>
                  <a:pt x="50430" y="189219"/>
                </a:lnTo>
                <a:lnTo>
                  <a:pt x="52776" y="150791"/>
                </a:lnTo>
                <a:lnTo>
                  <a:pt x="49566" y="106350"/>
                </a:lnTo>
                <a:lnTo>
                  <a:pt x="40289" y="67824"/>
                </a:lnTo>
                <a:lnTo>
                  <a:pt x="25475" y="35450"/>
                </a:lnTo>
                <a:lnTo>
                  <a:pt x="5654" y="9463"/>
                </a:lnTo>
                <a:lnTo>
                  <a:pt x="0" y="4416"/>
                </a:lnTo>
                <a:lnTo>
                  <a:pt x="0" y="1261"/>
                </a:lnTo>
                <a:lnTo>
                  <a:pt x="1256" y="0"/>
                </a:lnTo>
                <a:lnTo>
                  <a:pt x="3141" y="0"/>
                </a:lnTo>
                <a:lnTo>
                  <a:pt x="35655" y="31940"/>
                </a:lnTo>
                <a:lnTo>
                  <a:pt x="60198" y="82207"/>
                </a:lnTo>
                <a:lnTo>
                  <a:pt x="68994" y="130769"/>
                </a:lnTo>
                <a:lnTo>
                  <a:pt x="69740" y="150791"/>
                </a:lnTo>
                <a:lnTo>
                  <a:pt x="69004" y="171119"/>
                </a:lnTo>
                <a:lnTo>
                  <a:pt x="60463" y="217690"/>
                </a:lnTo>
                <a:lnTo>
                  <a:pt x="36450" y="267779"/>
                </a:lnTo>
                <a:lnTo>
                  <a:pt x="9453" y="297729"/>
                </a:lnTo>
                <a:lnTo>
                  <a:pt x="3141" y="301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EF09CD14-D22B-489F-A4F7-2AD83430F45C}"/>
              </a:ext>
            </a:extLst>
          </p:cNvPr>
          <p:cNvSpPr/>
          <p:nvPr/>
        </p:nvSpPr>
        <p:spPr>
          <a:xfrm>
            <a:off x="7859387" y="5291144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189" y="0"/>
                </a:lnTo>
              </a:path>
            </a:pathLst>
          </a:custGeom>
          <a:ln w="100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AA01ABC5-EB8E-44DB-B18E-5D55D2F3F755}"/>
              </a:ext>
            </a:extLst>
          </p:cNvPr>
          <p:cNvSpPr/>
          <p:nvPr/>
        </p:nvSpPr>
        <p:spPr>
          <a:xfrm>
            <a:off x="7936663" y="5296196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280"/>
                </a:lnTo>
              </a:path>
            </a:pathLst>
          </a:custGeom>
          <a:ln w="100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A9C185D8-95F7-4BD2-9D89-825A2388B1A1}"/>
              </a:ext>
            </a:extLst>
          </p:cNvPr>
          <p:cNvSpPr/>
          <p:nvPr/>
        </p:nvSpPr>
        <p:spPr>
          <a:xfrm>
            <a:off x="8111957" y="5371277"/>
            <a:ext cx="149860" cy="274955"/>
          </a:xfrm>
          <a:custGeom>
            <a:avLst/>
            <a:gdLst/>
            <a:ahLst/>
            <a:cxnLst/>
            <a:rect l="l" t="t" r="r" b="b"/>
            <a:pathLst>
              <a:path w="149859" h="274954">
                <a:moveTo>
                  <a:pt x="96129" y="82651"/>
                </a:moveTo>
                <a:lnTo>
                  <a:pt x="75395" y="82651"/>
                </a:lnTo>
                <a:lnTo>
                  <a:pt x="79881" y="60174"/>
                </a:lnTo>
                <a:lnTo>
                  <a:pt x="93998" y="17301"/>
                </a:lnTo>
                <a:lnTo>
                  <a:pt x="123774" y="0"/>
                </a:lnTo>
                <a:lnTo>
                  <a:pt x="133100" y="1301"/>
                </a:lnTo>
                <a:lnTo>
                  <a:pt x="141366" y="5205"/>
                </a:lnTo>
                <a:lnTo>
                  <a:pt x="142942" y="6940"/>
                </a:lnTo>
                <a:lnTo>
                  <a:pt x="117491" y="6940"/>
                </a:lnTo>
                <a:lnTo>
                  <a:pt x="112464" y="11356"/>
                </a:lnTo>
                <a:lnTo>
                  <a:pt x="102412" y="48581"/>
                </a:lnTo>
                <a:lnTo>
                  <a:pt x="96129" y="82651"/>
                </a:lnTo>
                <a:close/>
              </a:path>
              <a:path w="149859" h="274954">
                <a:moveTo>
                  <a:pt x="141366" y="39117"/>
                </a:moveTo>
                <a:lnTo>
                  <a:pt x="127544" y="39117"/>
                </a:lnTo>
                <a:lnTo>
                  <a:pt x="122517" y="35331"/>
                </a:lnTo>
                <a:lnTo>
                  <a:pt x="122517" y="23975"/>
                </a:lnTo>
                <a:lnTo>
                  <a:pt x="125030" y="13249"/>
                </a:lnTo>
                <a:lnTo>
                  <a:pt x="138225" y="11987"/>
                </a:lnTo>
                <a:lnTo>
                  <a:pt x="132570" y="6940"/>
                </a:lnTo>
                <a:lnTo>
                  <a:pt x="142942" y="6940"/>
                </a:lnTo>
                <a:lnTo>
                  <a:pt x="147276" y="11711"/>
                </a:lnTo>
                <a:lnTo>
                  <a:pt x="149534" y="20820"/>
                </a:lnTo>
                <a:lnTo>
                  <a:pt x="149534" y="32177"/>
                </a:lnTo>
                <a:lnTo>
                  <a:pt x="141366" y="39117"/>
                </a:lnTo>
                <a:close/>
              </a:path>
              <a:path w="149859" h="274954">
                <a:moveTo>
                  <a:pt x="129428" y="92115"/>
                </a:moveTo>
                <a:lnTo>
                  <a:pt x="45865" y="92115"/>
                </a:lnTo>
                <a:lnTo>
                  <a:pt x="45865" y="82651"/>
                </a:lnTo>
                <a:lnTo>
                  <a:pt x="129428" y="82651"/>
                </a:lnTo>
                <a:lnTo>
                  <a:pt x="129428" y="92115"/>
                </a:lnTo>
                <a:close/>
              </a:path>
              <a:path w="149859" h="274954">
                <a:moveTo>
                  <a:pt x="41569" y="268144"/>
                </a:moveTo>
                <a:lnTo>
                  <a:pt x="25759" y="268144"/>
                </a:lnTo>
                <a:lnTo>
                  <a:pt x="35439" y="263353"/>
                </a:lnTo>
                <a:lnTo>
                  <a:pt x="42409" y="250636"/>
                </a:lnTo>
                <a:lnTo>
                  <a:pt x="47495" y="232477"/>
                </a:lnTo>
                <a:lnTo>
                  <a:pt x="51520" y="211361"/>
                </a:lnTo>
                <a:lnTo>
                  <a:pt x="74138" y="92115"/>
                </a:lnTo>
                <a:lnTo>
                  <a:pt x="94244" y="92115"/>
                </a:lnTo>
                <a:lnTo>
                  <a:pt x="76023" y="187385"/>
                </a:lnTo>
                <a:lnTo>
                  <a:pt x="74796" y="194858"/>
                </a:lnTo>
                <a:lnTo>
                  <a:pt x="71390" y="210256"/>
                </a:lnTo>
                <a:lnTo>
                  <a:pt x="66216" y="228731"/>
                </a:lnTo>
                <a:lnTo>
                  <a:pt x="59688" y="245431"/>
                </a:lnTo>
                <a:lnTo>
                  <a:pt x="54298" y="254757"/>
                </a:lnTo>
                <a:lnTo>
                  <a:pt x="46729" y="264201"/>
                </a:lnTo>
                <a:lnTo>
                  <a:pt x="41569" y="268144"/>
                </a:lnTo>
                <a:close/>
              </a:path>
              <a:path w="149859" h="274954">
                <a:moveTo>
                  <a:pt x="25759" y="274453"/>
                </a:moveTo>
                <a:lnTo>
                  <a:pt x="16433" y="273152"/>
                </a:lnTo>
                <a:lnTo>
                  <a:pt x="8167" y="269248"/>
                </a:lnTo>
                <a:lnTo>
                  <a:pt x="2257" y="262742"/>
                </a:lnTo>
                <a:lnTo>
                  <a:pt x="0" y="253633"/>
                </a:lnTo>
                <a:lnTo>
                  <a:pt x="0" y="242276"/>
                </a:lnTo>
                <a:lnTo>
                  <a:pt x="8796" y="235336"/>
                </a:lnTo>
                <a:lnTo>
                  <a:pt x="21990" y="235336"/>
                </a:lnTo>
                <a:lnTo>
                  <a:pt x="27645" y="239121"/>
                </a:lnTo>
                <a:lnTo>
                  <a:pt x="27645" y="250478"/>
                </a:lnTo>
                <a:lnTo>
                  <a:pt x="25131" y="261835"/>
                </a:lnTo>
                <a:lnTo>
                  <a:pt x="11309" y="262466"/>
                </a:lnTo>
                <a:lnTo>
                  <a:pt x="16963" y="268144"/>
                </a:lnTo>
                <a:lnTo>
                  <a:pt x="41569" y="268144"/>
                </a:lnTo>
                <a:lnTo>
                  <a:pt x="37157" y="271516"/>
                </a:lnTo>
                <a:lnTo>
                  <a:pt x="25759" y="274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DABB0B47-0DB5-412C-A7F5-ACBB35F7B175}"/>
              </a:ext>
            </a:extLst>
          </p:cNvPr>
          <p:cNvSpPr/>
          <p:nvPr/>
        </p:nvSpPr>
        <p:spPr>
          <a:xfrm>
            <a:off x="8252695" y="5535314"/>
            <a:ext cx="88900" cy="96520"/>
          </a:xfrm>
          <a:custGeom>
            <a:avLst/>
            <a:gdLst/>
            <a:ahLst/>
            <a:cxnLst/>
            <a:rect l="l" t="t" r="r" b="b"/>
            <a:pathLst>
              <a:path w="88900" h="96520">
                <a:moveTo>
                  <a:pt x="50263" y="95901"/>
                </a:moveTo>
                <a:lnTo>
                  <a:pt x="30747" y="92233"/>
                </a:lnTo>
                <a:lnTo>
                  <a:pt x="14764" y="82178"/>
                </a:lnTo>
                <a:lnTo>
                  <a:pt x="3966" y="67154"/>
                </a:lnTo>
                <a:lnTo>
                  <a:pt x="0" y="48581"/>
                </a:lnTo>
                <a:lnTo>
                  <a:pt x="3534" y="30609"/>
                </a:lnTo>
                <a:lnTo>
                  <a:pt x="13665" y="15063"/>
                </a:lnTo>
                <a:lnTo>
                  <a:pt x="29686" y="4130"/>
                </a:lnTo>
                <a:lnTo>
                  <a:pt x="50891" y="0"/>
                </a:lnTo>
                <a:lnTo>
                  <a:pt x="59040" y="295"/>
                </a:lnTo>
                <a:lnTo>
                  <a:pt x="70840" y="2365"/>
                </a:lnTo>
                <a:lnTo>
                  <a:pt x="79487" y="6940"/>
                </a:lnTo>
                <a:lnTo>
                  <a:pt x="51520" y="6940"/>
                </a:lnTo>
                <a:lnTo>
                  <a:pt x="38198" y="9621"/>
                </a:lnTo>
                <a:lnTo>
                  <a:pt x="27880" y="17508"/>
                </a:lnTo>
                <a:lnTo>
                  <a:pt x="21214" y="30363"/>
                </a:lnTo>
                <a:lnTo>
                  <a:pt x="18848" y="47950"/>
                </a:lnTo>
                <a:lnTo>
                  <a:pt x="22117" y="67233"/>
                </a:lnTo>
                <a:lnTo>
                  <a:pt x="30393" y="80127"/>
                </a:lnTo>
                <a:lnTo>
                  <a:pt x="41379" y="87344"/>
                </a:lnTo>
                <a:lnTo>
                  <a:pt x="52776" y="89591"/>
                </a:lnTo>
                <a:lnTo>
                  <a:pt x="72497" y="89591"/>
                </a:lnTo>
                <a:lnTo>
                  <a:pt x="69240" y="92016"/>
                </a:lnTo>
                <a:lnTo>
                  <a:pt x="50263" y="95901"/>
                </a:lnTo>
                <a:close/>
              </a:path>
              <a:path w="88900" h="96520">
                <a:moveTo>
                  <a:pt x="81678" y="29022"/>
                </a:moveTo>
                <a:lnTo>
                  <a:pt x="70369" y="29022"/>
                </a:lnTo>
                <a:lnTo>
                  <a:pt x="65971" y="24606"/>
                </a:lnTo>
                <a:lnTo>
                  <a:pt x="65971" y="15142"/>
                </a:lnTo>
                <a:lnTo>
                  <a:pt x="68484" y="11356"/>
                </a:lnTo>
                <a:lnTo>
                  <a:pt x="72254" y="10094"/>
                </a:lnTo>
                <a:lnTo>
                  <a:pt x="64714" y="6940"/>
                </a:lnTo>
                <a:lnTo>
                  <a:pt x="79487" y="6940"/>
                </a:lnTo>
                <a:lnTo>
                  <a:pt x="81462" y="7985"/>
                </a:lnTo>
                <a:lnTo>
                  <a:pt x="86076" y="18927"/>
                </a:lnTo>
                <a:lnTo>
                  <a:pt x="86076" y="25237"/>
                </a:lnTo>
                <a:lnTo>
                  <a:pt x="81678" y="29022"/>
                </a:lnTo>
                <a:close/>
              </a:path>
              <a:path w="88900" h="96520">
                <a:moveTo>
                  <a:pt x="72497" y="89591"/>
                </a:moveTo>
                <a:lnTo>
                  <a:pt x="52776" y="89591"/>
                </a:lnTo>
                <a:lnTo>
                  <a:pt x="61877" y="88300"/>
                </a:lnTo>
                <a:lnTo>
                  <a:pt x="69976" y="84465"/>
                </a:lnTo>
                <a:lnTo>
                  <a:pt x="76544" y="78146"/>
                </a:lnTo>
                <a:lnTo>
                  <a:pt x="81050" y="69402"/>
                </a:lnTo>
                <a:lnTo>
                  <a:pt x="82306" y="66878"/>
                </a:lnTo>
                <a:lnTo>
                  <a:pt x="82306" y="66247"/>
                </a:lnTo>
                <a:lnTo>
                  <a:pt x="88589" y="66247"/>
                </a:lnTo>
                <a:lnTo>
                  <a:pt x="88589" y="68771"/>
                </a:lnTo>
                <a:lnTo>
                  <a:pt x="86930" y="74074"/>
                </a:lnTo>
                <a:lnTo>
                  <a:pt x="80971" y="83282"/>
                </a:lnTo>
                <a:lnTo>
                  <a:pt x="72497" y="89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C9DE06C0-8A93-4AB6-8F47-AC45EFE9260C}"/>
              </a:ext>
            </a:extLst>
          </p:cNvPr>
          <p:cNvSpPr/>
          <p:nvPr/>
        </p:nvSpPr>
        <p:spPr>
          <a:xfrm>
            <a:off x="8358249" y="5535314"/>
            <a:ext cx="90170" cy="96520"/>
          </a:xfrm>
          <a:custGeom>
            <a:avLst/>
            <a:gdLst/>
            <a:ahLst/>
            <a:cxnLst/>
            <a:rect l="l" t="t" r="r" b="b"/>
            <a:pathLst>
              <a:path w="90170" h="96520">
                <a:moveTo>
                  <a:pt x="50891" y="95901"/>
                </a:moveTo>
                <a:lnTo>
                  <a:pt x="31277" y="92135"/>
                </a:lnTo>
                <a:lnTo>
                  <a:pt x="15079" y="81862"/>
                </a:lnTo>
                <a:lnTo>
                  <a:pt x="4064" y="66622"/>
                </a:lnTo>
                <a:lnTo>
                  <a:pt x="0" y="47950"/>
                </a:lnTo>
                <a:lnTo>
                  <a:pt x="3671" y="29545"/>
                </a:lnTo>
                <a:lnTo>
                  <a:pt x="13822" y="14274"/>
                </a:lnTo>
                <a:lnTo>
                  <a:pt x="29156" y="3854"/>
                </a:lnTo>
                <a:lnTo>
                  <a:pt x="48378" y="0"/>
                </a:lnTo>
                <a:lnTo>
                  <a:pt x="68111" y="3834"/>
                </a:lnTo>
                <a:lnTo>
                  <a:pt x="70513" y="5678"/>
                </a:lnTo>
                <a:lnTo>
                  <a:pt x="48378" y="5678"/>
                </a:lnTo>
                <a:lnTo>
                  <a:pt x="40672" y="6930"/>
                </a:lnTo>
                <a:lnTo>
                  <a:pt x="31493" y="11908"/>
                </a:lnTo>
                <a:lnTo>
                  <a:pt x="23374" y="22447"/>
                </a:lnTo>
                <a:lnTo>
                  <a:pt x="18848" y="40379"/>
                </a:lnTo>
                <a:lnTo>
                  <a:pt x="89754" y="40379"/>
                </a:lnTo>
                <a:lnTo>
                  <a:pt x="89846" y="41010"/>
                </a:lnTo>
                <a:lnTo>
                  <a:pt x="89846" y="46057"/>
                </a:lnTo>
                <a:lnTo>
                  <a:pt x="18848" y="46057"/>
                </a:lnTo>
                <a:lnTo>
                  <a:pt x="18975" y="52928"/>
                </a:lnTo>
                <a:lnTo>
                  <a:pt x="38483" y="86121"/>
                </a:lnTo>
                <a:lnTo>
                  <a:pt x="52776" y="89591"/>
                </a:lnTo>
                <a:lnTo>
                  <a:pt x="72822" y="89591"/>
                </a:lnTo>
                <a:lnTo>
                  <a:pt x="68906" y="92283"/>
                </a:lnTo>
                <a:lnTo>
                  <a:pt x="50891" y="95901"/>
                </a:lnTo>
                <a:close/>
              </a:path>
              <a:path w="90170" h="96520">
                <a:moveTo>
                  <a:pt x="89754" y="40379"/>
                </a:moveTo>
                <a:lnTo>
                  <a:pt x="75395" y="40379"/>
                </a:lnTo>
                <a:lnTo>
                  <a:pt x="74531" y="32827"/>
                </a:lnTo>
                <a:lnTo>
                  <a:pt x="71311" y="21136"/>
                </a:lnTo>
                <a:lnTo>
                  <a:pt x="63379" y="10390"/>
                </a:lnTo>
                <a:lnTo>
                  <a:pt x="48378" y="5678"/>
                </a:lnTo>
                <a:lnTo>
                  <a:pt x="70513" y="5678"/>
                </a:lnTo>
                <a:lnTo>
                  <a:pt x="80893" y="13643"/>
                </a:lnTo>
                <a:lnTo>
                  <a:pt x="87784" y="26883"/>
                </a:lnTo>
                <a:lnTo>
                  <a:pt x="89754" y="40379"/>
                </a:lnTo>
                <a:close/>
              </a:path>
              <a:path w="90170" h="96520">
                <a:moveTo>
                  <a:pt x="72822" y="89591"/>
                </a:moveTo>
                <a:lnTo>
                  <a:pt x="52776" y="89591"/>
                </a:lnTo>
                <a:lnTo>
                  <a:pt x="59688" y="88734"/>
                </a:lnTo>
                <a:lnTo>
                  <a:pt x="68013" y="85569"/>
                </a:lnTo>
                <a:lnTo>
                  <a:pt x="76102" y="79211"/>
                </a:lnTo>
                <a:lnTo>
                  <a:pt x="82306" y="68771"/>
                </a:lnTo>
                <a:lnTo>
                  <a:pt x="82935" y="66878"/>
                </a:lnTo>
                <a:lnTo>
                  <a:pt x="83563" y="65616"/>
                </a:lnTo>
                <a:lnTo>
                  <a:pt x="89217" y="65616"/>
                </a:lnTo>
                <a:lnTo>
                  <a:pt x="89846" y="67509"/>
                </a:lnTo>
                <a:lnTo>
                  <a:pt x="89846" y="68771"/>
                </a:lnTo>
                <a:lnTo>
                  <a:pt x="87735" y="74873"/>
                </a:lnTo>
                <a:lnTo>
                  <a:pt x="80971" y="83992"/>
                </a:lnTo>
                <a:lnTo>
                  <a:pt x="72822" y="89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E8AD5498-5D46-4302-B0FA-B0505537B7C4}"/>
              </a:ext>
            </a:extLst>
          </p:cNvPr>
          <p:cNvSpPr/>
          <p:nvPr/>
        </p:nvSpPr>
        <p:spPr>
          <a:xfrm>
            <a:off x="8468200" y="5536581"/>
            <a:ext cx="113030" cy="93345"/>
          </a:xfrm>
          <a:custGeom>
            <a:avLst/>
            <a:gdLst/>
            <a:ahLst/>
            <a:cxnLst/>
            <a:rect l="l" t="t" r="r" b="b"/>
            <a:pathLst>
              <a:path w="113029" h="93345">
                <a:moveTo>
                  <a:pt x="32043" y="85175"/>
                </a:moveTo>
                <a:lnTo>
                  <a:pt x="15707" y="85175"/>
                </a:lnTo>
                <a:lnTo>
                  <a:pt x="15707" y="11356"/>
                </a:lnTo>
                <a:lnTo>
                  <a:pt x="13822" y="9463"/>
                </a:lnTo>
                <a:lnTo>
                  <a:pt x="0" y="9463"/>
                </a:lnTo>
                <a:lnTo>
                  <a:pt x="0" y="1892"/>
                </a:lnTo>
                <a:lnTo>
                  <a:pt x="30786" y="0"/>
                </a:lnTo>
                <a:lnTo>
                  <a:pt x="30786" y="20189"/>
                </a:lnTo>
                <a:lnTo>
                  <a:pt x="37512" y="20189"/>
                </a:lnTo>
                <a:lnTo>
                  <a:pt x="35007" y="23511"/>
                </a:lnTo>
                <a:lnTo>
                  <a:pt x="32043" y="37855"/>
                </a:lnTo>
                <a:lnTo>
                  <a:pt x="32043" y="85175"/>
                </a:lnTo>
                <a:close/>
              </a:path>
              <a:path w="113029" h="93345">
                <a:moveTo>
                  <a:pt x="37512" y="20189"/>
                </a:moveTo>
                <a:lnTo>
                  <a:pt x="30786" y="20189"/>
                </a:lnTo>
                <a:lnTo>
                  <a:pt x="36362" y="12510"/>
                </a:lnTo>
                <a:lnTo>
                  <a:pt x="43823" y="6072"/>
                </a:lnTo>
                <a:lnTo>
                  <a:pt x="53404" y="1646"/>
                </a:lnTo>
                <a:lnTo>
                  <a:pt x="65342" y="0"/>
                </a:lnTo>
                <a:lnTo>
                  <a:pt x="79528" y="1961"/>
                </a:lnTo>
                <a:lnTo>
                  <a:pt x="85910" y="5678"/>
                </a:lnTo>
                <a:lnTo>
                  <a:pt x="63457" y="5678"/>
                </a:lnTo>
                <a:lnTo>
                  <a:pt x="52717" y="7600"/>
                </a:lnTo>
                <a:lnTo>
                  <a:pt x="42567" y="13486"/>
                </a:lnTo>
                <a:lnTo>
                  <a:pt x="37512" y="20189"/>
                </a:lnTo>
                <a:close/>
              </a:path>
              <a:path w="113029" h="93345">
                <a:moveTo>
                  <a:pt x="96757" y="85175"/>
                </a:moveTo>
                <a:lnTo>
                  <a:pt x="79793" y="85175"/>
                </a:lnTo>
                <a:lnTo>
                  <a:pt x="79793" y="27760"/>
                </a:lnTo>
                <a:lnTo>
                  <a:pt x="79273" y="19785"/>
                </a:lnTo>
                <a:lnTo>
                  <a:pt x="77044" y="12697"/>
                </a:lnTo>
                <a:lnTo>
                  <a:pt x="72106" y="7620"/>
                </a:lnTo>
                <a:lnTo>
                  <a:pt x="63457" y="5678"/>
                </a:lnTo>
                <a:lnTo>
                  <a:pt x="85910" y="5678"/>
                </a:lnTo>
                <a:lnTo>
                  <a:pt x="89296" y="7650"/>
                </a:lnTo>
                <a:lnTo>
                  <a:pt x="94941" y="16768"/>
                </a:lnTo>
                <a:lnTo>
                  <a:pt x="96757" y="29022"/>
                </a:lnTo>
                <a:lnTo>
                  <a:pt x="96757" y="85175"/>
                </a:lnTo>
                <a:close/>
              </a:path>
              <a:path w="113029" h="93345">
                <a:moveTo>
                  <a:pt x="0" y="92746"/>
                </a:moveTo>
                <a:lnTo>
                  <a:pt x="0" y="85175"/>
                </a:lnTo>
                <a:lnTo>
                  <a:pt x="47750" y="85175"/>
                </a:lnTo>
                <a:lnTo>
                  <a:pt x="47750" y="92115"/>
                </a:lnTo>
                <a:lnTo>
                  <a:pt x="15079" y="92115"/>
                </a:lnTo>
                <a:lnTo>
                  <a:pt x="0" y="92746"/>
                </a:lnTo>
                <a:close/>
              </a:path>
              <a:path w="113029" h="93345">
                <a:moveTo>
                  <a:pt x="64713" y="92746"/>
                </a:moveTo>
                <a:lnTo>
                  <a:pt x="64086" y="92746"/>
                </a:lnTo>
                <a:lnTo>
                  <a:pt x="64086" y="85175"/>
                </a:lnTo>
                <a:lnTo>
                  <a:pt x="112464" y="85175"/>
                </a:lnTo>
                <a:lnTo>
                  <a:pt x="112464" y="92115"/>
                </a:lnTo>
                <a:lnTo>
                  <a:pt x="79165" y="92115"/>
                </a:lnTo>
                <a:lnTo>
                  <a:pt x="64713" y="92746"/>
                </a:lnTo>
                <a:close/>
              </a:path>
              <a:path w="113029" h="93345">
                <a:moveTo>
                  <a:pt x="47750" y="92746"/>
                </a:moveTo>
                <a:lnTo>
                  <a:pt x="45865" y="92746"/>
                </a:lnTo>
                <a:lnTo>
                  <a:pt x="31414" y="92115"/>
                </a:lnTo>
                <a:lnTo>
                  <a:pt x="47750" y="92115"/>
                </a:lnTo>
                <a:lnTo>
                  <a:pt x="47750" y="92746"/>
                </a:lnTo>
                <a:close/>
              </a:path>
              <a:path w="113029" h="93345">
                <a:moveTo>
                  <a:pt x="112464" y="92746"/>
                </a:moveTo>
                <a:lnTo>
                  <a:pt x="110580" y="92746"/>
                </a:lnTo>
                <a:lnTo>
                  <a:pt x="96129" y="92115"/>
                </a:lnTo>
                <a:lnTo>
                  <a:pt x="112464" y="92115"/>
                </a:lnTo>
                <a:lnTo>
                  <a:pt x="112464" y="92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2C548D32-FD73-4D05-8958-E056424B0192}"/>
              </a:ext>
            </a:extLst>
          </p:cNvPr>
          <p:cNvSpPr/>
          <p:nvPr/>
        </p:nvSpPr>
        <p:spPr>
          <a:xfrm>
            <a:off x="8765384" y="5358028"/>
            <a:ext cx="69850" cy="301625"/>
          </a:xfrm>
          <a:custGeom>
            <a:avLst/>
            <a:gdLst/>
            <a:ahLst/>
            <a:cxnLst/>
            <a:rect l="l" t="t" r="r" b="b"/>
            <a:pathLst>
              <a:path w="69850" h="301625">
                <a:moveTo>
                  <a:pt x="68484" y="301583"/>
                </a:moveTo>
                <a:lnTo>
                  <a:pt x="66599" y="301583"/>
                </a:lnTo>
                <a:lnTo>
                  <a:pt x="60473" y="297946"/>
                </a:lnTo>
                <a:lnTo>
                  <a:pt x="34085" y="269376"/>
                </a:lnTo>
                <a:lnTo>
                  <a:pt x="9542" y="219020"/>
                </a:lnTo>
                <a:lnTo>
                  <a:pt x="746" y="170537"/>
                </a:lnTo>
                <a:lnTo>
                  <a:pt x="0" y="150791"/>
                </a:lnTo>
                <a:lnTo>
                  <a:pt x="824" y="130099"/>
                </a:lnTo>
                <a:lnTo>
                  <a:pt x="9542" y="83272"/>
                </a:lnTo>
                <a:lnTo>
                  <a:pt x="33290" y="33271"/>
                </a:lnTo>
                <a:lnTo>
                  <a:pt x="60287" y="3755"/>
                </a:lnTo>
                <a:lnTo>
                  <a:pt x="66599" y="0"/>
                </a:lnTo>
                <a:lnTo>
                  <a:pt x="68484" y="0"/>
                </a:lnTo>
                <a:lnTo>
                  <a:pt x="69741" y="630"/>
                </a:lnTo>
                <a:lnTo>
                  <a:pt x="69741" y="4416"/>
                </a:lnTo>
                <a:lnTo>
                  <a:pt x="65342" y="8202"/>
                </a:lnTo>
                <a:lnTo>
                  <a:pt x="42508" y="38733"/>
                </a:lnTo>
                <a:lnTo>
                  <a:pt x="27802" y="73582"/>
                </a:lnTo>
                <a:lnTo>
                  <a:pt x="19929" y="111388"/>
                </a:lnTo>
                <a:lnTo>
                  <a:pt x="17592" y="150791"/>
                </a:lnTo>
                <a:lnTo>
                  <a:pt x="19654" y="186882"/>
                </a:lnTo>
                <a:lnTo>
                  <a:pt x="27017" y="224216"/>
                </a:lnTo>
                <a:lnTo>
                  <a:pt x="41448" y="260011"/>
                </a:lnTo>
                <a:lnTo>
                  <a:pt x="64715" y="291488"/>
                </a:lnTo>
                <a:lnTo>
                  <a:pt x="69741" y="296536"/>
                </a:lnTo>
                <a:lnTo>
                  <a:pt x="69741" y="300321"/>
                </a:lnTo>
                <a:lnTo>
                  <a:pt x="68484" y="301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EDA1416E-1D7A-4F19-81EC-23257CEA16F1}"/>
              </a:ext>
            </a:extLst>
          </p:cNvPr>
          <p:cNvSpPr/>
          <p:nvPr/>
        </p:nvSpPr>
        <p:spPr>
          <a:xfrm>
            <a:off x="8860885" y="5450775"/>
            <a:ext cx="132080" cy="136525"/>
          </a:xfrm>
          <a:custGeom>
            <a:avLst/>
            <a:gdLst/>
            <a:ahLst/>
            <a:cxnLst/>
            <a:rect l="l" t="t" r="r" b="b"/>
            <a:pathLst>
              <a:path w="132079" h="136525">
                <a:moveTo>
                  <a:pt x="6910" y="49212"/>
                </a:moveTo>
                <a:lnTo>
                  <a:pt x="0" y="49212"/>
                </a:lnTo>
                <a:lnTo>
                  <a:pt x="0" y="46057"/>
                </a:lnTo>
                <a:lnTo>
                  <a:pt x="2208" y="37796"/>
                </a:lnTo>
                <a:lnTo>
                  <a:pt x="9188" y="22082"/>
                </a:lnTo>
                <a:lnTo>
                  <a:pt x="21470" y="6841"/>
                </a:lnTo>
                <a:lnTo>
                  <a:pt x="39582" y="0"/>
                </a:lnTo>
                <a:lnTo>
                  <a:pt x="49870" y="1981"/>
                </a:lnTo>
                <a:lnTo>
                  <a:pt x="56283" y="6309"/>
                </a:lnTo>
                <a:lnTo>
                  <a:pt x="38953" y="6309"/>
                </a:lnTo>
                <a:lnTo>
                  <a:pt x="31767" y="7876"/>
                </a:lnTo>
                <a:lnTo>
                  <a:pt x="23874" y="13643"/>
                </a:lnTo>
                <a:lnTo>
                  <a:pt x="15982" y="25207"/>
                </a:lnTo>
                <a:lnTo>
                  <a:pt x="8796" y="44164"/>
                </a:lnTo>
                <a:lnTo>
                  <a:pt x="6910" y="48581"/>
                </a:lnTo>
                <a:lnTo>
                  <a:pt x="6910" y="49212"/>
                </a:lnTo>
                <a:close/>
              </a:path>
              <a:path w="132079" h="136525">
                <a:moveTo>
                  <a:pt x="77358" y="129971"/>
                </a:moveTo>
                <a:lnTo>
                  <a:pt x="65342" y="129971"/>
                </a:lnTo>
                <a:lnTo>
                  <a:pt x="88628" y="118929"/>
                </a:lnTo>
                <a:lnTo>
                  <a:pt x="105553" y="93692"/>
                </a:lnTo>
                <a:lnTo>
                  <a:pt x="115880" y="66089"/>
                </a:lnTo>
                <a:lnTo>
                  <a:pt x="119375" y="47950"/>
                </a:lnTo>
                <a:lnTo>
                  <a:pt x="118590" y="40468"/>
                </a:lnTo>
                <a:lnTo>
                  <a:pt x="116391" y="33991"/>
                </a:lnTo>
                <a:lnTo>
                  <a:pt x="113014" y="28342"/>
                </a:lnTo>
                <a:lnTo>
                  <a:pt x="108694" y="23344"/>
                </a:lnTo>
                <a:lnTo>
                  <a:pt x="105553" y="20189"/>
                </a:lnTo>
                <a:lnTo>
                  <a:pt x="104297" y="18296"/>
                </a:lnTo>
                <a:lnTo>
                  <a:pt x="104297" y="7571"/>
                </a:lnTo>
                <a:lnTo>
                  <a:pt x="111207" y="0"/>
                </a:lnTo>
                <a:lnTo>
                  <a:pt x="124401" y="0"/>
                </a:lnTo>
                <a:lnTo>
                  <a:pt x="131941" y="5047"/>
                </a:lnTo>
                <a:lnTo>
                  <a:pt x="131941" y="20820"/>
                </a:lnTo>
                <a:lnTo>
                  <a:pt x="128505" y="45515"/>
                </a:lnTo>
                <a:lnTo>
                  <a:pt x="117176" y="84465"/>
                </a:lnTo>
                <a:lnTo>
                  <a:pt x="96423" y="120458"/>
                </a:lnTo>
                <a:lnTo>
                  <a:pt x="77358" y="129971"/>
                </a:lnTo>
                <a:close/>
              </a:path>
              <a:path w="132079" h="136525">
                <a:moveTo>
                  <a:pt x="64714" y="136280"/>
                </a:moveTo>
                <a:lnTo>
                  <a:pt x="52600" y="135077"/>
                </a:lnTo>
                <a:lnTo>
                  <a:pt x="39425" y="129971"/>
                </a:lnTo>
                <a:lnTo>
                  <a:pt x="28842" y="118713"/>
                </a:lnTo>
                <a:lnTo>
                  <a:pt x="24502" y="99055"/>
                </a:lnTo>
                <a:lnTo>
                  <a:pt x="25298" y="89039"/>
                </a:lnTo>
                <a:lnTo>
                  <a:pt x="41466" y="37224"/>
                </a:lnTo>
                <a:lnTo>
                  <a:pt x="46493" y="23975"/>
                </a:lnTo>
                <a:lnTo>
                  <a:pt x="46493" y="6309"/>
                </a:lnTo>
                <a:lnTo>
                  <a:pt x="56283" y="6309"/>
                </a:lnTo>
                <a:lnTo>
                  <a:pt x="57803" y="7334"/>
                </a:lnTo>
                <a:lnTo>
                  <a:pt x="62908" y="15171"/>
                </a:lnTo>
                <a:lnTo>
                  <a:pt x="64714" y="24606"/>
                </a:lnTo>
                <a:lnTo>
                  <a:pt x="64714" y="30284"/>
                </a:lnTo>
                <a:lnTo>
                  <a:pt x="62828" y="34701"/>
                </a:lnTo>
                <a:lnTo>
                  <a:pt x="60944" y="39748"/>
                </a:lnTo>
                <a:lnTo>
                  <a:pt x="54219" y="58045"/>
                </a:lnTo>
                <a:lnTo>
                  <a:pt x="48614" y="74922"/>
                </a:lnTo>
                <a:lnTo>
                  <a:pt x="44775" y="90143"/>
                </a:lnTo>
                <a:lnTo>
                  <a:pt x="43352" y="103472"/>
                </a:lnTo>
                <a:lnTo>
                  <a:pt x="44667" y="114267"/>
                </a:lnTo>
                <a:lnTo>
                  <a:pt x="48692" y="122636"/>
                </a:lnTo>
                <a:lnTo>
                  <a:pt x="55544" y="128048"/>
                </a:lnTo>
                <a:lnTo>
                  <a:pt x="65342" y="129971"/>
                </a:lnTo>
                <a:lnTo>
                  <a:pt x="77358" y="129971"/>
                </a:lnTo>
                <a:lnTo>
                  <a:pt x="64714" y="136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2B24FBE6-A91F-43EB-A134-F9C88EB49DB7}"/>
              </a:ext>
            </a:extLst>
          </p:cNvPr>
          <p:cNvSpPr/>
          <p:nvPr/>
        </p:nvSpPr>
        <p:spPr>
          <a:xfrm>
            <a:off x="9007905" y="5535314"/>
            <a:ext cx="88900" cy="96520"/>
          </a:xfrm>
          <a:custGeom>
            <a:avLst/>
            <a:gdLst/>
            <a:ahLst/>
            <a:cxnLst/>
            <a:rect l="l" t="t" r="r" b="b"/>
            <a:pathLst>
              <a:path w="88900" h="96520">
                <a:moveTo>
                  <a:pt x="49635" y="95901"/>
                </a:moveTo>
                <a:lnTo>
                  <a:pt x="30217" y="92233"/>
                </a:lnTo>
                <a:lnTo>
                  <a:pt x="14450" y="82178"/>
                </a:lnTo>
                <a:lnTo>
                  <a:pt x="3867" y="67154"/>
                </a:lnTo>
                <a:lnTo>
                  <a:pt x="0" y="48581"/>
                </a:lnTo>
                <a:lnTo>
                  <a:pt x="3534" y="30609"/>
                </a:lnTo>
                <a:lnTo>
                  <a:pt x="13665" y="15063"/>
                </a:lnTo>
                <a:lnTo>
                  <a:pt x="29687" y="4130"/>
                </a:lnTo>
                <a:lnTo>
                  <a:pt x="50892" y="0"/>
                </a:lnTo>
                <a:lnTo>
                  <a:pt x="58775" y="295"/>
                </a:lnTo>
                <a:lnTo>
                  <a:pt x="70604" y="2365"/>
                </a:lnTo>
                <a:lnTo>
                  <a:pt x="79371" y="6940"/>
                </a:lnTo>
                <a:lnTo>
                  <a:pt x="51520" y="6940"/>
                </a:lnTo>
                <a:lnTo>
                  <a:pt x="38198" y="9621"/>
                </a:lnTo>
                <a:lnTo>
                  <a:pt x="27880" y="17508"/>
                </a:lnTo>
                <a:lnTo>
                  <a:pt x="21215" y="30363"/>
                </a:lnTo>
                <a:lnTo>
                  <a:pt x="18849" y="47950"/>
                </a:lnTo>
                <a:lnTo>
                  <a:pt x="22020" y="67233"/>
                </a:lnTo>
                <a:lnTo>
                  <a:pt x="30080" y="80127"/>
                </a:lnTo>
                <a:lnTo>
                  <a:pt x="40849" y="87344"/>
                </a:lnTo>
                <a:lnTo>
                  <a:pt x="52149" y="89591"/>
                </a:lnTo>
                <a:lnTo>
                  <a:pt x="72284" y="89591"/>
                </a:lnTo>
                <a:lnTo>
                  <a:pt x="68975" y="92016"/>
                </a:lnTo>
                <a:lnTo>
                  <a:pt x="49635" y="95901"/>
                </a:lnTo>
                <a:close/>
              </a:path>
              <a:path w="88900" h="96520">
                <a:moveTo>
                  <a:pt x="81678" y="29022"/>
                </a:moveTo>
                <a:lnTo>
                  <a:pt x="69741" y="29022"/>
                </a:lnTo>
                <a:lnTo>
                  <a:pt x="65971" y="24606"/>
                </a:lnTo>
                <a:lnTo>
                  <a:pt x="65971" y="15142"/>
                </a:lnTo>
                <a:lnTo>
                  <a:pt x="67855" y="11356"/>
                </a:lnTo>
                <a:lnTo>
                  <a:pt x="71625" y="10094"/>
                </a:lnTo>
                <a:lnTo>
                  <a:pt x="64086" y="6940"/>
                </a:lnTo>
                <a:lnTo>
                  <a:pt x="79371" y="6940"/>
                </a:lnTo>
                <a:lnTo>
                  <a:pt x="81374" y="7985"/>
                </a:lnTo>
                <a:lnTo>
                  <a:pt x="86076" y="18927"/>
                </a:lnTo>
                <a:lnTo>
                  <a:pt x="86076" y="25237"/>
                </a:lnTo>
                <a:lnTo>
                  <a:pt x="81678" y="29022"/>
                </a:lnTo>
                <a:close/>
              </a:path>
              <a:path w="88900" h="96520">
                <a:moveTo>
                  <a:pt x="72284" y="89591"/>
                </a:moveTo>
                <a:lnTo>
                  <a:pt x="52149" y="89591"/>
                </a:lnTo>
                <a:lnTo>
                  <a:pt x="61524" y="88300"/>
                </a:lnTo>
                <a:lnTo>
                  <a:pt x="69662" y="84465"/>
                </a:lnTo>
                <a:lnTo>
                  <a:pt x="76269" y="78146"/>
                </a:lnTo>
                <a:lnTo>
                  <a:pt x="81050" y="69402"/>
                </a:lnTo>
                <a:lnTo>
                  <a:pt x="81678" y="66878"/>
                </a:lnTo>
                <a:lnTo>
                  <a:pt x="82306" y="66247"/>
                </a:lnTo>
                <a:lnTo>
                  <a:pt x="88589" y="66247"/>
                </a:lnTo>
                <a:lnTo>
                  <a:pt x="88589" y="68771"/>
                </a:lnTo>
                <a:lnTo>
                  <a:pt x="86920" y="74074"/>
                </a:lnTo>
                <a:lnTo>
                  <a:pt x="80893" y="83282"/>
                </a:lnTo>
                <a:lnTo>
                  <a:pt x="72284" y="89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645928C3-5D80-4974-B498-4DD968087340}"/>
              </a:ext>
            </a:extLst>
          </p:cNvPr>
          <p:cNvSpPr/>
          <p:nvPr/>
        </p:nvSpPr>
        <p:spPr>
          <a:xfrm>
            <a:off x="9112836" y="5535315"/>
            <a:ext cx="90805" cy="96520"/>
          </a:xfrm>
          <a:custGeom>
            <a:avLst/>
            <a:gdLst/>
            <a:ahLst/>
            <a:cxnLst/>
            <a:rect l="l" t="t" r="r" b="b"/>
            <a:pathLst>
              <a:path w="90804" h="96520">
                <a:moveTo>
                  <a:pt x="51520" y="95901"/>
                </a:moveTo>
                <a:lnTo>
                  <a:pt x="31542" y="92135"/>
                </a:lnTo>
                <a:lnTo>
                  <a:pt x="15157" y="81862"/>
                </a:lnTo>
                <a:lnTo>
                  <a:pt x="4074" y="66622"/>
                </a:lnTo>
                <a:lnTo>
                  <a:pt x="0" y="47950"/>
                </a:lnTo>
                <a:lnTo>
                  <a:pt x="3760" y="29545"/>
                </a:lnTo>
                <a:lnTo>
                  <a:pt x="14058" y="14274"/>
                </a:lnTo>
                <a:lnTo>
                  <a:pt x="29422" y="3854"/>
                </a:lnTo>
                <a:lnTo>
                  <a:pt x="48378" y="0"/>
                </a:lnTo>
                <a:lnTo>
                  <a:pt x="68209" y="3834"/>
                </a:lnTo>
                <a:lnTo>
                  <a:pt x="70652" y="5678"/>
                </a:lnTo>
                <a:lnTo>
                  <a:pt x="48378" y="5678"/>
                </a:lnTo>
                <a:lnTo>
                  <a:pt x="41035" y="6930"/>
                </a:lnTo>
                <a:lnTo>
                  <a:pt x="32043" y="11908"/>
                </a:lnTo>
                <a:lnTo>
                  <a:pt x="23993" y="22447"/>
                </a:lnTo>
                <a:lnTo>
                  <a:pt x="19477" y="40379"/>
                </a:lnTo>
                <a:lnTo>
                  <a:pt x="90378" y="40379"/>
                </a:lnTo>
                <a:lnTo>
                  <a:pt x="90474" y="41010"/>
                </a:lnTo>
                <a:lnTo>
                  <a:pt x="90474" y="46057"/>
                </a:lnTo>
                <a:lnTo>
                  <a:pt x="19477" y="46057"/>
                </a:lnTo>
                <a:lnTo>
                  <a:pt x="19594" y="52928"/>
                </a:lnTo>
                <a:lnTo>
                  <a:pt x="38483" y="86121"/>
                </a:lnTo>
                <a:lnTo>
                  <a:pt x="52777" y="89591"/>
                </a:lnTo>
                <a:lnTo>
                  <a:pt x="73451" y="89591"/>
                </a:lnTo>
                <a:lnTo>
                  <a:pt x="69535" y="92283"/>
                </a:lnTo>
                <a:lnTo>
                  <a:pt x="51520" y="95901"/>
                </a:lnTo>
                <a:close/>
              </a:path>
              <a:path w="90804" h="96520">
                <a:moveTo>
                  <a:pt x="90378" y="40379"/>
                </a:moveTo>
                <a:lnTo>
                  <a:pt x="75395" y="40379"/>
                </a:lnTo>
                <a:lnTo>
                  <a:pt x="74885" y="32827"/>
                </a:lnTo>
                <a:lnTo>
                  <a:pt x="71783" y="21136"/>
                </a:lnTo>
                <a:lnTo>
                  <a:pt x="63733" y="10390"/>
                </a:lnTo>
                <a:lnTo>
                  <a:pt x="48378" y="5678"/>
                </a:lnTo>
                <a:lnTo>
                  <a:pt x="70652" y="5678"/>
                </a:lnTo>
                <a:lnTo>
                  <a:pt x="81207" y="13643"/>
                </a:lnTo>
                <a:lnTo>
                  <a:pt x="88314" y="26883"/>
                </a:lnTo>
                <a:lnTo>
                  <a:pt x="90378" y="40379"/>
                </a:lnTo>
                <a:close/>
              </a:path>
              <a:path w="90804" h="96520">
                <a:moveTo>
                  <a:pt x="73451" y="89591"/>
                </a:moveTo>
                <a:lnTo>
                  <a:pt x="52777" y="89591"/>
                </a:lnTo>
                <a:lnTo>
                  <a:pt x="59786" y="88734"/>
                </a:lnTo>
                <a:lnTo>
                  <a:pt x="68327" y="85569"/>
                </a:lnTo>
                <a:lnTo>
                  <a:pt x="76632" y="79211"/>
                </a:lnTo>
                <a:lnTo>
                  <a:pt x="82935" y="68771"/>
                </a:lnTo>
                <a:lnTo>
                  <a:pt x="83563" y="66878"/>
                </a:lnTo>
                <a:lnTo>
                  <a:pt x="84191" y="65616"/>
                </a:lnTo>
                <a:lnTo>
                  <a:pt x="89846" y="65616"/>
                </a:lnTo>
                <a:lnTo>
                  <a:pt x="90474" y="67509"/>
                </a:lnTo>
                <a:lnTo>
                  <a:pt x="90474" y="68771"/>
                </a:lnTo>
                <a:lnTo>
                  <a:pt x="88363" y="74873"/>
                </a:lnTo>
                <a:lnTo>
                  <a:pt x="81600" y="83992"/>
                </a:lnTo>
                <a:lnTo>
                  <a:pt x="73451" y="89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DEF4B113-8F34-4F3F-9641-58526A79A9DF}"/>
              </a:ext>
            </a:extLst>
          </p:cNvPr>
          <p:cNvSpPr/>
          <p:nvPr/>
        </p:nvSpPr>
        <p:spPr>
          <a:xfrm>
            <a:off x="9222782" y="5536582"/>
            <a:ext cx="113030" cy="93345"/>
          </a:xfrm>
          <a:custGeom>
            <a:avLst/>
            <a:gdLst/>
            <a:ahLst/>
            <a:cxnLst/>
            <a:rect l="l" t="t" r="r" b="b"/>
            <a:pathLst>
              <a:path w="113029" h="93345">
                <a:moveTo>
                  <a:pt x="32672" y="85175"/>
                </a:moveTo>
                <a:lnTo>
                  <a:pt x="15708" y="85175"/>
                </a:lnTo>
                <a:lnTo>
                  <a:pt x="15708" y="11356"/>
                </a:lnTo>
                <a:lnTo>
                  <a:pt x="14451" y="9463"/>
                </a:lnTo>
                <a:lnTo>
                  <a:pt x="0" y="9463"/>
                </a:lnTo>
                <a:lnTo>
                  <a:pt x="0" y="1892"/>
                </a:lnTo>
                <a:lnTo>
                  <a:pt x="30786" y="0"/>
                </a:lnTo>
                <a:lnTo>
                  <a:pt x="30786" y="20189"/>
                </a:lnTo>
                <a:lnTo>
                  <a:pt x="38004" y="20189"/>
                </a:lnTo>
                <a:lnTo>
                  <a:pt x="35548" y="23511"/>
                </a:lnTo>
                <a:lnTo>
                  <a:pt x="32672" y="37855"/>
                </a:lnTo>
                <a:lnTo>
                  <a:pt x="32672" y="85175"/>
                </a:lnTo>
                <a:close/>
              </a:path>
              <a:path w="113029" h="93345">
                <a:moveTo>
                  <a:pt x="38004" y="20189"/>
                </a:moveTo>
                <a:lnTo>
                  <a:pt x="31415" y="20189"/>
                </a:lnTo>
                <a:lnTo>
                  <a:pt x="36716" y="12510"/>
                </a:lnTo>
                <a:lnTo>
                  <a:pt x="44137" y="6072"/>
                </a:lnTo>
                <a:lnTo>
                  <a:pt x="53680" y="1646"/>
                </a:lnTo>
                <a:lnTo>
                  <a:pt x="65342" y="0"/>
                </a:lnTo>
                <a:lnTo>
                  <a:pt x="79793" y="1961"/>
                </a:lnTo>
                <a:lnTo>
                  <a:pt x="86156" y="5678"/>
                </a:lnTo>
                <a:lnTo>
                  <a:pt x="64086" y="5678"/>
                </a:lnTo>
                <a:lnTo>
                  <a:pt x="53081" y="7600"/>
                </a:lnTo>
                <a:lnTo>
                  <a:pt x="42960" y="13486"/>
                </a:lnTo>
                <a:lnTo>
                  <a:pt x="38004" y="20189"/>
                </a:lnTo>
                <a:close/>
              </a:path>
              <a:path w="113029" h="93345">
                <a:moveTo>
                  <a:pt x="96757" y="85175"/>
                </a:moveTo>
                <a:lnTo>
                  <a:pt x="80421" y="85175"/>
                </a:lnTo>
                <a:lnTo>
                  <a:pt x="80421" y="27760"/>
                </a:lnTo>
                <a:lnTo>
                  <a:pt x="79901" y="19785"/>
                </a:lnTo>
                <a:lnTo>
                  <a:pt x="77673" y="12697"/>
                </a:lnTo>
                <a:lnTo>
                  <a:pt x="72735" y="7620"/>
                </a:lnTo>
                <a:lnTo>
                  <a:pt x="64086" y="5678"/>
                </a:lnTo>
                <a:lnTo>
                  <a:pt x="86156" y="5678"/>
                </a:lnTo>
                <a:lnTo>
                  <a:pt x="89532" y="7650"/>
                </a:lnTo>
                <a:lnTo>
                  <a:pt x="95029" y="16768"/>
                </a:lnTo>
                <a:lnTo>
                  <a:pt x="96757" y="29022"/>
                </a:lnTo>
                <a:lnTo>
                  <a:pt x="96757" y="85175"/>
                </a:lnTo>
                <a:close/>
              </a:path>
              <a:path w="113029" h="93345">
                <a:moveTo>
                  <a:pt x="628" y="92746"/>
                </a:moveTo>
                <a:lnTo>
                  <a:pt x="0" y="92746"/>
                </a:lnTo>
                <a:lnTo>
                  <a:pt x="0" y="85175"/>
                </a:lnTo>
                <a:lnTo>
                  <a:pt x="48378" y="85175"/>
                </a:lnTo>
                <a:lnTo>
                  <a:pt x="48378" y="92115"/>
                </a:lnTo>
                <a:lnTo>
                  <a:pt x="15079" y="92115"/>
                </a:lnTo>
                <a:lnTo>
                  <a:pt x="628" y="92746"/>
                </a:lnTo>
                <a:close/>
              </a:path>
              <a:path w="113029" h="93345">
                <a:moveTo>
                  <a:pt x="65342" y="92746"/>
                </a:moveTo>
                <a:lnTo>
                  <a:pt x="64714" y="92746"/>
                </a:lnTo>
                <a:lnTo>
                  <a:pt x="64714" y="85175"/>
                </a:lnTo>
                <a:lnTo>
                  <a:pt x="112464" y="85175"/>
                </a:lnTo>
                <a:lnTo>
                  <a:pt x="112464" y="92115"/>
                </a:lnTo>
                <a:lnTo>
                  <a:pt x="79794" y="92115"/>
                </a:lnTo>
                <a:lnTo>
                  <a:pt x="65342" y="92746"/>
                </a:lnTo>
                <a:close/>
              </a:path>
              <a:path w="113029" h="93345">
                <a:moveTo>
                  <a:pt x="48378" y="92746"/>
                </a:moveTo>
                <a:lnTo>
                  <a:pt x="46494" y="92746"/>
                </a:lnTo>
                <a:lnTo>
                  <a:pt x="32043" y="92115"/>
                </a:lnTo>
                <a:lnTo>
                  <a:pt x="48378" y="92115"/>
                </a:lnTo>
                <a:lnTo>
                  <a:pt x="48378" y="92746"/>
                </a:lnTo>
                <a:close/>
              </a:path>
              <a:path w="113029" h="93345">
                <a:moveTo>
                  <a:pt x="112464" y="92746"/>
                </a:moveTo>
                <a:lnTo>
                  <a:pt x="110580" y="92746"/>
                </a:lnTo>
                <a:lnTo>
                  <a:pt x="96129" y="92115"/>
                </a:lnTo>
                <a:lnTo>
                  <a:pt x="112464" y="92115"/>
                </a:lnTo>
                <a:lnTo>
                  <a:pt x="112464" y="92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FCE4864A-EE1C-487F-830F-D17B7FB7974B}"/>
              </a:ext>
            </a:extLst>
          </p:cNvPr>
          <p:cNvSpPr/>
          <p:nvPr/>
        </p:nvSpPr>
        <p:spPr>
          <a:xfrm>
            <a:off x="9457770" y="5358029"/>
            <a:ext cx="69215" cy="301625"/>
          </a:xfrm>
          <a:custGeom>
            <a:avLst/>
            <a:gdLst/>
            <a:ahLst/>
            <a:cxnLst/>
            <a:rect l="l" t="t" r="r" b="b"/>
            <a:pathLst>
              <a:path w="69215" h="301625">
                <a:moveTo>
                  <a:pt x="2513" y="301583"/>
                </a:moveTo>
                <a:lnTo>
                  <a:pt x="628" y="301583"/>
                </a:lnTo>
                <a:lnTo>
                  <a:pt x="0" y="300321"/>
                </a:lnTo>
                <a:lnTo>
                  <a:pt x="0" y="296536"/>
                </a:lnTo>
                <a:lnTo>
                  <a:pt x="3769" y="293381"/>
                </a:lnTo>
                <a:lnTo>
                  <a:pt x="26967" y="262052"/>
                </a:lnTo>
                <a:lnTo>
                  <a:pt x="41860" y="226818"/>
                </a:lnTo>
                <a:lnTo>
                  <a:pt x="49802" y="189219"/>
                </a:lnTo>
                <a:lnTo>
                  <a:pt x="52148" y="150791"/>
                </a:lnTo>
                <a:lnTo>
                  <a:pt x="48948" y="106350"/>
                </a:lnTo>
                <a:lnTo>
                  <a:pt x="39739" y="67824"/>
                </a:lnTo>
                <a:lnTo>
                  <a:pt x="25112" y="35450"/>
                </a:lnTo>
                <a:lnTo>
                  <a:pt x="5655" y="9463"/>
                </a:lnTo>
                <a:lnTo>
                  <a:pt x="0" y="4416"/>
                </a:lnTo>
                <a:lnTo>
                  <a:pt x="0" y="1261"/>
                </a:lnTo>
                <a:lnTo>
                  <a:pt x="628" y="0"/>
                </a:lnTo>
                <a:lnTo>
                  <a:pt x="2513" y="0"/>
                </a:lnTo>
                <a:lnTo>
                  <a:pt x="35027" y="31940"/>
                </a:lnTo>
                <a:lnTo>
                  <a:pt x="59570" y="82207"/>
                </a:lnTo>
                <a:lnTo>
                  <a:pt x="68366" y="130769"/>
                </a:lnTo>
                <a:lnTo>
                  <a:pt x="69112" y="150791"/>
                </a:lnTo>
                <a:lnTo>
                  <a:pt x="68376" y="171119"/>
                </a:lnTo>
                <a:lnTo>
                  <a:pt x="59835" y="217690"/>
                </a:lnTo>
                <a:lnTo>
                  <a:pt x="35823" y="267779"/>
                </a:lnTo>
                <a:lnTo>
                  <a:pt x="8825" y="297729"/>
                </a:lnTo>
                <a:lnTo>
                  <a:pt x="2513" y="301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3BDA44E6-4450-4045-96C8-E60893432E95}"/>
              </a:ext>
            </a:extLst>
          </p:cNvPr>
          <p:cNvSpPr/>
          <p:nvPr/>
        </p:nvSpPr>
        <p:spPr>
          <a:xfrm>
            <a:off x="9567721" y="5236891"/>
            <a:ext cx="114935" cy="542925"/>
          </a:xfrm>
          <a:custGeom>
            <a:avLst/>
            <a:gdLst/>
            <a:ahLst/>
            <a:cxnLst/>
            <a:rect l="l" t="t" r="r" b="b"/>
            <a:pathLst>
              <a:path w="114934" h="542925">
                <a:moveTo>
                  <a:pt x="10681" y="542598"/>
                </a:moveTo>
                <a:lnTo>
                  <a:pt x="0" y="542598"/>
                </a:lnTo>
                <a:lnTo>
                  <a:pt x="0" y="538812"/>
                </a:lnTo>
                <a:lnTo>
                  <a:pt x="628" y="537550"/>
                </a:lnTo>
                <a:lnTo>
                  <a:pt x="1256" y="537550"/>
                </a:lnTo>
                <a:lnTo>
                  <a:pt x="26720" y="507619"/>
                </a:lnTo>
                <a:lnTo>
                  <a:pt x="48728" y="472869"/>
                </a:lnTo>
                <a:lnTo>
                  <a:pt x="66756" y="432580"/>
                </a:lnTo>
                <a:lnTo>
                  <a:pt x="80282" y="386034"/>
                </a:lnTo>
                <a:lnTo>
                  <a:pt x="88781" y="332513"/>
                </a:lnTo>
                <a:lnTo>
                  <a:pt x="91731" y="271299"/>
                </a:lnTo>
                <a:lnTo>
                  <a:pt x="89355" y="216812"/>
                </a:lnTo>
                <a:lnTo>
                  <a:pt x="81678" y="163331"/>
                </a:lnTo>
                <a:lnTo>
                  <a:pt x="67875" y="112571"/>
                </a:lnTo>
                <a:lnTo>
                  <a:pt x="47122" y="66247"/>
                </a:lnTo>
                <a:lnTo>
                  <a:pt x="21440" y="27760"/>
                </a:lnTo>
                <a:lnTo>
                  <a:pt x="0" y="4416"/>
                </a:lnTo>
                <a:lnTo>
                  <a:pt x="0" y="0"/>
                </a:lnTo>
                <a:lnTo>
                  <a:pt x="10681" y="0"/>
                </a:lnTo>
                <a:lnTo>
                  <a:pt x="12565" y="1892"/>
                </a:lnTo>
                <a:lnTo>
                  <a:pt x="18662" y="7482"/>
                </a:lnTo>
                <a:lnTo>
                  <a:pt x="66096" y="68130"/>
                </a:lnTo>
                <a:lnTo>
                  <a:pt x="88564" y="115984"/>
                </a:lnTo>
                <a:lnTo>
                  <a:pt x="103492" y="166746"/>
                </a:lnTo>
                <a:lnTo>
                  <a:pt x="111786" y="218992"/>
                </a:lnTo>
                <a:lnTo>
                  <a:pt x="114349" y="271299"/>
                </a:lnTo>
                <a:lnTo>
                  <a:pt x="113161" y="307626"/>
                </a:lnTo>
                <a:lnTo>
                  <a:pt x="103482" y="377679"/>
                </a:lnTo>
                <a:lnTo>
                  <a:pt x="77339" y="453834"/>
                </a:lnTo>
                <a:lnTo>
                  <a:pt x="56860" y="489758"/>
                </a:lnTo>
                <a:lnTo>
                  <a:pt x="34968" y="518347"/>
                </a:lnTo>
                <a:lnTo>
                  <a:pt x="10681" y="542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E3AFE263-3A67-4557-8E48-D0A81F7BB8FD}"/>
              </a:ext>
            </a:extLst>
          </p:cNvPr>
          <p:cNvSpPr/>
          <p:nvPr/>
        </p:nvSpPr>
        <p:spPr>
          <a:xfrm>
            <a:off x="5556508" y="5816399"/>
            <a:ext cx="4271667" cy="471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32D2F544-45CB-4DA4-A2F1-8F852D859D0B}"/>
              </a:ext>
            </a:extLst>
          </p:cNvPr>
          <p:cNvSpPr txBox="1"/>
          <p:nvPr/>
        </p:nvSpPr>
        <p:spPr>
          <a:xfrm>
            <a:off x="6174740" y="4690412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最小化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64482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319527" y="1561592"/>
            <a:ext cx="2061972" cy="743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5064" y="1395671"/>
            <a:ext cx="4475988" cy="1075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5742" y="201093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3628" y="2070003"/>
            <a:ext cx="299085" cy="317500"/>
          </a:xfrm>
          <a:custGeom>
            <a:avLst/>
            <a:gdLst/>
            <a:ahLst/>
            <a:cxnLst/>
            <a:rect l="l" t="t" r="r" b="b"/>
            <a:pathLst>
              <a:path w="299085" h="317500">
                <a:moveTo>
                  <a:pt x="270942" y="317250"/>
                </a:moveTo>
                <a:lnTo>
                  <a:pt x="0" y="317250"/>
                </a:lnTo>
                <a:lnTo>
                  <a:pt x="0" y="312604"/>
                </a:lnTo>
                <a:lnTo>
                  <a:pt x="662" y="311940"/>
                </a:lnTo>
                <a:lnTo>
                  <a:pt x="115266" y="169244"/>
                </a:lnTo>
                <a:lnTo>
                  <a:pt x="0" y="9955"/>
                </a:lnTo>
                <a:lnTo>
                  <a:pt x="0" y="0"/>
                </a:lnTo>
                <a:lnTo>
                  <a:pt x="270942" y="0"/>
                </a:lnTo>
                <a:lnTo>
                  <a:pt x="275662" y="12610"/>
                </a:lnTo>
                <a:lnTo>
                  <a:pt x="33785" y="12610"/>
                </a:lnTo>
                <a:lnTo>
                  <a:pt x="137127" y="153979"/>
                </a:lnTo>
                <a:lnTo>
                  <a:pt x="139114" y="156633"/>
                </a:lnTo>
                <a:lnTo>
                  <a:pt x="139114" y="159952"/>
                </a:lnTo>
                <a:lnTo>
                  <a:pt x="138452" y="160616"/>
                </a:lnTo>
                <a:lnTo>
                  <a:pt x="136464" y="163271"/>
                </a:lnTo>
                <a:lnTo>
                  <a:pt x="26498" y="299993"/>
                </a:lnTo>
                <a:lnTo>
                  <a:pt x="277021" y="299993"/>
                </a:lnTo>
                <a:lnTo>
                  <a:pt x="270942" y="317250"/>
                </a:lnTo>
                <a:close/>
              </a:path>
              <a:path w="299085" h="317500">
                <a:moveTo>
                  <a:pt x="298765" y="74334"/>
                </a:moveTo>
                <a:lnTo>
                  <a:pt x="290816" y="74334"/>
                </a:lnTo>
                <a:lnTo>
                  <a:pt x="265849" y="39490"/>
                </a:lnTo>
                <a:lnTo>
                  <a:pt x="230201" y="21072"/>
                </a:lnTo>
                <a:lnTo>
                  <a:pt x="192069" y="13854"/>
                </a:lnTo>
                <a:lnTo>
                  <a:pt x="159650" y="12610"/>
                </a:lnTo>
                <a:lnTo>
                  <a:pt x="275662" y="12610"/>
                </a:lnTo>
                <a:lnTo>
                  <a:pt x="298765" y="74334"/>
                </a:lnTo>
                <a:close/>
              </a:path>
              <a:path w="299085" h="317500">
                <a:moveTo>
                  <a:pt x="277021" y="299993"/>
                </a:moveTo>
                <a:lnTo>
                  <a:pt x="160975" y="299993"/>
                </a:lnTo>
                <a:lnTo>
                  <a:pt x="191282" y="298728"/>
                </a:lnTo>
                <a:lnTo>
                  <a:pt x="213143" y="295845"/>
                </a:lnTo>
                <a:lnTo>
                  <a:pt x="253646" y="281949"/>
                </a:lnTo>
                <a:lnTo>
                  <a:pt x="282483" y="255235"/>
                </a:lnTo>
                <a:lnTo>
                  <a:pt x="290816" y="238269"/>
                </a:lnTo>
                <a:lnTo>
                  <a:pt x="298765" y="238269"/>
                </a:lnTo>
                <a:lnTo>
                  <a:pt x="277021" y="299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0874" y="2304955"/>
            <a:ext cx="107314" cy="100330"/>
          </a:xfrm>
          <a:custGeom>
            <a:avLst/>
            <a:gdLst/>
            <a:ahLst/>
            <a:cxnLst/>
            <a:rect l="l" t="t" r="r" b="b"/>
            <a:pathLst>
              <a:path w="107314" h="100330">
                <a:moveTo>
                  <a:pt x="68749" y="94245"/>
                </a:moveTo>
                <a:lnTo>
                  <a:pt x="55645" y="94245"/>
                </a:lnTo>
                <a:lnTo>
                  <a:pt x="72859" y="86623"/>
                </a:lnTo>
                <a:lnTo>
                  <a:pt x="85538" y="69108"/>
                </a:lnTo>
                <a:lnTo>
                  <a:pt x="93374" y="49725"/>
                </a:lnTo>
                <a:lnTo>
                  <a:pt x="96055" y="36503"/>
                </a:lnTo>
                <a:lnTo>
                  <a:pt x="96055" y="27875"/>
                </a:lnTo>
                <a:lnTo>
                  <a:pt x="92080" y="21902"/>
                </a:lnTo>
                <a:lnTo>
                  <a:pt x="88105" y="18583"/>
                </a:lnTo>
                <a:lnTo>
                  <a:pt x="86781" y="17256"/>
                </a:lnTo>
                <a:lnTo>
                  <a:pt x="84131" y="15928"/>
                </a:lnTo>
                <a:lnTo>
                  <a:pt x="84131" y="5973"/>
                </a:lnTo>
                <a:lnTo>
                  <a:pt x="90755" y="0"/>
                </a:lnTo>
                <a:lnTo>
                  <a:pt x="96717" y="0"/>
                </a:lnTo>
                <a:lnTo>
                  <a:pt x="107317" y="663"/>
                </a:lnTo>
                <a:lnTo>
                  <a:pt x="107317" y="17919"/>
                </a:lnTo>
                <a:lnTo>
                  <a:pt x="104356" y="38339"/>
                </a:lnTo>
                <a:lnTo>
                  <a:pt x="95061" y="65789"/>
                </a:lnTo>
                <a:lnTo>
                  <a:pt x="78810" y="89879"/>
                </a:lnTo>
                <a:lnTo>
                  <a:pt x="68749" y="94245"/>
                </a:lnTo>
                <a:close/>
              </a:path>
              <a:path w="107314" h="100330">
                <a:moveTo>
                  <a:pt x="6624" y="37167"/>
                </a:moveTo>
                <a:lnTo>
                  <a:pt x="0" y="37167"/>
                </a:lnTo>
                <a:lnTo>
                  <a:pt x="0" y="34512"/>
                </a:lnTo>
                <a:lnTo>
                  <a:pt x="1894" y="27543"/>
                </a:lnTo>
                <a:lnTo>
                  <a:pt x="7700" y="16094"/>
                </a:lnTo>
                <a:lnTo>
                  <a:pt x="17606" y="5392"/>
                </a:lnTo>
                <a:lnTo>
                  <a:pt x="31797" y="663"/>
                </a:lnTo>
                <a:lnTo>
                  <a:pt x="39860" y="1980"/>
                </a:lnTo>
                <a:lnTo>
                  <a:pt x="46619" y="5724"/>
                </a:lnTo>
                <a:lnTo>
                  <a:pt x="47343" y="6637"/>
                </a:lnTo>
                <a:lnTo>
                  <a:pt x="31135" y="6637"/>
                </a:lnTo>
                <a:lnTo>
                  <a:pt x="24521" y="8275"/>
                </a:lnTo>
                <a:lnTo>
                  <a:pt x="17968" y="13274"/>
                </a:lnTo>
                <a:lnTo>
                  <a:pt x="12037" y="21757"/>
                </a:lnTo>
                <a:lnTo>
                  <a:pt x="7286" y="33848"/>
                </a:lnTo>
                <a:lnTo>
                  <a:pt x="6624" y="35839"/>
                </a:lnTo>
                <a:lnTo>
                  <a:pt x="6624" y="37167"/>
                </a:lnTo>
                <a:close/>
              </a:path>
              <a:path w="107314" h="100330">
                <a:moveTo>
                  <a:pt x="54983" y="100219"/>
                </a:moveTo>
                <a:lnTo>
                  <a:pt x="42334" y="98839"/>
                </a:lnTo>
                <a:lnTo>
                  <a:pt x="31300" y="94162"/>
                </a:lnTo>
                <a:lnTo>
                  <a:pt x="23496" y="85379"/>
                </a:lnTo>
                <a:lnTo>
                  <a:pt x="20535" y="71679"/>
                </a:lnTo>
                <a:lnTo>
                  <a:pt x="21094" y="64856"/>
                </a:lnTo>
                <a:lnTo>
                  <a:pt x="23020" y="56414"/>
                </a:lnTo>
                <a:lnTo>
                  <a:pt x="26684" y="44986"/>
                </a:lnTo>
                <a:lnTo>
                  <a:pt x="32460" y="29202"/>
                </a:lnTo>
                <a:lnTo>
                  <a:pt x="35109" y="23893"/>
                </a:lnTo>
                <a:lnTo>
                  <a:pt x="36434" y="19247"/>
                </a:lnTo>
                <a:lnTo>
                  <a:pt x="36434" y="9291"/>
                </a:lnTo>
                <a:lnTo>
                  <a:pt x="35109" y="6637"/>
                </a:lnTo>
                <a:lnTo>
                  <a:pt x="47343" y="6637"/>
                </a:lnTo>
                <a:lnTo>
                  <a:pt x="51267" y="11583"/>
                </a:lnTo>
                <a:lnTo>
                  <a:pt x="52996" y="19247"/>
                </a:lnTo>
                <a:lnTo>
                  <a:pt x="52996" y="23229"/>
                </a:lnTo>
                <a:lnTo>
                  <a:pt x="51671" y="26548"/>
                </a:lnTo>
                <a:lnTo>
                  <a:pt x="49683" y="31194"/>
                </a:lnTo>
                <a:lnTo>
                  <a:pt x="44467" y="45214"/>
                </a:lnTo>
                <a:lnTo>
                  <a:pt x="40740" y="56746"/>
                </a:lnTo>
                <a:lnTo>
                  <a:pt x="38504" y="66287"/>
                </a:lnTo>
                <a:lnTo>
                  <a:pt x="37759" y="74334"/>
                </a:lnTo>
                <a:lnTo>
                  <a:pt x="38039" y="79125"/>
                </a:lnTo>
                <a:lnTo>
                  <a:pt x="39995" y="85783"/>
                </a:lnTo>
                <a:lnTo>
                  <a:pt x="45305" y="91694"/>
                </a:lnTo>
                <a:lnTo>
                  <a:pt x="55645" y="94245"/>
                </a:lnTo>
                <a:lnTo>
                  <a:pt x="68749" y="94245"/>
                </a:lnTo>
                <a:lnTo>
                  <a:pt x="54983" y="100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8606" y="2275088"/>
            <a:ext cx="122555" cy="144780"/>
          </a:xfrm>
          <a:custGeom>
            <a:avLst/>
            <a:gdLst/>
            <a:ahLst/>
            <a:cxnLst/>
            <a:rect l="l" t="t" r="r" b="b"/>
            <a:pathLst>
              <a:path w="122554" h="144780">
                <a:moveTo>
                  <a:pt x="122553" y="144687"/>
                </a:moveTo>
                <a:lnTo>
                  <a:pt x="74856" y="144687"/>
                </a:lnTo>
                <a:lnTo>
                  <a:pt x="46112" y="139170"/>
                </a:lnTo>
                <a:lnTo>
                  <a:pt x="22274" y="123946"/>
                </a:lnTo>
                <a:lnTo>
                  <a:pt x="6013" y="101007"/>
                </a:lnTo>
                <a:lnTo>
                  <a:pt x="0" y="72343"/>
                </a:lnTo>
                <a:lnTo>
                  <a:pt x="5920" y="44239"/>
                </a:lnTo>
                <a:lnTo>
                  <a:pt x="22026" y="21238"/>
                </a:lnTo>
                <a:lnTo>
                  <a:pt x="45833" y="5703"/>
                </a:lnTo>
                <a:lnTo>
                  <a:pt x="74856" y="0"/>
                </a:lnTo>
                <a:lnTo>
                  <a:pt x="122553" y="0"/>
                </a:lnTo>
                <a:lnTo>
                  <a:pt x="122553" y="11282"/>
                </a:lnTo>
                <a:lnTo>
                  <a:pt x="75519" y="11282"/>
                </a:lnTo>
                <a:lnTo>
                  <a:pt x="51412" y="15514"/>
                </a:lnTo>
                <a:lnTo>
                  <a:pt x="31714" y="27211"/>
                </a:lnTo>
                <a:lnTo>
                  <a:pt x="17855" y="44882"/>
                </a:lnTo>
                <a:lnTo>
                  <a:pt x="11261" y="67034"/>
                </a:lnTo>
                <a:lnTo>
                  <a:pt x="122553" y="67034"/>
                </a:lnTo>
                <a:lnTo>
                  <a:pt x="122553" y="77653"/>
                </a:lnTo>
                <a:lnTo>
                  <a:pt x="11261" y="77653"/>
                </a:lnTo>
                <a:lnTo>
                  <a:pt x="17855" y="100188"/>
                </a:lnTo>
                <a:lnTo>
                  <a:pt x="31714" y="118056"/>
                </a:lnTo>
                <a:lnTo>
                  <a:pt x="51412" y="129826"/>
                </a:lnTo>
                <a:lnTo>
                  <a:pt x="75519" y="134068"/>
                </a:lnTo>
                <a:lnTo>
                  <a:pt x="122553" y="134068"/>
                </a:lnTo>
                <a:lnTo>
                  <a:pt x="122553" y="144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6928" y="2251859"/>
            <a:ext cx="154940" cy="162560"/>
          </a:xfrm>
          <a:custGeom>
            <a:avLst/>
            <a:gdLst/>
            <a:ahLst/>
            <a:cxnLst/>
            <a:rect l="l" t="t" r="r" b="b"/>
            <a:pathLst>
              <a:path w="154939" h="162560">
                <a:moveTo>
                  <a:pt x="43059" y="161943"/>
                </a:moveTo>
                <a:lnTo>
                  <a:pt x="41071" y="161943"/>
                </a:lnTo>
                <a:lnTo>
                  <a:pt x="41071" y="153979"/>
                </a:lnTo>
                <a:lnTo>
                  <a:pt x="42044" y="144282"/>
                </a:lnTo>
                <a:lnTo>
                  <a:pt x="42893" y="132657"/>
                </a:lnTo>
                <a:lnTo>
                  <a:pt x="43494" y="119912"/>
                </a:lnTo>
                <a:lnTo>
                  <a:pt x="43721" y="106845"/>
                </a:lnTo>
                <a:lnTo>
                  <a:pt x="43452" y="92669"/>
                </a:lnTo>
                <a:lnTo>
                  <a:pt x="38422" y="53096"/>
                </a:lnTo>
                <a:lnTo>
                  <a:pt x="14853" y="15296"/>
                </a:lnTo>
                <a:lnTo>
                  <a:pt x="1987" y="11946"/>
                </a:lnTo>
                <a:lnTo>
                  <a:pt x="1324" y="11946"/>
                </a:lnTo>
                <a:lnTo>
                  <a:pt x="662" y="11282"/>
                </a:lnTo>
                <a:lnTo>
                  <a:pt x="0" y="11282"/>
                </a:lnTo>
                <a:lnTo>
                  <a:pt x="1987" y="3318"/>
                </a:lnTo>
                <a:lnTo>
                  <a:pt x="11261" y="0"/>
                </a:lnTo>
                <a:lnTo>
                  <a:pt x="16561" y="0"/>
                </a:lnTo>
                <a:lnTo>
                  <a:pt x="42986" y="12807"/>
                </a:lnTo>
                <a:lnTo>
                  <a:pt x="56556" y="42228"/>
                </a:lnTo>
                <a:lnTo>
                  <a:pt x="61556" y="74759"/>
                </a:lnTo>
                <a:lnTo>
                  <a:pt x="62270" y="96900"/>
                </a:lnTo>
                <a:lnTo>
                  <a:pt x="62249" y="104087"/>
                </a:lnTo>
                <a:lnTo>
                  <a:pt x="62104" y="112580"/>
                </a:lnTo>
                <a:lnTo>
                  <a:pt x="61711" y="122193"/>
                </a:lnTo>
                <a:lnTo>
                  <a:pt x="60945" y="132740"/>
                </a:lnTo>
                <a:lnTo>
                  <a:pt x="82871" y="132740"/>
                </a:lnTo>
                <a:lnTo>
                  <a:pt x="65748" y="146761"/>
                </a:lnTo>
                <a:lnTo>
                  <a:pt x="49994" y="157992"/>
                </a:lnTo>
                <a:lnTo>
                  <a:pt x="43059" y="161943"/>
                </a:lnTo>
                <a:close/>
              </a:path>
              <a:path w="154939" h="162560">
                <a:moveTo>
                  <a:pt x="82871" y="132740"/>
                </a:moveTo>
                <a:lnTo>
                  <a:pt x="60945" y="132740"/>
                </a:lnTo>
                <a:lnTo>
                  <a:pt x="93064" y="106845"/>
                </a:lnTo>
                <a:lnTo>
                  <a:pt x="119158" y="80391"/>
                </a:lnTo>
                <a:lnTo>
                  <a:pt x="136682" y="57047"/>
                </a:lnTo>
                <a:lnTo>
                  <a:pt x="143089" y="40485"/>
                </a:lnTo>
                <a:lnTo>
                  <a:pt x="142313" y="36182"/>
                </a:lnTo>
                <a:lnTo>
                  <a:pt x="139363" y="30447"/>
                </a:lnTo>
                <a:lnTo>
                  <a:pt x="133307" y="25085"/>
                </a:lnTo>
                <a:lnTo>
                  <a:pt x="123215" y="21902"/>
                </a:lnTo>
                <a:lnTo>
                  <a:pt x="119241" y="21902"/>
                </a:lnTo>
                <a:lnTo>
                  <a:pt x="119241" y="14601"/>
                </a:lnTo>
                <a:lnTo>
                  <a:pt x="121890" y="3982"/>
                </a:lnTo>
                <a:lnTo>
                  <a:pt x="127853" y="0"/>
                </a:lnTo>
                <a:lnTo>
                  <a:pt x="139818" y="2291"/>
                </a:lnTo>
                <a:lnTo>
                  <a:pt x="148057" y="8379"/>
                </a:lnTo>
                <a:lnTo>
                  <a:pt x="152819" y="17079"/>
                </a:lnTo>
                <a:lnTo>
                  <a:pt x="154351" y="27211"/>
                </a:lnTo>
                <a:lnTo>
                  <a:pt x="152187" y="41512"/>
                </a:lnTo>
                <a:lnTo>
                  <a:pt x="144993" y="59982"/>
                </a:lnTo>
                <a:lnTo>
                  <a:pt x="131713" y="81811"/>
                </a:lnTo>
                <a:lnTo>
                  <a:pt x="111291" y="106192"/>
                </a:lnTo>
                <a:lnTo>
                  <a:pt x="87215" y="129183"/>
                </a:lnTo>
                <a:lnTo>
                  <a:pt x="82871" y="132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61377" y="2165578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4" h="146050">
                <a:moveTo>
                  <a:pt x="69557" y="146014"/>
                </a:moveTo>
                <a:lnTo>
                  <a:pt x="43318" y="140476"/>
                </a:lnTo>
                <a:lnTo>
                  <a:pt x="21115" y="125108"/>
                </a:lnTo>
                <a:lnTo>
                  <a:pt x="5744" y="101774"/>
                </a:lnTo>
                <a:lnTo>
                  <a:pt x="0" y="72343"/>
                </a:lnTo>
                <a:lnTo>
                  <a:pt x="5123" y="44519"/>
                </a:lnTo>
                <a:lnTo>
                  <a:pt x="19128" y="21487"/>
                </a:lnTo>
                <a:lnTo>
                  <a:pt x="39964" y="5797"/>
                </a:lnTo>
                <a:lnTo>
                  <a:pt x="65582" y="0"/>
                </a:lnTo>
                <a:lnTo>
                  <a:pt x="91252" y="5361"/>
                </a:lnTo>
                <a:lnTo>
                  <a:pt x="93683" y="7300"/>
                </a:lnTo>
                <a:lnTo>
                  <a:pt x="65582" y="7300"/>
                </a:lnTo>
                <a:lnTo>
                  <a:pt x="55283" y="9281"/>
                </a:lnTo>
                <a:lnTo>
                  <a:pt x="42810" y="17173"/>
                </a:lnTo>
                <a:lnTo>
                  <a:pt x="31952" y="33900"/>
                </a:lnTo>
                <a:lnTo>
                  <a:pt x="26498" y="62388"/>
                </a:lnTo>
                <a:lnTo>
                  <a:pt x="122553" y="62388"/>
                </a:lnTo>
                <a:lnTo>
                  <a:pt x="122553" y="69025"/>
                </a:lnTo>
                <a:lnTo>
                  <a:pt x="26498" y="69025"/>
                </a:lnTo>
                <a:lnTo>
                  <a:pt x="26642" y="79105"/>
                </a:lnTo>
                <a:lnTo>
                  <a:pt x="35772" y="116811"/>
                </a:lnTo>
                <a:lnTo>
                  <a:pt x="71544" y="138050"/>
                </a:lnTo>
                <a:lnTo>
                  <a:pt x="97106" y="138050"/>
                </a:lnTo>
                <a:lnTo>
                  <a:pt x="94047" y="140425"/>
                </a:lnTo>
                <a:lnTo>
                  <a:pt x="69557" y="146014"/>
                </a:lnTo>
                <a:close/>
              </a:path>
              <a:path w="122554" h="146050">
                <a:moveTo>
                  <a:pt x="122553" y="62388"/>
                </a:moveTo>
                <a:lnTo>
                  <a:pt x="101355" y="62388"/>
                </a:lnTo>
                <a:lnTo>
                  <a:pt x="100330" y="48460"/>
                </a:lnTo>
                <a:lnTo>
                  <a:pt x="95641" y="30115"/>
                </a:lnTo>
                <a:lnTo>
                  <a:pt x="84866" y="14134"/>
                </a:lnTo>
                <a:lnTo>
                  <a:pt x="65582" y="7300"/>
                </a:lnTo>
                <a:lnTo>
                  <a:pt x="93683" y="7300"/>
                </a:lnTo>
                <a:lnTo>
                  <a:pt x="108973" y="19496"/>
                </a:lnTo>
                <a:lnTo>
                  <a:pt x="119241" y="39479"/>
                </a:lnTo>
                <a:lnTo>
                  <a:pt x="122553" y="62388"/>
                </a:lnTo>
                <a:close/>
              </a:path>
              <a:path w="122554" h="146050">
                <a:moveTo>
                  <a:pt x="97106" y="138050"/>
                </a:moveTo>
                <a:lnTo>
                  <a:pt x="71544" y="138050"/>
                </a:lnTo>
                <a:lnTo>
                  <a:pt x="78076" y="137542"/>
                </a:lnTo>
                <a:lnTo>
                  <a:pt x="90010" y="133985"/>
                </a:lnTo>
                <a:lnTo>
                  <a:pt x="103311" y="124330"/>
                </a:lnTo>
                <a:lnTo>
                  <a:pt x="113941" y="105528"/>
                </a:lnTo>
                <a:lnTo>
                  <a:pt x="114604" y="102874"/>
                </a:lnTo>
                <a:lnTo>
                  <a:pt x="115266" y="100882"/>
                </a:lnTo>
                <a:lnTo>
                  <a:pt x="119903" y="100882"/>
                </a:lnTo>
                <a:lnTo>
                  <a:pt x="122553" y="101546"/>
                </a:lnTo>
                <a:lnTo>
                  <a:pt x="122553" y="104865"/>
                </a:lnTo>
                <a:lnTo>
                  <a:pt x="119675" y="113814"/>
                </a:lnTo>
                <a:lnTo>
                  <a:pt x="110463" y="127679"/>
                </a:lnTo>
                <a:lnTo>
                  <a:pt x="97106" y="138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7175" y="2170888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20" h="137160">
                <a:moveTo>
                  <a:pt x="0" y="136722"/>
                </a:moveTo>
                <a:lnTo>
                  <a:pt x="0" y="127431"/>
                </a:lnTo>
                <a:lnTo>
                  <a:pt x="6966" y="127036"/>
                </a:lnTo>
                <a:lnTo>
                  <a:pt x="16975" y="124776"/>
                </a:lnTo>
                <a:lnTo>
                  <a:pt x="28599" y="119031"/>
                </a:lnTo>
                <a:lnTo>
                  <a:pt x="40409" y="108183"/>
                </a:lnTo>
                <a:lnTo>
                  <a:pt x="70219" y="70352"/>
                </a:lnTo>
                <a:lnTo>
                  <a:pt x="38422" y="29202"/>
                </a:lnTo>
                <a:lnTo>
                  <a:pt x="29644" y="18355"/>
                </a:lnTo>
                <a:lnTo>
                  <a:pt x="22854" y="12610"/>
                </a:lnTo>
                <a:lnTo>
                  <a:pt x="14573" y="10349"/>
                </a:lnTo>
                <a:lnTo>
                  <a:pt x="1324" y="9955"/>
                </a:lnTo>
                <a:lnTo>
                  <a:pt x="1324" y="0"/>
                </a:lnTo>
                <a:lnTo>
                  <a:pt x="8684" y="487"/>
                </a:lnTo>
                <a:lnTo>
                  <a:pt x="16975" y="912"/>
                </a:lnTo>
                <a:lnTo>
                  <a:pt x="24893" y="1213"/>
                </a:lnTo>
                <a:lnTo>
                  <a:pt x="31135" y="1327"/>
                </a:lnTo>
                <a:lnTo>
                  <a:pt x="65582" y="1327"/>
                </a:lnTo>
                <a:lnTo>
                  <a:pt x="65582" y="9955"/>
                </a:lnTo>
                <a:lnTo>
                  <a:pt x="59620" y="10619"/>
                </a:lnTo>
                <a:lnTo>
                  <a:pt x="54320" y="13274"/>
                </a:lnTo>
                <a:lnTo>
                  <a:pt x="54320" y="20574"/>
                </a:lnTo>
                <a:lnTo>
                  <a:pt x="57633" y="23893"/>
                </a:lnTo>
                <a:lnTo>
                  <a:pt x="82143" y="55751"/>
                </a:lnTo>
                <a:lnTo>
                  <a:pt x="92020" y="55751"/>
                </a:lnTo>
                <a:lnTo>
                  <a:pt x="86781" y="62388"/>
                </a:lnTo>
                <a:lnTo>
                  <a:pt x="98018" y="76989"/>
                </a:lnTo>
                <a:lnTo>
                  <a:pt x="75519" y="76989"/>
                </a:lnTo>
                <a:lnTo>
                  <a:pt x="62963" y="92088"/>
                </a:lnTo>
                <a:lnTo>
                  <a:pt x="54072" y="103205"/>
                </a:lnTo>
                <a:lnTo>
                  <a:pt x="48783" y="111336"/>
                </a:lnTo>
                <a:lnTo>
                  <a:pt x="47034" y="117475"/>
                </a:lnTo>
                <a:lnTo>
                  <a:pt x="47034" y="122121"/>
                </a:lnTo>
                <a:lnTo>
                  <a:pt x="49021" y="126103"/>
                </a:lnTo>
                <a:lnTo>
                  <a:pt x="56308" y="127431"/>
                </a:lnTo>
                <a:lnTo>
                  <a:pt x="56308" y="136059"/>
                </a:lnTo>
                <a:lnTo>
                  <a:pt x="25835" y="136059"/>
                </a:lnTo>
                <a:lnTo>
                  <a:pt x="19563" y="136162"/>
                </a:lnTo>
                <a:lnTo>
                  <a:pt x="6272" y="136619"/>
                </a:lnTo>
                <a:lnTo>
                  <a:pt x="0" y="136722"/>
                </a:lnTo>
                <a:close/>
              </a:path>
              <a:path w="160020" h="137160">
                <a:moveTo>
                  <a:pt x="65582" y="1327"/>
                </a:moveTo>
                <a:lnTo>
                  <a:pt x="31135" y="1327"/>
                </a:lnTo>
                <a:lnTo>
                  <a:pt x="37635" y="1213"/>
                </a:lnTo>
                <a:lnTo>
                  <a:pt x="47365" y="912"/>
                </a:lnTo>
                <a:lnTo>
                  <a:pt x="57591" y="487"/>
                </a:lnTo>
                <a:lnTo>
                  <a:pt x="65582" y="0"/>
                </a:lnTo>
                <a:lnTo>
                  <a:pt x="65582" y="1327"/>
                </a:lnTo>
                <a:close/>
              </a:path>
              <a:path w="160020" h="137160">
                <a:moveTo>
                  <a:pt x="92020" y="55751"/>
                </a:moveTo>
                <a:lnTo>
                  <a:pt x="82143" y="55751"/>
                </a:lnTo>
                <a:lnTo>
                  <a:pt x="102017" y="31194"/>
                </a:lnTo>
                <a:lnTo>
                  <a:pt x="103342" y="29202"/>
                </a:lnTo>
                <a:lnTo>
                  <a:pt x="106654" y="25220"/>
                </a:lnTo>
                <a:lnTo>
                  <a:pt x="106654" y="14601"/>
                </a:lnTo>
                <a:lnTo>
                  <a:pt x="104004" y="10619"/>
                </a:lnTo>
                <a:lnTo>
                  <a:pt x="97380" y="9955"/>
                </a:lnTo>
                <a:lnTo>
                  <a:pt x="97380" y="0"/>
                </a:lnTo>
                <a:lnTo>
                  <a:pt x="102421" y="487"/>
                </a:lnTo>
                <a:lnTo>
                  <a:pt x="110380" y="912"/>
                </a:lnTo>
                <a:lnTo>
                  <a:pt x="119458" y="1213"/>
                </a:lnTo>
                <a:lnTo>
                  <a:pt x="127853" y="1327"/>
                </a:lnTo>
                <a:lnTo>
                  <a:pt x="153688" y="1327"/>
                </a:lnTo>
                <a:lnTo>
                  <a:pt x="153688" y="9955"/>
                </a:lnTo>
                <a:lnTo>
                  <a:pt x="115928" y="26548"/>
                </a:lnTo>
                <a:lnTo>
                  <a:pt x="94223" y="52961"/>
                </a:lnTo>
                <a:lnTo>
                  <a:pt x="92020" y="55751"/>
                </a:lnTo>
                <a:close/>
              </a:path>
              <a:path w="160020" h="137160">
                <a:moveTo>
                  <a:pt x="153688" y="1327"/>
                </a:moveTo>
                <a:lnTo>
                  <a:pt x="127853" y="1327"/>
                </a:lnTo>
                <a:lnTo>
                  <a:pt x="134125" y="1213"/>
                </a:lnTo>
                <a:lnTo>
                  <a:pt x="140770" y="912"/>
                </a:lnTo>
                <a:lnTo>
                  <a:pt x="147416" y="487"/>
                </a:lnTo>
                <a:lnTo>
                  <a:pt x="153688" y="0"/>
                </a:lnTo>
                <a:lnTo>
                  <a:pt x="153688" y="1327"/>
                </a:lnTo>
                <a:close/>
              </a:path>
              <a:path w="160020" h="137160">
                <a:moveTo>
                  <a:pt x="94730" y="136722"/>
                </a:moveTo>
                <a:lnTo>
                  <a:pt x="94730" y="127431"/>
                </a:lnTo>
                <a:lnTo>
                  <a:pt x="103342" y="126767"/>
                </a:lnTo>
                <a:lnTo>
                  <a:pt x="105992" y="122121"/>
                </a:lnTo>
                <a:lnTo>
                  <a:pt x="105992" y="117475"/>
                </a:lnTo>
                <a:lnTo>
                  <a:pt x="102017" y="112165"/>
                </a:lnTo>
                <a:lnTo>
                  <a:pt x="99367" y="108847"/>
                </a:lnTo>
                <a:lnTo>
                  <a:pt x="75519" y="76989"/>
                </a:lnTo>
                <a:lnTo>
                  <a:pt x="98018" y="76989"/>
                </a:lnTo>
                <a:lnTo>
                  <a:pt x="129177" y="117475"/>
                </a:lnTo>
                <a:lnTo>
                  <a:pt x="134591" y="122951"/>
                </a:lnTo>
                <a:lnTo>
                  <a:pt x="140688" y="125937"/>
                </a:lnTo>
                <a:lnTo>
                  <a:pt x="148647" y="127182"/>
                </a:lnTo>
                <a:lnTo>
                  <a:pt x="159650" y="127431"/>
                </a:lnTo>
                <a:lnTo>
                  <a:pt x="159650" y="136059"/>
                </a:lnTo>
                <a:lnTo>
                  <a:pt x="129177" y="136059"/>
                </a:lnTo>
                <a:lnTo>
                  <a:pt x="94730" y="136722"/>
                </a:lnTo>
                <a:close/>
              </a:path>
              <a:path w="160020" h="137160">
                <a:moveTo>
                  <a:pt x="56308" y="136722"/>
                </a:moveTo>
                <a:lnTo>
                  <a:pt x="49497" y="136619"/>
                </a:lnTo>
                <a:lnTo>
                  <a:pt x="33391" y="136162"/>
                </a:lnTo>
                <a:lnTo>
                  <a:pt x="25835" y="136059"/>
                </a:lnTo>
                <a:lnTo>
                  <a:pt x="56308" y="136059"/>
                </a:lnTo>
                <a:lnTo>
                  <a:pt x="56308" y="136722"/>
                </a:lnTo>
                <a:close/>
              </a:path>
              <a:path w="160020" h="137160">
                <a:moveTo>
                  <a:pt x="159650" y="136722"/>
                </a:moveTo>
                <a:lnTo>
                  <a:pt x="151908" y="136619"/>
                </a:lnTo>
                <a:lnTo>
                  <a:pt x="136175" y="136162"/>
                </a:lnTo>
                <a:lnTo>
                  <a:pt x="129177" y="136059"/>
                </a:lnTo>
                <a:lnTo>
                  <a:pt x="159650" y="136059"/>
                </a:lnTo>
                <a:lnTo>
                  <a:pt x="159650" y="136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69413" y="2167570"/>
            <a:ext cx="156210" cy="201930"/>
          </a:xfrm>
          <a:custGeom>
            <a:avLst/>
            <a:gdLst/>
            <a:ahLst/>
            <a:cxnLst/>
            <a:rect l="l" t="t" r="r" b="b"/>
            <a:pathLst>
              <a:path w="156210" h="201930">
                <a:moveTo>
                  <a:pt x="0" y="201765"/>
                </a:moveTo>
                <a:lnTo>
                  <a:pt x="0" y="191810"/>
                </a:lnTo>
                <a:lnTo>
                  <a:pt x="12772" y="191592"/>
                </a:lnTo>
                <a:lnTo>
                  <a:pt x="20204" y="190068"/>
                </a:lnTo>
                <a:lnTo>
                  <a:pt x="23661" y="185930"/>
                </a:lnTo>
                <a:lnTo>
                  <a:pt x="24510" y="177872"/>
                </a:lnTo>
                <a:lnTo>
                  <a:pt x="24510" y="29202"/>
                </a:lnTo>
                <a:lnTo>
                  <a:pt x="23755" y="20834"/>
                </a:lnTo>
                <a:lnTo>
                  <a:pt x="20453" y="16011"/>
                </a:lnTo>
                <a:lnTo>
                  <a:pt x="13052" y="13802"/>
                </a:lnTo>
                <a:lnTo>
                  <a:pt x="0" y="13274"/>
                </a:lnTo>
                <a:lnTo>
                  <a:pt x="0" y="3318"/>
                </a:lnTo>
                <a:lnTo>
                  <a:pt x="45046" y="0"/>
                </a:lnTo>
                <a:lnTo>
                  <a:pt x="45046" y="21238"/>
                </a:lnTo>
                <a:lnTo>
                  <a:pt x="55941" y="21238"/>
                </a:lnTo>
                <a:lnTo>
                  <a:pt x="54362" y="22524"/>
                </a:lnTo>
                <a:lnTo>
                  <a:pt x="46371" y="33185"/>
                </a:lnTo>
                <a:lnTo>
                  <a:pt x="46371" y="110838"/>
                </a:lnTo>
                <a:lnTo>
                  <a:pt x="51008" y="117475"/>
                </a:lnTo>
                <a:lnTo>
                  <a:pt x="54135" y="121457"/>
                </a:lnTo>
                <a:lnTo>
                  <a:pt x="46371" y="121457"/>
                </a:lnTo>
                <a:lnTo>
                  <a:pt x="46371" y="177872"/>
                </a:lnTo>
                <a:lnTo>
                  <a:pt x="47220" y="185930"/>
                </a:lnTo>
                <a:lnTo>
                  <a:pt x="50677" y="190068"/>
                </a:lnTo>
                <a:lnTo>
                  <a:pt x="58109" y="191592"/>
                </a:lnTo>
                <a:lnTo>
                  <a:pt x="70882" y="191810"/>
                </a:lnTo>
                <a:lnTo>
                  <a:pt x="70882" y="201102"/>
                </a:lnTo>
                <a:lnTo>
                  <a:pt x="35109" y="201102"/>
                </a:lnTo>
                <a:lnTo>
                  <a:pt x="27760" y="201205"/>
                </a:lnTo>
                <a:lnTo>
                  <a:pt x="8839" y="201662"/>
                </a:lnTo>
                <a:lnTo>
                  <a:pt x="0" y="201765"/>
                </a:lnTo>
                <a:close/>
              </a:path>
              <a:path w="156210" h="201930">
                <a:moveTo>
                  <a:pt x="55941" y="21238"/>
                </a:moveTo>
                <a:lnTo>
                  <a:pt x="45046" y="21238"/>
                </a:lnTo>
                <a:lnTo>
                  <a:pt x="51329" y="14839"/>
                </a:lnTo>
                <a:lnTo>
                  <a:pt x="60531" y="7881"/>
                </a:lnTo>
                <a:lnTo>
                  <a:pt x="73086" y="2291"/>
                </a:lnTo>
                <a:lnTo>
                  <a:pt x="89430" y="0"/>
                </a:lnTo>
                <a:lnTo>
                  <a:pt x="114873" y="5599"/>
                </a:lnTo>
                <a:lnTo>
                  <a:pt x="118131" y="7964"/>
                </a:lnTo>
                <a:lnTo>
                  <a:pt x="86781" y="7964"/>
                </a:lnTo>
                <a:lnTo>
                  <a:pt x="75063" y="9665"/>
                </a:lnTo>
                <a:lnTo>
                  <a:pt x="64092" y="14601"/>
                </a:lnTo>
                <a:lnTo>
                  <a:pt x="55941" y="21238"/>
                </a:lnTo>
                <a:close/>
              </a:path>
              <a:path w="156210" h="201930">
                <a:moveTo>
                  <a:pt x="114702" y="136722"/>
                </a:moveTo>
                <a:lnTo>
                  <a:pt x="84131" y="136722"/>
                </a:lnTo>
                <a:lnTo>
                  <a:pt x="101054" y="131973"/>
                </a:lnTo>
                <a:lnTo>
                  <a:pt x="115680" y="118636"/>
                </a:lnTo>
                <a:lnTo>
                  <a:pt x="125958" y="98082"/>
                </a:lnTo>
                <a:lnTo>
                  <a:pt x="129840" y="71679"/>
                </a:lnTo>
                <a:lnTo>
                  <a:pt x="126372" y="46604"/>
                </a:lnTo>
                <a:lnTo>
                  <a:pt x="117005" y="26382"/>
                </a:lnTo>
                <a:lnTo>
                  <a:pt x="103290" y="12879"/>
                </a:lnTo>
                <a:lnTo>
                  <a:pt x="86781" y="7964"/>
                </a:lnTo>
                <a:lnTo>
                  <a:pt x="118131" y="7964"/>
                </a:lnTo>
                <a:lnTo>
                  <a:pt x="135968" y="20906"/>
                </a:lnTo>
                <a:lnTo>
                  <a:pt x="150355" y="43679"/>
                </a:lnTo>
                <a:lnTo>
                  <a:pt x="155675" y="71679"/>
                </a:lnTo>
                <a:lnTo>
                  <a:pt x="149920" y="100343"/>
                </a:lnTo>
                <a:lnTo>
                  <a:pt x="134477" y="123282"/>
                </a:lnTo>
                <a:lnTo>
                  <a:pt x="114702" y="136722"/>
                </a:lnTo>
                <a:close/>
              </a:path>
              <a:path w="156210" h="201930">
                <a:moveTo>
                  <a:pt x="85456" y="144023"/>
                </a:moveTo>
                <a:lnTo>
                  <a:pt x="69195" y="141244"/>
                </a:lnTo>
                <a:lnTo>
                  <a:pt x="57219" y="134731"/>
                </a:lnTo>
                <a:lnTo>
                  <a:pt x="49590" y="127223"/>
                </a:lnTo>
                <a:lnTo>
                  <a:pt x="46371" y="121457"/>
                </a:lnTo>
                <a:lnTo>
                  <a:pt x="54135" y="121457"/>
                </a:lnTo>
                <a:lnTo>
                  <a:pt x="57767" y="126082"/>
                </a:lnTo>
                <a:lnTo>
                  <a:pt x="65831" y="132076"/>
                </a:lnTo>
                <a:lnTo>
                  <a:pt x="74763" y="135582"/>
                </a:lnTo>
                <a:lnTo>
                  <a:pt x="84131" y="136722"/>
                </a:lnTo>
                <a:lnTo>
                  <a:pt x="114702" y="136722"/>
                </a:lnTo>
                <a:lnTo>
                  <a:pt x="112078" y="138506"/>
                </a:lnTo>
                <a:lnTo>
                  <a:pt x="85456" y="144023"/>
                </a:lnTo>
                <a:close/>
              </a:path>
              <a:path w="156210" h="201930">
                <a:moveTo>
                  <a:pt x="70882" y="201765"/>
                </a:moveTo>
                <a:lnTo>
                  <a:pt x="61752" y="201662"/>
                </a:lnTo>
                <a:lnTo>
                  <a:pt x="42748" y="201205"/>
                </a:lnTo>
                <a:lnTo>
                  <a:pt x="35109" y="201102"/>
                </a:lnTo>
                <a:lnTo>
                  <a:pt x="70882" y="201102"/>
                </a:lnTo>
                <a:lnTo>
                  <a:pt x="70882" y="201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0482" y="2070006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60" h="317500">
                <a:moveTo>
                  <a:pt x="72207" y="317250"/>
                </a:moveTo>
                <a:lnTo>
                  <a:pt x="70219" y="317250"/>
                </a:lnTo>
                <a:lnTo>
                  <a:pt x="63771" y="313423"/>
                </a:lnTo>
                <a:lnTo>
                  <a:pt x="36217" y="283370"/>
                </a:lnTo>
                <a:lnTo>
                  <a:pt x="10340" y="230398"/>
                </a:lnTo>
                <a:lnTo>
                  <a:pt x="797" y="179396"/>
                </a:lnTo>
                <a:lnTo>
                  <a:pt x="0" y="158625"/>
                </a:lnTo>
                <a:lnTo>
                  <a:pt x="869" y="137231"/>
                </a:lnTo>
                <a:lnTo>
                  <a:pt x="10060" y="87971"/>
                </a:lnTo>
                <a:lnTo>
                  <a:pt x="35099" y="34999"/>
                </a:lnTo>
                <a:lnTo>
                  <a:pt x="63564" y="3951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3"/>
                </a:lnTo>
                <a:lnTo>
                  <a:pt x="73532" y="4645"/>
                </a:lnTo>
                <a:lnTo>
                  <a:pt x="69557" y="8628"/>
                </a:lnTo>
                <a:lnTo>
                  <a:pt x="45098" y="41118"/>
                </a:lnTo>
                <a:lnTo>
                  <a:pt x="29396" y="77902"/>
                </a:lnTo>
                <a:lnTo>
                  <a:pt x="21022" y="117548"/>
                </a:lnTo>
                <a:lnTo>
                  <a:pt x="18548" y="158625"/>
                </a:lnTo>
                <a:lnTo>
                  <a:pt x="20722" y="196601"/>
                </a:lnTo>
                <a:lnTo>
                  <a:pt x="28485" y="235946"/>
                </a:lnTo>
                <a:lnTo>
                  <a:pt x="43701" y="273798"/>
                </a:lnTo>
                <a:lnTo>
                  <a:pt x="68232" y="307294"/>
                </a:lnTo>
                <a:lnTo>
                  <a:pt x="73532" y="312604"/>
                </a:lnTo>
                <a:lnTo>
                  <a:pt x="73532" y="316586"/>
                </a:lnTo>
                <a:lnTo>
                  <a:pt x="72207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125" y="2083949"/>
            <a:ext cx="158750" cy="288925"/>
          </a:xfrm>
          <a:custGeom>
            <a:avLst/>
            <a:gdLst/>
            <a:ahLst/>
            <a:cxnLst/>
            <a:rect l="l" t="t" r="r" b="b"/>
            <a:pathLst>
              <a:path w="158750" h="288925">
                <a:moveTo>
                  <a:pt x="101354" y="86945"/>
                </a:moveTo>
                <a:lnTo>
                  <a:pt x="80155" y="86945"/>
                </a:lnTo>
                <a:lnTo>
                  <a:pt x="84503" y="63300"/>
                </a:lnTo>
                <a:lnTo>
                  <a:pt x="99108" y="18199"/>
                </a:lnTo>
                <a:lnTo>
                  <a:pt x="130502" y="0"/>
                </a:lnTo>
                <a:lnTo>
                  <a:pt x="140439" y="1368"/>
                </a:lnTo>
                <a:lnTo>
                  <a:pt x="149382" y="5475"/>
                </a:lnTo>
                <a:lnTo>
                  <a:pt x="151104" y="7300"/>
                </a:lnTo>
                <a:lnTo>
                  <a:pt x="123878" y="7300"/>
                </a:lnTo>
                <a:lnTo>
                  <a:pt x="118578" y="11946"/>
                </a:lnTo>
                <a:lnTo>
                  <a:pt x="107979" y="51105"/>
                </a:lnTo>
                <a:lnTo>
                  <a:pt x="101354" y="86945"/>
                </a:lnTo>
                <a:close/>
              </a:path>
              <a:path w="158750" h="288925">
                <a:moveTo>
                  <a:pt x="140439" y="41149"/>
                </a:moveTo>
                <a:lnTo>
                  <a:pt x="134476" y="41149"/>
                </a:lnTo>
                <a:lnTo>
                  <a:pt x="129177" y="37167"/>
                </a:lnTo>
                <a:lnTo>
                  <a:pt x="129177" y="25220"/>
                </a:lnTo>
                <a:lnTo>
                  <a:pt x="131827" y="14601"/>
                </a:lnTo>
                <a:lnTo>
                  <a:pt x="145738" y="13274"/>
                </a:lnTo>
                <a:lnTo>
                  <a:pt x="139777" y="7300"/>
                </a:lnTo>
                <a:lnTo>
                  <a:pt x="151104" y="7300"/>
                </a:lnTo>
                <a:lnTo>
                  <a:pt x="155841" y="12319"/>
                </a:lnTo>
                <a:lnTo>
                  <a:pt x="158325" y="21902"/>
                </a:lnTo>
                <a:lnTo>
                  <a:pt x="156742" y="30229"/>
                </a:lnTo>
                <a:lnTo>
                  <a:pt x="152611" y="36254"/>
                </a:lnTo>
                <a:lnTo>
                  <a:pt x="146867" y="39915"/>
                </a:lnTo>
                <a:lnTo>
                  <a:pt x="140439" y="41149"/>
                </a:lnTo>
                <a:close/>
              </a:path>
              <a:path w="158750" h="288925">
                <a:moveTo>
                  <a:pt x="136464" y="96900"/>
                </a:moveTo>
                <a:lnTo>
                  <a:pt x="48358" y="96900"/>
                </a:lnTo>
                <a:lnTo>
                  <a:pt x="48358" y="86945"/>
                </a:lnTo>
                <a:lnTo>
                  <a:pt x="136464" y="86945"/>
                </a:lnTo>
                <a:lnTo>
                  <a:pt x="136464" y="96900"/>
                </a:lnTo>
                <a:close/>
              </a:path>
              <a:path w="158750" h="288925">
                <a:moveTo>
                  <a:pt x="43829" y="282073"/>
                </a:moveTo>
                <a:lnTo>
                  <a:pt x="27160" y="282073"/>
                </a:lnTo>
                <a:lnTo>
                  <a:pt x="37645" y="277033"/>
                </a:lnTo>
                <a:lnTo>
                  <a:pt x="44963" y="263656"/>
                </a:lnTo>
                <a:lnTo>
                  <a:pt x="50170" y="244553"/>
                </a:lnTo>
                <a:lnTo>
                  <a:pt x="54320" y="222340"/>
                </a:lnTo>
                <a:lnTo>
                  <a:pt x="78169" y="96900"/>
                </a:lnTo>
                <a:lnTo>
                  <a:pt x="99366" y="96900"/>
                </a:lnTo>
                <a:lnTo>
                  <a:pt x="80155" y="197783"/>
                </a:lnTo>
                <a:lnTo>
                  <a:pt x="78862" y="205260"/>
                </a:lnTo>
                <a:lnTo>
                  <a:pt x="62932" y="258180"/>
                </a:lnTo>
                <a:lnTo>
                  <a:pt x="49269" y="277925"/>
                </a:lnTo>
                <a:lnTo>
                  <a:pt x="43829" y="282073"/>
                </a:lnTo>
                <a:close/>
              </a:path>
              <a:path w="158750" h="288925">
                <a:moveTo>
                  <a:pt x="27160" y="288710"/>
                </a:moveTo>
                <a:lnTo>
                  <a:pt x="17327" y="287342"/>
                </a:lnTo>
                <a:lnTo>
                  <a:pt x="8611" y="283235"/>
                </a:lnTo>
                <a:lnTo>
                  <a:pt x="2380" y="276390"/>
                </a:lnTo>
                <a:lnTo>
                  <a:pt x="0" y="266808"/>
                </a:lnTo>
                <a:lnTo>
                  <a:pt x="0" y="254862"/>
                </a:lnTo>
                <a:lnTo>
                  <a:pt x="9274" y="248225"/>
                </a:lnTo>
                <a:lnTo>
                  <a:pt x="23185" y="248225"/>
                </a:lnTo>
                <a:lnTo>
                  <a:pt x="29147" y="252207"/>
                </a:lnTo>
                <a:lnTo>
                  <a:pt x="29147" y="264153"/>
                </a:lnTo>
                <a:lnTo>
                  <a:pt x="26498" y="275436"/>
                </a:lnTo>
                <a:lnTo>
                  <a:pt x="11924" y="276100"/>
                </a:lnTo>
                <a:lnTo>
                  <a:pt x="17886" y="282073"/>
                </a:lnTo>
                <a:lnTo>
                  <a:pt x="43829" y="282073"/>
                </a:lnTo>
                <a:lnTo>
                  <a:pt x="39177" y="285620"/>
                </a:lnTo>
                <a:lnTo>
                  <a:pt x="27160" y="288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7513" y="2256507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546"/>
                </a:moveTo>
                <a:lnTo>
                  <a:pt x="32419" y="97585"/>
                </a:lnTo>
                <a:lnTo>
                  <a:pt x="15567" y="86779"/>
                </a:lnTo>
                <a:lnTo>
                  <a:pt x="4181" y="70746"/>
                </a:lnTo>
                <a:lnTo>
                  <a:pt x="0" y="51105"/>
                </a:lnTo>
                <a:lnTo>
                  <a:pt x="3726" y="32479"/>
                </a:lnTo>
                <a:lnTo>
                  <a:pt x="14408" y="16094"/>
                </a:lnTo>
                <a:lnTo>
                  <a:pt x="31301" y="4438"/>
                </a:lnTo>
                <a:lnTo>
                  <a:pt x="53659" y="0"/>
                </a:lnTo>
                <a:lnTo>
                  <a:pt x="62250" y="311"/>
                </a:lnTo>
                <a:lnTo>
                  <a:pt x="74691" y="2488"/>
                </a:lnTo>
                <a:lnTo>
                  <a:pt x="83808" y="7300"/>
                </a:lnTo>
                <a:lnTo>
                  <a:pt x="54321" y="7300"/>
                </a:lnTo>
                <a:lnTo>
                  <a:pt x="40378" y="10131"/>
                </a:lnTo>
                <a:lnTo>
                  <a:pt x="29727" y="18500"/>
                </a:lnTo>
                <a:lnTo>
                  <a:pt x="22927" y="32220"/>
                </a:lnTo>
                <a:lnTo>
                  <a:pt x="20536" y="51105"/>
                </a:lnTo>
                <a:lnTo>
                  <a:pt x="23879" y="71285"/>
                </a:lnTo>
                <a:lnTo>
                  <a:pt x="32377" y="84622"/>
                </a:lnTo>
                <a:lnTo>
                  <a:pt x="43732" y="91985"/>
                </a:lnTo>
                <a:lnTo>
                  <a:pt x="55646" y="94245"/>
                </a:lnTo>
                <a:lnTo>
                  <a:pt x="77091" y="94245"/>
                </a:lnTo>
                <a:lnTo>
                  <a:pt x="73004" y="97356"/>
                </a:lnTo>
                <a:lnTo>
                  <a:pt x="52996" y="101546"/>
                </a:lnTo>
                <a:close/>
              </a:path>
              <a:path w="93979" h="101600">
                <a:moveTo>
                  <a:pt x="86119" y="30530"/>
                </a:moveTo>
                <a:lnTo>
                  <a:pt x="74195" y="30530"/>
                </a:lnTo>
                <a:lnTo>
                  <a:pt x="69558" y="26548"/>
                </a:lnTo>
                <a:lnTo>
                  <a:pt x="69558" y="15928"/>
                </a:lnTo>
                <a:lnTo>
                  <a:pt x="72207" y="12610"/>
                </a:lnTo>
                <a:lnTo>
                  <a:pt x="76182" y="10619"/>
                </a:lnTo>
                <a:lnTo>
                  <a:pt x="68232" y="7300"/>
                </a:lnTo>
                <a:lnTo>
                  <a:pt x="83808" y="7300"/>
                </a:lnTo>
                <a:lnTo>
                  <a:pt x="85891" y="8399"/>
                </a:lnTo>
                <a:lnTo>
                  <a:pt x="90756" y="19911"/>
                </a:lnTo>
                <a:lnTo>
                  <a:pt x="90756" y="27211"/>
                </a:lnTo>
                <a:lnTo>
                  <a:pt x="86119" y="30530"/>
                </a:lnTo>
                <a:close/>
              </a:path>
              <a:path w="93979" h="101600">
                <a:moveTo>
                  <a:pt x="77091" y="94245"/>
                </a:moveTo>
                <a:lnTo>
                  <a:pt x="55646" y="94245"/>
                </a:lnTo>
                <a:lnTo>
                  <a:pt x="65241" y="92897"/>
                </a:lnTo>
                <a:lnTo>
                  <a:pt x="73780" y="88936"/>
                </a:lnTo>
                <a:lnTo>
                  <a:pt x="80705" y="82485"/>
                </a:lnTo>
                <a:lnTo>
                  <a:pt x="85456" y="73671"/>
                </a:lnTo>
                <a:lnTo>
                  <a:pt x="86781" y="70352"/>
                </a:lnTo>
                <a:lnTo>
                  <a:pt x="86781" y="69688"/>
                </a:lnTo>
                <a:lnTo>
                  <a:pt x="93405" y="69688"/>
                </a:lnTo>
                <a:lnTo>
                  <a:pt x="93405" y="72343"/>
                </a:lnTo>
                <a:lnTo>
                  <a:pt x="91656" y="78026"/>
                </a:lnTo>
                <a:lnTo>
                  <a:pt x="85373" y="87940"/>
                </a:lnTo>
                <a:lnTo>
                  <a:pt x="77091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88805" y="2256508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546"/>
                </a:moveTo>
                <a:lnTo>
                  <a:pt x="33257" y="97595"/>
                </a:lnTo>
                <a:lnTo>
                  <a:pt x="15981" y="86862"/>
                </a:lnTo>
                <a:lnTo>
                  <a:pt x="4295" y="71026"/>
                </a:lnTo>
                <a:lnTo>
                  <a:pt x="0" y="51768"/>
                </a:lnTo>
                <a:lnTo>
                  <a:pt x="4202" y="31919"/>
                </a:lnTo>
                <a:lnTo>
                  <a:pt x="15733" y="15431"/>
                </a:lnTo>
                <a:lnTo>
                  <a:pt x="32977" y="4168"/>
                </a:lnTo>
                <a:lnTo>
                  <a:pt x="54320" y="0"/>
                </a:lnTo>
                <a:lnTo>
                  <a:pt x="75664" y="4168"/>
                </a:lnTo>
                <a:lnTo>
                  <a:pt x="79443" y="6637"/>
                </a:lnTo>
                <a:lnTo>
                  <a:pt x="54320" y="6637"/>
                </a:lnTo>
                <a:lnTo>
                  <a:pt x="46268" y="7466"/>
                </a:lnTo>
                <a:lnTo>
                  <a:pt x="20090" y="42186"/>
                </a:lnTo>
                <a:lnTo>
                  <a:pt x="19873" y="49777"/>
                </a:lnTo>
                <a:lnTo>
                  <a:pt x="20070" y="57534"/>
                </a:lnTo>
                <a:lnTo>
                  <a:pt x="39913" y="91508"/>
                </a:lnTo>
                <a:lnTo>
                  <a:pt x="54320" y="94245"/>
                </a:lnTo>
                <a:lnTo>
                  <a:pt x="80776" y="94245"/>
                </a:lnTo>
                <a:lnTo>
                  <a:pt x="75384" y="97595"/>
                </a:lnTo>
                <a:lnTo>
                  <a:pt x="54320" y="101546"/>
                </a:lnTo>
                <a:close/>
              </a:path>
              <a:path w="109220" h="101600">
                <a:moveTo>
                  <a:pt x="80776" y="94245"/>
                </a:moveTo>
                <a:lnTo>
                  <a:pt x="54320" y="94245"/>
                </a:lnTo>
                <a:lnTo>
                  <a:pt x="62094" y="93385"/>
                </a:lnTo>
                <a:lnTo>
                  <a:pt x="69309" y="90844"/>
                </a:lnTo>
                <a:lnTo>
                  <a:pt x="88105" y="49777"/>
                </a:lnTo>
                <a:lnTo>
                  <a:pt x="87909" y="41740"/>
                </a:lnTo>
                <a:lnTo>
                  <a:pt x="63129" y="7674"/>
                </a:lnTo>
                <a:lnTo>
                  <a:pt x="54320" y="6637"/>
                </a:lnTo>
                <a:lnTo>
                  <a:pt x="79443" y="6637"/>
                </a:lnTo>
                <a:lnTo>
                  <a:pt x="92909" y="15431"/>
                </a:lnTo>
                <a:lnTo>
                  <a:pt x="104440" y="31919"/>
                </a:lnTo>
                <a:lnTo>
                  <a:pt x="108642" y="51768"/>
                </a:lnTo>
                <a:lnTo>
                  <a:pt x="104346" y="71026"/>
                </a:lnTo>
                <a:lnTo>
                  <a:pt x="92660" y="86862"/>
                </a:lnTo>
                <a:lnTo>
                  <a:pt x="80776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8651" y="2257835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3785" y="89599"/>
                </a:moveTo>
                <a:lnTo>
                  <a:pt x="16561" y="89599"/>
                </a:lnTo>
                <a:lnTo>
                  <a:pt x="16561" y="11946"/>
                </a:lnTo>
                <a:lnTo>
                  <a:pt x="14573" y="10619"/>
                </a:lnTo>
                <a:lnTo>
                  <a:pt x="0" y="10619"/>
                </a:lnTo>
                <a:lnTo>
                  <a:pt x="0" y="2654"/>
                </a:lnTo>
                <a:lnTo>
                  <a:pt x="32460" y="0"/>
                </a:lnTo>
                <a:lnTo>
                  <a:pt x="32460" y="21238"/>
                </a:lnTo>
                <a:lnTo>
                  <a:pt x="39910" y="21238"/>
                </a:lnTo>
                <a:lnTo>
                  <a:pt x="36910" y="25293"/>
                </a:lnTo>
                <a:lnTo>
                  <a:pt x="33785" y="40485"/>
                </a:lnTo>
                <a:lnTo>
                  <a:pt x="33785" y="89599"/>
                </a:lnTo>
                <a:close/>
              </a:path>
              <a:path w="118745" h="97789">
                <a:moveTo>
                  <a:pt x="39910" y="21238"/>
                </a:moveTo>
                <a:lnTo>
                  <a:pt x="32460" y="21238"/>
                </a:lnTo>
                <a:lnTo>
                  <a:pt x="38059" y="13159"/>
                </a:lnTo>
                <a:lnTo>
                  <a:pt x="45957" y="6388"/>
                </a:lnTo>
                <a:lnTo>
                  <a:pt x="56215" y="1731"/>
                </a:lnTo>
                <a:lnTo>
                  <a:pt x="68894" y="0"/>
                </a:lnTo>
                <a:lnTo>
                  <a:pt x="83852" y="2063"/>
                </a:lnTo>
                <a:lnTo>
                  <a:pt x="90581" y="5973"/>
                </a:lnTo>
                <a:lnTo>
                  <a:pt x="66907" y="5973"/>
                </a:lnTo>
                <a:lnTo>
                  <a:pt x="55583" y="8099"/>
                </a:lnTo>
                <a:lnTo>
                  <a:pt x="44881" y="14518"/>
                </a:lnTo>
                <a:lnTo>
                  <a:pt x="39910" y="21238"/>
                </a:lnTo>
                <a:close/>
              </a:path>
              <a:path w="118745" h="97789">
                <a:moveTo>
                  <a:pt x="102017" y="89599"/>
                </a:moveTo>
                <a:lnTo>
                  <a:pt x="84131" y="89599"/>
                </a:lnTo>
                <a:lnTo>
                  <a:pt x="84131" y="29866"/>
                </a:lnTo>
                <a:lnTo>
                  <a:pt x="83582" y="21373"/>
                </a:lnTo>
                <a:lnTo>
                  <a:pt x="81233" y="13688"/>
                </a:lnTo>
                <a:lnTo>
                  <a:pt x="76026" y="8119"/>
                </a:lnTo>
                <a:lnTo>
                  <a:pt x="66907" y="5973"/>
                </a:lnTo>
                <a:lnTo>
                  <a:pt x="90581" y="5973"/>
                </a:lnTo>
                <a:lnTo>
                  <a:pt x="94151" y="8047"/>
                </a:lnTo>
                <a:lnTo>
                  <a:pt x="100102" y="17639"/>
                </a:lnTo>
                <a:lnTo>
                  <a:pt x="102017" y="30530"/>
                </a:lnTo>
                <a:lnTo>
                  <a:pt x="102017" y="89599"/>
                </a:lnTo>
                <a:close/>
              </a:path>
              <a:path w="118745" h="97789">
                <a:moveTo>
                  <a:pt x="0" y="97564"/>
                </a:moveTo>
                <a:lnTo>
                  <a:pt x="0" y="89599"/>
                </a:lnTo>
                <a:lnTo>
                  <a:pt x="50346" y="89599"/>
                </a:lnTo>
                <a:lnTo>
                  <a:pt x="50346" y="96900"/>
                </a:lnTo>
                <a:lnTo>
                  <a:pt x="15898" y="96900"/>
                </a:lnTo>
                <a:lnTo>
                  <a:pt x="0" y="97564"/>
                </a:lnTo>
                <a:close/>
              </a:path>
              <a:path w="118745" h="97789">
                <a:moveTo>
                  <a:pt x="68232" y="97564"/>
                </a:moveTo>
                <a:lnTo>
                  <a:pt x="67570" y="97564"/>
                </a:lnTo>
                <a:lnTo>
                  <a:pt x="67570" y="89599"/>
                </a:lnTo>
                <a:lnTo>
                  <a:pt x="118578" y="89599"/>
                </a:lnTo>
                <a:lnTo>
                  <a:pt x="118578" y="96900"/>
                </a:lnTo>
                <a:lnTo>
                  <a:pt x="83468" y="96900"/>
                </a:lnTo>
                <a:lnTo>
                  <a:pt x="68232" y="97564"/>
                </a:lnTo>
                <a:close/>
              </a:path>
              <a:path w="118745" h="97789">
                <a:moveTo>
                  <a:pt x="50346" y="97564"/>
                </a:moveTo>
                <a:lnTo>
                  <a:pt x="48358" y="97564"/>
                </a:lnTo>
                <a:lnTo>
                  <a:pt x="33122" y="96900"/>
                </a:lnTo>
                <a:lnTo>
                  <a:pt x="50346" y="96900"/>
                </a:lnTo>
                <a:lnTo>
                  <a:pt x="50346" y="97564"/>
                </a:lnTo>
                <a:close/>
              </a:path>
              <a:path w="118745" h="97789">
                <a:moveTo>
                  <a:pt x="118578" y="97564"/>
                </a:moveTo>
                <a:lnTo>
                  <a:pt x="100133" y="97004"/>
                </a:lnTo>
                <a:lnTo>
                  <a:pt x="92743" y="96900"/>
                </a:lnTo>
                <a:lnTo>
                  <a:pt x="118578" y="96900"/>
                </a:lnTo>
                <a:lnTo>
                  <a:pt x="118578" y="9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78990" y="2070008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60" h="317500">
                <a:moveTo>
                  <a:pt x="72207" y="317250"/>
                </a:moveTo>
                <a:lnTo>
                  <a:pt x="70219" y="317250"/>
                </a:lnTo>
                <a:lnTo>
                  <a:pt x="63760" y="313423"/>
                </a:lnTo>
                <a:lnTo>
                  <a:pt x="35937" y="283370"/>
                </a:lnTo>
                <a:lnTo>
                  <a:pt x="10060" y="230398"/>
                </a:lnTo>
                <a:lnTo>
                  <a:pt x="786" y="179396"/>
                </a:lnTo>
                <a:lnTo>
                  <a:pt x="0" y="158625"/>
                </a:lnTo>
                <a:lnTo>
                  <a:pt x="869" y="137231"/>
                </a:lnTo>
                <a:lnTo>
                  <a:pt x="10060" y="87971"/>
                </a:lnTo>
                <a:lnTo>
                  <a:pt x="35099" y="34999"/>
                </a:lnTo>
                <a:lnTo>
                  <a:pt x="63564" y="3951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3"/>
                </a:lnTo>
                <a:lnTo>
                  <a:pt x="73532" y="4645"/>
                </a:lnTo>
                <a:lnTo>
                  <a:pt x="68894" y="8628"/>
                </a:lnTo>
                <a:lnTo>
                  <a:pt x="44819" y="41118"/>
                </a:lnTo>
                <a:lnTo>
                  <a:pt x="29313" y="77902"/>
                </a:lnTo>
                <a:lnTo>
                  <a:pt x="21012" y="117548"/>
                </a:lnTo>
                <a:lnTo>
                  <a:pt x="18548" y="158625"/>
                </a:lnTo>
                <a:lnTo>
                  <a:pt x="20722" y="196601"/>
                </a:lnTo>
                <a:lnTo>
                  <a:pt x="28485" y="235946"/>
                </a:lnTo>
                <a:lnTo>
                  <a:pt x="43701" y="273798"/>
                </a:lnTo>
                <a:lnTo>
                  <a:pt x="68232" y="307294"/>
                </a:lnTo>
                <a:lnTo>
                  <a:pt x="73532" y="312604"/>
                </a:lnTo>
                <a:lnTo>
                  <a:pt x="73532" y="316586"/>
                </a:lnTo>
                <a:lnTo>
                  <a:pt x="72207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9683" y="2167578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7" y="52432"/>
                </a:moveTo>
                <a:lnTo>
                  <a:pt x="0" y="52432"/>
                </a:lnTo>
                <a:lnTo>
                  <a:pt x="0" y="49114"/>
                </a:lnTo>
                <a:lnTo>
                  <a:pt x="2328" y="40039"/>
                </a:lnTo>
                <a:lnTo>
                  <a:pt x="9688" y="23312"/>
                </a:lnTo>
                <a:lnTo>
                  <a:pt x="22637" y="7207"/>
                </a:lnTo>
                <a:lnTo>
                  <a:pt x="41735" y="0"/>
                </a:lnTo>
                <a:lnTo>
                  <a:pt x="52582" y="2084"/>
                </a:lnTo>
                <a:lnTo>
                  <a:pt x="60329" y="7300"/>
                </a:lnTo>
                <a:lnTo>
                  <a:pt x="41072" y="7300"/>
                </a:lnTo>
                <a:lnTo>
                  <a:pt x="33495" y="8939"/>
                </a:lnTo>
                <a:lnTo>
                  <a:pt x="25173" y="14933"/>
                </a:lnTo>
                <a:lnTo>
                  <a:pt x="16851" y="26900"/>
                </a:lnTo>
                <a:lnTo>
                  <a:pt x="9274" y="46459"/>
                </a:lnTo>
                <a:lnTo>
                  <a:pt x="7287" y="51768"/>
                </a:lnTo>
                <a:lnTo>
                  <a:pt x="7287" y="52432"/>
                </a:lnTo>
                <a:close/>
              </a:path>
              <a:path w="139700" h="144144">
                <a:moveTo>
                  <a:pt x="82897" y="136722"/>
                </a:moveTo>
                <a:lnTo>
                  <a:pt x="69557" y="136722"/>
                </a:lnTo>
                <a:lnTo>
                  <a:pt x="93726" y="125211"/>
                </a:lnTo>
                <a:lnTo>
                  <a:pt x="111374" y="98891"/>
                </a:lnTo>
                <a:lnTo>
                  <a:pt x="122191" y="70082"/>
                </a:lnTo>
                <a:lnTo>
                  <a:pt x="125865" y="51105"/>
                </a:lnTo>
                <a:lnTo>
                  <a:pt x="125037" y="42850"/>
                </a:lnTo>
                <a:lnTo>
                  <a:pt x="122719" y="35839"/>
                </a:lnTo>
                <a:lnTo>
                  <a:pt x="119158" y="29825"/>
                </a:lnTo>
                <a:lnTo>
                  <a:pt x="114604" y="24557"/>
                </a:lnTo>
                <a:lnTo>
                  <a:pt x="111291" y="21238"/>
                </a:lnTo>
                <a:lnTo>
                  <a:pt x="109966" y="19247"/>
                </a:lnTo>
                <a:lnTo>
                  <a:pt x="109966" y="8628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1099"/>
                </a:lnTo>
                <a:lnTo>
                  <a:pt x="134395" y="4811"/>
                </a:lnTo>
                <a:lnTo>
                  <a:pt x="137780" y="11759"/>
                </a:lnTo>
                <a:lnTo>
                  <a:pt x="139115" y="22565"/>
                </a:lnTo>
                <a:lnTo>
                  <a:pt x="135492" y="48543"/>
                </a:lnTo>
                <a:lnTo>
                  <a:pt x="123547" y="89516"/>
                </a:lnTo>
                <a:lnTo>
                  <a:pt x="101665" y="127379"/>
                </a:lnTo>
                <a:lnTo>
                  <a:pt x="82897" y="136722"/>
                </a:lnTo>
                <a:close/>
              </a:path>
              <a:path w="139700" h="144144">
                <a:moveTo>
                  <a:pt x="68232" y="144023"/>
                </a:moveTo>
                <a:lnTo>
                  <a:pt x="55459" y="142654"/>
                </a:lnTo>
                <a:lnTo>
                  <a:pt x="41569" y="137054"/>
                </a:lnTo>
                <a:lnTo>
                  <a:pt x="30411" y="124983"/>
                </a:lnTo>
                <a:lnTo>
                  <a:pt x="25836" y="104201"/>
                </a:lnTo>
                <a:lnTo>
                  <a:pt x="26674" y="93665"/>
                </a:lnTo>
                <a:lnTo>
                  <a:pt x="43722" y="39158"/>
                </a:lnTo>
                <a:lnTo>
                  <a:pt x="49021" y="25220"/>
                </a:lnTo>
                <a:lnTo>
                  <a:pt x="49021" y="7300"/>
                </a:lnTo>
                <a:lnTo>
                  <a:pt x="60329" y="7300"/>
                </a:lnTo>
                <a:lnTo>
                  <a:pt x="60945" y="7715"/>
                </a:lnTo>
                <a:lnTo>
                  <a:pt x="66328" y="15959"/>
                </a:lnTo>
                <a:lnTo>
                  <a:pt x="68232" y="25884"/>
                </a:lnTo>
                <a:lnTo>
                  <a:pt x="68232" y="31857"/>
                </a:lnTo>
                <a:lnTo>
                  <a:pt x="66245" y="36503"/>
                </a:lnTo>
                <a:lnTo>
                  <a:pt x="64257" y="41813"/>
                </a:lnTo>
                <a:lnTo>
                  <a:pt x="57167" y="61071"/>
                </a:lnTo>
                <a:lnTo>
                  <a:pt x="51257" y="78897"/>
                </a:lnTo>
                <a:lnTo>
                  <a:pt x="47209" y="95106"/>
                </a:lnTo>
                <a:lnTo>
                  <a:pt x="45709" y="109511"/>
                </a:lnTo>
                <a:lnTo>
                  <a:pt x="47106" y="120482"/>
                </a:lnTo>
                <a:lnTo>
                  <a:pt x="51422" y="129090"/>
                </a:lnTo>
                <a:lnTo>
                  <a:pt x="58844" y="134711"/>
                </a:lnTo>
                <a:lnTo>
                  <a:pt x="69557" y="136722"/>
                </a:lnTo>
                <a:lnTo>
                  <a:pt x="82897" y="136722"/>
                </a:lnTo>
                <a:lnTo>
                  <a:pt x="68232" y="144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53909" y="2070009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2649" y="317250"/>
                </a:moveTo>
                <a:lnTo>
                  <a:pt x="1324" y="317250"/>
                </a:lnTo>
                <a:lnTo>
                  <a:pt x="0" y="315922"/>
                </a:lnTo>
                <a:lnTo>
                  <a:pt x="0" y="312604"/>
                </a:lnTo>
                <a:lnTo>
                  <a:pt x="3974" y="308622"/>
                </a:lnTo>
                <a:lnTo>
                  <a:pt x="28432" y="276038"/>
                </a:lnTo>
                <a:lnTo>
                  <a:pt x="44135" y="239099"/>
                </a:lnTo>
                <a:lnTo>
                  <a:pt x="52508" y="199422"/>
                </a:lnTo>
                <a:lnTo>
                  <a:pt x="54982" y="158625"/>
                </a:lnTo>
                <a:lnTo>
                  <a:pt x="51701" y="111885"/>
                </a:lnTo>
                <a:lnTo>
                  <a:pt x="42147" y="71431"/>
                </a:lnTo>
                <a:lnTo>
                  <a:pt x="26756" y="37571"/>
                </a:lnTo>
                <a:lnTo>
                  <a:pt x="5961" y="10619"/>
                </a:lnTo>
                <a:lnTo>
                  <a:pt x="0" y="4645"/>
                </a:lnTo>
                <a:lnTo>
                  <a:pt x="0" y="1327"/>
                </a:lnTo>
                <a:lnTo>
                  <a:pt x="1324" y="0"/>
                </a:lnTo>
                <a:lnTo>
                  <a:pt x="2649" y="0"/>
                </a:lnTo>
                <a:lnTo>
                  <a:pt x="36930" y="33879"/>
                </a:lnTo>
                <a:lnTo>
                  <a:pt x="62911" y="86851"/>
                </a:lnTo>
                <a:lnTo>
                  <a:pt x="72641" y="137853"/>
                </a:lnTo>
                <a:lnTo>
                  <a:pt x="73531" y="158625"/>
                </a:lnTo>
                <a:lnTo>
                  <a:pt x="72651" y="180019"/>
                </a:lnTo>
                <a:lnTo>
                  <a:pt x="63190" y="229278"/>
                </a:lnTo>
                <a:lnTo>
                  <a:pt x="37769" y="281970"/>
                </a:lnTo>
                <a:lnTo>
                  <a:pt x="9304" y="313205"/>
                </a:lnTo>
                <a:lnTo>
                  <a:pt x="2649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75800" y="206801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25" y="0"/>
                </a:lnTo>
              </a:path>
            </a:pathLst>
          </a:custGeom>
          <a:ln w="10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57612" y="2073333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696"/>
                </a:lnTo>
              </a:path>
            </a:pathLst>
          </a:custGeom>
          <a:ln w="112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89777" y="2083952"/>
            <a:ext cx="158115" cy="288925"/>
          </a:xfrm>
          <a:custGeom>
            <a:avLst/>
            <a:gdLst/>
            <a:ahLst/>
            <a:cxnLst/>
            <a:rect l="l" t="t" r="r" b="b"/>
            <a:pathLst>
              <a:path w="158115" h="288925">
                <a:moveTo>
                  <a:pt x="100692" y="86945"/>
                </a:moveTo>
                <a:lnTo>
                  <a:pt x="79494" y="86945"/>
                </a:lnTo>
                <a:lnTo>
                  <a:pt x="83944" y="63300"/>
                </a:lnTo>
                <a:lnTo>
                  <a:pt x="98725" y="18199"/>
                </a:lnTo>
                <a:lnTo>
                  <a:pt x="129840" y="0"/>
                </a:lnTo>
                <a:lnTo>
                  <a:pt x="139777" y="1368"/>
                </a:lnTo>
                <a:lnTo>
                  <a:pt x="148720" y="5475"/>
                </a:lnTo>
                <a:lnTo>
                  <a:pt x="150442" y="7300"/>
                </a:lnTo>
                <a:lnTo>
                  <a:pt x="123215" y="7300"/>
                </a:lnTo>
                <a:lnTo>
                  <a:pt x="117916" y="11946"/>
                </a:lnTo>
                <a:lnTo>
                  <a:pt x="107979" y="51105"/>
                </a:lnTo>
                <a:lnTo>
                  <a:pt x="100692" y="86945"/>
                </a:lnTo>
                <a:close/>
              </a:path>
              <a:path w="158115" h="288925">
                <a:moveTo>
                  <a:pt x="140439" y="41149"/>
                </a:moveTo>
                <a:lnTo>
                  <a:pt x="134477" y="41149"/>
                </a:lnTo>
                <a:lnTo>
                  <a:pt x="128515" y="37167"/>
                </a:lnTo>
                <a:lnTo>
                  <a:pt x="128515" y="25220"/>
                </a:lnTo>
                <a:lnTo>
                  <a:pt x="131827" y="14601"/>
                </a:lnTo>
                <a:lnTo>
                  <a:pt x="145739" y="13274"/>
                </a:lnTo>
                <a:lnTo>
                  <a:pt x="139777" y="7300"/>
                </a:lnTo>
                <a:lnTo>
                  <a:pt x="150442" y="7300"/>
                </a:lnTo>
                <a:lnTo>
                  <a:pt x="155179" y="12319"/>
                </a:lnTo>
                <a:lnTo>
                  <a:pt x="157663" y="21902"/>
                </a:lnTo>
                <a:lnTo>
                  <a:pt x="156090" y="30229"/>
                </a:lnTo>
                <a:lnTo>
                  <a:pt x="152032" y="36254"/>
                </a:lnTo>
                <a:lnTo>
                  <a:pt x="146484" y="39915"/>
                </a:lnTo>
                <a:lnTo>
                  <a:pt x="140439" y="41149"/>
                </a:lnTo>
                <a:close/>
              </a:path>
              <a:path w="158115" h="288925">
                <a:moveTo>
                  <a:pt x="135802" y="96900"/>
                </a:moveTo>
                <a:lnTo>
                  <a:pt x="48358" y="96900"/>
                </a:lnTo>
                <a:lnTo>
                  <a:pt x="48358" y="86945"/>
                </a:lnTo>
                <a:lnTo>
                  <a:pt x="135802" y="86945"/>
                </a:lnTo>
                <a:lnTo>
                  <a:pt x="135802" y="96900"/>
                </a:lnTo>
                <a:close/>
              </a:path>
              <a:path w="158115" h="288925">
                <a:moveTo>
                  <a:pt x="43331" y="282073"/>
                </a:moveTo>
                <a:lnTo>
                  <a:pt x="26498" y="282073"/>
                </a:lnTo>
                <a:lnTo>
                  <a:pt x="36993" y="277033"/>
                </a:lnTo>
                <a:lnTo>
                  <a:pt x="44384" y="263656"/>
                </a:lnTo>
                <a:lnTo>
                  <a:pt x="49787" y="244553"/>
                </a:lnTo>
                <a:lnTo>
                  <a:pt x="54320" y="222340"/>
                </a:lnTo>
                <a:lnTo>
                  <a:pt x="78169" y="96900"/>
                </a:lnTo>
                <a:lnTo>
                  <a:pt x="99367" y="96900"/>
                </a:lnTo>
                <a:lnTo>
                  <a:pt x="80156" y="197783"/>
                </a:lnTo>
                <a:lnTo>
                  <a:pt x="69164" y="240623"/>
                </a:lnTo>
                <a:lnTo>
                  <a:pt x="48855" y="277925"/>
                </a:lnTo>
                <a:lnTo>
                  <a:pt x="43331" y="282073"/>
                </a:lnTo>
                <a:close/>
              </a:path>
              <a:path w="158115" h="288925">
                <a:moveTo>
                  <a:pt x="26498" y="288710"/>
                </a:moveTo>
                <a:lnTo>
                  <a:pt x="17047" y="287342"/>
                </a:lnTo>
                <a:lnTo>
                  <a:pt x="8529" y="283235"/>
                </a:lnTo>
                <a:lnTo>
                  <a:pt x="2370" y="276390"/>
                </a:lnTo>
                <a:lnTo>
                  <a:pt x="0" y="266808"/>
                </a:lnTo>
                <a:lnTo>
                  <a:pt x="0" y="254862"/>
                </a:lnTo>
                <a:lnTo>
                  <a:pt x="8611" y="248225"/>
                </a:lnTo>
                <a:lnTo>
                  <a:pt x="23185" y="248225"/>
                </a:lnTo>
                <a:lnTo>
                  <a:pt x="28485" y="252207"/>
                </a:lnTo>
                <a:lnTo>
                  <a:pt x="28485" y="264153"/>
                </a:lnTo>
                <a:lnTo>
                  <a:pt x="25835" y="275436"/>
                </a:lnTo>
                <a:lnTo>
                  <a:pt x="11261" y="276100"/>
                </a:lnTo>
                <a:lnTo>
                  <a:pt x="17223" y="282073"/>
                </a:lnTo>
                <a:lnTo>
                  <a:pt x="43331" y="282073"/>
                </a:lnTo>
                <a:lnTo>
                  <a:pt x="38608" y="285620"/>
                </a:lnTo>
                <a:lnTo>
                  <a:pt x="26498" y="288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161" y="2256511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546"/>
                </a:moveTo>
                <a:lnTo>
                  <a:pt x="31859" y="97585"/>
                </a:lnTo>
                <a:lnTo>
                  <a:pt x="15236" y="86779"/>
                </a:lnTo>
                <a:lnTo>
                  <a:pt x="4078" y="70746"/>
                </a:lnTo>
                <a:lnTo>
                  <a:pt x="0" y="51105"/>
                </a:lnTo>
                <a:lnTo>
                  <a:pt x="3726" y="32479"/>
                </a:lnTo>
                <a:lnTo>
                  <a:pt x="14408" y="16094"/>
                </a:lnTo>
                <a:lnTo>
                  <a:pt x="31300" y="4438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88"/>
                </a:lnTo>
                <a:lnTo>
                  <a:pt x="83686" y="7300"/>
                </a:lnTo>
                <a:lnTo>
                  <a:pt x="54320" y="7300"/>
                </a:lnTo>
                <a:lnTo>
                  <a:pt x="40274" y="10131"/>
                </a:lnTo>
                <a:lnTo>
                  <a:pt x="29396" y="18500"/>
                </a:lnTo>
                <a:lnTo>
                  <a:pt x="22368" y="32220"/>
                </a:lnTo>
                <a:lnTo>
                  <a:pt x="19873" y="51105"/>
                </a:lnTo>
                <a:lnTo>
                  <a:pt x="23216" y="71285"/>
                </a:lnTo>
                <a:lnTo>
                  <a:pt x="31714" y="84622"/>
                </a:lnTo>
                <a:lnTo>
                  <a:pt x="43069" y="91985"/>
                </a:lnTo>
                <a:lnTo>
                  <a:pt x="54983" y="94245"/>
                </a:lnTo>
                <a:lnTo>
                  <a:pt x="76876" y="94245"/>
                </a:lnTo>
                <a:lnTo>
                  <a:pt x="72724" y="97356"/>
                </a:lnTo>
                <a:lnTo>
                  <a:pt x="52333" y="101546"/>
                </a:lnTo>
                <a:close/>
              </a:path>
              <a:path w="93979" h="101600">
                <a:moveTo>
                  <a:pt x="86118" y="30530"/>
                </a:moveTo>
                <a:lnTo>
                  <a:pt x="73532" y="30530"/>
                </a:lnTo>
                <a:lnTo>
                  <a:pt x="69557" y="26548"/>
                </a:lnTo>
                <a:lnTo>
                  <a:pt x="69557" y="15928"/>
                </a:lnTo>
                <a:lnTo>
                  <a:pt x="71544" y="12610"/>
                </a:lnTo>
                <a:lnTo>
                  <a:pt x="75519" y="10619"/>
                </a:lnTo>
                <a:lnTo>
                  <a:pt x="67570" y="7300"/>
                </a:lnTo>
                <a:lnTo>
                  <a:pt x="83686" y="7300"/>
                </a:lnTo>
                <a:lnTo>
                  <a:pt x="85797" y="8399"/>
                </a:lnTo>
                <a:lnTo>
                  <a:pt x="90755" y="19911"/>
                </a:lnTo>
                <a:lnTo>
                  <a:pt x="90755" y="27211"/>
                </a:lnTo>
                <a:lnTo>
                  <a:pt x="86118" y="30530"/>
                </a:lnTo>
                <a:close/>
              </a:path>
              <a:path w="93979" h="101600">
                <a:moveTo>
                  <a:pt x="76876" y="94245"/>
                </a:moveTo>
                <a:lnTo>
                  <a:pt x="54983" y="94245"/>
                </a:lnTo>
                <a:lnTo>
                  <a:pt x="64868" y="92897"/>
                </a:lnTo>
                <a:lnTo>
                  <a:pt x="73449" y="88936"/>
                </a:lnTo>
                <a:lnTo>
                  <a:pt x="80415" y="82485"/>
                </a:lnTo>
                <a:lnTo>
                  <a:pt x="85456" y="73671"/>
                </a:lnTo>
                <a:lnTo>
                  <a:pt x="86118" y="70352"/>
                </a:lnTo>
                <a:lnTo>
                  <a:pt x="86781" y="69688"/>
                </a:lnTo>
                <a:lnTo>
                  <a:pt x="93405" y="69688"/>
                </a:lnTo>
                <a:lnTo>
                  <a:pt x="93405" y="72343"/>
                </a:lnTo>
                <a:lnTo>
                  <a:pt x="91645" y="78026"/>
                </a:lnTo>
                <a:lnTo>
                  <a:pt x="85290" y="87940"/>
                </a:lnTo>
                <a:lnTo>
                  <a:pt x="76876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8796" y="2256511"/>
            <a:ext cx="95885" cy="101600"/>
          </a:xfrm>
          <a:custGeom>
            <a:avLst/>
            <a:gdLst/>
            <a:ahLst/>
            <a:cxnLst/>
            <a:rect l="l" t="t" r="r" b="b"/>
            <a:pathLst>
              <a:path w="95884" h="101600">
                <a:moveTo>
                  <a:pt x="54320" y="101546"/>
                </a:moveTo>
                <a:lnTo>
                  <a:pt x="33257" y="97481"/>
                </a:lnTo>
                <a:lnTo>
                  <a:pt x="15981" y="86447"/>
                </a:lnTo>
                <a:lnTo>
                  <a:pt x="4295" y="70186"/>
                </a:lnTo>
                <a:lnTo>
                  <a:pt x="0" y="50441"/>
                </a:lnTo>
                <a:lnTo>
                  <a:pt x="3964" y="31079"/>
                </a:lnTo>
                <a:lnTo>
                  <a:pt x="14822" y="15016"/>
                </a:lnTo>
                <a:lnTo>
                  <a:pt x="31021" y="4054"/>
                </a:lnTo>
                <a:lnTo>
                  <a:pt x="51008" y="0"/>
                </a:lnTo>
                <a:lnTo>
                  <a:pt x="71917" y="4044"/>
                </a:lnTo>
                <a:lnTo>
                  <a:pt x="75336" y="6637"/>
                </a:lnTo>
                <a:lnTo>
                  <a:pt x="51008" y="6637"/>
                </a:lnTo>
                <a:lnTo>
                  <a:pt x="43266" y="7850"/>
                </a:lnTo>
                <a:lnTo>
                  <a:pt x="33785" y="12859"/>
                </a:lnTo>
                <a:lnTo>
                  <a:pt x="25297" y="23717"/>
                </a:lnTo>
                <a:lnTo>
                  <a:pt x="20535" y="42477"/>
                </a:lnTo>
                <a:lnTo>
                  <a:pt x="95194" y="42477"/>
                </a:lnTo>
                <a:lnTo>
                  <a:pt x="95392" y="43804"/>
                </a:lnTo>
                <a:lnTo>
                  <a:pt x="95392" y="48450"/>
                </a:lnTo>
                <a:lnTo>
                  <a:pt x="20535" y="48450"/>
                </a:lnTo>
                <a:lnTo>
                  <a:pt x="20660" y="55678"/>
                </a:lnTo>
                <a:lnTo>
                  <a:pt x="40575" y="90844"/>
                </a:lnTo>
                <a:lnTo>
                  <a:pt x="55645" y="94245"/>
                </a:lnTo>
                <a:lnTo>
                  <a:pt x="78134" y="94245"/>
                </a:lnTo>
                <a:lnTo>
                  <a:pt x="73314" y="97636"/>
                </a:lnTo>
                <a:lnTo>
                  <a:pt x="54320" y="101546"/>
                </a:lnTo>
                <a:close/>
              </a:path>
              <a:path w="95884" h="101600">
                <a:moveTo>
                  <a:pt x="95194" y="42477"/>
                </a:moveTo>
                <a:lnTo>
                  <a:pt x="79494" y="42477"/>
                </a:lnTo>
                <a:lnTo>
                  <a:pt x="78955" y="34637"/>
                </a:lnTo>
                <a:lnTo>
                  <a:pt x="75685" y="22565"/>
                </a:lnTo>
                <a:lnTo>
                  <a:pt x="67197" y="11490"/>
                </a:lnTo>
                <a:lnTo>
                  <a:pt x="51008" y="6637"/>
                </a:lnTo>
                <a:lnTo>
                  <a:pt x="75336" y="6637"/>
                </a:lnTo>
                <a:lnTo>
                  <a:pt x="85621" y="14435"/>
                </a:lnTo>
                <a:lnTo>
                  <a:pt x="93115" y="28559"/>
                </a:lnTo>
                <a:lnTo>
                  <a:pt x="95194" y="42477"/>
                </a:lnTo>
                <a:close/>
              </a:path>
              <a:path w="95884" h="101600">
                <a:moveTo>
                  <a:pt x="78134" y="94245"/>
                </a:moveTo>
                <a:lnTo>
                  <a:pt x="55645" y="94245"/>
                </a:lnTo>
                <a:lnTo>
                  <a:pt x="63036" y="93447"/>
                </a:lnTo>
                <a:lnTo>
                  <a:pt x="72041" y="90346"/>
                </a:lnTo>
                <a:lnTo>
                  <a:pt x="80798" y="83885"/>
                </a:lnTo>
                <a:lnTo>
                  <a:pt x="87443" y="73007"/>
                </a:lnTo>
                <a:lnTo>
                  <a:pt x="88105" y="70352"/>
                </a:lnTo>
                <a:lnTo>
                  <a:pt x="88768" y="69025"/>
                </a:lnTo>
                <a:lnTo>
                  <a:pt x="94730" y="69025"/>
                </a:lnTo>
                <a:lnTo>
                  <a:pt x="95392" y="71679"/>
                </a:lnTo>
                <a:lnTo>
                  <a:pt x="95392" y="72343"/>
                </a:lnTo>
                <a:lnTo>
                  <a:pt x="93167" y="78866"/>
                </a:lnTo>
                <a:lnTo>
                  <a:pt x="86035" y="88687"/>
                </a:lnTo>
                <a:lnTo>
                  <a:pt x="78134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64725" y="2257839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4447" y="89599"/>
                </a:moveTo>
                <a:lnTo>
                  <a:pt x="16561" y="89599"/>
                </a:lnTo>
                <a:lnTo>
                  <a:pt x="16561" y="11946"/>
                </a:lnTo>
                <a:lnTo>
                  <a:pt x="15236" y="10619"/>
                </a:lnTo>
                <a:lnTo>
                  <a:pt x="0" y="10619"/>
                </a:lnTo>
                <a:lnTo>
                  <a:pt x="0" y="2654"/>
                </a:lnTo>
                <a:lnTo>
                  <a:pt x="32460" y="0"/>
                </a:lnTo>
                <a:lnTo>
                  <a:pt x="32460" y="21238"/>
                </a:lnTo>
                <a:lnTo>
                  <a:pt x="40421" y="21238"/>
                </a:lnTo>
                <a:lnTo>
                  <a:pt x="37480" y="25293"/>
                </a:lnTo>
                <a:lnTo>
                  <a:pt x="34447" y="40485"/>
                </a:lnTo>
                <a:lnTo>
                  <a:pt x="34447" y="89599"/>
                </a:lnTo>
                <a:close/>
              </a:path>
              <a:path w="118745" h="97789">
                <a:moveTo>
                  <a:pt x="40421" y="21238"/>
                </a:moveTo>
                <a:lnTo>
                  <a:pt x="33122" y="21238"/>
                </a:lnTo>
                <a:lnTo>
                  <a:pt x="38711" y="13159"/>
                </a:lnTo>
                <a:lnTo>
                  <a:pt x="46537" y="6388"/>
                </a:lnTo>
                <a:lnTo>
                  <a:pt x="56598" y="1731"/>
                </a:lnTo>
                <a:lnTo>
                  <a:pt x="68894" y="0"/>
                </a:lnTo>
                <a:lnTo>
                  <a:pt x="84131" y="2063"/>
                </a:lnTo>
                <a:lnTo>
                  <a:pt x="90840" y="5973"/>
                </a:lnTo>
                <a:lnTo>
                  <a:pt x="67570" y="5973"/>
                </a:lnTo>
                <a:lnTo>
                  <a:pt x="55966" y="8099"/>
                </a:lnTo>
                <a:lnTo>
                  <a:pt x="45295" y="14518"/>
                </a:lnTo>
                <a:lnTo>
                  <a:pt x="40421" y="21238"/>
                </a:lnTo>
                <a:close/>
              </a:path>
              <a:path w="118745" h="97789">
                <a:moveTo>
                  <a:pt x="102017" y="89599"/>
                </a:moveTo>
                <a:lnTo>
                  <a:pt x="84793" y="89599"/>
                </a:lnTo>
                <a:lnTo>
                  <a:pt x="84793" y="29866"/>
                </a:lnTo>
                <a:lnTo>
                  <a:pt x="84245" y="21373"/>
                </a:lnTo>
                <a:lnTo>
                  <a:pt x="81895" y="13688"/>
                </a:lnTo>
                <a:lnTo>
                  <a:pt x="76689" y="8119"/>
                </a:lnTo>
                <a:lnTo>
                  <a:pt x="67570" y="5973"/>
                </a:lnTo>
                <a:lnTo>
                  <a:pt x="90840" y="5973"/>
                </a:lnTo>
                <a:lnTo>
                  <a:pt x="94399" y="8047"/>
                </a:lnTo>
                <a:lnTo>
                  <a:pt x="100195" y="17639"/>
                </a:lnTo>
                <a:lnTo>
                  <a:pt x="102017" y="30530"/>
                </a:lnTo>
                <a:lnTo>
                  <a:pt x="102017" y="89599"/>
                </a:lnTo>
                <a:close/>
              </a:path>
              <a:path w="118745" h="97789">
                <a:moveTo>
                  <a:pt x="662" y="97564"/>
                </a:moveTo>
                <a:lnTo>
                  <a:pt x="0" y="97564"/>
                </a:lnTo>
                <a:lnTo>
                  <a:pt x="0" y="89599"/>
                </a:lnTo>
                <a:lnTo>
                  <a:pt x="51008" y="89599"/>
                </a:lnTo>
                <a:lnTo>
                  <a:pt x="51008" y="96900"/>
                </a:lnTo>
                <a:lnTo>
                  <a:pt x="15898" y="96900"/>
                </a:lnTo>
                <a:lnTo>
                  <a:pt x="662" y="97564"/>
                </a:lnTo>
                <a:close/>
              </a:path>
              <a:path w="118745" h="97789">
                <a:moveTo>
                  <a:pt x="68894" y="97564"/>
                </a:moveTo>
                <a:lnTo>
                  <a:pt x="68232" y="97564"/>
                </a:lnTo>
                <a:lnTo>
                  <a:pt x="68232" y="89599"/>
                </a:lnTo>
                <a:lnTo>
                  <a:pt x="118578" y="89599"/>
                </a:lnTo>
                <a:lnTo>
                  <a:pt x="118578" y="96900"/>
                </a:lnTo>
                <a:lnTo>
                  <a:pt x="84131" y="96900"/>
                </a:lnTo>
                <a:lnTo>
                  <a:pt x="68894" y="97564"/>
                </a:lnTo>
                <a:close/>
              </a:path>
              <a:path w="118745" h="97789">
                <a:moveTo>
                  <a:pt x="51008" y="97564"/>
                </a:moveTo>
                <a:lnTo>
                  <a:pt x="32563" y="97004"/>
                </a:lnTo>
                <a:lnTo>
                  <a:pt x="25173" y="96900"/>
                </a:lnTo>
                <a:lnTo>
                  <a:pt x="51008" y="96900"/>
                </a:lnTo>
                <a:lnTo>
                  <a:pt x="51008" y="97564"/>
                </a:lnTo>
                <a:close/>
              </a:path>
              <a:path w="118745" h="97789">
                <a:moveTo>
                  <a:pt x="118578" y="97564"/>
                </a:moveTo>
                <a:lnTo>
                  <a:pt x="116591" y="97564"/>
                </a:lnTo>
                <a:lnTo>
                  <a:pt x="101355" y="96900"/>
                </a:lnTo>
                <a:lnTo>
                  <a:pt x="118578" y="96900"/>
                </a:lnTo>
                <a:lnTo>
                  <a:pt x="118578" y="9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78059" y="2070011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72207" y="317250"/>
                </a:moveTo>
                <a:lnTo>
                  <a:pt x="70219" y="317250"/>
                </a:lnTo>
                <a:lnTo>
                  <a:pt x="64143" y="313423"/>
                </a:lnTo>
                <a:lnTo>
                  <a:pt x="36590" y="283370"/>
                </a:lnTo>
                <a:lnTo>
                  <a:pt x="10619" y="230398"/>
                </a:lnTo>
                <a:lnTo>
                  <a:pt x="890" y="179396"/>
                </a:lnTo>
                <a:lnTo>
                  <a:pt x="0" y="158625"/>
                </a:lnTo>
                <a:lnTo>
                  <a:pt x="869" y="137231"/>
                </a:lnTo>
                <a:lnTo>
                  <a:pt x="10060" y="87971"/>
                </a:lnTo>
                <a:lnTo>
                  <a:pt x="35472" y="34999"/>
                </a:lnTo>
                <a:lnTo>
                  <a:pt x="63936" y="3951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3"/>
                </a:lnTo>
                <a:lnTo>
                  <a:pt x="73532" y="4645"/>
                </a:lnTo>
                <a:lnTo>
                  <a:pt x="69557" y="8628"/>
                </a:lnTo>
                <a:lnTo>
                  <a:pt x="45098" y="41118"/>
                </a:lnTo>
                <a:lnTo>
                  <a:pt x="29396" y="77902"/>
                </a:lnTo>
                <a:lnTo>
                  <a:pt x="21022" y="117548"/>
                </a:lnTo>
                <a:lnTo>
                  <a:pt x="18548" y="158625"/>
                </a:lnTo>
                <a:lnTo>
                  <a:pt x="20722" y="196601"/>
                </a:lnTo>
                <a:lnTo>
                  <a:pt x="28485" y="235946"/>
                </a:lnTo>
                <a:lnTo>
                  <a:pt x="43701" y="273798"/>
                </a:lnTo>
                <a:lnTo>
                  <a:pt x="68232" y="307294"/>
                </a:lnTo>
                <a:lnTo>
                  <a:pt x="73532" y="312604"/>
                </a:lnTo>
                <a:lnTo>
                  <a:pt x="73532" y="316586"/>
                </a:lnTo>
                <a:lnTo>
                  <a:pt x="72207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79415" y="2167581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6624" y="52432"/>
                </a:moveTo>
                <a:lnTo>
                  <a:pt x="0" y="52432"/>
                </a:lnTo>
                <a:lnTo>
                  <a:pt x="0" y="49114"/>
                </a:lnTo>
                <a:lnTo>
                  <a:pt x="2328" y="40039"/>
                </a:lnTo>
                <a:lnTo>
                  <a:pt x="9688" y="23312"/>
                </a:lnTo>
                <a:lnTo>
                  <a:pt x="22637" y="7207"/>
                </a:lnTo>
                <a:lnTo>
                  <a:pt x="41734" y="0"/>
                </a:lnTo>
                <a:lnTo>
                  <a:pt x="52478" y="2084"/>
                </a:lnTo>
                <a:lnTo>
                  <a:pt x="60014" y="7300"/>
                </a:lnTo>
                <a:lnTo>
                  <a:pt x="40409" y="7300"/>
                </a:lnTo>
                <a:lnTo>
                  <a:pt x="33112" y="8939"/>
                </a:lnTo>
                <a:lnTo>
                  <a:pt x="24759" y="14933"/>
                </a:lnTo>
                <a:lnTo>
                  <a:pt x="16281" y="26900"/>
                </a:lnTo>
                <a:lnTo>
                  <a:pt x="8611" y="46459"/>
                </a:lnTo>
                <a:lnTo>
                  <a:pt x="7286" y="51768"/>
                </a:lnTo>
                <a:lnTo>
                  <a:pt x="6624" y="52432"/>
                </a:lnTo>
                <a:close/>
              </a:path>
              <a:path w="139700" h="144144">
                <a:moveTo>
                  <a:pt x="82280" y="136722"/>
                </a:moveTo>
                <a:lnTo>
                  <a:pt x="68894" y="136722"/>
                </a:lnTo>
                <a:lnTo>
                  <a:pt x="93343" y="125211"/>
                </a:lnTo>
                <a:lnTo>
                  <a:pt x="110960" y="98891"/>
                </a:lnTo>
                <a:lnTo>
                  <a:pt x="121621" y="70082"/>
                </a:lnTo>
                <a:lnTo>
                  <a:pt x="125203" y="51105"/>
                </a:lnTo>
                <a:lnTo>
                  <a:pt x="124478" y="42850"/>
                </a:lnTo>
                <a:lnTo>
                  <a:pt x="122387" y="35839"/>
                </a:lnTo>
                <a:lnTo>
                  <a:pt x="119054" y="29825"/>
                </a:lnTo>
                <a:lnTo>
                  <a:pt x="114604" y="24557"/>
                </a:lnTo>
                <a:lnTo>
                  <a:pt x="109304" y="19247"/>
                </a:lnTo>
                <a:lnTo>
                  <a:pt x="109304" y="8628"/>
                </a:lnTo>
                <a:lnTo>
                  <a:pt x="117253" y="0"/>
                </a:lnTo>
                <a:lnTo>
                  <a:pt x="125203" y="0"/>
                </a:lnTo>
                <a:lnTo>
                  <a:pt x="129612" y="1099"/>
                </a:lnTo>
                <a:lnTo>
                  <a:pt x="134146" y="4811"/>
                </a:lnTo>
                <a:lnTo>
                  <a:pt x="137686" y="11759"/>
                </a:lnTo>
                <a:lnTo>
                  <a:pt x="139114" y="22565"/>
                </a:lnTo>
                <a:lnTo>
                  <a:pt x="135388" y="48543"/>
                </a:lnTo>
                <a:lnTo>
                  <a:pt x="123215" y="89516"/>
                </a:lnTo>
                <a:lnTo>
                  <a:pt x="101106" y="127379"/>
                </a:lnTo>
                <a:lnTo>
                  <a:pt x="82280" y="136722"/>
                </a:lnTo>
                <a:close/>
              </a:path>
              <a:path w="139700" h="144144">
                <a:moveTo>
                  <a:pt x="67570" y="144023"/>
                </a:moveTo>
                <a:lnTo>
                  <a:pt x="54797" y="142654"/>
                </a:lnTo>
                <a:lnTo>
                  <a:pt x="40906" y="137054"/>
                </a:lnTo>
                <a:lnTo>
                  <a:pt x="29748" y="124983"/>
                </a:lnTo>
                <a:lnTo>
                  <a:pt x="25173" y="104201"/>
                </a:lnTo>
                <a:lnTo>
                  <a:pt x="26011" y="93665"/>
                </a:lnTo>
                <a:lnTo>
                  <a:pt x="28899" y="80639"/>
                </a:lnTo>
                <a:lnTo>
                  <a:pt x="34395" y="63134"/>
                </a:lnTo>
                <a:lnTo>
                  <a:pt x="43059" y="39158"/>
                </a:lnTo>
                <a:lnTo>
                  <a:pt x="45709" y="33848"/>
                </a:lnTo>
                <a:lnTo>
                  <a:pt x="48358" y="25220"/>
                </a:lnTo>
                <a:lnTo>
                  <a:pt x="48358" y="7300"/>
                </a:lnTo>
                <a:lnTo>
                  <a:pt x="60014" y="7300"/>
                </a:lnTo>
                <a:lnTo>
                  <a:pt x="60614" y="7715"/>
                </a:lnTo>
                <a:lnTo>
                  <a:pt x="65768" y="15959"/>
                </a:lnTo>
                <a:lnTo>
                  <a:pt x="67570" y="25884"/>
                </a:lnTo>
                <a:lnTo>
                  <a:pt x="67570" y="31857"/>
                </a:lnTo>
                <a:lnTo>
                  <a:pt x="66245" y="36503"/>
                </a:lnTo>
                <a:lnTo>
                  <a:pt x="63595" y="41813"/>
                </a:lnTo>
                <a:lnTo>
                  <a:pt x="56887" y="61071"/>
                </a:lnTo>
                <a:lnTo>
                  <a:pt x="51174" y="78897"/>
                </a:lnTo>
                <a:lnTo>
                  <a:pt x="47199" y="95106"/>
                </a:lnTo>
                <a:lnTo>
                  <a:pt x="45709" y="109511"/>
                </a:lnTo>
                <a:lnTo>
                  <a:pt x="47096" y="120482"/>
                </a:lnTo>
                <a:lnTo>
                  <a:pt x="51339" y="129090"/>
                </a:lnTo>
                <a:lnTo>
                  <a:pt x="58564" y="134711"/>
                </a:lnTo>
                <a:lnTo>
                  <a:pt x="68894" y="136722"/>
                </a:lnTo>
                <a:lnTo>
                  <a:pt x="82280" y="136722"/>
                </a:lnTo>
                <a:lnTo>
                  <a:pt x="67570" y="144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33766" y="2256513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546"/>
                </a:moveTo>
                <a:lnTo>
                  <a:pt x="32418" y="97585"/>
                </a:lnTo>
                <a:lnTo>
                  <a:pt x="15567" y="86779"/>
                </a:lnTo>
                <a:lnTo>
                  <a:pt x="4181" y="70746"/>
                </a:lnTo>
                <a:lnTo>
                  <a:pt x="0" y="51105"/>
                </a:lnTo>
                <a:lnTo>
                  <a:pt x="3726" y="32479"/>
                </a:lnTo>
                <a:lnTo>
                  <a:pt x="14408" y="16094"/>
                </a:lnTo>
                <a:lnTo>
                  <a:pt x="31300" y="4438"/>
                </a:lnTo>
                <a:lnTo>
                  <a:pt x="53658" y="0"/>
                </a:lnTo>
                <a:lnTo>
                  <a:pt x="62249" y="311"/>
                </a:lnTo>
                <a:lnTo>
                  <a:pt x="74691" y="2488"/>
                </a:lnTo>
                <a:lnTo>
                  <a:pt x="83808" y="7300"/>
                </a:lnTo>
                <a:lnTo>
                  <a:pt x="54320" y="7300"/>
                </a:lnTo>
                <a:lnTo>
                  <a:pt x="40378" y="10131"/>
                </a:lnTo>
                <a:lnTo>
                  <a:pt x="29727" y="18500"/>
                </a:lnTo>
                <a:lnTo>
                  <a:pt x="22927" y="32220"/>
                </a:lnTo>
                <a:lnTo>
                  <a:pt x="20535" y="51105"/>
                </a:lnTo>
                <a:lnTo>
                  <a:pt x="23879" y="71285"/>
                </a:lnTo>
                <a:lnTo>
                  <a:pt x="32377" y="84622"/>
                </a:lnTo>
                <a:lnTo>
                  <a:pt x="43732" y="91985"/>
                </a:lnTo>
                <a:lnTo>
                  <a:pt x="55645" y="94245"/>
                </a:lnTo>
                <a:lnTo>
                  <a:pt x="77090" y="94245"/>
                </a:lnTo>
                <a:lnTo>
                  <a:pt x="73004" y="97356"/>
                </a:lnTo>
                <a:lnTo>
                  <a:pt x="52996" y="101546"/>
                </a:lnTo>
                <a:close/>
              </a:path>
              <a:path w="93979" h="101600">
                <a:moveTo>
                  <a:pt x="86118" y="30530"/>
                </a:moveTo>
                <a:lnTo>
                  <a:pt x="74194" y="30530"/>
                </a:lnTo>
                <a:lnTo>
                  <a:pt x="69557" y="26548"/>
                </a:lnTo>
                <a:lnTo>
                  <a:pt x="69557" y="15928"/>
                </a:lnTo>
                <a:lnTo>
                  <a:pt x="72207" y="12610"/>
                </a:lnTo>
                <a:lnTo>
                  <a:pt x="76181" y="10619"/>
                </a:lnTo>
                <a:lnTo>
                  <a:pt x="68232" y="7300"/>
                </a:lnTo>
                <a:lnTo>
                  <a:pt x="83808" y="7300"/>
                </a:lnTo>
                <a:lnTo>
                  <a:pt x="85890" y="8399"/>
                </a:lnTo>
                <a:lnTo>
                  <a:pt x="90755" y="19911"/>
                </a:lnTo>
                <a:lnTo>
                  <a:pt x="90755" y="27211"/>
                </a:lnTo>
                <a:lnTo>
                  <a:pt x="86118" y="30530"/>
                </a:lnTo>
                <a:close/>
              </a:path>
              <a:path w="93979" h="101600">
                <a:moveTo>
                  <a:pt x="77090" y="94245"/>
                </a:moveTo>
                <a:lnTo>
                  <a:pt x="55645" y="94245"/>
                </a:lnTo>
                <a:lnTo>
                  <a:pt x="65241" y="92897"/>
                </a:lnTo>
                <a:lnTo>
                  <a:pt x="73780" y="88936"/>
                </a:lnTo>
                <a:lnTo>
                  <a:pt x="80705" y="82485"/>
                </a:lnTo>
                <a:lnTo>
                  <a:pt x="85456" y="73671"/>
                </a:lnTo>
                <a:lnTo>
                  <a:pt x="86781" y="70352"/>
                </a:lnTo>
                <a:lnTo>
                  <a:pt x="86781" y="69688"/>
                </a:lnTo>
                <a:lnTo>
                  <a:pt x="93405" y="69688"/>
                </a:lnTo>
                <a:lnTo>
                  <a:pt x="93405" y="72343"/>
                </a:lnTo>
                <a:lnTo>
                  <a:pt x="91656" y="78026"/>
                </a:lnTo>
                <a:lnTo>
                  <a:pt x="85373" y="87940"/>
                </a:lnTo>
                <a:lnTo>
                  <a:pt x="77090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45059" y="2256513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546"/>
                </a:moveTo>
                <a:lnTo>
                  <a:pt x="32977" y="97481"/>
                </a:lnTo>
                <a:lnTo>
                  <a:pt x="15898" y="86447"/>
                </a:lnTo>
                <a:lnTo>
                  <a:pt x="4285" y="70186"/>
                </a:lnTo>
                <a:lnTo>
                  <a:pt x="0" y="50441"/>
                </a:lnTo>
                <a:lnTo>
                  <a:pt x="3871" y="31079"/>
                </a:lnTo>
                <a:lnTo>
                  <a:pt x="14573" y="15016"/>
                </a:lnTo>
                <a:lnTo>
                  <a:pt x="30741" y="4054"/>
                </a:lnTo>
                <a:lnTo>
                  <a:pt x="51008" y="0"/>
                </a:lnTo>
                <a:lnTo>
                  <a:pt x="71813" y="4044"/>
                </a:lnTo>
                <a:lnTo>
                  <a:pt x="75176" y="6637"/>
                </a:lnTo>
                <a:lnTo>
                  <a:pt x="51008" y="6637"/>
                </a:lnTo>
                <a:lnTo>
                  <a:pt x="42893" y="7850"/>
                </a:lnTo>
                <a:lnTo>
                  <a:pt x="33288" y="12859"/>
                </a:lnTo>
                <a:lnTo>
                  <a:pt x="24924" y="23717"/>
                </a:lnTo>
                <a:lnTo>
                  <a:pt x="20535" y="42477"/>
                </a:lnTo>
                <a:lnTo>
                  <a:pt x="94541" y="42477"/>
                </a:lnTo>
                <a:lnTo>
                  <a:pt x="94730" y="43804"/>
                </a:lnTo>
                <a:lnTo>
                  <a:pt x="94730" y="48450"/>
                </a:lnTo>
                <a:lnTo>
                  <a:pt x="19873" y="48450"/>
                </a:lnTo>
                <a:lnTo>
                  <a:pt x="20101" y="55678"/>
                </a:lnTo>
                <a:lnTo>
                  <a:pt x="40575" y="90844"/>
                </a:lnTo>
                <a:lnTo>
                  <a:pt x="55645" y="94245"/>
                </a:lnTo>
                <a:lnTo>
                  <a:pt x="77472" y="94245"/>
                </a:lnTo>
                <a:lnTo>
                  <a:pt x="72652" y="97636"/>
                </a:lnTo>
                <a:lnTo>
                  <a:pt x="53658" y="101546"/>
                </a:lnTo>
                <a:close/>
              </a:path>
              <a:path w="95250" h="101600">
                <a:moveTo>
                  <a:pt x="94541" y="42477"/>
                </a:moveTo>
                <a:lnTo>
                  <a:pt x="79494" y="42477"/>
                </a:lnTo>
                <a:lnTo>
                  <a:pt x="78583" y="34637"/>
                </a:lnTo>
                <a:lnTo>
                  <a:pt x="75188" y="22565"/>
                </a:lnTo>
                <a:lnTo>
                  <a:pt x="66824" y="11490"/>
                </a:lnTo>
                <a:lnTo>
                  <a:pt x="51008" y="6637"/>
                </a:lnTo>
                <a:lnTo>
                  <a:pt x="75176" y="6637"/>
                </a:lnTo>
                <a:lnTo>
                  <a:pt x="85290" y="14435"/>
                </a:lnTo>
                <a:lnTo>
                  <a:pt x="92556" y="28559"/>
                </a:lnTo>
                <a:lnTo>
                  <a:pt x="94541" y="42477"/>
                </a:lnTo>
                <a:close/>
              </a:path>
              <a:path w="95250" h="101600">
                <a:moveTo>
                  <a:pt x="77472" y="94245"/>
                </a:moveTo>
                <a:lnTo>
                  <a:pt x="55645" y="94245"/>
                </a:lnTo>
                <a:lnTo>
                  <a:pt x="62932" y="93447"/>
                </a:lnTo>
                <a:lnTo>
                  <a:pt x="71710" y="90346"/>
                </a:lnTo>
                <a:lnTo>
                  <a:pt x="80239" y="83885"/>
                </a:lnTo>
                <a:lnTo>
                  <a:pt x="86781" y="73007"/>
                </a:lnTo>
                <a:lnTo>
                  <a:pt x="87443" y="70352"/>
                </a:lnTo>
                <a:lnTo>
                  <a:pt x="88105" y="69025"/>
                </a:lnTo>
                <a:lnTo>
                  <a:pt x="94068" y="69025"/>
                </a:lnTo>
                <a:lnTo>
                  <a:pt x="94730" y="71679"/>
                </a:lnTo>
                <a:lnTo>
                  <a:pt x="94730" y="72343"/>
                </a:lnTo>
                <a:lnTo>
                  <a:pt x="92505" y="78866"/>
                </a:lnTo>
                <a:lnTo>
                  <a:pt x="85373" y="88687"/>
                </a:lnTo>
                <a:lnTo>
                  <a:pt x="77472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60993" y="2257841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3785" y="89599"/>
                </a:moveTo>
                <a:lnTo>
                  <a:pt x="16561" y="89599"/>
                </a:lnTo>
                <a:lnTo>
                  <a:pt x="16561" y="11946"/>
                </a:lnTo>
                <a:lnTo>
                  <a:pt x="14573" y="10619"/>
                </a:lnTo>
                <a:lnTo>
                  <a:pt x="0" y="10619"/>
                </a:lnTo>
                <a:lnTo>
                  <a:pt x="0" y="2654"/>
                </a:lnTo>
                <a:lnTo>
                  <a:pt x="32460" y="0"/>
                </a:lnTo>
                <a:lnTo>
                  <a:pt x="32460" y="21238"/>
                </a:lnTo>
                <a:lnTo>
                  <a:pt x="39910" y="21238"/>
                </a:lnTo>
                <a:lnTo>
                  <a:pt x="36910" y="25293"/>
                </a:lnTo>
                <a:lnTo>
                  <a:pt x="33785" y="40485"/>
                </a:lnTo>
                <a:lnTo>
                  <a:pt x="33785" y="89599"/>
                </a:lnTo>
                <a:close/>
              </a:path>
              <a:path w="118745" h="97789">
                <a:moveTo>
                  <a:pt x="39910" y="21238"/>
                </a:moveTo>
                <a:lnTo>
                  <a:pt x="32460" y="21238"/>
                </a:lnTo>
                <a:lnTo>
                  <a:pt x="38339" y="13159"/>
                </a:lnTo>
                <a:lnTo>
                  <a:pt x="46205" y="6388"/>
                </a:lnTo>
                <a:lnTo>
                  <a:pt x="56308" y="1731"/>
                </a:lnTo>
                <a:lnTo>
                  <a:pt x="68894" y="0"/>
                </a:lnTo>
                <a:lnTo>
                  <a:pt x="83851" y="2063"/>
                </a:lnTo>
                <a:lnTo>
                  <a:pt x="90580" y="5973"/>
                </a:lnTo>
                <a:lnTo>
                  <a:pt x="66907" y="5973"/>
                </a:lnTo>
                <a:lnTo>
                  <a:pt x="55583" y="8099"/>
                </a:lnTo>
                <a:lnTo>
                  <a:pt x="44881" y="14518"/>
                </a:lnTo>
                <a:lnTo>
                  <a:pt x="39910" y="21238"/>
                </a:lnTo>
                <a:close/>
              </a:path>
              <a:path w="118745" h="97789">
                <a:moveTo>
                  <a:pt x="102017" y="89599"/>
                </a:moveTo>
                <a:lnTo>
                  <a:pt x="84131" y="89599"/>
                </a:lnTo>
                <a:lnTo>
                  <a:pt x="84131" y="29866"/>
                </a:lnTo>
                <a:lnTo>
                  <a:pt x="83582" y="21373"/>
                </a:lnTo>
                <a:lnTo>
                  <a:pt x="81233" y="13688"/>
                </a:lnTo>
                <a:lnTo>
                  <a:pt x="76026" y="8119"/>
                </a:lnTo>
                <a:lnTo>
                  <a:pt x="66907" y="5973"/>
                </a:lnTo>
                <a:lnTo>
                  <a:pt x="90580" y="5973"/>
                </a:lnTo>
                <a:lnTo>
                  <a:pt x="94150" y="8047"/>
                </a:lnTo>
                <a:lnTo>
                  <a:pt x="100102" y="17639"/>
                </a:lnTo>
                <a:lnTo>
                  <a:pt x="102017" y="30530"/>
                </a:lnTo>
                <a:lnTo>
                  <a:pt x="102017" y="89599"/>
                </a:lnTo>
                <a:close/>
              </a:path>
              <a:path w="118745" h="97789">
                <a:moveTo>
                  <a:pt x="662" y="97564"/>
                </a:moveTo>
                <a:lnTo>
                  <a:pt x="0" y="97564"/>
                </a:lnTo>
                <a:lnTo>
                  <a:pt x="0" y="89599"/>
                </a:lnTo>
                <a:lnTo>
                  <a:pt x="50346" y="89599"/>
                </a:lnTo>
                <a:lnTo>
                  <a:pt x="50346" y="96900"/>
                </a:lnTo>
                <a:lnTo>
                  <a:pt x="15898" y="96900"/>
                </a:lnTo>
                <a:lnTo>
                  <a:pt x="662" y="97564"/>
                </a:lnTo>
                <a:close/>
              </a:path>
              <a:path w="118745" h="97789">
                <a:moveTo>
                  <a:pt x="68232" y="97564"/>
                </a:moveTo>
                <a:lnTo>
                  <a:pt x="67570" y="97564"/>
                </a:lnTo>
                <a:lnTo>
                  <a:pt x="67570" y="89599"/>
                </a:lnTo>
                <a:lnTo>
                  <a:pt x="118578" y="89599"/>
                </a:lnTo>
                <a:lnTo>
                  <a:pt x="118578" y="96900"/>
                </a:lnTo>
                <a:lnTo>
                  <a:pt x="83468" y="96900"/>
                </a:lnTo>
                <a:lnTo>
                  <a:pt x="68232" y="97564"/>
                </a:lnTo>
                <a:close/>
              </a:path>
              <a:path w="118745" h="97789">
                <a:moveTo>
                  <a:pt x="50346" y="97564"/>
                </a:moveTo>
                <a:lnTo>
                  <a:pt x="48358" y="97564"/>
                </a:lnTo>
                <a:lnTo>
                  <a:pt x="33122" y="96900"/>
                </a:lnTo>
                <a:lnTo>
                  <a:pt x="50346" y="96900"/>
                </a:lnTo>
                <a:lnTo>
                  <a:pt x="50346" y="97564"/>
                </a:lnTo>
                <a:close/>
              </a:path>
              <a:path w="118745" h="97789">
                <a:moveTo>
                  <a:pt x="118578" y="97564"/>
                </a:moveTo>
                <a:lnTo>
                  <a:pt x="100133" y="97004"/>
                </a:lnTo>
                <a:lnTo>
                  <a:pt x="92743" y="96900"/>
                </a:lnTo>
                <a:lnTo>
                  <a:pt x="118578" y="96900"/>
                </a:lnTo>
                <a:lnTo>
                  <a:pt x="118578" y="9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08083" y="2070013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3312" y="317250"/>
                </a:moveTo>
                <a:lnTo>
                  <a:pt x="1324" y="317250"/>
                </a:lnTo>
                <a:lnTo>
                  <a:pt x="0" y="315922"/>
                </a:lnTo>
                <a:lnTo>
                  <a:pt x="0" y="312604"/>
                </a:lnTo>
                <a:lnTo>
                  <a:pt x="3974" y="308622"/>
                </a:lnTo>
                <a:lnTo>
                  <a:pt x="28713" y="276038"/>
                </a:lnTo>
                <a:lnTo>
                  <a:pt x="44384" y="239099"/>
                </a:lnTo>
                <a:lnTo>
                  <a:pt x="52602" y="199422"/>
                </a:lnTo>
                <a:lnTo>
                  <a:pt x="54983" y="158625"/>
                </a:lnTo>
                <a:lnTo>
                  <a:pt x="51702" y="111885"/>
                </a:lnTo>
                <a:lnTo>
                  <a:pt x="42148" y="71431"/>
                </a:lnTo>
                <a:lnTo>
                  <a:pt x="26756" y="37571"/>
                </a:lnTo>
                <a:lnTo>
                  <a:pt x="5962" y="10619"/>
                </a:lnTo>
                <a:lnTo>
                  <a:pt x="0" y="4645"/>
                </a:lnTo>
                <a:lnTo>
                  <a:pt x="0" y="1327"/>
                </a:lnTo>
                <a:lnTo>
                  <a:pt x="1324" y="0"/>
                </a:lnTo>
                <a:lnTo>
                  <a:pt x="3312" y="0"/>
                </a:lnTo>
                <a:lnTo>
                  <a:pt x="37314" y="33879"/>
                </a:lnTo>
                <a:lnTo>
                  <a:pt x="63191" y="86851"/>
                </a:lnTo>
                <a:lnTo>
                  <a:pt x="72735" y="137853"/>
                </a:lnTo>
                <a:lnTo>
                  <a:pt x="73532" y="158625"/>
                </a:lnTo>
                <a:lnTo>
                  <a:pt x="72662" y="180019"/>
                </a:lnTo>
                <a:lnTo>
                  <a:pt x="63471" y="229278"/>
                </a:lnTo>
                <a:lnTo>
                  <a:pt x="38432" y="281970"/>
                </a:lnTo>
                <a:lnTo>
                  <a:pt x="9967" y="313205"/>
                </a:lnTo>
                <a:lnTo>
                  <a:pt x="3312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31299" y="2070013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3312" y="317250"/>
                </a:moveTo>
                <a:lnTo>
                  <a:pt x="1324" y="317250"/>
                </a:lnTo>
                <a:lnTo>
                  <a:pt x="0" y="315922"/>
                </a:lnTo>
                <a:lnTo>
                  <a:pt x="0" y="312604"/>
                </a:lnTo>
                <a:lnTo>
                  <a:pt x="3974" y="308622"/>
                </a:lnTo>
                <a:lnTo>
                  <a:pt x="28713" y="276038"/>
                </a:lnTo>
                <a:lnTo>
                  <a:pt x="44384" y="239099"/>
                </a:lnTo>
                <a:lnTo>
                  <a:pt x="52602" y="199422"/>
                </a:lnTo>
                <a:lnTo>
                  <a:pt x="54983" y="158625"/>
                </a:lnTo>
                <a:lnTo>
                  <a:pt x="51702" y="111885"/>
                </a:lnTo>
                <a:lnTo>
                  <a:pt x="42148" y="71431"/>
                </a:lnTo>
                <a:lnTo>
                  <a:pt x="26756" y="37571"/>
                </a:lnTo>
                <a:lnTo>
                  <a:pt x="5962" y="10619"/>
                </a:lnTo>
                <a:lnTo>
                  <a:pt x="0" y="4645"/>
                </a:lnTo>
                <a:lnTo>
                  <a:pt x="0" y="1327"/>
                </a:lnTo>
                <a:lnTo>
                  <a:pt x="1324" y="0"/>
                </a:lnTo>
                <a:lnTo>
                  <a:pt x="3312" y="0"/>
                </a:lnTo>
                <a:lnTo>
                  <a:pt x="37314" y="33879"/>
                </a:lnTo>
                <a:lnTo>
                  <a:pt x="63191" y="86851"/>
                </a:lnTo>
                <a:lnTo>
                  <a:pt x="72735" y="137853"/>
                </a:lnTo>
                <a:lnTo>
                  <a:pt x="73532" y="158625"/>
                </a:lnTo>
                <a:lnTo>
                  <a:pt x="72662" y="180019"/>
                </a:lnTo>
                <a:lnTo>
                  <a:pt x="63471" y="229278"/>
                </a:lnTo>
                <a:lnTo>
                  <a:pt x="38432" y="281970"/>
                </a:lnTo>
                <a:lnTo>
                  <a:pt x="9967" y="313205"/>
                </a:lnTo>
                <a:lnTo>
                  <a:pt x="3312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56760" y="1829812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731520" h="274319">
                <a:moveTo>
                  <a:pt x="137160" y="0"/>
                </a:moveTo>
                <a:lnTo>
                  <a:pt x="0" y="137160"/>
                </a:lnTo>
                <a:lnTo>
                  <a:pt x="137160" y="274320"/>
                </a:lnTo>
                <a:lnTo>
                  <a:pt x="137160" y="205740"/>
                </a:lnTo>
                <a:lnTo>
                  <a:pt x="662940" y="205740"/>
                </a:lnTo>
                <a:lnTo>
                  <a:pt x="731520" y="137160"/>
                </a:lnTo>
                <a:lnTo>
                  <a:pt x="662940" y="68580"/>
                </a:lnTo>
                <a:lnTo>
                  <a:pt x="137160" y="68580"/>
                </a:lnTo>
                <a:lnTo>
                  <a:pt x="137160" y="0"/>
                </a:lnTo>
                <a:close/>
              </a:path>
              <a:path w="731520" h="274319">
                <a:moveTo>
                  <a:pt x="662940" y="205740"/>
                </a:moveTo>
                <a:lnTo>
                  <a:pt x="594360" y="205740"/>
                </a:lnTo>
                <a:lnTo>
                  <a:pt x="594360" y="274320"/>
                </a:lnTo>
                <a:lnTo>
                  <a:pt x="662940" y="205740"/>
                </a:lnTo>
                <a:close/>
              </a:path>
              <a:path w="731520" h="274319">
                <a:moveTo>
                  <a:pt x="594360" y="0"/>
                </a:moveTo>
                <a:lnTo>
                  <a:pt x="594360" y="68580"/>
                </a:lnTo>
                <a:lnTo>
                  <a:pt x="662940" y="68580"/>
                </a:lnTo>
                <a:lnTo>
                  <a:pt x="594360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标题 46">
            <a:extLst>
              <a:ext uri="{FF2B5EF4-FFF2-40B4-BE49-F238E27FC236}">
                <a16:creationId xmlns:a16="http://schemas.microsoft.com/office/drawing/2014/main" id="{AED92423-31B1-4001-BE59-EAA0E04B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提高可拓展性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319527" y="1561592"/>
            <a:ext cx="2061972" cy="743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5064" y="1395671"/>
            <a:ext cx="4475988" cy="1075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5742" y="201093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3628" y="2070003"/>
            <a:ext cx="299085" cy="317500"/>
          </a:xfrm>
          <a:custGeom>
            <a:avLst/>
            <a:gdLst/>
            <a:ahLst/>
            <a:cxnLst/>
            <a:rect l="l" t="t" r="r" b="b"/>
            <a:pathLst>
              <a:path w="299085" h="317500">
                <a:moveTo>
                  <a:pt x="270942" y="317250"/>
                </a:moveTo>
                <a:lnTo>
                  <a:pt x="0" y="317250"/>
                </a:lnTo>
                <a:lnTo>
                  <a:pt x="0" y="312604"/>
                </a:lnTo>
                <a:lnTo>
                  <a:pt x="662" y="311940"/>
                </a:lnTo>
                <a:lnTo>
                  <a:pt x="115266" y="169244"/>
                </a:lnTo>
                <a:lnTo>
                  <a:pt x="0" y="9955"/>
                </a:lnTo>
                <a:lnTo>
                  <a:pt x="0" y="0"/>
                </a:lnTo>
                <a:lnTo>
                  <a:pt x="270942" y="0"/>
                </a:lnTo>
                <a:lnTo>
                  <a:pt x="275662" y="12610"/>
                </a:lnTo>
                <a:lnTo>
                  <a:pt x="33785" y="12610"/>
                </a:lnTo>
                <a:lnTo>
                  <a:pt x="137127" y="153979"/>
                </a:lnTo>
                <a:lnTo>
                  <a:pt x="139114" y="156633"/>
                </a:lnTo>
                <a:lnTo>
                  <a:pt x="139114" y="159952"/>
                </a:lnTo>
                <a:lnTo>
                  <a:pt x="138452" y="160616"/>
                </a:lnTo>
                <a:lnTo>
                  <a:pt x="136464" y="163271"/>
                </a:lnTo>
                <a:lnTo>
                  <a:pt x="26498" y="299993"/>
                </a:lnTo>
                <a:lnTo>
                  <a:pt x="277021" y="299993"/>
                </a:lnTo>
                <a:lnTo>
                  <a:pt x="270942" y="317250"/>
                </a:lnTo>
                <a:close/>
              </a:path>
              <a:path w="299085" h="317500">
                <a:moveTo>
                  <a:pt x="298765" y="74334"/>
                </a:moveTo>
                <a:lnTo>
                  <a:pt x="290816" y="74334"/>
                </a:lnTo>
                <a:lnTo>
                  <a:pt x="265849" y="39490"/>
                </a:lnTo>
                <a:lnTo>
                  <a:pt x="230201" y="21072"/>
                </a:lnTo>
                <a:lnTo>
                  <a:pt x="192069" y="13854"/>
                </a:lnTo>
                <a:lnTo>
                  <a:pt x="159650" y="12610"/>
                </a:lnTo>
                <a:lnTo>
                  <a:pt x="275662" y="12610"/>
                </a:lnTo>
                <a:lnTo>
                  <a:pt x="298765" y="74334"/>
                </a:lnTo>
                <a:close/>
              </a:path>
              <a:path w="299085" h="317500">
                <a:moveTo>
                  <a:pt x="277021" y="299993"/>
                </a:moveTo>
                <a:lnTo>
                  <a:pt x="160975" y="299993"/>
                </a:lnTo>
                <a:lnTo>
                  <a:pt x="191282" y="298728"/>
                </a:lnTo>
                <a:lnTo>
                  <a:pt x="213143" y="295845"/>
                </a:lnTo>
                <a:lnTo>
                  <a:pt x="253646" y="281949"/>
                </a:lnTo>
                <a:lnTo>
                  <a:pt x="282483" y="255235"/>
                </a:lnTo>
                <a:lnTo>
                  <a:pt x="290816" y="238269"/>
                </a:lnTo>
                <a:lnTo>
                  <a:pt x="298765" y="238269"/>
                </a:lnTo>
                <a:lnTo>
                  <a:pt x="277021" y="299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0874" y="2304955"/>
            <a:ext cx="107314" cy="100330"/>
          </a:xfrm>
          <a:custGeom>
            <a:avLst/>
            <a:gdLst/>
            <a:ahLst/>
            <a:cxnLst/>
            <a:rect l="l" t="t" r="r" b="b"/>
            <a:pathLst>
              <a:path w="107314" h="100330">
                <a:moveTo>
                  <a:pt x="68749" y="94245"/>
                </a:moveTo>
                <a:lnTo>
                  <a:pt x="55645" y="94245"/>
                </a:lnTo>
                <a:lnTo>
                  <a:pt x="72859" y="86623"/>
                </a:lnTo>
                <a:lnTo>
                  <a:pt x="85538" y="69108"/>
                </a:lnTo>
                <a:lnTo>
                  <a:pt x="93374" y="49725"/>
                </a:lnTo>
                <a:lnTo>
                  <a:pt x="96055" y="36503"/>
                </a:lnTo>
                <a:lnTo>
                  <a:pt x="96055" y="27875"/>
                </a:lnTo>
                <a:lnTo>
                  <a:pt x="92080" y="21902"/>
                </a:lnTo>
                <a:lnTo>
                  <a:pt x="88105" y="18583"/>
                </a:lnTo>
                <a:lnTo>
                  <a:pt x="86781" y="17256"/>
                </a:lnTo>
                <a:lnTo>
                  <a:pt x="84131" y="15928"/>
                </a:lnTo>
                <a:lnTo>
                  <a:pt x="84131" y="5973"/>
                </a:lnTo>
                <a:lnTo>
                  <a:pt x="90755" y="0"/>
                </a:lnTo>
                <a:lnTo>
                  <a:pt x="96717" y="0"/>
                </a:lnTo>
                <a:lnTo>
                  <a:pt x="107317" y="663"/>
                </a:lnTo>
                <a:lnTo>
                  <a:pt x="107317" y="17919"/>
                </a:lnTo>
                <a:lnTo>
                  <a:pt x="104356" y="38339"/>
                </a:lnTo>
                <a:lnTo>
                  <a:pt x="95061" y="65789"/>
                </a:lnTo>
                <a:lnTo>
                  <a:pt x="78810" y="89879"/>
                </a:lnTo>
                <a:lnTo>
                  <a:pt x="68749" y="94245"/>
                </a:lnTo>
                <a:close/>
              </a:path>
              <a:path w="107314" h="100330">
                <a:moveTo>
                  <a:pt x="6624" y="37167"/>
                </a:moveTo>
                <a:lnTo>
                  <a:pt x="0" y="37167"/>
                </a:lnTo>
                <a:lnTo>
                  <a:pt x="0" y="34512"/>
                </a:lnTo>
                <a:lnTo>
                  <a:pt x="1894" y="27543"/>
                </a:lnTo>
                <a:lnTo>
                  <a:pt x="7700" y="16094"/>
                </a:lnTo>
                <a:lnTo>
                  <a:pt x="17606" y="5392"/>
                </a:lnTo>
                <a:lnTo>
                  <a:pt x="31797" y="663"/>
                </a:lnTo>
                <a:lnTo>
                  <a:pt x="39860" y="1980"/>
                </a:lnTo>
                <a:lnTo>
                  <a:pt x="46619" y="5724"/>
                </a:lnTo>
                <a:lnTo>
                  <a:pt x="47343" y="6637"/>
                </a:lnTo>
                <a:lnTo>
                  <a:pt x="31135" y="6637"/>
                </a:lnTo>
                <a:lnTo>
                  <a:pt x="24521" y="8275"/>
                </a:lnTo>
                <a:lnTo>
                  <a:pt x="17968" y="13274"/>
                </a:lnTo>
                <a:lnTo>
                  <a:pt x="12037" y="21757"/>
                </a:lnTo>
                <a:lnTo>
                  <a:pt x="7286" y="33848"/>
                </a:lnTo>
                <a:lnTo>
                  <a:pt x="6624" y="35839"/>
                </a:lnTo>
                <a:lnTo>
                  <a:pt x="6624" y="37167"/>
                </a:lnTo>
                <a:close/>
              </a:path>
              <a:path w="107314" h="100330">
                <a:moveTo>
                  <a:pt x="54983" y="100219"/>
                </a:moveTo>
                <a:lnTo>
                  <a:pt x="42334" y="98839"/>
                </a:lnTo>
                <a:lnTo>
                  <a:pt x="31300" y="94162"/>
                </a:lnTo>
                <a:lnTo>
                  <a:pt x="23496" y="85379"/>
                </a:lnTo>
                <a:lnTo>
                  <a:pt x="20535" y="71679"/>
                </a:lnTo>
                <a:lnTo>
                  <a:pt x="21094" y="64856"/>
                </a:lnTo>
                <a:lnTo>
                  <a:pt x="23020" y="56414"/>
                </a:lnTo>
                <a:lnTo>
                  <a:pt x="26684" y="44986"/>
                </a:lnTo>
                <a:lnTo>
                  <a:pt x="32460" y="29202"/>
                </a:lnTo>
                <a:lnTo>
                  <a:pt x="35109" y="23893"/>
                </a:lnTo>
                <a:lnTo>
                  <a:pt x="36434" y="19247"/>
                </a:lnTo>
                <a:lnTo>
                  <a:pt x="36434" y="9291"/>
                </a:lnTo>
                <a:lnTo>
                  <a:pt x="35109" y="6637"/>
                </a:lnTo>
                <a:lnTo>
                  <a:pt x="47343" y="6637"/>
                </a:lnTo>
                <a:lnTo>
                  <a:pt x="51267" y="11583"/>
                </a:lnTo>
                <a:lnTo>
                  <a:pt x="52996" y="19247"/>
                </a:lnTo>
                <a:lnTo>
                  <a:pt x="52996" y="23229"/>
                </a:lnTo>
                <a:lnTo>
                  <a:pt x="51671" y="26548"/>
                </a:lnTo>
                <a:lnTo>
                  <a:pt x="49683" y="31194"/>
                </a:lnTo>
                <a:lnTo>
                  <a:pt x="44467" y="45214"/>
                </a:lnTo>
                <a:lnTo>
                  <a:pt x="40740" y="56746"/>
                </a:lnTo>
                <a:lnTo>
                  <a:pt x="38504" y="66287"/>
                </a:lnTo>
                <a:lnTo>
                  <a:pt x="37759" y="74334"/>
                </a:lnTo>
                <a:lnTo>
                  <a:pt x="38039" y="79125"/>
                </a:lnTo>
                <a:lnTo>
                  <a:pt x="39995" y="85783"/>
                </a:lnTo>
                <a:lnTo>
                  <a:pt x="45305" y="91694"/>
                </a:lnTo>
                <a:lnTo>
                  <a:pt x="55645" y="94245"/>
                </a:lnTo>
                <a:lnTo>
                  <a:pt x="68749" y="94245"/>
                </a:lnTo>
                <a:lnTo>
                  <a:pt x="54983" y="100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8606" y="2275088"/>
            <a:ext cx="122555" cy="144780"/>
          </a:xfrm>
          <a:custGeom>
            <a:avLst/>
            <a:gdLst/>
            <a:ahLst/>
            <a:cxnLst/>
            <a:rect l="l" t="t" r="r" b="b"/>
            <a:pathLst>
              <a:path w="122554" h="144780">
                <a:moveTo>
                  <a:pt x="122553" y="144687"/>
                </a:moveTo>
                <a:lnTo>
                  <a:pt x="74856" y="144687"/>
                </a:lnTo>
                <a:lnTo>
                  <a:pt x="46112" y="139170"/>
                </a:lnTo>
                <a:lnTo>
                  <a:pt x="22274" y="123946"/>
                </a:lnTo>
                <a:lnTo>
                  <a:pt x="6013" y="101007"/>
                </a:lnTo>
                <a:lnTo>
                  <a:pt x="0" y="72343"/>
                </a:lnTo>
                <a:lnTo>
                  <a:pt x="5920" y="44239"/>
                </a:lnTo>
                <a:lnTo>
                  <a:pt x="22026" y="21238"/>
                </a:lnTo>
                <a:lnTo>
                  <a:pt x="45833" y="5703"/>
                </a:lnTo>
                <a:lnTo>
                  <a:pt x="74856" y="0"/>
                </a:lnTo>
                <a:lnTo>
                  <a:pt x="122553" y="0"/>
                </a:lnTo>
                <a:lnTo>
                  <a:pt x="122553" y="11282"/>
                </a:lnTo>
                <a:lnTo>
                  <a:pt x="75519" y="11282"/>
                </a:lnTo>
                <a:lnTo>
                  <a:pt x="51412" y="15514"/>
                </a:lnTo>
                <a:lnTo>
                  <a:pt x="31714" y="27211"/>
                </a:lnTo>
                <a:lnTo>
                  <a:pt x="17855" y="44882"/>
                </a:lnTo>
                <a:lnTo>
                  <a:pt x="11261" y="67034"/>
                </a:lnTo>
                <a:lnTo>
                  <a:pt x="122553" y="67034"/>
                </a:lnTo>
                <a:lnTo>
                  <a:pt x="122553" y="77653"/>
                </a:lnTo>
                <a:lnTo>
                  <a:pt x="11261" y="77653"/>
                </a:lnTo>
                <a:lnTo>
                  <a:pt x="17855" y="100188"/>
                </a:lnTo>
                <a:lnTo>
                  <a:pt x="31714" y="118056"/>
                </a:lnTo>
                <a:lnTo>
                  <a:pt x="51412" y="129826"/>
                </a:lnTo>
                <a:lnTo>
                  <a:pt x="75519" y="134068"/>
                </a:lnTo>
                <a:lnTo>
                  <a:pt x="122553" y="134068"/>
                </a:lnTo>
                <a:lnTo>
                  <a:pt x="122553" y="144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6928" y="2251859"/>
            <a:ext cx="154940" cy="162560"/>
          </a:xfrm>
          <a:custGeom>
            <a:avLst/>
            <a:gdLst/>
            <a:ahLst/>
            <a:cxnLst/>
            <a:rect l="l" t="t" r="r" b="b"/>
            <a:pathLst>
              <a:path w="154939" h="162560">
                <a:moveTo>
                  <a:pt x="43059" y="161943"/>
                </a:moveTo>
                <a:lnTo>
                  <a:pt x="41071" y="161943"/>
                </a:lnTo>
                <a:lnTo>
                  <a:pt x="41071" y="153979"/>
                </a:lnTo>
                <a:lnTo>
                  <a:pt x="42044" y="144282"/>
                </a:lnTo>
                <a:lnTo>
                  <a:pt x="42893" y="132657"/>
                </a:lnTo>
                <a:lnTo>
                  <a:pt x="43494" y="119912"/>
                </a:lnTo>
                <a:lnTo>
                  <a:pt x="43721" y="106845"/>
                </a:lnTo>
                <a:lnTo>
                  <a:pt x="43452" y="92669"/>
                </a:lnTo>
                <a:lnTo>
                  <a:pt x="38422" y="53096"/>
                </a:lnTo>
                <a:lnTo>
                  <a:pt x="14853" y="15296"/>
                </a:lnTo>
                <a:lnTo>
                  <a:pt x="1987" y="11946"/>
                </a:lnTo>
                <a:lnTo>
                  <a:pt x="1324" y="11946"/>
                </a:lnTo>
                <a:lnTo>
                  <a:pt x="662" y="11282"/>
                </a:lnTo>
                <a:lnTo>
                  <a:pt x="0" y="11282"/>
                </a:lnTo>
                <a:lnTo>
                  <a:pt x="1987" y="3318"/>
                </a:lnTo>
                <a:lnTo>
                  <a:pt x="11261" y="0"/>
                </a:lnTo>
                <a:lnTo>
                  <a:pt x="16561" y="0"/>
                </a:lnTo>
                <a:lnTo>
                  <a:pt x="42986" y="12807"/>
                </a:lnTo>
                <a:lnTo>
                  <a:pt x="56556" y="42228"/>
                </a:lnTo>
                <a:lnTo>
                  <a:pt x="61556" y="74759"/>
                </a:lnTo>
                <a:lnTo>
                  <a:pt x="62270" y="96900"/>
                </a:lnTo>
                <a:lnTo>
                  <a:pt x="62249" y="104087"/>
                </a:lnTo>
                <a:lnTo>
                  <a:pt x="62104" y="112580"/>
                </a:lnTo>
                <a:lnTo>
                  <a:pt x="61711" y="122193"/>
                </a:lnTo>
                <a:lnTo>
                  <a:pt x="60945" y="132740"/>
                </a:lnTo>
                <a:lnTo>
                  <a:pt x="82871" y="132740"/>
                </a:lnTo>
                <a:lnTo>
                  <a:pt x="65748" y="146761"/>
                </a:lnTo>
                <a:lnTo>
                  <a:pt x="49994" y="157992"/>
                </a:lnTo>
                <a:lnTo>
                  <a:pt x="43059" y="161943"/>
                </a:lnTo>
                <a:close/>
              </a:path>
              <a:path w="154939" h="162560">
                <a:moveTo>
                  <a:pt x="82871" y="132740"/>
                </a:moveTo>
                <a:lnTo>
                  <a:pt x="60945" y="132740"/>
                </a:lnTo>
                <a:lnTo>
                  <a:pt x="93064" y="106845"/>
                </a:lnTo>
                <a:lnTo>
                  <a:pt x="119158" y="80391"/>
                </a:lnTo>
                <a:lnTo>
                  <a:pt x="136682" y="57047"/>
                </a:lnTo>
                <a:lnTo>
                  <a:pt x="143089" y="40485"/>
                </a:lnTo>
                <a:lnTo>
                  <a:pt x="142313" y="36182"/>
                </a:lnTo>
                <a:lnTo>
                  <a:pt x="139363" y="30447"/>
                </a:lnTo>
                <a:lnTo>
                  <a:pt x="133307" y="25085"/>
                </a:lnTo>
                <a:lnTo>
                  <a:pt x="123215" y="21902"/>
                </a:lnTo>
                <a:lnTo>
                  <a:pt x="119241" y="21902"/>
                </a:lnTo>
                <a:lnTo>
                  <a:pt x="119241" y="14601"/>
                </a:lnTo>
                <a:lnTo>
                  <a:pt x="121890" y="3982"/>
                </a:lnTo>
                <a:lnTo>
                  <a:pt x="127853" y="0"/>
                </a:lnTo>
                <a:lnTo>
                  <a:pt x="139818" y="2291"/>
                </a:lnTo>
                <a:lnTo>
                  <a:pt x="148057" y="8379"/>
                </a:lnTo>
                <a:lnTo>
                  <a:pt x="152819" y="17079"/>
                </a:lnTo>
                <a:lnTo>
                  <a:pt x="154351" y="27211"/>
                </a:lnTo>
                <a:lnTo>
                  <a:pt x="152187" y="41512"/>
                </a:lnTo>
                <a:lnTo>
                  <a:pt x="144993" y="59982"/>
                </a:lnTo>
                <a:lnTo>
                  <a:pt x="131713" y="81811"/>
                </a:lnTo>
                <a:lnTo>
                  <a:pt x="111291" y="106192"/>
                </a:lnTo>
                <a:lnTo>
                  <a:pt x="87215" y="129183"/>
                </a:lnTo>
                <a:lnTo>
                  <a:pt x="82871" y="132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61377" y="2165578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4" h="146050">
                <a:moveTo>
                  <a:pt x="69557" y="146014"/>
                </a:moveTo>
                <a:lnTo>
                  <a:pt x="43318" y="140476"/>
                </a:lnTo>
                <a:lnTo>
                  <a:pt x="21115" y="125108"/>
                </a:lnTo>
                <a:lnTo>
                  <a:pt x="5744" y="101774"/>
                </a:lnTo>
                <a:lnTo>
                  <a:pt x="0" y="72343"/>
                </a:lnTo>
                <a:lnTo>
                  <a:pt x="5123" y="44519"/>
                </a:lnTo>
                <a:lnTo>
                  <a:pt x="19128" y="21487"/>
                </a:lnTo>
                <a:lnTo>
                  <a:pt x="39964" y="5797"/>
                </a:lnTo>
                <a:lnTo>
                  <a:pt x="65582" y="0"/>
                </a:lnTo>
                <a:lnTo>
                  <a:pt x="91252" y="5361"/>
                </a:lnTo>
                <a:lnTo>
                  <a:pt x="93683" y="7300"/>
                </a:lnTo>
                <a:lnTo>
                  <a:pt x="65582" y="7300"/>
                </a:lnTo>
                <a:lnTo>
                  <a:pt x="55283" y="9281"/>
                </a:lnTo>
                <a:lnTo>
                  <a:pt x="42810" y="17173"/>
                </a:lnTo>
                <a:lnTo>
                  <a:pt x="31952" y="33900"/>
                </a:lnTo>
                <a:lnTo>
                  <a:pt x="26498" y="62388"/>
                </a:lnTo>
                <a:lnTo>
                  <a:pt x="122553" y="62388"/>
                </a:lnTo>
                <a:lnTo>
                  <a:pt x="122553" y="69025"/>
                </a:lnTo>
                <a:lnTo>
                  <a:pt x="26498" y="69025"/>
                </a:lnTo>
                <a:lnTo>
                  <a:pt x="26642" y="79105"/>
                </a:lnTo>
                <a:lnTo>
                  <a:pt x="35772" y="116811"/>
                </a:lnTo>
                <a:lnTo>
                  <a:pt x="71544" y="138050"/>
                </a:lnTo>
                <a:lnTo>
                  <a:pt x="97106" y="138050"/>
                </a:lnTo>
                <a:lnTo>
                  <a:pt x="94047" y="140425"/>
                </a:lnTo>
                <a:lnTo>
                  <a:pt x="69557" y="146014"/>
                </a:lnTo>
                <a:close/>
              </a:path>
              <a:path w="122554" h="146050">
                <a:moveTo>
                  <a:pt x="122553" y="62388"/>
                </a:moveTo>
                <a:lnTo>
                  <a:pt x="101355" y="62388"/>
                </a:lnTo>
                <a:lnTo>
                  <a:pt x="100330" y="48460"/>
                </a:lnTo>
                <a:lnTo>
                  <a:pt x="95641" y="30115"/>
                </a:lnTo>
                <a:lnTo>
                  <a:pt x="84866" y="14134"/>
                </a:lnTo>
                <a:lnTo>
                  <a:pt x="65582" y="7300"/>
                </a:lnTo>
                <a:lnTo>
                  <a:pt x="93683" y="7300"/>
                </a:lnTo>
                <a:lnTo>
                  <a:pt x="108973" y="19496"/>
                </a:lnTo>
                <a:lnTo>
                  <a:pt x="119241" y="39479"/>
                </a:lnTo>
                <a:lnTo>
                  <a:pt x="122553" y="62388"/>
                </a:lnTo>
                <a:close/>
              </a:path>
              <a:path w="122554" h="146050">
                <a:moveTo>
                  <a:pt x="97106" y="138050"/>
                </a:moveTo>
                <a:lnTo>
                  <a:pt x="71544" y="138050"/>
                </a:lnTo>
                <a:lnTo>
                  <a:pt x="78076" y="137542"/>
                </a:lnTo>
                <a:lnTo>
                  <a:pt x="90010" y="133985"/>
                </a:lnTo>
                <a:lnTo>
                  <a:pt x="103311" y="124330"/>
                </a:lnTo>
                <a:lnTo>
                  <a:pt x="113941" y="105528"/>
                </a:lnTo>
                <a:lnTo>
                  <a:pt x="114604" y="102874"/>
                </a:lnTo>
                <a:lnTo>
                  <a:pt x="115266" y="100882"/>
                </a:lnTo>
                <a:lnTo>
                  <a:pt x="119903" y="100882"/>
                </a:lnTo>
                <a:lnTo>
                  <a:pt x="122553" y="101546"/>
                </a:lnTo>
                <a:lnTo>
                  <a:pt x="122553" y="104865"/>
                </a:lnTo>
                <a:lnTo>
                  <a:pt x="119675" y="113814"/>
                </a:lnTo>
                <a:lnTo>
                  <a:pt x="110463" y="127679"/>
                </a:lnTo>
                <a:lnTo>
                  <a:pt x="97106" y="138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7175" y="2170888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20" h="137160">
                <a:moveTo>
                  <a:pt x="0" y="136722"/>
                </a:moveTo>
                <a:lnTo>
                  <a:pt x="0" y="127431"/>
                </a:lnTo>
                <a:lnTo>
                  <a:pt x="6966" y="127036"/>
                </a:lnTo>
                <a:lnTo>
                  <a:pt x="16975" y="124776"/>
                </a:lnTo>
                <a:lnTo>
                  <a:pt x="28599" y="119031"/>
                </a:lnTo>
                <a:lnTo>
                  <a:pt x="40409" y="108183"/>
                </a:lnTo>
                <a:lnTo>
                  <a:pt x="70219" y="70352"/>
                </a:lnTo>
                <a:lnTo>
                  <a:pt x="38422" y="29202"/>
                </a:lnTo>
                <a:lnTo>
                  <a:pt x="29644" y="18355"/>
                </a:lnTo>
                <a:lnTo>
                  <a:pt x="22854" y="12610"/>
                </a:lnTo>
                <a:lnTo>
                  <a:pt x="14573" y="10349"/>
                </a:lnTo>
                <a:lnTo>
                  <a:pt x="1324" y="9955"/>
                </a:lnTo>
                <a:lnTo>
                  <a:pt x="1324" y="0"/>
                </a:lnTo>
                <a:lnTo>
                  <a:pt x="8684" y="487"/>
                </a:lnTo>
                <a:lnTo>
                  <a:pt x="16975" y="912"/>
                </a:lnTo>
                <a:lnTo>
                  <a:pt x="24893" y="1213"/>
                </a:lnTo>
                <a:lnTo>
                  <a:pt x="31135" y="1327"/>
                </a:lnTo>
                <a:lnTo>
                  <a:pt x="65582" y="1327"/>
                </a:lnTo>
                <a:lnTo>
                  <a:pt x="65582" y="9955"/>
                </a:lnTo>
                <a:lnTo>
                  <a:pt x="59620" y="10619"/>
                </a:lnTo>
                <a:lnTo>
                  <a:pt x="54320" y="13274"/>
                </a:lnTo>
                <a:lnTo>
                  <a:pt x="54320" y="20574"/>
                </a:lnTo>
                <a:lnTo>
                  <a:pt x="57633" y="23893"/>
                </a:lnTo>
                <a:lnTo>
                  <a:pt x="82143" y="55751"/>
                </a:lnTo>
                <a:lnTo>
                  <a:pt x="92020" y="55751"/>
                </a:lnTo>
                <a:lnTo>
                  <a:pt x="86781" y="62388"/>
                </a:lnTo>
                <a:lnTo>
                  <a:pt x="98018" y="76989"/>
                </a:lnTo>
                <a:lnTo>
                  <a:pt x="75519" y="76989"/>
                </a:lnTo>
                <a:lnTo>
                  <a:pt x="62963" y="92088"/>
                </a:lnTo>
                <a:lnTo>
                  <a:pt x="54072" y="103205"/>
                </a:lnTo>
                <a:lnTo>
                  <a:pt x="48783" y="111336"/>
                </a:lnTo>
                <a:lnTo>
                  <a:pt x="47034" y="117475"/>
                </a:lnTo>
                <a:lnTo>
                  <a:pt x="47034" y="122121"/>
                </a:lnTo>
                <a:lnTo>
                  <a:pt x="49021" y="126103"/>
                </a:lnTo>
                <a:lnTo>
                  <a:pt x="56308" y="127431"/>
                </a:lnTo>
                <a:lnTo>
                  <a:pt x="56308" y="136059"/>
                </a:lnTo>
                <a:lnTo>
                  <a:pt x="25835" y="136059"/>
                </a:lnTo>
                <a:lnTo>
                  <a:pt x="19563" y="136162"/>
                </a:lnTo>
                <a:lnTo>
                  <a:pt x="6272" y="136619"/>
                </a:lnTo>
                <a:lnTo>
                  <a:pt x="0" y="136722"/>
                </a:lnTo>
                <a:close/>
              </a:path>
              <a:path w="160020" h="137160">
                <a:moveTo>
                  <a:pt x="65582" y="1327"/>
                </a:moveTo>
                <a:lnTo>
                  <a:pt x="31135" y="1327"/>
                </a:lnTo>
                <a:lnTo>
                  <a:pt x="37635" y="1213"/>
                </a:lnTo>
                <a:lnTo>
                  <a:pt x="47365" y="912"/>
                </a:lnTo>
                <a:lnTo>
                  <a:pt x="57591" y="487"/>
                </a:lnTo>
                <a:lnTo>
                  <a:pt x="65582" y="0"/>
                </a:lnTo>
                <a:lnTo>
                  <a:pt x="65582" y="1327"/>
                </a:lnTo>
                <a:close/>
              </a:path>
              <a:path w="160020" h="137160">
                <a:moveTo>
                  <a:pt x="92020" y="55751"/>
                </a:moveTo>
                <a:lnTo>
                  <a:pt x="82143" y="55751"/>
                </a:lnTo>
                <a:lnTo>
                  <a:pt x="102017" y="31194"/>
                </a:lnTo>
                <a:lnTo>
                  <a:pt x="103342" y="29202"/>
                </a:lnTo>
                <a:lnTo>
                  <a:pt x="106654" y="25220"/>
                </a:lnTo>
                <a:lnTo>
                  <a:pt x="106654" y="14601"/>
                </a:lnTo>
                <a:lnTo>
                  <a:pt x="104004" y="10619"/>
                </a:lnTo>
                <a:lnTo>
                  <a:pt x="97380" y="9955"/>
                </a:lnTo>
                <a:lnTo>
                  <a:pt x="97380" y="0"/>
                </a:lnTo>
                <a:lnTo>
                  <a:pt x="102421" y="487"/>
                </a:lnTo>
                <a:lnTo>
                  <a:pt x="110380" y="912"/>
                </a:lnTo>
                <a:lnTo>
                  <a:pt x="119458" y="1213"/>
                </a:lnTo>
                <a:lnTo>
                  <a:pt x="127853" y="1327"/>
                </a:lnTo>
                <a:lnTo>
                  <a:pt x="153688" y="1327"/>
                </a:lnTo>
                <a:lnTo>
                  <a:pt x="153688" y="9955"/>
                </a:lnTo>
                <a:lnTo>
                  <a:pt x="115928" y="26548"/>
                </a:lnTo>
                <a:lnTo>
                  <a:pt x="94223" y="52961"/>
                </a:lnTo>
                <a:lnTo>
                  <a:pt x="92020" y="55751"/>
                </a:lnTo>
                <a:close/>
              </a:path>
              <a:path w="160020" h="137160">
                <a:moveTo>
                  <a:pt x="153688" y="1327"/>
                </a:moveTo>
                <a:lnTo>
                  <a:pt x="127853" y="1327"/>
                </a:lnTo>
                <a:lnTo>
                  <a:pt x="134125" y="1213"/>
                </a:lnTo>
                <a:lnTo>
                  <a:pt x="140770" y="912"/>
                </a:lnTo>
                <a:lnTo>
                  <a:pt x="147416" y="487"/>
                </a:lnTo>
                <a:lnTo>
                  <a:pt x="153688" y="0"/>
                </a:lnTo>
                <a:lnTo>
                  <a:pt x="153688" y="1327"/>
                </a:lnTo>
                <a:close/>
              </a:path>
              <a:path w="160020" h="137160">
                <a:moveTo>
                  <a:pt x="94730" y="136722"/>
                </a:moveTo>
                <a:lnTo>
                  <a:pt x="94730" y="127431"/>
                </a:lnTo>
                <a:lnTo>
                  <a:pt x="103342" y="126767"/>
                </a:lnTo>
                <a:lnTo>
                  <a:pt x="105992" y="122121"/>
                </a:lnTo>
                <a:lnTo>
                  <a:pt x="105992" y="117475"/>
                </a:lnTo>
                <a:lnTo>
                  <a:pt x="102017" y="112165"/>
                </a:lnTo>
                <a:lnTo>
                  <a:pt x="99367" y="108847"/>
                </a:lnTo>
                <a:lnTo>
                  <a:pt x="75519" y="76989"/>
                </a:lnTo>
                <a:lnTo>
                  <a:pt x="98018" y="76989"/>
                </a:lnTo>
                <a:lnTo>
                  <a:pt x="129177" y="117475"/>
                </a:lnTo>
                <a:lnTo>
                  <a:pt x="134591" y="122951"/>
                </a:lnTo>
                <a:lnTo>
                  <a:pt x="140688" y="125937"/>
                </a:lnTo>
                <a:lnTo>
                  <a:pt x="148647" y="127182"/>
                </a:lnTo>
                <a:lnTo>
                  <a:pt x="159650" y="127431"/>
                </a:lnTo>
                <a:lnTo>
                  <a:pt x="159650" y="136059"/>
                </a:lnTo>
                <a:lnTo>
                  <a:pt x="129177" y="136059"/>
                </a:lnTo>
                <a:lnTo>
                  <a:pt x="94730" y="136722"/>
                </a:lnTo>
                <a:close/>
              </a:path>
              <a:path w="160020" h="137160">
                <a:moveTo>
                  <a:pt x="56308" y="136722"/>
                </a:moveTo>
                <a:lnTo>
                  <a:pt x="49497" y="136619"/>
                </a:lnTo>
                <a:lnTo>
                  <a:pt x="33391" y="136162"/>
                </a:lnTo>
                <a:lnTo>
                  <a:pt x="25835" y="136059"/>
                </a:lnTo>
                <a:lnTo>
                  <a:pt x="56308" y="136059"/>
                </a:lnTo>
                <a:lnTo>
                  <a:pt x="56308" y="136722"/>
                </a:lnTo>
                <a:close/>
              </a:path>
              <a:path w="160020" h="137160">
                <a:moveTo>
                  <a:pt x="159650" y="136722"/>
                </a:moveTo>
                <a:lnTo>
                  <a:pt x="151908" y="136619"/>
                </a:lnTo>
                <a:lnTo>
                  <a:pt x="136175" y="136162"/>
                </a:lnTo>
                <a:lnTo>
                  <a:pt x="129177" y="136059"/>
                </a:lnTo>
                <a:lnTo>
                  <a:pt x="159650" y="136059"/>
                </a:lnTo>
                <a:lnTo>
                  <a:pt x="159650" y="136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69413" y="2167570"/>
            <a:ext cx="156210" cy="201930"/>
          </a:xfrm>
          <a:custGeom>
            <a:avLst/>
            <a:gdLst/>
            <a:ahLst/>
            <a:cxnLst/>
            <a:rect l="l" t="t" r="r" b="b"/>
            <a:pathLst>
              <a:path w="156210" h="201930">
                <a:moveTo>
                  <a:pt x="0" y="201765"/>
                </a:moveTo>
                <a:lnTo>
                  <a:pt x="0" y="191810"/>
                </a:lnTo>
                <a:lnTo>
                  <a:pt x="12772" y="191592"/>
                </a:lnTo>
                <a:lnTo>
                  <a:pt x="20204" y="190068"/>
                </a:lnTo>
                <a:lnTo>
                  <a:pt x="23661" y="185930"/>
                </a:lnTo>
                <a:lnTo>
                  <a:pt x="24510" y="177872"/>
                </a:lnTo>
                <a:lnTo>
                  <a:pt x="24510" y="29202"/>
                </a:lnTo>
                <a:lnTo>
                  <a:pt x="23755" y="20834"/>
                </a:lnTo>
                <a:lnTo>
                  <a:pt x="20453" y="16011"/>
                </a:lnTo>
                <a:lnTo>
                  <a:pt x="13052" y="13802"/>
                </a:lnTo>
                <a:lnTo>
                  <a:pt x="0" y="13274"/>
                </a:lnTo>
                <a:lnTo>
                  <a:pt x="0" y="3318"/>
                </a:lnTo>
                <a:lnTo>
                  <a:pt x="45046" y="0"/>
                </a:lnTo>
                <a:lnTo>
                  <a:pt x="45046" y="21238"/>
                </a:lnTo>
                <a:lnTo>
                  <a:pt x="55941" y="21238"/>
                </a:lnTo>
                <a:lnTo>
                  <a:pt x="54362" y="22524"/>
                </a:lnTo>
                <a:lnTo>
                  <a:pt x="46371" y="33185"/>
                </a:lnTo>
                <a:lnTo>
                  <a:pt x="46371" y="110838"/>
                </a:lnTo>
                <a:lnTo>
                  <a:pt x="51008" y="117475"/>
                </a:lnTo>
                <a:lnTo>
                  <a:pt x="54135" y="121457"/>
                </a:lnTo>
                <a:lnTo>
                  <a:pt x="46371" y="121457"/>
                </a:lnTo>
                <a:lnTo>
                  <a:pt x="46371" y="177872"/>
                </a:lnTo>
                <a:lnTo>
                  <a:pt x="47220" y="185930"/>
                </a:lnTo>
                <a:lnTo>
                  <a:pt x="50677" y="190068"/>
                </a:lnTo>
                <a:lnTo>
                  <a:pt x="58109" y="191592"/>
                </a:lnTo>
                <a:lnTo>
                  <a:pt x="70882" y="191810"/>
                </a:lnTo>
                <a:lnTo>
                  <a:pt x="70882" y="201102"/>
                </a:lnTo>
                <a:lnTo>
                  <a:pt x="35109" y="201102"/>
                </a:lnTo>
                <a:lnTo>
                  <a:pt x="27760" y="201205"/>
                </a:lnTo>
                <a:lnTo>
                  <a:pt x="8839" y="201662"/>
                </a:lnTo>
                <a:lnTo>
                  <a:pt x="0" y="201765"/>
                </a:lnTo>
                <a:close/>
              </a:path>
              <a:path w="156210" h="201930">
                <a:moveTo>
                  <a:pt x="55941" y="21238"/>
                </a:moveTo>
                <a:lnTo>
                  <a:pt x="45046" y="21238"/>
                </a:lnTo>
                <a:lnTo>
                  <a:pt x="51329" y="14839"/>
                </a:lnTo>
                <a:lnTo>
                  <a:pt x="60531" y="7881"/>
                </a:lnTo>
                <a:lnTo>
                  <a:pt x="73086" y="2291"/>
                </a:lnTo>
                <a:lnTo>
                  <a:pt x="89430" y="0"/>
                </a:lnTo>
                <a:lnTo>
                  <a:pt x="114873" y="5599"/>
                </a:lnTo>
                <a:lnTo>
                  <a:pt x="118131" y="7964"/>
                </a:lnTo>
                <a:lnTo>
                  <a:pt x="86781" y="7964"/>
                </a:lnTo>
                <a:lnTo>
                  <a:pt x="75063" y="9665"/>
                </a:lnTo>
                <a:lnTo>
                  <a:pt x="64092" y="14601"/>
                </a:lnTo>
                <a:lnTo>
                  <a:pt x="55941" y="21238"/>
                </a:lnTo>
                <a:close/>
              </a:path>
              <a:path w="156210" h="201930">
                <a:moveTo>
                  <a:pt x="114702" y="136722"/>
                </a:moveTo>
                <a:lnTo>
                  <a:pt x="84131" y="136722"/>
                </a:lnTo>
                <a:lnTo>
                  <a:pt x="101054" y="131973"/>
                </a:lnTo>
                <a:lnTo>
                  <a:pt x="115680" y="118636"/>
                </a:lnTo>
                <a:lnTo>
                  <a:pt x="125958" y="98082"/>
                </a:lnTo>
                <a:lnTo>
                  <a:pt x="129840" y="71679"/>
                </a:lnTo>
                <a:lnTo>
                  <a:pt x="126372" y="46604"/>
                </a:lnTo>
                <a:lnTo>
                  <a:pt x="117005" y="26382"/>
                </a:lnTo>
                <a:lnTo>
                  <a:pt x="103290" y="12879"/>
                </a:lnTo>
                <a:lnTo>
                  <a:pt x="86781" y="7964"/>
                </a:lnTo>
                <a:lnTo>
                  <a:pt x="118131" y="7964"/>
                </a:lnTo>
                <a:lnTo>
                  <a:pt x="135968" y="20906"/>
                </a:lnTo>
                <a:lnTo>
                  <a:pt x="150355" y="43679"/>
                </a:lnTo>
                <a:lnTo>
                  <a:pt x="155675" y="71679"/>
                </a:lnTo>
                <a:lnTo>
                  <a:pt x="149920" y="100343"/>
                </a:lnTo>
                <a:lnTo>
                  <a:pt x="134477" y="123282"/>
                </a:lnTo>
                <a:lnTo>
                  <a:pt x="114702" y="136722"/>
                </a:lnTo>
                <a:close/>
              </a:path>
              <a:path w="156210" h="201930">
                <a:moveTo>
                  <a:pt x="85456" y="144023"/>
                </a:moveTo>
                <a:lnTo>
                  <a:pt x="69195" y="141244"/>
                </a:lnTo>
                <a:lnTo>
                  <a:pt x="57219" y="134731"/>
                </a:lnTo>
                <a:lnTo>
                  <a:pt x="49590" y="127223"/>
                </a:lnTo>
                <a:lnTo>
                  <a:pt x="46371" y="121457"/>
                </a:lnTo>
                <a:lnTo>
                  <a:pt x="54135" y="121457"/>
                </a:lnTo>
                <a:lnTo>
                  <a:pt x="57767" y="126082"/>
                </a:lnTo>
                <a:lnTo>
                  <a:pt x="65831" y="132076"/>
                </a:lnTo>
                <a:lnTo>
                  <a:pt x="74763" y="135582"/>
                </a:lnTo>
                <a:lnTo>
                  <a:pt x="84131" y="136722"/>
                </a:lnTo>
                <a:lnTo>
                  <a:pt x="114702" y="136722"/>
                </a:lnTo>
                <a:lnTo>
                  <a:pt x="112078" y="138506"/>
                </a:lnTo>
                <a:lnTo>
                  <a:pt x="85456" y="144023"/>
                </a:lnTo>
                <a:close/>
              </a:path>
              <a:path w="156210" h="201930">
                <a:moveTo>
                  <a:pt x="70882" y="201765"/>
                </a:moveTo>
                <a:lnTo>
                  <a:pt x="61752" y="201662"/>
                </a:lnTo>
                <a:lnTo>
                  <a:pt x="42748" y="201205"/>
                </a:lnTo>
                <a:lnTo>
                  <a:pt x="35109" y="201102"/>
                </a:lnTo>
                <a:lnTo>
                  <a:pt x="70882" y="201102"/>
                </a:lnTo>
                <a:lnTo>
                  <a:pt x="70882" y="201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0482" y="2070006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60" h="317500">
                <a:moveTo>
                  <a:pt x="72207" y="317250"/>
                </a:moveTo>
                <a:lnTo>
                  <a:pt x="70219" y="317250"/>
                </a:lnTo>
                <a:lnTo>
                  <a:pt x="63771" y="313423"/>
                </a:lnTo>
                <a:lnTo>
                  <a:pt x="36217" y="283370"/>
                </a:lnTo>
                <a:lnTo>
                  <a:pt x="10340" y="230398"/>
                </a:lnTo>
                <a:lnTo>
                  <a:pt x="797" y="179396"/>
                </a:lnTo>
                <a:lnTo>
                  <a:pt x="0" y="158625"/>
                </a:lnTo>
                <a:lnTo>
                  <a:pt x="869" y="137231"/>
                </a:lnTo>
                <a:lnTo>
                  <a:pt x="10060" y="87971"/>
                </a:lnTo>
                <a:lnTo>
                  <a:pt x="35099" y="34999"/>
                </a:lnTo>
                <a:lnTo>
                  <a:pt x="63564" y="3951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3"/>
                </a:lnTo>
                <a:lnTo>
                  <a:pt x="73532" y="4645"/>
                </a:lnTo>
                <a:lnTo>
                  <a:pt x="69557" y="8628"/>
                </a:lnTo>
                <a:lnTo>
                  <a:pt x="45098" y="41118"/>
                </a:lnTo>
                <a:lnTo>
                  <a:pt x="29396" y="77902"/>
                </a:lnTo>
                <a:lnTo>
                  <a:pt x="21022" y="117548"/>
                </a:lnTo>
                <a:lnTo>
                  <a:pt x="18548" y="158625"/>
                </a:lnTo>
                <a:lnTo>
                  <a:pt x="20722" y="196601"/>
                </a:lnTo>
                <a:lnTo>
                  <a:pt x="28485" y="235946"/>
                </a:lnTo>
                <a:lnTo>
                  <a:pt x="43701" y="273798"/>
                </a:lnTo>
                <a:lnTo>
                  <a:pt x="68232" y="307294"/>
                </a:lnTo>
                <a:lnTo>
                  <a:pt x="73532" y="312604"/>
                </a:lnTo>
                <a:lnTo>
                  <a:pt x="73532" y="316586"/>
                </a:lnTo>
                <a:lnTo>
                  <a:pt x="72207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125" y="2083949"/>
            <a:ext cx="158750" cy="288925"/>
          </a:xfrm>
          <a:custGeom>
            <a:avLst/>
            <a:gdLst/>
            <a:ahLst/>
            <a:cxnLst/>
            <a:rect l="l" t="t" r="r" b="b"/>
            <a:pathLst>
              <a:path w="158750" h="288925">
                <a:moveTo>
                  <a:pt x="101354" y="86945"/>
                </a:moveTo>
                <a:lnTo>
                  <a:pt x="80155" y="86945"/>
                </a:lnTo>
                <a:lnTo>
                  <a:pt x="84503" y="63300"/>
                </a:lnTo>
                <a:lnTo>
                  <a:pt x="99108" y="18199"/>
                </a:lnTo>
                <a:lnTo>
                  <a:pt x="130502" y="0"/>
                </a:lnTo>
                <a:lnTo>
                  <a:pt x="140439" y="1368"/>
                </a:lnTo>
                <a:lnTo>
                  <a:pt x="149382" y="5475"/>
                </a:lnTo>
                <a:lnTo>
                  <a:pt x="151104" y="7300"/>
                </a:lnTo>
                <a:lnTo>
                  <a:pt x="123878" y="7300"/>
                </a:lnTo>
                <a:lnTo>
                  <a:pt x="118578" y="11946"/>
                </a:lnTo>
                <a:lnTo>
                  <a:pt x="107979" y="51105"/>
                </a:lnTo>
                <a:lnTo>
                  <a:pt x="101354" y="86945"/>
                </a:lnTo>
                <a:close/>
              </a:path>
              <a:path w="158750" h="288925">
                <a:moveTo>
                  <a:pt x="140439" y="41149"/>
                </a:moveTo>
                <a:lnTo>
                  <a:pt x="134476" y="41149"/>
                </a:lnTo>
                <a:lnTo>
                  <a:pt x="129177" y="37167"/>
                </a:lnTo>
                <a:lnTo>
                  <a:pt x="129177" y="25220"/>
                </a:lnTo>
                <a:lnTo>
                  <a:pt x="131827" y="14601"/>
                </a:lnTo>
                <a:lnTo>
                  <a:pt x="145738" y="13274"/>
                </a:lnTo>
                <a:lnTo>
                  <a:pt x="139777" y="7300"/>
                </a:lnTo>
                <a:lnTo>
                  <a:pt x="151104" y="7300"/>
                </a:lnTo>
                <a:lnTo>
                  <a:pt x="155841" y="12319"/>
                </a:lnTo>
                <a:lnTo>
                  <a:pt x="158325" y="21902"/>
                </a:lnTo>
                <a:lnTo>
                  <a:pt x="156742" y="30229"/>
                </a:lnTo>
                <a:lnTo>
                  <a:pt x="152611" y="36254"/>
                </a:lnTo>
                <a:lnTo>
                  <a:pt x="146867" y="39915"/>
                </a:lnTo>
                <a:lnTo>
                  <a:pt x="140439" y="41149"/>
                </a:lnTo>
                <a:close/>
              </a:path>
              <a:path w="158750" h="288925">
                <a:moveTo>
                  <a:pt x="136464" y="96900"/>
                </a:moveTo>
                <a:lnTo>
                  <a:pt x="48358" y="96900"/>
                </a:lnTo>
                <a:lnTo>
                  <a:pt x="48358" y="86945"/>
                </a:lnTo>
                <a:lnTo>
                  <a:pt x="136464" y="86945"/>
                </a:lnTo>
                <a:lnTo>
                  <a:pt x="136464" y="96900"/>
                </a:lnTo>
                <a:close/>
              </a:path>
              <a:path w="158750" h="288925">
                <a:moveTo>
                  <a:pt x="43829" y="282073"/>
                </a:moveTo>
                <a:lnTo>
                  <a:pt x="27160" y="282073"/>
                </a:lnTo>
                <a:lnTo>
                  <a:pt x="37645" y="277033"/>
                </a:lnTo>
                <a:lnTo>
                  <a:pt x="44963" y="263656"/>
                </a:lnTo>
                <a:lnTo>
                  <a:pt x="50170" y="244553"/>
                </a:lnTo>
                <a:lnTo>
                  <a:pt x="54320" y="222340"/>
                </a:lnTo>
                <a:lnTo>
                  <a:pt x="78169" y="96900"/>
                </a:lnTo>
                <a:lnTo>
                  <a:pt x="99366" y="96900"/>
                </a:lnTo>
                <a:lnTo>
                  <a:pt x="80155" y="197783"/>
                </a:lnTo>
                <a:lnTo>
                  <a:pt x="78862" y="205260"/>
                </a:lnTo>
                <a:lnTo>
                  <a:pt x="62932" y="258180"/>
                </a:lnTo>
                <a:lnTo>
                  <a:pt x="49269" y="277925"/>
                </a:lnTo>
                <a:lnTo>
                  <a:pt x="43829" y="282073"/>
                </a:lnTo>
                <a:close/>
              </a:path>
              <a:path w="158750" h="288925">
                <a:moveTo>
                  <a:pt x="27160" y="288710"/>
                </a:moveTo>
                <a:lnTo>
                  <a:pt x="17327" y="287342"/>
                </a:lnTo>
                <a:lnTo>
                  <a:pt x="8611" y="283235"/>
                </a:lnTo>
                <a:lnTo>
                  <a:pt x="2380" y="276390"/>
                </a:lnTo>
                <a:lnTo>
                  <a:pt x="0" y="266808"/>
                </a:lnTo>
                <a:lnTo>
                  <a:pt x="0" y="254862"/>
                </a:lnTo>
                <a:lnTo>
                  <a:pt x="9274" y="248225"/>
                </a:lnTo>
                <a:lnTo>
                  <a:pt x="23185" y="248225"/>
                </a:lnTo>
                <a:lnTo>
                  <a:pt x="29147" y="252207"/>
                </a:lnTo>
                <a:lnTo>
                  <a:pt x="29147" y="264153"/>
                </a:lnTo>
                <a:lnTo>
                  <a:pt x="26498" y="275436"/>
                </a:lnTo>
                <a:lnTo>
                  <a:pt x="11924" y="276100"/>
                </a:lnTo>
                <a:lnTo>
                  <a:pt x="17886" y="282073"/>
                </a:lnTo>
                <a:lnTo>
                  <a:pt x="43829" y="282073"/>
                </a:lnTo>
                <a:lnTo>
                  <a:pt x="39177" y="285620"/>
                </a:lnTo>
                <a:lnTo>
                  <a:pt x="27160" y="288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7513" y="2256507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546"/>
                </a:moveTo>
                <a:lnTo>
                  <a:pt x="32419" y="97585"/>
                </a:lnTo>
                <a:lnTo>
                  <a:pt x="15567" y="86779"/>
                </a:lnTo>
                <a:lnTo>
                  <a:pt x="4181" y="70746"/>
                </a:lnTo>
                <a:lnTo>
                  <a:pt x="0" y="51105"/>
                </a:lnTo>
                <a:lnTo>
                  <a:pt x="3726" y="32479"/>
                </a:lnTo>
                <a:lnTo>
                  <a:pt x="14408" y="16094"/>
                </a:lnTo>
                <a:lnTo>
                  <a:pt x="31301" y="4438"/>
                </a:lnTo>
                <a:lnTo>
                  <a:pt x="53659" y="0"/>
                </a:lnTo>
                <a:lnTo>
                  <a:pt x="62250" y="311"/>
                </a:lnTo>
                <a:lnTo>
                  <a:pt x="74691" y="2488"/>
                </a:lnTo>
                <a:lnTo>
                  <a:pt x="83808" y="7300"/>
                </a:lnTo>
                <a:lnTo>
                  <a:pt x="54321" y="7300"/>
                </a:lnTo>
                <a:lnTo>
                  <a:pt x="40378" y="10131"/>
                </a:lnTo>
                <a:lnTo>
                  <a:pt x="29727" y="18500"/>
                </a:lnTo>
                <a:lnTo>
                  <a:pt x="22927" y="32220"/>
                </a:lnTo>
                <a:lnTo>
                  <a:pt x="20536" y="51105"/>
                </a:lnTo>
                <a:lnTo>
                  <a:pt x="23879" y="71285"/>
                </a:lnTo>
                <a:lnTo>
                  <a:pt x="32377" y="84622"/>
                </a:lnTo>
                <a:lnTo>
                  <a:pt x="43732" y="91985"/>
                </a:lnTo>
                <a:lnTo>
                  <a:pt x="55646" y="94245"/>
                </a:lnTo>
                <a:lnTo>
                  <a:pt x="77091" y="94245"/>
                </a:lnTo>
                <a:lnTo>
                  <a:pt x="73004" y="97356"/>
                </a:lnTo>
                <a:lnTo>
                  <a:pt x="52996" y="101546"/>
                </a:lnTo>
                <a:close/>
              </a:path>
              <a:path w="93979" h="101600">
                <a:moveTo>
                  <a:pt x="86119" y="30530"/>
                </a:moveTo>
                <a:lnTo>
                  <a:pt x="74195" y="30530"/>
                </a:lnTo>
                <a:lnTo>
                  <a:pt x="69558" y="26548"/>
                </a:lnTo>
                <a:lnTo>
                  <a:pt x="69558" y="15928"/>
                </a:lnTo>
                <a:lnTo>
                  <a:pt x="72207" y="12610"/>
                </a:lnTo>
                <a:lnTo>
                  <a:pt x="76182" y="10619"/>
                </a:lnTo>
                <a:lnTo>
                  <a:pt x="68232" y="7300"/>
                </a:lnTo>
                <a:lnTo>
                  <a:pt x="83808" y="7300"/>
                </a:lnTo>
                <a:lnTo>
                  <a:pt x="85891" y="8399"/>
                </a:lnTo>
                <a:lnTo>
                  <a:pt x="90756" y="19911"/>
                </a:lnTo>
                <a:lnTo>
                  <a:pt x="90756" y="27211"/>
                </a:lnTo>
                <a:lnTo>
                  <a:pt x="86119" y="30530"/>
                </a:lnTo>
                <a:close/>
              </a:path>
              <a:path w="93979" h="101600">
                <a:moveTo>
                  <a:pt x="77091" y="94245"/>
                </a:moveTo>
                <a:lnTo>
                  <a:pt x="55646" y="94245"/>
                </a:lnTo>
                <a:lnTo>
                  <a:pt x="65241" y="92897"/>
                </a:lnTo>
                <a:lnTo>
                  <a:pt x="73780" y="88936"/>
                </a:lnTo>
                <a:lnTo>
                  <a:pt x="80705" y="82485"/>
                </a:lnTo>
                <a:lnTo>
                  <a:pt x="85456" y="73671"/>
                </a:lnTo>
                <a:lnTo>
                  <a:pt x="86781" y="70352"/>
                </a:lnTo>
                <a:lnTo>
                  <a:pt x="86781" y="69688"/>
                </a:lnTo>
                <a:lnTo>
                  <a:pt x="93405" y="69688"/>
                </a:lnTo>
                <a:lnTo>
                  <a:pt x="93405" y="72343"/>
                </a:lnTo>
                <a:lnTo>
                  <a:pt x="91656" y="78026"/>
                </a:lnTo>
                <a:lnTo>
                  <a:pt x="85373" y="87940"/>
                </a:lnTo>
                <a:lnTo>
                  <a:pt x="77091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88805" y="2256508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546"/>
                </a:moveTo>
                <a:lnTo>
                  <a:pt x="33257" y="97595"/>
                </a:lnTo>
                <a:lnTo>
                  <a:pt x="15981" y="86862"/>
                </a:lnTo>
                <a:lnTo>
                  <a:pt x="4295" y="71026"/>
                </a:lnTo>
                <a:lnTo>
                  <a:pt x="0" y="51768"/>
                </a:lnTo>
                <a:lnTo>
                  <a:pt x="4202" y="31919"/>
                </a:lnTo>
                <a:lnTo>
                  <a:pt x="15733" y="15431"/>
                </a:lnTo>
                <a:lnTo>
                  <a:pt x="32977" y="4168"/>
                </a:lnTo>
                <a:lnTo>
                  <a:pt x="54320" y="0"/>
                </a:lnTo>
                <a:lnTo>
                  <a:pt x="75664" y="4168"/>
                </a:lnTo>
                <a:lnTo>
                  <a:pt x="79443" y="6637"/>
                </a:lnTo>
                <a:lnTo>
                  <a:pt x="54320" y="6637"/>
                </a:lnTo>
                <a:lnTo>
                  <a:pt x="46268" y="7466"/>
                </a:lnTo>
                <a:lnTo>
                  <a:pt x="20090" y="42186"/>
                </a:lnTo>
                <a:lnTo>
                  <a:pt x="19873" y="49777"/>
                </a:lnTo>
                <a:lnTo>
                  <a:pt x="20070" y="57534"/>
                </a:lnTo>
                <a:lnTo>
                  <a:pt x="39913" y="91508"/>
                </a:lnTo>
                <a:lnTo>
                  <a:pt x="54320" y="94245"/>
                </a:lnTo>
                <a:lnTo>
                  <a:pt x="80776" y="94245"/>
                </a:lnTo>
                <a:lnTo>
                  <a:pt x="75384" y="97595"/>
                </a:lnTo>
                <a:lnTo>
                  <a:pt x="54320" y="101546"/>
                </a:lnTo>
                <a:close/>
              </a:path>
              <a:path w="109220" h="101600">
                <a:moveTo>
                  <a:pt x="80776" y="94245"/>
                </a:moveTo>
                <a:lnTo>
                  <a:pt x="54320" y="94245"/>
                </a:lnTo>
                <a:lnTo>
                  <a:pt x="62094" y="93385"/>
                </a:lnTo>
                <a:lnTo>
                  <a:pt x="69309" y="90844"/>
                </a:lnTo>
                <a:lnTo>
                  <a:pt x="88105" y="49777"/>
                </a:lnTo>
                <a:lnTo>
                  <a:pt x="87909" y="41740"/>
                </a:lnTo>
                <a:lnTo>
                  <a:pt x="63129" y="7674"/>
                </a:lnTo>
                <a:lnTo>
                  <a:pt x="54320" y="6637"/>
                </a:lnTo>
                <a:lnTo>
                  <a:pt x="79443" y="6637"/>
                </a:lnTo>
                <a:lnTo>
                  <a:pt x="92909" y="15431"/>
                </a:lnTo>
                <a:lnTo>
                  <a:pt x="104440" y="31919"/>
                </a:lnTo>
                <a:lnTo>
                  <a:pt x="108642" y="51768"/>
                </a:lnTo>
                <a:lnTo>
                  <a:pt x="104346" y="71026"/>
                </a:lnTo>
                <a:lnTo>
                  <a:pt x="92660" y="86862"/>
                </a:lnTo>
                <a:lnTo>
                  <a:pt x="80776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8651" y="2257835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3785" y="89599"/>
                </a:moveTo>
                <a:lnTo>
                  <a:pt x="16561" y="89599"/>
                </a:lnTo>
                <a:lnTo>
                  <a:pt x="16561" y="11946"/>
                </a:lnTo>
                <a:lnTo>
                  <a:pt x="14573" y="10619"/>
                </a:lnTo>
                <a:lnTo>
                  <a:pt x="0" y="10619"/>
                </a:lnTo>
                <a:lnTo>
                  <a:pt x="0" y="2654"/>
                </a:lnTo>
                <a:lnTo>
                  <a:pt x="32460" y="0"/>
                </a:lnTo>
                <a:lnTo>
                  <a:pt x="32460" y="21238"/>
                </a:lnTo>
                <a:lnTo>
                  <a:pt x="39910" y="21238"/>
                </a:lnTo>
                <a:lnTo>
                  <a:pt x="36910" y="25293"/>
                </a:lnTo>
                <a:lnTo>
                  <a:pt x="33785" y="40485"/>
                </a:lnTo>
                <a:lnTo>
                  <a:pt x="33785" y="89599"/>
                </a:lnTo>
                <a:close/>
              </a:path>
              <a:path w="118745" h="97789">
                <a:moveTo>
                  <a:pt x="39910" y="21238"/>
                </a:moveTo>
                <a:lnTo>
                  <a:pt x="32460" y="21238"/>
                </a:lnTo>
                <a:lnTo>
                  <a:pt x="38059" y="13159"/>
                </a:lnTo>
                <a:lnTo>
                  <a:pt x="45957" y="6388"/>
                </a:lnTo>
                <a:lnTo>
                  <a:pt x="56215" y="1731"/>
                </a:lnTo>
                <a:lnTo>
                  <a:pt x="68894" y="0"/>
                </a:lnTo>
                <a:lnTo>
                  <a:pt x="83852" y="2063"/>
                </a:lnTo>
                <a:lnTo>
                  <a:pt x="90581" y="5973"/>
                </a:lnTo>
                <a:lnTo>
                  <a:pt x="66907" y="5973"/>
                </a:lnTo>
                <a:lnTo>
                  <a:pt x="55583" y="8099"/>
                </a:lnTo>
                <a:lnTo>
                  <a:pt x="44881" y="14518"/>
                </a:lnTo>
                <a:lnTo>
                  <a:pt x="39910" y="21238"/>
                </a:lnTo>
                <a:close/>
              </a:path>
              <a:path w="118745" h="97789">
                <a:moveTo>
                  <a:pt x="102017" y="89599"/>
                </a:moveTo>
                <a:lnTo>
                  <a:pt x="84131" y="89599"/>
                </a:lnTo>
                <a:lnTo>
                  <a:pt x="84131" y="29866"/>
                </a:lnTo>
                <a:lnTo>
                  <a:pt x="83582" y="21373"/>
                </a:lnTo>
                <a:lnTo>
                  <a:pt x="81233" y="13688"/>
                </a:lnTo>
                <a:lnTo>
                  <a:pt x="76026" y="8119"/>
                </a:lnTo>
                <a:lnTo>
                  <a:pt x="66907" y="5973"/>
                </a:lnTo>
                <a:lnTo>
                  <a:pt x="90581" y="5973"/>
                </a:lnTo>
                <a:lnTo>
                  <a:pt x="94151" y="8047"/>
                </a:lnTo>
                <a:lnTo>
                  <a:pt x="100102" y="17639"/>
                </a:lnTo>
                <a:lnTo>
                  <a:pt x="102017" y="30530"/>
                </a:lnTo>
                <a:lnTo>
                  <a:pt x="102017" y="89599"/>
                </a:lnTo>
                <a:close/>
              </a:path>
              <a:path w="118745" h="97789">
                <a:moveTo>
                  <a:pt x="0" y="97564"/>
                </a:moveTo>
                <a:lnTo>
                  <a:pt x="0" y="89599"/>
                </a:lnTo>
                <a:lnTo>
                  <a:pt x="50346" y="89599"/>
                </a:lnTo>
                <a:lnTo>
                  <a:pt x="50346" y="96900"/>
                </a:lnTo>
                <a:lnTo>
                  <a:pt x="15898" y="96900"/>
                </a:lnTo>
                <a:lnTo>
                  <a:pt x="0" y="97564"/>
                </a:lnTo>
                <a:close/>
              </a:path>
              <a:path w="118745" h="97789">
                <a:moveTo>
                  <a:pt x="68232" y="97564"/>
                </a:moveTo>
                <a:lnTo>
                  <a:pt x="67570" y="97564"/>
                </a:lnTo>
                <a:lnTo>
                  <a:pt x="67570" y="89599"/>
                </a:lnTo>
                <a:lnTo>
                  <a:pt x="118578" y="89599"/>
                </a:lnTo>
                <a:lnTo>
                  <a:pt x="118578" y="96900"/>
                </a:lnTo>
                <a:lnTo>
                  <a:pt x="83468" y="96900"/>
                </a:lnTo>
                <a:lnTo>
                  <a:pt x="68232" y="97564"/>
                </a:lnTo>
                <a:close/>
              </a:path>
              <a:path w="118745" h="97789">
                <a:moveTo>
                  <a:pt x="50346" y="97564"/>
                </a:moveTo>
                <a:lnTo>
                  <a:pt x="48358" y="97564"/>
                </a:lnTo>
                <a:lnTo>
                  <a:pt x="33122" y="96900"/>
                </a:lnTo>
                <a:lnTo>
                  <a:pt x="50346" y="96900"/>
                </a:lnTo>
                <a:lnTo>
                  <a:pt x="50346" y="97564"/>
                </a:lnTo>
                <a:close/>
              </a:path>
              <a:path w="118745" h="97789">
                <a:moveTo>
                  <a:pt x="118578" y="97564"/>
                </a:moveTo>
                <a:lnTo>
                  <a:pt x="100133" y="97004"/>
                </a:lnTo>
                <a:lnTo>
                  <a:pt x="92743" y="96900"/>
                </a:lnTo>
                <a:lnTo>
                  <a:pt x="118578" y="96900"/>
                </a:lnTo>
                <a:lnTo>
                  <a:pt x="118578" y="9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78990" y="2070008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60" h="317500">
                <a:moveTo>
                  <a:pt x="72207" y="317250"/>
                </a:moveTo>
                <a:lnTo>
                  <a:pt x="70219" y="317250"/>
                </a:lnTo>
                <a:lnTo>
                  <a:pt x="63760" y="313423"/>
                </a:lnTo>
                <a:lnTo>
                  <a:pt x="35937" y="283370"/>
                </a:lnTo>
                <a:lnTo>
                  <a:pt x="10060" y="230398"/>
                </a:lnTo>
                <a:lnTo>
                  <a:pt x="786" y="179396"/>
                </a:lnTo>
                <a:lnTo>
                  <a:pt x="0" y="158625"/>
                </a:lnTo>
                <a:lnTo>
                  <a:pt x="869" y="137231"/>
                </a:lnTo>
                <a:lnTo>
                  <a:pt x="10060" y="87971"/>
                </a:lnTo>
                <a:lnTo>
                  <a:pt x="35099" y="34999"/>
                </a:lnTo>
                <a:lnTo>
                  <a:pt x="63564" y="3951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3"/>
                </a:lnTo>
                <a:lnTo>
                  <a:pt x="73532" y="4645"/>
                </a:lnTo>
                <a:lnTo>
                  <a:pt x="68894" y="8628"/>
                </a:lnTo>
                <a:lnTo>
                  <a:pt x="44819" y="41118"/>
                </a:lnTo>
                <a:lnTo>
                  <a:pt x="29313" y="77902"/>
                </a:lnTo>
                <a:lnTo>
                  <a:pt x="21012" y="117548"/>
                </a:lnTo>
                <a:lnTo>
                  <a:pt x="18548" y="158625"/>
                </a:lnTo>
                <a:lnTo>
                  <a:pt x="20722" y="196601"/>
                </a:lnTo>
                <a:lnTo>
                  <a:pt x="28485" y="235946"/>
                </a:lnTo>
                <a:lnTo>
                  <a:pt x="43701" y="273798"/>
                </a:lnTo>
                <a:lnTo>
                  <a:pt x="68232" y="307294"/>
                </a:lnTo>
                <a:lnTo>
                  <a:pt x="73532" y="312604"/>
                </a:lnTo>
                <a:lnTo>
                  <a:pt x="73532" y="316586"/>
                </a:lnTo>
                <a:lnTo>
                  <a:pt x="72207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9683" y="2167578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7" y="52432"/>
                </a:moveTo>
                <a:lnTo>
                  <a:pt x="0" y="52432"/>
                </a:lnTo>
                <a:lnTo>
                  <a:pt x="0" y="49114"/>
                </a:lnTo>
                <a:lnTo>
                  <a:pt x="2328" y="40039"/>
                </a:lnTo>
                <a:lnTo>
                  <a:pt x="9688" y="23312"/>
                </a:lnTo>
                <a:lnTo>
                  <a:pt x="22637" y="7207"/>
                </a:lnTo>
                <a:lnTo>
                  <a:pt x="41735" y="0"/>
                </a:lnTo>
                <a:lnTo>
                  <a:pt x="52582" y="2084"/>
                </a:lnTo>
                <a:lnTo>
                  <a:pt x="60329" y="7300"/>
                </a:lnTo>
                <a:lnTo>
                  <a:pt x="41072" y="7300"/>
                </a:lnTo>
                <a:lnTo>
                  <a:pt x="33495" y="8939"/>
                </a:lnTo>
                <a:lnTo>
                  <a:pt x="25173" y="14933"/>
                </a:lnTo>
                <a:lnTo>
                  <a:pt x="16851" y="26900"/>
                </a:lnTo>
                <a:lnTo>
                  <a:pt x="9274" y="46459"/>
                </a:lnTo>
                <a:lnTo>
                  <a:pt x="7287" y="51768"/>
                </a:lnTo>
                <a:lnTo>
                  <a:pt x="7287" y="52432"/>
                </a:lnTo>
                <a:close/>
              </a:path>
              <a:path w="139700" h="144144">
                <a:moveTo>
                  <a:pt x="82897" y="136722"/>
                </a:moveTo>
                <a:lnTo>
                  <a:pt x="69557" y="136722"/>
                </a:lnTo>
                <a:lnTo>
                  <a:pt x="93726" y="125211"/>
                </a:lnTo>
                <a:lnTo>
                  <a:pt x="111374" y="98891"/>
                </a:lnTo>
                <a:lnTo>
                  <a:pt x="122191" y="70082"/>
                </a:lnTo>
                <a:lnTo>
                  <a:pt x="125865" y="51105"/>
                </a:lnTo>
                <a:lnTo>
                  <a:pt x="125037" y="42850"/>
                </a:lnTo>
                <a:lnTo>
                  <a:pt x="122719" y="35839"/>
                </a:lnTo>
                <a:lnTo>
                  <a:pt x="119158" y="29825"/>
                </a:lnTo>
                <a:lnTo>
                  <a:pt x="114604" y="24557"/>
                </a:lnTo>
                <a:lnTo>
                  <a:pt x="111291" y="21238"/>
                </a:lnTo>
                <a:lnTo>
                  <a:pt x="109966" y="19247"/>
                </a:lnTo>
                <a:lnTo>
                  <a:pt x="109966" y="8628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1099"/>
                </a:lnTo>
                <a:lnTo>
                  <a:pt x="134395" y="4811"/>
                </a:lnTo>
                <a:lnTo>
                  <a:pt x="137780" y="11759"/>
                </a:lnTo>
                <a:lnTo>
                  <a:pt x="139115" y="22565"/>
                </a:lnTo>
                <a:lnTo>
                  <a:pt x="135492" y="48543"/>
                </a:lnTo>
                <a:lnTo>
                  <a:pt x="123547" y="89516"/>
                </a:lnTo>
                <a:lnTo>
                  <a:pt x="101665" y="127379"/>
                </a:lnTo>
                <a:lnTo>
                  <a:pt x="82897" y="136722"/>
                </a:lnTo>
                <a:close/>
              </a:path>
              <a:path w="139700" h="144144">
                <a:moveTo>
                  <a:pt x="68232" y="144023"/>
                </a:moveTo>
                <a:lnTo>
                  <a:pt x="55459" y="142654"/>
                </a:lnTo>
                <a:lnTo>
                  <a:pt x="41569" y="137054"/>
                </a:lnTo>
                <a:lnTo>
                  <a:pt x="30411" y="124983"/>
                </a:lnTo>
                <a:lnTo>
                  <a:pt x="25836" y="104201"/>
                </a:lnTo>
                <a:lnTo>
                  <a:pt x="26674" y="93665"/>
                </a:lnTo>
                <a:lnTo>
                  <a:pt x="43722" y="39158"/>
                </a:lnTo>
                <a:lnTo>
                  <a:pt x="49021" y="25220"/>
                </a:lnTo>
                <a:lnTo>
                  <a:pt x="49021" y="7300"/>
                </a:lnTo>
                <a:lnTo>
                  <a:pt x="60329" y="7300"/>
                </a:lnTo>
                <a:lnTo>
                  <a:pt x="60945" y="7715"/>
                </a:lnTo>
                <a:lnTo>
                  <a:pt x="66328" y="15959"/>
                </a:lnTo>
                <a:lnTo>
                  <a:pt x="68232" y="25884"/>
                </a:lnTo>
                <a:lnTo>
                  <a:pt x="68232" y="31857"/>
                </a:lnTo>
                <a:lnTo>
                  <a:pt x="66245" y="36503"/>
                </a:lnTo>
                <a:lnTo>
                  <a:pt x="64257" y="41813"/>
                </a:lnTo>
                <a:lnTo>
                  <a:pt x="57167" y="61071"/>
                </a:lnTo>
                <a:lnTo>
                  <a:pt x="51257" y="78897"/>
                </a:lnTo>
                <a:lnTo>
                  <a:pt x="47209" y="95106"/>
                </a:lnTo>
                <a:lnTo>
                  <a:pt x="45709" y="109511"/>
                </a:lnTo>
                <a:lnTo>
                  <a:pt x="47106" y="120482"/>
                </a:lnTo>
                <a:lnTo>
                  <a:pt x="51422" y="129090"/>
                </a:lnTo>
                <a:lnTo>
                  <a:pt x="58844" y="134711"/>
                </a:lnTo>
                <a:lnTo>
                  <a:pt x="69557" y="136722"/>
                </a:lnTo>
                <a:lnTo>
                  <a:pt x="82897" y="136722"/>
                </a:lnTo>
                <a:lnTo>
                  <a:pt x="68232" y="144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53909" y="2070009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2649" y="317250"/>
                </a:moveTo>
                <a:lnTo>
                  <a:pt x="1324" y="317250"/>
                </a:lnTo>
                <a:lnTo>
                  <a:pt x="0" y="315922"/>
                </a:lnTo>
                <a:lnTo>
                  <a:pt x="0" y="312604"/>
                </a:lnTo>
                <a:lnTo>
                  <a:pt x="3974" y="308622"/>
                </a:lnTo>
                <a:lnTo>
                  <a:pt x="28432" y="276038"/>
                </a:lnTo>
                <a:lnTo>
                  <a:pt x="44135" y="239099"/>
                </a:lnTo>
                <a:lnTo>
                  <a:pt x="52508" y="199422"/>
                </a:lnTo>
                <a:lnTo>
                  <a:pt x="54982" y="158625"/>
                </a:lnTo>
                <a:lnTo>
                  <a:pt x="51701" y="111885"/>
                </a:lnTo>
                <a:lnTo>
                  <a:pt x="42147" y="71431"/>
                </a:lnTo>
                <a:lnTo>
                  <a:pt x="26756" y="37571"/>
                </a:lnTo>
                <a:lnTo>
                  <a:pt x="5961" y="10619"/>
                </a:lnTo>
                <a:lnTo>
                  <a:pt x="0" y="4645"/>
                </a:lnTo>
                <a:lnTo>
                  <a:pt x="0" y="1327"/>
                </a:lnTo>
                <a:lnTo>
                  <a:pt x="1324" y="0"/>
                </a:lnTo>
                <a:lnTo>
                  <a:pt x="2649" y="0"/>
                </a:lnTo>
                <a:lnTo>
                  <a:pt x="36930" y="33879"/>
                </a:lnTo>
                <a:lnTo>
                  <a:pt x="62911" y="86851"/>
                </a:lnTo>
                <a:lnTo>
                  <a:pt x="72641" y="137853"/>
                </a:lnTo>
                <a:lnTo>
                  <a:pt x="73531" y="158625"/>
                </a:lnTo>
                <a:lnTo>
                  <a:pt x="72651" y="180019"/>
                </a:lnTo>
                <a:lnTo>
                  <a:pt x="63190" y="229278"/>
                </a:lnTo>
                <a:lnTo>
                  <a:pt x="37769" y="281970"/>
                </a:lnTo>
                <a:lnTo>
                  <a:pt x="9304" y="313205"/>
                </a:lnTo>
                <a:lnTo>
                  <a:pt x="2649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75800" y="206801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25" y="0"/>
                </a:lnTo>
              </a:path>
            </a:pathLst>
          </a:custGeom>
          <a:ln w="10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57612" y="2073333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696"/>
                </a:lnTo>
              </a:path>
            </a:pathLst>
          </a:custGeom>
          <a:ln w="112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89777" y="2083952"/>
            <a:ext cx="158115" cy="288925"/>
          </a:xfrm>
          <a:custGeom>
            <a:avLst/>
            <a:gdLst/>
            <a:ahLst/>
            <a:cxnLst/>
            <a:rect l="l" t="t" r="r" b="b"/>
            <a:pathLst>
              <a:path w="158115" h="288925">
                <a:moveTo>
                  <a:pt x="100692" y="86945"/>
                </a:moveTo>
                <a:lnTo>
                  <a:pt x="79494" y="86945"/>
                </a:lnTo>
                <a:lnTo>
                  <a:pt x="83944" y="63300"/>
                </a:lnTo>
                <a:lnTo>
                  <a:pt x="98725" y="18199"/>
                </a:lnTo>
                <a:lnTo>
                  <a:pt x="129840" y="0"/>
                </a:lnTo>
                <a:lnTo>
                  <a:pt x="139777" y="1368"/>
                </a:lnTo>
                <a:lnTo>
                  <a:pt x="148720" y="5475"/>
                </a:lnTo>
                <a:lnTo>
                  <a:pt x="150442" y="7300"/>
                </a:lnTo>
                <a:lnTo>
                  <a:pt x="123215" y="7300"/>
                </a:lnTo>
                <a:lnTo>
                  <a:pt x="117916" y="11946"/>
                </a:lnTo>
                <a:lnTo>
                  <a:pt x="107979" y="51105"/>
                </a:lnTo>
                <a:lnTo>
                  <a:pt x="100692" y="86945"/>
                </a:lnTo>
                <a:close/>
              </a:path>
              <a:path w="158115" h="288925">
                <a:moveTo>
                  <a:pt x="140439" y="41149"/>
                </a:moveTo>
                <a:lnTo>
                  <a:pt x="134477" y="41149"/>
                </a:lnTo>
                <a:lnTo>
                  <a:pt x="128515" y="37167"/>
                </a:lnTo>
                <a:lnTo>
                  <a:pt x="128515" y="25220"/>
                </a:lnTo>
                <a:lnTo>
                  <a:pt x="131827" y="14601"/>
                </a:lnTo>
                <a:lnTo>
                  <a:pt x="145739" y="13274"/>
                </a:lnTo>
                <a:lnTo>
                  <a:pt x="139777" y="7300"/>
                </a:lnTo>
                <a:lnTo>
                  <a:pt x="150442" y="7300"/>
                </a:lnTo>
                <a:lnTo>
                  <a:pt x="155179" y="12319"/>
                </a:lnTo>
                <a:lnTo>
                  <a:pt x="157663" y="21902"/>
                </a:lnTo>
                <a:lnTo>
                  <a:pt x="156090" y="30229"/>
                </a:lnTo>
                <a:lnTo>
                  <a:pt x="152032" y="36254"/>
                </a:lnTo>
                <a:lnTo>
                  <a:pt x="146484" y="39915"/>
                </a:lnTo>
                <a:lnTo>
                  <a:pt x="140439" y="41149"/>
                </a:lnTo>
                <a:close/>
              </a:path>
              <a:path w="158115" h="288925">
                <a:moveTo>
                  <a:pt x="135802" y="96900"/>
                </a:moveTo>
                <a:lnTo>
                  <a:pt x="48358" y="96900"/>
                </a:lnTo>
                <a:lnTo>
                  <a:pt x="48358" y="86945"/>
                </a:lnTo>
                <a:lnTo>
                  <a:pt x="135802" y="86945"/>
                </a:lnTo>
                <a:lnTo>
                  <a:pt x="135802" y="96900"/>
                </a:lnTo>
                <a:close/>
              </a:path>
              <a:path w="158115" h="288925">
                <a:moveTo>
                  <a:pt x="43331" y="282073"/>
                </a:moveTo>
                <a:lnTo>
                  <a:pt x="26498" y="282073"/>
                </a:lnTo>
                <a:lnTo>
                  <a:pt x="36993" y="277033"/>
                </a:lnTo>
                <a:lnTo>
                  <a:pt x="44384" y="263656"/>
                </a:lnTo>
                <a:lnTo>
                  <a:pt x="49787" y="244553"/>
                </a:lnTo>
                <a:lnTo>
                  <a:pt x="54320" y="222340"/>
                </a:lnTo>
                <a:lnTo>
                  <a:pt x="78169" y="96900"/>
                </a:lnTo>
                <a:lnTo>
                  <a:pt x="99367" y="96900"/>
                </a:lnTo>
                <a:lnTo>
                  <a:pt x="80156" y="197783"/>
                </a:lnTo>
                <a:lnTo>
                  <a:pt x="69164" y="240623"/>
                </a:lnTo>
                <a:lnTo>
                  <a:pt x="48855" y="277925"/>
                </a:lnTo>
                <a:lnTo>
                  <a:pt x="43331" y="282073"/>
                </a:lnTo>
                <a:close/>
              </a:path>
              <a:path w="158115" h="288925">
                <a:moveTo>
                  <a:pt x="26498" y="288710"/>
                </a:moveTo>
                <a:lnTo>
                  <a:pt x="17047" y="287342"/>
                </a:lnTo>
                <a:lnTo>
                  <a:pt x="8529" y="283235"/>
                </a:lnTo>
                <a:lnTo>
                  <a:pt x="2370" y="276390"/>
                </a:lnTo>
                <a:lnTo>
                  <a:pt x="0" y="266808"/>
                </a:lnTo>
                <a:lnTo>
                  <a:pt x="0" y="254862"/>
                </a:lnTo>
                <a:lnTo>
                  <a:pt x="8611" y="248225"/>
                </a:lnTo>
                <a:lnTo>
                  <a:pt x="23185" y="248225"/>
                </a:lnTo>
                <a:lnTo>
                  <a:pt x="28485" y="252207"/>
                </a:lnTo>
                <a:lnTo>
                  <a:pt x="28485" y="264153"/>
                </a:lnTo>
                <a:lnTo>
                  <a:pt x="25835" y="275436"/>
                </a:lnTo>
                <a:lnTo>
                  <a:pt x="11261" y="276100"/>
                </a:lnTo>
                <a:lnTo>
                  <a:pt x="17223" y="282073"/>
                </a:lnTo>
                <a:lnTo>
                  <a:pt x="43331" y="282073"/>
                </a:lnTo>
                <a:lnTo>
                  <a:pt x="38608" y="285620"/>
                </a:lnTo>
                <a:lnTo>
                  <a:pt x="26498" y="288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161" y="2256511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546"/>
                </a:moveTo>
                <a:lnTo>
                  <a:pt x="31859" y="97585"/>
                </a:lnTo>
                <a:lnTo>
                  <a:pt x="15236" y="86779"/>
                </a:lnTo>
                <a:lnTo>
                  <a:pt x="4078" y="70746"/>
                </a:lnTo>
                <a:lnTo>
                  <a:pt x="0" y="51105"/>
                </a:lnTo>
                <a:lnTo>
                  <a:pt x="3726" y="32479"/>
                </a:lnTo>
                <a:lnTo>
                  <a:pt x="14408" y="16094"/>
                </a:lnTo>
                <a:lnTo>
                  <a:pt x="31300" y="4438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88"/>
                </a:lnTo>
                <a:lnTo>
                  <a:pt x="83686" y="7300"/>
                </a:lnTo>
                <a:lnTo>
                  <a:pt x="54320" y="7300"/>
                </a:lnTo>
                <a:lnTo>
                  <a:pt x="40274" y="10131"/>
                </a:lnTo>
                <a:lnTo>
                  <a:pt x="29396" y="18500"/>
                </a:lnTo>
                <a:lnTo>
                  <a:pt x="22368" y="32220"/>
                </a:lnTo>
                <a:lnTo>
                  <a:pt x="19873" y="51105"/>
                </a:lnTo>
                <a:lnTo>
                  <a:pt x="23216" y="71285"/>
                </a:lnTo>
                <a:lnTo>
                  <a:pt x="31714" y="84622"/>
                </a:lnTo>
                <a:lnTo>
                  <a:pt x="43069" y="91985"/>
                </a:lnTo>
                <a:lnTo>
                  <a:pt x="54983" y="94245"/>
                </a:lnTo>
                <a:lnTo>
                  <a:pt x="76876" y="94245"/>
                </a:lnTo>
                <a:lnTo>
                  <a:pt x="72724" y="97356"/>
                </a:lnTo>
                <a:lnTo>
                  <a:pt x="52333" y="101546"/>
                </a:lnTo>
                <a:close/>
              </a:path>
              <a:path w="93979" h="101600">
                <a:moveTo>
                  <a:pt x="86118" y="30530"/>
                </a:moveTo>
                <a:lnTo>
                  <a:pt x="73532" y="30530"/>
                </a:lnTo>
                <a:lnTo>
                  <a:pt x="69557" y="26548"/>
                </a:lnTo>
                <a:lnTo>
                  <a:pt x="69557" y="15928"/>
                </a:lnTo>
                <a:lnTo>
                  <a:pt x="71544" y="12610"/>
                </a:lnTo>
                <a:lnTo>
                  <a:pt x="75519" y="10619"/>
                </a:lnTo>
                <a:lnTo>
                  <a:pt x="67570" y="7300"/>
                </a:lnTo>
                <a:lnTo>
                  <a:pt x="83686" y="7300"/>
                </a:lnTo>
                <a:lnTo>
                  <a:pt x="85797" y="8399"/>
                </a:lnTo>
                <a:lnTo>
                  <a:pt x="90755" y="19911"/>
                </a:lnTo>
                <a:lnTo>
                  <a:pt x="90755" y="27211"/>
                </a:lnTo>
                <a:lnTo>
                  <a:pt x="86118" y="30530"/>
                </a:lnTo>
                <a:close/>
              </a:path>
              <a:path w="93979" h="101600">
                <a:moveTo>
                  <a:pt x="76876" y="94245"/>
                </a:moveTo>
                <a:lnTo>
                  <a:pt x="54983" y="94245"/>
                </a:lnTo>
                <a:lnTo>
                  <a:pt x="64868" y="92897"/>
                </a:lnTo>
                <a:lnTo>
                  <a:pt x="73449" y="88936"/>
                </a:lnTo>
                <a:lnTo>
                  <a:pt x="80415" y="82485"/>
                </a:lnTo>
                <a:lnTo>
                  <a:pt x="85456" y="73671"/>
                </a:lnTo>
                <a:lnTo>
                  <a:pt x="86118" y="70352"/>
                </a:lnTo>
                <a:lnTo>
                  <a:pt x="86781" y="69688"/>
                </a:lnTo>
                <a:lnTo>
                  <a:pt x="93405" y="69688"/>
                </a:lnTo>
                <a:lnTo>
                  <a:pt x="93405" y="72343"/>
                </a:lnTo>
                <a:lnTo>
                  <a:pt x="91645" y="78026"/>
                </a:lnTo>
                <a:lnTo>
                  <a:pt x="85290" y="87940"/>
                </a:lnTo>
                <a:lnTo>
                  <a:pt x="76876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8796" y="2256511"/>
            <a:ext cx="95885" cy="101600"/>
          </a:xfrm>
          <a:custGeom>
            <a:avLst/>
            <a:gdLst/>
            <a:ahLst/>
            <a:cxnLst/>
            <a:rect l="l" t="t" r="r" b="b"/>
            <a:pathLst>
              <a:path w="95884" h="101600">
                <a:moveTo>
                  <a:pt x="54320" y="101546"/>
                </a:moveTo>
                <a:lnTo>
                  <a:pt x="33257" y="97481"/>
                </a:lnTo>
                <a:lnTo>
                  <a:pt x="15981" y="86447"/>
                </a:lnTo>
                <a:lnTo>
                  <a:pt x="4295" y="70186"/>
                </a:lnTo>
                <a:lnTo>
                  <a:pt x="0" y="50441"/>
                </a:lnTo>
                <a:lnTo>
                  <a:pt x="3964" y="31079"/>
                </a:lnTo>
                <a:lnTo>
                  <a:pt x="14822" y="15016"/>
                </a:lnTo>
                <a:lnTo>
                  <a:pt x="31021" y="4054"/>
                </a:lnTo>
                <a:lnTo>
                  <a:pt x="51008" y="0"/>
                </a:lnTo>
                <a:lnTo>
                  <a:pt x="71917" y="4044"/>
                </a:lnTo>
                <a:lnTo>
                  <a:pt x="75336" y="6637"/>
                </a:lnTo>
                <a:lnTo>
                  <a:pt x="51008" y="6637"/>
                </a:lnTo>
                <a:lnTo>
                  <a:pt x="43266" y="7850"/>
                </a:lnTo>
                <a:lnTo>
                  <a:pt x="33785" y="12859"/>
                </a:lnTo>
                <a:lnTo>
                  <a:pt x="25297" y="23717"/>
                </a:lnTo>
                <a:lnTo>
                  <a:pt x="20535" y="42477"/>
                </a:lnTo>
                <a:lnTo>
                  <a:pt x="95194" y="42477"/>
                </a:lnTo>
                <a:lnTo>
                  <a:pt x="95392" y="43804"/>
                </a:lnTo>
                <a:lnTo>
                  <a:pt x="95392" y="48450"/>
                </a:lnTo>
                <a:lnTo>
                  <a:pt x="20535" y="48450"/>
                </a:lnTo>
                <a:lnTo>
                  <a:pt x="20660" y="55678"/>
                </a:lnTo>
                <a:lnTo>
                  <a:pt x="40575" y="90844"/>
                </a:lnTo>
                <a:lnTo>
                  <a:pt x="55645" y="94245"/>
                </a:lnTo>
                <a:lnTo>
                  <a:pt x="78134" y="94245"/>
                </a:lnTo>
                <a:lnTo>
                  <a:pt x="73314" y="97636"/>
                </a:lnTo>
                <a:lnTo>
                  <a:pt x="54320" y="101546"/>
                </a:lnTo>
                <a:close/>
              </a:path>
              <a:path w="95884" h="101600">
                <a:moveTo>
                  <a:pt x="95194" y="42477"/>
                </a:moveTo>
                <a:lnTo>
                  <a:pt x="79494" y="42477"/>
                </a:lnTo>
                <a:lnTo>
                  <a:pt x="78955" y="34637"/>
                </a:lnTo>
                <a:lnTo>
                  <a:pt x="75685" y="22565"/>
                </a:lnTo>
                <a:lnTo>
                  <a:pt x="67197" y="11490"/>
                </a:lnTo>
                <a:lnTo>
                  <a:pt x="51008" y="6637"/>
                </a:lnTo>
                <a:lnTo>
                  <a:pt x="75336" y="6637"/>
                </a:lnTo>
                <a:lnTo>
                  <a:pt x="85621" y="14435"/>
                </a:lnTo>
                <a:lnTo>
                  <a:pt x="93115" y="28559"/>
                </a:lnTo>
                <a:lnTo>
                  <a:pt x="95194" y="42477"/>
                </a:lnTo>
                <a:close/>
              </a:path>
              <a:path w="95884" h="101600">
                <a:moveTo>
                  <a:pt x="78134" y="94245"/>
                </a:moveTo>
                <a:lnTo>
                  <a:pt x="55645" y="94245"/>
                </a:lnTo>
                <a:lnTo>
                  <a:pt x="63036" y="93447"/>
                </a:lnTo>
                <a:lnTo>
                  <a:pt x="72041" y="90346"/>
                </a:lnTo>
                <a:lnTo>
                  <a:pt x="80798" y="83885"/>
                </a:lnTo>
                <a:lnTo>
                  <a:pt x="87443" y="73007"/>
                </a:lnTo>
                <a:lnTo>
                  <a:pt x="88105" y="70352"/>
                </a:lnTo>
                <a:lnTo>
                  <a:pt x="88768" y="69025"/>
                </a:lnTo>
                <a:lnTo>
                  <a:pt x="94730" y="69025"/>
                </a:lnTo>
                <a:lnTo>
                  <a:pt x="95392" y="71679"/>
                </a:lnTo>
                <a:lnTo>
                  <a:pt x="95392" y="72343"/>
                </a:lnTo>
                <a:lnTo>
                  <a:pt x="93167" y="78866"/>
                </a:lnTo>
                <a:lnTo>
                  <a:pt x="86035" y="88687"/>
                </a:lnTo>
                <a:lnTo>
                  <a:pt x="78134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64725" y="2257839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4447" y="89599"/>
                </a:moveTo>
                <a:lnTo>
                  <a:pt x="16561" y="89599"/>
                </a:lnTo>
                <a:lnTo>
                  <a:pt x="16561" y="11946"/>
                </a:lnTo>
                <a:lnTo>
                  <a:pt x="15236" y="10619"/>
                </a:lnTo>
                <a:lnTo>
                  <a:pt x="0" y="10619"/>
                </a:lnTo>
                <a:lnTo>
                  <a:pt x="0" y="2654"/>
                </a:lnTo>
                <a:lnTo>
                  <a:pt x="32460" y="0"/>
                </a:lnTo>
                <a:lnTo>
                  <a:pt x="32460" y="21238"/>
                </a:lnTo>
                <a:lnTo>
                  <a:pt x="40421" y="21238"/>
                </a:lnTo>
                <a:lnTo>
                  <a:pt x="37480" y="25293"/>
                </a:lnTo>
                <a:lnTo>
                  <a:pt x="34447" y="40485"/>
                </a:lnTo>
                <a:lnTo>
                  <a:pt x="34447" y="89599"/>
                </a:lnTo>
                <a:close/>
              </a:path>
              <a:path w="118745" h="97789">
                <a:moveTo>
                  <a:pt x="40421" y="21238"/>
                </a:moveTo>
                <a:lnTo>
                  <a:pt x="33122" y="21238"/>
                </a:lnTo>
                <a:lnTo>
                  <a:pt x="38711" y="13159"/>
                </a:lnTo>
                <a:lnTo>
                  <a:pt x="46537" y="6388"/>
                </a:lnTo>
                <a:lnTo>
                  <a:pt x="56598" y="1731"/>
                </a:lnTo>
                <a:lnTo>
                  <a:pt x="68894" y="0"/>
                </a:lnTo>
                <a:lnTo>
                  <a:pt x="84131" y="2063"/>
                </a:lnTo>
                <a:lnTo>
                  <a:pt x="90840" y="5973"/>
                </a:lnTo>
                <a:lnTo>
                  <a:pt x="67570" y="5973"/>
                </a:lnTo>
                <a:lnTo>
                  <a:pt x="55966" y="8099"/>
                </a:lnTo>
                <a:lnTo>
                  <a:pt x="45295" y="14518"/>
                </a:lnTo>
                <a:lnTo>
                  <a:pt x="40421" y="21238"/>
                </a:lnTo>
                <a:close/>
              </a:path>
              <a:path w="118745" h="97789">
                <a:moveTo>
                  <a:pt x="102017" y="89599"/>
                </a:moveTo>
                <a:lnTo>
                  <a:pt x="84793" y="89599"/>
                </a:lnTo>
                <a:lnTo>
                  <a:pt x="84793" y="29866"/>
                </a:lnTo>
                <a:lnTo>
                  <a:pt x="84245" y="21373"/>
                </a:lnTo>
                <a:lnTo>
                  <a:pt x="81895" y="13688"/>
                </a:lnTo>
                <a:lnTo>
                  <a:pt x="76689" y="8119"/>
                </a:lnTo>
                <a:lnTo>
                  <a:pt x="67570" y="5973"/>
                </a:lnTo>
                <a:lnTo>
                  <a:pt x="90840" y="5973"/>
                </a:lnTo>
                <a:lnTo>
                  <a:pt x="94399" y="8047"/>
                </a:lnTo>
                <a:lnTo>
                  <a:pt x="100195" y="17639"/>
                </a:lnTo>
                <a:lnTo>
                  <a:pt x="102017" y="30530"/>
                </a:lnTo>
                <a:lnTo>
                  <a:pt x="102017" y="89599"/>
                </a:lnTo>
                <a:close/>
              </a:path>
              <a:path w="118745" h="97789">
                <a:moveTo>
                  <a:pt x="662" y="97564"/>
                </a:moveTo>
                <a:lnTo>
                  <a:pt x="0" y="97564"/>
                </a:lnTo>
                <a:lnTo>
                  <a:pt x="0" y="89599"/>
                </a:lnTo>
                <a:lnTo>
                  <a:pt x="51008" y="89599"/>
                </a:lnTo>
                <a:lnTo>
                  <a:pt x="51008" y="96900"/>
                </a:lnTo>
                <a:lnTo>
                  <a:pt x="15898" y="96900"/>
                </a:lnTo>
                <a:lnTo>
                  <a:pt x="662" y="97564"/>
                </a:lnTo>
                <a:close/>
              </a:path>
              <a:path w="118745" h="97789">
                <a:moveTo>
                  <a:pt x="68894" y="97564"/>
                </a:moveTo>
                <a:lnTo>
                  <a:pt x="68232" y="97564"/>
                </a:lnTo>
                <a:lnTo>
                  <a:pt x="68232" y="89599"/>
                </a:lnTo>
                <a:lnTo>
                  <a:pt x="118578" y="89599"/>
                </a:lnTo>
                <a:lnTo>
                  <a:pt x="118578" y="96900"/>
                </a:lnTo>
                <a:lnTo>
                  <a:pt x="84131" y="96900"/>
                </a:lnTo>
                <a:lnTo>
                  <a:pt x="68894" y="97564"/>
                </a:lnTo>
                <a:close/>
              </a:path>
              <a:path w="118745" h="97789">
                <a:moveTo>
                  <a:pt x="51008" y="97564"/>
                </a:moveTo>
                <a:lnTo>
                  <a:pt x="32563" y="97004"/>
                </a:lnTo>
                <a:lnTo>
                  <a:pt x="25173" y="96900"/>
                </a:lnTo>
                <a:lnTo>
                  <a:pt x="51008" y="96900"/>
                </a:lnTo>
                <a:lnTo>
                  <a:pt x="51008" y="97564"/>
                </a:lnTo>
                <a:close/>
              </a:path>
              <a:path w="118745" h="97789">
                <a:moveTo>
                  <a:pt x="118578" y="97564"/>
                </a:moveTo>
                <a:lnTo>
                  <a:pt x="116591" y="97564"/>
                </a:lnTo>
                <a:lnTo>
                  <a:pt x="101355" y="96900"/>
                </a:lnTo>
                <a:lnTo>
                  <a:pt x="118578" y="96900"/>
                </a:lnTo>
                <a:lnTo>
                  <a:pt x="118578" y="9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78059" y="2070011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72207" y="317250"/>
                </a:moveTo>
                <a:lnTo>
                  <a:pt x="70219" y="317250"/>
                </a:lnTo>
                <a:lnTo>
                  <a:pt x="64143" y="313423"/>
                </a:lnTo>
                <a:lnTo>
                  <a:pt x="36590" y="283370"/>
                </a:lnTo>
                <a:lnTo>
                  <a:pt x="10619" y="230398"/>
                </a:lnTo>
                <a:lnTo>
                  <a:pt x="890" y="179396"/>
                </a:lnTo>
                <a:lnTo>
                  <a:pt x="0" y="158625"/>
                </a:lnTo>
                <a:lnTo>
                  <a:pt x="869" y="137231"/>
                </a:lnTo>
                <a:lnTo>
                  <a:pt x="10060" y="87971"/>
                </a:lnTo>
                <a:lnTo>
                  <a:pt x="35472" y="34999"/>
                </a:lnTo>
                <a:lnTo>
                  <a:pt x="63936" y="3951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3"/>
                </a:lnTo>
                <a:lnTo>
                  <a:pt x="73532" y="4645"/>
                </a:lnTo>
                <a:lnTo>
                  <a:pt x="69557" y="8628"/>
                </a:lnTo>
                <a:lnTo>
                  <a:pt x="45098" y="41118"/>
                </a:lnTo>
                <a:lnTo>
                  <a:pt x="29396" y="77902"/>
                </a:lnTo>
                <a:lnTo>
                  <a:pt x="21022" y="117548"/>
                </a:lnTo>
                <a:lnTo>
                  <a:pt x="18548" y="158625"/>
                </a:lnTo>
                <a:lnTo>
                  <a:pt x="20722" y="196601"/>
                </a:lnTo>
                <a:lnTo>
                  <a:pt x="28485" y="235946"/>
                </a:lnTo>
                <a:lnTo>
                  <a:pt x="43701" y="273798"/>
                </a:lnTo>
                <a:lnTo>
                  <a:pt x="68232" y="307294"/>
                </a:lnTo>
                <a:lnTo>
                  <a:pt x="73532" y="312604"/>
                </a:lnTo>
                <a:lnTo>
                  <a:pt x="73532" y="316586"/>
                </a:lnTo>
                <a:lnTo>
                  <a:pt x="72207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79415" y="2167581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6624" y="52432"/>
                </a:moveTo>
                <a:lnTo>
                  <a:pt x="0" y="52432"/>
                </a:lnTo>
                <a:lnTo>
                  <a:pt x="0" y="49114"/>
                </a:lnTo>
                <a:lnTo>
                  <a:pt x="2328" y="40039"/>
                </a:lnTo>
                <a:lnTo>
                  <a:pt x="9688" y="23312"/>
                </a:lnTo>
                <a:lnTo>
                  <a:pt x="22637" y="7207"/>
                </a:lnTo>
                <a:lnTo>
                  <a:pt x="41734" y="0"/>
                </a:lnTo>
                <a:lnTo>
                  <a:pt x="52478" y="2084"/>
                </a:lnTo>
                <a:lnTo>
                  <a:pt x="60014" y="7300"/>
                </a:lnTo>
                <a:lnTo>
                  <a:pt x="40409" y="7300"/>
                </a:lnTo>
                <a:lnTo>
                  <a:pt x="33112" y="8939"/>
                </a:lnTo>
                <a:lnTo>
                  <a:pt x="24759" y="14933"/>
                </a:lnTo>
                <a:lnTo>
                  <a:pt x="16281" y="26900"/>
                </a:lnTo>
                <a:lnTo>
                  <a:pt x="8611" y="46459"/>
                </a:lnTo>
                <a:lnTo>
                  <a:pt x="7286" y="51768"/>
                </a:lnTo>
                <a:lnTo>
                  <a:pt x="6624" y="52432"/>
                </a:lnTo>
                <a:close/>
              </a:path>
              <a:path w="139700" h="144144">
                <a:moveTo>
                  <a:pt x="82280" y="136722"/>
                </a:moveTo>
                <a:lnTo>
                  <a:pt x="68894" y="136722"/>
                </a:lnTo>
                <a:lnTo>
                  <a:pt x="93343" y="125211"/>
                </a:lnTo>
                <a:lnTo>
                  <a:pt x="110960" y="98891"/>
                </a:lnTo>
                <a:lnTo>
                  <a:pt x="121621" y="70082"/>
                </a:lnTo>
                <a:lnTo>
                  <a:pt x="125203" y="51105"/>
                </a:lnTo>
                <a:lnTo>
                  <a:pt x="124478" y="42850"/>
                </a:lnTo>
                <a:lnTo>
                  <a:pt x="122387" y="35839"/>
                </a:lnTo>
                <a:lnTo>
                  <a:pt x="119054" y="29825"/>
                </a:lnTo>
                <a:lnTo>
                  <a:pt x="114604" y="24557"/>
                </a:lnTo>
                <a:lnTo>
                  <a:pt x="109304" y="19247"/>
                </a:lnTo>
                <a:lnTo>
                  <a:pt x="109304" y="8628"/>
                </a:lnTo>
                <a:lnTo>
                  <a:pt x="117253" y="0"/>
                </a:lnTo>
                <a:lnTo>
                  <a:pt x="125203" y="0"/>
                </a:lnTo>
                <a:lnTo>
                  <a:pt x="129612" y="1099"/>
                </a:lnTo>
                <a:lnTo>
                  <a:pt x="134146" y="4811"/>
                </a:lnTo>
                <a:lnTo>
                  <a:pt x="137686" y="11759"/>
                </a:lnTo>
                <a:lnTo>
                  <a:pt x="139114" y="22565"/>
                </a:lnTo>
                <a:lnTo>
                  <a:pt x="135388" y="48543"/>
                </a:lnTo>
                <a:lnTo>
                  <a:pt x="123215" y="89516"/>
                </a:lnTo>
                <a:lnTo>
                  <a:pt x="101106" y="127379"/>
                </a:lnTo>
                <a:lnTo>
                  <a:pt x="82280" y="136722"/>
                </a:lnTo>
                <a:close/>
              </a:path>
              <a:path w="139700" h="144144">
                <a:moveTo>
                  <a:pt x="67570" y="144023"/>
                </a:moveTo>
                <a:lnTo>
                  <a:pt x="54797" y="142654"/>
                </a:lnTo>
                <a:lnTo>
                  <a:pt x="40906" y="137054"/>
                </a:lnTo>
                <a:lnTo>
                  <a:pt x="29748" y="124983"/>
                </a:lnTo>
                <a:lnTo>
                  <a:pt x="25173" y="104201"/>
                </a:lnTo>
                <a:lnTo>
                  <a:pt x="26011" y="93665"/>
                </a:lnTo>
                <a:lnTo>
                  <a:pt x="28899" y="80639"/>
                </a:lnTo>
                <a:lnTo>
                  <a:pt x="34395" y="63134"/>
                </a:lnTo>
                <a:lnTo>
                  <a:pt x="43059" y="39158"/>
                </a:lnTo>
                <a:lnTo>
                  <a:pt x="45709" y="33848"/>
                </a:lnTo>
                <a:lnTo>
                  <a:pt x="48358" y="25220"/>
                </a:lnTo>
                <a:lnTo>
                  <a:pt x="48358" y="7300"/>
                </a:lnTo>
                <a:lnTo>
                  <a:pt x="60014" y="7300"/>
                </a:lnTo>
                <a:lnTo>
                  <a:pt x="60614" y="7715"/>
                </a:lnTo>
                <a:lnTo>
                  <a:pt x="65768" y="15959"/>
                </a:lnTo>
                <a:lnTo>
                  <a:pt x="67570" y="25884"/>
                </a:lnTo>
                <a:lnTo>
                  <a:pt x="67570" y="31857"/>
                </a:lnTo>
                <a:lnTo>
                  <a:pt x="66245" y="36503"/>
                </a:lnTo>
                <a:lnTo>
                  <a:pt x="63595" y="41813"/>
                </a:lnTo>
                <a:lnTo>
                  <a:pt x="56887" y="61071"/>
                </a:lnTo>
                <a:lnTo>
                  <a:pt x="51174" y="78897"/>
                </a:lnTo>
                <a:lnTo>
                  <a:pt x="47199" y="95106"/>
                </a:lnTo>
                <a:lnTo>
                  <a:pt x="45709" y="109511"/>
                </a:lnTo>
                <a:lnTo>
                  <a:pt x="47096" y="120482"/>
                </a:lnTo>
                <a:lnTo>
                  <a:pt x="51339" y="129090"/>
                </a:lnTo>
                <a:lnTo>
                  <a:pt x="58564" y="134711"/>
                </a:lnTo>
                <a:lnTo>
                  <a:pt x="68894" y="136722"/>
                </a:lnTo>
                <a:lnTo>
                  <a:pt x="82280" y="136722"/>
                </a:lnTo>
                <a:lnTo>
                  <a:pt x="67570" y="144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33766" y="2256513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546"/>
                </a:moveTo>
                <a:lnTo>
                  <a:pt x="32418" y="97585"/>
                </a:lnTo>
                <a:lnTo>
                  <a:pt x="15567" y="86779"/>
                </a:lnTo>
                <a:lnTo>
                  <a:pt x="4181" y="70746"/>
                </a:lnTo>
                <a:lnTo>
                  <a:pt x="0" y="51105"/>
                </a:lnTo>
                <a:lnTo>
                  <a:pt x="3726" y="32479"/>
                </a:lnTo>
                <a:lnTo>
                  <a:pt x="14408" y="16094"/>
                </a:lnTo>
                <a:lnTo>
                  <a:pt x="31300" y="4438"/>
                </a:lnTo>
                <a:lnTo>
                  <a:pt x="53658" y="0"/>
                </a:lnTo>
                <a:lnTo>
                  <a:pt x="62249" y="311"/>
                </a:lnTo>
                <a:lnTo>
                  <a:pt x="74691" y="2488"/>
                </a:lnTo>
                <a:lnTo>
                  <a:pt x="83808" y="7300"/>
                </a:lnTo>
                <a:lnTo>
                  <a:pt x="54320" y="7300"/>
                </a:lnTo>
                <a:lnTo>
                  <a:pt x="40378" y="10131"/>
                </a:lnTo>
                <a:lnTo>
                  <a:pt x="29727" y="18500"/>
                </a:lnTo>
                <a:lnTo>
                  <a:pt x="22927" y="32220"/>
                </a:lnTo>
                <a:lnTo>
                  <a:pt x="20535" y="51105"/>
                </a:lnTo>
                <a:lnTo>
                  <a:pt x="23879" y="71285"/>
                </a:lnTo>
                <a:lnTo>
                  <a:pt x="32377" y="84622"/>
                </a:lnTo>
                <a:lnTo>
                  <a:pt x="43732" y="91985"/>
                </a:lnTo>
                <a:lnTo>
                  <a:pt x="55645" y="94245"/>
                </a:lnTo>
                <a:lnTo>
                  <a:pt x="77090" y="94245"/>
                </a:lnTo>
                <a:lnTo>
                  <a:pt x="73004" y="97356"/>
                </a:lnTo>
                <a:lnTo>
                  <a:pt x="52996" y="101546"/>
                </a:lnTo>
                <a:close/>
              </a:path>
              <a:path w="93979" h="101600">
                <a:moveTo>
                  <a:pt x="86118" y="30530"/>
                </a:moveTo>
                <a:lnTo>
                  <a:pt x="74194" y="30530"/>
                </a:lnTo>
                <a:lnTo>
                  <a:pt x="69557" y="26548"/>
                </a:lnTo>
                <a:lnTo>
                  <a:pt x="69557" y="15928"/>
                </a:lnTo>
                <a:lnTo>
                  <a:pt x="72207" y="12610"/>
                </a:lnTo>
                <a:lnTo>
                  <a:pt x="76181" y="10619"/>
                </a:lnTo>
                <a:lnTo>
                  <a:pt x="68232" y="7300"/>
                </a:lnTo>
                <a:lnTo>
                  <a:pt x="83808" y="7300"/>
                </a:lnTo>
                <a:lnTo>
                  <a:pt x="85890" y="8399"/>
                </a:lnTo>
                <a:lnTo>
                  <a:pt x="90755" y="19911"/>
                </a:lnTo>
                <a:lnTo>
                  <a:pt x="90755" y="27211"/>
                </a:lnTo>
                <a:lnTo>
                  <a:pt x="86118" y="30530"/>
                </a:lnTo>
                <a:close/>
              </a:path>
              <a:path w="93979" h="101600">
                <a:moveTo>
                  <a:pt x="77090" y="94245"/>
                </a:moveTo>
                <a:lnTo>
                  <a:pt x="55645" y="94245"/>
                </a:lnTo>
                <a:lnTo>
                  <a:pt x="65241" y="92897"/>
                </a:lnTo>
                <a:lnTo>
                  <a:pt x="73780" y="88936"/>
                </a:lnTo>
                <a:lnTo>
                  <a:pt x="80705" y="82485"/>
                </a:lnTo>
                <a:lnTo>
                  <a:pt x="85456" y="73671"/>
                </a:lnTo>
                <a:lnTo>
                  <a:pt x="86781" y="70352"/>
                </a:lnTo>
                <a:lnTo>
                  <a:pt x="86781" y="69688"/>
                </a:lnTo>
                <a:lnTo>
                  <a:pt x="93405" y="69688"/>
                </a:lnTo>
                <a:lnTo>
                  <a:pt x="93405" y="72343"/>
                </a:lnTo>
                <a:lnTo>
                  <a:pt x="91656" y="78026"/>
                </a:lnTo>
                <a:lnTo>
                  <a:pt x="85373" y="87940"/>
                </a:lnTo>
                <a:lnTo>
                  <a:pt x="77090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45059" y="2256513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546"/>
                </a:moveTo>
                <a:lnTo>
                  <a:pt x="32977" y="97481"/>
                </a:lnTo>
                <a:lnTo>
                  <a:pt x="15898" y="86447"/>
                </a:lnTo>
                <a:lnTo>
                  <a:pt x="4285" y="70186"/>
                </a:lnTo>
                <a:lnTo>
                  <a:pt x="0" y="50441"/>
                </a:lnTo>
                <a:lnTo>
                  <a:pt x="3871" y="31079"/>
                </a:lnTo>
                <a:lnTo>
                  <a:pt x="14573" y="15016"/>
                </a:lnTo>
                <a:lnTo>
                  <a:pt x="30741" y="4054"/>
                </a:lnTo>
                <a:lnTo>
                  <a:pt x="51008" y="0"/>
                </a:lnTo>
                <a:lnTo>
                  <a:pt x="71813" y="4044"/>
                </a:lnTo>
                <a:lnTo>
                  <a:pt x="75176" y="6637"/>
                </a:lnTo>
                <a:lnTo>
                  <a:pt x="51008" y="6637"/>
                </a:lnTo>
                <a:lnTo>
                  <a:pt x="42893" y="7850"/>
                </a:lnTo>
                <a:lnTo>
                  <a:pt x="33288" y="12859"/>
                </a:lnTo>
                <a:lnTo>
                  <a:pt x="24924" y="23717"/>
                </a:lnTo>
                <a:lnTo>
                  <a:pt x="20535" y="42477"/>
                </a:lnTo>
                <a:lnTo>
                  <a:pt x="94541" y="42477"/>
                </a:lnTo>
                <a:lnTo>
                  <a:pt x="94730" y="43804"/>
                </a:lnTo>
                <a:lnTo>
                  <a:pt x="94730" y="48450"/>
                </a:lnTo>
                <a:lnTo>
                  <a:pt x="19873" y="48450"/>
                </a:lnTo>
                <a:lnTo>
                  <a:pt x="20101" y="55678"/>
                </a:lnTo>
                <a:lnTo>
                  <a:pt x="40575" y="90844"/>
                </a:lnTo>
                <a:lnTo>
                  <a:pt x="55645" y="94245"/>
                </a:lnTo>
                <a:lnTo>
                  <a:pt x="77472" y="94245"/>
                </a:lnTo>
                <a:lnTo>
                  <a:pt x="72652" y="97636"/>
                </a:lnTo>
                <a:lnTo>
                  <a:pt x="53658" y="101546"/>
                </a:lnTo>
                <a:close/>
              </a:path>
              <a:path w="95250" h="101600">
                <a:moveTo>
                  <a:pt x="94541" y="42477"/>
                </a:moveTo>
                <a:lnTo>
                  <a:pt x="79494" y="42477"/>
                </a:lnTo>
                <a:lnTo>
                  <a:pt x="78583" y="34637"/>
                </a:lnTo>
                <a:lnTo>
                  <a:pt x="75188" y="22565"/>
                </a:lnTo>
                <a:lnTo>
                  <a:pt x="66824" y="11490"/>
                </a:lnTo>
                <a:lnTo>
                  <a:pt x="51008" y="6637"/>
                </a:lnTo>
                <a:lnTo>
                  <a:pt x="75176" y="6637"/>
                </a:lnTo>
                <a:lnTo>
                  <a:pt x="85290" y="14435"/>
                </a:lnTo>
                <a:lnTo>
                  <a:pt x="92556" y="28559"/>
                </a:lnTo>
                <a:lnTo>
                  <a:pt x="94541" y="42477"/>
                </a:lnTo>
                <a:close/>
              </a:path>
              <a:path w="95250" h="101600">
                <a:moveTo>
                  <a:pt x="77472" y="94245"/>
                </a:moveTo>
                <a:lnTo>
                  <a:pt x="55645" y="94245"/>
                </a:lnTo>
                <a:lnTo>
                  <a:pt x="62932" y="93447"/>
                </a:lnTo>
                <a:lnTo>
                  <a:pt x="71710" y="90346"/>
                </a:lnTo>
                <a:lnTo>
                  <a:pt x="80239" y="83885"/>
                </a:lnTo>
                <a:lnTo>
                  <a:pt x="86781" y="73007"/>
                </a:lnTo>
                <a:lnTo>
                  <a:pt x="87443" y="70352"/>
                </a:lnTo>
                <a:lnTo>
                  <a:pt x="88105" y="69025"/>
                </a:lnTo>
                <a:lnTo>
                  <a:pt x="94068" y="69025"/>
                </a:lnTo>
                <a:lnTo>
                  <a:pt x="94730" y="71679"/>
                </a:lnTo>
                <a:lnTo>
                  <a:pt x="94730" y="72343"/>
                </a:lnTo>
                <a:lnTo>
                  <a:pt x="92505" y="78866"/>
                </a:lnTo>
                <a:lnTo>
                  <a:pt x="85373" y="88687"/>
                </a:lnTo>
                <a:lnTo>
                  <a:pt x="77472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60993" y="2257841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3785" y="89599"/>
                </a:moveTo>
                <a:lnTo>
                  <a:pt x="16561" y="89599"/>
                </a:lnTo>
                <a:lnTo>
                  <a:pt x="16561" y="11946"/>
                </a:lnTo>
                <a:lnTo>
                  <a:pt x="14573" y="10619"/>
                </a:lnTo>
                <a:lnTo>
                  <a:pt x="0" y="10619"/>
                </a:lnTo>
                <a:lnTo>
                  <a:pt x="0" y="2654"/>
                </a:lnTo>
                <a:lnTo>
                  <a:pt x="32460" y="0"/>
                </a:lnTo>
                <a:lnTo>
                  <a:pt x="32460" y="21238"/>
                </a:lnTo>
                <a:lnTo>
                  <a:pt x="39910" y="21238"/>
                </a:lnTo>
                <a:lnTo>
                  <a:pt x="36910" y="25293"/>
                </a:lnTo>
                <a:lnTo>
                  <a:pt x="33785" y="40485"/>
                </a:lnTo>
                <a:lnTo>
                  <a:pt x="33785" y="89599"/>
                </a:lnTo>
                <a:close/>
              </a:path>
              <a:path w="118745" h="97789">
                <a:moveTo>
                  <a:pt x="39910" y="21238"/>
                </a:moveTo>
                <a:lnTo>
                  <a:pt x="32460" y="21238"/>
                </a:lnTo>
                <a:lnTo>
                  <a:pt x="38339" y="13159"/>
                </a:lnTo>
                <a:lnTo>
                  <a:pt x="46205" y="6388"/>
                </a:lnTo>
                <a:lnTo>
                  <a:pt x="56308" y="1731"/>
                </a:lnTo>
                <a:lnTo>
                  <a:pt x="68894" y="0"/>
                </a:lnTo>
                <a:lnTo>
                  <a:pt x="83851" y="2063"/>
                </a:lnTo>
                <a:lnTo>
                  <a:pt x="90580" y="5973"/>
                </a:lnTo>
                <a:lnTo>
                  <a:pt x="66907" y="5973"/>
                </a:lnTo>
                <a:lnTo>
                  <a:pt x="55583" y="8099"/>
                </a:lnTo>
                <a:lnTo>
                  <a:pt x="44881" y="14518"/>
                </a:lnTo>
                <a:lnTo>
                  <a:pt x="39910" y="21238"/>
                </a:lnTo>
                <a:close/>
              </a:path>
              <a:path w="118745" h="97789">
                <a:moveTo>
                  <a:pt x="102017" y="89599"/>
                </a:moveTo>
                <a:lnTo>
                  <a:pt x="84131" y="89599"/>
                </a:lnTo>
                <a:lnTo>
                  <a:pt x="84131" y="29866"/>
                </a:lnTo>
                <a:lnTo>
                  <a:pt x="83582" y="21373"/>
                </a:lnTo>
                <a:lnTo>
                  <a:pt x="81233" y="13688"/>
                </a:lnTo>
                <a:lnTo>
                  <a:pt x="76026" y="8119"/>
                </a:lnTo>
                <a:lnTo>
                  <a:pt x="66907" y="5973"/>
                </a:lnTo>
                <a:lnTo>
                  <a:pt x="90580" y="5973"/>
                </a:lnTo>
                <a:lnTo>
                  <a:pt x="94150" y="8047"/>
                </a:lnTo>
                <a:lnTo>
                  <a:pt x="100102" y="17639"/>
                </a:lnTo>
                <a:lnTo>
                  <a:pt x="102017" y="30530"/>
                </a:lnTo>
                <a:lnTo>
                  <a:pt x="102017" y="89599"/>
                </a:lnTo>
                <a:close/>
              </a:path>
              <a:path w="118745" h="97789">
                <a:moveTo>
                  <a:pt x="662" y="97564"/>
                </a:moveTo>
                <a:lnTo>
                  <a:pt x="0" y="97564"/>
                </a:lnTo>
                <a:lnTo>
                  <a:pt x="0" y="89599"/>
                </a:lnTo>
                <a:lnTo>
                  <a:pt x="50346" y="89599"/>
                </a:lnTo>
                <a:lnTo>
                  <a:pt x="50346" y="96900"/>
                </a:lnTo>
                <a:lnTo>
                  <a:pt x="15898" y="96900"/>
                </a:lnTo>
                <a:lnTo>
                  <a:pt x="662" y="97564"/>
                </a:lnTo>
                <a:close/>
              </a:path>
              <a:path w="118745" h="97789">
                <a:moveTo>
                  <a:pt x="68232" y="97564"/>
                </a:moveTo>
                <a:lnTo>
                  <a:pt x="67570" y="97564"/>
                </a:lnTo>
                <a:lnTo>
                  <a:pt x="67570" y="89599"/>
                </a:lnTo>
                <a:lnTo>
                  <a:pt x="118578" y="89599"/>
                </a:lnTo>
                <a:lnTo>
                  <a:pt x="118578" y="96900"/>
                </a:lnTo>
                <a:lnTo>
                  <a:pt x="83468" y="96900"/>
                </a:lnTo>
                <a:lnTo>
                  <a:pt x="68232" y="97564"/>
                </a:lnTo>
                <a:close/>
              </a:path>
              <a:path w="118745" h="97789">
                <a:moveTo>
                  <a:pt x="50346" y="97564"/>
                </a:moveTo>
                <a:lnTo>
                  <a:pt x="48358" y="97564"/>
                </a:lnTo>
                <a:lnTo>
                  <a:pt x="33122" y="96900"/>
                </a:lnTo>
                <a:lnTo>
                  <a:pt x="50346" y="96900"/>
                </a:lnTo>
                <a:lnTo>
                  <a:pt x="50346" y="97564"/>
                </a:lnTo>
                <a:close/>
              </a:path>
              <a:path w="118745" h="97789">
                <a:moveTo>
                  <a:pt x="118578" y="97564"/>
                </a:moveTo>
                <a:lnTo>
                  <a:pt x="100133" y="97004"/>
                </a:lnTo>
                <a:lnTo>
                  <a:pt x="92743" y="96900"/>
                </a:lnTo>
                <a:lnTo>
                  <a:pt x="118578" y="96900"/>
                </a:lnTo>
                <a:lnTo>
                  <a:pt x="118578" y="9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08083" y="2070013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3312" y="317250"/>
                </a:moveTo>
                <a:lnTo>
                  <a:pt x="1324" y="317250"/>
                </a:lnTo>
                <a:lnTo>
                  <a:pt x="0" y="315922"/>
                </a:lnTo>
                <a:lnTo>
                  <a:pt x="0" y="312604"/>
                </a:lnTo>
                <a:lnTo>
                  <a:pt x="3974" y="308622"/>
                </a:lnTo>
                <a:lnTo>
                  <a:pt x="28713" y="276038"/>
                </a:lnTo>
                <a:lnTo>
                  <a:pt x="44384" y="239099"/>
                </a:lnTo>
                <a:lnTo>
                  <a:pt x="52602" y="199422"/>
                </a:lnTo>
                <a:lnTo>
                  <a:pt x="54983" y="158625"/>
                </a:lnTo>
                <a:lnTo>
                  <a:pt x="51702" y="111885"/>
                </a:lnTo>
                <a:lnTo>
                  <a:pt x="42148" y="71431"/>
                </a:lnTo>
                <a:lnTo>
                  <a:pt x="26756" y="37571"/>
                </a:lnTo>
                <a:lnTo>
                  <a:pt x="5962" y="10619"/>
                </a:lnTo>
                <a:lnTo>
                  <a:pt x="0" y="4645"/>
                </a:lnTo>
                <a:lnTo>
                  <a:pt x="0" y="1327"/>
                </a:lnTo>
                <a:lnTo>
                  <a:pt x="1324" y="0"/>
                </a:lnTo>
                <a:lnTo>
                  <a:pt x="3312" y="0"/>
                </a:lnTo>
                <a:lnTo>
                  <a:pt x="37314" y="33879"/>
                </a:lnTo>
                <a:lnTo>
                  <a:pt x="63191" y="86851"/>
                </a:lnTo>
                <a:lnTo>
                  <a:pt x="72735" y="137853"/>
                </a:lnTo>
                <a:lnTo>
                  <a:pt x="73532" y="158625"/>
                </a:lnTo>
                <a:lnTo>
                  <a:pt x="72662" y="180019"/>
                </a:lnTo>
                <a:lnTo>
                  <a:pt x="63471" y="229278"/>
                </a:lnTo>
                <a:lnTo>
                  <a:pt x="38432" y="281970"/>
                </a:lnTo>
                <a:lnTo>
                  <a:pt x="9967" y="313205"/>
                </a:lnTo>
                <a:lnTo>
                  <a:pt x="3312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31299" y="2070013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3312" y="317250"/>
                </a:moveTo>
                <a:lnTo>
                  <a:pt x="1324" y="317250"/>
                </a:lnTo>
                <a:lnTo>
                  <a:pt x="0" y="315922"/>
                </a:lnTo>
                <a:lnTo>
                  <a:pt x="0" y="312604"/>
                </a:lnTo>
                <a:lnTo>
                  <a:pt x="3974" y="308622"/>
                </a:lnTo>
                <a:lnTo>
                  <a:pt x="28713" y="276038"/>
                </a:lnTo>
                <a:lnTo>
                  <a:pt x="44384" y="239099"/>
                </a:lnTo>
                <a:lnTo>
                  <a:pt x="52602" y="199422"/>
                </a:lnTo>
                <a:lnTo>
                  <a:pt x="54983" y="158625"/>
                </a:lnTo>
                <a:lnTo>
                  <a:pt x="51702" y="111885"/>
                </a:lnTo>
                <a:lnTo>
                  <a:pt x="42148" y="71431"/>
                </a:lnTo>
                <a:lnTo>
                  <a:pt x="26756" y="37571"/>
                </a:lnTo>
                <a:lnTo>
                  <a:pt x="5962" y="10619"/>
                </a:lnTo>
                <a:lnTo>
                  <a:pt x="0" y="4645"/>
                </a:lnTo>
                <a:lnTo>
                  <a:pt x="0" y="1327"/>
                </a:lnTo>
                <a:lnTo>
                  <a:pt x="1324" y="0"/>
                </a:lnTo>
                <a:lnTo>
                  <a:pt x="3312" y="0"/>
                </a:lnTo>
                <a:lnTo>
                  <a:pt x="37314" y="33879"/>
                </a:lnTo>
                <a:lnTo>
                  <a:pt x="63191" y="86851"/>
                </a:lnTo>
                <a:lnTo>
                  <a:pt x="72735" y="137853"/>
                </a:lnTo>
                <a:lnTo>
                  <a:pt x="73532" y="158625"/>
                </a:lnTo>
                <a:lnTo>
                  <a:pt x="72662" y="180019"/>
                </a:lnTo>
                <a:lnTo>
                  <a:pt x="63471" y="229278"/>
                </a:lnTo>
                <a:lnTo>
                  <a:pt x="38432" y="281970"/>
                </a:lnTo>
                <a:lnTo>
                  <a:pt x="9967" y="313205"/>
                </a:lnTo>
                <a:lnTo>
                  <a:pt x="3312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56760" y="1829812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731520" h="274319">
                <a:moveTo>
                  <a:pt x="137160" y="0"/>
                </a:moveTo>
                <a:lnTo>
                  <a:pt x="0" y="137160"/>
                </a:lnTo>
                <a:lnTo>
                  <a:pt x="137160" y="274320"/>
                </a:lnTo>
                <a:lnTo>
                  <a:pt x="137160" y="205740"/>
                </a:lnTo>
                <a:lnTo>
                  <a:pt x="662940" y="205740"/>
                </a:lnTo>
                <a:lnTo>
                  <a:pt x="731520" y="137160"/>
                </a:lnTo>
                <a:lnTo>
                  <a:pt x="662940" y="68580"/>
                </a:lnTo>
                <a:lnTo>
                  <a:pt x="137160" y="68580"/>
                </a:lnTo>
                <a:lnTo>
                  <a:pt x="137160" y="0"/>
                </a:lnTo>
                <a:close/>
              </a:path>
              <a:path w="731520" h="274319">
                <a:moveTo>
                  <a:pt x="662940" y="205740"/>
                </a:moveTo>
                <a:lnTo>
                  <a:pt x="594360" y="205740"/>
                </a:lnTo>
                <a:lnTo>
                  <a:pt x="594360" y="274320"/>
                </a:lnTo>
                <a:lnTo>
                  <a:pt x="662940" y="205740"/>
                </a:lnTo>
                <a:close/>
              </a:path>
              <a:path w="731520" h="274319">
                <a:moveTo>
                  <a:pt x="594360" y="0"/>
                </a:moveTo>
                <a:lnTo>
                  <a:pt x="594360" y="68580"/>
                </a:lnTo>
                <a:lnTo>
                  <a:pt x="662940" y="68580"/>
                </a:lnTo>
                <a:lnTo>
                  <a:pt x="594360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2909" y="2893570"/>
            <a:ext cx="422275" cy="1818639"/>
          </a:xfrm>
          <a:custGeom>
            <a:avLst/>
            <a:gdLst/>
            <a:ahLst/>
            <a:cxnLst/>
            <a:rect l="l" t="t" r="r" b="b"/>
            <a:pathLst>
              <a:path w="422275" h="1818639">
                <a:moveTo>
                  <a:pt x="422148" y="1607058"/>
                </a:moveTo>
                <a:lnTo>
                  <a:pt x="0" y="1607058"/>
                </a:lnTo>
                <a:lnTo>
                  <a:pt x="211074" y="1818132"/>
                </a:lnTo>
                <a:lnTo>
                  <a:pt x="422148" y="1607058"/>
                </a:lnTo>
                <a:close/>
              </a:path>
              <a:path w="422275" h="1818639">
                <a:moveTo>
                  <a:pt x="316611" y="0"/>
                </a:moveTo>
                <a:lnTo>
                  <a:pt x="105537" y="0"/>
                </a:lnTo>
                <a:lnTo>
                  <a:pt x="105537" y="1607058"/>
                </a:lnTo>
                <a:lnTo>
                  <a:pt x="316611" y="1607058"/>
                </a:lnTo>
                <a:lnTo>
                  <a:pt x="31661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552545" y="3214058"/>
            <a:ext cx="711200" cy="1096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500"/>
              </a:lnSpc>
            </a:pPr>
            <a:r>
              <a:rPr dirty="0">
                <a:latin typeface="MS PGothic"/>
                <a:cs typeface="MS PGothic"/>
              </a:rPr>
              <a:t>用其他方式来</a:t>
            </a:r>
            <a:r>
              <a:rPr dirty="0">
                <a:latin typeface="微软雅黑"/>
                <a:cs typeface="微软雅黑"/>
              </a:rPr>
              <a:t>计</a:t>
            </a:r>
            <a:r>
              <a:rPr dirty="0">
                <a:latin typeface="MS PGothic"/>
                <a:cs typeface="MS PGothic"/>
              </a:rPr>
              <a:t>算</a:t>
            </a:r>
            <a:r>
              <a:rPr dirty="0">
                <a:latin typeface="微软雅黑"/>
                <a:cs typeface="微软雅黑"/>
              </a:rPr>
              <a:t>这</a:t>
            </a:r>
            <a:r>
              <a:rPr dirty="0">
                <a:latin typeface="MS PGothic"/>
                <a:cs typeface="MS PGothic"/>
              </a:rPr>
              <a:t>个概率</a:t>
            </a:r>
          </a:p>
        </p:txBody>
      </p:sp>
      <p:sp>
        <p:nvSpPr>
          <p:cNvPr id="41" name="object 41"/>
          <p:cNvSpPr/>
          <p:nvPr/>
        </p:nvSpPr>
        <p:spPr>
          <a:xfrm>
            <a:off x="2319527" y="5123180"/>
            <a:ext cx="2062480" cy="744220"/>
          </a:xfrm>
          <a:custGeom>
            <a:avLst/>
            <a:gdLst/>
            <a:ahLst/>
            <a:cxnLst/>
            <a:rect l="l" t="t" r="r" b="b"/>
            <a:pathLst>
              <a:path w="2062480" h="744220">
                <a:moveTo>
                  <a:pt x="1938020" y="0"/>
                </a:moveTo>
                <a:lnTo>
                  <a:pt x="123952" y="0"/>
                </a:lnTo>
                <a:lnTo>
                  <a:pt x="75705" y="9741"/>
                </a:lnTo>
                <a:lnTo>
                  <a:pt x="36306" y="36306"/>
                </a:lnTo>
                <a:lnTo>
                  <a:pt x="9741" y="75705"/>
                </a:lnTo>
                <a:lnTo>
                  <a:pt x="0" y="123951"/>
                </a:lnTo>
                <a:lnTo>
                  <a:pt x="0" y="619747"/>
                </a:lnTo>
                <a:lnTo>
                  <a:pt x="9741" y="668000"/>
                </a:lnTo>
                <a:lnTo>
                  <a:pt x="36306" y="707404"/>
                </a:lnTo>
                <a:lnTo>
                  <a:pt x="75705" y="733970"/>
                </a:lnTo>
                <a:lnTo>
                  <a:pt x="123952" y="743711"/>
                </a:lnTo>
                <a:lnTo>
                  <a:pt x="1938020" y="743711"/>
                </a:lnTo>
                <a:lnTo>
                  <a:pt x="1986266" y="733970"/>
                </a:lnTo>
                <a:lnTo>
                  <a:pt x="2025665" y="707404"/>
                </a:lnTo>
                <a:lnTo>
                  <a:pt x="2052230" y="668000"/>
                </a:lnTo>
                <a:lnTo>
                  <a:pt x="2061972" y="619747"/>
                </a:lnTo>
                <a:lnTo>
                  <a:pt x="2061972" y="123951"/>
                </a:lnTo>
                <a:lnTo>
                  <a:pt x="2052230" y="75705"/>
                </a:lnTo>
                <a:lnTo>
                  <a:pt x="2025665" y="36306"/>
                </a:lnTo>
                <a:lnTo>
                  <a:pt x="1986266" y="9741"/>
                </a:lnTo>
                <a:lnTo>
                  <a:pt x="1938020" y="0"/>
                </a:lnTo>
                <a:close/>
              </a:path>
            </a:pathLst>
          </a:custGeom>
          <a:solidFill>
            <a:srgbClr val="4F81B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725880" y="5173915"/>
            <a:ext cx="1246505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0025" marR="5080" indent="-187960"/>
            <a:r>
              <a:rPr sz="2000" spc="-5" dirty="0">
                <a:latin typeface="Calibri"/>
                <a:cs typeface="Calibri"/>
              </a:rPr>
              <a:t>Hie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ch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  </a:t>
            </a:r>
            <a:r>
              <a:rPr sz="2000" spc="-5" dirty="0">
                <a:latin typeface="Calibri"/>
                <a:cs typeface="Calibri"/>
              </a:rPr>
              <a:t>Softmax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标题 46">
            <a:extLst>
              <a:ext uri="{FF2B5EF4-FFF2-40B4-BE49-F238E27FC236}">
                <a16:creationId xmlns:a16="http://schemas.microsoft.com/office/drawing/2014/main" id="{AED92423-31B1-4001-BE59-EAA0E04B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提高可拓展性</a:t>
            </a:r>
          </a:p>
        </p:txBody>
      </p:sp>
    </p:spTree>
    <p:extLst>
      <p:ext uri="{BB962C8B-B14F-4D97-AF65-F5344CB8AC3E}">
        <p14:creationId xmlns:p14="http://schemas.microsoft.com/office/powerpoint/2010/main" val="276565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319527" y="1561592"/>
            <a:ext cx="2061972" cy="743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5064" y="1395671"/>
            <a:ext cx="4475988" cy="1075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5742" y="201093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3628" y="2070003"/>
            <a:ext cx="299085" cy="317500"/>
          </a:xfrm>
          <a:custGeom>
            <a:avLst/>
            <a:gdLst/>
            <a:ahLst/>
            <a:cxnLst/>
            <a:rect l="l" t="t" r="r" b="b"/>
            <a:pathLst>
              <a:path w="299085" h="317500">
                <a:moveTo>
                  <a:pt x="270942" y="317250"/>
                </a:moveTo>
                <a:lnTo>
                  <a:pt x="0" y="317250"/>
                </a:lnTo>
                <a:lnTo>
                  <a:pt x="0" y="312604"/>
                </a:lnTo>
                <a:lnTo>
                  <a:pt x="662" y="311940"/>
                </a:lnTo>
                <a:lnTo>
                  <a:pt x="115266" y="169244"/>
                </a:lnTo>
                <a:lnTo>
                  <a:pt x="0" y="9955"/>
                </a:lnTo>
                <a:lnTo>
                  <a:pt x="0" y="0"/>
                </a:lnTo>
                <a:lnTo>
                  <a:pt x="270942" y="0"/>
                </a:lnTo>
                <a:lnTo>
                  <a:pt x="275662" y="12610"/>
                </a:lnTo>
                <a:lnTo>
                  <a:pt x="33785" y="12610"/>
                </a:lnTo>
                <a:lnTo>
                  <a:pt x="137127" y="153979"/>
                </a:lnTo>
                <a:lnTo>
                  <a:pt x="139114" y="156633"/>
                </a:lnTo>
                <a:lnTo>
                  <a:pt x="139114" y="159952"/>
                </a:lnTo>
                <a:lnTo>
                  <a:pt x="138452" y="160616"/>
                </a:lnTo>
                <a:lnTo>
                  <a:pt x="136464" y="163271"/>
                </a:lnTo>
                <a:lnTo>
                  <a:pt x="26498" y="299993"/>
                </a:lnTo>
                <a:lnTo>
                  <a:pt x="277021" y="299993"/>
                </a:lnTo>
                <a:lnTo>
                  <a:pt x="270942" y="317250"/>
                </a:lnTo>
                <a:close/>
              </a:path>
              <a:path w="299085" h="317500">
                <a:moveTo>
                  <a:pt x="298765" y="74334"/>
                </a:moveTo>
                <a:lnTo>
                  <a:pt x="290816" y="74334"/>
                </a:lnTo>
                <a:lnTo>
                  <a:pt x="265849" y="39490"/>
                </a:lnTo>
                <a:lnTo>
                  <a:pt x="230201" y="21072"/>
                </a:lnTo>
                <a:lnTo>
                  <a:pt x="192069" y="13854"/>
                </a:lnTo>
                <a:lnTo>
                  <a:pt x="159650" y="12610"/>
                </a:lnTo>
                <a:lnTo>
                  <a:pt x="275662" y="12610"/>
                </a:lnTo>
                <a:lnTo>
                  <a:pt x="298765" y="74334"/>
                </a:lnTo>
                <a:close/>
              </a:path>
              <a:path w="299085" h="317500">
                <a:moveTo>
                  <a:pt x="277021" y="299993"/>
                </a:moveTo>
                <a:lnTo>
                  <a:pt x="160975" y="299993"/>
                </a:lnTo>
                <a:lnTo>
                  <a:pt x="191282" y="298728"/>
                </a:lnTo>
                <a:lnTo>
                  <a:pt x="213143" y="295845"/>
                </a:lnTo>
                <a:lnTo>
                  <a:pt x="253646" y="281949"/>
                </a:lnTo>
                <a:lnTo>
                  <a:pt x="282483" y="255235"/>
                </a:lnTo>
                <a:lnTo>
                  <a:pt x="290816" y="238269"/>
                </a:lnTo>
                <a:lnTo>
                  <a:pt x="298765" y="238269"/>
                </a:lnTo>
                <a:lnTo>
                  <a:pt x="277021" y="299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0874" y="2304955"/>
            <a:ext cx="107314" cy="100330"/>
          </a:xfrm>
          <a:custGeom>
            <a:avLst/>
            <a:gdLst/>
            <a:ahLst/>
            <a:cxnLst/>
            <a:rect l="l" t="t" r="r" b="b"/>
            <a:pathLst>
              <a:path w="107314" h="100330">
                <a:moveTo>
                  <a:pt x="68749" y="94245"/>
                </a:moveTo>
                <a:lnTo>
                  <a:pt x="55645" y="94245"/>
                </a:lnTo>
                <a:lnTo>
                  <a:pt x="72859" y="86623"/>
                </a:lnTo>
                <a:lnTo>
                  <a:pt x="85538" y="69108"/>
                </a:lnTo>
                <a:lnTo>
                  <a:pt x="93374" y="49725"/>
                </a:lnTo>
                <a:lnTo>
                  <a:pt x="96055" y="36503"/>
                </a:lnTo>
                <a:lnTo>
                  <a:pt x="96055" y="27875"/>
                </a:lnTo>
                <a:lnTo>
                  <a:pt x="92080" y="21902"/>
                </a:lnTo>
                <a:lnTo>
                  <a:pt x="88105" y="18583"/>
                </a:lnTo>
                <a:lnTo>
                  <a:pt x="86781" y="17256"/>
                </a:lnTo>
                <a:lnTo>
                  <a:pt x="84131" y="15928"/>
                </a:lnTo>
                <a:lnTo>
                  <a:pt x="84131" y="5973"/>
                </a:lnTo>
                <a:lnTo>
                  <a:pt x="90755" y="0"/>
                </a:lnTo>
                <a:lnTo>
                  <a:pt x="96717" y="0"/>
                </a:lnTo>
                <a:lnTo>
                  <a:pt x="107317" y="663"/>
                </a:lnTo>
                <a:lnTo>
                  <a:pt x="107317" y="17919"/>
                </a:lnTo>
                <a:lnTo>
                  <a:pt x="104356" y="38339"/>
                </a:lnTo>
                <a:lnTo>
                  <a:pt x="95061" y="65789"/>
                </a:lnTo>
                <a:lnTo>
                  <a:pt x="78810" y="89879"/>
                </a:lnTo>
                <a:lnTo>
                  <a:pt x="68749" y="94245"/>
                </a:lnTo>
                <a:close/>
              </a:path>
              <a:path w="107314" h="100330">
                <a:moveTo>
                  <a:pt x="6624" y="37167"/>
                </a:moveTo>
                <a:lnTo>
                  <a:pt x="0" y="37167"/>
                </a:lnTo>
                <a:lnTo>
                  <a:pt x="0" y="34512"/>
                </a:lnTo>
                <a:lnTo>
                  <a:pt x="1894" y="27543"/>
                </a:lnTo>
                <a:lnTo>
                  <a:pt x="7700" y="16094"/>
                </a:lnTo>
                <a:lnTo>
                  <a:pt x="17606" y="5392"/>
                </a:lnTo>
                <a:lnTo>
                  <a:pt x="31797" y="663"/>
                </a:lnTo>
                <a:lnTo>
                  <a:pt x="39860" y="1980"/>
                </a:lnTo>
                <a:lnTo>
                  <a:pt x="46619" y="5724"/>
                </a:lnTo>
                <a:lnTo>
                  <a:pt x="47343" y="6637"/>
                </a:lnTo>
                <a:lnTo>
                  <a:pt x="31135" y="6637"/>
                </a:lnTo>
                <a:lnTo>
                  <a:pt x="24521" y="8275"/>
                </a:lnTo>
                <a:lnTo>
                  <a:pt x="17968" y="13274"/>
                </a:lnTo>
                <a:lnTo>
                  <a:pt x="12037" y="21757"/>
                </a:lnTo>
                <a:lnTo>
                  <a:pt x="7286" y="33848"/>
                </a:lnTo>
                <a:lnTo>
                  <a:pt x="6624" y="35839"/>
                </a:lnTo>
                <a:lnTo>
                  <a:pt x="6624" y="37167"/>
                </a:lnTo>
                <a:close/>
              </a:path>
              <a:path w="107314" h="100330">
                <a:moveTo>
                  <a:pt x="54983" y="100219"/>
                </a:moveTo>
                <a:lnTo>
                  <a:pt x="42334" y="98839"/>
                </a:lnTo>
                <a:lnTo>
                  <a:pt x="31300" y="94162"/>
                </a:lnTo>
                <a:lnTo>
                  <a:pt x="23496" y="85379"/>
                </a:lnTo>
                <a:lnTo>
                  <a:pt x="20535" y="71679"/>
                </a:lnTo>
                <a:lnTo>
                  <a:pt x="21094" y="64856"/>
                </a:lnTo>
                <a:lnTo>
                  <a:pt x="23020" y="56414"/>
                </a:lnTo>
                <a:lnTo>
                  <a:pt x="26684" y="44986"/>
                </a:lnTo>
                <a:lnTo>
                  <a:pt x="32460" y="29202"/>
                </a:lnTo>
                <a:lnTo>
                  <a:pt x="35109" y="23893"/>
                </a:lnTo>
                <a:lnTo>
                  <a:pt x="36434" y="19247"/>
                </a:lnTo>
                <a:lnTo>
                  <a:pt x="36434" y="9291"/>
                </a:lnTo>
                <a:lnTo>
                  <a:pt x="35109" y="6637"/>
                </a:lnTo>
                <a:lnTo>
                  <a:pt x="47343" y="6637"/>
                </a:lnTo>
                <a:lnTo>
                  <a:pt x="51267" y="11583"/>
                </a:lnTo>
                <a:lnTo>
                  <a:pt x="52996" y="19247"/>
                </a:lnTo>
                <a:lnTo>
                  <a:pt x="52996" y="23229"/>
                </a:lnTo>
                <a:lnTo>
                  <a:pt x="51671" y="26548"/>
                </a:lnTo>
                <a:lnTo>
                  <a:pt x="49683" y="31194"/>
                </a:lnTo>
                <a:lnTo>
                  <a:pt x="44467" y="45214"/>
                </a:lnTo>
                <a:lnTo>
                  <a:pt x="40740" y="56746"/>
                </a:lnTo>
                <a:lnTo>
                  <a:pt x="38504" y="66287"/>
                </a:lnTo>
                <a:lnTo>
                  <a:pt x="37759" y="74334"/>
                </a:lnTo>
                <a:lnTo>
                  <a:pt x="38039" y="79125"/>
                </a:lnTo>
                <a:lnTo>
                  <a:pt x="39995" y="85783"/>
                </a:lnTo>
                <a:lnTo>
                  <a:pt x="45305" y="91694"/>
                </a:lnTo>
                <a:lnTo>
                  <a:pt x="55645" y="94245"/>
                </a:lnTo>
                <a:lnTo>
                  <a:pt x="68749" y="94245"/>
                </a:lnTo>
                <a:lnTo>
                  <a:pt x="54983" y="100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8606" y="2275088"/>
            <a:ext cx="122555" cy="144780"/>
          </a:xfrm>
          <a:custGeom>
            <a:avLst/>
            <a:gdLst/>
            <a:ahLst/>
            <a:cxnLst/>
            <a:rect l="l" t="t" r="r" b="b"/>
            <a:pathLst>
              <a:path w="122554" h="144780">
                <a:moveTo>
                  <a:pt x="122553" y="144687"/>
                </a:moveTo>
                <a:lnTo>
                  <a:pt x="74856" y="144687"/>
                </a:lnTo>
                <a:lnTo>
                  <a:pt x="46112" y="139170"/>
                </a:lnTo>
                <a:lnTo>
                  <a:pt x="22274" y="123946"/>
                </a:lnTo>
                <a:lnTo>
                  <a:pt x="6013" y="101007"/>
                </a:lnTo>
                <a:lnTo>
                  <a:pt x="0" y="72343"/>
                </a:lnTo>
                <a:lnTo>
                  <a:pt x="5920" y="44239"/>
                </a:lnTo>
                <a:lnTo>
                  <a:pt x="22026" y="21238"/>
                </a:lnTo>
                <a:lnTo>
                  <a:pt x="45833" y="5703"/>
                </a:lnTo>
                <a:lnTo>
                  <a:pt x="74856" y="0"/>
                </a:lnTo>
                <a:lnTo>
                  <a:pt x="122553" y="0"/>
                </a:lnTo>
                <a:lnTo>
                  <a:pt x="122553" y="11282"/>
                </a:lnTo>
                <a:lnTo>
                  <a:pt x="75519" y="11282"/>
                </a:lnTo>
                <a:lnTo>
                  <a:pt x="51412" y="15514"/>
                </a:lnTo>
                <a:lnTo>
                  <a:pt x="31714" y="27211"/>
                </a:lnTo>
                <a:lnTo>
                  <a:pt x="17855" y="44882"/>
                </a:lnTo>
                <a:lnTo>
                  <a:pt x="11261" y="67034"/>
                </a:lnTo>
                <a:lnTo>
                  <a:pt x="122553" y="67034"/>
                </a:lnTo>
                <a:lnTo>
                  <a:pt x="122553" y="77653"/>
                </a:lnTo>
                <a:lnTo>
                  <a:pt x="11261" y="77653"/>
                </a:lnTo>
                <a:lnTo>
                  <a:pt x="17855" y="100188"/>
                </a:lnTo>
                <a:lnTo>
                  <a:pt x="31714" y="118056"/>
                </a:lnTo>
                <a:lnTo>
                  <a:pt x="51412" y="129826"/>
                </a:lnTo>
                <a:lnTo>
                  <a:pt x="75519" y="134068"/>
                </a:lnTo>
                <a:lnTo>
                  <a:pt x="122553" y="134068"/>
                </a:lnTo>
                <a:lnTo>
                  <a:pt x="122553" y="144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6928" y="2251859"/>
            <a:ext cx="154940" cy="162560"/>
          </a:xfrm>
          <a:custGeom>
            <a:avLst/>
            <a:gdLst/>
            <a:ahLst/>
            <a:cxnLst/>
            <a:rect l="l" t="t" r="r" b="b"/>
            <a:pathLst>
              <a:path w="154939" h="162560">
                <a:moveTo>
                  <a:pt x="43059" y="161943"/>
                </a:moveTo>
                <a:lnTo>
                  <a:pt x="41071" y="161943"/>
                </a:lnTo>
                <a:lnTo>
                  <a:pt x="41071" y="153979"/>
                </a:lnTo>
                <a:lnTo>
                  <a:pt x="42044" y="144282"/>
                </a:lnTo>
                <a:lnTo>
                  <a:pt x="42893" y="132657"/>
                </a:lnTo>
                <a:lnTo>
                  <a:pt x="43494" y="119912"/>
                </a:lnTo>
                <a:lnTo>
                  <a:pt x="43721" y="106845"/>
                </a:lnTo>
                <a:lnTo>
                  <a:pt x="43452" y="92669"/>
                </a:lnTo>
                <a:lnTo>
                  <a:pt x="38422" y="53096"/>
                </a:lnTo>
                <a:lnTo>
                  <a:pt x="14853" y="15296"/>
                </a:lnTo>
                <a:lnTo>
                  <a:pt x="1987" y="11946"/>
                </a:lnTo>
                <a:lnTo>
                  <a:pt x="1324" y="11946"/>
                </a:lnTo>
                <a:lnTo>
                  <a:pt x="662" y="11282"/>
                </a:lnTo>
                <a:lnTo>
                  <a:pt x="0" y="11282"/>
                </a:lnTo>
                <a:lnTo>
                  <a:pt x="1987" y="3318"/>
                </a:lnTo>
                <a:lnTo>
                  <a:pt x="11261" y="0"/>
                </a:lnTo>
                <a:lnTo>
                  <a:pt x="16561" y="0"/>
                </a:lnTo>
                <a:lnTo>
                  <a:pt x="42986" y="12807"/>
                </a:lnTo>
                <a:lnTo>
                  <a:pt x="56556" y="42228"/>
                </a:lnTo>
                <a:lnTo>
                  <a:pt x="61556" y="74759"/>
                </a:lnTo>
                <a:lnTo>
                  <a:pt x="62270" y="96900"/>
                </a:lnTo>
                <a:lnTo>
                  <a:pt x="62249" y="104087"/>
                </a:lnTo>
                <a:lnTo>
                  <a:pt x="62104" y="112580"/>
                </a:lnTo>
                <a:lnTo>
                  <a:pt x="61711" y="122193"/>
                </a:lnTo>
                <a:lnTo>
                  <a:pt x="60945" y="132740"/>
                </a:lnTo>
                <a:lnTo>
                  <a:pt x="82871" y="132740"/>
                </a:lnTo>
                <a:lnTo>
                  <a:pt x="65748" y="146761"/>
                </a:lnTo>
                <a:lnTo>
                  <a:pt x="49994" y="157992"/>
                </a:lnTo>
                <a:lnTo>
                  <a:pt x="43059" y="161943"/>
                </a:lnTo>
                <a:close/>
              </a:path>
              <a:path w="154939" h="162560">
                <a:moveTo>
                  <a:pt x="82871" y="132740"/>
                </a:moveTo>
                <a:lnTo>
                  <a:pt x="60945" y="132740"/>
                </a:lnTo>
                <a:lnTo>
                  <a:pt x="93064" y="106845"/>
                </a:lnTo>
                <a:lnTo>
                  <a:pt x="119158" y="80391"/>
                </a:lnTo>
                <a:lnTo>
                  <a:pt x="136682" y="57047"/>
                </a:lnTo>
                <a:lnTo>
                  <a:pt x="143089" y="40485"/>
                </a:lnTo>
                <a:lnTo>
                  <a:pt x="142313" y="36182"/>
                </a:lnTo>
                <a:lnTo>
                  <a:pt x="139363" y="30447"/>
                </a:lnTo>
                <a:lnTo>
                  <a:pt x="133307" y="25085"/>
                </a:lnTo>
                <a:lnTo>
                  <a:pt x="123215" y="21902"/>
                </a:lnTo>
                <a:lnTo>
                  <a:pt x="119241" y="21902"/>
                </a:lnTo>
                <a:lnTo>
                  <a:pt x="119241" y="14601"/>
                </a:lnTo>
                <a:lnTo>
                  <a:pt x="121890" y="3982"/>
                </a:lnTo>
                <a:lnTo>
                  <a:pt x="127853" y="0"/>
                </a:lnTo>
                <a:lnTo>
                  <a:pt x="139818" y="2291"/>
                </a:lnTo>
                <a:lnTo>
                  <a:pt x="148057" y="8379"/>
                </a:lnTo>
                <a:lnTo>
                  <a:pt x="152819" y="17079"/>
                </a:lnTo>
                <a:lnTo>
                  <a:pt x="154351" y="27211"/>
                </a:lnTo>
                <a:lnTo>
                  <a:pt x="152187" y="41512"/>
                </a:lnTo>
                <a:lnTo>
                  <a:pt x="144993" y="59982"/>
                </a:lnTo>
                <a:lnTo>
                  <a:pt x="131713" y="81811"/>
                </a:lnTo>
                <a:lnTo>
                  <a:pt x="111291" y="106192"/>
                </a:lnTo>
                <a:lnTo>
                  <a:pt x="87215" y="129183"/>
                </a:lnTo>
                <a:lnTo>
                  <a:pt x="82871" y="132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61377" y="2165578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4" h="146050">
                <a:moveTo>
                  <a:pt x="69557" y="146014"/>
                </a:moveTo>
                <a:lnTo>
                  <a:pt x="43318" y="140476"/>
                </a:lnTo>
                <a:lnTo>
                  <a:pt x="21115" y="125108"/>
                </a:lnTo>
                <a:lnTo>
                  <a:pt x="5744" y="101774"/>
                </a:lnTo>
                <a:lnTo>
                  <a:pt x="0" y="72343"/>
                </a:lnTo>
                <a:lnTo>
                  <a:pt x="5123" y="44519"/>
                </a:lnTo>
                <a:lnTo>
                  <a:pt x="19128" y="21487"/>
                </a:lnTo>
                <a:lnTo>
                  <a:pt x="39964" y="5797"/>
                </a:lnTo>
                <a:lnTo>
                  <a:pt x="65582" y="0"/>
                </a:lnTo>
                <a:lnTo>
                  <a:pt x="91252" y="5361"/>
                </a:lnTo>
                <a:lnTo>
                  <a:pt x="93683" y="7300"/>
                </a:lnTo>
                <a:lnTo>
                  <a:pt x="65582" y="7300"/>
                </a:lnTo>
                <a:lnTo>
                  <a:pt x="55283" y="9281"/>
                </a:lnTo>
                <a:lnTo>
                  <a:pt x="42810" y="17173"/>
                </a:lnTo>
                <a:lnTo>
                  <a:pt x="31952" y="33900"/>
                </a:lnTo>
                <a:lnTo>
                  <a:pt x="26498" y="62388"/>
                </a:lnTo>
                <a:lnTo>
                  <a:pt x="122553" y="62388"/>
                </a:lnTo>
                <a:lnTo>
                  <a:pt x="122553" y="69025"/>
                </a:lnTo>
                <a:lnTo>
                  <a:pt x="26498" y="69025"/>
                </a:lnTo>
                <a:lnTo>
                  <a:pt x="26642" y="79105"/>
                </a:lnTo>
                <a:lnTo>
                  <a:pt x="35772" y="116811"/>
                </a:lnTo>
                <a:lnTo>
                  <a:pt x="71544" y="138050"/>
                </a:lnTo>
                <a:lnTo>
                  <a:pt x="97106" y="138050"/>
                </a:lnTo>
                <a:lnTo>
                  <a:pt x="94047" y="140425"/>
                </a:lnTo>
                <a:lnTo>
                  <a:pt x="69557" y="146014"/>
                </a:lnTo>
                <a:close/>
              </a:path>
              <a:path w="122554" h="146050">
                <a:moveTo>
                  <a:pt x="122553" y="62388"/>
                </a:moveTo>
                <a:lnTo>
                  <a:pt x="101355" y="62388"/>
                </a:lnTo>
                <a:lnTo>
                  <a:pt x="100330" y="48460"/>
                </a:lnTo>
                <a:lnTo>
                  <a:pt x="95641" y="30115"/>
                </a:lnTo>
                <a:lnTo>
                  <a:pt x="84866" y="14134"/>
                </a:lnTo>
                <a:lnTo>
                  <a:pt x="65582" y="7300"/>
                </a:lnTo>
                <a:lnTo>
                  <a:pt x="93683" y="7300"/>
                </a:lnTo>
                <a:lnTo>
                  <a:pt x="108973" y="19496"/>
                </a:lnTo>
                <a:lnTo>
                  <a:pt x="119241" y="39479"/>
                </a:lnTo>
                <a:lnTo>
                  <a:pt x="122553" y="62388"/>
                </a:lnTo>
                <a:close/>
              </a:path>
              <a:path w="122554" h="146050">
                <a:moveTo>
                  <a:pt x="97106" y="138050"/>
                </a:moveTo>
                <a:lnTo>
                  <a:pt x="71544" y="138050"/>
                </a:lnTo>
                <a:lnTo>
                  <a:pt x="78076" y="137542"/>
                </a:lnTo>
                <a:lnTo>
                  <a:pt x="90010" y="133985"/>
                </a:lnTo>
                <a:lnTo>
                  <a:pt x="103311" y="124330"/>
                </a:lnTo>
                <a:lnTo>
                  <a:pt x="113941" y="105528"/>
                </a:lnTo>
                <a:lnTo>
                  <a:pt x="114604" y="102874"/>
                </a:lnTo>
                <a:lnTo>
                  <a:pt x="115266" y="100882"/>
                </a:lnTo>
                <a:lnTo>
                  <a:pt x="119903" y="100882"/>
                </a:lnTo>
                <a:lnTo>
                  <a:pt x="122553" y="101546"/>
                </a:lnTo>
                <a:lnTo>
                  <a:pt x="122553" y="104865"/>
                </a:lnTo>
                <a:lnTo>
                  <a:pt x="119675" y="113814"/>
                </a:lnTo>
                <a:lnTo>
                  <a:pt x="110463" y="127679"/>
                </a:lnTo>
                <a:lnTo>
                  <a:pt x="97106" y="138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7175" y="2170888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20" h="137160">
                <a:moveTo>
                  <a:pt x="0" y="136722"/>
                </a:moveTo>
                <a:lnTo>
                  <a:pt x="0" y="127431"/>
                </a:lnTo>
                <a:lnTo>
                  <a:pt x="6966" y="127036"/>
                </a:lnTo>
                <a:lnTo>
                  <a:pt x="16975" y="124776"/>
                </a:lnTo>
                <a:lnTo>
                  <a:pt x="28599" y="119031"/>
                </a:lnTo>
                <a:lnTo>
                  <a:pt x="40409" y="108183"/>
                </a:lnTo>
                <a:lnTo>
                  <a:pt x="70219" y="70352"/>
                </a:lnTo>
                <a:lnTo>
                  <a:pt x="38422" y="29202"/>
                </a:lnTo>
                <a:lnTo>
                  <a:pt x="29644" y="18355"/>
                </a:lnTo>
                <a:lnTo>
                  <a:pt x="22854" y="12610"/>
                </a:lnTo>
                <a:lnTo>
                  <a:pt x="14573" y="10349"/>
                </a:lnTo>
                <a:lnTo>
                  <a:pt x="1324" y="9955"/>
                </a:lnTo>
                <a:lnTo>
                  <a:pt x="1324" y="0"/>
                </a:lnTo>
                <a:lnTo>
                  <a:pt x="8684" y="487"/>
                </a:lnTo>
                <a:lnTo>
                  <a:pt x="16975" y="912"/>
                </a:lnTo>
                <a:lnTo>
                  <a:pt x="24893" y="1213"/>
                </a:lnTo>
                <a:lnTo>
                  <a:pt x="31135" y="1327"/>
                </a:lnTo>
                <a:lnTo>
                  <a:pt x="65582" y="1327"/>
                </a:lnTo>
                <a:lnTo>
                  <a:pt x="65582" y="9955"/>
                </a:lnTo>
                <a:lnTo>
                  <a:pt x="59620" y="10619"/>
                </a:lnTo>
                <a:lnTo>
                  <a:pt x="54320" y="13274"/>
                </a:lnTo>
                <a:lnTo>
                  <a:pt x="54320" y="20574"/>
                </a:lnTo>
                <a:lnTo>
                  <a:pt x="57633" y="23893"/>
                </a:lnTo>
                <a:lnTo>
                  <a:pt x="82143" y="55751"/>
                </a:lnTo>
                <a:lnTo>
                  <a:pt x="92020" y="55751"/>
                </a:lnTo>
                <a:lnTo>
                  <a:pt x="86781" y="62388"/>
                </a:lnTo>
                <a:lnTo>
                  <a:pt x="98018" y="76989"/>
                </a:lnTo>
                <a:lnTo>
                  <a:pt x="75519" y="76989"/>
                </a:lnTo>
                <a:lnTo>
                  <a:pt x="62963" y="92088"/>
                </a:lnTo>
                <a:lnTo>
                  <a:pt x="54072" y="103205"/>
                </a:lnTo>
                <a:lnTo>
                  <a:pt x="48783" y="111336"/>
                </a:lnTo>
                <a:lnTo>
                  <a:pt x="47034" y="117475"/>
                </a:lnTo>
                <a:lnTo>
                  <a:pt x="47034" y="122121"/>
                </a:lnTo>
                <a:lnTo>
                  <a:pt x="49021" y="126103"/>
                </a:lnTo>
                <a:lnTo>
                  <a:pt x="56308" y="127431"/>
                </a:lnTo>
                <a:lnTo>
                  <a:pt x="56308" y="136059"/>
                </a:lnTo>
                <a:lnTo>
                  <a:pt x="25835" y="136059"/>
                </a:lnTo>
                <a:lnTo>
                  <a:pt x="19563" y="136162"/>
                </a:lnTo>
                <a:lnTo>
                  <a:pt x="6272" y="136619"/>
                </a:lnTo>
                <a:lnTo>
                  <a:pt x="0" y="136722"/>
                </a:lnTo>
                <a:close/>
              </a:path>
              <a:path w="160020" h="137160">
                <a:moveTo>
                  <a:pt x="65582" y="1327"/>
                </a:moveTo>
                <a:lnTo>
                  <a:pt x="31135" y="1327"/>
                </a:lnTo>
                <a:lnTo>
                  <a:pt x="37635" y="1213"/>
                </a:lnTo>
                <a:lnTo>
                  <a:pt x="47365" y="912"/>
                </a:lnTo>
                <a:lnTo>
                  <a:pt x="57591" y="487"/>
                </a:lnTo>
                <a:lnTo>
                  <a:pt x="65582" y="0"/>
                </a:lnTo>
                <a:lnTo>
                  <a:pt x="65582" y="1327"/>
                </a:lnTo>
                <a:close/>
              </a:path>
              <a:path w="160020" h="137160">
                <a:moveTo>
                  <a:pt x="92020" y="55751"/>
                </a:moveTo>
                <a:lnTo>
                  <a:pt x="82143" y="55751"/>
                </a:lnTo>
                <a:lnTo>
                  <a:pt x="102017" y="31194"/>
                </a:lnTo>
                <a:lnTo>
                  <a:pt x="103342" y="29202"/>
                </a:lnTo>
                <a:lnTo>
                  <a:pt x="106654" y="25220"/>
                </a:lnTo>
                <a:lnTo>
                  <a:pt x="106654" y="14601"/>
                </a:lnTo>
                <a:lnTo>
                  <a:pt x="104004" y="10619"/>
                </a:lnTo>
                <a:lnTo>
                  <a:pt x="97380" y="9955"/>
                </a:lnTo>
                <a:lnTo>
                  <a:pt x="97380" y="0"/>
                </a:lnTo>
                <a:lnTo>
                  <a:pt x="102421" y="487"/>
                </a:lnTo>
                <a:lnTo>
                  <a:pt x="110380" y="912"/>
                </a:lnTo>
                <a:lnTo>
                  <a:pt x="119458" y="1213"/>
                </a:lnTo>
                <a:lnTo>
                  <a:pt x="127853" y="1327"/>
                </a:lnTo>
                <a:lnTo>
                  <a:pt x="153688" y="1327"/>
                </a:lnTo>
                <a:lnTo>
                  <a:pt x="153688" y="9955"/>
                </a:lnTo>
                <a:lnTo>
                  <a:pt x="115928" y="26548"/>
                </a:lnTo>
                <a:lnTo>
                  <a:pt x="94223" y="52961"/>
                </a:lnTo>
                <a:lnTo>
                  <a:pt x="92020" y="55751"/>
                </a:lnTo>
                <a:close/>
              </a:path>
              <a:path w="160020" h="137160">
                <a:moveTo>
                  <a:pt x="153688" y="1327"/>
                </a:moveTo>
                <a:lnTo>
                  <a:pt x="127853" y="1327"/>
                </a:lnTo>
                <a:lnTo>
                  <a:pt x="134125" y="1213"/>
                </a:lnTo>
                <a:lnTo>
                  <a:pt x="140770" y="912"/>
                </a:lnTo>
                <a:lnTo>
                  <a:pt x="147416" y="487"/>
                </a:lnTo>
                <a:lnTo>
                  <a:pt x="153688" y="0"/>
                </a:lnTo>
                <a:lnTo>
                  <a:pt x="153688" y="1327"/>
                </a:lnTo>
                <a:close/>
              </a:path>
              <a:path w="160020" h="137160">
                <a:moveTo>
                  <a:pt x="94730" y="136722"/>
                </a:moveTo>
                <a:lnTo>
                  <a:pt x="94730" y="127431"/>
                </a:lnTo>
                <a:lnTo>
                  <a:pt x="103342" y="126767"/>
                </a:lnTo>
                <a:lnTo>
                  <a:pt x="105992" y="122121"/>
                </a:lnTo>
                <a:lnTo>
                  <a:pt x="105992" y="117475"/>
                </a:lnTo>
                <a:lnTo>
                  <a:pt x="102017" y="112165"/>
                </a:lnTo>
                <a:lnTo>
                  <a:pt x="99367" y="108847"/>
                </a:lnTo>
                <a:lnTo>
                  <a:pt x="75519" y="76989"/>
                </a:lnTo>
                <a:lnTo>
                  <a:pt x="98018" y="76989"/>
                </a:lnTo>
                <a:lnTo>
                  <a:pt x="129177" y="117475"/>
                </a:lnTo>
                <a:lnTo>
                  <a:pt x="134591" y="122951"/>
                </a:lnTo>
                <a:lnTo>
                  <a:pt x="140688" y="125937"/>
                </a:lnTo>
                <a:lnTo>
                  <a:pt x="148647" y="127182"/>
                </a:lnTo>
                <a:lnTo>
                  <a:pt x="159650" y="127431"/>
                </a:lnTo>
                <a:lnTo>
                  <a:pt x="159650" y="136059"/>
                </a:lnTo>
                <a:lnTo>
                  <a:pt x="129177" y="136059"/>
                </a:lnTo>
                <a:lnTo>
                  <a:pt x="94730" y="136722"/>
                </a:lnTo>
                <a:close/>
              </a:path>
              <a:path w="160020" h="137160">
                <a:moveTo>
                  <a:pt x="56308" y="136722"/>
                </a:moveTo>
                <a:lnTo>
                  <a:pt x="49497" y="136619"/>
                </a:lnTo>
                <a:lnTo>
                  <a:pt x="33391" y="136162"/>
                </a:lnTo>
                <a:lnTo>
                  <a:pt x="25835" y="136059"/>
                </a:lnTo>
                <a:lnTo>
                  <a:pt x="56308" y="136059"/>
                </a:lnTo>
                <a:lnTo>
                  <a:pt x="56308" y="136722"/>
                </a:lnTo>
                <a:close/>
              </a:path>
              <a:path w="160020" h="137160">
                <a:moveTo>
                  <a:pt x="159650" y="136722"/>
                </a:moveTo>
                <a:lnTo>
                  <a:pt x="151908" y="136619"/>
                </a:lnTo>
                <a:lnTo>
                  <a:pt x="136175" y="136162"/>
                </a:lnTo>
                <a:lnTo>
                  <a:pt x="129177" y="136059"/>
                </a:lnTo>
                <a:lnTo>
                  <a:pt x="159650" y="136059"/>
                </a:lnTo>
                <a:lnTo>
                  <a:pt x="159650" y="136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69413" y="2167570"/>
            <a:ext cx="156210" cy="201930"/>
          </a:xfrm>
          <a:custGeom>
            <a:avLst/>
            <a:gdLst/>
            <a:ahLst/>
            <a:cxnLst/>
            <a:rect l="l" t="t" r="r" b="b"/>
            <a:pathLst>
              <a:path w="156210" h="201930">
                <a:moveTo>
                  <a:pt x="0" y="201765"/>
                </a:moveTo>
                <a:lnTo>
                  <a:pt x="0" y="191810"/>
                </a:lnTo>
                <a:lnTo>
                  <a:pt x="12772" y="191592"/>
                </a:lnTo>
                <a:lnTo>
                  <a:pt x="20204" y="190068"/>
                </a:lnTo>
                <a:lnTo>
                  <a:pt x="23661" y="185930"/>
                </a:lnTo>
                <a:lnTo>
                  <a:pt x="24510" y="177872"/>
                </a:lnTo>
                <a:lnTo>
                  <a:pt x="24510" y="29202"/>
                </a:lnTo>
                <a:lnTo>
                  <a:pt x="23755" y="20834"/>
                </a:lnTo>
                <a:lnTo>
                  <a:pt x="20453" y="16011"/>
                </a:lnTo>
                <a:lnTo>
                  <a:pt x="13052" y="13802"/>
                </a:lnTo>
                <a:lnTo>
                  <a:pt x="0" y="13274"/>
                </a:lnTo>
                <a:lnTo>
                  <a:pt x="0" y="3318"/>
                </a:lnTo>
                <a:lnTo>
                  <a:pt x="45046" y="0"/>
                </a:lnTo>
                <a:lnTo>
                  <a:pt x="45046" y="21238"/>
                </a:lnTo>
                <a:lnTo>
                  <a:pt x="55941" y="21238"/>
                </a:lnTo>
                <a:lnTo>
                  <a:pt x="54362" y="22524"/>
                </a:lnTo>
                <a:lnTo>
                  <a:pt x="46371" y="33185"/>
                </a:lnTo>
                <a:lnTo>
                  <a:pt x="46371" y="110838"/>
                </a:lnTo>
                <a:lnTo>
                  <a:pt x="51008" y="117475"/>
                </a:lnTo>
                <a:lnTo>
                  <a:pt x="54135" y="121457"/>
                </a:lnTo>
                <a:lnTo>
                  <a:pt x="46371" y="121457"/>
                </a:lnTo>
                <a:lnTo>
                  <a:pt x="46371" y="177872"/>
                </a:lnTo>
                <a:lnTo>
                  <a:pt x="47220" y="185930"/>
                </a:lnTo>
                <a:lnTo>
                  <a:pt x="50677" y="190068"/>
                </a:lnTo>
                <a:lnTo>
                  <a:pt x="58109" y="191592"/>
                </a:lnTo>
                <a:lnTo>
                  <a:pt x="70882" y="191810"/>
                </a:lnTo>
                <a:lnTo>
                  <a:pt x="70882" y="201102"/>
                </a:lnTo>
                <a:lnTo>
                  <a:pt x="35109" y="201102"/>
                </a:lnTo>
                <a:lnTo>
                  <a:pt x="27760" y="201205"/>
                </a:lnTo>
                <a:lnTo>
                  <a:pt x="8839" y="201662"/>
                </a:lnTo>
                <a:lnTo>
                  <a:pt x="0" y="201765"/>
                </a:lnTo>
                <a:close/>
              </a:path>
              <a:path w="156210" h="201930">
                <a:moveTo>
                  <a:pt x="55941" y="21238"/>
                </a:moveTo>
                <a:lnTo>
                  <a:pt x="45046" y="21238"/>
                </a:lnTo>
                <a:lnTo>
                  <a:pt x="51329" y="14839"/>
                </a:lnTo>
                <a:lnTo>
                  <a:pt x="60531" y="7881"/>
                </a:lnTo>
                <a:lnTo>
                  <a:pt x="73086" y="2291"/>
                </a:lnTo>
                <a:lnTo>
                  <a:pt x="89430" y="0"/>
                </a:lnTo>
                <a:lnTo>
                  <a:pt x="114873" y="5599"/>
                </a:lnTo>
                <a:lnTo>
                  <a:pt x="118131" y="7964"/>
                </a:lnTo>
                <a:lnTo>
                  <a:pt x="86781" y="7964"/>
                </a:lnTo>
                <a:lnTo>
                  <a:pt x="75063" y="9665"/>
                </a:lnTo>
                <a:lnTo>
                  <a:pt x="64092" y="14601"/>
                </a:lnTo>
                <a:lnTo>
                  <a:pt x="55941" y="21238"/>
                </a:lnTo>
                <a:close/>
              </a:path>
              <a:path w="156210" h="201930">
                <a:moveTo>
                  <a:pt x="114702" y="136722"/>
                </a:moveTo>
                <a:lnTo>
                  <a:pt x="84131" y="136722"/>
                </a:lnTo>
                <a:lnTo>
                  <a:pt x="101054" y="131973"/>
                </a:lnTo>
                <a:lnTo>
                  <a:pt x="115680" y="118636"/>
                </a:lnTo>
                <a:lnTo>
                  <a:pt x="125958" y="98082"/>
                </a:lnTo>
                <a:lnTo>
                  <a:pt x="129840" y="71679"/>
                </a:lnTo>
                <a:lnTo>
                  <a:pt x="126372" y="46604"/>
                </a:lnTo>
                <a:lnTo>
                  <a:pt x="117005" y="26382"/>
                </a:lnTo>
                <a:lnTo>
                  <a:pt x="103290" y="12879"/>
                </a:lnTo>
                <a:lnTo>
                  <a:pt x="86781" y="7964"/>
                </a:lnTo>
                <a:lnTo>
                  <a:pt x="118131" y="7964"/>
                </a:lnTo>
                <a:lnTo>
                  <a:pt x="135968" y="20906"/>
                </a:lnTo>
                <a:lnTo>
                  <a:pt x="150355" y="43679"/>
                </a:lnTo>
                <a:lnTo>
                  <a:pt x="155675" y="71679"/>
                </a:lnTo>
                <a:lnTo>
                  <a:pt x="149920" y="100343"/>
                </a:lnTo>
                <a:lnTo>
                  <a:pt x="134477" y="123282"/>
                </a:lnTo>
                <a:lnTo>
                  <a:pt x="114702" y="136722"/>
                </a:lnTo>
                <a:close/>
              </a:path>
              <a:path w="156210" h="201930">
                <a:moveTo>
                  <a:pt x="85456" y="144023"/>
                </a:moveTo>
                <a:lnTo>
                  <a:pt x="69195" y="141244"/>
                </a:lnTo>
                <a:lnTo>
                  <a:pt x="57219" y="134731"/>
                </a:lnTo>
                <a:lnTo>
                  <a:pt x="49590" y="127223"/>
                </a:lnTo>
                <a:lnTo>
                  <a:pt x="46371" y="121457"/>
                </a:lnTo>
                <a:lnTo>
                  <a:pt x="54135" y="121457"/>
                </a:lnTo>
                <a:lnTo>
                  <a:pt x="57767" y="126082"/>
                </a:lnTo>
                <a:lnTo>
                  <a:pt x="65831" y="132076"/>
                </a:lnTo>
                <a:lnTo>
                  <a:pt x="74763" y="135582"/>
                </a:lnTo>
                <a:lnTo>
                  <a:pt x="84131" y="136722"/>
                </a:lnTo>
                <a:lnTo>
                  <a:pt x="114702" y="136722"/>
                </a:lnTo>
                <a:lnTo>
                  <a:pt x="112078" y="138506"/>
                </a:lnTo>
                <a:lnTo>
                  <a:pt x="85456" y="144023"/>
                </a:lnTo>
                <a:close/>
              </a:path>
              <a:path w="156210" h="201930">
                <a:moveTo>
                  <a:pt x="70882" y="201765"/>
                </a:moveTo>
                <a:lnTo>
                  <a:pt x="61752" y="201662"/>
                </a:lnTo>
                <a:lnTo>
                  <a:pt x="42748" y="201205"/>
                </a:lnTo>
                <a:lnTo>
                  <a:pt x="35109" y="201102"/>
                </a:lnTo>
                <a:lnTo>
                  <a:pt x="70882" y="201102"/>
                </a:lnTo>
                <a:lnTo>
                  <a:pt x="70882" y="201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0482" y="2070006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60" h="317500">
                <a:moveTo>
                  <a:pt x="72207" y="317250"/>
                </a:moveTo>
                <a:lnTo>
                  <a:pt x="70219" y="317250"/>
                </a:lnTo>
                <a:lnTo>
                  <a:pt x="63771" y="313423"/>
                </a:lnTo>
                <a:lnTo>
                  <a:pt x="36217" y="283370"/>
                </a:lnTo>
                <a:lnTo>
                  <a:pt x="10340" y="230398"/>
                </a:lnTo>
                <a:lnTo>
                  <a:pt x="797" y="179396"/>
                </a:lnTo>
                <a:lnTo>
                  <a:pt x="0" y="158625"/>
                </a:lnTo>
                <a:lnTo>
                  <a:pt x="869" y="137231"/>
                </a:lnTo>
                <a:lnTo>
                  <a:pt x="10060" y="87971"/>
                </a:lnTo>
                <a:lnTo>
                  <a:pt x="35099" y="34999"/>
                </a:lnTo>
                <a:lnTo>
                  <a:pt x="63564" y="3951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3"/>
                </a:lnTo>
                <a:lnTo>
                  <a:pt x="73532" y="4645"/>
                </a:lnTo>
                <a:lnTo>
                  <a:pt x="69557" y="8628"/>
                </a:lnTo>
                <a:lnTo>
                  <a:pt x="45098" y="41118"/>
                </a:lnTo>
                <a:lnTo>
                  <a:pt x="29396" y="77902"/>
                </a:lnTo>
                <a:lnTo>
                  <a:pt x="21022" y="117548"/>
                </a:lnTo>
                <a:lnTo>
                  <a:pt x="18548" y="158625"/>
                </a:lnTo>
                <a:lnTo>
                  <a:pt x="20722" y="196601"/>
                </a:lnTo>
                <a:lnTo>
                  <a:pt x="28485" y="235946"/>
                </a:lnTo>
                <a:lnTo>
                  <a:pt x="43701" y="273798"/>
                </a:lnTo>
                <a:lnTo>
                  <a:pt x="68232" y="307294"/>
                </a:lnTo>
                <a:lnTo>
                  <a:pt x="73532" y="312604"/>
                </a:lnTo>
                <a:lnTo>
                  <a:pt x="73532" y="316586"/>
                </a:lnTo>
                <a:lnTo>
                  <a:pt x="72207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125" y="2083949"/>
            <a:ext cx="158750" cy="288925"/>
          </a:xfrm>
          <a:custGeom>
            <a:avLst/>
            <a:gdLst/>
            <a:ahLst/>
            <a:cxnLst/>
            <a:rect l="l" t="t" r="r" b="b"/>
            <a:pathLst>
              <a:path w="158750" h="288925">
                <a:moveTo>
                  <a:pt x="101354" y="86945"/>
                </a:moveTo>
                <a:lnTo>
                  <a:pt x="80155" y="86945"/>
                </a:lnTo>
                <a:lnTo>
                  <a:pt x="84503" y="63300"/>
                </a:lnTo>
                <a:lnTo>
                  <a:pt x="99108" y="18199"/>
                </a:lnTo>
                <a:lnTo>
                  <a:pt x="130502" y="0"/>
                </a:lnTo>
                <a:lnTo>
                  <a:pt x="140439" y="1368"/>
                </a:lnTo>
                <a:lnTo>
                  <a:pt x="149382" y="5475"/>
                </a:lnTo>
                <a:lnTo>
                  <a:pt x="151104" y="7300"/>
                </a:lnTo>
                <a:lnTo>
                  <a:pt x="123878" y="7300"/>
                </a:lnTo>
                <a:lnTo>
                  <a:pt x="118578" y="11946"/>
                </a:lnTo>
                <a:lnTo>
                  <a:pt x="107979" y="51105"/>
                </a:lnTo>
                <a:lnTo>
                  <a:pt x="101354" y="86945"/>
                </a:lnTo>
                <a:close/>
              </a:path>
              <a:path w="158750" h="288925">
                <a:moveTo>
                  <a:pt x="140439" y="41149"/>
                </a:moveTo>
                <a:lnTo>
                  <a:pt x="134476" y="41149"/>
                </a:lnTo>
                <a:lnTo>
                  <a:pt x="129177" y="37167"/>
                </a:lnTo>
                <a:lnTo>
                  <a:pt x="129177" y="25220"/>
                </a:lnTo>
                <a:lnTo>
                  <a:pt x="131827" y="14601"/>
                </a:lnTo>
                <a:lnTo>
                  <a:pt x="145738" y="13274"/>
                </a:lnTo>
                <a:lnTo>
                  <a:pt x="139777" y="7300"/>
                </a:lnTo>
                <a:lnTo>
                  <a:pt x="151104" y="7300"/>
                </a:lnTo>
                <a:lnTo>
                  <a:pt x="155841" y="12319"/>
                </a:lnTo>
                <a:lnTo>
                  <a:pt x="158325" y="21902"/>
                </a:lnTo>
                <a:lnTo>
                  <a:pt x="156742" y="30229"/>
                </a:lnTo>
                <a:lnTo>
                  <a:pt x="152611" y="36254"/>
                </a:lnTo>
                <a:lnTo>
                  <a:pt x="146867" y="39915"/>
                </a:lnTo>
                <a:lnTo>
                  <a:pt x="140439" y="41149"/>
                </a:lnTo>
                <a:close/>
              </a:path>
              <a:path w="158750" h="288925">
                <a:moveTo>
                  <a:pt x="136464" y="96900"/>
                </a:moveTo>
                <a:lnTo>
                  <a:pt x="48358" y="96900"/>
                </a:lnTo>
                <a:lnTo>
                  <a:pt x="48358" y="86945"/>
                </a:lnTo>
                <a:lnTo>
                  <a:pt x="136464" y="86945"/>
                </a:lnTo>
                <a:lnTo>
                  <a:pt x="136464" y="96900"/>
                </a:lnTo>
                <a:close/>
              </a:path>
              <a:path w="158750" h="288925">
                <a:moveTo>
                  <a:pt x="43829" y="282073"/>
                </a:moveTo>
                <a:lnTo>
                  <a:pt x="27160" y="282073"/>
                </a:lnTo>
                <a:lnTo>
                  <a:pt x="37645" y="277033"/>
                </a:lnTo>
                <a:lnTo>
                  <a:pt x="44963" y="263656"/>
                </a:lnTo>
                <a:lnTo>
                  <a:pt x="50170" y="244553"/>
                </a:lnTo>
                <a:lnTo>
                  <a:pt x="54320" y="222340"/>
                </a:lnTo>
                <a:lnTo>
                  <a:pt x="78169" y="96900"/>
                </a:lnTo>
                <a:lnTo>
                  <a:pt x="99366" y="96900"/>
                </a:lnTo>
                <a:lnTo>
                  <a:pt x="80155" y="197783"/>
                </a:lnTo>
                <a:lnTo>
                  <a:pt x="78862" y="205260"/>
                </a:lnTo>
                <a:lnTo>
                  <a:pt x="62932" y="258180"/>
                </a:lnTo>
                <a:lnTo>
                  <a:pt x="49269" y="277925"/>
                </a:lnTo>
                <a:lnTo>
                  <a:pt x="43829" y="282073"/>
                </a:lnTo>
                <a:close/>
              </a:path>
              <a:path w="158750" h="288925">
                <a:moveTo>
                  <a:pt x="27160" y="288710"/>
                </a:moveTo>
                <a:lnTo>
                  <a:pt x="17327" y="287342"/>
                </a:lnTo>
                <a:lnTo>
                  <a:pt x="8611" y="283235"/>
                </a:lnTo>
                <a:lnTo>
                  <a:pt x="2380" y="276390"/>
                </a:lnTo>
                <a:lnTo>
                  <a:pt x="0" y="266808"/>
                </a:lnTo>
                <a:lnTo>
                  <a:pt x="0" y="254862"/>
                </a:lnTo>
                <a:lnTo>
                  <a:pt x="9274" y="248225"/>
                </a:lnTo>
                <a:lnTo>
                  <a:pt x="23185" y="248225"/>
                </a:lnTo>
                <a:lnTo>
                  <a:pt x="29147" y="252207"/>
                </a:lnTo>
                <a:lnTo>
                  <a:pt x="29147" y="264153"/>
                </a:lnTo>
                <a:lnTo>
                  <a:pt x="26498" y="275436"/>
                </a:lnTo>
                <a:lnTo>
                  <a:pt x="11924" y="276100"/>
                </a:lnTo>
                <a:lnTo>
                  <a:pt x="17886" y="282073"/>
                </a:lnTo>
                <a:lnTo>
                  <a:pt x="43829" y="282073"/>
                </a:lnTo>
                <a:lnTo>
                  <a:pt x="39177" y="285620"/>
                </a:lnTo>
                <a:lnTo>
                  <a:pt x="27160" y="288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7513" y="2256507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546"/>
                </a:moveTo>
                <a:lnTo>
                  <a:pt x="32419" y="97585"/>
                </a:lnTo>
                <a:lnTo>
                  <a:pt x="15567" y="86779"/>
                </a:lnTo>
                <a:lnTo>
                  <a:pt x="4181" y="70746"/>
                </a:lnTo>
                <a:lnTo>
                  <a:pt x="0" y="51105"/>
                </a:lnTo>
                <a:lnTo>
                  <a:pt x="3726" y="32479"/>
                </a:lnTo>
                <a:lnTo>
                  <a:pt x="14408" y="16094"/>
                </a:lnTo>
                <a:lnTo>
                  <a:pt x="31301" y="4438"/>
                </a:lnTo>
                <a:lnTo>
                  <a:pt x="53659" y="0"/>
                </a:lnTo>
                <a:lnTo>
                  <a:pt x="62250" y="311"/>
                </a:lnTo>
                <a:lnTo>
                  <a:pt x="74691" y="2488"/>
                </a:lnTo>
                <a:lnTo>
                  <a:pt x="83808" y="7300"/>
                </a:lnTo>
                <a:lnTo>
                  <a:pt x="54321" y="7300"/>
                </a:lnTo>
                <a:lnTo>
                  <a:pt x="40378" y="10131"/>
                </a:lnTo>
                <a:lnTo>
                  <a:pt x="29727" y="18500"/>
                </a:lnTo>
                <a:lnTo>
                  <a:pt x="22927" y="32220"/>
                </a:lnTo>
                <a:lnTo>
                  <a:pt x="20536" y="51105"/>
                </a:lnTo>
                <a:lnTo>
                  <a:pt x="23879" y="71285"/>
                </a:lnTo>
                <a:lnTo>
                  <a:pt x="32377" y="84622"/>
                </a:lnTo>
                <a:lnTo>
                  <a:pt x="43732" y="91985"/>
                </a:lnTo>
                <a:lnTo>
                  <a:pt x="55646" y="94245"/>
                </a:lnTo>
                <a:lnTo>
                  <a:pt x="77091" y="94245"/>
                </a:lnTo>
                <a:lnTo>
                  <a:pt x="73004" y="97356"/>
                </a:lnTo>
                <a:lnTo>
                  <a:pt x="52996" y="101546"/>
                </a:lnTo>
                <a:close/>
              </a:path>
              <a:path w="93979" h="101600">
                <a:moveTo>
                  <a:pt x="86119" y="30530"/>
                </a:moveTo>
                <a:lnTo>
                  <a:pt x="74195" y="30530"/>
                </a:lnTo>
                <a:lnTo>
                  <a:pt x="69558" y="26548"/>
                </a:lnTo>
                <a:lnTo>
                  <a:pt x="69558" y="15928"/>
                </a:lnTo>
                <a:lnTo>
                  <a:pt x="72207" y="12610"/>
                </a:lnTo>
                <a:lnTo>
                  <a:pt x="76182" y="10619"/>
                </a:lnTo>
                <a:lnTo>
                  <a:pt x="68232" y="7300"/>
                </a:lnTo>
                <a:lnTo>
                  <a:pt x="83808" y="7300"/>
                </a:lnTo>
                <a:lnTo>
                  <a:pt x="85891" y="8399"/>
                </a:lnTo>
                <a:lnTo>
                  <a:pt x="90756" y="19911"/>
                </a:lnTo>
                <a:lnTo>
                  <a:pt x="90756" y="27211"/>
                </a:lnTo>
                <a:lnTo>
                  <a:pt x="86119" y="30530"/>
                </a:lnTo>
                <a:close/>
              </a:path>
              <a:path w="93979" h="101600">
                <a:moveTo>
                  <a:pt x="77091" y="94245"/>
                </a:moveTo>
                <a:lnTo>
                  <a:pt x="55646" y="94245"/>
                </a:lnTo>
                <a:lnTo>
                  <a:pt x="65241" y="92897"/>
                </a:lnTo>
                <a:lnTo>
                  <a:pt x="73780" y="88936"/>
                </a:lnTo>
                <a:lnTo>
                  <a:pt x="80705" y="82485"/>
                </a:lnTo>
                <a:lnTo>
                  <a:pt x="85456" y="73671"/>
                </a:lnTo>
                <a:lnTo>
                  <a:pt x="86781" y="70352"/>
                </a:lnTo>
                <a:lnTo>
                  <a:pt x="86781" y="69688"/>
                </a:lnTo>
                <a:lnTo>
                  <a:pt x="93405" y="69688"/>
                </a:lnTo>
                <a:lnTo>
                  <a:pt x="93405" y="72343"/>
                </a:lnTo>
                <a:lnTo>
                  <a:pt x="91656" y="78026"/>
                </a:lnTo>
                <a:lnTo>
                  <a:pt x="85373" y="87940"/>
                </a:lnTo>
                <a:lnTo>
                  <a:pt x="77091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88805" y="2256508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546"/>
                </a:moveTo>
                <a:lnTo>
                  <a:pt x="33257" y="97595"/>
                </a:lnTo>
                <a:lnTo>
                  <a:pt x="15981" y="86862"/>
                </a:lnTo>
                <a:lnTo>
                  <a:pt x="4295" y="71026"/>
                </a:lnTo>
                <a:lnTo>
                  <a:pt x="0" y="51768"/>
                </a:lnTo>
                <a:lnTo>
                  <a:pt x="4202" y="31919"/>
                </a:lnTo>
                <a:lnTo>
                  <a:pt x="15733" y="15431"/>
                </a:lnTo>
                <a:lnTo>
                  <a:pt x="32977" y="4168"/>
                </a:lnTo>
                <a:lnTo>
                  <a:pt x="54320" y="0"/>
                </a:lnTo>
                <a:lnTo>
                  <a:pt x="75664" y="4168"/>
                </a:lnTo>
                <a:lnTo>
                  <a:pt x="79443" y="6637"/>
                </a:lnTo>
                <a:lnTo>
                  <a:pt x="54320" y="6637"/>
                </a:lnTo>
                <a:lnTo>
                  <a:pt x="46268" y="7466"/>
                </a:lnTo>
                <a:lnTo>
                  <a:pt x="20090" y="42186"/>
                </a:lnTo>
                <a:lnTo>
                  <a:pt x="19873" y="49777"/>
                </a:lnTo>
                <a:lnTo>
                  <a:pt x="20070" y="57534"/>
                </a:lnTo>
                <a:lnTo>
                  <a:pt x="39913" y="91508"/>
                </a:lnTo>
                <a:lnTo>
                  <a:pt x="54320" y="94245"/>
                </a:lnTo>
                <a:lnTo>
                  <a:pt x="80776" y="94245"/>
                </a:lnTo>
                <a:lnTo>
                  <a:pt x="75384" y="97595"/>
                </a:lnTo>
                <a:lnTo>
                  <a:pt x="54320" y="101546"/>
                </a:lnTo>
                <a:close/>
              </a:path>
              <a:path w="109220" h="101600">
                <a:moveTo>
                  <a:pt x="80776" y="94245"/>
                </a:moveTo>
                <a:lnTo>
                  <a:pt x="54320" y="94245"/>
                </a:lnTo>
                <a:lnTo>
                  <a:pt x="62094" y="93385"/>
                </a:lnTo>
                <a:lnTo>
                  <a:pt x="69309" y="90844"/>
                </a:lnTo>
                <a:lnTo>
                  <a:pt x="88105" y="49777"/>
                </a:lnTo>
                <a:lnTo>
                  <a:pt x="87909" y="41740"/>
                </a:lnTo>
                <a:lnTo>
                  <a:pt x="63129" y="7674"/>
                </a:lnTo>
                <a:lnTo>
                  <a:pt x="54320" y="6637"/>
                </a:lnTo>
                <a:lnTo>
                  <a:pt x="79443" y="6637"/>
                </a:lnTo>
                <a:lnTo>
                  <a:pt x="92909" y="15431"/>
                </a:lnTo>
                <a:lnTo>
                  <a:pt x="104440" y="31919"/>
                </a:lnTo>
                <a:lnTo>
                  <a:pt x="108642" y="51768"/>
                </a:lnTo>
                <a:lnTo>
                  <a:pt x="104346" y="71026"/>
                </a:lnTo>
                <a:lnTo>
                  <a:pt x="92660" y="86862"/>
                </a:lnTo>
                <a:lnTo>
                  <a:pt x="80776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8651" y="2257835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3785" y="89599"/>
                </a:moveTo>
                <a:lnTo>
                  <a:pt x="16561" y="89599"/>
                </a:lnTo>
                <a:lnTo>
                  <a:pt x="16561" y="11946"/>
                </a:lnTo>
                <a:lnTo>
                  <a:pt x="14573" y="10619"/>
                </a:lnTo>
                <a:lnTo>
                  <a:pt x="0" y="10619"/>
                </a:lnTo>
                <a:lnTo>
                  <a:pt x="0" y="2654"/>
                </a:lnTo>
                <a:lnTo>
                  <a:pt x="32460" y="0"/>
                </a:lnTo>
                <a:lnTo>
                  <a:pt x="32460" y="21238"/>
                </a:lnTo>
                <a:lnTo>
                  <a:pt x="39910" y="21238"/>
                </a:lnTo>
                <a:lnTo>
                  <a:pt x="36910" y="25293"/>
                </a:lnTo>
                <a:lnTo>
                  <a:pt x="33785" y="40485"/>
                </a:lnTo>
                <a:lnTo>
                  <a:pt x="33785" y="89599"/>
                </a:lnTo>
                <a:close/>
              </a:path>
              <a:path w="118745" h="97789">
                <a:moveTo>
                  <a:pt x="39910" y="21238"/>
                </a:moveTo>
                <a:lnTo>
                  <a:pt x="32460" y="21238"/>
                </a:lnTo>
                <a:lnTo>
                  <a:pt x="38059" y="13159"/>
                </a:lnTo>
                <a:lnTo>
                  <a:pt x="45957" y="6388"/>
                </a:lnTo>
                <a:lnTo>
                  <a:pt x="56215" y="1731"/>
                </a:lnTo>
                <a:lnTo>
                  <a:pt x="68894" y="0"/>
                </a:lnTo>
                <a:lnTo>
                  <a:pt x="83852" y="2063"/>
                </a:lnTo>
                <a:lnTo>
                  <a:pt x="90581" y="5973"/>
                </a:lnTo>
                <a:lnTo>
                  <a:pt x="66907" y="5973"/>
                </a:lnTo>
                <a:lnTo>
                  <a:pt x="55583" y="8099"/>
                </a:lnTo>
                <a:lnTo>
                  <a:pt x="44881" y="14518"/>
                </a:lnTo>
                <a:lnTo>
                  <a:pt x="39910" y="21238"/>
                </a:lnTo>
                <a:close/>
              </a:path>
              <a:path w="118745" h="97789">
                <a:moveTo>
                  <a:pt x="102017" y="89599"/>
                </a:moveTo>
                <a:lnTo>
                  <a:pt x="84131" y="89599"/>
                </a:lnTo>
                <a:lnTo>
                  <a:pt x="84131" y="29866"/>
                </a:lnTo>
                <a:lnTo>
                  <a:pt x="83582" y="21373"/>
                </a:lnTo>
                <a:lnTo>
                  <a:pt x="81233" y="13688"/>
                </a:lnTo>
                <a:lnTo>
                  <a:pt x="76026" y="8119"/>
                </a:lnTo>
                <a:lnTo>
                  <a:pt x="66907" y="5973"/>
                </a:lnTo>
                <a:lnTo>
                  <a:pt x="90581" y="5973"/>
                </a:lnTo>
                <a:lnTo>
                  <a:pt x="94151" y="8047"/>
                </a:lnTo>
                <a:lnTo>
                  <a:pt x="100102" y="17639"/>
                </a:lnTo>
                <a:lnTo>
                  <a:pt x="102017" y="30530"/>
                </a:lnTo>
                <a:lnTo>
                  <a:pt x="102017" y="89599"/>
                </a:lnTo>
                <a:close/>
              </a:path>
              <a:path w="118745" h="97789">
                <a:moveTo>
                  <a:pt x="0" y="97564"/>
                </a:moveTo>
                <a:lnTo>
                  <a:pt x="0" y="89599"/>
                </a:lnTo>
                <a:lnTo>
                  <a:pt x="50346" y="89599"/>
                </a:lnTo>
                <a:lnTo>
                  <a:pt x="50346" y="96900"/>
                </a:lnTo>
                <a:lnTo>
                  <a:pt x="15898" y="96900"/>
                </a:lnTo>
                <a:lnTo>
                  <a:pt x="0" y="97564"/>
                </a:lnTo>
                <a:close/>
              </a:path>
              <a:path w="118745" h="97789">
                <a:moveTo>
                  <a:pt x="68232" y="97564"/>
                </a:moveTo>
                <a:lnTo>
                  <a:pt x="67570" y="97564"/>
                </a:lnTo>
                <a:lnTo>
                  <a:pt x="67570" y="89599"/>
                </a:lnTo>
                <a:lnTo>
                  <a:pt x="118578" y="89599"/>
                </a:lnTo>
                <a:lnTo>
                  <a:pt x="118578" y="96900"/>
                </a:lnTo>
                <a:lnTo>
                  <a:pt x="83468" y="96900"/>
                </a:lnTo>
                <a:lnTo>
                  <a:pt x="68232" y="97564"/>
                </a:lnTo>
                <a:close/>
              </a:path>
              <a:path w="118745" h="97789">
                <a:moveTo>
                  <a:pt x="50346" y="97564"/>
                </a:moveTo>
                <a:lnTo>
                  <a:pt x="48358" y="97564"/>
                </a:lnTo>
                <a:lnTo>
                  <a:pt x="33122" y="96900"/>
                </a:lnTo>
                <a:lnTo>
                  <a:pt x="50346" y="96900"/>
                </a:lnTo>
                <a:lnTo>
                  <a:pt x="50346" y="97564"/>
                </a:lnTo>
                <a:close/>
              </a:path>
              <a:path w="118745" h="97789">
                <a:moveTo>
                  <a:pt x="118578" y="97564"/>
                </a:moveTo>
                <a:lnTo>
                  <a:pt x="100133" y="97004"/>
                </a:lnTo>
                <a:lnTo>
                  <a:pt x="92743" y="96900"/>
                </a:lnTo>
                <a:lnTo>
                  <a:pt x="118578" y="96900"/>
                </a:lnTo>
                <a:lnTo>
                  <a:pt x="118578" y="9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78990" y="2070008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60" h="317500">
                <a:moveTo>
                  <a:pt x="72207" y="317250"/>
                </a:moveTo>
                <a:lnTo>
                  <a:pt x="70219" y="317250"/>
                </a:lnTo>
                <a:lnTo>
                  <a:pt x="63760" y="313423"/>
                </a:lnTo>
                <a:lnTo>
                  <a:pt x="35937" y="283370"/>
                </a:lnTo>
                <a:lnTo>
                  <a:pt x="10060" y="230398"/>
                </a:lnTo>
                <a:lnTo>
                  <a:pt x="786" y="179396"/>
                </a:lnTo>
                <a:lnTo>
                  <a:pt x="0" y="158625"/>
                </a:lnTo>
                <a:lnTo>
                  <a:pt x="869" y="137231"/>
                </a:lnTo>
                <a:lnTo>
                  <a:pt x="10060" y="87971"/>
                </a:lnTo>
                <a:lnTo>
                  <a:pt x="35099" y="34999"/>
                </a:lnTo>
                <a:lnTo>
                  <a:pt x="63564" y="3951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3"/>
                </a:lnTo>
                <a:lnTo>
                  <a:pt x="73532" y="4645"/>
                </a:lnTo>
                <a:lnTo>
                  <a:pt x="68894" y="8628"/>
                </a:lnTo>
                <a:lnTo>
                  <a:pt x="44819" y="41118"/>
                </a:lnTo>
                <a:lnTo>
                  <a:pt x="29313" y="77902"/>
                </a:lnTo>
                <a:lnTo>
                  <a:pt x="21012" y="117548"/>
                </a:lnTo>
                <a:lnTo>
                  <a:pt x="18548" y="158625"/>
                </a:lnTo>
                <a:lnTo>
                  <a:pt x="20722" y="196601"/>
                </a:lnTo>
                <a:lnTo>
                  <a:pt x="28485" y="235946"/>
                </a:lnTo>
                <a:lnTo>
                  <a:pt x="43701" y="273798"/>
                </a:lnTo>
                <a:lnTo>
                  <a:pt x="68232" y="307294"/>
                </a:lnTo>
                <a:lnTo>
                  <a:pt x="73532" y="312604"/>
                </a:lnTo>
                <a:lnTo>
                  <a:pt x="73532" y="316586"/>
                </a:lnTo>
                <a:lnTo>
                  <a:pt x="72207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9683" y="2167578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7" y="52432"/>
                </a:moveTo>
                <a:lnTo>
                  <a:pt x="0" y="52432"/>
                </a:lnTo>
                <a:lnTo>
                  <a:pt x="0" y="49114"/>
                </a:lnTo>
                <a:lnTo>
                  <a:pt x="2328" y="40039"/>
                </a:lnTo>
                <a:lnTo>
                  <a:pt x="9688" y="23312"/>
                </a:lnTo>
                <a:lnTo>
                  <a:pt x="22637" y="7207"/>
                </a:lnTo>
                <a:lnTo>
                  <a:pt x="41735" y="0"/>
                </a:lnTo>
                <a:lnTo>
                  <a:pt x="52582" y="2084"/>
                </a:lnTo>
                <a:lnTo>
                  <a:pt x="60329" y="7300"/>
                </a:lnTo>
                <a:lnTo>
                  <a:pt x="41072" y="7300"/>
                </a:lnTo>
                <a:lnTo>
                  <a:pt x="33495" y="8939"/>
                </a:lnTo>
                <a:lnTo>
                  <a:pt x="25173" y="14933"/>
                </a:lnTo>
                <a:lnTo>
                  <a:pt x="16851" y="26900"/>
                </a:lnTo>
                <a:lnTo>
                  <a:pt x="9274" y="46459"/>
                </a:lnTo>
                <a:lnTo>
                  <a:pt x="7287" y="51768"/>
                </a:lnTo>
                <a:lnTo>
                  <a:pt x="7287" y="52432"/>
                </a:lnTo>
                <a:close/>
              </a:path>
              <a:path w="139700" h="144144">
                <a:moveTo>
                  <a:pt x="82897" y="136722"/>
                </a:moveTo>
                <a:lnTo>
                  <a:pt x="69557" y="136722"/>
                </a:lnTo>
                <a:lnTo>
                  <a:pt x="93726" y="125211"/>
                </a:lnTo>
                <a:lnTo>
                  <a:pt x="111374" y="98891"/>
                </a:lnTo>
                <a:lnTo>
                  <a:pt x="122191" y="70082"/>
                </a:lnTo>
                <a:lnTo>
                  <a:pt x="125865" y="51105"/>
                </a:lnTo>
                <a:lnTo>
                  <a:pt x="125037" y="42850"/>
                </a:lnTo>
                <a:lnTo>
                  <a:pt x="122719" y="35839"/>
                </a:lnTo>
                <a:lnTo>
                  <a:pt x="119158" y="29825"/>
                </a:lnTo>
                <a:lnTo>
                  <a:pt x="114604" y="24557"/>
                </a:lnTo>
                <a:lnTo>
                  <a:pt x="111291" y="21238"/>
                </a:lnTo>
                <a:lnTo>
                  <a:pt x="109966" y="19247"/>
                </a:lnTo>
                <a:lnTo>
                  <a:pt x="109966" y="8628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1099"/>
                </a:lnTo>
                <a:lnTo>
                  <a:pt x="134395" y="4811"/>
                </a:lnTo>
                <a:lnTo>
                  <a:pt x="137780" y="11759"/>
                </a:lnTo>
                <a:lnTo>
                  <a:pt x="139115" y="22565"/>
                </a:lnTo>
                <a:lnTo>
                  <a:pt x="135492" y="48543"/>
                </a:lnTo>
                <a:lnTo>
                  <a:pt x="123547" y="89516"/>
                </a:lnTo>
                <a:lnTo>
                  <a:pt x="101665" y="127379"/>
                </a:lnTo>
                <a:lnTo>
                  <a:pt x="82897" y="136722"/>
                </a:lnTo>
                <a:close/>
              </a:path>
              <a:path w="139700" h="144144">
                <a:moveTo>
                  <a:pt x="68232" y="144023"/>
                </a:moveTo>
                <a:lnTo>
                  <a:pt x="55459" y="142654"/>
                </a:lnTo>
                <a:lnTo>
                  <a:pt x="41569" y="137054"/>
                </a:lnTo>
                <a:lnTo>
                  <a:pt x="30411" y="124983"/>
                </a:lnTo>
                <a:lnTo>
                  <a:pt x="25836" y="104201"/>
                </a:lnTo>
                <a:lnTo>
                  <a:pt x="26674" y="93665"/>
                </a:lnTo>
                <a:lnTo>
                  <a:pt x="43722" y="39158"/>
                </a:lnTo>
                <a:lnTo>
                  <a:pt x="49021" y="25220"/>
                </a:lnTo>
                <a:lnTo>
                  <a:pt x="49021" y="7300"/>
                </a:lnTo>
                <a:lnTo>
                  <a:pt x="60329" y="7300"/>
                </a:lnTo>
                <a:lnTo>
                  <a:pt x="60945" y="7715"/>
                </a:lnTo>
                <a:lnTo>
                  <a:pt x="66328" y="15959"/>
                </a:lnTo>
                <a:lnTo>
                  <a:pt x="68232" y="25884"/>
                </a:lnTo>
                <a:lnTo>
                  <a:pt x="68232" y="31857"/>
                </a:lnTo>
                <a:lnTo>
                  <a:pt x="66245" y="36503"/>
                </a:lnTo>
                <a:lnTo>
                  <a:pt x="64257" y="41813"/>
                </a:lnTo>
                <a:lnTo>
                  <a:pt x="57167" y="61071"/>
                </a:lnTo>
                <a:lnTo>
                  <a:pt x="51257" y="78897"/>
                </a:lnTo>
                <a:lnTo>
                  <a:pt x="47209" y="95106"/>
                </a:lnTo>
                <a:lnTo>
                  <a:pt x="45709" y="109511"/>
                </a:lnTo>
                <a:lnTo>
                  <a:pt x="47106" y="120482"/>
                </a:lnTo>
                <a:lnTo>
                  <a:pt x="51422" y="129090"/>
                </a:lnTo>
                <a:lnTo>
                  <a:pt x="58844" y="134711"/>
                </a:lnTo>
                <a:lnTo>
                  <a:pt x="69557" y="136722"/>
                </a:lnTo>
                <a:lnTo>
                  <a:pt x="82897" y="136722"/>
                </a:lnTo>
                <a:lnTo>
                  <a:pt x="68232" y="144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53909" y="2070009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2649" y="317250"/>
                </a:moveTo>
                <a:lnTo>
                  <a:pt x="1324" y="317250"/>
                </a:lnTo>
                <a:lnTo>
                  <a:pt x="0" y="315922"/>
                </a:lnTo>
                <a:lnTo>
                  <a:pt x="0" y="312604"/>
                </a:lnTo>
                <a:lnTo>
                  <a:pt x="3974" y="308622"/>
                </a:lnTo>
                <a:lnTo>
                  <a:pt x="28432" y="276038"/>
                </a:lnTo>
                <a:lnTo>
                  <a:pt x="44135" y="239099"/>
                </a:lnTo>
                <a:lnTo>
                  <a:pt x="52508" y="199422"/>
                </a:lnTo>
                <a:lnTo>
                  <a:pt x="54982" y="158625"/>
                </a:lnTo>
                <a:lnTo>
                  <a:pt x="51701" y="111885"/>
                </a:lnTo>
                <a:lnTo>
                  <a:pt x="42147" y="71431"/>
                </a:lnTo>
                <a:lnTo>
                  <a:pt x="26756" y="37571"/>
                </a:lnTo>
                <a:lnTo>
                  <a:pt x="5961" y="10619"/>
                </a:lnTo>
                <a:lnTo>
                  <a:pt x="0" y="4645"/>
                </a:lnTo>
                <a:lnTo>
                  <a:pt x="0" y="1327"/>
                </a:lnTo>
                <a:lnTo>
                  <a:pt x="1324" y="0"/>
                </a:lnTo>
                <a:lnTo>
                  <a:pt x="2649" y="0"/>
                </a:lnTo>
                <a:lnTo>
                  <a:pt x="36930" y="33879"/>
                </a:lnTo>
                <a:lnTo>
                  <a:pt x="62911" y="86851"/>
                </a:lnTo>
                <a:lnTo>
                  <a:pt x="72641" y="137853"/>
                </a:lnTo>
                <a:lnTo>
                  <a:pt x="73531" y="158625"/>
                </a:lnTo>
                <a:lnTo>
                  <a:pt x="72651" y="180019"/>
                </a:lnTo>
                <a:lnTo>
                  <a:pt x="63190" y="229278"/>
                </a:lnTo>
                <a:lnTo>
                  <a:pt x="37769" y="281970"/>
                </a:lnTo>
                <a:lnTo>
                  <a:pt x="9304" y="313205"/>
                </a:lnTo>
                <a:lnTo>
                  <a:pt x="2649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75800" y="206801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625" y="0"/>
                </a:lnTo>
              </a:path>
            </a:pathLst>
          </a:custGeom>
          <a:ln w="10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57612" y="2073333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696"/>
                </a:lnTo>
              </a:path>
            </a:pathLst>
          </a:custGeom>
          <a:ln w="112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89777" y="2083952"/>
            <a:ext cx="158115" cy="288925"/>
          </a:xfrm>
          <a:custGeom>
            <a:avLst/>
            <a:gdLst/>
            <a:ahLst/>
            <a:cxnLst/>
            <a:rect l="l" t="t" r="r" b="b"/>
            <a:pathLst>
              <a:path w="158115" h="288925">
                <a:moveTo>
                  <a:pt x="100692" y="86945"/>
                </a:moveTo>
                <a:lnTo>
                  <a:pt x="79494" y="86945"/>
                </a:lnTo>
                <a:lnTo>
                  <a:pt x="83944" y="63300"/>
                </a:lnTo>
                <a:lnTo>
                  <a:pt x="98725" y="18199"/>
                </a:lnTo>
                <a:lnTo>
                  <a:pt x="129840" y="0"/>
                </a:lnTo>
                <a:lnTo>
                  <a:pt x="139777" y="1368"/>
                </a:lnTo>
                <a:lnTo>
                  <a:pt x="148720" y="5475"/>
                </a:lnTo>
                <a:lnTo>
                  <a:pt x="150442" y="7300"/>
                </a:lnTo>
                <a:lnTo>
                  <a:pt x="123215" y="7300"/>
                </a:lnTo>
                <a:lnTo>
                  <a:pt x="117916" y="11946"/>
                </a:lnTo>
                <a:lnTo>
                  <a:pt x="107979" y="51105"/>
                </a:lnTo>
                <a:lnTo>
                  <a:pt x="100692" y="86945"/>
                </a:lnTo>
                <a:close/>
              </a:path>
              <a:path w="158115" h="288925">
                <a:moveTo>
                  <a:pt x="140439" y="41149"/>
                </a:moveTo>
                <a:lnTo>
                  <a:pt x="134477" y="41149"/>
                </a:lnTo>
                <a:lnTo>
                  <a:pt x="128515" y="37167"/>
                </a:lnTo>
                <a:lnTo>
                  <a:pt x="128515" y="25220"/>
                </a:lnTo>
                <a:lnTo>
                  <a:pt x="131827" y="14601"/>
                </a:lnTo>
                <a:lnTo>
                  <a:pt x="145739" y="13274"/>
                </a:lnTo>
                <a:lnTo>
                  <a:pt x="139777" y="7300"/>
                </a:lnTo>
                <a:lnTo>
                  <a:pt x="150442" y="7300"/>
                </a:lnTo>
                <a:lnTo>
                  <a:pt x="155179" y="12319"/>
                </a:lnTo>
                <a:lnTo>
                  <a:pt x="157663" y="21902"/>
                </a:lnTo>
                <a:lnTo>
                  <a:pt x="156090" y="30229"/>
                </a:lnTo>
                <a:lnTo>
                  <a:pt x="152032" y="36254"/>
                </a:lnTo>
                <a:lnTo>
                  <a:pt x="146484" y="39915"/>
                </a:lnTo>
                <a:lnTo>
                  <a:pt x="140439" y="41149"/>
                </a:lnTo>
                <a:close/>
              </a:path>
              <a:path w="158115" h="288925">
                <a:moveTo>
                  <a:pt x="135802" y="96900"/>
                </a:moveTo>
                <a:lnTo>
                  <a:pt x="48358" y="96900"/>
                </a:lnTo>
                <a:lnTo>
                  <a:pt x="48358" y="86945"/>
                </a:lnTo>
                <a:lnTo>
                  <a:pt x="135802" y="86945"/>
                </a:lnTo>
                <a:lnTo>
                  <a:pt x="135802" y="96900"/>
                </a:lnTo>
                <a:close/>
              </a:path>
              <a:path w="158115" h="288925">
                <a:moveTo>
                  <a:pt x="43331" y="282073"/>
                </a:moveTo>
                <a:lnTo>
                  <a:pt x="26498" y="282073"/>
                </a:lnTo>
                <a:lnTo>
                  <a:pt x="36993" y="277033"/>
                </a:lnTo>
                <a:lnTo>
                  <a:pt x="44384" y="263656"/>
                </a:lnTo>
                <a:lnTo>
                  <a:pt x="49787" y="244553"/>
                </a:lnTo>
                <a:lnTo>
                  <a:pt x="54320" y="222340"/>
                </a:lnTo>
                <a:lnTo>
                  <a:pt x="78169" y="96900"/>
                </a:lnTo>
                <a:lnTo>
                  <a:pt x="99367" y="96900"/>
                </a:lnTo>
                <a:lnTo>
                  <a:pt x="80156" y="197783"/>
                </a:lnTo>
                <a:lnTo>
                  <a:pt x="69164" y="240623"/>
                </a:lnTo>
                <a:lnTo>
                  <a:pt x="48855" y="277925"/>
                </a:lnTo>
                <a:lnTo>
                  <a:pt x="43331" y="282073"/>
                </a:lnTo>
                <a:close/>
              </a:path>
              <a:path w="158115" h="288925">
                <a:moveTo>
                  <a:pt x="26498" y="288710"/>
                </a:moveTo>
                <a:lnTo>
                  <a:pt x="17047" y="287342"/>
                </a:lnTo>
                <a:lnTo>
                  <a:pt x="8529" y="283235"/>
                </a:lnTo>
                <a:lnTo>
                  <a:pt x="2370" y="276390"/>
                </a:lnTo>
                <a:lnTo>
                  <a:pt x="0" y="266808"/>
                </a:lnTo>
                <a:lnTo>
                  <a:pt x="0" y="254862"/>
                </a:lnTo>
                <a:lnTo>
                  <a:pt x="8611" y="248225"/>
                </a:lnTo>
                <a:lnTo>
                  <a:pt x="23185" y="248225"/>
                </a:lnTo>
                <a:lnTo>
                  <a:pt x="28485" y="252207"/>
                </a:lnTo>
                <a:lnTo>
                  <a:pt x="28485" y="264153"/>
                </a:lnTo>
                <a:lnTo>
                  <a:pt x="25835" y="275436"/>
                </a:lnTo>
                <a:lnTo>
                  <a:pt x="11261" y="276100"/>
                </a:lnTo>
                <a:lnTo>
                  <a:pt x="17223" y="282073"/>
                </a:lnTo>
                <a:lnTo>
                  <a:pt x="43331" y="282073"/>
                </a:lnTo>
                <a:lnTo>
                  <a:pt x="38608" y="285620"/>
                </a:lnTo>
                <a:lnTo>
                  <a:pt x="26498" y="288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161" y="2256511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546"/>
                </a:moveTo>
                <a:lnTo>
                  <a:pt x="31859" y="97585"/>
                </a:lnTo>
                <a:lnTo>
                  <a:pt x="15236" y="86779"/>
                </a:lnTo>
                <a:lnTo>
                  <a:pt x="4078" y="70746"/>
                </a:lnTo>
                <a:lnTo>
                  <a:pt x="0" y="51105"/>
                </a:lnTo>
                <a:lnTo>
                  <a:pt x="3726" y="32479"/>
                </a:lnTo>
                <a:lnTo>
                  <a:pt x="14408" y="16094"/>
                </a:lnTo>
                <a:lnTo>
                  <a:pt x="31300" y="4438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88"/>
                </a:lnTo>
                <a:lnTo>
                  <a:pt x="83686" y="7300"/>
                </a:lnTo>
                <a:lnTo>
                  <a:pt x="54320" y="7300"/>
                </a:lnTo>
                <a:lnTo>
                  <a:pt x="40274" y="10131"/>
                </a:lnTo>
                <a:lnTo>
                  <a:pt x="29396" y="18500"/>
                </a:lnTo>
                <a:lnTo>
                  <a:pt x="22368" y="32220"/>
                </a:lnTo>
                <a:lnTo>
                  <a:pt x="19873" y="51105"/>
                </a:lnTo>
                <a:lnTo>
                  <a:pt x="23216" y="71285"/>
                </a:lnTo>
                <a:lnTo>
                  <a:pt x="31714" y="84622"/>
                </a:lnTo>
                <a:lnTo>
                  <a:pt x="43069" y="91985"/>
                </a:lnTo>
                <a:lnTo>
                  <a:pt x="54983" y="94245"/>
                </a:lnTo>
                <a:lnTo>
                  <a:pt x="76876" y="94245"/>
                </a:lnTo>
                <a:lnTo>
                  <a:pt x="72724" y="97356"/>
                </a:lnTo>
                <a:lnTo>
                  <a:pt x="52333" y="101546"/>
                </a:lnTo>
                <a:close/>
              </a:path>
              <a:path w="93979" h="101600">
                <a:moveTo>
                  <a:pt x="86118" y="30530"/>
                </a:moveTo>
                <a:lnTo>
                  <a:pt x="73532" y="30530"/>
                </a:lnTo>
                <a:lnTo>
                  <a:pt x="69557" y="26548"/>
                </a:lnTo>
                <a:lnTo>
                  <a:pt x="69557" y="15928"/>
                </a:lnTo>
                <a:lnTo>
                  <a:pt x="71544" y="12610"/>
                </a:lnTo>
                <a:lnTo>
                  <a:pt x="75519" y="10619"/>
                </a:lnTo>
                <a:lnTo>
                  <a:pt x="67570" y="7300"/>
                </a:lnTo>
                <a:lnTo>
                  <a:pt x="83686" y="7300"/>
                </a:lnTo>
                <a:lnTo>
                  <a:pt x="85797" y="8399"/>
                </a:lnTo>
                <a:lnTo>
                  <a:pt x="90755" y="19911"/>
                </a:lnTo>
                <a:lnTo>
                  <a:pt x="90755" y="27211"/>
                </a:lnTo>
                <a:lnTo>
                  <a:pt x="86118" y="30530"/>
                </a:lnTo>
                <a:close/>
              </a:path>
              <a:path w="93979" h="101600">
                <a:moveTo>
                  <a:pt x="76876" y="94245"/>
                </a:moveTo>
                <a:lnTo>
                  <a:pt x="54983" y="94245"/>
                </a:lnTo>
                <a:lnTo>
                  <a:pt x="64868" y="92897"/>
                </a:lnTo>
                <a:lnTo>
                  <a:pt x="73449" y="88936"/>
                </a:lnTo>
                <a:lnTo>
                  <a:pt x="80415" y="82485"/>
                </a:lnTo>
                <a:lnTo>
                  <a:pt x="85456" y="73671"/>
                </a:lnTo>
                <a:lnTo>
                  <a:pt x="86118" y="70352"/>
                </a:lnTo>
                <a:lnTo>
                  <a:pt x="86781" y="69688"/>
                </a:lnTo>
                <a:lnTo>
                  <a:pt x="93405" y="69688"/>
                </a:lnTo>
                <a:lnTo>
                  <a:pt x="93405" y="72343"/>
                </a:lnTo>
                <a:lnTo>
                  <a:pt x="91645" y="78026"/>
                </a:lnTo>
                <a:lnTo>
                  <a:pt x="85290" y="87940"/>
                </a:lnTo>
                <a:lnTo>
                  <a:pt x="76876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8796" y="2256511"/>
            <a:ext cx="95885" cy="101600"/>
          </a:xfrm>
          <a:custGeom>
            <a:avLst/>
            <a:gdLst/>
            <a:ahLst/>
            <a:cxnLst/>
            <a:rect l="l" t="t" r="r" b="b"/>
            <a:pathLst>
              <a:path w="95884" h="101600">
                <a:moveTo>
                  <a:pt x="54320" y="101546"/>
                </a:moveTo>
                <a:lnTo>
                  <a:pt x="33257" y="97481"/>
                </a:lnTo>
                <a:lnTo>
                  <a:pt x="15981" y="86447"/>
                </a:lnTo>
                <a:lnTo>
                  <a:pt x="4295" y="70186"/>
                </a:lnTo>
                <a:lnTo>
                  <a:pt x="0" y="50441"/>
                </a:lnTo>
                <a:lnTo>
                  <a:pt x="3964" y="31079"/>
                </a:lnTo>
                <a:lnTo>
                  <a:pt x="14822" y="15016"/>
                </a:lnTo>
                <a:lnTo>
                  <a:pt x="31021" y="4054"/>
                </a:lnTo>
                <a:lnTo>
                  <a:pt x="51008" y="0"/>
                </a:lnTo>
                <a:lnTo>
                  <a:pt x="71917" y="4044"/>
                </a:lnTo>
                <a:lnTo>
                  <a:pt x="75336" y="6637"/>
                </a:lnTo>
                <a:lnTo>
                  <a:pt x="51008" y="6637"/>
                </a:lnTo>
                <a:lnTo>
                  <a:pt x="43266" y="7850"/>
                </a:lnTo>
                <a:lnTo>
                  <a:pt x="33785" y="12859"/>
                </a:lnTo>
                <a:lnTo>
                  <a:pt x="25297" y="23717"/>
                </a:lnTo>
                <a:lnTo>
                  <a:pt x="20535" y="42477"/>
                </a:lnTo>
                <a:lnTo>
                  <a:pt x="95194" y="42477"/>
                </a:lnTo>
                <a:lnTo>
                  <a:pt x="95392" y="43804"/>
                </a:lnTo>
                <a:lnTo>
                  <a:pt x="95392" y="48450"/>
                </a:lnTo>
                <a:lnTo>
                  <a:pt x="20535" y="48450"/>
                </a:lnTo>
                <a:lnTo>
                  <a:pt x="20660" y="55678"/>
                </a:lnTo>
                <a:lnTo>
                  <a:pt x="40575" y="90844"/>
                </a:lnTo>
                <a:lnTo>
                  <a:pt x="55645" y="94245"/>
                </a:lnTo>
                <a:lnTo>
                  <a:pt x="78134" y="94245"/>
                </a:lnTo>
                <a:lnTo>
                  <a:pt x="73314" y="97636"/>
                </a:lnTo>
                <a:lnTo>
                  <a:pt x="54320" y="101546"/>
                </a:lnTo>
                <a:close/>
              </a:path>
              <a:path w="95884" h="101600">
                <a:moveTo>
                  <a:pt x="95194" y="42477"/>
                </a:moveTo>
                <a:lnTo>
                  <a:pt x="79494" y="42477"/>
                </a:lnTo>
                <a:lnTo>
                  <a:pt x="78955" y="34637"/>
                </a:lnTo>
                <a:lnTo>
                  <a:pt x="75685" y="22565"/>
                </a:lnTo>
                <a:lnTo>
                  <a:pt x="67197" y="11490"/>
                </a:lnTo>
                <a:lnTo>
                  <a:pt x="51008" y="6637"/>
                </a:lnTo>
                <a:lnTo>
                  <a:pt x="75336" y="6637"/>
                </a:lnTo>
                <a:lnTo>
                  <a:pt x="85621" y="14435"/>
                </a:lnTo>
                <a:lnTo>
                  <a:pt x="93115" y="28559"/>
                </a:lnTo>
                <a:lnTo>
                  <a:pt x="95194" y="42477"/>
                </a:lnTo>
                <a:close/>
              </a:path>
              <a:path w="95884" h="101600">
                <a:moveTo>
                  <a:pt x="78134" y="94245"/>
                </a:moveTo>
                <a:lnTo>
                  <a:pt x="55645" y="94245"/>
                </a:lnTo>
                <a:lnTo>
                  <a:pt x="63036" y="93447"/>
                </a:lnTo>
                <a:lnTo>
                  <a:pt x="72041" y="90346"/>
                </a:lnTo>
                <a:lnTo>
                  <a:pt x="80798" y="83885"/>
                </a:lnTo>
                <a:lnTo>
                  <a:pt x="87443" y="73007"/>
                </a:lnTo>
                <a:lnTo>
                  <a:pt x="88105" y="70352"/>
                </a:lnTo>
                <a:lnTo>
                  <a:pt x="88768" y="69025"/>
                </a:lnTo>
                <a:lnTo>
                  <a:pt x="94730" y="69025"/>
                </a:lnTo>
                <a:lnTo>
                  <a:pt x="95392" y="71679"/>
                </a:lnTo>
                <a:lnTo>
                  <a:pt x="95392" y="72343"/>
                </a:lnTo>
                <a:lnTo>
                  <a:pt x="93167" y="78866"/>
                </a:lnTo>
                <a:lnTo>
                  <a:pt x="86035" y="88687"/>
                </a:lnTo>
                <a:lnTo>
                  <a:pt x="78134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64725" y="2257839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4447" y="89599"/>
                </a:moveTo>
                <a:lnTo>
                  <a:pt x="16561" y="89599"/>
                </a:lnTo>
                <a:lnTo>
                  <a:pt x="16561" y="11946"/>
                </a:lnTo>
                <a:lnTo>
                  <a:pt x="15236" y="10619"/>
                </a:lnTo>
                <a:lnTo>
                  <a:pt x="0" y="10619"/>
                </a:lnTo>
                <a:lnTo>
                  <a:pt x="0" y="2654"/>
                </a:lnTo>
                <a:lnTo>
                  <a:pt x="32460" y="0"/>
                </a:lnTo>
                <a:lnTo>
                  <a:pt x="32460" y="21238"/>
                </a:lnTo>
                <a:lnTo>
                  <a:pt x="40421" y="21238"/>
                </a:lnTo>
                <a:lnTo>
                  <a:pt x="37480" y="25293"/>
                </a:lnTo>
                <a:lnTo>
                  <a:pt x="34447" y="40485"/>
                </a:lnTo>
                <a:lnTo>
                  <a:pt x="34447" y="89599"/>
                </a:lnTo>
                <a:close/>
              </a:path>
              <a:path w="118745" h="97789">
                <a:moveTo>
                  <a:pt x="40421" y="21238"/>
                </a:moveTo>
                <a:lnTo>
                  <a:pt x="33122" y="21238"/>
                </a:lnTo>
                <a:lnTo>
                  <a:pt x="38711" y="13159"/>
                </a:lnTo>
                <a:lnTo>
                  <a:pt x="46537" y="6388"/>
                </a:lnTo>
                <a:lnTo>
                  <a:pt x="56598" y="1731"/>
                </a:lnTo>
                <a:lnTo>
                  <a:pt x="68894" y="0"/>
                </a:lnTo>
                <a:lnTo>
                  <a:pt x="84131" y="2063"/>
                </a:lnTo>
                <a:lnTo>
                  <a:pt x="90840" y="5973"/>
                </a:lnTo>
                <a:lnTo>
                  <a:pt x="67570" y="5973"/>
                </a:lnTo>
                <a:lnTo>
                  <a:pt x="55966" y="8099"/>
                </a:lnTo>
                <a:lnTo>
                  <a:pt x="45295" y="14518"/>
                </a:lnTo>
                <a:lnTo>
                  <a:pt x="40421" y="21238"/>
                </a:lnTo>
                <a:close/>
              </a:path>
              <a:path w="118745" h="97789">
                <a:moveTo>
                  <a:pt x="102017" y="89599"/>
                </a:moveTo>
                <a:lnTo>
                  <a:pt x="84793" y="89599"/>
                </a:lnTo>
                <a:lnTo>
                  <a:pt x="84793" y="29866"/>
                </a:lnTo>
                <a:lnTo>
                  <a:pt x="84245" y="21373"/>
                </a:lnTo>
                <a:lnTo>
                  <a:pt x="81895" y="13688"/>
                </a:lnTo>
                <a:lnTo>
                  <a:pt x="76689" y="8119"/>
                </a:lnTo>
                <a:lnTo>
                  <a:pt x="67570" y="5973"/>
                </a:lnTo>
                <a:lnTo>
                  <a:pt x="90840" y="5973"/>
                </a:lnTo>
                <a:lnTo>
                  <a:pt x="94399" y="8047"/>
                </a:lnTo>
                <a:lnTo>
                  <a:pt x="100195" y="17639"/>
                </a:lnTo>
                <a:lnTo>
                  <a:pt x="102017" y="30530"/>
                </a:lnTo>
                <a:lnTo>
                  <a:pt x="102017" y="89599"/>
                </a:lnTo>
                <a:close/>
              </a:path>
              <a:path w="118745" h="97789">
                <a:moveTo>
                  <a:pt x="662" y="97564"/>
                </a:moveTo>
                <a:lnTo>
                  <a:pt x="0" y="97564"/>
                </a:lnTo>
                <a:lnTo>
                  <a:pt x="0" y="89599"/>
                </a:lnTo>
                <a:lnTo>
                  <a:pt x="51008" y="89599"/>
                </a:lnTo>
                <a:lnTo>
                  <a:pt x="51008" y="96900"/>
                </a:lnTo>
                <a:lnTo>
                  <a:pt x="15898" y="96900"/>
                </a:lnTo>
                <a:lnTo>
                  <a:pt x="662" y="97564"/>
                </a:lnTo>
                <a:close/>
              </a:path>
              <a:path w="118745" h="97789">
                <a:moveTo>
                  <a:pt x="68894" y="97564"/>
                </a:moveTo>
                <a:lnTo>
                  <a:pt x="68232" y="97564"/>
                </a:lnTo>
                <a:lnTo>
                  <a:pt x="68232" y="89599"/>
                </a:lnTo>
                <a:lnTo>
                  <a:pt x="118578" y="89599"/>
                </a:lnTo>
                <a:lnTo>
                  <a:pt x="118578" y="96900"/>
                </a:lnTo>
                <a:lnTo>
                  <a:pt x="84131" y="96900"/>
                </a:lnTo>
                <a:lnTo>
                  <a:pt x="68894" y="97564"/>
                </a:lnTo>
                <a:close/>
              </a:path>
              <a:path w="118745" h="97789">
                <a:moveTo>
                  <a:pt x="51008" y="97564"/>
                </a:moveTo>
                <a:lnTo>
                  <a:pt x="32563" y="97004"/>
                </a:lnTo>
                <a:lnTo>
                  <a:pt x="25173" y="96900"/>
                </a:lnTo>
                <a:lnTo>
                  <a:pt x="51008" y="96900"/>
                </a:lnTo>
                <a:lnTo>
                  <a:pt x="51008" y="97564"/>
                </a:lnTo>
                <a:close/>
              </a:path>
              <a:path w="118745" h="97789">
                <a:moveTo>
                  <a:pt x="118578" y="97564"/>
                </a:moveTo>
                <a:lnTo>
                  <a:pt x="116591" y="97564"/>
                </a:lnTo>
                <a:lnTo>
                  <a:pt x="101355" y="96900"/>
                </a:lnTo>
                <a:lnTo>
                  <a:pt x="118578" y="96900"/>
                </a:lnTo>
                <a:lnTo>
                  <a:pt x="118578" y="9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78059" y="2070011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72207" y="317250"/>
                </a:moveTo>
                <a:lnTo>
                  <a:pt x="70219" y="317250"/>
                </a:lnTo>
                <a:lnTo>
                  <a:pt x="64143" y="313423"/>
                </a:lnTo>
                <a:lnTo>
                  <a:pt x="36590" y="283370"/>
                </a:lnTo>
                <a:lnTo>
                  <a:pt x="10619" y="230398"/>
                </a:lnTo>
                <a:lnTo>
                  <a:pt x="890" y="179396"/>
                </a:lnTo>
                <a:lnTo>
                  <a:pt x="0" y="158625"/>
                </a:lnTo>
                <a:lnTo>
                  <a:pt x="869" y="137231"/>
                </a:lnTo>
                <a:lnTo>
                  <a:pt x="10060" y="87971"/>
                </a:lnTo>
                <a:lnTo>
                  <a:pt x="35472" y="34999"/>
                </a:lnTo>
                <a:lnTo>
                  <a:pt x="63936" y="3951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3"/>
                </a:lnTo>
                <a:lnTo>
                  <a:pt x="73532" y="4645"/>
                </a:lnTo>
                <a:lnTo>
                  <a:pt x="69557" y="8628"/>
                </a:lnTo>
                <a:lnTo>
                  <a:pt x="45098" y="41118"/>
                </a:lnTo>
                <a:lnTo>
                  <a:pt x="29396" y="77902"/>
                </a:lnTo>
                <a:lnTo>
                  <a:pt x="21022" y="117548"/>
                </a:lnTo>
                <a:lnTo>
                  <a:pt x="18548" y="158625"/>
                </a:lnTo>
                <a:lnTo>
                  <a:pt x="20722" y="196601"/>
                </a:lnTo>
                <a:lnTo>
                  <a:pt x="28485" y="235946"/>
                </a:lnTo>
                <a:lnTo>
                  <a:pt x="43701" y="273798"/>
                </a:lnTo>
                <a:lnTo>
                  <a:pt x="68232" y="307294"/>
                </a:lnTo>
                <a:lnTo>
                  <a:pt x="73532" y="312604"/>
                </a:lnTo>
                <a:lnTo>
                  <a:pt x="73532" y="316586"/>
                </a:lnTo>
                <a:lnTo>
                  <a:pt x="72207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79415" y="2167581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6624" y="52432"/>
                </a:moveTo>
                <a:lnTo>
                  <a:pt x="0" y="52432"/>
                </a:lnTo>
                <a:lnTo>
                  <a:pt x="0" y="49114"/>
                </a:lnTo>
                <a:lnTo>
                  <a:pt x="2328" y="40039"/>
                </a:lnTo>
                <a:lnTo>
                  <a:pt x="9688" y="23312"/>
                </a:lnTo>
                <a:lnTo>
                  <a:pt x="22637" y="7207"/>
                </a:lnTo>
                <a:lnTo>
                  <a:pt x="41734" y="0"/>
                </a:lnTo>
                <a:lnTo>
                  <a:pt x="52478" y="2084"/>
                </a:lnTo>
                <a:lnTo>
                  <a:pt x="60014" y="7300"/>
                </a:lnTo>
                <a:lnTo>
                  <a:pt x="40409" y="7300"/>
                </a:lnTo>
                <a:lnTo>
                  <a:pt x="33112" y="8939"/>
                </a:lnTo>
                <a:lnTo>
                  <a:pt x="24759" y="14933"/>
                </a:lnTo>
                <a:lnTo>
                  <a:pt x="16281" y="26900"/>
                </a:lnTo>
                <a:lnTo>
                  <a:pt x="8611" y="46459"/>
                </a:lnTo>
                <a:lnTo>
                  <a:pt x="7286" y="51768"/>
                </a:lnTo>
                <a:lnTo>
                  <a:pt x="6624" y="52432"/>
                </a:lnTo>
                <a:close/>
              </a:path>
              <a:path w="139700" h="144144">
                <a:moveTo>
                  <a:pt x="82280" y="136722"/>
                </a:moveTo>
                <a:lnTo>
                  <a:pt x="68894" y="136722"/>
                </a:lnTo>
                <a:lnTo>
                  <a:pt x="93343" y="125211"/>
                </a:lnTo>
                <a:lnTo>
                  <a:pt x="110960" y="98891"/>
                </a:lnTo>
                <a:lnTo>
                  <a:pt x="121621" y="70082"/>
                </a:lnTo>
                <a:lnTo>
                  <a:pt x="125203" y="51105"/>
                </a:lnTo>
                <a:lnTo>
                  <a:pt x="124478" y="42850"/>
                </a:lnTo>
                <a:lnTo>
                  <a:pt x="122387" y="35839"/>
                </a:lnTo>
                <a:lnTo>
                  <a:pt x="119054" y="29825"/>
                </a:lnTo>
                <a:lnTo>
                  <a:pt x="114604" y="24557"/>
                </a:lnTo>
                <a:lnTo>
                  <a:pt x="109304" y="19247"/>
                </a:lnTo>
                <a:lnTo>
                  <a:pt x="109304" y="8628"/>
                </a:lnTo>
                <a:lnTo>
                  <a:pt x="117253" y="0"/>
                </a:lnTo>
                <a:lnTo>
                  <a:pt x="125203" y="0"/>
                </a:lnTo>
                <a:lnTo>
                  <a:pt x="129612" y="1099"/>
                </a:lnTo>
                <a:lnTo>
                  <a:pt x="134146" y="4811"/>
                </a:lnTo>
                <a:lnTo>
                  <a:pt x="137686" y="11759"/>
                </a:lnTo>
                <a:lnTo>
                  <a:pt x="139114" y="22565"/>
                </a:lnTo>
                <a:lnTo>
                  <a:pt x="135388" y="48543"/>
                </a:lnTo>
                <a:lnTo>
                  <a:pt x="123215" y="89516"/>
                </a:lnTo>
                <a:lnTo>
                  <a:pt x="101106" y="127379"/>
                </a:lnTo>
                <a:lnTo>
                  <a:pt x="82280" y="136722"/>
                </a:lnTo>
                <a:close/>
              </a:path>
              <a:path w="139700" h="144144">
                <a:moveTo>
                  <a:pt x="67570" y="144023"/>
                </a:moveTo>
                <a:lnTo>
                  <a:pt x="54797" y="142654"/>
                </a:lnTo>
                <a:lnTo>
                  <a:pt x="40906" y="137054"/>
                </a:lnTo>
                <a:lnTo>
                  <a:pt x="29748" y="124983"/>
                </a:lnTo>
                <a:lnTo>
                  <a:pt x="25173" y="104201"/>
                </a:lnTo>
                <a:lnTo>
                  <a:pt x="26011" y="93665"/>
                </a:lnTo>
                <a:lnTo>
                  <a:pt x="28899" y="80639"/>
                </a:lnTo>
                <a:lnTo>
                  <a:pt x="34395" y="63134"/>
                </a:lnTo>
                <a:lnTo>
                  <a:pt x="43059" y="39158"/>
                </a:lnTo>
                <a:lnTo>
                  <a:pt x="45709" y="33848"/>
                </a:lnTo>
                <a:lnTo>
                  <a:pt x="48358" y="25220"/>
                </a:lnTo>
                <a:lnTo>
                  <a:pt x="48358" y="7300"/>
                </a:lnTo>
                <a:lnTo>
                  <a:pt x="60014" y="7300"/>
                </a:lnTo>
                <a:lnTo>
                  <a:pt x="60614" y="7715"/>
                </a:lnTo>
                <a:lnTo>
                  <a:pt x="65768" y="15959"/>
                </a:lnTo>
                <a:lnTo>
                  <a:pt x="67570" y="25884"/>
                </a:lnTo>
                <a:lnTo>
                  <a:pt x="67570" y="31857"/>
                </a:lnTo>
                <a:lnTo>
                  <a:pt x="66245" y="36503"/>
                </a:lnTo>
                <a:lnTo>
                  <a:pt x="63595" y="41813"/>
                </a:lnTo>
                <a:lnTo>
                  <a:pt x="56887" y="61071"/>
                </a:lnTo>
                <a:lnTo>
                  <a:pt x="51174" y="78897"/>
                </a:lnTo>
                <a:lnTo>
                  <a:pt x="47199" y="95106"/>
                </a:lnTo>
                <a:lnTo>
                  <a:pt x="45709" y="109511"/>
                </a:lnTo>
                <a:lnTo>
                  <a:pt x="47096" y="120482"/>
                </a:lnTo>
                <a:lnTo>
                  <a:pt x="51339" y="129090"/>
                </a:lnTo>
                <a:lnTo>
                  <a:pt x="58564" y="134711"/>
                </a:lnTo>
                <a:lnTo>
                  <a:pt x="68894" y="136722"/>
                </a:lnTo>
                <a:lnTo>
                  <a:pt x="82280" y="136722"/>
                </a:lnTo>
                <a:lnTo>
                  <a:pt x="67570" y="144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33766" y="2256513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546"/>
                </a:moveTo>
                <a:lnTo>
                  <a:pt x="32418" y="97585"/>
                </a:lnTo>
                <a:lnTo>
                  <a:pt x="15567" y="86779"/>
                </a:lnTo>
                <a:lnTo>
                  <a:pt x="4181" y="70746"/>
                </a:lnTo>
                <a:lnTo>
                  <a:pt x="0" y="51105"/>
                </a:lnTo>
                <a:lnTo>
                  <a:pt x="3726" y="32479"/>
                </a:lnTo>
                <a:lnTo>
                  <a:pt x="14408" y="16094"/>
                </a:lnTo>
                <a:lnTo>
                  <a:pt x="31300" y="4438"/>
                </a:lnTo>
                <a:lnTo>
                  <a:pt x="53658" y="0"/>
                </a:lnTo>
                <a:lnTo>
                  <a:pt x="62249" y="311"/>
                </a:lnTo>
                <a:lnTo>
                  <a:pt x="74691" y="2488"/>
                </a:lnTo>
                <a:lnTo>
                  <a:pt x="83808" y="7300"/>
                </a:lnTo>
                <a:lnTo>
                  <a:pt x="54320" y="7300"/>
                </a:lnTo>
                <a:lnTo>
                  <a:pt x="40378" y="10131"/>
                </a:lnTo>
                <a:lnTo>
                  <a:pt x="29727" y="18500"/>
                </a:lnTo>
                <a:lnTo>
                  <a:pt x="22927" y="32220"/>
                </a:lnTo>
                <a:lnTo>
                  <a:pt x="20535" y="51105"/>
                </a:lnTo>
                <a:lnTo>
                  <a:pt x="23879" y="71285"/>
                </a:lnTo>
                <a:lnTo>
                  <a:pt x="32377" y="84622"/>
                </a:lnTo>
                <a:lnTo>
                  <a:pt x="43732" y="91985"/>
                </a:lnTo>
                <a:lnTo>
                  <a:pt x="55645" y="94245"/>
                </a:lnTo>
                <a:lnTo>
                  <a:pt x="77090" y="94245"/>
                </a:lnTo>
                <a:lnTo>
                  <a:pt x="73004" y="97356"/>
                </a:lnTo>
                <a:lnTo>
                  <a:pt x="52996" y="101546"/>
                </a:lnTo>
                <a:close/>
              </a:path>
              <a:path w="93979" h="101600">
                <a:moveTo>
                  <a:pt x="86118" y="30530"/>
                </a:moveTo>
                <a:lnTo>
                  <a:pt x="74194" y="30530"/>
                </a:lnTo>
                <a:lnTo>
                  <a:pt x="69557" y="26548"/>
                </a:lnTo>
                <a:lnTo>
                  <a:pt x="69557" y="15928"/>
                </a:lnTo>
                <a:lnTo>
                  <a:pt x="72207" y="12610"/>
                </a:lnTo>
                <a:lnTo>
                  <a:pt x="76181" y="10619"/>
                </a:lnTo>
                <a:lnTo>
                  <a:pt x="68232" y="7300"/>
                </a:lnTo>
                <a:lnTo>
                  <a:pt x="83808" y="7300"/>
                </a:lnTo>
                <a:lnTo>
                  <a:pt x="85890" y="8399"/>
                </a:lnTo>
                <a:lnTo>
                  <a:pt x="90755" y="19911"/>
                </a:lnTo>
                <a:lnTo>
                  <a:pt x="90755" y="27211"/>
                </a:lnTo>
                <a:lnTo>
                  <a:pt x="86118" y="30530"/>
                </a:lnTo>
                <a:close/>
              </a:path>
              <a:path w="93979" h="101600">
                <a:moveTo>
                  <a:pt x="77090" y="94245"/>
                </a:moveTo>
                <a:lnTo>
                  <a:pt x="55645" y="94245"/>
                </a:lnTo>
                <a:lnTo>
                  <a:pt x="65241" y="92897"/>
                </a:lnTo>
                <a:lnTo>
                  <a:pt x="73780" y="88936"/>
                </a:lnTo>
                <a:lnTo>
                  <a:pt x="80705" y="82485"/>
                </a:lnTo>
                <a:lnTo>
                  <a:pt x="85456" y="73671"/>
                </a:lnTo>
                <a:lnTo>
                  <a:pt x="86781" y="70352"/>
                </a:lnTo>
                <a:lnTo>
                  <a:pt x="86781" y="69688"/>
                </a:lnTo>
                <a:lnTo>
                  <a:pt x="93405" y="69688"/>
                </a:lnTo>
                <a:lnTo>
                  <a:pt x="93405" y="72343"/>
                </a:lnTo>
                <a:lnTo>
                  <a:pt x="91656" y="78026"/>
                </a:lnTo>
                <a:lnTo>
                  <a:pt x="85373" y="87940"/>
                </a:lnTo>
                <a:lnTo>
                  <a:pt x="77090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45059" y="2256513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546"/>
                </a:moveTo>
                <a:lnTo>
                  <a:pt x="32977" y="97481"/>
                </a:lnTo>
                <a:lnTo>
                  <a:pt x="15898" y="86447"/>
                </a:lnTo>
                <a:lnTo>
                  <a:pt x="4285" y="70186"/>
                </a:lnTo>
                <a:lnTo>
                  <a:pt x="0" y="50441"/>
                </a:lnTo>
                <a:lnTo>
                  <a:pt x="3871" y="31079"/>
                </a:lnTo>
                <a:lnTo>
                  <a:pt x="14573" y="15016"/>
                </a:lnTo>
                <a:lnTo>
                  <a:pt x="30741" y="4054"/>
                </a:lnTo>
                <a:lnTo>
                  <a:pt x="51008" y="0"/>
                </a:lnTo>
                <a:lnTo>
                  <a:pt x="71813" y="4044"/>
                </a:lnTo>
                <a:lnTo>
                  <a:pt x="75176" y="6637"/>
                </a:lnTo>
                <a:lnTo>
                  <a:pt x="51008" y="6637"/>
                </a:lnTo>
                <a:lnTo>
                  <a:pt x="42893" y="7850"/>
                </a:lnTo>
                <a:lnTo>
                  <a:pt x="33288" y="12859"/>
                </a:lnTo>
                <a:lnTo>
                  <a:pt x="24924" y="23717"/>
                </a:lnTo>
                <a:lnTo>
                  <a:pt x="20535" y="42477"/>
                </a:lnTo>
                <a:lnTo>
                  <a:pt x="94541" y="42477"/>
                </a:lnTo>
                <a:lnTo>
                  <a:pt x="94730" y="43804"/>
                </a:lnTo>
                <a:lnTo>
                  <a:pt x="94730" y="48450"/>
                </a:lnTo>
                <a:lnTo>
                  <a:pt x="19873" y="48450"/>
                </a:lnTo>
                <a:lnTo>
                  <a:pt x="20101" y="55678"/>
                </a:lnTo>
                <a:lnTo>
                  <a:pt x="40575" y="90844"/>
                </a:lnTo>
                <a:lnTo>
                  <a:pt x="55645" y="94245"/>
                </a:lnTo>
                <a:lnTo>
                  <a:pt x="77472" y="94245"/>
                </a:lnTo>
                <a:lnTo>
                  <a:pt x="72652" y="97636"/>
                </a:lnTo>
                <a:lnTo>
                  <a:pt x="53658" y="101546"/>
                </a:lnTo>
                <a:close/>
              </a:path>
              <a:path w="95250" h="101600">
                <a:moveTo>
                  <a:pt x="94541" y="42477"/>
                </a:moveTo>
                <a:lnTo>
                  <a:pt x="79494" y="42477"/>
                </a:lnTo>
                <a:lnTo>
                  <a:pt x="78583" y="34637"/>
                </a:lnTo>
                <a:lnTo>
                  <a:pt x="75188" y="22565"/>
                </a:lnTo>
                <a:lnTo>
                  <a:pt x="66824" y="11490"/>
                </a:lnTo>
                <a:lnTo>
                  <a:pt x="51008" y="6637"/>
                </a:lnTo>
                <a:lnTo>
                  <a:pt x="75176" y="6637"/>
                </a:lnTo>
                <a:lnTo>
                  <a:pt x="85290" y="14435"/>
                </a:lnTo>
                <a:lnTo>
                  <a:pt x="92556" y="28559"/>
                </a:lnTo>
                <a:lnTo>
                  <a:pt x="94541" y="42477"/>
                </a:lnTo>
                <a:close/>
              </a:path>
              <a:path w="95250" h="101600">
                <a:moveTo>
                  <a:pt x="77472" y="94245"/>
                </a:moveTo>
                <a:lnTo>
                  <a:pt x="55645" y="94245"/>
                </a:lnTo>
                <a:lnTo>
                  <a:pt x="62932" y="93447"/>
                </a:lnTo>
                <a:lnTo>
                  <a:pt x="71710" y="90346"/>
                </a:lnTo>
                <a:lnTo>
                  <a:pt x="80239" y="83885"/>
                </a:lnTo>
                <a:lnTo>
                  <a:pt x="86781" y="73007"/>
                </a:lnTo>
                <a:lnTo>
                  <a:pt x="87443" y="70352"/>
                </a:lnTo>
                <a:lnTo>
                  <a:pt x="88105" y="69025"/>
                </a:lnTo>
                <a:lnTo>
                  <a:pt x="94068" y="69025"/>
                </a:lnTo>
                <a:lnTo>
                  <a:pt x="94730" y="71679"/>
                </a:lnTo>
                <a:lnTo>
                  <a:pt x="94730" y="72343"/>
                </a:lnTo>
                <a:lnTo>
                  <a:pt x="92505" y="78866"/>
                </a:lnTo>
                <a:lnTo>
                  <a:pt x="85373" y="88687"/>
                </a:lnTo>
                <a:lnTo>
                  <a:pt x="77472" y="94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60993" y="2257841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89">
                <a:moveTo>
                  <a:pt x="33785" y="89599"/>
                </a:moveTo>
                <a:lnTo>
                  <a:pt x="16561" y="89599"/>
                </a:lnTo>
                <a:lnTo>
                  <a:pt x="16561" y="11946"/>
                </a:lnTo>
                <a:lnTo>
                  <a:pt x="14573" y="10619"/>
                </a:lnTo>
                <a:lnTo>
                  <a:pt x="0" y="10619"/>
                </a:lnTo>
                <a:lnTo>
                  <a:pt x="0" y="2654"/>
                </a:lnTo>
                <a:lnTo>
                  <a:pt x="32460" y="0"/>
                </a:lnTo>
                <a:lnTo>
                  <a:pt x="32460" y="21238"/>
                </a:lnTo>
                <a:lnTo>
                  <a:pt x="39910" y="21238"/>
                </a:lnTo>
                <a:lnTo>
                  <a:pt x="36910" y="25293"/>
                </a:lnTo>
                <a:lnTo>
                  <a:pt x="33785" y="40485"/>
                </a:lnTo>
                <a:lnTo>
                  <a:pt x="33785" y="89599"/>
                </a:lnTo>
                <a:close/>
              </a:path>
              <a:path w="118745" h="97789">
                <a:moveTo>
                  <a:pt x="39910" y="21238"/>
                </a:moveTo>
                <a:lnTo>
                  <a:pt x="32460" y="21238"/>
                </a:lnTo>
                <a:lnTo>
                  <a:pt x="38339" y="13159"/>
                </a:lnTo>
                <a:lnTo>
                  <a:pt x="46205" y="6388"/>
                </a:lnTo>
                <a:lnTo>
                  <a:pt x="56308" y="1731"/>
                </a:lnTo>
                <a:lnTo>
                  <a:pt x="68894" y="0"/>
                </a:lnTo>
                <a:lnTo>
                  <a:pt x="83851" y="2063"/>
                </a:lnTo>
                <a:lnTo>
                  <a:pt x="90580" y="5973"/>
                </a:lnTo>
                <a:lnTo>
                  <a:pt x="66907" y="5973"/>
                </a:lnTo>
                <a:lnTo>
                  <a:pt x="55583" y="8099"/>
                </a:lnTo>
                <a:lnTo>
                  <a:pt x="44881" y="14518"/>
                </a:lnTo>
                <a:lnTo>
                  <a:pt x="39910" y="21238"/>
                </a:lnTo>
                <a:close/>
              </a:path>
              <a:path w="118745" h="97789">
                <a:moveTo>
                  <a:pt x="102017" y="89599"/>
                </a:moveTo>
                <a:lnTo>
                  <a:pt x="84131" y="89599"/>
                </a:lnTo>
                <a:lnTo>
                  <a:pt x="84131" y="29866"/>
                </a:lnTo>
                <a:lnTo>
                  <a:pt x="83582" y="21373"/>
                </a:lnTo>
                <a:lnTo>
                  <a:pt x="81233" y="13688"/>
                </a:lnTo>
                <a:lnTo>
                  <a:pt x="76026" y="8119"/>
                </a:lnTo>
                <a:lnTo>
                  <a:pt x="66907" y="5973"/>
                </a:lnTo>
                <a:lnTo>
                  <a:pt x="90580" y="5973"/>
                </a:lnTo>
                <a:lnTo>
                  <a:pt x="94150" y="8047"/>
                </a:lnTo>
                <a:lnTo>
                  <a:pt x="100102" y="17639"/>
                </a:lnTo>
                <a:lnTo>
                  <a:pt x="102017" y="30530"/>
                </a:lnTo>
                <a:lnTo>
                  <a:pt x="102017" y="89599"/>
                </a:lnTo>
                <a:close/>
              </a:path>
              <a:path w="118745" h="97789">
                <a:moveTo>
                  <a:pt x="662" y="97564"/>
                </a:moveTo>
                <a:lnTo>
                  <a:pt x="0" y="97564"/>
                </a:lnTo>
                <a:lnTo>
                  <a:pt x="0" y="89599"/>
                </a:lnTo>
                <a:lnTo>
                  <a:pt x="50346" y="89599"/>
                </a:lnTo>
                <a:lnTo>
                  <a:pt x="50346" y="96900"/>
                </a:lnTo>
                <a:lnTo>
                  <a:pt x="15898" y="96900"/>
                </a:lnTo>
                <a:lnTo>
                  <a:pt x="662" y="97564"/>
                </a:lnTo>
                <a:close/>
              </a:path>
              <a:path w="118745" h="97789">
                <a:moveTo>
                  <a:pt x="68232" y="97564"/>
                </a:moveTo>
                <a:lnTo>
                  <a:pt x="67570" y="97564"/>
                </a:lnTo>
                <a:lnTo>
                  <a:pt x="67570" y="89599"/>
                </a:lnTo>
                <a:lnTo>
                  <a:pt x="118578" y="89599"/>
                </a:lnTo>
                <a:lnTo>
                  <a:pt x="118578" y="96900"/>
                </a:lnTo>
                <a:lnTo>
                  <a:pt x="83468" y="96900"/>
                </a:lnTo>
                <a:lnTo>
                  <a:pt x="68232" y="97564"/>
                </a:lnTo>
                <a:close/>
              </a:path>
              <a:path w="118745" h="97789">
                <a:moveTo>
                  <a:pt x="50346" y="97564"/>
                </a:moveTo>
                <a:lnTo>
                  <a:pt x="48358" y="97564"/>
                </a:lnTo>
                <a:lnTo>
                  <a:pt x="33122" y="96900"/>
                </a:lnTo>
                <a:lnTo>
                  <a:pt x="50346" y="96900"/>
                </a:lnTo>
                <a:lnTo>
                  <a:pt x="50346" y="97564"/>
                </a:lnTo>
                <a:close/>
              </a:path>
              <a:path w="118745" h="97789">
                <a:moveTo>
                  <a:pt x="118578" y="97564"/>
                </a:moveTo>
                <a:lnTo>
                  <a:pt x="100133" y="97004"/>
                </a:lnTo>
                <a:lnTo>
                  <a:pt x="92743" y="96900"/>
                </a:lnTo>
                <a:lnTo>
                  <a:pt x="118578" y="96900"/>
                </a:lnTo>
                <a:lnTo>
                  <a:pt x="118578" y="97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08083" y="2070013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3312" y="317250"/>
                </a:moveTo>
                <a:lnTo>
                  <a:pt x="1324" y="317250"/>
                </a:lnTo>
                <a:lnTo>
                  <a:pt x="0" y="315922"/>
                </a:lnTo>
                <a:lnTo>
                  <a:pt x="0" y="312604"/>
                </a:lnTo>
                <a:lnTo>
                  <a:pt x="3974" y="308622"/>
                </a:lnTo>
                <a:lnTo>
                  <a:pt x="28713" y="276038"/>
                </a:lnTo>
                <a:lnTo>
                  <a:pt x="44384" y="239099"/>
                </a:lnTo>
                <a:lnTo>
                  <a:pt x="52602" y="199422"/>
                </a:lnTo>
                <a:lnTo>
                  <a:pt x="54983" y="158625"/>
                </a:lnTo>
                <a:lnTo>
                  <a:pt x="51702" y="111885"/>
                </a:lnTo>
                <a:lnTo>
                  <a:pt x="42148" y="71431"/>
                </a:lnTo>
                <a:lnTo>
                  <a:pt x="26756" y="37571"/>
                </a:lnTo>
                <a:lnTo>
                  <a:pt x="5962" y="10619"/>
                </a:lnTo>
                <a:lnTo>
                  <a:pt x="0" y="4645"/>
                </a:lnTo>
                <a:lnTo>
                  <a:pt x="0" y="1327"/>
                </a:lnTo>
                <a:lnTo>
                  <a:pt x="1324" y="0"/>
                </a:lnTo>
                <a:lnTo>
                  <a:pt x="3312" y="0"/>
                </a:lnTo>
                <a:lnTo>
                  <a:pt x="37314" y="33879"/>
                </a:lnTo>
                <a:lnTo>
                  <a:pt x="63191" y="86851"/>
                </a:lnTo>
                <a:lnTo>
                  <a:pt x="72735" y="137853"/>
                </a:lnTo>
                <a:lnTo>
                  <a:pt x="73532" y="158625"/>
                </a:lnTo>
                <a:lnTo>
                  <a:pt x="72662" y="180019"/>
                </a:lnTo>
                <a:lnTo>
                  <a:pt x="63471" y="229278"/>
                </a:lnTo>
                <a:lnTo>
                  <a:pt x="38432" y="281970"/>
                </a:lnTo>
                <a:lnTo>
                  <a:pt x="9967" y="313205"/>
                </a:lnTo>
                <a:lnTo>
                  <a:pt x="3312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31299" y="2070013"/>
            <a:ext cx="73660" cy="317500"/>
          </a:xfrm>
          <a:custGeom>
            <a:avLst/>
            <a:gdLst/>
            <a:ahLst/>
            <a:cxnLst/>
            <a:rect l="l" t="t" r="r" b="b"/>
            <a:pathLst>
              <a:path w="73659" h="317500">
                <a:moveTo>
                  <a:pt x="3312" y="317250"/>
                </a:moveTo>
                <a:lnTo>
                  <a:pt x="1324" y="317250"/>
                </a:lnTo>
                <a:lnTo>
                  <a:pt x="0" y="315922"/>
                </a:lnTo>
                <a:lnTo>
                  <a:pt x="0" y="312604"/>
                </a:lnTo>
                <a:lnTo>
                  <a:pt x="3974" y="308622"/>
                </a:lnTo>
                <a:lnTo>
                  <a:pt x="28713" y="276038"/>
                </a:lnTo>
                <a:lnTo>
                  <a:pt x="44384" y="239099"/>
                </a:lnTo>
                <a:lnTo>
                  <a:pt x="52602" y="199422"/>
                </a:lnTo>
                <a:lnTo>
                  <a:pt x="54983" y="158625"/>
                </a:lnTo>
                <a:lnTo>
                  <a:pt x="51702" y="111885"/>
                </a:lnTo>
                <a:lnTo>
                  <a:pt x="42148" y="71431"/>
                </a:lnTo>
                <a:lnTo>
                  <a:pt x="26756" y="37571"/>
                </a:lnTo>
                <a:lnTo>
                  <a:pt x="5962" y="10619"/>
                </a:lnTo>
                <a:lnTo>
                  <a:pt x="0" y="4645"/>
                </a:lnTo>
                <a:lnTo>
                  <a:pt x="0" y="1327"/>
                </a:lnTo>
                <a:lnTo>
                  <a:pt x="1324" y="0"/>
                </a:lnTo>
                <a:lnTo>
                  <a:pt x="3312" y="0"/>
                </a:lnTo>
                <a:lnTo>
                  <a:pt x="37314" y="33879"/>
                </a:lnTo>
                <a:lnTo>
                  <a:pt x="63191" y="86851"/>
                </a:lnTo>
                <a:lnTo>
                  <a:pt x="72735" y="137853"/>
                </a:lnTo>
                <a:lnTo>
                  <a:pt x="73532" y="158625"/>
                </a:lnTo>
                <a:lnTo>
                  <a:pt x="72662" y="180019"/>
                </a:lnTo>
                <a:lnTo>
                  <a:pt x="63471" y="229278"/>
                </a:lnTo>
                <a:lnTo>
                  <a:pt x="38432" y="281970"/>
                </a:lnTo>
                <a:lnTo>
                  <a:pt x="9967" y="313205"/>
                </a:lnTo>
                <a:lnTo>
                  <a:pt x="3312" y="31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56760" y="1829812"/>
            <a:ext cx="731520" cy="274320"/>
          </a:xfrm>
          <a:custGeom>
            <a:avLst/>
            <a:gdLst/>
            <a:ahLst/>
            <a:cxnLst/>
            <a:rect l="l" t="t" r="r" b="b"/>
            <a:pathLst>
              <a:path w="731520" h="274319">
                <a:moveTo>
                  <a:pt x="137160" y="0"/>
                </a:moveTo>
                <a:lnTo>
                  <a:pt x="0" y="137160"/>
                </a:lnTo>
                <a:lnTo>
                  <a:pt x="137160" y="274320"/>
                </a:lnTo>
                <a:lnTo>
                  <a:pt x="137160" y="205740"/>
                </a:lnTo>
                <a:lnTo>
                  <a:pt x="662940" y="205740"/>
                </a:lnTo>
                <a:lnTo>
                  <a:pt x="731520" y="137160"/>
                </a:lnTo>
                <a:lnTo>
                  <a:pt x="662940" y="68580"/>
                </a:lnTo>
                <a:lnTo>
                  <a:pt x="137160" y="68580"/>
                </a:lnTo>
                <a:lnTo>
                  <a:pt x="137160" y="0"/>
                </a:lnTo>
                <a:close/>
              </a:path>
              <a:path w="731520" h="274319">
                <a:moveTo>
                  <a:pt x="662940" y="205740"/>
                </a:moveTo>
                <a:lnTo>
                  <a:pt x="594360" y="205740"/>
                </a:lnTo>
                <a:lnTo>
                  <a:pt x="594360" y="274320"/>
                </a:lnTo>
                <a:lnTo>
                  <a:pt x="662940" y="205740"/>
                </a:lnTo>
                <a:close/>
              </a:path>
              <a:path w="731520" h="274319">
                <a:moveTo>
                  <a:pt x="594360" y="0"/>
                </a:moveTo>
                <a:lnTo>
                  <a:pt x="594360" y="68580"/>
                </a:lnTo>
                <a:lnTo>
                  <a:pt x="662940" y="68580"/>
                </a:lnTo>
                <a:lnTo>
                  <a:pt x="594360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2909" y="2893570"/>
            <a:ext cx="422275" cy="1818639"/>
          </a:xfrm>
          <a:custGeom>
            <a:avLst/>
            <a:gdLst/>
            <a:ahLst/>
            <a:cxnLst/>
            <a:rect l="l" t="t" r="r" b="b"/>
            <a:pathLst>
              <a:path w="422275" h="1818639">
                <a:moveTo>
                  <a:pt x="422148" y="1607058"/>
                </a:moveTo>
                <a:lnTo>
                  <a:pt x="0" y="1607058"/>
                </a:lnTo>
                <a:lnTo>
                  <a:pt x="211074" y="1818132"/>
                </a:lnTo>
                <a:lnTo>
                  <a:pt x="422148" y="1607058"/>
                </a:lnTo>
                <a:close/>
              </a:path>
              <a:path w="422275" h="1818639">
                <a:moveTo>
                  <a:pt x="316611" y="0"/>
                </a:moveTo>
                <a:lnTo>
                  <a:pt x="105537" y="0"/>
                </a:lnTo>
                <a:lnTo>
                  <a:pt x="105537" y="1607058"/>
                </a:lnTo>
                <a:lnTo>
                  <a:pt x="316611" y="1607058"/>
                </a:lnTo>
                <a:lnTo>
                  <a:pt x="31661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91989" y="2893570"/>
            <a:ext cx="422275" cy="1818639"/>
          </a:xfrm>
          <a:custGeom>
            <a:avLst/>
            <a:gdLst/>
            <a:ahLst/>
            <a:cxnLst/>
            <a:rect l="l" t="t" r="r" b="b"/>
            <a:pathLst>
              <a:path w="422275" h="1818639">
                <a:moveTo>
                  <a:pt x="422148" y="1607058"/>
                </a:moveTo>
                <a:lnTo>
                  <a:pt x="0" y="1607058"/>
                </a:lnTo>
                <a:lnTo>
                  <a:pt x="211074" y="1818132"/>
                </a:lnTo>
                <a:lnTo>
                  <a:pt x="422148" y="1607058"/>
                </a:lnTo>
                <a:close/>
              </a:path>
              <a:path w="422275" h="1818639">
                <a:moveTo>
                  <a:pt x="316611" y="0"/>
                </a:moveTo>
                <a:lnTo>
                  <a:pt x="105537" y="0"/>
                </a:lnTo>
                <a:lnTo>
                  <a:pt x="105537" y="1607058"/>
                </a:lnTo>
                <a:lnTo>
                  <a:pt x="316611" y="1607058"/>
                </a:lnTo>
                <a:lnTo>
                  <a:pt x="316611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552545" y="3214058"/>
            <a:ext cx="711200" cy="1096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500"/>
              </a:lnSpc>
            </a:pPr>
            <a:r>
              <a:rPr dirty="0">
                <a:latin typeface="MS PGothic"/>
                <a:cs typeface="MS PGothic"/>
              </a:rPr>
              <a:t>用其他方式来</a:t>
            </a:r>
            <a:r>
              <a:rPr dirty="0">
                <a:latin typeface="微软雅黑"/>
                <a:cs typeface="微软雅黑"/>
              </a:rPr>
              <a:t>计</a:t>
            </a:r>
            <a:r>
              <a:rPr dirty="0">
                <a:latin typeface="MS PGothic"/>
                <a:cs typeface="MS PGothic"/>
              </a:rPr>
              <a:t>算</a:t>
            </a:r>
            <a:r>
              <a:rPr dirty="0">
                <a:latin typeface="微软雅黑"/>
                <a:cs typeface="微软雅黑"/>
              </a:rPr>
              <a:t>这</a:t>
            </a:r>
            <a:r>
              <a:rPr dirty="0">
                <a:latin typeface="MS PGothic"/>
                <a:cs typeface="MS PGothic"/>
              </a:rPr>
              <a:t>个概率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010827" y="3214602"/>
            <a:ext cx="711200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300"/>
              </a:lnSpc>
            </a:pPr>
            <a:r>
              <a:rPr dirty="0">
                <a:latin typeface="MS PGothic"/>
                <a:cs typeface="MS PGothic"/>
              </a:rPr>
              <a:t>用其他方式来代替</a:t>
            </a:r>
            <a:r>
              <a:rPr dirty="0">
                <a:latin typeface="微软雅黑"/>
                <a:cs typeface="微软雅黑"/>
              </a:rPr>
              <a:t>这</a:t>
            </a:r>
            <a:r>
              <a:rPr dirty="0">
                <a:latin typeface="MS PGothic"/>
                <a:cs typeface="MS PGothic"/>
              </a:rPr>
              <a:t>一</a:t>
            </a:r>
            <a:r>
              <a:rPr dirty="0">
                <a:latin typeface="微软雅黑"/>
                <a:cs typeface="微软雅黑"/>
              </a:rPr>
              <a:t>项</a:t>
            </a:r>
          </a:p>
        </p:txBody>
      </p:sp>
      <p:sp>
        <p:nvSpPr>
          <p:cNvPr id="41" name="object 41"/>
          <p:cNvSpPr/>
          <p:nvPr/>
        </p:nvSpPr>
        <p:spPr>
          <a:xfrm>
            <a:off x="2319527" y="5123180"/>
            <a:ext cx="2062480" cy="744220"/>
          </a:xfrm>
          <a:custGeom>
            <a:avLst/>
            <a:gdLst/>
            <a:ahLst/>
            <a:cxnLst/>
            <a:rect l="l" t="t" r="r" b="b"/>
            <a:pathLst>
              <a:path w="2062480" h="744220">
                <a:moveTo>
                  <a:pt x="1938020" y="0"/>
                </a:moveTo>
                <a:lnTo>
                  <a:pt x="123952" y="0"/>
                </a:lnTo>
                <a:lnTo>
                  <a:pt x="75705" y="9741"/>
                </a:lnTo>
                <a:lnTo>
                  <a:pt x="36306" y="36306"/>
                </a:lnTo>
                <a:lnTo>
                  <a:pt x="9741" y="75705"/>
                </a:lnTo>
                <a:lnTo>
                  <a:pt x="0" y="123951"/>
                </a:lnTo>
                <a:lnTo>
                  <a:pt x="0" y="619747"/>
                </a:lnTo>
                <a:lnTo>
                  <a:pt x="9741" y="668000"/>
                </a:lnTo>
                <a:lnTo>
                  <a:pt x="36306" y="707404"/>
                </a:lnTo>
                <a:lnTo>
                  <a:pt x="75705" y="733970"/>
                </a:lnTo>
                <a:lnTo>
                  <a:pt x="123952" y="743711"/>
                </a:lnTo>
                <a:lnTo>
                  <a:pt x="1938020" y="743711"/>
                </a:lnTo>
                <a:lnTo>
                  <a:pt x="1986266" y="733970"/>
                </a:lnTo>
                <a:lnTo>
                  <a:pt x="2025665" y="707404"/>
                </a:lnTo>
                <a:lnTo>
                  <a:pt x="2052230" y="668000"/>
                </a:lnTo>
                <a:lnTo>
                  <a:pt x="2061972" y="619747"/>
                </a:lnTo>
                <a:lnTo>
                  <a:pt x="2061972" y="123951"/>
                </a:lnTo>
                <a:lnTo>
                  <a:pt x="2052230" y="75705"/>
                </a:lnTo>
                <a:lnTo>
                  <a:pt x="2025665" y="36306"/>
                </a:lnTo>
                <a:lnTo>
                  <a:pt x="1986266" y="9741"/>
                </a:lnTo>
                <a:lnTo>
                  <a:pt x="1938020" y="0"/>
                </a:lnTo>
                <a:close/>
              </a:path>
            </a:pathLst>
          </a:custGeom>
          <a:solidFill>
            <a:srgbClr val="4F81B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725880" y="5173915"/>
            <a:ext cx="1246505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0025" marR="5080" indent="-187960"/>
            <a:r>
              <a:rPr sz="2000" spc="-5" dirty="0">
                <a:latin typeface="Calibri"/>
                <a:cs typeface="Calibri"/>
              </a:rPr>
              <a:t>Hie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ch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  </a:t>
            </a:r>
            <a:r>
              <a:rPr sz="2000" spc="-5" dirty="0">
                <a:latin typeface="Calibri"/>
                <a:cs typeface="Calibri"/>
              </a:rPr>
              <a:t>Softmax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61047" y="5117084"/>
            <a:ext cx="2062480" cy="744220"/>
          </a:xfrm>
          <a:custGeom>
            <a:avLst/>
            <a:gdLst/>
            <a:ahLst/>
            <a:cxnLst/>
            <a:rect l="l" t="t" r="r" b="b"/>
            <a:pathLst>
              <a:path w="2062479" h="744220">
                <a:moveTo>
                  <a:pt x="1938020" y="0"/>
                </a:moveTo>
                <a:lnTo>
                  <a:pt x="123952" y="0"/>
                </a:lnTo>
                <a:lnTo>
                  <a:pt x="75705" y="9741"/>
                </a:lnTo>
                <a:lnTo>
                  <a:pt x="36306" y="36306"/>
                </a:lnTo>
                <a:lnTo>
                  <a:pt x="9741" y="75705"/>
                </a:lnTo>
                <a:lnTo>
                  <a:pt x="0" y="123951"/>
                </a:lnTo>
                <a:lnTo>
                  <a:pt x="0" y="619747"/>
                </a:lnTo>
                <a:lnTo>
                  <a:pt x="9741" y="668000"/>
                </a:lnTo>
                <a:lnTo>
                  <a:pt x="36306" y="707404"/>
                </a:lnTo>
                <a:lnTo>
                  <a:pt x="75705" y="733970"/>
                </a:lnTo>
                <a:lnTo>
                  <a:pt x="123952" y="743711"/>
                </a:lnTo>
                <a:lnTo>
                  <a:pt x="1938020" y="743711"/>
                </a:lnTo>
                <a:lnTo>
                  <a:pt x="1986266" y="733970"/>
                </a:lnTo>
                <a:lnTo>
                  <a:pt x="2025665" y="707404"/>
                </a:lnTo>
                <a:lnTo>
                  <a:pt x="2052230" y="668000"/>
                </a:lnTo>
                <a:lnTo>
                  <a:pt x="2061972" y="619747"/>
                </a:lnTo>
                <a:lnTo>
                  <a:pt x="2061972" y="123951"/>
                </a:lnTo>
                <a:lnTo>
                  <a:pt x="2052230" y="75705"/>
                </a:lnTo>
                <a:lnTo>
                  <a:pt x="2025665" y="36306"/>
                </a:lnTo>
                <a:lnTo>
                  <a:pt x="1986266" y="9741"/>
                </a:lnTo>
                <a:lnTo>
                  <a:pt x="193802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494620" y="5344527"/>
            <a:ext cx="792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负</a:t>
            </a:r>
            <a:r>
              <a:rPr sz="2000" b="1" spc="10" dirty="0">
                <a:latin typeface="微软雅黑" panose="020B0503020204020204" pitchFamily="34" charset="-122"/>
                <a:ea typeface="微软雅黑" panose="020B0503020204020204" pitchFamily="34" charset="-122"/>
                <a:cs typeface="Noto Serif JP"/>
              </a:rPr>
              <a:t>采</a:t>
            </a:r>
            <a:r>
              <a:rPr sz="20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样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47" name="标题 46">
            <a:extLst>
              <a:ext uri="{FF2B5EF4-FFF2-40B4-BE49-F238E27FC236}">
                <a16:creationId xmlns:a16="http://schemas.microsoft.com/office/drawing/2014/main" id="{AED92423-31B1-4001-BE59-EAA0E04B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提高可拓展性</a:t>
            </a:r>
          </a:p>
        </p:txBody>
      </p:sp>
    </p:spTree>
    <p:extLst>
      <p:ext uri="{BB962C8B-B14F-4D97-AF65-F5344CB8AC3E}">
        <p14:creationId xmlns:p14="http://schemas.microsoft.com/office/powerpoint/2010/main" val="3347502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78B76A1-5753-4B7C-9442-D3D6EE3DD6AE}"/>
              </a:ext>
            </a:extLst>
          </p:cNvPr>
          <p:cNvSpPr/>
          <p:nvPr/>
        </p:nvSpPr>
        <p:spPr>
          <a:xfrm>
            <a:off x="6011544" y="3538357"/>
            <a:ext cx="4274820" cy="733425"/>
          </a:xfrm>
          <a:custGeom>
            <a:avLst/>
            <a:gdLst/>
            <a:ahLst/>
            <a:cxnLst/>
            <a:rect l="l" t="t" r="r" b="b"/>
            <a:pathLst>
              <a:path w="4274820" h="733425">
                <a:moveTo>
                  <a:pt x="4152646" y="0"/>
                </a:moveTo>
                <a:lnTo>
                  <a:pt x="122173" y="0"/>
                </a:lnTo>
                <a:lnTo>
                  <a:pt x="74618" y="9601"/>
                </a:lnTo>
                <a:lnTo>
                  <a:pt x="35783" y="35783"/>
                </a:lnTo>
                <a:lnTo>
                  <a:pt x="9601" y="74618"/>
                </a:lnTo>
                <a:lnTo>
                  <a:pt x="0" y="122174"/>
                </a:lnTo>
                <a:lnTo>
                  <a:pt x="0" y="610870"/>
                </a:lnTo>
                <a:lnTo>
                  <a:pt x="9601" y="658425"/>
                </a:lnTo>
                <a:lnTo>
                  <a:pt x="35783" y="697260"/>
                </a:lnTo>
                <a:lnTo>
                  <a:pt x="74618" y="723442"/>
                </a:lnTo>
                <a:lnTo>
                  <a:pt x="122173" y="733044"/>
                </a:lnTo>
                <a:lnTo>
                  <a:pt x="4152646" y="733044"/>
                </a:lnTo>
                <a:lnTo>
                  <a:pt x="4200201" y="723442"/>
                </a:lnTo>
                <a:lnTo>
                  <a:pt x="4239036" y="697260"/>
                </a:lnTo>
                <a:lnTo>
                  <a:pt x="4265218" y="658425"/>
                </a:lnTo>
                <a:lnTo>
                  <a:pt x="4274820" y="610870"/>
                </a:lnTo>
                <a:lnTo>
                  <a:pt x="4274820" y="122174"/>
                </a:lnTo>
                <a:lnTo>
                  <a:pt x="4265218" y="74618"/>
                </a:lnTo>
                <a:lnTo>
                  <a:pt x="4239036" y="35783"/>
                </a:lnTo>
                <a:lnTo>
                  <a:pt x="4200201" y="9601"/>
                </a:lnTo>
                <a:lnTo>
                  <a:pt x="415264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B8FAC2-5504-4BDD-87CB-B2681051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853B519-5C52-4788-9606-FE5EC87F0478}"/>
              </a:ext>
            </a:extLst>
          </p:cNvPr>
          <p:cNvSpPr/>
          <p:nvPr/>
        </p:nvSpPr>
        <p:spPr>
          <a:xfrm>
            <a:off x="8084819" y="131305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1411318-6E94-4109-BE34-9FCF568B9ABA}"/>
              </a:ext>
            </a:extLst>
          </p:cNvPr>
          <p:cNvSpPr/>
          <p:nvPr/>
        </p:nvSpPr>
        <p:spPr>
          <a:xfrm>
            <a:off x="7168136" y="1422018"/>
            <a:ext cx="936625" cy="680720"/>
          </a:xfrm>
          <a:custGeom>
            <a:avLst/>
            <a:gdLst/>
            <a:ahLst/>
            <a:cxnLst/>
            <a:rect l="l" t="t" r="r" b="b"/>
            <a:pathLst>
              <a:path w="936625" h="680719">
                <a:moveTo>
                  <a:pt x="936320" y="0"/>
                </a:moveTo>
                <a:lnTo>
                  <a:pt x="0" y="68070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5469F83-8B78-4B4B-AE5F-5AE9890C5241}"/>
              </a:ext>
            </a:extLst>
          </p:cNvPr>
          <p:cNvSpPr/>
          <p:nvPr/>
        </p:nvSpPr>
        <p:spPr>
          <a:xfrm>
            <a:off x="8195309" y="1422018"/>
            <a:ext cx="943610" cy="699770"/>
          </a:xfrm>
          <a:custGeom>
            <a:avLst/>
            <a:gdLst/>
            <a:ahLst/>
            <a:cxnLst/>
            <a:rect l="l" t="t" r="r" b="b"/>
            <a:pathLst>
              <a:path w="943609" h="699769">
                <a:moveTo>
                  <a:pt x="0" y="0"/>
                </a:moveTo>
                <a:lnTo>
                  <a:pt x="943444" y="69949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D26A4D-0C5B-4563-8F64-D55BCFC6E002}"/>
              </a:ext>
            </a:extLst>
          </p:cNvPr>
          <p:cNvSpPr/>
          <p:nvPr/>
        </p:nvSpPr>
        <p:spPr>
          <a:xfrm>
            <a:off x="7057644" y="208419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9F7EB91-BC1D-4067-BE2B-399E0049CDB5}"/>
              </a:ext>
            </a:extLst>
          </p:cNvPr>
          <p:cNvSpPr/>
          <p:nvPr/>
        </p:nvSpPr>
        <p:spPr>
          <a:xfrm>
            <a:off x="6564629" y="219468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513511" y="0"/>
                </a:moveTo>
                <a:lnTo>
                  <a:pt x="0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8516765-4648-464B-92FA-B9D29635FA75}"/>
              </a:ext>
            </a:extLst>
          </p:cNvPr>
          <p:cNvSpPr/>
          <p:nvPr/>
        </p:nvSpPr>
        <p:spPr>
          <a:xfrm>
            <a:off x="7168139" y="219468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0" y="0"/>
                </a:moveTo>
                <a:lnTo>
                  <a:pt x="513511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77A6C4F-299A-4E63-A63F-8B4C4377E8FC}"/>
              </a:ext>
            </a:extLst>
          </p:cNvPr>
          <p:cNvSpPr/>
          <p:nvPr/>
        </p:nvSpPr>
        <p:spPr>
          <a:xfrm>
            <a:off x="9119616" y="2102484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85D4E46-977D-4855-ACC4-A78185CA9AC7}"/>
              </a:ext>
            </a:extLst>
          </p:cNvPr>
          <p:cNvSpPr/>
          <p:nvPr/>
        </p:nvSpPr>
        <p:spPr>
          <a:xfrm>
            <a:off x="8625076" y="2212974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5" h="660400">
                <a:moveTo>
                  <a:pt x="513511" y="0"/>
                </a:moveTo>
                <a:lnTo>
                  <a:pt x="0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2FA64DF-DE48-4E21-8C0A-65F3C7962F8A}"/>
              </a:ext>
            </a:extLst>
          </p:cNvPr>
          <p:cNvSpPr/>
          <p:nvPr/>
        </p:nvSpPr>
        <p:spPr>
          <a:xfrm>
            <a:off x="9230111" y="2212974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5" h="660400">
                <a:moveTo>
                  <a:pt x="0" y="0"/>
                </a:moveTo>
                <a:lnTo>
                  <a:pt x="513511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CE65BD3-5E50-4FEC-A78E-6183D5C6E988}"/>
              </a:ext>
            </a:extLst>
          </p:cNvPr>
          <p:cNvSpPr/>
          <p:nvPr/>
        </p:nvSpPr>
        <p:spPr>
          <a:xfrm>
            <a:off x="6461759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141ABD69-C95B-4698-B9BF-D3E0C76D43C4}"/>
              </a:ext>
            </a:extLst>
          </p:cNvPr>
          <p:cNvSpPr/>
          <p:nvPr/>
        </p:nvSpPr>
        <p:spPr>
          <a:xfrm>
            <a:off x="6153146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20636F73-7A68-40A2-B373-18F89CF615CD}"/>
              </a:ext>
            </a:extLst>
          </p:cNvPr>
          <p:cNvSpPr/>
          <p:nvPr/>
        </p:nvSpPr>
        <p:spPr>
          <a:xfrm>
            <a:off x="6572250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908028FB-CCE7-4A81-9511-4CADDB90C87A}"/>
              </a:ext>
            </a:extLst>
          </p:cNvPr>
          <p:cNvSpPr/>
          <p:nvPr/>
        </p:nvSpPr>
        <p:spPr>
          <a:xfrm>
            <a:off x="7627620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ECEA7B6-1CA7-40C0-AF8D-452EFA436BDA}"/>
              </a:ext>
            </a:extLst>
          </p:cNvPr>
          <p:cNvSpPr/>
          <p:nvPr/>
        </p:nvSpPr>
        <p:spPr>
          <a:xfrm>
            <a:off x="7319006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7163EA88-CDD8-46E8-A292-DEBC1CA39A45}"/>
              </a:ext>
            </a:extLst>
          </p:cNvPr>
          <p:cNvSpPr/>
          <p:nvPr/>
        </p:nvSpPr>
        <p:spPr>
          <a:xfrm>
            <a:off x="7738109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1F481AC8-3F71-4A1D-92C3-0A6F427F305F}"/>
              </a:ext>
            </a:extLst>
          </p:cNvPr>
          <p:cNvSpPr/>
          <p:nvPr/>
        </p:nvSpPr>
        <p:spPr>
          <a:xfrm>
            <a:off x="8584692" y="286295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4F900A54-5CD1-4B46-871E-20A95532E2DD}"/>
              </a:ext>
            </a:extLst>
          </p:cNvPr>
          <p:cNvSpPr/>
          <p:nvPr/>
        </p:nvSpPr>
        <p:spPr>
          <a:xfrm>
            <a:off x="8274553" y="2973450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CCE70CB8-74FC-495B-8A7C-ACAF48382255}"/>
              </a:ext>
            </a:extLst>
          </p:cNvPr>
          <p:cNvSpPr/>
          <p:nvPr/>
        </p:nvSpPr>
        <p:spPr>
          <a:xfrm>
            <a:off x="8695181" y="2973450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2F90DA12-CE5F-4341-BE9A-9E8C0EA6271A}"/>
              </a:ext>
            </a:extLst>
          </p:cNvPr>
          <p:cNvSpPr/>
          <p:nvPr/>
        </p:nvSpPr>
        <p:spPr>
          <a:xfrm>
            <a:off x="9686543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245CCFF7-FBCD-426A-A6FD-CFB23565C26A}"/>
              </a:ext>
            </a:extLst>
          </p:cNvPr>
          <p:cNvSpPr/>
          <p:nvPr/>
        </p:nvSpPr>
        <p:spPr>
          <a:xfrm>
            <a:off x="9377929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DC6B8CBE-F4E9-4323-B7B3-7309DA3DB7D0}"/>
              </a:ext>
            </a:extLst>
          </p:cNvPr>
          <p:cNvSpPr/>
          <p:nvPr/>
        </p:nvSpPr>
        <p:spPr>
          <a:xfrm>
            <a:off x="9797033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0161990F-729A-4CAD-A200-9F294AC15DA3}"/>
              </a:ext>
            </a:extLst>
          </p:cNvPr>
          <p:cNvSpPr/>
          <p:nvPr/>
        </p:nvSpPr>
        <p:spPr>
          <a:xfrm>
            <a:off x="6067044" y="3653920"/>
            <a:ext cx="128270" cy="129539"/>
          </a:xfrm>
          <a:custGeom>
            <a:avLst/>
            <a:gdLst/>
            <a:ahLst/>
            <a:cxnLst/>
            <a:rect l="l" t="t" r="r" b="b"/>
            <a:pathLst>
              <a:path w="128270" h="129539">
                <a:moveTo>
                  <a:pt x="64008" y="0"/>
                </a:moveTo>
                <a:lnTo>
                  <a:pt x="39095" y="5089"/>
                </a:lnTo>
                <a:lnTo>
                  <a:pt x="18749" y="18969"/>
                </a:lnTo>
                <a:lnTo>
                  <a:pt x="5030" y="39556"/>
                </a:lnTo>
                <a:lnTo>
                  <a:pt x="0" y="64770"/>
                </a:lnTo>
                <a:lnTo>
                  <a:pt x="5030" y="89983"/>
                </a:lnTo>
                <a:lnTo>
                  <a:pt x="18749" y="110570"/>
                </a:lnTo>
                <a:lnTo>
                  <a:pt x="39095" y="124450"/>
                </a:lnTo>
                <a:lnTo>
                  <a:pt x="64008" y="129540"/>
                </a:lnTo>
                <a:lnTo>
                  <a:pt x="88925" y="124450"/>
                </a:lnTo>
                <a:lnTo>
                  <a:pt x="109270" y="110570"/>
                </a:lnTo>
                <a:lnTo>
                  <a:pt x="122986" y="89983"/>
                </a:lnTo>
                <a:lnTo>
                  <a:pt x="128016" y="64770"/>
                </a:lnTo>
                <a:lnTo>
                  <a:pt x="122986" y="39556"/>
                </a:lnTo>
                <a:lnTo>
                  <a:pt x="109270" y="18969"/>
                </a:lnTo>
                <a:lnTo>
                  <a:pt x="88925" y="508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43B83EDD-C88B-4D26-A093-8C19F097F174}"/>
              </a:ext>
            </a:extLst>
          </p:cNvPr>
          <p:cNvSpPr/>
          <p:nvPr/>
        </p:nvSpPr>
        <p:spPr>
          <a:xfrm>
            <a:off x="6835140" y="365239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2AE4130F-D0D6-4910-8394-4E447EEED07C}"/>
              </a:ext>
            </a:extLst>
          </p:cNvPr>
          <p:cNvSpPr/>
          <p:nvPr/>
        </p:nvSpPr>
        <p:spPr>
          <a:xfrm>
            <a:off x="7252715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E321D2FE-6EF4-4279-BFD1-5F505DF73DA1}"/>
              </a:ext>
            </a:extLst>
          </p:cNvPr>
          <p:cNvSpPr/>
          <p:nvPr/>
        </p:nvSpPr>
        <p:spPr>
          <a:xfrm>
            <a:off x="7987284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0E8F66C-7A07-463D-9CD8-156800AD8173}"/>
              </a:ext>
            </a:extLst>
          </p:cNvPr>
          <p:cNvSpPr/>
          <p:nvPr/>
        </p:nvSpPr>
        <p:spPr>
          <a:xfrm>
            <a:off x="8234171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E4A0A9F9-E38C-4729-9713-A9C02DD297D9}"/>
              </a:ext>
            </a:extLst>
          </p:cNvPr>
          <p:cNvSpPr/>
          <p:nvPr/>
        </p:nvSpPr>
        <p:spPr>
          <a:xfrm>
            <a:off x="8950452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7426C931-59CC-478C-A592-4528B053A4C6}"/>
              </a:ext>
            </a:extLst>
          </p:cNvPr>
          <p:cNvSpPr/>
          <p:nvPr/>
        </p:nvSpPr>
        <p:spPr>
          <a:xfrm>
            <a:off x="9296400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1F347C8-D15F-46B2-81CB-B98B506CFED5}"/>
              </a:ext>
            </a:extLst>
          </p:cNvPr>
          <p:cNvSpPr/>
          <p:nvPr/>
        </p:nvSpPr>
        <p:spPr>
          <a:xfrm>
            <a:off x="10061447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6282C5CE-D373-4C25-8299-3D805A0BB0A5}"/>
              </a:ext>
            </a:extLst>
          </p:cNvPr>
          <p:cNvSpPr/>
          <p:nvPr/>
        </p:nvSpPr>
        <p:spPr>
          <a:xfrm>
            <a:off x="1956331" y="1602857"/>
            <a:ext cx="3752324" cy="2328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5A00695-AEF7-4690-9B6B-8CBED4A7C05A}"/>
              </a:ext>
            </a:extLst>
          </p:cNvPr>
          <p:cNvGrpSpPr/>
          <p:nvPr/>
        </p:nvGrpSpPr>
        <p:grpSpPr>
          <a:xfrm>
            <a:off x="1872031" y="1550149"/>
            <a:ext cx="245999" cy="310799"/>
            <a:chOff x="2210953" y="1773998"/>
            <a:chExt cx="245999" cy="310799"/>
          </a:xfrm>
        </p:grpSpPr>
        <p:sp>
          <p:nvSpPr>
            <p:cNvPr id="79" name="object 19">
              <a:extLst>
                <a:ext uri="{FF2B5EF4-FFF2-40B4-BE49-F238E27FC236}">
                  <a16:creationId xmlns:a16="http://schemas.microsoft.com/office/drawing/2014/main" id="{3A739E81-56C8-45B0-905A-31463370F9A3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0" name="object 20">
              <a:extLst>
                <a:ext uri="{FF2B5EF4-FFF2-40B4-BE49-F238E27FC236}">
                  <a16:creationId xmlns:a16="http://schemas.microsoft.com/office/drawing/2014/main" id="{E28BBE6C-CC3C-46B8-ABEC-77CF0511CBC2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53C2029-AEB9-4FFA-B021-E160DEBA3688}"/>
              </a:ext>
            </a:extLst>
          </p:cNvPr>
          <p:cNvGrpSpPr/>
          <p:nvPr/>
        </p:nvGrpSpPr>
        <p:grpSpPr>
          <a:xfrm>
            <a:off x="2658003" y="1705548"/>
            <a:ext cx="245999" cy="310799"/>
            <a:chOff x="2210953" y="1773998"/>
            <a:chExt cx="245999" cy="310799"/>
          </a:xfrm>
        </p:grpSpPr>
        <p:sp>
          <p:nvSpPr>
            <p:cNvPr id="83" name="object 19">
              <a:extLst>
                <a:ext uri="{FF2B5EF4-FFF2-40B4-BE49-F238E27FC236}">
                  <a16:creationId xmlns:a16="http://schemas.microsoft.com/office/drawing/2014/main" id="{6CCA7AB7-2AD3-4B12-A0A0-16BBA2BE3F73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4" name="object 20">
              <a:extLst>
                <a:ext uri="{FF2B5EF4-FFF2-40B4-BE49-F238E27FC236}">
                  <a16:creationId xmlns:a16="http://schemas.microsoft.com/office/drawing/2014/main" id="{10205919-6A03-451C-BF7D-4499D4290ACE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5505CA-034E-4EBE-8CEE-162A88000B4D}"/>
              </a:ext>
            </a:extLst>
          </p:cNvPr>
          <p:cNvGrpSpPr/>
          <p:nvPr/>
        </p:nvGrpSpPr>
        <p:grpSpPr>
          <a:xfrm>
            <a:off x="2196118" y="2474524"/>
            <a:ext cx="245999" cy="310799"/>
            <a:chOff x="2210953" y="1773998"/>
            <a:chExt cx="245999" cy="310799"/>
          </a:xfrm>
        </p:grpSpPr>
        <p:sp>
          <p:nvSpPr>
            <p:cNvPr id="86" name="object 19">
              <a:extLst>
                <a:ext uri="{FF2B5EF4-FFF2-40B4-BE49-F238E27FC236}">
                  <a16:creationId xmlns:a16="http://schemas.microsoft.com/office/drawing/2014/main" id="{0F836FA3-2E4A-4445-9098-07E713F960A0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7" name="object 20">
              <a:extLst>
                <a:ext uri="{FF2B5EF4-FFF2-40B4-BE49-F238E27FC236}">
                  <a16:creationId xmlns:a16="http://schemas.microsoft.com/office/drawing/2014/main" id="{502CD1FF-96DD-4431-8BAC-E93150C26C6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1D3893D-15A4-4BC2-A39C-1D826E5DC4F2}"/>
              </a:ext>
            </a:extLst>
          </p:cNvPr>
          <p:cNvGrpSpPr/>
          <p:nvPr/>
        </p:nvGrpSpPr>
        <p:grpSpPr>
          <a:xfrm>
            <a:off x="3494191" y="1441326"/>
            <a:ext cx="245999" cy="310799"/>
            <a:chOff x="2210953" y="1773998"/>
            <a:chExt cx="245999" cy="310799"/>
          </a:xfrm>
        </p:grpSpPr>
        <p:sp>
          <p:nvSpPr>
            <p:cNvPr id="89" name="object 19">
              <a:extLst>
                <a:ext uri="{FF2B5EF4-FFF2-40B4-BE49-F238E27FC236}">
                  <a16:creationId xmlns:a16="http://schemas.microsoft.com/office/drawing/2014/main" id="{0E2D0CEE-7675-4C1A-A6F3-68539F3DA421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0" name="object 20">
              <a:extLst>
                <a:ext uri="{FF2B5EF4-FFF2-40B4-BE49-F238E27FC236}">
                  <a16:creationId xmlns:a16="http://schemas.microsoft.com/office/drawing/2014/main" id="{0F5ECCF5-56E8-459B-88F0-8F730A768A41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4BDF52E-4942-4FC6-BD66-9112AD48D4B8}"/>
              </a:ext>
            </a:extLst>
          </p:cNvPr>
          <p:cNvGrpSpPr/>
          <p:nvPr/>
        </p:nvGrpSpPr>
        <p:grpSpPr>
          <a:xfrm>
            <a:off x="4344842" y="1331830"/>
            <a:ext cx="245999" cy="310799"/>
            <a:chOff x="2210953" y="1773998"/>
            <a:chExt cx="245999" cy="310799"/>
          </a:xfrm>
        </p:grpSpPr>
        <p:sp>
          <p:nvSpPr>
            <p:cNvPr id="92" name="object 19">
              <a:extLst>
                <a:ext uri="{FF2B5EF4-FFF2-40B4-BE49-F238E27FC236}">
                  <a16:creationId xmlns:a16="http://schemas.microsoft.com/office/drawing/2014/main" id="{A1186B14-035A-4C6A-BAA0-F07DF9189348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3" name="object 20">
              <a:extLst>
                <a:ext uri="{FF2B5EF4-FFF2-40B4-BE49-F238E27FC236}">
                  <a16:creationId xmlns:a16="http://schemas.microsoft.com/office/drawing/2014/main" id="{95008ECA-961B-49C9-84A9-5BA17F245D7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6AD72B4-49BE-40D7-9AD1-0139BEF78659}"/>
              </a:ext>
            </a:extLst>
          </p:cNvPr>
          <p:cNvGrpSpPr/>
          <p:nvPr/>
        </p:nvGrpSpPr>
        <p:grpSpPr>
          <a:xfrm>
            <a:off x="3604202" y="2022787"/>
            <a:ext cx="245999" cy="310799"/>
            <a:chOff x="2210953" y="1773998"/>
            <a:chExt cx="245999" cy="310799"/>
          </a:xfrm>
        </p:grpSpPr>
        <p:sp>
          <p:nvSpPr>
            <p:cNvPr id="95" name="object 19">
              <a:extLst>
                <a:ext uri="{FF2B5EF4-FFF2-40B4-BE49-F238E27FC236}">
                  <a16:creationId xmlns:a16="http://schemas.microsoft.com/office/drawing/2014/main" id="{0AFE0A58-11E0-4422-81BD-FDE7F589021B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6" name="object 20">
              <a:extLst>
                <a:ext uri="{FF2B5EF4-FFF2-40B4-BE49-F238E27FC236}">
                  <a16:creationId xmlns:a16="http://schemas.microsoft.com/office/drawing/2014/main" id="{A32A06A9-BE69-4CE7-99B8-A214624C2CF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E25A982-0399-48AE-A975-F3DDFDD8CA99}"/>
              </a:ext>
            </a:extLst>
          </p:cNvPr>
          <p:cNvGrpSpPr/>
          <p:nvPr/>
        </p:nvGrpSpPr>
        <p:grpSpPr>
          <a:xfrm>
            <a:off x="3580898" y="2765145"/>
            <a:ext cx="245999" cy="310799"/>
            <a:chOff x="2210953" y="1773998"/>
            <a:chExt cx="245999" cy="310799"/>
          </a:xfrm>
        </p:grpSpPr>
        <p:sp>
          <p:nvSpPr>
            <p:cNvPr id="98" name="object 19">
              <a:extLst>
                <a:ext uri="{FF2B5EF4-FFF2-40B4-BE49-F238E27FC236}">
                  <a16:creationId xmlns:a16="http://schemas.microsoft.com/office/drawing/2014/main" id="{74383439-3398-4D2E-BF18-2E8E04CD33B2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096E7FB4-9035-474F-8593-BDC5C7DE89D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8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B9944B5-3C00-4B4F-B9E9-FB69A231E298}"/>
              </a:ext>
            </a:extLst>
          </p:cNvPr>
          <p:cNvGrpSpPr/>
          <p:nvPr/>
        </p:nvGrpSpPr>
        <p:grpSpPr>
          <a:xfrm>
            <a:off x="4222287" y="1978131"/>
            <a:ext cx="245999" cy="310799"/>
            <a:chOff x="2210953" y="1773998"/>
            <a:chExt cx="245999" cy="310799"/>
          </a:xfrm>
        </p:grpSpPr>
        <p:sp>
          <p:nvSpPr>
            <p:cNvPr id="101" name="object 19">
              <a:extLst>
                <a:ext uri="{FF2B5EF4-FFF2-40B4-BE49-F238E27FC236}">
                  <a16:creationId xmlns:a16="http://schemas.microsoft.com/office/drawing/2014/main" id="{03580BF8-DB1E-465D-BBC9-178AA9DF49CC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02" name="object 20">
              <a:extLst>
                <a:ext uri="{FF2B5EF4-FFF2-40B4-BE49-F238E27FC236}">
                  <a16:creationId xmlns:a16="http://schemas.microsoft.com/office/drawing/2014/main" id="{44D66178-A27C-4684-B74B-3B0FCC4040B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7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BA4F6F6-5023-4B13-96CE-172660CE230E}"/>
              </a:ext>
            </a:extLst>
          </p:cNvPr>
          <p:cNvGrpSpPr/>
          <p:nvPr/>
        </p:nvGrpSpPr>
        <p:grpSpPr>
          <a:xfrm>
            <a:off x="8804414" y="2598414"/>
            <a:ext cx="241935" cy="312231"/>
            <a:chOff x="4112350" y="1170957"/>
            <a:chExt cx="241935" cy="312231"/>
          </a:xfrm>
        </p:grpSpPr>
        <p:sp>
          <p:nvSpPr>
            <p:cNvPr id="105" name="object 20">
              <a:extLst>
                <a:ext uri="{FF2B5EF4-FFF2-40B4-BE49-F238E27FC236}">
                  <a16:creationId xmlns:a16="http://schemas.microsoft.com/office/drawing/2014/main" id="{4F69BB8C-733A-47F9-B796-F9A79EB3D56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06" name="object 39">
              <a:extLst>
                <a:ext uri="{FF2B5EF4-FFF2-40B4-BE49-F238E27FC236}">
                  <a16:creationId xmlns:a16="http://schemas.microsoft.com/office/drawing/2014/main" id="{098E174A-9129-478C-8B0E-D8A03680526C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96877BD-47EB-4796-B907-BE8C653FF502}"/>
              </a:ext>
            </a:extLst>
          </p:cNvPr>
          <p:cNvGrpSpPr/>
          <p:nvPr/>
        </p:nvGrpSpPr>
        <p:grpSpPr>
          <a:xfrm>
            <a:off x="8051424" y="1064757"/>
            <a:ext cx="241935" cy="312231"/>
            <a:chOff x="4112350" y="1170957"/>
            <a:chExt cx="241935" cy="312231"/>
          </a:xfrm>
        </p:grpSpPr>
        <p:sp>
          <p:nvSpPr>
            <p:cNvPr id="109" name="object 20">
              <a:extLst>
                <a:ext uri="{FF2B5EF4-FFF2-40B4-BE49-F238E27FC236}">
                  <a16:creationId xmlns:a16="http://schemas.microsoft.com/office/drawing/2014/main" id="{7CE6D929-2D9F-4168-A96A-A2775AAC47E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0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0" name="object 39">
              <a:extLst>
                <a:ext uri="{FF2B5EF4-FFF2-40B4-BE49-F238E27FC236}">
                  <a16:creationId xmlns:a16="http://schemas.microsoft.com/office/drawing/2014/main" id="{8A1A4871-091C-402D-8CE3-DA60C38E3670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E5AD4FB-8E0C-4A6B-89CF-5725B2D8EF9B}"/>
              </a:ext>
            </a:extLst>
          </p:cNvPr>
          <p:cNvGrpSpPr/>
          <p:nvPr/>
        </p:nvGrpSpPr>
        <p:grpSpPr>
          <a:xfrm>
            <a:off x="7676260" y="2564517"/>
            <a:ext cx="241935" cy="312231"/>
            <a:chOff x="4112350" y="1170957"/>
            <a:chExt cx="241935" cy="312231"/>
          </a:xfrm>
        </p:grpSpPr>
        <p:sp>
          <p:nvSpPr>
            <p:cNvPr id="112" name="object 20">
              <a:extLst>
                <a:ext uri="{FF2B5EF4-FFF2-40B4-BE49-F238E27FC236}">
                  <a16:creationId xmlns:a16="http://schemas.microsoft.com/office/drawing/2014/main" id="{89595DC9-688D-45F6-AE51-22F287CA64BC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3" name="object 39">
              <a:extLst>
                <a:ext uri="{FF2B5EF4-FFF2-40B4-BE49-F238E27FC236}">
                  <a16:creationId xmlns:a16="http://schemas.microsoft.com/office/drawing/2014/main" id="{BB22EFDC-3431-4258-91B1-62DF9BB68D33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646A355-5239-448E-B9E1-683081227B8D}"/>
              </a:ext>
            </a:extLst>
          </p:cNvPr>
          <p:cNvGrpSpPr/>
          <p:nvPr/>
        </p:nvGrpSpPr>
        <p:grpSpPr>
          <a:xfrm>
            <a:off x="9108509" y="1802893"/>
            <a:ext cx="241935" cy="312231"/>
            <a:chOff x="4112350" y="1170957"/>
            <a:chExt cx="241935" cy="312231"/>
          </a:xfrm>
        </p:grpSpPr>
        <p:sp>
          <p:nvSpPr>
            <p:cNvPr id="118" name="object 20">
              <a:extLst>
                <a:ext uri="{FF2B5EF4-FFF2-40B4-BE49-F238E27FC236}">
                  <a16:creationId xmlns:a16="http://schemas.microsoft.com/office/drawing/2014/main" id="{35ECC045-E483-47C4-B0E7-04CF9D8AB44A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9" name="object 39">
              <a:extLst>
                <a:ext uri="{FF2B5EF4-FFF2-40B4-BE49-F238E27FC236}">
                  <a16:creationId xmlns:a16="http://schemas.microsoft.com/office/drawing/2014/main" id="{E3463DFE-69C9-4034-92CA-047A2000D33F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36C1BD3-1A07-4BE8-B31C-BCB94C527161}"/>
              </a:ext>
            </a:extLst>
          </p:cNvPr>
          <p:cNvGrpSpPr/>
          <p:nvPr/>
        </p:nvGrpSpPr>
        <p:grpSpPr>
          <a:xfrm>
            <a:off x="6990021" y="1771908"/>
            <a:ext cx="241935" cy="312231"/>
            <a:chOff x="4112350" y="1170957"/>
            <a:chExt cx="241935" cy="312231"/>
          </a:xfrm>
        </p:grpSpPr>
        <p:sp>
          <p:nvSpPr>
            <p:cNvPr id="121" name="object 20">
              <a:extLst>
                <a:ext uri="{FF2B5EF4-FFF2-40B4-BE49-F238E27FC236}">
                  <a16:creationId xmlns:a16="http://schemas.microsoft.com/office/drawing/2014/main" id="{256F1328-5C20-4C9C-B964-BFDBD5591ADC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2" name="object 39">
              <a:extLst>
                <a:ext uri="{FF2B5EF4-FFF2-40B4-BE49-F238E27FC236}">
                  <a16:creationId xmlns:a16="http://schemas.microsoft.com/office/drawing/2014/main" id="{206636FD-FD43-4F7D-B1EB-638A4014F263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B65BA6F-B64E-439C-88B9-F9211CC2261A}"/>
              </a:ext>
            </a:extLst>
          </p:cNvPr>
          <p:cNvGrpSpPr/>
          <p:nvPr/>
        </p:nvGrpSpPr>
        <p:grpSpPr>
          <a:xfrm>
            <a:off x="9797038" y="2585850"/>
            <a:ext cx="241935" cy="312231"/>
            <a:chOff x="4112350" y="1170957"/>
            <a:chExt cx="241935" cy="312231"/>
          </a:xfrm>
        </p:grpSpPr>
        <p:sp>
          <p:nvSpPr>
            <p:cNvPr id="124" name="object 20">
              <a:extLst>
                <a:ext uri="{FF2B5EF4-FFF2-40B4-BE49-F238E27FC236}">
                  <a16:creationId xmlns:a16="http://schemas.microsoft.com/office/drawing/2014/main" id="{D1F7190B-FD93-4B9C-BBD2-0CD97B2ACAC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5" name="object 39">
              <a:extLst>
                <a:ext uri="{FF2B5EF4-FFF2-40B4-BE49-F238E27FC236}">
                  <a16:creationId xmlns:a16="http://schemas.microsoft.com/office/drawing/2014/main" id="{EC3AEA2A-D768-4DE3-9431-1D02757FDD1C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09C7C1B-8C2D-40AD-8D47-8EB03E26542A}"/>
              </a:ext>
            </a:extLst>
          </p:cNvPr>
          <p:cNvGrpSpPr/>
          <p:nvPr/>
        </p:nvGrpSpPr>
        <p:grpSpPr>
          <a:xfrm>
            <a:off x="6319519" y="2511662"/>
            <a:ext cx="241935" cy="312231"/>
            <a:chOff x="4112350" y="1170957"/>
            <a:chExt cx="241935" cy="312231"/>
          </a:xfrm>
        </p:grpSpPr>
        <p:sp>
          <p:nvSpPr>
            <p:cNvPr id="127" name="object 20">
              <a:extLst>
                <a:ext uri="{FF2B5EF4-FFF2-40B4-BE49-F238E27FC236}">
                  <a16:creationId xmlns:a16="http://schemas.microsoft.com/office/drawing/2014/main" id="{BE0C749B-5B12-4E13-A177-60FC66F8293F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8" name="object 39">
              <a:extLst>
                <a:ext uri="{FF2B5EF4-FFF2-40B4-BE49-F238E27FC236}">
                  <a16:creationId xmlns:a16="http://schemas.microsoft.com/office/drawing/2014/main" id="{C5711889-AEE1-4A6E-A455-936889826DD2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CDB1918-9E21-4B29-A64C-73A45BAD5F4F}"/>
              </a:ext>
            </a:extLst>
          </p:cNvPr>
          <p:cNvGrpSpPr/>
          <p:nvPr/>
        </p:nvGrpSpPr>
        <p:grpSpPr>
          <a:xfrm>
            <a:off x="6072319" y="3840644"/>
            <a:ext cx="245999" cy="310799"/>
            <a:chOff x="2210953" y="1773998"/>
            <a:chExt cx="245999" cy="310799"/>
          </a:xfrm>
        </p:grpSpPr>
        <p:sp>
          <p:nvSpPr>
            <p:cNvPr id="130" name="object 19">
              <a:extLst>
                <a:ext uri="{FF2B5EF4-FFF2-40B4-BE49-F238E27FC236}">
                  <a16:creationId xmlns:a16="http://schemas.microsoft.com/office/drawing/2014/main" id="{7E81DE16-8374-46BF-B441-8423927B6E35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1" name="object 20">
              <a:extLst>
                <a:ext uri="{FF2B5EF4-FFF2-40B4-BE49-F238E27FC236}">
                  <a16:creationId xmlns:a16="http://schemas.microsoft.com/office/drawing/2014/main" id="{63D5AA3E-F7FD-468F-A1E8-D9F143123BA5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770CFE46-2537-47F6-907F-432241F793A2}"/>
              </a:ext>
            </a:extLst>
          </p:cNvPr>
          <p:cNvGrpSpPr/>
          <p:nvPr/>
        </p:nvGrpSpPr>
        <p:grpSpPr>
          <a:xfrm>
            <a:off x="6776280" y="3840644"/>
            <a:ext cx="245999" cy="310799"/>
            <a:chOff x="2210953" y="1773998"/>
            <a:chExt cx="245999" cy="310799"/>
          </a:xfrm>
        </p:grpSpPr>
        <p:sp>
          <p:nvSpPr>
            <p:cNvPr id="133" name="object 19">
              <a:extLst>
                <a:ext uri="{FF2B5EF4-FFF2-40B4-BE49-F238E27FC236}">
                  <a16:creationId xmlns:a16="http://schemas.microsoft.com/office/drawing/2014/main" id="{273EAAE0-17FB-47D7-84B6-9F4AA8490ED7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4" name="object 20">
              <a:extLst>
                <a:ext uri="{FF2B5EF4-FFF2-40B4-BE49-F238E27FC236}">
                  <a16:creationId xmlns:a16="http://schemas.microsoft.com/office/drawing/2014/main" id="{51BFC5BE-506E-4CAE-AFBE-D735431FC6E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1DFF0CC-25A7-4EFC-851B-AC65FBD7FD95}"/>
              </a:ext>
            </a:extLst>
          </p:cNvPr>
          <p:cNvGrpSpPr/>
          <p:nvPr/>
        </p:nvGrpSpPr>
        <p:grpSpPr>
          <a:xfrm>
            <a:off x="9254934" y="3840644"/>
            <a:ext cx="245999" cy="310799"/>
            <a:chOff x="2210953" y="1773998"/>
            <a:chExt cx="245999" cy="310799"/>
          </a:xfrm>
        </p:grpSpPr>
        <p:sp>
          <p:nvSpPr>
            <p:cNvPr id="136" name="object 19">
              <a:extLst>
                <a:ext uri="{FF2B5EF4-FFF2-40B4-BE49-F238E27FC236}">
                  <a16:creationId xmlns:a16="http://schemas.microsoft.com/office/drawing/2014/main" id="{D159646C-9E62-4AA5-A7EE-4B3D5F1A9E59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7" name="object 20">
              <a:extLst>
                <a:ext uri="{FF2B5EF4-FFF2-40B4-BE49-F238E27FC236}">
                  <a16:creationId xmlns:a16="http://schemas.microsoft.com/office/drawing/2014/main" id="{8A5443DD-0653-455B-8B07-A5533F3C66C1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7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08794AF-F75F-40D4-BDB3-23030576F8EA}"/>
              </a:ext>
            </a:extLst>
          </p:cNvPr>
          <p:cNvGrpSpPr/>
          <p:nvPr/>
        </p:nvGrpSpPr>
        <p:grpSpPr>
          <a:xfrm>
            <a:off x="7257990" y="3840644"/>
            <a:ext cx="245999" cy="310799"/>
            <a:chOff x="2210953" y="1773998"/>
            <a:chExt cx="245999" cy="310799"/>
          </a:xfrm>
        </p:grpSpPr>
        <p:sp>
          <p:nvSpPr>
            <p:cNvPr id="139" name="object 19">
              <a:extLst>
                <a:ext uri="{FF2B5EF4-FFF2-40B4-BE49-F238E27FC236}">
                  <a16:creationId xmlns:a16="http://schemas.microsoft.com/office/drawing/2014/main" id="{C68AC0B4-3A05-4022-9EA3-9BBDFC20D055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0" name="object 20">
              <a:extLst>
                <a:ext uri="{FF2B5EF4-FFF2-40B4-BE49-F238E27FC236}">
                  <a16:creationId xmlns:a16="http://schemas.microsoft.com/office/drawing/2014/main" id="{440BFF3E-F4A9-4922-9C1C-3D9296CAAFC6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9FD4D97D-0BCC-428C-B2C4-11BF2D40F909}"/>
              </a:ext>
            </a:extLst>
          </p:cNvPr>
          <p:cNvGrpSpPr/>
          <p:nvPr/>
        </p:nvGrpSpPr>
        <p:grpSpPr>
          <a:xfrm>
            <a:off x="8874251" y="3840644"/>
            <a:ext cx="245999" cy="310799"/>
            <a:chOff x="2210953" y="1773998"/>
            <a:chExt cx="245999" cy="310799"/>
          </a:xfrm>
        </p:grpSpPr>
        <p:sp>
          <p:nvSpPr>
            <p:cNvPr id="142" name="object 19">
              <a:extLst>
                <a:ext uri="{FF2B5EF4-FFF2-40B4-BE49-F238E27FC236}">
                  <a16:creationId xmlns:a16="http://schemas.microsoft.com/office/drawing/2014/main" id="{14A31541-79F1-4E61-B1CC-65A32CC616A6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3" name="object 20">
              <a:extLst>
                <a:ext uri="{FF2B5EF4-FFF2-40B4-BE49-F238E27FC236}">
                  <a16:creationId xmlns:a16="http://schemas.microsoft.com/office/drawing/2014/main" id="{F9A69D99-933F-42AC-A11F-B4C27DF67D32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D8E3D84-F551-4D9E-8229-BB417363E750}"/>
              </a:ext>
            </a:extLst>
          </p:cNvPr>
          <p:cNvGrpSpPr/>
          <p:nvPr/>
        </p:nvGrpSpPr>
        <p:grpSpPr>
          <a:xfrm>
            <a:off x="8234403" y="3840644"/>
            <a:ext cx="245999" cy="310799"/>
            <a:chOff x="2210953" y="1773998"/>
            <a:chExt cx="245999" cy="310799"/>
          </a:xfrm>
        </p:grpSpPr>
        <p:sp>
          <p:nvSpPr>
            <p:cNvPr id="145" name="object 19">
              <a:extLst>
                <a:ext uri="{FF2B5EF4-FFF2-40B4-BE49-F238E27FC236}">
                  <a16:creationId xmlns:a16="http://schemas.microsoft.com/office/drawing/2014/main" id="{A9284FD9-DE97-4142-9004-04D609D058DE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6" name="object 20">
              <a:extLst>
                <a:ext uri="{FF2B5EF4-FFF2-40B4-BE49-F238E27FC236}">
                  <a16:creationId xmlns:a16="http://schemas.microsoft.com/office/drawing/2014/main" id="{0E8DD2ED-2728-4201-81F8-11208850D709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B4C41B1F-8BFC-4184-910B-408E68AE80FD}"/>
              </a:ext>
            </a:extLst>
          </p:cNvPr>
          <p:cNvGrpSpPr/>
          <p:nvPr/>
        </p:nvGrpSpPr>
        <p:grpSpPr>
          <a:xfrm>
            <a:off x="7853999" y="3840644"/>
            <a:ext cx="245999" cy="310799"/>
            <a:chOff x="2210953" y="1773998"/>
            <a:chExt cx="245999" cy="310799"/>
          </a:xfrm>
        </p:grpSpPr>
        <p:sp>
          <p:nvSpPr>
            <p:cNvPr id="148" name="object 19">
              <a:extLst>
                <a:ext uri="{FF2B5EF4-FFF2-40B4-BE49-F238E27FC236}">
                  <a16:creationId xmlns:a16="http://schemas.microsoft.com/office/drawing/2014/main" id="{EA20820F-A4CD-461D-BF85-7371DAACCB70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9" name="object 20">
              <a:extLst>
                <a:ext uri="{FF2B5EF4-FFF2-40B4-BE49-F238E27FC236}">
                  <a16:creationId xmlns:a16="http://schemas.microsoft.com/office/drawing/2014/main" id="{26D90B7A-303A-4972-9F24-5E7C8DAFDE06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C9FA306-9078-42CF-BFC6-7ABDBBA40BE1}"/>
              </a:ext>
            </a:extLst>
          </p:cNvPr>
          <p:cNvGrpSpPr/>
          <p:nvPr/>
        </p:nvGrpSpPr>
        <p:grpSpPr>
          <a:xfrm>
            <a:off x="9990453" y="3840644"/>
            <a:ext cx="245999" cy="310799"/>
            <a:chOff x="2210953" y="1773998"/>
            <a:chExt cx="245999" cy="310799"/>
          </a:xfrm>
        </p:grpSpPr>
        <p:sp>
          <p:nvSpPr>
            <p:cNvPr id="151" name="object 19">
              <a:extLst>
                <a:ext uri="{FF2B5EF4-FFF2-40B4-BE49-F238E27FC236}">
                  <a16:creationId xmlns:a16="http://schemas.microsoft.com/office/drawing/2014/main" id="{10456B64-A3D6-47D4-A58D-4E927B89E96F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52" name="object 20">
              <a:extLst>
                <a:ext uri="{FF2B5EF4-FFF2-40B4-BE49-F238E27FC236}">
                  <a16:creationId xmlns:a16="http://schemas.microsoft.com/office/drawing/2014/main" id="{9F8101EC-1124-44D1-81BF-E7EBACAB74F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8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8CFB20B-AB4F-45BB-AC17-51DDCCBAA94C}"/>
              </a:ext>
            </a:extLst>
          </p:cNvPr>
          <p:cNvSpPr txBox="1"/>
          <p:nvPr/>
        </p:nvSpPr>
        <p:spPr>
          <a:xfrm>
            <a:off x="365196" y="3489723"/>
            <a:ext cx="1491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根据中心节点预测上下文节点：</a:t>
            </a:r>
          </a:p>
        </p:txBody>
      </p:sp>
    </p:spTree>
    <p:extLst>
      <p:ext uri="{BB962C8B-B14F-4D97-AF65-F5344CB8AC3E}">
        <p14:creationId xmlns:p14="http://schemas.microsoft.com/office/powerpoint/2010/main" val="36060809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78B76A1-5753-4B7C-9442-D3D6EE3DD6AE}"/>
              </a:ext>
            </a:extLst>
          </p:cNvPr>
          <p:cNvSpPr/>
          <p:nvPr/>
        </p:nvSpPr>
        <p:spPr>
          <a:xfrm>
            <a:off x="6011544" y="3538357"/>
            <a:ext cx="4274820" cy="733425"/>
          </a:xfrm>
          <a:custGeom>
            <a:avLst/>
            <a:gdLst/>
            <a:ahLst/>
            <a:cxnLst/>
            <a:rect l="l" t="t" r="r" b="b"/>
            <a:pathLst>
              <a:path w="4274820" h="733425">
                <a:moveTo>
                  <a:pt x="4152646" y="0"/>
                </a:moveTo>
                <a:lnTo>
                  <a:pt x="122173" y="0"/>
                </a:lnTo>
                <a:lnTo>
                  <a:pt x="74618" y="9601"/>
                </a:lnTo>
                <a:lnTo>
                  <a:pt x="35783" y="35783"/>
                </a:lnTo>
                <a:lnTo>
                  <a:pt x="9601" y="74618"/>
                </a:lnTo>
                <a:lnTo>
                  <a:pt x="0" y="122174"/>
                </a:lnTo>
                <a:lnTo>
                  <a:pt x="0" y="610870"/>
                </a:lnTo>
                <a:lnTo>
                  <a:pt x="9601" y="658425"/>
                </a:lnTo>
                <a:lnTo>
                  <a:pt x="35783" y="697260"/>
                </a:lnTo>
                <a:lnTo>
                  <a:pt x="74618" y="723442"/>
                </a:lnTo>
                <a:lnTo>
                  <a:pt x="122173" y="733044"/>
                </a:lnTo>
                <a:lnTo>
                  <a:pt x="4152646" y="733044"/>
                </a:lnTo>
                <a:lnTo>
                  <a:pt x="4200201" y="723442"/>
                </a:lnTo>
                <a:lnTo>
                  <a:pt x="4239036" y="697260"/>
                </a:lnTo>
                <a:lnTo>
                  <a:pt x="4265218" y="658425"/>
                </a:lnTo>
                <a:lnTo>
                  <a:pt x="4274820" y="610870"/>
                </a:lnTo>
                <a:lnTo>
                  <a:pt x="4274820" y="122174"/>
                </a:lnTo>
                <a:lnTo>
                  <a:pt x="4265218" y="74618"/>
                </a:lnTo>
                <a:lnTo>
                  <a:pt x="4239036" y="35783"/>
                </a:lnTo>
                <a:lnTo>
                  <a:pt x="4200201" y="9601"/>
                </a:lnTo>
                <a:lnTo>
                  <a:pt x="415264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B8FAC2-5504-4BDD-87CB-B2681051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853B519-5C52-4788-9606-FE5EC87F0478}"/>
              </a:ext>
            </a:extLst>
          </p:cNvPr>
          <p:cNvSpPr/>
          <p:nvPr/>
        </p:nvSpPr>
        <p:spPr>
          <a:xfrm>
            <a:off x="8084819" y="131305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1411318-6E94-4109-BE34-9FCF568B9ABA}"/>
              </a:ext>
            </a:extLst>
          </p:cNvPr>
          <p:cNvSpPr/>
          <p:nvPr/>
        </p:nvSpPr>
        <p:spPr>
          <a:xfrm>
            <a:off x="7168136" y="1422018"/>
            <a:ext cx="936625" cy="680720"/>
          </a:xfrm>
          <a:custGeom>
            <a:avLst/>
            <a:gdLst/>
            <a:ahLst/>
            <a:cxnLst/>
            <a:rect l="l" t="t" r="r" b="b"/>
            <a:pathLst>
              <a:path w="936625" h="680719">
                <a:moveTo>
                  <a:pt x="936320" y="0"/>
                </a:moveTo>
                <a:lnTo>
                  <a:pt x="0" y="680707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5469F83-8B78-4B4B-AE5F-5AE9890C5241}"/>
              </a:ext>
            </a:extLst>
          </p:cNvPr>
          <p:cNvSpPr/>
          <p:nvPr/>
        </p:nvSpPr>
        <p:spPr>
          <a:xfrm>
            <a:off x="8195309" y="1422018"/>
            <a:ext cx="943610" cy="699770"/>
          </a:xfrm>
          <a:custGeom>
            <a:avLst/>
            <a:gdLst/>
            <a:ahLst/>
            <a:cxnLst/>
            <a:rect l="l" t="t" r="r" b="b"/>
            <a:pathLst>
              <a:path w="943609" h="699769">
                <a:moveTo>
                  <a:pt x="0" y="0"/>
                </a:moveTo>
                <a:lnTo>
                  <a:pt x="943444" y="69949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D26A4D-0C5B-4563-8F64-D55BCFC6E002}"/>
              </a:ext>
            </a:extLst>
          </p:cNvPr>
          <p:cNvSpPr/>
          <p:nvPr/>
        </p:nvSpPr>
        <p:spPr>
          <a:xfrm>
            <a:off x="7057644" y="208419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9F7EB91-BC1D-4067-BE2B-399E0049CDB5}"/>
              </a:ext>
            </a:extLst>
          </p:cNvPr>
          <p:cNvSpPr/>
          <p:nvPr/>
        </p:nvSpPr>
        <p:spPr>
          <a:xfrm>
            <a:off x="6564629" y="219468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513511" y="0"/>
                </a:moveTo>
                <a:lnTo>
                  <a:pt x="0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8516765-4648-464B-92FA-B9D29635FA75}"/>
              </a:ext>
            </a:extLst>
          </p:cNvPr>
          <p:cNvSpPr/>
          <p:nvPr/>
        </p:nvSpPr>
        <p:spPr>
          <a:xfrm>
            <a:off x="7168139" y="219468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0" y="0"/>
                </a:moveTo>
                <a:lnTo>
                  <a:pt x="513511" y="660095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77A6C4F-299A-4E63-A63F-8B4C4377E8FC}"/>
              </a:ext>
            </a:extLst>
          </p:cNvPr>
          <p:cNvSpPr/>
          <p:nvPr/>
        </p:nvSpPr>
        <p:spPr>
          <a:xfrm>
            <a:off x="9119616" y="2102484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85D4E46-977D-4855-ACC4-A78185CA9AC7}"/>
              </a:ext>
            </a:extLst>
          </p:cNvPr>
          <p:cNvSpPr/>
          <p:nvPr/>
        </p:nvSpPr>
        <p:spPr>
          <a:xfrm>
            <a:off x="8625076" y="2212974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5" h="660400">
                <a:moveTo>
                  <a:pt x="513511" y="0"/>
                </a:moveTo>
                <a:lnTo>
                  <a:pt x="0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2FA64DF-DE48-4E21-8C0A-65F3C7962F8A}"/>
              </a:ext>
            </a:extLst>
          </p:cNvPr>
          <p:cNvSpPr/>
          <p:nvPr/>
        </p:nvSpPr>
        <p:spPr>
          <a:xfrm>
            <a:off x="9230111" y="2212974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5" h="660400">
                <a:moveTo>
                  <a:pt x="0" y="0"/>
                </a:moveTo>
                <a:lnTo>
                  <a:pt x="513511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CE65BD3-5E50-4FEC-A78E-6183D5C6E988}"/>
              </a:ext>
            </a:extLst>
          </p:cNvPr>
          <p:cNvSpPr/>
          <p:nvPr/>
        </p:nvSpPr>
        <p:spPr>
          <a:xfrm>
            <a:off x="6461759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141ABD69-C95B-4698-B9BF-D3E0C76D43C4}"/>
              </a:ext>
            </a:extLst>
          </p:cNvPr>
          <p:cNvSpPr/>
          <p:nvPr/>
        </p:nvSpPr>
        <p:spPr>
          <a:xfrm>
            <a:off x="6153146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20636F73-7A68-40A2-B373-18F89CF615CD}"/>
              </a:ext>
            </a:extLst>
          </p:cNvPr>
          <p:cNvSpPr/>
          <p:nvPr/>
        </p:nvSpPr>
        <p:spPr>
          <a:xfrm>
            <a:off x="6572250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908028FB-CCE7-4A81-9511-4CADDB90C87A}"/>
              </a:ext>
            </a:extLst>
          </p:cNvPr>
          <p:cNvSpPr/>
          <p:nvPr/>
        </p:nvSpPr>
        <p:spPr>
          <a:xfrm>
            <a:off x="7627620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ECEA7B6-1CA7-40C0-AF8D-452EFA436BDA}"/>
              </a:ext>
            </a:extLst>
          </p:cNvPr>
          <p:cNvSpPr/>
          <p:nvPr/>
        </p:nvSpPr>
        <p:spPr>
          <a:xfrm>
            <a:off x="7319006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7163EA88-CDD8-46E8-A292-DEBC1CA39A45}"/>
              </a:ext>
            </a:extLst>
          </p:cNvPr>
          <p:cNvSpPr/>
          <p:nvPr/>
        </p:nvSpPr>
        <p:spPr>
          <a:xfrm>
            <a:off x="7738109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1F481AC8-3F71-4A1D-92C3-0A6F427F305F}"/>
              </a:ext>
            </a:extLst>
          </p:cNvPr>
          <p:cNvSpPr/>
          <p:nvPr/>
        </p:nvSpPr>
        <p:spPr>
          <a:xfrm>
            <a:off x="8584692" y="286295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4F900A54-5CD1-4B46-871E-20A95532E2DD}"/>
              </a:ext>
            </a:extLst>
          </p:cNvPr>
          <p:cNvSpPr/>
          <p:nvPr/>
        </p:nvSpPr>
        <p:spPr>
          <a:xfrm>
            <a:off x="8274553" y="2973450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CCE70CB8-74FC-495B-8A7C-ACAF48382255}"/>
              </a:ext>
            </a:extLst>
          </p:cNvPr>
          <p:cNvSpPr/>
          <p:nvPr/>
        </p:nvSpPr>
        <p:spPr>
          <a:xfrm>
            <a:off x="8695181" y="2973450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2F90DA12-CE5F-4341-BE9A-9E8C0EA6271A}"/>
              </a:ext>
            </a:extLst>
          </p:cNvPr>
          <p:cNvSpPr/>
          <p:nvPr/>
        </p:nvSpPr>
        <p:spPr>
          <a:xfrm>
            <a:off x="9686543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245CCFF7-FBCD-426A-A6FD-CFB23565C26A}"/>
              </a:ext>
            </a:extLst>
          </p:cNvPr>
          <p:cNvSpPr/>
          <p:nvPr/>
        </p:nvSpPr>
        <p:spPr>
          <a:xfrm>
            <a:off x="9377929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DC6B8CBE-F4E9-4323-B7B3-7309DA3DB7D0}"/>
              </a:ext>
            </a:extLst>
          </p:cNvPr>
          <p:cNvSpPr/>
          <p:nvPr/>
        </p:nvSpPr>
        <p:spPr>
          <a:xfrm>
            <a:off x="9797033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0161990F-729A-4CAD-A200-9F294AC15DA3}"/>
              </a:ext>
            </a:extLst>
          </p:cNvPr>
          <p:cNvSpPr/>
          <p:nvPr/>
        </p:nvSpPr>
        <p:spPr>
          <a:xfrm>
            <a:off x="6067044" y="3653920"/>
            <a:ext cx="128270" cy="129539"/>
          </a:xfrm>
          <a:custGeom>
            <a:avLst/>
            <a:gdLst/>
            <a:ahLst/>
            <a:cxnLst/>
            <a:rect l="l" t="t" r="r" b="b"/>
            <a:pathLst>
              <a:path w="128270" h="129539">
                <a:moveTo>
                  <a:pt x="64008" y="0"/>
                </a:moveTo>
                <a:lnTo>
                  <a:pt x="39095" y="5089"/>
                </a:lnTo>
                <a:lnTo>
                  <a:pt x="18749" y="18969"/>
                </a:lnTo>
                <a:lnTo>
                  <a:pt x="5030" y="39556"/>
                </a:lnTo>
                <a:lnTo>
                  <a:pt x="0" y="64770"/>
                </a:lnTo>
                <a:lnTo>
                  <a:pt x="5030" y="89983"/>
                </a:lnTo>
                <a:lnTo>
                  <a:pt x="18749" y="110570"/>
                </a:lnTo>
                <a:lnTo>
                  <a:pt x="39095" y="124450"/>
                </a:lnTo>
                <a:lnTo>
                  <a:pt x="64008" y="129540"/>
                </a:lnTo>
                <a:lnTo>
                  <a:pt x="88925" y="124450"/>
                </a:lnTo>
                <a:lnTo>
                  <a:pt x="109270" y="110570"/>
                </a:lnTo>
                <a:lnTo>
                  <a:pt x="122986" y="89983"/>
                </a:lnTo>
                <a:lnTo>
                  <a:pt x="128016" y="64770"/>
                </a:lnTo>
                <a:lnTo>
                  <a:pt x="122986" y="39556"/>
                </a:lnTo>
                <a:lnTo>
                  <a:pt x="109270" y="18969"/>
                </a:lnTo>
                <a:lnTo>
                  <a:pt x="88925" y="508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43B83EDD-C88B-4D26-A093-8C19F097F174}"/>
              </a:ext>
            </a:extLst>
          </p:cNvPr>
          <p:cNvSpPr/>
          <p:nvPr/>
        </p:nvSpPr>
        <p:spPr>
          <a:xfrm>
            <a:off x="6835140" y="365239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2AE4130F-D0D6-4910-8394-4E447EEED07C}"/>
              </a:ext>
            </a:extLst>
          </p:cNvPr>
          <p:cNvSpPr/>
          <p:nvPr/>
        </p:nvSpPr>
        <p:spPr>
          <a:xfrm>
            <a:off x="7252715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E321D2FE-6EF4-4279-BFD1-5F505DF73DA1}"/>
              </a:ext>
            </a:extLst>
          </p:cNvPr>
          <p:cNvSpPr/>
          <p:nvPr/>
        </p:nvSpPr>
        <p:spPr>
          <a:xfrm>
            <a:off x="7987284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0E8F66C-7A07-463D-9CD8-156800AD8173}"/>
              </a:ext>
            </a:extLst>
          </p:cNvPr>
          <p:cNvSpPr/>
          <p:nvPr/>
        </p:nvSpPr>
        <p:spPr>
          <a:xfrm>
            <a:off x="8234171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E4A0A9F9-E38C-4729-9713-A9C02DD297D9}"/>
              </a:ext>
            </a:extLst>
          </p:cNvPr>
          <p:cNvSpPr/>
          <p:nvPr/>
        </p:nvSpPr>
        <p:spPr>
          <a:xfrm>
            <a:off x="8950452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7426C931-59CC-478C-A592-4528B053A4C6}"/>
              </a:ext>
            </a:extLst>
          </p:cNvPr>
          <p:cNvSpPr/>
          <p:nvPr/>
        </p:nvSpPr>
        <p:spPr>
          <a:xfrm>
            <a:off x="9296400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1F347C8-D15F-46B2-81CB-B98B506CFED5}"/>
              </a:ext>
            </a:extLst>
          </p:cNvPr>
          <p:cNvSpPr/>
          <p:nvPr/>
        </p:nvSpPr>
        <p:spPr>
          <a:xfrm>
            <a:off x="10061447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6282C5CE-D373-4C25-8299-3D805A0BB0A5}"/>
              </a:ext>
            </a:extLst>
          </p:cNvPr>
          <p:cNvSpPr/>
          <p:nvPr/>
        </p:nvSpPr>
        <p:spPr>
          <a:xfrm>
            <a:off x="1956331" y="1602857"/>
            <a:ext cx="3752324" cy="2328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5A00695-AEF7-4690-9B6B-8CBED4A7C05A}"/>
              </a:ext>
            </a:extLst>
          </p:cNvPr>
          <p:cNvGrpSpPr/>
          <p:nvPr/>
        </p:nvGrpSpPr>
        <p:grpSpPr>
          <a:xfrm>
            <a:off x="1872031" y="1550149"/>
            <a:ext cx="245999" cy="310799"/>
            <a:chOff x="2210953" y="1773998"/>
            <a:chExt cx="245999" cy="310799"/>
          </a:xfrm>
        </p:grpSpPr>
        <p:sp>
          <p:nvSpPr>
            <p:cNvPr id="79" name="object 19">
              <a:extLst>
                <a:ext uri="{FF2B5EF4-FFF2-40B4-BE49-F238E27FC236}">
                  <a16:creationId xmlns:a16="http://schemas.microsoft.com/office/drawing/2014/main" id="{3A739E81-56C8-45B0-905A-31463370F9A3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0" name="object 20">
              <a:extLst>
                <a:ext uri="{FF2B5EF4-FFF2-40B4-BE49-F238E27FC236}">
                  <a16:creationId xmlns:a16="http://schemas.microsoft.com/office/drawing/2014/main" id="{E28BBE6C-CC3C-46B8-ABEC-77CF0511CBC2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53C2029-AEB9-4FFA-B021-E160DEBA3688}"/>
              </a:ext>
            </a:extLst>
          </p:cNvPr>
          <p:cNvGrpSpPr/>
          <p:nvPr/>
        </p:nvGrpSpPr>
        <p:grpSpPr>
          <a:xfrm>
            <a:off x="2658003" y="1705548"/>
            <a:ext cx="245999" cy="310799"/>
            <a:chOff x="2210953" y="1773998"/>
            <a:chExt cx="245999" cy="310799"/>
          </a:xfrm>
        </p:grpSpPr>
        <p:sp>
          <p:nvSpPr>
            <p:cNvPr id="83" name="object 19">
              <a:extLst>
                <a:ext uri="{FF2B5EF4-FFF2-40B4-BE49-F238E27FC236}">
                  <a16:creationId xmlns:a16="http://schemas.microsoft.com/office/drawing/2014/main" id="{6CCA7AB7-2AD3-4B12-A0A0-16BBA2BE3F73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4" name="object 20">
              <a:extLst>
                <a:ext uri="{FF2B5EF4-FFF2-40B4-BE49-F238E27FC236}">
                  <a16:creationId xmlns:a16="http://schemas.microsoft.com/office/drawing/2014/main" id="{10205919-6A03-451C-BF7D-4499D4290ACE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5505CA-034E-4EBE-8CEE-162A88000B4D}"/>
              </a:ext>
            </a:extLst>
          </p:cNvPr>
          <p:cNvGrpSpPr/>
          <p:nvPr/>
        </p:nvGrpSpPr>
        <p:grpSpPr>
          <a:xfrm>
            <a:off x="2196118" y="2474524"/>
            <a:ext cx="245999" cy="310799"/>
            <a:chOff x="2210953" y="1773998"/>
            <a:chExt cx="245999" cy="310799"/>
          </a:xfrm>
        </p:grpSpPr>
        <p:sp>
          <p:nvSpPr>
            <p:cNvPr id="86" name="object 19">
              <a:extLst>
                <a:ext uri="{FF2B5EF4-FFF2-40B4-BE49-F238E27FC236}">
                  <a16:creationId xmlns:a16="http://schemas.microsoft.com/office/drawing/2014/main" id="{0F836FA3-2E4A-4445-9098-07E713F960A0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7" name="object 20">
              <a:extLst>
                <a:ext uri="{FF2B5EF4-FFF2-40B4-BE49-F238E27FC236}">
                  <a16:creationId xmlns:a16="http://schemas.microsoft.com/office/drawing/2014/main" id="{502CD1FF-96DD-4431-8BAC-E93150C26C6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1D3893D-15A4-4BC2-A39C-1D826E5DC4F2}"/>
              </a:ext>
            </a:extLst>
          </p:cNvPr>
          <p:cNvGrpSpPr/>
          <p:nvPr/>
        </p:nvGrpSpPr>
        <p:grpSpPr>
          <a:xfrm>
            <a:off x="3494191" y="1441326"/>
            <a:ext cx="245999" cy="310799"/>
            <a:chOff x="2210953" y="1773998"/>
            <a:chExt cx="245999" cy="310799"/>
          </a:xfrm>
        </p:grpSpPr>
        <p:sp>
          <p:nvSpPr>
            <p:cNvPr id="89" name="object 19">
              <a:extLst>
                <a:ext uri="{FF2B5EF4-FFF2-40B4-BE49-F238E27FC236}">
                  <a16:creationId xmlns:a16="http://schemas.microsoft.com/office/drawing/2014/main" id="{0E2D0CEE-7675-4C1A-A6F3-68539F3DA421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0" name="object 20">
              <a:extLst>
                <a:ext uri="{FF2B5EF4-FFF2-40B4-BE49-F238E27FC236}">
                  <a16:creationId xmlns:a16="http://schemas.microsoft.com/office/drawing/2014/main" id="{0F5ECCF5-56E8-459B-88F0-8F730A768A41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4BDF52E-4942-4FC6-BD66-9112AD48D4B8}"/>
              </a:ext>
            </a:extLst>
          </p:cNvPr>
          <p:cNvGrpSpPr/>
          <p:nvPr/>
        </p:nvGrpSpPr>
        <p:grpSpPr>
          <a:xfrm>
            <a:off x="4344842" y="1331830"/>
            <a:ext cx="245999" cy="310799"/>
            <a:chOff x="2210953" y="1773998"/>
            <a:chExt cx="245999" cy="310799"/>
          </a:xfrm>
        </p:grpSpPr>
        <p:sp>
          <p:nvSpPr>
            <p:cNvPr id="92" name="object 19">
              <a:extLst>
                <a:ext uri="{FF2B5EF4-FFF2-40B4-BE49-F238E27FC236}">
                  <a16:creationId xmlns:a16="http://schemas.microsoft.com/office/drawing/2014/main" id="{A1186B14-035A-4C6A-BAA0-F07DF9189348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3" name="object 20">
              <a:extLst>
                <a:ext uri="{FF2B5EF4-FFF2-40B4-BE49-F238E27FC236}">
                  <a16:creationId xmlns:a16="http://schemas.microsoft.com/office/drawing/2014/main" id="{95008ECA-961B-49C9-84A9-5BA17F245D7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6AD72B4-49BE-40D7-9AD1-0139BEF78659}"/>
              </a:ext>
            </a:extLst>
          </p:cNvPr>
          <p:cNvGrpSpPr/>
          <p:nvPr/>
        </p:nvGrpSpPr>
        <p:grpSpPr>
          <a:xfrm>
            <a:off x="3604202" y="2022787"/>
            <a:ext cx="245999" cy="310799"/>
            <a:chOff x="2210953" y="1773998"/>
            <a:chExt cx="245999" cy="310799"/>
          </a:xfrm>
        </p:grpSpPr>
        <p:sp>
          <p:nvSpPr>
            <p:cNvPr id="95" name="object 19">
              <a:extLst>
                <a:ext uri="{FF2B5EF4-FFF2-40B4-BE49-F238E27FC236}">
                  <a16:creationId xmlns:a16="http://schemas.microsoft.com/office/drawing/2014/main" id="{0AFE0A58-11E0-4422-81BD-FDE7F589021B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6" name="object 20">
              <a:extLst>
                <a:ext uri="{FF2B5EF4-FFF2-40B4-BE49-F238E27FC236}">
                  <a16:creationId xmlns:a16="http://schemas.microsoft.com/office/drawing/2014/main" id="{A32A06A9-BE69-4CE7-99B8-A214624C2CF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E25A982-0399-48AE-A975-F3DDFDD8CA99}"/>
              </a:ext>
            </a:extLst>
          </p:cNvPr>
          <p:cNvGrpSpPr/>
          <p:nvPr/>
        </p:nvGrpSpPr>
        <p:grpSpPr>
          <a:xfrm>
            <a:off x="3580898" y="2765145"/>
            <a:ext cx="245999" cy="310799"/>
            <a:chOff x="2210953" y="1773998"/>
            <a:chExt cx="245999" cy="310799"/>
          </a:xfrm>
        </p:grpSpPr>
        <p:sp>
          <p:nvSpPr>
            <p:cNvPr id="98" name="object 19">
              <a:extLst>
                <a:ext uri="{FF2B5EF4-FFF2-40B4-BE49-F238E27FC236}">
                  <a16:creationId xmlns:a16="http://schemas.microsoft.com/office/drawing/2014/main" id="{74383439-3398-4D2E-BF18-2E8E04CD33B2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096E7FB4-9035-474F-8593-BDC5C7DE89D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8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B9944B5-3C00-4B4F-B9E9-FB69A231E298}"/>
              </a:ext>
            </a:extLst>
          </p:cNvPr>
          <p:cNvGrpSpPr/>
          <p:nvPr/>
        </p:nvGrpSpPr>
        <p:grpSpPr>
          <a:xfrm>
            <a:off x="4222287" y="1978131"/>
            <a:ext cx="245999" cy="310799"/>
            <a:chOff x="2210953" y="1773998"/>
            <a:chExt cx="245999" cy="310799"/>
          </a:xfrm>
        </p:grpSpPr>
        <p:sp>
          <p:nvSpPr>
            <p:cNvPr id="101" name="object 19">
              <a:extLst>
                <a:ext uri="{FF2B5EF4-FFF2-40B4-BE49-F238E27FC236}">
                  <a16:creationId xmlns:a16="http://schemas.microsoft.com/office/drawing/2014/main" id="{03580BF8-DB1E-465D-BBC9-178AA9DF49CC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02" name="object 20">
              <a:extLst>
                <a:ext uri="{FF2B5EF4-FFF2-40B4-BE49-F238E27FC236}">
                  <a16:creationId xmlns:a16="http://schemas.microsoft.com/office/drawing/2014/main" id="{44D66178-A27C-4684-B74B-3B0FCC4040B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7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BA4F6F6-5023-4B13-96CE-172660CE230E}"/>
              </a:ext>
            </a:extLst>
          </p:cNvPr>
          <p:cNvGrpSpPr/>
          <p:nvPr/>
        </p:nvGrpSpPr>
        <p:grpSpPr>
          <a:xfrm>
            <a:off x="8804414" y="2598414"/>
            <a:ext cx="241935" cy="312231"/>
            <a:chOff x="4112350" y="1170957"/>
            <a:chExt cx="241935" cy="312231"/>
          </a:xfrm>
        </p:grpSpPr>
        <p:sp>
          <p:nvSpPr>
            <p:cNvPr id="105" name="object 20">
              <a:extLst>
                <a:ext uri="{FF2B5EF4-FFF2-40B4-BE49-F238E27FC236}">
                  <a16:creationId xmlns:a16="http://schemas.microsoft.com/office/drawing/2014/main" id="{4F69BB8C-733A-47F9-B796-F9A79EB3D56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06" name="object 39">
              <a:extLst>
                <a:ext uri="{FF2B5EF4-FFF2-40B4-BE49-F238E27FC236}">
                  <a16:creationId xmlns:a16="http://schemas.microsoft.com/office/drawing/2014/main" id="{098E174A-9129-478C-8B0E-D8A03680526C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96877BD-47EB-4796-B907-BE8C653FF502}"/>
              </a:ext>
            </a:extLst>
          </p:cNvPr>
          <p:cNvGrpSpPr/>
          <p:nvPr/>
        </p:nvGrpSpPr>
        <p:grpSpPr>
          <a:xfrm>
            <a:off x="8051424" y="1064757"/>
            <a:ext cx="241935" cy="312231"/>
            <a:chOff x="4112350" y="1170957"/>
            <a:chExt cx="241935" cy="312231"/>
          </a:xfrm>
        </p:grpSpPr>
        <p:sp>
          <p:nvSpPr>
            <p:cNvPr id="109" name="object 20">
              <a:extLst>
                <a:ext uri="{FF2B5EF4-FFF2-40B4-BE49-F238E27FC236}">
                  <a16:creationId xmlns:a16="http://schemas.microsoft.com/office/drawing/2014/main" id="{7CE6D929-2D9F-4168-A96A-A2775AAC47E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0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0" name="object 39">
              <a:extLst>
                <a:ext uri="{FF2B5EF4-FFF2-40B4-BE49-F238E27FC236}">
                  <a16:creationId xmlns:a16="http://schemas.microsoft.com/office/drawing/2014/main" id="{8A1A4871-091C-402D-8CE3-DA60C38E3670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E5AD4FB-8E0C-4A6B-89CF-5725B2D8EF9B}"/>
              </a:ext>
            </a:extLst>
          </p:cNvPr>
          <p:cNvGrpSpPr/>
          <p:nvPr/>
        </p:nvGrpSpPr>
        <p:grpSpPr>
          <a:xfrm>
            <a:off x="7676260" y="2564517"/>
            <a:ext cx="241935" cy="312231"/>
            <a:chOff x="4112350" y="1170957"/>
            <a:chExt cx="241935" cy="312231"/>
          </a:xfrm>
        </p:grpSpPr>
        <p:sp>
          <p:nvSpPr>
            <p:cNvPr id="112" name="object 20">
              <a:extLst>
                <a:ext uri="{FF2B5EF4-FFF2-40B4-BE49-F238E27FC236}">
                  <a16:creationId xmlns:a16="http://schemas.microsoft.com/office/drawing/2014/main" id="{89595DC9-688D-45F6-AE51-22F287CA64BC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3" name="object 39">
              <a:extLst>
                <a:ext uri="{FF2B5EF4-FFF2-40B4-BE49-F238E27FC236}">
                  <a16:creationId xmlns:a16="http://schemas.microsoft.com/office/drawing/2014/main" id="{BB22EFDC-3431-4258-91B1-62DF9BB68D33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646A355-5239-448E-B9E1-683081227B8D}"/>
              </a:ext>
            </a:extLst>
          </p:cNvPr>
          <p:cNvGrpSpPr/>
          <p:nvPr/>
        </p:nvGrpSpPr>
        <p:grpSpPr>
          <a:xfrm>
            <a:off x="9108509" y="1802893"/>
            <a:ext cx="241935" cy="312231"/>
            <a:chOff x="4112350" y="1170957"/>
            <a:chExt cx="241935" cy="312231"/>
          </a:xfrm>
        </p:grpSpPr>
        <p:sp>
          <p:nvSpPr>
            <p:cNvPr id="118" name="object 20">
              <a:extLst>
                <a:ext uri="{FF2B5EF4-FFF2-40B4-BE49-F238E27FC236}">
                  <a16:creationId xmlns:a16="http://schemas.microsoft.com/office/drawing/2014/main" id="{35ECC045-E483-47C4-B0E7-04CF9D8AB44A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9" name="object 39">
              <a:extLst>
                <a:ext uri="{FF2B5EF4-FFF2-40B4-BE49-F238E27FC236}">
                  <a16:creationId xmlns:a16="http://schemas.microsoft.com/office/drawing/2014/main" id="{E3463DFE-69C9-4034-92CA-047A2000D33F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36C1BD3-1A07-4BE8-B31C-BCB94C527161}"/>
              </a:ext>
            </a:extLst>
          </p:cNvPr>
          <p:cNvGrpSpPr/>
          <p:nvPr/>
        </p:nvGrpSpPr>
        <p:grpSpPr>
          <a:xfrm>
            <a:off x="6990021" y="1771908"/>
            <a:ext cx="241935" cy="312231"/>
            <a:chOff x="4112350" y="1170957"/>
            <a:chExt cx="241935" cy="312231"/>
          </a:xfrm>
        </p:grpSpPr>
        <p:sp>
          <p:nvSpPr>
            <p:cNvPr id="121" name="object 20">
              <a:extLst>
                <a:ext uri="{FF2B5EF4-FFF2-40B4-BE49-F238E27FC236}">
                  <a16:creationId xmlns:a16="http://schemas.microsoft.com/office/drawing/2014/main" id="{256F1328-5C20-4C9C-B964-BFDBD5591ADC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2" name="object 39">
              <a:extLst>
                <a:ext uri="{FF2B5EF4-FFF2-40B4-BE49-F238E27FC236}">
                  <a16:creationId xmlns:a16="http://schemas.microsoft.com/office/drawing/2014/main" id="{206636FD-FD43-4F7D-B1EB-638A4014F263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B65BA6F-B64E-439C-88B9-F9211CC2261A}"/>
              </a:ext>
            </a:extLst>
          </p:cNvPr>
          <p:cNvGrpSpPr/>
          <p:nvPr/>
        </p:nvGrpSpPr>
        <p:grpSpPr>
          <a:xfrm>
            <a:off x="9797038" y="2585850"/>
            <a:ext cx="241935" cy="312231"/>
            <a:chOff x="4112350" y="1170957"/>
            <a:chExt cx="241935" cy="312231"/>
          </a:xfrm>
        </p:grpSpPr>
        <p:sp>
          <p:nvSpPr>
            <p:cNvPr id="124" name="object 20">
              <a:extLst>
                <a:ext uri="{FF2B5EF4-FFF2-40B4-BE49-F238E27FC236}">
                  <a16:creationId xmlns:a16="http://schemas.microsoft.com/office/drawing/2014/main" id="{D1F7190B-FD93-4B9C-BBD2-0CD97B2ACAC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5" name="object 39">
              <a:extLst>
                <a:ext uri="{FF2B5EF4-FFF2-40B4-BE49-F238E27FC236}">
                  <a16:creationId xmlns:a16="http://schemas.microsoft.com/office/drawing/2014/main" id="{EC3AEA2A-D768-4DE3-9431-1D02757FDD1C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09C7C1B-8C2D-40AD-8D47-8EB03E26542A}"/>
              </a:ext>
            </a:extLst>
          </p:cNvPr>
          <p:cNvGrpSpPr/>
          <p:nvPr/>
        </p:nvGrpSpPr>
        <p:grpSpPr>
          <a:xfrm>
            <a:off x="6319519" y="2511662"/>
            <a:ext cx="241935" cy="312231"/>
            <a:chOff x="4112350" y="1170957"/>
            <a:chExt cx="241935" cy="312231"/>
          </a:xfrm>
        </p:grpSpPr>
        <p:sp>
          <p:nvSpPr>
            <p:cNvPr id="127" name="object 20">
              <a:extLst>
                <a:ext uri="{FF2B5EF4-FFF2-40B4-BE49-F238E27FC236}">
                  <a16:creationId xmlns:a16="http://schemas.microsoft.com/office/drawing/2014/main" id="{BE0C749B-5B12-4E13-A177-60FC66F8293F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8" name="object 39">
              <a:extLst>
                <a:ext uri="{FF2B5EF4-FFF2-40B4-BE49-F238E27FC236}">
                  <a16:creationId xmlns:a16="http://schemas.microsoft.com/office/drawing/2014/main" id="{C5711889-AEE1-4A6E-A455-936889826DD2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CDB1918-9E21-4B29-A64C-73A45BAD5F4F}"/>
              </a:ext>
            </a:extLst>
          </p:cNvPr>
          <p:cNvGrpSpPr/>
          <p:nvPr/>
        </p:nvGrpSpPr>
        <p:grpSpPr>
          <a:xfrm>
            <a:off x="6072319" y="3840644"/>
            <a:ext cx="245999" cy="310799"/>
            <a:chOff x="2210953" y="1773998"/>
            <a:chExt cx="245999" cy="310799"/>
          </a:xfrm>
        </p:grpSpPr>
        <p:sp>
          <p:nvSpPr>
            <p:cNvPr id="130" name="object 19">
              <a:extLst>
                <a:ext uri="{FF2B5EF4-FFF2-40B4-BE49-F238E27FC236}">
                  <a16:creationId xmlns:a16="http://schemas.microsoft.com/office/drawing/2014/main" id="{7E81DE16-8374-46BF-B441-8423927B6E35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1" name="object 20">
              <a:extLst>
                <a:ext uri="{FF2B5EF4-FFF2-40B4-BE49-F238E27FC236}">
                  <a16:creationId xmlns:a16="http://schemas.microsoft.com/office/drawing/2014/main" id="{63D5AA3E-F7FD-468F-A1E8-D9F143123BA5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770CFE46-2537-47F6-907F-432241F793A2}"/>
              </a:ext>
            </a:extLst>
          </p:cNvPr>
          <p:cNvGrpSpPr/>
          <p:nvPr/>
        </p:nvGrpSpPr>
        <p:grpSpPr>
          <a:xfrm>
            <a:off x="6776280" y="3840644"/>
            <a:ext cx="245999" cy="310799"/>
            <a:chOff x="2210953" y="1773998"/>
            <a:chExt cx="245999" cy="310799"/>
          </a:xfrm>
        </p:grpSpPr>
        <p:sp>
          <p:nvSpPr>
            <p:cNvPr id="133" name="object 19">
              <a:extLst>
                <a:ext uri="{FF2B5EF4-FFF2-40B4-BE49-F238E27FC236}">
                  <a16:creationId xmlns:a16="http://schemas.microsoft.com/office/drawing/2014/main" id="{273EAAE0-17FB-47D7-84B6-9F4AA8490ED7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4" name="object 20">
              <a:extLst>
                <a:ext uri="{FF2B5EF4-FFF2-40B4-BE49-F238E27FC236}">
                  <a16:creationId xmlns:a16="http://schemas.microsoft.com/office/drawing/2014/main" id="{51BFC5BE-506E-4CAE-AFBE-D735431FC6E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1DFF0CC-25A7-4EFC-851B-AC65FBD7FD95}"/>
              </a:ext>
            </a:extLst>
          </p:cNvPr>
          <p:cNvGrpSpPr/>
          <p:nvPr/>
        </p:nvGrpSpPr>
        <p:grpSpPr>
          <a:xfrm>
            <a:off x="9254934" y="3840644"/>
            <a:ext cx="245999" cy="310799"/>
            <a:chOff x="2210953" y="1773998"/>
            <a:chExt cx="245999" cy="310799"/>
          </a:xfrm>
        </p:grpSpPr>
        <p:sp>
          <p:nvSpPr>
            <p:cNvPr id="136" name="object 19">
              <a:extLst>
                <a:ext uri="{FF2B5EF4-FFF2-40B4-BE49-F238E27FC236}">
                  <a16:creationId xmlns:a16="http://schemas.microsoft.com/office/drawing/2014/main" id="{D159646C-9E62-4AA5-A7EE-4B3D5F1A9E59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7" name="object 20">
              <a:extLst>
                <a:ext uri="{FF2B5EF4-FFF2-40B4-BE49-F238E27FC236}">
                  <a16:creationId xmlns:a16="http://schemas.microsoft.com/office/drawing/2014/main" id="{8A5443DD-0653-455B-8B07-A5533F3C66C1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7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08794AF-F75F-40D4-BDB3-23030576F8EA}"/>
              </a:ext>
            </a:extLst>
          </p:cNvPr>
          <p:cNvGrpSpPr/>
          <p:nvPr/>
        </p:nvGrpSpPr>
        <p:grpSpPr>
          <a:xfrm>
            <a:off x="7257990" y="3840644"/>
            <a:ext cx="245999" cy="310799"/>
            <a:chOff x="2210953" y="1773998"/>
            <a:chExt cx="245999" cy="310799"/>
          </a:xfrm>
        </p:grpSpPr>
        <p:sp>
          <p:nvSpPr>
            <p:cNvPr id="139" name="object 19">
              <a:extLst>
                <a:ext uri="{FF2B5EF4-FFF2-40B4-BE49-F238E27FC236}">
                  <a16:creationId xmlns:a16="http://schemas.microsoft.com/office/drawing/2014/main" id="{C68AC0B4-3A05-4022-9EA3-9BBDFC20D055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0" name="object 20">
              <a:extLst>
                <a:ext uri="{FF2B5EF4-FFF2-40B4-BE49-F238E27FC236}">
                  <a16:creationId xmlns:a16="http://schemas.microsoft.com/office/drawing/2014/main" id="{440BFF3E-F4A9-4922-9C1C-3D9296CAAFC6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9FD4D97D-0BCC-428C-B2C4-11BF2D40F909}"/>
              </a:ext>
            </a:extLst>
          </p:cNvPr>
          <p:cNvGrpSpPr/>
          <p:nvPr/>
        </p:nvGrpSpPr>
        <p:grpSpPr>
          <a:xfrm>
            <a:off x="8874251" y="3840644"/>
            <a:ext cx="245999" cy="310799"/>
            <a:chOff x="2210953" y="1773998"/>
            <a:chExt cx="245999" cy="310799"/>
          </a:xfrm>
        </p:grpSpPr>
        <p:sp>
          <p:nvSpPr>
            <p:cNvPr id="142" name="object 19">
              <a:extLst>
                <a:ext uri="{FF2B5EF4-FFF2-40B4-BE49-F238E27FC236}">
                  <a16:creationId xmlns:a16="http://schemas.microsoft.com/office/drawing/2014/main" id="{14A31541-79F1-4E61-B1CC-65A32CC616A6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3" name="object 20">
              <a:extLst>
                <a:ext uri="{FF2B5EF4-FFF2-40B4-BE49-F238E27FC236}">
                  <a16:creationId xmlns:a16="http://schemas.microsoft.com/office/drawing/2014/main" id="{F9A69D99-933F-42AC-A11F-B4C27DF67D32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D8E3D84-F551-4D9E-8229-BB417363E750}"/>
              </a:ext>
            </a:extLst>
          </p:cNvPr>
          <p:cNvGrpSpPr/>
          <p:nvPr/>
        </p:nvGrpSpPr>
        <p:grpSpPr>
          <a:xfrm>
            <a:off x="8234403" y="3840644"/>
            <a:ext cx="245999" cy="310799"/>
            <a:chOff x="2210953" y="1773998"/>
            <a:chExt cx="245999" cy="310799"/>
          </a:xfrm>
        </p:grpSpPr>
        <p:sp>
          <p:nvSpPr>
            <p:cNvPr id="145" name="object 19">
              <a:extLst>
                <a:ext uri="{FF2B5EF4-FFF2-40B4-BE49-F238E27FC236}">
                  <a16:creationId xmlns:a16="http://schemas.microsoft.com/office/drawing/2014/main" id="{A9284FD9-DE97-4142-9004-04D609D058DE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6" name="object 20">
              <a:extLst>
                <a:ext uri="{FF2B5EF4-FFF2-40B4-BE49-F238E27FC236}">
                  <a16:creationId xmlns:a16="http://schemas.microsoft.com/office/drawing/2014/main" id="{0E8DD2ED-2728-4201-81F8-11208850D709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B4C41B1F-8BFC-4184-910B-408E68AE80FD}"/>
              </a:ext>
            </a:extLst>
          </p:cNvPr>
          <p:cNvGrpSpPr/>
          <p:nvPr/>
        </p:nvGrpSpPr>
        <p:grpSpPr>
          <a:xfrm>
            <a:off x="7853999" y="3840644"/>
            <a:ext cx="245999" cy="310799"/>
            <a:chOff x="2210953" y="1773998"/>
            <a:chExt cx="245999" cy="310799"/>
          </a:xfrm>
        </p:grpSpPr>
        <p:sp>
          <p:nvSpPr>
            <p:cNvPr id="148" name="object 19">
              <a:extLst>
                <a:ext uri="{FF2B5EF4-FFF2-40B4-BE49-F238E27FC236}">
                  <a16:creationId xmlns:a16="http://schemas.microsoft.com/office/drawing/2014/main" id="{EA20820F-A4CD-461D-BF85-7371DAACCB70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9" name="object 20">
              <a:extLst>
                <a:ext uri="{FF2B5EF4-FFF2-40B4-BE49-F238E27FC236}">
                  <a16:creationId xmlns:a16="http://schemas.microsoft.com/office/drawing/2014/main" id="{26D90B7A-303A-4972-9F24-5E7C8DAFDE06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C9FA306-9078-42CF-BFC6-7ABDBBA40BE1}"/>
              </a:ext>
            </a:extLst>
          </p:cNvPr>
          <p:cNvGrpSpPr/>
          <p:nvPr/>
        </p:nvGrpSpPr>
        <p:grpSpPr>
          <a:xfrm>
            <a:off x="9990453" y="3840644"/>
            <a:ext cx="245999" cy="310799"/>
            <a:chOff x="2210953" y="1773998"/>
            <a:chExt cx="245999" cy="310799"/>
          </a:xfrm>
        </p:grpSpPr>
        <p:sp>
          <p:nvSpPr>
            <p:cNvPr id="151" name="object 19">
              <a:extLst>
                <a:ext uri="{FF2B5EF4-FFF2-40B4-BE49-F238E27FC236}">
                  <a16:creationId xmlns:a16="http://schemas.microsoft.com/office/drawing/2014/main" id="{10456B64-A3D6-47D4-A58D-4E927B89E96F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52" name="object 20">
              <a:extLst>
                <a:ext uri="{FF2B5EF4-FFF2-40B4-BE49-F238E27FC236}">
                  <a16:creationId xmlns:a16="http://schemas.microsoft.com/office/drawing/2014/main" id="{9F8101EC-1124-44D1-81BF-E7EBACAB74F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8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8CFB20B-AB4F-45BB-AC17-51DDCCBAA94C}"/>
              </a:ext>
            </a:extLst>
          </p:cNvPr>
          <p:cNvSpPr txBox="1"/>
          <p:nvPr/>
        </p:nvSpPr>
        <p:spPr>
          <a:xfrm>
            <a:off x="365196" y="3489723"/>
            <a:ext cx="1491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根据中心节点预测上下文节点：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D47CE-68CA-4252-8039-622D70C0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33" y="4672506"/>
            <a:ext cx="7772400" cy="9132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109A6C-88CF-9065-2DF3-D6F7E3E8B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707" y="5727768"/>
            <a:ext cx="6249635" cy="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27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78B76A1-5753-4B7C-9442-D3D6EE3DD6AE}"/>
              </a:ext>
            </a:extLst>
          </p:cNvPr>
          <p:cNvSpPr/>
          <p:nvPr/>
        </p:nvSpPr>
        <p:spPr>
          <a:xfrm>
            <a:off x="6011544" y="3538357"/>
            <a:ext cx="4274820" cy="733425"/>
          </a:xfrm>
          <a:custGeom>
            <a:avLst/>
            <a:gdLst/>
            <a:ahLst/>
            <a:cxnLst/>
            <a:rect l="l" t="t" r="r" b="b"/>
            <a:pathLst>
              <a:path w="4274820" h="733425">
                <a:moveTo>
                  <a:pt x="4152646" y="0"/>
                </a:moveTo>
                <a:lnTo>
                  <a:pt x="122173" y="0"/>
                </a:lnTo>
                <a:lnTo>
                  <a:pt x="74618" y="9601"/>
                </a:lnTo>
                <a:lnTo>
                  <a:pt x="35783" y="35783"/>
                </a:lnTo>
                <a:lnTo>
                  <a:pt x="9601" y="74618"/>
                </a:lnTo>
                <a:lnTo>
                  <a:pt x="0" y="122174"/>
                </a:lnTo>
                <a:lnTo>
                  <a:pt x="0" y="610870"/>
                </a:lnTo>
                <a:lnTo>
                  <a:pt x="9601" y="658425"/>
                </a:lnTo>
                <a:lnTo>
                  <a:pt x="35783" y="697260"/>
                </a:lnTo>
                <a:lnTo>
                  <a:pt x="74618" y="723442"/>
                </a:lnTo>
                <a:lnTo>
                  <a:pt x="122173" y="733044"/>
                </a:lnTo>
                <a:lnTo>
                  <a:pt x="4152646" y="733044"/>
                </a:lnTo>
                <a:lnTo>
                  <a:pt x="4200201" y="723442"/>
                </a:lnTo>
                <a:lnTo>
                  <a:pt x="4239036" y="697260"/>
                </a:lnTo>
                <a:lnTo>
                  <a:pt x="4265218" y="658425"/>
                </a:lnTo>
                <a:lnTo>
                  <a:pt x="4274820" y="610870"/>
                </a:lnTo>
                <a:lnTo>
                  <a:pt x="4274820" y="122174"/>
                </a:lnTo>
                <a:lnTo>
                  <a:pt x="4265218" y="74618"/>
                </a:lnTo>
                <a:lnTo>
                  <a:pt x="4239036" y="35783"/>
                </a:lnTo>
                <a:lnTo>
                  <a:pt x="4200201" y="9601"/>
                </a:lnTo>
                <a:lnTo>
                  <a:pt x="415264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B8FAC2-5504-4BDD-87CB-B2681051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853B519-5C52-4788-9606-FE5EC87F0478}"/>
              </a:ext>
            </a:extLst>
          </p:cNvPr>
          <p:cNvSpPr/>
          <p:nvPr/>
        </p:nvSpPr>
        <p:spPr>
          <a:xfrm>
            <a:off x="8084819" y="131305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1411318-6E94-4109-BE34-9FCF568B9ABA}"/>
              </a:ext>
            </a:extLst>
          </p:cNvPr>
          <p:cNvSpPr/>
          <p:nvPr/>
        </p:nvSpPr>
        <p:spPr>
          <a:xfrm>
            <a:off x="7168136" y="1422018"/>
            <a:ext cx="936625" cy="680720"/>
          </a:xfrm>
          <a:custGeom>
            <a:avLst/>
            <a:gdLst/>
            <a:ahLst/>
            <a:cxnLst/>
            <a:rect l="l" t="t" r="r" b="b"/>
            <a:pathLst>
              <a:path w="936625" h="680719">
                <a:moveTo>
                  <a:pt x="936320" y="0"/>
                </a:moveTo>
                <a:lnTo>
                  <a:pt x="0" y="680707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5469F83-8B78-4B4B-AE5F-5AE9890C5241}"/>
              </a:ext>
            </a:extLst>
          </p:cNvPr>
          <p:cNvSpPr/>
          <p:nvPr/>
        </p:nvSpPr>
        <p:spPr>
          <a:xfrm>
            <a:off x="8195309" y="1422018"/>
            <a:ext cx="943610" cy="699770"/>
          </a:xfrm>
          <a:custGeom>
            <a:avLst/>
            <a:gdLst/>
            <a:ahLst/>
            <a:cxnLst/>
            <a:rect l="l" t="t" r="r" b="b"/>
            <a:pathLst>
              <a:path w="943609" h="699769">
                <a:moveTo>
                  <a:pt x="0" y="0"/>
                </a:moveTo>
                <a:lnTo>
                  <a:pt x="943444" y="69949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D26A4D-0C5B-4563-8F64-D55BCFC6E002}"/>
              </a:ext>
            </a:extLst>
          </p:cNvPr>
          <p:cNvSpPr/>
          <p:nvPr/>
        </p:nvSpPr>
        <p:spPr>
          <a:xfrm>
            <a:off x="7057644" y="208419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9F7EB91-BC1D-4067-BE2B-399E0049CDB5}"/>
              </a:ext>
            </a:extLst>
          </p:cNvPr>
          <p:cNvSpPr/>
          <p:nvPr/>
        </p:nvSpPr>
        <p:spPr>
          <a:xfrm>
            <a:off x="6564629" y="219468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513511" y="0"/>
                </a:moveTo>
                <a:lnTo>
                  <a:pt x="0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8516765-4648-464B-92FA-B9D29635FA75}"/>
              </a:ext>
            </a:extLst>
          </p:cNvPr>
          <p:cNvSpPr/>
          <p:nvPr/>
        </p:nvSpPr>
        <p:spPr>
          <a:xfrm>
            <a:off x="7168139" y="219468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0" y="0"/>
                </a:moveTo>
                <a:lnTo>
                  <a:pt x="513511" y="660095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77A6C4F-299A-4E63-A63F-8B4C4377E8FC}"/>
              </a:ext>
            </a:extLst>
          </p:cNvPr>
          <p:cNvSpPr/>
          <p:nvPr/>
        </p:nvSpPr>
        <p:spPr>
          <a:xfrm>
            <a:off x="9119616" y="2102484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85D4E46-977D-4855-ACC4-A78185CA9AC7}"/>
              </a:ext>
            </a:extLst>
          </p:cNvPr>
          <p:cNvSpPr/>
          <p:nvPr/>
        </p:nvSpPr>
        <p:spPr>
          <a:xfrm>
            <a:off x="8625076" y="2212974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5" h="660400">
                <a:moveTo>
                  <a:pt x="513511" y="0"/>
                </a:moveTo>
                <a:lnTo>
                  <a:pt x="0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2FA64DF-DE48-4E21-8C0A-65F3C7962F8A}"/>
              </a:ext>
            </a:extLst>
          </p:cNvPr>
          <p:cNvSpPr/>
          <p:nvPr/>
        </p:nvSpPr>
        <p:spPr>
          <a:xfrm>
            <a:off x="9230111" y="2212974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5" h="660400">
                <a:moveTo>
                  <a:pt x="0" y="0"/>
                </a:moveTo>
                <a:lnTo>
                  <a:pt x="513511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CE65BD3-5E50-4FEC-A78E-6183D5C6E988}"/>
              </a:ext>
            </a:extLst>
          </p:cNvPr>
          <p:cNvSpPr/>
          <p:nvPr/>
        </p:nvSpPr>
        <p:spPr>
          <a:xfrm>
            <a:off x="6461759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141ABD69-C95B-4698-B9BF-D3E0C76D43C4}"/>
              </a:ext>
            </a:extLst>
          </p:cNvPr>
          <p:cNvSpPr/>
          <p:nvPr/>
        </p:nvSpPr>
        <p:spPr>
          <a:xfrm>
            <a:off x="6153146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20636F73-7A68-40A2-B373-18F89CF615CD}"/>
              </a:ext>
            </a:extLst>
          </p:cNvPr>
          <p:cNvSpPr/>
          <p:nvPr/>
        </p:nvSpPr>
        <p:spPr>
          <a:xfrm>
            <a:off x="6572250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908028FB-CCE7-4A81-9511-4CADDB90C87A}"/>
              </a:ext>
            </a:extLst>
          </p:cNvPr>
          <p:cNvSpPr/>
          <p:nvPr/>
        </p:nvSpPr>
        <p:spPr>
          <a:xfrm>
            <a:off x="7627620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ECEA7B6-1CA7-40C0-AF8D-452EFA436BDA}"/>
              </a:ext>
            </a:extLst>
          </p:cNvPr>
          <p:cNvSpPr/>
          <p:nvPr/>
        </p:nvSpPr>
        <p:spPr>
          <a:xfrm>
            <a:off x="7319006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7163EA88-CDD8-46E8-A292-DEBC1CA39A45}"/>
              </a:ext>
            </a:extLst>
          </p:cNvPr>
          <p:cNvSpPr/>
          <p:nvPr/>
        </p:nvSpPr>
        <p:spPr>
          <a:xfrm>
            <a:off x="7738109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1F481AC8-3F71-4A1D-92C3-0A6F427F305F}"/>
              </a:ext>
            </a:extLst>
          </p:cNvPr>
          <p:cNvSpPr/>
          <p:nvPr/>
        </p:nvSpPr>
        <p:spPr>
          <a:xfrm>
            <a:off x="8584692" y="286295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4F900A54-5CD1-4B46-871E-20A95532E2DD}"/>
              </a:ext>
            </a:extLst>
          </p:cNvPr>
          <p:cNvSpPr/>
          <p:nvPr/>
        </p:nvSpPr>
        <p:spPr>
          <a:xfrm>
            <a:off x="8274553" y="2973450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CCE70CB8-74FC-495B-8A7C-ACAF48382255}"/>
              </a:ext>
            </a:extLst>
          </p:cNvPr>
          <p:cNvSpPr/>
          <p:nvPr/>
        </p:nvSpPr>
        <p:spPr>
          <a:xfrm>
            <a:off x="8695181" y="2973450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2F90DA12-CE5F-4341-BE9A-9E8C0EA6271A}"/>
              </a:ext>
            </a:extLst>
          </p:cNvPr>
          <p:cNvSpPr/>
          <p:nvPr/>
        </p:nvSpPr>
        <p:spPr>
          <a:xfrm>
            <a:off x="9686543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245CCFF7-FBCD-426A-A6FD-CFB23565C26A}"/>
              </a:ext>
            </a:extLst>
          </p:cNvPr>
          <p:cNvSpPr/>
          <p:nvPr/>
        </p:nvSpPr>
        <p:spPr>
          <a:xfrm>
            <a:off x="9377929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DC6B8CBE-F4E9-4323-B7B3-7309DA3DB7D0}"/>
              </a:ext>
            </a:extLst>
          </p:cNvPr>
          <p:cNvSpPr/>
          <p:nvPr/>
        </p:nvSpPr>
        <p:spPr>
          <a:xfrm>
            <a:off x="9797033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0161990F-729A-4CAD-A200-9F294AC15DA3}"/>
              </a:ext>
            </a:extLst>
          </p:cNvPr>
          <p:cNvSpPr/>
          <p:nvPr/>
        </p:nvSpPr>
        <p:spPr>
          <a:xfrm>
            <a:off x="6067044" y="3653920"/>
            <a:ext cx="128270" cy="129539"/>
          </a:xfrm>
          <a:custGeom>
            <a:avLst/>
            <a:gdLst/>
            <a:ahLst/>
            <a:cxnLst/>
            <a:rect l="l" t="t" r="r" b="b"/>
            <a:pathLst>
              <a:path w="128270" h="129539">
                <a:moveTo>
                  <a:pt x="64008" y="0"/>
                </a:moveTo>
                <a:lnTo>
                  <a:pt x="39095" y="5089"/>
                </a:lnTo>
                <a:lnTo>
                  <a:pt x="18749" y="18969"/>
                </a:lnTo>
                <a:lnTo>
                  <a:pt x="5030" y="39556"/>
                </a:lnTo>
                <a:lnTo>
                  <a:pt x="0" y="64770"/>
                </a:lnTo>
                <a:lnTo>
                  <a:pt x="5030" y="89983"/>
                </a:lnTo>
                <a:lnTo>
                  <a:pt x="18749" y="110570"/>
                </a:lnTo>
                <a:lnTo>
                  <a:pt x="39095" y="124450"/>
                </a:lnTo>
                <a:lnTo>
                  <a:pt x="64008" y="129540"/>
                </a:lnTo>
                <a:lnTo>
                  <a:pt x="88925" y="124450"/>
                </a:lnTo>
                <a:lnTo>
                  <a:pt x="109270" y="110570"/>
                </a:lnTo>
                <a:lnTo>
                  <a:pt x="122986" y="89983"/>
                </a:lnTo>
                <a:lnTo>
                  <a:pt x="128016" y="64770"/>
                </a:lnTo>
                <a:lnTo>
                  <a:pt x="122986" y="39556"/>
                </a:lnTo>
                <a:lnTo>
                  <a:pt x="109270" y="18969"/>
                </a:lnTo>
                <a:lnTo>
                  <a:pt x="88925" y="508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43B83EDD-C88B-4D26-A093-8C19F097F174}"/>
              </a:ext>
            </a:extLst>
          </p:cNvPr>
          <p:cNvSpPr/>
          <p:nvPr/>
        </p:nvSpPr>
        <p:spPr>
          <a:xfrm>
            <a:off x="6835140" y="365239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2AE4130F-D0D6-4910-8394-4E447EEED07C}"/>
              </a:ext>
            </a:extLst>
          </p:cNvPr>
          <p:cNvSpPr/>
          <p:nvPr/>
        </p:nvSpPr>
        <p:spPr>
          <a:xfrm>
            <a:off x="7252715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E321D2FE-6EF4-4279-BFD1-5F505DF73DA1}"/>
              </a:ext>
            </a:extLst>
          </p:cNvPr>
          <p:cNvSpPr/>
          <p:nvPr/>
        </p:nvSpPr>
        <p:spPr>
          <a:xfrm>
            <a:off x="7987284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0E8F66C-7A07-463D-9CD8-156800AD8173}"/>
              </a:ext>
            </a:extLst>
          </p:cNvPr>
          <p:cNvSpPr/>
          <p:nvPr/>
        </p:nvSpPr>
        <p:spPr>
          <a:xfrm>
            <a:off x="8234171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E4A0A9F9-E38C-4729-9713-A9C02DD297D9}"/>
              </a:ext>
            </a:extLst>
          </p:cNvPr>
          <p:cNvSpPr/>
          <p:nvPr/>
        </p:nvSpPr>
        <p:spPr>
          <a:xfrm>
            <a:off x="8950452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7426C931-59CC-478C-A592-4528B053A4C6}"/>
              </a:ext>
            </a:extLst>
          </p:cNvPr>
          <p:cNvSpPr/>
          <p:nvPr/>
        </p:nvSpPr>
        <p:spPr>
          <a:xfrm>
            <a:off x="9296400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1F347C8-D15F-46B2-81CB-B98B506CFED5}"/>
              </a:ext>
            </a:extLst>
          </p:cNvPr>
          <p:cNvSpPr/>
          <p:nvPr/>
        </p:nvSpPr>
        <p:spPr>
          <a:xfrm>
            <a:off x="10061447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6282C5CE-D373-4C25-8299-3D805A0BB0A5}"/>
              </a:ext>
            </a:extLst>
          </p:cNvPr>
          <p:cNvSpPr/>
          <p:nvPr/>
        </p:nvSpPr>
        <p:spPr>
          <a:xfrm>
            <a:off x="1956331" y="1602857"/>
            <a:ext cx="3752324" cy="2328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5A00695-AEF7-4690-9B6B-8CBED4A7C05A}"/>
              </a:ext>
            </a:extLst>
          </p:cNvPr>
          <p:cNvGrpSpPr/>
          <p:nvPr/>
        </p:nvGrpSpPr>
        <p:grpSpPr>
          <a:xfrm>
            <a:off x="1872031" y="1550149"/>
            <a:ext cx="245999" cy="310799"/>
            <a:chOff x="2210953" y="1773998"/>
            <a:chExt cx="245999" cy="310799"/>
          </a:xfrm>
        </p:grpSpPr>
        <p:sp>
          <p:nvSpPr>
            <p:cNvPr id="79" name="object 19">
              <a:extLst>
                <a:ext uri="{FF2B5EF4-FFF2-40B4-BE49-F238E27FC236}">
                  <a16:creationId xmlns:a16="http://schemas.microsoft.com/office/drawing/2014/main" id="{3A739E81-56C8-45B0-905A-31463370F9A3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0" name="object 20">
              <a:extLst>
                <a:ext uri="{FF2B5EF4-FFF2-40B4-BE49-F238E27FC236}">
                  <a16:creationId xmlns:a16="http://schemas.microsoft.com/office/drawing/2014/main" id="{E28BBE6C-CC3C-46B8-ABEC-77CF0511CBC2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53C2029-AEB9-4FFA-B021-E160DEBA3688}"/>
              </a:ext>
            </a:extLst>
          </p:cNvPr>
          <p:cNvGrpSpPr/>
          <p:nvPr/>
        </p:nvGrpSpPr>
        <p:grpSpPr>
          <a:xfrm>
            <a:off x="2658003" y="1705548"/>
            <a:ext cx="245999" cy="310799"/>
            <a:chOff x="2210953" y="1773998"/>
            <a:chExt cx="245999" cy="310799"/>
          </a:xfrm>
        </p:grpSpPr>
        <p:sp>
          <p:nvSpPr>
            <p:cNvPr id="83" name="object 19">
              <a:extLst>
                <a:ext uri="{FF2B5EF4-FFF2-40B4-BE49-F238E27FC236}">
                  <a16:creationId xmlns:a16="http://schemas.microsoft.com/office/drawing/2014/main" id="{6CCA7AB7-2AD3-4B12-A0A0-16BBA2BE3F73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4" name="object 20">
              <a:extLst>
                <a:ext uri="{FF2B5EF4-FFF2-40B4-BE49-F238E27FC236}">
                  <a16:creationId xmlns:a16="http://schemas.microsoft.com/office/drawing/2014/main" id="{10205919-6A03-451C-BF7D-4499D4290ACE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5505CA-034E-4EBE-8CEE-162A88000B4D}"/>
              </a:ext>
            </a:extLst>
          </p:cNvPr>
          <p:cNvGrpSpPr/>
          <p:nvPr/>
        </p:nvGrpSpPr>
        <p:grpSpPr>
          <a:xfrm>
            <a:off x="2196118" y="2474524"/>
            <a:ext cx="245999" cy="310799"/>
            <a:chOff x="2210953" y="1773998"/>
            <a:chExt cx="245999" cy="310799"/>
          </a:xfrm>
        </p:grpSpPr>
        <p:sp>
          <p:nvSpPr>
            <p:cNvPr id="86" name="object 19">
              <a:extLst>
                <a:ext uri="{FF2B5EF4-FFF2-40B4-BE49-F238E27FC236}">
                  <a16:creationId xmlns:a16="http://schemas.microsoft.com/office/drawing/2014/main" id="{0F836FA3-2E4A-4445-9098-07E713F960A0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7" name="object 20">
              <a:extLst>
                <a:ext uri="{FF2B5EF4-FFF2-40B4-BE49-F238E27FC236}">
                  <a16:creationId xmlns:a16="http://schemas.microsoft.com/office/drawing/2014/main" id="{502CD1FF-96DD-4431-8BAC-E93150C26C6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1D3893D-15A4-4BC2-A39C-1D826E5DC4F2}"/>
              </a:ext>
            </a:extLst>
          </p:cNvPr>
          <p:cNvGrpSpPr/>
          <p:nvPr/>
        </p:nvGrpSpPr>
        <p:grpSpPr>
          <a:xfrm>
            <a:off x="3494191" y="1441326"/>
            <a:ext cx="245999" cy="310799"/>
            <a:chOff x="2210953" y="1773998"/>
            <a:chExt cx="245999" cy="310799"/>
          </a:xfrm>
        </p:grpSpPr>
        <p:sp>
          <p:nvSpPr>
            <p:cNvPr id="89" name="object 19">
              <a:extLst>
                <a:ext uri="{FF2B5EF4-FFF2-40B4-BE49-F238E27FC236}">
                  <a16:creationId xmlns:a16="http://schemas.microsoft.com/office/drawing/2014/main" id="{0E2D0CEE-7675-4C1A-A6F3-68539F3DA421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0" name="object 20">
              <a:extLst>
                <a:ext uri="{FF2B5EF4-FFF2-40B4-BE49-F238E27FC236}">
                  <a16:creationId xmlns:a16="http://schemas.microsoft.com/office/drawing/2014/main" id="{0F5ECCF5-56E8-459B-88F0-8F730A768A41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4BDF52E-4942-4FC6-BD66-9112AD48D4B8}"/>
              </a:ext>
            </a:extLst>
          </p:cNvPr>
          <p:cNvGrpSpPr/>
          <p:nvPr/>
        </p:nvGrpSpPr>
        <p:grpSpPr>
          <a:xfrm>
            <a:off x="4344842" y="1331830"/>
            <a:ext cx="245999" cy="310799"/>
            <a:chOff x="2210953" y="1773998"/>
            <a:chExt cx="245999" cy="310799"/>
          </a:xfrm>
        </p:grpSpPr>
        <p:sp>
          <p:nvSpPr>
            <p:cNvPr id="92" name="object 19">
              <a:extLst>
                <a:ext uri="{FF2B5EF4-FFF2-40B4-BE49-F238E27FC236}">
                  <a16:creationId xmlns:a16="http://schemas.microsoft.com/office/drawing/2014/main" id="{A1186B14-035A-4C6A-BAA0-F07DF9189348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3" name="object 20">
              <a:extLst>
                <a:ext uri="{FF2B5EF4-FFF2-40B4-BE49-F238E27FC236}">
                  <a16:creationId xmlns:a16="http://schemas.microsoft.com/office/drawing/2014/main" id="{95008ECA-961B-49C9-84A9-5BA17F245D7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6AD72B4-49BE-40D7-9AD1-0139BEF78659}"/>
              </a:ext>
            </a:extLst>
          </p:cNvPr>
          <p:cNvGrpSpPr/>
          <p:nvPr/>
        </p:nvGrpSpPr>
        <p:grpSpPr>
          <a:xfrm>
            <a:off x="3604202" y="2022787"/>
            <a:ext cx="245999" cy="310799"/>
            <a:chOff x="2210953" y="1773998"/>
            <a:chExt cx="245999" cy="310799"/>
          </a:xfrm>
        </p:grpSpPr>
        <p:sp>
          <p:nvSpPr>
            <p:cNvPr id="95" name="object 19">
              <a:extLst>
                <a:ext uri="{FF2B5EF4-FFF2-40B4-BE49-F238E27FC236}">
                  <a16:creationId xmlns:a16="http://schemas.microsoft.com/office/drawing/2014/main" id="{0AFE0A58-11E0-4422-81BD-FDE7F589021B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6" name="object 20">
              <a:extLst>
                <a:ext uri="{FF2B5EF4-FFF2-40B4-BE49-F238E27FC236}">
                  <a16:creationId xmlns:a16="http://schemas.microsoft.com/office/drawing/2014/main" id="{A32A06A9-BE69-4CE7-99B8-A214624C2CF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E25A982-0399-48AE-A975-F3DDFDD8CA99}"/>
              </a:ext>
            </a:extLst>
          </p:cNvPr>
          <p:cNvGrpSpPr/>
          <p:nvPr/>
        </p:nvGrpSpPr>
        <p:grpSpPr>
          <a:xfrm>
            <a:off x="3580898" y="2765145"/>
            <a:ext cx="245999" cy="310799"/>
            <a:chOff x="2210953" y="1773998"/>
            <a:chExt cx="245999" cy="310799"/>
          </a:xfrm>
        </p:grpSpPr>
        <p:sp>
          <p:nvSpPr>
            <p:cNvPr id="98" name="object 19">
              <a:extLst>
                <a:ext uri="{FF2B5EF4-FFF2-40B4-BE49-F238E27FC236}">
                  <a16:creationId xmlns:a16="http://schemas.microsoft.com/office/drawing/2014/main" id="{74383439-3398-4D2E-BF18-2E8E04CD33B2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096E7FB4-9035-474F-8593-BDC5C7DE89D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8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B9944B5-3C00-4B4F-B9E9-FB69A231E298}"/>
              </a:ext>
            </a:extLst>
          </p:cNvPr>
          <p:cNvGrpSpPr/>
          <p:nvPr/>
        </p:nvGrpSpPr>
        <p:grpSpPr>
          <a:xfrm>
            <a:off x="4222287" y="1978131"/>
            <a:ext cx="245999" cy="310799"/>
            <a:chOff x="2210953" y="1773998"/>
            <a:chExt cx="245999" cy="310799"/>
          </a:xfrm>
        </p:grpSpPr>
        <p:sp>
          <p:nvSpPr>
            <p:cNvPr id="101" name="object 19">
              <a:extLst>
                <a:ext uri="{FF2B5EF4-FFF2-40B4-BE49-F238E27FC236}">
                  <a16:creationId xmlns:a16="http://schemas.microsoft.com/office/drawing/2014/main" id="{03580BF8-DB1E-465D-BBC9-178AA9DF49CC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02" name="object 20">
              <a:extLst>
                <a:ext uri="{FF2B5EF4-FFF2-40B4-BE49-F238E27FC236}">
                  <a16:creationId xmlns:a16="http://schemas.microsoft.com/office/drawing/2014/main" id="{44D66178-A27C-4684-B74B-3B0FCC4040B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7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BA4F6F6-5023-4B13-96CE-172660CE230E}"/>
              </a:ext>
            </a:extLst>
          </p:cNvPr>
          <p:cNvGrpSpPr/>
          <p:nvPr/>
        </p:nvGrpSpPr>
        <p:grpSpPr>
          <a:xfrm>
            <a:off x="8804414" y="2598414"/>
            <a:ext cx="241935" cy="312231"/>
            <a:chOff x="4112350" y="1170957"/>
            <a:chExt cx="241935" cy="312231"/>
          </a:xfrm>
        </p:grpSpPr>
        <p:sp>
          <p:nvSpPr>
            <p:cNvPr id="105" name="object 20">
              <a:extLst>
                <a:ext uri="{FF2B5EF4-FFF2-40B4-BE49-F238E27FC236}">
                  <a16:creationId xmlns:a16="http://schemas.microsoft.com/office/drawing/2014/main" id="{4F69BB8C-733A-47F9-B796-F9A79EB3D56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06" name="object 39">
              <a:extLst>
                <a:ext uri="{FF2B5EF4-FFF2-40B4-BE49-F238E27FC236}">
                  <a16:creationId xmlns:a16="http://schemas.microsoft.com/office/drawing/2014/main" id="{098E174A-9129-478C-8B0E-D8A03680526C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96877BD-47EB-4796-B907-BE8C653FF502}"/>
              </a:ext>
            </a:extLst>
          </p:cNvPr>
          <p:cNvGrpSpPr/>
          <p:nvPr/>
        </p:nvGrpSpPr>
        <p:grpSpPr>
          <a:xfrm>
            <a:off x="8051424" y="1064757"/>
            <a:ext cx="241935" cy="312231"/>
            <a:chOff x="4112350" y="1170957"/>
            <a:chExt cx="241935" cy="312231"/>
          </a:xfrm>
        </p:grpSpPr>
        <p:sp>
          <p:nvSpPr>
            <p:cNvPr id="109" name="object 20">
              <a:extLst>
                <a:ext uri="{FF2B5EF4-FFF2-40B4-BE49-F238E27FC236}">
                  <a16:creationId xmlns:a16="http://schemas.microsoft.com/office/drawing/2014/main" id="{7CE6D929-2D9F-4168-A96A-A2775AAC47E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0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0" name="object 39">
              <a:extLst>
                <a:ext uri="{FF2B5EF4-FFF2-40B4-BE49-F238E27FC236}">
                  <a16:creationId xmlns:a16="http://schemas.microsoft.com/office/drawing/2014/main" id="{8A1A4871-091C-402D-8CE3-DA60C38E3670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E5AD4FB-8E0C-4A6B-89CF-5725B2D8EF9B}"/>
              </a:ext>
            </a:extLst>
          </p:cNvPr>
          <p:cNvGrpSpPr/>
          <p:nvPr/>
        </p:nvGrpSpPr>
        <p:grpSpPr>
          <a:xfrm>
            <a:off x="7676260" y="2564517"/>
            <a:ext cx="241935" cy="312231"/>
            <a:chOff x="4112350" y="1170957"/>
            <a:chExt cx="241935" cy="312231"/>
          </a:xfrm>
        </p:grpSpPr>
        <p:sp>
          <p:nvSpPr>
            <p:cNvPr id="112" name="object 20">
              <a:extLst>
                <a:ext uri="{FF2B5EF4-FFF2-40B4-BE49-F238E27FC236}">
                  <a16:creationId xmlns:a16="http://schemas.microsoft.com/office/drawing/2014/main" id="{89595DC9-688D-45F6-AE51-22F287CA64BC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3" name="object 39">
              <a:extLst>
                <a:ext uri="{FF2B5EF4-FFF2-40B4-BE49-F238E27FC236}">
                  <a16:creationId xmlns:a16="http://schemas.microsoft.com/office/drawing/2014/main" id="{BB22EFDC-3431-4258-91B1-62DF9BB68D33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646A355-5239-448E-B9E1-683081227B8D}"/>
              </a:ext>
            </a:extLst>
          </p:cNvPr>
          <p:cNvGrpSpPr/>
          <p:nvPr/>
        </p:nvGrpSpPr>
        <p:grpSpPr>
          <a:xfrm>
            <a:off x="9108509" y="1802893"/>
            <a:ext cx="241935" cy="312231"/>
            <a:chOff x="4112350" y="1170957"/>
            <a:chExt cx="241935" cy="312231"/>
          </a:xfrm>
        </p:grpSpPr>
        <p:sp>
          <p:nvSpPr>
            <p:cNvPr id="118" name="object 20">
              <a:extLst>
                <a:ext uri="{FF2B5EF4-FFF2-40B4-BE49-F238E27FC236}">
                  <a16:creationId xmlns:a16="http://schemas.microsoft.com/office/drawing/2014/main" id="{35ECC045-E483-47C4-B0E7-04CF9D8AB44A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9" name="object 39">
              <a:extLst>
                <a:ext uri="{FF2B5EF4-FFF2-40B4-BE49-F238E27FC236}">
                  <a16:creationId xmlns:a16="http://schemas.microsoft.com/office/drawing/2014/main" id="{E3463DFE-69C9-4034-92CA-047A2000D33F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36C1BD3-1A07-4BE8-B31C-BCB94C527161}"/>
              </a:ext>
            </a:extLst>
          </p:cNvPr>
          <p:cNvGrpSpPr/>
          <p:nvPr/>
        </p:nvGrpSpPr>
        <p:grpSpPr>
          <a:xfrm>
            <a:off x="6990021" y="1771908"/>
            <a:ext cx="241935" cy="312231"/>
            <a:chOff x="4112350" y="1170957"/>
            <a:chExt cx="241935" cy="312231"/>
          </a:xfrm>
        </p:grpSpPr>
        <p:sp>
          <p:nvSpPr>
            <p:cNvPr id="121" name="object 20">
              <a:extLst>
                <a:ext uri="{FF2B5EF4-FFF2-40B4-BE49-F238E27FC236}">
                  <a16:creationId xmlns:a16="http://schemas.microsoft.com/office/drawing/2014/main" id="{256F1328-5C20-4C9C-B964-BFDBD5591ADC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2" name="object 39">
              <a:extLst>
                <a:ext uri="{FF2B5EF4-FFF2-40B4-BE49-F238E27FC236}">
                  <a16:creationId xmlns:a16="http://schemas.microsoft.com/office/drawing/2014/main" id="{206636FD-FD43-4F7D-B1EB-638A4014F263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B65BA6F-B64E-439C-88B9-F9211CC2261A}"/>
              </a:ext>
            </a:extLst>
          </p:cNvPr>
          <p:cNvGrpSpPr/>
          <p:nvPr/>
        </p:nvGrpSpPr>
        <p:grpSpPr>
          <a:xfrm>
            <a:off x="9797038" y="2585850"/>
            <a:ext cx="241935" cy="312231"/>
            <a:chOff x="4112350" y="1170957"/>
            <a:chExt cx="241935" cy="312231"/>
          </a:xfrm>
        </p:grpSpPr>
        <p:sp>
          <p:nvSpPr>
            <p:cNvPr id="124" name="object 20">
              <a:extLst>
                <a:ext uri="{FF2B5EF4-FFF2-40B4-BE49-F238E27FC236}">
                  <a16:creationId xmlns:a16="http://schemas.microsoft.com/office/drawing/2014/main" id="{D1F7190B-FD93-4B9C-BBD2-0CD97B2ACAC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5" name="object 39">
              <a:extLst>
                <a:ext uri="{FF2B5EF4-FFF2-40B4-BE49-F238E27FC236}">
                  <a16:creationId xmlns:a16="http://schemas.microsoft.com/office/drawing/2014/main" id="{EC3AEA2A-D768-4DE3-9431-1D02757FDD1C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09C7C1B-8C2D-40AD-8D47-8EB03E26542A}"/>
              </a:ext>
            </a:extLst>
          </p:cNvPr>
          <p:cNvGrpSpPr/>
          <p:nvPr/>
        </p:nvGrpSpPr>
        <p:grpSpPr>
          <a:xfrm>
            <a:off x="6319519" y="2511662"/>
            <a:ext cx="241935" cy="312231"/>
            <a:chOff x="4112350" y="1170957"/>
            <a:chExt cx="241935" cy="312231"/>
          </a:xfrm>
        </p:grpSpPr>
        <p:sp>
          <p:nvSpPr>
            <p:cNvPr id="127" name="object 20">
              <a:extLst>
                <a:ext uri="{FF2B5EF4-FFF2-40B4-BE49-F238E27FC236}">
                  <a16:creationId xmlns:a16="http://schemas.microsoft.com/office/drawing/2014/main" id="{BE0C749B-5B12-4E13-A177-60FC66F8293F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8" name="object 39">
              <a:extLst>
                <a:ext uri="{FF2B5EF4-FFF2-40B4-BE49-F238E27FC236}">
                  <a16:creationId xmlns:a16="http://schemas.microsoft.com/office/drawing/2014/main" id="{C5711889-AEE1-4A6E-A455-936889826DD2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CDB1918-9E21-4B29-A64C-73A45BAD5F4F}"/>
              </a:ext>
            </a:extLst>
          </p:cNvPr>
          <p:cNvGrpSpPr/>
          <p:nvPr/>
        </p:nvGrpSpPr>
        <p:grpSpPr>
          <a:xfrm>
            <a:off x="6072319" y="3840644"/>
            <a:ext cx="245999" cy="310799"/>
            <a:chOff x="2210953" y="1773998"/>
            <a:chExt cx="245999" cy="310799"/>
          </a:xfrm>
        </p:grpSpPr>
        <p:sp>
          <p:nvSpPr>
            <p:cNvPr id="130" name="object 19">
              <a:extLst>
                <a:ext uri="{FF2B5EF4-FFF2-40B4-BE49-F238E27FC236}">
                  <a16:creationId xmlns:a16="http://schemas.microsoft.com/office/drawing/2014/main" id="{7E81DE16-8374-46BF-B441-8423927B6E35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1" name="object 20">
              <a:extLst>
                <a:ext uri="{FF2B5EF4-FFF2-40B4-BE49-F238E27FC236}">
                  <a16:creationId xmlns:a16="http://schemas.microsoft.com/office/drawing/2014/main" id="{63D5AA3E-F7FD-468F-A1E8-D9F143123BA5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770CFE46-2537-47F6-907F-432241F793A2}"/>
              </a:ext>
            </a:extLst>
          </p:cNvPr>
          <p:cNvGrpSpPr/>
          <p:nvPr/>
        </p:nvGrpSpPr>
        <p:grpSpPr>
          <a:xfrm>
            <a:off x="6776280" y="3840644"/>
            <a:ext cx="245999" cy="310799"/>
            <a:chOff x="2210953" y="1773998"/>
            <a:chExt cx="245999" cy="310799"/>
          </a:xfrm>
        </p:grpSpPr>
        <p:sp>
          <p:nvSpPr>
            <p:cNvPr id="133" name="object 19">
              <a:extLst>
                <a:ext uri="{FF2B5EF4-FFF2-40B4-BE49-F238E27FC236}">
                  <a16:creationId xmlns:a16="http://schemas.microsoft.com/office/drawing/2014/main" id="{273EAAE0-17FB-47D7-84B6-9F4AA8490ED7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4" name="object 20">
              <a:extLst>
                <a:ext uri="{FF2B5EF4-FFF2-40B4-BE49-F238E27FC236}">
                  <a16:creationId xmlns:a16="http://schemas.microsoft.com/office/drawing/2014/main" id="{51BFC5BE-506E-4CAE-AFBE-D735431FC6E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1DFF0CC-25A7-4EFC-851B-AC65FBD7FD95}"/>
              </a:ext>
            </a:extLst>
          </p:cNvPr>
          <p:cNvGrpSpPr/>
          <p:nvPr/>
        </p:nvGrpSpPr>
        <p:grpSpPr>
          <a:xfrm>
            <a:off x="9254934" y="3840644"/>
            <a:ext cx="245999" cy="310799"/>
            <a:chOff x="2210953" y="1773998"/>
            <a:chExt cx="245999" cy="310799"/>
          </a:xfrm>
        </p:grpSpPr>
        <p:sp>
          <p:nvSpPr>
            <p:cNvPr id="136" name="object 19">
              <a:extLst>
                <a:ext uri="{FF2B5EF4-FFF2-40B4-BE49-F238E27FC236}">
                  <a16:creationId xmlns:a16="http://schemas.microsoft.com/office/drawing/2014/main" id="{D159646C-9E62-4AA5-A7EE-4B3D5F1A9E59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7" name="object 20">
              <a:extLst>
                <a:ext uri="{FF2B5EF4-FFF2-40B4-BE49-F238E27FC236}">
                  <a16:creationId xmlns:a16="http://schemas.microsoft.com/office/drawing/2014/main" id="{8A5443DD-0653-455B-8B07-A5533F3C66C1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7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08794AF-F75F-40D4-BDB3-23030576F8EA}"/>
              </a:ext>
            </a:extLst>
          </p:cNvPr>
          <p:cNvGrpSpPr/>
          <p:nvPr/>
        </p:nvGrpSpPr>
        <p:grpSpPr>
          <a:xfrm>
            <a:off x="7257990" y="3840644"/>
            <a:ext cx="245999" cy="310799"/>
            <a:chOff x="2210953" y="1773998"/>
            <a:chExt cx="245999" cy="310799"/>
          </a:xfrm>
        </p:grpSpPr>
        <p:sp>
          <p:nvSpPr>
            <p:cNvPr id="139" name="object 19">
              <a:extLst>
                <a:ext uri="{FF2B5EF4-FFF2-40B4-BE49-F238E27FC236}">
                  <a16:creationId xmlns:a16="http://schemas.microsoft.com/office/drawing/2014/main" id="{C68AC0B4-3A05-4022-9EA3-9BBDFC20D055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0" name="object 20">
              <a:extLst>
                <a:ext uri="{FF2B5EF4-FFF2-40B4-BE49-F238E27FC236}">
                  <a16:creationId xmlns:a16="http://schemas.microsoft.com/office/drawing/2014/main" id="{440BFF3E-F4A9-4922-9C1C-3D9296CAAFC6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9FD4D97D-0BCC-428C-B2C4-11BF2D40F909}"/>
              </a:ext>
            </a:extLst>
          </p:cNvPr>
          <p:cNvGrpSpPr/>
          <p:nvPr/>
        </p:nvGrpSpPr>
        <p:grpSpPr>
          <a:xfrm>
            <a:off x="8874251" y="3840644"/>
            <a:ext cx="245999" cy="310799"/>
            <a:chOff x="2210953" y="1773998"/>
            <a:chExt cx="245999" cy="310799"/>
          </a:xfrm>
        </p:grpSpPr>
        <p:sp>
          <p:nvSpPr>
            <p:cNvPr id="142" name="object 19">
              <a:extLst>
                <a:ext uri="{FF2B5EF4-FFF2-40B4-BE49-F238E27FC236}">
                  <a16:creationId xmlns:a16="http://schemas.microsoft.com/office/drawing/2014/main" id="{14A31541-79F1-4E61-B1CC-65A32CC616A6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3" name="object 20">
              <a:extLst>
                <a:ext uri="{FF2B5EF4-FFF2-40B4-BE49-F238E27FC236}">
                  <a16:creationId xmlns:a16="http://schemas.microsoft.com/office/drawing/2014/main" id="{F9A69D99-933F-42AC-A11F-B4C27DF67D32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D8E3D84-F551-4D9E-8229-BB417363E750}"/>
              </a:ext>
            </a:extLst>
          </p:cNvPr>
          <p:cNvGrpSpPr/>
          <p:nvPr/>
        </p:nvGrpSpPr>
        <p:grpSpPr>
          <a:xfrm>
            <a:off x="8234403" y="3840644"/>
            <a:ext cx="245999" cy="310799"/>
            <a:chOff x="2210953" y="1773998"/>
            <a:chExt cx="245999" cy="310799"/>
          </a:xfrm>
        </p:grpSpPr>
        <p:sp>
          <p:nvSpPr>
            <p:cNvPr id="145" name="object 19">
              <a:extLst>
                <a:ext uri="{FF2B5EF4-FFF2-40B4-BE49-F238E27FC236}">
                  <a16:creationId xmlns:a16="http://schemas.microsoft.com/office/drawing/2014/main" id="{A9284FD9-DE97-4142-9004-04D609D058DE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6" name="object 20">
              <a:extLst>
                <a:ext uri="{FF2B5EF4-FFF2-40B4-BE49-F238E27FC236}">
                  <a16:creationId xmlns:a16="http://schemas.microsoft.com/office/drawing/2014/main" id="{0E8DD2ED-2728-4201-81F8-11208850D709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B4C41B1F-8BFC-4184-910B-408E68AE80FD}"/>
              </a:ext>
            </a:extLst>
          </p:cNvPr>
          <p:cNvGrpSpPr/>
          <p:nvPr/>
        </p:nvGrpSpPr>
        <p:grpSpPr>
          <a:xfrm>
            <a:off x="7853999" y="3840644"/>
            <a:ext cx="245999" cy="310799"/>
            <a:chOff x="2210953" y="1773998"/>
            <a:chExt cx="245999" cy="310799"/>
          </a:xfrm>
        </p:grpSpPr>
        <p:sp>
          <p:nvSpPr>
            <p:cNvPr id="148" name="object 19">
              <a:extLst>
                <a:ext uri="{FF2B5EF4-FFF2-40B4-BE49-F238E27FC236}">
                  <a16:creationId xmlns:a16="http://schemas.microsoft.com/office/drawing/2014/main" id="{EA20820F-A4CD-461D-BF85-7371DAACCB70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9" name="object 20">
              <a:extLst>
                <a:ext uri="{FF2B5EF4-FFF2-40B4-BE49-F238E27FC236}">
                  <a16:creationId xmlns:a16="http://schemas.microsoft.com/office/drawing/2014/main" id="{26D90B7A-303A-4972-9F24-5E7C8DAFDE06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C9FA306-9078-42CF-BFC6-7ABDBBA40BE1}"/>
              </a:ext>
            </a:extLst>
          </p:cNvPr>
          <p:cNvGrpSpPr/>
          <p:nvPr/>
        </p:nvGrpSpPr>
        <p:grpSpPr>
          <a:xfrm>
            <a:off x="9990453" y="3840644"/>
            <a:ext cx="245999" cy="310799"/>
            <a:chOff x="2210953" y="1773998"/>
            <a:chExt cx="245999" cy="310799"/>
          </a:xfrm>
        </p:grpSpPr>
        <p:sp>
          <p:nvSpPr>
            <p:cNvPr id="151" name="object 19">
              <a:extLst>
                <a:ext uri="{FF2B5EF4-FFF2-40B4-BE49-F238E27FC236}">
                  <a16:creationId xmlns:a16="http://schemas.microsoft.com/office/drawing/2014/main" id="{10456B64-A3D6-47D4-A58D-4E927B89E96F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52" name="object 20">
              <a:extLst>
                <a:ext uri="{FF2B5EF4-FFF2-40B4-BE49-F238E27FC236}">
                  <a16:creationId xmlns:a16="http://schemas.microsoft.com/office/drawing/2014/main" id="{9F8101EC-1124-44D1-81BF-E7EBACAB74F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8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8CFB20B-AB4F-45BB-AC17-51DDCCBAA94C}"/>
              </a:ext>
            </a:extLst>
          </p:cNvPr>
          <p:cNvSpPr txBox="1"/>
          <p:nvPr/>
        </p:nvSpPr>
        <p:spPr>
          <a:xfrm>
            <a:off x="365196" y="3489723"/>
            <a:ext cx="1491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根据中心节点预测上下文节点：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D47CE-68CA-4252-8039-622D70C0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33" y="4672506"/>
            <a:ext cx="7772400" cy="9132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109A6C-88CF-9065-2DF3-D6F7E3E8B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707" y="5727768"/>
            <a:ext cx="6249635" cy="3348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C7B3C59-69C4-AA98-73D0-EB9E2DA1F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419" y="6353562"/>
            <a:ext cx="4749670" cy="4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15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78B76A1-5753-4B7C-9442-D3D6EE3DD6AE}"/>
              </a:ext>
            </a:extLst>
          </p:cNvPr>
          <p:cNvSpPr/>
          <p:nvPr/>
        </p:nvSpPr>
        <p:spPr>
          <a:xfrm>
            <a:off x="6011544" y="3538357"/>
            <a:ext cx="4274820" cy="733425"/>
          </a:xfrm>
          <a:custGeom>
            <a:avLst/>
            <a:gdLst/>
            <a:ahLst/>
            <a:cxnLst/>
            <a:rect l="l" t="t" r="r" b="b"/>
            <a:pathLst>
              <a:path w="4274820" h="733425">
                <a:moveTo>
                  <a:pt x="4152646" y="0"/>
                </a:moveTo>
                <a:lnTo>
                  <a:pt x="122173" y="0"/>
                </a:lnTo>
                <a:lnTo>
                  <a:pt x="74618" y="9601"/>
                </a:lnTo>
                <a:lnTo>
                  <a:pt x="35783" y="35783"/>
                </a:lnTo>
                <a:lnTo>
                  <a:pt x="9601" y="74618"/>
                </a:lnTo>
                <a:lnTo>
                  <a:pt x="0" y="122174"/>
                </a:lnTo>
                <a:lnTo>
                  <a:pt x="0" y="610870"/>
                </a:lnTo>
                <a:lnTo>
                  <a:pt x="9601" y="658425"/>
                </a:lnTo>
                <a:lnTo>
                  <a:pt x="35783" y="697260"/>
                </a:lnTo>
                <a:lnTo>
                  <a:pt x="74618" y="723442"/>
                </a:lnTo>
                <a:lnTo>
                  <a:pt x="122173" y="733044"/>
                </a:lnTo>
                <a:lnTo>
                  <a:pt x="4152646" y="733044"/>
                </a:lnTo>
                <a:lnTo>
                  <a:pt x="4200201" y="723442"/>
                </a:lnTo>
                <a:lnTo>
                  <a:pt x="4239036" y="697260"/>
                </a:lnTo>
                <a:lnTo>
                  <a:pt x="4265218" y="658425"/>
                </a:lnTo>
                <a:lnTo>
                  <a:pt x="4274820" y="610870"/>
                </a:lnTo>
                <a:lnTo>
                  <a:pt x="4274820" y="122174"/>
                </a:lnTo>
                <a:lnTo>
                  <a:pt x="4265218" y="74618"/>
                </a:lnTo>
                <a:lnTo>
                  <a:pt x="4239036" y="35783"/>
                </a:lnTo>
                <a:lnTo>
                  <a:pt x="4200201" y="9601"/>
                </a:lnTo>
                <a:lnTo>
                  <a:pt x="4152646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B8FAC2-5504-4BDD-87CB-B2681051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853B519-5C52-4788-9606-FE5EC87F0478}"/>
              </a:ext>
            </a:extLst>
          </p:cNvPr>
          <p:cNvSpPr/>
          <p:nvPr/>
        </p:nvSpPr>
        <p:spPr>
          <a:xfrm>
            <a:off x="8084819" y="131305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1411318-6E94-4109-BE34-9FCF568B9ABA}"/>
              </a:ext>
            </a:extLst>
          </p:cNvPr>
          <p:cNvSpPr/>
          <p:nvPr/>
        </p:nvSpPr>
        <p:spPr>
          <a:xfrm>
            <a:off x="7168136" y="1422018"/>
            <a:ext cx="936625" cy="680720"/>
          </a:xfrm>
          <a:custGeom>
            <a:avLst/>
            <a:gdLst/>
            <a:ahLst/>
            <a:cxnLst/>
            <a:rect l="l" t="t" r="r" b="b"/>
            <a:pathLst>
              <a:path w="936625" h="680719">
                <a:moveTo>
                  <a:pt x="936320" y="0"/>
                </a:moveTo>
                <a:lnTo>
                  <a:pt x="0" y="680707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5469F83-8B78-4B4B-AE5F-5AE9890C5241}"/>
              </a:ext>
            </a:extLst>
          </p:cNvPr>
          <p:cNvSpPr/>
          <p:nvPr/>
        </p:nvSpPr>
        <p:spPr>
          <a:xfrm>
            <a:off x="8195309" y="1422018"/>
            <a:ext cx="943610" cy="699770"/>
          </a:xfrm>
          <a:custGeom>
            <a:avLst/>
            <a:gdLst/>
            <a:ahLst/>
            <a:cxnLst/>
            <a:rect l="l" t="t" r="r" b="b"/>
            <a:pathLst>
              <a:path w="943609" h="699769">
                <a:moveTo>
                  <a:pt x="0" y="0"/>
                </a:moveTo>
                <a:lnTo>
                  <a:pt x="943444" y="69949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D26A4D-0C5B-4563-8F64-D55BCFC6E002}"/>
              </a:ext>
            </a:extLst>
          </p:cNvPr>
          <p:cNvSpPr/>
          <p:nvPr/>
        </p:nvSpPr>
        <p:spPr>
          <a:xfrm>
            <a:off x="7057644" y="208419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9F7EB91-BC1D-4067-BE2B-399E0049CDB5}"/>
              </a:ext>
            </a:extLst>
          </p:cNvPr>
          <p:cNvSpPr/>
          <p:nvPr/>
        </p:nvSpPr>
        <p:spPr>
          <a:xfrm>
            <a:off x="6564629" y="219468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513511" y="0"/>
                </a:moveTo>
                <a:lnTo>
                  <a:pt x="0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8516765-4648-464B-92FA-B9D29635FA75}"/>
              </a:ext>
            </a:extLst>
          </p:cNvPr>
          <p:cNvSpPr/>
          <p:nvPr/>
        </p:nvSpPr>
        <p:spPr>
          <a:xfrm>
            <a:off x="7168139" y="219468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0" y="0"/>
                </a:moveTo>
                <a:lnTo>
                  <a:pt x="513511" y="660095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77A6C4F-299A-4E63-A63F-8B4C4377E8FC}"/>
              </a:ext>
            </a:extLst>
          </p:cNvPr>
          <p:cNvSpPr/>
          <p:nvPr/>
        </p:nvSpPr>
        <p:spPr>
          <a:xfrm>
            <a:off x="9119616" y="2102484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85D4E46-977D-4855-ACC4-A78185CA9AC7}"/>
              </a:ext>
            </a:extLst>
          </p:cNvPr>
          <p:cNvSpPr/>
          <p:nvPr/>
        </p:nvSpPr>
        <p:spPr>
          <a:xfrm>
            <a:off x="8625076" y="2212974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5" h="660400">
                <a:moveTo>
                  <a:pt x="513511" y="0"/>
                </a:moveTo>
                <a:lnTo>
                  <a:pt x="0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2FA64DF-DE48-4E21-8C0A-65F3C7962F8A}"/>
              </a:ext>
            </a:extLst>
          </p:cNvPr>
          <p:cNvSpPr/>
          <p:nvPr/>
        </p:nvSpPr>
        <p:spPr>
          <a:xfrm>
            <a:off x="9230111" y="2212974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5" h="660400">
                <a:moveTo>
                  <a:pt x="0" y="0"/>
                </a:moveTo>
                <a:lnTo>
                  <a:pt x="513511" y="66009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CE65BD3-5E50-4FEC-A78E-6183D5C6E988}"/>
              </a:ext>
            </a:extLst>
          </p:cNvPr>
          <p:cNvSpPr/>
          <p:nvPr/>
        </p:nvSpPr>
        <p:spPr>
          <a:xfrm>
            <a:off x="6461759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141ABD69-C95B-4698-B9BF-D3E0C76D43C4}"/>
              </a:ext>
            </a:extLst>
          </p:cNvPr>
          <p:cNvSpPr/>
          <p:nvPr/>
        </p:nvSpPr>
        <p:spPr>
          <a:xfrm>
            <a:off x="6153146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20636F73-7A68-40A2-B373-18F89CF615CD}"/>
              </a:ext>
            </a:extLst>
          </p:cNvPr>
          <p:cNvSpPr/>
          <p:nvPr/>
        </p:nvSpPr>
        <p:spPr>
          <a:xfrm>
            <a:off x="6572250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908028FB-CCE7-4A81-9511-4CADDB90C87A}"/>
              </a:ext>
            </a:extLst>
          </p:cNvPr>
          <p:cNvSpPr/>
          <p:nvPr/>
        </p:nvSpPr>
        <p:spPr>
          <a:xfrm>
            <a:off x="7627620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ECEA7B6-1CA7-40C0-AF8D-452EFA436BDA}"/>
              </a:ext>
            </a:extLst>
          </p:cNvPr>
          <p:cNvSpPr/>
          <p:nvPr/>
        </p:nvSpPr>
        <p:spPr>
          <a:xfrm>
            <a:off x="7319006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7163EA88-CDD8-46E8-A292-DEBC1CA39A45}"/>
              </a:ext>
            </a:extLst>
          </p:cNvPr>
          <p:cNvSpPr/>
          <p:nvPr/>
        </p:nvSpPr>
        <p:spPr>
          <a:xfrm>
            <a:off x="7738109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1F481AC8-3F71-4A1D-92C3-0A6F427F305F}"/>
              </a:ext>
            </a:extLst>
          </p:cNvPr>
          <p:cNvSpPr/>
          <p:nvPr/>
        </p:nvSpPr>
        <p:spPr>
          <a:xfrm>
            <a:off x="8584692" y="286295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4F900A54-5CD1-4B46-871E-20A95532E2DD}"/>
              </a:ext>
            </a:extLst>
          </p:cNvPr>
          <p:cNvSpPr/>
          <p:nvPr/>
        </p:nvSpPr>
        <p:spPr>
          <a:xfrm>
            <a:off x="8274553" y="2973450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CCE70CB8-74FC-495B-8A7C-ACAF48382255}"/>
              </a:ext>
            </a:extLst>
          </p:cNvPr>
          <p:cNvSpPr/>
          <p:nvPr/>
        </p:nvSpPr>
        <p:spPr>
          <a:xfrm>
            <a:off x="8695181" y="2973450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2F90DA12-CE5F-4341-BE9A-9E8C0EA6271A}"/>
              </a:ext>
            </a:extLst>
          </p:cNvPr>
          <p:cNvSpPr/>
          <p:nvPr/>
        </p:nvSpPr>
        <p:spPr>
          <a:xfrm>
            <a:off x="9686543" y="2853816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69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245CCFF7-FBCD-426A-A6FD-CFB23565C26A}"/>
              </a:ext>
            </a:extLst>
          </p:cNvPr>
          <p:cNvSpPr/>
          <p:nvPr/>
        </p:nvSpPr>
        <p:spPr>
          <a:xfrm>
            <a:off x="9377929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328853" y="0"/>
                </a:moveTo>
                <a:lnTo>
                  <a:pt x="0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DC6B8CBE-F4E9-4323-B7B3-7309DA3DB7D0}"/>
              </a:ext>
            </a:extLst>
          </p:cNvPr>
          <p:cNvSpPr/>
          <p:nvPr/>
        </p:nvSpPr>
        <p:spPr>
          <a:xfrm>
            <a:off x="9797033" y="2964306"/>
            <a:ext cx="328930" cy="693420"/>
          </a:xfrm>
          <a:custGeom>
            <a:avLst/>
            <a:gdLst/>
            <a:ahLst/>
            <a:cxnLst/>
            <a:rect l="l" t="t" r="r" b="b"/>
            <a:pathLst>
              <a:path w="328929" h="693420">
                <a:moveTo>
                  <a:pt x="0" y="0"/>
                </a:moveTo>
                <a:lnTo>
                  <a:pt x="328853" y="6930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0161990F-729A-4CAD-A200-9F294AC15DA3}"/>
              </a:ext>
            </a:extLst>
          </p:cNvPr>
          <p:cNvSpPr/>
          <p:nvPr/>
        </p:nvSpPr>
        <p:spPr>
          <a:xfrm>
            <a:off x="6067044" y="3653920"/>
            <a:ext cx="128270" cy="129539"/>
          </a:xfrm>
          <a:custGeom>
            <a:avLst/>
            <a:gdLst/>
            <a:ahLst/>
            <a:cxnLst/>
            <a:rect l="l" t="t" r="r" b="b"/>
            <a:pathLst>
              <a:path w="128270" h="129539">
                <a:moveTo>
                  <a:pt x="64008" y="0"/>
                </a:moveTo>
                <a:lnTo>
                  <a:pt x="39095" y="5089"/>
                </a:lnTo>
                <a:lnTo>
                  <a:pt x="18749" y="18969"/>
                </a:lnTo>
                <a:lnTo>
                  <a:pt x="5030" y="39556"/>
                </a:lnTo>
                <a:lnTo>
                  <a:pt x="0" y="64770"/>
                </a:lnTo>
                <a:lnTo>
                  <a:pt x="5030" y="89983"/>
                </a:lnTo>
                <a:lnTo>
                  <a:pt x="18749" y="110570"/>
                </a:lnTo>
                <a:lnTo>
                  <a:pt x="39095" y="124450"/>
                </a:lnTo>
                <a:lnTo>
                  <a:pt x="64008" y="129540"/>
                </a:lnTo>
                <a:lnTo>
                  <a:pt x="88925" y="124450"/>
                </a:lnTo>
                <a:lnTo>
                  <a:pt x="109270" y="110570"/>
                </a:lnTo>
                <a:lnTo>
                  <a:pt x="122986" y="89983"/>
                </a:lnTo>
                <a:lnTo>
                  <a:pt x="128016" y="64770"/>
                </a:lnTo>
                <a:lnTo>
                  <a:pt x="122986" y="39556"/>
                </a:lnTo>
                <a:lnTo>
                  <a:pt x="109270" y="18969"/>
                </a:lnTo>
                <a:lnTo>
                  <a:pt x="88925" y="508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43B83EDD-C88B-4D26-A093-8C19F097F174}"/>
              </a:ext>
            </a:extLst>
          </p:cNvPr>
          <p:cNvSpPr/>
          <p:nvPr/>
        </p:nvSpPr>
        <p:spPr>
          <a:xfrm>
            <a:off x="6835140" y="3652391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2AE4130F-D0D6-4910-8394-4E447EEED07C}"/>
              </a:ext>
            </a:extLst>
          </p:cNvPr>
          <p:cNvSpPr/>
          <p:nvPr/>
        </p:nvSpPr>
        <p:spPr>
          <a:xfrm>
            <a:off x="7252715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5" y="5029"/>
                </a:lnTo>
                <a:lnTo>
                  <a:pt x="18749" y="18745"/>
                </a:lnTo>
                <a:lnTo>
                  <a:pt x="5030" y="39090"/>
                </a:lnTo>
                <a:lnTo>
                  <a:pt x="0" y="64008"/>
                </a:lnTo>
                <a:lnTo>
                  <a:pt x="5030" y="88925"/>
                </a:lnTo>
                <a:lnTo>
                  <a:pt x="18749" y="109270"/>
                </a:lnTo>
                <a:lnTo>
                  <a:pt x="39095" y="122986"/>
                </a:lnTo>
                <a:lnTo>
                  <a:pt x="64008" y="128016"/>
                </a:lnTo>
                <a:lnTo>
                  <a:pt x="88925" y="122986"/>
                </a:lnTo>
                <a:lnTo>
                  <a:pt x="109270" y="109270"/>
                </a:lnTo>
                <a:lnTo>
                  <a:pt x="122986" y="88925"/>
                </a:lnTo>
                <a:lnTo>
                  <a:pt x="128016" y="64008"/>
                </a:lnTo>
                <a:lnTo>
                  <a:pt x="122986" y="39090"/>
                </a:lnTo>
                <a:lnTo>
                  <a:pt x="109270" y="18745"/>
                </a:lnTo>
                <a:lnTo>
                  <a:pt x="88925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E321D2FE-6EF4-4279-BFD1-5F505DF73DA1}"/>
              </a:ext>
            </a:extLst>
          </p:cNvPr>
          <p:cNvSpPr/>
          <p:nvPr/>
        </p:nvSpPr>
        <p:spPr>
          <a:xfrm>
            <a:off x="7987284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0E8F66C-7A07-463D-9CD8-156800AD8173}"/>
              </a:ext>
            </a:extLst>
          </p:cNvPr>
          <p:cNvSpPr/>
          <p:nvPr/>
        </p:nvSpPr>
        <p:spPr>
          <a:xfrm>
            <a:off x="8234171" y="3653915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E4A0A9F9-E38C-4729-9713-A9C02DD297D9}"/>
              </a:ext>
            </a:extLst>
          </p:cNvPr>
          <p:cNvSpPr/>
          <p:nvPr/>
        </p:nvSpPr>
        <p:spPr>
          <a:xfrm>
            <a:off x="8950452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7426C931-59CC-478C-A592-4528B053A4C6}"/>
              </a:ext>
            </a:extLst>
          </p:cNvPr>
          <p:cNvSpPr/>
          <p:nvPr/>
        </p:nvSpPr>
        <p:spPr>
          <a:xfrm>
            <a:off x="9296400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1F347C8-D15F-46B2-81CB-B98B506CFED5}"/>
              </a:ext>
            </a:extLst>
          </p:cNvPr>
          <p:cNvSpPr/>
          <p:nvPr/>
        </p:nvSpPr>
        <p:spPr>
          <a:xfrm>
            <a:off x="10061447" y="365543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64008" y="0"/>
                </a:moveTo>
                <a:lnTo>
                  <a:pt x="39090" y="5029"/>
                </a:lnTo>
                <a:lnTo>
                  <a:pt x="18745" y="18745"/>
                </a:lnTo>
                <a:lnTo>
                  <a:pt x="5029" y="39090"/>
                </a:lnTo>
                <a:lnTo>
                  <a:pt x="0" y="64008"/>
                </a:lnTo>
                <a:lnTo>
                  <a:pt x="5029" y="88925"/>
                </a:lnTo>
                <a:lnTo>
                  <a:pt x="18745" y="109270"/>
                </a:lnTo>
                <a:lnTo>
                  <a:pt x="39090" y="122986"/>
                </a:lnTo>
                <a:lnTo>
                  <a:pt x="64008" y="128016"/>
                </a:lnTo>
                <a:lnTo>
                  <a:pt x="88920" y="122986"/>
                </a:lnTo>
                <a:lnTo>
                  <a:pt x="109266" y="109270"/>
                </a:lnTo>
                <a:lnTo>
                  <a:pt x="122985" y="88925"/>
                </a:lnTo>
                <a:lnTo>
                  <a:pt x="128016" y="64008"/>
                </a:lnTo>
                <a:lnTo>
                  <a:pt x="122985" y="39090"/>
                </a:lnTo>
                <a:lnTo>
                  <a:pt x="109266" y="18745"/>
                </a:lnTo>
                <a:lnTo>
                  <a:pt x="88920" y="5029"/>
                </a:lnTo>
                <a:lnTo>
                  <a:pt x="6400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6282C5CE-D373-4C25-8299-3D805A0BB0A5}"/>
              </a:ext>
            </a:extLst>
          </p:cNvPr>
          <p:cNvSpPr/>
          <p:nvPr/>
        </p:nvSpPr>
        <p:spPr>
          <a:xfrm>
            <a:off x="1956331" y="1602857"/>
            <a:ext cx="3752324" cy="2328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5A00695-AEF7-4690-9B6B-8CBED4A7C05A}"/>
              </a:ext>
            </a:extLst>
          </p:cNvPr>
          <p:cNvGrpSpPr/>
          <p:nvPr/>
        </p:nvGrpSpPr>
        <p:grpSpPr>
          <a:xfrm>
            <a:off x="1872031" y="1550149"/>
            <a:ext cx="245999" cy="310799"/>
            <a:chOff x="2210953" y="1773998"/>
            <a:chExt cx="245999" cy="310799"/>
          </a:xfrm>
        </p:grpSpPr>
        <p:sp>
          <p:nvSpPr>
            <p:cNvPr id="79" name="object 19">
              <a:extLst>
                <a:ext uri="{FF2B5EF4-FFF2-40B4-BE49-F238E27FC236}">
                  <a16:creationId xmlns:a16="http://schemas.microsoft.com/office/drawing/2014/main" id="{3A739E81-56C8-45B0-905A-31463370F9A3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0" name="object 20">
              <a:extLst>
                <a:ext uri="{FF2B5EF4-FFF2-40B4-BE49-F238E27FC236}">
                  <a16:creationId xmlns:a16="http://schemas.microsoft.com/office/drawing/2014/main" id="{E28BBE6C-CC3C-46B8-ABEC-77CF0511CBC2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53C2029-AEB9-4FFA-B021-E160DEBA3688}"/>
              </a:ext>
            </a:extLst>
          </p:cNvPr>
          <p:cNvGrpSpPr/>
          <p:nvPr/>
        </p:nvGrpSpPr>
        <p:grpSpPr>
          <a:xfrm>
            <a:off x="2658003" y="1705548"/>
            <a:ext cx="245999" cy="310799"/>
            <a:chOff x="2210953" y="1773998"/>
            <a:chExt cx="245999" cy="310799"/>
          </a:xfrm>
        </p:grpSpPr>
        <p:sp>
          <p:nvSpPr>
            <p:cNvPr id="83" name="object 19">
              <a:extLst>
                <a:ext uri="{FF2B5EF4-FFF2-40B4-BE49-F238E27FC236}">
                  <a16:creationId xmlns:a16="http://schemas.microsoft.com/office/drawing/2014/main" id="{6CCA7AB7-2AD3-4B12-A0A0-16BBA2BE3F73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4" name="object 20">
              <a:extLst>
                <a:ext uri="{FF2B5EF4-FFF2-40B4-BE49-F238E27FC236}">
                  <a16:creationId xmlns:a16="http://schemas.microsoft.com/office/drawing/2014/main" id="{10205919-6A03-451C-BF7D-4499D4290ACE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5505CA-034E-4EBE-8CEE-162A88000B4D}"/>
              </a:ext>
            </a:extLst>
          </p:cNvPr>
          <p:cNvGrpSpPr/>
          <p:nvPr/>
        </p:nvGrpSpPr>
        <p:grpSpPr>
          <a:xfrm>
            <a:off x="2196118" y="2474524"/>
            <a:ext cx="245999" cy="310799"/>
            <a:chOff x="2210953" y="1773998"/>
            <a:chExt cx="245999" cy="310799"/>
          </a:xfrm>
        </p:grpSpPr>
        <p:sp>
          <p:nvSpPr>
            <p:cNvPr id="86" name="object 19">
              <a:extLst>
                <a:ext uri="{FF2B5EF4-FFF2-40B4-BE49-F238E27FC236}">
                  <a16:creationId xmlns:a16="http://schemas.microsoft.com/office/drawing/2014/main" id="{0F836FA3-2E4A-4445-9098-07E713F960A0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87" name="object 20">
              <a:extLst>
                <a:ext uri="{FF2B5EF4-FFF2-40B4-BE49-F238E27FC236}">
                  <a16:creationId xmlns:a16="http://schemas.microsoft.com/office/drawing/2014/main" id="{502CD1FF-96DD-4431-8BAC-E93150C26C6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1D3893D-15A4-4BC2-A39C-1D826E5DC4F2}"/>
              </a:ext>
            </a:extLst>
          </p:cNvPr>
          <p:cNvGrpSpPr/>
          <p:nvPr/>
        </p:nvGrpSpPr>
        <p:grpSpPr>
          <a:xfrm>
            <a:off x="3494191" y="1441326"/>
            <a:ext cx="245999" cy="310799"/>
            <a:chOff x="2210953" y="1773998"/>
            <a:chExt cx="245999" cy="310799"/>
          </a:xfrm>
        </p:grpSpPr>
        <p:sp>
          <p:nvSpPr>
            <p:cNvPr id="89" name="object 19">
              <a:extLst>
                <a:ext uri="{FF2B5EF4-FFF2-40B4-BE49-F238E27FC236}">
                  <a16:creationId xmlns:a16="http://schemas.microsoft.com/office/drawing/2014/main" id="{0E2D0CEE-7675-4C1A-A6F3-68539F3DA421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0" name="object 20">
              <a:extLst>
                <a:ext uri="{FF2B5EF4-FFF2-40B4-BE49-F238E27FC236}">
                  <a16:creationId xmlns:a16="http://schemas.microsoft.com/office/drawing/2014/main" id="{0F5ECCF5-56E8-459B-88F0-8F730A768A41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4BDF52E-4942-4FC6-BD66-9112AD48D4B8}"/>
              </a:ext>
            </a:extLst>
          </p:cNvPr>
          <p:cNvGrpSpPr/>
          <p:nvPr/>
        </p:nvGrpSpPr>
        <p:grpSpPr>
          <a:xfrm>
            <a:off x="4344842" y="1331830"/>
            <a:ext cx="245999" cy="310799"/>
            <a:chOff x="2210953" y="1773998"/>
            <a:chExt cx="245999" cy="310799"/>
          </a:xfrm>
        </p:grpSpPr>
        <p:sp>
          <p:nvSpPr>
            <p:cNvPr id="92" name="object 19">
              <a:extLst>
                <a:ext uri="{FF2B5EF4-FFF2-40B4-BE49-F238E27FC236}">
                  <a16:creationId xmlns:a16="http://schemas.microsoft.com/office/drawing/2014/main" id="{A1186B14-035A-4C6A-BAA0-F07DF9189348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3" name="object 20">
              <a:extLst>
                <a:ext uri="{FF2B5EF4-FFF2-40B4-BE49-F238E27FC236}">
                  <a16:creationId xmlns:a16="http://schemas.microsoft.com/office/drawing/2014/main" id="{95008ECA-961B-49C9-84A9-5BA17F245D7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6AD72B4-49BE-40D7-9AD1-0139BEF78659}"/>
              </a:ext>
            </a:extLst>
          </p:cNvPr>
          <p:cNvGrpSpPr/>
          <p:nvPr/>
        </p:nvGrpSpPr>
        <p:grpSpPr>
          <a:xfrm>
            <a:off x="3604202" y="2022787"/>
            <a:ext cx="245999" cy="310799"/>
            <a:chOff x="2210953" y="1773998"/>
            <a:chExt cx="245999" cy="310799"/>
          </a:xfrm>
        </p:grpSpPr>
        <p:sp>
          <p:nvSpPr>
            <p:cNvPr id="95" name="object 19">
              <a:extLst>
                <a:ext uri="{FF2B5EF4-FFF2-40B4-BE49-F238E27FC236}">
                  <a16:creationId xmlns:a16="http://schemas.microsoft.com/office/drawing/2014/main" id="{0AFE0A58-11E0-4422-81BD-FDE7F589021B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6" name="object 20">
              <a:extLst>
                <a:ext uri="{FF2B5EF4-FFF2-40B4-BE49-F238E27FC236}">
                  <a16:creationId xmlns:a16="http://schemas.microsoft.com/office/drawing/2014/main" id="{A32A06A9-BE69-4CE7-99B8-A214624C2CF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E25A982-0399-48AE-A975-F3DDFDD8CA99}"/>
              </a:ext>
            </a:extLst>
          </p:cNvPr>
          <p:cNvGrpSpPr/>
          <p:nvPr/>
        </p:nvGrpSpPr>
        <p:grpSpPr>
          <a:xfrm>
            <a:off x="3580898" y="2765145"/>
            <a:ext cx="245999" cy="310799"/>
            <a:chOff x="2210953" y="1773998"/>
            <a:chExt cx="245999" cy="310799"/>
          </a:xfrm>
        </p:grpSpPr>
        <p:sp>
          <p:nvSpPr>
            <p:cNvPr id="98" name="object 19">
              <a:extLst>
                <a:ext uri="{FF2B5EF4-FFF2-40B4-BE49-F238E27FC236}">
                  <a16:creationId xmlns:a16="http://schemas.microsoft.com/office/drawing/2014/main" id="{74383439-3398-4D2E-BF18-2E8E04CD33B2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096E7FB4-9035-474F-8593-BDC5C7DE89D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8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B9944B5-3C00-4B4F-B9E9-FB69A231E298}"/>
              </a:ext>
            </a:extLst>
          </p:cNvPr>
          <p:cNvGrpSpPr/>
          <p:nvPr/>
        </p:nvGrpSpPr>
        <p:grpSpPr>
          <a:xfrm>
            <a:off x="4222287" y="1978131"/>
            <a:ext cx="245999" cy="310799"/>
            <a:chOff x="2210953" y="1773998"/>
            <a:chExt cx="245999" cy="310799"/>
          </a:xfrm>
        </p:grpSpPr>
        <p:sp>
          <p:nvSpPr>
            <p:cNvPr id="101" name="object 19">
              <a:extLst>
                <a:ext uri="{FF2B5EF4-FFF2-40B4-BE49-F238E27FC236}">
                  <a16:creationId xmlns:a16="http://schemas.microsoft.com/office/drawing/2014/main" id="{03580BF8-DB1E-465D-BBC9-178AA9DF49CC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02" name="object 20">
              <a:extLst>
                <a:ext uri="{FF2B5EF4-FFF2-40B4-BE49-F238E27FC236}">
                  <a16:creationId xmlns:a16="http://schemas.microsoft.com/office/drawing/2014/main" id="{44D66178-A27C-4684-B74B-3B0FCC4040B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7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BA4F6F6-5023-4B13-96CE-172660CE230E}"/>
              </a:ext>
            </a:extLst>
          </p:cNvPr>
          <p:cNvGrpSpPr/>
          <p:nvPr/>
        </p:nvGrpSpPr>
        <p:grpSpPr>
          <a:xfrm>
            <a:off x="8804414" y="2598414"/>
            <a:ext cx="241935" cy="312231"/>
            <a:chOff x="4112350" y="1170957"/>
            <a:chExt cx="241935" cy="312231"/>
          </a:xfrm>
        </p:grpSpPr>
        <p:sp>
          <p:nvSpPr>
            <p:cNvPr id="105" name="object 20">
              <a:extLst>
                <a:ext uri="{FF2B5EF4-FFF2-40B4-BE49-F238E27FC236}">
                  <a16:creationId xmlns:a16="http://schemas.microsoft.com/office/drawing/2014/main" id="{4F69BB8C-733A-47F9-B796-F9A79EB3D56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06" name="object 39">
              <a:extLst>
                <a:ext uri="{FF2B5EF4-FFF2-40B4-BE49-F238E27FC236}">
                  <a16:creationId xmlns:a16="http://schemas.microsoft.com/office/drawing/2014/main" id="{098E174A-9129-478C-8B0E-D8A03680526C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96877BD-47EB-4796-B907-BE8C653FF502}"/>
              </a:ext>
            </a:extLst>
          </p:cNvPr>
          <p:cNvGrpSpPr/>
          <p:nvPr/>
        </p:nvGrpSpPr>
        <p:grpSpPr>
          <a:xfrm>
            <a:off x="8051424" y="1064757"/>
            <a:ext cx="241935" cy="312231"/>
            <a:chOff x="4112350" y="1170957"/>
            <a:chExt cx="241935" cy="312231"/>
          </a:xfrm>
        </p:grpSpPr>
        <p:sp>
          <p:nvSpPr>
            <p:cNvPr id="109" name="object 20">
              <a:extLst>
                <a:ext uri="{FF2B5EF4-FFF2-40B4-BE49-F238E27FC236}">
                  <a16:creationId xmlns:a16="http://schemas.microsoft.com/office/drawing/2014/main" id="{7CE6D929-2D9F-4168-A96A-A2775AAC47E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0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0" name="object 39">
              <a:extLst>
                <a:ext uri="{FF2B5EF4-FFF2-40B4-BE49-F238E27FC236}">
                  <a16:creationId xmlns:a16="http://schemas.microsoft.com/office/drawing/2014/main" id="{8A1A4871-091C-402D-8CE3-DA60C38E3670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E5AD4FB-8E0C-4A6B-89CF-5725B2D8EF9B}"/>
              </a:ext>
            </a:extLst>
          </p:cNvPr>
          <p:cNvGrpSpPr/>
          <p:nvPr/>
        </p:nvGrpSpPr>
        <p:grpSpPr>
          <a:xfrm>
            <a:off x="7676260" y="2564517"/>
            <a:ext cx="241935" cy="312231"/>
            <a:chOff x="4112350" y="1170957"/>
            <a:chExt cx="241935" cy="312231"/>
          </a:xfrm>
        </p:grpSpPr>
        <p:sp>
          <p:nvSpPr>
            <p:cNvPr id="112" name="object 20">
              <a:extLst>
                <a:ext uri="{FF2B5EF4-FFF2-40B4-BE49-F238E27FC236}">
                  <a16:creationId xmlns:a16="http://schemas.microsoft.com/office/drawing/2014/main" id="{89595DC9-688D-45F6-AE51-22F287CA64BC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3" name="object 39">
              <a:extLst>
                <a:ext uri="{FF2B5EF4-FFF2-40B4-BE49-F238E27FC236}">
                  <a16:creationId xmlns:a16="http://schemas.microsoft.com/office/drawing/2014/main" id="{BB22EFDC-3431-4258-91B1-62DF9BB68D33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646A355-5239-448E-B9E1-683081227B8D}"/>
              </a:ext>
            </a:extLst>
          </p:cNvPr>
          <p:cNvGrpSpPr/>
          <p:nvPr/>
        </p:nvGrpSpPr>
        <p:grpSpPr>
          <a:xfrm>
            <a:off x="9108509" y="1802893"/>
            <a:ext cx="241935" cy="312231"/>
            <a:chOff x="4112350" y="1170957"/>
            <a:chExt cx="241935" cy="312231"/>
          </a:xfrm>
        </p:grpSpPr>
        <p:sp>
          <p:nvSpPr>
            <p:cNvPr id="118" name="object 20">
              <a:extLst>
                <a:ext uri="{FF2B5EF4-FFF2-40B4-BE49-F238E27FC236}">
                  <a16:creationId xmlns:a16="http://schemas.microsoft.com/office/drawing/2014/main" id="{35ECC045-E483-47C4-B0E7-04CF9D8AB44A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19" name="object 39">
              <a:extLst>
                <a:ext uri="{FF2B5EF4-FFF2-40B4-BE49-F238E27FC236}">
                  <a16:creationId xmlns:a16="http://schemas.microsoft.com/office/drawing/2014/main" id="{E3463DFE-69C9-4034-92CA-047A2000D33F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36C1BD3-1A07-4BE8-B31C-BCB94C527161}"/>
              </a:ext>
            </a:extLst>
          </p:cNvPr>
          <p:cNvGrpSpPr/>
          <p:nvPr/>
        </p:nvGrpSpPr>
        <p:grpSpPr>
          <a:xfrm>
            <a:off x="6990021" y="1771908"/>
            <a:ext cx="241935" cy="312231"/>
            <a:chOff x="4112350" y="1170957"/>
            <a:chExt cx="241935" cy="312231"/>
          </a:xfrm>
        </p:grpSpPr>
        <p:sp>
          <p:nvSpPr>
            <p:cNvPr id="121" name="object 20">
              <a:extLst>
                <a:ext uri="{FF2B5EF4-FFF2-40B4-BE49-F238E27FC236}">
                  <a16:creationId xmlns:a16="http://schemas.microsoft.com/office/drawing/2014/main" id="{256F1328-5C20-4C9C-B964-BFDBD5591ADC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2" name="object 39">
              <a:extLst>
                <a:ext uri="{FF2B5EF4-FFF2-40B4-BE49-F238E27FC236}">
                  <a16:creationId xmlns:a16="http://schemas.microsoft.com/office/drawing/2014/main" id="{206636FD-FD43-4F7D-B1EB-638A4014F263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B65BA6F-B64E-439C-88B9-F9211CC2261A}"/>
              </a:ext>
            </a:extLst>
          </p:cNvPr>
          <p:cNvGrpSpPr/>
          <p:nvPr/>
        </p:nvGrpSpPr>
        <p:grpSpPr>
          <a:xfrm>
            <a:off x="9797038" y="2585850"/>
            <a:ext cx="241935" cy="312231"/>
            <a:chOff x="4112350" y="1170957"/>
            <a:chExt cx="241935" cy="312231"/>
          </a:xfrm>
        </p:grpSpPr>
        <p:sp>
          <p:nvSpPr>
            <p:cNvPr id="124" name="object 20">
              <a:extLst>
                <a:ext uri="{FF2B5EF4-FFF2-40B4-BE49-F238E27FC236}">
                  <a16:creationId xmlns:a16="http://schemas.microsoft.com/office/drawing/2014/main" id="{D1F7190B-FD93-4B9C-BBD2-0CD97B2ACAC1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5" name="object 39">
              <a:extLst>
                <a:ext uri="{FF2B5EF4-FFF2-40B4-BE49-F238E27FC236}">
                  <a16:creationId xmlns:a16="http://schemas.microsoft.com/office/drawing/2014/main" id="{EC3AEA2A-D768-4DE3-9431-1D02757FDD1C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09C7C1B-8C2D-40AD-8D47-8EB03E26542A}"/>
              </a:ext>
            </a:extLst>
          </p:cNvPr>
          <p:cNvGrpSpPr/>
          <p:nvPr/>
        </p:nvGrpSpPr>
        <p:grpSpPr>
          <a:xfrm>
            <a:off x="6319519" y="2511662"/>
            <a:ext cx="241935" cy="312231"/>
            <a:chOff x="4112350" y="1170957"/>
            <a:chExt cx="241935" cy="312231"/>
          </a:xfrm>
        </p:grpSpPr>
        <p:sp>
          <p:nvSpPr>
            <p:cNvPr id="127" name="object 20">
              <a:extLst>
                <a:ext uri="{FF2B5EF4-FFF2-40B4-BE49-F238E27FC236}">
                  <a16:creationId xmlns:a16="http://schemas.microsoft.com/office/drawing/2014/main" id="{BE0C749B-5B12-4E13-A177-60FC66F8293F}"/>
                </a:ext>
              </a:extLst>
            </p:cNvPr>
            <p:cNvSpPr txBox="1"/>
            <p:nvPr/>
          </p:nvSpPr>
          <p:spPr>
            <a:xfrm>
              <a:off x="4231730" y="1283133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  <p:sp>
          <p:nvSpPr>
            <p:cNvPr id="128" name="object 39">
              <a:extLst>
                <a:ext uri="{FF2B5EF4-FFF2-40B4-BE49-F238E27FC236}">
                  <a16:creationId xmlns:a16="http://schemas.microsoft.com/office/drawing/2014/main" id="{C5711889-AEE1-4A6E-A455-936889826DD2}"/>
                </a:ext>
              </a:extLst>
            </p:cNvPr>
            <p:cNvSpPr txBox="1"/>
            <p:nvPr/>
          </p:nvSpPr>
          <p:spPr>
            <a:xfrm>
              <a:off x="4112350" y="1170957"/>
              <a:ext cx="2387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5" dirty="0">
                  <a:latin typeface="Cambria Math"/>
                  <a:cs typeface="Cambria Math"/>
                </a:rPr>
                <a:t>𝑏</a:t>
              </a:r>
              <a:r>
                <a:rPr spc="-965" dirty="0">
                  <a:latin typeface="Cambria Math"/>
                  <a:cs typeface="Cambria Math"/>
                </a:rPr>
                <a:t>𝑏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CDB1918-9E21-4B29-A64C-73A45BAD5F4F}"/>
              </a:ext>
            </a:extLst>
          </p:cNvPr>
          <p:cNvGrpSpPr/>
          <p:nvPr/>
        </p:nvGrpSpPr>
        <p:grpSpPr>
          <a:xfrm>
            <a:off x="6072319" y="3840644"/>
            <a:ext cx="245999" cy="310799"/>
            <a:chOff x="2210953" y="1773998"/>
            <a:chExt cx="245999" cy="310799"/>
          </a:xfrm>
        </p:grpSpPr>
        <p:sp>
          <p:nvSpPr>
            <p:cNvPr id="130" name="object 19">
              <a:extLst>
                <a:ext uri="{FF2B5EF4-FFF2-40B4-BE49-F238E27FC236}">
                  <a16:creationId xmlns:a16="http://schemas.microsoft.com/office/drawing/2014/main" id="{7E81DE16-8374-46BF-B441-8423927B6E35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1" name="object 20">
              <a:extLst>
                <a:ext uri="{FF2B5EF4-FFF2-40B4-BE49-F238E27FC236}">
                  <a16:creationId xmlns:a16="http://schemas.microsoft.com/office/drawing/2014/main" id="{63D5AA3E-F7FD-468F-A1E8-D9F143123BA5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1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770CFE46-2537-47F6-907F-432241F793A2}"/>
              </a:ext>
            </a:extLst>
          </p:cNvPr>
          <p:cNvGrpSpPr/>
          <p:nvPr/>
        </p:nvGrpSpPr>
        <p:grpSpPr>
          <a:xfrm>
            <a:off x="6776280" y="3840644"/>
            <a:ext cx="245999" cy="310799"/>
            <a:chOff x="2210953" y="1773998"/>
            <a:chExt cx="245999" cy="310799"/>
          </a:xfrm>
        </p:grpSpPr>
        <p:sp>
          <p:nvSpPr>
            <p:cNvPr id="133" name="object 19">
              <a:extLst>
                <a:ext uri="{FF2B5EF4-FFF2-40B4-BE49-F238E27FC236}">
                  <a16:creationId xmlns:a16="http://schemas.microsoft.com/office/drawing/2014/main" id="{273EAAE0-17FB-47D7-84B6-9F4AA8490ED7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4" name="object 20">
              <a:extLst>
                <a:ext uri="{FF2B5EF4-FFF2-40B4-BE49-F238E27FC236}">
                  <a16:creationId xmlns:a16="http://schemas.microsoft.com/office/drawing/2014/main" id="{51BFC5BE-506E-4CAE-AFBE-D735431FC6E4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2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1DFF0CC-25A7-4EFC-851B-AC65FBD7FD95}"/>
              </a:ext>
            </a:extLst>
          </p:cNvPr>
          <p:cNvGrpSpPr/>
          <p:nvPr/>
        </p:nvGrpSpPr>
        <p:grpSpPr>
          <a:xfrm>
            <a:off x="9254934" y="3840644"/>
            <a:ext cx="245999" cy="310799"/>
            <a:chOff x="2210953" y="1773998"/>
            <a:chExt cx="245999" cy="310799"/>
          </a:xfrm>
        </p:grpSpPr>
        <p:sp>
          <p:nvSpPr>
            <p:cNvPr id="136" name="object 19">
              <a:extLst>
                <a:ext uri="{FF2B5EF4-FFF2-40B4-BE49-F238E27FC236}">
                  <a16:creationId xmlns:a16="http://schemas.microsoft.com/office/drawing/2014/main" id="{D159646C-9E62-4AA5-A7EE-4B3D5F1A9E59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37" name="object 20">
              <a:extLst>
                <a:ext uri="{FF2B5EF4-FFF2-40B4-BE49-F238E27FC236}">
                  <a16:creationId xmlns:a16="http://schemas.microsoft.com/office/drawing/2014/main" id="{8A5443DD-0653-455B-8B07-A5533F3C66C1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7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08794AF-F75F-40D4-BDB3-23030576F8EA}"/>
              </a:ext>
            </a:extLst>
          </p:cNvPr>
          <p:cNvGrpSpPr/>
          <p:nvPr/>
        </p:nvGrpSpPr>
        <p:grpSpPr>
          <a:xfrm>
            <a:off x="7257990" y="3840644"/>
            <a:ext cx="245999" cy="310799"/>
            <a:chOff x="2210953" y="1773998"/>
            <a:chExt cx="245999" cy="310799"/>
          </a:xfrm>
        </p:grpSpPr>
        <p:sp>
          <p:nvSpPr>
            <p:cNvPr id="139" name="object 19">
              <a:extLst>
                <a:ext uri="{FF2B5EF4-FFF2-40B4-BE49-F238E27FC236}">
                  <a16:creationId xmlns:a16="http://schemas.microsoft.com/office/drawing/2014/main" id="{C68AC0B4-3A05-4022-9EA3-9BBDFC20D055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0" name="object 20">
              <a:extLst>
                <a:ext uri="{FF2B5EF4-FFF2-40B4-BE49-F238E27FC236}">
                  <a16:creationId xmlns:a16="http://schemas.microsoft.com/office/drawing/2014/main" id="{440BFF3E-F4A9-4922-9C1C-3D9296CAAFC6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3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9FD4D97D-0BCC-428C-B2C4-11BF2D40F909}"/>
              </a:ext>
            </a:extLst>
          </p:cNvPr>
          <p:cNvGrpSpPr/>
          <p:nvPr/>
        </p:nvGrpSpPr>
        <p:grpSpPr>
          <a:xfrm>
            <a:off x="8874251" y="3840644"/>
            <a:ext cx="245999" cy="310799"/>
            <a:chOff x="2210953" y="1773998"/>
            <a:chExt cx="245999" cy="310799"/>
          </a:xfrm>
        </p:grpSpPr>
        <p:sp>
          <p:nvSpPr>
            <p:cNvPr id="142" name="object 19">
              <a:extLst>
                <a:ext uri="{FF2B5EF4-FFF2-40B4-BE49-F238E27FC236}">
                  <a16:creationId xmlns:a16="http://schemas.microsoft.com/office/drawing/2014/main" id="{14A31541-79F1-4E61-B1CC-65A32CC616A6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3" name="object 20">
              <a:extLst>
                <a:ext uri="{FF2B5EF4-FFF2-40B4-BE49-F238E27FC236}">
                  <a16:creationId xmlns:a16="http://schemas.microsoft.com/office/drawing/2014/main" id="{F9A69D99-933F-42AC-A11F-B4C27DF67D32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6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D8E3D84-F551-4D9E-8229-BB417363E750}"/>
              </a:ext>
            </a:extLst>
          </p:cNvPr>
          <p:cNvGrpSpPr/>
          <p:nvPr/>
        </p:nvGrpSpPr>
        <p:grpSpPr>
          <a:xfrm>
            <a:off x="8234403" y="3840644"/>
            <a:ext cx="245999" cy="310799"/>
            <a:chOff x="2210953" y="1773998"/>
            <a:chExt cx="245999" cy="310799"/>
          </a:xfrm>
        </p:grpSpPr>
        <p:sp>
          <p:nvSpPr>
            <p:cNvPr id="145" name="object 19">
              <a:extLst>
                <a:ext uri="{FF2B5EF4-FFF2-40B4-BE49-F238E27FC236}">
                  <a16:creationId xmlns:a16="http://schemas.microsoft.com/office/drawing/2014/main" id="{A9284FD9-DE97-4142-9004-04D609D058DE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6" name="object 20">
              <a:extLst>
                <a:ext uri="{FF2B5EF4-FFF2-40B4-BE49-F238E27FC236}">
                  <a16:creationId xmlns:a16="http://schemas.microsoft.com/office/drawing/2014/main" id="{0E8DD2ED-2728-4201-81F8-11208850D709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5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B4C41B1F-8BFC-4184-910B-408E68AE80FD}"/>
              </a:ext>
            </a:extLst>
          </p:cNvPr>
          <p:cNvGrpSpPr/>
          <p:nvPr/>
        </p:nvGrpSpPr>
        <p:grpSpPr>
          <a:xfrm>
            <a:off x="7853999" y="3840644"/>
            <a:ext cx="245999" cy="310799"/>
            <a:chOff x="2210953" y="1773998"/>
            <a:chExt cx="245999" cy="310799"/>
          </a:xfrm>
        </p:grpSpPr>
        <p:sp>
          <p:nvSpPr>
            <p:cNvPr id="148" name="object 19">
              <a:extLst>
                <a:ext uri="{FF2B5EF4-FFF2-40B4-BE49-F238E27FC236}">
                  <a16:creationId xmlns:a16="http://schemas.microsoft.com/office/drawing/2014/main" id="{EA20820F-A4CD-461D-BF85-7371DAACCB70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49" name="object 20">
              <a:extLst>
                <a:ext uri="{FF2B5EF4-FFF2-40B4-BE49-F238E27FC236}">
                  <a16:creationId xmlns:a16="http://schemas.microsoft.com/office/drawing/2014/main" id="{26D90B7A-303A-4972-9F24-5E7C8DAFDE06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4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C9FA306-9078-42CF-BFC6-7ABDBBA40BE1}"/>
              </a:ext>
            </a:extLst>
          </p:cNvPr>
          <p:cNvGrpSpPr/>
          <p:nvPr/>
        </p:nvGrpSpPr>
        <p:grpSpPr>
          <a:xfrm>
            <a:off x="9990453" y="3840644"/>
            <a:ext cx="245999" cy="310799"/>
            <a:chOff x="2210953" y="1773998"/>
            <a:chExt cx="245999" cy="310799"/>
          </a:xfrm>
        </p:grpSpPr>
        <p:sp>
          <p:nvSpPr>
            <p:cNvPr id="151" name="object 19">
              <a:extLst>
                <a:ext uri="{FF2B5EF4-FFF2-40B4-BE49-F238E27FC236}">
                  <a16:creationId xmlns:a16="http://schemas.microsoft.com/office/drawing/2014/main" id="{10456B64-A3D6-47D4-A58D-4E927B89E96F}"/>
                </a:ext>
              </a:extLst>
            </p:cNvPr>
            <p:cNvSpPr txBox="1"/>
            <p:nvPr/>
          </p:nvSpPr>
          <p:spPr>
            <a:xfrm>
              <a:off x="2210953" y="1773998"/>
              <a:ext cx="149860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pc="-900" dirty="0">
                  <a:latin typeface="Cambria Math"/>
                  <a:cs typeface="Cambria Math"/>
                </a:rPr>
                <a:t>𝑣𝑣</a:t>
              </a:r>
              <a:endParaRPr dirty="0">
                <a:latin typeface="Cambria Math"/>
                <a:cs typeface="Cambria Math"/>
              </a:endParaRPr>
            </a:p>
          </p:txBody>
        </p:sp>
        <p:sp>
          <p:nvSpPr>
            <p:cNvPr id="152" name="object 20">
              <a:extLst>
                <a:ext uri="{FF2B5EF4-FFF2-40B4-BE49-F238E27FC236}">
                  <a16:creationId xmlns:a16="http://schemas.microsoft.com/office/drawing/2014/main" id="{9F8101EC-1124-44D1-81BF-E7EBACAB74F3}"/>
                </a:ext>
              </a:extLst>
            </p:cNvPr>
            <p:cNvSpPr txBox="1"/>
            <p:nvPr/>
          </p:nvSpPr>
          <p:spPr>
            <a:xfrm>
              <a:off x="2334397" y="1884742"/>
              <a:ext cx="122555" cy="200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en-US" altLang="zh-CN" sz="1300" spc="40" dirty="0">
                  <a:latin typeface="Cambria Math"/>
                  <a:cs typeface="Cambria Math"/>
                </a:rPr>
                <a:t>8</a:t>
              </a:r>
              <a:endParaRPr sz="1300" dirty="0">
                <a:latin typeface="Cambria Math"/>
                <a:cs typeface="Cambria Math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8CFB20B-AB4F-45BB-AC17-51DDCCBAA94C}"/>
              </a:ext>
            </a:extLst>
          </p:cNvPr>
          <p:cNvSpPr txBox="1"/>
          <p:nvPr/>
        </p:nvSpPr>
        <p:spPr>
          <a:xfrm>
            <a:off x="365196" y="3489723"/>
            <a:ext cx="1491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根据中心节点预测上下文节点：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D47CE-68CA-4252-8039-622D70C0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33" y="4672506"/>
            <a:ext cx="7772400" cy="9132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109A6C-88CF-9065-2DF3-D6F7E3E8B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707" y="5727768"/>
            <a:ext cx="6249635" cy="334801"/>
          </a:xfrm>
          <a:prstGeom prst="rect">
            <a:avLst/>
          </a:prstGeom>
        </p:spPr>
      </p:pic>
      <p:sp>
        <p:nvSpPr>
          <p:cNvPr id="37" name="文本框 2">
            <a:extLst>
              <a:ext uri="{FF2B5EF4-FFF2-40B4-BE49-F238E27FC236}">
                <a16:creationId xmlns:a16="http://schemas.microsoft.com/office/drawing/2014/main" id="{5A56E1C1-A0A3-6F37-116C-D324EE14A466}"/>
              </a:ext>
            </a:extLst>
          </p:cNvPr>
          <p:cNvSpPr txBox="1"/>
          <p:nvPr/>
        </p:nvSpPr>
        <p:spPr>
          <a:xfrm>
            <a:off x="254495" y="6170298"/>
            <a:ext cx="1021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节点预测实际上为一种多分类问题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多分类问题可以转化为多个二分类问题，从而将时间复杂度由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567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27287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5043635-D9A6-4A3E-AD0F-1A551731AB8C}"/>
              </a:ext>
            </a:extLst>
          </p:cNvPr>
          <p:cNvSpPr txBox="1"/>
          <p:nvPr/>
        </p:nvSpPr>
        <p:spPr>
          <a:xfrm>
            <a:off x="8931693" y="1849369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C0504D"/>
                </a:solidFill>
                <a:latin typeface="MS UI Gothic"/>
                <a:cs typeface="MS UI Gothic"/>
              </a:rPr>
              <a:t>最大化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48487BC1-1F65-4D7A-BFC8-5F911829BA2F}"/>
              </a:ext>
            </a:extLst>
          </p:cNvPr>
          <p:cNvSpPr txBox="1"/>
          <p:nvPr/>
        </p:nvSpPr>
        <p:spPr>
          <a:xfrm>
            <a:off x="8931693" y="2451044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solidFill>
                  <a:srgbClr val="4F81BD"/>
                </a:solidFill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88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ECB3-9645-B6BF-2BC7-2E40DDA3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vectors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625D-9194-1699-F7FD-21C535298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5"/>
            <a:ext cx="10983132" cy="2777363"/>
          </a:xfrm>
        </p:spPr>
        <p:txBody>
          <a:bodyPr/>
          <a:lstStyle/>
          <a:p>
            <a:r>
              <a:rPr lang="en-US" dirty="0"/>
              <a:t>We’ll build a new model of meaning focusing on similarity</a:t>
            </a:r>
          </a:p>
          <a:p>
            <a:pPr lvl="1"/>
            <a:r>
              <a:rPr lang="en-US" dirty="0"/>
              <a:t>Each word is a vector</a:t>
            </a:r>
          </a:p>
          <a:p>
            <a:pPr lvl="1"/>
            <a:r>
              <a:rPr lang="en-US" dirty="0"/>
              <a:t>Similar words are “nearby in space”</a:t>
            </a:r>
          </a:p>
          <a:p>
            <a:r>
              <a:rPr lang="en-US" dirty="0"/>
              <a:t>A first solution: we can just use context vectors to represent the meaning of words! </a:t>
            </a:r>
          </a:p>
          <a:p>
            <a:pPr lvl="1"/>
            <a:r>
              <a:rPr lang="en-US" dirty="0"/>
              <a:t>word-word co-occurrence matrix: 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EC3EF-7E25-96B9-D3ED-5E2DA049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77" y="4206113"/>
            <a:ext cx="9656045" cy="19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7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5043635-D9A6-4A3E-AD0F-1A551731AB8C}"/>
              </a:ext>
            </a:extLst>
          </p:cNvPr>
          <p:cNvSpPr txBox="1"/>
          <p:nvPr/>
        </p:nvSpPr>
        <p:spPr>
          <a:xfrm>
            <a:off x="8931693" y="1849369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C0504D"/>
                </a:solidFill>
                <a:latin typeface="MS UI Gothic"/>
                <a:cs typeface="MS UI Gothic"/>
              </a:rPr>
              <a:t>最大化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48487BC1-1F65-4D7A-BFC8-5F911829BA2F}"/>
              </a:ext>
            </a:extLst>
          </p:cNvPr>
          <p:cNvSpPr txBox="1"/>
          <p:nvPr/>
        </p:nvSpPr>
        <p:spPr>
          <a:xfrm>
            <a:off x="8931693" y="2451044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solidFill>
                  <a:srgbClr val="4F81BD"/>
                </a:solidFill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9DDEB8D-C14A-40AA-9F12-AAD60949F683}"/>
              </a:ext>
            </a:extLst>
          </p:cNvPr>
          <p:cNvSpPr/>
          <p:nvPr/>
        </p:nvSpPr>
        <p:spPr>
          <a:xfrm>
            <a:off x="4644599" y="2431059"/>
            <a:ext cx="593174" cy="540049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01CD4D-02D3-420C-8584-9A4E8D460D8D}"/>
              </a:ext>
            </a:extLst>
          </p:cNvPr>
          <p:cNvCxnSpPr>
            <a:stCxn id="40" idx="3"/>
          </p:cNvCxnSpPr>
          <p:nvPr/>
        </p:nvCxnSpPr>
        <p:spPr>
          <a:xfrm flipH="1">
            <a:off x="3530726" y="2892020"/>
            <a:ext cx="1200741" cy="30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5238908-D3AC-456B-8B1F-CBB6D7CB840A}"/>
              </a:ext>
            </a:extLst>
          </p:cNvPr>
          <p:cNvSpPr txBox="1"/>
          <p:nvPr/>
        </p:nvSpPr>
        <p:spPr>
          <a:xfrm>
            <a:off x="2057400" y="29998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采样所有节点</a:t>
            </a:r>
          </a:p>
        </p:txBody>
      </p:sp>
    </p:spTree>
    <p:extLst>
      <p:ext uri="{BB962C8B-B14F-4D97-AF65-F5344CB8AC3E}">
        <p14:creationId xmlns:p14="http://schemas.microsoft.com/office/powerpoint/2010/main" val="2478522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5043635-D9A6-4A3E-AD0F-1A551731AB8C}"/>
              </a:ext>
            </a:extLst>
          </p:cNvPr>
          <p:cNvSpPr txBox="1"/>
          <p:nvPr/>
        </p:nvSpPr>
        <p:spPr>
          <a:xfrm>
            <a:off x="8931693" y="1849369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C0504D"/>
                </a:solidFill>
                <a:latin typeface="MS UI Gothic"/>
                <a:cs typeface="MS UI Gothic"/>
              </a:rPr>
              <a:t>最大化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48487BC1-1F65-4D7A-BFC8-5F911829BA2F}"/>
              </a:ext>
            </a:extLst>
          </p:cNvPr>
          <p:cNvSpPr txBox="1"/>
          <p:nvPr/>
        </p:nvSpPr>
        <p:spPr>
          <a:xfrm>
            <a:off x="8931693" y="2451044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solidFill>
                  <a:srgbClr val="4F81BD"/>
                </a:solidFill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9DDEB8D-C14A-40AA-9F12-AAD60949F683}"/>
              </a:ext>
            </a:extLst>
          </p:cNvPr>
          <p:cNvSpPr/>
          <p:nvPr/>
        </p:nvSpPr>
        <p:spPr>
          <a:xfrm>
            <a:off x="4644599" y="2431059"/>
            <a:ext cx="593174" cy="540049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01CD4D-02D3-420C-8584-9A4E8D460D8D}"/>
              </a:ext>
            </a:extLst>
          </p:cNvPr>
          <p:cNvCxnSpPr>
            <a:stCxn id="40" idx="3"/>
          </p:cNvCxnSpPr>
          <p:nvPr/>
        </p:nvCxnSpPr>
        <p:spPr>
          <a:xfrm flipH="1">
            <a:off x="3530726" y="2892020"/>
            <a:ext cx="1200741" cy="30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5238908-D3AC-456B-8B1F-CBB6D7CB840A}"/>
              </a:ext>
            </a:extLst>
          </p:cNvPr>
          <p:cNvSpPr txBox="1"/>
          <p:nvPr/>
        </p:nvSpPr>
        <p:spPr>
          <a:xfrm>
            <a:off x="2057400" y="29998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采样所有节点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6053-F3CF-2B8A-806F-72848156D5F5}"/>
              </a:ext>
            </a:extLst>
          </p:cNvPr>
          <p:cNvSpPr txBox="1"/>
          <p:nvPr/>
        </p:nvSpPr>
        <p:spPr>
          <a:xfrm>
            <a:off x="793820" y="3848519"/>
            <a:ext cx="1108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针对中心节点                  ,给定一个上下文节点                 </a:t>
            </a:r>
            <a:r>
              <a:rPr lang="en-US" dirty="0"/>
              <a:t>,</a:t>
            </a:r>
            <a:r>
              <a:rPr lang="en-CN" dirty="0"/>
              <a:t> 其是正样本的概率                                                       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B7899-E7D8-5D1B-A6EA-2D17CB97C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436" y="3893485"/>
            <a:ext cx="7620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C8DA0-AE04-09DB-E68B-F1003EE1A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043" y="3893485"/>
            <a:ext cx="774700" cy="279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EF75CBC-F099-9F8D-42DA-6395EEDAC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78" y="3835647"/>
            <a:ext cx="2645109" cy="3376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A347722-A26B-AEB6-532D-2EBB276B2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497" y="4439946"/>
            <a:ext cx="7772400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01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5043635-D9A6-4A3E-AD0F-1A551731AB8C}"/>
              </a:ext>
            </a:extLst>
          </p:cNvPr>
          <p:cNvSpPr txBox="1"/>
          <p:nvPr/>
        </p:nvSpPr>
        <p:spPr>
          <a:xfrm>
            <a:off x="8931693" y="1849369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C0504D"/>
                </a:solidFill>
                <a:latin typeface="MS UI Gothic"/>
                <a:cs typeface="MS UI Gothic"/>
              </a:rPr>
              <a:t>最大化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48487BC1-1F65-4D7A-BFC8-5F911829BA2F}"/>
              </a:ext>
            </a:extLst>
          </p:cNvPr>
          <p:cNvSpPr txBox="1"/>
          <p:nvPr/>
        </p:nvSpPr>
        <p:spPr>
          <a:xfrm>
            <a:off x="8931693" y="2451044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solidFill>
                  <a:srgbClr val="4F81BD"/>
                </a:solidFill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9DDEB8D-C14A-40AA-9F12-AAD60949F683}"/>
              </a:ext>
            </a:extLst>
          </p:cNvPr>
          <p:cNvSpPr/>
          <p:nvPr/>
        </p:nvSpPr>
        <p:spPr>
          <a:xfrm>
            <a:off x="4644599" y="2431059"/>
            <a:ext cx="593174" cy="540049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01CD4D-02D3-420C-8584-9A4E8D460D8D}"/>
              </a:ext>
            </a:extLst>
          </p:cNvPr>
          <p:cNvCxnSpPr>
            <a:stCxn id="40" idx="3"/>
          </p:cNvCxnSpPr>
          <p:nvPr/>
        </p:nvCxnSpPr>
        <p:spPr>
          <a:xfrm flipH="1">
            <a:off x="3530726" y="2892020"/>
            <a:ext cx="1200741" cy="30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5238908-D3AC-456B-8B1F-CBB6D7CB840A}"/>
              </a:ext>
            </a:extLst>
          </p:cNvPr>
          <p:cNvSpPr txBox="1"/>
          <p:nvPr/>
        </p:nvSpPr>
        <p:spPr>
          <a:xfrm>
            <a:off x="2057400" y="29998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采样所有节点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6053-F3CF-2B8A-806F-72848156D5F5}"/>
              </a:ext>
            </a:extLst>
          </p:cNvPr>
          <p:cNvSpPr txBox="1"/>
          <p:nvPr/>
        </p:nvSpPr>
        <p:spPr>
          <a:xfrm>
            <a:off x="793820" y="3848519"/>
            <a:ext cx="1108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针对中心节点                  ,给定一个上下文节点                 </a:t>
            </a:r>
            <a:r>
              <a:rPr lang="en-US" dirty="0"/>
              <a:t>,</a:t>
            </a:r>
            <a:r>
              <a:rPr lang="en-CN" dirty="0"/>
              <a:t> 其是正样本的概率                                                       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B7899-E7D8-5D1B-A6EA-2D17CB97C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436" y="3893485"/>
            <a:ext cx="7620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C8DA0-AE04-09DB-E68B-F1003EE1A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043" y="3893485"/>
            <a:ext cx="774700" cy="279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EF75CBC-F099-9F8D-42DA-6395EEDAC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78" y="3835647"/>
            <a:ext cx="2645109" cy="3376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A347722-A26B-AEB6-532D-2EBB276B2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497" y="4439946"/>
            <a:ext cx="7772400" cy="4378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1E9B6FC-D227-C2D8-6046-4DB15D4B2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954" y="5583120"/>
            <a:ext cx="7772400" cy="40271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16F3A30-D795-2E00-1E72-6E61C3E56A68}"/>
              </a:ext>
            </a:extLst>
          </p:cNvPr>
          <p:cNvSpPr txBox="1"/>
          <p:nvPr/>
        </p:nvSpPr>
        <p:spPr>
          <a:xfrm>
            <a:off x="815700" y="5113793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其是负样本的概率                                                       为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D4C4222-3B70-ADBC-7B1D-15E6CB428C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3923" y="5113793"/>
            <a:ext cx="2606534" cy="3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40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5043635-D9A6-4A3E-AD0F-1A551731AB8C}"/>
              </a:ext>
            </a:extLst>
          </p:cNvPr>
          <p:cNvSpPr txBox="1"/>
          <p:nvPr/>
        </p:nvSpPr>
        <p:spPr>
          <a:xfrm>
            <a:off x="8931693" y="1849369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C0504D"/>
                </a:solidFill>
                <a:latin typeface="MS UI Gothic"/>
                <a:cs typeface="MS UI Gothic"/>
              </a:rPr>
              <a:t>最大化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48487BC1-1F65-4D7A-BFC8-5F911829BA2F}"/>
              </a:ext>
            </a:extLst>
          </p:cNvPr>
          <p:cNvSpPr txBox="1"/>
          <p:nvPr/>
        </p:nvSpPr>
        <p:spPr>
          <a:xfrm>
            <a:off x="8931693" y="2451044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solidFill>
                  <a:srgbClr val="4F81BD"/>
                </a:solidFill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9DDEB8D-C14A-40AA-9F12-AAD60949F683}"/>
              </a:ext>
            </a:extLst>
          </p:cNvPr>
          <p:cNvSpPr/>
          <p:nvPr/>
        </p:nvSpPr>
        <p:spPr>
          <a:xfrm>
            <a:off x="4644599" y="2431059"/>
            <a:ext cx="593174" cy="540049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01CD4D-02D3-420C-8584-9A4E8D460D8D}"/>
              </a:ext>
            </a:extLst>
          </p:cNvPr>
          <p:cNvCxnSpPr>
            <a:stCxn id="40" idx="3"/>
          </p:cNvCxnSpPr>
          <p:nvPr/>
        </p:nvCxnSpPr>
        <p:spPr>
          <a:xfrm flipH="1">
            <a:off x="3530726" y="2892020"/>
            <a:ext cx="1200741" cy="30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5238908-D3AC-456B-8B1F-CBB6D7CB840A}"/>
              </a:ext>
            </a:extLst>
          </p:cNvPr>
          <p:cNvSpPr txBox="1"/>
          <p:nvPr/>
        </p:nvSpPr>
        <p:spPr>
          <a:xfrm>
            <a:off x="2057400" y="29998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采样所有节点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6053-F3CF-2B8A-806F-72848156D5F5}"/>
              </a:ext>
            </a:extLst>
          </p:cNvPr>
          <p:cNvSpPr txBox="1"/>
          <p:nvPr/>
        </p:nvSpPr>
        <p:spPr>
          <a:xfrm>
            <a:off x="793820" y="3848519"/>
            <a:ext cx="30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问题可以被重写成最大化: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FC151CD-205A-65E8-9158-419BC8BE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539" y="4489086"/>
            <a:ext cx="10381084" cy="4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5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5043635-D9A6-4A3E-AD0F-1A551731AB8C}"/>
              </a:ext>
            </a:extLst>
          </p:cNvPr>
          <p:cNvSpPr txBox="1"/>
          <p:nvPr/>
        </p:nvSpPr>
        <p:spPr>
          <a:xfrm>
            <a:off x="8931693" y="1849369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C0504D"/>
                </a:solidFill>
                <a:latin typeface="MS UI Gothic"/>
                <a:cs typeface="MS UI Gothic"/>
              </a:rPr>
              <a:t>最大化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48487BC1-1F65-4D7A-BFC8-5F911829BA2F}"/>
              </a:ext>
            </a:extLst>
          </p:cNvPr>
          <p:cNvSpPr txBox="1"/>
          <p:nvPr/>
        </p:nvSpPr>
        <p:spPr>
          <a:xfrm>
            <a:off x="8931693" y="2451044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solidFill>
                  <a:srgbClr val="4F81BD"/>
                </a:solidFill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9DDEB8D-C14A-40AA-9F12-AAD60949F683}"/>
              </a:ext>
            </a:extLst>
          </p:cNvPr>
          <p:cNvSpPr/>
          <p:nvPr/>
        </p:nvSpPr>
        <p:spPr>
          <a:xfrm>
            <a:off x="4644599" y="2431059"/>
            <a:ext cx="593174" cy="540049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01CD4D-02D3-420C-8584-9A4E8D460D8D}"/>
              </a:ext>
            </a:extLst>
          </p:cNvPr>
          <p:cNvCxnSpPr>
            <a:stCxn id="40" idx="3"/>
          </p:cNvCxnSpPr>
          <p:nvPr/>
        </p:nvCxnSpPr>
        <p:spPr>
          <a:xfrm flipH="1">
            <a:off x="3530726" y="2892020"/>
            <a:ext cx="1200741" cy="30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5238908-D3AC-456B-8B1F-CBB6D7CB840A}"/>
              </a:ext>
            </a:extLst>
          </p:cNvPr>
          <p:cNvSpPr txBox="1"/>
          <p:nvPr/>
        </p:nvSpPr>
        <p:spPr>
          <a:xfrm>
            <a:off x="2057400" y="29998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采样所有节点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6053-F3CF-2B8A-806F-72848156D5F5}"/>
              </a:ext>
            </a:extLst>
          </p:cNvPr>
          <p:cNvSpPr txBox="1"/>
          <p:nvPr/>
        </p:nvSpPr>
        <p:spPr>
          <a:xfrm>
            <a:off x="793820" y="3848519"/>
            <a:ext cx="30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问题可以被重写成最大化: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FC151CD-205A-65E8-9158-419BC8BE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539" y="4489086"/>
            <a:ext cx="10381084" cy="43625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DA5D648-1CB1-BEA0-BDF7-53A478F18C5B}"/>
              </a:ext>
            </a:extLst>
          </p:cNvPr>
          <p:cNvSpPr txBox="1"/>
          <p:nvPr/>
        </p:nvSpPr>
        <p:spPr>
          <a:xfrm>
            <a:off x="793820" y="5366497"/>
            <a:ext cx="211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取log: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D1CC6E80-103C-0B86-7416-48152A8F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16" y="6045235"/>
            <a:ext cx="10959767" cy="43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8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21D20-7A95-439A-BD5C-CF96726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负采样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B6005E-CF56-4CA6-9EF1-6CAAFB1F12C5}"/>
              </a:ext>
            </a:extLst>
          </p:cNvPr>
          <p:cNvSpPr/>
          <p:nvPr/>
        </p:nvSpPr>
        <p:spPr>
          <a:xfrm>
            <a:off x="4476962" y="1963761"/>
            <a:ext cx="122555" cy="146050"/>
          </a:xfrm>
          <a:custGeom>
            <a:avLst/>
            <a:gdLst/>
            <a:ahLst/>
            <a:cxnLst/>
            <a:rect l="l" t="t" r="r" b="b"/>
            <a:pathLst>
              <a:path w="122555" h="146050">
                <a:moveTo>
                  <a:pt x="69557" y="145565"/>
                </a:moveTo>
                <a:lnTo>
                  <a:pt x="43318" y="140123"/>
                </a:lnTo>
                <a:lnTo>
                  <a:pt x="21115" y="124960"/>
                </a:lnTo>
                <a:lnTo>
                  <a:pt x="5744" y="101821"/>
                </a:lnTo>
                <a:lnTo>
                  <a:pt x="0" y="72450"/>
                </a:lnTo>
                <a:lnTo>
                  <a:pt x="5123" y="44305"/>
                </a:lnTo>
                <a:lnTo>
                  <a:pt x="19128" y="21269"/>
                </a:lnTo>
                <a:lnTo>
                  <a:pt x="39964" y="5712"/>
                </a:lnTo>
                <a:lnTo>
                  <a:pt x="65582" y="0"/>
                </a:lnTo>
                <a:lnTo>
                  <a:pt x="91252" y="5275"/>
                </a:lnTo>
                <a:lnTo>
                  <a:pt x="92987" y="6646"/>
                </a:lnTo>
                <a:lnTo>
                  <a:pt x="65582" y="6646"/>
                </a:lnTo>
                <a:lnTo>
                  <a:pt x="55283" y="8640"/>
                </a:lnTo>
                <a:lnTo>
                  <a:pt x="42810" y="16617"/>
                </a:lnTo>
                <a:lnTo>
                  <a:pt x="31952" y="33566"/>
                </a:lnTo>
                <a:lnTo>
                  <a:pt x="26498" y="62480"/>
                </a:lnTo>
                <a:lnTo>
                  <a:pt x="122553" y="62480"/>
                </a:lnTo>
                <a:lnTo>
                  <a:pt x="122553" y="69127"/>
                </a:lnTo>
                <a:lnTo>
                  <a:pt x="25835" y="69127"/>
                </a:lnTo>
                <a:lnTo>
                  <a:pt x="25990" y="79118"/>
                </a:lnTo>
                <a:lnTo>
                  <a:pt x="35772" y="116319"/>
                </a:lnTo>
                <a:lnTo>
                  <a:pt x="71544" y="137589"/>
                </a:lnTo>
                <a:lnTo>
                  <a:pt x="97106" y="137589"/>
                </a:lnTo>
                <a:lnTo>
                  <a:pt x="94047" y="139967"/>
                </a:lnTo>
                <a:lnTo>
                  <a:pt x="69557" y="145565"/>
                </a:lnTo>
                <a:close/>
              </a:path>
              <a:path w="122555" h="146050">
                <a:moveTo>
                  <a:pt x="122553" y="62480"/>
                </a:moveTo>
                <a:lnTo>
                  <a:pt x="101355" y="62480"/>
                </a:lnTo>
                <a:lnTo>
                  <a:pt x="100330" y="48428"/>
                </a:lnTo>
                <a:lnTo>
                  <a:pt x="95641" y="29827"/>
                </a:lnTo>
                <a:lnTo>
                  <a:pt x="84866" y="13594"/>
                </a:lnTo>
                <a:lnTo>
                  <a:pt x="65582" y="6646"/>
                </a:lnTo>
                <a:lnTo>
                  <a:pt x="92987" y="6646"/>
                </a:lnTo>
                <a:lnTo>
                  <a:pt x="108973" y="19275"/>
                </a:lnTo>
                <a:lnTo>
                  <a:pt x="119241" y="39257"/>
                </a:lnTo>
                <a:lnTo>
                  <a:pt x="122553" y="62480"/>
                </a:lnTo>
                <a:close/>
              </a:path>
              <a:path w="122555" h="146050">
                <a:moveTo>
                  <a:pt x="97106" y="137589"/>
                </a:moveTo>
                <a:lnTo>
                  <a:pt x="71544" y="137589"/>
                </a:lnTo>
                <a:lnTo>
                  <a:pt x="77703" y="137080"/>
                </a:lnTo>
                <a:lnTo>
                  <a:pt x="89513" y="133518"/>
                </a:lnTo>
                <a:lnTo>
                  <a:pt x="102938" y="123849"/>
                </a:lnTo>
                <a:lnTo>
                  <a:pt x="113941" y="105020"/>
                </a:lnTo>
                <a:lnTo>
                  <a:pt x="114604" y="102361"/>
                </a:lnTo>
                <a:lnTo>
                  <a:pt x="115266" y="100367"/>
                </a:lnTo>
                <a:lnTo>
                  <a:pt x="119903" y="100367"/>
                </a:lnTo>
                <a:lnTo>
                  <a:pt x="122553" y="101031"/>
                </a:lnTo>
                <a:lnTo>
                  <a:pt x="122553" y="104355"/>
                </a:lnTo>
                <a:lnTo>
                  <a:pt x="119675" y="113318"/>
                </a:lnTo>
                <a:lnTo>
                  <a:pt x="110463" y="127203"/>
                </a:lnTo>
                <a:lnTo>
                  <a:pt x="97106" y="137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2AB04A-76D2-4E2F-BAAE-949D80827AF3}"/>
              </a:ext>
            </a:extLst>
          </p:cNvPr>
          <p:cNvSpPr/>
          <p:nvPr/>
        </p:nvSpPr>
        <p:spPr>
          <a:xfrm>
            <a:off x="4612098" y="1969079"/>
            <a:ext cx="160020" cy="137160"/>
          </a:xfrm>
          <a:custGeom>
            <a:avLst/>
            <a:gdLst/>
            <a:ahLst/>
            <a:cxnLst/>
            <a:rect l="l" t="t" r="r" b="b"/>
            <a:pathLst>
              <a:path w="160019" h="137159">
                <a:moveTo>
                  <a:pt x="0" y="136924"/>
                </a:moveTo>
                <a:lnTo>
                  <a:pt x="0" y="126954"/>
                </a:lnTo>
                <a:lnTo>
                  <a:pt x="7069" y="126570"/>
                </a:lnTo>
                <a:lnTo>
                  <a:pt x="17306" y="124378"/>
                </a:lnTo>
                <a:lnTo>
                  <a:pt x="29158" y="118822"/>
                </a:lnTo>
                <a:lnTo>
                  <a:pt x="41071" y="108343"/>
                </a:lnTo>
                <a:lnTo>
                  <a:pt x="70882" y="70456"/>
                </a:lnTo>
                <a:lnTo>
                  <a:pt x="39084" y="29246"/>
                </a:lnTo>
                <a:lnTo>
                  <a:pt x="30213" y="18102"/>
                </a:lnTo>
                <a:lnTo>
                  <a:pt x="23268" y="12379"/>
                </a:lnTo>
                <a:lnTo>
                  <a:pt x="14956" y="10271"/>
                </a:lnTo>
                <a:lnTo>
                  <a:pt x="1987" y="9970"/>
                </a:lnTo>
                <a:lnTo>
                  <a:pt x="1987" y="0"/>
                </a:lnTo>
                <a:lnTo>
                  <a:pt x="9346" y="488"/>
                </a:lnTo>
                <a:lnTo>
                  <a:pt x="17637" y="913"/>
                </a:lnTo>
                <a:lnTo>
                  <a:pt x="25556" y="1215"/>
                </a:lnTo>
                <a:lnTo>
                  <a:pt x="31797" y="1329"/>
                </a:lnTo>
                <a:lnTo>
                  <a:pt x="66245" y="1329"/>
                </a:lnTo>
                <a:lnTo>
                  <a:pt x="66245" y="9970"/>
                </a:lnTo>
                <a:lnTo>
                  <a:pt x="59620" y="9970"/>
                </a:lnTo>
                <a:lnTo>
                  <a:pt x="54983" y="13293"/>
                </a:lnTo>
                <a:lnTo>
                  <a:pt x="54983" y="20605"/>
                </a:lnTo>
                <a:lnTo>
                  <a:pt x="57633" y="23263"/>
                </a:lnTo>
                <a:lnTo>
                  <a:pt x="82806" y="55833"/>
                </a:lnTo>
                <a:lnTo>
                  <a:pt x="92567" y="55833"/>
                </a:lnTo>
                <a:lnTo>
                  <a:pt x="87443" y="62480"/>
                </a:lnTo>
                <a:lnTo>
                  <a:pt x="98818" y="77103"/>
                </a:lnTo>
                <a:lnTo>
                  <a:pt x="76181" y="77103"/>
                </a:lnTo>
                <a:lnTo>
                  <a:pt x="63626" y="91934"/>
                </a:lnTo>
                <a:lnTo>
                  <a:pt x="54735" y="103025"/>
                </a:lnTo>
                <a:lnTo>
                  <a:pt x="49445" y="111126"/>
                </a:lnTo>
                <a:lnTo>
                  <a:pt x="47696" y="116984"/>
                </a:lnTo>
                <a:lnTo>
                  <a:pt x="47696" y="122301"/>
                </a:lnTo>
                <a:lnTo>
                  <a:pt x="49683" y="126289"/>
                </a:lnTo>
                <a:lnTo>
                  <a:pt x="56970" y="126954"/>
                </a:lnTo>
                <a:lnTo>
                  <a:pt x="56970" y="136260"/>
                </a:lnTo>
                <a:lnTo>
                  <a:pt x="26498" y="136260"/>
                </a:lnTo>
                <a:lnTo>
                  <a:pt x="13497" y="136343"/>
                </a:lnTo>
                <a:lnTo>
                  <a:pt x="6655" y="136540"/>
                </a:lnTo>
                <a:lnTo>
                  <a:pt x="0" y="136924"/>
                </a:lnTo>
                <a:close/>
              </a:path>
              <a:path w="160019" h="137159">
                <a:moveTo>
                  <a:pt x="66245" y="1329"/>
                </a:moveTo>
                <a:lnTo>
                  <a:pt x="31797" y="1329"/>
                </a:lnTo>
                <a:lnTo>
                  <a:pt x="38204" y="1215"/>
                </a:lnTo>
                <a:lnTo>
                  <a:pt x="47779" y="913"/>
                </a:lnTo>
                <a:lnTo>
                  <a:pt x="57974" y="488"/>
                </a:lnTo>
                <a:lnTo>
                  <a:pt x="66245" y="0"/>
                </a:lnTo>
                <a:lnTo>
                  <a:pt x="66245" y="1329"/>
                </a:lnTo>
                <a:close/>
              </a:path>
              <a:path w="160019" h="137159">
                <a:moveTo>
                  <a:pt x="92567" y="55833"/>
                </a:moveTo>
                <a:lnTo>
                  <a:pt x="82806" y="55833"/>
                </a:lnTo>
                <a:lnTo>
                  <a:pt x="102017" y="30575"/>
                </a:lnTo>
                <a:lnTo>
                  <a:pt x="104004" y="29246"/>
                </a:lnTo>
                <a:lnTo>
                  <a:pt x="107317" y="24593"/>
                </a:lnTo>
                <a:lnTo>
                  <a:pt x="107317" y="14623"/>
                </a:lnTo>
                <a:lnTo>
                  <a:pt x="104667" y="10634"/>
                </a:lnTo>
                <a:lnTo>
                  <a:pt x="98042" y="9970"/>
                </a:lnTo>
                <a:lnTo>
                  <a:pt x="98042" y="0"/>
                </a:lnTo>
                <a:lnTo>
                  <a:pt x="103083" y="488"/>
                </a:lnTo>
                <a:lnTo>
                  <a:pt x="111043" y="913"/>
                </a:lnTo>
                <a:lnTo>
                  <a:pt x="120121" y="1215"/>
                </a:lnTo>
                <a:lnTo>
                  <a:pt x="128515" y="1329"/>
                </a:lnTo>
                <a:lnTo>
                  <a:pt x="154351" y="1329"/>
                </a:lnTo>
                <a:lnTo>
                  <a:pt x="154351" y="9970"/>
                </a:lnTo>
                <a:lnTo>
                  <a:pt x="116591" y="26587"/>
                </a:lnTo>
                <a:lnTo>
                  <a:pt x="94792" y="52946"/>
                </a:lnTo>
                <a:lnTo>
                  <a:pt x="92567" y="55833"/>
                </a:lnTo>
                <a:close/>
              </a:path>
              <a:path w="160019" h="137159">
                <a:moveTo>
                  <a:pt x="154351" y="1329"/>
                </a:moveTo>
                <a:lnTo>
                  <a:pt x="128515" y="1329"/>
                </a:lnTo>
                <a:lnTo>
                  <a:pt x="134694" y="1215"/>
                </a:lnTo>
                <a:lnTo>
                  <a:pt x="141184" y="913"/>
                </a:lnTo>
                <a:lnTo>
                  <a:pt x="147799" y="488"/>
                </a:lnTo>
                <a:lnTo>
                  <a:pt x="154351" y="0"/>
                </a:lnTo>
                <a:lnTo>
                  <a:pt x="154351" y="1329"/>
                </a:lnTo>
                <a:close/>
              </a:path>
              <a:path w="160019" h="137159">
                <a:moveTo>
                  <a:pt x="95392" y="136924"/>
                </a:moveTo>
                <a:lnTo>
                  <a:pt x="95392" y="126954"/>
                </a:lnTo>
                <a:lnTo>
                  <a:pt x="104004" y="126954"/>
                </a:lnTo>
                <a:lnTo>
                  <a:pt x="106654" y="122301"/>
                </a:lnTo>
                <a:lnTo>
                  <a:pt x="106654" y="116984"/>
                </a:lnTo>
                <a:lnTo>
                  <a:pt x="102679" y="112331"/>
                </a:lnTo>
                <a:lnTo>
                  <a:pt x="100030" y="109008"/>
                </a:lnTo>
                <a:lnTo>
                  <a:pt x="76181" y="77103"/>
                </a:lnTo>
                <a:lnTo>
                  <a:pt x="98818" y="77103"/>
                </a:lnTo>
                <a:lnTo>
                  <a:pt x="129840" y="116984"/>
                </a:lnTo>
                <a:lnTo>
                  <a:pt x="135243" y="122467"/>
                </a:lnTo>
                <a:lnTo>
                  <a:pt x="141267" y="125459"/>
                </a:lnTo>
                <a:lnTo>
                  <a:pt x="149030" y="126705"/>
                </a:lnTo>
                <a:lnTo>
                  <a:pt x="159650" y="126954"/>
                </a:lnTo>
                <a:lnTo>
                  <a:pt x="159650" y="136260"/>
                </a:lnTo>
                <a:lnTo>
                  <a:pt x="129177" y="136260"/>
                </a:lnTo>
                <a:lnTo>
                  <a:pt x="95392" y="136924"/>
                </a:lnTo>
                <a:close/>
              </a:path>
              <a:path w="160019" h="137159">
                <a:moveTo>
                  <a:pt x="56970" y="136924"/>
                </a:moveTo>
                <a:lnTo>
                  <a:pt x="50159" y="136820"/>
                </a:lnTo>
                <a:lnTo>
                  <a:pt x="34054" y="136364"/>
                </a:lnTo>
                <a:lnTo>
                  <a:pt x="26498" y="136260"/>
                </a:lnTo>
                <a:lnTo>
                  <a:pt x="56970" y="136260"/>
                </a:lnTo>
                <a:lnTo>
                  <a:pt x="56970" y="136924"/>
                </a:lnTo>
                <a:close/>
              </a:path>
              <a:path w="160019" h="137159">
                <a:moveTo>
                  <a:pt x="159650" y="136924"/>
                </a:moveTo>
                <a:lnTo>
                  <a:pt x="152187" y="136540"/>
                </a:lnTo>
                <a:lnTo>
                  <a:pt x="144165" y="136343"/>
                </a:lnTo>
                <a:lnTo>
                  <a:pt x="129177" y="136260"/>
                </a:lnTo>
                <a:lnTo>
                  <a:pt x="159650" y="136260"/>
                </a:lnTo>
                <a:lnTo>
                  <a:pt x="159650" y="13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337A1A9-9589-4667-84C5-5888369FE34E}"/>
              </a:ext>
            </a:extLst>
          </p:cNvPr>
          <p:cNvSpPr/>
          <p:nvPr/>
        </p:nvSpPr>
        <p:spPr>
          <a:xfrm>
            <a:off x="4784341" y="1965761"/>
            <a:ext cx="156845" cy="202565"/>
          </a:xfrm>
          <a:custGeom>
            <a:avLst/>
            <a:gdLst/>
            <a:ahLst/>
            <a:cxnLst/>
            <a:rect l="l" t="t" r="r" b="b"/>
            <a:pathLst>
              <a:path w="156845" h="202565">
                <a:moveTo>
                  <a:pt x="0" y="202063"/>
                </a:moveTo>
                <a:lnTo>
                  <a:pt x="0" y="192093"/>
                </a:lnTo>
                <a:lnTo>
                  <a:pt x="12876" y="191875"/>
                </a:lnTo>
                <a:lnTo>
                  <a:pt x="20535" y="190348"/>
                </a:lnTo>
                <a:lnTo>
                  <a:pt x="24220" y="186204"/>
                </a:lnTo>
                <a:lnTo>
                  <a:pt x="25173" y="178135"/>
                </a:lnTo>
                <a:lnTo>
                  <a:pt x="25173" y="29246"/>
                </a:lnTo>
                <a:lnTo>
                  <a:pt x="24407" y="20864"/>
                </a:lnTo>
                <a:lnTo>
                  <a:pt x="21032" y="16035"/>
                </a:lnTo>
                <a:lnTo>
                  <a:pt x="13435" y="13823"/>
                </a:lnTo>
                <a:lnTo>
                  <a:pt x="0" y="13293"/>
                </a:lnTo>
                <a:lnTo>
                  <a:pt x="0" y="3323"/>
                </a:lnTo>
                <a:lnTo>
                  <a:pt x="45709" y="0"/>
                </a:lnTo>
                <a:lnTo>
                  <a:pt x="45709" y="20605"/>
                </a:lnTo>
                <a:lnTo>
                  <a:pt x="57147" y="20605"/>
                </a:lnTo>
                <a:lnTo>
                  <a:pt x="54745" y="22557"/>
                </a:lnTo>
                <a:lnTo>
                  <a:pt x="47034" y="33234"/>
                </a:lnTo>
                <a:lnTo>
                  <a:pt x="47034" y="111002"/>
                </a:lnTo>
                <a:lnTo>
                  <a:pt x="51008" y="117649"/>
                </a:lnTo>
                <a:lnTo>
                  <a:pt x="54374" y="121637"/>
                </a:lnTo>
                <a:lnTo>
                  <a:pt x="47034" y="121637"/>
                </a:lnTo>
                <a:lnTo>
                  <a:pt x="47034" y="178135"/>
                </a:lnTo>
                <a:lnTo>
                  <a:pt x="47882" y="186204"/>
                </a:lnTo>
                <a:lnTo>
                  <a:pt x="51339" y="190348"/>
                </a:lnTo>
                <a:lnTo>
                  <a:pt x="58771" y="191875"/>
                </a:lnTo>
                <a:lnTo>
                  <a:pt x="71544" y="192093"/>
                </a:lnTo>
                <a:lnTo>
                  <a:pt x="71544" y="200734"/>
                </a:lnTo>
                <a:lnTo>
                  <a:pt x="35772" y="200734"/>
                </a:lnTo>
                <a:lnTo>
                  <a:pt x="28133" y="200848"/>
                </a:lnTo>
                <a:lnTo>
                  <a:pt x="18879" y="201149"/>
                </a:lnTo>
                <a:lnTo>
                  <a:pt x="0" y="202063"/>
                </a:lnTo>
                <a:close/>
              </a:path>
              <a:path w="156845" h="202565">
                <a:moveTo>
                  <a:pt x="57147" y="20605"/>
                </a:moveTo>
                <a:lnTo>
                  <a:pt x="45709" y="20605"/>
                </a:lnTo>
                <a:lnTo>
                  <a:pt x="51992" y="14581"/>
                </a:lnTo>
                <a:lnTo>
                  <a:pt x="61193" y="7810"/>
                </a:lnTo>
                <a:lnTo>
                  <a:pt x="73749" y="2284"/>
                </a:lnTo>
                <a:lnTo>
                  <a:pt x="90093" y="0"/>
                </a:lnTo>
                <a:lnTo>
                  <a:pt x="115535" y="5514"/>
                </a:lnTo>
                <a:lnTo>
                  <a:pt x="118957" y="7976"/>
                </a:lnTo>
                <a:lnTo>
                  <a:pt x="87443" y="7976"/>
                </a:lnTo>
                <a:lnTo>
                  <a:pt x="75633" y="9679"/>
                </a:lnTo>
                <a:lnTo>
                  <a:pt x="64506" y="14623"/>
                </a:lnTo>
                <a:lnTo>
                  <a:pt x="57147" y="20605"/>
                </a:lnTo>
                <a:close/>
              </a:path>
              <a:path w="156845" h="202565">
                <a:moveTo>
                  <a:pt x="114305" y="136924"/>
                </a:moveTo>
                <a:lnTo>
                  <a:pt x="84131" y="136924"/>
                </a:lnTo>
                <a:lnTo>
                  <a:pt x="101334" y="132168"/>
                </a:lnTo>
                <a:lnTo>
                  <a:pt x="115928" y="118812"/>
                </a:lnTo>
                <a:lnTo>
                  <a:pt x="126052" y="98227"/>
                </a:lnTo>
                <a:lnTo>
                  <a:pt x="129840" y="71785"/>
                </a:lnTo>
                <a:lnTo>
                  <a:pt x="126476" y="46673"/>
                </a:lnTo>
                <a:lnTo>
                  <a:pt x="117336" y="26421"/>
                </a:lnTo>
                <a:lnTo>
                  <a:pt x="103849" y="12899"/>
                </a:lnTo>
                <a:lnTo>
                  <a:pt x="87443" y="7976"/>
                </a:lnTo>
                <a:lnTo>
                  <a:pt x="118957" y="7976"/>
                </a:lnTo>
                <a:lnTo>
                  <a:pt x="136630" y="20688"/>
                </a:lnTo>
                <a:lnTo>
                  <a:pt x="151018" y="43464"/>
                </a:lnTo>
                <a:lnTo>
                  <a:pt x="156338" y="71785"/>
                </a:lnTo>
                <a:lnTo>
                  <a:pt x="150573" y="100388"/>
                </a:lnTo>
                <a:lnTo>
                  <a:pt x="135057" y="123132"/>
                </a:lnTo>
                <a:lnTo>
                  <a:pt x="114305" y="136924"/>
                </a:lnTo>
                <a:close/>
              </a:path>
              <a:path w="156845" h="202565">
                <a:moveTo>
                  <a:pt x="85456" y="143571"/>
                </a:moveTo>
                <a:lnTo>
                  <a:pt x="69578" y="140892"/>
                </a:lnTo>
                <a:lnTo>
                  <a:pt x="57798" y="134598"/>
                </a:lnTo>
                <a:lnTo>
                  <a:pt x="50242" y="127307"/>
                </a:lnTo>
                <a:lnTo>
                  <a:pt x="47034" y="121637"/>
                </a:lnTo>
                <a:lnTo>
                  <a:pt x="54374" y="121637"/>
                </a:lnTo>
                <a:lnTo>
                  <a:pt x="58047" y="125988"/>
                </a:lnTo>
                <a:lnTo>
                  <a:pt x="66079" y="132022"/>
                </a:lnTo>
                <a:lnTo>
                  <a:pt x="74856" y="135688"/>
                </a:lnTo>
                <a:lnTo>
                  <a:pt x="84131" y="136924"/>
                </a:lnTo>
                <a:lnTo>
                  <a:pt x="114305" y="136924"/>
                </a:lnTo>
                <a:lnTo>
                  <a:pt x="112461" y="138150"/>
                </a:lnTo>
                <a:lnTo>
                  <a:pt x="85456" y="143571"/>
                </a:lnTo>
                <a:close/>
              </a:path>
              <a:path w="156845" h="202565">
                <a:moveTo>
                  <a:pt x="71544" y="202063"/>
                </a:moveTo>
                <a:lnTo>
                  <a:pt x="52664" y="201149"/>
                </a:lnTo>
                <a:lnTo>
                  <a:pt x="43411" y="200848"/>
                </a:lnTo>
                <a:lnTo>
                  <a:pt x="35772" y="200734"/>
                </a:lnTo>
                <a:lnTo>
                  <a:pt x="71544" y="200734"/>
                </a:lnTo>
                <a:lnTo>
                  <a:pt x="71544" y="20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CF32D6B-9B69-4AB2-8AD8-771D5EFC49D2}"/>
              </a:ext>
            </a:extLst>
          </p:cNvPr>
          <p:cNvSpPr/>
          <p:nvPr/>
        </p:nvSpPr>
        <p:spPr>
          <a:xfrm>
            <a:off x="5061903" y="1741093"/>
            <a:ext cx="120014" cy="571500"/>
          </a:xfrm>
          <a:custGeom>
            <a:avLst/>
            <a:gdLst/>
            <a:ahLst/>
            <a:cxnLst/>
            <a:rect l="l" t="t" r="r" b="b"/>
            <a:pathLst>
              <a:path w="120014" h="571500">
                <a:moveTo>
                  <a:pt x="119903" y="570963"/>
                </a:moveTo>
                <a:lnTo>
                  <a:pt x="109304" y="570963"/>
                </a:lnTo>
                <a:lnTo>
                  <a:pt x="106654" y="567639"/>
                </a:lnTo>
                <a:lnTo>
                  <a:pt x="105992" y="567639"/>
                </a:lnTo>
                <a:lnTo>
                  <a:pt x="81471" y="542485"/>
                </a:lnTo>
                <a:lnTo>
                  <a:pt x="76430" y="536565"/>
                </a:lnTo>
                <a:lnTo>
                  <a:pt x="37309" y="473664"/>
                </a:lnTo>
                <a:lnTo>
                  <a:pt x="19317" y="426519"/>
                </a:lnTo>
                <a:lnTo>
                  <a:pt x="7843" y="378704"/>
                </a:lnTo>
                <a:lnTo>
                  <a:pt x="1775" y="331241"/>
                </a:lnTo>
                <a:lnTo>
                  <a:pt x="0" y="285149"/>
                </a:lnTo>
                <a:lnTo>
                  <a:pt x="1345" y="246130"/>
                </a:lnTo>
                <a:lnTo>
                  <a:pt x="11737" y="172329"/>
                </a:lnTo>
                <a:lnTo>
                  <a:pt x="38929" y="93128"/>
                </a:lnTo>
                <a:lnTo>
                  <a:pt x="60365" y="55251"/>
                </a:lnTo>
                <a:lnTo>
                  <a:pt x="106654" y="1994"/>
                </a:lnTo>
                <a:lnTo>
                  <a:pt x="109304" y="0"/>
                </a:lnTo>
                <a:lnTo>
                  <a:pt x="119903" y="0"/>
                </a:lnTo>
                <a:lnTo>
                  <a:pt x="119903" y="3988"/>
                </a:lnTo>
                <a:lnTo>
                  <a:pt x="119241" y="5317"/>
                </a:lnTo>
                <a:lnTo>
                  <a:pt x="92853" y="35646"/>
                </a:lnTo>
                <a:lnTo>
                  <a:pt x="69778" y="71367"/>
                </a:lnTo>
                <a:lnTo>
                  <a:pt x="50677" y="113328"/>
                </a:lnTo>
                <a:lnTo>
                  <a:pt x="36213" y="162379"/>
                </a:lnTo>
                <a:lnTo>
                  <a:pt x="27050" y="219370"/>
                </a:lnTo>
                <a:lnTo>
                  <a:pt x="23848" y="285149"/>
                </a:lnTo>
                <a:lnTo>
                  <a:pt x="26353" y="342550"/>
                </a:lnTo>
                <a:lnTo>
                  <a:pt x="34447" y="398893"/>
                </a:lnTo>
                <a:lnTo>
                  <a:pt x="49000" y="452369"/>
                </a:lnTo>
                <a:lnTo>
                  <a:pt x="70882" y="501171"/>
                </a:lnTo>
                <a:lnTo>
                  <a:pt x="97711" y="541800"/>
                </a:lnTo>
                <a:lnTo>
                  <a:pt x="119903" y="566310"/>
                </a:lnTo>
                <a:lnTo>
                  <a:pt x="119903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F72E596-0370-45A5-B367-5E753FF22BD8}"/>
              </a:ext>
            </a:extLst>
          </p:cNvPr>
          <p:cNvSpPr/>
          <p:nvPr/>
        </p:nvSpPr>
        <p:spPr>
          <a:xfrm>
            <a:off x="5210292" y="1882006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101355" y="87073"/>
                </a:moveTo>
                <a:lnTo>
                  <a:pt x="80156" y="87073"/>
                </a:lnTo>
                <a:lnTo>
                  <a:pt x="84607" y="63394"/>
                </a:lnTo>
                <a:lnTo>
                  <a:pt x="99388" y="18226"/>
                </a:lnTo>
                <a:lnTo>
                  <a:pt x="130502" y="0"/>
                </a:lnTo>
                <a:lnTo>
                  <a:pt x="140439" y="1370"/>
                </a:lnTo>
                <a:lnTo>
                  <a:pt x="149382" y="5483"/>
                </a:lnTo>
                <a:lnTo>
                  <a:pt x="151105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750" h="289559">
                <a:moveTo>
                  <a:pt x="141102" y="41210"/>
                </a:moveTo>
                <a:lnTo>
                  <a:pt x="135140" y="41210"/>
                </a:lnTo>
                <a:lnTo>
                  <a:pt x="129177" y="37222"/>
                </a:lnTo>
                <a:lnTo>
                  <a:pt x="129177" y="25257"/>
                </a:lnTo>
                <a:lnTo>
                  <a:pt x="132490" y="13958"/>
                </a:lnTo>
                <a:lnTo>
                  <a:pt x="146401" y="12628"/>
                </a:lnTo>
                <a:lnTo>
                  <a:pt x="140439" y="7311"/>
                </a:lnTo>
                <a:lnTo>
                  <a:pt x="151105" y="7311"/>
                </a:lnTo>
                <a:lnTo>
                  <a:pt x="155841" y="12338"/>
                </a:lnTo>
                <a:lnTo>
                  <a:pt x="158325" y="21934"/>
                </a:lnTo>
                <a:lnTo>
                  <a:pt x="156752" y="29993"/>
                </a:lnTo>
                <a:lnTo>
                  <a:pt x="152694" y="36059"/>
                </a:lnTo>
                <a:lnTo>
                  <a:pt x="147146" y="39881"/>
                </a:lnTo>
                <a:lnTo>
                  <a:pt x="141102" y="41210"/>
                </a:lnTo>
                <a:close/>
              </a:path>
              <a:path w="158750" h="289559">
                <a:moveTo>
                  <a:pt x="136464" y="97043"/>
                </a:moveTo>
                <a:lnTo>
                  <a:pt x="49021" y="97043"/>
                </a:lnTo>
                <a:lnTo>
                  <a:pt x="49021" y="87073"/>
                </a:lnTo>
                <a:lnTo>
                  <a:pt x="136464" y="87073"/>
                </a:lnTo>
                <a:lnTo>
                  <a:pt x="136464" y="97043"/>
                </a:lnTo>
                <a:close/>
              </a:path>
              <a:path w="158750" h="289559">
                <a:moveTo>
                  <a:pt x="43994" y="282490"/>
                </a:moveTo>
                <a:lnTo>
                  <a:pt x="27160" y="282490"/>
                </a:lnTo>
                <a:lnTo>
                  <a:pt x="37656" y="277443"/>
                </a:lnTo>
                <a:lnTo>
                  <a:pt x="45046" y="264045"/>
                </a:lnTo>
                <a:lnTo>
                  <a:pt x="50449" y="244915"/>
                </a:lnTo>
                <a:lnTo>
                  <a:pt x="54983" y="222669"/>
                </a:lnTo>
                <a:lnTo>
                  <a:pt x="78831" y="97043"/>
                </a:lnTo>
                <a:lnTo>
                  <a:pt x="100030" y="97043"/>
                </a:lnTo>
                <a:lnTo>
                  <a:pt x="80819" y="197411"/>
                </a:lnTo>
                <a:lnTo>
                  <a:pt x="69826" y="240968"/>
                </a:lnTo>
                <a:lnTo>
                  <a:pt x="49518" y="278336"/>
                </a:lnTo>
                <a:lnTo>
                  <a:pt x="43994" y="282490"/>
                </a:lnTo>
                <a:close/>
              </a:path>
              <a:path w="158750" h="289559">
                <a:moveTo>
                  <a:pt x="27160" y="289137"/>
                </a:moveTo>
                <a:lnTo>
                  <a:pt x="17327" y="287766"/>
                </a:lnTo>
                <a:lnTo>
                  <a:pt x="8611" y="283653"/>
                </a:lnTo>
                <a:lnTo>
                  <a:pt x="2380" y="276799"/>
                </a:lnTo>
                <a:lnTo>
                  <a:pt x="0" y="267202"/>
                </a:lnTo>
                <a:lnTo>
                  <a:pt x="1583" y="259143"/>
                </a:lnTo>
                <a:lnTo>
                  <a:pt x="5713" y="253078"/>
                </a:lnTo>
                <a:lnTo>
                  <a:pt x="11458" y="249256"/>
                </a:lnTo>
                <a:lnTo>
                  <a:pt x="17886" y="247927"/>
                </a:lnTo>
                <a:lnTo>
                  <a:pt x="23848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6498" y="275843"/>
                </a:lnTo>
                <a:lnTo>
                  <a:pt x="11924" y="276508"/>
                </a:lnTo>
                <a:lnTo>
                  <a:pt x="17886" y="282490"/>
                </a:lnTo>
                <a:lnTo>
                  <a:pt x="43994" y="282490"/>
                </a:lnTo>
                <a:lnTo>
                  <a:pt x="39270" y="286042"/>
                </a:lnTo>
                <a:lnTo>
                  <a:pt x="27160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497BC17E-4B5D-4A3E-951E-488E4331811A}"/>
              </a:ext>
            </a:extLst>
          </p:cNvPr>
          <p:cNvSpPr/>
          <p:nvPr/>
        </p:nvSpPr>
        <p:spPr>
          <a:xfrm>
            <a:off x="5359344" y="2054824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588" y="92463"/>
                </a:lnTo>
                <a:lnTo>
                  <a:pt x="73200" y="88652"/>
                </a:lnTo>
                <a:lnTo>
                  <a:pt x="80322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0B95803-85BC-4E96-856C-09FBA1D233E3}"/>
              </a:ext>
            </a:extLst>
          </p:cNvPr>
          <p:cNvSpPr/>
          <p:nvPr/>
        </p:nvSpPr>
        <p:spPr>
          <a:xfrm>
            <a:off x="5469974" y="2054824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197" y="92962"/>
                </a:lnTo>
                <a:lnTo>
                  <a:pt x="69640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A7D5134-F795-47F2-93EB-3EBBD2178BC9}"/>
              </a:ext>
            </a:extLst>
          </p:cNvPr>
          <p:cNvSpPr/>
          <p:nvPr/>
        </p:nvSpPr>
        <p:spPr>
          <a:xfrm>
            <a:off x="5599819" y="2056154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432" y="13179"/>
                </a:lnTo>
                <a:lnTo>
                  <a:pt x="46454" y="6397"/>
                </a:lnTo>
                <a:lnTo>
                  <a:pt x="56587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251" y="97220"/>
                </a:lnTo>
                <a:lnTo>
                  <a:pt x="40326" y="96794"/>
                </a:lnTo>
                <a:lnTo>
                  <a:pt x="32284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B1B40D34-E4C0-4DBC-A4AF-4381B3197BC8}"/>
              </a:ext>
            </a:extLst>
          </p:cNvPr>
          <p:cNvSpPr/>
          <p:nvPr/>
        </p:nvSpPr>
        <p:spPr>
          <a:xfrm>
            <a:off x="5913154" y="1868054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7" y="283788"/>
                </a:lnTo>
                <a:lnTo>
                  <a:pt x="10060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869" y="137059"/>
                </a:lnTo>
                <a:lnTo>
                  <a:pt x="10060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3532" y="664"/>
                </a:lnTo>
                <a:lnTo>
                  <a:pt x="73532" y="4652"/>
                </a:lnTo>
                <a:lnTo>
                  <a:pt x="69557" y="8640"/>
                </a:lnTo>
                <a:lnTo>
                  <a:pt x="45098" y="40805"/>
                </a:lnTo>
                <a:lnTo>
                  <a:pt x="29396" y="77518"/>
                </a:lnTo>
                <a:lnTo>
                  <a:pt x="21022" y="117347"/>
                </a:lnTo>
                <a:lnTo>
                  <a:pt x="18548" y="158859"/>
                </a:lnTo>
                <a:lnTo>
                  <a:pt x="20722" y="196881"/>
                </a:lnTo>
                <a:lnTo>
                  <a:pt x="28485" y="236211"/>
                </a:lnTo>
                <a:lnTo>
                  <a:pt x="43701" y="273922"/>
                </a:lnTo>
                <a:lnTo>
                  <a:pt x="68232" y="307083"/>
                </a:lnTo>
                <a:lnTo>
                  <a:pt x="73532" y="312401"/>
                </a:lnTo>
                <a:lnTo>
                  <a:pt x="73532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DE048BE-56EF-4BB7-B721-4BD7DC2F20B5}"/>
              </a:ext>
            </a:extLst>
          </p:cNvPr>
          <p:cNvSpPr/>
          <p:nvPr/>
        </p:nvSpPr>
        <p:spPr>
          <a:xfrm>
            <a:off x="6013847" y="1965763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422" y="39818"/>
                </a:lnTo>
                <a:lnTo>
                  <a:pt x="9936" y="23263"/>
                </a:lnTo>
                <a:lnTo>
                  <a:pt x="22916" y="7207"/>
                </a:lnTo>
                <a:lnTo>
                  <a:pt x="41734" y="0"/>
                </a:lnTo>
                <a:lnTo>
                  <a:pt x="52582" y="2087"/>
                </a:lnTo>
                <a:lnTo>
                  <a:pt x="59343" y="6646"/>
                </a:lnTo>
                <a:lnTo>
                  <a:pt x="41071" y="6646"/>
                </a:lnTo>
                <a:lnTo>
                  <a:pt x="33495" y="8298"/>
                </a:lnTo>
                <a:lnTo>
                  <a:pt x="25173" y="14373"/>
                </a:lnTo>
                <a:lnTo>
                  <a:pt x="16851" y="26556"/>
                </a:lnTo>
                <a:lnTo>
                  <a:pt x="9274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564" y="136924"/>
                </a:moveTo>
                <a:lnTo>
                  <a:pt x="69557" y="136924"/>
                </a:lnTo>
                <a:lnTo>
                  <a:pt x="94005" y="125292"/>
                </a:lnTo>
                <a:lnTo>
                  <a:pt x="111623" y="98705"/>
                </a:lnTo>
                <a:lnTo>
                  <a:pt x="122284" y="69625"/>
                </a:lnTo>
                <a:lnTo>
                  <a:pt x="125865" y="50515"/>
                </a:lnTo>
                <a:lnTo>
                  <a:pt x="125037" y="42633"/>
                </a:lnTo>
                <a:lnTo>
                  <a:pt x="122719" y="35809"/>
                </a:lnTo>
                <a:lnTo>
                  <a:pt x="119158" y="29858"/>
                </a:lnTo>
                <a:lnTo>
                  <a:pt x="114604" y="24593"/>
                </a:lnTo>
                <a:lnTo>
                  <a:pt x="111291" y="21269"/>
                </a:lnTo>
                <a:lnTo>
                  <a:pt x="109966" y="19275"/>
                </a:lnTo>
                <a:lnTo>
                  <a:pt x="109966" y="7976"/>
                </a:lnTo>
                <a:lnTo>
                  <a:pt x="117253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4" y="4486"/>
                </a:lnTo>
                <a:lnTo>
                  <a:pt x="137779" y="11216"/>
                </a:lnTo>
                <a:lnTo>
                  <a:pt x="139114" y="21934"/>
                </a:lnTo>
                <a:lnTo>
                  <a:pt x="135491" y="47950"/>
                </a:lnTo>
                <a:lnTo>
                  <a:pt x="123547" y="88984"/>
                </a:lnTo>
                <a:lnTo>
                  <a:pt x="101665" y="126902"/>
                </a:lnTo>
                <a:lnTo>
                  <a:pt x="81564" y="136924"/>
                </a:lnTo>
                <a:close/>
              </a:path>
              <a:path w="139700" h="144144">
                <a:moveTo>
                  <a:pt x="68232" y="143571"/>
                </a:moveTo>
                <a:lnTo>
                  <a:pt x="55459" y="142304"/>
                </a:lnTo>
                <a:lnTo>
                  <a:pt x="41568" y="136924"/>
                </a:lnTo>
                <a:lnTo>
                  <a:pt x="30410" y="125064"/>
                </a:lnTo>
                <a:lnTo>
                  <a:pt x="25835" y="104355"/>
                </a:lnTo>
                <a:lnTo>
                  <a:pt x="26674" y="93803"/>
                </a:lnTo>
                <a:lnTo>
                  <a:pt x="29561" y="80759"/>
                </a:lnTo>
                <a:lnTo>
                  <a:pt x="35058" y="63228"/>
                </a:lnTo>
                <a:lnTo>
                  <a:pt x="43721" y="39216"/>
                </a:lnTo>
                <a:lnTo>
                  <a:pt x="45709" y="33234"/>
                </a:lnTo>
                <a:lnTo>
                  <a:pt x="49021" y="25257"/>
                </a:lnTo>
                <a:lnTo>
                  <a:pt x="49021" y="6646"/>
                </a:lnTo>
                <a:lnTo>
                  <a:pt x="59343" y="6646"/>
                </a:lnTo>
                <a:lnTo>
                  <a:pt x="60945" y="7726"/>
                </a:lnTo>
                <a:lnTo>
                  <a:pt x="66327" y="15983"/>
                </a:lnTo>
                <a:lnTo>
                  <a:pt x="68232" y="25922"/>
                </a:lnTo>
                <a:lnTo>
                  <a:pt x="68232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09" y="94686"/>
                </a:lnTo>
                <a:lnTo>
                  <a:pt x="45709" y="109008"/>
                </a:lnTo>
                <a:lnTo>
                  <a:pt x="47106" y="120380"/>
                </a:lnTo>
                <a:lnTo>
                  <a:pt x="51422" y="129197"/>
                </a:lnTo>
                <a:lnTo>
                  <a:pt x="58844" y="134899"/>
                </a:lnTo>
                <a:lnTo>
                  <a:pt x="69557" y="136924"/>
                </a:lnTo>
                <a:lnTo>
                  <a:pt x="81564" y="136924"/>
                </a:lnTo>
                <a:lnTo>
                  <a:pt x="68232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370A97E-B27F-46C0-9272-F73701973694}"/>
              </a:ext>
            </a:extLst>
          </p:cNvPr>
          <p:cNvSpPr/>
          <p:nvPr/>
        </p:nvSpPr>
        <p:spPr>
          <a:xfrm>
            <a:off x="6168861" y="2054826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1859" y="97168"/>
                </a:lnTo>
                <a:lnTo>
                  <a:pt x="15236" y="86575"/>
                </a:lnTo>
                <a:lnTo>
                  <a:pt x="4078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986130-D852-46B8-81CE-2B68A63A9791}"/>
              </a:ext>
            </a:extLst>
          </p:cNvPr>
          <p:cNvSpPr/>
          <p:nvPr/>
        </p:nvSpPr>
        <p:spPr>
          <a:xfrm>
            <a:off x="6279491" y="2054826"/>
            <a:ext cx="109220" cy="101600"/>
          </a:xfrm>
          <a:custGeom>
            <a:avLst/>
            <a:gdLst/>
            <a:ahLst/>
            <a:cxnLst/>
            <a:rect l="l" t="t" r="r" b="b"/>
            <a:pathLst>
              <a:path w="109220" h="101600">
                <a:moveTo>
                  <a:pt x="54320" y="101031"/>
                </a:moveTo>
                <a:lnTo>
                  <a:pt x="33257" y="97178"/>
                </a:lnTo>
                <a:lnTo>
                  <a:pt x="15981" y="86658"/>
                </a:lnTo>
                <a:lnTo>
                  <a:pt x="4295" y="71027"/>
                </a:lnTo>
                <a:lnTo>
                  <a:pt x="0" y="51845"/>
                </a:lnTo>
                <a:lnTo>
                  <a:pt x="4202" y="31967"/>
                </a:lnTo>
                <a:lnTo>
                  <a:pt x="15733" y="15453"/>
                </a:lnTo>
                <a:lnTo>
                  <a:pt x="32977" y="4175"/>
                </a:lnTo>
                <a:lnTo>
                  <a:pt x="54320" y="0"/>
                </a:lnTo>
                <a:lnTo>
                  <a:pt x="75664" y="4175"/>
                </a:lnTo>
                <a:lnTo>
                  <a:pt x="78427" y="5982"/>
                </a:lnTo>
                <a:lnTo>
                  <a:pt x="54320" y="5982"/>
                </a:lnTo>
                <a:lnTo>
                  <a:pt x="46278" y="6906"/>
                </a:lnTo>
                <a:lnTo>
                  <a:pt x="20660" y="41958"/>
                </a:lnTo>
                <a:lnTo>
                  <a:pt x="20535" y="49851"/>
                </a:lnTo>
                <a:lnTo>
                  <a:pt x="20732" y="57526"/>
                </a:lnTo>
                <a:lnTo>
                  <a:pt x="40492" y="91061"/>
                </a:lnTo>
                <a:lnTo>
                  <a:pt x="54320" y="93720"/>
                </a:lnTo>
                <a:lnTo>
                  <a:pt x="81063" y="93720"/>
                </a:lnTo>
                <a:lnTo>
                  <a:pt x="75384" y="97178"/>
                </a:lnTo>
                <a:lnTo>
                  <a:pt x="54320" y="101031"/>
                </a:lnTo>
                <a:close/>
              </a:path>
              <a:path w="109220" h="101600">
                <a:moveTo>
                  <a:pt x="81063" y="93720"/>
                </a:moveTo>
                <a:lnTo>
                  <a:pt x="54320" y="93720"/>
                </a:lnTo>
                <a:lnTo>
                  <a:pt x="62477" y="92962"/>
                </a:lnTo>
                <a:lnTo>
                  <a:pt x="69888" y="90646"/>
                </a:lnTo>
                <a:lnTo>
                  <a:pt x="88768" y="49851"/>
                </a:lnTo>
                <a:lnTo>
                  <a:pt x="88561" y="41802"/>
                </a:lnTo>
                <a:lnTo>
                  <a:pt x="63502" y="7124"/>
                </a:lnTo>
                <a:lnTo>
                  <a:pt x="54320" y="5982"/>
                </a:lnTo>
                <a:lnTo>
                  <a:pt x="78427" y="5982"/>
                </a:lnTo>
                <a:lnTo>
                  <a:pt x="92908" y="15453"/>
                </a:lnTo>
                <a:lnTo>
                  <a:pt x="104439" y="31967"/>
                </a:lnTo>
                <a:lnTo>
                  <a:pt x="108641" y="51845"/>
                </a:lnTo>
                <a:lnTo>
                  <a:pt x="104346" y="71027"/>
                </a:lnTo>
                <a:lnTo>
                  <a:pt x="92660" y="86658"/>
                </a:lnTo>
                <a:lnTo>
                  <a:pt x="81063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673E4FD-831E-4A98-8853-5E207F35AB5D}"/>
              </a:ext>
            </a:extLst>
          </p:cNvPr>
          <p:cNvSpPr/>
          <p:nvPr/>
        </p:nvSpPr>
        <p:spPr>
          <a:xfrm>
            <a:off x="6409336" y="2056156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1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3" y="89732"/>
                </a:lnTo>
                <a:lnTo>
                  <a:pt x="84793" y="29246"/>
                </a:lnTo>
                <a:lnTo>
                  <a:pt x="84234" y="20844"/>
                </a:lnTo>
                <a:lnTo>
                  <a:pt x="81812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8" y="89732"/>
                </a:lnTo>
                <a:lnTo>
                  <a:pt x="51008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8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8" y="96379"/>
                </a:lnTo>
                <a:lnTo>
                  <a:pt x="51008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6591" y="97043"/>
                </a:lnTo>
                <a:lnTo>
                  <a:pt x="101355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45D2E55-44F1-4E41-9D48-24EEF6EB54FD}"/>
              </a:ext>
            </a:extLst>
          </p:cNvPr>
          <p:cNvSpPr/>
          <p:nvPr/>
        </p:nvSpPr>
        <p:spPr>
          <a:xfrm>
            <a:off x="6656426" y="1868056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60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4" y="238953"/>
                </a:lnTo>
                <a:lnTo>
                  <a:pt x="52602" y="199342"/>
                </a:lnTo>
                <a:lnTo>
                  <a:pt x="54983" y="158859"/>
                </a:lnTo>
                <a:lnTo>
                  <a:pt x="51702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4" y="33649"/>
                </a:lnTo>
                <a:lnTo>
                  <a:pt x="63471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1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B51759A-8FF2-4C53-93C7-DD0AB6BFFCE9}"/>
              </a:ext>
            </a:extLst>
          </p:cNvPr>
          <p:cNvSpPr/>
          <p:nvPr/>
        </p:nvSpPr>
        <p:spPr>
          <a:xfrm>
            <a:off x="6778985" y="179759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>
                <a:moveTo>
                  <a:pt x="0" y="0"/>
                </a:moveTo>
                <a:lnTo>
                  <a:pt x="162962" y="0"/>
                </a:lnTo>
              </a:path>
            </a:pathLst>
          </a:custGeom>
          <a:ln w="106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8DF81D0B-D5E9-4F2F-836B-C4C12A5B2E25}"/>
              </a:ext>
            </a:extLst>
          </p:cNvPr>
          <p:cNvSpPr/>
          <p:nvPr/>
        </p:nvSpPr>
        <p:spPr>
          <a:xfrm>
            <a:off x="6860462" y="1802917"/>
            <a:ext cx="0" cy="144145"/>
          </a:xfrm>
          <a:custGeom>
            <a:avLst/>
            <a:gdLst/>
            <a:ahLst/>
            <a:cxnLst/>
            <a:rect l="l" t="t" r="r" b="b"/>
            <a:pathLst>
              <a:path h="144144">
                <a:moveTo>
                  <a:pt x="0" y="0"/>
                </a:moveTo>
                <a:lnTo>
                  <a:pt x="0" y="143571"/>
                </a:lnTo>
              </a:path>
            </a:pathLst>
          </a:custGeom>
          <a:ln w="10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61227B1-76B9-453B-BE8F-94B674624D76}"/>
              </a:ext>
            </a:extLst>
          </p:cNvPr>
          <p:cNvSpPr/>
          <p:nvPr/>
        </p:nvSpPr>
        <p:spPr>
          <a:xfrm>
            <a:off x="7045291" y="1882010"/>
            <a:ext cx="158115" cy="289560"/>
          </a:xfrm>
          <a:custGeom>
            <a:avLst/>
            <a:gdLst/>
            <a:ahLst/>
            <a:cxnLst/>
            <a:rect l="l" t="t" r="r" b="b"/>
            <a:pathLst>
              <a:path w="158114" h="289559">
                <a:moveTo>
                  <a:pt x="101355" y="87073"/>
                </a:moveTo>
                <a:lnTo>
                  <a:pt x="79494" y="87073"/>
                </a:lnTo>
                <a:lnTo>
                  <a:pt x="84224" y="63394"/>
                </a:lnTo>
                <a:lnTo>
                  <a:pt x="98736" y="18226"/>
                </a:lnTo>
                <a:lnTo>
                  <a:pt x="130502" y="0"/>
                </a:lnTo>
                <a:lnTo>
                  <a:pt x="140056" y="1370"/>
                </a:lnTo>
                <a:lnTo>
                  <a:pt x="148803" y="5483"/>
                </a:lnTo>
                <a:lnTo>
                  <a:pt x="150506" y="7311"/>
                </a:lnTo>
                <a:lnTo>
                  <a:pt x="123878" y="7311"/>
                </a:lnTo>
                <a:lnTo>
                  <a:pt x="118578" y="11964"/>
                </a:lnTo>
                <a:lnTo>
                  <a:pt x="107979" y="51180"/>
                </a:lnTo>
                <a:lnTo>
                  <a:pt x="101355" y="87073"/>
                </a:lnTo>
                <a:close/>
              </a:path>
              <a:path w="158114" h="289559">
                <a:moveTo>
                  <a:pt x="140439" y="41210"/>
                </a:moveTo>
                <a:lnTo>
                  <a:pt x="134477" y="41210"/>
                </a:lnTo>
                <a:lnTo>
                  <a:pt x="128515" y="37222"/>
                </a:lnTo>
                <a:lnTo>
                  <a:pt x="128515" y="25257"/>
                </a:lnTo>
                <a:lnTo>
                  <a:pt x="131827" y="13958"/>
                </a:lnTo>
                <a:lnTo>
                  <a:pt x="145739" y="12628"/>
                </a:lnTo>
                <a:lnTo>
                  <a:pt x="139777" y="7311"/>
                </a:lnTo>
                <a:lnTo>
                  <a:pt x="150506" y="7311"/>
                </a:lnTo>
                <a:lnTo>
                  <a:pt x="155189" y="12338"/>
                </a:lnTo>
                <a:lnTo>
                  <a:pt x="157663" y="21934"/>
                </a:lnTo>
                <a:lnTo>
                  <a:pt x="156090" y="29993"/>
                </a:lnTo>
                <a:lnTo>
                  <a:pt x="152032" y="36059"/>
                </a:lnTo>
                <a:lnTo>
                  <a:pt x="146484" y="39881"/>
                </a:lnTo>
                <a:lnTo>
                  <a:pt x="140439" y="41210"/>
                </a:lnTo>
                <a:close/>
              </a:path>
              <a:path w="158114" h="289559">
                <a:moveTo>
                  <a:pt x="135802" y="97043"/>
                </a:moveTo>
                <a:lnTo>
                  <a:pt x="48358" y="97043"/>
                </a:lnTo>
                <a:lnTo>
                  <a:pt x="48358" y="87073"/>
                </a:lnTo>
                <a:lnTo>
                  <a:pt x="135802" y="87073"/>
                </a:lnTo>
                <a:lnTo>
                  <a:pt x="135802" y="97043"/>
                </a:lnTo>
                <a:close/>
              </a:path>
              <a:path w="158114" h="289559">
                <a:moveTo>
                  <a:pt x="43596" y="282490"/>
                </a:moveTo>
                <a:lnTo>
                  <a:pt x="26498" y="282490"/>
                </a:lnTo>
                <a:lnTo>
                  <a:pt x="36993" y="277443"/>
                </a:lnTo>
                <a:lnTo>
                  <a:pt x="44384" y="264045"/>
                </a:lnTo>
                <a:lnTo>
                  <a:pt x="49787" y="244915"/>
                </a:lnTo>
                <a:lnTo>
                  <a:pt x="54320" y="222669"/>
                </a:lnTo>
                <a:lnTo>
                  <a:pt x="78169" y="97043"/>
                </a:lnTo>
                <a:lnTo>
                  <a:pt x="99367" y="97043"/>
                </a:lnTo>
                <a:lnTo>
                  <a:pt x="80156" y="197411"/>
                </a:lnTo>
                <a:lnTo>
                  <a:pt x="78852" y="205283"/>
                </a:lnTo>
                <a:lnTo>
                  <a:pt x="75188" y="221505"/>
                </a:lnTo>
                <a:lnTo>
                  <a:pt x="69536" y="240968"/>
                </a:lnTo>
                <a:lnTo>
                  <a:pt x="62270" y="258561"/>
                </a:lnTo>
                <a:lnTo>
                  <a:pt x="56960" y="268386"/>
                </a:lnTo>
                <a:lnTo>
                  <a:pt x="49104" y="278336"/>
                </a:lnTo>
                <a:lnTo>
                  <a:pt x="43596" y="282490"/>
                </a:lnTo>
                <a:close/>
              </a:path>
              <a:path w="158114" h="289559">
                <a:moveTo>
                  <a:pt x="26498" y="289137"/>
                </a:moveTo>
                <a:lnTo>
                  <a:pt x="17047" y="287766"/>
                </a:lnTo>
                <a:lnTo>
                  <a:pt x="8529" y="283653"/>
                </a:lnTo>
                <a:lnTo>
                  <a:pt x="2370" y="276799"/>
                </a:lnTo>
                <a:lnTo>
                  <a:pt x="0" y="267202"/>
                </a:lnTo>
                <a:lnTo>
                  <a:pt x="1573" y="259143"/>
                </a:lnTo>
                <a:lnTo>
                  <a:pt x="5630" y="253078"/>
                </a:lnTo>
                <a:lnTo>
                  <a:pt x="11178" y="249256"/>
                </a:lnTo>
                <a:lnTo>
                  <a:pt x="17223" y="247927"/>
                </a:lnTo>
                <a:lnTo>
                  <a:pt x="23185" y="247927"/>
                </a:lnTo>
                <a:lnTo>
                  <a:pt x="29147" y="251915"/>
                </a:lnTo>
                <a:lnTo>
                  <a:pt x="29147" y="263879"/>
                </a:lnTo>
                <a:lnTo>
                  <a:pt x="25835" y="275843"/>
                </a:lnTo>
                <a:lnTo>
                  <a:pt x="11261" y="276508"/>
                </a:lnTo>
                <a:lnTo>
                  <a:pt x="17886" y="282490"/>
                </a:lnTo>
                <a:lnTo>
                  <a:pt x="43596" y="282490"/>
                </a:lnTo>
                <a:lnTo>
                  <a:pt x="38887" y="286042"/>
                </a:lnTo>
                <a:lnTo>
                  <a:pt x="26498" y="289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6C8B97-1F42-499D-8AB7-31E8369C7C9F}"/>
              </a:ext>
            </a:extLst>
          </p:cNvPr>
          <p:cNvSpPr/>
          <p:nvPr/>
        </p:nvSpPr>
        <p:spPr>
          <a:xfrm>
            <a:off x="7193675" y="2054828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333" y="101031"/>
                </a:moveTo>
                <a:lnTo>
                  <a:pt x="32139" y="97168"/>
                </a:lnTo>
                <a:lnTo>
                  <a:pt x="15484" y="86575"/>
                </a:lnTo>
                <a:lnTo>
                  <a:pt x="4171" y="70747"/>
                </a:lnTo>
                <a:lnTo>
                  <a:pt x="0" y="51180"/>
                </a:lnTo>
                <a:lnTo>
                  <a:pt x="3726" y="32247"/>
                </a:lnTo>
                <a:lnTo>
                  <a:pt x="14408" y="15869"/>
                </a:lnTo>
                <a:lnTo>
                  <a:pt x="31300" y="4351"/>
                </a:lnTo>
                <a:lnTo>
                  <a:pt x="53658" y="0"/>
                </a:lnTo>
                <a:lnTo>
                  <a:pt x="61970" y="311"/>
                </a:lnTo>
                <a:lnTo>
                  <a:pt x="74442" y="2492"/>
                </a:lnTo>
                <a:lnTo>
                  <a:pt x="83686" y="7311"/>
                </a:lnTo>
                <a:lnTo>
                  <a:pt x="54320" y="7311"/>
                </a:lnTo>
                <a:lnTo>
                  <a:pt x="40274" y="10136"/>
                </a:lnTo>
                <a:lnTo>
                  <a:pt x="29396" y="18444"/>
                </a:lnTo>
                <a:lnTo>
                  <a:pt x="22368" y="31987"/>
                </a:lnTo>
                <a:lnTo>
                  <a:pt x="19873" y="50515"/>
                </a:lnTo>
                <a:lnTo>
                  <a:pt x="23216" y="70726"/>
                </a:lnTo>
                <a:lnTo>
                  <a:pt x="31714" y="84082"/>
                </a:lnTo>
                <a:lnTo>
                  <a:pt x="43069" y="91456"/>
                </a:lnTo>
                <a:lnTo>
                  <a:pt x="54983" y="93720"/>
                </a:lnTo>
                <a:lnTo>
                  <a:pt x="77121" y="93720"/>
                </a:lnTo>
                <a:lnTo>
                  <a:pt x="72724" y="96939"/>
                </a:lnTo>
                <a:lnTo>
                  <a:pt x="52333" y="101031"/>
                </a:lnTo>
                <a:close/>
              </a:path>
              <a:path w="93979" h="101600">
                <a:moveTo>
                  <a:pt x="86118" y="30575"/>
                </a:moveTo>
                <a:lnTo>
                  <a:pt x="73532" y="30575"/>
                </a:lnTo>
                <a:lnTo>
                  <a:pt x="69557" y="25922"/>
                </a:lnTo>
                <a:lnTo>
                  <a:pt x="69557" y="15952"/>
                </a:lnTo>
                <a:lnTo>
                  <a:pt x="71544" y="11964"/>
                </a:lnTo>
                <a:lnTo>
                  <a:pt x="75519" y="10634"/>
                </a:lnTo>
                <a:lnTo>
                  <a:pt x="67570" y="7311"/>
                </a:lnTo>
                <a:lnTo>
                  <a:pt x="83686" y="7311"/>
                </a:lnTo>
                <a:lnTo>
                  <a:pt x="85797" y="8412"/>
                </a:lnTo>
                <a:lnTo>
                  <a:pt x="90755" y="19940"/>
                </a:lnTo>
                <a:lnTo>
                  <a:pt x="90755" y="26587"/>
                </a:lnTo>
                <a:lnTo>
                  <a:pt x="86118" y="30575"/>
                </a:lnTo>
                <a:close/>
              </a:path>
              <a:path w="93979" h="101600">
                <a:moveTo>
                  <a:pt x="77121" y="93720"/>
                </a:moveTo>
                <a:lnTo>
                  <a:pt x="54983" y="93720"/>
                </a:lnTo>
                <a:lnTo>
                  <a:pt x="64868" y="92463"/>
                </a:lnTo>
                <a:lnTo>
                  <a:pt x="73449" y="88652"/>
                </a:lnTo>
                <a:lnTo>
                  <a:pt x="80415" y="82223"/>
                </a:lnTo>
                <a:lnTo>
                  <a:pt x="85456" y="73115"/>
                </a:lnTo>
                <a:lnTo>
                  <a:pt x="86118" y="70456"/>
                </a:lnTo>
                <a:lnTo>
                  <a:pt x="86781" y="69791"/>
                </a:lnTo>
                <a:lnTo>
                  <a:pt x="93405" y="69791"/>
                </a:lnTo>
                <a:lnTo>
                  <a:pt x="93405" y="72450"/>
                </a:lnTo>
                <a:lnTo>
                  <a:pt x="91645" y="78038"/>
                </a:lnTo>
                <a:lnTo>
                  <a:pt x="85290" y="87738"/>
                </a:lnTo>
                <a:lnTo>
                  <a:pt x="7712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BEDC12A8-3F8C-4472-8F73-7337BAB9685A}"/>
              </a:ext>
            </a:extLst>
          </p:cNvPr>
          <p:cNvSpPr/>
          <p:nvPr/>
        </p:nvSpPr>
        <p:spPr>
          <a:xfrm>
            <a:off x="7304967" y="2054828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3658" y="101031"/>
                </a:moveTo>
                <a:lnTo>
                  <a:pt x="32977" y="97064"/>
                </a:lnTo>
                <a:lnTo>
                  <a:pt x="15898" y="86242"/>
                </a:lnTo>
                <a:lnTo>
                  <a:pt x="428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2883" y="7301"/>
                </a:lnTo>
                <a:lnTo>
                  <a:pt x="33205" y="12545"/>
                </a:lnTo>
                <a:lnTo>
                  <a:pt x="24645" y="23648"/>
                </a:lnTo>
                <a:lnTo>
                  <a:pt x="19873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008" y="55760"/>
                </a:lnTo>
                <a:lnTo>
                  <a:pt x="40492" y="90396"/>
                </a:lnTo>
                <a:lnTo>
                  <a:pt x="54983" y="93720"/>
                </a:lnTo>
                <a:lnTo>
                  <a:pt x="77749" y="93720"/>
                </a:lnTo>
                <a:lnTo>
                  <a:pt x="72652" y="97220"/>
                </a:lnTo>
                <a:lnTo>
                  <a:pt x="53658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8831" y="42539"/>
                </a:lnTo>
                <a:lnTo>
                  <a:pt x="78303" y="34584"/>
                </a:lnTo>
                <a:lnTo>
                  <a:pt x="75105" y="22266"/>
                </a:lnTo>
                <a:lnTo>
                  <a:pt x="66814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7749" y="93720"/>
                </a:moveTo>
                <a:lnTo>
                  <a:pt x="54983" y="93720"/>
                </a:lnTo>
                <a:lnTo>
                  <a:pt x="62373" y="92920"/>
                </a:lnTo>
                <a:lnTo>
                  <a:pt x="71379" y="89815"/>
                </a:lnTo>
                <a:lnTo>
                  <a:pt x="80135" y="83345"/>
                </a:lnTo>
                <a:lnTo>
                  <a:pt x="86781" y="72450"/>
                </a:lnTo>
                <a:lnTo>
                  <a:pt x="87443" y="70456"/>
                </a:lnTo>
                <a:lnTo>
                  <a:pt x="88105" y="69127"/>
                </a:lnTo>
                <a:lnTo>
                  <a:pt x="94068" y="69127"/>
                </a:lnTo>
                <a:lnTo>
                  <a:pt x="94730" y="71121"/>
                </a:lnTo>
                <a:lnTo>
                  <a:pt x="94730" y="72450"/>
                </a:lnTo>
                <a:lnTo>
                  <a:pt x="92505" y="78879"/>
                </a:lnTo>
                <a:lnTo>
                  <a:pt x="85373" y="88486"/>
                </a:lnTo>
                <a:lnTo>
                  <a:pt x="77749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8E2F4E03-077E-4823-9B52-594B6FB366EE}"/>
              </a:ext>
            </a:extLst>
          </p:cNvPr>
          <p:cNvSpPr/>
          <p:nvPr/>
        </p:nvSpPr>
        <p:spPr>
          <a:xfrm>
            <a:off x="7420901" y="2056158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3785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39551" y="21269"/>
                </a:lnTo>
                <a:lnTo>
                  <a:pt x="36910" y="24769"/>
                </a:lnTo>
                <a:lnTo>
                  <a:pt x="33785" y="39881"/>
                </a:lnTo>
                <a:lnTo>
                  <a:pt x="33785" y="89732"/>
                </a:lnTo>
                <a:close/>
              </a:path>
              <a:path w="118745" h="97790">
                <a:moveTo>
                  <a:pt x="39551" y="21269"/>
                </a:moveTo>
                <a:lnTo>
                  <a:pt x="32460" y="21269"/>
                </a:lnTo>
                <a:lnTo>
                  <a:pt x="38049" y="13179"/>
                </a:lnTo>
                <a:lnTo>
                  <a:pt x="45874" y="6397"/>
                </a:lnTo>
                <a:lnTo>
                  <a:pt x="55935" y="1734"/>
                </a:lnTo>
                <a:lnTo>
                  <a:pt x="68232" y="0"/>
                </a:lnTo>
                <a:lnTo>
                  <a:pt x="83572" y="2066"/>
                </a:lnTo>
                <a:lnTo>
                  <a:pt x="90430" y="5982"/>
                </a:lnTo>
                <a:lnTo>
                  <a:pt x="66907" y="5982"/>
                </a:lnTo>
                <a:lnTo>
                  <a:pt x="55583" y="8007"/>
                </a:lnTo>
                <a:lnTo>
                  <a:pt x="44881" y="14207"/>
                </a:lnTo>
                <a:lnTo>
                  <a:pt x="39551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131" y="89732"/>
                </a:lnTo>
                <a:lnTo>
                  <a:pt x="84131" y="29246"/>
                </a:lnTo>
                <a:lnTo>
                  <a:pt x="83582" y="20844"/>
                </a:lnTo>
                <a:lnTo>
                  <a:pt x="81233" y="13376"/>
                </a:lnTo>
                <a:lnTo>
                  <a:pt x="76026" y="8028"/>
                </a:lnTo>
                <a:lnTo>
                  <a:pt x="66907" y="5982"/>
                </a:lnTo>
                <a:lnTo>
                  <a:pt x="90430" y="5982"/>
                </a:lnTo>
                <a:lnTo>
                  <a:pt x="94068" y="8059"/>
                </a:lnTo>
                <a:lnTo>
                  <a:pt x="100092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0" y="97708"/>
                </a:moveTo>
                <a:lnTo>
                  <a:pt x="0" y="89732"/>
                </a:lnTo>
                <a:lnTo>
                  <a:pt x="50346" y="89732"/>
                </a:lnTo>
                <a:lnTo>
                  <a:pt x="50346" y="96379"/>
                </a:lnTo>
                <a:lnTo>
                  <a:pt x="15898" y="96379"/>
                </a:lnTo>
                <a:lnTo>
                  <a:pt x="0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7570" y="97708"/>
                </a:lnTo>
                <a:lnTo>
                  <a:pt x="67570" y="89732"/>
                </a:lnTo>
                <a:lnTo>
                  <a:pt x="118578" y="89732"/>
                </a:lnTo>
                <a:lnTo>
                  <a:pt x="118578" y="96379"/>
                </a:lnTo>
                <a:lnTo>
                  <a:pt x="83468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0346" y="97708"/>
                </a:moveTo>
                <a:lnTo>
                  <a:pt x="48358" y="97043"/>
                </a:lnTo>
                <a:lnTo>
                  <a:pt x="33122" y="96379"/>
                </a:lnTo>
                <a:lnTo>
                  <a:pt x="50346" y="96379"/>
                </a:lnTo>
                <a:lnTo>
                  <a:pt x="50346" y="97708"/>
                </a:lnTo>
                <a:close/>
              </a:path>
              <a:path w="118745" h="97790">
                <a:moveTo>
                  <a:pt x="118578" y="97708"/>
                </a:moveTo>
                <a:lnTo>
                  <a:pt x="114914" y="97220"/>
                </a:lnTo>
                <a:lnTo>
                  <a:pt x="108145" y="96794"/>
                </a:lnTo>
                <a:lnTo>
                  <a:pt x="100133" y="96493"/>
                </a:lnTo>
                <a:lnTo>
                  <a:pt x="92743" y="96379"/>
                </a:lnTo>
                <a:lnTo>
                  <a:pt x="118578" y="96379"/>
                </a:lnTo>
                <a:lnTo>
                  <a:pt x="118578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15453C2-0C5B-45FA-8B90-1296E2CC79C7}"/>
              </a:ext>
            </a:extLst>
          </p:cNvPr>
          <p:cNvSpPr/>
          <p:nvPr/>
        </p:nvSpPr>
        <p:spPr>
          <a:xfrm>
            <a:off x="7734241" y="1868058"/>
            <a:ext cx="73025" cy="318135"/>
          </a:xfrm>
          <a:custGeom>
            <a:avLst/>
            <a:gdLst/>
            <a:ahLst/>
            <a:cxnLst/>
            <a:rect l="l" t="t" r="r" b="b"/>
            <a:pathLst>
              <a:path w="73025" h="318134">
                <a:moveTo>
                  <a:pt x="72207" y="317718"/>
                </a:moveTo>
                <a:lnTo>
                  <a:pt x="70219" y="317718"/>
                </a:lnTo>
                <a:lnTo>
                  <a:pt x="63760" y="313886"/>
                </a:lnTo>
                <a:lnTo>
                  <a:pt x="35938" y="283788"/>
                </a:lnTo>
                <a:lnTo>
                  <a:pt x="10061" y="230738"/>
                </a:lnTo>
                <a:lnTo>
                  <a:pt x="786" y="179661"/>
                </a:lnTo>
                <a:lnTo>
                  <a:pt x="0" y="158859"/>
                </a:lnTo>
                <a:lnTo>
                  <a:pt x="776" y="137059"/>
                </a:lnTo>
                <a:lnTo>
                  <a:pt x="9781" y="87727"/>
                </a:lnTo>
                <a:lnTo>
                  <a:pt x="35099" y="35051"/>
                </a:lnTo>
                <a:lnTo>
                  <a:pt x="63564" y="3956"/>
                </a:lnTo>
                <a:lnTo>
                  <a:pt x="70219" y="0"/>
                </a:lnTo>
                <a:lnTo>
                  <a:pt x="72207" y="0"/>
                </a:lnTo>
                <a:lnTo>
                  <a:pt x="72869" y="664"/>
                </a:lnTo>
                <a:lnTo>
                  <a:pt x="72869" y="4652"/>
                </a:lnTo>
                <a:lnTo>
                  <a:pt x="68894" y="8640"/>
                </a:lnTo>
                <a:lnTo>
                  <a:pt x="44436" y="40805"/>
                </a:lnTo>
                <a:lnTo>
                  <a:pt x="28734" y="77518"/>
                </a:lnTo>
                <a:lnTo>
                  <a:pt x="20360" y="117347"/>
                </a:lnTo>
                <a:lnTo>
                  <a:pt x="17886" y="158859"/>
                </a:lnTo>
                <a:lnTo>
                  <a:pt x="20153" y="196881"/>
                </a:lnTo>
                <a:lnTo>
                  <a:pt x="28071" y="236211"/>
                </a:lnTo>
                <a:lnTo>
                  <a:pt x="43318" y="273922"/>
                </a:lnTo>
                <a:lnTo>
                  <a:pt x="67570" y="307083"/>
                </a:lnTo>
                <a:lnTo>
                  <a:pt x="72869" y="312401"/>
                </a:lnTo>
                <a:lnTo>
                  <a:pt x="72869" y="316389"/>
                </a:lnTo>
                <a:lnTo>
                  <a:pt x="72207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038F82F4-194B-49B5-9666-E3207E35C56D}"/>
              </a:ext>
            </a:extLst>
          </p:cNvPr>
          <p:cNvSpPr/>
          <p:nvPr/>
        </p:nvSpPr>
        <p:spPr>
          <a:xfrm>
            <a:off x="7834928" y="1965767"/>
            <a:ext cx="139700" cy="144145"/>
          </a:xfrm>
          <a:custGeom>
            <a:avLst/>
            <a:gdLst/>
            <a:ahLst/>
            <a:cxnLst/>
            <a:rect l="l" t="t" r="r" b="b"/>
            <a:pathLst>
              <a:path w="139700" h="144144">
                <a:moveTo>
                  <a:pt x="7286" y="51845"/>
                </a:moveTo>
                <a:lnTo>
                  <a:pt x="0" y="51845"/>
                </a:lnTo>
                <a:lnTo>
                  <a:pt x="0" y="48521"/>
                </a:lnTo>
                <a:lnTo>
                  <a:pt x="2329" y="39818"/>
                </a:lnTo>
                <a:lnTo>
                  <a:pt x="9688" y="23263"/>
                </a:lnTo>
                <a:lnTo>
                  <a:pt x="22637" y="7207"/>
                </a:lnTo>
                <a:lnTo>
                  <a:pt x="41735" y="0"/>
                </a:lnTo>
                <a:lnTo>
                  <a:pt x="52478" y="2087"/>
                </a:lnTo>
                <a:lnTo>
                  <a:pt x="59056" y="6646"/>
                </a:lnTo>
                <a:lnTo>
                  <a:pt x="41072" y="6646"/>
                </a:lnTo>
                <a:lnTo>
                  <a:pt x="33392" y="8298"/>
                </a:lnTo>
                <a:lnTo>
                  <a:pt x="24842" y="14373"/>
                </a:lnTo>
                <a:lnTo>
                  <a:pt x="16292" y="26556"/>
                </a:lnTo>
                <a:lnTo>
                  <a:pt x="8612" y="46527"/>
                </a:lnTo>
                <a:lnTo>
                  <a:pt x="7286" y="51180"/>
                </a:lnTo>
                <a:lnTo>
                  <a:pt x="7286" y="51845"/>
                </a:lnTo>
                <a:close/>
              </a:path>
              <a:path w="139700" h="144144">
                <a:moveTo>
                  <a:pt x="81054" y="136924"/>
                </a:moveTo>
                <a:lnTo>
                  <a:pt x="68894" y="136924"/>
                </a:lnTo>
                <a:lnTo>
                  <a:pt x="93343" y="125292"/>
                </a:lnTo>
                <a:lnTo>
                  <a:pt x="110960" y="98705"/>
                </a:lnTo>
                <a:lnTo>
                  <a:pt x="121621" y="69625"/>
                </a:lnTo>
                <a:lnTo>
                  <a:pt x="125203" y="50515"/>
                </a:lnTo>
                <a:lnTo>
                  <a:pt x="124478" y="42633"/>
                </a:lnTo>
                <a:lnTo>
                  <a:pt x="122387" y="35809"/>
                </a:lnTo>
                <a:lnTo>
                  <a:pt x="119055" y="29858"/>
                </a:lnTo>
                <a:lnTo>
                  <a:pt x="114604" y="24593"/>
                </a:lnTo>
                <a:lnTo>
                  <a:pt x="109305" y="19275"/>
                </a:lnTo>
                <a:lnTo>
                  <a:pt x="109305" y="7976"/>
                </a:lnTo>
                <a:lnTo>
                  <a:pt x="117254" y="0"/>
                </a:lnTo>
                <a:lnTo>
                  <a:pt x="125203" y="0"/>
                </a:lnTo>
                <a:lnTo>
                  <a:pt x="129892" y="997"/>
                </a:lnTo>
                <a:lnTo>
                  <a:pt x="134395" y="4486"/>
                </a:lnTo>
                <a:lnTo>
                  <a:pt x="137780" y="11216"/>
                </a:lnTo>
                <a:lnTo>
                  <a:pt x="139115" y="21934"/>
                </a:lnTo>
                <a:lnTo>
                  <a:pt x="135482" y="47950"/>
                </a:lnTo>
                <a:lnTo>
                  <a:pt x="123464" y="88984"/>
                </a:lnTo>
                <a:lnTo>
                  <a:pt x="101386" y="126902"/>
                </a:lnTo>
                <a:lnTo>
                  <a:pt x="81054" y="136924"/>
                </a:lnTo>
                <a:close/>
              </a:path>
              <a:path w="139700" h="144144">
                <a:moveTo>
                  <a:pt x="67570" y="143571"/>
                </a:moveTo>
                <a:lnTo>
                  <a:pt x="54797" y="142304"/>
                </a:lnTo>
                <a:lnTo>
                  <a:pt x="40906" y="136924"/>
                </a:lnTo>
                <a:lnTo>
                  <a:pt x="29748" y="125064"/>
                </a:lnTo>
                <a:lnTo>
                  <a:pt x="25173" y="104355"/>
                </a:lnTo>
                <a:lnTo>
                  <a:pt x="26115" y="93803"/>
                </a:lnTo>
                <a:lnTo>
                  <a:pt x="29230" y="80759"/>
                </a:lnTo>
                <a:lnTo>
                  <a:pt x="34954" y="63228"/>
                </a:lnTo>
                <a:lnTo>
                  <a:pt x="43722" y="39216"/>
                </a:lnTo>
                <a:lnTo>
                  <a:pt x="45709" y="33234"/>
                </a:lnTo>
                <a:lnTo>
                  <a:pt x="49022" y="25257"/>
                </a:lnTo>
                <a:lnTo>
                  <a:pt x="49022" y="6646"/>
                </a:lnTo>
                <a:lnTo>
                  <a:pt x="59056" y="6646"/>
                </a:lnTo>
                <a:lnTo>
                  <a:pt x="60614" y="7726"/>
                </a:lnTo>
                <a:lnTo>
                  <a:pt x="65768" y="15983"/>
                </a:lnTo>
                <a:lnTo>
                  <a:pt x="67570" y="25922"/>
                </a:lnTo>
                <a:lnTo>
                  <a:pt x="67570" y="31904"/>
                </a:lnTo>
                <a:lnTo>
                  <a:pt x="66245" y="36557"/>
                </a:lnTo>
                <a:lnTo>
                  <a:pt x="64257" y="41875"/>
                </a:lnTo>
                <a:lnTo>
                  <a:pt x="57167" y="61057"/>
                </a:lnTo>
                <a:lnTo>
                  <a:pt x="51257" y="78681"/>
                </a:lnTo>
                <a:lnTo>
                  <a:pt x="47210" y="94686"/>
                </a:lnTo>
                <a:lnTo>
                  <a:pt x="45709" y="109008"/>
                </a:lnTo>
                <a:lnTo>
                  <a:pt x="47096" y="120380"/>
                </a:lnTo>
                <a:lnTo>
                  <a:pt x="51340" y="129197"/>
                </a:lnTo>
                <a:lnTo>
                  <a:pt x="58565" y="134899"/>
                </a:lnTo>
                <a:lnTo>
                  <a:pt x="68894" y="136924"/>
                </a:lnTo>
                <a:lnTo>
                  <a:pt x="81054" y="136924"/>
                </a:lnTo>
                <a:lnTo>
                  <a:pt x="67570" y="143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C21B79B-6B56-433C-B57A-FE17CB39FAE7}"/>
              </a:ext>
            </a:extLst>
          </p:cNvPr>
          <p:cNvSpPr/>
          <p:nvPr/>
        </p:nvSpPr>
        <p:spPr>
          <a:xfrm>
            <a:off x="7989280" y="2054830"/>
            <a:ext cx="93980" cy="101600"/>
          </a:xfrm>
          <a:custGeom>
            <a:avLst/>
            <a:gdLst/>
            <a:ahLst/>
            <a:cxnLst/>
            <a:rect l="l" t="t" r="r" b="b"/>
            <a:pathLst>
              <a:path w="93979" h="101600">
                <a:moveTo>
                  <a:pt x="52996" y="101031"/>
                </a:moveTo>
                <a:lnTo>
                  <a:pt x="32419" y="97168"/>
                </a:lnTo>
                <a:lnTo>
                  <a:pt x="15567" y="86575"/>
                </a:lnTo>
                <a:lnTo>
                  <a:pt x="4181" y="70747"/>
                </a:lnTo>
                <a:lnTo>
                  <a:pt x="0" y="51180"/>
                </a:lnTo>
                <a:lnTo>
                  <a:pt x="3736" y="32247"/>
                </a:lnTo>
                <a:lnTo>
                  <a:pt x="14491" y="15869"/>
                </a:lnTo>
                <a:lnTo>
                  <a:pt x="31580" y="4351"/>
                </a:lnTo>
                <a:lnTo>
                  <a:pt x="54321" y="0"/>
                </a:lnTo>
                <a:lnTo>
                  <a:pt x="62529" y="311"/>
                </a:lnTo>
                <a:lnTo>
                  <a:pt x="74774" y="2492"/>
                </a:lnTo>
                <a:lnTo>
                  <a:pt x="83832" y="7311"/>
                </a:lnTo>
                <a:lnTo>
                  <a:pt x="54984" y="7311"/>
                </a:lnTo>
                <a:lnTo>
                  <a:pt x="40658" y="10136"/>
                </a:lnTo>
                <a:lnTo>
                  <a:pt x="29810" y="18444"/>
                </a:lnTo>
                <a:lnTo>
                  <a:pt x="22937" y="31987"/>
                </a:lnTo>
                <a:lnTo>
                  <a:pt x="20536" y="50515"/>
                </a:lnTo>
                <a:lnTo>
                  <a:pt x="23879" y="70726"/>
                </a:lnTo>
                <a:lnTo>
                  <a:pt x="32377" y="84082"/>
                </a:lnTo>
                <a:lnTo>
                  <a:pt x="43732" y="91456"/>
                </a:lnTo>
                <a:lnTo>
                  <a:pt x="55646" y="93720"/>
                </a:lnTo>
                <a:lnTo>
                  <a:pt x="77601" y="93720"/>
                </a:lnTo>
                <a:lnTo>
                  <a:pt x="73284" y="96939"/>
                </a:lnTo>
                <a:lnTo>
                  <a:pt x="52996" y="101031"/>
                </a:lnTo>
                <a:close/>
              </a:path>
              <a:path w="93979" h="101600">
                <a:moveTo>
                  <a:pt x="86119" y="30575"/>
                </a:moveTo>
                <a:lnTo>
                  <a:pt x="74194" y="30575"/>
                </a:lnTo>
                <a:lnTo>
                  <a:pt x="70219" y="25922"/>
                </a:lnTo>
                <a:lnTo>
                  <a:pt x="70219" y="15952"/>
                </a:lnTo>
                <a:lnTo>
                  <a:pt x="72207" y="11964"/>
                </a:lnTo>
                <a:lnTo>
                  <a:pt x="76181" y="10634"/>
                </a:lnTo>
                <a:lnTo>
                  <a:pt x="68232" y="7311"/>
                </a:lnTo>
                <a:lnTo>
                  <a:pt x="83832" y="7311"/>
                </a:lnTo>
                <a:lnTo>
                  <a:pt x="85901" y="8412"/>
                </a:lnTo>
                <a:lnTo>
                  <a:pt x="90756" y="19940"/>
                </a:lnTo>
                <a:lnTo>
                  <a:pt x="90756" y="26587"/>
                </a:lnTo>
                <a:lnTo>
                  <a:pt x="86119" y="30575"/>
                </a:lnTo>
                <a:close/>
              </a:path>
              <a:path w="93979" h="101600">
                <a:moveTo>
                  <a:pt x="77601" y="93720"/>
                </a:moveTo>
                <a:lnTo>
                  <a:pt x="55646" y="93720"/>
                </a:lnTo>
                <a:lnTo>
                  <a:pt x="65241" y="92463"/>
                </a:lnTo>
                <a:lnTo>
                  <a:pt x="73780" y="88652"/>
                </a:lnTo>
                <a:lnTo>
                  <a:pt x="80705" y="82223"/>
                </a:lnTo>
                <a:lnTo>
                  <a:pt x="85456" y="73115"/>
                </a:lnTo>
                <a:lnTo>
                  <a:pt x="86781" y="70456"/>
                </a:lnTo>
                <a:lnTo>
                  <a:pt x="86781" y="69791"/>
                </a:lnTo>
                <a:lnTo>
                  <a:pt x="93406" y="69791"/>
                </a:lnTo>
                <a:lnTo>
                  <a:pt x="93406" y="72450"/>
                </a:lnTo>
                <a:lnTo>
                  <a:pt x="91750" y="78038"/>
                </a:lnTo>
                <a:lnTo>
                  <a:pt x="85622" y="87738"/>
                </a:lnTo>
                <a:lnTo>
                  <a:pt x="77601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0C9895E0-84C3-4C07-ABBE-BA7837DA6384}"/>
              </a:ext>
            </a:extLst>
          </p:cNvPr>
          <p:cNvSpPr/>
          <p:nvPr/>
        </p:nvSpPr>
        <p:spPr>
          <a:xfrm>
            <a:off x="8100572" y="2054830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54320" y="101031"/>
                </a:moveTo>
                <a:lnTo>
                  <a:pt x="33257" y="97064"/>
                </a:lnTo>
                <a:lnTo>
                  <a:pt x="15981" y="86242"/>
                </a:lnTo>
                <a:lnTo>
                  <a:pt x="4295" y="70186"/>
                </a:lnTo>
                <a:lnTo>
                  <a:pt x="0" y="50515"/>
                </a:lnTo>
                <a:lnTo>
                  <a:pt x="3871" y="31125"/>
                </a:lnTo>
                <a:lnTo>
                  <a:pt x="14573" y="15038"/>
                </a:lnTo>
                <a:lnTo>
                  <a:pt x="30741" y="4060"/>
                </a:lnTo>
                <a:lnTo>
                  <a:pt x="51008" y="0"/>
                </a:lnTo>
                <a:lnTo>
                  <a:pt x="71813" y="4040"/>
                </a:lnTo>
                <a:lnTo>
                  <a:pt x="74346" y="5982"/>
                </a:lnTo>
                <a:lnTo>
                  <a:pt x="51008" y="5982"/>
                </a:lnTo>
                <a:lnTo>
                  <a:pt x="43173" y="7301"/>
                </a:lnTo>
                <a:lnTo>
                  <a:pt x="33536" y="12545"/>
                </a:lnTo>
                <a:lnTo>
                  <a:pt x="25017" y="23648"/>
                </a:lnTo>
                <a:lnTo>
                  <a:pt x="20535" y="42539"/>
                </a:lnTo>
                <a:lnTo>
                  <a:pt x="94633" y="42539"/>
                </a:lnTo>
                <a:lnTo>
                  <a:pt x="94730" y="43204"/>
                </a:lnTo>
                <a:lnTo>
                  <a:pt x="94730" y="48521"/>
                </a:lnTo>
                <a:lnTo>
                  <a:pt x="19873" y="48521"/>
                </a:lnTo>
                <a:lnTo>
                  <a:pt x="20101" y="55760"/>
                </a:lnTo>
                <a:lnTo>
                  <a:pt x="40575" y="90396"/>
                </a:lnTo>
                <a:lnTo>
                  <a:pt x="55645" y="93720"/>
                </a:lnTo>
                <a:lnTo>
                  <a:pt x="78217" y="93720"/>
                </a:lnTo>
                <a:lnTo>
                  <a:pt x="73211" y="97220"/>
                </a:lnTo>
                <a:lnTo>
                  <a:pt x="54320" y="101031"/>
                </a:lnTo>
                <a:close/>
              </a:path>
              <a:path w="95250" h="101600">
                <a:moveTo>
                  <a:pt x="94633" y="42539"/>
                </a:moveTo>
                <a:lnTo>
                  <a:pt x="79494" y="42539"/>
                </a:lnTo>
                <a:lnTo>
                  <a:pt x="78863" y="34584"/>
                </a:lnTo>
                <a:lnTo>
                  <a:pt x="75437" y="22266"/>
                </a:lnTo>
                <a:lnTo>
                  <a:pt x="66918" y="10946"/>
                </a:lnTo>
                <a:lnTo>
                  <a:pt x="51008" y="5982"/>
                </a:lnTo>
                <a:lnTo>
                  <a:pt x="74346" y="5982"/>
                </a:lnTo>
                <a:lnTo>
                  <a:pt x="85290" y="14373"/>
                </a:lnTo>
                <a:lnTo>
                  <a:pt x="92556" y="28321"/>
                </a:lnTo>
                <a:lnTo>
                  <a:pt x="94633" y="42539"/>
                </a:lnTo>
                <a:close/>
              </a:path>
              <a:path w="95250" h="101600">
                <a:moveTo>
                  <a:pt x="78217" y="93720"/>
                </a:moveTo>
                <a:lnTo>
                  <a:pt x="55645" y="93720"/>
                </a:lnTo>
                <a:lnTo>
                  <a:pt x="62943" y="92920"/>
                </a:lnTo>
                <a:lnTo>
                  <a:pt x="71793" y="89815"/>
                </a:lnTo>
                <a:lnTo>
                  <a:pt x="80519" y="83345"/>
                </a:lnTo>
                <a:lnTo>
                  <a:pt x="87443" y="72450"/>
                </a:lnTo>
                <a:lnTo>
                  <a:pt x="88105" y="70456"/>
                </a:lnTo>
                <a:lnTo>
                  <a:pt x="88105" y="69127"/>
                </a:lnTo>
                <a:lnTo>
                  <a:pt x="94730" y="69127"/>
                </a:lnTo>
                <a:lnTo>
                  <a:pt x="94730" y="72450"/>
                </a:lnTo>
                <a:lnTo>
                  <a:pt x="92608" y="78879"/>
                </a:lnTo>
                <a:lnTo>
                  <a:pt x="85704" y="88486"/>
                </a:lnTo>
                <a:lnTo>
                  <a:pt x="78217" y="9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A71507F-8AD0-4599-B3B7-9222D6E4E5D8}"/>
              </a:ext>
            </a:extLst>
          </p:cNvPr>
          <p:cNvSpPr/>
          <p:nvPr/>
        </p:nvSpPr>
        <p:spPr>
          <a:xfrm>
            <a:off x="8216506" y="2056160"/>
            <a:ext cx="118745" cy="97790"/>
          </a:xfrm>
          <a:custGeom>
            <a:avLst/>
            <a:gdLst/>
            <a:ahLst/>
            <a:cxnLst/>
            <a:rect l="l" t="t" r="r" b="b"/>
            <a:pathLst>
              <a:path w="118745" h="97790">
                <a:moveTo>
                  <a:pt x="34447" y="89732"/>
                </a:moveTo>
                <a:lnTo>
                  <a:pt x="16561" y="89732"/>
                </a:lnTo>
                <a:lnTo>
                  <a:pt x="16561" y="11964"/>
                </a:lnTo>
                <a:lnTo>
                  <a:pt x="14573" y="9970"/>
                </a:lnTo>
                <a:lnTo>
                  <a:pt x="0" y="9970"/>
                </a:lnTo>
                <a:lnTo>
                  <a:pt x="0" y="1994"/>
                </a:lnTo>
                <a:lnTo>
                  <a:pt x="32460" y="0"/>
                </a:lnTo>
                <a:lnTo>
                  <a:pt x="32460" y="21269"/>
                </a:lnTo>
                <a:lnTo>
                  <a:pt x="40035" y="21269"/>
                </a:lnTo>
                <a:lnTo>
                  <a:pt x="37469" y="24769"/>
                </a:lnTo>
                <a:lnTo>
                  <a:pt x="34447" y="39881"/>
                </a:lnTo>
                <a:lnTo>
                  <a:pt x="34447" y="89732"/>
                </a:lnTo>
                <a:close/>
              </a:path>
              <a:path w="118745" h="97790">
                <a:moveTo>
                  <a:pt x="40035" y="21269"/>
                </a:moveTo>
                <a:lnTo>
                  <a:pt x="33122" y="21269"/>
                </a:lnTo>
                <a:lnTo>
                  <a:pt x="38712" y="13179"/>
                </a:lnTo>
                <a:lnTo>
                  <a:pt x="46537" y="6397"/>
                </a:lnTo>
                <a:lnTo>
                  <a:pt x="56598" y="1734"/>
                </a:lnTo>
                <a:lnTo>
                  <a:pt x="68894" y="0"/>
                </a:lnTo>
                <a:lnTo>
                  <a:pt x="84131" y="2066"/>
                </a:lnTo>
                <a:lnTo>
                  <a:pt x="90840" y="5982"/>
                </a:lnTo>
                <a:lnTo>
                  <a:pt x="66907" y="5982"/>
                </a:lnTo>
                <a:lnTo>
                  <a:pt x="55687" y="8007"/>
                </a:lnTo>
                <a:lnTo>
                  <a:pt x="45212" y="14207"/>
                </a:lnTo>
                <a:lnTo>
                  <a:pt x="40035" y="21269"/>
                </a:lnTo>
                <a:close/>
              </a:path>
              <a:path w="118745" h="97790">
                <a:moveTo>
                  <a:pt x="102017" y="89732"/>
                </a:moveTo>
                <a:lnTo>
                  <a:pt x="84794" y="89732"/>
                </a:lnTo>
                <a:lnTo>
                  <a:pt x="84794" y="29246"/>
                </a:lnTo>
                <a:lnTo>
                  <a:pt x="84235" y="20844"/>
                </a:lnTo>
                <a:lnTo>
                  <a:pt x="81813" y="13376"/>
                </a:lnTo>
                <a:lnTo>
                  <a:pt x="76409" y="8028"/>
                </a:lnTo>
                <a:lnTo>
                  <a:pt x="66907" y="5982"/>
                </a:lnTo>
                <a:lnTo>
                  <a:pt x="90840" y="5982"/>
                </a:lnTo>
                <a:lnTo>
                  <a:pt x="94399" y="8059"/>
                </a:lnTo>
                <a:lnTo>
                  <a:pt x="100195" y="17666"/>
                </a:lnTo>
                <a:lnTo>
                  <a:pt x="102017" y="30575"/>
                </a:lnTo>
                <a:lnTo>
                  <a:pt x="102017" y="89732"/>
                </a:lnTo>
                <a:close/>
              </a:path>
              <a:path w="118745" h="97790">
                <a:moveTo>
                  <a:pt x="662" y="97708"/>
                </a:moveTo>
                <a:lnTo>
                  <a:pt x="0" y="97708"/>
                </a:lnTo>
                <a:lnTo>
                  <a:pt x="0" y="89732"/>
                </a:lnTo>
                <a:lnTo>
                  <a:pt x="51009" y="89732"/>
                </a:lnTo>
                <a:lnTo>
                  <a:pt x="51009" y="96379"/>
                </a:lnTo>
                <a:lnTo>
                  <a:pt x="15898" y="96379"/>
                </a:lnTo>
                <a:lnTo>
                  <a:pt x="662" y="97708"/>
                </a:lnTo>
                <a:close/>
              </a:path>
              <a:path w="118745" h="97790">
                <a:moveTo>
                  <a:pt x="68232" y="97708"/>
                </a:moveTo>
                <a:lnTo>
                  <a:pt x="68232" y="89732"/>
                </a:lnTo>
                <a:lnTo>
                  <a:pt x="118579" y="89732"/>
                </a:lnTo>
                <a:lnTo>
                  <a:pt x="118579" y="96379"/>
                </a:lnTo>
                <a:lnTo>
                  <a:pt x="84131" y="96379"/>
                </a:lnTo>
                <a:lnTo>
                  <a:pt x="68232" y="97708"/>
                </a:lnTo>
                <a:close/>
              </a:path>
              <a:path w="118745" h="97790">
                <a:moveTo>
                  <a:pt x="51009" y="97708"/>
                </a:moveTo>
                <a:lnTo>
                  <a:pt x="47344" y="97220"/>
                </a:lnTo>
                <a:lnTo>
                  <a:pt x="40575" y="96794"/>
                </a:lnTo>
                <a:lnTo>
                  <a:pt x="32563" y="96493"/>
                </a:lnTo>
                <a:lnTo>
                  <a:pt x="25173" y="96379"/>
                </a:lnTo>
                <a:lnTo>
                  <a:pt x="51009" y="96379"/>
                </a:lnTo>
                <a:lnTo>
                  <a:pt x="51009" y="97708"/>
                </a:lnTo>
                <a:close/>
              </a:path>
              <a:path w="118745" h="97790">
                <a:moveTo>
                  <a:pt x="118579" y="97708"/>
                </a:moveTo>
                <a:lnTo>
                  <a:pt x="116592" y="97043"/>
                </a:lnTo>
                <a:lnTo>
                  <a:pt x="101355" y="96379"/>
                </a:lnTo>
                <a:lnTo>
                  <a:pt x="118579" y="96379"/>
                </a:lnTo>
                <a:lnTo>
                  <a:pt x="118579" y="9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9866B4C-9E55-4F4D-9FAF-1ADEFA22DE74}"/>
              </a:ext>
            </a:extLst>
          </p:cNvPr>
          <p:cNvSpPr/>
          <p:nvPr/>
        </p:nvSpPr>
        <p:spPr>
          <a:xfrm>
            <a:off x="8463597" y="1868060"/>
            <a:ext cx="73660" cy="318135"/>
          </a:xfrm>
          <a:custGeom>
            <a:avLst/>
            <a:gdLst/>
            <a:ahLst/>
            <a:cxnLst/>
            <a:rect l="l" t="t" r="r" b="b"/>
            <a:pathLst>
              <a:path w="73659" h="318134">
                <a:moveTo>
                  <a:pt x="3312" y="317718"/>
                </a:moveTo>
                <a:lnTo>
                  <a:pt x="1324" y="317718"/>
                </a:lnTo>
                <a:lnTo>
                  <a:pt x="0" y="316389"/>
                </a:lnTo>
                <a:lnTo>
                  <a:pt x="0" y="312401"/>
                </a:lnTo>
                <a:lnTo>
                  <a:pt x="3974" y="309077"/>
                </a:lnTo>
                <a:lnTo>
                  <a:pt x="28713" y="276072"/>
                </a:lnTo>
                <a:lnTo>
                  <a:pt x="44383" y="238953"/>
                </a:lnTo>
                <a:lnTo>
                  <a:pt x="52602" y="199342"/>
                </a:lnTo>
                <a:lnTo>
                  <a:pt x="54982" y="158859"/>
                </a:lnTo>
                <a:lnTo>
                  <a:pt x="51701" y="112040"/>
                </a:lnTo>
                <a:lnTo>
                  <a:pt x="42148" y="71453"/>
                </a:lnTo>
                <a:lnTo>
                  <a:pt x="26756" y="37346"/>
                </a:lnTo>
                <a:lnTo>
                  <a:pt x="5962" y="9970"/>
                </a:lnTo>
                <a:lnTo>
                  <a:pt x="0" y="4652"/>
                </a:lnTo>
                <a:lnTo>
                  <a:pt x="0" y="1329"/>
                </a:lnTo>
                <a:lnTo>
                  <a:pt x="1324" y="0"/>
                </a:lnTo>
                <a:lnTo>
                  <a:pt x="3312" y="0"/>
                </a:lnTo>
                <a:lnTo>
                  <a:pt x="37593" y="33649"/>
                </a:lnTo>
                <a:lnTo>
                  <a:pt x="63470" y="86325"/>
                </a:lnTo>
                <a:lnTo>
                  <a:pt x="72745" y="137672"/>
                </a:lnTo>
                <a:lnTo>
                  <a:pt x="73532" y="158859"/>
                </a:lnTo>
                <a:lnTo>
                  <a:pt x="72662" y="180274"/>
                </a:lnTo>
                <a:lnTo>
                  <a:pt x="63470" y="229336"/>
                </a:lnTo>
                <a:lnTo>
                  <a:pt x="38432" y="282106"/>
                </a:lnTo>
                <a:lnTo>
                  <a:pt x="9967" y="313658"/>
                </a:lnTo>
                <a:lnTo>
                  <a:pt x="3312" y="31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0CBAF0F-01D3-44AC-8E1F-A68A70E35867}"/>
              </a:ext>
            </a:extLst>
          </p:cNvPr>
          <p:cNvSpPr/>
          <p:nvPr/>
        </p:nvSpPr>
        <p:spPr>
          <a:xfrm>
            <a:off x="8580188" y="1741101"/>
            <a:ext cx="120650" cy="571500"/>
          </a:xfrm>
          <a:custGeom>
            <a:avLst/>
            <a:gdLst/>
            <a:ahLst/>
            <a:cxnLst/>
            <a:rect l="l" t="t" r="r" b="b"/>
            <a:pathLst>
              <a:path w="120650" h="571500">
                <a:moveTo>
                  <a:pt x="10599" y="570963"/>
                </a:moveTo>
                <a:lnTo>
                  <a:pt x="0" y="570963"/>
                </a:lnTo>
                <a:lnTo>
                  <a:pt x="0" y="566975"/>
                </a:lnTo>
                <a:lnTo>
                  <a:pt x="662" y="565645"/>
                </a:lnTo>
                <a:lnTo>
                  <a:pt x="1324" y="564981"/>
                </a:lnTo>
                <a:lnTo>
                  <a:pt x="28172" y="533728"/>
                </a:lnTo>
                <a:lnTo>
                  <a:pt x="51377" y="497306"/>
                </a:lnTo>
                <a:lnTo>
                  <a:pt x="70385" y="454975"/>
                </a:lnTo>
                <a:lnTo>
                  <a:pt x="84646" y="405998"/>
                </a:lnTo>
                <a:lnTo>
                  <a:pt x="93608" y="349635"/>
                </a:lnTo>
                <a:lnTo>
                  <a:pt x="96717" y="285149"/>
                </a:lnTo>
                <a:lnTo>
                  <a:pt x="94119" y="227747"/>
                </a:lnTo>
                <a:lnTo>
                  <a:pt x="85870" y="171405"/>
                </a:lnTo>
                <a:lnTo>
                  <a:pt x="71286" y="117929"/>
                </a:lnTo>
                <a:lnTo>
                  <a:pt x="49684" y="69127"/>
                </a:lnTo>
                <a:lnTo>
                  <a:pt x="22357" y="28581"/>
                </a:lnTo>
                <a:lnTo>
                  <a:pt x="0" y="3988"/>
                </a:lnTo>
                <a:lnTo>
                  <a:pt x="0" y="0"/>
                </a:lnTo>
                <a:lnTo>
                  <a:pt x="10599" y="0"/>
                </a:lnTo>
                <a:lnTo>
                  <a:pt x="13249" y="1329"/>
                </a:lnTo>
                <a:lnTo>
                  <a:pt x="64901" y="63111"/>
                </a:lnTo>
                <a:lnTo>
                  <a:pt x="86413" y="104306"/>
                </a:lnTo>
                <a:lnTo>
                  <a:pt x="102183" y="147975"/>
                </a:lnTo>
                <a:lnTo>
                  <a:pt x="112764" y="193250"/>
                </a:lnTo>
                <a:lnTo>
                  <a:pt x="118708" y="239264"/>
                </a:lnTo>
                <a:lnTo>
                  <a:pt x="120566" y="285149"/>
                </a:lnTo>
                <a:lnTo>
                  <a:pt x="119210" y="323420"/>
                </a:lnTo>
                <a:lnTo>
                  <a:pt x="108549" y="397221"/>
                </a:lnTo>
                <a:lnTo>
                  <a:pt x="80984" y="477450"/>
                </a:lnTo>
                <a:lnTo>
                  <a:pt x="59620" y="515296"/>
                </a:lnTo>
                <a:lnTo>
                  <a:pt x="13911" y="568304"/>
                </a:lnTo>
                <a:lnTo>
                  <a:pt x="10599" y="570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E8E74CA0-CFAD-42F1-88B3-E0DF25AACEA2}"/>
              </a:ext>
            </a:extLst>
          </p:cNvPr>
          <p:cNvSpPr/>
          <p:nvPr/>
        </p:nvSpPr>
        <p:spPr>
          <a:xfrm>
            <a:off x="4377605" y="2357263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4">
                <a:moveTo>
                  <a:pt x="0" y="0"/>
                </a:moveTo>
                <a:lnTo>
                  <a:pt x="0" y="0"/>
                </a:lnTo>
                <a:lnTo>
                  <a:pt x="4470881" y="0"/>
                </a:lnTo>
              </a:path>
            </a:pathLst>
          </a:custGeom>
          <a:ln w="12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2744D86-2185-448C-9D79-CCF01E899DAE}"/>
              </a:ext>
            </a:extLst>
          </p:cNvPr>
          <p:cNvSpPr/>
          <p:nvPr/>
        </p:nvSpPr>
        <p:spPr>
          <a:xfrm>
            <a:off x="4259584" y="2391651"/>
            <a:ext cx="4593335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E1CF823-CFF4-4024-9508-5BD4BA613365}"/>
              </a:ext>
            </a:extLst>
          </p:cNvPr>
          <p:cNvSpPr txBox="1"/>
          <p:nvPr/>
        </p:nvSpPr>
        <p:spPr>
          <a:xfrm>
            <a:off x="2907474" y="2110576"/>
            <a:ext cx="124650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dirty="0">
                <a:latin typeface="MS UI Gothic"/>
                <a:cs typeface="MS UI Gothic"/>
              </a:rPr>
              <a:t>最大化</a:t>
            </a:r>
            <a:endParaRPr sz="3200">
              <a:latin typeface="MS UI Gothic"/>
              <a:cs typeface="MS UI Gothic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119DCAE-FDDC-478B-806F-49D218D1E4DA}"/>
              </a:ext>
            </a:extLst>
          </p:cNvPr>
          <p:cNvSpPr/>
          <p:nvPr/>
        </p:nvSpPr>
        <p:spPr>
          <a:xfrm>
            <a:off x="4259579" y="1679938"/>
            <a:ext cx="4593590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5043635-D9A6-4A3E-AD0F-1A551731AB8C}"/>
              </a:ext>
            </a:extLst>
          </p:cNvPr>
          <p:cNvSpPr txBox="1"/>
          <p:nvPr/>
        </p:nvSpPr>
        <p:spPr>
          <a:xfrm>
            <a:off x="8931693" y="1849369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solidFill>
                  <a:srgbClr val="C0504D"/>
                </a:solidFill>
                <a:latin typeface="MS UI Gothic"/>
                <a:cs typeface="MS UI Gothic"/>
              </a:rPr>
              <a:t>最大化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48487BC1-1F65-4D7A-BFC8-5F911829BA2F}"/>
              </a:ext>
            </a:extLst>
          </p:cNvPr>
          <p:cNvSpPr txBox="1"/>
          <p:nvPr/>
        </p:nvSpPr>
        <p:spPr>
          <a:xfrm>
            <a:off x="8931693" y="2451044"/>
            <a:ext cx="9398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solidFill>
                  <a:srgbClr val="4F81BD"/>
                </a:solidFill>
                <a:latin typeface="MS UI Gothic"/>
                <a:cs typeface="MS UI Gothic"/>
              </a:rPr>
              <a:t>最小化</a:t>
            </a:r>
            <a:endParaRPr sz="2400">
              <a:latin typeface="MS UI Gothic"/>
              <a:cs typeface="MS UI Gothic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9DDEB8D-C14A-40AA-9F12-AAD60949F683}"/>
              </a:ext>
            </a:extLst>
          </p:cNvPr>
          <p:cNvSpPr/>
          <p:nvPr/>
        </p:nvSpPr>
        <p:spPr>
          <a:xfrm>
            <a:off x="4644599" y="2431059"/>
            <a:ext cx="593174" cy="540049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01CD4D-02D3-420C-8584-9A4E8D460D8D}"/>
              </a:ext>
            </a:extLst>
          </p:cNvPr>
          <p:cNvCxnSpPr>
            <a:stCxn id="40" idx="3"/>
          </p:cNvCxnSpPr>
          <p:nvPr/>
        </p:nvCxnSpPr>
        <p:spPr>
          <a:xfrm flipH="1">
            <a:off x="3530726" y="2892020"/>
            <a:ext cx="1200741" cy="30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5238908-D3AC-456B-8B1F-CBB6D7CB840A}"/>
              </a:ext>
            </a:extLst>
          </p:cNvPr>
          <p:cNvSpPr txBox="1"/>
          <p:nvPr/>
        </p:nvSpPr>
        <p:spPr>
          <a:xfrm>
            <a:off x="2057400" y="29998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采样所有节点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6053-F3CF-2B8A-806F-72848156D5F5}"/>
              </a:ext>
            </a:extLst>
          </p:cNvPr>
          <p:cNvSpPr txBox="1"/>
          <p:nvPr/>
        </p:nvSpPr>
        <p:spPr>
          <a:xfrm>
            <a:off x="793820" y="3848519"/>
            <a:ext cx="30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问题可以被重写成最大化: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FC151CD-205A-65E8-9158-419BC8BE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539" y="4489086"/>
            <a:ext cx="10381084" cy="43625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DA5D648-1CB1-BEA0-BDF7-53A478F18C5B}"/>
              </a:ext>
            </a:extLst>
          </p:cNvPr>
          <p:cNvSpPr txBox="1"/>
          <p:nvPr/>
        </p:nvSpPr>
        <p:spPr>
          <a:xfrm>
            <a:off x="793820" y="5366497"/>
            <a:ext cx="211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取log: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D1CC6E80-103C-0B86-7416-48152A8F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16" y="6045235"/>
            <a:ext cx="10959767" cy="436253"/>
          </a:xfrm>
          <a:prstGeom prst="rect">
            <a:avLst/>
          </a:prstGeom>
        </p:spPr>
      </p:pic>
      <p:sp>
        <p:nvSpPr>
          <p:cNvPr id="98" name="object 37">
            <a:extLst>
              <a:ext uri="{FF2B5EF4-FFF2-40B4-BE49-F238E27FC236}">
                <a16:creationId xmlns:a16="http://schemas.microsoft.com/office/drawing/2014/main" id="{0F35F2AF-EC8D-6CDB-5A08-C838595C81C9}"/>
              </a:ext>
            </a:extLst>
          </p:cNvPr>
          <p:cNvSpPr/>
          <p:nvPr/>
        </p:nvSpPr>
        <p:spPr>
          <a:xfrm>
            <a:off x="426720" y="5946578"/>
            <a:ext cx="4050242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7">
            <a:extLst>
              <a:ext uri="{FF2B5EF4-FFF2-40B4-BE49-F238E27FC236}">
                <a16:creationId xmlns:a16="http://schemas.microsoft.com/office/drawing/2014/main" id="{F50CBE4D-0086-89EE-1E83-93C6FC445ABE}"/>
              </a:ext>
            </a:extLst>
          </p:cNvPr>
          <p:cNvSpPr/>
          <p:nvPr/>
        </p:nvSpPr>
        <p:spPr>
          <a:xfrm>
            <a:off x="4651273" y="5946578"/>
            <a:ext cx="7114006" cy="585470"/>
          </a:xfrm>
          <a:custGeom>
            <a:avLst/>
            <a:gdLst/>
            <a:ahLst/>
            <a:cxnLst/>
            <a:rect l="l" t="t" r="r" b="b"/>
            <a:pathLst>
              <a:path w="4593590" h="585469">
                <a:moveTo>
                  <a:pt x="4495800" y="0"/>
                </a:moveTo>
                <a:lnTo>
                  <a:pt x="97536" y="0"/>
                </a:lnTo>
                <a:lnTo>
                  <a:pt x="59573" y="7664"/>
                </a:lnTo>
                <a:lnTo>
                  <a:pt x="28570" y="28565"/>
                </a:lnTo>
                <a:lnTo>
                  <a:pt x="7665" y="59568"/>
                </a:lnTo>
                <a:lnTo>
                  <a:pt x="0" y="97536"/>
                </a:lnTo>
                <a:lnTo>
                  <a:pt x="0" y="487680"/>
                </a:lnTo>
                <a:lnTo>
                  <a:pt x="7665" y="525642"/>
                </a:lnTo>
                <a:lnTo>
                  <a:pt x="28570" y="556645"/>
                </a:lnTo>
                <a:lnTo>
                  <a:pt x="59573" y="577550"/>
                </a:lnTo>
                <a:lnTo>
                  <a:pt x="97536" y="585216"/>
                </a:lnTo>
                <a:lnTo>
                  <a:pt x="4495800" y="585216"/>
                </a:lnTo>
                <a:lnTo>
                  <a:pt x="4533767" y="577550"/>
                </a:lnTo>
                <a:lnTo>
                  <a:pt x="4564770" y="556645"/>
                </a:lnTo>
                <a:lnTo>
                  <a:pt x="4585671" y="525642"/>
                </a:lnTo>
                <a:lnTo>
                  <a:pt x="4593336" y="487680"/>
                </a:lnTo>
                <a:lnTo>
                  <a:pt x="4593336" y="97536"/>
                </a:lnTo>
                <a:lnTo>
                  <a:pt x="4585671" y="59568"/>
                </a:lnTo>
                <a:lnTo>
                  <a:pt x="4564770" y="28565"/>
                </a:lnTo>
                <a:lnTo>
                  <a:pt x="4533767" y="7664"/>
                </a:lnTo>
                <a:lnTo>
                  <a:pt x="449580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50195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01" name="直接箭头连接符 45">
            <a:extLst>
              <a:ext uri="{FF2B5EF4-FFF2-40B4-BE49-F238E27FC236}">
                <a16:creationId xmlns:a16="http://schemas.microsoft.com/office/drawing/2014/main" id="{4AF079F4-A2B0-A5CC-E44C-9879DE3DA8AB}"/>
              </a:ext>
            </a:extLst>
          </p:cNvPr>
          <p:cNvCxnSpPr>
            <a:cxnSpLocks/>
          </p:cNvCxnSpPr>
          <p:nvPr/>
        </p:nvCxnSpPr>
        <p:spPr>
          <a:xfrm flipH="1" flipV="1">
            <a:off x="5858827" y="5571258"/>
            <a:ext cx="310034" cy="566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46">
            <a:extLst>
              <a:ext uri="{FF2B5EF4-FFF2-40B4-BE49-F238E27FC236}">
                <a16:creationId xmlns:a16="http://schemas.microsoft.com/office/drawing/2014/main" id="{C3F19DB3-4A57-83F1-62FB-5FE7111641BD}"/>
              </a:ext>
            </a:extLst>
          </p:cNvPr>
          <p:cNvSpPr txBox="1"/>
          <p:nvPr/>
        </p:nvSpPr>
        <p:spPr>
          <a:xfrm>
            <a:off x="5799454" y="5078225"/>
            <a:ext cx="230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只采样部分负样本（非预测目标）节点</a:t>
            </a:r>
          </a:p>
        </p:txBody>
      </p:sp>
      <p:sp>
        <p:nvSpPr>
          <p:cNvPr id="104" name="椭圆 39">
            <a:extLst>
              <a:ext uri="{FF2B5EF4-FFF2-40B4-BE49-F238E27FC236}">
                <a16:creationId xmlns:a16="http://schemas.microsoft.com/office/drawing/2014/main" id="{456AC878-EA98-0AF1-2024-47CAE0D2FA16}"/>
              </a:ext>
            </a:extLst>
          </p:cNvPr>
          <p:cNvSpPr/>
          <p:nvPr/>
        </p:nvSpPr>
        <p:spPr>
          <a:xfrm>
            <a:off x="5010335" y="6090656"/>
            <a:ext cx="2410565" cy="540049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7015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2C40B-F800-4C3C-8416-890171B5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其他保留共现信息的图嵌入方法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524DAFE-6622-4227-A2E4-E49424448018}"/>
              </a:ext>
            </a:extLst>
          </p:cNvPr>
          <p:cNvSpPr/>
          <p:nvPr/>
        </p:nvSpPr>
        <p:spPr>
          <a:xfrm>
            <a:off x="3337052" y="2406806"/>
            <a:ext cx="1409700" cy="368935"/>
          </a:xfrm>
          <a:custGeom>
            <a:avLst/>
            <a:gdLst/>
            <a:ahLst/>
            <a:cxnLst/>
            <a:rect l="l" t="t" r="r" b="b"/>
            <a:pathLst>
              <a:path w="1409700" h="368935">
                <a:moveTo>
                  <a:pt x="1348232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7"/>
                </a:lnTo>
                <a:lnTo>
                  <a:pt x="0" y="307339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7"/>
                </a:lnTo>
                <a:lnTo>
                  <a:pt x="1348232" y="368807"/>
                </a:lnTo>
                <a:lnTo>
                  <a:pt x="1372157" y="363977"/>
                </a:lnTo>
                <a:lnTo>
                  <a:pt x="1391696" y="350804"/>
                </a:lnTo>
                <a:lnTo>
                  <a:pt x="1404869" y="331265"/>
                </a:lnTo>
                <a:lnTo>
                  <a:pt x="1409700" y="307339"/>
                </a:lnTo>
                <a:lnTo>
                  <a:pt x="1409700" y="61467"/>
                </a:lnTo>
                <a:lnTo>
                  <a:pt x="1404869" y="37542"/>
                </a:lnTo>
                <a:lnTo>
                  <a:pt x="1391696" y="18003"/>
                </a:lnTo>
                <a:lnTo>
                  <a:pt x="1372157" y="4830"/>
                </a:lnTo>
                <a:lnTo>
                  <a:pt x="1348232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CBDC253-6D8D-4B24-B3FA-3DE470956FC8}"/>
              </a:ext>
            </a:extLst>
          </p:cNvPr>
          <p:cNvSpPr/>
          <p:nvPr/>
        </p:nvSpPr>
        <p:spPr>
          <a:xfrm>
            <a:off x="5450077" y="5784746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2D950C9-3FC6-4256-81DF-CDF40798EAA2}"/>
              </a:ext>
            </a:extLst>
          </p:cNvPr>
          <p:cNvSpPr/>
          <p:nvPr/>
        </p:nvSpPr>
        <p:spPr>
          <a:xfrm>
            <a:off x="3276854" y="5359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52685E0-7EA3-4F45-8747-B371730B08D0}"/>
              </a:ext>
            </a:extLst>
          </p:cNvPr>
          <p:cNvSpPr/>
          <p:nvPr/>
        </p:nvSpPr>
        <p:spPr>
          <a:xfrm>
            <a:off x="4858765" y="49099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5ECAB1B-24DB-4DCD-B648-FADDED12525C}"/>
              </a:ext>
            </a:extLst>
          </p:cNvPr>
          <p:cNvSpPr/>
          <p:nvPr/>
        </p:nvSpPr>
        <p:spPr>
          <a:xfrm>
            <a:off x="3944365" y="44908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8DA44FF7-6FA1-4B50-9790-52B14A444EF5}"/>
              </a:ext>
            </a:extLst>
          </p:cNvPr>
          <p:cNvSpPr/>
          <p:nvPr/>
        </p:nvSpPr>
        <p:spPr>
          <a:xfrm>
            <a:off x="4077715" y="4625749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10451F0-9DC4-43F3-AD51-82A4D61335FE}"/>
              </a:ext>
            </a:extLst>
          </p:cNvPr>
          <p:cNvSpPr/>
          <p:nvPr/>
        </p:nvSpPr>
        <p:spPr>
          <a:xfrm>
            <a:off x="3434588" y="5043321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73798A5-E462-4DC2-905F-D0F1DE0A708B}"/>
              </a:ext>
            </a:extLst>
          </p:cNvPr>
          <p:cNvSpPr/>
          <p:nvPr/>
        </p:nvSpPr>
        <p:spPr>
          <a:xfrm>
            <a:off x="4022850" y="4648607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56B4902-8C5D-4391-B4B0-6BD28D8425C2}"/>
              </a:ext>
            </a:extLst>
          </p:cNvPr>
          <p:cNvSpPr/>
          <p:nvPr/>
        </p:nvSpPr>
        <p:spPr>
          <a:xfrm>
            <a:off x="3434593" y="5438035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47BB378-742D-40C2-A2B7-36AB5B553A88}"/>
              </a:ext>
            </a:extLst>
          </p:cNvPr>
          <p:cNvSpPr/>
          <p:nvPr/>
        </p:nvSpPr>
        <p:spPr>
          <a:xfrm>
            <a:off x="5459221" y="433389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140624F-3B13-48FB-A127-2B94E39F844A}"/>
              </a:ext>
            </a:extLst>
          </p:cNvPr>
          <p:cNvSpPr/>
          <p:nvPr/>
        </p:nvSpPr>
        <p:spPr>
          <a:xfrm>
            <a:off x="5537709" y="4490113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9CC7BFFD-5936-4466-849D-34A310A0A224}"/>
              </a:ext>
            </a:extLst>
          </p:cNvPr>
          <p:cNvSpPr/>
          <p:nvPr/>
        </p:nvSpPr>
        <p:spPr>
          <a:xfrm>
            <a:off x="4937255" y="5067712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969C47D-94C4-41B6-A655-AEDACE78FDAF}"/>
              </a:ext>
            </a:extLst>
          </p:cNvPr>
          <p:cNvSpPr/>
          <p:nvPr/>
        </p:nvSpPr>
        <p:spPr>
          <a:xfrm>
            <a:off x="4077715" y="4467259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857CFFA-6D59-46B3-83A7-418019ACAB4A}"/>
              </a:ext>
            </a:extLst>
          </p:cNvPr>
          <p:cNvSpPr/>
          <p:nvPr/>
        </p:nvSpPr>
        <p:spPr>
          <a:xfrm>
            <a:off x="3411727" y="4648607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E53A9E8D-70B7-4874-B9E6-8AE664D25569}"/>
              </a:ext>
            </a:extLst>
          </p:cNvPr>
          <p:cNvSpPr/>
          <p:nvPr/>
        </p:nvSpPr>
        <p:spPr>
          <a:xfrm>
            <a:off x="5882137" y="4794909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521029A2-E83D-4065-A303-B76C5BD671CF}"/>
              </a:ext>
            </a:extLst>
          </p:cNvPr>
          <p:cNvSpPr/>
          <p:nvPr/>
        </p:nvSpPr>
        <p:spPr>
          <a:xfrm>
            <a:off x="7941818" y="46630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B16DF63-F7A6-4809-8FA6-A08EDD6B4BB2}"/>
              </a:ext>
            </a:extLst>
          </p:cNvPr>
          <p:cNvSpPr/>
          <p:nvPr/>
        </p:nvSpPr>
        <p:spPr>
          <a:xfrm>
            <a:off x="7941818" y="46630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D8B2E924-B293-4A83-A953-3EF24E356EAA}"/>
              </a:ext>
            </a:extLst>
          </p:cNvPr>
          <p:cNvSpPr/>
          <p:nvPr/>
        </p:nvSpPr>
        <p:spPr>
          <a:xfrm>
            <a:off x="7941818" y="48261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93FB2F90-7165-49BD-8168-8626EFB9A406}"/>
              </a:ext>
            </a:extLst>
          </p:cNvPr>
          <p:cNvSpPr/>
          <p:nvPr/>
        </p:nvSpPr>
        <p:spPr>
          <a:xfrm>
            <a:off x="7941818" y="48261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1A86B306-60D4-443C-9D1C-E53270F5C8DB}"/>
              </a:ext>
            </a:extLst>
          </p:cNvPr>
          <p:cNvSpPr/>
          <p:nvPr/>
        </p:nvSpPr>
        <p:spPr>
          <a:xfrm>
            <a:off x="7941818" y="4978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C9BA24DD-E555-4A3F-AEDC-1AFC0F81BBB3}"/>
              </a:ext>
            </a:extLst>
          </p:cNvPr>
          <p:cNvSpPr/>
          <p:nvPr/>
        </p:nvSpPr>
        <p:spPr>
          <a:xfrm>
            <a:off x="7941818" y="4978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803B0948-A7DA-4628-B566-509C5ACD3DAF}"/>
              </a:ext>
            </a:extLst>
          </p:cNvPr>
          <p:cNvSpPr/>
          <p:nvPr/>
        </p:nvSpPr>
        <p:spPr>
          <a:xfrm>
            <a:off x="7941818" y="5130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213102E5-3D90-41E3-ACA2-4F5177DA06E8}"/>
              </a:ext>
            </a:extLst>
          </p:cNvPr>
          <p:cNvSpPr/>
          <p:nvPr/>
        </p:nvSpPr>
        <p:spPr>
          <a:xfrm>
            <a:off x="7941818" y="5130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0E6C9F6D-3F90-4A7C-BB50-727043056A82}"/>
              </a:ext>
            </a:extLst>
          </p:cNvPr>
          <p:cNvSpPr/>
          <p:nvPr/>
        </p:nvSpPr>
        <p:spPr>
          <a:xfrm>
            <a:off x="7599680" y="4401720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89F8C75-8573-4502-8B0E-74BFE258FD5D}"/>
              </a:ext>
            </a:extLst>
          </p:cNvPr>
          <p:cNvSpPr txBox="1"/>
          <p:nvPr/>
        </p:nvSpPr>
        <p:spPr>
          <a:xfrm>
            <a:off x="3443398" y="6110280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63685ED5-0B8B-462C-A996-8AD4F325323C}"/>
              </a:ext>
            </a:extLst>
          </p:cNvPr>
          <p:cNvSpPr txBox="1"/>
          <p:nvPr/>
        </p:nvSpPr>
        <p:spPr>
          <a:xfrm>
            <a:off x="8103180" y="6203320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EC875A3-0B55-44F9-B524-113992CD00A3}"/>
              </a:ext>
            </a:extLst>
          </p:cNvPr>
          <p:cNvSpPr txBox="1"/>
          <p:nvPr/>
        </p:nvSpPr>
        <p:spPr>
          <a:xfrm>
            <a:off x="6276894" y="4565858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ED36EF15-3A38-4775-8A40-552821976489}"/>
              </a:ext>
            </a:extLst>
          </p:cNvPr>
          <p:cNvSpPr/>
          <p:nvPr/>
        </p:nvSpPr>
        <p:spPr>
          <a:xfrm>
            <a:off x="4765040" y="3083455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51F0DD78-F3EF-4C3C-A1DC-FD218BD9B033}"/>
              </a:ext>
            </a:extLst>
          </p:cNvPr>
          <p:cNvSpPr/>
          <p:nvPr/>
        </p:nvSpPr>
        <p:spPr>
          <a:xfrm>
            <a:off x="8339582" y="48490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E9F27AEC-F92F-4751-8124-F6453936DBAB}"/>
              </a:ext>
            </a:extLst>
          </p:cNvPr>
          <p:cNvSpPr/>
          <p:nvPr/>
        </p:nvSpPr>
        <p:spPr>
          <a:xfrm>
            <a:off x="8339582" y="48490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789F39B5-6A1C-4732-8D63-5E794EF2248F}"/>
              </a:ext>
            </a:extLst>
          </p:cNvPr>
          <p:cNvSpPr/>
          <p:nvPr/>
        </p:nvSpPr>
        <p:spPr>
          <a:xfrm>
            <a:off x="8339582" y="50105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37DE4B6B-7921-433B-8D8E-A929DF29F506}"/>
              </a:ext>
            </a:extLst>
          </p:cNvPr>
          <p:cNvSpPr/>
          <p:nvPr/>
        </p:nvSpPr>
        <p:spPr>
          <a:xfrm>
            <a:off x="8339582" y="50105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32295369-BB9C-41A8-A026-8392093D452C}"/>
              </a:ext>
            </a:extLst>
          </p:cNvPr>
          <p:cNvSpPr/>
          <p:nvPr/>
        </p:nvSpPr>
        <p:spPr>
          <a:xfrm>
            <a:off x="8339582" y="5162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FF04D2DB-0D1E-4282-BC36-FADFFE0FBF12}"/>
              </a:ext>
            </a:extLst>
          </p:cNvPr>
          <p:cNvSpPr/>
          <p:nvPr/>
        </p:nvSpPr>
        <p:spPr>
          <a:xfrm>
            <a:off x="8339582" y="5162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CF2A87D8-F2F9-492A-B4B1-8007CE37E5A3}"/>
              </a:ext>
            </a:extLst>
          </p:cNvPr>
          <p:cNvSpPr/>
          <p:nvPr/>
        </p:nvSpPr>
        <p:spPr>
          <a:xfrm>
            <a:off x="8339582" y="53153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1D3384D3-153F-48EE-BCFF-27DFB6C671C0}"/>
              </a:ext>
            </a:extLst>
          </p:cNvPr>
          <p:cNvSpPr/>
          <p:nvPr/>
        </p:nvSpPr>
        <p:spPr>
          <a:xfrm>
            <a:off x="8339582" y="53153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DCAA1492-1F02-45A9-8087-17D08BF67DF1}"/>
              </a:ext>
            </a:extLst>
          </p:cNvPr>
          <p:cNvSpPr/>
          <p:nvPr/>
        </p:nvSpPr>
        <p:spPr>
          <a:xfrm>
            <a:off x="8775446" y="45243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F830703A-72F6-4606-81B0-82942051C333}"/>
              </a:ext>
            </a:extLst>
          </p:cNvPr>
          <p:cNvSpPr/>
          <p:nvPr/>
        </p:nvSpPr>
        <p:spPr>
          <a:xfrm>
            <a:off x="8775446" y="45243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69E83D3F-FF73-42BE-B811-45770E9CBA39}"/>
              </a:ext>
            </a:extLst>
          </p:cNvPr>
          <p:cNvSpPr/>
          <p:nvPr/>
        </p:nvSpPr>
        <p:spPr>
          <a:xfrm>
            <a:off x="8775446" y="46874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F2BC579F-BA0E-437B-9D88-42765E53FA69}"/>
              </a:ext>
            </a:extLst>
          </p:cNvPr>
          <p:cNvSpPr/>
          <p:nvPr/>
        </p:nvSpPr>
        <p:spPr>
          <a:xfrm>
            <a:off x="8775446" y="46874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A01580CB-9412-4FBC-ADCE-4090C7A4FBD7}"/>
              </a:ext>
            </a:extLst>
          </p:cNvPr>
          <p:cNvSpPr/>
          <p:nvPr/>
        </p:nvSpPr>
        <p:spPr>
          <a:xfrm>
            <a:off x="8775446" y="48398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A53F2A4A-980A-457E-8C5F-F9567E3386DE}"/>
              </a:ext>
            </a:extLst>
          </p:cNvPr>
          <p:cNvSpPr/>
          <p:nvPr/>
        </p:nvSpPr>
        <p:spPr>
          <a:xfrm>
            <a:off x="8775446" y="48398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DFB4270E-3267-41DB-BE49-1DE9BEAB1CB9}"/>
              </a:ext>
            </a:extLst>
          </p:cNvPr>
          <p:cNvSpPr/>
          <p:nvPr/>
        </p:nvSpPr>
        <p:spPr>
          <a:xfrm>
            <a:off x="8775446" y="49922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A7A274C2-CDDB-413F-81F6-578BCB5EDCC0}"/>
              </a:ext>
            </a:extLst>
          </p:cNvPr>
          <p:cNvSpPr/>
          <p:nvPr/>
        </p:nvSpPr>
        <p:spPr>
          <a:xfrm>
            <a:off x="8775446" y="49922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2D8C2B62-8D83-450F-8291-11B5CDE3587D}"/>
              </a:ext>
            </a:extLst>
          </p:cNvPr>
          <p:cNvSpPr/>
          <p:nvPr/>
        </p:nvSpPr>
        <p:spPr>
          <a:xfrm>
            <a:off x="8863837" y="54022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E6774155-C87C-447D-ACA4-0514170BC0A4}"/>
              </a:ext>
            </a:extLst>
          </p:cNvPr>
          <p:cNvSpPr/>
          <p:nvPr/>
        </p:nvSpPr>
        <p:spPr>
          <a:xfrm>
            <a:off x="8863837" y="54022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BDD5D33A-4A87-4E99-8515-F540170054C2}"/>
              </a:ext>
            </a:extLst>
          </p:cNvPr>
          <p:cNvSpPr/>
          <p:nvPr/>
        </p:nvSpPr>
        <p:spPr>
          <a:xfrm>
            <a:off x="8863837" y="55652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5EE7B9EF-0F27-406A-B8E6-C47FF88B247C}"/>
              </a:ext>
            </a:extLst>
          </p:cNvPr>
          <p:cNvSpPr/>
          <p:nvPr/>
        </p:nvSpPr>
        <p:spPr>
          <a:xfrm>
            <a:off x="8863837" y="55652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53C65C2F-FBDD-4480-8D59-6EFE6C463BDE}"/>
              </a:ext>
            </a:extLst>
          </p:cNvPr>
          <p:cNvSpPr/>
          <p:nvPr/>
        </p:nvSpPr>
        <p:spPr>
          <a:xfrm>
            <a:off x="8863837" y="57176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35EB7E30-2ACF-4711-A2E8-23E77CA64852}"/>
              </a:ext>
            </a:extLst>
          </p:cNvPr>
          <p:cNvSpPr/>
          <p:nvPr/>
        </p:nvSpPr>
        <p:spPr>
          <a:xfrm>
            <a:off x="8863837" y="57176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51D083E9-A693-4441-B610-A618BA12AF9E}"/>
              </a:ext>
            </a:extLst>
          </p:cNvPr>
          <p:cNvSpPr/>
          <p:nvPr/>
        </p:nvSpPr>
        <p:spPr>
          <a:xfrm>
            <a:off x="8863837" y="58700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FE34B2A8-63AF-4F0A-AF76-A0F96465DF6E}"/>
              </a:ext>
            </a:extLst>
          </p:cNvPr>
          <p:cNvSpPr/>
          <p:nvPr/>
        </p:nvSpPr>
        <p:spPr>
          <a:xfrm>
            <a:off x="8863837" y="58700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A62AD979-3AB0-43F4-ACDF-1BD159D10083}"/>
              </a:ext>
            </a:extLst>
          </p:cNvPr>
          <p:cNvSpPr/>
          <p:nvPr/>
        </p:nvSpPr>
        <p:spPr>
          <a:xfrm>
            <a:off x="8317483" y="3083455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4FFACE59-7C2A-4C8A-8120-A9B762A38601}"/>
              </a:ext>
            </a:extLst>
          </p:cNvPr>
          <p:cNvSpPr txBox="1"/>
          <p:nvPr/>
        </p:nvSpPr>
        <p:spPr>
          <a:xfrm>
            <a:off x="8966087" y="3468788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2C01C902-AB97-41A7-BDD1-7623898E90BD}"/>
              </a:ext>
            </a:extLst>
          </p:cNvPr>
          <p:cNvSpPr/>
          <p:nvPr/>
        </p:nvSpPr>
        <p:spPr>
          <a:xfrm>
            <a:off x="4917440" y="2571392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63C01D52-FDDC-406D-9CBD-2CD689F0D707}"/>
              </a:ext>
            </a:extLst>
          </p:cNvPr>
          <p:cNvSpPr/>
          <p:nvPr/>
        </p:nvSpPr>
        <p:spPr>
          <a:xfrm>
            <a:off x="8451978" y="2618852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97BCE56C-5483-4F99-BC21-F8D516EE84A3}"/>
              </a:ext>
            </a:extLst>
          </p:cNvPr>
          <p:cNvSpPr/>
          <p:nvPr/>
        </p:nvSpPr>
        <p:spPr>
          <a:xfrm>
            <a:off x="8761383" y="2566824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DAD59970-E75F-482B-B795-27306167713E}"/>
              </a:ext>
            </a:extLst>
          </p:cNvPr>
          <p:cNvSpPr/>
          <p:nvPr/>
        </p:nvSpPr>
        <p:spPr>
          <a:xfrm>
            <a:off x="5375270" y="1929013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94330F31-EFB9-4CF7-AD67-2B49F36F451B}"/>
              </a:ext>
            </a:extLst>
          </p:cNvPr>
          <p:cNvSpPr/>
          <p:nvPr/>
        </p:nvSpPr>
        <p:spPr>
          <a:xfrm>
            <a:off x="7431887" y="1953525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E2834FFD-D247-4BB1-A9FA-66C56180E4C8}"/>
              </a:ext>
            </a:extLst>
          </p:cNvPr>
          <p:cNvSpPr txBox="1"/>
          <p:nvPr/>
        </p:nvSpPr>
        <p:spPr>
          <a:xfrm>
            <a:off x="6317995" y="1448204"/>
            <a:ext cx="1039494" cy="3340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92DB249C-1707-416D-B4F6-CF44C7D3B993}"/>
              </a:ext>
            </a:extLst>
          </p:cNvPr>
          <p:cNvSpPr/>
          <p:nvPr/>
        </p:nvSpPr>
        <p:spPr>
          <a:xfrm>
            <a:off x="9252458" y="47072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0C3770AC-219B-4D49-8626-CF169402FF07}"/>
              </a:ext>
            </a:extLst>
          </p:cNvPr>
          <p:cNvSpPr/>
          <p:nvPr/>
        </p:nvSpPr>
        <p:spPr>
          <a:xfrm>
            <a:off x="9252458" y="47072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FDDDB642-803A-4747-85A8-7D702FB952BD}"/>
              </a:ext>
            </a:extLst>
          </p:cNvPr>
          <p:cNvSpPr/>
          <p:nvPr/>
        </p:nvSpPr>
        <p:spPr>
          <a:xfrm>
            <a:off x="9252458" y="48703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883092A2-FCD3-488E-BE25-7DA5A0048DA7}"/>
              </a:ext>
            </a:extLst>
          </p:cNvPr>
          <p:cNvSpPr/>
          <p:nvPr/>
        </p:nvSpPr>
        <p:spPr>
          <a:xfrm>
            <a:off x="9252458" y="48703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32BA1049-8D8B-4764-B5F4-7E45E16DB59F}"/>
              </a:ext>
            </a:extLst>
          </p:cNvPr>
          <p:cNvSpPr/>
          <p:nvPr/>
        </p:nvSpPr>
        <p:spPr>
          <a:xfrm>
            <a:off x="9252458" y="5022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820E9777-4729-4C15-9B79-6EADF233F656}"/>
              </a:ext>
            </a:extLst>
          </p:cNvPr>
          <p:cNvSpPr/>
          <p:nvPr/>
        </p:nvSpPr>
        <p:spPr>
          <a:xfrm>
            <a:off x="9252458" y="5022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37BA6011-3E1C-4AB4-B230-09D86A5974E4}"/>
              </a:ext>
            </a:extLst>
          </p:cNvPr>
          <p:cNvSpPr/>
          <p:nvPr/>
        </p:nvSpPr>
        <p:spPr>
          <a:xfrm>
            <a:off x="9252458" y="5175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DB2F2BCF-ED3D-4B66-B42C-4D74AF826888}"/>
              </a:ext>
            </a:extLst>
          </p:cNvPr>
          <p:cNvSpPr/>
          <p:nvPr/>
        </p:nvSpPr>
        <p:spPr>
          <a:xfrm>
            <a:off x="9252458" y="5175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0D6FED6F-FF36-4CEB-BD83-0C1EC7E5021D}"/>
              </a:ext>
            </a:extLst>
          </p:cNvPr>
          <p:cNvSpPr/>
          <p:nvPr/>
        </p:nvSpPr>
        <p:spPr>
          <a:xfrm>
            <a:off x="5776810" y="5487520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1D4E5B56-41B4-4387-8B66-45A7B9A9CE48}"/>
              </a:ext>
            </a:extLst>
          </p:cNvPr>
          <p:cNvSpPr/>
          <p:nvPr/>
        </p:nvSpPr>
        <p:spPr>
          <a:xfrm>
            <a:off x="6071177" y="5576296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16D27ECA-4D92-4753-ACC4-5D5880BB0566}"/>
              </a:ext>
            </a:extLst>
          </p:cNvPr>
          <p:cNvSpPr/>
          <p:nvPr/>
        </p:nvSpPr>
        <p:spPr>
          <a:xfrm>
            <a:off x="6234634" y="5494292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0EF71BA5-A670-47B4-813F-EBE22A96D63A}"/>
              </a:ext>
            </a:extLst>
          </p:cNvPr>
          <p:cNvSpPr/>
          <p:nvPr/>
        </p:nvSpPr>
        <p:spPr>
          <a:xfrm>
            <a:off x="6556815" y="5550542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2BBFC1FE-0C00-47EC-AFA8-95F3FCB45D13}"/>
              </a:ext>
            </a:extLst>
          </p:cNvPr>
          <p:cNvSpPr/>
          <p:nvPr/>
        </p:nvSpPr>
        <p:spPr>
          <a:xfrm>
            <a:off x="6958342" y="5493619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A821718B-2564-4E98-A6AF-E6A25895FBAF}"/>
              </a:ext>
            </a:extLst>
          </p:cNvPr>
          <p:cNvSpPr/>
          <p:nvPr/>
        </p:nvSpPr>
        <p:spPr>
          <a:xfrm>
            <a:off x="7201844" y="5425842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1B9A1D4C-EF2C-4C21-9FDF-9E38659714CE}"/>
              </a:ext>
            </a:extLst>
          </p:cNvPr>
          <p:cNvSpPr txBox="1"/>
          <p:nvPr/>
        </p:nvSpPr>
        <p:spPr>
          <a:xfrm>
            <a:off x="3434579" y="2471267"/>
            <a:ext cx="1226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9C5F2648-9A6D-4AC7-857E-934649C28DE4}"/>
              </a:ext>
            </a:extLst>
          </p:cNvPr>
          <p:cNvSpPr/>
          <p:nvPr/>
        </p:nvSpPr>
        <p:spPr>
          <a:xfrm>
            <a:off x="8931655" y="6233424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A38FDB8D-298C-4794-9A40-CF60BDD62A97}"/>
              </a:ext>
            </a:extLst>
          </p:cNvPr>
          <p:cNvSpPr/>
          <p:nvPr/>
        </p:nvSpPr>
        <p:spPr>
          <a:xfrm>
            <a:off x="9166788" y="6168037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61322EFF-FDCD-4DB2-B3F1-DAF97E66276C}"/>
              </a:ext>
            </a:extLst>
          </p:cNvPr>
          <p:cNvSpPr/>
          <p:nvPr/>
        </p:nvSpPr>
        <p:spPr>
          <a:xfrm>
            <a:off x="4081410" y="6105626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1B8A2BA9-4F67-4B2F-8C28-F706CB72B601}"/>
              </a:ext>
            </a:extLst>
          </p:cNvPr>
          <p:cNvSpPr/>
          <p:nvPr/>
        </p:nvSpPr>
        <p:spPr>
          <a:xfrm>
            <a:off x="4358964" y="621194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932CD75B-7F76-4580-ACF5-480CD98B68AB}"/>
              </a:ext>
            </a:extLst>
          </p:cNvPr>
          <p:cNvSpPr/>
          <p:nvPr/>
        </p:nvSpPr>
        <p:spPr>
          <a:xfrm>
            <a:off x="4358964" y="626994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31812E95-8AA4-4FA7-94C9-8200486AF142}"/>
              </a:ext>
            </a:extLst>
          </p:cNvPr>
          <p:cNvSpPr/>
          <p:nvPr/>
        </p:nvSpPr>
        <p:spPr>
          <a:xfrm>
            <a:off x="4674670" y="60919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C3420001-BF24-41A8-B66F-C410EBC5FC5D}"/>
              </a:ext>
            </a:extLst>
          </p:cNvPr>
          <p:cNvSpPr/>
          <p:nvPr/>
        </p:nvSpPr>
        <p:spPr>
          <a:xfrm>
            <a:off x="4810670" y="6111858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AA764510-45F0-4EB6-811E-FA106648D675}"/>
              </a:ext>
            </a:extLst>
          </p:cNvPr>
          <p:cNvSpPr/>
          <p:nvPr/>
        </p:nvSpPr>
        <p:spPr>
          <a:xfrm>
            <a:off x="5030376" y="6283982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5EF06FE7-E80B-4660-B5A2-05A3D3A561C0}"/>
              </a:ext>
            </a:extLst>
          </p:cNvPr>
          <p:cNvSpPr/>
          <p:nvPr/>
        </p:nvSpPr>
        <p:spPr>
          <a:xfrm>
            <a:off x="5144222" y="6105627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B7214D3B-DE96-4EFB-9A3F-499A312DB498}"/>
              </a:ext>
            </a:extLst>
          </p:cNvPr>
          <p:cNvSpPr/>
          <p:nvPr/>
        </p:nvSpPr>
        <p:spPr>
          <a:xfrm>
            <a:off x="5338697" y="60919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DA6310CF-6108-48AA-A548-B3986935589C}"/>
              </a:ext>
            </a:extLst>
          </p:cNvPr>
          <p:cNvSpPr txBox="1"/>
          <p:nvPr/>
        </p:nvSpPr>
        <p:spPr>
          <a:xfrm>
            <a:off x="626024" y="1361958"/>
            <a:ext cx="1042669" cy="567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latin typeface="Arial"/>
                <a:cs typeface="Arial"/>
              </a:rPr>
              <a:t>L</a:t>
            </a:r>
            <a:r>
              <a:rPr sz="3600" spc="-5" dirty="0">
                <a:latin typeface="Arial"/>
                <a:cs typeface="Arial"/>
              </a:rPr>
              <a:t>INE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3803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2C40B-F800-4C3C-8416-890171B5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其他保留共现信息的图嵌入方法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0D948A2-68F7-45A7-87D7-91BE7CF6691F}"/>
              </a:ext>
            </a:extLst>
          </p:cNvPr>
          <p:cNvSpPr/>
          <p:nvPr/>
        </p:nvSpPr>
        <p:spPr>
          <a:xfrm>
            <a:off x="3387343" y="3302919"/>
            <a:ext cx="1409700" cy="1000125"/>
          </a:xfrm>
          <a:custGeom>
            <a:avLst/>
            <a:gdLst/>
            <a:ahLst/>
            <a:cxnLst/>
            <a:rect l="l" t="t" r="r" b="b"/>
            <a:pathLst>
              <a:path w="1409700" h="1000125">
                <a:moveTo>
                  <a:pt x="1243076" y="0"/>
                </a:moveTo>
                <a:lnTo>
                  <a:pt x="166624" y="0"/>
                </a:lnTo>
                <a:lnTo>
                  <a:pt x="122328" y="5951"/>
                </a:lnTo>
                <a:lnTo>
                  <a:pt x="82525" y="22748"/>
                </a:lnTo>
                <a:lnTo>
                  <a:pt x="48802" y="48802"/>
                </a:lnTo>
                <a:lnTo>
                  <a:pt x="22748" y="82525"/>
                </a:lnTo>
                <a:lnTo>
                  <a:pt x="5951" y="122328"/>
                </a:lnTo>
                <a:lnTo>
                  <a:pt x="0" y="166624"/>
                </a:lnTo>
                <a:lnTo>
                  <a:pt x="0" y="833119"/>
                </a:lnTo>
                <a:lnTo>
                  <a:pt x="5951" y="877415"/>
                </a:lnTo>
                <a:lnTo>
                  <a:pt x="22748" y="917218"/>
                </a:lnTo>
                <a:lnTo>
                  <a:pt x="48802" y="950941"/>
                </a:lnTo>
                <a:lnTo>
                  <a:pt x="82525" y="976995"/>
                </a:lnTo>
                <a:lnTo>
                  <a:pt x="122328" y="993792"/>
                </a:lnTo>
                <a:lnTo>
                  <a:pt x="166624" y="999744"/>
                </a:lnTo>
                <a:lnTo>
                  <a:pt x="1243076" y="999744"/>
                </a:lnTo>
                <a:lnTo>
                  <a:pt x="1287371" y="993792"/>
                </a:lnTo>
                <a:lnTo>
                  <a:pt x="1327174" y="976995"/>
                </a:lnTo>
                <a:lnTo>
                  <a:pt x="1360897" y="950941"/>
                </a:lnTo>
                <a:lnTo>
                  <a:pt x="1386951" y="917218"/>
                </a:lnTo>
                <a:lnTo>
                  <a:pt x="1403748" y="877415"/>
                </a:lnTo>
                <a:lnTo>
                  <a:pt x="1409700" y="833119"/>
                </a:lnTo>
                <a:lnTo>
                  <a:pt x="1409700" y="166624"/>
                </a:lnTo>
                <a:lnTo>
                  <a:pt x="1403748" y="122328"/>
                </a:lnTo>
                <a:lnTo>
                  <a:pt x="1386951" y="82525"/>
                </a:lnTo>
                <a:lnTo>
                  <a:pt x="1360897" y="48802"/>
                </a:lnTo>
                <a:lnTo>
                  <a:pt x="1327174" y="22748"/>
                </a:lnTo>
                <a:lnTo>
                  <a:pt x="1287371" y="5951"/>
                </a:lnTo>
                <a:lnTo>
                  <a:pt x="1243076" y="0"/>
                </a:lnTo>
                <a:close/>
              </a:path>
            </a:pathLst>
          </a:custGeom>
          <a:solidFill>
            <a:srgbClr val="E6B9B8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524DAFE-6622-4227-A2E4-E49424448018}"/>
              </a:ext>
            </a:extLst>
          </p:cNvPr>
          <p:cNvSpPr/>
          <p:nvPr/>
        </p:nvSpPr>
        <p:spPr>
          <a:xfrm>
            <a:off x="3337052" y="2406806"/>
            <a:ext cx="1409700" cy="368935"/>
          </a:xfrm>
          <a:custGeom>
            <a:avLst/>
            <a:gdLst/>
            <a:ahLst/>
            <a:cxnLst/>
            <a:rect l="l" t="t" r="r" b="b"/>
            <a:pathLst>
              <a:path w="1409700" h="368935">
                <a:moveTo>
                  <a:pt x="1348232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7"/>
                </a:lnTo>
                <a:lnTo>
                  <a:pt x="0" y="307339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7"/>
                </a:lnTo>
                <a:lnTo>
                  <a:pt x="1348232" y="368807"/>
                </a:lnTo>
                <a:lnTo>
                  <a:pt x="1372157" y="363977"/>
                </a:lnTo>
                <a:lnTo>
                  <a:pt x="1391696" y="350804"/>
                </a:lnTo>
                <a:lnTo>
                  <a:pt x="1404869" y="331265"/>
                </a:lnTo>
                <a:lnTo>
                  <a:pt x="1409700" y="307339"/>
                </a:lnTo>
                <a:lnTo>
                  <a:pt x="1409700" y="61467"/>
                </a:lnTo>
                <a:lnTo>
                  <a:pt x="1404869" y="37542"/>
                </a:lnTo>
                <a:lnTo>
                  <a:pt x="1391696" y="18003"/>
                </a:lnTo>
                <a:lnTo>
                  <a:pt x="1372157" y="4830"/>
                </a:lnTo>
                <a:lnTo>
                  <a:pt x="1348232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CBDC253-6D8D-4B24-B3FA-3DE470956FC8}"/>
              </a:ext>
            </a:extLst>
          </p:cNvPr>
          <p:cNvSpPr/>
          <p:nvPr/>
        </p:nvSpPr>
        <p:spPr>
          <a:xfrm>
            <a:off x="5450077" y="5784746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2D950C9-3FC6-4256-81DF-CDF40798EAA2}"/>
              </a:ext>
            </a:extLst>
          </p:cNvPr>
          <p:cNvSpPr/>
          <p:nvPr/>
        </p:nvSpPr>
        <p:spPr>
          <a:xfrm>
            <a:off x="3276854" y="5359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52685E0-7EA3-4F45-8747-B371730B08D0}"/>
              </a:ext>
            </a:extLst>
          </p:cNvPr>
          <p:cNvSpPr/>
          <p:nvPr/>
        </p:nvSpPr>
        <p:spPr>
          <a:xfrm>
            <a:off x="4858765" y="49099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5ECAB1B-24DB-4DCD-B648-FADDED12525C}"/>
              </a:ext>
            </a:extLst>
          </p:cNvPr>
          <p:cNvSpPr/>
          <p:nvPr/>
        </p:nvSpPr>
        <p:spPr>
          <a:xfrm>
            <a:off x="3944365" y="44908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8DA44FF7-6FA1-4B50-9790-52B14A444EF5}"/>
              </a:ext>
            </a:extLst>
          </p:cNvPr>
          <p:cNvSpPr/>
          <p:nvPr/>
        </p:nvSpPr>
        <p:spPr>
          <a:xfrm>
            <a:off x="4077715" y="4625749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10451F0-9DC4-43F3-AD51-82A4D61335FE}"/>
              </a:ext>
            </a:extLst>
          </p:cNvPr>
          <p:cNvSpPr/>
          <p:nvPr/>
        </p:nvSpPr>
        <p:spPr>
          <a:xfrm>
            <a:off x="3434588" y="5043321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73798A5-E462-4DC2-905F-D0F1DE0A708B}"/>
              </a:ext>
            </a:extLst>
          </p:cNvPr>
          <p:cNvSpPr/>
          <p:nvPr/>
        </p:nvSpPr>
        <p:spPr>
          <a:xfrm>
            <a:off x="4022850" y="4648607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56B4902-8C5D-4391-B4B0-6BD28D8425C2}"/>
              </a:ext>
            </a:extLst>
          </p:cNvPr>
          <p:cNvSpPr/>
          <p:nvPr/>
        </p:nvSpPr>
        <p:spPr>
          <a:xfrm>
            <a:off x="3434593" y="5438035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47BB378-742D-40C2-A2B7-36AB5B553A88}"/>
              </a:ext>
            </a:extLst>
          </p:cNvPr>
          <p:cNvSpPr/>
          <p:nvPr/>
        </p:nvSpPr>
        <p:spPr>
          <a:xfrm>
            <a:off x="5459221" y="433389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140624F-3B13-48FB-A127-2B94E39F844A}"/>
              </a:ext>
            </a:extLst>
          </p:cNvPr>
          <p:cNvSpPr/>
          <p:nvPr/>
        </p:nvSpPr>
        <p:spPr>
          <a:xfrm>
            <a:off x="5537709" y="4490113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9CC7BFFD-5936-4466-849D-34A310A0A224}"/>
              </a:ext>
            </a:extLst>
          </p:cNvPr>
          <p:cNvSpPr/>
          <p:nvPr/>
        </p:nvSpPr>
        <p:spPr>
          <a:xfrm>
            <a:off x="4937255" y="5067712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969C47D-94C4-41B6-A655-AEDACE78FDAF}"/>
              </a:ext>
            </a:extLst>
          </p:cNvPr>
          <p:cNvSpPr/>
          <p:nvPr/>
        </p:nvSpPr>
        <p:spPr>
          <a:xfrm>
            <a:off x="4077715" y="4467259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857CFFA-6D59-46B3-83A7-418019ACAB4A}"/>
              </a:ext>
            </a:extLst>
          </p:cNvPr>
          <p:cNvSpPr/>
          <p:nvPr/>
        </p:nvSpPr>
        <p:spPr>
          <a:xfrm>
            <a:off x="3411727" y="4648607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E53A9E8D-70B7-4874-B9E6-8AE664D25569}"/>
              </a:ext>
            </a:extLst>
          </p:cNvPr>
          <p:cNvSpPr/>
          <p:nvPr/>
        </p:nvSpPr>
        <p:spPr>
          <a:xfrm>
            <a:off x="5882137" y="4794909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521029A2-E83D-4065-A303-B76C5BD671CF}"/>
              </a:ext>
            </a:extLst>
          </p:cNvPr>
          <p:cNvSpPr/>
          <p:nvPr/>
        </p:nvSpPr>
        <p:spPr>
          <a:xfrm>
            <a:off x="7941818" y="46630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B16DF63-F7A6-4809-8FA6-A08EDD6B4BB2}"/>
              </a:ext>
            </a:extLst>
          </p:cNvPr>
          <p:cNvSpPr/>
          <p:nvPr/>
        </p:nvSpPr>
        <p:spPr>
          <a:xfrm>
            <a:off x="7941818" y="46630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D8B2E924-B293-4A83-A953-3EF24E356EAA}"/>
              </a:ext>
            </a:extLst>
          </p:cNvPr>
          <p:cNvSpPr/>
          <p:nvPr/>
        </p:nvSpPr>
        <p:spPr>
          <a:xfrm>
            <a:off x="7941818" y="48261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93FB2F90-7165-49BD-8168-8626EFB9A406}"/>
              </a:ext>
            </a:extLst>
          </p:cNvPr>
          <p:cNvSpPr/>
          <p:nvPr/>
        </p:nvSpPr>
        <p:spPr>
          <a:xfrm>
            <a:off x="7941818" y="48261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1A86B306-60D4-443C-9D1C-E53270F5C8DB}"/>
              </a:ext>
            </a:extLst>
          </p:cNvPr>
          <p:cNvSpPr/>
          <p:nvPr/>
        </p:nvSpPr>
        <p:spPr>
          <a:xfrm>
            <a:off x="7941818" y="4978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C9BA24DD-E555-4A3F-AEDC-1AFC0F81BBB3}"/>
              </a:ext>
            </a:extLst>
          </p:cNvPr>
          <p:cNvSpPr/>
          <p:nvPr/>
        </p:nvSpPr>
        <p:spPr>
          <a:xfrm>
            <a:off x="7941818" y="49785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803B0948-A7DA-4628-B566-509C5ACD3DAF}"/>
              </a:ext>
            </a:extLst>
          </p:cNvPr>
          <p:cNvSpPr/>
          <p:nvPr/>
        </p:nvSpPr>
        <p:spPr>
          <a:xfrm>
            <a:off x="7941818" y="5130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213102E5-3D90-41E3-ACA2-4F5177DA06E8}"/>
              </a:ext>
            </a:extLst>
          </p:cNvPr>
          <p:cNvSpPr/>
          <p:nvPr/>
        </p:nvSpPr>
        <p:spPr>
          <a:xfrm>
            <a:off x="7941818" y="51309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0E6C9F6D-3F90-4A7C-BB50-727043056A82}"/>
              </a:ext>
            </a:extLst>
          </p:cNvPr>
          <p:cNvSpPr/>
          <p:nvPr/>
        </p:nvSpPr>
        <p:spPr>
          <a:xfrm>
            <a:off x="7599680" y="4401720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089F8C75-8573-4502-8B0E-74BFE258FD5D}"/>
              </a:ext>
            </a:extLst>
          </p:cNvPr>
          <p:cNvSpPr txBox="1"/>
          <p:nvPr/>
        </p:nvSpPr>
        <p:spPr>
          <a:xfrm>
            <a:off x="3443398" y="6110280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63685ED5-0B8B-462C-A996-8AD4F325323C}"/>
              </a:ext>
            </a:extLst>
          </p:cNvPr>
          <p:cNvSpPr txBox="1"/>
          <p:nvPr/>
        </p:nvSpPr>
        <p:spPr>
          <a:xfrm>
            <a:off x="8103180" y="6203320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EC875A3-0B55-44F9-B524-113992CD00A3}"/>
              </a:ext>
            </a:extLst>
          </p:cNvPr>
          <p:cNvSpPr txBox="1"/>
          <p:nvPr/>
        </p:nvSpPr>
        <p:spPr>
          <a:xfrm>
            <a:off x="6276894" y="4565858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09C72327-4D03-4FBB-BE77-B70BB34CB61E}"/>
              </a:ext>
            </a:extLst>
          </p:cNvPr>
          <p:cNvSpPr txBox="1"/>
          <p:nvPr/>
        </p:nvSpPr>
        <p:spPr>
          <a:xfrm>
            <a:off x="3507863" y="3412342"/>
            <a:ext cx="1168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仅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用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的集合来提取共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ED36EF15-3A38-4775-8A40-552821976489}"/>
              </a:ext>
            </a:extLst>
          </p:cNvPr>
          <p:cNvSpPr/>
          <p:nvPr/>
        </p:nvSpPr>
        <p:spPr>
          <a:xfrm>
            <a:off x="4765040" y="3083455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51F0DD78-F3EF-4C3C-A1DC-FD218BD9B033}"/>
              </a:ext>
            </a:extLst>
          </p:cNvPr>
          <p:cNvSpPr/>
          <p:nvPr/>
        </p:nvSpPr>
        <p:spPr>
          <a:xfrm>
            <a:off x="8339582" y="48490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E9F27AEC-F92F-4751-8124-F6453936DBAB}"/>
              </a:ext>
            </a:extLst>
          </p:cNvPr>
          <p:cNvSpPr/>
          <p:nvPr/>
        </p:nvSpPr>
        <p:spPr>
          <a:xfrm>
            <a:off x="8339582" y="48490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789F39B5-6A1C-4732-8D63-5E794EF2248F}"/>
              </a:ext>
            </a:extLst>
          </p:cNvPr>
          <p:cNvSpPr/>
          <p:nvPr/>
        </p:nvSpPr>
        <p:spPr>
          <a:xfrm>
            <a:off x="8339582" y="50105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37DE4B6B-7921-433B-8D8E-A929DF29F506}"/>
              </a:ext>
            </a:extLst>
          </p:cNvPr>
          <p:cNvSpPr/>
          <p:nvPr/>
        </p:nvSpPr>
        <p:spPr>
          <a:xfrm>
            <a:off x="8339582" y="50105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32295369-BB9C-41A8-A026-8392093D452C}"/>
              </a:ext>
            </a:extLst>
          </p:cNvPr>
          <p:cNvSpPr/>
          <p:nvPr/>
        </p:nvSpPr>
        <p:spPr>
          <a:xfrm>
            <a:off x="8339582" y="5162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FF04D2DB-0D1E-4282-BC36-FADFFE0FBF12}"/>
              </a:ext>
            </a:extLst>
          </p:cNvPr>
          <p:cNvSpPr/>
          <p:nvPr/>
        </p:nvSpPr>
        <p:spPr>
          <a:xfrm>
            <a:off x="8339582" y="5162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CF2A87D8-F2F9-492A-B4B1-8007CE37E5A3}"/>
              </a:ext>
            </a:extLst>
          </p:cNvPr>
          <p:cNvSpPr/>
          <p:nvPr/>
        </p:nvSpPr>
        <p:spPr>
          <a:xfrm>
            <a:off x="8339582" y="53153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1D3384D3-153F-48EE-BCFF-27DFB6C671C0}"/>
              </a:ext>
            </a:extLst>
          </p:cNvPr>
          <p:cNvSpPr/>
          <p:nvPr/>
        </p:nvSpPr>
        <p:spPr>
          <a:xfrm>
            <a:off x="8339582" y="53153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DCAA1492-1F02-45A9-8087-17D08BF67DF1}"/>
              </a:ext>
            </a:extLst>
          </p:cNvPr>
          <p:cNvSpPr/>
          <p:nvPr/>
        </p:nvSpPr>
        <p:spPr>
          <a:xfrm>
            <a:off x="8775446" y="45243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F830703A-72F6-4606-81B0-82942051C333}"/>
              </a:ext>
            </a:extLst>
          </p:cNvPr>
          <p:cNvSpPr/>
          <p:nvPr/>
        </p:nvSpPr>
        <p:spPr>
          <a:xfrm>
            <a:off x="8775446" y="45243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69E83D3F-FF73-42BE-B811-45770E9CBA39}"/>
              </a:ext>
            </a:extLst>
          </p:cNvPr>
          <p:cNvSpPr/>
          <p:nvPr/>
        </p:nvSpPr>
        <p:spPr>
          <a:xfrm>
            <a:off x="8775446" y="46874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F2BC579F-BA0E-437B-9D88-42765E53FA69}"/>
              </a:ext>
            </a:extLst>
          </p:cNvPr>
          <p:cNvSpPr/>
          <p:nvPr/>
        </p:nvSpPr>
        <p:spPr>
          <a:xfrm>
            <a:off x="8775446" y="46874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A01580CB-9412-4FBC-ADCE-4090C7A4FBD7}"/>
              </a:ext>
            </a:extLst>
          </p:cNvPr>
          <p:cNvSpPr/>
          <p:nvPr/>
        </p:nvSpPr>
        <p:spPr>
          <a:xfrm>
            <a:off x="8775446" y="48398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A53F2A4A-980A-457E-8C5F-F9567E3386DE}"/>
              </a:ext>
            </a:extLst>
          </p:cNvPr>
          <p:cNvSpPr/>
          <p:nvPr/>
        </p:nvSpPr>
        <p:spPr>
          <a:xfrm>
            <a:off x="8775446" y="48398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DFB4270E-3267-41DB-BE49-1DE9BEAB1CB9}"/>
              </a:ext>
            </a:extLst>
          </p:cNvPr>
          <p:cNvSpPr/>
          <p:nvPr/>
        </p:nvSpPr>
        <p:spPr>
          <a:xfrm>
            <a:off x="8775446" y="49922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A7A274C2-CDDB-413F-81F6-578BCB5EDCC0}"/>
              </a:ext>
            </a:extLst>
          </p:cNvPr>
          <p:cNvSpPr/>
          <p:nvPr/>
        </p:nvSpPr>
        <p:spPr>
          <a:xfrm>
            <a:off x="8775446" y="49922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2D8C2B62-8D83-450F-8291-11B5CDE3587D}"/>
              </a:ext>
            </a:extLst>
          </p:cNvPr>
          <p:cNvSpPr/>
          <p:nvPr/>
        </p:nvSpPr>
        <p:spPr>
          <a:xfrm>
            <a:off x="8863837" y="54022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E6774155-C87C-447D-ACA4-0514170BC0A4}"/>
              </a:ext>
            </a:extLst>
          </p:cNvPr>
          <p:cNvSpPr/>
          <p:nvPr/>
        </p:nvSpPr>
        <p:spPr>
          <a:xfrm>
            <a:off x="8863837" y="54022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BDD5D33A-4A87-4E99-8515-F540170054C2}"/>
              </a:ext>
            </a:extLst>
          </p:cNvPr>
          <p:cNvSpPr/>
          <p:nvPr/>
        </p:nvSpPr>
        <p:spPr>
          <a:xfrm>
            <a:off x="8863837" y="55652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5EE7B9EF-0F27-406A-B8E6-C47FF88B247C}"/>
              </a:ext>
            </a:extLst>
          </p:cNvPr>
          <p:cNvSpPr/>
          <p:nvPr/>
        </p:nvSpPr>
        <p:spPr>
          <a:xfrm>
            <a:off x="8863837" y="55652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53C65C2F-FBDD-4480-8D59-6EFE6C463BDE}"/>
              </a:ext>
            </a:extLst>
          </p:cNvPr>
          <p:cNvSpPr/>
          <p:nvPr/>
        </p:nvSpPr>
        <p:spPr>
          <a:xfrm>
            <a:off x="8863837" y="57176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35EB7E30-2ACF-4711-A2E8-23E77CA64852}"/>
              </a:ext>
            </a:extLst>
          </p:cNvPr>
          <p:cNvSpPr/>
          <p:nvPr/>
        </p:nvSpPr>
        <p:spPr>
          <a:xfrm>
            <a:off x="8863837" y="57176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51D083E9-A693-4441-B610-A618BA12AF9E}"/>
              </a:ext>
            </a:extLst>
          </p:cNvPr>
          <p:cNvSpPr/>
          <p:nvPr/>
        </p:nvSpPr>
        <p:spPr>
          <a:xfrm>
            <a:off x="8863837" y="58700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FE34B2A8-63AF-4F0A-AF76-A0F96465DF6E}"/>
              </a:ext>
            </a:extLst>
          </p:cNvPr>
          <p:cNvSpPr/>
          <p:nvPr/>
        </p:nvSpPr>
        <p:spPr>
          <a:xfrm>
            <a:off x="8863837" y="58700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A62AD979-3AB0-43F4-ACDF-1BD159D10083}"/>
              </a:ext>
            </a:extLst>
          </p:cNvPr>
          <p:cNvSpPr/>
          <p:nvPr/>
        </p:nvSpPr>
        <p:spPr>
          <a:xfrm>
            <a:off x="8317483" y="3083455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4FFACE59-7C2A-4C8A-8120-A9B762A38601}"/>
              </a:ext>
            </a:extLst>
          </p:cNvPr>
          <p:cNvSpPr txBox="1"/>
          <p:nvPr/>
        </p:nvSpPr>
        <p:spPr>
          <a:xfrm>
            <a:off x="8966087" y="3468788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2C01C902-AB97-41A7-BDD1-7623898E90BD}"/>
              </a:ext>
            </a:extLst>
          </p:cNvPr>
          <p:cNvSpPr/>
          <p:nvPr/>
        </p:nvSpPr>
        <p:spPr>
          <a:xfrm>
            <a:off x="4917440" y="2571392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63C01D52-FDDC-406D-9CBD-2CD689F0D707}"/>
              </a:ext>
            </a:extLst>
          </p:cNvPr>
          <p:cNvSpPr/>
          <p:nvPr/>
        </p:nvSpPr>
        <p:spPr>
          <a:xfrm>
            <a:off x="8451978" y="2618852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97BCE56C-5483-4F99-BC21-F8D516EE84A3}"/>
              </a:ext>
            </a:extLst>
          </p:cNvPr>
          <p:cNvSpPr/>
          <p:nvPr/>
        </p:nvSpPr>
        <p:spPr>
          <a:xfrm>
            <a:off x="8761383" y="2566824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DAD59970-E75F-482B-B795-27306167713E}"/>
              </a:ext>
            </a:extLst>
          </p:cNvPr>
          <p:cNvSpPr/>
          <p:nvPr/>
        </p:nvSpPr>
        <p:spPr>
          <a:xfrm>
            <a:off x="5375270" y="1929013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94330F31-EFB9-4CF7-AD67-2B49F36F451B}"/>
              </a:ext>
            </a:extLst>
          </p:cNvPr>
          <p:cNvSpPr/>
          <p:nvPr/>
        </p:nvSpPr>
        <p:spPr>
          <a:xfrm>
            <a:off x="7431887" y="1953525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E2834FFD-D247-4BB1-A9FA-66C56180E4C8}"/>
              </a:ext>
            </a:extLst>
          </p:cNvPr>
          <p:cNvSpPr txBox="1"/>
          <p:nvPr/>
        </p:nvSpPr>
        <p:spPr>
          <a:xfrm>
            <a:off x="6317995" y="1448204"/>
            <a:ext cx="1039494" cy="3340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92DB249C-1707-416D-B4F6-CF44C7D3B993}"/>
              </a:ext>
            </a:extLst>
          </p:cNvPr>
          <p:cNvSpPr/>
          <p:nvPr/>
        </p:nvSpPr>
        <p:spPr>
          <a:xfrm>
            <a:off x="9252458" y="47072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0C3770AC-219B-4D49-8626-CF169402FF07}"/>
              </a:ext>
            </a:extLst>
          </p:cNvPr>
          <p:cNvSpPr/>
          <p:nvPr/>
        </p:nvSpPr>
        <p:spPr>
          <a:xfrm>
            <a:off x="9252458" y="47072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FDDDB642-803A-4747-85A8-7D702FB952BD}"/>
              </a:ext>
            </a:extLst>
          </p:cNvPr>
          <p:cNvSpPr/>
          <p:nvPr/>
        </p:nvSpPr>
        <p:spPr>
          <a:xfrm>
            <a:off x="9252458" y="48703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883092A2-FCD3-488E-BE25-7DA5A0048DA7}"/>
              </a:ext>
            </a:extLst>
          </p:cNvPr>
          <p:cNvSpPr/>
          <p:nvPr/>
        </p:nvSpPr>
        <p:spPr>
          <a:xfrm>
            <a:off x="9252458" y="48703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32BA1049-8D8B-4764-B5F4-7E45E16DB59F}"/>
              </a:ext>
            </a:extLst>
          </p:cNvPr>
          <p:cNvSpPr/>
          <p:nvPr/>
        </p:nvSpPr>
        <p:spPr>
          <a:xfrm>
            <a:off x="9252458" y="5022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820E9777-4729-4C15-9B79-6EADF233F656}"/>
              </a:ext>
            </a:extLst>
          </p:cNvPr>
          <p:cNvSpPr/>
          <p:nvPr/>
        </p:nvSpPr>
        <p:spPr>
          <a:xfrm>
            <a:off x="9252458" y="50227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37BA6011-3E1C-4AB4-B230-09D86A5974E4}"/>
              </a:ext>
            </a:extLst>
          </p:cNvPr>
          <p:cNvSpPr/>
          <p:nvPr/>
        </p:nvSpPr>
        <p:spPr>
          <a:xfrm>
            <a:off x="9252458" y="5175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DB2F2BCF-ED3D-4B66-B42C-4D74AF826888}"/>
              </a:ext>
            </a:extLst>
          </p:cNvPr>
          <p:cNvSpPr/>
          <p:nvPr/>
        </p:nvSpPr>
        <p:spPr>
          <a:xfrm>
            <a:off x="9252458" y="51751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0D6FED6F-FF36-4CEB-BD83-0C1EC7E5021D}"/>
              </a:ext>
            </a:extLst>
          </p:cNvPr>
          <p:cNvSpPr/>
          <p:nvPr/>
        </p:nvSpPr>
        <p:spPr>
          <a:xfrm>
            <a:off x="5776810" y="5487520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1D4E5B56-41B4-4387-8B66-45A7B9A9CE48}"/>
              </a:ext>
            </a:extLst>
          </p:cNvPr>
          <p:cNvSpPr/>
          <p:nvPr/>
        </p:nvSpPr>
        <p:spPr>
          <a:xfrm>
            <a:off x="6071177" y="5576296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16D27ECA-4D92-4753-ACC4-5D5880BB0566}"/>
              </a:ext>
            </a:extLst>
          </p:cNvPr>
          <p:cNvSpPr/>
          <p:nvPr/>
        </p:nvSpPr>
        <p:spPr>
          <a:xfrm>
            <a:off x="6234634" y="5494292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0EF71BA5-A670-47B4-813F-EBE22A96D63A}"/>
              </a:ext>
            </a:extLst>
          </p:cNvPr>
          <p:cNvSpPr/>
          <p:nvPr/>
        </p:nvSpPr>
        <p:spPr>
          <a:xfrm>
            <a:off x="6556815" y="5550542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2BBFC1FE-0C00-47EC-AFA8-95F3FCB45D13}"/>
              </a:ext>
            </a:extLst>
          </p:cNvPr>
          <p:cNvSpPr/>
          <p:nvPr/>
        </p:nvSpPr>
        <p:spPr>
          <a:xfrm>
            <a:off x="6958342" y="5493619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A821718B-2564-4E98-A6AF-E6A25895FBAF}"/>
              </a:ext>
            </a:extLst>
          </p:cNvPr>
          <p:cNvSpPr/>
          <p:nvPr/>
        </p:nvSpPr>
        <p:spPr>
          <a:xfrm>
            <a:off x="7201844" y="5425842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1B9A1D4C-EF2C-4C21-9FDF-9E38659714CE}"/>
              </a:ext>
            </a:extLst>
          </p:cNvPr>
          <p:cNvSpPr txBox="1"/>
          <p:nvPr/>
        </p:nvSpPr>
        <p:spPr>
          <a:xfrm>
            <a:off x="3434579" y="2471267"/>
            <a:ext cx="1226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9C5F2648-9A6D-4AC7-857E-934649C28DE4}"/>
              </a:ext>
            </a:extLst>
          </p:cNvPr>
          <p:cNvSpPr/>
          <p:nvPr/>
        </p:nvSpPr>
        <p:spPr>
          <a:xfrm>
            <a:off x="8931655" y="6233424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A38FDB8D-298C-4794-9A40-CF60BDD62A97}"/>
              </a:ext>
            </a:extLst>
          </p:cNvPr>
          <p:cNvSpPr/>
          <p:nvPr/>
        </p:nvSpPr>
        <p:spPr>
          <a:xfrm>
            <a:off x="9166788" y="6168037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61322EFF-FDCD-4DB2-B3F1-DAF97E66276C}"/>
              </a:ext>
            </a:extLst>
          </p:cNvPr>
          <p:cNvSpPr/>
          <p:nvPr/>
        </p:nvSpPr>
        <p:spPr>
          <a:xfrm>
            <a:off x="4081410" y="6105626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1B8A2BA9-4F67-4B2F-8C28-F706CB72B601}"/>
              </a:ext>
            </a:extLst>
          </p:cNvPr>
          <p:cNvSpPr/>
          <p:nvPr/>
        </p:nvSpPr>
        <p:spPr>
          <a:xfrm>
            <a:off x="4358964" y="621194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932CD75B-7F76-4580-ACF5-480CD98B68AB}"/>
              </a:ext>
            </a:extLst>
          </p:cNvPr>
          <p:cNvSpPr/>
          <p:nvPr/>
        </p:nvSpPr>
        <p:spPr>
          <a:xfrm>
            <a:off x="4358964" y="626994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31812E95-8AA4-4FA7-94C9-8200486AF142}"/>
              </a:ext>
            </a:extLst>
          </p:cNvPr>
          <p:cNvSpPr/>
          <p:nvPr/>
        </p:nvSpPr>
        <p:spPr>
          <a:xfrm>
            <a:off x="4674670" y="60919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C3420001-BF24-41A8-B66F-C410EBC5FC5D}"/>
              </a:ext>
            </a:extLst>
          </p:cNvPr>
          <p:cNvSpPr/>
          <p:nvPr/>
        </p:nvSpPr>
        <p:spPr>
          <a:xfrm>
            <a:off x="4810670" y="6111858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AA764510-45F0-4EB6-811E-FA106648D675}"/>
              </a:ext>
            </a:extLst>
          </p:cNvPr>
          <p:cNvSpPr/>
          <p:nvPr/>
        </p:nvSpPr>
        <p:spPr>
          <a:xfrm>
            <a:off x="5030376" y="6283982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5EF06FE7-E80B-4660-B5A2-05A3D3A561C0}"/>
              </a:ext>
            </a:extLst>
          </p:cNvPr>
          <p:cNvSpPr/>
          <p:nvPr/>
        </p:nvSpPr>
        <p:spPr>
          <a:xfrm>
            <a:off x="5144222" y="6105627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B7214D3B-DE96-4EFB-9A3F-499A312DB498}"/>
              </a:ext>
            </a:extLst>
          </p:cNvPr>
          <p:cNvSpPr/>
          <p:nvPr/>
        </p:nvSpPr>
        <p:spPr>
          <a:xfrm>
            <a:off x="5338697" y="60919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DA6310CF-6108-48AA-A548-B3986935589C}"/>
              </a:ext>
            </a:extLst>
          </p:cNvPr>
          <p:cNvSpPr txBox="1"/>
          <p:nvPr/>
        </p:nvSpPr>
        <p:spPr>
          <a:xfrm>
            <a:off x="626024" y="1361958"/>
            <a:ext cx="1042669" cy="567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dirty="0">
                <a:latin typeface="Arial"/>
                <a:cs typeface="Arial"/>
              </a:rPr>
              <a:t>L</a:t>
            </a:r>
            <a:r>
              <a:rPr sz="3600" spc="-5" dirty="0">
                <a:latin typeface="Arial"/>
                <a:cs typeface="Arial"/>
              </a:rPr>
              <a:t>INE</a:t>
            </a:r>
            <a:endParaRPr sz="3600">
              <a:latin typeface="Arial"/>
              <a:cs typeface="Arial"/>
            </a:endParaRPr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7293B417-4485-44EE-8BD0-09DC8C48A7A8}"/>
              </a:ext>
            </a:extLst>
          </p:cNvPr>
          <p:cNvSpPr/>
          <p:nvPr/>
        </p:nvSpPr>
        <p:spPr>
          <a:xfrm>
            <a:off x="5338064" y="3316635"/>
            <a:ext cx="1409700" cy="1000125"/>
          </a:xfrm>
          <a:custGeom>
            <a:avLst/>
            <a:gdLst/>
            <a:ahLst/>
            <a:cxnLst/>
            <a:rect l="l" t="t" r="r" b="b"/>
            <a:pathLst>
              <a:path w="1409700" h="1000125">
                <a:moveTo>
                  <a:pt x="1243076" y="0"/>
                </a:moveTo>
                <a:lnTo>
                  <a:pt x="166624" y="0"/>
                </a:lnTo>
                <a:lnTo>
                  <a:pt x="122328" y="5951"/>
                </a:lnTo>
                <a:lnTo>
                  <a:pt x="82525" y="22748"/>
                </a:lnTo>
                <a:lnTo>
                  <a:pt x="48802" y="48802"/>
                </a:lnTo>
                <a:lnTo>
                  <a:pt x="22748" y="82525"/>
                </a:lnTo>
                <a:lnTo>
                  <a:pt x="5951" y="122328"/>
                </a:lnTo>
                <a:lnTo>
                  <a:pt x="0" y="166624"/>
                </a:lnTo>
                <a:lnTo>
                  <a:pt x="0" y="833119"/>
                </a:lnTo>
                <a:lnTo>
                  <a:pt x="5951" y="877415"/>
                </a:lnTo>
                <a:lnTo>
                  <a:pt x="22748" y="917218"/>
                </a:lnTo>
                <a:lnTo>
                  <a:pt x="48802" y="950941"/>
                </a:lnTo>
                <a:lnTo>
                  <a:pt x="82525" y="976995"/>
                </a:lnTo>
                <a:lnTo>
                  <a:pt x="122328" y="993792"/>
                </a:lnTo>
                <a:lnTo>
                  <a:pt x="166624" y="999744"/>
                </a:lnTo>
                <a:lnTo>
                  <a:pt x="1243076" y="999744"/>
                </a:lnTo>
                <a:lnTo>
                  <a:pt x="1287371" y="993792"/>
                </a:lnTo>
                <a:lnTo>
                  <a:pt x="1327174" y="976995"/>
                </a:lnTo>
                <a:lnTo>
                  <a:pt x="1360897" y="950941"/>
                </a:lnTo>
                <a:lnTo>
                  <a:pt x="1386951" y="917218"/>
                </a:lnTo>
                <a:lnTo>
                  <a:pt x="1403748" y="877415"/>
                </a:lnTo>
                <a:lnTo>
                  <a:pt x="1409700" y="833119"/>
                </a:lnTo>
                <a:lnTo>
                  <a:pt x="1409700" y="166624"/>
                </a:lnTo>
                <a:lnTo>
                  <a:pt x="1403748" y="122328"/>
                </a:lnTo>
                <a:lnTo>
                  <a:pt x="1386951" y="82525"/>
                </a:lnTo>
                <a:lnTo>
                  <a:pt x="1360897" y="48802"/>
                </a:lnTo>
                <a:lnTo>
                  <a:pt x="1327174" y="22748"/>
                </a:lnTo>
                <a:lnTo>
                  <a:pt x="1287371" y="5951"/>
                </a:lnTo>
                <a:lnTo>
                  <a:pt x="1243076" y="0"/>
                </a:lnTo>
                <a:close/>
              </a:path>
            </a:pathLst>
          </a:custGeom>
          <a:solidFill>
            <a:srgbClr val="E6B9B8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19757B26-1650-4A0D-A302-CCB4B1F98C21}"/>
              </a:ext>
            </a:extLst>
          </p:cNvPr>
          <p:cNvSpPr txBox="1"/>
          <p:nvPr/>
        </p:nvSpPr>
        <p:spPr>
          <a:xfrm>
            <a:off x="5457926" y="3425277"/>
            <a:ext cx="1168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可以理解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为</a:t>
            </a:r>
            <a:r>
              <a:rPr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长</a:t>
            </a:r>
            <a:r>
              <a:rPr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</a:t>
            </a:r>
            <a:r>
              <a:rPr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为</a:t>
            </a:r>
            <a:r>
              <a:rPr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的随机游走</a:t>
            </a:r>
          </a:p>
        </p:txBody>
      </p:sp>
    </p:spTree>
    <p:extLst>
      <p:ext uri="{BB962C8B-B14F-4D97-AF65-F5344CB8AC3E}">
        <p14:creationId xmlns:p14="http://schemas.microsoft.com/office/powerpoint/2010/main" val="3681761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48D9A-4C79-489A-8365-E5838899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其他保留共现信息的图嵌入方法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122E429-D83B-438D-99E4-E4BB892F5692}"/>
              </a:ext>
            </a:extLst>
          </p:cNvPr>
          <p:cNvSpPr/>
          <p:nvPr/>
        </p:nvSpPr>
        <p:spPr>
          <a:xfrm>
            <a:off x="3234943" y="3379119"/>
            <a:ext cx="1409700" cy="1000125"/>
          </a:xfrm>
          <a:custGeom>
            <a:avLst/>
            <a:gdLst/>
            <a:ahLst/>
            <a:cxnLst/>
            <a:rect l="l" t="t" r="r" b="b"/>
            <a:pathLst>
              <a:path w="1409700" h="1000125">
                <a:moveTo>
                  <a:pt x="1243076" y="0"/>
                </a:moveTo>
                <a:lnTo>
                  <a:pt x="166624" y="0"/>
                </a:lnTo>
                <a:lnTo>
                  <a:pt x="122328" y="5951"/>
                </a:lnTo>
                <a:lnTo>
                  <a:pt x="82525" y="22748"/>
                </a:lnTo>
                <a:lnTo>
                  <a:pt x="48802" y="48802"/>
                </a:lnTo>
                <a:lnTo>
                  <a:pt x="22748" y="82525"/>
                </a:lnTo>
                <a:lnTo>
                  <a:pt x="5951" y="122328"/>
                </a:lnTo>
                <a:lnTo>
                  <a:pt x="0" y="166624"/>
                </a:lnTo>
                <a:lnTo>
                  <a:pt x="0" y="833119"/>
                </a:lnTo>
                <a:lnTo>
                  <a:pt x="5951" y="877415"/>
                </a:lnTo>
                <a:lnTo>
                  <a:pt x="22748" y="917218"/>
                </a:lnTo>
                <a:lnTo>
                  <a:pt x="48802" y="950941"/>
                </a:lnTo>
                <a:lnTo>
                  <a:pt x="82525" y="976995"/>
                </a:lnTo>
                <a:lnTo>
                  <a:pt x="122328" y="993792"/>
                </a:lnTo>
                <a:lnTo>
                  <a:pt x="166624" y="999744"/>
                </a:lnTo>
                <a:lnTo>
                  <a:pt x="1243076" y="999744"/>
                </a:lnTo>
                <a:lnTo>
                  <a:pt x="1287371" y="993792"/>
                </a:lnTo>
                <a:lnTo>
                  <a:pt x="1327174" y="976995"/>
                </a:lnTo>
                <a:lnTo>
                  <a:pt x="1360897" y="950941"/>
                </a:lnTo>
                <a:lnTo>
                  <a:pt x="1386951" y="917218"/>
                </a:lnTo>
                <a:lnTo>
                  <a:pt x="1403748" y="877415"/>
                </a:lnTo>
                <a:lnTo>
                  <a:pt x="1409700" y="833119"/>
                </a:lnTo>
                <a:lnTo>
                  <a:pt x="1409700" y="166624"/>
                </a:lnTo>
                <a:lnTo>
                  <a:pt x="1403748" y="122328"/>
                </a:lnTo>
                <a:lnTo>
                  <a:pt x="1386951" y="82525"/>
                </a:lnTo>
                <a:lnTo>
                  <a:pt x="1360897" y="48802"/>
                </a:lnTo>
                <a:lnTo>
                  <a:pt x="1327174" y="22748"/>
                </a:lnTo>
                <a:lnTo>
                  <a:pt x="1287371" y="5951"/>
                </a:lnTo>
                <a:lnTo>
                  <a:pt x="1243076" y="0"/>
                </a:lnTo>
                <a:close/>
              </a:path>
            </a:pathLst>
          </a:custGeom>
          <a:solidFill>
            <a:srgbClr val="E6B9B8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EE4C5CF-F4AB-4E1E-A007-FABE317E87F0}"/>
              </a:ext>
            </a:extLst>
          </p:cNvPr>
          <p:cNvSpPr/>
          <p:nvPr/>
        </p:nvSpPr>
        <p:spPr>
          <a:xfrm>
            <a:off x="3184652" y="2483006"/>
            <a:ext cx="1409700" cy="368935"/>
          </a:xfrm>
          <a:custGeom>
            <a:avLst/>
            <a:gdLst/>
            <a:ahLst/>
            <a:cxnLst/>
            <a:rect l="l" t="t" r="r" b="b"/>
            <a:pathLst>
              <a:path w="1409700" h="368935">
                <a:moveTo>
                  <a:pt x="1348232" y="0"/>
                </a:moveTo>
                <a:lnTo>
                  <a:pt x="61468" y="0"/>
                </a:lnTo>
                <a:lnTo>
                  <a:pt x="37542" y="4830"/>
                </a:lnTo>
                <a:lnTo>
                  <a:pt x="18003" y="18003"/>
                </a:lnTo>
                <a:lnTo>
                  <a:pt x="4830" y="37542"/>
                </a:lnTo>
                <a:lnTo>
                  <a:pt x="0" y="61467"/>
                </a:lnTo>
                <a:lnTo>
                  <a:pt x="0" y="307339"/>
                </a:lnTo>
                <a:lnTo>
                  <a:pt x="4830" y="331265"/>
                </a:lnTo>
                <a:lnTo>
                  <a:pt x="18003" y="350804"/>
                </a:lnTo>
                <a:lnTo>
                  <a:pt x="37542" y="363977"/>
                </a:lnTo>
                <a:lnTo>
                  <a:pt x="61468" y="368807"/>
                </a:lnTo>
                <a:lnTo>
                  <a:pt x="1348232" y="368807"/>
                </a:lnTo>
                <a:lnTo>
                  <a:pt x="1372157" y="363977"/>
                </a:lnTo>
                <a:lnTo>
                  <a:pt x="1391696" y="350804"/>
                </a:lnTo>
                <a:lnTo>
                  <a:pt x="1404869" y="331265"/>
                </a:lnTo>
                <a:lnTo>
                  <a:pt x="1409700" y="307339"/>
                </a:lnTo>
                <a:lnTo>
                  <a:pt x="1409700" y="61467"/>
                </a:lnTo>
                <a:lnTo>
                  <a:pt x="1404869" y="37542"/>
                </a:lnTo>
                <a:lnTo>
                  <a:pt x="1391696" y="18003"/>
                </a:lnTo>
                <a:lnTo>
                  <a:pt x="1372157" y="4830"/>
                </a:lnTo>
                <a:lnTo>
                  <a:pt x="1348232" y="0"/>
                </a:lnTo>
                <a:close/>
              </a:path>
            </a:pathLst>
          </a:custGeom>
          <a:solidFill>
            <a:srgbClr val="C6D9F1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154F955-DF93-4E9C-8328-2296A5249363}"/>
              </a:ext>
            </a:extLst>
          </p:cNvPr>
          <p:cNvSpPr/>
          <p:nvPr/>
        </p:nvSpPr>
        <p:spPr>
          <a:xfrm>
            <a:off x="5297677" y="5860946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0" y="78486"/>
                </a:moveTo>
                <a:lnTo>
                  <a:pt x="6228" y="47936"/>
                </a:lnTo>
                <a:lnTo>
                  <a:pt x="23212" y="22988"/>
                </a:lnTo>
                <a:lnTo>
                  <a:pt x="48402" y="6168"/>
                </a:lnTo>
                <a:lnTo>
                  <a:pt x="79248" y="0"/>
                </a:lnTo>
                <a:lnTo>
                  <a:pt x="110093" y="6168"/>
                </a:lnTo>
                <a:lnTo>
                  <a:pt x="135283" y="22988"/>
                </a:lnTo>
                <a:lnTo>
                  <a:pt x="152267" y="47936"/>
                </a:lnTo>
                <a:lnTo>
                  <a:pt x="158496" y="78486"/>
                </a:lnTo>
                <a:lnTo>
                  <a:pt x="152267" y="109035"/>
                </a:lnTo>
                <a:lnTo>
                  <a:pt x="135283" y="133983"/>
                </a:lnTo>
                <a:lnTo>
                  <a:pt x="110093" y="150803"/>
                </a:lnTo>
                <a:lnTo>
                  <a:pt x="79248" y="156972"/>
                </a:lnTo>
                <a:lnTo>
                  <a:pt x="48402" y="150803"/>
                </a:lnTo>
                <a:lnTo>
                  <a:pt x="23212" y="133983"/>
                </a:lnTo>
                <a:lnTo>
                  <a:pt x="622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9039C75-4D07-4E69-90E9-B625DC98FBCD}"/>
              </a:ext>
            </a:extLst>
          </p:cNvPr>
          <p:cNvSpPr/>
          <p:nvPr/>
        </p:nvSpPr>
        <p:spPr>
          <a:xfrm>
            <a:off x="3124454" y="54357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248"/>
                </a:moveTo>
                <a:lnTo>
                  <a:pt x="6228" y="48402"/>
                </a:lnTo>
                <a:lnTo>
                  <a:pt x="23212" y="23212"/>
                </a:lnTo>
                <a:lnTo>
                  <a:pt x="48402" y="6228"/>
                </a:lnTo>
                <a:lnTo>
                  <a:pt x="79248" y="0"/>
                </a:lnTo>
                <a:lnTo>
                  <a:pt x="110093" y="6228"/>
                </a:lnTo>
                <a:lnTo>
                  <a:pt x="135283" y="23212"/>
                </a:lnTo>
                <a:lnTo>
                  <a:pt x="152267" y="48402"/>
                </a:lnTo>
                <a:lnTo>
                  <a:pt x="158496" y="79248"/>
                </a:lnTo>
                <a:lnTo>
                  <a:pt x="152267" y="110093"/>
                </a:lnTo>
                <a:lnTo>
                  <a:pt x="135283" y="135283"/>
                </a:lnTo>
                <a:lnTo>
                  <a:pt x="110093" y="152267"/>
                </a:lnTo>
                <a:lnTo>
                  <a:pt x="79248" y="158496"/>
                </a:lnTo>
                <a:lnTo>
                  <a:pt x="48402" y="152267"/>
                </a:lnTo>
                <a:lnTo>
                  <a:pt x="23212" y="135283"/>
                </a:lnTo>
                <a:lnTo>
                  <a:pt x="622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C85A478-C30B-4E30-A35B-F2D4C88328FD}"/>
              </a:ext>
            </a:extLst>
          </p:cNvPr>
          <p:cNvSpPr/>
          <p:nvPr/>
        </p:nvSpPr>
        <p:spPr>
          <a:xfrm>
            <a:off x="4706365" y="49861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70A39BF2-8B7D-46B1-9FE9-61E7DBEFDB99}"/>
              </a:ext>
            </a:extLst>
          </p:cNvPr>
          <p:cNvSpPr/>
          <p:nvPr/>
        </p:nvSpPr>
        <p:spPr>
          <a:xfrm>
            <a:off x="3791965" y="4567070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0" y="79248"/>
                </a:moveTo>
                <a:lnTo>
                  <a:pt x="6168" y="48402"/>
                </a:lnTo>
                <a:lnTo>
                  <a:pt x="22988" y="23212"/>
                </a:lnTo>
                <a:lnTo>
                  <a:pt x="47936" y="6228"/>
                </a:lnTo>
                <a:lnTo>
                  <a:pt x="78486" y="0"/>
                </a:lnTo>
                <a:lnTo>
                  <a:pt x="109035" y="6228"/>
                </a:lnTo>
                <a:lnTo>
                  <a:pt x="133983" y="23212"/>
                </a:lnTo>
                <a:lnTo>
                  <a:pt x="150803" y="48402"/>
                </a:lnTo>
                <a:lnTo>
                  <a:pt x="156972" y="79248"/>
                </a:lnTo>
                <a:lnTo>
                  <a:pt x="150803" y="110093"/>
                </a:lnTo>
                <a:lnTo>
                  <a:pt x="133983" y="135283"/>
                </a:lnTo>
                <a:lnTo>
                  <a:pt x="109035" y="152267"/>
                </a:lnTo>
                <a:lnTo>
                  <a:pt x="78486" y="158496"/>
                </a:lnTo>
                <a:lnTo>
                  <a:pt x="47936" y="152267"/>
                </a:lnTo>
                <a:lnTo>
                  <a:pt x="22988" y="135283"/>
                </a:lnTo>
                <a:lnTo>
                  <a:pt x="6168" y="110093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7EF547BF-729A-4504-9622-B1A5C44DF4D5}"/>
              </a:ext>
            </a:extLst>
          </p:cNvPr>
          <p:cNvSpPr/>
          <p:nvPr/>
        </p:nvSpPr>
        <p:spPr>
          <a:xfrm>
            <a:off x="3925315" y="4701949"/>
            <a:ext cx="802640" cy="306705"/>
          </a:xfrm>
          <a:custGeom>
            <a:avLst/>
            <a:gdLst/>
            <a:ahLst/>
            <a:cxnLst/>
            <a:rect l="l" t="t" r="r" b="b"/>
            <a:pathLst>
              <a:path w="802639" h="306704">
                <a:moveTo>
                  <a:pt x="0" y="0"/>
                </a:moveTo>
                <a:lnTo>
                  <a:pt x="802640" y="30670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B5E0A0C-D68B-4095-80CC-5DC82F0026B6}"/>
              </a:ext>
            </a:extLst>
          </p:cNvPr>
          <p:cNvSpPr/>
          <p:nvPr/>
        </p:nvSpPr>
        <p:spPr>
          <a:xfrm>
            <a:off x="3282188" y="5119521"/>
            <a:ext cx="1446530" cy="393700"/>
          </a:xfrm>
          <a:custGeom>
            <a:avLst/>
            <a:gdLst/>
            <a:ahLst/>
            <a:cxnLst/>
            <a:rect l="l" t="t" r="r" b="b"/>
            <a:pathLst>
              <a:path w="1446530" h="393700">
                <a:moveTo>
                  <a:pt x="0" y="393573"/>
                </a:moveTo>
                <a:lnTo>
                  <a:pt x="1445933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C5D4E73-6741-4EEC-A14C-BC5FAB00C329}"/>
              </a:ext>
            </a:extLst>
          </p:cNvPr>
          <p:cNvSpPr/>
          <p:nvPr/>
        </p:nvSpPr>
        <p:spPr>
          <a:xfrm>
            <a:off x="3870450" y="4724807"/>
            <a:ext cx="1427480" cy="1214120"/>
          </a:xfrm>
          <a:custGeom>
            <a:avLst/>
            <a:gdLst/>
            <a:ahLst/>
            <a:cxnLst/>
            <a:rect l="l" t="t" r="r" b="b"/>
            <a:pathLst>
              <a:path w="1427479" h="1214120">
                <a:moveTo>
                  <a:pt x="1426895" y="1213789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E631383-FC4F-49F7-A503-88F3BD5AF587}"/>
              </a:ext>
            </a:extLst>
          </p:cNvPr>
          <p:cNvSpPr/>
          <p:nvPr/>
        </p:nvSpPr>
        <p:spPr>
          <a:xfrm>
            <a:off x="3282193" y="5514235"/>
            <a:ext cx="2014855" cy="425450"/>
          </a:xfrm>
          <a:custGeom>
            <a:avLst/>
            <a:gdLst/>
            <a:ahLst/>
            <a:cxnLst/>
            <a:rect l="l" t="t" r="r" b="b"/>
            <a:pathLst>
              <a:path w="2014854" h="425450">
                <a:moveTo>
                  <a:pt x="0" y="0"/>
                </a:moveTo>
                <a:lnTo>
                  <a:pt x="2014296" y="4249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C357CE72-AB87-4358-A7B3-66563CC60FE1}"/>
              </a:ext>
            </a:extLst>
          </p:cNvPr>
          <p:cNvSpPr/>
          <p:nvPr/>
        </p:nvSpPr>
        <p:spPr>
          <a:xfrm>
            <a:off x="5306821" y="441009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44E155B-A43A-489A-A14C-F06DF65A4CFA}"/>
              </a:ext>
            </a:extLst>
          </p:cNvPr>
          <p:cNvSpPr/>
          <p:nvPr/>
        </p:nvSpPr>
        <p:spPr>
          <a:xfrm>
            <a:off x="5385309" y="4566313"/>
            <a:ext cx="47625" cy="1316355"/>
          </a:xfrm>
          <a:custGeom>
            <a:avLst/>
            <a:gdLst/>
            <a:ahLst/>
            <a:cxnLst/>
            <a:rect l="l" t="t" r="r" b="b"/>
            <a:pathLst>
              <a:path w="47625" h="1316354">
                <a:moveTo>
                  <a:pt x="47078" y="131596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FF118598-B264-4741-814C-5C58D47C8600}"/>
              </a:ext>
            </a:extLst>
          </p:cNvPr>
          <p:cNvSpPr/>
          <p:nvPr/>
        </p:nvSpPr>
        <p:spPr>
          <a:xfrm>
            <a:off x="4784855" y="5143912"/>
            <a:ext cx="535940" cy="739775"/>
          </a:xfrm>
          <a:custGeom>
            <a:avLst/>
            <a:gdLst/>
            <a:ahLst/>
            <a:cxnLst/>
            <a:rect l="l" t="t" r="r" b="b"/>
            <a:pathLst>
              <a:path w="535939" h="739775">
                <a:moveTo>
                  <a:pt x="535635" y="73945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7A89ED3-AF92-4C6F-8846-FF4D066963D5}"/>
              </a:ext>
            </a:extLst>
          </p:cNvPr>
          <p:cNvSpPr/>
          <p:nvPr/>
        </p:nvSpPr>
        <p:spPr>
          <a:xfrm>
            <a:off x="3925315" y="4543459"/>
            <a:ext cx="1403350" cy="158115"/>
          </a:xfrm>
          <a:custGeom>
            <a:avLst/>
            <a:gdLst/>
            <a:ahLst/>
            <a:cxnLst/>
            <a:rect l="l" t="t" r="r" b="b"/>
            <a:pathLst>
              <a:path w="1403350" h="158114">
                <a:moveTo>
                  <a:pt x="0" y="158038"/>
                </a:moveTo>
                <a:lnTo>
                  <a:pt x="14029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80128FB1-E2E9-48B8-B881-9F0CC7697D6A}"/>
              </a:ext>
            </a:extLst>
          </p:cNvPr>
          <p:cNvSpPr/>
          <p:nvPr/>
        </p:nvSpPr>
        <p:spPr>
          <a:xfrm>
            <a:off x="3259327" y="4724807"/>
            <a:ext cx="610870" cy="733425"/>
          </a:xfrm>
          <a:custGeom>
            <a:avLst/>
            <a:gdLst/>
            <a:ahLst/>
            <a:cxnLst/>
            <a:rect l="l" t="t" r="r" b="b"/>
            <a:pathLst>
              <a:path w="610869" h="733425">
                <a:moveTo>
                  <a:pt x="0" y="733005"/>
                </a:moveTo>
                <a:lnTo>
                  <a:pt x="6105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29450ACF-6873-420E-97E9-CECBC084597A}"/>
              </a:ext>
            </a:extLst>
          </p:cNvPr>
          <p:cNvSpPr/>
          <p:nvPr/>
        </p:nvSpPr>
        <p:spPr>
          <a:xfrm>
            <a:off x="5729737" y="4871109"/>
            <a:ext cx="1435735" cy="607060"/>
          </a:xfrm>
          <a:custGeom>
            <a:avLst/>
            <a:gdLst/>
            <a:ahLst/>
            <a:cxnLst/>
            <a:rect l="l" t="t" r="r" b="b"/>
            <a:pathLst>
              <a:path w="1435735" h="607060">
                <a:moveTo>
                  <a:pt x="1132332" y="0"/>
                </a:moveTo>
                <a:lnTo>
                  <a:pt x="1132332" y="151637"/>
                </a:lnTo>
                <a:lnTo>
                  <a:pt x="0" y="151637"/>
                </a:lnTo>
                <a:lnTo>
                  <a:pt x="0" y="454913"/>
                </a:lnTo>
                <a:lnTo>
                  <a:pt x="1132332" y="454913"/>
                </a:lnTo>
                <a:lnTo>
                  <a:pt x="1132332" y="606551"/>
                </a:lnTo>
                <a:lnTo>
                  <a:pt x="1435608" y="303275"/>
                </a:lnTo>
                <a:lnTo>
                  <a:pt x="11323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4AD0D6D0-6B2D-4A7E-B93F-28CDFCE07C30}"/>
              </a:ext>
            </a:extLst>
          </p:cNvPr>
          <p:cNvSpPr/>
          <p:nvPr/>
        </p:nvSpPr>
        <p:spPr>
          <a:xfrm>
            <a:off x="7789418" y="47392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44C0CA8D-769E-401B-8BCC-7B8E69809FAE}"/>
              </a:ext>
            </a:extLst>
          </p:cNvPr>
          <p:cNvSpPr/>
          <p:nvPr/>
        </p:nvSpPr>
        <p:spPr>
          <a:xfrm>
            <a:off x="7789418" y="47392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27F91F60-FD75-423D-8A9B-736CF10EC5A2}"/>
              </a:ext>
            </a:extLst>
          </p:cNvPr>
          <p:cNvSpPr/>
          <p:nvPr/>
        </p:nvSpPr>
        <p:spPr>
          <a:xfrm>
            <a:off x="7789418" y="49023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65EAE921-9EC4-4177-A4D9-C0AA6E472259}"/>
              </a:ext>
            </a:extLst>
          </p:cNvPr>
          <p:cNvSpPr/>
          <p:nvPr/>
        </p:nvSpPr>
        <p:spPr>
          <a:xfrm>
            <a:off x="7789418" y="49023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7F6829F5-61DF-4435-934E-7480E3B3D2C9}"/>
              </a:ext>
            </a:extLst>
          </p:cNvPr>
          <p:cNvSpPr/>
          <p:nvPr/>
        </p:nvSpPr>
        <p:spPr>
          <a:xfrm>
            <a:off x="7789418" y="50547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062649EB-854B-4DFB-BEC5-B6789A7A12C7}"/>
              </a:ext>
            </a:extLst>
          </p:cNvPr>
          <p:cNvSpPr/>
          <p:nvPr/>
        </p:nvSpPr>
        <p:spPr>
          <a:xfrm>
            <a:off x="7789418" y="50547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FF86F807-D9F2-479C-84C0-DF9757B5E0FA}"/>
              </a:ext>
            </a:extLst>
          </p:cNvPr>
          <p:cNvSpPr/>
          <p:nvPr/>
        </p:nvSpPr>
        <p:spPr>
          <a:xfrm>
            <a:off x="7789418" y="52071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1C05FE91-DDBF-45F8-89DC-CA3305B1C35C}"/>
              </a:ext>
            </a:extLst>
          </p:cNvPr>
          <p:cNvSpPr/>
          <p:nvPr/>
        </p:nvSpPr>
        <p:spPr>
          <a:xfrm>
            <a:off x="7789418" y="520714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4C14EBE1-FACC-411C-B6BC-52ED9675992C}"/>
              </a:ext>
            </a:extLst>
          </p:cNvPr>
          <p:cNvSpPr/>
          <p:nvPr/>
        </p:nvSpPr>
        <p:spPr>
          <a:xfrm>
            <a:off x="7447280" y="4477920"/>
            <a:ext cx="2077720" cy="1729739"/>
          </a:xfrm>
          <a:custGeom>
            <a:avLst/>
            <a:gdLst/>
            <a:ahLst/>
            <a:cxnLst/>
            <a:rect l="l" t="t" r="r" b="b"/>
            <a:pathLst>
              <a:path w="2077720" h="1729739">
                <a:moveTo>
                  <a:pt x="0" y="0"/>
                </a:moveTo>
                <a:lnTo>
                  <a:pt x="2077211" y="0"/>
                </a:lnTo>
                <a:lnTo>
                  <a:pt x="2077211" y="1729739"/>
                </a:lnTo>
                <a:lnTo>
                  <a:pt x="0" y="17297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81C2FCE7-8F78-4B3D-80F1-34E144E1D289}"/>
              </a:ext>
            </a:extLst>
          </p:cNvPr>
          <p:cNvSpPr txBox="1"/>
          <p:nvPr/>
        </p:nvSpPr>
        <p:spPr>
          <a:xfrm>
            <a:off x="3290998" y="6186480"/>
            <a:ext cx="5524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D325F457-B06A-499C-B800-81A903A1F5A7}"/>
              </a:ext>
            </a:extLst>
          </p:cNvPr>
          <p:cNvSpPr txBox="1"/>
          <p:nvPr/>
        </p:nvSpPr>
        <p:spPr>
          <a:xfrm>
            <a:off x="7950780" y="6279520"/>
            <a:ext cx="78105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嵌入域</a:t>
            </a:r>
            <a:r>
              <a:rPr spc="18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: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C09012D2-D202-4A3A-BDAB-40BE3693ABE6}"/>
              </a:ext>
            </a:extLst>
          </p:cNvPr>
          <p:cNvSpPr txBox="1"/>
          <p:nvPr/>
        </p:nvSpPr>
        <p:spPr>
          <a:xfrm>
            <a:off x="6124494" y="4642058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映射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AC97E7BE-0043-4C5A-A146-1278AD2C3995}"/>
              </a:ext>
            </a:extLst>
          </p:cNvPr>
          <p:cNvSpPr txBox="1"/>
          <p:nvPr/>
        </p:nvSpPr>
        <p:spPr>
          <a:xfrm>
            <a:off x="3355463" y="3488542"/>
            <a:ext cx="1168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采用</a:t>
            </a:r>
            <a:r>
              <a:rPr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二</a:t>
            </a:r>
            <a:r>
              <a:rPr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r>
              <a:rPr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来提取共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46F0517B-D530-41D0-B968-7C2E0E2C6EE1}"/>
              </a:ext>
            </a:extLst>
          </p:cNvPr>
          <p:cNvSpPr/>
          <p:nvPr/>
        </p:nvSpPr>
        <p:spPr>
          <a:xfrm>
            <a:off x="4612640" y="3159655"/>
            <a:ext cx="608330" cy="1188720"/>
          </a:xfrm>
          <a:custGeom>
            <a:avLst/>
            <a:gdLst/>
            <a:ahLst/>
            <a:cxnLst/>
            <a:rect l="l" t="t" r="r" b="b"/>
            <a:pathLst>
              <a:path w="608329" h="1188720">
                <a:moveTo>
                  <a:pt x="456056" y="304038"/>
                </a:moveTo>
                <a:lnTo>
                  <a:pt x="152019" y="304038"/>
                </a:lnTo>
                <a:lnTo>
                  <a:pt x="152019" y="1188720"/>
                </a:lnTo>
                <a:lnTo>
                  <a:pt x="456056" y="1188720"/>
                </a:lnTo>
                <a:lnTo>
                  <a:pt x="456056" y="304038"/>
                </a:lnTo>
                <a:close/>
              </a:path>
              <a:path w="608329" h="1188720">
                <a:moveTo>
                  <a:pt x="304038" y="0"/>
                </a:moveTo>
                <a:lnTo>
                  <a:pt x="0" y="304038"/>
                </a:lnTo>
                <a:lnTo>
                  <a:pt x="608076" y="304038"/>
                </a:lnTo>
                <a:lnTo>
                  <a:pt x="30403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C83098C8-54DD-4E48-A90F-3F76A55C2406}"/>
              </a:ext>
            </a:extLst>
          </p:cNvPr>
          <p:cNvSpPr/>
          <p:nvPr/>
        </p:nvSpPr>
        <p:spPr>
          <a:xfrm>
            <a:off x="8187182" y="49252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F2E9F93A-19DD-4A41-A0A9-0A82F3E64A94}"/>
              </a:ext>
            </a:extLst>
          </p:cNvPr>
          <p:cNvSpPr/>
          <p:nvPr/>
        </p:nvSpPr>
        <p:spPr>
          <a:xfrm>
            <a:off x="8187182" y="492520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B76CACC2-DBD0-4900-BC7A-749FAE66CCC6}"/>
              </a:ext>
            </a:extLst>
          </p:cNvPr>
          <p:cNvSpPr/>
          <p:nvPr/>
        </p:nvSpPr>
        <p:spPr>
          <a:xfrm>
            <a:off x="8187182" y="50867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D66A4231-B7BE-42FD-8E05-FAF44638ADE8}"/>
              </a:ext>
            </a:extLst>
          </p:cNvPr>
          <p:cNvSpPr/>
          <p:nvPr/>
        </p:nvSpPr>
        <p:spPr>
          <a:xfrm>
            <a:off x="8187182" y="50867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7EC683E1-B22E-40F4-BF9B-DCAFB76DC292}"/>
              </a:ext>
            </a:extLst>
          </p:cNvPr>
          <p:cNvSpPr/>
          <p:nvPr/>
        </p:nvSpPr>
        <p:spPr>
          <a:xfrm>
            <a:off x="8187182" y="52391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346F50D7-E7E7-4779-B1AF-6EBBC5B60C40}"/>
              </a:ext>
            </a:extLst>
          </p:cNvPr>
          <p:cNvSpPr/>
          <p:nvPr/>
        </p:nvSpPr>
        <p:spPr>
          <a:xfrm>
            <a:off x="8187182" y="52391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170332ED-0052-4E3A-949C-73DC5BEDED04}"/>
              </a:ext>
            </a:extLst>
          </p:cNvPr>
          <p:cNvSpPr/>
          <p:nvPr/>
        </p:nvSpPr>
        <p:spPr>
          <a:xfrm>
            <a:off x="8187182" y="53915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09113036-97BB-450F-8765-08A276F7B258}"/>
              </a:ext>
            </a:extLst>
          </p:cNvPr>
          <p:cNvSpPr/>
          <p:nvPr/>
        </p:nvSpPr>
        <p:spPr>
          <a:xfrm>
            <a:off x="8187182" y="53915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798BA95B-BE35-43E1-8250-7FBEEC82B935}"/>
              </a:ext>
            </a:extLst>
          </p:cNvPr>
          <p:cNvSpPr/>
          <p:nvPr/>
        </p:nvSpPr>
        <p:spPr>
          <a:xfrm>
            <a:off x="8623046" y="46005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3781284A-845C-491D-8591-B6AC5CC5F354}"/>
              </a:ext>
            </a:extLst>
          </p:cNvPr>
          <p:cNvSpPr/>
          <p:nvPr/>
        </p:nvSpPr>
        <p:spPr>
          <a:xfrm>
            <a:off x="8623046" y="460059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9279BC19-0786-4CB5-B581-F132920F8747}"/>
              </a:ext>
            </a:extLst>
          </p:cNvPr>
          <p:cNvSpPr/>
          <p:nvPr/>
        </p:nvSpPr>
        <p:spPr>
          <a:xfrm>
            <a:off x="8623046" y="47636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DEA77022-26E2-4DBD-9B64-FFBEEF9ABC91}"/>
              </a:ext>
            </a:extLst>
          </p:cNvPr>
          <p:cNvSpPr/>
          <p:nvPr/>
        </p:nvSpPr>
        <p:spPr>
          <a:xfrm>
            <a:off x="8623046" y="47636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EABE099B-A330-434F-A405-34D05993D919}"/>
              </a:ext>
            </a:extLst>
          </p:cNvPr>
          <p:cNvSpPr/>
          <p:nvPr/>
        </p:nvSpPr>
        <p:spPr>
          <a:xfrm>
            <a:off x="8623046" y="49160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4C16F76B-7FCA-484C-99F4-E1A36663FA87}"/>
              </a:ext>
            </a:extLst>
          </p:cNvPr>
          <p:cNvSpPr/>
          <p:nvPr/>
        </p:nvSpPr>
        <p:spPr>
          <a:xfrm>
            <a:off x="8623046" y="49160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0391DB5A-BB3D-4B84-9D34-B6EB339296F8}"/>
              </a:ext>
            </a:extLst>
          </p:cNvPr>
          <p:cNvSpPr/>
          <p:nvPr/>
        </p:nvSpPr>
        <p:spPr>
          <a:xfrm>
            <a:off x="8623046" y="50684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C97EE4FB-D542-4030-9239-0B941BF6B74B}"/>
              </a:ext>
            </a:extLst>
          </p:cNvPr>
          <p:cNvSpPr/>
          <p:nvPr/>
        </p:nvSpPr>
        <p:spPr>
          <a:xfrm>
            <a:off x="8623046" y="5068465"/>
            <a:ext cx="158750" cy="157480"/>
          </a:xfrm>
          <a:custGeom>
            <a:avLst/>
            <a:gdLst/>
            <a:ahLst/>
            <a:cxnLst/>
            <a:rect l="l" t="t" r="r" b="b"/>
            <a:pathLst>
              <a:path w="158750" h="157479">
                <a:moveTo>
                  <a:pt x="158496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8496" y="0"/>
                </a:lnTo>
                <a:lnTo>
                  <a:pt x="158496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53F68DB3-A599-4D7C-A427-FDDEEB036C81}"/>
              </a:ext>
            </a:extLst>
          </p:cNvPr>
          <p:cNvSpPr/>
          <p:nvPr/>
        </p:nvSpPr>
        <p:spPr>
          <a:xfrm>
            <a:off x="8711437" y="54784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81DBFC8D-A8D4-47A4-B605-C424CE4A3CC1}"/>
              </a:ext>
            </a:extLst>
          </p:cNvPr>
          <p:cNvSpPr/>
          <p:nvPr/>
        </p:nvSpPr>
        <p:spPr>
          <a:xfrm>
            <a:off x="8711437" y="5478422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8ACBFC9D-45BC-4FE8-B537-DEB00D6DDE6C}"/>
              </a:ext>
            </a:extLst>
          </p:cNvPr>
          <p:cNvSpPr/>
          <p:nvPr/>
        </p:nvSpPr>
        <p:spPr>
          <a:xfrm>
            <a:off x="8711437" y="56414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E9A38AA4-A38A-4301-BD83-72DD4C8FF1CE}"/>
              </a:ext>
            </a:extLst>
          </p:cNvPr>
          <p:cNvSpPr/>
          <p:nvPr/>
        </p:nvSpPr>
        <p:spPr>
          <a:xfrm>
            <a:off x="8711437" y="56414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B70C78B0-90D0-4FF3-8BEA-8BEEAF110328}"/>
              </a:ext>
            </a:extLst>
          </p:cNvPr>
          <p:cNvSpPr/>
          <p:nvPr/>
        </p:nvSpPr>
        <p:spPr>
          <a:xfrm>
            <a:off x="8711437" y="57938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B6A59E0C-28AC-4412-863A-6C1382087F70}"/>
              </a:ext>
            </a:extLst>
          </p:cNvPr>
          <p:cNvSpPr/>
          <p:nvPr/>
        </p:nvSpPr>
        <p:spPr>
          <a:xfrm>
            <a:off x="8711437" y="57938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38B4E0B0-EAD3-4FFA-B4D5-EF4F2B47FAA2}"/>
              </a:ext>
            </a:extLst>
          </p:cNvPr>
          <p:cNvSpPr/>
          <p:nvPr/>
        </p:nvSpPr>
        <p:spPr>
          <a:xfrm>
            <a:off x="8711437" y="59462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A01A05AE-F785-4647-B6B1-F10EA2728BCE}"/>
              </a:ext>
            </a:extLst>
          </p:cNvPr>
          <p:cNvSpPr/>
          <p:nvPr/>
        </p:nvSpPr>
        <p:spPr>
          <a:xfrm>
            <a:off x="8711437" y="594629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51252B9E-A4AB-4D34-A609-EA0B62F4109D}"/>
              </a:ext>
            </a:extLst>
          </p:cNvPr>
          <p:cNvSpPr/>
          <p:nvPr/>
        </p:nvSpPr>
        <p:spPr>
          <a:xfrm>
            <a:off x="8165083" y="3159655"/>
            <a:ext cx="607060" cy="1186180"/>
          </a:xfrm>
          <a:custGeom>
            <a:avLst/>
            <a:gdLst/>
            <a:ahLst/>
            <a:cxnLst/>
            <a:rect l="l" t="t" r="r" b="b"/>
            <a:pathLst>
              <a:path w="607059" h="1186179">
                <a:moveTo>
                  <a:pt x="454913" y="303275"/>
                </a:moveTo>
                <a:lnTo>
                  <a:pt x="151637" y="303275"/>
                </a:lnTo>
                <a:lnTo>
                  <a:pt x="151637" y="1185671"/>
                </a:lnTo>
                <a:lnTo>
                  <a:pt x="454913" y="1185671"/>
                </a:lnTo>
                <a:lnTo>
                  <a:pt x="454913" y="303275"/>
                </a:lnTo>
                <a:close/>
              </a:path>
              <a:path w="607059" h="1186179">
                <a:moveTo>
                  <a:pt x="303275" y="0"/>
                </a:moveTo>
                <a:lnTo>
                  <a:pt x="0" y="303275"/>
                </a:lnTo>
                <a:lnTo>
                  <a:pt x="606552" y="303275"/>
                </a:lnTo>
                <a:lnTo>
                  <a:pt x="303275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1E988668-F712-4D29-A233-39C32B1B8170}"/>
              </a:ext>
            </a:extLst>
          </p:cNvPr>
          <p:cNvSpPr txBox="1"/>
          <p:nvPr/>
        </p:nvSpPr>
        <p:spPr>
          <a:xfrm>
            <a:off x="8813687" y="3544988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重构器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67712341-6428-4178-A88C-54F88430E93B}"/>
              </a:ext>
            </a:extLst>
          </p:cNvPr>
          <p:cNvSpPr/>
          <p:nvPr/>
        </p:nvSpPr>
        <p:spPr>
          <a:xfrm>
            <a:off x="4765040" y="2647592"/>
            <a:ext cx="304800" cy="312420"/>
          </a:xfrm>
          <a:custGeom>
            <a:avLst/>
            <a:gdLst/>
            <a:ahLst/>
            <a:cxnLst/>
            <a:rect l="l" t="t" r="r" b="b"/>
            <a:pathLst>
              <a:path w="304800" h="312419">
                <a:moveTo>
                  <a:pt x="28969" y="70990"/>
                </a:moveTo>
                <a:lnTo>
                  <a:pt x="26072" y="70990"/>
                </a:lnTo>
                <a:lnTo>
                  <a:pt x="24140" y="70018"/>
                </a:lnTo>
                <a:lnTo>
                  <a:pt x="24140" y="67100"/>
                </a:lnTo>
                <a:lnTo>
                  <a:pt x="26539" y="58408"/>
                </a:lnTo>
                <a:lnTo>
                  <a:pt x="53065" y="26073"/>
                </a:lnTo>
                <a:lnTo>
                  <a:pt x="93034" y="5392"/>
                </a:lnTo>
                <a:lnTo>
                  <a:pt x="115225" y="0"/>
                </a:lnTo>
                <a:lnTo>
                  <a:pt x="304183" y="0"/>
                </a:lnTo>
                <a:lnTo>
                  <a:pt x="304183" y="2915"/>
                </a:lnTo>
                <a:lnTo>
                  <a:pt x="293560" y="10695"/>
                </a:lnTo>
                <a:lnTo>
                  <a:pt x="289698" y="12640"/>
                </a:lnTo>
                <a:lnTo>
                  <a:pt x="281701" y="17138"/>
                </a:lnTo>
                <a:lnTo>
                  <a:pt x="275696" y="19448"/>
                </a:lnTo>
                <a:lnTo>
                  <a:pt x="270415" y="20298"/>
                </a:lnTo>
                <a:lnTo>
                  <a:pt x="264590" y="20420"/>
                </a:lnTo>
                <a:lnTo>
                  <a:pt x="147745" y="20420"/>
                </a:lnTo>
                <a:lnTo>
                  <a:pt x="136157" y="20587"/>
                </a:lnTo>
                <a:lnTo>
                  <a:pt x="83151" y="26058"/>
                </a:lnTo>
                <a:lnTo>
                  <a:pt x="63732" y="48623"/>
                </a:lnTo>
                <a:lnTo>
                  <a:pt x="57893" y="56631"/>
                </a:lnTo>
                <a:lnTo>
                  <a:pt x="48161" y="63818"/>
                </a:lnTo>
                <a:lnTo>
                  <a:pt x="37524" y="69000"/>
                </a:lnTo>
                <a:lnTo>
                  <a:pt x="28969" y="70990"/>
                </a:lnTo>
                <a:close/>
              </a:path>
              <a:path w="304800" h="312419">
                <a:moveTo>
                  <a:pt x="107187" y="286886"/>
                </a:moveTo>
                <a:lnTo>
                  <a:pt x="83046" y="286886"/>
                </a:lnTo>
                <a:lnTo>
                  <a:pt x="83046" y="285914"/>
                </a:lnTo>
                <a:lnTo>
                  <a:pt x="87874" y="281051"/>
                </a:lnTo>
                <a:lnTo>
                  <a:pt x="100895" y="259960"/>
                </a:lnTo>
                <a:lnTo>
                  <a:pt x="111653" y="234128"/>
                </a:lnTo>
                <a:lnTo>
                  <a:pt x="121144" y="202825"/>
                </a:lnTo>
                <a:lnTo>
                  <a:pt x="130363" y="165323"/>
                </a:lnTo>
                <a:lnTo>
                  <a:pt x="142841" y="118339"/>
                </a:lnTo>
                <a:lnTo>
                  <a:pt x="155591" y="78284"/>
                </a:lnTo>
                <a:lnTo>
                  <a:pt x="170695" y="45523"/>
                </a:lnTo>
                <a:lnTo>
                  <a:pt x="190234" y="20420"/>
                </a:lnTo>
                <a:lnTo>
                  <a:pt x="215342" y="20420"/>
                </a:lnTo>
                <a:lnTo>
                  <a:pt x="212445" y="24310"/>
                </a:lnTo>
                <a:lnTo>
                  <a:pt x="199423" y="48957"/>
                </a:lnTo>
                <a:lnTo>
                  <a:pt x="188665" y="78527"/>
                </a:lnTo>
                <a:lnTo>
                  <a:pt x="179174" y="112109"/>
                </a:lnTo>
                <a:lnTo>
                  <a:pt x="169955" y="148791"/>
                </a:lnTo>
                <a:lnTo>
                  <a:pt x="158247" y="192933"/>
                </a:lnTo>
                <a:lnTo>
                  <a:pt x="145090" y="230602"/>
                </a:lnTo>
                <a:lnTo>
                  <a:pt x="128673" y="261890"/>
                </a:lnTo>
                <a:lnTo>
                  <a:pt x="107187" y="286886"/>
                </a:lnTo>
                <a:close/>
              </a:path>
              <a:path w="304800" h="312419">
                <a:moveTo>
                  <a:pt x="168990" y="312171"/>
                </a:moveTo>
                <a:lnTo>
                  <a:pt x="964" y="312171"/>
                </a:lnTo>
                <a:lnTo>
                  <a:pt x="0" y="311200"/>
                </a:lnTo>
                <a:lnTo>
                  <a:pt x="0" y="304391"/>
                </a:lnTo>
                <a:lnTo>
                  <a:pt x="10621" y="296611"/>
                </a:lnTo>
                <a:lnTo>
                  <a:pt x="40557" y="286886"/>
                </a:lnTo>
                <a:lnTo>
                  <a:pt x="196028" y="286886"/>
                </a:lnTo>
                <a:lnTo>
                  <a:pt x="209623" y="286278"/>
                </a:lnTo>
                <a:lnTo>
                  <a:pt x="217152" y="284212"/>
                </a:lnTo>
                <a:lnTo>
                  <a:pt x="220879" y="280322"/>
                </a:lnTo>
                <a:lnTo>
                  <a:pt x="223067" y="274244"/>
                </a:lnTo>
                <a:lnTo>
                  <a:pt x="229449" y="265825"/>
                </a:lnTo>
                <a:lnTo>
                  <a:pt x="239362" y="258683"/>
                </a:lnTo>
                <a:lnTo>
                  <a:pt x="249819" y="253730"/>
                </a:lnTo>
                <a:lnTo>
                  <a:pt x="257831" y="251876"/>
                </a:lnTo>
                <a:lnTo>
                  <a:pt x="262659" y="251876"/>
                </a:lnTo>
                <a:lnTo>
                  <a:pt x="262659" y="254793"/>
                </a:lnTo>
                <a:lnTo>
                  <a:pt x="255628" y="270733"/>
                </a:lnTo>
                <a:lnTo>
                  <a:pt x="236103" y="289682"/>
                </a:lnTo>
                <a:lnTo>
                  <a:pt x="206439" y="305531"/>
                </a:lnTo>
                <a:lnTo>
                  <a:pt x="168990" y="31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14CCBC69-A035-4CBD-A871-7CA589DE9574}"/>
              </a:ext>
            </a:extLst>
          </p:cNvPr>
          <p:cNvSpPr/>
          <p:nvPr/>
        </p:nvSpPr>
        <p:spPr>
          <a:xfrm>
            <a:off x="8299578" y="2695052"/>
            <a:ext cx="300990" cy="314325"/>
          </a:xfrm>
          <a:custGeom>
            <a:avLst/>
            <a:gdLst/>
            <a:ahLst/>
            <a:cxnLst/>
            <a:rect l="l" t="t" r="r" b="b"/>
            <a:pathLst>
              <a:path w="300990" h="314325">
                <a:moveTo>
                  <a:pt x="28648" y="75154"/>
                </a:moveTo>
                <a:lnTo>
                  <a:pt x="23873" y="75154"/>
                </a:lnTo>
                <a:lnTo>
                  <a:pt x="23873" y="72263"/>
                </a:lnTo>
                <a:lnTo>
                  <a:pt x="52476" y="31073"/>
                </a:lnTo>
                <a:lnTo>
                  <a:pt x="92017" y="10568"/>
                </a:lnTo>
                <a:lnTo>
                  <a:pt x="136630" y="1716"/>
                </a:lnTo>
                <a:lnTo>
                  <a:pt x="173799" y="0"/>
                </a:lnTo>
                <a:lnTo>
                  <a:pt x="300806" y="0"/>
                </a:lnTo>
                <a:lnTo>
                  <a:pt x="300806" y="8671"/>
                </a:lnTo>
                <a:lnTo>
                  <a:pt x="290301" y="16379"/>
                </a:lnTo>
                <a:lnTo>
                  <a:pt x="286481" y="18306"/>
                </a:lnTo>
                <a:lnTo>
                  <a:pt x="278976" y="22206"/>
                </a:lnTo>
                <a:lnTo>
                  <a:pt x="272993" y="24208"/>
                </a:lnTo>
                <a:lnTo>
                  <a:pt x="267547" y="24945"/>
                </a:lnTo>
                <a:lnTo>
                  <a:pt x="261653" y="25051"/>
                </a:lnTo>
                <a:lnTo>
                  <a:pt x="146105" y="25051"/>
                </a:lnTo>
                <a:lnTo>
                  <a:pt x="134646" y="25232"/>
                </a:lnTo>
                <a:lnTo>
                  <a:pt x="82363" y="31193"/>
                </a:lnTo>
                <a:lnTo>
                  <a:pt x="63026" y="53956"/>
                </a:lnTo>
                <a:lnTo>
                  <a:pt x="57251" y="61333"/>
                </a:lnTo>
                <a:lnTo>
                  <a:pt x="47627" y="68168"/>
                </a:lnTo>
                <a:lnTo>
                  <a:pt x="37108" y="73197"/>
                </a:lnTo>
                <a:lnTo>
                  <a:pt x="28648" y="75154"/>
                </a:lnTo>
                <a:close/>
              </a:path>
              <a:path w="300990" h="314325">
                <a:moveTo>
                  <a:pt x="106953" y="289054"/>
                </a:moveTo>
                <a:lnTo>
                  <a:pt x="82124" y="289054"/>
                </a:lnTo>
                <a:lnTo>
                  <a:pt x="86899" y="283273"/>
                </a:lnTo>
                <a:lnTo>
                  <a:pt x="99791" y="262919"/>
                </a:lnTo>
                <a:lnTo>
                  <a:pt x="110534" y="237506"/>
                </a:lnTo>
                <a:lnTo>
                  <a:pt x="120203" y="206312"/>
                </a:lnTo>
                <a:lnTo>
                  <a:pt x="129871" y="168615"/>
                </a:lnTo>
                <a:lnTo>
                  <a:pt x="141793" y="122471"/>
                </a:lnTo>
                <a:lnTo>
                  <a:pt x="154342" y="82741"/>
                </a:lnTo>
                <a:lnTo>
                  <a:pt x="169218" y="50057"/>
                </a:lnTo>
                <a:lnTo>
                  <a:pt x="188123" y="25051"/>
                </a:lnTo>
                <a:lnTo>
                  <a:pt x="213906" y="25051"/>
                </a:lnTo>
                <a:lnTo>
                  <a:pt x="212951" y="26014"/>
                </a:lnTo>
                <a:lnTo>
                  <a:pt x="210086" y="29868"/>
                </a:lnTo>
                <a:lnTo>
                  <a:pt x="197612" y="53881"/>
                </a:lnTo>
                <a:lnTo>
                  <a:pt x="186929" y="83223"/>
                </a:lnTo>
                <a:lnTo>
                  <a:pt x="177320" y="116720"/>
                </a:lnTo>
                <a:lnTo>
                  <a:pt x="168069" y="153198"/>
                </a:lnTo>
                <a:lnTo>
                  <a:pt x="156639" y="196918"/>
                </a:lnTo>
                <a:lnTo>
                  <a:pt x="143957" y="234134"/>
                </a:lnTo>
                <a:lnTo>
                  <a:pt x="128051" y="264846"/>
                </a:lnTo>
                <a:lnTo>
                  <a:pt x="106953" y="289054"/>
                </a:lnTo>
                <a:close/>
              </a:path>
              <a:path w="300990" h="314325">
                <a:moveTo>
                  <a:pt x="167114" y="314105"/>
                </a:moveTo>
                <a:lnTo>
                  <a:pt x="0" y="314105"/>
                </a:lnTo>
                <a:lnTo>
                  <a:pt x="0" y="306397"/>
                </a:lnTo>
                <a:lnTo>
                  <a:pt x="34213" y="289159"/>
                </a:lnTo>
                <a:lnTo>
                  <a:pt x="40107" y="289054"/>
                </a:lnTo>
                <a:lnTo>
                  <a:pt x="193852" y="289054"/>
                </a:lnTo>
                <a:lnTo>
                  <a:pt x="207311" y="288452"/>
                </a:lnTo>
                <a:lnTo>
                  <a:pt x="214861" y="286404"/>
                </a:lnTo>
                <a:lnTo>
                  <a:pt x="218830" y="282550"/>
                </a:lnTo>
                <a:lnTo>
                  <a:pt x="221546" y="276528"/>
                </a:lnTo>
                <a:lnTo>
                  <a:pt x="227305" y="268188"/>
                </a:lnTo>
                <a:lnTo>
                  <a:pt x="236825" y="261112"/>
                </a:lnTo>
                <a:lnTo>
                  <a:pt x="247060" y="256204"/>
                </a:lnTo>
                <a:lnTo>
                  <a:pt x="254968" y="254367"/>
                </a:lnTo>
                <a:lnTo>
                  <a:pt x="259743" y="254367"/>
                </a:lnTo>
                <a:lnTo>
                  <a:pt x="259743" y="258221"/>
                </a:lnTo>
                <a:lnTo>
                  <a:pt x="252790" y="273864"/>
                </a:lnTo>
                <a:lnTo>
                  <a:pt x="233482" y="292306"/>
                </a:lnTo>
                <a:lnTo>
                  <a:pt x="204148" y="307677"/>
                </a:lnTo>
                <a:lnTo>
                  <a:pt x="167114" y="314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182742FF-E56D-408C-8DCE-2DFD2DC9B796}"/>
              </a:ext>
            </a:extLst>
          </p:cNvPr>
          <p:cNvSpPr/>
          <p:nvPr/>
        </p:nvSpPr>
        <p:spPr>
          <a:xfrm>
            <a:off x="8608983" y="2643024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4">
                <a:moveTo>
                  <a:pt x="14324" y="162832"/>
                </a:moveTo>
                <a:lnTo>
                  <a:pt x="9549" y="162832"/>
                </a:lnTo>
                <a:lnTo>
                  <a:pt x="0" y="159941"/>
                </a:lnTo>
                <a:lnTo>
                  <a:pt x="0" y="156087"/>
                </a:lnTo>
                <a:lnTo>
                  <a:pt x="954" y="151269"/>
                </a:lnTo>
                <a:lnTo>
                  <a:pt x="42972" y="11560"/>
                </a:lnTo>
                <a:lnTo>
                  <a:pt x="47555" y="0"/>
                </a:lnTo>
                <a:lnTo>
                  <a:pt x="74351" y="0"/>
                </a:lnTo>
                <a:lnTo>
                  <a:pt x="79259" y="3852"/>
                </a:lnTo>
                <a:lnTo>
                  <a:pt x="79259" y="19268"/>
                </a:lnTo>
                <a:lnTo>
                  <a:pt x="76395" y="24085"/>
                </a:lnTo>
                <a:lnTo>
                  <a:pt x="17188" y="158014"/>
                </a:lnTo>
                <a:lnTo>
                  <a:pt x="14324" y="162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BC0297E9-3440-45E4-94CB-BD60044DE6AE}"/>
              </a:ext>
            </a:extLst>
          </p:cNvPr>
          <p:cNvSpPr/>
          <p:nvPr/>
        </p:nvSpPr>
        <p:spPr>
          <a:xfrm>
            <a:off x="5222870" y="2005213"/>
            <a:ext cx="925194" cy="760095"/>
          </a:xfrm>
          <a:custGeom>
            <a:avLst/>
            <a:gdLst/>
            <a:ahLst/>
            <a:cxnLst/>
            <a:rect l="l" t="t" r="r" b="b"/>
            <a:pathLst>
              <a:path w="925195" h="760094">
                <a:moveTo>
                  <a:pt x="612089" y="0"/>
                </a:moveTo>
                <a:lnTo>
                  <a:pt x="677456" y="90919"/>
                </a:lnTo>
                <a:lnTo>
                  <a:pt x="0" y="578002"/>
                </a:lnTo>
                <a:lnTo>
                  <a:pt x="130746" y="759853"/>
                </a:lnTo>
                <a:lnTo>
                  <a:pt x="808202" y="272770"/>
                </a:lnTo>
                <a:lnTo>
                  <a:pt x="888448" y="272770"/>
                </a:lnTo>
                <a:lnTo>
                  <a:pt x="924687" y="51104"/>
                </a:lnTo>
                <a:lnTo>
                  <a:pt x="612089" y="0"/>
                </a:lnTo>
                <a:close/>
              </a:path>
              <a:path w="925195" h="760094">
                <a:moveTo>
                  <a:pt x="888448" y="272770"/>
                </a:moveTo>
                <a:lnTo>
                  <a:pt x="808202" y="272770"/>
                </a:lnTo>
                <a:lnTo>
                  <a:pt x="873582" y="363702"/>
                </a:lnTo>
                <a:lnTo>
                  <a:pt x="888448" y="27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4205EADE-E409-480F-A2BC-0C966D3396ED}"/>
              </a:ext>
            </a:extLst>
          </p:cNvPr>
          <p:cNvSpPr/>
          <p:nvPr/>
        </p:nvSpPr>
        <p:spPr>
          <a:xfrm>
            <a:off x="7279487" y="2029725"/>
            <a:ext cx="840740" cy="821055"/>
          </a:xfrm>
          <a:custGeom>
            <a:avLst/>
            <a:gdLst/>
            <a:ahLst/>
            <a:cxnLst/>
            <a:rect l="l" t="t" r="r" b="b"/>
            <a:pathLst>
              <a:path w="840739" h="821055">
                <a:moveTo>
                  <a:pt x="406879" y="242138"/>
                </a:moveTo>
                <a:lnTo>
                  <a:pt x="83781" y="242138"/>
                </a:lnTo>
                <a:lnTo>
                  <a:pt x="685139" y="820559"/>
                </a:lnTo>
                <a:lnTo>
                  <a:pt x="840409" y="659142"/>
                </a:lnTo>
                <a:lnTo>
                  <a:pt x="406879" y="242138"/>
                </a:lnTo>
                <a:close/>
              </a:path>
              <a:path w="840739" h="821055">
                <a:moveTo>
                  <a:pt x="316687" y="0"/>
                </a:moveTo>
                <a:lnTo>
                  <a:pt x="0" y="6159"/>
                </a:lnTo>
                <a:lnTo>
                  <a:pt x="6146" y="322846"/>
                </a:lnTo>
                <a:lnTo>
                  <a:pt x="83781" y="242138"/>
                </a:lnTo>
                <a:lnTo>
                  <a:pt x="406879" y="242138"/>
                </a:lnTo>
                <a:lnTo>
                  <a:pt x="239052" y="80708"/>
                </a:lnTo>
                <a:lnTo>
                  <a:pt x="316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B70749AA-C963-4E70-A64D-C592AE927EBC}"/>
              </a:ext>
            </a:extLst>
          </p:cNvPr>
          <p:cNvSpPr txBox="1"/>
          <p:nvPr/>
        </p:nvSpPr>
        <p:spPr>
          <a:xfrm>
            <a:off x="6165595" y="1524404"/>
            <a:ext cx="1039494" cy="3340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2545">
              <a:spcBef>
                <a:spcPts val="445"/>
              </a:spcBef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优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化目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标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23889B50-F90E-44F0-9520-5142949E8AED}"/>
              </a:ext>
            </a:extLst>
          </p:cNvPr>
          <p:cNvSpPr/>
          <p:nvPr/>
        </p:nvSpPr>
        <p:spPr>
          <a:xfrm>
            <a:off x="9100058" y="47834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3968204A-C970-4312-986A-CB301D1BBF98}"/>
              </a:ext>
            </a:extLst>
          </p:cNvPr>
          <p:cNvSpPr/>
          <p:nvPr/>
        </p:nvSpPr>
        <p:spPr>
          <a:xfrm>
            <a:off x="9100058" y="4783478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79" h="158750">
                <a:moveTo>
                  <a:pt x="156972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2" y="0"/>
                </a:lnTo>
                <a:lnTo>
                  <a:pt x="156972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BDA37BC1-5428-4F67-AA03-35C436612B4A}"/>
              </a:ext>
            </a:extLst>
          </p:cNvPr>
          <p:cNvSpPr/>
          <p:nvPr/>
        </p:nvSpPr>
        <p:spPr>
          <a:xfrm>
            <a:off x="9100058" y="4946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F444A770-09F9-4DF3-99FA-EEF113575321}"/>
              </a:ext>
            </a:extLst>
          </p:cNvPr>
          <p:cNvSpPr/>
          <p:nvPr/>
        </p:nvSpPr>
        <p:spPr>
          <a:xfrm>
            <a:off x="9100058" y="49465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022AD786-B2C8-463C-998C-CC09484ADD49}"/>
              </a:ext>
            </a:extLst>
          </p:cNvPr>
          <p:cNvSpPr/>
          <p:nvPr/>
        </p:nvSpPr>
        <p:spPr>
          <a:xfrm>
            <a:off x="9100058" y="5098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4455A448-F8D9-4C68-B178-D3DF395078E3}"/>
              </a:ext>
            </a:extLst>
          </p:cNvPr>
          <p:cNvSpPr/>
          <p:nvPr/>
        </p:nvSpPr>
        <p:spPr>
          <a:xfrm>
            <a:off x="9100058" y="5098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9FC4D726-816D-4916-90C3-CF388D3C4346}"/>
              </a:ext>
            </a:extLst>
          </p:cNvPr>
          <p:cNvSpPr/>
          <p:nvPr/>
        </p:nvSpPr>
        <p:spPr>
          <a:xfrm>
            <a:off x="9100058" y="52513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44569C98-71F9-4871-897E-A7DCEC777C29}"/>
              </a:ext>
            </a:extLst>
          </p:cNvPr>
          <p:cNvSpPr/>
          <p:nvPr/>
        </p:nvSpPr>
        <p:spPr>
          <a:xfrm>
            <a:off x="9100058" y="52513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156972"/>
                </a:moveTo>
                <a:lnTo>
                  <a:pt x="0" y="156972"/>
                </a:lnTo>
                <a:lnTo>
                  <a:pt x="0" y="0"/>
                </a:lnTo>
                <a:lnTo>
                  <a:pt x="156972" y="0"/>
                </a:lnTo>
                <a:lnTo>
                  <a:pt x="156972" y="1569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3BB1820D-072F-4DC5-BC68-B9A1FD386D09}"/>
              </a:ext>
            </a:extLst>
          </p:cNvPr>
          <p:cNvSpPr/>
          <p:nvPr/>
        </p:nvSpPr>
        <p:spPr>
          <a:xfrm>
            <a:off x="5624410" y="5563720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103774" y="88781"/>
                </a:moveTo>
                <a:lnTo>
                  <a:pt x="81391" y="88781"/>
                </a:lnTo>
                <a:lnTo>
                  <a:pt x="86234" y="64637"/>
                </a:lnTo>
                <a:lnTo>
                  <a:pt x="101093" y="18298"/>
                </a:lnTo>
                <a:lnTo>
                  <a:pt x="133617" y="0"/>
                </a:lnTo>
                <a:lnTo>
                  <a:pt x="143399" y="1397"/>
                </a:lnTo>
                <a:lnTo>
                  <a:pt x="152355" y="5591"/>
                </a:lnTo>
                <a:lnTo>
                  <a:pt x="153464" y="6777"/>
                </a:lnTo>
                <a:lnTo>
                  <a:pt x="126835" y="6777"/>
                </a:lnTo>
                <a:lnTo>
                  <a:pt x="121409" y="12198"/>
                </a:lnTo>
                <a:lnTo>
                  <a:pt x="110557" y="51506"/>
                </a:lnTo>
                <a:lnTo>
                  <a:pt x="103774" y="88781"/>
                </a:lnTo>
                <a:close/>
              </a:path>
              <a:path w="161925" h="295275">
                <a:moveTo>
                  <a:pt x="143791" y="41340"/>
                </a:moveTo>
                <a:lnTo>
                  <a:pt x="137687" y="41340"/>
                </a:lnTo>
                <a:lnTo>
                  <a:pt x="131583" y="37952"/>
                </a:lnTo>
                <a:lnTo>
                  <a:pt x="131583" y="25753"/>
                </a:lnTo>
                <a:lnTo>
                  <a:pt x="134974" y="14232"/>
                </a:lnTo>
                <a:lnTo>
                  <a:pt x="149218" y="12876"/>
                </a:lnTo>
                <a:lnTo>
                  <a:pt x="143113" y="6777"/>
                </a:lnTo>
                <a:lnTo>
                  <a:pt x="153464" y="6777"/>
                </a:lnTo>
                <a:lnTo>
                  <a:pt x="158893" y="12580"/>
                </a:lnTo>
                <a:lnTo>
                  <a:pt x="161426" y="22364"/>
                </a:lnTo>
                <a:lnTo>
                  <a:pt x="159815" y="30476"/>
                </a:lnTo>
                <a:lnTo>
                  <a:pt x="155661" y="36427"/>
                </a:lnTo>
                <a:lnTo>
                  <a:pt x="149981" y="40091"/>
                </a:lnTo>
                <a:lnTo>
                  <a:pt x="143791" y="41340"/>
                </a:lnTo>
                <a:close/>
              </a:path>
              <a:path w="161925" h="295275">
                <a:moveTo>
                  <a:pt x="139044" y="98947"/>
                </a:moveTo>
                <a:lnTo>
                  <a:pt x="49513" y="98947"/>
                </a:lnTo>
                <a:lnTo>
                  <a:pt x="49513" y="88781"/>
                </a:lnTo>
                <a:lnTo>
                  <a:pt x="139044" y="88781"/>
                </a:lnTo>
                <a:lnTo>
                  <a:pt x="139044" y="98947"/>
                </a:lnTo>
                <a:close/>
              </a:path>
              <a:path w="161925" h="295275">
                <a:moveTo>
                  <a:pt x="45472" y="287353"/>
                </a:moveTo>
                <a:lnTo>
                  <a:pt x="27130" y="287353"/>
                </a:lnTo>
                <a:lnTo>
                  <a:pt x="37876" y="282302"/>
                </a:lnTo>
                <a:lnTo>
                  <a:pt x="45443" y="268800"/>
                </a:lnTo>
                <a:lnTo>
                  <a:pt x="50975" y="249326"/>
                </a:lnTo>
                <a:lnTo>
                  <a:pt x="55617" y="226358"/>
                </a:lnTo>
                <a:lnTo>
                  <a:pt x="80035" y="98947"/>
                </a:lnTo>
                <a:lnTo>
                  <a:pt x="101739" y="98947"/>
                </a:lnTo>
                <a:lnTo>
                  <a:pt x="82069" y="201282"/>
                </a:lnTo>
                <a:lnTo>
                  <a:pt x="80734" y="208917"/>
                </a:lnTo>
                <a:lnTo>
                  <a:pt x="76982" y="225257"/>
                </a:lnTo>
                <a:lnTo>
                  <a:pt x="71196" y="245027"/>
                </a:lnTo>
                <a:lnTo>
                  <a:pt x="63756" y="262955"/>
                </a:lnTo>
                <a:lnTo>
                  <a:pt x="58320" y="273364"/>
                </a:lnTo>
                <a:lnTo>
                  <a:pt x="50276" y="283710"/>
                </a:lnTo>
                <a:lnTo>
                  <a:pt x="45472" y="287353"/>
                </a:lnTo>
                <a:close/>
              </a:path>
              <a:path w="161925" h="295275">
                <a:moveTo>
                  <a:pt x="27130" y="294808"/>
                </a:moveTo>
                <a:lnTo>
                  <a:pt x="17454" y="293315"/>
                </a:lnTo>
                <a:lnTo>
                  <a:pt x="8732" y="288962"/>
                </a:lnTo>
                <a:lnTo>
                  <a:pt x="2426" y="281942"/>
                </a:lnTo>
                <a:lnTo>
                  <a:pt x="0" y="272443"/>
                </a:lnTo>
                <a:lnTo>
                  <a:pt x="1610" y="264226"/>
                </a:lnTo>
                <a:lnTo>
                  <a:pt x="5765" y="258041"/>
                </a:lnTo>
                <a:lnTo>
                  <a:pt x="11445" y="254145"/>
                </a:lnTo>
                <a:lnTo>
                  <a:pt x="17634" y="252789"/>
                </a:lnTo>
                <a:lnTo>
                  <a:pt x="23739" y="252789"/>
                </a:lnTo>
                <a:lnTo>
                  <a:pt x="29843" y="256855"/>
                </a:lnTo>
                <a:lnTo>
                  <a:pt x="29843" y="264310"/>
                </a:lnTo>
                <a:lnTo>
                  <a:pt x="29080" y="268874"/>
                </a:lnTo>
                <a:lnTo>
                  <a:pt x="26282" y="274391"/>
                </a:lnTo>
                <a:lnTo>
                  <a:pt x="20687" y="279273"/>
                </a:lnTo>
                <a:lnTo>
                  <a:pt x="11530" y="281931"/>
                </a:lnTo>
                <a:lnTo>
                  <a:pt x="18313" y="287353"/>
                </a:lnTo>
                <a:lnTo>
                  <a:pt x="45472" y="287353"/>
                </a:lnTo>
                <a:lnTo>
                  <a:pt x="39816" y="291642"/>
                </a:lnTo>
                <a:lnTo>
                  <a:pt x="27130" y="294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2D1FA144-26B8-4A2F-B16F-DE0D9847E32E}"/>
              </a:ext>
            </a:extLst>
          </p:cNvPr>
          <p:cNvSpPr/>
          <p:nvPr/>
        </p:nvSpPr>
        <p:spPr>
          <a:xfrm>
            <a:off x="5918777" y="5652496"/>
            <a:ext cx="34925" cy="139700"/>
          </a:xfrm>
          <a:custGeom>
            <a:avLst/>
            <a:gdLst/>
            <a:ahLst/>
            <a:cxnLst/>
            <a:rect l="l" t="t" r="r" b="b"/>
            <a:pathLst>
              <a:path w="34925" h="139700">
                <a:moveTo>
                  <a:pt x="26452" y="33886"/>
                </a:moveTo>
                <a:lnTo>
                  <a:pt x="7460" y="33886"/>
                </a:lnTo>
                <a:lnTo>
                  <a:pt x="0" y="26431"/>
                </a:lnTo>
                <a:lnTo>
                  <a:pt x="0" y="7454"/>
                </a:lnTo>
                <a:lnTo>
                  <a:pt x="7460" y="0"/>
                </a:lnTo>
                <a:lnTo>
                  <a:pt x="26452" y="0"/>
                </a:lnTo>
                <a:lnTo>
                  <a:pt x="34591" y="7454"/>
                </a:lnTo>
                <a:lnTo>
                  <a:pt x="34591" y="26431"/>
                </a:lnTo>
                <a:lnTo>
                  <a:pt x="26452" y="33886"/>
                </a:lnTo>
                <a:close/>
              </a:path>
              <a:path w="34925" h="139700">
                <a:moveTo>
                  <a:pt x="26452" y="139610"/>
                </a:moveTo>
                <a:lnTo>
                  <a:pt x="7460" y="139610"/>
                </a:lnTo>
                <a:lnTo>
                  <a:pt x="0" y="131477"/>
                </a:lnTo>
                <a:lnTo>
                  <a:pt x="0" y="113179"/>
                </a:lnTo>
                <a:lnTo>
                  <a:pt x="7460" y="105046"/>
                </a:lnTo>
                <a:lnTo>
                  <a:pt x="26452" y="105046"/>
                </a:lnTo>
                <a:lnTo>
                  <a:pt x="34591" y="113179"/>
                </a:lnTo>
                <a:lnTo>
                  <a:pt x="34591" y="131477"/>
                </a:lnTo>
                <a:lnTo>
                  <a:pt x="26452" y="139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315B1A38-19DE-434F-B1F0-62659FFD019A}"/>
              </a:ext>
            </a:extLst>
          </p:cNvPr>
          <p:cNvSpPr/>
          <p:nvPr/>
        </p:nvSpPr>
        <p:spPr>
          <a:xfrm>
            <a:off x="6082234" y="5570492"/>
            <a:ext cx="203200" cy="236220"/>
          </a:xfrm>
          <a:custGeom>
            <a:avLst/>
            <a:gdLst/>
            <a:ahLst/>
            <a:cxnLst/>
            <a:rect l="l" t="t" r="r" b="b"/>
            <a:pathLst>
              <a:path w="203200" h="236220">
                <a:moveTo>
                  <a:pt x="50869" y="235846"/>
                </a:moveTo>
                <a:lnTo>
                  <a:pt x="48156" y="235846"/>
                </a:lnTo>
                <a:lnTo>
                  <a:pt x="48156" y="228391"/>
                </a:lnTo>
                <a:lnTo>
                  <a:pt x="48834" y="225003"/>
                </a:lnTo>
                <a:lnTo>
                  <a:pt x="51823" y="205815"/>
                </a:lnTo>
                <a:lnTo>
                  <a:pt x="54430" y="182306"/>
                </a:lnTo>
                <a:lnTo>
                  <a:pt x="56274" y="156765"/>
                </a:lnTo>
                <a:lnTo>
                  <a:pt x="56974" y="131477"/>
                </a:lnTo>
                <a:lnTo>
                  <a:pt x="55702" y="98608"/>
                </a:lnTo>
                <a:lnTo>
                  <a:pt x="49343" y="61672"/>
                </a:lnTo>
                <a:lnTo>
                  <a:pt x="34082" y="30836"/>
                </a:lnTo>
                <a:lnTo>
                  <a:pt x="6104" y="16265"/>
                </a:lnTo>
                <a:lnTo>
                  <a:pt x="0" y="16265"/>
                </a:lnTo>
                <a:lnTo>
                  <a:pt x="0" y="13554"/>
                </a:lnTo>
                <a:lnTo>
                  <a:pt x="1971" y="9721"/>
                </a:lnTo>
                <a:lnTo>
                  <a:pt x="7121" y="5252"/>
                </a:lnTo>
                <a:lnTo>
                  <a:pt x="14307" y="1546"/>
                </a:lnTo>
                <a:lnTo>
                  <a:pt x="22382" y="0"/>
                </a:lnTo>
                <a:lnTo>
                  <a:pt x="56497" y="15502"/>
                </a:lnTo>
                <a:lnTo>
                  <a:pt x="74015" y="51337"/>
                </a:lnTo>
                <a:lnTo>
                  <a:pt x="80469" y="91492"/>
                </a:lnTo>
                <a:lnTo>
                  <a:pt x="81391" y="119956"/>
                </a:lnTo>
                <a:lnTo>
                  <a:pt x="81317" y="127877"/>
                </a:lnTo>
                <a:lnTo>
                  <a:pt x="80798" y="143676"/>
                </a:lnTo>
                <a:lnTo>
                  <a:pt x="79388" y="166083"/>
                </a:lnTo>
                <a:lnTo>
                  <a:pt x="76643" y="193827"/>
                </a:lnTo>
                <a:lnTo>
                  <a:pt x="102723" y="193827"/>
                </a:lnTo>
                <a:lnTo>
                  <a:pt x="98263" y="198233"/>
                </a:lnTo>
                <a:lnTo>
                  <a:pt x="65759" y="225553"/>
                </a:lnTo>
                <a:lnTo>
                  <a:pt x="50869" y="235846"/>
                </a:lnTo>
                <a:close/>
              </a:path>
              <a:path w="203200" h="236220">
                <a:moveTo>
                  <a:pt x="102723" y="193827"/>
                </a:moveTo>
                <a:lnTo>
                  <a:pt x="76643" y="193827"/>
                </a:lnTo>
                <a:lnTo>
                  <a:pt x="117593" y="157961"/>
                </a:lnTo>
                <a:lnTo>
                  <a:pt x="153457" y="119363"/>
                </a:lnTo>
                <a:lnTo>
                  <a:pt x="178892" y="83942"/>
                </a:lnTo>
                <a:lnTo>
                  <a:pt x="188557" y="57606"/>
                </a:lnTo>
                <a:lnTo>
                  <a:pt x="187582" y="50214"/>
                </a:lnTo>
                <a:lnTo>
                  <a:pt x="183809" y="41679"/>
                </a:lnTo>
                <a:lnTo>
                  <a:pt x="175967" y="34161"/>
                </a:lnTo>
                <a:lnTo>
                  <a:pt x="162783" y="29819"/>
                </a:lnTo>
                <a:lnTo>
                  <a:pt x="157357" y="29819"/>
                </a:lnTo>
                <a:lnTo>
                  <a:pt x="157357" y="25075"/>
                </a:lnTo>
                <a:lnTo>
                  <a:pt x="158247" y="19156"/>
                </a:lnTo>
                <a:lnTo>
                  <a:pt x="160918" y="10758"/>
                </a:lnTo>
                <a:lnTo>
                  <a:pt x="165369" y="3250"/>
                </a:lnTo>
                <a:lnTo>
                  <a:pt x="171600" y="0"/>
                </a:lnTo>
                <a:lnTo>
                  <a:pt x="181912" y="2022"/>
                </a:lnTo>
                <a:lnTo>
                  <a:pt x="192033" y="8556"/>
                </a:lnTo>
                <a:lnTo>
                  <a:pt x="199738" y="20299"/>
                </a:lnTo>
                <a:lnTo>
                  <a:pt x="202800" y="37952"/>
                </a:lnTo>
                <a:lnTo>
                  <a:pt x="200628" y="55340"/>
                </a:lnTo>
                <a:lnTo>
                  <a:pt x="194576" y="74379"/>
                </a:lnTo>
                <a:lnTo>
                  <a:pt x="185346" y="94181"/>
                </a:lnTo>
                <a:lnTo>
                  <a:pt x="173635" y="113857"/>
                </a:lnTo>
                <a:lnTo>
                  <a:pt x="137761" y="159221"/>
                </a:lnTo>
                <a:lnTo>
                  <a:pt x="102723" y="193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E7859EE8-C2B9-46CE-8788-5576FE8CAD20}"/>
              </a:ext>
            </a:extLst>
          </p:cNvPr>
          <p:cNvSpPr/>
          <p:nvPr/>
        </p:nvSpPr>
        <p:spPr>
          <a:xfrm>
            <a:off x="6404415" y="5626742"/>
            <a:ext cx="287655" cy="168910"/>
          </a:xfrm>
          <a:custGeom>
            <a:avLst/>
            <a:gdLst/>
            <a:ahLst/>
            <a:cxnLst/>
            <a:rect l="l" t="t" r="r" b="b"/>
            <a:pathLst>
              <a:path w="287654" h="168910">
                <a:moveTo>
                  <a:pt x="218400" y="168752"/>
                </a:moveTo>
                <a:lnTo>
                  <a:pt x="206192" y="168752"/>
                </a:lnTo>
                <a:lnTo>
                  <a:pt x="206192" y="164686"/>
                </a:lnTo>
                <a:lnTo>
                  <a:pt x="223148" y="121989"/>
                </a:lnTo>
                <a:lnTo>
                  <a:pt x="252314" y="90814"/>
                </a:lnTo>
                <a:lnTo>
                  <a:pt x="0" y="90814"/>
                </a:lnTo>
                <a:lnTo>
                  <a:pt x="0" y="77937"/>
                </a:lnTo>
                <a:lnTo>
                  <a:pt x="252314" y="77937"/>
                </a:lnTo>
                <a:lnTo>
                  <a:pt x="242882" y="69815"/>
                </a:lnTo>
                <a:lnTo>
                  <a:pt x="214204" y="30359"/>
                </a:lnTo>
                <a:lnTo>
                  <a:pt x="206192" y="3388"/>
                </a:lnTo>
                <a:lnTo>
                  <a:pt x="206192" y="0"/>
                </a:lnTo>
                <a:lnTo>
                  <a:pt x="218400" y="0"/>
                </a:lnTo>
                <a:lnTo>
                  <a:pt x="218400" y="677"/>
                </a:lnTo>
                <a:lnTo>
                  <a:pt x="219757" y="4744"/>
                </a:lnTo>
                <a:lnTo>
                  <a:pt x="233184" y="38714"/>
                </a:lnTo>
                <a:lnTo>
                  <a:pt x="251890" y="60994"/>
                </a:lnTo>
                <a:lnTo>
                  <a:pt x="270976" y="74125"/>
                </a:lnTo>
                <a:lnTo>
                  <a:pt x="285549" y="80648"/>
                </a:lnTo>
                <a:lnTo>
                  <a:pt x="286227" y="81326"/>
                </a:lnTo>
                <a:lnTo>
                  <a:pt x="287583" y="82004"/>
                </a:lnTo>
                <a:lnTo>
                  <a:pt x="287583" y="86748"/>
                </a:lnTo>
                <a:lnTo>
                  <a:pt x="286905" y="87425"/>
                </a:lnTo>
                <a:lnTo>
                  <a:pt x="282836" y="88781"/>
                </a:lnTo>
                <a:lnTo>
                  <a:pt x="258577" y="102134"/>
                </a:lnTo>
                <a:lnTo>
                  <a:pt x="240359" y="119363"/>
                </a:lnTo>
                <a:lnTo>
                  <a:pt x="227610" y="139769"/>
                </a:lnTo>
                <a:lnTo>
                  <a:pt x="219757" y="162652"/>
                </a:lnTo>
                <a:lnTo>
                  <a:pt x="218400" y="168074"/>
                </a:lnTo>
                <a:lnTo>
                  <a:pt x="218400" y="16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916BBFC6-C7CF-4F4A-A0EC-F79EB6281775}"/>
              </a:ext>
            </a:extLst>
          </p:cNvPr>
          <p:cNvSpPr/>
          <p:nvPr/>
        </p:nvSpPr>
        <p:spPr>
          <a:xfrm>
            <a:off x="6805942" y="5569819"/>
            <a:ext cx="223520" cy="222885"/>
          </a:xfrm>
          <a:custGeom>
            <a:avLst/>
            <a:gdLst/>
            <a:ahLst/>
            <a:cxnLst/>
            <a:rect l="l" t="t" r="r" b="b"/>
            <a:pathLst>
              <a:path w="223520" h="222885">
                <a:moveTo>
                  <a:pt x="167287" y="109112"/>
                </a:moveTo>
                <a:lnTo>
                  <a:pt x="82069" y="109112"/>
                </a:lnTo>
                <a:lnTo>
                  <a:pt x="113068" y="107503"/>
                </a:lnTo>
                <a:lnTo>
                  <a:pt x="131667" y="100810"/>
                </a:lnTo>
                <a:lnTo>
                  <a:pt x="140729" y="86239"/>
                </a:lnTo>
                <a:lnTo>
                  <a:pt x="143113" y="60994"/>
                </a:lnTo>
                <a:lnTo>
                  <a:pt x="140559" y="37253"/>
                </a:lnTo>
                <a:lnTo>
                  <a:pt x="132854" y="22025"/>
                </a:lnTo>
                <a:lnTo>
                  <a:pt x="119936" y="13914"/>
                </a:lnTo>
                <a:lnTo>
                  <a:pt x="101739" y="11521"/>
                </a:lnTo>
                <a:lnTo>
                  <a:pt x="0" y="11521"/>
                </a:lnTo>
                <a:lnTo>
                  <a:pt x="0" y="0"/>
                </a:lnTo>
                <a:lnTo>
                  <a:pt x="113270" y="0"/>
                </a:lnTo>
                <a:lnTo>
                  <a:pt x="142647" y="3145"/>
                </a:lnTo>
                <a:lnTo>
                  <a:pt x="170244" y="13469"/>
                </a:lnTo>
                <a:lnTo>
                  <a:pt x="171809" y="14909"/>
                </a:lnTo>
                <a:lnTo>
                  <a:pt x="142435" y="14909"/>
                </a:lnTo>
                <a:lnTo>
                  <a:pt x="148635" y="25636"/>
                </a:lnTo>
                <a:lnTo>
                  <a:pt x="152355" y="37189"/>
                </a:lnTo>
                <a:lnTo>
                  <a:pt x="154167" y="49124"/>
                </a:lnTo>
                <a:lnTo>
                  <a:pt x="154644" y="60994"/>
                </a:lnTo>
                <a:lnTo>
                  <a:pt x="154294" y="72156"/>
                </a:lnTo>
                <a:lnTo>
                  <a:pt x="152863" y="83698"/>
                </a:lnTo>
                <a:lnTo>
                  <a:pt x="149779" y="94732"/>
                </a:lnTo>
                <a:lnTo>
                  <a:pt x="144470" y="104368"/>
                </a:lnTo>
                <a:lnTo>
                  <a:pt x="175985" y="104368"/>
                </a:lnTo>
                <a:lnTo>
                  <a:pt x="167287" y="109112"/>
                </a:lnTo>
                <a:close/>
              </a:path>
              <a:path w="223520" h="222885">
                <a:moveTo>
                  <a:pt x="37982" y="210771"/>
                </a:moveTo>
                <a:lnTo>
                  <a:pt x="8817" y="210771"/>
                </a:lnTo>
                <a:lnTo>
                  <a:pt x="20008" y="210199"/>
                </a:lnTo>
                <a:lnTo>
                  <a:pt x="26113" y="207721"/>
                </a:lnTo>
                <a:lnTo>
                  <a:pt x="28656" y="202193"/>
                </a:lnTo>
                <a:lnTo>
                  <a:pt x="29165" y="192472"/>
                </a:lnTo>
                <a:lnTo>
                  <a:pt x="29165" y="29819"/>
                </a:lnTo>
                <a:lnTo>
                  <a:pt x="28656" y="20098"/>
                </a:lnTo>
                <a:lnTo>
                  <a:pt x="26113" y="14570"/>
                </a:lnTo>
                <a:lnTo>
                  <a:pt x="20008" y="12093"/>
                </a:lnTo>
                <a:lnTo>
                  <a:pt x="8817" y="11521"/>
                </a:lnTo>
                <a:lnTo>
                  <a:pt x="37982" y="11521"/>
                </a:lnTo>
                <a:lnTo>
                  <a:pt x="40695" y="17620"/>
                </a:lnTo>
                <a:lnTo>
                  <a:pt x="40695" y="204671"/>
                </a:lnTo>
                <a:lnTo>
                  <a:pt x="37982" y="210771"/>
                </a:lnTo>
                <a:close/>
              </a:path>
              <a:path w="223520" h="222885">
                <a:moveTo>
                  <a:pt x="101739" y="210771"/>
                </a:moveTo>
                <a:lnTo>
                  <a:pt x="73252" y="210771"/>
                </a:lnTo>
                <a:lnTo>
                  <a:pt x="70539" y="204671"/>
                </a:lnTo>
                <a:lnTo>
                  <a:pt x="70539" y="16943"/>
                </a:lnTo>
                <a:lnTo>
                  <a:pt x="74609" y="11521"/>
                </a:lnTo>
                <a:lnTo>
                  <a:pt x="101739" y="11521"/>
                </a:lnTo>
                <a:lnTo>
                  <a:pt x="90368" y="13321"/>
                </a:lnTo>
                <a:lnTo>
                  <a:pt x="84528" y="17790"/>
                </a:lnTo>
                <a:lnTo>
                  <a:pt x="82377" y="23529"/>
                </a:lnTo>
                <a:lnTo>
                  <a:pt x="82069" y="29141"/>
                </a:lnTo>
                <a:lnTo>
                  <a:pt x="82069" y="109112"/>
                </a:lnTo>
                <a:lnTo>
                  <a:pt x="167287" y="109112"/>
                </a:lnTo>
                <a:lnTo>
                  <a:pt x="163249" y="111315"/>
                </a:lnTo>
                <a:lnTo>
                  <a:pt x="142435" y="116567"/>
                </a:lnTo>
                <a:lnTo>
                  <a:pt x="143727" y="118601"/>
                </a:lnTo>
                <a:lnTo>
                  <a:pt x="130226" y="118601"/>
                </a:lnTo>
                <a:lnTo>
                  <a:pt x="124800" y="119278"/>
                </a:lnTo>
                <a:lnTo>
                  <a:pt x="118017" y="119956"/>
                </a:lnTo>
                <a:lnTo>
                  <a:pt x="109200" y="119956"/>
                </a:lnTo>
                <a:lnTo>
                  <a:pt x="107165" y="120634"/>
                </a:lnTo>
                <a:lnTo>
                  <a:pt x="82069" y="120634"/>
                </a:lnTo>
                <a:lnTo>
                  <a:pt x="82069" y="192472"/>
                </a:lnTo>
                <a:lnTo>
                  <a:pt x="82568" y="201907"/>
                </a:lnTo>
                <a:lnTo>
                  <a:pt x="85037" y="207467"/>
                </a:lnTo>
                <a:lnTo>
                  <a:pt x="90940" y="210103"/>
                </a:lnTo>
                <a:lnTo>
                  <a:pt x="101739" y="210771"/>
                </a:lnTo>
                <a:close/>
              </a:path>
              <a:path w="223520" h="222885">
                <a:moveTo>
                  <a:pt x="175985" y="104368"/>
                </a:moveTo>
                <a:lnTo>
                  <a:pt x="144470" y="104368"/>
                </a:lnTo>
                <a:lnTo>
                  <a:pt x="165273" y="97972"/>
                </a:lnTo>
                <a:lnTo>
                  <a:pt x="178637" y="88273"/>
                </a:lnTo>
                <a:lnTo>
                  <a:pt x="185770" y="75777"/>
                </a:lnTo>
                <a:lnTo>
                  <a:pt x="187879" y="60994"/>
                </a:lnTo>
                <a:lnTo>
                  <a:pt x="182590" y="40260"/>
                </a:lnTo>
                <a:lnTo>
                  <a:pt x="169989" y="26769"/>
                </a:lnTo>
                <a:lnTo>
                  <a:pt x="154972" y="18870"/>
                </a:lnTo>
                <a:lnTo>
                  <a:pt x="142435" y="14909"/>
                </a:lnTo>
                <a:lnTo>
                  <a:pt x="171809" y="14909"/>
                </a:lnTo>
                <a:lnTo>
                  <a:pt x="190719" y="32308"/>
                </a:lnTo>
                <a:lnTo>
                  <a:pt x="198731" y="60994"/>
                </a:lnTo>
                <a:lnTo>
                  <a:pt x="193941" y="85308"/>
                </a:lnTo>
                <a:lnTo>
                  <a:pt x="181266" y="101488"/>
                </a:lnTo>
                <a:lnTo>
                  <a:pt x="175985" y="104368"/>
                </a:lnTo>
                <a:close/>
              </a:path>
              <a:path w="223520" h="222885">
                <a:moveTo>
                  <a:pt x="218400" y="210771"/>
                </a:moveTo>
                <a:lnTo>
                  <a:pt x="196696" y="210771"/>
                </a:lnTo>
                <a:lnTo>
                  <a:pt x="175532" y="185981"/>
                </a:lnTo>
                <a:lnTo>
                  <a:pt x="155068" y="157315"/>
                </a:lnTo>
                <a:lnTo>
                  <a:pt x="138800" y="132335"/>
                </a:lnTo>
                <a:lnTo>
                  <a:pt x="130226" y="118601"/>
                </a:lnTo>
                <a:lnTo>
                  <a:pt x="143727" y="118601"/>
                </a:lnTo>
                <a:lnTo>
                  <a:pt x="157558" y="140372"/>
                </a:lnTo>
                <a:lnTo>
                  <a:pt x="169820" y="158586"/>
                </a:lnTo>
                <a:lnTo>
                  <a:pt x="178393" y="170700"/>
                </a:lnTo>
                <a:lnTo>
                  <a:pt x="189500" y="185801"/>
                </a:lnTo>
                <a:lnTo>
                  <a:pt x="198646" y="196538"/>
                </a:lnTo>
                <a:lnTo>
                  <a:pt x="208682" y="205751"/>
                </a:lnTo>
                <a:lnTo>
                  <a:pt x="218400" y="210771"/>
                </a:lnTo>
                <a:close/>
              </a:path>
              <a:path w="223520" h="222885">
                <a:moveTo>
                  <a:pt x="223148" y="222292"/>
                </a:moveTo>
                <a:lnTo>
                  <a:pt x="159391" y="222292"/>
                </a:lnTo>
                <a:lnTo>
                  <a:pt x="156678" y="218225"/>
                </a:lnTo>
                <a:lnTo>
                  <a:pt x="153499" y="213397"/>
                </a:lnTo>
                <a:lnTo>
                  <a:pt x="145614" y="200689"/>
                </a:lnTo>
                <a:lnTo>
                  <a:pt x="142435" y="195861"/>
                </a:lnTo>
                <a:lnTo>
                  <a:pt x="93600" y="120634"/>
                </a:lnTo>
                <a:lnTo>
                  <a:pt x="107165" y="120634"/>
                </a:lnTo>
                <a:lnTo>
                  <a:pt x="165496" y="210771"/>
                </a:lnTo>
                <a:lnTo>
                  <a:pt x="218400" y="210771"/>
                </a:lnTo>
                <a:lnTo>
                  <a:pt x="221114" y="211448"/>
                </a:lnTo>
                <a:lnTo>
                  <a:pt x="223148" y="213481"/>
                </a:lnTo>
                <a:lnTo>
                  <a:pt x="223148" y="222292"/>
                </a:lnTo>
                <a:close/>
              </a:path>
              <a:path w="223520" h="222885">
                <a:moveTo>
                  <a:pt x="110557" y="222292"/>
                </a:moveTo>
                <a:lnTo>
                  <a:pt x="0" y="222292"/>
                </a:lnTo>
                <a:lnTo>
                  <a:pt x="0" y="210771"/>
                </a:lnTo>
                <a:lnTo>
                  <a:pt x="110557" y="210771"/>
                </a:lnTo>
                <a:lnTo>
                  <a:pt x="110557" y="222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141919E9-E551-48F1-B7E6-5FDC06EE607B}"/>
              </a:ext>
            </a:extLst>
          </p:cNvPr>
          <p:cNvSpPr/>
          <p:nvPr/>
        </p:nvSpPr>
        <p:spPr>
          <a:xfrm>
            <a:off x="7049444" y="5502042"/>
            <a:ext cx="116205" cy="158750"/>
          </a:xfrm>
          <a:custGeom>
            <a:avLst/>
            <a:gdLst/>
            <a:ahLst/>
            <a:cxnLst/>
            <a:rect l="l" t="t" r="r" b="b"/>
            <a:pathLst>
              <a:path w="116204" h="158750">
                <a:moveTo>
                  <a:pt x="99107" y="69805"/>
                </a:moveTo>
                <a:lnTo>
                  <a:pt x="81391" y="69805"/>
                </a:lnTo>
                <a:lnTo>
                  <a:pt x="94278" y="18298"/>
                </a:lnTo>
                <a:lnTo>
                  <a:pt x="94956" y="16265"/>
                </a:lnTo>
                <a:lnTo>
                  <a:pt x="94956" y="9488"/>
                </a:lnTo>
                <a:lnTo>
                  <a:pt x="78678" y="9488"/>
                </a:lnTo>
                <a:lnTo>
                  <a:pt x="78678" y="2033"/>
                </a:lnTo>
                <a:lnTo>
                  <a:pt x="81391" y="1355"/>
                </a:lnTo>
                <a:lnTo>
                  <a:pt x="83426" y="1355"/>
                </a:lnTo>
                <a:lnTo>
                  <a:pt x="89605" y="857"/>
                </a:lnTo>
                <a:lnTo>
                  <a:pt x="98263" y="423"/>
                </a:lnTo>
                <a:lnTo>
                  <a:pt x="106794" y="116"/>
                </a:lnTo>
                <a:lnTo>
                  <a:pt x="112591" y="0"/>
                </a:lnTo>
                <a:lnTo>
                  <a:pt x="115304" y="0"/>
                </a:lnTo>
                <a:lnTo>
                  <a:pt x="115983" y="1355"/>
                </a:lnTo>
                <a:lnTo>
                  <a:pt x="115983" y="2710"/>
                </a:lnTo>
                <a:lnTo>
                  <a:pt x="115304" y="5421"/>
                </a:lnTo>
                <a:lnTo>
                  <a:pt x="115304" y="6099"/>
                </a:lnTo>
                <a:lnTo>
                  <a:pt x="99107" y="69805"/>
                </a:lnTo>
                <a:close/>
              </a:path>
              <a:path w="116204" h="158750">
                <a:moveTo>
                  <a:pt x="33913" y="158586"/>
                </a:moveTo>
                <a:lnTo>
                  <a:pt x="20316" y="155801"/>
                </a:lnTo>
                <a:lnTo>
                  <a:pt x="9580" y="147997"/>
                </a:lnTo>
                <a:lnTo>
                  <a:pt x="2532" y="135999"/>
                </a:lnTo>
                <a:lnTo>
                  <a:pt x="0" y="120634"/>
                </a:lnTo>
                <a:lnTo>
                  <a:pt x="5012" y="96850"/>
                </a:lnTo>
                <a:lnTo>
                  <a:pt x="18228" y="76243"/>
                </a:lnTo>
                <a:lnTo>
                  <a:pt x="36912" y="61736"/>
                </a:lnTo>
                <a:lnTo>
                  <a:pt x="58330" y="56250"/>
                </a:lnTo>
                <a:lnTo>
                  <a:pt x="65844" y="57320"/>
                </a:lnTo>
                <a:lnTo>
                  <a:pt x="72150" y="60232"/>
                </a:lnTo>
                <a:lnTo>
                  <a:pt x="74686" y="62350"/>
                </a:lnTo>
                <a:lnTo>
                  <a:pt x="58330" y="62350"/>
                </a:lnTo>
                <a:lnTo>
                  <a:pt x="52448" y="63165"/>
                </a:lnTo>
                <a:lnTo>
                  <a:pt x="25752" y="93525"/>
                </a:lnTo>
                <a:lnTo>
                  <a:pt x="18313" y="130122"/>
                </a:lnTo>
                <a:lnTo>
                  <a:pt x="19712" y="140372"/>
                </a:lnTo>
                <a:lnTo>
                  <a:pt x="23400" y="147065"/>
                </a:lnTo>
                <a:lnTo>
                  <a:pt x="28614" y="150708"/>
                </a:lnTo>
                <a:lnTo>
                  <a:pt x="34591" y="151809"/>
                </a:lnTo>
                <a:lnTo>
                  <a:pt x="54015" y="151809"/>
                </a:lnTo>
                <a:lnTo>
                  <a:pt x="51124" y="153757"/>
                </a:lnTo>
                <a:lnTo>
                  <a:pt x="42804" y="157284"/>
                </a:lnTo>
                <a:lnTo>
                  <a:pt x="33913" y="158586"/>
                </a:lnTo>
                <a:close/>
              </a:path>
              <a:path w="116204" h="158750">
                <a:moveTo>
                  <a:pt x="54015" y="151809"/>
                </a:moveTo>
                <a:lnTo>
                  <a:pt x="44087" y="151809"/>
                </a:lnTo>
                <a:lnTo>
                  <a:pt x="53582" y="145032"/>
                </a:lnTo>
                <a:lnTo>
                  <a:pt x="55617" y="142998"/>
                </a:lnTo>
                <a:lnTo>
                  <a:pt x="60365" y="138932"/>
                </a:lnTo>
                <a:lnTo>
                  <a:pt x="65113" y="134188"/>
                </a:lnTo>
                <a:lnTo>
                  <a:pt x="67148" y="128089"/>
                </a:lnTo>
                <a:lnTo>
                  <a:pt x="77322" y="85392"/>
                </a:lnTo>
                <a:lnTo>
                  <a:pt x="78000" y="84715"/>
                </a:lnTo>
                <a:lnTo>
                  <a:pt x="78000" y="82004"/>
                </a:lnTo>
                <a:lnTo>
                  <a:pt x="77120" y="78075"/>
                </a:lnTo>
                <a:lnTo>
                  <a:pt x="74015" y="71414"/>
                </a:lnTo>
                <a:lnTo>
                  <a:pt x="67985" y="65135"/>
                </a:lnTo>
                <a:lnTo>
                  <a:pt x="58330" y="62350"/>
                </a:lnTo>
                <a:lnTo>
                  <a:pt x="74686" y="62350"/>
                </a:lnTo>
                <a:lnTo>
                  <a:pt x="77311" y="64542"/>
                </a:lnTo>
                <a:lnTo>
                  <a:pt x="81391" y="69805"/>
                </a:lnTo>
                <a:lnTo>
                  <a:pt x="99107" y="69805"/>
                </a:lnTo>
                <a:lnTo>
                  <a:pt x="83426" y="131477"/>
                </a:lnTo>
                <a:lnTo>
                  <a:pt x="82748" y="134866"/>
                </a:lnTo>
                <a:lnTo>
                  <a:pt x="82748" y="142321"/>
                </a:lnTo>
                <a:lnTo>
                  <a:pt x="65791" y="142321"/>
                </a:lnTo>
                <a:lnTo>
                  <a:pt x="58807" y="148579"/>
                </a:lnTo>
                <a:lnTo>
                  <a:pt x="54015" y="151809"/>
                </a:lnTo>
                <a:close/>
              </a:path>
              <a:path w="116204" h="158750">
                <a:moveTo>
                  <a:pt x="103910" y="151809"/>
                </a:moveTo>
                <a:lnTo>
                  <a:pt x="90209" y="151809"/>
                </a:lnTo>
                <a:lnTo>
                  <a:pt x="96377" y="149627"/>
                </a:lnTo>
                <a:lnTo>
                  <a:pt x="100891" y="144015"/>
                </a:lnTo>
                <a:lnTo>
                  <a:pt x="104134" y="136370"/>
                </a:lnTo>
                <a:lnTo>
                  <a:pt x="106487" y="128089"/>
                </a:lnTo>
                <a:lnTo>
                  <a:pt x="107843" y="121989"/>
                </a:lnTo>
                <a:lnTo>
                  <a:pt x="108522" y="120634"/>
                </a:lnTo>
                <a:lnTo>
                  <a:pt x="115304" y="120634"/>
                </a:lnTo>
                <a:lnTo>
                  <a:pt x="115304" y="124700"/>
                </a:lnTo>
                <a:lnTo>
                  <a:pt x="112591" y="137577"/>
                </a:lnTo>
                <a:lnTo>
                  <a:pt x="107165" y="146387"/>
                </a:lnTo>
                <a:lnTo>
                  <a:pt x="103910" y="151809"/>
                </a:lnTo>
                <a:close/>
              </a:path>
              <a:path w="116204" h="158750">
                <a:moveTo>
                  <a:pt x="97669" y="158586"/>
                </a:moveTo>
                <a:lnTo>
                  <a:pt x="89530" y="158586"/>
                </a:lnTo>
                <a:lnTo>
                  <a:pt x="83913" y="157951"/>
                </a:lnTo>
                <a:lnTo>
                  <a:pt x="77152" y="155536"/>
                </a:lnTo>
                <a:lnTo>
                  <a:pt x="70645" y="150580"/>
                </a:lnTo>
                <a:lnTo>
                  <a:pt x="65791" y="142321"/>
                </a:lnTo>
                <a:lnTo>
                  <a:pt x="82748" y="142321"/>
                </a:lnTo>
                <a:lnTo>
                  <a:pt x="82748" y="147065"/>
                </a:lnTo>
                <a:lnTo>
                  <a:pt x="84104" y="151809"/>
                </a:lnTo>
                <a:lnTo>
                  <a:pt x="103910" y="151809"/>
                </a:lnTo>
                <a:lnTo>
                  <a:pt x="103096" y="153164"/>
                </a:lnTo>
                <a:lnTo>
                  <a:pt x="97669" y="158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86B88AA7-2CDC-47A4-A50A-98C27C9E344B}"/>
              </a:ext>
            </a:extLst>
          </p:cNvPr>
          <p:cNvSpPr txBox="1"/>
          <p:nvPr/>
        </p:nvSpPr>
        <p:spPr>
          <a:xfrm>
            <a:off x="3282179" y="2547467"/>
            <a:ext cx="1226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Font typeface="Wingdings"/>
              <a:buChar char=""/>
              <a:tabLst>
                <a:tab pos="299720" algn="l"/>
              </a:tabLst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共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信息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59FA73B9-209D-468F-9368-428434D2103B}"/>
              </a:ext>
            </a:extLst>
          </p:cNvPr>
          <p:cNvSpPr/>
          <p:nvPr/>
        </p:nvSpPr>
        <p:spPr>
          <a:xfrm>
            <a:off x="8779255" y="6309624"/>
            <a:ext cx="216535" cy="212090"/>
          </a:xfrm>
          <a:custGeom>
            <a:avLst/>
            <a:gdLst/>
            <a:ahLst/>
            <a:cxnLst/>
            <a:rect l="l" t="t" r="r" b="b"/>
            <a:pathLst>
              <a:path w="216534" h="212089">
                <a:moveTo>
                  <a:pt x="161235" y="104239"/>
                </a:moveTo>
                <a:lnTo>
                  <a:pt x="79473" y="104239"/>
                </a:lnTo>
                <a:lnTo>
                  <a:pt x="109491" y="102701"/>
                </a:lnTo>
                <a:lnTo>
                  <a:pt x="127502" y="96307"/>
                </a:lnTo>
                <a:lnTo>
                  <a:pt x="136277" y="82387"/>
                </a:lnTo>
                <a:lnTo>
                  <a:pt x="138586" y="58270"/>
                </a:lnTo>
                <a:lnTo>
                  <a:pt x="136113" y="35589"/>
                </a:lnTo>
                <a:lnTo>
                  <a:pt x="128652" y="21042"/>
                </a:lnTo>
                <a:lnTo>
                  <a:pt x="116141" y="13292"/>
                </a:lnTo>
                <a:lnTo>
                  <a:pt x="98521" y="11006"/>
                </a:lnTo>
                <a:lnTo>
                  <a:pt x="0" y="11006"/>
                </a:lnTo>
                <a:lnTo>
                  <a:pt x="0" y="0"/>
                </a:lnTo>
                <a:lnTo>
                  <a:pt x="109686" y="0"/>
                </a:lnTo>
                <a:lnTo>
                  <a:pt x="138134" y="2994"/>
                </a:lnTo>
                <a:lnTo>
                  <a:pt x="164858" y="12787"/>
                </a:lnTo>
                <a:lnTo>
                  <a:pt x="166480" y="14243"/>
                </a:lnTo>
                <a:lnTo>
                  <a:pt x="137929" y="14243"/>
                </a:lnTo>
                <a:lnTo>
                  <a:pt x="143933" y="24491"/>
                </a:lnTo>
                <a:lnTo>
                  <a:pt x="147535" y="35528"/>
                </a:lnTo>
                <a:lnTo>
                  <a:pt x="149290" y="46929"/>
                </a:lnTo>
                <a:lnTo>
                  <a:pt x="149752" y="58270"/>
                </a:lnTo>
                <a:lnTo>
                  <a:pt x="149413" y="68841"/>
                </a:lnTo>
                <a:lnTo>
                  <a:pt x="148027" y="79717"/>
                </a:lnTo>
                <a:lnTo>
                  <a:pt x="145041" y="90228"/>
                </a:lnTo>
                <a:lnTo>
                  <a:pt x="139899" y="99707"/>
                </a:lnTo>
                <a:lnTo>
                  <a:pt x="169489" y="99707"/>
                </a:lnTo>
                <a:lnTo>
                  <a:pt x="161235" y="104239"/>
                </a:lnTo>
                <a:close/>
              </a:path>
              <a:path w="216534" h="212089">
                <a:moveTo>
                  <a:pt x="36781" y="201356"/>
                </a:moveTo>
                <a:lnTo>
                  <a:pt x="8538" y="201356"/>
                </a:lnTo>
                <a:lnTo>
                  <a:pt x="19098" y="200719"/>
                </a:lnTo>
                <a:lnTo>
                  <a:pt x="25040" y="198200"/>
                </a:lnTo>
                <a:lnTo>
                  <a:pt x="27657" y="192889"/>
                </a:lnTo>
                <a:lnTo>
                  <a:pt x="28242" y="183875"/>
                </a:lnTo>
                <a:lnTo>
                  <a:pt x="28242" y="28487"/>
                </a:lnTo>
                <a:lnTo>
                  <a:pt x="27657" y="19200"/>
                </a:lnTo>
                <a:lnTo>
                  <a:pt x="25040" y="13920"/>
                </a:lnTo>
                <a:lnTo>
                  <a:pt x="19098" y="11552"/>
                </a:lnTo>
                <a:lnTo>
                  <a:pt x="8538" y="11006"/>
                </a:lnTo>
                <a:lnTo>
                  <a:pt x="36781" y="11006"/>
                </a:lnTo>
                <a:lnTo>
                  <a:pt x="39408" y="16186"/>
                </a:lnTo>
                <a:lnTo>
                  <a:pt x="39408" y="195529"/>
                </a:lnTo>
                <a:lnTo>
                  <a:pt x="36781" y="201356"/>
                </a:lnTo>
                <a:close/>
              </a:path>
              <a:path w="216534" h="212089">
                <a:moveTo>
                  <a:pt x="98521" y="201356"/>
                </a:moveTo>
                <a:lnTo>
                  <a:pt x="70935" y="201356"/>
                </a:lnTo>
                <a:lnTo>
                  <a:pt x="68307" y="195529"/>
                </a:lnTo>
                <a:lnTo>
                  <a:pt x="68307" y="15538"/>
                </a:lnTo>
                <a:lnTo>
                  <a:pt x="72248" y="11006"/>
                </a:lnTo>
                <a:lnTo>
                  <a:pt x="98521" y="11006"/>
                </a:lnTo>
                <a:lnTo>
                  <a:pt x="87509" y="12726"/>
                </a:lnTo>
                <a:lnTo>
                  <a:pt x="81854" y="16995"/>
                </a:lnTo>
                <a:lnTo>
                  <a:pt x="79771" y="22478"/>
                </a:lnTo>
                <a:lnTo>
                  <a:pt x="79473" y="27840"/>
                </a:lnTo>
                <a:lnTo>
                  <a:pt x="79473" y="104239"/>
                </a:lnTo>
                <a:lnTo>
                  <a:pt x="161235" y="104239"/>
                </a:lnTo>
                <a:lnTo>
                  <a:pt x="158085" y="105969"/>
                </a:lnTo>
                <a:lnTo>
                  <a:pt x="137929" y="111361"/>
                </a:lnTo>
                <a:lnTo>
                  <a:pt x="139185" y="113303"/>
                </a:lnTo>
                <a:lnTo>
                  <a:pt x="120852" y="113303"/>
                </a:lnTo>
                <a:lnTo>
                  <a:pt x="114284" y="113950"/>
                </a:lnTo>
                <a:lnTo>
                  <a:pt x="107059" y="113950"/>
                </a:lnTo>
                <a:lnTo>
                  <a:pt x="105745" y="114598"/>
                </a:lnTo>
                <a:lnTo>
                  <a:pt x="79473" y="114598"/>
                </a:lnTo>
                <a:lnTo>
                  <a:pt x="79473" y="183875"/>
                </a:lnTo>
                <a:lnTo>
                  <a:pt x="79956" y="192889"/>
                </a:lnTo>
                <a:lnTo>
                  <a:pt x="82347" y="198200"/>
                </a:lnTo>
                <a:lnTo>
                  <a:pt x="88063" y="200719"/>
                </a:lnTo>
                <a:lnTo>
                  <a:pt x="98521" y="201356"/>
                </a:lnTo>
                <a:close/>
              </a:path>
              <a:path w="216534" h="212089">
                <a:moveTo>
                  <a:pt x="169489" y="99707"/>
                </a:moveTo>
                <a:lnTo>
                  <a:pt x="139899" y="99707"/>
                </a:lnTo>
                <a:lnTo>
                  <a:pt x="160045" y="93586"/>
                </a:lnTo>
                <a:lnTo>
                  <a:pt x="172986" y="84249"/>
                </a:lnTo>
                <a:lnTo>
                  <a:pt x="179893" y="72119"/>
                </a:lnTo>
                <a:lnTo>
                  <a:pt x="181935" y="57622"/>
                </a:lnTo>
                <a:lnTo>
                  <a:pt x="176814" y="38098"/>
                </a:lnTo>
                <a:lnTo>
                  <a:pt x="164612" y="25250"/>
                </a:lnTo>
                <a:lnTo>
                  <a:pt x="150070" y="17744"/>
                </a:lnTo>
                <a:lnTo>
                  <a:pt x="137929" y="14243"/>
                </a:lnTo>
                <a:lnTo>
                  <a:pt x="166480" y="14243"/>
                </a:lnTo>
                <a:lnTo>
                  <a:pt x="184685" y="30591"/>
                </a:lnTo>
                <a:lnTo>
                  <a:pt x="192444" y="57622"/>
                </a:lnTo>
                <a:lnTo>
                  <a:pt x="187805" y="80860"/>
                </a:lnTo>
                <a:lnTo>
                  <a:pt x="175531" y="96388"/>
                </a:lnTo>
                <a:lnTo>
                  <a:pt x="169489" y="99707"/>
                </a:lnTo>
                <a:close/>
              </a:path>
              <a:path w="216534" h="212089">
                <a:moveTo>
                  <a:pt x="210835" y="201356"/>
                </a:moveTo>
                <a:lnTo>
                  <a:pt x="190474" y="201356"/>
                </a:lnTo>
                <a:lnTo>
                  <a:pt x="169969" y="177674"/>
                </a:lnTo>
                <a:lnTo>
                  <a:pt x="150080" y="150288"/>
                </a:lnTo>
                <a:lnTo>
                  <a:pt x="134132" y="126424"/>
                </a:lnTo>
                <a:lnTo>
                  <a:pt x="125450" y="113303"/>
                </a:lnTo>
                <a:lnTo>
                  <a:pt x="139185" y="113303"/>
                </a:lnTo>
                <a:lnTo>
                  <a:pt x="152574" y="134011"/>
                </a:lnTo>
                <a:lnTo>
                  <a:pt x="164448" y="151260"/>
                </a:lnTo>
                <a:lnTo>
                  <a:pt x="172750" y="162802"/>
                </a:lnTo>
                <a:lnTo>
                  <a:pt x="176681" y="168336"/>
                </a:lnTo>
                <a:lnTo>
                  <a:pt x="183495" y="177228"/>
                </a:lnTo>
                <a:lnTo>
                  <a:pt x="192280" y="187517"/>
                </a:lnTo>
                <a:lnTo>
                  <a:pt x="201803" y="196470"/>
                </a:lnTo>
                <a:lnTo>
                  <a:pt x="210835" y="201356"/>
                </a:lnTo>
                <a:close/>
              </a:path>
              <a:path w="216534" h="212089">
                <a:moveTo>
                  <a:pt x="216089" y="211715"/>
                </a:moveTo>
                <a:lnTo>
                  <a:pt x="153692" y="211715"/>
                </a:lnTo>
                <a:lnTo>
                  <a:pt x="151722" y="208478"/>
                </a:lnTo>
                <a:lnTo>
                  <a:pt x="148551" y="203855"/>
                </a:lnTo>
                <a:lnTo>
                  <a:pt x="144579" y="197714"/>
                </a:lnTo>
                <a:lnTo>
                  <a:pt x="140731" y="191452"/>
                </a:lnTo>
                <a:lnTo>
                  <a:pt x="137929" y="186465"/>
                </a:lnTo>
                <a:lnTo>
                  <a:pt x="90639" y="114598"/>
                </a:lnTo>
                <a:lnTo>
                  <a:pt x="103775" y="114598"/>
                </a:lnTo>
                <a:lnTo>
                  <a:pt x="160260" y="201356"/>
                </a:lnTo>
                <a:lnTo>
                  <a:pt x="210835" y="201356"/>
                </a:lnTo>
                <a:lnTo>
                  <a:pt x="214119" y="202003"/>
                </a:lnTo>
                <a:lnTo>
                  <a:pt x="216089" y="203946"/>
                </a:lnTo>
                <a:lnTo>
                  <a:pt x="216089" y="211715"/>
                </a:lnTo>
                <a:close/>
              </a:path>
              <a:path w="216534" h="212089">
                <a:moveTo>
                  <a:pt x="107059" y="211715"/>
                </a:moveTo>
                <a:lnTo>
                  <a:pt x="0" y="211715"/>
                </a:lnTo>
                <a:lnTo>
                  <a:pt x="0" y="201356"/>
                </a:lnTo>
                <a:lnTo>
                  <a:pt x="107059" y="201356"/>
                </a:lnTo>
                <a:lnTo>
                  <a:pt x="107059" y="211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4D33EF97-0B79-4289-82B2-7C364DC5DA17}"/>
              </a:ext>
            </a:extLst>
          </p:cNvPr>
          <p:cNvSpPr/>
          <p:nvPr/>
        </p:nvSpPr>
        <p:spPr>
          <a:xfrm>
            <a:off x="9014388" y="6244237"/>
            <a:ext cx="113030" cy="151765"/>
          </a:xfrm>
          <a:custGeom>
            <a:avLst/>
            <a:gdLst/>
            <a:ahLst/>
            <a:cxnLst/>
            <a:rect l="l" t="t" r="r" b="b"/>
            <a:pathLst>
              <a:path w="113029" h="151764">
                <a:moveTo>
                  <a:pt x="96713" y="66687"/>
                </a:moveTo>
                <a:lnTo>
                  <a:pt x="79473" y="66687"/>
                </a:lnTo>
                <a:lnTo>
                  <a:pt x="91953" y="17481"/>
                </a:lnTo>
                <a:lnTo>
                  <a:pt x="92609" y="15538"/>
                </a:lnTo>
                <a:lnTo>
                  <a:pt x="92609" y="9711"/>
                </a:lnTo>
                <a:lnTo>
                  <a:pt x="76846" y="9711"/>
                </a:lnTo>
                <a:lnTo>
                  <a:pt x="76846" y="1942"/>
                </a:lnTo>
                <a:lnTo>
                  <a:pt x="81444" y="1942"/>
                </a:lnTo>
                <a:lnTo>
                  <a:pt x="87427" y="1365"/>
                </a:lnTo>
                <a:lnTo>
                  <a:pt x="95811" y="728"/>
                </a:lnTo>
                <a:lnTo>
                  <a:pt x="104073" y="212"/>
                </a:lnTo>
                <a:lnTo>
                  <a:pt x="109686" y="0"/>
                </a:lnTo>
                <a:lnTo>
                  <a:pt x="112314" y="0"/>
                </a:lnTo>
                <a:lnTo>
                  <a:pt x="112970" y="1294"/>
                </a:lnTo>
                <a:lnTo>
                  <a:pt x="112970" y="2589"/>
                </a:lnTo>
                <a:lnTo>
                  <a:pt x="112314" y="5827"/>
                </a:lnTo>
                <a:lnTo>
                  <a:pt x="96713" y="66687"/>
                </a:lnTo>
                <a:close/>
              </a:path>
              <a:path w="113029" h="151764">
                <a:moveTo>
                  <a:pt x="33497" y="151502"/>
                </a:moveTo>
                <a:lnTo>
                  <a:pt x="20227" y="148852"/>
                </a:lnTo>
                <a:lnTo>
                  <a:pt x="9605" y="141467"/>
                </a:lnTo>
                <a:lnTo>
                  <a:pt x="2555" y="130197"/>
                </a:lnTo>
                <a:lnTo>
                  <a:pt x="0" y="115893"/>
                </a:lnTo>
                <a:lnTo>
                  <a:pt x="4956" y="93171"/>
                </a:lnTo>
                <a:lnTo>
                  <a:pt x="17980" y="73485"/>
                </a:lnTo>
                <a:lnTo>
                  <a:pt x="36298" y="59625"/>
                </a:lnTo>
                <a:lnTo>
                  <a:pt x="57142" y="54385"/>
                </a:lnTo>
                <a:lnTo>
                  <a:pt x="64418" y="55306"/>
                </a:lnTo>
                <a:lnTo>
                  <a:pt x="70524" y="57865"/>
                </a:lnTo>
                <a:lnTo>
                  <a:pt x="73536" y="60212"/>
                </a:lnTo>
                <a:lnTo>
                  <a:pt x="57142" y="60212"/>
                </a:lnTo>
                <a:lnTo>
                  <a:pt x="51446" y="60991"/>
                </a:lnTo>
                <a:lnTo>
                  <a:pt x="25492" y="89722"/>
                </a:lnTo>
                <a:lnTo>
                  <a:pt x="17733" y="124957"/>
                </a:lnTo>
                <a:lnTo>
                  <a:pt x="19098" y="134477"/>
                </a:lnTo>
                <a:lnTo>
                  <a:pt x="22741" y="140900"/>
                </a:lnTo>
                <a:lnTo>
                  <a:pt x="27986" y="144532"/>
                </a:lnTo>
                <a:lnTo>
                  <a:pt x="34153" y="145675"/>
                </a:lnTo>
                <a:lnTo>
                  <a:pt x="52585" y="145675"/>
                </a:lnTo>
                <a:lnTo>
                  <a:pt x="50163" y="147213"/>
                </a:lnTo>
                <a:lnTo>
                  <a:pt x="42107" y="150359"/>
                </a:lnTo>
                <a:lnTo>
                  <a:pt x="33497" y="151502"/>
                </a:lnTo>
                <a:close/>
              </a:path>
              <a:path w="113029" h="151764">
                <a:moveTo>
                  <a:pt x="52585" y="145675"/>
                </a:moveTo>
                <a:lnTo>
                  <a:pt x="43349" y="145675"/>
                </a:lnTo>
                <a:lnTo>
                  <a:pt x="51887" y="138553"/>
                </a:lnTo>
                <a:lnTo>
                  <a:pt x="53858" y="137259"/>
                </a:lnTo>
                <a:lnTo>
                  <a:pt x="59112" y="132726"/>
                </a:lnTo>
                <a:lnTo>
                  <a:pt x="63710" y="128842"/>
                </a:lnTo>
                <a:lnTo>
                  <a:pt x="65680" y="122367"/>
                </a:lnTo>
                <a:lnTo>
                  <a:pt x="75532" y="82225"/>
                </a:lnTo>
                <a:lnTo>
                  <a:pt x="76189" y="81578"/>
                </a:lnTo>
                <a:lnTo>
                  <a:pt x="76189" y="78988"/>
                </a:lnTo>
                <a:lnTo>
                  <a:pt x="75337" y="74962"/>
                </a:lnTo>
                <a:lnTo>
                  <a:pt x="72330" y="68629"/>
                </a:lnTo>
                <a:lnTo>
                  <a:pt x="66491" y="62782"/>
                </a:lnTo>
                <a:lnTo>
                  <a:pt x="57142" y="60212"/>
                </a:lnTo>
                <a:lnTo>
                  <a:pt x="73536" y="60212"/>
                </a:lnTo>
                <a:lnTo>
                  <a:pt x="75522" y="61760"/>
                </a:lnTo>
                <a:lnTo>
                  <a:pt x="79473" y="66687"/>
                </a:lnTo>
                <a:lnTo>
                  <a:pt x="96713" y="66687"/>
                </a:lnTo>
                <a:lnTo>
                  <a:pt x="81444" y="126252"/>
                </a:lnTo>
                <a:lnTo>
                  <a:pt x="80787" y="128842"/>
                </a:lnTo>
                <a:lnTo>
                  <a:pt x="80787" y="136611"/>
                </a:lnTo>
                <a:lnTo>
                  <a:pt x="64367" y="136611"/>
                </a:lnTo>
                <a:lnTo>
                  <a:pt x="57604" y="142489"/>
                </a:lnTo>
                <a:lnTo>
                  <a:pt x="52585" y="145675"/>
                </a:lnTo>
                <a:close/>
              </a:path>
              <a:path w="113029" h="151764">
                <a:moveTo>
                  <a:pt x="101279" y="145675"/>
                </a:moveTo>
                <a:lnTo>
                  <a:pt x="88012" y="145675"/>
                </a:lnTo>
                <a:lnTo>
                  <a:pt x="93984" y="143490"/>
                </a:lnTo>
                <a:lnTo>
                  <a:pt x="98356" y="137906"/>
                </a:lnTo>
                <a:lnTo>
                  <a:pt x="101497" y="130379"/>
                </a:lnTo>
                <a:lnTo>
                  <a:pt x="103775" y="122367"/>
                </a:lnTo>
                <a:lnTo>
                  <a:pt x="105089" y="116540"/>
                </a:lnTo>
                <a:lnTo>
                  <a:pt x="105745" y="115893"/>
                </a:lnTo>
                <a:lnTo>
                  <a:pt x="112314" y="115893"/>
                </a:lnTo>
                <a:lnTo>
                  <a:pt x="112314" y="119777"/>
                </a:lnTo>
                <a:lnTo>
                  <a:pt x="109029" y="132079"/>
                </a:lnTo>
                <a:lnTo>
                  <a:pt x="104432" y="140496"/>
                </a:lnTo>
                <a:lnTo>
                  <a:pt x="101279" y="145675"/>
                </a:lnTo>
                <a:close/>
              </a:path>
              <a:path w="113029" h="151764">
                <a:moveTo>
                  <a:pt x="95237" y="151502"/>
                </a:moveTo>
                <a:lnTo>
                  <a:pt x="87355" y="151502"/>
                </a:lnTo>
                <a:lnTo>
                  <a:pt x="81916" y="150997"/>
                </a:lnTo>
                <a:lnTo>
                  <a:pt x="75368" y="148913"/>
                </a:lnTo>
                <a:lnTo>
                  <a:pt x="69067" y="144401"/>
                </a:lnTo>
                <a:lnTo>
                  <a:pt x="64367" y="136611"/>
                </a:lnTo>
                <a:lnTo>
                  <a:pt x="80787" y="136611"/>
                </a:lnTo>
                <a:lnTo>
                  <a:pt x="80787" y="141143"/>
                </a:lnTo>
                <a:lnTo>
                  <a:pt x="82100" y="145675"/>
                </a:lnTo>
                <a:lnTo>
                  <a:pt x="101279" y="145675"/>
                </a:lnTo>
                <a:lnTo>
                  <a:pt x="100491" y="146970"/>
                </a:lnTo>
                <a:lnTo>
                  <a:pt x="95237" y="151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EC7D7479-C51A-426F-A46A-5F31996D3A50}"/>
              </a:ext>
            </a:extLst>
          </p:cNvPr>
          <p:cNvSpPr/>
          <p:nvPr/>
        </p:nvSpPr>
        <p:spPr>
          <a:xfrm>
            <a:off x="3929010" y="6181826"/>
            <a:ext cx="163830" cy="245745"/>
          </a:xfrm>
          <a:custGeom>
            <a:avLst/>
            <a:gdLst/>
            <a:ahLst/>
            <a:cxnLst/>
            <a:rect l="l" t="t" r="r" b="b"/>
            <a:pathLst>
              <a:path w="163830" h="245745">
                <a:moveTo>
                  <a:pt x="51079" y="189580"/>
                </a:moveTo>
                <a:lnTo>
                  <a:pt x="27260" y="184338"/>
                </a:lnTo>
                <a:lnTo>
                  <a:pt x="11462" y="170560"/>
                </a:lnTo>
                <a:lnTo>
                  <a:pt x="2702" y="151169"/>
                </a:lnTo>
                <a:lnTo>
                  <a:pt x="0" y="129089"/>
                </a:lnTo>
                <a:lnTo>
                  <a:pt x="10365" y="79190"/>
                </a:lnTo>
                <a:lnTo>
                  <a:pt x="38155" y="38118"/>
                </a:lnTo>
                <a:lnTo>
                  <a:pt x="78407" y="10260"/>
                </a:lnTo>
                <a:lnTo>
                  <a:pt x="126159" y="0"/>
                </a:lnTo>
                <a:lnTo>
                  <a:pt x="130361" y="58"/>
                </a:lnTo>
                <a:lnTo>
                  <a:pt x="136236" y="467"/>
                </a:lnTo>
                <a:lnTo>
                  <a:pt x="143380" y="1578"/>
                </a:lnTo>
                <a:lnTo>
                  <a:pt x="151390" y="3741"/>
                </a:lnTo>
                <a:lnTo>
                  <a:pt x="155083" y="4365"/>
                </a:lnTo>
                <a:lnTo>
                  <a:pt x="163699" y="7483"/>
                </a:lnTo>
                <a:lnTo>
                  <a:pt x="163699" y="16214"/>
                </a:lnTo>
                <a:lnTo>
                  <a:pt x="107081" y="16214"/>
                </a:lnTo>
                <a:lnTo>
                  <a:pt x="85436" y="18806"/>
                </a:lnTo>
                <a:lnTo>
                  <a:pt x="51079" y="41782"/>
                </a:lnTo>
                <a:lnTo>
                  <a:pt x="31924" y="77952"/>
                </a:lnTo>
                <a:lnTo>
                  <a:pt x="25231" y="115993"/>
                </a:lnTo>
                <a:lnTo>
                  <a:pt x="28270" y="139164"/>
                </a:lnTo>
                <a:lnTo>
                  <a:pt x="37078" y="157308"/>
                </a:lnTo>
                <a:lnTo>
                  <a:pt x="51194" y="169137"/>
                </a:lnTo>
                <a:lnTo>
                  <a:pt x="70156" y="173366"/>
                </a:lnTo>
                <a:lnTo>
                  <a:pt x="100378" y="173366"/>
                </a:lnTo>
                <a:lnTo>
                  <a:pt x="100148" y="173532"/>
                </a:lnTo>
                <a:lnTo>
                  <a:pt x="84234" y="182019"/>
                </a:lnTo>
                <a:lnTo>
                  <a:pt x="67743" y="187583"/>
                </a:lnTo>
                <a:lnTo>
                  <a:pt x="51079" y="189580"/>
                </a:lnTo>
                <a:close/>
              </a:path>
              <a:path w="163830" h="245745">
                <a:moveTo>
                  <a:pt x="123697" y="69221"/>
                </a:moveTo>
                <a:lnTo>
                  <a:pt x="120620" y="69221"/>
                </a:lnTo>
                <a:lnTo>
                  <a:pt x="120620" y="65480"/>
                </a:lnTo>
                <a:lnTo>
                  <a:pt x="122466" y="63609"/>
                </a:lnTo>
                <a:lnTo>
                  <a:pt x="125582" y="59351"/>
                </a:lnTo>
                <a:lnTo>
                  <a:pt x="131236" y="51058"/>
                </a:lnTo>
                <a:lnTo>
                  <a:pt x="136659" y="41246"/>
                </a:lnTo>
                <a:lnTo>
                  <a:pt x="139082" y="32428"/>
                </a:lnTo>
                <a:lnTo>
                  <a:pt x="139082" y="23073"/>
                </a:lnTo>
                <a:lnTo>
                  <a:pt x="131697" y="20579"/>
                </a:lnTo>
                <a:lnTo>
                  <a:pt x="128620" y="19332"/>
                </a:lnTo>
                <a:lnTo>
                  <a:pt x="121235" y="17461"/>
                </a:lnTo>
                <a:lnTo>
                  <a:pt x="112620" y="16214"/>
                </a:lnTo>
                <a:lnTo>
                  <a:pt x="163699" y="16214"/>
                </a:lnTo>
                <a:lnTo>
                  <a:pt x="163699" y="19955"/>
                </a:lnTo>
                <a:lnTo>
                  <a:pt x="161833" y="28403"/>
                </a:lnTo>
                <a:lnTo>
                  <a:pt x="137082" y="63765"/>
                </a:lnTo>
                <a:lnTo>
                  <a:pt x="130332" y="67779"/>
                </a:lnTo>
                <a:lnTo>
                  <a:pt x="123697" y="69221"/>
                </a:lnTo>
                <a:close/>
              </a:path>
              <a:path w="163830" h="245745">
                <a:moveTo>
                  <a:pt x="100378" y="173366"/>
                </a:moveTo>
                <a:lnTo>
                  <a:pt x="70156" y="173366"/>
                </a:lnTo>
                <a:lnTo>
                  <a:pt x="94244" y="166292"/>
                </a:lnTo>
                <a:lnTo>
                  <a:pt x="111466" y="149980"/>
                </a:lnTo>
                <a:lnTo>
                  <a:pt x="122341" y="131798"/>
                </a:lnTo>
                <a:lnTo>
                  <a:pt x="127389" y="119111"/>
                </a:lnTo>
                <a:lnTo>
                  <a:pt x="129236" y="111628"/>
                </a:lnTo>
                <a:lnTo>
                  <a:pt x="129236" y="110380"/>
                </a:lnTo>
                <a:lnTo>
                  <a:pt x="136005" y="106015"/>
                </a:lnTo>
                <a:lnTo>
                  <a:pt x="142159" y="101650"/>
                </a:lnTo>
                <a:lnTo>
                  <a:pt x="147698" y="99779"/>
                </a:lnTo>
                <a:lnTo>
                  <a:pt x="152621" y="99779"/>
                </a:lnTo>
                <a:lnTo>
                  <a:pt x="153237" y="101026"/>
                </a:lnTo>
                <a:lnTo>
                  <a:pt x="153237" y="102897"/>
                </a:lnTo>
                <a:lnTo>
                  <a:pt x="141544" y="148421"/>
                </a:lnTo>
                <a:lnTo>
                  <a:pt x="136886" y="162765"/>
                </a:lnTo>
                <a:lnTo>
                  <a:pt x="115081" y="162765"/>
                </a:lnTo>
                <a:lnTo>
                  <a:pt x="100378" y="173366"/>
                </a:lnTo>
                <a:close/>
              </a:path>
              <a:path w="163830" h="245745">
                <a:moveTo>
                  <a:pt x="94347" y="228868"/>
                </a:moveTo>
                <a:lnTo>
                  <a:pt x="68925" y="228868"/>
                </a:lnTo>
                <a:lnTo>
                  <a:pt x="76108" y="228459"/>
                </a:lnTo>
                <a:lnTo>
                  <a:pt x="82541" y="226062"/>
                </a:lnTo>
                <a:lnTo>
                  <a:pt x="104235" y="193712"/>
                </a:lnTo>
                <a:lnTo>
                  <a:pt x="115081" y="162765"/>
                </a:lnTo>
                <a:lnTo>
                  <a:pt x="136886" y="162765"/>
                </a:lnTo>
                <a:lnTo>
                  <a:pt x="133063" y="173415"/>
                </a:lnTo>
                <a:lnTo>
                  <a:pt x="128005" y="185839"/>
                </a:lnTo>
                <a:lnTo>
                  <a:pt x="109389" y="215714"/>
                </a:lnTo>
                <a:lnTo>
                  <a:pt x="94347" y="228868"/>
                </a:lnTo>
                <a:close/>
              </a:path>
              <a:path w="163830" h="245745">
                <a:moveTo>
                  <a:pt x="49848" y="245706"/>
                </a:moveTo>
                <a:lnTo>
                  <a:pt x="30760" y="243718"/>
                </a:lnTo>
                <a:lnTo>
                  <a:pt x="15769" y="239158"/>
                </a:lnTo>
                <a:lnTo>
                  <a:pt x="5971" y="234130"/>
                </a:lnTo>
                <a:lnTo>
                  <a:pt x="2461" y="230739"/>
                </a:lnTo>
                <a:lnTo>
                  <a:pt x="4298" y="227270"/>
                </a:lnTo>
                <a:lnTo>
                  <a:pt x="9308" y="222632"/>
                </a:lnTo>
                <a:lnTo>
                  <a:pt x="16741" y="218462"/>
                </a:lnTo>
                <a:lnTo>
                  <a:pt x="25847" y="216396"/>
                </a:lnTo>
                <a:lnTo>
                  <a:pt x="39155" y="223343"/>
                </a:lnTo>
                <a:lnTo>
                  <a:pt x="52002" y="227075"/>
                </a:lnTo>
                <a:lnTo>
                  <a:pt x="62541" y="228586"/>
                </a:lnTo>
                <a:lnTo>
                  <a:pt x="68925" y="228868"/>
                </a:lnTo>
                <a:lnTo>
                  <a:pt x="94347" y="228868"/>
                </a:lnTo>
                <a:lnTo>
                  <a:pt x="88465" y="234013"/>
                </a:lnTo>
                <a:lnTo>
                  <a:pt x="67772" y="243192"/>
                </a:lnTo>
                <a:lnTo>
                  <a:pt x="49848" y="24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A58EFE45-D399-4314-8428-6FBF1091BD93}"/>
              </a:ext>
            </a:extLst>
          </p:cNvPr>
          <p:cNvSpPr/>
          <p:nvPr/>
        </p:nvSpPr>
        <p:spPr>
          <a:xfrm>
            <a:off x="4206564" y="628814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7397E53A-371E-44E7-B338-45A57F98F26A}"/>
              </a:ext>
            </a:extLst>
          </p:cNvPr>
          <p:cNvSpPr/>
          <p:nvPr/>
        </p:nvSpPr>
        <p:spPr>
          <a:xfrm>
            <a:off x="4206564" y="6346145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700" y="0"/>
                </a:lnTo>
              </a:path>
            </a:pathLst>
          </a:custGeom>
          <a:ln w="11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30FE9938-3B95-4E3C-A417-A9CA3F61A9AF}"/>
              </a:ext>
            </a:extLst>
          </p:cNvPr>
          <p:cNvSpPr/>
          <p:nvPr/>
        </p:nvSpPr>
        <p:spPr>
          <a:xfrm>
            <a:off x="4522270" y="61681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104619" y="298090"/>
                </a:moveTo>
                <a:lnTo>
                  <a:pt x="99081" y="298090"/>
                </a:lnTo>
                <a:lnTo>
                  <a:pt x="89071" y="297467"/>
                </a:lnTo>
                <a:lnTo>
                  <a:pt x="48434" y="277998"/>
                </a:lnTo>
                <a:lnTo>
                  <a:pt x="42463" y="252566"/>
                </a:lnTo>
                <a:lnTo>
                  <a:pt x="42463" y="182097"/>
                </a:lnTo>
                <a:lnTo>
                  <a:pt x="41232" y="178979"/>
                </a:lnTo>
                <a:lnTo>
                  <a:pt x="36943" y="168923"/>
                </a:lnTo>
                <a:lnTo>
                  <a:pt x="29078" y="160738"/>
                </a:lnTo>
                <a:lnTo>
                  <a:pt x="18212" y="155125"/>
                </a:lnTo>
                <a:lnTo>
                  <a:pt x="4923" y="152787"/>
                </a:lnTo>
                <a:lnTo>
                  <a:pt x="1846" y="152163"/>
                </a:lnTo>
                <a:lnTo>
                  <a:pt x="0" y="152163"/>
                </a:lnTo>
                <a:lnTo>
                  <a:pt x="0" y="147174"/>
                </a:lnTo>
                <a:lnTo>
                  <a:pt x="2461" y="145927"/>
                </a:lnTo>
                <a:lnTo>
                  <a:pt x="8269" y="145693"/>
                </a:lnTo>
                <a:lnTo>
                  <a:pt x="15231" y="144524"/>
                </a:lnTo>
                <a:lnTo>
                  <a:pt x="42280" y="113859"/>
                </a:lnTo>
                <a:lnTo>
                  <a:pt x="42463" y="105391"/>
                </a:lnTo>
                <a:lnTo>
                  <a:pt x="42463" y="37417"/>
                </a:lnTo>
                <a:lnTo>
                  <a:pt x="47155" y="22362"/>
                </a:lnTo>
                <a:lnTo>
                  <a:pt x="59694" y="10523"/>
                </a:lnTo>
                <a:lnTo>
                  <a:pt x="77772" y="2777"/>
                </a:lnTo>
                <a:lnTo>
                  <a:pt x="99081" y="0"/>
                </a:lnTo>
                <a:lnTo>
                  <a:pt x="104619" y="0"/>
                </a:lnTo>
                <a:lnTo>
                  <a:pt x="104619" y="4988"/>
                </a:lnTo>
                <a:lnTo>
                  <a:pt x="103388" y="6236"/>
                </a:lnTo>
                <a:lnTo>
                  <a:pt x="101542" y="6859"/>
                </a:lnTo>
                <a:lnTo>
                  <a:pt x="81888" y="11147"/>
                </a:lnTo>
                <a:lnTo>
                  <a:pt x="69849" y="19644"/>
                </a:lnTo>
                <a:lnTo>
                  <a:pt x="63810" y="30011"/>
                </a:lnTo>
                <a:lnTo>
                  <a:pt x="62156" y="39911"/>
                </a:lnTo>
                <a:lnTo>
                  <a:pt x="62156" y="111628"/>
                </a:lnTo>
                <a:lnTo>
                  <a:pt x="60137" y="123613"/>
                </a:lnTo>
                <a:lnTo>
                  <a:pt x="53848" y="134078"/>
                </a:lnTo>
                <a:lnTo>
                  <a:pt x="42944" y="142672"/>
                </a:lnTo>
                <a:lnTo>
                  <a:pt x="27078" y="149045"/>
                </a:lnTo>
                <a:lnTo>
                  <a:pt x="33501" y="151072"/>
                </a:lnTo>
                <a:lnTo>
                  <a:pt x="61627" y="180099"/>
                </a:lnTo>
                <a:lnTo>
                  <a:pt x="62156" y="188957"/>
                </a:lnTo>
                <a:lnTo>
                  <a:pt x="62156" y="263167"/>
                </a:lnTo>
                <a:lnTo>
                  <a:pt x="62771" y="265662"/>
                </a:lnTo>
                <a:lnTo>
                  <a:pt x="67502" y="276156"/>
                </a:lnTo>
                <a:lnTo>
                  <a:pt x="75695" y="284137"/>
                </a:lnTo>
                <a:lnTo>
                  <a:pt x="86657" y="289428"/>
                </a:lnTo>
                <a:lnTo>
                  <a:pt x="99696" y="291854"/>
                </a:lnTo>
                <a:lnTo>
                  <a:pt x="104619" y="291854"/>
                </a:lnTo>
                <a:lnTo>
                  <a:pt x="104619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721A0A63-B048-4DBE-955E-9CC44A331E41}"/>
              </a:ext>
            </a:extLst>
          </p:cNvPr>
          <p:cNvSpPr/>
          <p:nvPr/>
        </p:nvSpPr>
        <p:spPr>
          <a:xfrm>
            <a:off x="4658270" y="6188058"/>
            <a:ext cx="184150" cy="217170"/>
          </a:xfrm>
          <a:custGeom>
            <a:avLst/>
            <a:gdLst/>
            <a:ahLst/>
            <a:cxnLst/>
            <a:rect l="l" t="t" r="r" b="b"/>
            <a:pathLst>
              <a:path w="184150" h="217170">
                <a:moveTo>
                  <a:pt x="46155" y="217020"/>
                </a:moveTo>
                <a:lnTo>
                  <a:pt x="44309" y="217020"/>
                </a:lnTo>
                <a:lnTo>
                  <a:pt x="44309" y="207042"/>
                </a:lnTo>
                <a:lnTo>
                  <a:pt x="47021" y="189385"/>
                </a:lnTo>
                <a:lnTo>
                  <a:pt x="49386" y="167753"/>
                </a:lnTo>
                <a:lnTo>
                  <a:pt x="51059" y="144251"/>
                </a:lnTo>
                <a:lnTo>
                  <a:pt x="51694" y="120982"/>
                </a:lnTo>
                <a:lnTo>
                  <a:pt x="50540" y="90736"/>
                </a:lnTo>
                <a:lnTo>
                  <a:pt x="44771" y="56749"/>
                </a:lnTo>
                <a:lnTo>
                  <a:pt x="30924" y="28374"/>
                </a:lnTo>
                <a:lnTo>
                  <a:pt x="5538" y="14966"/>
                </a:lnTo>
                <a:lnTo>
                  <a:pt x="0" y="14966"/>
                </a:lnTo>
                <a:lnTo>
                  <a:pt x="0" y="8730"/>
                </a:lnTo>
                <a:lnTo>
                  <a:pt x="10461" y="0"/>
                </a:lnTo>
                <a:lnTo>
                  <a:pt x="20308" y="0"/>
                </a:lnTo>
                <a:lnTo>
                  <a:pt x="51261" y="14265"/>
                </a:lnTo>
                <a:lnTo>
                  <a:pt x="67156" y="47239"/>
                </a:lnTo>
                <a:lnTo>
                  <a:pt x="73012" y="84188"/>
                </a:lnTo>
                <a:lnTo>
                  <a:pt x="73849" y="110380"/>
                </a:lnTo>
                <a:lnTo>
                  <a:pt x="73781" y="117669"/>
                </a:lnTo>
                <a:lnTo>
                  <a:pt x="73310" y="132207"/>
                </a:lnTo>
                <a:lnTo>
                  <a:pt x="72031" y="152826"/>
                </a:lnTo>
                <a:lnTo>
                  <a:pt x="69541" y="178355"/>
                </a:lnTo>
                <a:lnTo>
                  <a:pt x="93301" y="178355"/>
                </a:lnTo>
                <a:lnTo>
                  <a:pt x="89234" y="182409"/>
                </a:lnTo>
                <a:lnTo>
                  <a:pt x="59675" y="207548"/>
                </a:lnTo>
                <a:lnTo>
                  <a:pt x="46155" y="217020"/>
                </a:lnTo>
                <a:close/>
              </a:path>
              <a:path w="184150" h="217170">
                <a:moveTo>
                  <a:pt x="93301" y="178355"/>
                </a:moveTo>
                <a:lnTo>
                  <a:pt x="69541" y="178355"/>
                </a:lnTo>
                <a:lnTo>
                  <a:pt x="106696" y="145352"/>
                </a:lnTo>
                <a:lnTo>
                  <a:pt x="139236" y="109835"/>
                </a:lnTo>
                <a:lnTo>
                  <a:pt x="162314" y="77241"/>
                </a:lnTo>
                <a:lnTo>
                  <a:pt x="171084" y="53007"/>
                </a:lnTo>
                <a:lnTo>
                  <a:pt x="170199" y="46206"/>
                </a:lnTo>
                <a:lnTo>
                  <a:pt x="166776" y="38352"/>
                </a:lnTo>
                <a:lnTo>
                  <a:pt x="159660" y="31434"/>
                </a:lnTo>
                <a:lnTo>
                  <a:pt x="147698" y="27439"/>
                </a:lnTo>
                <a:lnTo>
                  <a:pt x="142775" y="27439"/>
                </a:lnTo>
                <a:lnTo>
                  <a:pt x="142775" y="23073"/>
                </a:lnTo>
                <a:lnTo>
                  <a:pt x="143582" y="17627"/>
                </a:lnTo>
                <a:lnTo>
                  <a:pt x="146006" y="9899"/>
                </a:lnTo>
                <a:lnTo>
                  <a:pt x="150044" y="2991"/>
                </a:lnTo>
                <a:lnTo>
                  <a:pt x="155698" y="0"/>
                </a:lnTo>
                <a:lnTo>
                  <a:pt x="165054" y="1861"/>
                </a:lnTo>
                <a:lnTo>
                  <a:pt x="174238" y="7873"/>
                </a:lnTo>
                <a:lnTo>
                  <a:pt x="181228" y="18679"/>
                </a:lnTo>
                <a:lnTo>
                  <a:pt x="184007" y="34922"/>
                </a:lnTo>
                <a:lnTo>
                  <a:pt x="182046" y="50922"/>
                </a:lnTo>
                <a:lnTo>
                  <a:pt x="176622" y="68442"/>
                </a:lnTo>
                <a:lnTo>
                  <a:pt x="168430" y="86663"/>
                </a:lnTo>
                <a:lnTo>
                  <a:pt x="158160" y="104768"/>
                </a:lnTo>
                <a:lnTo>
                  <a:pt x="125255" y="146511"/>
                </a:lnTo>
                <a:lnTo>
                  <a:pt x="93301" y="178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0EBA3750-E5F4-4782-8B38-A7D9353CE776}"/>
              </a:ext>
            </a:extLst>
          </p:cNvPr>
          <p:cNvSpPr/>
          <p:nvPr/>
        </p:nvSpPr>
        <p:spPr>
          <a:xfrm>
            <a:off x="4877976" y="6360182"/>
            <a:ext cx="34925" cy="89535"/>
          </a:xfrm>
          <a:custGeom>
            <a:avLst/>
            <a:gdLst/>
            <a:ahLst/>
            <a:cxnLst/>
            <a:rect l="l" t="t" r="r" b="b"/>
            <a:pathLst>
              <a:path w="34925" h="89535">
                <a:moveTo>
                  <a:pt x="19077" y="31804"/>
                </a:moveTo>
                <a:lnTo>
                  <a:pt x="6154" y="31804"/>
                </a:lnTo>
                <a:lnTo>
                  <a:pt x="0" y="23697"/>
                </a:lnTo>
                <a:lnTo>
                  <a:pt x="0" y="7483"/>
                </a:lnTo>
                <a:lnTo>
                  <a:pt x="6154" y="0"/>
                </a:lnTo>
                <a:lnTo>
                  <a:pt x="15385" y="0"/>
                </a:lnTo>
                <a:lnTo>
                  <a:pt x="23299" y="2153"/>
                </a:lnTo>
                <a:lnTo>
                  <a:pt x="29308" y="8340"/>
                </a:lnTo>
                <a:lnTo>
                  <a:pt x="33126" y="18153"/>
                </a:lnTo>
                <a:lnTo>
                  <a:pt x="34015" y="26815"/>
                </a:lnTo>
                <a:lnTo>
                  <a:pt x="27078" y="26815"/>
                </a:lnTo>
                <a:lnTo>
                  <a:pt x="27078" y="27439"/>
                </a:lnTo>
                <a:lnTo>
                  <a:pt x="25847" y="28062"/>
                </a:lnTo>
                <a:lnTo>
                  <a:pt x="22770" y="30557"/>
                </a:lnTo>
                <a:lnTo>
                  <a:pt x="19077" y="31804"/>
                </a:lnTo>
                <a:close/>
              </a:path>
              <a:path w="34925" h="89535">
                <a:moveTo>
                  <a:pt x="8000" y="89177"/>
                </a:moveTo>
                <a:lnTo>
                  <a:pt x="6154" y="89177"/>
                </a:lnTo>
                <a:lnTo>
                  <a:pt x="4923" y="87930"/>
                </a:lnTo>
                <a:lnTo>
                  <a:pt x="4923" y="84188"/>
                </a:lnTo>
                <a:lnTo>
                  <a:pt x="8000" y="81070"/>
                </a:lnTo>
                <a:lnTo>
                  <a:pt x="15231" y="72223"/>
                </a:lnTo>
                <a:lnTo>
                  <a:pt x="21539" y="60803"/>
                </a:lnTo>
                <a:lnTo>
                  <a:pt x="26001" y="47044"/>
                </a:lnTo>
                <a:lnTo>
                  <a:pt x="27693" y="31181"/>
                </a:lnTo>
                <a:lnTo>
                  <a:pt x="27693" y="26815"/>
                </a:lnTo>
                <a:lnTo>
                  <a:pt x="34015" y="26815"/>
                </a:lnTo>
                <a:lnTo>
                  <a:pt x="34462" y="31181"/>
                </a:lnTo>
                <a:lnTo>
                  <a:pt x="30760" y="54976"/>
                </a:lnTo>
                <a:lnTo>
                  <a:pt x="22385" y="73275"/>
                </a:lnTo>
                <a:lnTo>
                  <a:pt x="13433" y="85026"/>
                </a:lnTo>
                <a:lnTo>
                  <a:pt x="8000" y="89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D2770F2B-D6DE-4D08-97FA-112B3413DD11}"/>
              </a:ext>
            </a:extLst>
          </p:cNvPr>
          <p:cNvSpPr/>
          <p:nvPr/>
        </p:nvSpPr>
        <p:spPr>
          <a:xfrm>
            <a:off x="4991822" y="6181827"/>
            <a:ext cx="158750" cy="216535"/>
          </a:xfrm>
          <a:custGeom>
            <a:avLst/>
            <a:gdLst/>
            <a:ahLst/>
            <a:cxnLst/>
            <a:rect l="l" t="t" r="r" b="b"/>
            <a:pathLst>
              <a:path w="158750" h="216535">
                <a:moveTo>
                  <a:pt x="49848" y="216396"/>
                </a:moveTo>
                <a:lnTo>
                  <a:pt x="30116" y="213804"/>
                </a:lnTo>
                <a:lnTo>
                  <a:pt x="14308" y="206418"/>
                </a:lnTo>
                <a:lnTo>
                  <a:pt x="3807" y="194823"/>
                </a:lnTo>
                <a:lnTo>
                  <a:pt x="0" y="179602"/>
                </a:lnTo>
                <a:lnTo>
                  <a:pt x="1403" y="169088"/>
                </a:lnTo>
                <a:lnTo>
                  <a:pt x="8923" y="150214"/>
                </a:lnTo>
                <a:lnTo>
                  <a:pt x="27520" y="126546"/>
                </a:lnTo>
                <a:lnTo>
                  <a:pt x="62156" y="101650"/>
                </a:lnTo>
                <a:lnTo>
                  <a:pt x="51598" y="96836"/>
                </a:lnTo>
                <a:lnTo>
                  <a:pt x="42771" y="89801"/>
                </a:lnTo>
                <a:lnTo>
                  <a:pt x="36713" y="80427"/>
                </a:lnTo>
                <a:lnTo>
                  <a:pt x="34462" y="68598"/>
                </a:lnTo>
                <a:lnTo>
                  <a:pt x="42876" y="42357"/>
                </a:lnTo>
                <a:lnTo>
                  <a:pt x="64387" y="20501"/>
                </a:lnTo>
                <a:lnTo>
                  <a:pt x="93398" y="5544"/>
                </a:lnTo>
                <a:lnTo>
                  <a:pt x="124312" y="0"/>
                </a:lnTo>
                <a:lnTo>
                  <a:pt x="135313" y="662"/>
                </a:lnTo>
                <a:lnTo>
                  <a:pt x="146313" y="3429"/>
                </a:lnTo>
                <a:lnTo>
                  <a:pt x="154775" y="9471"/>
                </a:lnTo>
                <a:lnTo>
                  <a:pt x="156952" y="16214"/>
                </a:lnTo>
                <a:lnTo>
                  <a:pt x="105235" y="16214"/>
                </a:lnTo>
                <a:lnTo>
                  <a:pt x="80628" y="21388"/>
                </a:lnTo>
                <a:lnTo>
                  <a:pt x="66695" y="33285"/>
                </a:lnTo>
                <a:lnTo>
                  <a:pt x="60492" y="46469"/>
                </a:lnTo>
                <a:lnTo>
                  <a:pt x="59079" y="55502"/>
                </a:lnTo>
                <a:lnTo>
                  <a:pt x="61069" y="65597"/>
                </a:lnTo>
                <a:lnTo>
                  <a:pt x="68541" y="76393"/>
                </a:lnTo>
                <a:lnTo>
                  <a:pt x="83743" y="85319"/>
                </a:lnTo>
                <a:lnTo>
                  <a:pt x="108927" y="89801"/>
                </a:lnTo>
                <a:lnTo>
                  <a:pt x="110773" y="89801"/>
                </a:lnTo>
                <a:lnTo>
                  <a:pt x="112004" y="90425"/>
                </a:lnTo>
                <a:lnTo>
                  <a:pt x="112004" y="92295"/>
                </a:lnTo>
                <a:lnTo>
                  <a:pt x="110158" y="95755"/>
                </a:lnTo>
                <a:lnTo>
                  <a:pt x="105081" y="100324"/>
                </a:lnTo>
                <a:lnTo>
                  <a:pt x="97465" y="104310"/>
                </a:lnTo>
                <a:lnTo>
                  <a:pt x="88003" y="106015"/>
                </a:lnTo>
                <a:lnTo>
                  <a:pt x="58463" y="114239"/>
                </a:lnTo>
                <a:lnTo>
                  <a:pt x="39078" y="131583"/>
                </a:lnTo>
                <a:lnTo>
                  <a:pt x="28462" y="151267"/>
                </a:lnTo>
                <a:lnTo>
                  <a:pt x="25231" y="166506"/>
                </a:lnTo>
                <a:lnTo>
                  <a:pt x="29116" y="181239"/>
                </a:lnTo>
                <a:lnTo>
                  <a:pt x="39232" y="191763"/>
                </a:lnTo>
                <a:lnTo>
                  <a:pt x="53271" y="198077"/>
                </a:lnTo>
                <a:lnTo>
                  <a:pt x="68925" y="200182"/>
                </a:lnTo>
                <a:lnTo>
                  <a:pt x="99262" y="200182"/>
                </a:lnTo>
                <a:lnTo>
                  <a:pt x="84465" y="208990"/>
                </a:lnTo>
                <a:lnTo>
                  <a:pt x="49848" y="216396"/>
                </a:lnTo>
                <a:close/>
              </a:path>
              <a:path w="158750" h="216535">
                <a:moveTo>
                  <a:pt x="131082" y="48642"/>
                </a:moveTo>
                <a:lnTo>
                  <a:pt x="128005" y="48642"/>
                </a:lnTo>
                <a:lnTo>
                  <a:pt x="128005" y="45524"/>
                </a:lnTo>
                <a:lnTo>
                  <a:pt x="128620" y="44277"/>
                </a:lnTo>
                <a:lnTo>
                  <a:pt x="129236" y="43653"/>
                </a:lnTo>
                <a:lnTo>
                  <a:pt x="130466" y="41782"/>
                </a:lnTo>
                <a:lnTo>
                  <a:pt x="132928" y="37417"/>
                </a:lnTo>
                <a:lnTo>
                  <a:pt x="132928" y="32428"/>
                </a:lnTo>
                <a:lnTo>
                  <a:pt x="129380" y="23580"/>
                </a:lnTo>
                <a:lnTo>
                  <a:pt x="121158" y="18708"/>
                </a:lnTo>
                <a:lnTo>
                  <a:pt x="111898" y="16642"/>
                </a:lnTo>
                <a:lnTo>
                  <a:pt x="105235" y="16214"/>
                </a:lnTo>
                <a:lnTo>
                  <a:pt x="156952" y="16214"/>
                </a:lnTo>
                <a:lnTo>
                  <a:pt x="158160" y="19955"/>
                </a:lnTo>
                <a:lnTo>
                  <a:pt x="155141" y="31804"/>
                </a:lnTo>
                <a:lnTo>
                  <a:pt x="147852" y="40847"/>
                </a:lnTo>
                <a:lnTo>
                  <a:pt x="138948" y="46615"/>
                </a:lnTo>
                <a:lnTo>
                  <a:pt x="131082" y="48642"/>
                </a:lnTo>
                <a:close/>
              </a:path>
              <a:path w="158750" h="216535">
                <a:moveTo>
                  <a:pt x="99262" y="200182"/>
                </a:moveTo>
                <a:lnTo>
                  <a:pt x="68925" y="200182"/>
                </a:lnTo>
                <a:lnTo>
                  <a:pt x="86243" y="197317"/>
                </a:lnTo>
                <a:lnTo>
                  <a:pt x="99004" y="190360"/>
                </a:lnTo>
                <a:lnTo>
                  <a:pt x="107956" y="181765"/>
                </a:lnTo>
                <a:lnTo>
                  <a:pt x="113850" y="173990"/>
                </a:lnTo>
                <a:lnTo>
                  <a:pt x="120620" y="165259"/>
                </a:lnTo>
                <a:lnTo>
                  <a:pt x="131697" y="160894"/>
                </a:lnTo>
                <a:lnTo>
                  <a:pt x="136621" y="160894"/>
                </a:lnTo>
                <a:lnTo>
                  <a:pt x="138467" y="161517"/>
                </a:lnTo>
                <a:lnTo>
                  <a:pt x="138467" y="163388"/>
                </a:lnTo>
                <a:lnTo>
                  <a:pt x="131543" y="174302"/>
                </a:lnTo>
                <a:lnTo>
                  <a:pt x="112620" y="192231"/>
                </a:lnTo>
                <a:lnTo>
                  <a:pt x="99262" y="2001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96307F12-77EB-45B9-8179-54CACDAFC646}"/>
              </a:ext>
            </a:extLst>
          </p:cNvPr>
          <p:cNvSpPr/>
          <p:nvPr/>
        </p:nvSpPr>
        <p:spPr>
          <a:xfrm>
            <a:off x="5186297" y="6168102"/>
            <a:ext cx="104775" cy="298450"/>
          </a:xfrm>
          <a:custGeom>
            <a:avLst/>
            <a:gdLst/>
            <a:ahLst/>
            <a:cxnLst/>
            <a:rect l="l" t="t" r="r" b="b"/>
            <a:pathLst>
              <a:path w="104775" h="298450">
                <a:moveTo>
                  <a:pt x="5538" y="298090"/>
                </a:moveTo>
                <a:lnTo>
                  <a:pt x="0" y="298090"/>
                </a:lnTo>
                <a:lnTo>
                  <a:pt x="0" y="293101"/>
                </a:lnTo>
                <a:lnTo>
                  <a:pt x="1230" y="291854"/>
                </a:lnTo>
                <a:lnTo>
                  <a:pt x="2461" y="291854"/>
                </a:lnTo>
                <a:lnTo>
                  <a:pt x="22212" y="287304"/>
                </a:lnTo>
                <a:lnTo>
                  <a:pt x="34462" y="278836"/>
                </a:lnTo>
                <a:lnTo>
                  <a:pt x="40713" y="268614"/>
                </a:lnTo>
                <a:lnTo>
                  <a:pt x="42463" y="258802"/>
                </a:lnTo>
                <a:lnTo>
                  <a:pt x="42463" y="187086"/>
                </a:lnTo>
                <a:lnTo>
                  <a:pt x="44473" y="174740"/>
                </a:lnTo>
                <a:lnTo>
                  <a:pt x="50694" y="164090"/>
                </a:lnTo>
                <a:lnTo>
                  <a:pt x="61416" y="155427"/>
                </a:lnTo>
                <a:lnTo>
                  <a:pt x="76926" y="149045"/>
                </a:lnTo>
                <a:lnTo>
                  <a:pt x="68925" y="146550"/>
                </a:lnTo>
                <a:lnTo>
                  <a:pt x="42992" y="118000"/>
                </a:lnTo>
                <a:lnTo>
                  <a:pt x="42463" y="109133"/>
                </a:lnTo>
                <a:lnTo>
                  <a:pt x="42463" y="35546"/>
                </a:lnTo>
                <a:lnTo>
                  <a:pt x="41232" y="32428"/>
                </a:lnTo>
                <a:lnTo>
                  <a:pt x="36597" y="22294"/>
                </a:lnTo>
                <a:lnTo>
                  <a:pt x="28616" y="14499"/>
                </a:lnTo>
                <a:lnTo>
                  <a:pt x="17866" y="9276"/>
                </a:lnTo>
                <a:lnTo>
                  <a:pt x="4923" y="6859"/>
                </a:lnTo>
                <a:lnTo>
                  <a:pt x="1846" y="6236"/>
                </a:lnTo>
                <a:lnTo>
                  <a:pt x="0" y="6236"/>
                </a:lnTo>
                <a:lnTo>
                  <a:pt x="0" y="0"/>
                </a:lnTo>
                <a:lnTo>
                  <a:pt x="5538" y="0"/>
                </a:lnTo>
                <a:lnTo>
                  <a:pt x="14942" y="633"/>
                </a:lnTo>
                <a:lnTo>
                  <a:pt x="56185" y="20618"/>
                </a:lnTo>
                <a:lnTo>
                  <a:pt x="62156" y="45524"/>
                </a:lnTo>
                <a:lnTo>
                  <a:pt x="62156" y="115993"/>
                </a:lnTo>
                <a:lnTo>
                  <a:pt x="62771" y="119735"/>
                </a:lnTo>
                <a:lnTo>
                  <a:pt x="67070" y="129703"/>
                </a:lnTo>
                <a:lnTo>
                  <a:pt x="75003" y="137742"/>
                </a:lnTo>
                <a:lnTo>
                  <a:pt x="86051" y="143325"/>
                </a:lnTo>
                <a:lnTo>
                  <a:pt x="99696" y="145927"/>
                </a:lnTo>
                <a:lnTo>
                  <a:pt x="102773" y="146550"/>
                </a:lnTo>
                <a:lnTo>
                  <a:pt x="104619" y="146550"/>
                </a:lnTo>
                <a:lnTo>
                  <a:pt x="104619" y="150916"/>
                </a:lnTo>
                <a:lnTo>
                  <a:pt x="103388" y="152163"/>
                </a:lnTo>
                <a:lnTo>
                  <a:pt x="101542" y="152787"/>
                </a:lnTo>
                <a:lnTo>
                  <a:pt x="96090" y="153020"/>
                </a:lnTo>
                <a:lnTo>
                  <a:pt x="89311" y="154190"/>
                </a:lnTo>
                <a:lnTo>
                  <a:pt x="62339" y="184854"/>
                </a:lnTo>
                <a:lnTo>
                  <a:pt x="62156" y="193322"/>
                </a:lnTo>
                <a:lnTo>
                  <a:pt x="62156" y="261297"/>
                </a:lnTo>
                <a:lnTo>
                  <a:pt x="57117" y="276517"/>
                </a:lnTo>
                <a:lnTo>
                  <a:pt x="44463" y="288112"/>
                </a:lnTo>
                <a:lnTo>
                  <a:pt x="26501" y="295498"/>
                </a:lnTo>
                <a:lnTo>
                  <a:pt x="5538" y="298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12B0D717-7368-4386-A10C-7F72E24807C1}"/>
              </a:ext>
            </a:extLst>
          </p:cNvPr>
          <p:cNvSpPr txBox="1"/>
          <p:nvPr/>
        </p:nvSpPr>
        <p:spPr>
          <a:xfrm>
            <a:off x="619050" y="1367217"/>
            <a:ext cx="22579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node2vec</a:t>
            </a:r>
            <a:endParaRPr sz="36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F7ECF9EC-126A-448B-B173-DFA6B66084F8}"/>
              </a:ext>
            </a:extLst>
          </p:cNvPr>
          <p:cNvSpPr/>
          <p:nvPr/>
        </p:nvSpPr>
        <p:spPr>
          <a:xfrm>
            <a:off x="5185664" y="3392835"/>
            <a:ext cx="1409700" cy="1000125"/>
          </a:xfrm>
          <a:custGeom>
            <a:avLst/>
            <a:gdLst/>
            <a:ahLst/>
            <a:cxnLst/>
            <a:rect l="l" t="t" r="r" b="b"/>
            <a:pathLst>
              <a:path w="1409700" h="1000125">
                <a:moveTo>
                  <a:pt x="1243076" y="0"/>
                </a:moveTo>
                <a:lnTo>
                  <a:pt x="166624" y="0"/>
                </a:lnTo>
                <a:lnTo>
                  <a:pt x="122328" y="5951"/>
                </a:lnTo>
                <a:lnTo>
                  <a:pt x="82525" y="22748"/>
                </a:lnTo>
                <a:lnTo>
                  <a:pt x="48802" y="48802"/>
                </a:lnTo>
                <a:lnTo>
                  <a:pt x="22748" y="82525"/>
                </a:lnTo>
                <a:lnTo>
                  <a:pt x="5951" y="122328"/>
                </a:lnTo>
                <a:lnTo>
                  <a:pt x="0" y="166624"/>
                </a:lnTo>
                <a:lnTo>
                  <a:pt x="0" y="833119"/>
                </a:lnTo>
                <a:lnTo>
                  <a:pt x="5951" y="877415"/>
                </a:lnTo>
                <a:lnTo>
                  <a:pt x="22748" y="917218"/>
                </a:lnTo>
                <a:lnTo>
                  <a:pt x="48802" y="950941"/>
                </a:lnTo>
                <a:lnTo>
                  <a:pt x="82525" y="976995"/>
                </a:lnTo>
                <a:lnTo>
                  <a:pt x="122328" y="993792"/>
                </a:lnTo>
                <a:lnTo>
                  <a:pt x="166624" y="999744"/>
                </a:lnTo>
                <a:lnTo>
                  <a:pt x="1243076" y="999744"/>
                </a:lnTo>
                <a:lnTo>
                  <a:pt x="1287371" y="993792"/>
                </a:lnTo>
                <a:lnTo>
                  <a:pt x="1327174" y="976995"/>
                </a:lnTo>
                <a:lnTo>
                  <a:pt x="1360897" y="950941"/>
                </a:lnTo>
                <a:lnTo>
                  <a:pt x="1386951" y="917218"/>
                </a:lnTo>
                <a:lnTo>
                  <a:pt x="1403748" y="877415"/>
                </a:lnTo>
                <a:lnTo>
                  <a:pt x="1409700" y="833119"/>
                </a:lnTo>
                <a:lnTo>
                  <a:pt x="1409700" y="166624"/>
                </a:lnTo>
                <a:lnTo>
                  <a:pt x="1403748" y="122328"/>
                </a:lnTo>
                <a:lnTo>
                  <a:pt x="1386951" y="82525"/>
                </a:lnTo>
                <a:lnTo>
                  <a:pt x="1360897" y="48802"/>
                </a:lnTo>
                <a:lnTo>
                  <a:pt x="1327174" y="22748"/>
                </a:lnTo>
                <a:lnTo>
                  <a:pt x="1287371" y="5951"/>
                </a:lnTo>
                <a:lnTo>
                  <a:pt x="1243076" y="0"/>
                </a:lnTo>
                <a:close/>
              </a:path>
            </a:pathLst>
          </a:custGeom>
          <a:solidFill>
            <a:srgbClr val="E6B9B8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DD26C3C8-D647-4E34-8A78-4EB0B764AD54}"/>
              </a:ext>
            </a:extLst>
          </p:cNvPr>
          <p:cNvSpPr txBox="1"/>
          <p:nvPr/>
        </p:nvSpPr>
        <p:spPr>
          <a:xfrm>
            <a:off x="5305526" y="3501477"/>
            <a:ext cx="1168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更灵活地探索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域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181E50-0F1C-4CD1-94C6-A8AFFD629CCF}"/>
              </a:ext>
            </a:extLst>
          </p:cNvPr>
          <p:cNvSpPr txBox="1"/>
          <p:nvPr/>
        </p:nvSpPr>
        <p:spPr>
          <a:xfrm>
            <a:off x="562228" y="2765308"/>
            <a:ext cx="2340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DeepWalk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均匀地从邻居节点中选择下一个要访问的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基于已经访问过的节点定义下一节点的采样概率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498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8FDCD-B255-4DE7-BE03-55608B69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二阶随机游走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B46AD09-0BD4-4D69-AF1E-843E7B09591F}"/>
              </a:ext>
            </a:extLst>
          </p:cNvPr>
          <p:cNvSpPr/>
          <p:nvPr/>
        </p:nvSpPr>
        <p:spPr>
          <a:xfrm>
            <a:off x="1711452" y="1232916"/>
            <a:ext cx="5083966" cy="2074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A08C9BA-E7FB-4B9B-82AF-1456CE822596}"/>
              </a:ext>
            </a:extLst>
          </p:cNvPr>
          <p:cNvSpPr/>
          <p:nvPr/>
        </p:nvSpPr>
        <p:spPr>
          <a:xfrm>
            <a:off x="4893569" y="337109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5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DDC234C-962A-47EB-AEDF-E7CD06181C38}"/>
              </a:ext>
            </a:extLst>
          </p:cNvPr>
          <p:cNvSpPr/>
          <p:nvPr/>
        </p:nvSpPr>
        <p:spPr>
          <a:xfrm>
            <a:off x="4893569" y="337109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5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06E948E-61CA-4A01-9489-F3AFAE636040}"/>
              </a:ext>
            </a:extLst>
          </p:cNvPr>
          <p:cNvSpPr/>
          <p:nvPr/>
        </p:nvSpPr>
        <p:spPr>
          <a:xfrm>
            <a:off x="2451358" y="2366015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80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108F04A-B788-4895-82B4-518B34EABF20}"/>
              </a:ext>
            </a:extLst>
          </p:cNvPr>
          <p:cNvSpPr/>
          <p:nvPr/>
        </p:nvSpPr>
        <p:spPr>
          <a:xfrm>
            <a:off x="3339847" y="2228858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ADB5BC8-DADD-4EFE-9DCD-5A7E86D6CC6A}"/>
              </a:ext>
            </a:extLst>
          </p:cNvPr>
          <p:cNvSpPr/>
          <p:nvPr/>
        </p:nvSpPr>
        <p:spPr>
          <a:xfrm>
            <a:off x="5098541" y="2637292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32C3DD3-CC97-4225-90BD-449EB44D822F}"/>
              </a:ext>
            </a:extLst>
          </p:cNvPr>
          <p:cNvSpPr/>
          <p:nvPr/>
        </p:nvSpPr>
        <p:spPr>
          <a:xfrm>
            <a:off x="4775458" y="1681733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3BF49DD-A855-49CC-861A-0135A325283C}"/>
              </a:ext>
            </a:extLst>
          </p:cNvPr>
          <p:cNvSpPr/>
          <p:nvPr/>
        </p:nvSpPr>
        <p:spPr>
          <a:xfrm>
            <a:off x="2451358" y="2935985"/>
            <a:ext cx="2478405" cy="469900"/>
          </a:xfrm>
          <a:custGeom>
            <a:avLst/>
            <a:gdLst/>
            <a:ahLst/>
            <a:cxnLst/>
            <a:rect l="l" t="t" r="r" b="b"/>
            <a:pathLst>
              <a:path w="2478404" h="469900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1340E48-AB8B-443F-86A9-920B4653E20D}"/>
              </a:ext>
            </a:extLst>
          </p:cNvPr>
          <p:cNvSpPr/>
          <p:nvPr/>
        </p:nvSpPr>
        <p:spPr>
          <a:xfrm>
            <a:off x="3509540" y="2072097"/>
            <a:ext cx="1132205" cy="327025"/>
          </a:xfrm>
          <a:custGeom>
            <a:avLst/>
            <a:gdLst/>
            <a:ahLst/>
            <a:cxnLst/>
            <a:rect l="l" t="t" r="r" b="b"/>
            <a:pathLst>
              <a:path w="1132205" h="327025">
                <a:moveTo>
                  <a:pt x="12712" y="0"/>
                </a:moveTo>
                <a:lnTo>
                  <a:pt x="0" y="56019"/>
                </a:lnTo>
                <a:lnTo>
                  <a:pt x="1069403" y="298843"/>
                </a:lnTo>
                <a:lnTo>
                  <a:pt x="1063040" y="326859"/>
                </a:lnTo>
                <a:lnTo>
                  <a:pt x="1131785" y="283552"/>
                </a:lnTo>
                <a:lnTo>
                  <a:pt x="1106128" y="242824"/>
                </a:lnTo>
                <a:lnTo>
                  <a:pt x="1082116" y="242824"/>
                </a:lnTo>
                <a:lnTo>
                  <a:pt x="12712" y="0"/>
                </a:lnTo>
                <a:close/>
              </a:path>
              <a:path w="1132205" h="327025">
                <a:moveTo>
                  <a:pt x="1088478" y="214807"/>
                </a:moveTo>
                <a:lnTo>
                  <a:pt x="1082116" y="242824"/>
                </a:lnTo>
                <a:lnTo>
                  <a:pt x="1106128" y="242824"/>
                </a:lnTo>
                <a:lnTo>
                  <a:pt x="1088478" y="21480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79C1C56-07B0-45EC-90DE-2C54E0959839}"/>
              </a:ext>
            </a:extLst>
          </p:cNvPr>
          <p:cNvSpPr txBox="1"/>
          <p:nvPr/>
        </p:nvSpPr>
        <p:spPr>
          <a:xfrm>
            <a:off x="2762253" y="1532234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78C80BA-8416-43A6-9473-B79943B46968}"/>
              </a:ext>
            </a:extLst>
          </p:cNvPr>
          <p:cNvSpPr txBox="1"/>
          <p:nvPr/>
        </p:nvSpPr>
        <p:spPr>
          <a:xfrm>
            <a:off x="4428976" y="254401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当前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0F984EA-1AEB-460E-992E-FF03E7997FA2}"/>
              </a:ext>
            </a:extLst>
          </p:cNvPr>
          <p:cNvSpPr/>
          <p:nvPr/>
        </p:nvSpPr>
        <p:spPr>
          <a:xfrm>
            <a:off x="4894326" y="2366010"/>
            <a:ext cx="1247140" cy="187960"/>
          </a:xfrm>
          <a:custGeom>
            <a:avLst/>
            <a:gdLst/>
            <a:ahLst/>
            <a:cxnLst/>
            <a:rect l="l" t="t" r="r" b="b"/>
            <a:pathLst>
              <a:path w="1247139" h="187960">
                <a:moveTo>
                  <a:pt x="0" y="0"/>
                </a:moveTo>
                <a:lnTo>
                  <a:pt x="1247051" y="18790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6887D19-DBAD-4E7A-98CC-13D6E2E5E237}"/>
              </a:ext>
            </a:extLst>
          </p:cNvPr>
          <p:cNvSpPr/>
          <p:nvPr/>
        </p:nvSpPr>
        <p:spPr>
          <a:xfrm>
            <a:off x="8150357" y="1310642"/>
            <a:ext cx="1228725" cy="370840"/>
          </a:xfrm>
          <a:custGeom>
            <a:avLst/>
            <a:gdLst/>
            <a:ahLst/>
            <a:cxnLst/>
            <a:rect l="l" t="t" r="r" b="b"/>
            <a:pathLst>
              <a:path w="1228725" h="370839">
                <a:moveTo>
                  <a:pt x="1166622" y="0"/>
                </a:moveTo>
                <a:lnTo>
                  <a:pt x="61722" y="0"/>
                </a:lnTo>
                <a:lnTo>
                  <a:pt x="37697" y="4850"/>
                </a:lnTo>
                <a:lnTo>
                  <a:pt x="18078" y="18078"/>
                </a:lnTo>
                <a:lnTo>
                  <a:pt x="4850" y="37697"/>
                </a:lnTo>
                <a:lnTo>
                  <a:pt x="0" y="61722"/>
                </a:lnTo>
                <a:lnTo>
                  <a:pt x="0" y="308610"/>
                </a:lnTo>
                <a:lnTo>
                  <a:pt x="4850" y="332634"/>
                </a:lnTo>
                <a:lnTo>
                  <a:pt x="18078" y="352253"/>
                </a:lnTo>
                <a:lnTo>
                  <a:pt x="37697" y="365481"/>
                </a:lnTo>
                <a:lnTo>
                  <a:pt x="61722" y="370332"/>
                </a:lnTo>
                <a:lnTo>
                  <a:pt x="1166622" y="370332"/>
                </a:lnTo>
                <a:lnTo>
                  <a:pt x="1190646" y="365481"/>
                </a:lnTo>
                <a:lnTo>
                  <a:pt x="1210265" y="352253"/>
                </a:lnTo>
                <a:lnTo>
                  <a:pt x="1223493" y="332634"/>
                </a:lnTo>
                <a:lnTo>
                  <a:pt x="1228344" y="308610"/>
                </a:lnTo>
                <a:lnTo>
                  <a:pt x="1228344" y="61722"/>
                </a:lnTo>
                <a:lnTo>
                  <a:pt x="1223493" y="37697"/>
                </a:lnTo>
                <a:lnTo>
                  <a:pt x="1210265" y="18078"/>
                </a:lnTo>
                <a:lnTo>
                  <a:pt x="1190646" y="4850"/>
                </a:lnTo>
                <a:lnTo>
                  <a:pt x="1166622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127">
            <a:extLst>
              <a:ext uri="{FF2B5EF4-FFF2-40B4-BE49-F238E27FC236}">
                <a16:creationId xmlns:a16="http://schemas.microsoft.com/office/drawing/2014/main" id="{826217C7-9623-4851-9071-578EF56D2454}"/>
              </a:ext>
            </a:extLst>
          </p:cNvPr>
          <p:cNvSpPr txBox="1"/>
          <p:nvPr/>
        </p:nvSpPr>
        <p:spPr>
          <a:xfrm>
            <a:off x="7561103" y="1366420"/>
            <a:ext cx="2540000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7000" algn="ctr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>
              <a:spcBef>
                <a:spcPts val="15"/>
              </a:spcBef>
            </a:pPr>
            <a:endParaRPr sz="19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773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7489-2C4F-201A-7A65-D0143C4F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vectors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82C3C-C7F3-F282-E819-62BB423F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75" y="1712118"/>
            <a:ext cx="3416300" cy="9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51AB6-79F2-CF57-AB11-7D1377CF6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687762"/>
            <a:ext cx="51816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13290-6904-2BB4-1DDF-2154928A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1623218"/>
            <a:ext cx="5879289" cy="3611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56F3E1-BB87-42E8-7057-AA4822DD6EE5}"/>
              </a:ext>
            </a:extLst>
          </p:cNvPr>
          <p:cNvSpPr txBox="1"/>
          <p:nvPr/>
        </p:nvSpPr>
        <p:spPr>
          <a:xfrm>
            <a:off x="5479257" y="6232525"/>
            <a:ext cx="6129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What is the range of cos( ⋅ )?</a:t>
            </a:r>
            <a:endParaRPr lang="en-CN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8825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8FDCD-B255-4DE7-BE03-55608B69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二阶随机游走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B46AD09-0BD4-4D69-AF1E-843E7B09591F}"/>
              </a:ext>
            </a:extLst>
          </p:cNvPr>
          <p:cNvSpPr/>
          <p:nvPr/>
        </p:nvSpPr>
        <p:spPr>
          <a:xfrm>
            <a:off x="1711452" y="1232916"/>
            <a:ext cx="5083966" cy="2074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A08C9BA-E7FB-4B9B-82AF-1456CE822596}"/>
              </a:ext>
            </a:extLst>
          </p:cNvPr>
          <p:cNvSpPr/>
          <p:nvPr/>
        </p:nvSpPr>
        <p:spPr>
          <a:xfrm>
            <a:off x="4893569" y="337109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5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DDC234C-962A-47EB-AEDF-E7CD06181C38}"/>
              </a:ext>
            </a:extLst>
          </p:cNvPr>
          <p:cNvSpPr/>
          <p:nvPr/>
        </p:nvSpPr>
        <p:spPr>
          <a:xfrm>
            <a:off x="4893569" y="337109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5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06E948E-61CA-4A01-9489-F3AFAE636040}"/>
              </a:ext>
            </a:extLst>
          </p:cNvPr>
          <p:cNvSpPr/>
          <p:nvPr/>
        </p:nvSpPr>
        <p:spPr>
          <a:xfrm>
            <a:off x="2451358" y="2366015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80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108F04A-B788-4895-82B4-518B34EABF20}"/>
              </a:ext>
            </a:extLst>
          </p:cNvPr>
          <p:cNvSpPr/>
          <p:nvPr/>
        </p:nvSpPr>
        <p:spPr>
          <a:xfrm>
            <a:off x="3339847" y="2228858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ADB5BC8-DADD-4EFE-9DCD-5A7E86D6CC6A}"/>
              </a:ext>
            </a:extLst>
          </p:cNvPr>
          <p:cNvSpPr/>
          <p:nvPr/>
        </p:nvSpPr>
        <p:spPr>
          <a:xfrm>
            <a:off x="5098541" y="2637292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32C3DD3-CC97-4225-90BD-449EB44D822F}"/>
              </a:ext>
            </a:extLst>
          </p:cNvPr>
          <p:cNvSpPr/>
          <p:nvPr/>
        </p:nvSpPr>
        <p:spPr>
          <a:xfrm>
            <a:off x="4775458" y="1681733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3BF49DD-A855-49CC-861A-0135A325283C}"/>
              </a:ext>
            </a:extLst>
          </p:cNvPr>
          <p:cNvSpPr/>
          <p:nvPr/>
        </p:nvSpPr>
        <p:spPr>
          <a:xfrm>
            <a:off x="2451358" y="2935985"/>
            <a:ext cx="2478405" cy="469900"/>
          </a:xfrm>
          <a:custGeom>
            <a:avLst/>
            <a:gdLst/>
            <a:ahLst/>
            <a:cxnLst/>
            <a:rect l="l" t="t" r="r" b="b"/>
            <a:pathLst>
              <a:path w="2478404" h="469900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1340E48-AB8B-443F-86A9-920B4653E20D}"/>
              </a:ext>
            </a:extLst>
          </p:cNvPr>
          <p:cNvSpPr/>
          <p:nvPr/>
        </p:nvSpPr>
        <p:spPr>
          <a:xfrm>
            <a:off x="3509540" y="2072097"/>
            <a:ext cx="1132205" cy="327025"/>
          </a:xfrm>
          <a:custGeom>
            <a:avLst/>
            <a:gdLst/>
            <a:ahLst/>
            <a:cxnLst/>
            <a:rect l="l" t="t" r="r" b="b"/>
            <a:pathLst>
              <a:path w="1132205" h="327025">
                <a:moveTo>
                  <a:pt x="12712" y="0"/>
                </a:moveTo>
                <a:lnTo>
                  <a:pt x="0" y="56019"/>
                </a:lnTo>
                <a:lnTo>
                  <a:pt x="1069403" y="298843"/>
                </a:lnTo>
                <a:lnTo>
                  <a:pt x="1063040" y="326859"/>
                </a:lnTo>
                <a:lnTo>
                  <a:pt x="1131785" y="283552"/>
                </a:lnTo>
                <a:lnTo>
                  <a:pt x="1106128" y="242824"/>
                </a:lnTo>
                <a:lnTo>
                  <a:pt x="1082116" y="242824"/>
                </a:lnTo>
                <a:lnTo>
                  <a:pt x="12712" y="0"/>
                </a:lnTo>
                <a:close/>
              </a:path>
              <a:path w="1132205" h="327025">
                <a:moveTo>
                  <a:pt x="1088478" y="214807"/>
                </a:moveTo>
                <a:lnTo>
                  <a:pt x="1082116" y="242824"/>
                </a:lnTo>
                <a:lnTo>
                  <a:pt x="1106128" y="242824"/>
                </a:lnTo>
                <a:lnTo>
                  <a:pt x="1088478" y="21480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79C1C56-07B0-45EC-90DE-2C54E0959839}"/>
              </a:ext>
            </a:extLst>
          </p:cNvPr>
          <p:cNvSpPr txBox="1"/>
          <p:nvPr/>
        </p:nvSpPr>
        <p:spPr>
          <a:xfrm>
            <a:off x="2762253" y="1532234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78C80BA-8416-43A6-9473-B79943B46968}"/>
              </a:ext>
            </a:extLst>
          </p:cNvPr>
          <p:cNvSpPr txBox="1"/>
          <p:nvPr/>
        </p:nvSpPr>
        <p:spPr>
          <a:xfrm>
            <a:off x="4428976" y="254401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当前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0F984EA-1AEB-460E-992E-FF03E7997FA2}"/>
              </a:ext>
            </a:extLst>
          </p:cNvPr>
          <p:cNvSpPr/>
          <p:nvPr/>
        </p:nvSpPr>
        <p:spPr>
          <a:xfrm>
            <a:off x="4894326" y="2366010"/>
            <a:ext cx="1247140" cy="187960"/>
          </a:xfrm>
          <a:custGeom>
            <a:avLst/>
            <a:gdLst/>
            <a:ahLst/>
            <a:cxnLst/>
            <a:rect l="l" t="t" r="r" b="b"/>
            <a:pathLst>
              <a:path w="1247139" h="187960">
                <a:moveTo>
                  <a:pt x="0" y="0"/>
                </a:moveTo>
                <a:lnTo>
                  <a:pt x="1247051" y="18790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6887D19-DBAD-4E7A-98CC-13D6E2E5E237}"/>
              </a:ext>
            </a:extLst>
          </p:cNvPr>
          <p:cNvSpPr/>
          <p:nvPr/>
        </p:nvSpPr>
        <p:spPr>
          <a:xfrm>
            <a:off x="8150357" y="1310642"/>
            <a:ext cx="1228725" cy="370840"/>
          </a:xfrm>
          <a:custGeom>
            <a:avLst/>
            <a:gdLst/>
            <a:ahLst/>
            <a:cxnLst/>
            <a:rect l="l" t="t" r="r" b="b"/>
            <a:pathLst>
              <a:path w="1228725" h="370839">
                <a:moveTo>
                  <a:pt x="1166622" y="0"/>
                </a:moveTo>
                <a:lnTo>
                  <a:pt x="61722" y="0"/>
                </a:lnTo>
                <a:lnTo>
                  <a:pt x="37697" y="4850"/>
                </a:lnTo>
                <a:lnTo>
                  <a:pt x="18078" y="18078"/>
                </a:lnTo>
                <a:lnTo>
                  <a:pt x="4850" y="37697"/>
                </a:lnTo>
                <a:lnTo>
                  <a:pt x="0" y="61722"/>
                </a:lnTo>
                <a:lnTo>
                  <a:pt x="0" y="308610"/>
                </a:lnTo>
                <a:lnTo>
                  <a:pt x="4850" y="332634"/>
                </a:lnTo>
                <a:lnTo>
                  <a:pt x="18078" y="352253"/>
                </a:lnTo>
                <a:lnTo>
                  <a:pt x="37697" y="365481"/>
                </a:lnTo>
                <a:lnTo>
                  <a:pt x="61722" y="370332"/>
                </a:lnTo>
                <a:lnTo>
                  <a:pt x="1166622" y="370332"/>
                </a:lnTo>
                <a:lnTo>
                  <a:pt x="1190646" y="365481"/>
                </a:lnTo>
                <a:lnTo>
                  <a:pt x="1210265" y="352253"/>
                </a:lnTo>
                <a:lnTo>
                  <a:pt x="1223493" y="332634"/>
                </a:lnTo>
                <a:lnTo>
                  <a:pt x="1228344" y="308610"/>
                </a:lnTo>
                <a:lnTo>
                  <a:pt x="1228344" y="61722"/>
                </a:lnTo>
                <a:lnTo>
                  <a:pt x="1223493" y="37697"/>
                </a:lnTo>
                <a:lnTo>
                  <a:pt x="1210265" y="18078"/>
                </a:lnTo>
                <a:lnTo>
                  <a:pt x="1190646" y="4850"/>
                </a:lnTo>
                <a:lnTo>
                  <a:pt x="1166622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bject 125">
            <a:extLst>
              <a:ext uri="{FF2B5EF4-FFF2-40B4-BE49-F238E27FC236}">
                <a16:creationId xmlns:a16="http://schemas.microsoft.com/office/drawing/2014/main" id="{2F95B05B-C7B8-4FBC-9168-5E8924DAAF87}"/>
              </a:ext>
            </a:extLst>
          </p:cNvPr>
          <p:cNvSpPr/>
          <p:nvPr/>
        </p:nvSpPr>
        <p:spPr>
          <a:xfrm>
            <a:off x="7658100" y="2199134"/>
            <a:ext cx="2374900" cy="762000"/>
          </a:xfrm>
          <a:custGeom>
            <a:avLst/>
            <a:gdLst/>
            <a:ahLst/>
            <a:cxnLst/>
            <a:rect l="l" t="t" r="r" b="b"/>
            <a:pathLst>
              <a:path w="2374900" h="762000">
                <a:moveTo>
                  <a:pt x="2247392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6" y="37196"/>
                </a:lnTo>
                <a:lnTo>
                  <a:pt x="9980" y="77565"/>
                </a:lnTo>
                <a:lnTo>
                  <a:pt x="0" y="127000"/>
                </a:lnTo>
                <a:lnTo>
                  <a:pt x="0" y="635000"/>
                </a:lnTo>
                <a:lnTo>
                  <a:pt x="9980" y="684429"/>
                </a:lnTo>
                <a:lnTo>
                  <a:pt x="37196" y="724798"/>
                </a:lnTo>
                <a:lnTo>
                  <a:pt x="77565" y="752018"/>
                </a:lnTo>
                <a:lnTo>
                  <a:pt x="127000" y="762000"/>
                </a:lnTo>
                <a:lnTo>
                  <a:pt x="2247392" y="762000"/>
                </a:lnTo>
                <a:lnTo>
                  <a:pt x="2296826" y="752018"/>
                </a:lnTo>
                <a:lnTo>
                  <a:pt x="2337195" y="724798"/>
                </a:lnTo>
                <a:lnTo>
                  <a:pt x="2364411" y="684429"/>
                </a:lnTo>
                <a:lnTo>
                  <a:pt x="2374392" y="635000"/>
                </a:lnTo>
                <a:lnTo>
                  <a:pt x="2374392" y="127000"/>
                </a:lnTo>
                <a:lnTo>
                  <a:pt x="2364411" y="77565"/>
                </a:lnTo>
                <a:lnTo>
                  <a:pt x="2337195" y="37196"/>
                </a:lnTo>
                <a:lnTo>
                  <a:pt x="2296826" y="9980"/>
                </a:lnTo>
                <a:lnTo>
                  <a:pt x="2247392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bject 126">
            <a:extLst>
              <a:ext uri="{FF2B5EF4-FFF2-40B4-BE49-F238E27FC236}">
                <a16:creationId xmlns:a16="http://schemas.microsoft.com/office/drawing/2014/main" id="{EDDCDB8B-1DD8-4BFC-91FD-F4FA1A6E6A84}"/>
              </a:ext>
            </a:extLst>
          </p:cNvPr>
          <p:cNvSpPr/>
          <p:nvPr/>
        </p:nvSpPr>
        <p:spPr>
          <a:xfrm>
            <a:off x="7371588" y="3528062"/>
            <a:ext cx="2918460" cy="762000"/>
          </a:xfrm>
          <a:custGeom>
            <a:avLst/>
            <a:gdLst/>
            <a:ahLst/>
            <a:cxnLst/>
            <a:rect l="l" t="t" r="r" b="b"/>
            <a:pathLst>
              <a:path w="2918459" h="762000">
                <a:moveTo>
                  <a:pt x="2791460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6" y="37196"/>
                </a:lnTo>
                <a:lnTo>
                  <a:pt x="9980" y="77565"/>
                </a:lnTo>
                <a:lnTo>
                  <a:pt x="0" y="126999"/>
                </a:lnTo>
                <a:lnTo>
                  <a:pt x="0" y="634999"/>
                </a:lnTo>
                <a:lnTo>
                  <a:pt x="9980" y="684429"/>
                </a:lnTo>
                <a:lnTo>
                  <a:pt x="37196" y="724798"/>
                </a:lnTo>
                <a:lnTo>
                  <a:pt x="77565" y="752018"/>
                </a:lnTo>
                <a:lnTo>
                  <a:pt x="127000" y="761999"/>
                </a:lnTo>
                <a:lnTo>
                  <a:pt x="2791460" y="761999"/>
                </a:lnTo>
                <a:lnTo>
                  <a:pt x="2840894" y="752018"/>
                </a:lnTo>
                <a:lnTo>
                  <a:pt x="2881263" y="724798"/>
                </a:lnTo>
                <a:lnTo>
                  <a:pt x="2908479" y="684429"/>
                </a:lnTo>
                <a:lnTo>
                  <a:pt x="2918460" y="634999"/>
                </a:lnTo>
                <a:lnTo>
                  <a:pt x="2918460" y="126999"/>
                </a:lnTo>
                <a:lnTo>
                  <a:pt x="2908479" y="77565"/>
                </a:lnTo>
                <a:lnTo>
                  <a:pt x="2881263" y="37196"/>
                </a:lnTo>
                <a:lnTo>
                  <a:pt x="2840894" y="9980"/>
                </a:lnTo>
                <a:lnTo>
                  <a:pt x="279146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127">
            <a:extLst>
              <a:ext uri="{FF2B5EF4-FFF2-40B4-BE49-F238E27FC236}">
                <a16:creationId xmlns:a16="http://schemas.microsoft.com/office/drawing/2014/main" id="{826217C7-9623-4851-9071-578EF56D2454}"/>
              </a:ext>
            </a:extLst>
          </p:cNvPr>
          <p:cNvSpPr txBox="1"/>
          <p:nvPr/>
        </p:nvSpPr>
        <p:spPr>
          <a:xfrm>
            <a:off x="7561103" y="1366420"/>
            <a:ext cx="2540000" cy="2852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7000" algn="ctr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>
              <a:spcBef>
                <a:spcPts val="15"/>
              </a:spcBef>
            </a:pPr>
            <a:endParaRPr sz="19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R="63500" algn="ctr"/>
            <a:r>
              <a:rPr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255270" marR="219075" algn="ctr">
              <a:lnSpc>
                <a:spcPts val="2020"/>
              </a:lnSpc>
              <a:spcBef>
                <a:spcPts val="1120"/>
              </a:spcBef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选择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一个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作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为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下一个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>
              <a:spcBef>
                <a:spcPts val="45"/>
              </a:spcBef>
            </a:pPr>
            <a:endParaRPr sz="22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R="80645" algn="ctr">
              <a:spcBef>
                <a:spcPts val="5"/>
              </a:spcBef>
            </a:pP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二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>
              <a:spcBef>
                <a:spcPts val="15"/>
              </a:spcBef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2065" marR="5080" algn="ctr">
              <a:lnSpc>
                <a:spcPts val="2020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选择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下一个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同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考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虑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当前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和上一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070731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8FDCD-B255-4DE7-BE03-55608B69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二阶随机游走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B46AD09-0BD4-4D69-AF1E-843E7B09591F}"/>
              </a:ext>
            </a:extLst>
          </p:cNvPr>
          <p:cNvSpPr/>
          <p:nvPr/>
        </p:nvSpPr>
        <p:spPr>
          <a:xfrm>
            <a:off x="1711452" y="1232916"/>
            <a:ext cx="5083966" cy="2074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A08C9BA-E7FB-4B9B-82AF-1456CE822596}"/>
              </a:ext>
            </a:extLst>
          </p:cNvPr>
          <p:cNvSpPr/>
          <p:nvPr/>
        </p:nvSpPr>
        <p:spPr>
          <a:xfrm>
            <a:off x="4893569" y="337109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5">
                <a:moveTo>
                  <a:pt x="119634" y="0"/>
                </a:moveTo>
                <a:lnTo>
                  <a:pt x="73064" y="9400"/>
                </a:lnTo>
                <a:lnTo>
                  <a:pt x="35037" y="35037"/>
                </a:lnTo>
                <a:lnTo>
                  <a:pt x="9400" y="73064"/>
                </a:lnTo>
                <a:lnTo>
                  <a:pt x="0" y="119634"/>
                </a:lnTo>
                <a:lnTo>
                  <a:pt x="9400" y="166203"/>
                </a:lnTo>
                <a:lnTo>
                  <a:pt x="35037" y="204230"/>
                </a:lnTo>
                <a:lnTo>
                  <a:pt x="73064" y="229867"/>
                </a:lnTo>
                <a:lnTo>
                  <a:pt x="119634" y="239268"/>
                </a:lnTo>
                <a:lnTo>
                  <a:pt x="166203" y="229867"/>
                </a:lnTo>
                <a:lnTo>
                  <a:pt x="204230" y="204230"/>
                </a:lnTo>
                <a:lnTo>
                  <a:pt x="229867" y="166203"/>
                </a:lnTo>
                <a:lnTo>
                  <a:pt x="239268" y="119634"/>
                </a:lnTo>
                <a:lnTo>
                  <a:pt x="229867" y="73064"/>
                </a:lnTo>
                <a:lnTo>
                  <a:pt x="204230" y="35037"/>
                </a:lnTo>
                <a:lnTo>
                  <a:pt x="166203" y="9400"/>
                </a:lnTo>
                <a:lnTo>
                  <a:pt x="11963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DDC234C-962A-47EB-AEDF-E7CD06181C38}"/>
              </a:ext>
            </a:extLst>
          </p:cNvPr>
          <p:cNvSpPr/>
          <p:nvPr/>
        </p:nvSpPr>
        <p:spPr>
          <a:xfrm>
            <a:off x="4893569" y="3371093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5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06E948E-61CA-4A01-9489-F3AFAE636040}"/>
              </a:ext>
            </a:extLst>
          </p:cNvPr>
          <p:cNvSpPr/>
          <p:nvPr/>
        </p:nvSpPr>
        <p:spPr>
          <a:xfrm>
            <a:off x="2451358" y="2366015"/>
            <a:ext cx="2204085" cy="563880"/>
          </a:xfrm>
          <a:custGeom>
            <a:avLst/>
            <a:gdLst/>
            <a:ahLst/>
            <a:cxnLst/>
            <a:rect l="l" t="t" r="r" b="b"/>
            <a:pathLst>
              <a:path w="2204085" h="563880">
                <a:moveTo>
                  <a:pt x="0" y="563727"/>
                </a:moveTo>
                <a:lnTo>
                  <a:pt x="220367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108F04A-B788-4895-82B4-518B34EABF20}"/>
              </a:ext>
            </a:extLst>
          </p:cNvPr>
          <p:cNvSpPr/>
          <p:nvPr/>
        </p:nvSpPr>
        <p:spPr>
          <a:xfrm>
            <a:off x="3339847" y="2228858"/>
            <a:ext cx="1590040" cy="1177925"/>
          </a:xfrm>
          <a:custGeom>
            <a:avLst/>
            <a:gdLst/>
            <a:ahLst/>
            <a:cxnLst/>
            <a:rect l="l" t="t" r="r" b="b"/>
            <a:pathLst>
              <a:path w="1590039" h="1177925">
                <a:moveTo>
                  <a:pt x="1589557" y="1177836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ADB5BC8-DADD-4EFE-9DCD-5A7E86D6CC6A}"/>
              </a:ext>
            </a:extLst>
          </p:cNvPr>
          <p:cNvSpPr/>
          <p:nvPr/>
        </p:nvSpPr>
        <p:spPr>
          <a:xfrm>
            <a:off x="5098541" y="2637292"/>
            <a:ext cx="1078230" cy="768985"/>
          </a:xfrm>
          <a:custGeom>
            <a:avLst/>
            <a:gdLst/>
            <a:ahLst/>
            <a:cxnLst/>
            <a:rect l="l" t="t" r="r" b="b"/>
            <a:pathLst>
              <a:path w="1078229" h="768985">
                <a:moveTo>
                  <a:pt x="0" y="768705"/>
                </a:moveTo>
                <a:lnTo>
                  <a:pt x="107793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32C3DD3-CC97-4225-90BD-449EB44D822F}"/>
              </a:ext>
            </a:extLst>
          </p:cNvPr>
          <p:cNvSpPr/>
          <p:nvPr/>
        </p:nvSpPr>
        <p:spPr>
          <a:xfrm>
            <a:off x="4775458" y="1681733"/>
            <a:ext cx="52705" cy="565150"/>
          </a:xfrm>
          <a:custGeom>
            <a:avLst/>
            <a:gdLst/>
            <a:ahLst/>
            <a:cxnLst/>
            <a:rect l="l" t="t" r="r" b="b"/>
            <a:pathLst>
              <a:path w="52704" h="565150">
                <a:moveTo>
                  <a:pt x="0" y="564591"/>
                </a:moveTo>
                <a:lnTo>
                  <a:pt x="5210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3BF49DD-A855-49CC-861A-0135A325283C}"/>
              </a:ext>
            </a:extLst>
          </p:cNvPr>
          <p:cNvSpPr/>
          <p:nvPr/>
        </p:nvSpPr>
        <p:spPr>
          <a:xfrm>
            <a:off x="2451358" y="2935985"/>
            <a:ext cx="2478405" cy="469900"/>
          </a:xfrm>
          <a:custGeom>
            <a:avLst/>
            <a:gdLst/>
            <a:ahLst/>
            <a:cxnLst/>
            <a:rect l="l" t="t" r="r" b="b"/>
            <a:pathLst>
              <a:path w="2478404" h="469900">
                <a:moveTo>
                  <a:pt x="0" y="0"/>
                </a:moveTo>
                <a:lnTo>
                  <a:pt x="2477858" y="4699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1340E48-AB8B-443F-86A9-920B4653E20D}"/>
              </a:ext>
            </a:extLst>
          </p:cNvPr>
          <p:cNvSpPr/>
          <p:nvPr/>
        </p:nvSpPr>
        <p:spPr>
          <a:xfrm>
            <a:off x="3509540" y="2072097"/>
            <a:ext cx="1132205" cy="327025"/>
          </a:xfrm>
          <a:custGeom>
            <a:avLst/>
            <a:gdLst/>
            <a:ahLst/>
            <a:cxnLst/>
            <a:rect l="l" t="t" r="r" b="b"/>
            <a:pathLst>
              <a:path w="1132205" h="327025">
                <a:moveTo>
                  <a:pt x="12712" y="0"/>
                </a:moveTo>
                <a:lnTo>
                  <a:pt x="0" y="56019"/>
                </a:lnTo>
                <a:lnTo>
                  <a:pt x="1069403" y="298843"/>
                </a:lnTo>
                <a:lnTo>
                  <a:pt x="1063040" y="326859"/>
                </a:lnTo>
                <a:lnTo>
                  <a:pt x="1131785" y="283552"/>
                </a:lnTo>
                <a:lnTo>
                  <a:pt x="1106128" y="242824"/>
                </a:lnTo>
                <a:lnTo>
                  <a:pt x="1082116" y="242824"/>
                </a:lnTo>
                <a:lnTo>
                  <a:pt x="12712" y="0"/>
                </a:lnTo>
                <a:close/>
              </a:path>
              <a:path w="1132205" h="327025">
                <a:moveTo>
                  <a:pt x="1088478" y="214807"/>
                </a:moveTo>
                <a:lnTo>
                  <a:pt x="1082116" y="242824"/>
                </a:lnTo>
                <a:lnTo>
                  <a:pt x="1106128" y="242824"/>
                </a:lnTo>
                <a:lnTo>
                  <a:pt x="1088478" y="21480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79C1C56-07B0-45EC-90DE-2C54E0959839}"/>
              </a:ext>
            </a:extLst>
          </p:cNvPr>
          <p:cNvSpPr txBox="1"/>
          <p:nvPr/>
        </p:nvSpPr>
        <p:spPr>
          <a:xfrm>
            <a:off x="2762253" y="1532234"/>
            <a:ext cx="11684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上一个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78C80BA-8416-43A6-9473-B79943B46968}"/>
              </a:ext>
            </a:extLst>
          </p:cNvPr>
          <p:cNvSpPr txBox="1"/>
          <p:nvPr/>
        </p:nvSpPr>
        <p:spPr>
          <a:xfrm>
            <a:off x="4428976" y="2544018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当前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0F984EA-1AEB-460E-992E-FF03E7997FA2}"/>
              </a:ext>
            </a:extLst>
          </p:cNvPr>
          <p:cNvSpPr/>
          <p:nvPr/>
        </p:nvSpPr>
        <p:spPr>
          <a:xfrm>
            <a:off x="4894326" y="2366010"/>
            <a:ext cx="1247140" cy="187960"/>
          </a:xfrm>
          <a:custGeom>
            <a:avLst/>
            <a:gdLst/>
            <a:ahLst/>
            <a:cxnLst/>
            <a:rect l="l" t="t" r="r" b="b"/>
            <a:pathLst>
              <a:path w="1247139" h="187960">
                <a:moveTo>
                  <a:pt x="0" y="0"/>
                </a:moveTo>
                <a:lnTo>
                  <a:pt x="1247051" y="18790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6887D19-DBAD-4E7A-98CC-13D6E2E5E237}"/>
              </a:ext>
            </a:extLst>
          </p:cNvPr>
          <p:cNvSpPr/>
          <p:nvPr/>
        </p:nvSpPr>
        <p:spPr>
          <a:xfrm>
            <a:off x="8150357" y="1310642"/>
            <a:ext cx="1228725" cy="370840"/>
          </a:xfrm>
          <a:custGeom>
            <a:avLst/>
            <a:gdLst/>
            <a:ahLst/>
            <a:cxnLst/>
            <a:rect l="l" t="t" r="r" b="b"/>
            <a:pathLst>
              <a:path w="1228725" h="370839">
                <a:moveTo>
                  <a:pt x="1166622" y="0"/>
                </a:moveTo>
                <a:lnTo>
                  <a:pt x="61722" y="0"/>
                </a:lnTo>
                <a:lnTo>
                  <a:pt x="37697" y="4850"/>
                </a:lnTo>
                <a:lnTo>
                  <a:pt x="18078" y="18078"/>
                </a:lnTo>
                <a:lnTo>
                  <a:pt x="4850" y="37697"/>
                </a:lnTo>
                <a:lnTo>
                  <a:pt x="0" y="61722"/>
                </a:lnTo>
                <a:lnTo>
                  <a:pt x="0" y="308610"/>
                </a:lnTo>
                <a:lnTo>
                  <a:pt x="4850" y="332634"/>
                </a:lnTo>
                <a:lnTo>
                  <a:pt x="18078" y="352253"/>
                </a:lnTo>
                <a:lnTo>
                  <a:pt x="37697" y="365481"/>
                </a:lnTo>
                <a:lnTo>
                  <a:pt x="61722" y="370332"/>
                </a:lnTo>
                <a:lnTo>
                  <a:pt x="1166622" y="370332"/>
                </a:lnTo>
                <a:lnTo>
                  <a:pt x="1190646" y="365481"/>
                </a:lnTo>
                <a:lnTo>
                  <a:pt x="1210265" y="352253"/>
                </a:lnTo>
                <a:lnTo>
                  <a:pt x="1223493" y="332634"/>
                </a:lnTo>
                <a:lnTo>
                  <a:pt x="1228344" y="308610"/>
                </a:lnTo>
                <a:lnTo>
                  <a:pt x="1228344" y="61722"/>
                </a:lnTo>
                <a:lnTo>
                  <a:pt x="1223493" y="37697"/>
                </a:lnTo>
                <a:lnTo>
                  <a:pt x="1210265" y="18078"/>
                </a:lnTo>
                <a:lnTo>
                  <a:pt x="1190646" y="4850"/>
                </a:lnTo>
                <a:lnTo>
                  <a:pt x="1166622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EE6B430-F377-4BD3-94F6-C3FF8CBFC1E1}"/>
              </a:ext>
            </a:extLst>
          </p:cNvPr>
          <p:cNvSpPr/>
          <p:nvPr/>
        </p:nvSpPr>
        <p:spPr>
          <a:xfrm>
            <a:off x="1721952" y="5286204"/>
            <a:ext cx="198755" cy="160020"/>
          </a:xfrm>
          <a:custGeom>
            <a:avLst/>
            <a:gdLst/>
            <a:ahLst/>
            <a:cxnLst/>
            <a:rect l="l" t="t" r="r" b="b"/>
            <a:pathLst>
              <a:path w="198754" h="160020">
                <a:moveTo>
                  <a:pt x="57016" y="159903"/>
                </a:moveTo>
                <a:lnTo>
                  <a:pt x="32800" y="155230"/>
                </a:lnTo>
                <a:lnTo>
                  <a:pt x="14902" y="142506"/>
                </a:lnTo>
                <a:lnTo>
                  <a:pt x="3806" y="123675"/>
                </a:lnTo>
                <a:lnTo>
                  <a:pt x="0" y="100680"/>
                </a:lnTo>
                <a:lnTo>
                  <a:pt x="8041" y="63711"/>
                </a:lnTo>
                <a:lnTo>
                  <a:pt x="29341" y="31462"/>
                </a:lnTo>
                <a:lnTo>
                  <a:pt x="59666" y="8652"/>
                </a:lnTo>
                <a:lnTo>
                  <a:pt x="94781" y="0"/>
                </a:lnTo>
                <a:lnTo>
                  <a:pt x="114970" y="3527"/>
                </a:lnTo>
                <a:lnTo>
                  <a:pt x="121192" y="7402"/>
                </a:lnTo>
                <a:lnTo>
                  <a:pt x="94781" y="7402"/>
                </a:lnTo>
                <a:lnTo>
                  <a:pt x="84240" y="8848"/>
                </a:lnTo>
                <a:lnTo>
                  <a:pt x="46650" y="39975"/>
                </a:lnTo>
                <a:lnTo>
                  <a:pt x="31840" y="77268"/>
                </a:lnTo>
                <a:lnTo>
                  <a:pt x="25916" y="114005"/>
                </a:lnTo>
                <a:lnTo>
                  <a:pt x="27872" y="129389"/>
                </a:lnTo>
                <a:lnTo>
                  <a:pt x="33784" y="141581"/>
                </a:lnTo>
                <a:lnTo>
                  <a:pt x="43722" y="149608"/>
                </a:lnTo>
                <a:lnTo>
                  <a:pt x="57757" y="152500"/>
                </a:lnTo>
                <a:lnTo>
                  <a:pt x="93824" y="152500"/>
                </a:lnTo>
                <a:lnTo>
                  <a:pt x="92467" y="153148"/>
                </a:lnTo>
                <a:lnTo>
                  <a:pt x="74221" y="158295"/>
                </a:lnTo>
                <a:lnTo>
                  <a:pt x="57016" y="159903"/>
                </a:lnTo>
                <a:close/>
              </a:path>
              <a:path w="198754" h="160020">
                <a:moveTo>
                  <a:pt x="93824" y="152500"/>
                </a:moveTo>
                <a:lnTo>
                  <a:pt x="57757" y="152500"/>
                </a:lnTo>
                <a:lnTo>
                  <a:pt x="70657" y="151494"/>
                </a:lnTo>
                <a:lnTo>
                  <a:pt x="87654" y="147226"/>
                </a:lnTo>
                <a:lnTo>
                  <a:pt x="107843" y="137821"/>
                </a:lnTo>
                <a:lnTo>
                  <a:pt x="130324" y="121408"/>
                </a:lnTo>
                <a:lnTo>
                  <a:pt x="129895" y="114537"/>
                </a:lnTo>
                <a:lnTo>
                  <a:pt x="129676" y="104196"/>
                </a:lnTo>
                <a:lnTo>
                  <a:pt x="129595" y="92467"/>
                </a:lnTo>
                <a:lnTo>
                  <a:pt x="129583" y="81432"/>
                </a:lnTo>
                <a:lnTo>
                  <a:pt x="129039" y="58309"/>
                </a:lnTo>
                <a:lnTo>
                  <a:pt x="125233" y="34146"/>
                </a:lnTo>
                <a:lnTo>
                  <a:pt x="114901" y="15118"/>
                </a:lnTo>
                <a:lnTo>
                  <a:pt x="94781" y="7402"/>
                </a:lnTo>
                <a:lnTo>
                  <a:pt x="121192" y="7402"/>
                </a:lnTo>
                <a:lnTo>
                  <a:pt x="134118" y="15453"/>
                </a:lnTo>
                <a:lnTo>
                  <a:pt x="148407" y="37789"/>
                </a:lnTo>
                <a:lnTo>
                  <a:pt x="154019" y="72548"/>
                </a:lnTo>
                <a:lnTo>
                  <a:pt x="154019" y="94757"/>
                </a:lnTo>
                <a:lnTo>
                  <a:pt x="163680" y="94757"/>
                </a:lnTo>
                <a:lnTo>
                  <a:pt x="157721" y="103641"/>
                </a:lnTo>
                <a:lnTo>
                  <a:pt x="154019" y="108082"/>
                </a:lnTo>
                <a:lnTo>
                  <a:pt x="154019" y="116226"/>
                </a:lnTo>
                <a:lnTo>
                  <a:pt x="154192" y="125329"/>
                </a:lnTo>
                <a:lnTo>
                  <a:pt x="154691" y="130291"/>
                </a:lnTo>
                <a:lnTo>
                  <a:pt x="131804" y="130291"/>
                </a:lnTo>
                <a:lnTo>
                  <a:pt x="111684" y="143975"/>
                </a:lnTo>
                <a:lnTo>
                  <a:pt x="93824" y="152500"/>
                </a:lnTo>
                <a:close/>
              </a:path>
              <a:path w="198754" h="160020">
                <a:moveTo>
                  <a:pt x="163680" y="94757"/>
                </a:moveTo>
                <a:lnTo>
                  <a:pt x="154019" y="94757"/>
                </a:lnTo>
                <a:lnTo>
                  <a:pt x="165392" y="78147"/>
                </a:lnTo>
                <a:lnTo>
                  <a:pt x="175030" y="60148"/>
                </a:lnTo>
                <a:lnTo>
                  <a:pt x="182863" y="41872"/>
                </a:lnTo>
                <a:lnTo>
                  <a:pt x="188821" y="24429"/>
                </a:lnTo>
                <a:lnTo>
                  <a:pt x="190302" y="18507"/>
                </a:lnTo>
                <a:lnTo>
                  <a:pt x="190302" y="17026"/>
                </a:lnTo>
                <a:lnTo>
                  <a:pt x="197707" y="17026"/>
                </a:lnTo>
                <a:lnTo>
                  <a:pt x="198447" y="19987"/>
                </a:lnTo>
                <a:lnTo>
                  <a:pt x="198447" y="20728"/>
                </a:lnTo>
                <a:lnTo>
                  <a:pt x="196770" y="27853"/>
                </a:lnTo>
                <a:lnTo>
                  <a:pt x="190580" y="46638"/>
                </a:lnTo>
                <a:lnTo>
                  <a:pt x="178142" y="73196"/>
                </a:lnTo>
                <a:lnTo>
                  <a:pt x="163680" y="94757"/>
                </a:lnTo>
                <a:close/>
              </a:path>
              <a:path w="198754" h="160020">
                <a:moveTo>
                  <a:pt x="163645" y="159903"/>
                </a:moveTo>
                <a:lnTo>
                  <a:pt x="152735" y="157879"/>
                </a:lnTo>
                <a:lnTo>
                  <a:pt x="143560" y="152037"/>
                </a:lnTo>
                <a:lnTo>
                  <a:pt x="136467" y="142726"/>
                </a:lnTo>
                <a:lnTo>
                  <a:pt x="131804" y="130291"/>
                </a:lnTo>
                <a:lnTo>
                  <a:pt x="154691" y="130291"/>
                </a:lnTo>
                <a:lnTo>
                  <a:pt x="155407" y="137417"/>
                </a:lnTo>
                <a:lnTo>
                  <a:pt x="158705" y="147977"/>
                </a:lnTo>
                <a:lnTo>
                  <a:pt x="165126" y="152500"/>
                </a:lnTo>
                <a:lnTo>
                  <a:pt x="181892" y="152500"/>
                </a:lnTo>
                <a:lnTo>
                  <a:pt x="176395" y="156803"/>
                </a:lnTo>
                <a:lnTo>
                  <a:pt x="163645" y="159903"/>
                </a:lnTo>
                <a:close/>
              </a:path>
              <a:path w="198754" h="160020">
                <a:moveTo>
                  <a:pt x="181892" y="152500"/>
                </a:moveTo>
                <a:lnTo>
                  <a:pt x="165126" y="152500"/>
                </a:lnTo>
                <a:lnTo>
                  <a:pt x="167625" y="152223"/>
                </a:lnTo>
                <a:lnTo>
                  <a:pt x="172901" y="150279"/>
                </a:lnTo>
                <a:lnTo>
                  <a:pt x="179288" y="145005"/>
                </a:lnTo>
                <a:lnTo>
                  <a:pt x="185119" y="134733"/>
                </a:lnTo>
                <a:lnTo>
                  <a:pt x="185859" y="132512"/>
                </a:lnTo>
                <a:lnTo>
                  <a:pt x="186600" y="131772"/>
                </a:lnTo>
                <a:lnTo>
                  <a:pt x="191783" y="131772"/>
                </a:lnTo>
                <a:lnTo>
                  <a:pt x="193264" y="132512"/>
                </a:lnTo>
                <a:lnTo>
                  <a:pt x="193264" y="134733"/>
                </a:lnTo>
                <a:lnTo>
                  <a:pt x="191343" y="141164"/>
                </a:lnTo>
                <a:lnTo>
                  <a:pt x="185674" y="149539"/>
                </a:lnTo>
                <a:lnTo>
                  <a:pt x="181892" y="152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A41D4DF-BEA5-41D5-8E36-ACD7D75F9458}"/>
              </a:ext>
            </a:extLst>
          </p:cNvPr>
          <p:cNvSpPr/>
          <p:nvPr/>
        </p:nvSpPr>
        <p:spPr>
          <a:xfrm>
            <a:off x="1933729" y="5386148"/>
            <a:ext cx="137795" cy="158115"/>
          </a:xfrm>
          <a:custGeom>
            <a:avLst/>
            <a:gdLst/>
            <a:ahLst/>
            <a:cxnLst/>
            <a:rect l="l" t="t" r="r" b="b"/>
            <a:pathLst>
              <a:path w="137795" h="158114">
                <a:moveTo>
                  <a:pt x="19252" y="41456"/>
                </a:moveTo>
                <a:lnTo>
                  <a:pt x="11847" y="41456"/>
                </a:lnTo>
                <a:lnTo>
                  <a:pt x="11847" y="38495"/>
                </a:lnTo>
                <a:lnTo>
                  <a:pt x="30359" y="0"/>
                </a:lnTo>
                <a:lnTo>
                  <a:pt x="39985" y="0"/>
                </a:lnTo>
                <a:lnTo>
                  <a:pt x="46522" y="798"/>
                </a:lnTo>
                <a:lnTo>
                  <a:pt x="53962" y="3608"/>
                </a:lnTo>
                <a:lnTo>
                  <a:pt x="58659" y="7402"/>
                </a:lnTo>
                <a:lnTo>
                  <a:pt x="39245" y="7402"/>
                </a:lnTo>
                <a:lnTo>
                  <a:pt x="32928" y="9589"/>
                </a:lnTo>
                <a:lnTo>
                  <a:pt x="28138" y="15453"/>
                </a:lnTo>
                <a:lnTo>
                  <a:pt x="24458" y="23955"/>
                </a:lnTo>
                <a:lnTo>
                  <a:pt x="21473" y="34053"/>
                </a:lnTo>
                <a:lnTo>
                  <a:pt x="19252" y="40716"/>
                </a:lnTo>
                <a:lnTo>
                  <a:pt x="19252" y="41456"/>
                </a:lnTo>
                <a:close/>
              </a:path>
              <a:path w="137795" h="158114">
                <a:moveTo>
                  <a:pt x="76571" y="17767"/>
                </a:moveTo>
                <a:lnTo>
                  <a:pt x="65162" y="17767"/>
                </a:lnTo>
                <a:lnTo>
                  <a:pt x="71340" y="11867"/>
                </a:lnTo>
                <a:lnTo>
                  <a:pt x="79601" y="6107"/>
                </a:lnTo>
                <a:lnTo>
                  <a:pt x="89528" y="1735"/>
                </a:lnTo>
                <a:lnTo>
                  <a:pt x="100704" y="0"/>
                </a:lnTo>
                <a:lnTo>
                  <a:pt x="113674" y="2417"/>
                </a:lnTo>
                <a:lnTo>
                  <a:pt x="121621" y="7402"/>
                </a:lnTo>
                <a:lnTo>
                  <a:pt x="99964" y="7402"/>
                </a:lnTo>
                <a:lnTo>
                  <a:pt x="93068" y="8282"/>
                </a:lnTo>
                <a:lnTo>
                  <a:pt x="84784" y="11659"/>
                </a:lnTo>
                <a:lnTo>
                  <a:pt x="76571" y="17767"/>
                </a:lnTo>
                <a:close/>
              </a:path>
              <a:path w="137795" h="158114">
                <a:moveTo>
                  <a:pt x="37023" y="148799"/>
                </a:moveTo>
                <a:lnTo>
                  <a:pt x="16290" y="148799"/>
                </a:lnTo>
                <a:lnTo>
                  <a:pt x="17030" y="146578"/>
                </a:lnTo>
                <a:lnTo>
                  <a:pt x="18511" y="139915"/>
                </a:lnTo>
                <a:lnTo>
                  <a:pt x="46650" y="26650"/>
                </a:lnTo>
                <a:lnTo>
                  <a:pt x="46650" y="25170"/>
                </a:lnTo>
                <a:lnTo>
                  <a:pt x="47390" y="22208"/>
                </a:lnTo>
                <a:lnTo>
                  <a:pt x="47390" y="12585"/>
                </a:lnTo>
                <a:lnTo>
                  <a:pt x="45909" y="7402"/>
                </a:lnTo>
                <a:lnTo>
                  <a:pt x="58659" y="7402"/>
                </a:lnTo>
                <a:lnTo>
                  <a:pt x="60707" y="9057"/>
                </a:lnTo>
                <a:lnTo>
                  <a:pt x="65162" y="17767"/>
                </a:lnTo>
                <a:lnTo>
                  <a:pt x="76571" y="17767"/>
                </a:lnTo>
                <a:lnTo>
                  <a:pt x="75389" y="18646"/>
                </a:lnTo>
                <a:lnTo>
                  <a:pt x="65162" y="30352"/>
                </a:lnTo>
                <a:lnTo>
                  <a:pt x="52573" y="79951"/>
                </a:lnTo>
                <a:lnTo>
                  <a:pt x="52573" y="80692"/>
                </a:lnTo>
                <a:lnTo>
                  <a:pt x="51833" y="82172"/>
                </a:lnTo>
                <a:lnTo>
                  <a:pt x="51833" y="83653"/>
                </a:lnTo>
                <a:lnTo>
                  <a:pt x="52805" y="87944"/>
                </a:lnTo>
                <a:lnTo>
                  <a:pt x="56276" y="95220"/>
                </a:lnTo>
                <a:lnTo>
                  <a:pt x="58020" y="96978"/>
                </a:lnTo>
                <a:lnTo>
                  <a:pt x="48871" y="96978"/>
                </a:lnTo>
                <a:lnTo>
                  <a:pt x="39245" y="133993"/>
                </a:lnTo>
                <a:lnTo>
                  <a:pt x="38504" y="137694"/>
                </a:lnTo>
                <a:lnTo>
                  <a:pt x="37023" y="144357"/>
                </a:lnTo>
                <a:lnTo>
                  <a:pt x="37023" y="148799"/>
                </a:lnTo>
                <a:close/>
              </a:path>
              <a:path w="137795" h="158114">
                <a:moveTo>
                  <a:pt x="97966" y="105121"/>
                </a:moveTo>
                <a:lnTo>
                  <a:pt x="74047" y="105121"/>
                </a:lnTo>
                <a:lnTo>
                  <a:pt x="83280" y="103074"/>
                </a:lnTo>
                <a:lnTo>
                  <a:pt x="91819" y="97626"/>
                </a:lnTo>
                <a:lnTo>
                  <a:pt x="114218" y="54504"/>
                </a:lnTo>
                <a:lnTo>
                  <a:pt x="117735" y="31092"/>
                </a:lnTo>
                <a:lnTo>
                  <a:pt x="116312" y="20520"/>
                </a:lnTo>
                <a:lnTo>
                  <a:pt x="112459" y="13140"/>
                </a:lnTo>
                <a:lnTo>
                  <a:pt x="106802" y="8814"/>
                </a:lnTo>
                <a:lnTo>
                  <a:pt x="99964" y="7402"/>
                </a:lnTo>
                <a:lnTo>
                  <a:pt x="121621" y="7402"/>
                </a:lnTo>
                <a:lnTo>
                  <a:pt x="125603" y="9901"/>
                </a:lnTo>
                <a:lnTo>
                  <a:pt x="134338" y="22798"/>
                </a:lnTo>
                <a:lnTo>
                  <a:pt x="137728" y="41456"/>
                </a:lnTo>
                <a:lnTo>
                  <a:pt x="132047" y="68060"/>
                </a:lnTo>
                <a:lnTo>
                  <a:pt x="117273" y="90500"/>
                </a:lnTo>
                <a:lnTo>
                  <a:pt x="97966" y="105121"/>
                </a:lnTo>
                <a:close/>
              </a:path>
              <a:path w="137795" h="158114">
                <a:moveTo>
                  <a:pt x="74047" y="111784"/>
                </a:moveTo>
                <a:lnTo>
                  <a:pt x="64282" y="110199"/>
                </a:lnTo>
                <a:lnTo>
                  <a:pt x="57016" y="106324"/>
                </a:lnTo>
                <a:lnTo>
                  <a:pt x="51972" y="101478"/>
                </a:lnTo>
                <a:lnTo>
                  <a:pt x="48871" y="96978"/>
                </a:lnTo>
                <a:lnTo>
                  <a:pt x="58020" y="96978"/>
                </a:lnTo>
                <a:lnTo>
                  <a:pt x="63079" y="102079"/>
                </a:lnTo>
                <a:lnTo>
                  <a:pt x="74047" y="105121"/>
                </a:lnTo>
                <a:lnTo>
                  <a:pt x="97966" y="105121"/>
                </a:lnTo>
                <a:lnTo>
                  <a:pt x="96805" y="106000"/>
                </a:lnTo>
                <a:lnTo>
                  <a:pt x="74047" y="111784"/>
                </a:lnTo>
                <a:close/>
              </a:path>
              <a:path w="137795" h="158114">
                <a:moveTo>
                  <a:pt x="9626" y="157682"/>
                </a:moveTo>
                <a:lnTo>
                  <a:pt x="2221" y="157682"/>
                </a:lnTo>
                <a:lnTo>
                  <a:pt x="0" y="156202"/>
                </a:lnTo>
                <a:lnTo>
                  <a:pt x="0" y="148799"/>
                </a:lnTo>
                <a:lnTo>
                  <a:pt x="55535" y="148799"/>
                </a:lnTo>
                <a:lnTo>
                  <a:pt x="55535" y="156202"/>
                </a:lnTo>
                <a:lnTo>
                  <a:pt x="17771" y="156202"/>
                </a:lnTo>
                <a:lnTo>
                  <a:pt x="9626" y="157682"/>
                </a:lnTo>
                <a:close/>
              </a:path>
              <a:path w="137795" h="158114">
                <a:moveTo>
                  <a:pt x="52573" y="157682"/>
                </a:moveTo>
                <a:lnTo>
                  <a:pt x="50352" y="157682"/>
                </a:lnTo>
                <a:lnTo>
                  <a:pt x="44012" y="157451"/>
                </a:lnTo>
                <a:lnTo>
                  <a:pt x="30776" y="156433"/>
                </a:lnTo>
                <a:lnTo>
                  <a:pt x="24435" y="156202"/>
                </a:lnTo>
                <a:lnTo>
                  <a:pt x="55535" y="156202"/>
                </a:lnTo>
                <a:lnTo>
                  <a:pt x="55535" y="156942"/>
                </a:lnTo>
                <a:lnTo>
                  <a:pt x="52573" y="157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9957FBF-EC68-47E5-9972-83C8FCD84874}"/>
              </a:ext>
            </a:extLst>
          </p:cNvPr>
          <p:cNvSpPr/>
          <p:nvPr/>
        </p:nvSpPr>
        <p:spPr>
          <a:xfrm>
            <a:off x="2094412" y="5386148"/>
            <a:ext cx="112395" cy="158115"/>
          </a:xfrm>
          <a:custGeom>
            <a:avLst/>
            <a:gdLst/>
            <a:ahLst/>
            <a:cxnLst/>
            <a:rect l="l" t="t" r="r" b="b"/>
            <a:pathLst>
              <a:path w="112395" h="158114">
                <a:moveTo>
                  <a:pt x="37764" y="111784"/>
                </a:moveTo>
                <a:lnTo>
                  <a:pt x="22804" y="108753"/>
                </a:lnTo>
                <a:lnTo>
                  <a:pt x="10829" y="100309"/>
                </a:lnTo>
                <a:lnTo>
                  <a:pt x="2880" y="87424"/>
                </a:lnTo>
                <a:lnTo>
                  <a:pt x="0" y="71068"/>
                </a:lnTo>
                <a:lnTo>
                  <a:pt x="5588" y="44972"/>
                </a:lnTo>
                <a:lnTo>
                  <a:pt x="20270" y="22208"/>
                </a:lnTo>
                <a:lnTo>
                  <a:pt x="40922" y="6107"/>
                </a:lnTo>
                <a:lnTo>
                  <a:pt x="64421" y="0"/>
                </a:lnTo>
                <a:lnTo>
                  <a:pt x="74718" y="1931"/>
                </a:lnTo>
                <a:lnTo>
                  <a:pt x="82378" y="6570"/>
                </a:lnTo>
                <a:lnTo>
                  <a:pt x="83144" y="7402"/>
                </a:lnTo>
                <a:lnTo>
                  <a:pt x="64421" y="7402"/>
                </a:lnTo>
                <a:lnTo>
                  <a:pt x="58000" y="8293"/>
                </a:lnTo>
                <a:lnTo>
                  <a:pt x="28739" y="41132"/>
                </a:lnTo>
                <a:lnTo>
                  <a:pt x="19992" y="80692"/>
                </a:lnTo>
                <a:lnTo>
                  <a:pt x="21531" y="92004"/>
                </a:lnTo>
                <a:lnTo>
                  <a:pt x="25639" y="99569"/>
                </a:lnTo>
                <a:lnTo>
                  <a:pt x="31551" y="103803"/>
                </a:lnTo>
                <a:lnTo>
                  <a:pt x="38504" y="105121"/>
                </a:lnTo>
                <a:lnTo>
                  <a:pt x="59370" y="105121"/>
                </a:lnTo>
                <a:lnTo>
                  <a:pt x="56646" y="106787"/>
                </a:lnTo>
                <a:lnTo>
                  <a:pt x="47830" y="110327"/>
                </a:lnTo>
                <a:lnTo>
                  <a:pt x="37764" y="111784"/>
                </a:lnTo>
                <a:close/>
              </a:path>
              <a:path w="112395" h="158114">
                <a:moveTo>
                  <a:pt x="108651" y="17026"/>
                </a:moveTo>
                <a:lnTo>
                  <a:pt x="90338" y="17026"/>
                </a:lnTo>
                <a:lnTo>
                  <a:pt x="95521" y="8883"/>
                </a:lnTo>
                <a:lnTo>
                  <a:pt x="105888" y="0"/>
                </a:lnTo>
                <a:lnTo>
                  <a:pt x="110331" y="0"/>
                </a:lnTo>
                <a:lnTo>
                  <a:pt x="111812" y="2220"/>
                </a:lnTo>
                <a:lnTo>
                  <a:pt x="111812" y="5182"/>
                </a:lnTo>
                <a:lnTo>
                  <a:pt x="111071" y="6662"/>
                </a:lnTo>
                <a:lnTo>
                  <a:pt x="111071" y="7402"/>
                </a:lnTo>
                <a:lnTo>
                  <a:pt x="108651" y="17026"/>
                </a:lnTo>
                <a:close/>
              </a:path>
              <a:path w="112395" h="158114">
                <a:moveTo>
                  <a:pt x="59370" y="105121"/>
                </a:moveTo>
                <a:lnTo>
                  <a:pt x="38504" y="105121"/>
                </a:lnTo>
                <a:lnTo>
                  <a:pt x="45967" y="103895"/>
                </a:lnTo>
                <a:lnTo>
                  <a:pt x="53777" y="100309"/>
                </a:lnTo>
                <a:lnTo>
                  <a:pt x="61725" y="94503"/>
                </a:lnTo>
                <a:lnTo>
                  <a:pt x="69604" y="86614"/>
                </a:lnTo>
                <a:lnTo>
                  <a:pt x="72566" y="82912"/>
                </a:lnTo>
                <a:lnTo>
                  <a:pt x="72566" y="82172"/>
                </a:lnTo>
                <a:lnTo>
                  <a:pt x="74047" y="78471"/>
                </a:lnTo>
                <a:lnTo>
                  <a:pt x="85154" y="32572"/>
                </a:lnTo>
                <a:lnTo>
                  <a:pt x="85895" y="31832"/>
                </a:lnTo>
                <a:lnTo>
                  <a:pt x="85895" y="28871"/>
                </a:lnTo>
                <a:lnTo>
                  <a:pt x="84935" y="24580"/>
                </a:lnTo>
                <a:lnTo>
                  <a:pt x="81545" y="17304"/>
                </a:lnTo>
                <a:lnTo>
                  <a:pt x="74961" y="10445"/>
                </a:lnTo>
                <a:lnTo>
                  <a:pt x="64421" y="7402"/>
                </a:lnTo>
                <a:lnTo>
                  <a:pt x="83144" y="7402"/>
                </a:lnTo>
                <a:lnTo>
                  <a:pt x="87538" y="12180"/>
                </a:lnTo>
                <a:lnTo>
                  <a:pt x="90338" y="17026"/>
                </a:lnTo>
                <a:lnTo>
                  <a:pt x="108651" y="17026"/>
                </a:lnTo>
                <a:lnTo>
                  <a:pt x="88174" y="98459"/>
                </a:lnTo>
                <a:lnTo>
                  <a:pt x="68864" y="98459"/>
                </a:lnTo>
                <a:lnTo>
                  <a:pt x="63796" y="102415"/>
                </a:lnTo>
                <a:lnTo>
                  <a:pt x="59370" y="105121"/>
                </a:lnTo>
                <a:close/>
              </a:path>
              <a:path w="112395" h="158114">
                <a:moveTo>
                  <a:pt x="77009" y="148799"/>
                </a:moveTo>
                <a:lnTo>
                  <a:pt x="40726" y="148799"/>
                </a:lnTo>
                <a:lnTo>
                  <a:pt x="56276" y="148058"/>
                </a:lnTo>
                <a:lnTo>
                  <a:pt x="59978" y="133993"/>
                </a:lnTo>
                <a:lnTo>
                  <a:pt x="61679" y="126983"/>
                </a:lnTo>
                <a:lnTo>
                  <a:pt x="67580" y="103803"/>
                </a:lnTo>
                <a:lnTo>
                  <a:pt x="68864" y="98459"/>
                </a:lnTo>
                <a:lnTo>
                  <a:pt x="88174" y="98459"/>
                </a:lnTo>
                <a:lnTo>
                  <a:pt x="77750" y="139915"/>
                </a:lnTo>
                <a:lnTo>
                  <a:pt x="77009" y="144357"/>
                </a:lnTo>
                <a:lnTo>
                  <a:pt x="77009" y="148799"/>
                </a:lnTo>
                <a:close/>
              </a:path>
              <a:path w="112395" h="158114">
                <a:moveTo>
                  <a:pt x="37764" y="157682"/>
                </a:moveTo>
                <a:lnTo>
                  <a:pt x="35542" y="157682"/>
                </a:lnTo>
                <a:lnTo>
                  <a:pt x="34061" y="155461"/>
                </a:lnTo>
                <a:lnTo>
                  <a:pt x="34061" y="148799"/>
                </a:lnTo>
                <a:lnTo>
                  <a:pt x="95521" y="148799"/>
                </a:lnTo>
                <a:lnTo>
                  <a:pt x="95521" y="156202"/>
                </a:lnTo>
                <a:lnTo>
                  <a:pt x="63681" y="156202"/>
                </a:lnTo>
                <a:lnTo>
                  <a:pt x="57340" y="156433"/>
                </a:lnTo>
                <a:lnTo>
                  <a:pt x="44104" y="157451"/>
                </a:lnTo>
                <a:lnTo>
                  <a:pt x="37764" y="157682"/>
                </a:lnTo>
                <a:close/>
              </a:path>
              <a:path w="112395" h="158114">
                <a:moveTo>
                  <a:pt x="92559" y="157682"/>
                </a:moveTo>
                <a:lnTo>
                  <a:pt x="90338" y="157682"/>
                </a:lnTo>
                <a:lnTo>
                  <a:pt x="84298" y="157451"/>
                </a:lnTo>
                <a:lnTo>
                  <a:pt x="70553" y="156433"/>
                </a:lnTo>
                <a:lnTo>
                  <a:pt x="63681" y="156202"/>
                </a:lnTo>
                <a:lnTo>
                  <a:pt x="95521" y="156202"/>
                </a:lnTo>
                <a:lnTo>
                  <a:pt x="95521" y="156942"/>
                </a:lnTo>
                <a:lnTo>
                  <a:pt x="92559" y="157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6CDAC32-066C-43CB-87CE-FBEE9D4FF57D}"/>
              </a:ext>
            </a:extLst>
          </p:cNvPr>
          <p:cNvSpPr/>
          <p:nvPr/>
        </p:nvSpPr>
        <p:spPr>
          <a:xfrm>
            <a:off x="2358763" y="5035249"/>
            <a:ext cx="135255" cy="636905"/>
          </a:xfrm>
          <a:custGeom>
            <a:avLst/>
            <a:gdLst/>
            <a:ahLst/>
            <a:cxnLst/>
            <a:rect l="l" t="t" r="r" b="b"/>
            <a:pathLst>
              <a:path w="135255" h="636904">
                <a:moveTo>
                  <a:pt x="134766" y="636653"/>
                </a:moveTo>
                <a:lnTo>
                  <a:pt x="122178" y="636653"/>
                </a:lnTo>
                <a:lnTo>
                  <a:pt x="119216" y="632951"/>
                </a:lnTo>
                <a:lnTo>
                  <a:pt x="118476" y="632951"/>
                </a:lnTo>
                <a:lnTo>
                  <a:pt x="104407" y="620366"/>
                </a:lnTo>
                <a:lnTo>
                  <a:pt x="102185" y="617405"/>
                </a:lnTo>
                <a:lnTo>
                  <a:pt x="97002" y="612223"/>
                </a:lnTo>
                <a:lnTo>
                  <a:pt x="93300" y="607781"/>
                </a:lnTo>
                <a:lnTo>
                  <a:pt x="91067" y="604936"/>
                </a:lnTo>
                <a:lnTo>
                  <a:pt x="85432" y="598342"/>
                </a:lnTo>
                <a:lnTo>
                  <a:pt x="41703" y="528285"/>
                </a:lnTo>
                <a:lnTo>
                  <a:pt x="21592" y="475778"/>
                </a:lnTo>
                <a:lnTo>
                  <a:pt x="8767" y="422524"/>
                </a:lnTo>
                <a:lnTo>
                  <a:pt x="1984" y="369661"/>
                </a:lnTo>
                <a:lnTo>
                  <a:pt x="0" y="318326"/>
                </a:lnTo>
                <a:lnTo>
                  <a:pt x="1504" y="274556"/>
                </a:lnTo>
                <a:lnTo>
                  <a:pt x="5923" y="232452"/>
                </a:lnTo>
                <a:lnTo>
                  <a:pt x="13120" y="192569"/>
                </a:lnTo>
                <a:lnTo>
                  <a:pt x="22954" y="155461"/>
                </a:lnTo>
                <a:lnTo>
                  <a:pt x="43618" y="104462"/>
                </a:lnTo>
                <a:lnTo>
                  <a:pt x="67753" y="62277"/>
                </a:lnTo>
                <a:lnTo>
                  <a:pt x="93554" y="28559"/>
                </a:lnTo>
                <a:lnTo>
                  <a:pt x="122178" y="0"/>
                </a:lnTo>
                <a:lnTo>
                  <a:pt x="134766" y="0"/>
                </a:lnTo>
                <a:lnTo>
                  <a:pt x="134766" y="5182"/>
                </a:lnTo>
                <a:lnTo>
                  <a:pt x="133285" y="6662"/>
                </a:lnTo>
                <a:lnTo>
                  <a:pt x="107794" y="35270"/>
                </a:lnTo>
                <a:lnTo>
                  <a:pt x="84945" y="68191"/>
                </a:lnTo>
                <a:lnTo>
                  <a:pt x="65205" y="106019"/>
                </a:lnTo>
                <a:lnTo>
                  <a:pt x="49039" y="149351"/>
                </a:lnTo>
                <a:lnTo>
                  <a:pt x="36915" y="198783"/>
                </a:lnTo>
                <a:lnTo>
                  <a:pt x="29299" y="254909"/>
                </a:lnTo>
                <a:lnTo>
                  <a:pt x="26657" y="318326"/>
                </a:lnTo>
                <a:lnTo>
                  <a:pt x="28428" y="369501"/>
                </a:lnTo>
                <a:lnTo>
                  <a:pt x="34073" y="420179"/>
                </a:lnTo>
                <a:lnTo>
                  <a:pt x="44090" y="469328"/>
                </a:lnTo>
                <a:lnTo>
                  <a:pt x="58977" y="515920"/>
                </a:lnTo>
                <a:lnTo>
                  <a:pt x="79231" y="558922"/>
                </a:lnTo>
                <a:lnTo>
                  <a:pt x="109590" y="604172"/>
                </a:lnTo>
                <a:lnTo>
                  <a:pt x="134766" y="631471"/>
                </a:lnTo>
                <a:lnTo>
                  <a:pt x="134766" y="636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5C5B342-736E-4B9C-B7C6-0C37C70F406A}"/>
              </a:ext>
            </a:extLst>
          </p:cNvPr>
          <p:cNvSpPr/>
          <p:nvPr/>
        </p:nvSpPr>
        <p:spPr>
          <a:xfrm>
            <a:off x="2516484" y="5286204"/>
            <a:ext cx="155575" cy="160020"/>
          </a:xfrm>
          <a:custGeom>
            <a:avLst/>
            <a:gdLst/>
            <a:ahLst/>
            <a:cxnLst/>
            <a:rect l="l" t="t" r="r" b="b"/>
            <a:pathLst>
              <a:path w="155575" h="160020">
                <a:moveTo>
                  <a:pt x="8145" y="57742"/>
                </a:moveTo>
                <a:lnTo>
                  <a:pt x="0" y="57742"/>
                </a:lnTo>
                <a:lnTo>
                  <a:pt x="0" y="54041"/>
                </a:lnTo>
                <a:lnTo>
                  <a:pt x="2603" y="44348"/>
                </a:lnTo>
                <a:lnTo>
                  <a:pt x="10829" y="25910"/>
                </a:lnTo>
                <a:lnTo>
                  <a:pt x="25303" y="8027"/>
                </a:lnTo>
                <a:lnTo>
                  <a:pt x="46650" y="0"/>
                </a:lnTo>
                <a:lnTo>
                  <a:pt x="58775" y="2220"/>
                </a:lnTo>
                <a:lnTo>
                  <a:pt x="66707" y="7402"/>
                </a:lnTo>
                <a:lnTo>
                  <a:pt x="45909" y="7402"/>
                </a:lnTo>
                <a:lnTo>
                  <a:pt x="37440" y="9242"/>
                </a:lnTo>
                <a:lnTo>
                  <a:pt x="28138" y="16008"/>
                </a:lnTo>
                <a:lnTo>
                  <a:pt x="18835" y="29577"/>
                </a:lnTo>
                <a:lnTo>
                  <a:pt x="10366" y="51820"/>
                </a:lnTo>
                <a:lnTo>
                  <a:pt x="8145" y="57002"/>
                </a:lnTo>
                <a:lnTo>
                  <a:pt x="8145" y="57742"/>
                </a:lnTo>
                <a:close/>
              </a:path>
              <a:path w="155575" h="160020">
                <a:moveTo>
                  <a:pt x="91170" y="152500"/>
                </a:moveTo>
                <a:lnTo>
                  <a:pt x="77750" y="152500"/>
                </a:lnTo>
                <a:lnTo>
                  <a:pt x="104765" y="139545"/>
                </a:lnTo>
                <a:lnTo>
                  <a:pt x="124492" y="109933"/>
                </a:lnTo>
                <a:lnTo>
                  <a:pt x="136583" y="77545"/>
                </a:lnTo>
                <a:lnTo>
                  <a:pt x="140690" y="56262"/>
                </a:lnTo>
                <a:lnTo>
                  <a:pt x="139765" y="47482"/>
                </a:lnTo>
                <a:lnTo>
                  <a:pt x="137173" y="39883"/>
                </a:lnTo>
                <a:lnTo>
                  <a:pt x="133193" y="33255"/>
                </a:lnTo>
                <a:lnTo>
                  <a:pt x="128102" y="27390"/>
                </a:lnTo>
                <a:lnTo>
                  <a:pt x="124400" y="23689"/>
                </a:lnTo>
                <a:lnTo>
                  <a:pt x="122919" y="21468"/>
                </a:lnTo>
                <a:lnTo>
                  <a:pt x="122919" y="8883"/>
                </a:lnTo>
                <a:lnTo>
                  <a:pt x="131064" y="0"/>
                </a:lnTo>
                <a:lnTo>
                  <a:pt x="139950" y="0"/>
                </a:lnTo>
                <a:lnTo>
                  <a:pt x="145191" y="1110"/>
                </a:lnTo>
                <a:lnTo>
                  <a:pt x="150224" y="4996"/>
                </a:lnTo>
                <a:lnTo>
                  <a:pt x="154007" y="12492"/>
                </a:lnTo>
                <a:lnTo>
                  <a:pt x="155500" y="24429"/>
                </a:lnTo>
                <a:lnTo>
                  <a:pt x="151450" y="53405"/>
                </a:lnTo>
                <a:lnTo>
                  <a:pt x="138099" y="99106"/>
                </a:lnTo>
                <a:lnTo>
                  <a:pt x="113640" y="141338"/>
                </a:lnTo>
                <a:lnTo>
                  <a:pt x="91170" y="152500"/>
                </a:lnTo>
                <a:close/>
              </a:path>
              <a:path w="155575" h="160020">
                <a:moveTo>
                  <a:pt x="76269" y="159903"/>
                </a:moveTo>
                <a:lnTo>
                  <a:pt x="61991" y="158492"/>
                </a:lnTo>
                <a:lnTo>
                  <a:pt x="46464" y="152500"/>
                </a:lnTo>
                <a:lnTo>
                  <a:pt x="33992" y="139291"/>
                </a:lnTo>
                <a:lnTo>
                  <a:pt x="28878" y="116226"/>
                </a:lnTo>
                <a:lnTo>
                  <a:pt x="29815" y="104057"/>
                </a:lnTo>
                <a:lnTo>
                  <a:pt x="33043" y="89390"/>
                </a:lnTo>
                <a:lnTo>
                  <a:pt x="39187" y="70004"/>
                </a:lnTo>
                <a:lnTo>
                  <a:pt x="48871" y="43677"/>
                </a:lnTo>
                <a:lnTo>
                  <a:pt x="51092" y="37014"/>
                </a:lnTo>
                <a:lnTo>
                  <a:pt x="54795" y="28131"/>
                </a:lnTo>
                <a:lnTo>
                  <a:pt x="54795" y="7402"/>
                </a:lnTo>
                <a:lnTo>
                  <a:pt x="66707" y="7402"/>
                </a:lnTo>
                <a:lnTo>
                  <a:pt x="68123" y="8328"/>
                </a:lnTo>
                <a:lnTo>
                  <a:pt x="74140" y="17489"/>
                </a:lnTo>
                <a:lnTo>
                  <a:pt x="76269" y="28871"/>
                </a:lnTo>
                <a:lnTo>
                  <a:pt x="76269" y="35534"/>
                </a:lnTo>
                <a:lnTo>
                  <a:pt x="74047" y="40716"/>
                </a:lnTo>
                <a:lnTo>
                  <a:pt x="71826" y="46638"/>
                </a:lnTo>
                <a:lnTo>
                  <a:pt x="63900" y="68002"/>
                </a:lnTo>
                <a:lnTo>
                  <a:pt x="57294" y="87632"/>
                </a:lnTo>
                <a:lnTo>
                  <a:pt x="52770" y="105457"/>
                </a:lnTo>
                <a:lnTo>
                  <a:pt x="51092" y="121408"/>
                </a:lnTo>
                <a:lnTo>
                  <a:pt x="52654" y="134074"/>
                </a:lnTo>
                <a:lnTo>
                  <a:pt x="57479" y="143894"/>
                </a:lnTo>
                <a:lnTo>
                  <a:pt x="65775" y="150245"/>
                </a:lnTo>
                <a:lnTo>
                  <a:pt x="77750" y="152500"/>
                </a:lnTo>
                <a:lnTo>
                  <a:pt x="91170" y="152500"/>
                </a:lnTo>
                <a:lnTo>
                  <a:pt x="76269" y="159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B619A4AA-6700-44A8-91EE-D60D143A7834}"/>
              </a:ext>
            </a:extLst>
          </p:cNvPr>
          <p:cNvSpPr/>
          <p:nvPr/>
        </p:nvSpPr>
        <p:spPr>
          <a:xfrm>
            <a:off x="2719375" y="5110754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69" h="247650">
                <a:moveTo>
                  <a:pt x="64421" y="247258"/>
                </a:moveTo>
                <a:lnTo>
                  <a:pt x="59238" y="247258"/>
                </a:lnTo>
                <a:lnTo>
                  <a:pt x="29364" y="218155"/>
                </a:lnTo>
                <a:lnTo>
                  <a:pt x="11292" y="185443"/>
                </a:lnTo>
                <a:lnTo>
                  <a:pt x="2383" y="152731"/>
                </a:lnTo>
                <a:lnTo>
                  <a:pt x="0" y="123629"/>
                </a:lnTo>
                <a:lnTo>
                  <a:pt x="2695" y="93068"/>
                </a:lnTo>
                <a:lnTo>
                  <a:pt x="12125" y="60148"/>
                </a:lnTo>
                <a:lnTo>
                  <a:pt x="30301" y="28061"/>
                </a:lnTo>
                <a:lnTo>
                  <a:pt x="59238" y="0"/>
                </a:lnTo>
                <a:lnTo>
                  <a:pt x="64421" y="0"/>
                </a:lnTo>
                <a:lnTo>
                  <a:pt x="64421" y="4441"/>
                </a:lnTo>
                <a:lnTo>
                  <a:pt x="63681" y="5182"/>
                </a:lnTo>
                <a:lnTo>
                  <a:pt x="62200" y="5922"/>
                </a:lnTo>
                <a:lnTo>
                  <a:pt x="46707" y="22752"/>
                </a:lnTo>
                <a:lnTo>
                  <a:pt x="32118" y="46731"/>
                </a:lnTo>
                <a:lnTo>
                  <a:pt x="21277" y="79732"/>
                </a:lnTo>
                <a:lnTo>
                  <a:pt x="17030" y="123629"/>
                </a:lnTo>
                <a:lnTo>
                  <a:pt x="19391" y="156792"/>
                </a:lnTo>
                <a:lnTo>
                  <a:pt x="27027" y="187942"/>
                </a:lnTo>
                <a:lnTo>
                  <a:pt x="40772" y="216177"/>
                </a:lnTo>
                <a:lnTo>
                  <a:pt x="61459" y="240595"/>
                </a:lnTo>
                <a:lnTo>
                  <a:pt x="63681" y="242076"/>
                </a:lnTo>
                <a:lnTo>
                  <a:pt x="64421" y="242816"/>
                </a:lnTo>
                <a:lnTo>
                  <a:pt x="64421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8C96EB37-5194-49D3-A6E3-F8583680337F}"/>
              </a:ext>
            </a:extLst>
          </p:cNvPr>
          <p:cNvSpPr/>
          <p:nvPr/>
        </p:nvSpPr>
        <p:spPr>
          <a:xfrm>
            <a:off x="2811930" y="5141847"/>
            <a:ext cx="83820" cy="157480"/>
          </a:xfrm>
          <a:custGeom>
            <a:avLst/>
            <a:gdLst/>
            <a:ahLst/>
            <a:cxnLst/>
            <a:rect l="l" t="t" r="r" b="b"/>
            <a:pathLst>
              <a:path w="83819" h="157479">
                <a:moveTo>
                  <a:pt x="52573" y="48119"/>
                </a:moveTo>
                <a:lnTo>
                  <a:pt x="33321" y="48119"/>
                </a:lnTo>
                <a:lnTo>
                  <a:pt x="38875" y="25042"/>
                </a:lnTo>
                <a:lnTo>
                  <a:pt x="41096" y="15638"/>
                </a:lnTo>
                <a:lnTo>
                  <a:pt x="41651" y="13036"/>
                </a:lnTo>
                <a:lnTo>
                  <a:pt x="42207" y="10364"/>
                </a:lnTo>
                <a:lnTo>
                  <a:pt x="44428" y="3701"/>
                </a:lnTo>
                <a:lnTo>
                  <a:pt x="48131" y="0"/>
                </a:lnTo>
                <a:lnTo>
                  <a:pt x="59238" y="0"/>
                </a:lnTo>
                <a:lnTo>
                  <a:pt x="62200" y="2961"/>
                </a:lnTo>
                <a:lnTo>
                  <a:pt x="62200" y="10364"/>
                </a:lnTo>
                <a:lnTo>
                  <a:pt x="61459" y="11104"/>
                </a:lnTo>
                <a:lnTo>
                  <a:pt x="52573" y="48119"/>
                </a:lnTo>
                <a:close/>
              </a:path>
              <a:path w="83819" h="157479">
                <a:moveTo>
                  <a:pt x="83673" y="57002"/>
                </a:moveTo>
                <a:lnTo>
                  <a:pt x="0" y="57002"/>
                </a:lnTo>
                <a:lnTo>
                  <a:pt x="0" y="48119"/>
                </a:lnTo>
                <a:lnTo>
                  <a:pt x="83673" y="48119"/>
                </a:lnTo>
                <a:lnTo>
                  <a:pt x="83673" y="57002"/>
                </a:lnTo>
                <a:close/>
              </a:path>
              <a:path w="83819" h="157479">
                <a:moveTo>
                  <a:pt x="39245" y="156942"/>
                </a:moveTo>
                <a:lnTo>
                  <a:pt x="29144" y="155323"/>
                </a:lnTo>
                <a:lnTo>
                  <a:pt x="20640" y="150649"/>
                </a:lnTo>
                <a:lnTo>
                  <a:pt x="14774" y="143200"/>
                </a:lnTo>
                <a:lnTo>
                  <a:pt x="12588" y="133252"/>
                </a:lnTo>
                <a:lnTo>
                  <a:pt x="12588" y="130291"/>
                </a:lnTo>
                <a:lnTo>
                  <a:pt x="14809" y="121408"/>
                </a:lnTo>
                <a:lnTo>
                  <a:pt x="16290" y="114745"/>
                </a:lnTo>
                <a:lnTo>
                  <a:pt x="31100" y="57002"/>
                </a:lnTo>
                <a:lnTo>
                  <a:pt x="50352" y="57002"/>
                </a:lnTo>
                <a:lnTo>
                  <a:pt x="32581" y="127330"/>
                </a:lnTo>
                <a:lnTo>
                  <a:pt x="31840" y="130291"/>
                </a:lnTo>
                <a:lnTo>
                  <a:pt x="31100" y="135473"/>
                </a:lnTo>
                <a:lnTo>
                  <a:pt x="31100" y="146578"/>
                </a:lnTo>
                <a:lnTo>
                  <a:pt x="34802" y="150279"/>
                </a:lnTo>
                <a:lnTo>
                  <a:pt x="58808" y="150279"/>
                </a:lnTo>
                <a:lnTo>
                  <a:pt x="57514" y="151459"/>
                </a:lnTo>
                <a:lnTo>
                  <a:pt x="39245" y="156942"/>
                </a:lnTo>
                <a:close/>
              </a:path>
              <a:path w="83819" h="157479">
                <a:moveTo>
                  <a:pt x="58808" y="150279"/>
                </a:moveTo>
                <a:lnTo>
                  <a:pt x="39985" y="150279"/>
                </a:lnTo>
                <a:lnTo>
                  <a:pt x="49762" y="147839"/>
                </a:lnTo>
                <a:lnTo>
                  <a:pt x="58775" y="141303"/>
                </a:lnTo>
                <a:lnTo>
                  <a:pt x="66538" y="131853"/>
                </a:lnTo>
                <a:lnTo>
                  <a:pt x="72566" y="120667"/>
                </a:lnTo>
                <a:lnTo>
                  <a:pt x="74788" y="116226"/>
                </a:lnTo>
                <a:lnTo>
                  <a:pt x="74788" y="115485"/>
                </a:lnTo>
                <a:lnTo>
                  <a:pt x="82192" y="115485"/>
                </a:lnTo>
                <a:lnTo>
                  <a:pt x="82192" y="119187"/>
                </a:lnTo>
                <a:lnTo>
                  <a:pt x="79335" y="126335"/>
                </a:lnTo>
                <a:lnTo>
                  <a:pt x="70993" y="139175"/>
                </a:lnTo>
                <a:lnTo>
                  <a:pt x="58808" y="150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CD1B1DA-A053-435E-9F51-5456956F88A3}"/>
              </a:ext>
            </a:extLst>
          </p:cNvPr>
          <p:cNvSpPr/>
          <p:nvPr/>
        </p:nvSpPr>
        <p:spPr>
          <a:xfrm>
            <a:off x="3017042" y="514333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133"/>
                </a:lnTo>
              </a:path>
            </a:pathLst>
          </a:custGeom>
          <a:ln w="11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62365F2-EE20-481C-91BE-55C837DF711B}"/>
              </a:ext>
            </a:extLst>
          </p:cNvPr>
          <p:cNvSpPr/>
          <p:nvPr/>
        </p:nvSpPr>
        <p:spPr>
          <a:xfrm>
            <a:off x="2925968" y="5234383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>
                <a:moveTo>
                  <a:pt x="0" y="0"/>
                </a:moveTo>
                <a:lnTo>
                  <a:pt x="182157" y="0"/>
                </a:lnTo>
              </a:path>
            </a:pathLst>
          </a:custGeom>
          <a:ln w="1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7CBF16D0-0E3B-4956-B336-8E77F9849813}"/>
              </a:ext>
            </a:extLst>
          </p:cNvPr>
          <p:cNvSpPr/>
          <p:nvPr/>
        </p:nvSpPr>
        <p:spPr>
          <a:xfrm>
            <a:off x="3017042" y="524031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133"/>
                </a:lnTo>
              </a:path>
            </a:pathLst>
          </a:custGeom>
          <a:ln w="11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4C5AD36-F6B6-412C-ADC1-98F4262144DE}"/>
              </a:ext>
            </a:extLst>
          </p:cNvPr>
          <p:cNvSpPr/>
          <p:nvPr/>
        </p:nvSpPr>
        <p:spPr>
          <a:xfrm>
            <a:off x="3152555" y="5132228"/>
            <a:ext cx="90805" cy="164465"/>
          </a:xfrm>
          <a:custGeom>
            <a:avLst/>
            <a:gdLst/>
            <a:ahLst/>
            <a:cxnLst/>
            <a:rect l="l" t="t" r="r" b="b"/>
            <a:pathLst>
              <a:path w="90805" h="164464">
                <a:moveTo>
                  <a:pt x="0" y="24429"/>
                </a:moveTo>
                <a:lnTo>
                  <a:pt x="0" y="15546"/>
                </a:lnTo>
                <a:lnTo>
                  <a:pt x="9718" y="15303"/>
                </a:lnTo>
                <a:lnTo>
                  <a:pt x="22214" y="13602"/>
                </a:lnTo>
                <a:lnTo>
                  <a:pt x="35820" y="8987"/>
                </a:lnTo>
                <a:lnTo>
                  <a:pt x="48871" y="0"/>
                </a:lnTo>
                <a:lnTo>
                  <a:pt x="56276" y="0"/>
                </a:lnTo>
                <a:lnTo>
                  <a:pt x="56276" y="17767"/>
                </a:lnTo>
                <a:lnTo>
                  <a:pt x="36283" y="17767"/>
                </a:lnTo>
                <a:lnTo>
                  <a:pt x="25511" y="21618"/>
                </a:lnTo>
                <a:lnTo>
                  <a:pt x="15087" y="23596"/>
                </a:lnTo>
                <a:lnTo>
                  <a:pt x="6189" y="24325"/>
                </a:lnTo>
                <a:lnTo>
                  <a:pt x="0" y="24429"/>
                </a:lnTo>
                <a:close/>
              </a:path>
              <a:path w="90805" h="164464">
                <a:moveTo>
                  <a:pt x="80712" y="155461"/>
                </a:moveTo>
                <a:lnTo>
                  <a:pt x="11107" y="155461"/>
                </a:lnTo>
                <a:lnTo>
                  <a:pt x="25662" y="154756"/>
                </a:lnTo>
                <a:lnTo>
                  <a:pt x="33136" y="152593"/>
                </a:lnTo>
                <a:lnTo>
                  <a:pt x="35890" y="148903"/>
                </a:lnTo>
                <a:lnTo>
                  <a:pt x="36283" y="143617"/>
                </a:lnTo>
                <a:lnTo>
                  <a:pt x="36283" y="17767"/>
                </a:lnTo>
                <a:lnTo>
                  <a:pt x="56276" y="17767"/>
                </a:lnTo>
                <a:lnTo>
                  <a:pt x="56276" y="143617"/>
                </a:lnTo>
                <a:lnTo>
                  <a:pt x="56658" y="148903"/>
                </a:lnTo>
                <a:lnTo>
                  <a:pt x="59330" y="152593"/>
                </a:lnTo>
                <a:lnTo>
                  <a:pt x="66585" y="154756"/>
                </a:lnTo>
                <a:lnTo>
                  <a:pt x="80712" y="155461"/>
                </a:lnTo>
                <a:close/>
              </a:path>
              <a:path w="90805" h="164464">
                <a:moveTo>
                  <a:pt x="2221" y="164345"/>
                </a:moveTo>
                <a:lnTo>
                  <a:pt x="2221" y="155461"/>
                </a:lnTo>
                <a:lnTo>
                  <a:pt x="90338" y="155461"/>
                </a:lnTo>
                <a:lnTo>
                  <a:pt x="90338" y="162864"/>
                </a:lnTo>
                <a:lnTo>
                  <a:pt x="45909" y="162864"/>
                </a:lnTo>
                <a:lnTo>
                  <a:pt x="35959" y="162992"/>
                </a:lnTo>
                <a:lnTo>
                  <a:pt x="22399" y="163327"/>
                </a:lnTo>
                <a:lnTo>
                  <a:pt x="9672" y="163801"/>
                </a:lnTo>
                <a:lnTo>
                  <a:pt x="2221" y="164345"/>
                </a:lnTo>
                <a:close/>
              </a:path>
              <a:path w="90805" h="164464">
                <a:moveTo>
                  <a:pt x="90338" y="164345"/>
                </a:moveTo>
                <a:lnTo>
                  <a:pt x="82250" y="163801"/>
                </a:lnTo>
                <a:lnTo>
                  <a:pt x="68956" y="163327"/>
                </a:lnTo>
                <a:lnTo>
                  <a:pt x="55246" y="162992"/>
                </a:lnTo>
                <a:lnTo>
                  <a:pt x="45909" y="162864"/>
                </a:lnTo>
                <a:lnTo>
                  <a:pt x="90338" y="162864"/>
                </a:lnTo>
                <a:lnTo>
                  <a:pt x="90338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C40CE5D1-35E3-467C-9396-F161A41A25A9}"/>
              </a:ext>
            </a:extLst>
          </p:cNvPr>
          <p:cNvSpPr/>
          <p:nvPr/>
        </p:nvSpPr>
        <p:spPr>
          <a:xfrm>
            <a:off x="3284359" y="5110754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69" h="247650">
                <a:moveTo>
                  <a:pt x="3702" y="247258"/>
                </a:moveTo>
                <a:lnTo>
                  <a:pt x="740" y="247258"/>
                </a:lnTo>
                <a:lnTo>
                  <a:pt x="0" y="245037"/>
                </a:lnTo>
                <a:lnTo>
                  <a:pt x="0" y="242816"/>
                </a:lnTo>
                <a:lnTo>
                  <a:pt x="740" y="242816"/>
                </a:lnTo>
                <a:lnTo>
                  <a:pt x="4442" y="238374"/>
                </a:lnTo>
                <a:lnTo>
                  <a:pt x="22399" y="217426"/>
                </a:lnTo>
                <a:lnTo>
                  <a:pt x="35913" y="191273"/>
                </a:lnTo>
                <a:lnTo>
                  <a:pt x="44428" y="159984"/>
                </a:lnTo>
                <a:lnTo>
                  <a:pt x="47390" y="123629"/>
                </a:lnTo>
                <a:lnTo>
                  <a:pt x="43352" y="81201"/>
                </a:lnTo>
                <a:lnTo>
                  <a:pt x="32858" y="48489"/>
                </a:lnTo>
                <a:lnTo>
                  <a:pt x="18338" y="24105"/>
                </a:lnTo>
                <a:lnTo>
                  <a:pt x="2221" y="6662"/>
                </a:lnTo>
                <a:lnTo>
                  <a:pt x="0" y="4441"/>
                </a:lnTo>
                <a:lnTo>
                  <a:pt x="0" y="0"/>
                </a:lnTo>
                <a:lnTo>
                  <a:pt x="5183" y="0"/>
                </a:lnTo>
                <a:lnTo>
                  <a:pt x="35056" y="29102"/>
                </a:lnTo>
                <a:lnTo>
                  <a:pt x="53129" y="61814"/>
                </a:lnTo>
                <a:lnTo>
                  <a:pt x="62038" y="94526"/>
                </a:lnTo>
                <a:lnTo>
                  <a:pt x="64421" y="123629"/>
                </a:lnTo>
                <a:lnTo>
                  <a:pt x="63090" y="144808"/>
                </a:lnTo>
                <a:lnTo>
                  <a:pt x="53487" y="183280"/>
                </a:lnTo>
                <a:lnTo>
                  <a:pt x="32858" y="220399"/>
                </a:lnTo>
                <a:lnTo>
                  <a:pt x="9255" y="244227"/>
                </a:lnTo>
                <a:lnTo>
                  <a:pt x="3702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4F32893-4AE6-43CB-B57A-15F27E1EB1EA}"/>
              </a:ext>
            </a:extLst>
          </p:cNvPr>
          <p:cNvSpPr/>
          <p:nvPr/>
        </p:nvSpPr>
        <p:spPr>
          <a:xfrm>
            <a:off x="3543151" y="5177381"/>
            <a:ext cx="0" cy="354330"/>
          </a:xfrm>
          <a:custGeom>
            <a:avLst/>
            <a:gdLst/>
            <a:ahLst/>
            <a:cxnLst/>
            <a:rect l="l" t="t" r="r" b="b"/>
            <a:pathLst>
              <a:path h="354329">
                <a:moveTo>
                  <a:pt x="0" y="0"/>
                </a:moveTo>
                <a:lnTo>
                  <a:pt x="0" y="353860"/>
                </a:lnTo>
              </a:path>
            </a:pathLst>
          </a:custGeom>
          <a:ln w="140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6C2307DE-7E60-4F0A-AE89-AC89C9E89446}"/>
              </a:ext>
            </a:extLst>
          </p:cNvPr>
          <p:cNvSpPr/>
          <p:nvPr/>
        </p:nvSpPr>
        <p:spPr>
          <a:xfrm>
            <a:off x="3700508" y="5286204"/>
            <a:ext cx="155575" cy="160020"/>
          </a:xfrm>
          <a:custGeom>
            <a:avLst/>
            <a:gdLst/>
            <a:ahLst/>
            <a:cxnLst/>
            <a:rect l="l" t="t" r="r" b="b"/>
            <a:pathLst>
              <a:path w="155575" h="160020">
                <a:moveTo>
                  <a:pt x="8145" y="57742"/>
                </a:moveTo>
                <a:lnTo>
                  <a:pt x="0" y="57742"/>
                </a:lnTo>
                <a:lnTo>
                  <a:pt x="0" y="54041"/>
                </a:lnTo>
                <a:lnTo>
                  <a:pt x="2603" y="44348"/>
                </a:lnTo>
                <a:lnTo>
                  <a:pt x="10829" y="25910"/>
                </a:lnTo>
                <a:lnTo>
                  <a:pt x="25303" y="8027"/>
                </a:lnTo>
                <a:lnTo>
                  <a:pt x="46650" y="0"/>
                </a:lnTo>
                <a:lnTo>
                  <a:pt x="58775" y="2220"/>
                </a:lnTo>
                <a:lnTo>
                  <a:pt x="66707" y="7402"/>
                </a:lnTo>
                <a:lnTo>
                  <a:pt x="45909" y="7402"/>
                </a:lnTo>
                <a:lnTo>
                  <a:pt x="37336" y="9242"/>
                </a:lnTo>
                <a:lnTo>
                  <a:pt x="27860" y="16008"/>
                </a:lnTo>
                <a:lnTo>
                  <a:pt x="18523" y="29577"/>
                </a:lnTo>
                <a:lnTo>
                  <a:pt x="10366" y="51820"/>
                </a:lnTo>
                <a:lnTo>
                  <a:pt x="8145" y="57002"/>
                </a:lnTo>
                <a:lnTo>
                  <a:pt x="8145" y="57742"/>
                </a:lnTo>
                <a:close/>
              </a:path>
              <a:path w="155575" h="160020">
                <a:moveTo>
                  <a:pt x="91170" y="152500"/>
                </a:moveTo>
                <a:lnTo>
                  <a:pt x="77009" y="152500"/>
                </a:lnTo>
                <a:lnTo>
                  <a:pt x="104453" y="139545"/>
                </a:lnTo>
                <a:lnTo>
                  <a:pt x="124400" y="109933"/>
                </a:lnTo>
                <a:lnTo>
                  <a:pt x="136571" y="77545"/>
                </a:lnTo>
                <a:lnTo>
                  <a:pt x="140690" y="56262"/>
                </a:lnTo>
                <a:lnTo>
                  <a:pt x="139765" y="47482"/>
                </a:lnTo>
                <a:lnTo>
                  <a:pt x="137173" y="39883"/>
                </a:lnTo>
                <a:lnTo>
                  <a:pt x="133193" y="33255"/>
                </a:lnTo>
                <a:lnTo>
                  <a:pt x="128102" y="27390"/>
                </a:lnTo>
                <a:lnTo>
                  <a:pt x="124400" y="23689"/>
                </a:lnTo>
                <a:lnTo>
                  <a:pt x="122919" y="21468"/>
                </a:lnTo>
                <a:lnTo>
                  <a:pt x="122919" y="8883"/>
                </a:lnTo>
                <a:lnTo>
                  <a:pt x="131064" y="0"/>
                </a:lnTo>
                <a:lnTo>
                  <a:pt x="139950" y="0"/>
                </a:lnTo>
                <a:lnTo>
                  <a:pt x="145191" y="1110"/>
                </a:lnTo>
                <a:lnTo>
                  <a:pt x="150224" y="4996"/>
                </a:lnTo>
                <a:lnTo>
                  <a:pt x="154007" y="12492"/>
                </a:lnTo>
                <a:lnTo>
                  <a:pt x="155500" y="24429"/>
                </a:lnTo>
                <a:lnTo>
                  <a:pt x="151450" y="53405"/>
                </a:lnTo>
                <a:lnTo>
                  <a:pt x="138099" y="99106"/>
                </a:lnTo>
                <a:lnTo>
                  <a:pt x="113640" y="141338"/>
                </a:lnTo>
                <a:lnTo>
                  <a:pt x="91170" y="152500"/>
                </a:lnTo>
                <a:close/>
              </a:path>
              <a:path w="155575" h="160020">
                <a:moveTo>
                  <a:pt x="76269" y="159903"/>
                </a:moveTo>
                <a:lnTo>
                  <a:pt x="61876" y="158492"/>
                </a:lnTo>
                <a:lnTo>
                  <a:pt x="46094" y="152500"/>
                </a:lnTo>
                <a:lnTo>
                  <a:pt x="33367" y="139291"/>
                </a:lnTo>
                <a:lnTo>
                  <a:pt x="28138" y="116226"/>
                </a:lnTo>
                <a:lnTo>
                  <a:pt x="29191" y="104057"/>
                </a:lnTo>
                <a:lnTo>
                  <a:pt x="32673" y="89390"/>
                </a:lnTo>
                <a:lnTo>
                  <a:pt x="39071" y="70004"/>
                </a:lnTo>
                <a:lnTo>
                  <a:pt x="48871" y="43677"/>
                </a:lnTo>
                <a:lnTo>
                  <a:pt x="51092" y="37014"/>
                </a:lnTo>
                <a:lnTo>
                  <a:pt x="54795" y="28131"/>
                </a:lnTo>
                <a:lnTo>
                  <a:pt x="54795" y="7402"/>
                </a:lnTo>
                <a:lnTo>
                  <a:pt x="66707" y="7402"/>
                </a:lnTo>
                <a:lnTo>
                  <a:pt x="68123" y="8328"/>
                </a:lnTo>
                <a:lnTo>
                  <a:pt x="74140" y="17489"/>
                </a:lnTo>
                <a:lnTo>
                  <a:pt x="76269" y="28871"/>
                </a:lnTo>
                <a:lnTo>
                  <a:pt x="76269" y="35534"/>
                </a:lnTo>
                <a:lnTo>
                  <a:pt x="74047" y="40716"/>
                </a:lnTo>
                <a:lnTo>
                  <a:pt x="71826" y="46638"/>
                </a:lnTo>
                <a:lnTo>
                  <a:pt x="63900" y="68002"/>
                </a:lnTo>
                <a:lnTo>
                  <a:pt x="57294" y="87632"/>
                </a:lnTo>
                <a:lnTo>
                  <a:pt x="52770" y="105457"/>
                </a:lnTo>
                <a:lnTo>
                  <a:pt x="51092" y="121408"/>
                </a:lnTo>
                <a:lnTo>
                  <a:pt x="52643" y="134074"/>
                </a:lnTo>
                <a:lnTo>
                  <a:pt x="57386" y="143894"/>
                </a:lnTo>
                <a:lnTo>
                  <a:pt x="65462" y="150245"/>
                </a:lnTo>
                <a:lnTo>
                  <a:pt x="77009" y="152500"/>
                </a:lnTo>
                <a:lnTo>
                  <a:pt x="91170" y="152500"/>
                </a:lnTo>
                <a:lnTo>
                  <a:pt x="76269" y="159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6A5D72E7-744B-453E-93B7-7D62699B7EEE}"/>
              </a:ext>
            </a:extLst>
          </p:cNvPr>
          <p:cNvSpPr/>
          <p:nvPr/>
        </p:nvSpPr>
        <p:spPr>
          <a:xfrm>
            <a:off x="3903398" y="5110755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69" h="247650">
                <a:moveTo>
                  <a:pt x="64421" y="247258"/>
                </a:moveTo>
                <a:lnTo>
                  <a:pt x="59238" y="247258"/>
                </a:lnTo>
                <a:lnTo>
                  <a:pt x="29364" y="218155"/>
                </a:lnTo>
                <a:lnTo>
                  <a:pt x="11292" y="185443"/>
                </a:lnTo>
                <a:lnTo>
                  <a:pt x="2383" y="152731"/>
                </a:lnTo>
                <a:lnTo>
                  <a:pt x="0" y="123629"/>
                </a:lnTo>
                <a:lnTo>
                  <a:pt x="2591" y="93068"/>
                </a:lnTo>
                <a:lnTo>
                  <a:pt x="11847" y="60148"/>
                </a:lnTo>
                <a:lnTo>
                  <a:pt x="29989" y="28061"/>
                </a:lnTo>
                <a:lnTo>
                  <a:pt x="59238" y="0"/>
                </a:lnTo>
                <a:lnTo>
                  <a:pt x="64421" y="0"/>
                </a:lnTo>
                <a:lnTo>
                  <a:pt x="64421" y="4441"/>
                </a:lnTo>
                <a:lnTo>
                  <a:pt x="63681" y="5182"/>
                </a:lnTo>
                <a:lnTo>
                  <a:pt x="62200" y="5922"/>
                </a:lnTo>
                <a:lnTo>
                  <a:pt x="46592" y="22752"/>
                </a:lnTo>
                <a:lnTo>
                  <a:pt x="31747" y="46731"/>
                </a:lnTo>
                <a:lnTo>
                  <a:pt x="20652" y="79732"/>
                </a:lnTo>
                <a:lnTo>
                  <a:pt x="16290" y="123629"/>
                </a:lnTo>
                <a:lnTo>
                  <a:pt x="18766" y="156792"/>
                </a:lnTo>
                <a:lnTo>
                  <a:pt x="26657" y="187942"/>
                </a:lnTo>
                <a:lnTo>
                  <a:pt x="40656" y="216177"/>
                </a:lnTo>
                <a:lnTo>
                  <a:pt x="61459" y="240595"/>
                </a:lnTo>
                <a:lnTo>
                  <a:pt x="63681" y="242076"/>
                </a:lnTo>
                <a:lnTo>
                  <a:pt x="64421" y="242816"/>
                </a:lnTo>
                <a:lnTo>
                  <a:pt x="64421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413C1CE2-DBA3-4967-BECC-48E02000C6AE}"/>
              </a:ext>
            </a:extLst>
          </p:cNvPr>
          <p:cNvSpPr/>
          <p:nvPr/>
        </p:nvSpPr>
        <p:spPr>
          <a:xfrm>
            <a:off x="3995953" y="5141848"/>
            <a:ext cx="83820" cy="157480"/>
          </a:xfrm>
          <a:custGeom>
            <a:avLst/>
            <a:gdLst/>
            <a:ahLst/>
            <a:cxnLst/>
            <a:rect l="l" t="t" r="r" b="b"/>
            <a:pathLst>
              <a:path w="83819" h="157479">
                <a:moveTo>
                  <a:pt x="52573" y="48119"/>
                </a:moveTo>
                <a:lnTo>
                  <a:pt x="33321" y="48119"/>
                </a:lnTo>
                <a:lnTo>
                  <a:pt x="38875" y="25042"/>
                </a:lnTo>
                <a:lnTo>
                  <a:pt x="41096" y="15638"/>
                </a:lnTo>
                <a:lnTo>
                  <a:pt x="41651" y="13036"/>
                </a:lnTo>
                <a:lnTo>
                  <a:pt x="42207" y="10364"/>
                </a:lnTo>
                <a:lnTo>
                  <a:pt x="44428" y="3701"/>
                </a:lnTo>
                <a:lnTo>
                  <a:pt x="48131" y="0"/>
                </a:lnTo>
                <a:lnTo>
                  <a:pt x="59238" y="0"/>
                </a:lnTo>
                <a:lnTo>
                  <a:pt x="62200" y="2961"/>
                </a:lnTo>
                <a:lnTo>
                  <a:pt x="62200" y="10364"/>
                </a:lnTo>
                <a:lnTo>
                  <a:pt x="61459" y="11104"/>
                </a:lnTo>
                <a:lnTo>
                  <a:pt x="52573" y="48119"/>
                </a:lnTo>
                <a:close/>
              </a:path>
              <a:path w="83819" h="157479">
                <a:moveTo>
                  <a:pt x="83673" y="57002"/>
                </a:moveTo>
                <a:lnTo>
                  <a:pt x="0" y="57002"/>
                </a:lnTo>
                <a:lnTo>
                  <a:pt x="0" y="48119"/>
                </a:lnTo>
                <a:lnTo>
                  <a:pt x="83673" y="48119"/>
                </a:lnTo>
                <a:lnTo>
                  <a:pt x="83673" y="57002"/>
                </a:lnTo>
                <a:close/>
              </a:path>
              <a:path w="83819" h="157479">
                <a:moveTo>
                  <a:pt x="39245" y="156942"/>
                </a:moveTo>
                <a:lnTo>
                  <a:pt x="28832" y="155323"/>
                </a:lnTo>
                <a:lnTo>
                  <a:pt x="20363" y="150649"/>
                </a:lnTo>
                <a:lnTo>
                  <a:pt x="14670" y="143200"/>
                </a:lnTo>
                <a:lnTo>
                  <a:pt x="12588" y="133252"/>
                </a:lnTo>
                <a:lnTo>
                  <a:pt x="12588" y="130291"/>
                </a:lnTo>
                <a:lnTo>
                  <a:pt x="14809" y="121408"/>
                </a:lnTo>
                <a:lnTo>
                  <a:pt x="16290" y="114745"/>
                </a:lnTo>
                <a:lnTo>
                  <a:pt x="31100" y="57002"/>
                </a:lnTo>
                <a:lnTo>
                  <a:pt x="50352" y="57002"/>
                </a:lnTo>
                <a:lnTo>
                  <a:pt x="32581" y="127330"/>
                </a:lnTo>
                <a:lnTo>
                  <a:pt x="31840" y="130291"/>
                </a:lnTo>
                <a:lnTo>
                  <a:pt x="31100" y="135473"/>
                </a:lnTo>
                <a:lnTo>
                  <a:pt x="31100" y="146578"/>
                </a:lnTo>
                <a:lnTo>
                  <a:pt x="34802" y="150279"/>
                </a:lnTo>
                <a:lnTo>
                  <a:pt x="58808" y="150279"/>
                </a:lnTo>
                <a:lnTo>
                  <a:pt x="57514" y="151459"/>
                </a:lnTo>
                <a:lnTo>
                  <a:pt x="39245" y="156942"/>
                </a:lnTo>
                <a:close/>
              </a:path>
              <a:path w="83819" h="157479">
                <a:moveTo>
                  <a:pt x="58808" y="150279"/>
                </a:moveTo>
                <a:lnTo>
                  <a:pt x="39985" y="150279"/>
                </a:lnTo>
                <a:lnTo>
                  <a:pt x="49762" y="147839"/>
                </a:lnTo>
                <a:lnTo>
                  <a:pt x="58775" y="141303"/>
                </a:lnTo>
                <a:lnTo>
                  <a:pt x="66538" y="131853"/>
                </a:lnTo>
                <a:lnTo>
                  <a:pt x="72566" y="120667"/>
                </a:lnTo>
                <a:lnTo>
                  <a:pt x="74788" y="116226"/>
                </a:lnTo>
                <a:lnTo>
                  <a:pt x="74788" y="115485"/>
                </a:lnTo>
                <a:lnTo>
                  <a:pt x="82192" y="115485"/>
                </a:lnTo>
                <a:lnTo>
                  <a:pt x="82192" y="119187"/>
                </a:lnTo>
                <a:lnTo>
                  <a:pt x="79335" y="126335"/>
                </a:lnTo>
                <a:lnTo>
                  <a:pt x="70993" y="139175"/>
                </a:lnTo>
                <a:lnTo>
                  <a:pt x="58808" y="150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4A78EAE4-7C9D-4881-A3D7-6A64FE98B755}"/>
              </a:ext>
            </a:extLst>
          </p:cNvPr>
          <p:cNvSpPr/>
          <p:nvPr/>
        </p:nvSpPr>
        <p:spPr>
          <a:xfrm>
            <a:off x="4118872" y="5234384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347" y="0"/>
                </a:lnTo>
              </a:path>
            </a:pathLst>
          </a:custGeom>
          <a:ln w="1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CDB0FCD1-98D9-4232-9F61-8BFEBB1CFF65}"/>
              </a:ext>
            </a:extLst>
          </p:cNvPr>
          <p:cNvSpPr/>
          <p:nvPr/>
        </p:nvSpPr>
        <p:spPr>
          <a:xfrm>
            <a:off x="4341015" y="5132229"/>
            <a:ext cx="90170" cy="164465"/>
          </a:xfrm>
          <a:custGeom>
            <a:avLst/>
            <a:gdLst/>
            <a:ahLst/>
            <a:cxnLst/>
            <a:rect l="l" t="t" r="r" b="b"/>
            <a:pathLst>
              <a:path w="90169" h="164464">
                <a:moveTo>
                  <a:pt x="0" y="24429"/>
                </a:moveTo>
                <a:lnTo>
                  <a:pt x="0" y="15546"/>
                </a:lnTo>
                <a:lnTo>
                  <a:pt x="9394" y="15303"/>
                </a:lnTo>
                <a:lnTo>
                  <a:pt x="21844" y="13602"/>
                </a:lnTo>
                <a:lnTo>
                  <a:pt x="35404" y="8987"/>
                </a:lnTo>
                <a:lnTo>
                  <a:pt x="48131" y="0"/>
                </a:lnTo>
                <a:lnTo>
                  <a:pt x="55535" y="0"/>
                </a:lnTo>
                <a:lnTo>
                  <a:pt x="55535" y="17767"/>
                </a:lnTo>
                <a:lnTo>
                  <a:pt x="35542" y="17767"/>
                </a:lnTo>
                <a:lnTo>
                  <a:pt x="25199" y="21618"/>
                </a:lnTo>
                <a:lnTo>
                  <a:pt x="14994" y="23596"/>
                </a:lnTo>
                <a:lnTo>
                  <a:pt x="6178" y="24325"/>
                </a:lnTo>
                <a:lnTo>
                  <a:pt x="0" y="24429"/>
                </a:lnTo>
                <a:close/>
              </a:path>
              <a:path w="90169" h="164464">
                <a:moveTo>
                  <a:pt x="79971" y="155461"/>
                </a:moveTo>
                <a:lnTo>
                  <a:pt x="11107" y="155461"/>
                </a:lnTo>
                <a:lnTo>
                  <a:pt x="25234" y="154756"/>
                </a:lnTo>
                <a:lnTo>
                  <a:pt x="32488" y="152593"/>
                </a:lnTo>
                <a:lnTo>
                  <a:pt x="35161" y="148903"/>
                </a:lnTo>
                <a:lnTo>
                  <a:pt x="35542" y="143617"/>
                </a:lnTo>
                <a:lnTo>
                  <a:pt x="35542" y="17767"/>
                </a:lnTo>
                <a:lnTo>
                  <a:pt x="55535" y="17767"/>
                </a:lnTo>
                <a:lnTo>
                  <a:pt x="55535" y="143617"/>
                </a:lnTo>
                <a:lnTo>
                  <a:pt x="55917" y="148903"/>
                </a:lnTo>
                <a:lnTo>
                  <a:pt x="58590" y="152593"/>
                </a:lnTo>
                <a:lnTo>
                  <a:pt x="65844" y="154756"/>
                </a:lnTo>
                <a:lnTo>
                  <a:pt x="79971" y="155461"/>
                </a:lnTo>
                <a:close/>
              </a:path>
              <a:path w="90169" h="164464">
                <a:moveTo>
                  <a:pt x="1480" y="164345"/>
                </a:moveTo>
                <a:lnTo>
                  <a:pt x="1480" y="155461"/>
                </a:lnTo>
                <a:lnTo>
                  <a:pt x="89597" y="155461"/>
                </a:lnTo>
                <a:lnTo>
                  <a:pt x="89597" y="162864"/>
                </a:lnTo>
                <a:lnTo>
                  <a:pt x="45169" y="162864"/>
                </a:lnTo>
                <a:lnTo>
                  <a:pt x="35218" y="162992"/>
                </a:lnTo>
                <a:lnTo>
                  <a:pt x="21658" y="163327"/>
                </a:lnTo>
                <a:lnTo>
                  <a:pt x="8932" y="163801"/>
                </a:lnTo>
                <a:lnTo>
                  <a:pt x="1480" y="164345"/>
                </a:lnTo>
                <a:close/>
              </a:path>
              <a:path w="90169" h="164464">
                <a:moveTo>
                  <a:pt x="89597" y="164345"/>
                </a:moveTo>
                <a:lnTo>
                  <a:pt x="81614" y="163801"/>
                </a:lnTo>
                <a:lnTo>
                  <a:pt x="68494" y="163327"/>
                </a:lnTo>
                <a:lnTo>
                  <a:pt x="54818" y="162992"/>
                </a:lnTo>
                <a:lnTo>
                  <a:pt x="45169" y="162864"/>
                </a:lnTo>
                <a:lnTo>
                  <a:pt x="89597" y="162864"/>
                </a:lnTo>
                <a:lnTo>
                  <a:pt x="89597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AB63E9F7-9867-4F8A-83BB-F84A0BD60AC6}"/>
              </a:ext>
            </a:extLst>
          </p:cNvPr>
          <p:cNvSpPr/>
          <p:nvPr/>
        </p:nvSpPr>
        <p:spPr>
          <a:xfrm>
            <a:off x="4472085" y="5110756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69" h="247650">
                <a:moveTo>
                  <a:pt x="3702" y="247258"/>
                </a:moveTo>
                <a:lnTo>
                  <a:pt x="740" y="247258"/>
                </a:lnTo>
                <a:lnTo>
                  <a:pt x="0" y="245037"/>
                </a:lnTo>
                <a:lnTo>
                  <a:pt x="0" y="242816"/>
                </a:lnTo>
                <a:lnTo>
                  <a:pt x="740" y="242816"/>
                </a:lnTo>
                <a:lnTo>
                  <a:pt x="4442" y="238374"/>
                </a:lnTo>
                <a:lnTo>
                  <a:pt x="22711" y="217426"/>
                </a:lnTo>
                <a:lnTo>
                  <a:pt x="36190" y="191273"/>
                </a:lnTo>
                <a:lnTo>
                  <a:pt x="44532" y="159984"/>
                </a:lnTo>
                <a:lnTo>
                  <a:pt x="47390" y="123629"/>
                </a:lnTo>
                <a:lnTo>
                  <a:pt x="43352" y="81201"/>
                </a:lnTo>
                <a:lnTo>
                  <a:pt x="32858" y="48489"/>
                </a:lnTo>
                <a:lnTo>
                  <a:pt x="18338" y="24105"/>
                </a:lnTo>
                <a:lnTo>
                  <a:pt x="2221" y="6662"/>
                </a:lnTo>
                <a:lnTo>
                  <a:pt x="0" y="4441"/>
                </a:lnTo>
                <a:lnTo>
                  <a:pt x="0" y="0"/>
                </a:lnTo>
                <a:lnTo>
                  <a:pt x="5183" y="0"/>
                </a:lnTo>
                <a:lnTo>
                  <a:pt x="35056" y="29102"/>
                </a:lnTo>
                <a:lnTo>
                  <a:pt x="53129" y="61814"/>
                </a:lnTo>
                <a:lnTo>
                  <a:pt x="62038" y="94526"/>
                </a:lnTo>
                <a:lnTo>
                  <a:pt x="64421" y="123629"/>
                </a:lnTo>
                <a:lnTo>
                  <a:pt x="63102" y="144808"/>
                </a:lnTo>
                <a:lnTo>
                  <a:pt x="53800" y="183280"/>
                </a:lnTo>
                <a:lnTo>
                  <a:pt x="33483" y="220399"/>
                </a:lnTo>
                <a:lnTo>
                  <a:pt x="9371" y="244227"/>
                </a:lnTo>
                <a:lnTo>
                  <a:pt x="3702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F9CC030E-7CDA-4BC0-897E-24569379CCF0}"/>
              </a:ext>
            </a:extLst>
          </p:cNvPr>
          <p:cNvSpPr/>
          <p:nvPr/>
        </p:nvSpPr>
        <p:spPr>
          <a:xfrm>
            <a:off x="4613511" y="5404658"/>
            <a:ext cx="41910" cy="106045"/>
          </a:xfrm>
          <a:custGeom>
            <a:avLst/>
            <a:gdLst/>
            <a:ahLst/>
            <a:cxnLst/>
            <a:rect l="l" t="t" r="r" b="b"/>
            <a:pathLst>
              <a:path w="41910" h="106045">
                <a:moveTo>
                  <a:pt x="22954" y="37755"/>
                </a:moveTo>
                <a:lnTo>
                  <a:pt x="18511" y="37755"/>
                </a:lnTo>
                <a:lnTo>
                  <a:pt x="10933" y="36216"/>
                </a:lnTo>
                <a:lnTo>
                  <a:pt x="5090" y="32110"/>
                </a:lnTo>
                <a:lnTo>
                  <a:pt x="1330" y="26199"/>
                </a:lnTo>
                <a:lnTo>
                  <a:pt x="0" y="19247"/>
                </a:lnTo>
                <a:lnTo>
                  <a:pt x="1330" y="11867"/>
                </a:lnTo>
                <a:lnTo>
                  <a:pt x="5090" y="5737"/>
                </a:lnTo>
                <a:lnTo>
                  <a:pt x="10933" y="1549"/>
                </a:lnTo>
                <a:lnTo>
                  <a:pt x="18511" y="0"/>
                </a:lnTo>
                <a:lnTo>
                  <a:pt x="28034" y="2567"/>
                </a:lnTo>
                <a:lnTo>
                  <a:pt x="35265" y="9993"/>
                </a:lnTo>
                <a:lnTo>
                  <a:pt x="39858" y="21861"/>
                </a:lnTo>
                <a:lnTo>
                  <a:pt x="40867" y="31832"/>
                </a:lnTo>
                <a:lnTo>
                  <a:pt x="32581" y="31832"/>
                </a:lnTo>
                <a:lnTo>
                  <a:pt x="32581" y="32572"/>
                </a:lnTo>
                <a:lnTo>
                  <a:pt x="31100" y="33313"/>
                </a:lnTo>
                <a:lnTo>
                  <a:pt x="27397" y="36274"/>
                </a:lnTo>
                <a:lnTo>
                  <a:pt x="22954" y="37755"/>
                </a:lnTo>
                <a:close/>
              </a:path>
              <a:path w="41910" h="106045">
                <a:moveTo>
                  <a:pt x="9626" y="105862"/>
                </a:moveTo>
                <a:lnTo>
                  <a:pt x="7404" y="105862"/>
                </a:lnTo>
                <a:lnTo>
                  <a:pt x="5923" y="104381"/>
                </a:lnTo>
                <a:lnTo>
                  <a:pt x="5923" y="100680"/>
                </a:lnTo>
                <a:lnTo>
                  <a:pt x="9626" y="96238"/>
                </a:lnTo>
                <a:lnTo>
                  <a:pt x="18442" y="86059"/>
                </a:lnTo>
                <a:lnTo>
                  <a:pt x="26286" y="72548"/>
                </a:lnTo>
                <a:lnTo>
                  <a:pt x="31909" y="56262"/>
                </a:lnTo>
                <a:lnTo>
                  <a:pt x="34061" y="37755"/>
                </a:lnTo>
                <a:lnTo>
                  <a:pt x="34061" y="32572"/>
                </a:lnTo>
                <a:lnTo>
                  <a:pt x="33321" y="31832"/>
                </a:lnTo>
                <a:lnTo>
                  <a:pt x="40867" y="31832"/>
                </a:lnTo>
                <a:lnTo>
                  <a:pt x="41466" y="37755"/>
                </a:lnTo>
                <a:lnTo>
                  <a:pt x="37012" y="65573"/>
                </a:lnTo>
                <a:lnTo>
                  <a:pt x="26934" y="87077"/>
                </a:lnTo>
                <a:lnTo>
                  <a:pt x="16163" y="100946"/>
                </a:lnTo>
                <a:lnTo>
                  <a:pt x="9626" y="105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2289C371-90E5-4763-AEBF-8119579B6952}"/>
              </a:ext>
            </a:extLst>
          </p:cNvPr>
          <p:cNvSpPr/>
          <p:nvPr/>
        </p:nvSpPr>
        <p:spPr>
          <a:xfrm>
            <a:off x="4751240" y="5286206"/>
            <a:ext cx="154940" cy="160020"/>
          </a:xfrm>
          <a:custGeom>
            <a:avLst/>
            <a:gdLst/>
            <a:ahLst/>
            <a:cxnLst/>
            <a:rect l="l" t="t" r="r" b="b"/>
            <a:pathLst>
              <a:path w="154939" h="160020">
                <a:moveTo>
                  <a:pt x="7404" y="57742"/>
                </a:moveTo>
                <a:lnTo>
                  <a:pt x="0" y="57742"/>
                </a:lnTo>
                <a:lnTo>
                  <a:pt x="0" y="54041"/>
                </a:lnTo>
                <a:lnTo>
                  <a:pt x="2603" y="44348"/>
                </a:lnTo>
                <a:lnTo>
                  <a:pt x="10829" y="25910"/>
                </a:lnTo>
                <a:lnTo>
                  <a:pt x="25303" y="8027"/>
                </a:lnTo>
                <a:lnTo>
                  <a:pt x="46650" y="0"/>
                </a:lnTo>
                <a:lnTo>
                  <a:pt x="58659" y="2220"/>
                </a:lnTo>
                <a:lnTo>
                  <a:pt x="66375" y="7402"/>
                </a:lnTo>
                <a:lnTo>
                  <a:pt x="45169" y="7402"/>
                </a:lnTo>
                <a:lnTo>
                  <a:pt x="36699" y="9242"/>
                </a:lnTo>
                <a:lnTo>
                  <a:pt x="27397" y="16008"/>
                </a:lnTo>
                <a:lnTo>
                  <a:pt x="18095" y="29577"/>
                </a:lnTo>
                <a:lnTo>
                  <a:pt x="9626" y="51820"/>
                </a:lnTo>
                <a:lnTo>
                  <a:pt x="8145" y="57002"/>
                </a:lnTo>
                <a:lnTo>
                  <a:pt x="7404" y="57742"/>
                </a:lnTo>
                <a:close/>
              </a:path>
              <a:path w="154939" h="160020">
                <a:moveTo>
                  <a:pt x="90430" y="152500"/>
                </a:moveTo>
                <a:lnTo>
                  <a:pt x="77009" y="152500"/>
                </a:lnTo>
                <a:lnTo>
                  <a:pt x="104337" y="139545"/>
                </a:lnTo>
                <a:lnTo>
                  <a:pt x="124029" y="109933"/>
                </a:lnTo>
                <a:lnTo>
                  <a:pt x="135947" y="77545"/>
                </a:lnTo>
                <a:lnTo>
                  <a:pt x="139950" y="56262"/>
                </a:lnTo>
                <a:lnTo>
                  <a:pt x="139140" y="47482"/>
                </a:lnTo>
                <a:lnTo>
                  <a:pt x="136803" y="39883"/>
                </a:lnTo>
                <a:lnTo>
                  <a:pt x="133077" y="33255"/>
                </a:lnTo>
                <a:lnTo>
                  <a:pt x="128102" y="27390"/>
                </a:lnTo>
                <a:lnTo>
                  <a:pt x="123659" y="23689"/>
                </a:lnTo>
                <a:lnTo>
                  <a:pt x="122178" y="21468"/>
                </a:lnTo>
                <a:lnTo>
                  <a:pt x="122178" y="8883"/>
                </a:lnTo>
                <a:lnTo>
                  <a:pt x="130324" y="0"/>
                </a:lnTo>
                <a:lnTo>
                  <a:pt x="139209" y="0"/>
                </a:lnTo>
                <a:lnTo>
                  <a:pt x="144450" y="1110"/>
                </a:lnTo>
                <a:lnTo>
                  <a:pt x="149483" y="4996"/>
                </a:lnTo>
                <a:lnTo>
                  <a:pt x="153267" y="12492"/>
                </a:lnTo>
                <a:lnTo>
                  <a:pt x="154759" y="24429"/>
                </a:lnTo>
                <a:lnTo>
                  <a:pt x="150710" y="53405"/>
                </a:lnTo>
                <a:lnTo>
                  <a:pt x="137358" y="99106"/>
                </a:lnTo>
                <a:lnTo>
                  <a:pt x="112899" y="141338"/>
                </a:lnTo>
                <a:lnTo>
                  <a:pt x="90430" y="152500"/>
                </a:lnTo>
                <a:close/>
              </a:path>
              <a:path w="154939" h="160020">
                <a:moveTo>
                  <a:pt x="75528" y="159903"/>
                </a:moveTo>
                <a:lnTo>
                  <a:pt x="61251" y="158492"/>
                </a:lnTo>
                <a:lnTo>
                  <a:pt x="45724" y="152500"/>
                </a:lnTo>
                <a:lnTo>
                  <a:pt x="33252" y="139291"/>
                </a:lnTo>
                <a:lnTo>
                  <a:pt x="28138" y="116226"/>
                </a:lnTo>
                <a:lnTo>
                  <a:pt x="29075" y="104057"/>
                </a:lnTo>
                <a:lnTo>
                  <a:pt x="32303" y="89390"/>
                </a:lnTo>
                <a:lnTo>
                  <a:pt x="38446" y="70004"/>
                </a:lnTo>
                <a:lnTo>
                  <a:pt x="48131" y="43677"/>
                </a:lnTo>
                <a:lnTo>
                  <a:pt x="50352" y="37014"/>
                </a:lnTo>
                <a:lnTo>
                  <a:pt x="54054" y="28131"/>
                </a:lnTo>
                <a:lnTo>
                  <a:pt x="54054" y="7402"/>
                </a:lnTo>
                <a:lnTo>
                  <a:pt x="66375" y="7402"/>
                </a:lnTo>
                <a:lnTo>
                  <a:pt x="67753" y="8328"/>
                </a:lnTo>
                <a:lnTo>
                  <a:pt x="73515" y="17489"/>
                </a:lnTo>
                <a:lnTo>
                  <a:pt x="75528" y="28871"/>
                </a:lnTo>
                <a:lnTo>
                  <a:pt x="75528" y="35534"/>
                </a:lnTo>
                <a:lnTo>
                  <a:pt x="74047" y="40716"/>
                </a:lnTo>
                <a:lnTo>
                  <a:pt x="71085" y="46638"/>
                </a:lnTo>
                <a:lnTo>
                  <a:pt x="63160" y="68002"/>
                </a:lnTo>
                <a:lnTo>
                  <a:pt x="56553" y="87632"/>
                </a:lnTo>
                <a:lnTo>
                  <a:pt x="52030" y="105457"/>
                </a:lnTo>
                <a:lnTo>
                  <a:pt x="50352" y="121408"/>
                </a:lnTo>
                <a:lnTo>
                  <a:pt x="51914" y="134074"/>
                </a:lnTo>
                <a:lnTo>
                  <a:pt x="56739" y="143894"/>
                </a:lnTo>
                <a:lnTo>
                  <a:pt x="65034" y="150245"/>
                </a:lnTo>
                <a:lnTo>
                  <a:pt x="77009" y="152500"/>
                </a:lnTo>
                <a:lnTo>
                  <a:pt x="90430" y="152500"/>
                </a:lnTo>
                <a:lnTo>
                  <a:pt x="75528" y="159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871557DD-431D-4D23-986E-55D63C592785}"/>
              </a:ext>
            </a:extLst>
          </p:cNvPr>
          <p:cNvSpPr/>
          <p:nvPr/>
        </p:nvSpPr>
        <p:spPr>
          <a:xfrm>
            <a:off x="4953395" y="5110756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70" h="247650">
                <a:moveTo>
                  <a:pt x="64421" y="247258"/>
                </a:moveTo>
                <a:lnTo>
                  <a:pt x="59238" y="247258"/>
                </a:lnTo>
                <a:lnTo>
                  <a:pt x="29364" y="218155"/>
                </a:lnTo>
                <a:lnTo>
                  <a:pt x="11292" y="185443"/>
                </a:lnTo>
                <a:lnTo>
                  <a:pt x="2383" y="152731"/>
                </a:lnTo>
                <a:lnTo>
                  <a:pt x="0" y="123629"/>
                </a:lnTo>
                <a:lnTo>
                  <a:pt x="2695" y="93068"/>
                </a:lnTo>
                <a:lnTo>
                  <a:pt x="12125" y="60148"/>
                </a:lnTo>
                <a:lnTo>
                  <a:pt x="30301" y="28061"/>
                </a:lnTo>
                <a:lnTo>
                  <a:pt x="59238" y="0"/>
                </a:lnTo>
                <a:lnTo>
                  <a:pt x="64421" y="0"/>
                </a:lnTo>
                <a:lnTo>
                  <a:pt x="64421" y="4441"/>
                </a:lnTo>
                <a:lnTo>
                  <a:pt x="63681" y="5182"/>
                </a:lnTo>
                <a:lnTo>
                  <a:pt x="62200" y="5922"/>
                </a:lnTo>
                <a:lnTo>
                  <a:pt x="46707" y="22752"/>
                </a:lnTo>
                <a:lnTo>
                  <a:pt x="32118" y="46731"/>
                </a:lnTo>
                <a:lnTo>
                  <a:pt x="21277" y="79732"/>
                </a:lnTo>
                <a:lnTo>
                  <a:pt x="17030" y="123629"/>
                </a:lnTo>
                <a:lnTo>
                  <a:pt x="19391" y="156792"/>
                </a:lnTo>
                <a:lnTo>
                  <a:pt x="27027" y="187942"/>
                </a:lnTo>
                <a:lnTo>
                  <a:pt x="40772" y="216177"/>
                </a:lnTo>
                <a:lnTo>
                  <a:pt x="61459" y="240595"/>
                </a:lnTo>
                <a:lnTo>
                  <a:pt x="63681" y="242076"/>
                </a:lnTo>
                <a:lnTo>
                  <a:pt x="64421" y="242816"/>
                </a:lnTo>
                <a:lnTo>
                  <a:pt x="64421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FD72743F-450A-49A0-A080-3FB67B897BB9}"/>
              </a:ext>
            </a:extLst>
          </p:cNvPr>
          <p:cNvSpPr/>
          <p:nvPr/>
        </p:nvSpPr>
        <p:spPr>
          <a:xfrm>
            <a:off x="5045949" y="5141849"/>
            <a:ext cx="83820" cy="157480"/>
          </a:xfrm>
          <a:custGeom>
            <a:avLst/>
            <a:gdLst/>
            <a:ahLst/>
            <a:cxnLst/>
            <a:rect l="l" t="t" r="r" b="b"/>
            <a:pathLst>
              <a:path w="83820" h="157479">
                <a:moveTo>
                  <a:pt x="52573" y="48119"/>
                </a:moveTo>
                <a:lnTo>
                  <a:pt x="33321" y="48119"/>
                </a:lnTo>
                <a:lnTo>
                  <a:pt x="38875" y="25042"/>
                </a:lnTo>
                <a:lnTo>
                  <a:pt x="41096" y="15638"/>
                </a:lnTo>
                <a:lnTo>
                  <a:pt x="41651" y="13036"/>
                </a:lnTo>
                <a:lnTo>
                  <a:pt x="42207" y="10364"/>
                </a:lnTo>
                <a:lnTo>
                  <a:pt x="44428" y="3701"/>
                </a:lnTo>
                <a:lnTo>
                  <a:pt x="48131" y="0"/>
                </a:lnTo>
                <a:lnTo>
                  <a:pt x="59238" y="0"/>
                </a:lnTo>
                <a:lnTo>
                  <a:pt x="62940" y="2961"/>
                </a:lnTo>
                <a:lnTo>
                  <a:pt x="62940" y="8883"/>
                </a:lnTo>
                <a:lnTo>
                  <a:pt x="62200" y="10364"/>
                </a:lnTo>
                <a:lnTo>
                  <a:pt x="62200" y="11104"/>
                </a:lnTo>
                <a:lnTo>
                  <a:pt x="52573" y="48119"/>
                </a:lnTo>
                <a:close/>
              </a:path>
              <a:path w="83820" h="157479">
                <a:moveTo>
                  <a:pt x="83673" y="57002"/>
                </a:moveTo>
                <a:lnTo>
                  <a:pt x="0" y="57002"/>
                </a:lnTo>
                <a:lnTo>
                  <a:pt x="0" y="48119"/>
                </a:lnTo>
                <a:lnTo>
                  <a:pt x="83673" y="48119"/>
                </a:lnTo>
                <a:lnTo>
                  <a:pt x="83673" y="57002"/>
                </a:lnTo>
                <a:close/>
              </a:path>
              <a:path w="83820" h="157479">
                <a:moveTo>
                  <a:pt x="39245" y="156942"/>
                </a:moveTo>
                <a:lnTo>
                  <a:pt x="29144" y="155323"/>
                </a:lnTo>
                <a:lnTo>
                  <a:pt x="20640" y="150649"/>
                </a:lnTo>
                <a:lnTo>
                  <a:pt x="14774" y="143200"/>
                </a:lnTo>
                <a:lnTo>
                  <a:pt x="12588" y="133252"/>
                </a:lnTo>
                <a:lnTo>
                  <a:pt x="12588" y="130291"/>
                </a:lnTo>
                <a:lnTo>
                  <a:pt x="14809" y="121408"/>
                </a:lnTo>
                <a:lnTo>
                  <a:pt x="16290" y="114745"/>
                </a:lnTo>
                <a:lnTo>
                  <a:pt x="31100" y="57002"/>
                </a:lnTo>
                <a:lnTo>
                  <a:pt x="50352" y="57002"/>
                </a:lnTo>
                <a:lnTo>
                  <a:pt x="32581" y="127330"/>
                </a:lnTo>
                <a:lnTo>
                  <a:pt x="31840" y="130291"/>
                </a:lnTo>
                <a:lnTo>
                  <a:pt x="31100" y="135473"/>
                </a:lnTo>
                <a:lnTo>
                  <a:pt x="31100" y="146578"/>
                </a:lnTo>
                <a:lnTo>
                  <a:pt x="34802" y="150279"/>
                </a:lnTo>
                <a:lnTo>
                  <a:pt x="58808" y="150279"/>
                </a:lnTo>
                <a:lnTo>
                  <a:pt x="57514" y="151459"/>
                </a:lnTo>
                <a:lnTo>
                  <a:pt x="39245" y="156942"/>
                </a:lnTo>
                <a:close/>
              </a:path>
              <a:path w="83820" h="157479">
                <a:moveTo>
                  <a:pt x="58808" y="150279"/>
                </a:moveTo>
                <a:lnTo>
                  <a:pt x="39985" y="150279"/>
                </a:lnTo>
                <a:lnTo>
                  <a:pt x="49773" y="147839"/>
                </a:lnTo>
                <a:lnTo>
                  <a:pt x="58867" y="141303"/>
                </a:lnTo>
                <a:lnTo>
                  <a:pt x="66851" y="131853"/>
                </a:lnTo>
                <a:lnTo>
                  <a:pt x="73307" y="120667"/>
                </a:lnTo>
                <a:lnTo>
                  <a:pt x="74788" y="116226"/>
                </a:lnTo>
                <a:lnTo>
                  <a:pt x="75528" y="115485"/>
                </a:lnTo>
                <a:lnTo>
                  <a:pt x="82192" y="115485"/>
                </a:lnTo>
                <a:lnTo>
                  <a:pt x="82192" y="119187"/>
                </a:lnTo>
                <a:lnTo>
                  <a:pt x="79335" y="126335"/>
                </a:lnTo>
                <a:lnTo>
                  <a:pt x="70993" y="139175"/>
                </a:lnTo>
                <a:lnTo>
                  <a:pt x="58808" y="150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360DC90B-376F-4C34-AE25-7A385511689B}"/>
              </a:ext>
            </a:extLst>
          </p:cNvPr>
          <p:cNvSpPr/>
          <p:nvPr/>
        </p:nvSpPr>
        <p:spPr>
          <a:xfrm>
            <a:off x="5159988" y="5110757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70" h="247650">
                <a:moveTo>
                  <a:pt x="3702" y="247258"/>
                </a:moveTo>
                <a:lnTo>
                  <a:pt x="740" y="247258"/>
                </a:lnTo>
                <a:lnTo>
                  <a:pt x="0" y="245037"/>
                </a:lnTo>
                <a:lnTo>
                  <a:pt x="0" y="242816"/>
                </a:lnTo>
                <a:lnTo>
                  <a:pt x="740" y="242816"/>
                </a:lnTo>
                <a:lnTo>
                  <a:pt x="4442" y="238374"/>
                </a:lnTo>
                <a:lnTo>
                  <a:pt x="22399" y="217426"/>
                </a:lnTo>
                <a:lnTo>
                  <a:pt x="35913" y="191273"/>
                </a:lnTo>
                <a:lnTo>
                  <a:pt x="44428" y="159984"/>
                </a:lnTo>
                <a:lnTo>
                  <a:pt x="47390" y="123629"/>
                </a:lnTo>
                <a:lnTo>
                  <a:pt x="43352" y="81201"/>
                </a:lnTo>
                <a:lnTo>
                  <a:pt x="32858" y="48489"/>
                </a:lnTo>
                <a:lnTo>
                  <a:pt x="18338" y="24105"/>
                </a:lnTo>
                <a:lnTo>
                  <a:pt x="2221" y="6662"/>
                </a:lnTo>
                <a:lnTo>
                  <a:pt x="0" y="4441"/>
                </a:lnTo>
                <a:lnTo>
                  <a:pt x="0" y="0"/>
                </a:lnTo>
                <a:lnTo>
                  <a:pt x="5183" y="0"/>
                </a:lnTo>
                <a:lnTo>
                  <a:pt x="35056" y="29102"/>
                </a:lnTo>
                <a:lnTo>
                  <a:pt x="53129" y="61814"/>
                </a:lnTo>
                <a:lnTo>
                  <a:pt x="62038" y="94526"/>
                </a:lnTo>
                <a:lnTo>
                  <a:pt x="64421" y="123629"/>
                </a:lnTo>
                <a:lnTo>
                  <a:pt x="63090" y="144808"/>
                </a:lnTo>
                <a:lnTo>
                  <a:pt x="53487" y="183280"/>
                </a:lnTo>
                <a:lnTo>
                  <a:pt x="32858" y="220399"/>
                </a:lnTo>
                <a:lnTo>
                  <a:pt x="9255" y="244227"/>
                </a:lnTo>
                <a:lnTo>
                  <a:pt x="3702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C30249C-5490-4842-B837-CEEBDEDDC12C}"/>
              </a:ext>
            </a:extLst>
          </p:cNvPr>
          <p:cNvSpPr/>
          <p:nvPr/>
        </p:nvSpPr>
        <p:spPr>
          <a:xfrm>
            <a:off x="5283647" y="5035252"/>
            <a:ext cx="135255" cy="636905"/>
          </a:xfrm>
          <a:custGeom>
            <a:avLst/>
            <a:gdLst/>
            <a:ahLst/>
            <a:cxnLst/>
            <a:rect l="l" t="t" r="r" b="b"/>
            <a:pathLst>
              <a:path w="135254" h="636904">
                <a:moveTo>
                  <a:pt x="11847" y="636653"/>
                </a:moveTo>
                <a:lnTo>
                  <a:pt x="0" y="636653"/>
                </a:lnTo>
                <a:lnTo>
                  <a:pt x="0" y="632211"/>
                </a:lnTo>
                <a:lnTo>
                  <a:pt x="740" y="630730"/>
                </a:lnTo>
                <a:lnTo>
                  <a:pt x="1480" y="629990"/>
                </a:lnTo>
                <a:lnTo>
                  <a:pt x="27397" y="600488"/>
                </a:lnTo>
                <a:lnTo>
                  <a:pt x="50322" y="566843"/>
                </a:lnTo>
                <a:lnTo>
                  <a:pt x="69891" y="528535"/>
                </a:lnTo>
                <a:lnTo>
                  <a:pt x="85744" y="485048"/>
                </a:lnTo>
                <a:lnTo>
                  <a:pt x="97516" y="435862"/>
                </a:lnTo>
                <a:lnTo>
                  <a:pt x="104845" y="380461"/>
                </a:lnTo>
                <a:lnTo>
                  <a:pt x="107369" y="318326"/>
                </a:lnTo>
                <a:lnTo>
                  <a:pt x="105603" y="267151"/>
                </a:lnTo>
                <a:lnTo>
                  <a:pt x="99999" y="216473"/>
                </a:lnTo>
                <a:lnTo>
                  <a:pt x="90095" y="167324"/>
                </a:lnTo>
                <a:lnTo>
                  <a:pt x="75427" y="120733"/>
                </a:lnTo>
                <a:lnTo>
                  <a:pt x="55535" y="77730"/>
                </a:lnTo>
                <a:lnTo>
                  <a:pt x="24991" y="32572"/>
                </a:lnTo>
                <a:lnTo>
                  <a:pt x="0" y="5182"/>
                </a:lnTo>
                <a:lnTo>
                  <a:pt x="0" y="0"/>
                </a:lnTo>
                <a:lnTo>
                  <a:pt x="11847" y="0"/>
                </a:lnTo>
                <a:lnTo>
                  <a:pt x="14809" y="2220"/>
                </a:lnTo>
                <a:lnTo>
                  <a:pt x="72117" y="71030"/>
                </a:lnTo>
                <a:lnTo>
                  <a:pt x="96371" y="116911"/>
                </a:lnTo>
                <a:lnTo>
                  <a:pt x="114126" y="165548"/>
                </a:lnTo>
                <a:lnTo>
                  <a:pt x="126018" y="215974"/>
                </a:lnTo>
                <a:lnTo>
                  <a:pt x="132685" y="267222"/>
                </a:lnTo>
                <a:lnTo>
                  <a:pt x="134766" y="318326"/>
                </a:lnTo>
                <a:lnTo>
                  <a:pt x="133251" y="360951"/>
                </a:lnTo>
                <a:lnTo>
                  <a:pt x="128750" y="402812"/>
                </a:lnTo>
                <a:lnTo>
                  <a:pt x="121334" y="443147"/>
                </a:lnTo>
                <a:lnTo>
                  <a:pt x="111071" y="481191"/>
                </a:lnTo>
                <a:lnTo>
                  <a:pt x="90523" y="532503"/>
                </a:lnTo>
                <a:lnTo>
                  <a:pt x="66642" y="574653"/>
                </a:lnTo>
                <a:lnTo>
                  <a:pt x="41096" y="608198"/>
                </a:lnTo>
                <a:lnTo>
                  <a:pt x="15550" y="633692"/>
                </a:lnTo>
                <a:lnTo>
                  <a:pt x="11847" y="636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7FEAAE38-02AE-4106-B4D7-C62EA83DDBD5}"/>
              </a:ext>
            </a:extLst>
          </p:cNvPr>
          <p:cNvSpPr/>
          <p:nvPr/>
        </p:nvSpPr>
        <p:spPr>
          <a:xfrm>
            <a:off x="5600572" y="5319890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0" y="0"/>
                </a:moveTo>
                <a:lnTo>
                  <a:pt x="235471" y="0"/>
                </a:lnTo>
              </a:path>
            </a:pathLst>
          </a:custGeom>
          <a:ln w="14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40AB766B-8D4B-44BD-BF05-EF8FE085B36D}"/>
              </a:ext>
            </a:extLst>
          </p:cNvPr>
          <p:cNvSpPr/>
          <p:nvPr/>
        </p:nvSpPr>
        <p:spPr>
          <a:xfrm>
            <a:off x="5600572" y="538799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0" y="0"/>
                </a:moveTo>
                <a:lnTo>
                  <a:pt x="235471" y="0"/>
                </a:lnTo>
              </a:path>
            </a:pathLst>
          </a:custGeom>
          <a:ln w="14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E738D925-D0A5-4AFF-974D-26634C379456}"/>
              </a:ext>
            </a:extLst>
          </p:cNvPr>
          <p:cNvSpPr/>
          <p:nvPr/>
        </p:nvSpPr>
        <p:spPr>
          <a:xfrm>
            <a:off x="6090763" y="4716920"/>
            <a:ext cx="118110" cy="322580"/>
          </a:xfrm>
          <a:custGeom>
            <a:avLst/>
            <a:gdLst/>
            <a:ahLst/>
            <a:cxnLst/>
            <a:rect l="l" t="t" r="r" b="b"/>
            <a:pathLst>
              <a:path w="118110" h="322579">
                <a:moveTo>
                  <a:pt x="41466" y="322028"/>
                </a:moveTo>
                <a:lnTo>
                  <a:pt x="0" y="322028"/>
                </a:lnTo>
                <a:lnTo>
                  <a:pt x="0" y="159903"/>
                </a:lnTo>
                <a:lnTo>
                  <a:pt x="5356" y="118886"/>
                </a:lnTo>
                <a:lnTo>
                  <a:pt x="22862" y="76065"/>
                </a:lnTo>
                <a:lnTo>
                  <a:pt x="54668" y="35187"/>
                </a:lnTo>
                <a:lnTo>
                  <a:pt x="102926" y="0"/>
                </a:lnTo>
                <a:lnTo>
                  <a:pt x="117735" y="0"/>
                </a:lnTo>
                <a:lnTo>
                  <a:pt x="117735" y="15546"/>
                </a:lnTo>
                <a:lnTo>
                  <a:pt x="112552" y="19247"/>
                </a:lnTo>
                <a:lnTo>
                  <a:pt x="75008" y="55903"/>
                </a:lnTo>
                <a:lnTo>
                  <a:pt x="53777" y="95405"/>
                </a:lnTo>
                <a:lnTo>
                  <a:pt x="44347" y="131992"/>
                </a:lnTo>
                <a:lnTo>
                  <a:pt x="42207" y="159903"/>
                </a:lnTo>
                <a:lnTo>
                  <a:pt x="42207" y="321287"/>
                </a:lnTo>
                <a:lnTo>
                  <a:pt x="41466" y="3220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45BF3FFC-18B2-43D8-8964-BFD1AAD17943}"/>
              </a:ext>
            </a:extLst>
          </p:cNvPr>
          <p:cNvSpPr/>
          <p:nvPr/>
        </p:nvSpPr>
        <p:spPr>
          <a:xfrm>
            <a:off x="6014498" y="5031551"/>
            <a:ext cx="118745" cy="644525"/>
          </a:xfrm>
          <a:custGeom>
            <a:avLst/>
            <a:gdLst/>
            <a:ahLst/>
            <a:cxnLst/>
            <a:rect l="l" t="t" r="r" b="b"/>
            <a:pathLst>
              <a:path w="118745" h="644525">
                <a:moveTo>
                  <a:pt x="118476" y="644056"/>
                </a:moveTo>
                <a:lnTo>
                  <a:pt x="76269" y="644056"/>
                </a:lnTo>
                <a:lnTo>
                  <a:pt x="76269" y="484892"/>
                </a:lnTo>
                <a:lnTo>
                  <a:pt x="74892" y="461504"/>
                </a:lnTo>
                <a:lnTo>
                  <a:pt x="64085" y="415559"/>
                </a:lnTo>
                <a:lnTo>
                  <a:pt x="40992" y="370181"/>
                </a:lnTo>
                <a:lnTo>
                  <a:pt x="13664" y="339806"/>
                </a:lnTo>
                <a:lnTo>
                  <a:pt x="4442" y="332392"/>
                </a:lnTo>
                <a:lnTo>
                  <a:pt x="740" y="328690"/>
                </a:lnTo>
                <a:lnTo>
                  <a:pt x="0" y="328690"/>
                </a:lnTo>
                <a:lnTo>
                  <a:pt x="0" y="316105"/>
                </a:lnTo>
                <a:lnTo>
                  <a:pt x="740" y="315365"/>
                </a:lnTo>
                <a:lnTo>
                  <a:pt x="4442" y="312404"/>
                </a:lnTo>
                <a:lnTo>
                  <a:pt x="43155" y="271803"/>
                </a:lnTo>
                <a:lnTo>
                  <a:pt x="64791" y="228565"/>
                </a:lnTo>
                <a:lnTo>
                  <a:pt x="74209" y="188937"/>
                </a:lnTo>
                <a:lnTo>
                  <a:pt x="76269" y="159163"/>
                </a:lnTo>
                <a:lnTo>
                  <a:pt x="76269" y="0"/>
                </a:lnTo>
                <a:lnTo>
                  <a:pt x="117735" y="0"/>
                </a:lnTo>
                <a:lnTo>
                  <a:pt x="118476" y="740"/>
                </a:lnTo>
                <a:lnTo>
                  <a:pt x="118476" y="159163"/>
                </a:lnTo>
                <a:lnTo>
                  <a:pt x="114450" y="195333"/>
                </a:lnTo>
                <a:lnTo>
                  <a:pt x="99594" y="238097"/>
                </a:lnTo>
                <a:lnTo>
                  <a:pt x="69743" y="282110"/>
                </a:lnTo>
                <a:lnTo>
                  <a:pt x="20733" y="322028"/>
                </a:lnTo>
                <a:lnTo>
                  <a:pt x="69743" y="361853"/>
                </a:lnTo>
                <a:lnTo>
                  <a:pt x="99594" y="405773"/>
                </a:lnTo>
                <a:lnTo>
                  <a:pt x="114450" y="448722"/>
                </a:lnTo>
                <a:lnTo>
                  <a:pt x="118476" y="485633"/>
                </a:lnTo>
                <a:lnTo>
                  <a:pt x="118476" y="644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D5E2106D-B154-4790-B474-C4C26B9F04C7}"/>
              </a:ext>
            </a:extLst>
          </p:cNvPr>
          <p:cNvSpPr/>
          <p:nvPr/>
        </p:nvSpPr>
        <p:spPr>
          <a:xfrm>
            <a:off x="6090763" y="5668940"/>
            <a:ext cx="118110" cy="322580"/>
          </a:xfrm>
          <a:custGeom>
            <a:avLst/>
            <a:gdLst/>
            <a:ahLst/>
            <a:cxnLst/>
            <a:rect l="l" t="t" r="r" b="b"/>
            <a:pathLst>
              <a:path w="118110" h="322579">
                <a:moveTo>
                  <a:pt x="117735" y="322028"/>
                </a:moveTo>
                <a:lnTo>
                  <a:pt x="102926" y="322028"/>
                </a:lnTo>
                <a:lnTo>
                  <a:pt x="54668" y="287153"/>
                </a:lnTo>
                <a:lnTo>
                  <a:pt x="22862" y="246240"/>
                </a:lnTo>
                <a:lnTo>
                  <a:pt x="5356" y="203245"/>
                </a:lnTo>
                <a:lnTo>
                  <a:pt x="0" y="162124"/>
                </a:lnTo>
                <a:lnTo>
                  <a:pt x="0" y="0"/>
                </a:lnTo>
                <a:lnTo>
                  <a:pt x="41466" y="0"/>
                </a:lnTo>
                <a:lnTo>
                  <a:pt x="42207" y="740"/>
                </a:lnTo>
                <a:lnTo>
                  <a:pt x="42207" y="162124"/>
                </a:lnTo>
                <a:lnTo>
                  <a:pt x="43468" y="184368"/>
                </a:lnTo>
                <a:lnTo>
                  <a:pt x="53765" y="226356"/>
                </a:lnTo>
                <a:lnTo>
                  <a:pt x="76893" y="268368"/>
                </a:lnTo>
                <a:lnTo>
                  <a:pt x="105633" y="297633"/>
                </a:lnTo>
                <a:lnTo>
                  <a:pt x="117735" y="306481"/>
                </a:lnTo>
                <a:lnTo>
                  <a:pt x="117735" y="3220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9DE988B5-91E9-418E-A79F-3FD094511D7E}"/>
              </a:ext>
            </a:extLst>
          </p:cNvPr>
          <p:cNvSpPr/>
          <p:nvPr/>
        </p:nvSpPr>
        <p:spPr>
          <a:xfrm>
            <a:off x="6518023" y="4659183"/>
            <a:ext cx="90805" cy="164465"/>
          </a:xfrm>
          <a:custGeom>
            <a:avLst/>
            <a:gdLst/>
            <a:ahLst/>
            <a:cxnLst/>
            <a:rect l="l" t="t" r="r" b="b"/>
            <a:pathLst>
              <a:path w="90804" h="164464">
                <a:moveTo>
                  <a:pt x="0" y="24429"/>
                </a:moveTo>
                <a:lnTo>
                  <a:pt x="0" y="15546"/>
                </a:lnTo>
                <a:lnTo>
                  <a:pt x="9718" y="15303"/>
                </a:lnTo>
                <a:lnTo>
                  <a:pt x="22214" y="13602"/>
                </a:lnTo>
                <a:lnTo>
                  <a:pt x="35820" y="8987"/>
                </a:lnTo>
                <a:lnTo>
                  <a:pt x="48871" y="0"/>
                </a:lnTo>
                <a:lnTo>
                  <a:pt x="56276" y="0"/>
                </a:lnTo>
                <a:lnTo>
                  <a:pt x="56276" y="17767"/>
                </a:lnTo>
                <a:lnTo>
                  <a:pt x="36283" y="17767"/>
                </a:lnTo>
                <a:lnTo>
                  <a:pt x="25511" y="21618"/>
                </a:lnTo>
                <a:lnTo>
                  <a:pt x="15087" y="23596"/>
                </a:lnTo>
                <a:lnTo>
                  <a:pt x="6189" y="24325"/>
                </a:lnTo>
                <a:lnTo>
                  <a:pt x="0" y="24429"/>
                </a:lnTo>
                <a:close/>
              </a:path>
              <a:path w="90804" h="164464">
                <a:moveTo>
                  <a:pt x="80712" y="155461"/>
                </a:moveTo>
                <a:lnTo>
                  <a:pt x="11107" y="155461"/>
                </a:lnTo>
                <a:lnTo>
                  <a:pt x="25662" y="154756"/>
                </a:lnTo>
                <a:lnTo>
                  <a:pt x="33136" y="152593"/>
                </a:lnTo>
                <a:lnTo>
                  <a:pt x="35890" y="148903"/>
                </a:lnTo>
                <a:lnTo>
                  <a:pt x="36283" y="143617"/>
                </a:lnTo>
                <a:lnTo>
                  <a:pt x="36283" y="17767"/>
                </a:lnTo>
                <a:lnTo>
                  <a:pt x="56276" y="17767"/>
                </a:lnTo>
                <a:lnTo>
                  <a:pt x="56276" y="143617"/>
                </a:lnTo>
                <a:lnTo>
                  <a:pt x="56658" y="148903"/>
                </a:lnTo>
                <a:lnTo>
                  <a:pt x="59330" y="152593"/>
                </a:lnTo>
                <a:lnTo>
                  <a:pt x="66585" y="154756"/>
                </a:lnTo>
                <a:lnTo>
                  <a:pt x="80712" y="155461"/>
                </a:lnTo>
                <a:close/>
              </a:path>
              <a:path w="90804" h="164464">
                <a:moveTo>
                  <a:pt x="2221" y="164345"/>
                </a:moveTo>
                <a:lnTo>
                  <a:pt x="2221" y="155461"/>
                </a:lnTo>
                <a:lnTo>
                  <a:pt x="90338" y="155461"/>
                </a:lnTo>
                <a:lnTo>
                  <a:pt x="90338" y="162864"/>
                </a:lnTo>
                <a:lnTo>
                  <a:pt x="45909" y="162864"/>
                </a:lnTo>
                <a:lnTo>
                  <a:pt x="35959" y="163096"/>
                </a:lnTo>
                <a:lnTo>
                  <a:pt x="2221" y="164345"/>
                </a:lnTo>
                <a:close/>
              </a:path>
              <a:path w="90804" h="164464">
                <a:moveTo>
                  <a:pt x="90338" y="164345"/>
                </a:moveTo>
                <a:lnTo>
                  <a:pt x="81938" y="164114"/>
                </a:lnTo>
                <a:lnTo>
                  <a:pt x="55142" y="163096"/>
                </a:lnTo>
                <a:lnTo>
                  <a:pt x="45909" y="162864"/>
                </a:lnTo>
                <a:lnTo>
                  <a:pt x="90338" y="162864"/>
                </a:lnTo>
                <a:lnTo>
                  <a:pt x="90338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3CA10C47-AB11-4EEB-A38B-D9479372D7CB}"/>
              </a:ext>
            </a:extLst>
          </p:cNvPr>
          <p:cNvSpPr/>
          <p:nvPr/>
        </p:nvSpPr>
        <p:spPr>
          <a:xfrm>
            <a:off x="6489139" y="4874604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0" y="0"/>
                </a:lnTo>
                <a:lnTo>
                  <a:pt x="145874" y="0"/>
                </a:lnTo>
              </a:path>
            </a:pathLst>
          </a:custGeom>
          <a:ln w="14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955023D6-B132-429A-8A9A-15CF1B7DEE9F}"/>
              </a:ext>
            </a:extLst>
          </p:cNvPr>
          <p:cNvSpPr/>
          <p:nvPr/>
        </p:nvSpPr>
        <p:spPr>
          <a:xfrm>
            <a:off x="6488404" y="4976024"/>
            <a:ext cx="139065" cy="157480"/>
          </a:xfrm>
          <a:custGeom>
            <a:avLst/>
            <a:gdLst/>
            <a:ahLst/>
            <a:cxnLst/>
            <a:rect l="l" t="t" r="r" b="b"/>
            <a:pathLst>
              <a:path w="139064" h="157479">
                <a:moveTo>
                  <a:pt x="19992" y="40716"/>
                </a:moveTo>
                <a:lnTo>
                  <a:pt x="11847" y="40716"/>
                </a:lnTo>
                <a:lnTo>
                  <a:pt x="11847" y="37755"/>
                </a:lnTo>
                <a:lnTo>
                  <a:pt x="31100" y="0"/>
                </a:lnTo>
                <a:lnTo>
                  <a:pt x="40726" y="0"/>
                </a:lnTo>
                <a:lnTo>
                  <a:pt x="47159" y="682"/>
                </a:lnTo>
                <a:lnTo>
                  <a:pt x="54425" y="3238"/>
                </a:lnTo>
                <a:lnTo>
                  <a:pt x="58848" y="6662"/>
                </a:lnTo>
                <a:lnTo>
                  <a:pt x="39985" y="6662"/>
                </a:lnTo>
                <a:lnTo>
                  <a:pt x="33552" y="8848"/>
                </a:lnTo>
                <a:lnTo>
                  <a:pt x="28508" y="14713"/>
                </a:lnTo>
                <a:lnTo>
                  <a:pt x="24574" y="23215"/>
                </a:lnTo>
                <a:lnTo>
                  <a:pt x="21473" y="33313"/>
                </a:lnTo>
                <a:lnTo>
                  <a:pt x="19992" y="39975"/>
                </a:lnTo>
                <a:lnTo>
                  <a:pt x="19992" y="40716"/>
                </a:lnTo>
                <a:close/>
              </a:path>
              <a:path w="139064" h="157479">
                <a:moveTo>
                  <a:pt x="77290" y="17026"/>
                </a:moveTo>
                <a:lnTo>
                  <a:pt x="65902" y="17026"/>
                </a:lnTo>
                <a:lnTo>
                  <a:pt x="72069" y="11555"/>
                </a:lnTo>
                <a:lnTo>
                  <a:pt x="80249" y="6014"/>
                </a:lnTo>
                <a:lnTo>
                  <a:pt x="89956" y="1723"/>
                </a:lnTo>
                <a:lnTo>
                  <a:pt x="100704" y="0"/>
                </a:lnTo>
                <a:lnTo>
                  <a:pt x="114102" y="2313"/>
                </a:lnTo>
                <a:lnTo>
                  <a:pt x="121330" y="6662"/>
                </a:lnTo>
                <a:lnTo>
                  <a:pt x="99964" y="6662"/>
                </a:lnTo>
                <a:lnTo>
                  <a:pt x="93496" y="7541"/>
                </a:lnTo>
                <a:lnTo>
                  <a:pt x="85432" y="10919"/>
                </a:lnTo>
                <a:lnTo>
                  <a:pt x="77290" y="17026"/>
                </a:lnTo>
                <a:close/>
              </a:path>
              <a:path w="139064" h="157479">
                <a:moveTo>
                  <a:pt x="37023" y="148058"/>
                </a:moveTo>
                <a:lnTo>
                  <a:pt x="17030" y="148058"/>
                </a:lnTo>
                <a:lnTo>
                  <a:pt x="17030" y="145837"/>
                </a:lnTo>
                <a:lnTo>
                  <a:pt x="19252" y="139175"/>
                </a:lnTo>
                <a:lnTo>
                  <a:pt x="47390" y="25910"/>
                </a:lnTo>
                <a:lnTo>
                  <a:pt x="47390" y="24429"/>
                </a:lnTo>
                <a:lnTo>
                  <a:pt x="48131" y="21468"/>
                </a:lnTo>
                <a:lnTo>
                  <a:pt x="48131" y="11844"/>
                </a:lnTo>
                <a:lnTo>
                  <a:pt x="45909" y="6662"/>
                </a:lnTo>
                <a:lnTo>
                  <a:pt x="58848" y="6662"/>
                </a:lnTo>
                <a:lnTo>
                  <a:pt x="61135" y="8432"/>
                </a:lnTo>
                <a:lnTo>
                  <a:pt x="65902" y="17026"/>
                </a:lnTo>
                <a:lnTo>
                  <a:pt x="77290" y="17026"/>
                </a:lnTo>
                <a:lnTo>
                  <a:pt x="76118" y="17905"/>
                </a:lnTo>
                <a:lnTo>
                  <a:pt x="65902" y="29611"/>
                </a:lnTo>
                <a:lnTo>
                  <a:pt x="53314" y="79211"/>
                </a:lnTo>
                <a:lnTo>
                  <a:pt x="53314" y="79951"/>
                </a:lnTo>
                <a:lnTo>
                  <a:pt x="52573" y="82172"/>
                </a:lnTo>
                <a:lnTo>
                  <a:pt x="52573" y="82912"/>
                </a:lnTo>
                <a:lnTo>
                  <a:pt x="53545" y="87204"/>
                </a:lnTo>
                <a:lnTo>
                  <a:pt x="57016" y="94480"/>
                </a:lnTo>
                <a:lnTo>
                  <a:pt x="59494" y="96978"/>
                </a:lnTo>
                <a:lnTo>
                  <a:pt x="48871" y="96978"/>
                </a:lnTo>
                <a:lnTo>
                  <a:pt x="46956" y="105272"/>
                </a:lnTo>
                <a:lnTo>
                  <a:pt x="44706" y="114282"/>
                </a:lnTo>
                <a:lnTo>
                  <a:pt x="42311" y="123733"/>
                </a:lnTo>
                <a:lnTo>
                  <a:pt x="39985" y="133252"/>
                </a:lnTo>
                <a:lnTo>
                  <a:pt x="39245" y="136954"/>
                </a:lnTo>
                <a:lnTo>
                  <a:pt x="37023" y="143617"/>
                </a:lnTo>
                <a:lnTo>
                  <a:pt x="37023" y="148058"/>
                </a:lnTo>
                <a:close/>
              </a:path>
              <a:path w="139064" h="157479">
                <a:moveTo>
                  <a:pt x="98728" y="104381"/>
                </a:moveTo>
                <a:lnTo>
                  <a:pt x="74788" y="104381"/>
                </a:lnTo>
                <a:lnTo>
                  <a:pt x="84021" y="102345"/>
                </a:lnTo>
                <a:lnTo>
                  <a:pt x="92559" y="96978"/>
                </a:lnTo>
                <a:lnTo>
                  <a:pt x="114959" y="53856"/>
                </a:lnTo>
                <a:lnTo>
                  <a:pt x="118476" y="30352"/>
                </a:lnTo>
                <a:lnTo>
                  <a:pt x="117041" y="19779"/>
                </a:lnTo>
                <a:lnTo>
                  <a:pt x="113107" y="12399"/>
                </a:lnTo>
                <a:lnTo>
                  <a:pt x="107230" y="8073"/>
                </a:lnTo>
                <a:lnTo>
                  <a:pt x="99964" y="6662"/>
                </a:lnTo>
                <a:lnTo>
                  <a:pt x="121330" y="6662"/>
                </a:lnTo>
                <a:lnTo>
                  <a:pt x="126251" y="9623"/>
                </a:lnTo>
                <a:lnTo>
                  <a:pt x="135067" y="22486"/>
                </a:lnTo>
                <a:lnTo>
                  <a:pt x="138469" y="41456"/>
                </a:lnTo>
                <a:lnTo>
                  <a:pt x="132788" y="67632"/>
                </a:lnTo>
                <a:lnTo>
                  <a:pt x="118013" y="89853"/>
                </a:lnTo>
                <a:lnTo>
                  <a:pt x="98728" y="104381"/>
                </a:lnTo>
                <a:close/>
              </a:path>
              <a:path w="139064" h="157479">
                <a:moveTo>
                  <a:pt x="74788" y="111044"/>
                </a:moveTo>
                <a:lnTo>
                  <a:pt x="64907" y="109471"/>
                </a:lnTo>
                <a:lnTo>
                  <a:pt x="57386" y="105677"/>
                </a:lnTo>
                <a:lnTo>
                  <a:pt x="52087" y="101050"/>
                </a:lnTo>
                <a:lnTo>
                  <a:pt x="48871" y="96978"/>
                </a:lnTo>
                <a:lnTo>
                  <a:pt x="59494" y="96978"/>
                </a:lnTo>
                <a:lnTo>
                  <a:pt x="63819" y="101339"/>
                </a:lnTo>
                <a:lnTo>
                  <a:pt x="74788" y="104381"/>
                </a:lnTo>
                <a:lnTo>
                  <a:pt x="98728" y="104381"/>
                </a:lnTo>
                <a:lnTo>
                  <a:pt x="97546" y="105272"/>
                </a:lnTo>
                <a:lnTo>
                  <a:pt x="74788" y="111044"/>
                </a:lnTo>
                <a:close/>
              </a:path>
              <a:path w="139064" h="157479">
                <a:moveTo>
                  <a:pt x="10366" y="156942"/>
                </a:moveTo>
                <a:lnTo>
                  <a:pt x="2221" y="156942"/>
                </a:lnTo>
                <a:lnTo>
                  <a:pt x="0" y="155461"/>
                </a:lnTo>
                <a:lnTo>
                  <a:pt x="0" y="148058"/>
                </a:lnTo>
                <a:lnTo>
                  <a:pt x="55535" y="148058"/>
                </a:lnTo>
                <a:lnTo>
                  <a:pt x="55535" y="155461"/>
                </a:lnTo>
                <a:lnTo>
                  <a:pt x="18511" y="155461"/>
                </a:lnTo>
                <a:lnTo>
                  <a:pt x="10366" y="156942"/>
                </a:lnTo>
                <a:close/>
              </a:path>
              <a:path w="139064" h="157479">
                <a:moveTo>
                  <a:pt x="53314" y="156942"/>
                </a:moveTo>
                <a:lnTo>
                  <a:pt x="51092" y="156942"/>
                </a:lnTo>
                <a:lnTo>
                  <a:pt x="44752" y="156711"/>
                </a:lnTo>
                <a:lnTo>
                  <a:pt x="31516" y="155693"/>
                </a:lnTo>
                <a:lnTo>
                  <a:pt x="25176" y="155461"/>
                </a:lnTo>
                <a:lnTo>
                  <a:pt x="55535" y="155461"/>
                </a:lnTo>
                <a:lnTo>
                  <a:pt x="55535" y="156202"/>
                </a:lnTo>
                <a:lnTo>
                  <a:pt x="53314" y="1569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D3E4112C-E68E-44C0-B355-6405A824D9D9}"/>
              </a:ext>
            </a:extLst>
          </p:cNvPr>
          <p:cNvSpPr/>
          <p:nvPr/>
        </p:nvSpPr>
        <p:spPr>
          <a:xfrm>
            <a:off x="6707580" y="4924950"/>
            <a:ext cx="41910" cy="106045"/>
          </a:xfrm>
          <a:custGeom>
            <a:avLst/>
            <a:gdLst/>
            <a:ahLst/>
            <a:cxnLst/>
            <a:rect l="l" t="t" r="r" b="b"/>
            <a:pathLst>
              <a:path w="41910" h="106045">
                <a:moveTo>
                  <a:pt x="22954" y="37755"/>
                </a:moveTo>
                <a:lnTo>
                  <a:pt x="18511" y="37755"/>
                </a:lnTo>
                <a:lnTo>
                  <a:pt x="10933" y="36216"/>
                </a:lnTo>
                <a:lnTo>
                  <a:pt x="5090" y="32110"/>
                </a:lnTo>
                <a:lnTo>
                  <a:pt x="1330" y="26199"/>
                </a:lnTo>
                <a:lnTo>
                  <a:pt x="0" y="19247"/>
                </a:lnTo>
                <a:lnTo>
                  <a:pt x="1330" y="11867"/>
                </a:lnTo>
                <a:lnTo>
                  <a:pt x="5090" y="5737"/>
                </a:lnTo>
                <a:lnTo>
                  <a:pt x="10933" y="1549"/>
                </a:lnTo>
                <a:lnTo>
                  <a:pt x="18511" y="0"/>
                </a:lnTo>
                <a:lnTo>
                  <a:pt x="28034" y="2567"/>
                </a:lnTo>
                <a:lnTo>
                  <a:pt x="35265" y="9993"/>
                </a:lnTo>
                <a:lnTo>
                  <a:pt x="39858" y="21861"/>
                </a:lnTo>
                <a:lnTo>
                  <a:pt x="40867" y="31832"/>
                </a:lnTo>
                <a:lnTo>
                  <a:pt x="32581" y="31832"/>
                </a:lnTo>
                <a:lnTo>
                  <a:pt x="32581" y="32572"/>
                </a:lnTo>
                <a:lnTo>
                  <a:pt x="31100" y="33313"/>
                </a:lnTo>
                <a:lnTo>
                  <a:pt x="27397" y="36274"/>
                </a:lnTo>
                <a:lnTo>
                  <a:pt x="22954" y="37755"/>
                </a:lnTo>
                <a:close/>
              </a:path>
              <a:path w="41910" h="106045">
                <a:moveTo>
                  <a:pt x="9626" y="105862"/>
                </a:moveTo>
                <a:lnTo>
                  <a:pt x="7404" y="105862"/>
                </a:lnTo>
                <a:lnTo>
                  <a:pt x="5923" y="104381"/>
                </a:lnTo>
                <a:lnTo>
                  <a:pt x="5923" y="100680"/>
                </a:lnTo>
                <a:lnTo>
                  <a:pt x="9626" y="96238"/>
                </a:lnTo>
                <a:lnTo>
                  <a:pt x="18442" y="86059"/>
                </a:lnTo>
                <a:lnTo>
                  <a:pt x="26286" y="72548"/>
                </a:lnTo>
                <a:lnTo>
                  <a:pt x="31909" y="56262"/>
                </a:lnTo>
                <a:lnTo>
                  <a:pt x="34061" y="37755"/>
                </a:lnTo>
                <a:lnTo>
                  <a:pt x="34061" y="32572"/>
                </a:lnTo>
                <a:lnTo>
                  <a:pt x="33321" y="31832"/>
                </a:lnTo>
                <a:lnTo>
                  <a:pt x="40867" y="31832"/>
                </a:lnTo>
                <a:lnTo>
                  <a:pt x="41466" y="37755"/>
                </a:lnTo>
                <a:lnTo>
                  <a:pt x="37012" y="65886"/>
                </a:lnTo>
                <a:lnTo>
                  <a:pt x="26934" y="87354"/>
                </a:lnTo>
                <a:lnTo>
                  <a:pt x="16163" y="101050"/>
                </a:lnTo>
                <a:lnTo>
                  <a:pt x="9626" y="105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7D1BC049-95AA-46C0-BCA2-A63DE1AA9AA1}"/>
              </a:ext>
            </a:extLst>
          </p:cNvPr>
          <p:cNvSpPr/>
          <p:nvPr/>
        </p:nvSpPr>
        <p:spPr>
          <a:xfrm>
            <a:off x="7141500" y="4716922"/>
            <a:ext cx="175260" cy="249554"/>
          </a:xfrm>
          <a:custGeom>
            <a:avLst/>
            <a:gdLst/>
            <a:ahLst/>
            <a:cxnLst/>
            <a:rect l="l" t="t" r="r" b="b"/>
            <a:pathLst>
              <a:path w="175260" h="249554">
                <a:moveTo>
                  <a:pt x="147354" y="111044"/>
                </a:moveTo>
                <a:lnTo>
                  <a:pt x="123659" y="111044"/>
                </a:lnTo>
                <a:lnTo>
                  <a:pt x="123659" y="34793"/>
                </a:lnTo>
                <a:lnTo>
                  <a:pt x="122815" y="24487"/>
                </a:lnTo>
                <a:lnTo>
                  <a:pt x="119124" y="18414"/>
                </a:lnTo>
                <a:lnTo>
                  <a:pt x="110851" y="15534"/>
                </a:lnTo>
                <a:lnTo>
                  <a:pt x="96262" y="14805"/>
                </a:lnTo>
                <a:lnTo>
                  <a:pt x="96262" y="4441"/>
                </a:lnTo>
                <a:lnTo>
                  <a:pt x="147354" y="0"/>
                </a:lnTo>
                <a:lnTo>
                  <a:pt x="147354" y="111044"/>
                </a:lnTo>
                <a:close/>
              </a:path>
              <a:path w="175260" h="249554">
                <a:moveTo>
                  <a:pt x="75528" y="249479"/>
                </a:moveTo>
                <a:lnTo>
                  <a:pt x="46545" y="243337"/>
                </a:lnTo>
                <a:lnTo>
                  <a:pt x="22491" y="226437"/>
                </a:lnTo>
                <a:lnTo>
                  <a:pt x="6074" y="201070"/>
                </a:lnTo>
                <a:lnTo>
                  <a:pt x="0" y="169527"/>
                </a:lnTo>
                <a:lnTo>
                  <a:pt x="6548" y="137983"/>
                </a:lnTo>
                <a:lnTo>
                  <a:pt x="24065" y="112617"/>
                </a:lnTo>
                <a:lnTo>
                  <a:pt x="49357" y="95717"/>
                </a:lnTo>
                <a:lnTo>
                  <a:pt x="79231" y="89575"/>
                </a:lnTo>
                <a:lnTo>
                  <a:pt x="92837" y="91160"/>
                </a:lnTo>
                <a:lnTo>
                  <a:pt x="104777" y="95590"/>
                </a:lnTo>
                <a:lnTo>
                  <a:pt x="106877" y="96978"/>
                </a:lnTo>
                <a:lnTo>
                  <a:pt x="80712" y="96978"/>
                </a:lnTo>
                <a:lnTo>
                  <a:pt x="67383" y="99002"/>
                </a:lnTo>
                <a:lnTo>
                  <a:pt x="34617" y="132477"/>
                </a:lnTo>
                <a:lnTo>
                  <a:pt x="29619" y="170267"/>
                </a:lnTo>
                <a:lnTo>
                  <a:pt x="29989" y="181857"/>
                </a:lnTo>
                <a:lnTo>
                  <a:pt x="39985" y="219127"/>
                </a:lnTo>
                <a:lnTo>
                  <a:pt x="77009" y="242076"/>
                </a:lnTo>
                <a:lnTo>
                  <a:pt x="104356" y="242076"/>
                </a:lnTo>
                <a:lnTo>
                  <a:pt x="104222" y="242168"/>
                </a:lnTo>
                <a:lnTo>
                  <a:pt x="91055" y="247454"/>
                </a:lnTo>
                <a:lnTo>
                  <a:pt x="75528" y="249479"/>
                </a:lnTo>
                <a:close/>
              </a:path>
              <a:path w="175260" h="249554">
                <a:moveTo>
                  <a:pt x="104356" y="242076"/>
                </a:moveTo>
                <a:lnTo>
                  <a:pt x="77009" y="242076"/>
                </a:lnTo>
                <a:lnTo>
                  <a:pt x="88602" y="240537"/>
                </a:lnTo>
                <a:lnTo>
                  <a:pt x="99779" y="235876"/>
                </a:lnTo>
                <a:lnTo>
                  <a:pt x="110122" y="228022"/>
                </a:lnTo>
                <a:lnTo>
                  <a:pt x="119216" y="216906"/>
                </a:lnTo>
                <a:lnTo>
                  <a:pt x="122919" y="210983"/>
                </a:lnTo>
                <a:lnTo>
                  <a:pt x="122919" y="124369"/>
                </a:lnTo>
                <a:lnTo>
                  <a:pt x="90477" y="98042"/>
                </a:lnTo>
                <a:lnTo>
                  <a:pt x="80712" y="96978"/>
                </a:lnTo>
                <a:lnTo>
                  <a:pt x="106877" y="96978"/>
                </a:lnTo>
                <a:lnTo>
                  <a:pt x="115051" y="102380"/>
                </a:lnTo>
                <a:lnTo>
                  <a:pt x="123659" y="111044"/>
                </a:lnTo>
                <a:lnTo>
                  <a:pt x="147354" y="111044"/>
                </a:lnTo>
                <a:lnTo>
                  <a:pt x="147354" y="214685"/>
                </a:lnTo>
                <a:lnTo>
                  <a:pt x="148199" y="225303"/>
                </a:lnTo>
                <a:lnTo>
                  <a:pt x="148949" y="226530"/>
                </a:lnTo>
                <a:lnTo>
                  <a:pt x="122919" y="226530"/>
                </a:lnTo>
                <a:lnTo>
                  <a:pt x="114889" y="234800"/>
                </a:lnTo>
                <a:lnTo>
                  <a:pt x="104356" y="242076"/>
                </a:lnTo>
                <a:close/>
              </a:path>
              <a:path w="175260" h="249554">
                <a:moveTo>
                  <a:pt x="122919" y="249479"/>
                </a:moveTo>
                <a:lnTo>
                  <a:pt x="122919" y="226530"/>
                </a:lnTo>
                <a:lnTo>
                  <a:pt x="148949" y="226530"/>
                </a:lnTo>
                <a:lnTo>
                  <a:pt x="151890" y="231342"/>
                </a:lnTo>
                <a:lnTo>
                  <a:pt x="160162" y="234048"/>
                </a:lnTo>
                <a:lnTo>
                  <a:pt x="174752" y="234673"/>
                </a:lnTo>
                <a:lnTo>
                  <a:pt x="174752" y="245777"/>
                </a:lnTo>
                <a:lnTo>
                  <a:pt x="122919" y="249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B3D8913-30EF-4F11-9AC1-0F30BF62B063}"/>
              </a:ext>
            </a:extLst>
          </p:cNvPr>
          <p:cNvSpPr/>
          <p:nvPr/>
        </p:nvSpPr>
        <p:spPr>
          <a:xfrm>
            <a:off x="7338472" y="4725806"/>
            <a:ext cx="75565" cy="237490"/>
          </a:xfrm>
          <a:custGeom>
            <a:avLst/>
            <a:gdLst/>
            <a:ahLst/>
            <a:cxnLst/>
            <a:rect l="l" t="t" r="r" b="b"/>
            <a:pathLst>
              <a:path w="75564" h="237489">
                <a:moveTo>
                  <a:pt x="0" y="236894"/>
                </a:moveTo>
                <a:lnTo>
                  <a:pt x="0" y="225789"/>
                </a:lnTo>
                <a:lnTo>
                  <a:pt x="14277" y="225546"/>
                </a:lnTo>
                <a:lnTo>
                  <a:pt x="22584" y="223846"/>
                </a:lnTo>
                <a:lnTo>
                  <a:pt x="26448" y="219231"/>
                </a:lnTo>
                <a:lnTo>
                  <a:pt x="27397" y="210243"/>
                </a:lnTo>
                <a:lnTo>
                  <a:pt x="27397" y="114745"/>
                </a:lnTo>
                <a:lnTo>
                  <a:pt x="26576" y="104555"/>
                </a:lnTo>
                <a:lnTo>
                  <a:pt x="23047" y="98736"/>
                </a:lnTo>
                <a:lnTo>
                  <a:pt x="15214" y="96111"/>
                </a:lnTo>
                <a:lnTo>
                  <a:pt x="1480" y="95497"/>
                </a:lnTo>
                <a:lnTo>
                  <a:pt x="1480" y="84393"/>
                </a:lnTo>
                <a:lnTo>
                  <a:pt x="50352" y="80692"/>
                </a:lnTo>
                <a:lnTo>
                  <a:pt x="50352" y="210243"/>
                </a:lnTo>
                <a:lnTo>
                  <a:pt x="50954" y="218606"/>
                </a:lnTo>
                <a:lnTo>
                  <a:pt x="54054" y="223291"/>
                </a:lnTo>
                <a:lnTo>
                  <a:pt x="61598" y="225338"/>
                </a:lnTo>
                <a:lnTo>
                  <a:pt x="75528" y="225789"/>
                </a:lnTo>
                <a:lnTo>
                  <a:pt x="75528" y="236153"/>
                </a:lnTo>
                <a:lnTo>
                  <a:pt x="38504" y="236153"/>
                </a:lnTo>
                <a:lnTo>
                  <a:pt x="30614" y="236269"/>
                </a:lnTo>
                <a:lnTo>
                  <a:pt x="9556" y="236778"/>
                </a:lnTo>
                <a:lnTo>
                  <a:pt x="0" y="236894"/>
                </a:lnTo>
                <a:close/>
              </a:path>
              <a:path w="75564" h="237489">
                <a:moveTo>
                  <a:pt x="75528" y="236894"/>
                </a:moveTo>
                <a:lnTo>
                  <a:pt x="66515" y="236778"/>
                </a:lnTo>
                <a:lnTo>
                  <a:pt x="47934" y="236269"/>
                </a:lnTo>
                <a:lnTo>
                  <a:pt x="38504" y="236153"/>
                </a:lnTo>
                <a:lnTo>
                  <a:pt x="75528" y="236153"/>
                </a:lnTo>
                <a:lnTo>
                  <a:pt x="75528" y="236894"/>
                </a:lnTo>
                <a:close/>
              </a:path>
              <a:path w="75564" h="237489">
                <a:moveTo>
                  <a:pt x="33321" y="37755"/>
                </a:moveTo>
                <a:lnTo>
                  <a:pt x="25743" y="36216"/>
                </a:lnTo>
                <a:lnTo>
                  <a:pt x="19900" y="32110"/>
                </a:lnTo>
                <a:lnTo>
                  <a:pt x="16140" y="26199"/>
                </a:lnTo>
                <a:lnTo>
                  <a:pt x="14809" y="19247"/>
                </a:lnTo>
                <a:lnTo>
                  <a:pt x="16140" y="12180"/>
                </a:lnTo>
                <a:lnTo>
                  <a:pt x="19900" y="6014"/>
                </a:lnTo>
                <a:lnTo>
                  <a:pt x="25743" y="1654"/>
                </a:lnTo>
                <a:lnTo>
                  <a:pt x="33321" y="0"/>
                </a:lnTo>
                <a:lnTo>
                  <a:pt x="40275" y="1341"/>
                </a:lnTo>
                <a:lnTo>
                  <a:pt x="46187" y="5182"/>
                </a:lnTo>
                <a:lnTo>
                  <a:pt x="50294" y="11243"/>
                </a:lnTo>
                <a:lnTo>
                  <a:pt x="51833" y="19247"/>
                </a:lnTo>
                <a:lnTo>
                  <a:pt x="50294" y="26824"/>
                </a:lnTo>
                <a:lnTo>
                  <a:pt x="46187" y="32665"/>
                </a:lnTo>
                <a:lnTo>
                  <a:pt x="40275" y="36424"/>
                </a:lnTo>
                <a:lnTo>
                  <a:pt x="33321" y="377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EA6C4559-8FF7-4A70-A41A-400AF1EA2496}"/>
              </a:ext>
            </a:extLst>
          </p:cNvPr>
          <p:cNvSpPr/>
          <p:nvPr/>
        </p:nvSpPr>
        <p:spPr>
          <a:xfrm>
            <a:off x="7436215" y="4804277"/>
            <a:ext cx="116839" cy="162560"/>
          </a:xfrm>
          <a:custGeom>
            <a:avLst/>
            <a:gdLst/>
            <a:ahLst/>
            <a:cxnLst/>
            <a:rect l="l" t="t" r="r" b="b"/>
            <a:pathLst>
              <a:path w="116839" h="162560">
                <a:moveTo>
                  <a:pt x="90699" y="154721"/>
                </a:moveTo>
                <a:lnTo>
                  <a:pt x="59238" y="154721"/>
                </a:lnTo>
                <a:lnTo>
                  <a:pt x="77044" y="152234"/>
                </a:lnTo>
                <a:lnTo>
                  <a:pt x="89505" y="145375"/>
                </a:lnTo>
                <a:lnTo>
                  <a:pt x="96828" y="135045"/>
                </a:lnTo>
                <a:lnTo>
                  <a:pt x="99223" y="122148"/>
                </a:lnTo>
                <a:lnTo>
                  <a:pt x="94584" y="106648"/>
                </a:lnTo>
                <a:lnTo>
                  <a:pt x="83766" y="96978"/>
                </a:lnTo>
                <a:lnTo>
                  <a:pt x="71421" y="91750"/>
                </a:lnTo>
                <a:lnTo>
                  <a:pt x="62200" y="89575"/>
                </a:lnTo>
                <a:lnTo>
                  <a:pt x="45851" y="86510"/>
                </a:lnTo>
                <a:lnTo>
                  <a:pt x="33599" y="83375"/>
                </a:lnTo>
                <a:lnTo>
                  <a:pt x="1076" y="52260"/>
                </a:lnTo>
                <a:lnTo>
                  <a:pt x="0" y="43677"/>
                </a:lnTo>
                <a:lnTo>
                  <a:pt x="2869" y="28420"/>
                </a:lnTo>
                <a:lnTo>
                  <a:pt x="12402" y="14343"/>
                </a:lnTo>
                <a:lnTo>
                  <a:pt x="29989" y="4013"/>
                </a:lnTo>
                <a:lnTo>
                  <a:pt x="57016" y="0"/>
                </a:lnTo>
                <a:lnTo>
                  <a:pt x="62535" y="150"/>
                </a:lnTo>
                <a:lnTo>
                  <a:pt x="70623" y="1202"/>
                </a:lnTo>
                <a:lnTo>
                  <a:pt x="80237" y="4060"/>
                </a:lnTo>
                <a:lnTo>
                  <a:pt x="84962" y="6662"/>
                </a:lnTo>
                <a:lnTo>
                  <a:pt x="57016" y="6662"/>
                </a:lnTo>
                <a:lnTo>
                  <a:pt x="37961" y="9161"/>
                </a:lnTo>
                <a:lnTo>
                  <a:pt x="25639" y="15546"/>
                </a:lnTo>
                <a:lnTo>
                  <a:pt x="19009" y="24152"/>
                </a:lnTo>
                <a:lnTo>
                  <a:pt x="17030" y="33313"/>
                </a:lnTo>
                <a:lnTo>
                  <a:pt x="21045" y="46060"/>
                </a:lnTo>
                <a:lnTo>
                  <a:pt x="31377" y="54226"/>
                </a:lnTo>
                <a:lnTo>
                  <a:pt x="45458" y="59339"/>
                </a:lnTo>
                <a:lnTo>
                  <a:pt x="60719" y="62925"/>
                </a:lnTo>
                <a:lnTo>
                  <a:pt x="71664" y="64845"/>
                </a:lnTo>
                <a:lnTo>
                  <a:pt x="82192" y="67736"/>
                </a:lnTo>
                <a:lnTo>
                  <a:pt x="114461" y="100761"/>
                </a:lnTo>
                <a:lnTo>
                  <a:pt x="116254" y="113265"/>
                </a:lnTo>
                <a:lnTo>
                  <a:pt x="113073" y="131517"/>
                </a:lnTo>
                <a:lnTo>
                  <a:pt x="103018" y="147133"/>
                </a:lnTo>
                <a:lnTo>
                  <a:pt x="90699" y="154721"/>
                </a:lnTo>
                <a:close/>
              </a:path>
              <a:path w="116839" h="162560">
                <a:moveTo>
                  <a:pt x="107369" y="9623"/>
                </a:moveTo>
                <a:lnTo>
                  <a:pt x="90338" y="9623"/>
                </a:lnTo>
                <a:lnTo>
                  <a:pt x="91819" y="8883"/>
                </a:lnTo>
                <a:lnTo>
                  <a:pt x="100704" y="0"/>
                </a:lnTo>
                <a:lnTo>
                  <a:pt x="107369" y="0"/>
                </a:lnTo>
                <a:lnTo>
                  <a:pt x="107369" y="9623"/>
                </a:lnTo>
                <a:close/>
              </a:path>
              <a:path w="116839" h="162560">
                <a:moveTo>
                  <a:pt x="107369" y="52560"/>
                </a:moveTo>
                <a:lnTo>
                  <a:pt x="98483" y="52560"/>
                </a:lnTo>
                <a:lnTo>
                  <a:pt x="98483" y="49599"/>
                </a:lnTo>
                <a:lnTo>
                  <a:pt x="97106" y="38206"/>
                </a:lnTo>
                <a:lnTo>
                  <a:pt x="91911" y="23967"/>
                </a:lnTo>
                <a:lnTo>
                  <a:pt x="79636" y="11810"/>
                </a:lnTo>
                <a:lnTo>
                  <a:pt x="57016" y="6662"/>
                </a:lnTo>
                <a:lnTo>
                  <a:pt x="84962" y="6662"/>
                </a:lnTo>
                <a:lnTo>
                  <a:pt x="90338" y="9623"/>
                </a:lnTo>
                <a:lnTo>
                  <a:pt x="107369" y="9623"/>
                </a:lnTo>
                <a:lnTo>
                  <a:pt x="107369" y="52560"/>
                </a:lnTo>
                <a:close/>
              </a:path>
              <a:path w="116839" h="162560">
                <a:moveTo>
                  <a:pt x="5923" y="162124"/>
                </a:moveTo>
                <a:lnTo>
                  <a:pt x="0" y="162124"/>
                </a:lnTo>
                <a:lnTo>
                  <a:pt x="0" y="98459"/>
                </a:lnTo>
                <a:lnTo>
                  <a:pt x="8145" y="98459"/>
                </a:lnTo>
                <a:lnTo>
                  <a:pt x="8885" y="99939"/>
                </a:lnTo>
                <a:lnTo>
                  <a:pt x="9626" y="104381"/>
                </a:lnTo>
                <a:lnTo>
                  <a:pt x="16024" y="125051"/>
                </a:lnTo>
                <a:lnTo>
                  <a:pt x="25824" y="140933"/>
                </a:lnTo>
                <a:lnTo>
                  <a:pt x="34661" y="147318"/>
                </a:lnTo>
                <a:lnTo>
                  <a:pt x="19992" y="147318"/>
                </a:lnTo>
                <a:lnTo>
                  <a:pt x="14069" y="153981"/>
                </a:lnTo>
                <a:lnTo>
                  <a:pt x="14069" y="154721"/>
                </a:lnTo>
                <a:lnTo>
                  <a:pt x="13328" y="155461"/>
                </a:lnTo>
                <a:lnTo>
                  <a:pt x="5923" y="162124"/>
                </a:lnTo>
                <a:close/>
              </a:path>
              <a:path w="116839" h="162560">
                <a:moveTo>
                  <a:pt x="59238" y="162124"/>
                </a:moveTo>
                <a:lnTo>
                  <a:pt x="52168" y="161893"/>
                </a:lnTo>
                <a:lnTo>
                  <a:pt x="42670" y="160273"/>
                </a:lnTo>
                <a:lnTo>
                  <a:pt x="31643" y="155878"/>
                </a:lnTo>
                <a:lnTo>
                  <a:pt x="19992" y="147318"/>
                </a:lnTo>
                <a:lnTo>
                  <a:pt x="34661" y="147318"/>
                </a:lnTo>
                <a:lnTo>
                  <a:pt x="39927" y="151124"/>
                </a:lnTo>
                <a:lnTo>
                  <a:pt x="59238" y="154721"/>
                </a:lnTo>
                <a:lnTo>
                  <a:pt x="90699" y="154721"/>
                </a:lnTo>
                <a:lnTo>
                  <a:pt x="85328" y="158029"/>
                </a:lnTo>
                <a:lnTo>
                  <a:pt x="59238" y="162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5DFB8E42-7C47-4300-894F-2B9121520075}"/>
              </a:ext>
            </a:extLst>
          </p:cNvPr>
          <p:cNvSpPr/>
          <p:nvPr/>
        </p:nvSpPr>
        <p:spPr>
          <a:xfrm>
            <a:off x="7677611" y="4662141"/>
            <a:ext cx="92075" cy="424180"/>
          </a:xfrm>
          <a:custGeom>
            <a:avLst/>
            <a:gdLst/>
            <a:ahLst/>
            <a:cxnLst/>
            <a:rect l="l" t="t" r="r" b="b"/>
            <a:pathLst>
              <a:path w="92075" h="424179">
                <a:moveTo>
                  <a:pt x="91819" y="424188"/>
                </a:moveTo>
                <a:lnTo>
                  <a:pt x="88116" y="424188"/>
                </a:lnTo>
                <a:lnTo>
                  <a:pt x="80619" y="419851"/>
                </a:lnTo>
                <a:lnTo>
                  <a:pt x="26865" y="346538"/>
                </a:lnTo>
                <a:lnTo>
                  <a:pt x="10181" y="298801"/>
                </a:lnTo>
                <a:lnTo>
                  <a:pt x="2105" y="252868"/>
                </a:lnTo>
                <a:lnTo>
                  <a:pt x="0" y="211724"/>
                </a:lnTo>
                <a:lnTo>
                  <a:pt x="4142" y="155311"/>
                </a:lnTo>
                <a:lnTo>
                  <a:pt x="15920" y="105214"/>
                </a:lnTo>
                <a:lnTo>
                  <a:pt x="34362" y="61918"/>
                </a:lnTo>
                <a:lnTo>
                  <a:pt x="58497" y="25910"/>
                </a:lnTo>
                <a:lnTo>
                  <a:pt x="88116" y="0"/>
                </a:lnTo>
                <a:lnTo>
                  <a:pt x="91819" y="0"/>
                </a:lnTo>
                <a:lnTo>
                  <a:pt x="91819" y="4441"/>
                </a:lnTo>
                <a:lnTo>
                  <a:pt x="88857" y="8143"/>
                </a:lnTo>
                <a:lnTo>
                  <a:pt x="60985" y="46303"/>
                </a:lnTo>
                <a:lnTo>
                  <a:pt x="40818" y="92444"/>
                </a:lnTo>
                <a:lnTo>
                  <a:pt x="28566" y="147330"/>
                </a:lnTo>
                <a:lnTo>
                  <a:pt x="24435" y="211724"/>
                </a:lnTo>
                <a:lnTo>
                  <a:pt x="25025" y="237160"/>
                </a:lnTo>
                <a:lnTo>
                  <a:pt x="30371" y="288865"/>
                </a:lnTo>
                <a:lnTo>
                  <a:pt x="48061" y="351940"/>
                </a:lnTo>
                <a:lnTo>
                  <a:pt x="76986" y="401956"/>
                </a:lnTo>
                <a:lnTo>
                  <a:pt x="91819" y="419006"/>
                </a:lnTo>
                <a:lnTo>
                  <a:pt x="91819" y="424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1917909C-EDD4-45BC-9918-061D87AAD0D0}"/>
              </a:ext>
            </a:extLst>
          </p:cNvPr>
          <p:cNvSpPr/>
          <p:nvPr/>
        </p:nvSpPr>
        <p:spPr>
          <a:xfrm>
            <a:off x="7796087" y="4806498"/>
            <a:ext cx="155575" cy="160020"/>
          </a:xfrm>
          <a:custGeom>
            <a:avLst/>
            <a:gdLst/>
            <a:ahLst/>
            <a:cxnLst/>
            <a:rect l="l" t="t" r="r" b="b"/>
            <a:pathLst>
              <a:path w="155575" h="160020">
                <a:moveTo>
                  <a:pt x="8145" y="57742"/>
                </a:moveTo>
                <a:lnTo>
                  <a:pt x="0" y="57742"/>
                </a:lnTo>
                <a:lnTo>
                  <a:pt x="0" y="54041"/>
                </a:lnTo>
                <a:lnTo>
                  <a:pt x="2603" y="44348"/>
                </a:lnTo>
                <a:lnTo>
                  <a:pt x="10829" y="25910"/>
                </a:lnTo>
                <a:lnTo>
                  <a:pt x="25303" y="8027"/>
                </a:lnTo>
                <a:lnTo>
                  <a:pt x="46650" y="0"/>
                </a:lnTo>
                <a:lnTo>
                  <a:pt x="58659" y="2220"/>
                </a:lnTo>
                <a:lnTo>
                  <a:pt x="66375" y="7402"/>
                </a:lnTo>
                <a:lnTo>
                  <a:pt x="45909" y="7402"/>
                </a:lnTo>
                <a:lnTo>
                  <a:pt x="37324" y="9242"/>
                </a:lnTo>
                <a:lnTo>
                  <a:pt x="27767" y="16008"/>
                </a:lnTo>
                <a:lnTo>
                  <a:pt x="18211" y="29577"/>
                </a:lnTo>
                <a:lnTo>
                  <a:pt x="9626" y="51820"/>
                </a:lnTo>
                <a:lnTo>
                  <a:pt x="8145" y="57002"/>
                </a:lnTo>
                <a:lnTo>
                  <a:pt x="8145" y="57742"/>
                </a:lnTo>
                <a:close/>
              </a:path>
              <a:path w="155575" h="160020">
                <a:moveTo>
                  <a:pt x="90601" y="152500"/>
                </a:moveTo>
                <a:lnTo>
                  <a:pt x="77009" y="152500"/>
                </a:lnTo>
                <a:lnTo>
                  <a:pt x="104337" y="139545"/>
                </a:lnTo>
                <a:lnTo>
                  <a:pt x="124029" y="109933"/>
                </a:lnTo>
                <a:lnTo>
                  <a:pt x="135947" y="77545"/>
                </a:lnTo>
                <a:lnTo>
                  <a:pt x="139950" y="56262"/>
                </a:lnTo>
                <a:lnTo>
                  <a:pt x="139140" y="47482"/>
                </a:lnTo>
                <a:lnTo>
                  <a:pt x="136803" y="39883"/>
                </a:lnTo>
                <a:lnTo>
                  <a:pt x="133077" y="33255"/>
                </a:lnTo>
                <a:lnTo>
                  <a:pt x="128102" y="27390"/>
                </a:lnTo>
                <a:lnTo>
                  <a:pt x="122178" y="21468"/>
                </a:lnTo>
                <a:lnTo>
                  <a:pt x="122178" y="8883"/>
                </a:lnTo>
                <a:lnTo>
                  <a:pt x="131064" y="0"/>
                </a:lnTo>
                <a:lnTo>
                  <a:pt x="139950" y="0"/>
                </a:lnTo>
                <a:lnTo>
                  <a:pt x="144879" y="1110"/>
                </a:lnTo>
                <a:lnTo>
                  <a:pt x="149946" y="4996"/>
                </a:lnTo>
                <a:lnTo>
                  <a:pt x="153903" y="12492"/>
                </a:lnTo>
                <a:lnTo>
                  <a:pt x="155500" y="24429"/>
                </a:lnTo>
                <a:lnTo>
                  <a:pt x="151439" y="53405"/>
                </a:lnTo>
                <a:lnTo>
                  <a:pt x="138006" y="99106"/>
                </a:lnTo>
                <a:lnTo>
                  <a:pt x="113327" y="141338"/>
                </a:lnTo>
                <a:lnTo>
                  <a:pt x="90601" y="152500"/>
                </a:lnTo>
                <a:close/>
              </a:path>
              <a:path w="155575" h="160020">
                <a:moveTo>
                  <a:pt x="75528" y="159903"/>
                </a:moveTo>
                <a:lnTo>
                  <a:pt x="61251" y="158492"/>
                </a:lnTo>
                <a:lnTo>
                  <a:pt x="45724" y="152500"/>
                </a:lnTo>
                <a:lnTo>
                  <a:pt x="33252" y="139291"/>
                </a:lnTo>
                <a:lnTo>
                  <a:pt x="28138" y="116226"/>
                </a:lnTo>
                <a:lnTo>
                  <a:pt x="29075" y="104474"/>
                </a:lnTo>
                <a:lnTo>
                  <a:pt x="32303" y="89945"/>
                </a:lnTo>
                <a:lnTo>
                  <a:pt x="38446" y="70420"/>
                </a:lnTo>
                <a:lnTo>
                  <a:pt x="48131" y="43677"/>
                </a:lnTo>
                <a:lnTo>
                  <a:pt x="51092" y="37014"/>
                </a:lnTo>
                <a:lnTo>
                  <a:pt x="54795" y="28131"/>
                </a:lnTo>
                <a:lnTo>
                  <a:pt x="54795" y="7402"/>
                </a:lnTo>
                <a:lnTo>
                  <a:pt x="66375" y="7402"/>
                </a:lnTo>
                <a:lnTo>
                  <a:pt x="67753" y="8328"/>
                </a:lnTo>
                <a:lnTo>
                  <a:pt x="73515" y="17489"/>
                </a:lnTo>
                <a:lnTo>
                  <a:pt x="75528" y="28871"/>
                </a:lnTo>
                <a:lnTo>
                  <a:pt x="75528" y="35534"/>
                </a:lnTo>
                <a:lnTo>
                  <a:pt x="74047" y="40716"/>
                </a:lnTo>
                <a:lnTo>
                  <a:pt x="71826" y="46638"/>
                </a:lnTo>
                <a:lnTo>
                  <a:pt x="63900" y="68002"/>
                </a:lnTo>
                <a:lnTo>
                  <a:pt x="57294" y="87632"/>
                </a:lnTo>
                <a:lnTo>
                  <a:pt x="52770" y="105457"/>
                </a:lnTo>
                <a:lnTo>
                  <a:pt x="51092" y="121408"/>
                </a:lnTo>
                <a:lnTo>
                  <a:pt x="52643" y="134074"/>
                </a:lnTo>
                <a:lnTo>
                  <a:pt x="57386" y="143894"/>
                </a:lnTo>
                <a:lnTo>
                  <a:pt x="65462" y="150245"/>
                </a:lnTo>
                <a:lnTo>
                  <a:pt x="77009" y="152500"/>
                </a:lnTo>
                <a:lnTo>
                  <a:pt x="90601" y="152500"/>
                </a:lnTo>
                <a:lnTo>
                  <a:pt x="75528" y="159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6C291E8B-EF85-484A-B158-4AD398FD5706}"/>
              </a:ext>
            </a:extLst>
          </p:cNvPr>
          <p:cNvSpPr/>
          <p:nvPr/>
        </p:nvSpPr>
        <p:spPr>
          <a:xfrm>
            <a:off x="7998978" y="4648816"/>
            <a:ext cx="64135" cy="247650"/>
          </a:xfrm>
          <a:custGeom>
            <a:avLst/>
            <a:gdLst/>
            <a:ahLst/>
            <a:cxnLst/>
            <a:rect l="l" t="t" r="r" b="b"/>
            <a:pathLst>
              <a:path w="64134" h="247650">
                <a:moveTo>
                  <a:pt x="63681" y="247258"/>
                </a:moveTo>
                <a:lnTo>
                  <a:pt x="59238" y="247258"/>
                </a:lnTo>
                <a:lnTo>
                  <a:pt x="29364" y="218155"/>
                </a:lnTo>
                <a:lnTo>
                  <a:pt x="11292" y="185443"/>
                </a:lnTo>
                <a:lnTo>
                  <a:pt x="2383" y="152731"/>
                </a:lnTo>
                <a:lnTo>
                  <a:pt x="0" y="123629"/>
                </a:lnTo>
                <a:lnTo>
                  <a:pt x="2591" y="93068"/>
                </a:lnTo>
                <a:lnTo>
                  <a:pt x="11847" y="60148"/>
                </a:lnTo>
                <a:lnTo>
                  <a:pt x="29989" y="28061"/>
                </a:lnTo>
                <a:lnTo>
                  <a:pt x="59238" y="0"/>
                </a:lnTo>
                <a:lnTo>
                  <a:pt x="63681" y="0"/>
                </a:lnTo>
                <a:lnTo>
                  <a:pt x="63681" y="4441"/>
                </a:lnTo>
                <a:lnTo>
                  <a:pt x="62200" y="5922"/>
                </a:lnTo>
                <a:lnTo>
                  <a:pt x="46592" y="22752"/>
                </a:lnTo>
                <a:lnTo>
                  <a:pt x="31747" y="46731"/>
                </a:lnTo>
                <a:lnTo>
                  <a:pt x="20652" y="79732"/>
                </a:lnTo>
                <a:lnTo>
                  <a:pt x="16290" y="123629"/>
                </a:lnTo>
                <a:lnTo>
                  <a:pt x="18766" y="156792"/>
                </a:lnTo>
                <a:lnTo>
                  <a:pt x="26657" y="187942"/>
                </a:lnTo>
                <a:lnTo>
                  <a:pt x="40656" y="216177"/>
                </a:lnTo>
                <a:lnTo>
                  <a:pt x="61459" y="240595"/>
                </a:lnTo>
                <a:lnTo>
                  <a:pt x="63681" y="242816"/>
                </a:lnTo>
                <a:lnTo>
                  <a:pt x="63681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B6E9F12F-CF7D-482C-A2A6-868E9119E606}"/>
              </a:ext>
            </a:extLst>
          </p:cNvPr>
          <p:cNvSpPr/>
          <p:nvPr/>
        </p:nvSpPr>
        <p:spPr>
          <a:xfrm>
            <a:off x="8091538" y="4679908"/>
            <a:ext cx="83185" cy="157480"/>
          </a:xfrm>
          <a:custGeom>
            <a:avLst/>
            <a:gdLst/>
            <a:ahLst/>
            <a:cxnLst/>
            <a:rect l="l" t="t" r="r" b="b"/>
            <a:pathLst>
              <a:path w="83184" h="157479">
                <a:moveTo>
                  <a:pt x="52573" y="48119"/>
                </a:moveTo>
                <a:lnTo>
                  <a:pt x="32581" y="48119"/>
                </a:lnTo>
                <a:lnTo>
                  <a:pt x="41003" y="15638"/>
                </a:lnTo>
                <a:lnTo>
                  <a:pt x="41640" y="13036"/>
                </a:lnTo>
                <a:lnTo>
                  <a:pt x="42207" y="10364"/>
                </a:lnTo>
                <a:lnTo>
                  <a:pt x="43688" y="3701"/>
                </a:lnTo>
                <a:lnTo>
                  <a:pt x="47390" y="0"/>
                </a:lnTo>
                <a:lnTo>
                  <a:pt x="58497" y="0"/>
                </a:lnTo>
                <a:lnTo>
                  <a:pt x="62200" y="2961"/>
                </a:lnTo>
                <a:lnTo>
                  <a:pt x="62200" y="8883"/>
                </a:lnTo>
                <a:lnTo>
                  <a:pt x="61459" y="10364"/>
                </a:lnTo>
                <a:lnTo>
                  <a:pt x="61459" y="11104"/>
                </a:lnTo>
                <a:lnTo>
                  <a:pt x="52573" y="48119"/>
                </a:lnTo>
                <a:close/>
              </a:path>
              <a:path w="83184" h="157479">
                <a:moveTo>
                  <a:pt x="82933" y="57002"/>
                </a:moveTo>
                <a:lnTo>
                  <a:pt x="0" y="57002"/>
                </a:lnTo>
                <a:lnTo>
                  <a:pt x="0" y="48119"/>
                </a:lnTo>
                <a:lnTo>
                  <a:pt x="82933" y="48119"/>
                </a:lnTo>
                <a:lnTo>
                  <a:pt x="82933" y="57002"/>
                </a:lnTo>
                <a:close/>
              </a:path>
              <a:path w="83184" h="157479">
                <a:moveTo>
                  <a:pt x="38504" y="156942"/>
                </a:moveTo>
                <a:lnTo>
                  <a:pt x="28519" y="155323"/>
                </a:lnTo>
                <a:lnTo>
                  <a:pt x="20270" y="150649"/>
                </a:lnTo>
                <a:lnTo>
                  <a:pt x="14659" y="143200"/>
                </a:lnTo>
                <a:lnTo>
                  <a:pt x="12588" y="133252"/>
                </a:lnTo>
                <a:lnTo>
                  <a:pt x="12588" y="130291"/>
                </a:lnTo>
                <a:lnTo>
                  <a:pt x="14809" y="121408"/>
                </a:lnTo>
                <a:lnTo>
                  <a:pt x="16290" y="114745"/>
                </a:lnTo>
                <a:lnTo>
                  <a:pt x="30359" y="57002"/>
                </a:lnTo>
                <a:lnTo>
                  <a:pt x="50352" y="57002"/>
                </a:lnTo>
                <a:lnTo>
                  <a:pt x="32581" y="127330"/>
                </a:lnTo>
                <a:lnTo>
                  <a:pt x="31840" y="130291"/>
                </a:lnTo>
                <a:lnTo>
                  <a:pt x="31100" y="135473"/>
                </a:lnTo>
                <a:lnTo>
                  <a:pt x="31100" y="146578"/>
                </a:lnTo>
                <a:lnTo>
                  <a:pt x="34061" y="150279"/>
                </a:lnTo>
                <a:lnTo>
                  <a:pt x="58068" y="150279"/>
                </a:lnTo>
                <a:lnTo>
                  <a:pt x="56773" y="151459"/>
                </a:lnTo>
                <a:lnTo>
                  <a:pt x="38504" y="156942"/>
                </a:lnTo>
                <a:close/>
              </a:path>
              <a:path w="83184" h="157479">
                <a:moveTo>
                  <a:pt x="58068" y="150279"/>
                </a:moveTo>
                <a:lnTo>
                  <a:pt x="39245" y="150279"/>
                </a:lnTo>
                <a:lnTo>
                  <a:pt x="49450" y="147839"/>
                </a:lnTo>
                <a:lnTo>
                  <a:pt x="58682" y="141303"/>
                </a:lnTo>
                <a:lnTo>
                  <a:pt x="66527" y="131853"/>
                </a:lnTo>
                <a:lnTo>
                  <a:pt x="72566" y="120667"/>
                </a:lnTo>
                <a:lnTo>
                  <a:pt x="74788" y="116226"/>
                </a:lnTo>
                <a:lnTo>
                  <a:pt x="74788" y="115485"/>
                </a:lnTo>
                <a:lnTo>
                  <a:pt x="81452" y="115485"/>
                </a:lnTo>
                <a:lnTo>
                  <a:pt x="81452" y="119187"/>
                </a:lnTo>
                <a:lnTo>
                  <a:pt x="78594" y="126335"/>
                </a:lnTo>
                <a:lnTo>
                  <a:pt x="70252" y="139175"/>
                </a:lnTo>
                <a:lnTo>
                  <a:pt x="58068" y="150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A891F398-5DEB-45D8-821E-A3694E9F8A16}"/>
              </a:ext>
            </a:extLst>
          </p:cNvPr>
          <p:cNvSpPr/>
          <p:nvPr/>
        </p:nvSpPr>
        <p:spPr>
          <a:xfrm>
            <a:off x="8214452" y="4772445"/>
            <a:ext cx="167640" cy="0"/>
          </a:xfrm>
          <a:custGeom>
            <a:avLst/>
            <a:gdLst/>
            <a:ahLst/>
            <a:cxnLst/>
            <a:rect l="l" t="t" r="r" b="b"/>
            <a:pathLst>
              <a:path w="167640">
                <a:moveTo>
                  <a:pt x="0" y="0"/>
                </a:moveTo>
                <a:lnTo>
                  <a:pt x="167347" y="0"/>
                </a:lnTo>
              </a:path>
            </a:pathLst>
          </a:custGeom>
          <a:ln w="1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F78022EC-B354-483C-8E48-C4779821FA9F}"/>
              </a:ext>
            </a:extLst>
          </p:cNvPr>
          <p:cNvSpPr/>
          <p:nvPr/>
        </p:nvSpPr>
        <p:spPr>
          <a:xfrm>
            <a:off x="8435859" y="4670290"/>
            <a:ext cx="90805" cy="164465"/>
          </a:xfrm>
          <a:custGeom>
            <a:avLst/>
            <a:gdLst/>
            <a:ahLst/>
            <a:cxnLst/>
            <a:rect l="l" t="t" r="r" b="b"/>
            <a:pathLst>
              <a:path w="90804" h="164464">
                <a:moveTo>
                  <a:pt x="0" y="24429"/>
                </a:moveTo>
                <a:lnTo>
                  <a:pt x="0" y="15546"/>
                </a:lnTo>
                <a:lnTo>
                  <a:pt x="9718" y="15303"/>
                </a:lnTo>
                <a:lnTo>
                  <a:pt x="22214" y="13602"/>
                </a:lnTo>
                <a:lnTo>
                  <a:pt x="35820" y="8987"/>
                </a:lnTo>
                <a:lnTo>
                  <a:pt x="48871" y="0"/>
                </a:lnTo>
                <a:lnTo>
                  <a:pt x="56276" y="0"/>
                </a:lnTo>
                <a:lnTo>
                  <a:pt x="56276" y="17767"/>
                </a:lnTo>
                <a:lnTo>
                  <a:pt x="36283" y="17767"/>
                </a:lnTo>
                <a:lnTo>
                  <a:pt x="25511" y="21618"/>
                </a:lnTo>
                <a:lnTo>
                  <a:pt x="15087" y="23596"/>
                </a:lnTo>
                <a:lnTo>
                  <a:pt x="6189" y="24325"/>
                </a:lnTo>
                <a:lnTo>
                  <a:pt x="0" y="24429"/>
                </a:lnTo>
                <a:close/>
              </a:path>
              <a:path w="90804" h="164464">
                <a:moveTo>
                  <a:pt x="80712" y="155461"/>
                </a:moveTo>
                <a:lnTo>
                  <a:pt x="11107" y="155461"/>
                </a:lnTo>
                <a:lnTo>
                  <a:pt x="25662" y="154756"/>
                </a:lnTo>
                <a:lnTo>
                  <a:pt x="33136" y="152593"/>
                </a:lnTo>
                <a:lnTo>
                  <a:pt x="35890" y="148903"/>
                </a:lnTo>
                <a:lnTo>
                  <a:pt x="36283" y="143617"/>
                </a:lnTo>
                <a:lnTo>
                  <a:pt x="36283" y="17767"/>
                </a:lnTo>
                <a:lnTo>
                  <a:pt x="56276" y="17767"/>
                </a:lnTo>
                <a:lnTo>
                  <a:pt x="56276" y="143617"/>
                </a:lnTo>
                <a:lnTo>
                  <a:pt x="56658" y="148903"/>
                </a:lnTo>
                <a:lnTo>
                  <a:pt x="59330" y="152593"/>
                </a:lnTo>
                <a:lnTo>
                  <a:pt x="66585" y="154756"/>
                </a:lnTo>
                <a:lnTo>
                  <a:pt x="80712" y="155461"/>
                </a:lnTo>
                <a:close/>
              </a:path>
              <a:path w="90804" h="164464">
                <a:moveTo>
                  <a:pt x="2221" y="164345"/>
                </a:moveTo>
                <a:lnTo>
                  <a:pt x="2221" y="155461"/>
                </a:lnTo>
                <a:lnTo>
                  <a:pt x="90338" y="155461"/>
                </a:lnTo>
                <a:lnTo>
                  <a:pt x="90338" y="162864"/>
                </a:lnTo>
                <a:lnTo>
                  <a:pt x="45909" y="162864"/>
                </a:lnTo>
                <a:lnTo>
                  <a:pt x="35959" y="162992"/>
                </a:lnTo>
                <a:lnTo>
                  <a:pt x="22399" y="163327"/>
                </a:lnTo>
                <a:lnTo>
                  <a:pt x="9672" y="163801"/>
                </a:lnTo>
                <a:lnTo>
                  <a:pt x="2221" y="164345"/>
                </a:lnTo>
                <a:close/>
              </a:path>
              <a:path w="90804" h="164464">
                <a:moveTo>
                  <a:pt x="90338" y="164345"/>
                </a:moveTo>
                <a:lnTo>
                  <a:pt x="81938" y="163801"/>
                </a:lnTo>
                <a:lnTo>
                  <a:pt x="68679" y="163327"/>
                </a:lnTo>
                <a:lnTo>
                  <a:pt x="55142" y="162992"/>
                </a:lnTo>
                <a:lnTo>
                  <a:pt x="45909" y="162864"/>
                </a:lnTo>
                <a:lnTo>
                  <a:pt x="90338" y="162864"/>
                </a:lnTo>
                <a:lnTo>
                  <a:pt x="90338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9FEDD178-82E8-4F4E-8C7B-435C4D19FCBA}"/>
              </a:ext>
            </a:extLst>
          </p:cNvPr>
          <p:cNvSpPr/>
          <p:nvPr/>
        </p:nvSpPr>
        <p:spPr>
          <a:xfrm>
            <a:off x="8567664" y="4648817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70" h="247650">
                <a:moveTo>
                  <a:pt x="3702" y="247258"/>
                </a:moveTo>
                <a:lnTo>
                  <a:pt x="740" y="247258"/>
                </a:lnTo>
                <a:lnTo>
                  <a:pt x="0" y="245037"/>
                </a:lnTo>
                <a:lnTo>
                  <a:pt x="0" y="242816"/>
                </a:lnTo>
                <a:lnTo>
                  <a:pt x="740" y="242816"/>
                </a:lnTo>
                <a:lnTo>
                  <a:pt x="4442" y="238374"/>
                </a:lnTo>
                <a:lnTo>
                  <a:pt x="22399" y="217426"/>
                </a:lnTo>
                <a:lnTo>
                  <a:pt x="35913" y="191273"/>
                </a:lnTo>
                <a:lnTo>
                  <a:pt x="44428" y="159984"/>
                </a:lnTo>
                <a:lnTo>
                  <a:pt x="47390" y="123629"/>
                </a:lnTo>
                <a:lnTo>
                  <a:pt x="43352" y="81201"/>
                </a:lnTo>
                <a:lnTo>
                  <a:pt x="32858" y="48489"/>
                </a:lnTo>
                <a:lnTo>
                  <a:pt x="18338" y="24105"/>
                </a:lnTo>
                <a:lnTo>
                  <a:pt x="2221" y="6662"/>
                </a:lnTo>
                <a:lnTo>
                  <a:pt x="0" y="4441"/>
                </a:lnTo>
                <a:lnTo>
                  <a:pt x="0" y="0"/>
                </a:lnTo>
                <a:lnTo>
                  <a:pt x="5183" y="0"/>
                </a:lnTo>
                <a:lnTo>
                  <a:pt x="35056" y="29102"/>
                </a:lnTo>
                <a:lnTo>
                  <a:pt x="53129" y="61814"/>
                </a:lnTo>
                <a:lnTo>
                  <a:pt x="62038" y="94526"/>
                </a:lnTo>
                <a:lnTo>
                  <a:pt x="64421" y="123629"/>
                </a:lnTo>
                <a:lnTo>
                  <a:pt x="63090" y="144808"/>
                </a:lnTo>
                <a:lnTo>
                  <a:pt x="53487" y="183280"/>
                </a:lnTo>
                <a:lnTo>
                  <a:pt x="32858" y="220399"/>
                </a:lnTo>
                <a:lnTo>
                  <a:pt x="9255" y="244227"/>
                </a:lnTo>
                <a:lnTo>
                  <a:pt x="3702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DF804340-099D-4429-B75D-6D4E7990605D}"/>
              </a:ext>
            </a:extLst>
          </p:cNvPr>
          <p:cNvSpPr/>
          <p:nvPr/>
        </p:nvSpPr>
        <p:spPr>
          <a:xfrm>
            <a:off x="8709090" y="4924952"/>
            <a:ext cx="41910" cy="106045"/>
          </a:xfrm>
          <a:custGeom>
            <a:avLst/>
            <a:gdLst/>
            <a:ahLst/>
            <a:cxnLst/>
            <a:rect l="l" t="t" r="r" b="b"/>
            <a:pathLst>
              <a:path w="41909" h="106045">
                <a:moveTo>
                  <a:pt x="22954" y="37755"/>
                </a:moveTo>
                <a:lnTo>
                  <a:pt x="18511" y="37755"/>
                </a:lnTo>
                <a:lnTo>
                  <a:pt x="10933" y="36216"/>
                </a:lnTo>
                <a:lnTo>
                  <a:pt x="5090" y="32110"/>
                </a:lnTo>
                <a:lnTo>
                  <a:pt x="1330" y="26199"/>
                </a:lnTo>
                <a:lnTo>
                  <a:pt x="0" y="19247"/>
                </a:lnTo>
                <a:lnTo>
                  <a:pt x="1330" y="11867"/>
                </a:lnTo>
                <a:lnTo>
                  <a:pt x="5090" y="5737"/>
                </a:lnTo>
                <a:lnTo>
                  <a:pt x="10933" y="1549"/>
                </a:lnTo>
                <a:lnTo>
                  <a:pt x="18511" y="0"/>
                </a:lnTo>
                <a:lnTo>
                  <a:pt x="28034" y="2567"/>
                </a:lnTo>
                <a:lnTo>
                  <a:pt x="35265" y="9993"/>
                </a:lnTo>
                <a:lnTo>
                  <a:pt x="39858" y="21861"/>
                </a:lnTo>
                <a:lnTo>
                  <a:pt x="40867" y="31832"/>
                </a:lnTo>
                <a:lnTo>
                  <a:pt x="32581" y="31832"/>
                </a:lnTo>
                <a:lnTo>
                  <a:pt x="31100" y="33313"/>
                </a:lnTo>
                <a:lnTo>
                  <a:pt x="27397" y="36274"/>
                </a:lnTo>
                <a:lnTo>
                  <a:pt x="22954" y="37755"/>
                </a:lnTo>
                <a:close/>
              </a:path>
              <a:path w="41909" h="106045">
                <a:moveTo>
                  <a:pt x="8885" y="105862"/>
                </a:moveTo>
                <a:lnTo>
                  <a:pt x="7404" y="105862"/>
                </a:lnTo>
                <a:lnTo>
                  <a:pt x="5923" y="104381"/>
                </a:lnTo>
                <a:lnTo>
                  <a:pt x="5923" y="100680"/>
                </a:lnTo>
                <a:lnTo>
                  <a:pt x="9626" y="96238"/>
                </a:lnTo>
                <a:lnTo>
                  <a:pt x="18326" y="86059"/>
                </a:lnTo>
                <a:lnTo>
                  <a:pt x="25916" y="72548"/>
                </a:lnTo>
                <a:lnTo>
                  <a:pt x="31285" y="56262"/>
                </a:lnTo>
                <a:lnTo>
                  <a:pt x="33321" y="37755"/>
                </a:lnTo>
                <a:lnTo>
                  <a:pt x="33321" y="31832"/>
                </a:lnTo>
                <a:lnTo>
                  <a:pt x="40867" y="31832"/>
                </a:lnTo>
                <a:lnTo>
                  <a:pt x="41466" y="37755"/>
                </a:lnTo>
                <a:lnTo>
                  <a:pt x="37000" y="65886"/>
                </a:lnTo>
                <a:lnTo>
                  <a:pt x="26842" y="87354"/>
                </a:lnTo>
                <a:lnTo>
                  <a:pt x="15850" y="101050"/>
                </a:lnTo>
                <a:lnTo>
                  <a:pt x="8885" y="105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F6CA3330-061C-4958-9DA2-464276DA9079}"/>
              </a:ext>
            </a:extLst>
          </p:cNvPr>
          <p:cNvSpPr/>
          <p:nvPr/>
        </p:nvSpPr>
        <p:spPr>
          <a:xfrm>
            <a:off x="8846084" y="4806500"/>
            <a:ext cx="155575" cy="160020"/>
          </a:xfrm>
          <a:custGeom>
            <a:avLst/>
            <a:gdLst/>
            <a:ahLst/>
            <a:cxnLst/>
            <a:rect l="l" t="t" r="r" b="b"/>
            <a:pathLst>
              <a:path w="155575" h="160020">
                <a:moveTo>
                  <a:pt x="8145" y="57742"/>
                </a:moveTo>
                <a:lnTo>
                  <a:pt x="0" y="57742"/>
                </a:lnTo>
                <a:lnTo>
                  <a:pt x="0" y="54041"/>
                </a:lnTo>
                <a:lnTo>
                  <a:pt x="2707" y="44348"/>
                </a:lnTo>
                <a:lnTo>
                  <a:pt x="11107" y="25910"/>
                </a:lnTo>
                <a:lnTo>
                  <a:pt x="25615" y="8027"/>
                </a:lnTo>
                <a:lnTo>
                  <a:pt x="46650" y="0"/>
                </a:lnTo>
                <a:lnTo>
                  <a:pt x="58775" y="2220"/>
                </a:lnTo>
                <a:lnTo>
                  <a:pt x="66707" y="7402"/>
                </a:lnTo>
                <a:lnTo>
                  <a:pt x="45909" y="7402"/>
                </a:lnTo>
                <a:lnTo>
                  <a:pt x="37440" y="9242"/>
                </a:lnTo>
                <a:lnTo>
                  <a:pt x="28138" y="16008"/>
                </a:lnTo>
                <a:lnTo>
                  <a:pt x="18835" y="29577"/>
                </a:lnTo>
                <a:lnTo>
                  <a:pt x="10366" y="51820"/>
                </a:lnTo>
                <a:lnTo>
                  <a:pt x="8145" y="57002"/>
                </a:lnTo>
                <a:lnTo>
                  <a:pt x="8145" y="57742"/>
                </a:lnTo>
                <a:close/>
              </a:path>
              <a:path w="155575" h="160020">
                <a:moveTo>
                  <a:pt x="91170" y="152500"/>
                </a:moveTo>
                <a:lnTo>
                  <a:pt x="77750" y="152500"/>
                </a:lnTo>
                <a:lnTo>
                  <a:pt x="105078" y="139545"/>
                </a:lnTo>
                <a:lnTo>
                  <a:pt x="124770" y="109933"/>
                </a:lnTo>
                <a:lnTo>
                  <a:pt x="136687" y="77545"/>
                </a:lnTo>
                <a:lnTo>
                  <a:pt x="140690" y="56262"/>
                </a:lnTo>
                <a:lnTo>
                  <a:pt x="139765" y="47482"/>
                </a:lnTo>
                <a:lnTo>
                  <a:pt x="137173" y="39883"/>
                </a:lnTo>
                <a:lnTo>
                  <a:pt x="133193" y="33255"/>
                </a:lnTo>
                <a:lnTo>
                  <a:pt x="128102" y="27390"/>
                </a:lnTo>
                <a:lnTo>
                  <a:pt x="124400" y="23689"/>
                </a:lnTo>
                <a:lnTo>
                  <a:pt x="122919" y="21468"/>
                </a:lnTo>
                <a:lnTo>
                  <a:pt x="122919" y="8883"/>
                </a:lnTo>
                <a:lnTo>
                  <a:pt x="131064" y="0"/>
                </a:lnTo>
                <a:lnTo>
                  <a:pt x="139950" y="0"/>
                </a:lnTo>
                <a:lnTo>
                  <a:pt x="145191" y="1110"/>
                </a:lnTo>
                <a:lnTo>
                  <a:pt x="150224" y="4996"/>
                </a:lnTo>
                <a:lnTo>
                  <a:pt x="154007" y="12492"/>
                </a:lnTo>
                <a:lnTo>
                  <a:pt x="155500" y="24429"/>
                </a:lnTo>
                <a:lnTo>
                  <a:pt x="151450" y="53405"/>
                </a:lnTo>
                <a:lnTo>
                  <a:pt x="138099" y="99106"/>
                </a:lnTo>
                <a:lnTo>
                  <a:pt x="113640" y="141338"/>
                </a:lnTo>
                <a:lnTo>
                  <a:pt x="91170" y="152500"/>
                </a:lnTo>
                <a:close/>
              </a:path>
              <a:path w="155575" h="160020">
                <a:moveTo>
                  <a:pt x="76269" y="159903"/>
                </a:moveTo>
                <a:lnTo>
                  <a:pt x="61991" y="158492"/>
                </a:lnTo>
                <a:lnTo>
                  <a:pt x="46464" y="152500"/>
                </a:lnTo>
                <a:lnTo>
                  <a:pt x="33992" y="139291"/>
                </a:lnTo>
                <a:lnTo>
                  <a:pt x="28878" y="116226"/>
                </a:lnTo>
                <a:lnTo>
                  <a:pt x="29815" y="104474"/>
                </a:lnTo>
                <a:lnTo>
                  <a:pt x="33043" y="89945"/>
                </a:lnTo>
                <a:lnTo>
                  <a:pt x="39187" y="70420"/>
                </a:lnTo>
                <a:lnTo>
                  <a:pt x="48871" y="43677"/>
                </a:lnTo>
                <a:lnTo>
                  <a:pt x="51092" y="37014"/>
                </a:lnTo>
                <a:lnTo>
                  <a:pt x="54795" y="28131"/>
                </a:lnTo>
                <a:lnTo>
                  <a:pt x="54795" y="7402"/>
                </a:lnTo>
                <a:lnTo>
                  <a:pt x="66707" y="7402"/>
                </a:lnTo>
                <a:lnTo>
                  <a:pt x="68123" y="8328"/>
                </a:lnTo>
                <a:lnTo>
                  <a:pt x="74140" y="17489"/>
                </a:lnTo>
                <a:lnTo>
                  <a:pt x="76269" y="28871"/>
                </a:lnTo>
                <a:lnTo>
                  <a:pt x="76269" y="35534"/>
                </a:lnTo>
                <a:lnTo>
                  <a:pt x="74047" y="40716"/>
                </a:lnTo>
                <a:lnTo>
                  <a:pt x="71826" y="46638"/>
                </a:lnTo>
                <a:lnTo>
                  <a:pt x="63900" y="68002"/>
                </a:lnTo>
                <a:lnTo>
                  <a:pt x="57294" y="87632"/>
                </a:lnTo>
                <a:lnTo>
                  <a:pt x="52770" y="105457"/>
                </a:lnTo>
                <a:lnTo>
                  <a:pt x="51092" y="121408"/>
                </a:lnTo>
                <a:lnTo>
                  <a:pt x="52654" y="134074"/>
                </a:lnTo>
                <a:lnTo>
                  <a:pt x="57479" y="143894"/>
                </a:lnTo>
                <a:lnTo>
                  <a:pt x="65775" y="150245"/>
                </a:lnTo>
                <a:lnTo>
                  <a:pt x="77750" y="152500"/>
                </a:lnTo>
                <a:lnTo>
                  <a:pt x="91170" y="152500"/>
                </a:lnTo>
                <a:lnTo>
                  <a:pt x="76269" y="159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C6E2BA18-F86B-451B-AE2C-B6EEC716F329}"/>
              </a:ext>
            </a:extLst>
          </p:cNvPr>
          <p:cNvSpPr/>
          <p:nvPr/>
        </p:nvSpPr>
        <p:spPr>
          <a:xfrm>
            <a:off x="9048973" y="4648817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70" h="247650">
                <a:moveTo>
                  <a:pt x="64421" y="247258"/>
                </a:moveTo>
                <a:lnTo>
                  <a:pt x="59239" y="247258"/>
                </a:lnTo>
                <a:lnTo>
                  <a:pt x="29365" y="218155"/>
                </a:lnTo>
                <a:lnTo>
                  <a:pt x="11292" y="185443"/>
                </a:lnTo>
                <a:lnTo>
                  <a:pt x="2383" y="152731"/>
                </a:lnTo>
                <a:lnTo>
                  <a:pt x="0" y="123629"/>
                </a:lnTo>
                <a:lnTo>
                  <a:pt x="2591" y="93068"/>
                </a:lnTo>
                <a:lnTo>
                  <a:pt x="11847" y="60148"/>
                </a:lnTo>
                <a:lnTo>
                  <a:pt x="29989" y="28061"/>
                </a:lnTo>
                <a:lnTo>
                  <a:pt x="59239" y="0"/>
                </a:lnTo>
                <a:lnTo>
                  <a:pt x="64421" y="0"/>
                </a:lnTo>
                <a:lnTo>
                  <a:pt x="64421" y="4441"/>
                </a:lnTo>
                <a:lnTo>
                  <a:pt x="63682" y="5182"/>
                </a:lnTo>
                <a:lnTo>
                  <a:pt x="62201" y="5922"/>
                </a:lnTo>
                <a:lnTo>
                  <a:pt x="46593" y="22752"/>
                </a:lnTo>
                <a:lnTo>
                  <a:pt x="31749" y="46731"/>
                </a:lnTo>
                <a:lnTo>
                  <a:pt x="20653" y="79732"/>
                </a:lnTo>
                <a:lnTo>
                  <a:pt x="16291" y="123629"/>
                </a:lnTo>
                <a:lnTo>
                  <a:pt x="18767" y="156792"/>
                </a:lnTo>
                <a:lnTo>
                  <a:pt x="26658" y="187942"/>
                </a:lnTo>
                <a:lnTo>
                  <a:pt x="40657" y="216177"/>
                </a:lnTo>
                <a:lnTo>
                  <a:pt x="61459" y="240595"/>
                </a:lnTo>
                <a:lnTo>
                  <a:pt x="63682" y="242076"/>
                </a:lnTo>
                <a:lnTo>
                  <a:pt x="64421" y="242816"/>
                </a:lnTo>
                <a:lnTo>
                  <a:pt x="64421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23A318F7-FA3A-4F26-8925-7F2950E64690}"/>
              </a:ext>
            </a:extLst>
          </p:cNvPr>
          <p:cNvSpPr/>
          <p:nvPr/>
        </p:nvSpPr>
        <p:spPr>
          <a:xfrm>
            <a:off x="9141529" y="4679910"/>
            <a:ext cx="83820" cy="157480"/>
          </a:xfrm>
          <a:custGeom>
            <a:avLst/>
            <a:gdLst/>
            <a:ahLst/>
            <a:cxnLst/>
            <a:rect l="l" t="t" r="r" b="b"/>
            <a:pathLst>
              <a:path w="83820" h="157479">
                <a:moveTo>
                  <a:pt x="52572" y="48119"/>
                </a:moveTo>
                <a:lnTo>
                  <a:pt x="33319" y="48119"/>
                </a:lnTo>
                <a:lnTo>
                  <a:pt x="38873" y="25042"/>
                </a:lnTo>
                <a:lnTo>
                  <a:pt x="41095" y="15638"/>
                </a:lnTo>
                <a:lnTo>
                  <a:pt x="41650" y="13036"/>
                </a:lnTo>
                <a:lnTo>
                  <a:pt x="42205" y="10364"/>
                </a:lnTo>
                <a:lnTo>
                  <a:pt x="44428" y="3701"/>
                </a:lnTo>
                <a:lnTo>
                  <a:pt x="48129" y="0"/>
                </a:lnTo>
                <a:lnTo>
                  <a:pt x="59238" y="0"/>
                </a:lnTo>
                <a:lnTo>
                  <a:pt x="62200" y="2961"/>
                </a:lnTo>
                <a:lnTo>
                  <a:pt x="62200" y="10364"/>
                </a:lnTo>
                <a:lnTo>
                  <a:pt x="61459" y="11104"/>
                </a:lnTo>
                <a:lnTo>
                  <a:pt x="52572" y="48119"/>
                </a:lnTo>
                <a:close/>
              </a:path>
              <a:path w="83820" h="157479">
                <a:moveTo>
                  <a:pt x="83673" y="57002"/>
                </a:moveTo>
                <a:lnTo>
                  <a:pt x="0" y="57002"/>
                </a:lnTo>
                <a:lnTo>
                  <a:pt x="0" y="48119"/>
                </a:lnTo>
                <a:lnTo>
                  <a:pt x="83673" y="48119"/>
                </a:lnTo>
                <a:lnTo>
                  <a:pt x="83673" y="57002"/>
                </a:lnTo>
                <a:close/>
              </a:path>
              <a:path w="83820" h="157479">
                <a:moveTo>
                  <a:pt x="39243" y="156942"/>
                </a:moveTo>
                <a:lnTo>
                  <a:pt x="29144" y="155323"/>
                </a:lnTo>
                <a:lnTo>
                  <a:pt x="20640" y="150649"/>
                </a:lnTo>
                <a:lnTo>
                  <a:pt x="14774" y="143200"/>
                </a:lnTo>
                <a:lnTo>
                  <a:pt x="12588" y="133252"/>
                </a:lnTo>
                <a:lnTo>
                  <a:pt x="12588" y="130291"/>
                </a:lnTo>
                <a:lnTo>
                  <a:pt x="14809" y="121408"/>
                </a:lnTo>
                <a:lnTo>
                  <a:pt x="16290" y="114745"/>
                </a:lnTo>
                <a:lnTo>
                  <a:pt x="31100" y="57002"/>
                </a:lnTo>
                <a:lnTo>
                  <a:pt x="50352" y="57002"/>
                </a:lnTo>
                <a:lnTo>
                  <a:pt x="32581" y="127330"/>
                </a:lnTo>
                <a:lnTo>
                  <a:pt x="31839" y="130291"/>
                </a:lnTo>
                <a:lnTo>
                  <a:pt x="31100" y="135473"/>
                </a:lnTo>
                <a:lnTo>
                  <a:pt x="31100" y="146578"/>
                </a:lnTo>
                <a:lnTo>
                  <a:pt x="34800" y="150279"/>
                </a:lnTo>
                <a:lnTo>
                  <a:pt x="58808" y="150279"/>
                </a:lnTo>
                <a:lnTo>
                  <a:pt x="57513" y="151459"/>
                </a:lnTo>
                <a:lnTo>
                  <a:pt x="39243" y="156942"/>
                </a:lnTo>
                <a:close/>
              </a:path>
              <a:path w="83820" h="157479">
                <a:moveTo>
                  <a:pt x="58808" y="150279"/>
                </a:moveTo>
                <a:lnTo>
                  <a:pt x="39985" y="150279"/>
                </a:lnTo>
                <a:lnTo>
                  <a:pt x="49762" y="147839"/>
                </a:lnTo>
                <a:lnTo>
                  <a:pt x="58775" y="141303"/>
                </a:lnTo>
                <a:lnTo>
                  <a:pt x="66538" y="131853"/>
                </a:lnTo>
                <a:lnTo>
                  <a:pt x="72566" y="120667"/>
                </a:lnTo>
                <a:lnTo>
                  <a:pt x="74788" y="116226"/>
                </a:lnTo>
                <a:lnTo>
                  <a:pt x="74788" y="115485"/>
                </a:lnTo>
                <a:lnTo>
                  <a:pt x="82192" y="115485"/>
                </a:lnTo>
                <a:lnTo>
                  <a:pt x="82192" y="119187"/>
                </a:lnTo>
                <a:lnTo>
                  <a:pt x="79335" y="126335"/>
                </a:lnTo>
                <a:lnTo>
                  <a:pt x="70993" y="139175"/>
                </a:lnTo>
                <a:lnTo>
                  <a:pt x="58808" y="150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AB73F6D0-2DE1-485B-B258-DC03B66695FC}"/>
              </a:ext>
            </a:extLst>
          </p:cNvPr>
          <p:cNvSpPr/>
          <p:nvPr/>
        </p:nvSpPr>
        <p:spPr>
          <a:xfrm>
            <a:off x="9346271" y="468139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133"/>
                </a:lnTo>
              </a:path>
            </a:pathLst>
          </a:custGeom>
          <a:ln w="12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CDDB2E60-B447-41AC-9130-1381BD0AB1FA}"/>
              </a:ext>
            </a:extLst>
          </p:cNvPr>
          <p:cNvSpPr/>
          <p:nvPr/>
        </p:nvSpPr>
        <p:spPr>
          <a:xfrm>
            <a:off x="9255561" y="4772447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416" y="0"/>
                </a:lnTo>
              </a:path>
            </a:pathLst>
          </a:custGeom>
          <a:ln w="1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87C91E6E-44CB-4870-B78E-582E218F82EE}"/>
              </a:ext>
            </a:extLst>
          </p:cNvPr>
          <p:cNvSpPr/>
          <p:nvPr/>
        </p:nvSpPr>
        <p:spPr>
          <a:xfrm>
            <a:off x="9346271" y="4778374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133"/>
                </a:lnTo>
              </a:path>
            </a:pathLst>
          </a:custGeom>
          <a:ln w="12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82A99553-69EF-4D38-B54F-28CC05F0C0EE}"/>
              </a:ext>
            </a:extLst>
          </p:cNvPr>
          <p:cNvSpPr/>
          <p:nvPr/>
        </p:nvSpPr>
        <p:spPr>
          <a:xfrm>
            <a:off x="9482154" y="4670292"/>
            <a:ext cx="90805" cy="164465"/>
          </a:xfrm>
          <a:custGeom>
            <a:avLst/>
            <a:gdLst/>
            <a:ahLst/>
            <a:cxnLst/>
            <a:rect l="l" t="t" r="r" b="b"/>
            <a:pathLst>
              <a:path w="90804" h="164464">
                <a:moveTo>
                  <a:pt x="0" y="24429"/>
                </a:moveTo>
                <a:lnTo>
                  <a:pt x="0" y="15546"/>
                </a:lnTo>
                <a:lnTo>
                  <a:pt x="9718" y="15303"/>
                </a:lnTo>
                <a:lnTo>
                  <a:pt x="22213" y="13602"/>
                </a:lnTo>
                <a:lnTo>
                  <a:pt x="35819" y="8987"/>
                </a:lnTo>
                <a:lnTo>
                  <a:pt x="48870" y="0"/>
                </a:lnTo>
                <a:lnTo>
                  <a:pt x="56276" y="0"/>
                </a:lnTo>
                <a:lnTo>
                  <a:pt x="56276" y="17767"/>
                </a:lnTo>
                <a:lnTo>
                  <a:pt x="36283" y="17767"/>
                </a:lnTo>
                <a:lnTo>
                  <a:pt x="25511" y="21618"/>
                </a:lnTo>
                <a:lnTo>
                  <a:pt x="15086" y="23596"/>
                </a:lnTo>
                <a:lnTo>
                  <a:pt x="6189" y="24325"/>
                </a:lnTo>
                <a:lnTo>
                  <a:pt x="0" y="24429"/>
                </a:lnTo>
                <a:close/>
              </a:path>
              <a:path w="90804" h="164464">
                <a:moveTo>
                  <a:pt x="80712" y="155461"/>
                </a:moveTo>
                <a:lnTo>
                  <a:pt x="11107" y="155461"/>
                </a:lnTo>
                <a:lnTo>
                  <a:pt x="25662" y="154756"/>
                </a:lnTo>
                <a:lnTo>
                  <a:pt x="33136" y="152593"/>
                </a:lnTo>
                <a:lnTo>
                  <a:pt x="35890" y="148903"/>
                </a:lnTo>
                <a:lnTo>
                  <a:pt x="36283" y="143617"/>
                </a:lnTo>
                <a:lnTo>
                  <a:pt x="36283" y="17767"/>
                </a:lnTo>
                <a:lnTo>
                  <a:pt x="56276" y="17767"/>
                </a:lnTo>
                <a:lnTo>
                  <a:pt x="56276" y="143617"/>
                </a:lnTo>
                <a:lnTo>
                  <a:pt x="56658" y="148903"/>
                </a:lnTo>
                <a:lnTo>
                  <a:pt x="59330" y="152593"/>
                </a:lnTo>
                <a:lnTo>
                  <a:pt x="66585" y="154756"/>
                </a:lnTo>
                <a:lnTo>
                  <a:pt x="80712" y="155461"/>
                </a:lnTo>
                <a:close/>
              </a:path>
              <a:path w="90804" h="164464">
                <a:moveTo>
                  <a:pt x="2221" y="164345"/>
                </a:moveTo>
                <a:lnTo>
                  <a:pt x="2221" y="155461"/>
                </a:lnTo>
                <a:lnTo>
                  <a:pt x="90338" y="155461"/>
                </a:lnTo>
                <a:lnTo>
                  <a:pt x="90338" y="162864"/>
                </a:lnTo>
                <a:lnTo>
                  <a:pt x="45908" y="162864"/>
                </a:lnTo>
                <a:lnTo>
                  <a:pt x="35958" y="162992"/>
                </a:lnTo>
                <a:lnTo>
                  <a:pt x="22398" y="163327"/>
                </a:lnTo>
                <a:lnTo>
                  <a:pt x="9672" y="163801"/>
                </a:lnTo>
                <a:lnTo>
                  <a:pt x="2221" y="164345"/>
                </a:lnTo>
                <a:close/>
              </a:path>
              <a:path w="90804" h="164464">
                <a:moveTo>
                  <a:pt x="90338" y="164345"/>
                </a:moveTo>
                <a:lnTo>
                  <a:pt x="81938" y="163801"/>
                </a:lnTo>
                <a:lnTo>
                  <a:pt x="68679" y="163327"/>
                </a:lnTo>
                <a:lnTo>
                  <a:pt x="55141" y="162992"/>
                </a:lnTo>
                <a:lnTo>
                  <a:pt x="45908" y="162864"/>
                </a:lnTo>
                <a:lnTo>
                  <a:pt x="90338" y="162864"/>
                </a:lnTo>
                <a:lnTo>
                  <a:pt x="90338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001D62A1-6EA7-4A21-BDA6-20D353BAC925}"/>
              </a:ext>
            </a:extLst>
          </p:cNvPr>
          <p:cNvSpPr/>
          <p:nvPr/>
        </p:nvSpPr>
        <p:spPr>
          <a:xfrm>
            <a:off x="9613959" y="4648818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70" h="247650">
                <a:moveTo>
                  <a:pt x="2961" y="247258"/>
                </a:moveTo>
                <a:lnTo>
                  <a:pt x="740" y="247258"/>
                </a:lnTo>
                <a:lnTo>
                  <a:pt x="0" y="245037"/>
                </a:lnTo>
                <a:lnTo>
                  <a:pt x="0" y="242816"/>
                </a:lnTo>
                <a:lnTo>
                  <a:pt x="4442" y="238374"/>
                </a:lnTo>
                <a:lnTo>
                  <a:pt x="22398" y="217426"/>
                </a:lnTo>
                <a:lnTo>
                  <a:pt x="35911" y="191273"/>
                </a:lnTo>
                <a:lnTo>
                  <a:pt x="44427" y="159984"/>
                </a:lnTo>
                <a:lnTo>
                  <a:pt x="47389" y="123629"/>
                </a:lnTo>
                <a:lnTo>
                  <a:pt x="43351" y="81201"/>
                </a:lnTo>
                <a:lnTo>
                  <a:pt x="32857" y="48489"/>
                </a:lnTo>
                <a:lnTo>
                  <a:pt x="18337" y="24105"/>
                </a:lnTo>
                <a:lnTo>
                  <a:pt x="2221" y="6662"/>
                </a:lnTo>
                <a:lnTo>
                  <a:pt x="0" y="4441"/>
                </a:lnTo>
                <a:lnTo>
                  <a:pt x="0" y="0"/>
                </a:lnTo>
                <a:lnTo>
                  <a:pt x="4442" y="0"/>
                </a:lnTo>
                <a:lnTo>
                  <a:pt x="34744" y="29102"/>
                </a:lnTo>
                <a:lnTo>
                  <a:pt x="53036" y="61814"/>
                </a:lnTo>
                <a:lnTo>
                  <a:pt x="62026" y="94526"/>
                </a:lnTo>
                <a:lnTo>
                  <a:pt x="64421" y="123629"/>
                </a:lnTo>
                <a:lnTo>
                  <a:pt x="63090" y="144808"/>
                </a:lnTo>
                <a:lnTo>
                  <a:pt x="53487" y="183280"/>
                </a:lnTo>
                <a:lnTo>
                  <a:pt x="32741" y="220399"/>
                </a:lnTo>
                <a:lnTo>
                  <a:pt x="8630" y="244227"/>
                </a:lnTo>
                <a:lnTo>
                  <a:pt x="2961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869F7D52-165C-41B2-A6AB-CF2E09C512D9}"/>
              </a:ext>
            </a:extLst>
          </p:cNvPr>
          <p:cNvSpPr/>
          <p:nvPr/>
        </p:nvSpPr>
        <p:spPr>
          <a:xfrm>
            <a:off x="9740575" y="4662144"/>
            <a:ext cx="92710" cy="424180"/>
          </a:xfrm>
          <a:custGeom>
            <a:avLst/>
            <a:gdLst/>
            <a:ahLst/>
            <a:cxnLst/>
            <a:rect l="l" t="t" r="r" b="b"/>
            <a:pathLst>
              <a:path w="92709" h="424179">
                <a:moveTo>
                  <a:pt x="4442" y="424188"/>
                </a:moveTo>
                <a:lnTo>
                  <a:pt x="2221" y="424188"/>
                </a:lnTo>
                <a:lnTo>
                  <a:pt x="0" y="423448"/>
                </a:lnTo>
                <a:lnTo>
                  <a:pt x="0" y="419006"/>
                </a:lnTo>
                <a:lnTo>
                  <a:pt x="2961" y="416045"/>
                </a:lnTo>
                <a:lnTo>
                  <a:pt x="16799" y="399319"/>
                </a:lnTo>
                <a:lnTo>
                  <a:pt x="44195" y="351709"/>
                </a:lnTo>
                <a:lnTo>
                  <a:pt x="61250" y="291988"/>
                </a:lnTo>
                <a:lnTo>
                  <a:pt x="67406" y="238478"/>
                </a:lnTo>
                <a:lnTo>
                  <a:pt x="68123" y="211724"/>
                </a:lnTo>
                <a:lnTo>
                  <a:pt x="67418" y="186299"/>
                </a:lnTo>
                <a:lnTo>
                  <a:pt x="61563" y="134895"/>
                </a:lnTo>
                <a:lnTo>
                  <a:pt x="44289" y="72976"/>
                </a:lnTo>
                <a:lnTo>
                  <a:pt x="15873" y="22752"/>
                </a:lnTo>
                <a:lnTo>
                  <a:pt x="740" y="5922"/>
                </a:lnTo>
                <a:lnTo>
                  <a:pt x="0" y="4441"/>
                </a:lnTo>
                <a:lnTo>
                  <a:pt x="0" y="740"/>
                </a:lnTo>
                <a:lnTo>
                  <a:pt x="2221" y="0"/>
                </a:lnTo>
                <a:lnTo>
                  <a:pt x="4442" y="0"/>
                </a:lnTo>
                <a:lnTo>
                  <a:pt x="11511" y="4233"/>
                </a:lnTo>
                <a:lnTo>
                  <a:pt x="65381" y="77326"/>
                </a:lnTo>
                <a:lnTo>
                  <a:pt x="82285" y="125017"/>
                </a:lnTo>
                <a:lnTo>
                  <a:pt x="90442" y="170903"/>
                </a:lnTo>
                <a:lnTo>
                  <a:pt x="92559" y="211724"/>
                </a:lnTo>
                <a:lnTo>
                  <a:pt x="88301" y="268136"/>
                </a:lnTo>
                <a:lnTo>
                  <a:pt x="76268" y="318234"/>
                </a:lnTo>
                <a:lnTo>
                  <a:pt x="57571" y="361529"/>
                </a:lnTo>
                <a:lnTo>
                  <a:pt x="33319" y="397538"/>
                </a:lnTo>
                <a:lnTo>
                  <a:pt x="10516" y="420753"/>
                </a:lnTo>
                <a:lnTo>
                  <a:pt x="4442" y="424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78625128-F403-46AD-B6A3-0C8587BC5611}"/>
              </a:ext>
            </a:extLst>
          </p:cNvPr>
          <p:cNvSpPr/>
          <p:nvPr/>
        </p:nvSpPr>
        <p:spPr>
          <a:xfrm>
            <a:off x="10005665" y="4840185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732" y="0"/>
                </a:lnTo>
              </a:path>
            </a:pathLst>
          </a:custGeom>
          <a:ln w="14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A57C2E2E-6D7E-4BFA-B855-B66391548A61}"/>
              </a:ext>
            </a:extLst>
          </p:cNvPr>
          <p:cNvSpPr/>
          <p:nvPr/>
        </p:nvSpPr>
        <p:spPr>
          <a:xfrm>
            <a:off x="10005665" y="4908662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732" y="0"/>
                </a:lnTo>
              </a:path>
            </a:pathLst>
          </a:custGeom>
          <a:ln w="14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D7517628-5E17-4035-A444-50D6F2EE8774}"/>
              </a:ext>
            </a:extLst>
          </p:cNvPr>
          <p:cNvSpPr/>
          <p:nvPr/>
        </p:nvSpPr>
        <p:spPr>
          <a:xfrm>
            <a:off x="10372942" y="4727290"/>
            <a:ext cx="149860" cy="243840"/>
          </a:xfrm>
          <a:custGeom>
            <a:avLst/>
            <a:gdLst/>
            <a:ahLst/>
            <a:cxnLst/>
            <a:rect l="l" t="t" r="r" b="b"/>
            <a:pathLst>
              <a:path w="149859" h="243839">
                <a:moveTo>
                  <a:pt x="74788" y="243556"/>
                </a:moveTo>
                <a:lnTo>
                  <a:pt x="29179" y="225130"/>
                </a:lnTo>
                <a:lnTo>
                  <a:pt x="7497" y="186484"/>
                </a:lnTo>
                <a:lnTo>
                  <a:pt x="462" y="142946"/>
                </a:lnTo>
                <a:lnTo>
                  <a:pt x="0" y="122148"/>
                </a:lnTo>
                <a:lnTo>
                  <a:pt x="520" y="101223"/>
                </a:lnTo>
                <a:lnTo>
                  <a:pt x="6560" y="61039"/>
                </a:lnTo>
                <a:lnTo>
                  <a:pt x="26159" y="21549"/>
                </a:lnTo>
                <a:lnTo>
                  <a:pt x="74788" y="0"/>
                </a:lnTo>
                <a:lnTo>
                  <a:pt x="88117" y="1341"/>
                </a:lnTo>
                <a:lnTo>
                  <a:pt x="104222" y="6847"/>
                </a:lnTo>
                <a:lnTo>
                  <a:pt x="104987" y="7402"/>
                </a:lnTo>
                <a:lnTo>
                  <a:pt x="74788" y="7402"/>
                </a:lnTo>
                <a:lnTo>
                  <a:pt x="65382" y="8629"/>
                </a:lnTo>
                <a:lnTo>
                  <a:pt x="32581" y="52560"/>
                </a:lnTo>
                <a:lnTo>
                  <a:pt x="29665" y="100865"/>
                </a:lnTo>
                <a:lnTo>
                  <a:pt x="29619" y="117706"/>
                </a:lnTo>
                <a:lnTo>
                  <a:pt x="29676" y="135531"/>
                </a:lnTo>
                <a:lnTo>
                  <a:pt x="31181" y="175068"/>
                </a:lnTo>
                <a:lnTo>
                  <a:pt x="40635" y="213551"/>
                </a:lnTo>
                <a:lnTo>
                  <a:pt x="74788" y="235413"/>
                </a:lnTo>
                <a:lnTo>
                  <a:pt x="106864" y="235413"/>
                </a:lnTo>
                <a:lnTo>
                  <a:pt x="106629" y="235598"/>
                </a:lnTo>
                <a:lnTo>
                  <a:pt x="90015" y="241868"/>
                </a:lnTo>
                <a:lnTo>
                  <a:pt x="74788" y="243556"/>
                </a:lnTo>
                <a:close/>
              </a:path>
              <a:path w="149859" h="243839">
                <a:moveTo>
                  <a:pt x="106864" y="235413"/>
                </a:moveTo>
                <a:lnTo>
                  <a:pt x="74788" y="235413"/>
                </a:lnTo>
                <a:lnTo>
                  <a:pt x="86995" y="233262"/>
                </a:lnTo>
                <a:lnTo>
                  <a:pt x="99132" y="225974"/>
                </a:lnTo>
                <a:lnTo>
                  <a:pt x="116256" y="190995"/>
                </a:lnTo>
                <a:lnTo>
                  <a:pt x="119900" y="137278"/>
                </a:lnTo>
                <a:lnTo>
                  <a:pt x="119958" y="117706"/>
                </a:lnTo>
                <a:lnTo>
                  <a:pt x="119900" y="100390"/>
                </a:lnTo>
                <a:lnTo>
                  <a:pt x="116256" y="48859"/>
                </a:lnTo>
                <a:lnTo>
                  <a:pt x="97188" y="15083"/>
                </a:lnTo>
                <a:lnTo>
                  <a:pt x="74788" y="7402"/>
                </a:lnTo>
                <a:lnTo>
                  <a:pt x="104987" y="7402"/>
                </a:lnTo>
                <a:lnTo>
                  <a:pt x="134766" y="39235"/>
                </a:lnTo>
                <a:lnTo>
                  <a:pt x="146892" y="80136"/>
                </a:lnTo>
                <a:lnTo>
                  <a:pt x="149576" y="122148"/>
                </a:lnTo>
                <a:lnTo>
                  <a:pt x="149055" y="143073"/>
                </a:lnTo>
                <a:lnTo>
                  <a:pt x="147077" y="163512"/>
                </a:lnTo>
                <a:lnTo>
                  <a:pt x="143016" y="183257"/>
                </a:lnTo>
                <a:lnTo>
                  <a:pt x="136247" y="202100"/>
                </a:lnTo>
                <a:lnTo>
                  <a:pt x="122688" y="222944"/>
                </a:lnTo>
                <a:lnTo>
                  <a:pt x="106864" y="2354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CB9B17A9-17CA-4F19-9F23-E67081B8F53A}"/>
              </a:ext>
            </a:extLst>
          </p:cNvPr>
          <p:cNvSpPr/>
          <p:nvPr/>
        </p:nvSpPr>
        <p:spPr>
          <a:xfrm>
            <a:off x="6478037" y="5211442"/>
            <a:ext cx="116839" cy="236220"/>
          </a:xfrm>
          <a:custGeom>
            <a:avLst/>
            <a:gdLst/>
            <a:ahLst/>
            <a:cxnLst/>
            <a:rect l="l" t="t" r="r" b="b"/>
            <a:pathLst>
              <a:path w="116839" h="236220">
                <a:moveTo>
                  <a:pt x="0" y="34053"/>
                </a:moveTo>
                <a:lnTo>
                  <a:pt x="0" y="22949"/>
                </a:lnTo>
                <a:lnTo>
                  <a:pt x="11627" y="22590"/>
                </a:lnTo>
                <a:lnTo>
                  <a:pt x="28045" y="20080"/>
                </a:lnTo>
                <a:lnTo>
                  <a:pt x="46545" y="13267"/>
                </a:lnTo>
                <a:lnTo>
                  <a:pt x="64421" y="0"/>
                </a:lnTo>
                <a:lnTo>
                  <a:pt x="72566" y="0"/>
                </a:lnTo>
                <a:lnTo>
                  <a:pt x="72566" y="24429"/>
                </a:lnTo>
                <a:lnTo>
                  <a:pt x="45909" y="24429"/>
                </a:lnTo>
                <a:lnTo>
                  <a:pt x="31863" y="29993"/>
                </a:lnTo>
                <a:lnTo>
                  <a:pt x="18511" y="32850"/>
                </a:lnTo>
                <a:lnTo>
                  <a:pt x="7381" y="33903"/>
                </a:lnTo>
                <a:lnTo>
                  <a:pt x="0" y="34053"/>
                </a:lnTo>
                <a:close/>
              </a:path>
              <a:path w="116839" h="236220">
                <a:moveTo>
                  <a:pt x="105147" y="225049"/>
                </a:moveTo>
                <a:lnTo>
                  <a:pt x="13328" y="225049"/>
                </a:lnTo>
                <a:lnTo>
                  <a:pt x="31852" y="224158"/>
                </a:lnTo>
                <a:lnTo>
                  <a:pt x="41559" y="221255"/>
                </a:lnTo>
                <a:lnTo>
                  <a:pt x="45296" y="215992"/>
                </a:lnTo>
                <a:lnTo>
                  <a:pt x="45909" y="208022"/>
                </a:lnTo>
                <a:lnTo>
                  <a:pt x="45909" y="24429"/>
                </a:lnTo>
                <a:lnTo>
                  <a:pt x="72566" y="24429"/>
                </a:lnTo>
                <a:lnTo>
                  <a:pt x="72566" y="208022"/>
                </a:lnTo>
                <a:lnTo>
                  <a:pt x="73179" y="216304"/>
                </a:lnTo>
                <a:lnTo>
                  <a:pt x="76917" y="221533"/>
                </a:lnTo>
                <a:lnTo>
                  <a:pt x="86624" y="224262"/>
                </a:lnTo>
                <a:lnTo>
                  <a:pt x="105147" y="225049"/>
                </a:lnTo>
                <a:close/>
              </a:path>
              <a:path w="116839" h="236220">
                <a:moveTo>
                  <a:pt x="2221" y="236153"/>
                </a:moveTo>
                <a:lnTo>
                  <a:pt x="2221" y="225049"/>
                </a:lnTo>
                <a:lnTo>
                  <a:pt x="116254" y="225049"/>
                </a:lnTo>
                <a:lnTo>
                  <a:pt x="116254" y="234673"/>
                </a:lnTo>
                <a:lnTo>
                  <a:pt x="59238" y="234673"/>
                </a:lnTo>
                <a:lnTo>
                  <a:pt x="29896" y="234858"/>
                </a:lnTo>
                <a:lnTo>
                  <a:pt x="14150" y="235297"/>
                </a:lnTo>
                <a:lnTo>
                  <a:pt x="2221" y="236153"/>
                </a:lnTo>
                <a:close/>
              </a:path>
              <a:path w="116839" h="236220">
                <a:moveTo>
                  <a:pt x="116254" y="236153"/>
                </a:moveTo>
                <a:lnTo>
                  <a:pt x="104326" y="235297"/>
                </a:lnTo>
                <a:lnTo>
                  <a:pt x="88579" y="234858"/>
                </a:lnTo>
                <a:lnTo>
                  <a:pt x="59238" y="234673"/>
                </a:lnTo>
                <a:lnTo>
                  <a:pt x="116254" y="234673"/>
                </a:lnTo>
                <a:lnTo>
                  <a:pt x="116254" y="236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D5D1DC1C-C790-4AA6-BC74-C3B055606DC2}"/>
              </a:ext>
            </a:extLst>
          </p:cNvPr>
          <p:cNvSpPr/>
          <p:nvPr/>
        </p:nvSpPr>
        <p:spPr>
          <a:xfrm>
            <a:off x="6653525" y="5409847"/>
            <a:ext cx="41910" cy="106045"/>
          </a:xfrm>
          <a:custGeom>
            <a:avLst/>
            <a:gdLst/>
            <a:ahLst/>
            <a:cxnLst/>
            <a:rect l="l" t="t" r="r" b="b"/>
            <a:pathLst>
              <a:path w="41910" h="106045">
                <a:moveTo>
                  <a:pt x="22954" y="37755"/>
                </a:moveTo>
                <a:lnTo>
                  <a:pt x="19252" y="37755"/>
                </a:lnTo>
                <a:lnTo>
                  <a:pt x="11245" y="36100"/>
                </a:lnTo>
                <a:lnTo>
                  <a:pt x="5183" y="31740"/>
                </a:lnTo>
                <a:lnTo>
                  <a:pt x="1342" y="25574"/>
                </a:lnTo>
                <a:lnTo>
                  <a:pt x="0" y="18507"/>
                </a:lnTo>
                <a:lnTo>
                  <a:pt x="1342" y="11555"/>
                </a:lnTo>
                <a:lnTo>
                  <a:pt x="5183" y="5644"/>
                </a:lnTo>
                <a:lnTo>
                  <a:pt x="11245" y="1538"/>
                </a:lnTo>
                <a:lnTo>
                  <a:pt x="19252" y="0"/>
                </a:lnTo>
                <a:lnTo>
                  <a:pt x="28346" y="2556"/>
                </a:lnTo>
                <a:lnTo>
                  <a:pt x="35357" y="9901"/>
                </a:lnTo>
                <a:lnTo>
                  <a:pt x="39870" y="21549"/>
                </a:lnTo>
                <a:lnTo>
                  <a:pt x="40931" y="31832"/>
                </a:lnTo>
                <a:lnTo>
                  <a:pt x="32581" y="31832"/>
                </a:lnTo>
                <a:lnTo>
                  <a:pt x="32581" y="32572"/>
                </a:lnTo>
                <a:lnTo>
                  <a:pt x="31100" y="32572"/>
                </a:lnTo>
                <a:lnTo>
                  <a:pt x="28138" y="36274"/>
                </a:lnTo>
                <a:lnTo>
                  <a:pt x="22954" y="37755"/>
                </a:lnTo>
                <a:close/>
              </a:path>
              <a:path w="41910" h="106045">
                <a:moveTo>
                  <a:pt x="9626" y="105862"/>
                </a:moveTo>
                <a:lnTo>
                  <a:pt x="7404" y="105862"/>
                </a:lnTo>
                <a:lnTo>
                  <a:pt x="5923" y="104381"/>
                </a:lnTo>
                <a:lnTo>
                  <a:pt x="5923" y="99939"/>
                </a:lnTo>
                <a:lnTo>
                  <a:pt x="9626" y="96238"/>
                </a:lnTo>
                <a:lnTo>
                  <a:pt x="18442" y="85735"/>
                </a:lnTo>
                <a:lnTo>
                  <a:pt x="26286" y="72178"/>
                </a:lnTo>
                <a:lnTo>
                  <a:pt x="31909" y="55845"/>
                </a:lnTo>
                <a:lnTo>
                  <a:pt x="34061" y="37014"/>
                </a:lnTo>
                <a:lnTo>
                  <a:pt x="34061" y="32572"/>
                </a:lnTo>
                <a:lnTo>
                  <a:pt x="33321" y="31832"/>
                </a:lnTo>
                <a:lnTo>
                  <a:pt x="40931" y="31832"/>
                </a:lnTo>
                <a:lnTo>
                  <a:pt x="41466" y="37014"/>
                </a:lnTo>
                <a:lnTo>
                  <a:pt x="37012" y="65261"/>
                </a:lnTo>
                <a:lnTo>
                  <a:pt x="26934" y="86984"/>
                </a:lnTo>
                <a:lnTo>
                  <a:pt x="16163" y="100934"/>
                </a:lnTo>
                <a:lnTo>
                  <a:pt x="9626" y="105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D92705EA-663F-47E7-96BC-AA86F543B043}"/>
              </a:ext>
            </a:extLst>
          </p:cNvPr>
          <p:cNvSpPr/>
          <p:nvPr/>
        </p:nvSpPr>
        <p:spPr>
          <a:xfrm>
            <a:off x="7141500" y="5201819"/>
            <a:ext cx="175260" cy="249554"/>
          </a:xfrm>
          <a:custGeom>
            <a:avLst/>
            <a:gdLst/>
            <a:ahLst/>
            <a:cxnLst/>
            <a:rect l="l" t="t" r="r" b="b"/>
            <a:pathLst>
              <a:path w="175260" h="249554">
                <a:moveTo>
                  <a:pt x="147354" y="111044"/>
                </a:moveTo>
                <a:lnTo>
                  <a:pt x="123659" y="111044"/>
                </a:lnTo>
                <a:lnTo>
                  <a:pt x="123659" y="34793"/>
                </a:lnTo>
                <a:lnTo>
                  <a:pt x="122815" y="24175"/>
                </a:lnTo>
                <a:lnTo>
                  <a:pt x="119124" y="18137"/>
                </a:lnTo>
                <a:lnTo>
                  <a:pt x="110851" y="15430"/>
                </a:lnTo>
                <a:lnTo>
                  <a:pt x="96262" y="14805"/>
                </a:lnTo>
                <a:lnTo>
                  <a:pt x="96262" y="3701"/>
                </a:lnTo>
                <a:lnTo>
                  <a:pt x="147354" y="0"/>
                </a:lnTo>
                <a:lnTo>
                  <a:pt x="147354" y="111044"/>
                </a:lnTo>
                <a:close/>
              </a:path>
              <a:path w="175260" h="249554">
                <a:moveTo>
                  <a:pt x="75528" y="249479"/>
                </a:moveTo>
                <a:lnTo>
                  <a:pt x="46545" y="243337"/>
                </a:lnTo>
                <a:lnTo>
                  <a:pt x="22491" y="226437"/>
                </a:lnTo>
                <a:lnTo>
                  <a:pt x="6074" y="201070"/>
                </a:lnTo>
                <a:lnTo>
                  <a:pt x="0" y="169527"/>
                </a:lnTo>
                <a:lnTo>
                  <a:pt x="6548" y="137555"/>
                </a:lnTo>
                <a:lnTo>
                  <a:pt x="24065" y="111969"/>
                </a:lnTo>
                <a:lnTo>
                  <a:pt x="49357" y="94989"/>
                </a:lnTo>
                <a:lnTo>
                  <a:pt x="79231" y="88835"/>
                </a:lnTo>
                <a:lnTo>
                  <a:pt x="92837" y="90535"/>
                </a:lnTo>
                <a:lnTo>
                  <a:pt x="104777" y="95220"/>
                </a:lnTo>
                <a:lnTo>
                  <a:pt x="107341" y="96978"/>
                </a:lnTo>
                <a:lnTo>
                  <a:pt x="80712" y="96978"/>
                </a:lnTo>
                <a:lnTo>
                  <a:pt x="67383" y="99002"/>
                </a:lnTo>
                <a:lnTo>
                  <a:pt x="34617" y="132466"/>
                </a:lnTo>
                <a:lnTo>
                  <a:pt x="29619" y="169527"/>
                </a:lnTo>
                <a:lnTo>
                  <a:pt x="29989" y="181441"/>
                </a:lnTo>
                <a:lnTo>
                  <a:pt x="39985" y="219127"/>
                </a:lnTo>
                <a:lnTo>
                  <a:pt x="77009" y="241335"/>
                </a:lnTo>
                <a:lnTo>
                  <a:pt x="105262" y="241335"/>
                </a:lnTo>
                <a:lnTo>
                  <a:pt x="104222" y="242076"/>
                </a:lnTo>
                <a:lnTo>
                  <a:pt x="91055" y="247443"/>
                </a:lnTo>
                <a:lnTo>
                  <a:pt x="75528" y="249479"/>
                </a:lnTo>
                <a:close/>
              </a:path>
              <a:path w="175260" h="249554">
                <a:moveTo>
                  <a:pt x="105262" y="241335"/>
                </a:moveTo>
                <a:lnTo>
                  <a:pt x="77009" y="241335"/>
                </a:lnTo>
                <a:lnTo>
                  <a:pt x="88602" y="239913"/>
                </a:lnTo>
                <a:lnTo>
                  <a:pt x="99779" y="235506"/>
                </a:lnTo>
                <a:lnTo>
                  <a:pt x="110122" y="227906"/>
                </a:lnTo>
                <a:lnTo>
                  <a:pt x="119216" y="216906"/>
                </a:lnTo>
                <a:lnTo>
                  <a:pt x="122919" y="210983"/>
                </a:lnTo>
                <a:lnTo>
                  <a:pt x="122919" y="124369"/>
                </a:lnTo>
                <a:lnTo>
                  <a:pt x="90477" y="98042"/>
                </a:lnTo>
                <a:lnTo>
                  <a:pt x="80712" y="96978"/>
                </a:lnTo>
                <a:lnTo>
                  <a:pt x="107341" y="96978"/>
                </a:lnTo>
                <a:lnTo>
                  <a:pt x="115051" y="102264"/>
                </a:lnTo>
                <a:lnTo>
                  <a:pt x="123659" y="111044"/>
                </a:lnTo>
                <a:lnTo>
                  <a:pt x="147354" y="111044"/>
                </a:lnTo>
                <a:lnTo>
                  <a:pt x="147354" y="214685"/>
                </a:lnTo>
                <a:lnTo>
                  <a:pt x="148199" y="225303"/>
                </a:lnTo>
                <a:lnTo>
                  <a:pt x="148496" y="225789"/>
                </a:lnTo>
                <a:lnTo>
                  <a:pt x="122919" y="225789"/>
                </a:lnTo>
                <a:lnTo>
                  <a:pt x="114889" y="234488"/>
                </a:lnTo>
                <a:lnTo>
                  <a:pt x="105262" y="241335"/>
                </a:lnTo>
                <a:close/>
              </a:path>
              <a:path w="175260" h="249554">
                <a:moveTo>
                  <a:pt x="122919" y="249479"/>
                </a:moveTo>
                <a:lnTo>
                  <a:pt x="122919" y="225789"/>
                </a:lnTo>
                <a:lnTo>
                  <a:pt x="148496" y="225789"/>
                </a:lnTo>
                <a:lnTo>
                  <a:pt x="151890" y="231342"/>
                </a:lnTo>
                <a:lnTo>
                  <a:pt x="160162" y="234048"/>
                </a:lnTo>
                <a:lnTo>
                  <a:pt x="174752" y="234673"/>
                </a:lnTo>
                <a:lnTo>
                  <a:pt x="174752" y="245777"/>
                </a:lnTo>
                <a:lnTo>
                  <a:pt x="122919" y="249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097C387F-5C12-4123-B00B-F91FD01A2F3D}"/>
              </a:ext>
            </a:extLst>
          </p:cNvPr>
          <p:cNvSpPr/>
          <p:nvPr/>
        </p:nvSpPr>
        <p:spPr>
          <a:xfrm>
            <a:off x="7338472" y="5210703"/>
            <a:ext cx="75565" cy="237490"/>
          </a:xfrm>
          <a:custGeom>
            <a:avLst/>
            <a:gdLst/>
            <a:ahLst/>
            <a:cxnLst/>
            <a:rect l="l" t="t" r="r" b="b"/>
            <a:pathLst>
              <a:path w="75564" h="237489">
                <a:moveTo>
                  <a:pt x="0" y="236894"/>
                </a:moveTo>
                <a:lnTo>
                  <a:pt x="0" y="225789"/>
                </a:lnTo>
                <a:lnTo>
                  <a:pt x="14277" y="225535"/>
                </a:lnTo>
                <a:lnTo>
                  <a:pt x="22584" y="223753"/>
                </a:lnTo>
                <a:lnTo>
                  <a:pt x="26448" y="218918"/>
                </a:lnTo>
                <a:lnTo>
                  <a:pt x="27397" y="209503"/>
                </a:lnTo>
                <a:lnTo>
                  <a:pt x="27397" y="114745"/>
                </a:lnTo>
                <a:lnTo>
                  <a:pt x="26576" y="104242"/>
                </a:lnTo>
                <a:lnTo>
                  <a:pt x="23047" y="98459"/>
                </a:lnTo>
                <a:lnTo>
                  <a:pt x="15214" y="96006"/>
                </a:lnTo>
                <a:lnTo>
                  <a:pt x="1480" y="95497"/>
                </a:lnTo>
                <a:lnTo>
                  <a:pt x="1480" y="84393"/>
                </a:lnTo>
                <a:lnTo>
                  <a:pt x="50352" y="79951"/>
                </a:lnTo>
                <a:lnTo>
                  <a:pt x="50352" y="210243"/>
                </a:lnTo>
                <a:lnTo>
                  <a:pt x="50954" y="218606"/>
                </a:lnTo>
                <a:lnTo>
                  <a:pt x="54054" y="223291"/>
                </a:lnTo>
                <a:lnTo>
                  <a:pt x="61598" y="225338"/>
                </a:lnTo>
                <a:lnTo>
                  <a:pt x="75528" y="225789"/>
                </a:lnTo>
                <a:lnTo>
                  <a:pt x="75528" y="235413"/>
                </a:lnTo>
                <a:lnTo>
                  <a:pt x="38504" y="235413"/>
                </a:lnTo>
                <a:lnTo>
                  <a:pt x="30614" y="235540"/>
                </a:lnTo>
                <a:lnTo>
                  <a:pt x="20363" y="235876"/>
                </a:lnTo>
                <a:lnTo>
                  <a:pt x="9556" y="236350"/>
                </a:lnTo>
                <a:lnTo>
                  <a:pt x="0" y="236894"/>
                </a:lnTo>
                <a:close/>
              </a:path>
              <a:path w="75564" h="237489">
                <a:moveTo>
                  <a:pt x="75528" y="236894"/>
                </a:moveTo>
                <a:lnTo>
                  <a:pt x="57294" y="235876"/>
                </a:lnTo>
                <a:lnTo>
                  <a:pt x="47934" y="235540"/>
                </a:lnTo>
                <a:lnTo>
                  <a:pt x="38504" y="235413"/>
                </a:lnTo>
                <a:lnTo>
                  <a:pt x="75528" y="235413"/>
                </a:lnTo>
                <a:lnTo>
                  <a:pt x="75528" y="236894"/>
                </a:lnTo>
                <a:close/>
              </a:path>
              <a:path w="75564" h="237489">
                <a:moveTo>
                  <a:pt x="33321" y="37755"/>
                </a:moveTo>
                <a:lnTo>
                  <a:pt x="25743" y="36100"/>
                </a:lnTo>
                <a:lnTo>
                  <a:pt x="19900" y="31740"/>
                </a:lnTo>
                <a:lnTo>
                  <a:pt x="16140" y="25574"/>
                </a:lnTo>
                <a:lnTo>
                  <a:pt x="14809" y="18507"/>
                </a:lnTo>
                <a:lnTo>
                  <a:pt x="16140" y="11867"/>
                </a:lnTo>
                <a:lnTo>
                  <a:pt x="19900" y="5922"/>
                </a:lnTo>
                <a:lnTo>
                  <a:pt x="25743" y="1642"/>
                </a:lnTo>
                <a:lnTo>
                  <a:pt x="33321" y="0"/>
                </a:lnTo>
                <a:lnTo>
                  <a:pt x="40275" y="1330"/>
                </a:lnTo>
                <a:lnTo>
                  <a:pt x="46187" y="5089"/>
                </a:lnTo>
                <a:lnTo>
                  <a:pt x="50294" y="10930"/>
                </a:lnTo>
                <a:lnTo>
                  <a:pt x="51833" y="18507"/>
                </a:lnTo>
                <a:lnTo>
                  <a:pt x="50294" y="26511"/>
                </a:lnTo>
                <a:lnTo>
                  <a:pt x="46187" y="32572"/>
                </a:lnTo>
                <a:lnTo>
                  <a:pt x="40275" y="36413"/>
                </a:lnTo>
                <a:lnTo>
                  <a:pt x="33321" y="377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12824D5F-1213-4C1C-B433-87DB68D29F03}"/>
              </a:ext>
            </a:extLst>
          </p:cNvPr>
          <p:cNvSpPr/>
          <p:nvPr/>
        </p:nvSpPr>
        <p:spPr>
          <a:xfrm>
            <a:off x="7436215" y="5289174"/>
            <a:ext cx="116839" cy="162560"/>
          </a:xfrm>
          <a:custGeom>
            <a:avLst/>
            <a:gdLst/>
            <a:ahLst/>
            <a:cxnLst/>
            <a:rect l="l" t="t" r="r" b="b"/>
            <a:pathLst>
              <a:path w="116839" h="162560">
                <a:moveTo>
                  <a:pt x="91901" y="153981"/>
                </a:moveTo>
                <a:lnTo>
                  <a:pt x="59238" y="153981"/>
                </a:lnTo>
                <a:lnTo>
                  <a:pt x="77044" y="151505"/>
                </a:lnTo>
                <a:lnTo>
                  <a:pt x="89505" y="144727"/>
                </a:lnTo>
                <a:lnTo>
                  <a:pt x="96828" y="134617"/>
                </a:lnTo>
                <a:lnTo>
                  <a:pt x="99223" y="122148"/>
                </a:lnTo>
                <a:lnTo>
                  <a:pt x="94584" y="106648"/>
                </a:lnTo>
                <a:lnTo>
                  <a:pt x="83766" y="96978"/>
                </a:lnTo>
                <a:lnTo>
                  <a:pt x="71421" y="91750"/>
                </a:lnTo>
                <a:lnTo>
                  <a:pt x="62200" y="89575"/>
                </a:lnTo>
                <a:lnTo>
                  <a:pt x="45851" y="86093"/>
                </a:lnTo>
                <a:lnTo>
                  <a:pt x="33599" y="82820"/>
                </a:lnTo>
                <a:lnTo>
                  <a:pt x="1076" y="51843"/>
                </a:lnTo>
                <a:lnTo>
                  <a:pt x="0" y="42937"/>
                </a:lnTo>
                <a:lnTo>
                  <a:pt x="2869" y="28108"/>
                </a:lnTo>
                <a:lnTo>
                  <a:pt x="12402" y="14250"/>
                </a:lnTo>
                <a:lnTo>
                  <a:pt x="29989" y="4002"/>
                </a:lnTo>
                <a:lnTo>
                  <a:pt x="57016" y="0"/>
                </a:lnTo>
                <a:lnTo>
                  <a:pt x="62535" y="150"/>
                </a:lnTo>
                <a:lnTo>
                  <a:pt x="70623" y="1202"/>
                </a:lnTo>
                <a:lnTo>
                  <a:pt x="80237" y="4060"/>
                </a:lnTo>
                <a:lnTo>
                  <a:pt x="84962" y="6662"/>
                </a:lnTo>
                <a:lnTo>
                  <a:pt x="57016" y="6662"/>
                </a:lnTo>
                <a:lnTo>
                  <a:pt x="37961" y="9057"/>
                </a:lnTo>
                <a:lnTo>
                  <a:pt x="25639" y="15268"/>
                </a:lnTo>
                <a:lnTo>
                  <a:pt x="19009" y="23839"/>
                </a:lnTo>
                <a:lnTo>
                  <a:pt x="17030" y="33313"/>
                </a:lnTo>
                <a:lnTo>
                  <a:pt x="21045" y="46048"/>
                </a:lnTo>
                <a:lnTo>
                  <a:pt x="31377" y="54134"/>
                </a:lnTo>
                <a:lnTo>
                  <a:pt x="45458" y="59026"/>
                </a:lnTo>
                <a:lnTo>
                  <a:pt x="71664" y="64532"/>
                </a:lnTo>
                <a:lnTo>
                  <a:pt x="82192" y="67644"/>
                </a:lnTo>
                <a:lnTo>
                  <a:pt x="114461" y="100448"/>
                </a:lnTo>
                <a:lnTo>
                  <a:pt x="116254" y="113265"/>
                </a:lnTo>
                <a:lnTo>
                  <a:pt x="113073" y="131517"/>
                </a:lnTo>
                <a:lnTo>
                  <a:pt x="103018" y="147133"/>
                </a:lnTo>
                <a:lnTo>
                  <a:pt x="91901" y="153981"/>
                </a:lnTo>
                <a:close/>
              </a:path>
              <a:path w="116839" h="162560">
                <a:moveTo>
                  <a:pt x="107369" y="9623"/>
                </a:moveTo>
                <a:lnTo>
                  <a:pt x="90338" y="9623"/>
                </a:lnTo>
                <a:lnTo>
                  <a:pt x="91819" y="8883"/>
                </a:lnTo>
                <a:lnTo>
                  <a:pt x="94781" y="5182"/>
                </a:lnTo>
                <a:lnTo>
                  <a:pt x="96262" y="3701"/>
                </a:lnTo>
                <a:lnTo>
                  <a:pt x="100704" y="0"/>
                </a:lnTo>
                <a:lnTo>
                  <a:pt x="107369" y="0"/>
                </a:lnTo>
                <a:lnTo>
                  <a:pt x="107369" y="9623"/>
                </a:lnTo>
                <a:close/>
              </a:path>
              <a:path w="116839" h="162560">
                <a:moveTo>
                  <a:pt x="107369" y="52560"/>
                </a:moveTo>
                <a:lnTo>
                  <a:pt x="98483" y="52560"/>
                </a:lnTo>
                <a:lnTo>
                  <a:pt x="98483" y="48859"/>
                </a:lnTo>
                <a:lnTo>
                  <a:pt x="97106" y="37893"/>
                </a:lnTo>
                <a:lnTo>
                  <a:pt x="91911" y="23874"/>
                </a:lnTo>
                <a:lnTo>
                  <a:pt x="79636" y="11798"/>
                </a:lnTo>
                <a:lnTo>
                  <a:pt x="57016" y="6662"/>
                </a:lnTo>
                <a:lnTo>
                  <a:pt x="84962" y="6662"/>
                </a:lnTo>
                <a:lnTo>
                  <a:pt x="90338" y="9623"/>
                </a:lnTo>
                <a:lnTo>
                  <a:pt x="107369" y="9623"/>
                </a:lnTo>
                <a:lnTo>
                  <a:pt x="107369" y="52560"/>
                </a:lnTo>
                <a:close/>
              </a:path>
              <a:path w="116839" h="162560">
                <a:moveTo>
                  <a:pt x="5923" y="162124"/>
                </a:moveTo>
                <a:lnTo>
                  <a:pt x="0" y="162124"/>
                </a:lnTo>
                <a:lnTo>
                  <a:pt x="0" y="97718"/>
                </a:lnTo>
                <a:lnTo>
                  <a:pt x="8145" y="97718"/>
                </a:lnTo>
                <a:lnTo>
                  <a:pt x="8885" y="99199"/>
                </a:lnTo>
                <a:lnTo>
                  <a:pt x="9626" y="104381"/>
                </a:lnTo>
                <a:lnTo>
                  <a:pt x="16024" y="124623"/>
                </a:lnTo>
                <a:lnTo>
                  <a:pt x="25824" y="140285"/>
                </a:lnTo>
                <a:lnTo>
                  <a:pt x="34602" y="146578"/>
                </a:lnTo>
                <a:lnTo>
                  <a:pt x="19992" y="146578"/>
                </a:lnTo>
                <a:lnTo>
                  <a:pt x="14069" y="153240"/>
                </a:lnTo>
                <a:lnTo>
                  <a:pt x="14069" y="153981"/>
                </a:lnTo>
                <a:lnTo>
                  <a:pt x="13328" y="154721"/>
                </a:lnTo>
                <a:lnTo>
                  <a:pt x="5923" y="161384"/>
                </a:lnTo>
                <a:lnTo>
                  <a:pt x="5923" y="162124"/>
                </a:lnTo>
                <a:close/>
              </a:path>
              <a:path w="116839" h="162560">
                <a:moveTo>
                  <a:pt x="59238" y="162124"/>
                </a:moveTo>
                <a:lnTo>
                  <a:pt x="52168" y="161777"/>
                </a:lnTo>
                <a:lnTo>
                  <a:pt x="42670" y="159903"/>
                </a:lnTo>
                <a:lnTo>
                  <a:pt x="31643" y="155253"/>
                </a:lnTo>
                <a:lnTo>
                  <a:pt x="19992" y="146578"/>
                </a:lnTo>
                <a:lnTo>
                  <a:pt x="34602" y="146578"/>
                </a:lnTo>
                <a:lnTo>
                  <a:pt x="39927" y="150395"/>
                </a:lnTo>
                <a:lnTo>
                  <a:pt x="59238" y="153981"/>
                </a:lnTo>
                <a:lnTo>
                  <a:pt x="91901" y="153981"/>
                </a:lnTo>
                <a:lnTo>
                  <a:pt x="85328" y="158029"/>
                </a:lnTo>
                <a:lnTo>
                  <a:pt x="59238" y="162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E0FB50DD-6FDF-4733-A551-A3C54CE397AB}"/>
              </a:ext>
            </a:extLst>
          </p:cNvPr>
          <p:cNvSpPr/>
          <p:nvPr/>
        </p:nvSpPr>
        <p:spPr>
          <a:xfrm>
            <a:off x="7677610" y="5146297"/>
            <a:ext cx="92075" cy="424180"/>
          </a:xfrm>
          <a:custGeom>
            <a:avLst/>
            <a:gdLst/>
            <a:ahLst/>
            <a:cxnLst/>
            <a:rect l="l" t="t" r="r" b="b"/>
            <a:pathLst>
              <a:path w="92075" h="424179">
                <a:moveTo>
                  <a:pt x="91819" y="424188"/>
                </a:moveTo>
                <a:lnTo>
                  <a:pt x="88116" y="424188"/>
                </a:lnTo>
                <a:lnTo>
                  <a:pt x="80619" y="419955"/>
                </a:lnTo>
                <a:lnTo>
                  <a:pt x="26865" y="346862"/>
                </a:lnTo>
                <a:lnTo>
                  <a:pt x="10181" y="299171"/>
                </a:lnTo>
                <a:lnTo>
                  <a:pt x="2105" y="253284"/>
                </a:lnTo>
                <a:lnTo>
                  <a:pt x="0" y="212464"/>
                </a:lnTo>
                <a:lnTo>
                  <a:pt x="4142" y="156051"/>
                </a:lnTo>
                <a:lnTo>
                  <a:pt x="15920" y="105954"/>
                </a:lnTo>
                <a:lnTo>
                  <a:pt x="34362" y="62658"/>
                </a:lnTo>
                <a:lnTo>
                  <a:pt x="58497" y="26650"/>
                </a:lnTo>
                <a:lnTo>
                  <a:pt x="88116" y="0"/>
                </a:lnTo>
                <a:lnTo>
                  <a:pt x="91819" y="0"/>
                </a:lnTo>
                <a:lnTo>
                  <a:pt x="91819" y="5182"/>
                </a:lnTo>
                <a:lnTo>
                  <a:pt x="88857" y="8143"/>
                </a:lnTo>
                <a:lnTo>
                  <a:pt x="60985" y="46314"/>
                </a:lnTo>
                <a:lnTo>
                  <a:pt x="40818" y="92536"/>
                </a:lnTo>
                <a:lnTo>
                  <a:pt x="28566" y="147642"/>
                </a:lnTo>
                <a:lnTo>
                  <a:pt x="24435" y="212464"/>
                </a:lnTo>
                <a:lnTo>
                  <a:pt x="25025" y="237576"/>
                </a:lnTo>
                <a:lnTo>
                  <a:pt x="30371" y="289189"/>
                </a:lnTo>
                <a:lnTo>
                  <a:pt x="48061" y="352044"/>
                </a:lnTo>
                <a:lnTo>
                  <a:pt x="76986" y="402269"/>
                </a:lnTo>
                <a:lnTo>
                  <a:pt x="90338" y="417526"/>
                </a:lnTo>
                <a:lnTo>
                  <a:pt x="91078" y="419006"/>
                </a:lnTo>
                <a:lnTo>
                  <a:pt x="91819" y="419746"/>
                </a:lnTo>
                <a:lnTo>
                  <a:pt x="91819" y="424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021D7BAA-724D-4FE3-832C-05408081E42D}"/>
              </a:ext>
            </a:extLst>
          </p:cNvPr>
          <p:cNvSpPr/>
          <p:nvPr/>
        </p:nvSpPr>
        <p:spPr>
          <a:xfrm>
            <a:off x="7796087" y="5290660"/>
            <a:ext cx="155575" cy="160655"/>
          </a:xfrm>
          <a:custGeom>
            <a:avLst/>
            <a:gdLst/>
            <a:ahLst/>
            <a:cxnLst/>
            <a:rect l="l" t="t" r="r" b="b"/>
            <a:pathLst>
              <a:path w="155575" h="160654">
                <a:moveTo>
                  <a:pt x="8145" y="58483"/>
                </a:moveTo>
                <a:lnTo>
                  <a:pt x="0" y="58483"/>
                </a:lnTo>
                <a:lnTo>
                  <a:pt x="0" y="54781"/>
                </a:lnTo>
                <a:lnTo>
                  <a:pt x="2603" y="44972"/>
                </a:lnTo>
                <a:lnTo>
                  <a:pt x="10829" y="26280"/>
                </a:lnTo>
                <a:lnTo>
                  <a:pt x="25303" y="8143"/>
                </a:lnTo>
                <a:lnTo>
                  <a:pt x="46650" y="0"/>
                </a:lnTo>
                <a:lnTo>
                  <a:pt x="58659" y="2336"/>
                </a:lnTo>
                <a:lnTo>
                  <a:pt x="66960" y="8143"/>
                </a:lnTo>
                <a:lnTo>
                  <a:pt x="45909" y="8143"/>
                </a:lnTo>
                <a:lnTo>
                  <a:pt x="37324" y="9970"/>
                </a:lnTo>
                <a:lnTo>
                  <a:pt x="27767" y="16656"/>
                </a:lnTo>
                <a:lnTo>
                  <a:pt x="18211" y="30005"/>
                </a:lnTo>
                <a:lnTo>
                  <a:pt x="9626" y="51820"/>
                </a:lnTo>
                <a:lnTo>
                  <a:pt x="8145" y="57742"/>
                </a:lnTo>
                <a:lnTo>
                  <a:pt x="8145" y="58483"/>
                </a:lnTo>
                <a:close/>
              </a:path>
              <a:path w="155575" h="160654">
                <a:moveTo>
                  <a:pt x="92108" y="152500"/>
                </a:moveTo>
                <a:lnTo>
                  <a:pt x="77009" y="152500"/>
                </a:lnTo>
                <a:lnTo>
                  <a:pt x="104337" y="139661"/>
                </a:lnTo>
                <a:lnTo>
                  <a:pt x="124029" y="110303"/>
                </a:lnTo>
                <a:lnTo>
                  <a:pt x="135947" y="78170"/>
                </a:lnTo>
                <a:lnTo>
                  <a:pt x="139950" y="57002"/>
                </a:lnTo>
                <a:lnTo>
                  <a:pt x="139140" y="48119"/>
                </a:lnTo>
                <a:lnTo>
                  <a:pt x="136803" y="40346"/>
                </a:lnTo>
                <a:lnTo>
                  <a:pt x="133077" y="33683"/>
                </a:lnTo>
                <a:lnTo>
                  <a:pt x="128102" y="28131"/>
                </a:lnTo>
                <a:lnTo>
                  <a:pt x="124400" y="23689"/>
                </a:lnTo>
                <a:lnTo>
                  <a:pt x="122178" y="22208"/>
                </a:lnTo>
                <a:lnTo>
                  <a:pt x="122178" y="9623"/>
                </a:lnTo>
                <a:lnTo>
                  <a:pt x="131064" y="0"/>
                </a:lnTo>
                <a:lnTo>
                  <a:pt x="139950" y="0"/>
                </a:lnTo>
                <a:lnTo>
                  <a:pt x="144879" y="1226"/>
                </a:lnTo>
                <a:lnTo>
                  <a:pt x="149946" y="5367"/>
                </a:lnTo>
                <a:lnTo>
                  <a:pt x="153903" y="13117"/>
                </a:lnTo>
                <a:lnTo>
                  <a:pt x="155500" y="25170"/>
                </a:lnTo>
                <a:lnTo>
                  <a:pt x="151439" y="54145"/>
                </a:lnTo>
                <a:lnTo>
                  <a:pt x="138006" y="99847"/>
                </a:lnTo>
                <a:lnTo>
                  <a:pt x="113327" y="142078"/>
                </a:lnTo>
                <a:lnTo>
                  <a:pt x="92108" y="152500"/>
                </a:lnTo>
                <a:close/>
              </a:path>
              <a:path w="155575" h="160654">
                <a:moveTo>
                  <a:pt x="75528" y="160643"/>
                </a:moveTo>
                <a:lnTo>
                  <a:pt x="61251" y="159128"/>
                </a:lnTo>
                <a:lnTo>
                  <a:pt x="45724" y="152963"/>
                </a:lnTo>
                <a:lnTo>
                  <a:pt x="33252" y="139719"/>
                </a:lnTo>
                <a:lnTo>
                  <a:pt x="28138" y="116966"/>
                </a:lnTo>
                <a:lnTo>
                  <a:pt x="29075" y="104797"/>
                </a:lnTo>
                <a:lnTo>
                  <a:pt x="32303" y="90130"/>
                </a:lnTo>
                <a:lnTo>
                  <a:pt x="38446" y="70744"/>
                </a:lnTo>
                <a:lnTo>
                  <a:pt x="48131" y="44417"/>
                </a:lnTo>
                <a:lnTo>
                  <a:pt x="50421" y="38923"/>
                </a:lnTo>
                <a:lnTo>
                  <a:pt x="52573" y="32665"/>
                </a:lnTo>
                <a:lnTo>
                  <a:pt x="54170" y="25991"/>
                </a:lnTo>
                <a:lnTo>
                  <a:pt x="54795" y="19247"/>
                </a:lnTo>
                <a:lnTo>
                  <a:pt x="54795" y="8143"/>
                </a:lnTo>
                <a:lnTo>
                  <a:pt x="66960" y="8143"/>
                </a:lnTo>
                <a:lnTo>
                  <a:pt x="67753" y="8698"/>
                </a:lnTo>
                <a:lnTo>
                  <a:pt x="73515" y="18114"/>
                </a:lnTo>
                <a:lnTo>
                  <a:pt x="75528" y="29611"/>
                </a:lnTo>
                <a:lnTo>
                  <a:pt x="75528" y="36274"/>
                </a:lnTo>
                <a:lnTo>
                  <a:pt x="71826" y="47378"/>
                </a:lnTo>
                <a:lnTo>
                  <a:pt x="63900" y="68430"/>
                </a:lnTo>
                <a:lnTo>
                  <a:pt x="57294" y="88095"/>
                </a:lnTo>
                <a:lnTo>
                  <a:pt x="52770" y="106093"/>
                </a:lnTo>
                <a:lnTo>
                  <a:pt x="51092" y="122148"/>
                </a:lnTo>
                <a:lnTo>
                  <a:pt x="52643" y="134698"/>
                </a:lnTo>
                <a:lnTo>
                  <a:pt x="57386" y="144264"/>
                </a:lnTo>
                <a:lnTo>
                  <a:pt x="65462" y="150360"/>
                </a:lnTo>
                <a:lnTo>
                  <a:pt x="77009" y="152500"/>
                </a:lnTo>
                <a:lnTo>
                  <a:pt x="92108" y="152500"/>
                </a:lnTo>
                <a:lnTo>
                  <a:pt x="75528" y="160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EAEAE976-B68C-47B0-8D96-FACBA5418C63}"/>
              </a:ext>
            </a:extLst>
          </p:cNvPr>
          <p:cNvSpPr/>
          <p:nvPr/>
        </p:nvSpPr>
        <p:spPr>
          <a:xfrm>
            <a:off x="7998977" y="5133718"/>
            <a:ext cx="64135" cy="247015"/>
          </a:xfrm>
          <a:custGeom>
            <a:avLst/>
            <a:gdLst/>
            <a:ahLst/>
            <a:cxnLst/>
            <a:rect l="l" t="t" r="r" b="b"/>
            <a:pathLst>
              <a:path w="64134" h="247014">
                <a:moveTo>
                  <a:pt x="63681" y="246518"/>
                </a:moveTo>
                <a:lnTo>
                  <a:pt x="59238" y="246518"/>
                </a:lnTo>
                <a:lnTo>
                  <a:pt x="29364" y="217727"/>
                </a:lnTo>
                <a:lnTo>
                  <a:pt x="11292" y="184981"/>
                </a:lnTo>
                <a:lnTo>
                  <a:pt x="2383" y="152095"/>
                </a:lnTo>
                <a:lnTo>
                  <a:pt x="0" y="122888"/>
                </a:lnTo>
                <a:lnTo>
                  <a:pt x="2591" y="92340"/>
                </a:lnTo>
                <a:lnTo>
                  <a:pt x="11847" y="59501"/>
                </a:lnTo>
                <a:lnTo>
                  <a:pt x="29989" y="27633"/>
                </a:lnTo>
                <a:lnTo>
                  <a:pt x="59238" y="0"/>
                </a:lnTo>
                <a:lnTo>
                  <a:pt x="63681" y="0"/>
                </a:lnTo>
                <a:lnTo>
                  <a:pt x="63681" y="3701"/>
                </a:lnTo>
                <a:lnTo>
                  <a:pt x="62940" y="4441"/>
                </a:lnTo>
                <a:lnTo>
                  <a:pt x="62200" y="5922"/>
                </a:lnTo>
                <a:lnTo>
                  <a:pt x="46592" y="22336"/>
                </a:lnTo>
                <a:lnTo>
                  <a:pt x="31747" y="46175"/>
                </a:lnTo>
                <a:lnTo>
                  <a:pt x="20652" y="79315"/>
                </a:lnTo>
                <a:lnTo>
                  <a:pt x="16290" y="123629"/>
                </a:lnTo>
                <a:lnTo>
                  <a:pt x="18766" y="156364"/>
                </a:lnTo>
                <a:lnTo>
                  <a:pt x="26657" y="187294"/>
                </a:lnTo>
                <a:lnTo>
                  <a:pt x="40656" y="215448"/>
                </a:lnTo>
                <a:lnTo>
                  <a:pt x="61459" y="239855"/>
                </a:lnTo>
                <a:lnTo>
                  <a:pt x="62940" y="242076"/>
                </a:lnTo>
                <a:lnTo>
                  <a:pt x="63681" y="242076"/>
                </a:lnTo>
                <a:lnTo>
                  <a:pt x="63681" y="246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AF3FCECA-B37F-47B0-845A-207827DD37F8}"/>
              </a:ext>
            </a:extLst>
          </p:cNvPr>
          <p:cNvSpPr/>
          <p:nvPr/>
        </p:nvSpPr>
        <p:spPr>
          <a:xfrm>
            <a:off x="8091537" y="5164065"/>
            <a:ext cx="83185" cy="157480"/>
          </a:xfrm>
          <a:custGeom>
            <a:avLst/>
            <a:gdLst/>
            <a:ahLst/>
            <a:cxnLst/>
            <a:rect l="l" t="t" r="r" b="b"/>
            <a:pathLst>
              <a:path w="83184" h="157479">
                <a:moveTo>
                  <a:pt x="52573" y="48119"/>
                </a:moveTo>
                <a:lnTo>
                  <a:pt x="32581" y="48119"/>
                </a:lnTo>
                <a:lnTo>
                  <a:pt x="38562" y="25054"/>
                </a:lnTo>
                <a:lnTo>
                  <a:pt x="41003" y="15731"/>
                </a:lnTo>
                <a:lnTo>
                  <a:pt x="41640" y="13348"/>
                </a:lnTo>
                <a:lnTo>
                  <a:pt x="42207" y="11104"/>
                </a:lnTo>
                <a:lnTo>
                  <a:pt x="43688" y="4441"/>
                </a:lnTo>
                <a:lnTo>
                  <a:pt x="47390" y="0"/>
                </a:lnTo>
                <a:lnTo>
                  <a:pt x="58497" y="0"/>
                </a:lnTo>
                <a:lnTo>
                  <a:pt x="62200" y="3701"/>
                </a:lnTo>
                <a:lnTo>
                  <a:pt x="62200" y="8883"/>
                </a:lnTo>
                <a:lnTo>
                  <a:pt x="61459" y="10364"/>
                </a:lnTo>
                <a:lnTo>
                  <a:pt x="61459" y="11844"/>
                </a:lnTo>
                <a:lnTo>
                  <a:pt x="52573" y="48119"/>
                </a:lnTo>
                <a:close/>
              </a:path>
              <a:path w="83184" h="157479">
                <a:moveTo>
                  <a:pt x="82933" y="57002"/>
                </a:moveTo>
                <a:lnTo>
                  <a:pt x="0" y="57002"/>
                </a:lnTo>
                <a:lnTo>
                  <a:pt x="0" y="48119"/>
                </a:lnTo>
                <a:lnTo>
                  <a:pt x="82933" y="48119"/>
                </a:lnTo>
                <a:lnTo>
                  <a:pt x="82933" y="57002"/>
                </a:lnTo>
                <a:close/>
              </a:path>
              <a:path w="83184" h="157479">
                <a:moveTo>
                  <a:pt x="38504" y="156942"/>
                </a:moveTo>
                <a:lnTo>
                  <a:pt x="28519" y="155334"/>
                </a:lnTo>
                <a:lnTo>
                  <a:pt x="20270" y="150742"/>
                </a:lnTo>
                <a:lnTo>
                  <a:pt x="14659" y="143513"/>
                </a:lnTo>
                <a:lnTo>
                  <a:pt x="12588" y="133993"/>
                </a:lnTo>
                <a:lnTo>
                  <a:pt x="12588" y="130291"/>
                </a:lnTo>
                <a:lnTo>
                  <a:pt x="16290" y="115485"/>
                </a:lnTo>
                <a:lnTo>
                  <a:pt x="30359" y="57002"/>
                </a:lnTo>
                <a:lnTo>
                  <a:pt x="50352" y="57002"/>
                </a:lnTo>
                <a:lnTo>
                  <a:pt x="32581" y="128070"/>
                </a:lnTo>
                <a:lnTo>
                  <a:pt x="31840" y="130291"/>
                </a:lnTo>
                <a:lnTo>
                  <a:pt x="31100" y="135473"/>
                </a:lnTo>
                <a:lnTo>
                  <a:pt x="31100" y="147318"/>
                </a:lnTo>
                <a:lnTo>
                  <a:pt x="34061" y="150279"/>
                </a:lnTo>
                <a:lnTo>
                  <a:pt x="58202" y="150279"/>
                </a:lnTo>
                <a:lnTo>
                  <a:pt x="56773" y="151563"/>
                </a:lnTo>
                <a:lnTo>
                  <a:pt x="38504" y="156942"/>
                </a:lnTo>
                <a:close/>
              </a:path>
              <a:path w="83184" h="157479">
                <a:moveTo>
                  <a:pt x="58202" y="150279"/>
                </a:moveTo>
                <a:lnTo>
                  <a:pt x="39245" y="150279"/>
                </a:lnTo>
                <a:lnTo>
                  <a:pt x="49450" y="147839"/>
                </a:lnTo>
                <a:lnTo>
                  <a:pt x="58682" y="141303"/>
                </a:lnTo>
                <a:lnTo>
                  <a:pt x="66527" y="131853"/>
                </a:lnTo>
                <a:lnTo>
                  <a:pt x="72566" y="120667"/>
                </a:lnTo>
                <a:lnTo>
                  <a:pt x="74788" y="116966"/>
                </a:lnTo>
                <a:lnTo>
                  <a:pt x="74788" y="116226"/>
                </a:lnTo>
                <a:lnTo>
                  <a:pt x="81452" y="116226"/>
                </a:lnTo>
                <a:lnTo>
                  <a:pt x="81452" y="119187"/>
                </a:lnTo>
                <a:lnTo>
                  <a:pt x="78594" y="126648"/>
                </a:lnTo>
                <a:lnTo>
                  <a:pt x="70252" y="139452"/>
                </a:lnTo>
                <a:lnTo>
                  <a:pt x="58202" y="150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3B4932A8-06AC-4E1A-BC01-4819E2808356}"/>
              </a:ext>
            </a:extLst>
          </p:cNvPr>
          <p:cNvSpPr/>
          <p:nvPr/>
        </p:nvSpPr>
        <p:spPr>
          <a:xfrm>
            <a:off x="8214452" y="5256972"/>
            <a:ext cx="167640" cy="0"/>
          </a:xfrm>
          <a:custGeom>
            <a:avLst/>
            <a:gdLst/>
            <a:ahLst/>
            <a:cxnLst/>
            <a:rect l="l" t="t" r="r" b="b"/>
            <a:pathLst>
              <a:path w="167640">
                <a:moveTo>
                  <a:pt x="0" y="0"/>
                </a:moveTo>
                <a:lnTo>
                  <a:pt x="167347" y="0"/>
                </a:lnTo>
              </a:path>
            </a:pathLst>
          </a:custGeom>
          <a:ln w="125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25BD595C-FBD9-4D49-A4FC-83F1102515B4}"/>
              </a:ext>
            </a:extLst>
          </p:cNvPr>
          <p:cNvSpPr/>
          <p:nvPr/>
        </p:nvSpPr>
        <p:spPr>
          <a:xfrm>
            <a:off x="8435859" y="5154447"/>
            <a:ext cx="90805" cy="164465"/>
          </a:xfrm>
          <a:custGeom>
            <a:avLst/>
            <a:gdLst/>
            <a:ahLst/>
            <a:cxnLst/>
            <a:rect l="l" t="t" r="r" b="b"/>
            <a:pathLst>
              <a:path w="90804" h="164464">
                <a:moveTo>
                  <a:pt x="0" y="25170"/>
                </a:moveTo>
                <a:lnTo>
                  <a:pt x="0" y="16286"/>
                </a:lnTo>
                <a:lnTo>
                  <a:pt x="9718" y="15927"/>
                </a:lnTo>
                <a:lnTo>
                  <a:pt x="22214" y="13973"/>
                </a:lnTo>
                <a:lnTo>
                  <a:pt x="35820" y="9103"/>
                </a:lnTo>
                <a:lnTo>
                  <a:pt x="48871" y="0"/>
                </a:lnTo>
                <a:lnTo>
                  <a:pt x="55535" y="0"/>
                </a:lnTo>
                <a:lnTo>
                  <a:pt x="56276" y="740"/>
                </a:lnTo>
                <a:lnTo>
                  <a:pt x="56276" y="17767"/>
                </a:lnTo>
                <a:lnTo>
                  <a:pt x="36283" y="17767"/>
                </a:lnTo>
                <a:lnTo>
                  <a:pt x="25511" y="22046"/>
                </a:lnTo>
                <a:lnTo>
                  <a:pt x="15087" y="24244"/>
                </a:lnTo>
                <a:lnTo>
                  <a:pt x="6189" y="25054"/>
                </a:lnTo>
                <a:lnTo>
                  <a:pt x="0" y="25170"/>
                </a:lnTo>
                <a:close/>
              </a:path>
              <a:path w="90804" h="164464">
                <a:moveTo>
                  <a:pt x="80712" y="155461"/>
                </a:moveTo>
                <a:lnTo>
                  <a:pt x="11107" y="155461"/>
                </a:lnTo>
                <a:lnTo>
                  <a:pt x="25662" y="154871"/>
                </a:lnTo>
                <a:lnTo>
                  <a:pt x="33136" y="152963"/>
                </a:lnTo>
                <a:lnTo>
                  <a:pt x="35890" y="149527"/>
                </a:lnTo>
                <a:lnTo>
                  <a:pt x="36283" y="144357"/>
                </a:lnTo>
                <a:lnTo>
                  <a:pt x="36283" y="17767"/>
                </a:lnTo>
                <a:lnTo>
                  <a:pt x="56276" y="17767"/>
                </a:lnTo>
                <a:lnTo>
                  <a:pt x="56276" y="144357"/>
                </a:lnTo>
                <a:lnTo>
                  <a:pt x="56658" y="149527"/>
                </a:lnTo>
                <a:lnTo>
                  <a:pt x="59330" y="152963"/>
                </a:lnTo>
                <a:lnTo>
                  <a:pt x="66585" y="154871"/>
                </a:lnTo>
                <a:lnTo>
                  <a:pt x="80712" y="155461"/>
                </a:lnTo>
                <a:close/>
              </a:path>
              <a:path w="90804" h="164464">
                <a:moveTo>
                  <a:pt x="2221" y="164345"/>
                </a:moveTo>
                <a:lnTo>
                  <a:pt x="2221" y="155461"/>
                </a:lnTo>
                <a:lnTo>
                  <a:pt x="90338" y="155461"/>
                </a:lnTo>
                <a:lnTo>
                  <a:pt x="90338" y="163605"/>
                </a:lnTo>
                <a:lnTo>
                  <a:pt x="45909" y="163605"/>
                </a:lnTo>
                <a:lnTo>
                  <a:pt x="2221" y="164345"/>
                </a:lnTo>
                <a:close/>
              </a:path>
              <a:path w="90804" h="164464">
                <a:moveTo>
                  <a:pt x="90338" y="164345"/>
                </a:moveTo>
                <a:lnTo>
                  <a:pt x="45909" y="163605"/>
                </a:lnTo>
                <a:lnTo>
                  <a:pt x="90338" y="163605"/>
                </a:lnTo>
                <a:lnTo>
                  <a:pt x="90338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BE173310-6375-45D8-B494-71AEF4E7AD2E}"/>
              </a:ext>
            </a:extLst>
          </p:cNvPr>
          <p:cNvSpPr/>
          <p:nvPr/>
        </p:nvSpPr>
        <p:spPr>
          <a:xfrm>
            <a:off x="8567664" y="5133719"/>
            <a:ext cx="64769" cy="247015"/>
          </a:xfrm>
          <a:custGeom>
            <a:avLst/>
            <a:gdLst/>
            <a:ahLst/>
            <a:cxnLst/>
            <a:rect l="l" t="t" r="r" b="b"/>
            <a:pathLst>
              <a:path w="64770" h="247014">
                <a:moveTo>
                  <a:pt x="3702" y="246518"/>
                </a:moveTo>
                <a:lnTo>
                  <a:pt x="740" y="246518"/>
                </a:lnTo>
                <a:lnTo>
                  <a:pt x="0" y="245037"/>
                </a:lnTo>
                <a:lnTo>
                  <a:pt x="0" y="242816"/>
                </a:lnTo>
                <a:lnTo>
                  <a:pt x="4442" y="238374"/>
                </a:lnTo>
                <a:lnTo>
                  <a:pt x="22399" y="217311"/>
                </a:lnTo>
                <a:lnTo>
                  <a:pt x="35913" y="190903"/>
                </a:lnTo>
                <a:lnTo>
                  <a:pt x="44428" y="159359"/>
                </a:lnTo>
                <a:lnTo>
                  <a:pt x="47390" y="122888"/>
                </a:lnTo>
                <a:lnTo>
                  <a:pt x="43352" y="80576"/>
                </a:lnTo>
                <a:lnTo>
                  <a:pt x="32858" y="48119"/>
                </a:lnTo>
                <a:lnTo>
                  <a:pt x="18338" y="23990"/>
                </a:lnTo>
                <a:lnTo>
                  <a:pt x="2221" y="6662"/>
                </a:lnTo>
                <a:lnTo>
                  <a:pt x="740" y="4441"/>
                </a:lnTo>
                <a:lnTo>
                  <a:pt x="0" y="3701"/>
                </a:lnTo>
                <a:lnTo>
                  <a:pt x="0" y="0"/>
                </a:lnTo>
                <a:lnTo>
                  <a:pt x="5183" y="0"/>
                </a:lnTo>
                <a:lnTo>
                  <a:pt x="35056" y="28790"/>
                </a:lnTo>
                <a:lnTo>
                  <a:pt x="53129" y="61536"/>
                </a:lnTo>
                <a:lnTo>
                  <a:pt x="62038" y="94422"/>
                </a:lnTo>
                <a:lnTo>
                  <a:pt x="64421" y="123629"/>
                </a:lnTo>
                <a:lnTo>
                  <a:pt x="63090" y="144808"/>
                </a:lnTo>
                <a:lnTo>
                  <a:pt x="53487" y="183280"/>
                </a:lnTo>
                <a:lnTo>
                  <a:pt x="32858" y="219971"/>
                </a:lnTo>
                <a:lnTo>
                  <a:pt x="9255" y="243499"/>
                </a:lnTo>
                <a:lnTo>
                  <a:pt x="3702" y="246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EACCA21D-35A4-4C0C-9EAB-88607E697A88}"/>
              </a:ext>
            </a:extLst>
          </p:cNvPr>
          <p:cNvSpPr/>
          <p:nvPr/>
        </p:nvSpPr>
        <p:spPr>
          <a:xfrm>
            <a:off x="8709090" y="5409849"/>
            <a:ext cx="41910" cy="106045"/>
          </a:xfrm>
          <a:custGeom>
            <a:avLst/>
            <a:gdLst/>
            <a:ahLst/>
            <a:cxnLst/>
            <a:rect l="l" t="t" r="r" b="b"/>
            <a:pathLst>
              <a:path w="41909" h="106045">
                <a:moveTo>
                  <a:pt x="22954" y="37755"/>
                </a:moveTo>
                <a:lnTo>
                  <a:pt x="18511" y="37755"/>
                </a:lnTo>
                <a:lnTo>
                  <a:pt x="10933" y="36100"/>
                </a:lnTo>
                <a:lnTo>
                  <a:pt x="5090" y="31740"/>
                </a:lnTo>
                <a:lnTo>
                  <a:pt x="1330" y="25574"/>
                </a:lnTo>
                <a:lnTo>
                  <a:pt x="0" y="18507"/>
                </a:lnTo>
                <a:lnTo>
                  <a:pt x="1330" y="11555"/>
                </a:lnTo>
                <a:lnTo>
                  <a:pt x="5090" y="5644"/>
                </a:lnTo>
                <a:lnTo>
                  <a:pt x="10933" y="1538"/>
                </a:lnTo>
                <a:lnTo>
                  <a:pt x="18511" y="0"/>
                </a:lnTo>
                <a:lnTo>
                  <a:pt x="28034" y="2556"/>
                </a:lnTo>
                <a:lnTo>
                  <a:pt x="35265" y="9901"/>
                </a:lnTo>
                <a:lnTo>
                  <a:pt x="39858" y="21549"/>
                </a:lnTo>
                <a:lnTo>
                  <a:pt x="40927" y="31832"/>
                </a:lnTo>
                <a:lnTo>
                  <a:pt x="32581" y="31832"/>
                </a:lnTo>
                <a:lnTo>
                  <a:pt x="31840" y="32572"/>
                </a:lnTo>
                <a:lnTo>
                  <a:pt x="31100" y="32572"/>
                </a:lnTo>
                <a:lnTo>
                  <a:pt x="27397" y="36274"/>
                </a:lnTo>
                <a:lnTo>
                  <a:pt x="22954" y="37755"/>
                </a:lnTo>
                <a:close/>
              </a:path>
              <a:path w="41909" h="106045">
                <a:moveTo>
                  <a:pt x="8885" y="105862"/>
                </a:moveTo>
                <a:lnTo>
                  <a:pt x="7404" y="105862"/>
                </a:lnTo>
                <a:lnTo>
                  <a:pt x="5923" y="104381"/>
                </a:lnTo>
                <a:lnTo>
                  <a:pt x="5923" y="99939"/>
                </a:lnTo>
                <a:lnTo>
                  <a:pt x="9626" y="96238"/>
                </a:lnTo>
                <a:lnTo>
                  <a:pt x="18326" y="85735"/>
                </a:lnTo>
                <a:lnTo>
                  <a:pt x="25916" y="72178"/>
                </a:lnTo>
                <a:lnTo>
                  <a:pt x="31285" y="55845"/>
                </a:lnTo>
                <a:lnTo>
                  <a:pt x="33321" y="37014"/>
                </a:lnTo>
                <a:lnTo>
                  <a:pt x="33321" y="31832"/>
                </a:lnTo>
                <a:lnTo>
                  <a:pt x="40927" y="31832"/>
                </a:lnTo>
                <a:lnTo>
                  <a:pt x="41466" y="37014"/>
                </a:lnTo>
                <a:lnTo>
                  <a:pt x="37000" y="65261"/>
                </a:lnTo>
                <a:lnTo>
                  <a:pt x="26842" y="86984"/>
                </a:lnTo>
                <a:lnTo>
                  <a:pt x="15850" y="100934"/>
                </a:lnTo>
                <a:lnTo>
                  <a:pt x="8885" y="105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04F97537-1BAC-4C51-8C92-8E79EBC97AF0}"/>
              </a:ext>
            </a:extLst>
          </p:cNvPr>
          <p:cNvSpPr/>
          <p:nvPr/>
        </p:nvSpPr>
        <p:spPr>
          <a:xfrm>
            <a:off x="8846083" y="5290661"/>
            <a:ext cx="155575" cy="160655"/>
          </a:xfrm>
          <a:custGeom>
            <a:avLst/>
            <a:gdLst/>
            <a:ahLst/>
            <a:cxnLst/>
            <a:rect l="l" t="t" r="r" b="b"/>
            <a:pathLst>
              <a:path w="155575" h="160654">
                <a:moveTo>
                  <a:pt x="8145" y="58483"/>
                </a:moveTo>
                <a:lnTo>
                  <a:pt x="0" y="58483"/>
                </a:lnTo>
                <a:lnTo>
                  <a:pt x="0" y="54781"/>
                </a:lnTo>
                <a:lnTo>
                  <a:pt x="2707" y="44972"/>
                </a:lnTo>
                <a:lnTo>
                  <a:pt x="11107" y="26280"/>
                </a:lnTo>
                <a:lnTo>
                  <a:pt x="25615" y="8143"/>
                </a:lnTo>
                <a:lnTo>
                  <a:pt x="46650" y="0"/>
                </a:lnTo>
                <a:lnTo>
                  <a:pt x="58775" y="2336"/>
                </a:lnTo>
                <a:lnTo>
                  <a:pt x="67308" y="8143"/>
                </a:lnTo>
                <a:lnTo>
                  <a:pt x="45909" y="8143"/>
                </a:lnTo>
                <a:lnTo>
                  <a:pt x="37440" y="9970"/>
                </a:lnTo>
                <a:lnTo>
                  <a:pt x="28138" y="16656"/>
                </a:lnTo>
                <a:lnTo>
                  <a:pt x="18835" y="30005"/>
                </a:lnTo>
                <a:lnTo>
                  <a:pt x="10366" y="51820"/>
                </a:lnTo>
                <a:lnTo>
                  <a:pt x="8145" y="57742"/>
                </a:lnTo>
                <a:lnTo>
                  <a:pt x="8145" y="58483"/>
                </a:lnTo>
                <a:close/>
              </a:path>
              <a:path w="155575" h="160654">
                <a:moveTo>
                  <a:pt x="92661" y="152500"/>
                </a:moveTo>
                <a:lnTo>
                  <a:pt x="77750" y="152500"/>
                </a:lnTo>
                <a:lnTo>
                  <a:pt x="105078" y="139661"/>
                </a:lnTo>
                <a:lnTo>
                  <a:pt x="124770" y="110303"/>
                </a:lnTo>
                <a:lnTo>
                  <a:pt x="136687" y="78170"/>
                </a:lnTo>
                <a:lnTo>
                  <a:pt x="140690" y="57002"/>
                </a:lnTo>
                <a:lnTo>
                  <a:pt x="139765" y="48119"/>
                </a:lnTo>
                <a:lnTo>
                  <a:pt x="137173" y="40346"/>
                </a:lnTo>
                <a:lnTo>
                  <a:pt x="133193" y="33683"/>
                </a:lnTo>
                <a:lnTo>
                  <a:pt x="128102" y="28131"/>
                </a:lnTo>
                <a:lnTo>
                  <a:pt x="124400" y="23689"/>
                </a:lnTo>
                <a:lnTo>
                  <a:pt x="122919" y="22208"/>
                </a:lnTo>
                <a:lnTo>
                  <a:pt x="122919" y="9623"/>
                </a:lnTo>
                <a:lnTo>
                  <a:pt x="131064" y="0"/>
                </a:lnTo>
                <a:lnTo>
                  <a:pt x="139950" y="0"/>
                </a:lnTo>
                <a:lnTo>
                  <a:pt x="145191" y="1226"/>
                </a:lnTo>
                <a:lnTo>
                  <a:pt x="150224" y="5367"/>
                </a:lnTo>
                <a:lnTo>
                  <a:pt x="154007" y="13117"/>
                </a:lnTo>
                <a:lnTo>
                  <a:pt x="155500" y="25170"/>
                </a:lnTo>
                <a:lnTo>
                  <a:pt x="151450" y="54145"/>
                </a:lnTo>
                <a:lnTo>
                  <a:pt x="138099" y="99847"/>
                </a:lnTo>
                <a:lnTo>
                  <a:pt x="113640" y="142078"/>
                </a:lnTo>
                <a:lnTo>
                  <a:pt x="92661" y="152500"/>
                </a:lnTo>
                <a:close/>
              </a:path>
              <a:path w="155575" h="160654">
                <a:moveTo>
                  <a:pt x="76269" y="160643"/>
                </a:moveTo>
                <a:lnTo>
                  <a:pt x="61991" y="159128"/>
                </a:lnTo>
                <a:lnTo>
                  <a:pt x="46464" y="152963"/>
                </a:lnTo>
                <a:lnTo>
                  <a:pt x="33992" y="139719"/>
                </a:lnTo>
                <a:lnTo>
                  <a:pt x="28878" y="116966"/>
                </a:lnTo>
                <a:lnTo>
                  <a:pt x="29815" y="104797"/>
                </a:lnTo>
                <a:lnTo>
                  <a:pt x="33043" y="90130"/>
                </a:lnTo>
                <a:lnTo>
                  <a:pt x="39187" y="70744"/>
                </a:lnTo>
                <a:lnTo>
                  <a:pt x="48871" y="44417"/>
                </a:lnTo>
                <a:lnTo>
                  <a:pt x="50734" y="38923"/>
                </a:lnTo>
                <a:lnTo>
                  <a:pt x="52666" y="32665"/>
                </a:lnTo>
                <a:lnTo>
                  <a:pt x="54182" y="25991"/>
                </a:lnTo>
                <a:lnTo>
                  <a:pt x="54795" y="19247"/>
                </a:lnTo>
                <a:lnTo>
                  <a:pt x="54795" y="8143"/>
                </a:lnTo>
                <a:lnTo>
                  <a:pt x="67308" y="8143"/>
                </a:lnTo>
                <a:lnTo>
                  <a:pt x="68123" y="8698"/>
                </a:lnTo>
                <a:lnTo>
                  <a:pt x="74140" y="18114"/>
                </a:lnTo>
                <a:lnTo>
                  <a:pt x="76269" y="29611"/>
                </a:lnTo>
                <a:lnTo>
                  <a:pt x="76269" y="36274"/>
                </a:lnTo>
                <a:lnTo>
                  <a:pt x="74047" y="40716"/>
                </a:lnTo>
                <a:lnTo>
                  <a:pt x="71826" y="47378"/>
                </a:lnTo>
                <a:lnTo>
                  <a:pt x="63900" y="68430"/>
                </a:lnTo>
                <a:lnTo>
                  <a:pt x="57294" y="88095"/>
                </a:lnTo>
                <a:lnTo>
                  <a:pt x="52770" y="106093"/>
                </a:lnTo>
                <a:lnTo>
                  <a:pt x="51092" y="122148"/>
                </a:lnTo>
                <a:lnTo>
                  <a:pt x="52654" y="134698"/>
                </a:lnTo>
                <a:lnTo>
                  <a:pt x="57479" y="144264"/>
                </a:lnTo>
                <a:lnTo>
                  <a:pt x="65775" y="150360"/>
                </a:lnTo>
                <a:lnTo>
                  <a:pt x="77750" y="152500"/>
                </a:lnTo>
                <a:lnTo>
                  <a:pt x="92661" y="152500"/>
                </a:lnTo>
                <a:lnTo>
                  <a:pt x="76269" y="160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80B76ADD-E148-42E4-8EB9-DF4190F36732}"/>
              </a:ext>
            </a:extLst>
          </p:cNvPr>
          <p:cNvSpPr/>
          <p:nvPr/>
        </p:nvSpPr>
        <p:spPr>
          <a:xfrm>
            <a:off x="9048973" y="5133719"/>
            <a:ext cx="64769" cy="247015"/>
          </a:xfrm>
          <a:custGeom>
            <a:avLst/>
            <a:gdLst/>
            <a:ahLst/>
            <a:cxnLst/>
            <a:rect l="l" t="t" r="r" b="b"/>
            <a:pathLst>
              <a:path w="64770" h="247014">
                <a:moveTo>
                  <a:pt x="64421" y="246518"/>
                </a:moveTo>
                <a:lnTo>
                  <a:pt x="59239" y="246518"/>
                </a:lnTo>
                <a:lnTo>
                  <a:pt x="29365" y="217727"/>
                </a:lnTo>
                <a:lnTo>
                  <a:pt x="11292" y="184981"/>
                </a:lnTo>
                <a:lnTo>
                  <a:pt x="2383" y="152095"/>
                </a:lnTo>
                <a:lnTo>
                  <a:pt x="0" y="122888"/>
                </a:lnTo>
                <a:lnTo>
                  <a:pt x="2591" y="92340"/>
                </a:lnTo>
                <a:lnTo>
                  <a:pt x="11847" y="59501"/>
                </a:lnTo>
                <a:lnTo>
                  <a:pt x="29989" y="27633"/>
                </a:lnTo>
                <a:lnTo>
                  <a:pt x="59239" y="0"/>
                </a:lnTo>
                <a:lnTo>
                  <a:pt x="64421" y="0"/>
                </a:lnTo>
                <a:lnTo>
                  <a:pt x="64421" y="3701"/>
                </a:lnTo>
                <a:lnTo>
                  <a:pt x="62201" y="5922"/>
                </a:lnTo>
                <a:lnTo>
                  <a:pt x="46593" y="22336"/>
                </a:lnTo>
                <a:lnTo>
                  <a:pt x="31749" y="46175"/>
                </a:lnTo>
                <a:lnTo>
                  <a:pt x="20653" y="79315"/>
                </a:lnTo>
                <a:lnTo>
                  <a:pt x="16291" y="123629"/>
                </a:lnTo>
                <a:lnTo>
                  <a:pt x="18767" y="156364"/>
                </a:lnTo>
                <a:lnTo>
                  <a:pt x="26658" y="187294"/>
                </a:lnTo>
                <a:lnTo>
                  <a:pt x="40657" y="215448"/>
                </a:lnTo>
                <a:lnTo>
                  <a:pt x="61459" y="239855"/>
                </a:lnTo>
                <a:lnTo>
                  <a:pt x="63682" y="242076"/>
                </a:lnTo>
                <a:lnTo>
                  <a:pt x="64421" y="242076"/>
                </a:lnTo>
                <a:lnTo>
                  <a:pt x="64421" y="246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90118189-CBBE-4E60-A7AC-536607CA57F7}"/>
              </a:ext>
            </a:extLst>
          </p:cNvPr>
          <p:cNvSpPr/>
          <p:nvPr/>
        </p:nvSpPr>
        <p:spPr>
          <a:xfrm>
            <a:off x="9141529" y="5164066"/>
            <a:ext cx="83820" cy="157480"/>
          </a:xfrm>
          <a:custGeom>
            <a:avLst/>
            <a:gdLst/>
            <a:ahLst/>
            <a:cxnLst/>
            <a:rect l="l" t="t" r="r" b="b"/>
            <a:pathLst>
              <a:path w="83820" h="157479">
                <a:moveTo>
                  <a:pt x="52572" y="48119"/>
                </a:moveTo>
                <a:lnTo>
                  <a:pt x="33319" y="48119"/>
                </a:lnTo>
                <a:lnTo>
                  <a:pt x="38873" y="25054"/>
                </a:lnTo>
                <a:lnTo>
                  <a:pt x="41095" y="15731"/>
                </a:lnTo>
                <a:lnTo>
                  <a:pt x="41650" y="13348"/>
                </a:lnTo>
                <a:lnTo>
                  <a:pt x="42205" y="11104"/>
                </a:lnTo>
                <a:lnTo>
                  <a:pt x="44428" y="4441"/>
                </a:lnTo>
                <a:lnTo>
                  <a:pt x="48129" y="0"/>
                </a:lnTo>
                <a:lnTo>
                  <a:pt x="59238" y="0"/>
                </a:lnTo>
                <a:lnTo>
                  <a:pt x="62200" y="3701"/>
                </a:lnTo>
                <a:lnTo>
                  <a:pt x="62200" y="10364"/>
                </a:lnTo>
                <a:lnTo>
                  <a:pt x="61459" y="11844"/>
                </a:lnTo>
                <a:lnTo>
                  <a:pt x="52572" y="48119"/>
                </a:lnTo>
                <a:close/>
              </a:path>
              <a:path w="83820" h="157479">
                <a:moveTo>
                  <a:pt x="83673" y="57002"/>
                </a:moveTo>
                <a:lnTo>
                  <a:pt x="0" y="57002"/>
                </a:lnTo>
                <a:lnTo>
                  <a:pt x="0" y="48119"/>
                </a:lnTo>
                <a:lnTo>
                  <a:pt x="83673" y="48119"/>
                </a:lnTo>
                <a:lnTo>
                  <a:pt x="83673" y="57002"/>
                </a:lnTo>
                <a:close/>
              </a:path>
              <a:path w="83820" h="157479">
                <a:moveTo>
                  <a:pt x="39243" y="156942"/>
                </a:moveTo>
                <a:lnTo>
                  <a:pt x="29144" y="155334"/>
                </a:lnTo>
                <a:lnTo>
                  <a:pt x="20640" y="150742"/>
                </a:lnTo>
                <a:lnTo>
                  <a:pt x="14774" y="143513"/>
                </a:lnTo>
                <a:lnTo>
                  <a:pt x="12588" y="133993"/>
                </a:lnTo>
                <a:lnTo>
                  <a:pt x="12588" y="130291"/>
                </a:lnTo>
                <a:lnTo>
                  <a:pt x="16290" y="115485"/>
                </a:lnTo>
                <a:lnTo>
                  <a:pt x="31100" y="57002"/>
                </a:lnTo>
                <a:lnTo>
                  <a:pt x="50352" y="57002"/>
                </a:lnTo>
                <a:lnTo>
                  <a:pt x="32581" y="128070"/>
                </a:lnTo>
                <a:lnTo>
                  <a:pt x="31839" y="130291"/>
                </a:lnTo>
                <a:lnTo>
                  <a:pt x="31100" y="135473"/>
                </a:lnTo>
                <a:lnTo>
                  <a:pt x="31100" y="147318"/>
                </a:lnTo>
                <a:lnTo>
                  <a:pt x="34800" y="150279"/>
                </a:lnTo>
                <a:lnTo>
                  <a:pt x="58942" y="150279"/>
                </a:lnTo>
                <a:lnTo>
                  <a:pt x="57513" y="151563"/>
                </a:lnTo>
                <a:lnTo>
                  <a:pt x="39243" y="156942"/>
                </a:lnTo>
                <a:close/>
              </a:path>
              <a:path w="83820" h="157479">
                <a:moveTo>
                  <a:pt x="58942" y="150279"/>
                </a:moveTo>
                <a:lnTo>
                  <a:pt x="39985" y="150279"/>
                </a:lnTo>
                <a:lnTo>
                  <a:pt x="49762" y="147839"/>
                </a:lnTo>
                <a:lnTo>
                  <a:pt x="58775" y="141303"/>
                </a:lnTo>
                <a:lnTo>
                  <a:pt x="66538" y="131853"/>
                </a:lnTo>
                <a:lnTo>
                  <a:pt x="72566" y="120667"/>
                </a:lnTo>
                <a:lnTo>
                  <a:pt x="74788" y="116966"/>
                </a:lnTo>
                <a:lnTo>
                  <a:pt x="74788" y="116226"/>
                </a:lnTo>
                <a:lnTo>
                  <a:pt x="82192" y="116226"/>
                </a:lnTo>
                <a:lnTo>
                  <a:pt x="82192" y="119187"/>
                </a:lnTo>
                <a:lnTo>
                  <a:pt x="79335" y="126648"/>
                </a:lnTo>
                <a:lnTo>
                  <a:pt x="70993" y="139452"/>
                </a:lnTo>
                <a:lnTo>
                  <a:pt x="58942" y="150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1E943CDE-BC54-4E10-8C14-288A8455472E}"/>
              </a:ext>
            </a:extLst>
          </p:cNvPr>
          <p:cNvSpPr/>
          <p:nvPr/>
        </p:nvSpPr>
        <p:spPr>
          <a:xfrm>
            <a:off x="9346271" y="516555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133"/>
                </a:lnTo>
              </a:path>
            </a:pathLst>
          </a:custGeom>
          <a:ln w="12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FF555431-69EB-4189-8AB6-71089B056625}"/>
              </a:ext>
            </a:extLst>
          </p:cNvPr>
          <p:cNvSpPr/>
          <p:nvPr/>
        </p:nvSpPr>
        <p:spPr>
          <a:xfrm>
            <a:off x="9255561" y="525697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416" y="0"/>
                </a:lnTo>
              </a:path>
            </a:pathLst>
          </a:custGeom>
          <a:ln w="125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C10141CD-86A7-40D4-995B-907C4FC13F92}"/>
              </a:ext>
            </a:extLst>
          </p:cNvPr>
          <p:cNvSpPr/>
          <p:nvPr/>
        </p:nvSpPr>
        <p:spPr>
          <a:xfrm>
            <a:off x="9346271" y="526327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133"/>
                </a:lnTo>
              </a:path>
            </a:pathLst>
          </a:custGeom>
          <a:ln w="12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34FC355E-749B-429D-857F-3116187E35A9}"/>
              </a:ext>
            </a:extLst>
          </p:cNvPr>
          <p:cNvSpPr/>
          <p:nvPr/>
        </p:nvSpPr>
        <p:spPr>
          <a:xfrm>
            <a:off x="9482154" y="5154448"/>
            <a:ext cx="90805" cy="164465"/>
          </a:xfrm>
          <a:custGeom>
            <a:avLst/>
            <a:gdLst/>
            <a:ahLst/>
            <a:cxnLst/>
            <a:rect l="l" t="t" r="r" b="b"/>
            <a:pathLst>
              <a:path w="90804" h="164464">
                <a:moveTo>
                  <a:pt x="0" y="25170"/>
                </a:moveTo>
                <a:lnTo>
                  <a:pt x="0" y="16286"/>
                </a:lnTo>
                <a:lnTo>
                  <a:pt x="9718" y="15927"/>
                </a:lnTo>
                <a:lnTo>
                  <a:pt x="22213" y="13973"/>
                </a:lnTo>
                <a:lnTo>
                  <a:pt x="35819" y="9103"/>
                </a:lnTo>
                <a:lnTo>
                  <a:pt x="48870" y="0"/>
                </a:lnTo>
                <a:lnTo>
                  <a:pt x="55535" y="0"/>
                </a:lnTo>
                <a:lnTo>
                  <a:pt x="56276" y="740"/>
                </a:lnTo>
                <a:lnTo>
                  <a:pt x="56276" y="17767"/>
                </a:lnTo>
                <a:lnTo>
                  <a:pt x="36283" y="17767"/>
                </a:lnTo>
                <a:lnTo>
                  <a:pt x="25511" y="22046"/>
                </a:lnTo>
                <a:lnTo>
                  <a:pt x="15086" y="24244"/>
                </a:lnTo>
                <a:lnTo>
                  <a:pt x="6189" y="25054"/>
                </a:lnTo>
                <a:lnTo>
                  <a:pt x="0" y="25170"/>
                </a:lnTo>
                <a:close/>
              </a:path>
              <a:path w="90804" h="164464">
                <a:moveTo>
                  <a:pt x="80712" y="155461"/>
                </a:moveTo>
                <a:lnTo>
                  <a:pt x="11107" y="155461"/>
                </a:lnTo>
                <a:lnTo>
                  <a:pt x="25662" y="154871"/>
                </a:lnTo>
                <a:lnTo>
                  <a:pt x="33136" y="152963"/>
                </a:lnTo>
                <a:lnTo>
                  <a:pt x="35890" y="149527"/>
                </a:lnTo>
                <a:lnTo>
                  <a:pt x="36283" y="144357"/>
                </a:lnTo>
                <a:lnTo>
                  <a:pt x="36283" y="17767"/>
                </a:lnTo>
                <a:lnTo>
                  <a:pt x="56276" y="17767"/>
                </a:lnTo>
                <a:lnTo>
                  <a:pt x="56276" y="144357"/>
                </a:lnTo>
                <a:lnTo>
                  <a:pt x="56658" y="149527"/>
                </a:lnTo>
                <a:lnTo>
                  <a:pt x="59330" y="152963"/>
                </a:lnTo>
                <a:lnTo>
                  <a:pt x="66585" y="154871"/>
                </a:lnTo>
                <a:lnTo>
                  <a:pt x="80712" y="155461"/>
                </a:lnTo>
                <a:close/>
              </a:path>
              <a:path w="90804" h="164464">
                <a:moveTo>
                  <a:pt x="2221" y="164345"/>
                </a:moveTo>
                <a:lnTo>
                  <a:pt x="2221" y="155461"/>
                </a:lnTo>
                <a:lnTo>
                  <a:pt x="90338" y="155461"/>
                </a:lnTo>
                <a:lnTo>
                  <a:pt x="90338" y="163605"/>
                </a:lnTo>
                <a:lnTo>
                  <a:pt x="45908" y="163605"/>
                </a:lnTo>
                <a:lnTo>
                  <a:pt x="2221" y="164345"/>
                </a:lnTo>
                <a:close/>
              </a:path>
              <a:path w="90804" h="164464">
                <a:moveTo>
                  <a:pt x="90338" y="164345"/>
                </a:moveTo>
                <a:lnTo>
                  <a:pt x="45908" y="163605"/>
                </a:lnTo>
                <a:lnTo>
                  <a:pt x="90338" y="163605"/>
                </a:lnTo>
                <a:lnTo>
                  <a:pt x="90338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CD07F472-EA30-49A6-86B6-18732CCC798F}"/>
              </a:ext>
            </a:extLst>
          </p:cNvPr>
          <p:cNvSpPr/>
          <p:nvPr/>
        </p:nvSpPr>
        <p:spPr>
          <a:xfrm>
            <a:off x="9613958" y="5133720"/>
            <a:ext cx="64769" cy="247015"/>
          </a:xfrm>
          <a:custGeom>
            <a:avLst/>
            <a:gdLst/>
            <a:ahLst/>
            <a:cxnLst/>
            <a:rect l="l" t="t" r="r" b="b"/>
            <a:pathLst>
              <a:path w="64770" h="247014">
                <a:moveTo>
                  <a:pt x="2961" y="246518"/>
                </a:moveTo>
                <a:lnTo>
                  <a:pt x="740" y="246518"/>
                </a:lnTo>
                <a:lnTo>
                  <a:pt x="0" y="245037"/>
                </a:lnTo>
                <a:lnTo>
                  <a:pt x="0" y="242076"/>
                </a:lnTo>
                <a:lnTo>
                  <a:pt x="4442" y="238374"/>
                </a:lnTo>
                <a:lnTo>
                  <a:pt x="22398" y="217311"/>
                </a:lnTo>
                <a:lnTo>
                  <a:pt x="35911" y="190903"/>
                </a:lnTo>
                <a:lnTo>
                  <a:pt x="44427" y="159359"/>
                </a:lnTo>
                <a:lnTo>
                  <a:pt x="47389" y="122888"/>
                </a:lnTo>
                <a:lnTo>
                  <a:pt x="43351" y="80576"/>
                </a:lnTo>
                <a:lnTo>
                  <a:pt x="32857" y="48119"/>
                </a:lnTo>
                <a:lnTo>
                  <a:pt x="18337" y="23990"/>
                </a:lnTo>
                <a:lnTo>
                  <a:pt x="2221" y="6662"/>
                </a:lnTo>
                <a:lnTo>
                  <a:pt x="740" y="4441"/>
                </a:lnTo>
                <a:lnTo>
                  <a:pt x="0" y="3701"/>
                </a:lnTo>
                <a:lnTo>
                  <a:pt x="0" y="0"/>
                </a:lnTo>
                <a:lnTo>
                  <a:pt x="4442" y="0"/>
                </a:lnTo>
                <a:lnTo>
                  <a:pt x="34744" y="28790"/>
                </a:lnTo>
                <a:lnTo>
                  <a:pt x="53036" y="61536"/>
                </a:lnTo>
                <a:lnTo>
                  <a:pt x="62026" y="94422"/>
                </a:lnTo>
                <a:lnTo>
                  <a:pt x="64421" y="123629"/>
                </a:lnTo>
                <a:lnTo>
                  <a:pt x="63090" y="144808"/>
                </a:lnTo>
                <a:lnTo>
                  <a:pt x="53487" y="183280"/>
                </a:lnTo>
                <a:lnTo>
                  <a:pt x="32741" y="219971"/>
                </a:lnTo>
                <a:lnTo>
                  <a:pt x="8630" y="243499"/>
                </a:lnTo>
                <a:lnTo>
                  <a:pt x="2961" y="246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C5A3A36A-5B5F-4036-AD58-E843FE2D0423}"/>
              </a:ext>
            </a:extLst>
          </p:cNvPr>
          <p:cNvSpPr/>
          <p:nvPr/>
        </p:nvSpPr>
        <p:spPr>
          <a:xfrm>
            <a:off x="9740575" y="5146300"/>
            <a:ext cx="92710" cy="424180"/>
          </a:xfrm>
          <a:custGeom>
            <a:avLst/>
            <a:gdLst/>
            <a:ahLst/>
            <a:cxnLst/>
            <a:rect l="l" t="t" r="r" b="b"/>
            <a:pathLst>
              <a:path w="92709" h="424179">
                <a:moveTo>
                  <a:pt x="4442" y="424188"/>
                </a:moveTo>
                <a:lnTo>
                  <a:pt x="2221" y="424188"/>
                </a:lnTo>
                <a:lnTo>
                  <a:pt x="0" y="423448"/>
                </a:lnTo>
                <a:lnTo>
                  <a:pt x="0" y="419746"/>
                </a:lnTo>
                <a:lnTo>
                  <a:pt x="2961" y="416045"/>
                </a:lnTo>
                <a:lnTo>
                  <a:pt x="16799" y="399631"/>
                </a:lnTo>
                <a:lnTo>
                  <a:pt x="30914" y="378568"/>
                </a:lnTo>
                <a:lnTo>
                  <a:pt x="55534" y="318326"/>
                </a:lnTo>
                <a:lnTo>
                  <a:pt x="65161" y="265950"/>
                </a:lnTo>
                <a:lnTo>
                  <a:pt x="68123" y="212464"/>
                </a:lnTo>
                <a:lnTo>
                  <a:pt x="67418" y="187028"/>
                </a:lnTo>
                <a:lnTo>
                  <a:pt x="61563" y="135323"/>
                </a:lnTo>
                <a:lnTo>
                  <a:pt x="44289" y="73092"/>
                </a:lnTo>
                <a:lnTo>
                  <a:pt x="15873" y="23377"/>
                </a:lnTo>
                <a:lnTo>
                  <a:pt x="0" y="5182"/>
                </a:lnTo>
                <a:lnTo>
                  <a:pt x="0" y="740"/>
                </a:lnTo>
                <a:lnTo>
                  <a:pt x="2221" y="0"/>
                </a:lnTo>
                <a:lnTo>
                  <a:pt x="4442" y="0"/>
                </a:lnTo>
                <a:lnTo>
                  <a:pt x="37023" y="31092"/>
                </a:lnTo>
                <a:lnTo>
                  <a:pt x="65381" y="77649"/>
                </a:lnTo>
                <a:lnTo>
                  <a:pt x="82285" y="125387"/>
                </a:lnTo>
                <a:lnTo>
                  <a:pt x="90442" y="171320"/>
                </a:lnTo>
                <a:lnTo>
                  <a:pt x="92559" y="212464"/>
                </a:lnTo>
                <a:lnTo>
                  <a:pt x="88301" y="268877"/>
                </a:lnTo>
                <a:lnTo>
                  <a:pt x="76268" y="318974"/>
                </a:lnTo>
                <a:lnTo>
                  <a:pt x="57571" y="362270"/>
                </a:lnTo>
                <a:lnTo>
                  <a:pt x="33319" y="398278"/>
                </a:lnTo>
                <a:lnTo>
                  <a:pt x="10516" y="420764"/>
                </a:lnTo>
                <a:lnTo>
                  <a:pt x="4442" y="424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3D3BC528-B6B6-4BFE-900E-D05055C5961E}"/>
              </a:ext>
            </a:extLst>
          </p:cNvPr>
          <p:cNvSpPr/>
          <p:nvPr/>
        </p:nvSpPr>
        <p:spPr>
          <a:xfrm>
            <a:off x="10005664" y="5324341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732" y="0"/>
                </a:lnTo>
              </a:path>
            </a:pathLst>
          </a:custGeom>
          <a:ln w="14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D5A8BA5D-1CB4-4D40-8DA1-FB73D6BAA55F}"/>
              </a:ext>
            </a:extLst>
          </p:cNvPr>
          <p:cNvSpPr/>
          <p:nvPr/>
        </p:nvSpPr>
        <p:spPr>
          <a:xfrm>
            <a:off x="10005664" y="5393189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732" y="0"/>
                </a:lnTo>
              </a:path>
            </a:pathLst>
          </a:custGeom>
          <a:ln w="14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7A540B4D-BE1F-474E-AA41-455A1022A75B}"/>
              </a:ext>
            </a:extLst>
          </p:cNvPr>
          <p:cNvSpPr/>
          <p:nvPr/>
        </p:nvSpPr>
        <p:spPr>
          <a:xfrm>
            <a:off x="10390718" y="5211447"/>
            <a:ext cx="117475" cy="236220"/>
          </a:xfrm>
          <a:custGeom>
            <a:avLst/>
            <a:gdLst/>
            <a:ahLst/>
            <a:cxnLst/>
            <a:rect l="l" t="t" r="r" b="b"/>
            <a:pathLst>
              <a:path w="117475" h="236220">
                <a:moveTo>
                  <a:pt x="0" y="34053"/>
                </a:moveTo>
                <a:lnTo>
                  <a:pt x="0" y="22949"/>
                </a:lnTo>
                <a:lnTo>
                  <a:pt x="11732" y="22590"/>
                </a:lnTo>
                <a:lnTo>
                  <a:pt x="28324" y="20080"/>
                </a:lnTo>
                <a:lnTo>
                  <a:pt x="46859" y="13267"/>
                </a:lnTo>
                <a:lnTo>
                  <a:pt x="64421" y="0"/>
                </a:lnTo>
                <a:lnTo>
                  <a:pt x="72568" y="0"/>
                </a:lnTo>
                <a:lnTo>
                  <a:pt x="72568" y="24429"/>
                </a:lnTo>
                <a:lnTo>
                  <a:pt x="46651" y="24429"/>
                </a:lnTo>
                <a:lnTo>
                  <a:pt x="32593" y="29993"/>
                </a:lnTo>
                <a:lnTo>
                  <a:pt x="19160" y="32850"/>
                </a:lnTo>
                <a:lnTo>
                  <a:pt x="7809" y="33903"/>
                </a:lnTo>
                <a:lnTo>
                  <a:pt x="0" y="34053"/>
                </a:lnTo>
                <a:close/>
              </a:path>
              <a:path w="117475" h="236220">
                <a:moveTo>
                  <a:pt x="105889" y="225049"/>
                </a:moveTo>
                <a:lnTo>
                  <a:pt x="13328" y="225049"/>
                </a:lnTo>
                <a:lnTo>
                  <a:pt x="31968" y="224158"/>
                </a:lnTo>
                <a:lnTo>
                  <a:pt x="41930" y="221255"/>
                </a:lnTo>
                <a:lnTo>
                  <a:pt x="45922" y="215992"/>
                </a:lnTo>
                <a:lnTo>
                  <a:pt x="46651" y="208022"/>
                </a:lnTo>
                <a:lnTo>
                  <a:pt x="46651" y="24429"/>
                </a:lnTo>
                <a:lnTo>
                  <a:pt x="72568" y="24429"/>
                </a:lnTo>
                <a:lnTo>
                  <a:pt x="72568" y="208022"/>
                </a:lnTo>
                <a:lnTo>
                  <a:pt x="73297" y="216304"/>
                </a:lnTo>
                <a:lnTo>
                  <a:pt x="77288" y="221533"/>
                </a:lnTo>
                <a:lnTo>
                  <a:pt x="87250" y="224262"/>
                </a:lnTo>
                <a:lnTo>
                  <a:pt x="105889" y="225049"/>
                </a:lnTo>
                <a:close/>
              </a:path>
              <a:path w="117475" h="236220">
                <a:moveTo>
                  <a:pt x="2222" y="236153"/>
                </a:moveTo>
                <a:lnTo>
                  <a:pt x="2222" y="225049"/>
                </a:lnTo>
                <a:lnTo>
                  <a:pt x="116995" y="225049"/>
                </a:lnTo>
                <a:lnTo>
                  <a:pt x="116995" y="234673"/>
                </a:lnTo>
                <a:lnTo>
                  <a:pt x="59239" y="234673"/>
                </a:lnTo>
                <a:lnTo>
                  <a:pt x="30175" y="234858"/>
                </a:lnTo>
                <a:lnTo>
                  <a:pt x="14463" y="235297"/>
                </a:lnTo>
                <a:lnTo>
                  <a:pt x="2222" y="236153"/>
                </a:lnTo>
                <a:close/>
              </a:path>
              <a:path w="117475" h="236220">
                <a:moveTo>
                  <a:pt x="116995" y="236153"/>
                </a:moveTo>
                <a:lnTo>
                  <a:pt x="104743" y="235297"/>
                </a:lnTo>
                <a:lnTo>
                  <a:pt x="88951" y="234858"/>
                </a:lnTo>
                <a:lnTo>
                  <a:pt x="59239" y="234673"/>
                </a:lnTo>
                <a:lnTo>
                  <a:pt x="116995" y="234673"/>
                </a:lnTo>
                <a:lnTo>
                  <a:pt x="116995" y="236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90D83D79-993C-4E59-B4DB-5EED253768CC}"/>
              </a:ext>
            </a:extLst>
          </p:cNvPr>
          <p:cNvSpPr/>
          <p:nvPr/>
        </p:nvSpPr>
        <p:spPr>
          <a:xfrm>
            <a:off x="6515801" y="5585300"/>
            <a:ext cx="90805" cy="164465"/>
          </a:xfrm>
          <a:custGeom>
            <a:avLst/>
            <a:gdLst/>
            <a:ahLst/>
            <a:cxnLst/>
            <a:rect l="l" t="t" r="r" b="b"/>
            <a:pathLst>
              <a:path w="90804" h="164464">
                <a:moveTo>
                  <a:pt x="0" y="25170"/>
                </a:moveTo>
                <a:lnTo>
                  <a:pt x="0" y="16286"/>
                </a:lnTo>
                <a:lnTo>
                  <a:pt x="9707" y="15927"/>
                </a:lnTo>
                <a:lnTo>
                  <a:pt x="22121" y="13973"/>
                </a:lnTo>
                <a:lnTo>
                  <a:pt x="35508" y="9103"/>
                </a:lnTo>
                <a:lnTo>
                  <a:pt x="48131" y="0"/>
                </a:lnTo>
                <a:lnTo>
                  <a:pt x="55535" y="0"/>
                </a:lnTo>
                <a:lnTo>
                  <a:pt x="55535" y="17767"/>
                </a:lnTo>
                <a:lnTo>
                  <a:pt x="35542" y="17767"/>
                </a:lnTo>
                <a:lnTo>
                  <a:pt x="25199" y="22046"/>
                </a:lnTo>
                <a:lnTo>
                  <a:pt x="14994" y="24244"/>
                </a:lnTo>
                <a:lnTo>
                  <a:pt x="6178" y="25054"/>
                </a:lnTo>
                <a:lnTo>
                  <a:pt x="0" y="25170"/>
                </a:lnTo>
                <a:close/>
              </a:path>
              <a:path w="90804" h="164464">
                <a:moveTo>
                  <a:pt x="80712" y="155461"/>
                </a:moveTo>
                <a:lnTo>
                  <a:pt x="11107" y="155461"/>
                </a:lnTo>
                <a:lnTo>
                  <a:pt x="25234" y="154871"/>
                </a:lnTo>
                <a:lnTo>
                  <a:pt x="32488" y="152963"/>
                </a:lnTo>
                <a:lnTo>
                  <a:pt x="35161" y="149527"/>
                </a:lnTo>
                <a:lnTo>
                  <a:pt x="35542" y="144357"/>
                </a:lnTo>
                <a:lnTo>
                  <a:pt x="35542" y="17767"/>
                </a:lnTo>
                <a:lnTo>
                  <a:pt x="55535" y="17767"/>
                </a:lnTo>
                <a:lnTo>
                  <a:pt x="55535" y="144357"/>
                </a:lnTo>
                <a:lnTo>
                  <a:pt x="55929" y="149527"/>
                </a:lnTo>
                <a:lnTo>
                  <a:pt x="58682" y="152963"/>
                </a:lnTo>
                <a:lnTo>
                  <a:pt x="66157" y="154871"/>
                </a:lnTo>
                <a:lnTo>
                  <a:pt x="80712" y="155461"/>
                </a:lnTo>
                <a:close/>
              </a:path>
              <a:path w="90804" h="164464">
                <a:moveTo>
                  <a:pt x="1480" y="164345"/>
                </a:moveTo>
                <a:lnTo>
                  <a:pt x="1480" y="155461"/>
                </a:lnTo>
                <a:lnTo>
                  <a:pt x="90338" y="155461"/>
                </a:lnTo>
                <a:lnTo>
                  <a:pt x="90338" y="163605"/>
                </a:lnTo>
                <a:lnTo>
                  <a:pt x="45909" y="163605"/>
                </a:lnTo>
                <a:lnTo>
                  <a:pt x="1480" y="164345"/>
                </a:lnTo>
                <a:close/>
              </a:path>
              <a:path w="90804" h="164464">
                <a:moveTo>
                  <a:pt x="90338" y="164345"/>
                </a:moveTo>
                <a:lnTo>
                  <a:pt x="45909" y="163605"/>
                </a:lnTo>
                <a:lnTo>
                  <a:pt x="90338" y="163605"/>
                </a:lnTo>
                <a:lnTo>
                  <a:pt x="90338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D1F7CBCC-752A-408E-B81B-734CFB37E763}"/>
              </a:ext>
            </a:extLst>
          </p:cNvPr>
          <p:cNvSpPr/>
          <p:nvPr/>
        </p:nvSpPr>
        <p:spPr>
          <a:xfrm>
            <a:off x="6489139" y="580072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0" y="0"/>
                </a:lnTo>
                <a:lnTo>
                  <a:pt x="140690" y="0"/>
                </a:lnTo>
              </a:path>
            </a:pathLst>
          </a:custGeom>
          <a:ln w="14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45DD67FE-947B-41F3-8C1E-0D0759F23DBF}"/>
              </a:ext>
            </a:extLst>
          </p:cNvPr>
          <p:cNvSpPr/>
          <p:nvPr/>
        </p:nvSpPr>
        <p:spPr>
          <a:xfrm>
            <a:off x="6505434" y="5902142"/>
            <a:ext cx="111125" cy="157480"/>
          </a:xfrm>
          <a:custGeom>
            <a:avLst/>
            <a:gdLst/>
            <a:ahLst/>
            <a:cxnLst/>
            <a:rect l="l" t="t" r="r" b="b"/>
            <a:pathLst>
              <a:path w="111125" h="157479">
                <a:moveTo>
                  <a:pt x="37023" y="111784"/>
                </a:moveTo>
                <a:lnTo>
                  <a:pt x="22179" y="108742"/>
                </a:lnTo>
                <a:lnTo>
                  <a:pt x="10459" y="100217"/>
                </a:lnTo>
                <a:lnTo>
                  <a:pt x="2765" y="87111"/>
                </a:lnTo>
                <a:lnTo>
                  <a:pt x="0" y="70327"/>
                </a:lnTo>
                <a:lnTo>
                  <a:pt x="5472" y="44348"/>
                </a:lnTo>
                <a:lnTo>
                  <a:pt x="19900" y="21838"/>
                </a:lnTo>
                <a:lnTo>
                  <a:pt x="40298" y="5991"/>
                </a:lnTo>
                <a:lnTo>
                  <a:pt x="63681" y="0"/>
                </a:lnTo>
                <a:lnTo>
                  <a:pt x="73989" y="1816"/>
                </a:lnTo>
                <a:lnTo>
                  <a:pt x="81730" y="6199"/>
                </a:lnTo>
                <a:lnTo>
                  <a:pt x="82194" y="6662"/>
                </a:lnTo>
                <a:lnTo>
                  <a:pt x="63681" y="6662"/>
                </a:lnTo>
                <a:lnTo>
                  <a:pt x="57259" y="7553"/>
                </a:lnTo>
                <a:lnTo>
                  <a:pt x="28114" y="40403"/>
                </a:lnTo>
                <a:lnTo>
                  <a:pt x="19992" y="80692"/>
                </a:lnTo>
                <a:lnTo>
                  <a:pt x="21520" y="91889"/>
                </a:lnTo>
                <a:lnTo>
                  <a:pt x="25546" y="99199"/>
                </a:lnTo>
                <a:lnTo>
                  <a:pt x="31238" y="103178"/>
                </a:lnTo>
                <a:lnTo>
                  <a:pt x="37764" y="104381"/>
                </a:lnTo>
                <a:lnTo>
                  <a:pt x="59508" y="104381"/>
                </a:lnTo>
                <a:lnTo>
                  <a:pt x="55906" y="106694"/>
                </a:lnTo>
                <a:lnTo>
                  <a:pt x="47089" y="110315"/>
                </a:lnTo>
                <a:lnTo>
                  <a:pt x="37023" y="111784"/>
                </a:lnTo>
                <a:close/>
              </a:path>
              <a:path w="111125" h="157479">
                <a:moveTo>
                  <a:pt x="108097" y="16286"/>
                </a:moveTo>
                <a:lnTo>
                  <a:pt x="90338" y="16286"/>
                </a:lnTo>
                <a:lnTo>
                  <a:pt x="94781" y="8143"/>
                </a:lnTo>
                <a:lnTo>
                  <a:pt x="105147" y="0"/>
                </a:lnTo>
                <a:lnTo>
                  <a:pt x="110331" y="0"/>
                </a:lnTo>
                <a:lnTo>
                  <a:pt x="111071" y="2220"/>
                </a:lnTo>
                <a:lnTo>
                  <a:pt x="111071" y="5922"/>
                </a:lnTo>
                <a:lnTo>
                  <a:pt x="110331" y="7402"/>
                </a:lnTo>
                <a:lnTo>
                  <a:pt x="108097" y="16286"/>
                </a:lnTo>
                <a:close/>
              </a:path>
              <a:path w="111125" h="157479">
                <a:moveTo>
                  <a:pt x="59508" y="104381"/>
                </a:moveTo>
                <a:lnTo>
                  <a:pt x="37764" y="104381"/>
                </a:lnTo>
                <a:lnTo>
                  <a:pt x="45331" y="103166"/>
                </a:lnTo>
                <a:lnTo>
                  <a:pt x="53314" y="99662"/>
                </a:lnTo>
                <a:lnTo>
                  <a:pt x="61297" y="94075"/>
                </a:lnTo>
                <a:lnTo>
                  <a:pt x="68864" y="86614"/>
                </a:lnTo>
                <a:lnTo>
                  <a:pt x="71826" y="82912"/>
                </a:lnTo>
                <a:lnTo>
                  <a:pt x="71826" y="82172"/>
                </a:lnTo>
                <a:lnTo>
                  <a:pt x="73307" y="77730"/>
                </a:lnTo>
                <a:lnTo>
                  <a:pt x="85154" y="31832"/>
                </a:lnTo>
                <a:lnTo>
                  <a:pt x="85154" y="31092"/>
                </a:lnTo>
                <a:lnTo>
                  <a:pt x="85895" y="29611"/>
                </a:lnTo>
                <a:lnTo>
                  <a:pt x="85895" y="28131"/>
                </a:lnTo>
                <a:lnTo>
                  <a:pt x="84819" y="23839"/>
                </a:lnTo>
                <a:lnTo>
                  <a:pt x="81174" y="16564"/>
                </a:lnTo>
                <a:lnTo>
                  <a:pt x="74336" y="9704"/>
                </a:lnTo>
                <a:lnTo>
                  <a:pt x="63681" y="6662"/>
                </a:lnTo>
                <a:lnTo>
                  <a:pt x="82194" y="6662"/>
                </a:lnTo>
                <a:lnTo>
                  <a:pt x="87110" y="11555"/>
                </a:lnTo>
                <a:lnTo>
                  <a:pt x="90338" y="16286"/>
                </a:lnTo>
                <a:lnTo>
                  <a:pt x="108097" y="16286"/>
                </a:lnTo>
                <a:lnTo>
                  <a:pt x="87620" y="97718"/>
                </a:lnTo>
                <a:lnTo>
                  <a:pt x="68123" y="97718"/>
                </a:lnTo>
                <a:lnTo>
                  <a:pt x="63056" y="102102"/>
                </a:lnTo>
                <a:lnTo>
                  <a:pt x="59508" y="104381"/>
                </a:lnTo>
                <a:close/>
              </a:path>
              <a:path w="111125" h="157479">
                <a:moveTo>
                  <a:pt x="76269" y="148058"/>
                </a:moveTo>
                <a:lnTo>
                  <a:pt x="55535" y="148058"/>
                </a:lnTo>
                <a:lnTo>
                  <a:pt x="55535" y="147318"/>
                </a:lnTo>
                <a:lnTo>
                  <a:pt x="59238" y="133993"/>
                </a:lnTo>
                <a:lnTo>
                  <a:pt x="60938" y="126555"/>
                </a:lnTo>
                <a:lnTo>
                  <a:pt x="63958" y="114468"/>
                </a:lnTo>
                <a:lnTo>
                  <a:pt x="66839" y="103074"/>
                </a:lnTo>
                <a:lnTo>
                  <a:pt x="68123" y="97718"/>
                </a:lnTo>
                <a:lnTo>
                  <a:pt x="87620" y="97718"/>
                </a:lnTo>
                <a:lnTo>
                  <a:pt x="77009" y="139915"/>
                </a:lnTo>
                <a:lnTo>
                  <a:pt x="76269" y="143617"/>
                </a:lnTo>
                <a:lnTo>
                  <a:pt x="76269" y="148058"/>
                </a:lnTo>
                <a:close/>
              </a:path>
              <a:path w="111125" h="157479">
                <a:moveTo>
                  <a:pt x="45909" y="156942"/>
                </a:moveTo>
                <a:lnTo>
                  <a:pt x="34802" y="156942"/>
                </a:lnTo>
                <a:lnTo>
                  <a:pt x="34061" y="154721"/>
                </a:lnTo>
                <a:lnTo>
                  <a:pt x="34061" y="148058"/>
                </a:lnTo>
                <a:lnTo>
                  <a:pt x="94781" y="148058"/>
                </a:lnTo>
                <a:lnTo>
                  <a:pt x="94781" y="156202"/>
                </a:lnTo>
                <a:lnTo>
                  <a:pt x="54795" y="156202"/>
                </a:lnTo>
                <a:lnTo>
                  <a:pt x="45909" y="156942"/>
                </a:lnTo>
                <a:close/>
              </a:path>
              <a:path w="111125" h="157479">
                <a:moveTo>
                  <a:pt x="91819" y="156942"/>
                </a:moveTo>
                <a:lnTo>
                  <a:pt x="89597" y="156942"/>
                </a:lnTo>
                <a:lnTo>
                  <a:pt x="83558" y="156826"/>
                </a:lnTo>
                <a:lnTo>
                  <a:pt x="69813" y="156317"/>
                </a:lnTo>
                <a:lnTo>
                  <a:pt x="62940" y="156202"/>
                </a:lnTo>
                <a:lnTo>
                  <a:pt x="94781" y="156202"/>
                </a:lnTo>
                <a:lnTo>
                  <a:pt x="91819" y="1569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A44EB3DA-27FD-4CA6-9CF6-FEA905007E94}"/>
              </a:ext>
            </a:extLst>
          </p:cNvPr>
          <p:cNvSpPr/>
          <p:nvPr/>
        </p:nvSpPr>
        <p:spPr>
          <a:xfrm>
            <a:off x="6703137" y="5851807"/>
            <a:ext cx="41910" cy="106045"/>
          </a:xfrm>
          <a:custGeom>
            <a:avLst/>
            <a:gdLst/>
            <a:ahLst/>
            <a:cxnLst/>
            <a:rect l="l" t="t" r="r" b="b"/>
            <a:pathLst>
              <a:path w="41910" h="106045">
                <a:moveTo>
                  <a:pt x="22954" y="37014"/>
                </a:moveTo>
                <a:lnTo>
                  <a:pt x="18511" y="37014"/>
                </a:lnTo>
                <a:lnTo>
                  <a:pt x="10621" y="35476"/>
                </a:lnTo>
                <a:lnTo>
                  <a:pt x="4813" y="31369"/>
                </a:lnTo>
                <a:lnTo>
                  <a:pt x="1226" y="25459"/>
                </a:lnTo>
                <a:lnTo>
                  <a:pt x="0" y="18507"/>
                </a:lnTo>
                <a:lnTo>
                  <a:pt x="1226" y="11555"/>
                </a:lnTo>
                <a:lnTo>
                  <a:pt x="4813" y="5644"/>
                </a:lnTo>
                <a:lnTo>
                  <a:pt x="10621" y="1538"/>
                </a:lnTo>
                <a:lnTo>
                  <a:pt x="18511" y="0"/>
                </a:lnTo>
                <a:lnTo>
                  <a:pt x="28034" y="2452"/>
                </a:lnTo>
                <a:lnTo>
                  <a:pt x="35265" y="9623"/>
                </a:lnTo>
                <a:lnTo>
                  <a:pt x="39858" y="21237"/>
                </a:lnTo>
                <a:lnTo>
                  <a:pt x="40938" y="31832"/>
                </a:lnTo>
                <a:lnTo>
                  <a:pt x="31840" y="31832"/>
                </a:lnTo>
                <a:lnTo>
                  <a:pt x="27397" y="36274"/>
                </a:lnTo>
                <a:lnTo>
                  <a:pt x="22954" y="37014"/>
                </a:lnTo>
                <a:close/>
              </a:path>
              <a:path w="41910" h="106045">
                <a:moveTo>
                  <a:pt x="8885" y="105862"/>
                </a:moveTo>
                <a:lnTo>
                  <a:pt x="7404" y="105862"/>
                </a:lnTo>
                <a:lnTo>
                  <a:pt x="5183" y="104381"/>
                </a:lnTo>
                <a:lnTo>
                  <a:pt x="5183" y="99939"/>
                </a:lnTo>
                <a:lnTo>
                  <a:pt x="9626" y="96238"/>
                </a:lnTo>
                <a:lnTo>
                  <a:pt x="18014" y="85631"/>
                </a:lnTo>
                <a:lnTo>
                  <a:pt x="25639" y="71901"/>
                </a:lnTo>
                <a:lnTo>
                  <a:pt x="31181" y="55533"/>
                </a:lnTo>
                <a:lnTo>
                  <a:pt x="33321" y="37014"/>
                </a:lnTo>
                <a:lnTo>
                  <a:pt x="33321" y="31832"/>
                </a:lnTo>
                <a:lnTo>
                  <a:pt x="40938" y="31832"/>
                </a:lnTo>
                <a:lnTo>
                  <a:pt x="41466" y="37014"/>
                </a:lnTo>
                <a:lnTo>
                  <a:pt x="36896" y="65261"/>
                </a:lnTo>
                <a:lnTo>
                  <a:pt x="26564" y="86984"/>
                </a:lnTo>
                <a:lnTo>
                  <a:pt x="15538" y="100934"/>
                </a:lnTo>
                <a:lnTo>
                  <a:pt x="8885" y="105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8EBB8A8F-11C5-41A9-96EB-2B711C2EF4A0}"/>
              </a:ext>
            </a:extLst>
          </p:cNvPr>
          <p:cNvSpPr/>
          <p:nvPr/>
        </p:nvSpPr>
        <p:spPr>
          <a:xfrm>
            <a:off x="7141500" y="5643779"/>
            <a:ext cx="175260" cy="249554"/>
          </a:xfrm>
          <a:custGeom>
            <a:avLst/>
            <a:gdLst/>
            <a:ahLst/>
            <a:cxnLst/>
            <a:rect l="l" t="t" r="r" b="b"/>
            <a:pathLst>
              <a:path w="175260" h="249554">
                <a:moveTo>
                  <a:pt x="147354" y="111044"/>
                </a:moveTo>
                <a:lnTo>
                  <a:pt x="123659" y="111044"/>
                </a:lnTo>
                <a:lnTo>
                  <a:pt x="123659" y="34793"/>
                </a:lnTo>
                <a:lnTo>
                  <a:pt x="122815" y="24175"/>
                </a:lnTo>
                <a:lnTo>
                  <a:pt x="119124" y="18137"/>
                </a:lnTo>
                <a:lnTo>
                  <a:pt x="110851" y="15430"/>
                </a:lnTo>
                <a:lnTo>
                  <a:pt x="96262" y="14805"/>
                </a:lnTo>
                <a:lnTo>
                  <a:pt x="96262" y="3701"/>
                </a:lnTo>
                <a:lnTo>
                  <a:pt x="147354" y="0"/>
                </a:lnTo>
                <a:lnTo>
                  <a:pt x="147354" y="111044"/>
                </a:lnTo>
                <a:close/>
              </a:path>
              <a:path w="175260" h="249554">
                <a:moveTo>
                  <a:pt x="75528" y="249479"/>
                </a:moveTo>
                <a:lnTo>
                  <a:pt x="46545" y="243232"/>
                </a:lnTo>
                <a:lnTo>
                  <a:pt x="22491" y="226159"/>
                </a:lnTo>
                <a:lnTo>
                  <a:pt x="6074" y="200758"/>
                </a:lnTo>
                <a:lnTo>
                  <a:pt x="0" y="169527"/>
                </a:lnTo>
                <a:lnTo>
                  <a:pt x="6548" y="137555"/>
                </a:lnTo>
                <a:lnTo>
                  <a:pt x="24065" y="111969"/>
                </a:lnTo>
                <a:lnTo>
                  <a:pt x="49357" y="94989"/>
                </a:lnTo>
                <a:lnTo>
                  <a:pt x="79231" y="88835"/>
                </a:lnTo>
                <a:lnTo>
                  <a:pt x="92837" y="90535"/>
                </a:lnTo>
                <a:lnTo>
                  <a:pt x="104777" y="95220"/>
                </a:lnTo>
                <a:lnTo>
                  <a:pt x="107341" y="96978"/>
                </a:lnTo>
                <a:lnTo>
                  <a:pt x="80712" y="96978"/>
                </a:lnTo>
                <a:lnTo>
                  <a:pt x="67383" y="98887"/>
                </a:lnTo>
                <a:lnTo>
                  <a:pt x="34617" y="132050"/>
                </a:lnTo>
                <a:lnTo>
                  <a:pt x="29619" y="169527"/>
                </a:lnTo>
                <a:lnTo>
                  <a:pt x="29989" y="181441"/>
                </a:lnTo>
                <a:lnTo>
                  <a:pt x="39985" y="219127"/>
                </a:lnTo>
                <a:lnTo>
                  <a:pt x="77009" y="241335"/>
                </a:lnTo>
                <a:lnTo>
                  <a:pt x="104869" y="241335"/>
                </a:lnTo>
                <a:lnTo>
                  <a:pt x="104222" y="241798"/>
                </a:lnTo>
                <a:lnTo>
                  <a:pt x="91055" y="247339"/>
                </a:lnTo>
                <a:lnTo>
                  <a:pt x="75528" y="249479"/>
                </a:lnTo>
                <a:close/>
              </a:path>
              <a:path w="175260" h="249554">
                <a:moveTo>
                  <a:pt x="104869" y="241335"/>
                </a:moveTo>
                <a:lnTo>
                  <a:pt x="77009" y="241335"/>
                </a:lnTo>
                <a:lnTo>
                  <a:pt x="88602" y="239913"/>
                </a:lnTo>
                <a:lnTo>
                  <a:pt x="99779" y="235506"/>
                </a:lnTo>
                <a:lnTo>
                  <a:pt x="110122" y="227906"/>
                </a:lnTo>
                <a:lnTo>
                  <a:pt x="119216" y="216906"/>
                </a:lnTo>
                <a:lnTo>
                  <a:pt x="122919" y="210983"/>
                </a:lnTo>
                <a:lnTo>
                  <a:pt x="122919" y="123629"/>
                </a:lnTo>
                <a:lnTo>
                  <a:pt x="90477" y="98031"/>
                </a:lnTo>
                <a:lnTo>
                  <a:pt x="80712" y="96978"/>
                </a:lnTo>
                <a:lnTo>
                  <a:pt x="107341" y="96978"/>
                </a:lnTo>
                <a:lnTo>
                  <a:pt x="115051" y="102264"/>
                </a:lnTo>
                <a:lnTo>
                  <a:pt x="123659" y="111044"/>
                </a:lnTo>
                <a:lnTo>
                  <a:pt x="147354" y="111044"/>
                </a:lnTo>
                <a:lnTo>
                  <a:pt x="147354" y="214685"/>
                </a:lnTo>
                <a:lnTo>
                  <a:pt x="148199" y="224991"/>
                </a:lnTo>
                <a:lnTo>
                  <a:pt x="148684" y="225789"/>
                </a:lnTo>
                <a:lnTo>
                  <a:pt x="122919" y="225789"/>
                </a:lnTo>
                <a:lnTo>
                  <a:pt x="114889" y="234175"/>
                </a:lnTo>
                <a:lnTo>
                  <a:pt x="104869" y="241335"/>
                </a:lnTo>
                <a:close/>
              </a:path>
              <a:path w="175260" h="249554">
                <a:moveTo>
                  <a:pt x="122919" y="249479"/>
                </a:moveTo>
                <a:lnTo>
                  <a:pt x="122919" y="225789"/>
                </a:lnTo>
                <a:lnTo>
                  <a:pt x="148684" y="225789"/>
                </a:lnTo>
                <a:lnTo>
                  <a:pt x="151890" y="231064"/>
                </a:lnTo>
                <a:lnTo>
                  <a:pt x="160162" y="233944"/>
                </a:lnTo>
                <a:lnTo>
                  <a:pt x="174752" y="234673"/>
                </a:lnTo>
                <a:lnTo>
                  <a:pt x="174752" y="245037"/>
                </a:lnTo>
                <a:lnTo>
                  <a:pt x="122919" y="249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D2181FC9-D086-44DE-858D-639C4EAB1E5F}"/>
              </a:ext>
            </a:extLst>
          </p:cNvPr>
          <p:cNvSpPr/>
          <p:nvPr/>
        </p:nvSpPr>
        <p:spPr>
          <a:xfrm>
            <a:off x="7338471" y="5652663"/>
            <a:ext cx="75565" cy="236220"/>
          </a:xfrm>
          <a:custGeom>
            <a:avLst/>
            <a:gdLst/>
            <a:ahLst/>
            <a:cxnLst/>
            <a:rect l="l" t="t" r="r" b="b"/>
            <a:pathLst>
              <a:path w="75564" h="236220">
                <a:moveTo>
                  <a:pt x="0" y="236153"/>
                </a:moveTo>
                <a:lnTo>
                  <a:pt x="0" y="225789"/>
                </a:lnTo>
                <a:lnTo>
                  <a:pt x="14277" y="225535"/>
                </a:lnTo>
                <a:lnTo>
                  <a:pt x="22584" y="223753"/>
                </a:lnTo>
                <a:lnTo>
                  <a:pt x="26448" y="218918"/>
                </a:lnTo>
                <a:lnTo>
                  <a:pt x="27397" y="209503"/>
                </a:lnTo>
                <a:lnTo>
                  <a:pt x="27397" y="114745"/>
                </a:lnTo>
                <a:lnTo>
                  <a:pt x="26576" y="104127"/>
                </a:lnTo>
                <a:lnTo>
                  <a:pt x="23047" y="98089"/>
                </a:lnTo>
                <a:lnTo>
                  <a:pt x="15214" y="95382"/>
                </a:lnTo>
                <a:lnTo>
                  <a:pt x="1480" y="94757"/>
                </a:lnTo>
                <a:lnTo>
                  <a:pt x="1480" y="83653"/>
                </a:lnTo>
                <a:lnTo>
                  <a:pt x="50352" y="79951"/>
                </a:lnTo>
                <a:lnTo>
                  <a:pt x="50352" y="210243"/>
                </a:lnTo>
                <a:lnTo>
                  <a:pt x="50954" y="218294"/>
                </a:lnTo>
                <a:lnTo>
                  <a:pt x="54054" y="223013"/>
                </a:lnTo>
                <a:lnTo>
                  <a:pt x="61598" y="225234"/>
                </a:lnTo>
                <a:lnTo>
                  <a:pt x="75528" y="225789"/>
                </a:lnTo>
                <a:lnTo>
                  <a:pt x="75528" y="235413"/>
                </a:lnTo>
                <a:lnTo>
                  <a:pt x="38504" y="235413"/>
                </a:lnTo>
                <a:lnTo>
                  <a:pt x="30614" y="235529"/>
                </a:lnTo>
                <a:lnTo>
                  <a:pt x="9556" y="236038"/>
                </a:lnTo>
                <a:lnTo>
                  <a:pt x="0" y="236153"/>
                </a:lnTo>
                <a:close/>
              </a:path>
              <a:path w="75564" h="236220">
                <a:moveTo>
                  <a:pt x="75528" y="236153"/>
                </a:moveTo>
                <a:lnTo>
                  <a:pt x="66515" y="236038"/>
                </a:lnTo>
                <a:lnTo>
                  <a:pt x="47934" y="235529"/>
                </a:lnTo>
                <a:lnTo>
                  <a:pt x="38504" y="235413"/>
                </a:lnTo>
                <a:lnTo>
                  <a:pt x="75528" y="235413"/>
                </a:lnTo>
                <a:lnTo>
                  <a:pt x="75528" y="236153"/>
                </a:lnTo>
                <a:close/>
              </a:path>
              <a:path w="75564" h="236220">
                <a:moveTo>
                  <a:pt x="33321" y="37014"/>
                </a:moveTo>
                <a:lnTo>
                  <a:pt x="25743" y="35476"/>
                </a:lnTo>
                <a:lnTo>
                  <a:pt x="19900" y="31369"/>
                </a:lnTo>
                <a:lnTo>
                  <a:pt x="16140" y="25459"/>
                </a:lnTo>
                <a:lnTo>
                  <a:pt x="14809" y="18507"/>
                </a:lnTo>
                <a:lnTo>
                  <a:pt x="16140" y="11867"/>
                </a:lnTo>
                <a:lnTo>
                  <a:pt x="19900" y="5922"/>
                </a:lnTo>
                <a:lnTo>
                  <a:pt x="25743" y="1642"/>
                </a:lnTo>
                <a:lnTo>
                  <a:pt x="33321" y="0"/>
                </a:lnTo>
                <a:lnTo>
                  <a:pt x="40275" y="1330"/>
                </a:lnTo>
                <a:lnTo>
                  <a:pt x="46187" y="5089"/>
                </a:lnTo>
                <a:lnTo>
                  <a:pt x="50294" y="10930"/>
                </a:lnTo>
                <a:lnTo>
                  <a:pt x="51833" y="18507"/>
                </a:lnTo>
                <a:lnTo>
                  <a:pt x="50294" y="26083"/>
                </a:lnTo>
                <a:lnTo>
                  <a:pt x="46187" y="31925"/>
                </a:lnTo>
                <a:lnTo>
                  <a:pt x="40275" y="35684"/>
                </a:lnTo>
                <a:lnTo>
                  <a:pt x="33321" y="37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89E4A43A-29D6-4EBE-9FEB-A2F2716CF12C}"/>
              </a:ext>
            </a:extLst>
          </p:cNvPr>
          <p:cNvSpPr/>
          <p:nvPr/>
        </p:nvSpPr>
        <p:spPr>
          <a:xfrm>
            <a:off x="7436214" y="5730399"/>
            <a:ext cx="116839" cy="163195"/>
          </a:xfrm>
          <a:custGeom>
            <a:avLst/>
            <a:gdLst/>
            <a:ahLst/>
            <a:cxnLst/>
            <a:rect l="l" t="t" r="r" b="b"/>
            <a:pathLst>
              <a:path w="116839" h="163195">
                <a:moveTo>
                  <a:pt x="91834" y="154721"/>
                </a:moveTo>
                <a:lnTo>
                  <a:pt x="59238" y="154721"/>
                </a:lnTo>
                <a:lnTo>
                  <a:pt x="77044" y="152246"/>
                </a:lnTo>
                <a:lnTo>
                  <a:pt x="89505" y="145467"/>
                </a:lnTo>
                <a:lnTo>
                  <a:pt x="96828" y="135358"/>
                </a:lnTo>
                <a:lnTo>
                  <a:pt x="99223" y="122888"/>
                </a:lnTo>
                <a:lnTo>
                  <a:pt x="94584" y="107076"/>
                </a:lnTo>
                <a:lnTo>
                  <a:pt x="83766" y="97441"/>
                </a:lnTo>
                <a:lnTo>
                  <a:pt x="71421" y="92386"/>
                </a:lnTo>
                <a:lnTo>
                  <a:pt x="62200" y="90315"/>
                </a:lnTo>
                <a:lnTo>
                  <a:pt x="45851" y="86834"/>
                </a:lnTo>
                <a:lnTo>
                  <a:pt x="33599" y="83560"/>
                </a:lnTo>
                <a:lnTo>
                  <a:pt x="1076" y="52584"/>
                </a:lnTo>
                <a:lnTo>
                  <a:pt x="0" y="43677"/>
                </a:lnTo>
                <a:lnTo>
                  <a:pt x="2869" y="28420"/>
                </a:lnTo>
                <a:lnTo>
                  <a:pt x="12402" y="14343"/>
                </a:lnTo>
                <a:lnTo>
                  <a:pt x="29989" y="4013"/>
                </a:lnTo>
                <a:lnTo>
                  <a:pt x="57016" y="0"/>
                </a:lnTo>
                <a:lnTo>
                  <a:pt x="62535" y="161"/>
                </a:lnTo>
                <a:lnTo>
                  <a:pt x="70623" y="1295"/>
                </a:lnTo>
                <a:lnTo>
                  <a:pt x="80237" y="4372"/>
                </a:lnTo>
                <a:lnTo>
                  <a:pt x="84098" y="6662"/>
                </a:lnTo>
                <a:lnTo>
                  <a:pt x="57016" y="6662"/>
                </a:lnTo>
                <a:lnTo>
                  <a:pt x="37961" y="9172"/>
                </a:lnTo>
                <a:lnTo>
                  <a:pt x="25639" y="15638"/>
                </a:lnTo>
                <a:lnTo>
                  <a:pt x="19009" y="24464"/>
                </a:lnTo>
                <a:lnTo>
                  <a:pt x="17030" y="34053"/>
                </a:lnTo>
                <a:lnTo>
                  <a:pt x="21045" y="46476"/>
                </a:lnTo>
                <a:lnTo>
                  <a:pt x="31377" y="54596"/>
                </a:lnTo>
                <a:lnTo>
                  <a:pt x="45458" y="59663"/>
                </a:lnTo>
                <a:lnTo>
                  <a:pt x="71664" y="65273"/>
                </a:lnTo>
                <a:lnTo>
                  <a:pt x="82192" y="68384"/>
                </a:lnTo>
                <a:lnTo>
                  <a:pt x="114461" y="100876"/>
                </a:lnTo>
                <a:lnTo>
                  <a:pt x="116254" y="113265"/>
                </a:lnTo>
                <a:lnTo>
                  <a:pt x="113073" y="131945"/>
                </a:lnTo>
                <a:lnTo>
                  <a:pt x="103018" y="147781"/>
                </a:lnTo>
                <a:lnTo>
                  <a:pt x="91834" y="154721"/>
                </a:lnTo>
                <a:close/>
              </a:path>
              <a:path w="116839" h="163195">
                <a:moveTo>
                  <a:pt x="107369" y="10364"/>
                </a:moveTo>
                <a:lnTo>
                  <a:pt x="90338" y="10364"/>
                </a:lnTo>
                <a:lnTo>
                  <a:pt x="100704" y="0"/>
                </a:lnTo>
                <a:lnTo>
                  <a:pt x="107369" y="0"/>
                </a:lnTo>
                <a:lnTo>
                  <a:pt x="107369" y="10364"/>
                </a:lnTo>
                <a:close/>
              </a:path>
              <a:path w="116839" h="163195">
                <a:moveTo>
                  <a:pt x="107369" y="53301"/>
                </a:moveTo>
                <a:lnTo>
                  <a:pt x="98483" y="53301"/>
                </a:lnTo>
                <a:lnTo>
                  <a:pt x="98483" y="49599"/>
                </a:lnTo>
                <a:lnTo>
                  <a:pt x="97106" y="38206"/>
                </a:lnTo>
                <a:lnTo>
                  <a:pt x="91911" y="23967"/>
                </a:lnTo>
                <a:lnTo>
                  <a:pt x="79636" y="11810"/>
                </a:lnTo>
                <a:lnTo>
                  <a:pt x="57016" y="6662"/>
                </a:lnTo>
                <a:lnTo>
                  <a:pt x="84098" y="6662"/>
                </a:lnTo>
                <a:lnTo>
                  <a:pt x="90338" y="10364"/>
                </a:lnTo>
                <a:lnTo>
                  <a:pt x="107369" y="10364"/>
                </a:lnTo>
                <a:lnTo>
                  <a:pt x="107369" y="53301"/>
                </a:lnTo>
                <a:close/>
              </a:path>
              <a:path w="116839" h="163195">
                <a:moveTo>
                  <a:pt x="5923" y="162864"/>
                </a:moveTo>
                <a:lnTo>
                  <a:pt x="0" y="162864"/>
                </a:lnTo>
                <a:lnTo>
                  <a:pt x="0" y="98459"/>
                </a:lnTo>
                <a:lnTo>
                  <a:pt x="8145" y="98459"/>
                </a:lnTo>
                <a:lnTo>
                  <a:pt x="8885" y="99939"/>
                </a:lnTo>
                <a:lnTo>
                  <a:pt x="9626" y="104381"/>
                </a:lnTo>
                <a:lnTo>
                  <a:pt x="16024" y="125051"/>
                </a:lnTo>
                <a:lnTo>
                  <a:pt x="25824" y="140933"/>
                </a:lnTo>
                <a:lnTo>
                  <a:pt x="34661" y="147318"/>
                </a:lnTo>
                <a:lnTo>
                  <a:pt x="19992" y="147318"/>
                </a:lnTo>
                <a:lnTo>
                  <a:pt x="14069" y="153981"/>
                </a:lnTo>
                <a:lnTo>
                  <a:pt x="14069" y="154721"/>
                </a:lnTo>
                <a:lnTo>
                  <a:pt x="13328" y="155461"/>
                </a:lnTo>
                <a:lnTo>
                  <a:pt x="5923" y="162124"/>
                </a:lnTo>
                <a:lnTo>
                  <a:pt x="5923" y="162864"/>
                </a:lnTo>
                <a:close/>
              </a:path>
              <a:path w="116839" h="163195">
                <a:moveTo>
                  <a:pt x="59238" y="162864"/>
                </a:moveTo>
                <a:lnTo>
                  <a:pt x="52168" y="162517"/>
                </a:lnTo>
                <a:lnTo>
                  <a:pt x="42670" y="160643"/>
                </a:lnTo>
                <a:lnTo>
                  <a:pt x="31643" y="155993"/>
                </a:lnTo>
                <a:lnTo>
                  <a:pt x="19992" y="147318"/>
                </a:lnTo>
                <a:lnTo>
                  <a:pt x="34661" y="147318"/>
                </a:lnTo>
                <a:lnTo>
                  <a:pt x="39927" y="151124"/>
                </a:lnTo>
                <a:lnTo>
                  <a:pt x="59238" y="154721"/>
                </a:lnTo>
                <a:lnTo>
                  <a:pt x="91834" y="154721"/>
                </a:lnTo>
                <a:lnTo>
                  <a:pt x="85328" y="158758"/>
                </a:lnTo>
                <a:lnTo>
                  <a:pt x="59238" y="162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0A2B1EB0-5F33-4061-84CB-458B8FDC2505}"/>
              </a:ext>
            </a:extLst>
          </p:cNvPr>
          <p:cNvSpPr/>
          <p:nvPr/>
        </p:nvSpPr>
        <p:spPr>
          <a:xfrm>
            <a:off x="7677610" y="5588258"/>
            <a:ext cx="92075" cy="424180"/>
          </a:xfrm>
          <a:custGeom>
            <a:avLst/>
            <a:gdLst/>
            <a:ahLst/>
            <a:cxnLst/>
            <a:rect l="l" t="t" r="r" b="b"/>
            <a:pathLst>
              <a:path w="92075" h="424179">
                <a:moveTo>
                  <a:pt x="91819" y="424188"/>
                </a:moveTo>
                <a:lnTo>
                  <a:pt x="88116" y="424188"/>
                </a:lnTo>
                <a:lnTo>
                  <a:pt x="80619" y="419955"/>
                </a:lnTo>
                <a:lnTo>
                  <a:pt x="26865" y="346538"/>
                </a:lnTo>
                <a:lnTo>
                  <a:pt x="10181" y="298801"/>
                </a:lnTo>
                <a:lnTo>
                  <a:pt x="2105" y="252868"/>
                </a:lnTo>
                <a:lnTo>
                  <a:pt x="0" y="211724"/>
                </a:lnTo>
                <a:lnTo>
                  <a:pt x="4142" y="155739"/>
                </a:lnTo>
                <a:lnTo>
                  <a:pt x="15920" y="105862"/>
                </a:lnTo>
                <a:lnTo>
                  <a:pt x="34362" y="62647"/>
                </a:lnTo>
                <a:lnTo>
                  <a:pt x="58497" y="26650"/>
                </a:lnTo>
                <a:lnTo>
                  <a:pt x="88116" y="0"/>
                </a:lnTo>
                <a:lnTo>
                  <a:pt x="91819" y="0"/>
                </a:lnTo>
                <a:lnTo>
                  <a:pt x="91819" y="5182"/>
                </a:lnTo>
                <a:lnTo>
                  <a:pt x="88857" y="8143"/>
                </a:lnTo>
                <a:lnTo>
                  <a:pt x="60985" y="46314"/>
                </a:lnTo>
                <a:lnTo>
                  <a:pt x="40818" y="92536"/>
                </a:lnTo>
                <a:lnTo>
                  <a:pt x="28566" y="147642"/>
                </a:lnTo>
                <a:lnTo>
                  <a:pt x="24435" y="212464"/>
                </a:lnTo>
                <a:lnTo>
                  <a:pt x="25025" y="237472"/>
                </a:lnTo>
                <a:lnTo>
                  <a:pt x="30371" y="288876"/>
                </a:lnTo>
                <a:lnTo>
                  <a:pt x="48061" y="352044"/>
                </a:lnTo>
                <a:lnTo>
                  <a:pt x="76986" y="402269"/>
                </a:lnTo>
                <a:lnTo>
                  <a:pt x="91819" y="419006"/>
                </a:lnTo>
                <a:lnTo>
                  <a:pt x="91819" y="424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F8EAA289-9171-4611-B84A-FF2D8EAFF9E6}"/>
              </a:ext>
            </a:extLst>
          </p:cNvPr>
          <p:cNvSpPr/>
          <p:nvPr/>
        </p:nvSpPr>
        <p:spPr>
          <a:xfrm>
            <a:off x="7796086" y="5732620"/>
            <a:ext cx="155575" cy="160655"/>
          </a:xfrm>
          <a:custGeom>
            <a:avLst/>
            <a:gdLst/>
            <a:ahLst/>
            <a:cxnLst/>
            <a:rect l="l" t="t" r="r" b="b"/>
            <a:pathLst>
              <a:path w="155575" h="160654">
                <a:moveTo>
                  <a:pt x="8145" y="58483"/>
                </a:moveTo>
                <a:lnTo>
                  <a:pt x="0" y="58483"/>
                </a:lnTo>
                <a:lnTo>
                  <a:pt x="0" y="54781"/>
                </a:lnTo>
                <a:lnTo>
                  <a:pt x="2603" y="44660"/>
                </a:lnTo>
                <a:lnTo>
                  <a:pt x="10829" y="26002"/>
                </a:lnTo>
                <a:lnTo>
                  <a:pt x="25303" y="8039"/>
                </a:lnTo>
                <a:lnTo>
                  <a:pt x="46650" y="0"/>
                </a:lnTo>
                <a:lnTo>
                  <a:pt x="58659" y="2324"/>
                </a:lnTo>
                <a:lnTo>
                  <a:pt x="67083" y="8143"/>
                </a:lnTo>
                <a:lnTo>
                  <a:pt x="45909" y="8143"/>
                </a:lnTo>
                <a:lnTo>
                  <a:pt x="37324" y="9970"/>
                </a:lnTo>
                <a:lnTo>
                  <a:pt x="27767" y="16656"/>
                </a:lnTo>
                <a:lnTo>
                  <a:pt x="18211" y="30005"/>
                </a:lnTo>
                <a:lnTo>
                  <a:pt x="9626" y="51820"/>
                </a:lnTo>
                <a:lnTo>
                  <a:pt x="8145" y="57742"/>
                </a:lnTo>
                <a:lnTo>
                  <a:pt x="8145" y="58483"/>
                </a:lnTo>
                <a:close/>
              </a:path>
              <a:path w="155575" h="160654">
                <a:moveTo>
                  <a:pt x="92016" y="152500"/>
                </a:moveTo>
                <a:lnTo>
                  <a:pt x="77009" y="152500"/>
                </a:lnTo>
                <a:lnTo>
                  <a:pt x="104337" y="139661"/>
                </a:lnTo>
                <a:lnTo>
                  <a:pt x="124029" y="110303"/>
                </a:lnTo>
                <a:lnTo>
                  <a:pt x="135947" y="78170"/>
                </a:lnTo>
                <a:lnTo>
                  <a:pt x="139950" y="57002"/>
                </a:lnTo>
                <a:lnTo>
                  <a:pt x="139140" y="47795"/>
                </a:lnTo>
                <a:lnTo>
                  <a:pt x="136803" y="39975"/>
                </a:lnTo>
                <a:lnTo>
                  <a:pt x="133077" y="33266"/>
                </a:lnTo>
                <a:lnTo>
                  <a:pt x="128102" y="27390"/>
                </a:lnTo>
                <a:lnTo>
                  <a:pt x="122178" y="21468"/>
                </a:lnTo>
                <a:lnTo>
                  <a:pt x="122178" y="9623"/>
                </a:lnTo>
                <a:lnTo>
                  <a:pt x="131064" y="0"/>
                </a:lnTo>
                <a:lnTo>
                  <a:pt x="139950" y="0"/>
                </a:lnTo>
                <a:lnTo>
                  <a:pt x="144879" y="1226"/>
                </a:lnTo>
                <a:lnTo>
                  <a:pt x="149946" y="5367"/>
                </a:lnTo>
                <a:lnTo>
                  <a:pt x="153903" y="13117"/>
                </a:lnTo>
                <a:lnTo>
                  <a:pt x="155500" y="25170"/>
                </a:lnTo>
                <a:lnTo>
                  <a:pt x="151439" y="53833"/>
                </a:lnTo>
                <a:lnTo>
                  <a:pt x="138006" y="99569"/>
                </a:lnTo>
                <a:lnTo>
                  <a:pt x="113327" y="141974"/>
                </a:lnTo>
                <a:lnTo>
                  <a:pt x="92016" y="152500"/>
                </a:lnTo>
                <a:close/>
              </a:path>
              <a:path w="155575" h="160654">
                <a:moveTo>
                  <a:pt x="75528" y="160643"/>
                </a:moveTo>
                <a:lnTo>
                  <a:pt x="61251" y="159117"/>
                </a:lnTo>
                <a:lnTo>
                  <a:pt x="45724" y="152870"/>
                </a:lnTo>
                <a:lnTo>
                  <a:pt x="33252" y="139406"/>
                </a:lnTo>
                <a:lnTo>
                  <a:pt x="28138" y="116226"/>
                </a:lnTo>
                <a:lnTo>
                  <a:pt x="29075" y="104474"/>
                </a:lnTo>
                <a:lnTo>
                  <a:pt x="32303" y="89945"/>
                </a:lnTo>
                <a:lnTo>
                  <a:pt x="38446" y="70420"/>
                </a:lnTo>
                <a:lnTo>
                  <a:pt x="48131" y="43677"/>
                </a:lnTo>
                <a:lnTo>
                  <a:pt x="51092" y="37755"/>
                </a:lnTo>
                <a:lnTo>
                  <a:pt x="54795" y="28131"/>
                </a:lnTo>
                <a:lnTo>
                  <a:pt x="54795" y="8143"/>
                </a:lnTo>
                <a:lnTo>
                  <a:pt x="67083" y="8143"/>
                </a:lnTo>
                <a:lnTo>
                  <a:pt x="67753" y="8605"/>
                </a:lnTo>
                <a:lnTo>
                  <a:pt x="73515" y="17801"/>
                </a:lnTo>
                <a:lnTo>
                  <a:pt x="75528" y="28871"/>
                </a:lnTo>
                <a:lnTo>
                  <a:pt x="75528" y="35534"/>
                </a:lnTo>
                <a:lnTo>
                  <a:pt x="74047" y="40716"/>
                </a:lnTo>
                <a:lnTo>
                  <a:pt x="71826" y="46638"/>
                </a:lnTo>
                <a:lnTo>
                  <a:pt x="63900" y="68118"/>
                </a:lnTo>
                <a:lnTo>
                  <a:pt x="57294" y="88002"/>
                </a:lnTo>
                <a:lnTo>
                  <a:pt x="52770" y="106081"/>
                </a:lnTo>
                <a:lnTo>
                  <a:pt x="51092" y="122148"/>
                </a:lnTo>
                <a:lnTo>
                  <a:pt x="52643" y="134386"/>
                </a:lnTo>
                <a:lnTo>
                  <a:pt x="57386" y="143987"/>
                </a:lnTo>
                <a:lnTo>
                  <a:pt x="65462" y="150256"/>
                </a:lnTo>
                <a:lnTo>
                  <a:pt x="77009" y="152500"/>
                </a:lnTo>
                <a:lnTo>
                  <a:pt x="92016" y="152500"/>
                </a:lnTo>
                <a:lnTo>
                  <a:pt x="75528" y="160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2C92A365-4F09-44DC-8D85-F7AA9C9CFD16}"/>
              </a:ext>
            </a:extLst>
          </p:cNvPr>
          <p:cNvSpPr/>
          <p:nvPr/>
        </p:nvSpPr>
        <p:spPr>
          <a:xfrm>
            <a:off x="7998977" y="5574933"/>
            <a:ext cx="64135" cy="247650"/>
          </a:xfrm>
          <a:custGeom>
            <a:avLst/>
            <a:gdLst/>
            <a:ahLst/>
            <a:cxnLst/>
            <a:rect l="l" t="t" r="r" b="b"/>
            <a:pathLst>
              <a:path w="64134" h="247650">
                <a:moveTo>
                  <a:pt x="63681" y="247258"/>
                </a:moveTo>
                <a:lnTo>
                  <a:pt x="59238" y="247258"/>
                </a:lnTo>
                <a:lnTo>
                  <a:pt x="29364" y="218155"/>
                </a:lnTo>
                <a:lnTo>
                  <a:pt x="11292" y="185443"/>
                </a:lnTo>
                <a:lnTo>
                  <a:pt x="2383" y="152731"/>
                </a:lnTo>
                <a:lnTo>
                  <a:pt x="0" y="123629"/>
                </a:lnTo>
                <a:lnTo>
                  <a:pt x="2591" y="93068"/>
                </a:lnTo>
                <a:lnTo>
                  <a:pt x="11847" y="60148"/>
                </a:lnTo>
                <a:lnTo>
                  <a:pt x="29989" y="28061"/>
                </a:lnTo>
                <a:lnTo>
                  <a:pt x="59238" y="0"/>
                </a:lnTo>
                <a:lnTo>
                  <a:pt x="63681" y="0"/>
                </a:lnTo>
                <a:lnTo>
                  <a:pt x="63681" y="4441"/>
                </a:lnTo>
                <a:lnTo>
                  <a:pt x="62200" y="5922"/>
                </a:lnTo>
                <a:lnTo>
                  <a:pt x="46592" y="22752"/>
                </a:lnTo>
                <a:lnTo>
                  <a:pt x="31747" y="46731"/>
                </a:lnTo>
                <a:lnTo>
                  <a:pt x="20652" y="79732"/>
                </a:lnTo>
                <a:lnTo>
                  <a:pt x="16290" y="123629"/>
                </a:lnTo>
                <a:lnTo>
                  <a:pt x="18766" y="156792"/>
                </a:lnTo>
                <a:lnTo>
                  <a:pt x="26657" y="187942"/>
                </a:lnTo>
                <a:lnTo>
                  <a:pt x="40656" y="216177"/>
                </a:lnTo>
                <a:lnTo>
                  <a:pt x="61459" y="240595"/>
                </a:lnTo>
                <a:lnTo>
                  <a:pt x="63681" y="242816"/>
                </a:lnTo>
                <a:lnTo>
                  <a:pt x="63681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E5153B12-11BD-43D1-9731-44AD49DFB5FB}"/>
              </a:ext>
            </a:extLst>
          </p:cNvPr>
          <p:cNvSpPr/>
          <p:nvPr/>
        </p:nvSpPr>
        <p:spPr>
          <a:xfrm>
            <a:off x="8091537" y="5606026"/>
            <a:ext cx="83185" cy="157480"/>
          </a:xfrm>
          <a:custGeom>
            <a:avLst/>
            <a:gdLst/>
            <a:ahLst/>
            <a:cxnLst/>
            <a:rect l="l" t="t" r="r" b="b"/>
            <a:pathLst>
              <a:path w="83184" h="157479">
                <a:moveTo>
                  <a:pt x="52573" y="48119"/>
                </a:moveTo>
                <a:lnTo>
                  <a:pt x="32581" y="48119"/>
                </a:lnTo>
                <a:lnTo>
                  <a:pt x="38562" y="25054"/>
                </a:lnTo>
                <a:lnTo>
                  <a:pt x="41003" y="15731"/>
                </a:lnTo>
                <a:lnTo>
                  <a:pt x="41640" y="13348"/>
                </a:lnTo>
                <a:lnTo>
                  <a:pt x="42207" y="11104"/>
                </a:lnTo>
                <a:lnTo>
                  <a:pt x="43688" y="4441"/>
                </a:lnTo>
                <a:lnTo>
                  <a:pt x="47390" y="0"/>
                </a:lnTo>
                <a:lnTo>
                  <a:pt x="58497" y="0"/>
                </a:lnTo>
                <a:lnTo>
                  <a:pt x="62200" y="3701"/>
                </a:lnTo>
                <a:lnTo>
                  <a:pt x="62200" y="8883"/>
                </a:lnTo>
                <a:lnTo>
                  <a:pt x="61459" y="10364"/>
                </a:lnTo>
                <a:lnTo>
                  <a:pt x="61459" y="11844"/>
                </a:lnTo>
                <a:lnTo>
                  <a:pt x="52573" y="48119"/>
                </a:lnTo>
                <a:close/>
              </a:path>
              <a:path w="83184" h="157479">
                <a:moveTo>
                  <a:pt x="82933" y="57002"/>
                </a:moveTo>
                <a:lnTo>
                  <a:pt x="0" y="57002"/>
                </a:lnTo>
                <a:lnTo>
                  <a:pt x="0" y="48119"/>
                </a:lnTo>
                <a:lnTo>
                  <a:pt x="82933" y="48119"/>
                </a:lnTo>
                <a:lnTo>
                  <a:pt x="82933" y="57002"/>
                </a:lnTo>
                <a:close/>
              </a:path>
              <a:path w="83184" h="157479">
                <a:moveTo>
                  <a:pt x="38504" y="156942"/>
                </a:moveTo>
                <a:lnTo>
                  <a:pt x="28519" y="155334"/>
                </a:lnTo>
                <a:lnTo>
                  <a:pt x="20270" y="150742"/>
                </a:lnTo>
                <a:lnTo>
                  <a:pt x="14659" y="143513"/>
                </a:lnTo>
                <a:lnTo>
                  <a:pt x="12588" y="133993"/>
                </a:lnTo>
                <a:lnTo>
                  <a:pt x="12588" y="130291"/>
                </a:lnTo>
                <a:lnTo>
                  <a:pt x="16290" y="115485"/>
                </a:lnTo>
                <a:lnTo>
                  <a:pt x="30359" y="57002"/>
                </a:lnTo>
                <a:lnTo>
                  <a:pt x="50352" y="57002"/>
                </a:lnTo>
                <a:lnTo>
                  <a:pt x="32581" y="128070"/>
                </a:lnTo>
                <a:lnTo>
                  <a:pt x="31840" y="130291"/>
                </a:lnTo>
                <a:lnTo>
                  <a:pt x="31100" y="135473"/>
                </a:lnTo>
                <a:lnTo>
                  <a:pt x="31100" y="147318"/>
                </a:lnTo>
                <a:lnTo>
                  <a:pt x="34061" y="150279"/>
                </a:lnTo>
                <a:lnTo>
                  <a:pt x="58202" y="150279"/>
                </a:lnTo>
                <a:lnTo>
                  <a:pt x="56773" y="151563"/>
                </a:lnTo>
                <a:lnTo>
                  <a:pt x="38504" y="156942"/>
                </a:lnTo>
                <a:close/>
              </a:path>
              <a:path w="83184" h="157479">
                <a:moveTo>
                  <a:pt x="58202" y="150279"/>
                </a:moveTo>
                <a:lnTo>
                  <a:pt x="39245" y="150279"/>
                </a:lnTo>
                <a:lnTo>
                  <a:pt x="49450" y="147839"/>
                </a:lnTo>
                <a:lnTo>
                  <a:pt x="58682" y="141303"/>
                </a:lnTo>
                <a:lnTo>
                  <a:pt x="66527" y="131853"/>
                </a:lnTo>
                <a:lnTo>
                  <a:pt x="72566" y="120667"/>
                </a:lnTo>
                <a:lnTo>
                  <a:pt x="74788" y="116226"/>
                </a:lnTo>
                <a:lnTo>
                  <a:pt x="81452" y="116226"/>
                </a:lnTo>
                <a:lnTo>
                  <a:pt x="81452" y="119187"/>
                </a:lnTo>
                <a:lnTo>
                  <a:pt x="78594" y="126648"/>
                </a:lnTo>
                <a:lnTo>
                  <a:pt x="70252" y="139452"/>
                </a:lnTo>
                <a:lnTo>
                  <a:pt x="58202" y="150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3E01028D-F414-4E28-AB90-8F9B34FC60FF}"/>
              </a:ext>
            </a:extLst>
          </p:cNvPr>
          <p:cNvSpPr/>
          <p:nvPr/>
        </p:nvSpPr>
        <p:spPr>
          <a:xfrm>
            <a:off x="8214451" y="5698563"/>
            <a:ext cx="167640" cy="0"/>
          </a:xfrm>
          <a:custGeom>
            <a:avLst/>
            <a:gdLst/>
            <a:ahLst/>
            <a:cxnLst/>
            <a:rect l="l" t="t" r="r" b="b"/>
            <a:pathLst>
              <a:path w="167640">
                <a:moveTo>
                  <a:pt x="0" y="0"/>
                </a:moveTo>
                <a:lnTo>
                  <a:pt x="167347" y="0"/>
                </a:lnTo>
              </a:path>
            </a:pathLst>
          </a:custGeom>
          <a:ln w="1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9838410A-36D3-4519-8D3D-93910BC5278F}"/>
              </a:ext>
            </a:extLst>
          </p:cNvPr>
          <p:cNvSpPr/>
          <p:nvPr/>
        </p:nvSpPr>
        <p:spPr>
          <a:xfrm>
            <a:off x="8435859" y="5596407"/>
            <a:ext cx="90805" cy="164465"/>
          </a:xfrm>
          <a:custGeom>
            <a:avLst/>
            <a:gdLst/>
            <a:ahLst/>
            <a:cxnLst/>
            <a:rect l="l" t="t" r="r" b="b"/>
            <a:pathLst>
              <a:path w="90804" h="164464">
                <a:moveTo>
                  <a:pt x="0" y="25170"/>
                </a:moveTo>
                <a:lnTo>
                  <a:pt x="0" y="16286"/>
                </a:lnTo>
                <a:lnTo>
                  <a:pt x="9718" y="15927"/>
                </a:lnTo>
                <a:lnTo>
                  <a:pt x="22214" y="13973"/>
                </a:lnTo>
                <a:lnTo>
                  <a:pt x="35820" y="9103"/>
                </a:lnTo>
                <a:lnTo>
                  <a:pt x="48871" y="0"/>
                </a:lnTo>
                <a:lnTo>
                  <a:pt x="56276" y="0"/>
                </a:lnTo>
                <a:lnTo>
                  <a:pt x="56276" y="17767"/>
                </a:lnTo>
                <a:lnTo>
                  <a:pt x="36283" y="17767"/>
                </a:lnTo>
                <a:lnTo>
                  <a:pt x="25511" y="22046"/>
                </a:lnTo>
                <a:lnTo>
                  <a:pt x="15087" y="24244"/>
                </a:lnTo>
                <a:lnTo>
                  <a:pt x="6189" y="25054"/>
                </a:lnTo>
                <a:lnTo>
                  <a:pt x="0" y="25170"/>
                </a:lnTo>
                <a:close/>
              </a:path>
              <a:path w="90804" h="164464">
                <a:moveTo>
                  <a:pt x="80712" y="155461"/>
                </a:moveTo>
                <a:lnTo>
                  <a:pt x="11107" y="155461"/>
                </a:lnTo>
                <a:lnTo>
                  <a:pt x="25662" y="154871"/>
                </a:lnTo>
                <a:lnTo>
                  <a:pt x="33136" y="152963"/>
                </a:lnTo>
                <a:lnTo>
                  <a:pt x="35890" y="149527"/>
                </a:lnTo>
                <a:lnTo>
                  <a:pt x="36283" y="144357"/>
                </a:lnTo>
                <a:lnTo>
                  <a:pt x="36283" y="17767"/>
                </a:lnTo>
                <a:lnTo>
                  <a:pt x="56276" y="17767"/>
                </a:lnTo>
                <a:lnTo>
                  <a:pt x="56276" y="144357"/>
                </a:lnTo>
                <a:lnTo>
                  <a:pt x="56658" y="149527"/>
                </a:lnTo>
                <a:lnTo>
                  <a:pt x="59330" y="152963"/>
                </a:lnTo>
                <a:lnTo>
                  <a:pt x="66585" y="154871"/>
                </a:lnTo>
                <a:lnTo>
                  <a:pt x="80712" y="155461"/>
                </a:lnTo>
                <a:close/>
              </a:path>
              <a:path w="90804" h="164464">
                <a:moveTo>
                  <a:pt x="2221" y="164345"/>
                </a:moveTo>
                <a:lnTo>
                  <a:pt x="2221" y="155461"/>
                </a:lnTo>
                <a:lnTo>
                  <a:pt x="90338" y="155461"/>
                </a:lnTo>
                <a:lnTo>
                  <a:pt x="90338" y="163605"/>
                </a:lnTo>
                <a:lnTo>
                  <a:pt x="45909" y="163605"/>
                </a:lnTo>
                <a:lnTo>
                  <a:pt x="2221" y="164345"/>
                </a:lnTo>
                <a:close/>
              </a:path>
              <a:path w="90804" h="164464">
                <a:moveTo>
                  <a:pt x="90338" y="164345"/>
                </a:moveTo>
                <a:lnTo>
                  <a:pt x="45909" y="163605"/>
                </a:lnTo>
                <a:lnTo>
                  <a:pt x="90338" y="163605"/>
                </a:lnTo>
                <a:lnTo>
                  <a:pt x="90338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4F52182B-5F2C-4A9C-88A8-CCB8B53701FB}"/>
              </a:ext>
            </a:extLst>
          </p:cNvPr>
          <p:cNvSpPr/>
          <p:nvPr/>
        </p:nvSpPr>
        <p:spPr>
          <a:xfrm>
            <a:off x="8567664" y="5574934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70" h="247650">
                <a:moveTo>
                  <a:pt x="3702" y="247258"/>
                </a:moveTo>
                <a:lnTo>
                  <a:pt x="740" y="247258"/>
                </a:lnTo>
                <a:lnTo>
                  <a:pt x="0" y="245777"/>
                </a:lnTo>
                <a:lnTo>
                  <a:pt x="0" y="242816"/>
                </a:lnTo>
                <a:lnTo>
                  <a:pt x="740" y="242816"/>
                </a:lnTo>
                <a:lnTo>
                  <a:pt x="4442" y="238374"/>
                </a:lnTo>
                <a:lnTo>
                  <a:pt x="22399" y="217739"/>
                </a:lnTo>
                <a:lnTo>
                  <a:pt x="35913" y="191551"/>
                </a:lnTo>
                <a:lnTo>
                  <a:pt x="44428" y="160088"/>
                </a:lnTo>
                <a:lnTo>
                  <a:pt x="47390" y="123629"/>
                </a:lnTo>
                <a:lnTo>
                  <a:pt x="43352" y="81305"/>
                </a:lnTo>
                <a:lnTo>
                  <a:pt x="32858" y="48766"/>
                </a:lnTo>
                <a:lnTo>
                  <a:pt x="18338" y="24418"/>
                </a:lnTo>
                <a:lnTo>
                  <a:pt x="2221" y="6662"/>
                </a:lnTo>
                <a:lnTo>
                  <a:pt x="0" y="4441"/>
                </a:lnTo>
                <a:lnTo>
                  <a:pt x="0" y="0"/>
                </a:lnTo>
                <a:lnTo>
                  <a:pt x="5183" y="0"/>
                </a:lnTo>
                <a:lnTo>
                  <a:pt x="35056" y="29102"/>
                </a:lnTo>
                <a:lnTo>
                  <a:pt x="53129" y="61814"/>
                </a:lnTo>
                <a:lnTo>
                  <a:pt x="62038" y="94526"/>
                </a:lnTo>
                <a:lnTo>
                  <a:pt x="64421" y="123629"/>
                </a:lnTo>
                <a:lnTo>
                  <a:pt x="63090" y="145224"/>
                </a:lnTo>
                <a:lnTo>
                  <a:pt x="53487" y="183697"/>
                </a:lnTo>
                <a:lnTo>
                  <a:pt x="32858" y="220399"/>
                </a:lnTo>
                <a:lnTo>
                  <a:pt x="9255" y="244227"/>
                </a:lnTo>
                <a:lnTo>
                  <a:pt x="3702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B54B393F-C6DC-456C-B0D5-917477DF5145}"/>
              </a:ext>
            </a:extLst>
          </p:cNvPr>
          <p:cNvSpPr/>
          <p:nvPr/>
        </p:nvSpPr>
        <p:spPr>
          <a:xfrm>
            <a:off x="8709090" y="5851809"/>
            <a:ext cx="41910" cy="106045"/>
          </a:xfrm>
          <a:custGeom>
            <a:avLst/>
            <a:gdLst/>
            <a:ahLst/>
            <a:cxnLst/>
            <a:rect l="l" t="t" r="r" b="b"/>
            <a:pathLst>
              <a:path w="41909" h="106045">
                <a:moveTo>
                  <a:pt x="22954" y="37014"/>
                </a:moveTo>
                <a:lnTo>
                  <a:pt x="18511" y="37014"/>
                </a:lnTo>
                <a:lnTo>
                  <a:pt x="10933" y="35476"/>
                </a:lnTo>
                <a:lnTo>
                  <a:pt x="5090" y="31369"/>
                </a:lnTo>
                <a:lnTo>
                  <a:pt x="1330" y="25459"/>
                </a:lnTo>
                <a:lnTo>
                  <a:pt x="0" y="18507"/>
                </a:lnTo>
                <a:lnTo>
                  <a:pt x="1330" y="11555"/>
                </a:lnTo>
                <a:lnTo>
                  <a:pt x="5090" y="5644"/>
                </a:lnTo>
                <a:lnTo>
                  <a:pt x="10933" y="1538"/>
                </a:lnTo>
                <a:lnTo>
                  <a:pt x="18511" y="0"/>
                </a:lnTo>
                <a:lnTo>
                  <a:pt x="28034" y="2452"/>
                </a:lnTo>
                <a:lnTo>
                  <a:pt x="35265" y="9623"/>
                </a:lnTo>
                <a:lnTo>
                  <a:pt x="39858" y="21237"/>
                </a:lnTo>
                <a:lnTo>
                  <a:pt x="40938" y="31832"/>
                </a:lnTo>
                <a:lnTo>
                  <a:pt x="31840" y="31832"/>
                </a:lnTo>
                <a:lnTo>
                  <a:pt x="27397" y="36274"/>
                </a:lnTo>
                <a:lnTo>
                  <a:pt x="22954" y="37014"/>
                </a:lnTo>
                <a:close/>
              </a:path>
              <a:path w="41909" h="106045">
                <a:moveTo>
                  <a:pt x="8885" y="105862"/>
                </a:moveTo>
                <a:lnTo>
                  <a:pt x="7404" y="105862"/>
                </a:lnTo>
                <a:lnTo>
                  <a:pt x="5923" y="104381"/>
                </a:lnTo>
                <a:lnTo>
                  <a:pt x="5923" y="99939"/>
                </a:lnTo>
                <a:lnTo>
                  <a:pt x="9626" y="96238"/>
                </a:lnTo>
                <a:lnTo>
                  <a:pt x="18326" y="85631"/>
                </a:lnTo>
                <a:lnTo>
                  <a:pt x="25916" y="71901"/>
                </a:lnTo>
                <a:lnTo>
                  <a:pt x="31285" y="55533"/>
                </a:lnTo>
                <a:lnTo>
                  <a:pt x="33321" y="37014"/>
                </a:lnTo>
                <a:lnTo>
                  <a:pt x="33321" y="31832"/>
                </a:lnTo>
                <a:lnTo>
                  <a:pt x="40938" y="31832"/>
                </a:lnTo>
                <a:lnTo>
                  <a:pt x="41466" y="37014"/>
                </a:lnTo>
                <a:lnTo>
                  <a:pt x="37000" y="65261"/>
                </a:lnTo>
                <a:lnTo>
                  <a:pt x="26842" y="86984"/>
                </a:lnTo>
                <a:lnTo>
                  <a:pt x="15850" y="100934"/>
                </a:lnTo>
                <a:lnTo>
                  <a:pt x="8885" y="105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CB07FC34-704F-47DB-98A0-68E8632F760F}"/>
              </a:ext>
            </a:extLst>
          </p:cNvPr>
          <p:cNvSpPr/>
          <p:nvPr/>
        </p:nvSpPr>
        <p:spPr>
          <a:xfrm>
            <a:off x="8846083" y="5732622"/>
            <a:ext cx="155575" cy="160655"/>
          </a:xfrm>
          <a:custGeom>
            <a:avLst/>
            <a:gdLst/>
            <a:ahLst/>
            <a:cxnLst/>
            <a:rect l="l" t="t" r="r" b="b"/>
            <a:pathLst>
              <a:path w="155575" h="160654">
                <a:moveTo>
                  <a:pt x="8145" y="58483"/>
                </a:moveTo>
                <a:lnTo>
                  <a:pt x="0" y="58483"/>
                </a:lnTo>
                <a:lnTo>
                  <a:pt x="0" y="54781"/>
                </a:lnTo>
                <a:lnTo>
                  <a:pt x="2707" y="44660"/>
                </a:lnTo>
                <a:lnTo>
                  <a:pt x="11107" y="26002"/>
                </a:lnTo>
                <a:lnTo>
                  <a:pt x="25615" y="8039"/>
                </a:lnTo>
                <a:lnTo>
                  <a:pt x="46650" y="0"/>
                </a:lnTo>
                <a:lnTo>
                  <a:pt x="58775" y="2324"/>
                </a:lnTo>
                <a:lnTo>
                  <a:pt x="67435" y="8143"/>
                </a:lnTo>
                <a:lnTo>
                  <a:pt x="45909" y="8143"/>
                </a:lnTo>
                <a:lnTo>
                  <a:pt x="37440" y="9970"/>
                </a:lnTo>
                <a:lnTo>
                  <a:pt x="28138" y="16656"/>
                </a:lnTo>
                <a:lnTo>
                  <a:pt x="18835" y="30005"/>
                </a:lnTo>
                <a:lnTo>
                  <a:pt x="10366" y="51820"/>
                </a:lnTo>
                <a:lnTo>
                  <a:pt x="8145" y="57742"/>
                </a:lnTo>
                <a:lnTo>
                  <a:pt x="8145" y="58483"/>
                </a:lnTo>
                <a:close/>
              </a:path>
              <a:path w="155575" h="160654">
                <a:moveTo>
                  <a:pt x="92569" y="152500"/>
                </a:moveTo>
                <a:lnTo>
                  <a:pt x="77750" y="152500"/>
                </a:lnTo>
                <a:lnTo>
                  <a:pt x="105078" y="139661"/>
                </a:lnTo>
                <a:lnTo>
                  <a:pt x="124770" y="110303"/>
                </a:lnTo>
                <a:lnTo>
                  <a:pt x="136687" y="78170"/>
                </a:lnTo>
                <a:lnTo>
                  <a:pt x="140690" y="57002"/>
                </a:lnTo>
                <a:lnTo>
                  <a:pt x="139765" y="47795"/>
                </a:lnTo>
                <a:lnTo>
                  <a:pt x="137173" y="39975"/>
                </a:lnTo>
                <a:lnTo>
                  <a:pt x="133193" y="33266"/>
                </a:lnTo>
                <a:lnTo>
                  <a:pt x="128102" y="27390"/>
                </a:lnTo>
                <a:lnTo>
                  <a:pt x="124400" y="23689"/>
                </a:lnTo>
                <a:lnTo>
                  <a:pt x="122919" y="21468"/>
                </a:lnTo>
                <a:lnTo>
                  <a:pt x="122919" y="9623"/>
                </a:lnTo>
                <a:lnTo>
                  <a:pt x="131064" y="0"/>
                </a:lnTo>
                <a:lnTo>
                  <a:pt x="139950" y="0"/>
                </a:lnTo>
                <a:lnTo>
                  <a:pt x="145191" y="1226"/>
                </a:lnTo>
                <a:lnTo>
                  <a:pt x="150224" y="5367"/>
                </a:lnTo>
                <a:lnTo>
                  <a:pt x="154007" y="13117"/>
                </a:lnTo>
                <a:lnTo>
                  <a:pt x="155500" y="25170"/>
                </a:lnTo>
                <a:lnTo>
                  <a:pt x="151450" y="53833"/>
                </a:lnTo>
                <a:lnTo>
                  <a:pt x="138099" y="99569"/>
                </a:lnTo>
                <a:lnTo>
                  <a:pt x="113640" y="141974"/>
                </a:lnTo>
                <a:lnTo>
                  <a:pt x="92569" y="152500"/>
                </a:lnTo>
                <a:close/>
              </a:path>
              <a:path w="155575" h="160654">
                <a:moveTo>
                  <a:pt x="76269" y="160643"/>
                </a:moveTo>
                <a:lnTo>
                  <a:pt x="61991" y="159117"/>
                </a:lnTo>
                <a:lnTo>
                  <a:pt x="46464" y="152870"/>
                </a:lnTo>
                <a:lnTo>
                  <a:pt x="33992" y="139406"/>
                </a:lnTo>
                <a:lnTo>
                  <a:pt x="28878" y="116226"/>
                </a:lnTo>
                <a:lnTo>
                  <a:pt x="29815" y="104474"/>
                </a:lnTo>
                <a:lnTo>
                  <a:pt x="48871" y="43677"/>
                </a:lnTo>
                <a:lnTo>
                  <a:pt x="54795" y="28131"/>
                </a:lnTo>
                <a:lnTo>
                  <a:pt x="54795" y="8143"/>
                </a:lnTo>
                <a:lnTo>
                  <a:pt x="67435" y="8143"/>
                </a:lnTo>
                <a:lnTo>
                  <a:pt x="68123" y="8605"/>
                </a:lnTo>
                <a:lnTo>
                  <a:pt x="74140" y="17801"/>
                </a:lnTo>
                <a:lnTo>
                  <a:pt x="76269" y="28871"/>
                </a:lnTo>
                <a:lnTo>
                  <a:pt x="76269" y="35534"/>
                </a:lnTo>
                <a:lnTo>
                  <a:pt x="74047" y="40716"/>
                </a:lnTo>
                <a:lnTo>
                  <a:pt x="71826" y="46638"/>
                </a:lnTo>
                <a:lnTo>
                  <a:pt x="63900" y="68118"/>
                </a:lnTo>
                <a:lnTo>
                  <a:pt x="57294" y="88002"/>
                </a:lnTo>
                <a:lnTo>
                  <a:pt x="52770" y="106081"/>
                </a:lnTo>
                <a:lnTo>
                  <a:pt x="51092" y="122148"/>
                </a:lnTo>
                <a:lnTo>
                  <a:pt x="52654" y="134386"/>
                </a:lnTo>
                <a:lnTo>
                  <a:pt x="57479" y="143987"/>
                </a:lnTo>
                <a:lnTo>
                  <a:pt x="65775" y="150256"/>
                </a:lnTo>
                <a:lnTo>
                  <a:pt x="77750" y="152500"/>
                </a:lnTo>
                <a:lnTo>
                  <a:pt x="92569" y="152500"/>
                </a:lnTo>
                <a:lnTo>
                  <a:pt x="76269" y="160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708FE32B-C913-4F99-9A9A-4292F804C460}"/>
              </a:ext>
            </a:extLst>
          </p:cNvPr>
          <p:cNvSpPr/>
          <p:nvPr/>
        </p:nvSpPr>
        <p:spPr>
          <a:xfrm>
            <a:off x="9048972" y="5574934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70" h="247650">
                <a:moveTo>
                  <a:pt x="64421" y="247258"/>
                </a:moveTo>
                <a:lnTo>
                  <a:pt x="59239" y="247258"/>
                </a:lnTo>
                <a:lnTo>
                  <a:pt x="29365" y="218155"/>
                </a:lnTo>
                <a:lnTo>
                  <a:pt x="11292" y="185443"/>
                </a:lnTo>
                <a:lnTo>
                  <a:pt x="2383" y="152731"/>
                </a:lnTo>
                <a:lnTo>
                  <a:pt x="0" y="123629"/>
                </a:lnTo>
                <a:lnTo>
                  <a:pt x="2591" y="93068"/>
                </a:lnTo>
                <a:lnTo>
                  <a:pt x="11847" y="60148"/>
                </a:lnTo>
                <a:lnTo>
                  <a:pt x="29989" y="28061"/>
                </a:lnTo>
                <a:lnTo>
                  <a:pt x="59239" y="0"/>
                </a:lnTo>
                <a:lnTo>
                  <a:pt x="64421" y="0"/>
                </a:lnTo>
                <a:lnTo>
                  <a:pt x="64421" y="4441"/>
                </a:lnTo>
                <a:lnTo>
                  <a:pt x="63682" y="5182"/>
                </a:lnTo>
                <a:lnTo>
                  <a:pt x="62201" y="5922"/>
                </a:lnTo>
                <a:lnTo>
                  <a:pt x="46593" y="22752"/>
                </a:lnTo>
                <a:lnTo>
                  <a:pt x="31749" y="46731"/>
                </a:lnTo>
                <a:lnTo>
                  <a:pt x="20653" y="79732"/>
                </a:lnTo>
                <a:lnTo>
                  <a:pt x="16291" y="123629"/>
                </a:lnTo>
                <a:lnTo>
                  <a:pt x="18767" y="156792"/>
                </a:lnTo>
                <a:lnTo>
                  <a:pt x="26658" y="187942"/>
                </a:lnTo>
                <a:lnTo>
                  <a:pt x="40657" y="216177"/>
                </a:lnTo>
                <a:lnTo>
                  <a:pt x="61459" y="240595"/>
                </a:lnTo>
                <a:lnTo>
                  <a:pt x="63682" y="242076"/>
                </a:lnTo>
                <a:lnTo>
                  <a:pt x="64421" y="242816"/>
                </a:lnTo>
                <a:lnTo>
                  <a:pt x="64421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1811E4F0-44A3-4CB8-AE8A-52B5BE27B705}"/>
              </a:ext>
            </a:extLst>
          </p:cNvPr>
          <p:cNvSpPr/>
          <p:nvPr/>
        </p:nvSpPr>
        <p:spPr>
          <a:xfrm>
            <a:off x="9141528" y="5606027"/>
            <a:ext cx="83820" cy="157480"/>
          </a:xfrm>
          <a:custGeom>
            <a:avLst/>
            <a:gdLst/>
            <a:ahLst/>
            <a:cxnLst/>
            <a:rect l="l" t="t" r="r" b="b"/>
            <a:pathLst>
              <a:path w="83820" h="157479">
                <a:moveTo>
                  <a:pt x="52572" y="48119"/>
                </a:moveTo>
                <a:lnTo>
                  <a:pt x="33319" y="48119"/>
                </a:lnTo>
                <a:lnTo>
                  <a:pt x="38873" y="25054"/>
                </a:lnTo>
                <a:lnTo>
                  <a:pt x="41095" y="15731"/>
                </a:lnTo>
                <a:lnTo>
                  <a:pt x="41650" y="13348"/>
                </a:lnTo>
                <a:lnTo>
                  <a:pt x="42205" y="11104"/>
                </a:lnTo>
                <a:lnTo>
                  <a:pt x="44428" y="4441"/>
                </a:lnTo>
                <a:lnTo>
                  <a:pt x="48129" y="0"/>
                </a:lnTo>
                <a:lnTo>
                  <a:pt x="59238" y="0"/>
                </a:lnTo>
                <a:lnTo>
                  <a:pt x="62200" y="3701"/>
                </a:lnTo>
                <a:lnTo>
                  <a:pt x="62200" y="10364"/>
                </a:lnTo>
                <a:lnTo>
                  <a:pt x="61459" y="11844"/>
                </a:lnTo>
                <a:lnTo>
                  <a:pt x="52572" y="48119"/>
                </a:lnTo>
                <a:close/>
              </a:path>
              <a:path w="83820" h="157479">
                <a:moveTo>
                  <a:pt x="83673" y="57002"/>
                </a:moveTo>
                <a:lnTo>
                  <a:pt x="0" y="57002"/>
                </a:lnTo>
                <a:lnTo>
                  <a:pt x="0" y="48119"/>
                </a:lnTo>
                <a:lnTo>
                  <a:pt x="83673" y="48119"/>
                </a:lnTo>
                <a:lnTo>
                  <a:pt x="83673" y="57002"/>
                </a:lnTo>
                <a:close/>
              </a:path>
              <a:path w="83820" h="157479">
                <a:moveTo>
                  <a:pt x="39243" y="156942"/>
                </a:moveTo>
                <a:lnTo>
                  <a:pt x="29144" y="155334"/>
                </a:lnTo>
                <a:lnTo>
                  <a:pt x="20640" y="150742"/>
                </a:lnTo>
                <a:lnTo>
                  <a:pt x="14774" y="143513"/>
                </a:lnTo>
                <a:lnTo>
                  <a:pt x="12588" y="133993"/>
                </a:lnTo>
                <a:lnTo>
                  <a:pt x="12588" y="130291"/>
                </a:lnTo>
                <a:lnTo>
                  <a:pt x="16290" y="115485"/>
                </a:lnTo>
                <a:lnTo>
                  <a:pt x="31100" y="57002"/>
                </a:lnTo>
                <a:lnTo>
                  <a:pt x="50352" y="57002"/>
                </a:lnTo>
                <a:lnTo>
                  <a:pt x="32581" y="128070"/>
                </a:lnTo>
                <a:lnTo>
                  <a:pt x="31839" y="130291"/>
                </a:lnTo>
                <a:lnTo>
                  <a:pt x="31100" y="135473"/>
                </a:lnTo>
                <a:lnTo>
                  <a:pt x="31100" y="147318"/>
                </a:lnTo>
                <a:lnTo>
                  <a:pt x="34800" y="150279"/>
                </a:lnTo>
                <a:lnTo>
                  <a:pt x="58942" y="150279"/>
                </a:lnTo>
                <a:lnTo>
                  <a:pt x="57513" y="151563"/>
                </a:lnTo>
                <a:lnTo>
                  <a:pt x="39243" y="156942"/>
                </a:lnTo>
                <a:close/>
              </a:path>
              <a:path w="83820" h="157479">
                <a:moveTo>
                  <a:pt x="58942" y="150279"/>
                </a:moveTo>
                <a:lnTo>
                  <a:pt x="39985" y="150279"/>
                </a:lnTo>
                <a:lnTo>
                  <a:pt x="49762" y="147839"/>
                </a:lnTo>
                <a:lnTo>
                  <a:pt x="58775" y="141303"/>
                </a:lnTo>
                <a:lnTo>
                  <a:pt x="66538" y="131853"/>
                </a:lnTo>
                <a:lnTo>
                  <a:pt x="72566" y="120667"/>
                </a:lnTo>
                <a:lnTo>
                  <a:pt x="74788" y="116226"/>
                </a:lnTo>
                <a:lnTo>
                  <a:pt x="82192" y="116226"/>
                </a:lnTo>
                <a:lnTo>
                  <a:pt x="82192" y="119187"/>
                </a:lnTo>
                <a:lnTo>
                  <a:pt x="79335" y="126648"/>
                </a:lnTo>
                <a:lnTo>
                  <a:pt x="70993" y="139452"/>
                </a:lnTo>
                <a:lnTo>
                  <a:pt x="58942" y="150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040FD337-E1E6-453B-BA35-480AA7DC9220}"/>
              </a:ext>
            </a:extLst>
          </p:cNvPr>
          <p:cNvSpPr/>
          <p:nvPr/>
        </p:nvSpPr>
        <p:spPr>
          <a:xfrm>
            <a:off x="9346271" y="560751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133"/>
                </a:lnTo>
              </a:path>
            </a:pathLst>
          </a:custGeom>
          <a:ln w="12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7290D8E2-EA9B-447B-9BD3-083B4F4C66F0}"/>
              </a:ext>
            </a:extLst>
          </p:cNvPr>
          <p:cNvSpPr/>
          <p:nvPr/>
        </p:nvSpPr>
        <p:spPr>
          <a:xfrm>
            <a:off x="9255561" y="569856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>
                <a:moveTo>
                  <a:pt x="0" y="0"/>
                </a:moveTo>
                <a:lnTo>
                  <a:pt x="181416" y="0"/>
                </a:lnTo>
              </a:path>
            </a:pathLst>
          </a:custGeom>
          <a:ln w="118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5F2FD9E9-8582-4437-8E9C-64FC896DEEC5}"/>
              </a:ext>
            </a:extLst>
          </p:cNvPr>
          <p:cNvSpPr/>
          <p:nvPr/>
        </p:nvSpPr>
        <p:spPr>
          <a:xfrm>
            <a:off x="9346271" y="570449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133"/>
                </a:lnTo>
              </a:path>
            </a:pathLst>
          </a:custGeom>
          <a:ln w="12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95D7A872-2A7A-41A0-96CC-63661895EA48}"/>
              </a:ext>
            </a:extLst>
          </p:cNvPr>
          <p:cNvSpPr/>
          <p:nvPr/>
        </p:nvSpPr>
        <p:spPr>
          <a:xfrm>
            <a:off x="9482153" y="5596409"/>
            <a:ext cx="90805" cy="164465"/>
          </a:xfrm>
          <a:custGeom>
            <a:avLst/>
            <a:gdLst/>
            <a:ahLst/>
            <a:cxnLst/>
            <a:rect l="l" t="t" r="r" b="b"/>
            <a:pathLst>
              <a:path w="90804" h="164464">
                <a:moveTo>
                  <a:pt x="0" y="25170"/>
                </a:moveTo>
                <a:lnTo>
                  <a:pt x="0" y="16286"/>
                </a:lnTo>
                <a:lnTo>
                  <a:pt x="9718" y="15927"/>
                </a:lnTo>
                <a:lnTo>
                  <a:pt x="22213" y="13973"/>
                </a:lnTo>
                <a:lnTo>
                  <a:pt x="35819" y="9103"/>
                </a:lnTo>
                <a:lnTo>
                  <a:pt x="48870" y="0"/>
                </a:lnTo>
                <a:lnTo>
                  <a:pt x="56276" y="0"/>
                </a:lnTo>
                <a:lnTo>
                  <a:pt x="56276" y="17767"/>
                </a:lnTo>
                <a:lnTo>
                  <a:pt x="36283" y="17767"/>
                </a:lnTo>
                <a:lnTo>
                  <a:pt x="25511" y="22046"/>
                </a:lnTo>
                <a:lnTo>
                  <a:pt x="15086" y="24244"/>
                </a:lnTo>
                <a:lnTo>
                  <a:pt x="6189" y="25054"/>
                </a:lnTo>
                <a:lnTo>
                  <a:pt x="0" y="25170"/>
                </a:lnTo>
                <a:close/>
              </a:path>
              <a:path w="90804" h="164464">
                <a:moveTo>
                  <a:pt x="80712" y="155461"/>
                </a:moveTo>
                <a:lnTo>
                  <a:pt x="11107" y="155461"/>
                </a:lnTo>
                <a:lnTo>
                  <a:pt x="25662" y="154871"/>
                </a:lnTo>
                <a:lnTo>
                  <a:pt x="33136" y="152963"/>
                </a:lnTo>
                <a:lnTo>
                  <a:pt x="35890" y="149527"/>
                </a:lnTo>
                <a:lnTo>
                  <a:pt x="36283" y="144357"/>
                </a:lnTo>
                <a:lnTo>
                  <a:pt x="36283" y="17767"/>
                </a:lnTo>
                <a:lnTo>
                  <a:pt x="56276" y="17767"/>
                </a:lnTo>
                <a:lnTo>
                  <a:pt x="56276" y="144357"/>
                </a:lnTo>
                <a:lnTo>
                  <a:pt x="56658" y="149527"/>
                </a:lnTo>
                <a:lnTo>
                  <a:pt x="59330" y="152963"/>
                </a:lnTo>
                <a:lnTo>
                  <a:pt x="66585" y="154871"/>
                </a:lnTo>
                <a:lnTo>
                  <a:pt x="80712" y="155461"/>
                </a:lnTo>
                <a:close/>
              </a:path>
              <a:path w="90804" h="164464">
                <a:moveTo>
                  <a:pt x="2221" y="164345"/>
                </a:moveTo>
                <a:lnTo>
                  <a:pt x="2221" y="155461"/>
                </a:lnTo>
                <a:lnTo>
                  <a:pt x="90338" y="155461"/>
                </a:lnTo>
                <a:lnTo>
                  <a:pt x="90338" y="163605"/>
                </a:lnTo>
                <a:lnTo>
                  <a:pt x="45908" y="163605"/>
                </a:lnTo>
                <a:lnTo>
                  <a:pt x="2221" y="164345"/>
                </a:lnTo>
                <a:close/>
              </a:path>
              <a:path w="90804" h="164464">
                <a:moveTo>
                  <a:pt x="90338" y="164345"/>
                </a:moveTo>
                <a:lnTo>
                  <a:pt x="45908" y="163605"/>
                </a:lnTo>
                <a:lnTo>
                  <a:pt x="90338" y="163605"/>
                </a:lnTo>
                <a:lnTo>
                  <a:pt x="90338" y="164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1AC0A99B-6342-4596-A54F-EE0D9F95776F}"/>
              </a:ext>
            </a:extLst>
          </p:cNvPr>
          <p:cNvSpPr/>
          <p:nvPr/>
        </p:nvSpPr>
        <p:spPr>
          <a:xfrm>
            <a:off x="9613958" y="5574935"/>
            <a:ext cx="64769" cy="247650"/>
          </a:xfrm>
          <a:custGeom>
            <a:avLst/>
            <a:gdLst/>
            <a:ahLst/>
            <a:cxnLst/>
            <a:rect l="l" t="t" r="r" b="b"/>
            <a:pathLst>
              <a:path w="64770" h="247650">
                <a:moveTo>
                  <a:pt x="2961" y="247258"/>
                </a:moveTo>
                <a:lnTo>
                  <a:pt x="740" y="247258"/>
                </a:lnTo>
                <a:lnTo>
                  <a:pt x="0" y="245777"/>
                </a:lnTo>
                <a:lnTo>
                  <a:pt x="0" y="242816"/>
                </a:lnTo>
                <a:lnTo>
                  <a:pt x="4442" y="238374"/>
                </a:lnTo>
                <a:lnTo>
                  <a:pt x="22398" y="217739"/>
                </a:lnTo>
                <a:lnTo>
                  <a:pt x="35911" y="191551"/>
                </a:lnTo>
                <a:lnTo>
                  <a:pt x="44427" y="160088"/>
                </a:lnTo>
                <a:lnTo>
                  <a:pt x="47389" y="123629"/>
                </a:lnTo>
                <a:lnTo>
                  <a:pt x="43351" y="81305"/>
                </a:lnTo>
                <a:lnTo>
                  <a:pt x="32857" y="48766"/>
                </a:lnTo>
                <a:lnTo>
                  <a:pt x="18337" y="24418"/>
                </a:lnTo>
                <a:lnTo>
                  <a:pt x="2221" y="6662"/>
                </a:lnTo>
                <a:lnTo>
                  <a:pt x="0" y="4441"/>
                </a:lnTo>
                <a:lnTo>
                  <a:pt x="0" y="0"/>
                </a:lnTo>
                <a:lnTo>
                  <a:pt x="4442" y="0"/>
                </a:lnTo>
                <a:lnTo>
                  <a:pt x="34744" y="29102"/>
                </a:lnTo>
                <a:lnTo>
                  <a:pt x="53036" y="61814"/>
                </a:lnTo>
                <a:lnTo>
                  <a:pt x="62026" y="94526"/>
                </a:lnTo>
                <a:lnTo>
                  <a:pt x="64421" y="123629"/>
                </a:lnTo>
                <a:lnTo>
                  <a:pt x="63090" y="145224"/>
                </a:lnTo>
                <a:lnTo>
                  <a:pt x="53487" y="183697"/>
                </a:lnTo>
                <a:lnTo>
                  <a:pt x="32741" y="220399"/>
                </a:lnTo>
                <a:lnTo>
                  <a:pt x="8630" y="244227"/>
                </a:lnTo>
                <a:lnTo>
                  <a:pt x="2961" y="247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1BA4C884-DB15-45E5-A781-EFC79D94CBB2}"/>
              </a:ext>
            </a:extLst>
          </p:cNvPr>
          <p:cNvSpPr/>
          <p:nvPr/>
        </p:nvSpPr>
        <p:spPr>
          <a:xfrm>
            <a:off x="9740575" y="5588261"/>
            <a:ext cx="92710" cy="424180"/>
          </a:xfrm>
          <a:custGeom>
            <a:avLst/>
            <a:gdLst/>
            <a:ahLst/>
            <a:cxnLst/>
            <a:rect l="l" t="t" r="r" b="b"/>
            <a:pathLst>
              <a:path w="92709" h="424179">
                <a:moveTo>
                  <a:pt x="4442" y="424188"/>
                </a:moveTo>
                <a:lnTo>
                  <a:pt x="2221" y="424188"/>
                </a:lnTo>
                <a:lnTo>
                  <a:pt x="0" y="423448"/>
                </a:lnTo>
                <a:lnTo>
                  <a:pt x="0" y="419006"/>
                </a:lnTo>
                <a:lnTo>
                  <a:pt x="2961" y="416045"/>
                </a:lnTo>
                <a:lnTo>
                  <a:pt x="16799" y="399319"/>
                </a:lnTo>
                <a:lnTo>
                  <a:pt x="44195" y="351709"/>
                </a:lnTo>
                <a:lnTo>
                  <a:pt x="61250" y="292092"/>
                </a:lnTo>
                <a:lnTo>
                  <a:pt x="67406" y="238791"/>
                </a:lnTo>
                <a:lnTo>
                  <a:pt x="68123" y="211724"/>
                </a:lnTo>
                <a:lnTo>
                  <a:pt x="67418" y="186716"/>
                </a:lnTo>
                <a:lnTo>
                  <a:pt x="61563" y="135311"/>
                </a:lnTo>
                <a:lnTo>
                  <a:pt x="44289" y="72988"/>
                </a:lnTo>
                <a:lnTo>
                  <a:pt x="15873" y="23064"/>
                </a:lnTo>
                <a:lnTo>
                  <a:pt x="0" y="5182"/>
                </a:lnTo>
                <a:lnTo>
                  <a:pt x="0" y="740"/>
                </a:lnTo>
                <a:lnTo>
                  <a:pt x="2221" y="0"/>
                </a:lnTo>
                <a:lnTo>
                  <a:pt x="4442" y="0"/>
                </a:lnTo>
                <a:lnTo>
                  <a:pt x="37023" y="31092"/>
                </a:lnTo>
                <a:lnTo>
                  <a:pt x="65381" y="77649"/>
                </a:lnTo>
                <a:lnTo>
                  <a:pt x="82285" y="125387"/>
                </a:lnTo>
                <a:lnTo>
                  <a:pt x="90442" y="171320"/>
                </a:lnTo>
                <a:lnTo>
                  <a:pt x="92559" y="212464"/>
                </a:lnTo>
                <a:lnTo>
                  <a:pt x="88301" y="268449"/>
                </a:lnTo>
                <a:lnTo>
                  <a:pt x="76268" y="318326"/>
                </a:lnTo>
                <a:lnTo>
                  <a:pt x="57571" y="361541"/>
                </a:lnTo>
                <a:lnTo>
                  <a:pt x="33319" y="397538"/>
                </a:lnTo>
                <a:lnTo>
                  <a:pt x="10516" y="420753"/>
                </a:lnTo>
                <a:lnTo>
                  <a:pt x="4442" y="424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B4C6DC1B-7A66-471D-AC7F-039A13B38383}"/>
              </a:ext>
            </a:extLst>
          </p:cNvPr>
          <p:cNvSpPr/>
          <p:nvPr/>
        </p:nvSpPr>
        <p:spPr>
          <a:xfrm>
            <a:off x="10005664" y="5766302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732" y="0"/>
                </a:lnTo>
              </a:path>
            </a:pathLst>
          </a:custGeom>
          <a:ln w="14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E7987655-016E-4044-8227-FACB4B752BD7}"/>
              </a:ext>
            </a:extLst>
          </p:cNvPr>
          <p:cNvSpPr/>
          <p:nvPr/>
        </p:nvSpPr>
        <p:spPr>
          <a:xfrm>
            <a:off x="10005664" y="5835149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732" y="0"/>
                </a:lnTo>
              </a:path>
            </a:pathLst>
          </a:custGeom>
          <a:ln w="14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3CAE0902-87DF-4796-8A06-0884876A0AAF}"/>
              </a:ext>
            </a:extLst>
          </p:cNvPr>
          <p:cNvSpPr/>
          <p:nvPr/>
        </p:nvSpPr>
        <p:spPr>
          <a:xfrm>
            <a:off x="10377384" y="5653412"/>
            <a:ext cx="140970" cy="235585"/>
          </a:xfrm>
          <a:custGeom>
            <a:avLst/>
            <a:gdLst/>
            <a:ahLst/>
            <a:cxnLst/>
            <a:rect l="l" t="t" r="r" b="b"/>
            <a:pathLst>
              <a:path w="140970" h="235585">
                <a:moveTo>
                  <a:pt x="18513" y="83653"/>
                </a:moveTo>
                <a:lnTo>
                  <a:pt x="14995" y="83352"/>
                </a:lnTo>
                <a:lnTo>
                  <a:pt x="8701" y="81247"/>
                </a:lnTo>
                <a:lnTo>
                  <a:pt x="2684" y="75533"/>
                </a:lnTo>
                <a:lnTo>
                  <a:pt x="0" y="64405"/>
                </a:lnTo>
                <a:lnTo>
                  <a:pt x="4674" y="40912"/>
                </a:lnTo>
                <a:lnTo>
                  <a:pt x="17957" y="20265"/>
                </a:lnTo>
                <a:lnTo>
                  <a:pt x="38736" y="5586"/>
                </a:lnTo>
                <a:lnTo>
                  <a:pt x="65902" y="0"/>
                </a:lnTo>
                <a:lnTo>
                  <a:pt x="95707" y="5031"/>
                </a:lnTo>
                <a:lnTo>
                  <a:pt x="105895" y="11104"/>
                </a:lnTo>
                <a:lnTo>
                  <a:pt x="61459" y="11104"/>
                </a:lnTo>
                <a:lnTo>
                  <a:pt x="46338" y="13545"/>
                </a:lnTo>
                <a:lnTo>
                  <a:pt x="32674" y="20635"/>
                </a:lnTo>
                <a:lnTo>
                  <a:pt x="21370" y="32029"/>
                </a:lnTo>
                <a:lnTo>
                  <a:pt x="13328" y="47378"/>
                </a:lnTo>
                <a:lnTo>
                  <a:pt x="21521" y="47378"/>
                </a:lnTo>
                <a:lnTo>
                  <a:pt x="26091" y="48281"/>
                </a:lnTo>
                <a:lnTo>
                  <a:pt x="32119" y="52560"/>
                </a:lnTo>
                <a:lnTo>
                  <a:pt x="35787" y="58506"/>
                </a:lnTo>
                <a:lnTo>
                  <a:pt x="37025" y="65145"/>
                </a:lnTo>
                <a:lnTo>
                  <a:pt x="34965" y="74283"/>
                </a:lnTo>
                <a:lnTo>
                  <a:pt x="29990" y="79951"/>
                </a:lnTo>
                <a:lnTo>
                  <a:pt x="23905" y="82843"/>
                </a:lnTo>
                <a:lnTo>
                  <a:pt x="18513" y="83653"/>
                </a:lnTo>
                <a:close/>
              </a:path>
              <a:path w="140970" h="235585">
                <a:moveTo>
                  <a:pt x="131065" y="235413"/>
                </a:moveTo>
                <a:lnTo>
                  <a:pt x="0" y="235413"/>
                </a:lnTo>
                <a:lnTo>
                  <a:pt x="0" y="226530"/>
                </a:lnTo>
                <a:lnTo>
                  <a:pt x="3703" y="222828"/>
                </a:lnTo>
                <a:lnTo>
                  <a:pt x="71826" y="146578"/>
                </a:lnTo>
                <a:lnTo>
                  <a:pt x="85733" y="129331"/>
                </a:lnTo>
                <a:lnTo>
                  <a:pt x="97558" y="110211"/>
                </a:lnTo>
                <a:lnTo>
                  <a:pt x="105773" y="89841"/>
                </a:lnTo>
                <a:lnTo>
                  <a:pt x="108851" y="68847"/>
                </a:lnTo>
                <a:lnTo>
                  <a:pt x="105924" y="47644"/>
                </a:lnTo>
                <a:lnTo>
                  <a:pt x="97096" y="29149"/>
                </a:lnTo>
                <a:lnTo>
                  <a:pt x="82297" y="16066"/>
                </a:lnTo>
                <a:lnTo>
                  <a:pt x="61459" y="11104"/>
                </a:lnTo>
                <a:lnTo>
                  <a:pt x="105895" y="11104"/>
                </a:lnTo>
                <a:lnTo>
                  <a:pt x="119402" y="19155"/>
                </a:lnTo>
                <a:lnTo>
                  <a:pt x="135044" y="40912"/>
                </a:lnTo>
                <a:lnTo>
                  <a:pt x="140690" y="68847"/>
                </a:lnTo>
                <a:lnTo>
                  <a:pt x="136583" y="93045"/>
                </a:lnTo>
                <a:lnTo>
                  <a:pt x="123382" y="115300"/>
                </a:lnTo>
                <a:lnTo>
                  <a:pt x="99768" y="140054"/>
                </a:lnTo>
                <a:lnTo>
                  <a:pt x="64421" y="171748"/>
                </a:lnTo>
                <a:lnTo>
                  <a:pt x="26657" y="208763"/>
                </a:lnTo>
                <a:lnTo>
                  <a:pt x="135240" y="208763"/>
                </a:lnTo>
                <a:lnTo>
                  <a:pt x="131065" y="235413"/>
                </a:lnTo>
                <a:close/>
              </a:path>
              <a:path w="140970" h="235585">
                <a:moveTo>
                  <a:pt x="21521" y="47378"/>
                </a:moveTo>
                <a:lnTo>
                  <a:pt x="13328" y="47378"/>
                </a:lnTo>
                <a:lnTo>
                  <a:pt x="14809" y="46638"/>
                </a:lnTo>
                <a:lnTo>
                  <a:pt x="17771" y="46638"/>
                </a:lnTo>
                <a:lnTo>
                  <a:pt x="21521" y="47378"/>
                </a:lnTo>
                <a:close/>
              </a:path>
              <a:path w="140970" h="235585">
                <a:moveTo>
                  <a:pt x="135240" y="208763"/>
                </a:moveTo>
                <a:lnTo>
                  <a:pt x="90339" y="208763"/>
                </a:lnTo>
                <a:lnTo>
                  <a:pt x="98681" y="208716"/>
                </a:lnTo>
                <a:lnTo>
                  <a:pt x="109313" y="208392"/>
                </a:lnTo>
                <a:lnTo>
                  <a:pt x="131804" y="173969"/>
                </a:lnTo>
                <a:lnTo>
                  <a:pt x="140690" y="173969"/>
                </a:lnTo>
                <a:lnTo>
                  <a:pt x="135240" y="208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bject 125">
            <a:extLst>
              <a:ext uri="{FF2B5EF4-FFF2-40B4-BE49-F238E27FC236}">
                <a16:creationId xmlns:a16="http://schemas.microsoft.com/office/drawing/2014/main" id="{2F95B05B-C7B8-4FBC-9168-5E8924DAAF87}"/>
              </a:ext>
            </a:extLst>
          </p:cNvPr>
          <p:cNvSpPr/>
          <p:nvPr/>
        </p:nvSpPr>
        <p:spPr>
          <a:xfrm>
            <a:off x="7658100" y="2199134"/>
            <a:ext cx="2374900" cy="762000"/>
          </a:xfrm>
          <a:custGeom>
            <a:avLst/>
            <a:gdLst/>
            <a:ahLst/>
            <a:cxnLst/>
            <a:rect l="l" t="t" r="r" b="b"/>
            <a:pathLst>
              <a:path w="2374900" h="762000">
                <a:moveTo>
                  <a:pt x="2247392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6" y="37196"/>
                </a:lnTo>
                <a:lnTo>
                  <a:pt x="9980" y="77565"/>
                </a:lnTo>
                <a:lnTo>
                  <a:pt x="0" y="127000"/>
                </a:lnTo>
                <a:lnTo>
                  <a:pt x="0" y="635000"/>
                </a:lnTo>
                <a:lnTo>
                  <a:pt x="9980" y="684429"/>
                </a:lnTo>
                <a:lnTo>
                  <a:pt x="37196" y="724798"/>
                </a:lnTo>
                <a:lnTo>
                  <a:pt x="77565" y="752018"/>
                </a:lnTo>
                <a:lnTo>
                  <a:pt x="127000" y="762000"/>
                </a:lnTo>
                <a:lnTo>
                  <a:pt x="2247392" y="762000"/>
                </a:lnTo>
                <a:lnTo>
                  <a:pt x="2296826" y="752018"/>
                </a:lnTo>
                <a:lnTo>
                  <a:pt x="2337195" y="724798"/>
                </a:lnTo>
                <a:lnTo>
                  <a:pt x="2364411" y="684429"/>
                </a:lnTo>
                <a:lnTo>
                  <a:pt x="2374392" y="635000"/>
                </a:lnTo>
                <a:lnTo>
                  <a:pt x="2374392" y="127000"/>
                </a:lnTo>
                <a:lnTo>
                  <a:pt x="2364411" y="77565"/>
                </a:lnTo>
                <a:lnTo>
                  <a:pt x="2337195" y="37196"/>
                </a:lnTo>
                <a:lnTo>
                  <a:pt x="2296826" y="9980"/>
                </a:lnTo>
                <a:lnTo>
                  <a:pt x="2247392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bject 126">
            <a:extLst>
              <a:ext uri="{FF2B5EF4-FFF2-40B4-BE49-F238E27FC236}">
                <a16:creationId xmlns:a16="http://schemas.microsoft.com/office/drawing/2014/main" id="{EDDCDB8B-1DD8-4BFC-91FD-F4FA1A6E6A84}"/>
              </a:ext>
            </a:extLst>
          </p:cNvPr>
          <p:cNvSpPr/>
          <p:nvPr/>
        </p:nvSpPr>
        <p:spPr>
          <a:xfrm>
            <a:off x="7371588" y="3528062"/>
            <a:ext cx="2918460" cy="762000"/>
          </a:xfrm>
          <a:custGeom>
            <a:avLst/>
            <a:gdLst/>
            <a:ahLst/>
            <a:cxnLst/>
            <a:rect l="l" t="t" r="r" b="b"/>
            <a:pathLst>
              <a:path w="2918459" h="762000">
                <a:moveTo>
                  <a:pt x="2791460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6" y="37196"/>
                </a:lnTo>
                <a:lnTo>
                  <a:pt x="9980" y="77565"/>
                </a:lnTo>
                <a:lnTo>
                  <a:pt x="0" y="126999"/>
                </a:lnTo>
                <a:lnTo>
                  <a:pt x="0" y="634999"/>
                </a:lnTo>
                <a:lnTo>
                  <a:pt x="9980" y="684429"/>
                </a:lnTo>
                <a:lnTo>
                  <a:pt x="37196" y="724798"/>
                </a:lnTo>
                <a:lnTo>
                  <a:pt x="77565" y="752018"/>
                </a:lnTo>
                <a:lnTo>
                  <a:pt x="127000" y="761999"/>
                </a:lnTo>
                <a:lnTo>
                  <a:pt x="2791460" y="761999"/>
                </a:lnTo>
                <a:lnTo>
                  <a:pt x="2840894" y="752018"/>
                </a:lnTo>
                <a:lnTo>
                  <a:pt x="2881263" y="724798"/>
                </a:lnTo>
                <a:lnTo>
                  <a:pt x="2908479" y="684429"/>
                </a:lnTo>
                <a:lnTo>
                  <a:pt x="2918460" y="634999"/>
                </a:lnTo>
                <a:lnTo>
                  <a:pt x="2918460" y="126999"/>
                </a:lnTo>
                <a:lnTo>
                  <a:pt x="2908479" y="77565"/>
                </a:lnTo>
                <a:lnTo>
                  <a:pt x="2881263" y="37196"/>
                </a:lnTo>
                <a:lnTo>
                  <a:pt x="2840894" y="9980"/>
                </a:lnTo>
                <a:lnTo>
                  <a:pt x="2791460" y="0"/>
                </a:lnTo>
                <a:close/>
              </a:path>
            </a:pathLst>
          </a:custGeom>
          <a:solidFill>
            <a:srgbClr val="8064A2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bject 127">
            <a:extLst>
              <a:ext uri="{FF2B5EF4-FFF2-40B4-BE49-F238E27FC236}">
                <a16:creationId xmlns:a16="http://schemas.microsoft.com/office/drawing/2014/main" id="{826217C7-9623-4851-9071-578EF56D2454}"/>
              </a:ext>
            </a:extLst>
          </p:cNvPr>
          <p:cNvSpPr txBox="1"/>
          <p:nvPr/>
        </p:nvSpPr>
        <p:spPr>
          <a:xfrm>
            <a:off x="7561103" y="1366420"/>
            <a:ext cx="2540000" cy="2852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7000" algn="ctr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>
              <a:spcBef>
                <a:spcPts val="15"/>
              </a:spcBef>
            </a:pPr>
            <a:endParaRPr sz="19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R="63500" algn="ctr"/>
            <a:r>
              <a:rPr dirty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255270" marR="219075" algn="ctr">
              <a:lnSpc>
                <a:spcPts val="2020"/>
              </a:lnSpc>
              <a:spcBef>
                <a:spcPts val="1120"/>
              </a:spcBef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选择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一个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作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为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下一个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>
              <a:spcBef>
                <a:spcPts val="45"/>
              </a:spcBef>
            </a:pPr>
            <a:endParaRPr sz="22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R="80645" algn="ctr">
              <a:spcBef>
                <a:spcPts val="5"/>
              </a:spcBef>
            </a:pP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二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r>
              <a:rPr dirty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随机游走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>
              <a:spcBef>
                <a:spcPts val="15"/>
              </a:spcBef>
            </a:pP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2065" marR="5080" algn="ctr">
              <a:lnSpc>
                <a:spcPts val="2020"/>
              </a:lnSpc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选择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下一个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</a:t>
            </a:r>
            <a:r>
              <a:rPr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同</a:t>
            </a:r>
            <a:r>
              <a:rPr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时</a:t>
            </a:r>
            <a:r>
              <a:rPr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考</a:t>
            </a:r>
            <a:r>
              <a:rPr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虑</a:t>
            </a:r>
            <a:r>
              <a:rPr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当前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和上一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endParaRPr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2458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>
            <a:normAutofit/>
          </a:bodyPr>
          <a:lstStyle/>
          <a:p>
            <a:r>
              <a:rPr lang="zh-CN" altLang="en-US" dirty="0"/>
              <a:t>从词嵌入到图嵌入</a:t>
            </a:r>
            <a:endParaRPr lang="en-US" altLang="zh-CN" dirty="0"/>
          </a:p>
          <a:p>
            <a:r>
              <a:rPr lang="zh-CN" altLang="en-US" dirty="0"/>
              <a:t>简单图嵌入</a:t>
            </a:r>
            <a:endParaRPr lang="en-US" altLang="zh-CN" dirty="0"/>
          </a:p>
          <a:p>
            <a:pPr lvl="1"/>
            <a:r>
              <a:rPr lang="zh-CN" altLang="en-US" dirty="0"/>
              <a:t>保留共性信息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保留结构角色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保留节点状态</a:t>
            </a:r>
            <a:endParaRPr lang="en-US" altLang="zh-CN" dirty="0"/>
          </a:p>
          <a:p>
            <a:pPr lvl="1"/>
            <a:r>
              <a:rPr lang="zh-CN" altLang="en-US" dirty="0"/>
              <a:t>保留社区结构（选学）</a:t>
            </a:r>
          </a:p>
          <a:p>
            <a:r>
              <a:rPr lang="zh-CN" altLang="en-US" dirty="0"/>
              <a:t>复杂图嵌入</a:t>
            </a:r>
            <a:endParaRPr lang="en-US" altLang="zh-CN" dirty="0"/>
          </a:p>
          <a:p>
            <a:pPr lvl="1"/>
            <a:r>
              <a:rPr lang="zh-CN" altLang="en-US" dirty="0"/>
              <a:t>异质图嵌入</a:t>
            </a:r>
            <a:endParaRPr lang="en-US" altLang="zh-CN" dirty="0"/>
          </a:p>
          <a:p>
            <a:pPr lvl="1"/>
            <a:r>
              <a:rPr lang="zh-CN" altLang="en-US" dirty="0"/>
              <a:t>二分图嵌入</a:t>
            </a:r>
            <a:endParaRPr lang="en-US" altLang="zh-CN" dirty="0"/>
          </a:p>
          <a:p>
            <a:pPr lvl="1"/>
            <a:r>
              <a:rPr lang="zh-CN" altLang="en-US" dirty="0"/>
              <a:t>多维图嵌入</a:t>
            </a:r>
            <a:endParaRPr lang="en-US" altLang="zh-CN" dirty="0"/>
          </a:p>
          <a:p>
            <a:pPr lvl="1"/>
            <a:r>
              <a:rPr lang="zh-CN" altLang="en-US" dirty="0"/>
              <a:t>符号图嵌入</a:t>
            </a:r>
            <a:endParaRPr lang="en-US" altLang="zh-CN" dirty="0"/>
          </a:p>
          <a:p>
            <a:pPr lvl="1"/>
            <a:r>
              <a:rPr lang="zh-CN" altLang="en-CN" dirty="0"/>
              <a:t>超图</a:t>
            </a:r>
            <a:r>
              <a:rPr lang="zh-CN" altLang="en-US" dirty="0"/>
              <a:t>嵌入</a:t>
            </a:r>
            <a:endParaRPr lang="en-US" altLang="zh-CN" dirty="0"/>
          </a:p>
          <a:p>
            <a:pPr lvl="1"/>
            <a:r>
              <a:rPr lang="zh-CN" altLang="en-US" dirty="0"/>
              <a:t>动态图嵌入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693193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53">
            <a:extLst>
              <a:ext uri="{FF2B5EF4-FFF2-40B4-BE49-F238E27FC236}">
                <a16:creationId xmlns:a16="http://schemas.microsoft.com/office/drawing/2014/main" id="{A3325DB0-9BD7-4B09-88B7-296121A3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结构角色</a:t>
            </a:r>
          </a:p>
        </p:txBody>
      </p:sp>
      <p:sp>
        <p:nvSpPr>
          <p:cNvPr id="5" name="object 5"/>
          <p:cNvSpPr/>
          <p:nvPr/>
        </p:nvSpPr>
        <p:spPr>
          <a:xfrm>
            <a:off x="2631191" y="2012447"/>
            <a:ext cx="399415" cy="398145"/>
          </a:xfrm>
          <a:custGeom>
            <a:avLst/>
            <a:gdLst/>
            <a:ahLst/>
            <a:cxnLst/>
            <a:rect l="l" t="t" r="r" b="b"/>
            <a:pathLst>
              <a:path w="399415" h="398144">
                <a:moveTo>
                  <a:pt x="0" y="198882"/>
                </a:moveTo>
                <a:lnTo>
                  <a:pt x="5272" y="153279"/>
                </a:lnTo>
                <a:lnTo>
                  <a:pt x="20291" y="111417"/>
                </a:lnTo>
                <a:lnTo>
                  <a:pt x="43859" y="74490"/>
                </a:lnTo>
                <a:lnTo>
                  <a:pt x="74776" y="43691"/>
                </a:lnTo>
                <a:lnTo>
                  <a:pt x="111845" y="20214"/>
                </a:lnTo>
                <a:lnTo>
                  <a:pt x="153867" y="5252"/>
                </a:lnTo>
                <a:lnTo>
                  <a:pt x="199644" y="0"/>
                </a:lnTo>
                <a:lnTo>
                  <a:pt x="245420" y="5252"/>
                </a:lnTo>
                <a:lnTo>
                  <a:pt x="287442" y="20214"/>
                </a:lnTo>
                <a:lnTo>
                  <a:pt x="324511" y="43691"/>
                </a:lnTo>
                <a:lnTo>
                  <a:pt x="355428" y="74490"/>
                </a:lnTo>
                <a:lnTo>
                  <a:pt x="378996" y="111417"/>
                </a:lnTo>
                <a:lnTo>
                  <a:pt x="394015" y="153279"/>
                </a:lnTo>
                <a:lnTo>
                  <a:pt x="399288" y="198882"/>
                </a:lnTo>
                <a:lnTo>
                  <a:pt x="394015" y="244484"/>
                </a:lnTo>
                <a:lnTo>
                  <a:pt x="378996" y="286346"/>
                </a:lnTo>
                <a:lnTo>
                  <a:pt x="355428" y="323273"/>
                </a:lnTo>
                <a:lnTo>
                  <a:pt x="324511" y="354072"/>
                </a:lnTo>
                <a:lnTo>
                  <a:pt x="287442" y="377549"/>
                </a:lnTo>
                <a:lnTo>
                  <a:pt x="245420" y="392511"/>
                </a:lnTo>
                <a:lnTo>
                  <a:pt x="199644" y="397764"/>
                </a:lnTo>
                <a:lnTo>
                  <a:pt x="153867" y="392511"/>
                </a:lnTo>
                <a:lnTo>
                  <a:pt x="111845" y="377549"/>
                </a:lnTo>
                <a:lnTo>
                  <a:pt x="74776" y="354072"/>
                </a:lnTo>
                <a:lnTo>
                  <a:pt x="43859" y="323273"/>
                </a:lnTo>
                <a:lnTo>
                  <a:pt x="20291" y="286346"/>
                </a:lnTo>
                <a:lnTo>
                  <a:pt x="5272" y="244484"/>
                </a:lnTo>
                <a:lnTo>
                  <a:pt x="0" y="19888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7627" y="3032003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5">
                <a:moveTo>
                  <a:pt x="0" y="198882"/>
                </a:moveTo>
                <a:lnTo>
                  <a:pt x="5252" y="153279"/>
                </a:lnTo>
                <a:lnTo>
                  <a:pt x="20214" y="111417"/>
                </a:lnTo>
                <a:lnTo>
                  <a:pt x="43691" y="74490"/>
                </a:lnTo>
                <a:lnTo>
                  <a:pt x="74490" y="43691"/>
                </a:lnTo>
                <a:lnTo>
                  <a:pt x="111417" y="20214"/>
                </a:lnTo>
                <a:lnTo>
                  <a:pt x="153279" y="5252"/>
                </a:lnTo>
                <a:lnTo>
                  <a:pt x="198882" y="0"/>
                </a:lnTo>
                <a:lnTo>
                  <a:pt x="244484" y="5252"/>
                </a:lnTo>
                <a:lnTo>
                  <a:pt x="286346" y="20214"/>
                </a:lnTo>
                <a:lnTo>
                  <a:pt x="323273" y="43691"/>
                </a:lnTo>
                <a:lnTo>
                  <a:pt x="354072" y="74490"/>
                </a:lnTo>
                <a:lnTo>
                  <a:pt x="377549" y="111417"/>
                </a:lnTo>
                <a:lnTo>
                  <a:pt x="392511" y="153279"/>
                </a:lnTo>
                <a:lnTo>
                  <a:pt x="397764" y="198882"/>
                </a:lnTo>
                <a:lnTo>
                  <a:pt x="392511" y="244484"/>
                </a:lnTo>
                <a:lnTo>
                  <a:pt x="377549" y="286346"/>
                </a:lnTo>
                <a:lnTo>
                  <a:pt x="354072" y="323273"/>
                </a:lnTo>
                <a:lnTo>
                  <a:pt x="323273" y="354072"/>
                </a:lnTo>
                <a:lnTo>
                  <a:pt x="286346" y="377549"/>
                </a:lnTo>
                <a:lnTo>
                  <a:pt x="244484" y="392511"/>
                </a:lnTo>
                <a:lnTo>
                  <a:pt x="198882" y="397764"/>
                </a:lnTo>
                <a:lnTo>
                  <a:pt x="153279" y="392511"/>
                </a:lnTo>
                <a:lnTo>
                  <a:pt x="111417" y="377549"/>
                </a:lnTo>
                <a:lnTo>
                  <a:pt x="74490" y="354072"/>
                </a:lnTo>
                <a:lnTo>
                  <a:pt x="43691" y="323273"/>
                </a:lnTo>
                <a:lnTo>
                  <a:pt x="20214" y="286346"/>
                </a:lnTo>
                <a:lnTo>
                  <a:pt x="5252" y="244484"/>
                </a:lnTo>
                <a:lnTo>
                  <a:pt x="0" y="19888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8327" y="3429766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198881"/>
                </a:moveTo>
                <a:lnTo>
                  <a:pt x="5252" y="153279"/>
                </a:lnTo>
                <a:lnTo>
                  <a:pt x="20214" y="111417"/>
                </a:lnTo>
                <a:lnTo>
                  <a:pt x="43691" y="74490"/>
                </a:lnTo>
                <a:lnTo>
                  <a:pt x="74490" y="43691"/>
                </a:lnTo>
                <a:lnTo>
                  <a:pt x="111417" y="20214"/>
                </a:lnTo>
                <a:lnTo>
                  <a:pt x="153279" y="5252"/>
                </a:lnTo>
                <a:lnTo>
                  <a:pt x="198882" y="0"/>
                </a:lnTo>
                <a:lnTo>
                  <a:pt x="244484" y="5252"/>
                </a:lnTo>
                <a:lnTo>
                  <a:pt x="286346" y="20214"/>
                </a:lnTo>
                <a:lnTo>
                  <a:pt x="323273" y="43691"/>
                </a:lnTo>
                <a:lnTo>
                  <a:pt x="354072" y="74490"/>
                </a:lnTo>
                <a:lnTo>
                  <a:pt x="377549" y="111417"/>
                </a:lnTo>
                <a:lnTo>
                  <a:pt x="392511" y="153279"/>
                </a:lnTo>
                <a:lnTo>
                  <a:pt x="397764" y="198881"/>
                </a:lnTo>
                <a:lnTo>
                  <a:pt x="392511" y="244484"/>
                </a:lnTo>
                <a:lnTo>
                  <a:pt x="377549" y="286346"/>
                </a:lnTo>
                <a:lnTo>
                  <a:pt x="354072" y="323273"/>
                </a:lnTo>
                <a:lnTo>
                  <a:pt x="323273" y="354072"/>
                </a:lnTo>
                <a:lnTo>
                  <a:pt x="286346" y="377549"/>
                </a:lnTo>
                <a:lnTo>
                  <a:pt x="244484" y="392511"/>
                </a:lnTo>
                <a:lnTo>
                  <a:pt x="198882" y="397763"/>
                </a:lnTo>
                <a:lnTo>
                  <a:pt x="153279" y="392511"/>
                </a:lnTo>
                <a:lnTo>
                  <a:pt x="111417" y="377549"/>
                </a:lnTo>
                <a:lnTo>
                  <a:pt x="74490" y="354072"/>
                </a:lnTo>
                <a:lnTo>
                  <a:pt x="43691" y="323273"/>
                </a:lnTo>
                <a:lnTo>
                  <a:pt x="20214" y="286346"/>
                </a:lnTo>
                <a:lnTo>
                  <a:pt x="5252" y="244484"/>
                </a:lnTo>
                <a:lnTo>
                  <a:pt x="0" y="19888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1863" y="44706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5">
                <a:moveTo>
                  <a:pt x="0" y="198882"/>
                </a:moveTo>
                <a:lnTo>
                  <a:pt x="5252" y="153279"/>
                </a:lnTo>
                <a:lnTo>
                  <a:pt x="20214" y="111417"/>
                </a:lnTo>
                <a:lnTo>
                  <a:pt x="43691" y="74490"/>
                </a:lnTo>
                <a:lnTo>
                  <a:pt x="74490" y="43691"/>
                </a:lnTo>
                <a:lnTo>
                  <a:pt x="111417" y="20214"/>
                </a:lnTo>
                <a:lnTo>
                  <a:pt x="153279" y="5252"/>
                </a:lnTo>
                <a:lnTo>
                  <a:pt x="198882" y="0"/>
                </a:lnTo>
                <a:lnTo>
                  <a:pt x="244484" y="5252"/>
                </a:lnTo>
                <a:lnTo>
                  <a:pt x="286346" y="20214"/>
                </a:lnTo>
                <a:lnTo>
                  <a:pt x="323273" y="43691"/>
                </a:lnTo>
                <a:lnTo>
                  <a:pt x="354072" y="74490"/>
                </a:lnTo>
                <a:lnTo>
                  <a:pt x="377549" y="111417"/>
                </a:lnTo>
                <a:lnTo>
                  <a:pt x="392511" y="153279"/>
                </a:lnTo>
                <a:lnTo>
                  <a:pt x="397764" y="198882"/>
                </a:lnTo>
                <a:lnTo>
                  <a:pt x="392511" y="244484"/>
                </a:lnTo>
                <a:lnTo>
                  <a:pt x="377549" y="286346"/>
                </a:lnTo>
                <a:lnTo>
                  <a:pt x="354072" y="323273"/>
                </a:lnTo>
                <a:lnTo>
                  <a:pt x="323273" y="354072"/>
                </a:lnTo>
                <a:lnTo>
                  <a:pt x="286346" y="377549"/>
                </a:lnTo>
                <a:lnTo>
                  <a:pt x="244484" y="392511"/>
                </a:lnTo>
                <a:lnTo>
                  <a:pt x="198882" y="397764"/>
                </a:lnTo>
                <a:lnTo>
                  <a:pt x="153279" y="392511"/>
                </a:lnTo>
                <a:lnTo>
                  <a:pt x="111417" y="377549"/>
                </a:lnTo>
                <a:lnTo>
                  <a:pt x="74490" y="354072"/>
                </a:lnTo>
                <a:lnTo>
                  <a:pt x="43691" y="323273"/>
                </a:lnTo>
                <a:lnTo>
                  <a:pt x="20214" y="286346"/>
                </a:lnTo>
                <a:lnTo>
                  <a:pt x="5252" y="244484"/>
                </a:lnTo>
                <a:lnTo>
                  <a:pt x="0" y="19888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5962" y="2410210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198882"/>
                </a:moveTo>
                <a:lnTo>
                  <a:pt x="5252" y="153279"/>
                </a:lnTo>
                <a:lnTo>
                  <a:pt x="20214" y="111417"/>
                </a:lnTo>
                <a:lnTo>
                  <a:pt x="43691" y="74490"/>
                </a:lnTo>
                <a:lnTo>
                  <a:pt x="74490" y="43691"/>
                </a:lnTo>
                <a:lnTo>
                  <a:pt x="111417" y="20214"/>
                </a:lnTo>
                <a:lnTo>
                  <a:pt x="153279" y="5252"/>
                </a:lnTo>
                <a:lnTo>
                  <a:pt x="198882" y="0"/>
                </a:lnTo>
                <a:lnTo>
                  <a:pt x="244484" y="5252"/>
                </a:lnTo>
                <a:lnTo>
                  <a:pt x="286346" y="20214"/>
                </a:lnTo>
                <a:lnTo>
                  <a:pt x="323273" y="43691"/>
                </a:lnTo>
                <a:lnTo>
                  <a:pt x="354072" y="74490"/>
                </a:lnTo>
                <a:lnTo>
                  <a:pt x="377549" y="111417"/>
                </a:lnTo>
                <a:lnTo>
                  <a:pt x="392511" y="153279"/>
                </a:lnTo>
                <a:lnTo>
                  <a:pt x="397764" y="198882"/>
                </a:lnTo>
                <a:lnTo>
                  <a:pt x="392511" y="244484"/>
                </a:lnTo>
                <a:lnTo>
                  <a:pt x="377549" y="286346"/>
                </a:lnTo>
                <a:lnTo>
                  <a:pt x="354072" y="323273"/>
                </a:lnTo>
                <a:lnTo>
                  <a:pt x="323273" y="354072"/>
                </a:lnTo>
                <a:lnTo>
                  <a:pt x="286346" y="377549"/>
                </a:lnTo>
                <a:lnTo>
                  <a:pt x="244484" y="392511"/>
                </a:lnTo>
                <a:lnTo>
                  <a:pt x="198882" y="397764"/>
                </a:lnTo>
                <a:lnTo>
                  <a:pt x="153279" y="392511"/>
                </a:lnTo>
                <a:lnTo>
                  <a:pt x="111417" y="377549"/>
                </a:lnTo>
                <a:lnTo>
                  <a:pt x="74490" y="354072"/>
                </a:lnTo>
                <a:lnTo>
                  <a:pt x="43691" y="323273"/>
                </a:lnTo>
                <a:lnTo>
                  <a:pt x="20214" y="286346"/>
                </a:lnTo>
                <a:lnTo>
                  <a:pt x="5252" y="244484"/>
                </a:lnTo>
                <a:lnTo>
                  <a:pt x="0" y="19888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34082" y="3827531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5">
                <a:moveTo>
                  <a:pt x="0" y="198881"/>
                </a:moveTo>
                <a:lnTo>
                  <a:pt x="5252" y="153279"/>
                </a:lnTo>
                <a:lnTo>
                  <a:pt x="20214" y="111417"/>
                </a:lnTo>
                <a:lnTo>
                  <a:pt x="43691" y="74490"/>
                </a:lnTo>
                <a:lnTo>
                  <a:pt x="74490" y="43691"/>
                </a:lnTo>
                <a:lnTo>
                  <a:pt x="111417" y="20214"/>
                </a:lnTo>
                <a:lnTo>
                  <a:pt x="153279" y="5252"/>
                </a:lnTo>
                <a:lnTo>
                  <a:pt x="198882" y="0"/>
                </a:lnTo>
                <a:lnTo>
                  <a:pt x="244484" y="5252"/>
                </a:lnTo>
                <a:lnTo>
                  <a:pt x="286346" y="20214"/>
                </a:lnTo>
                <a:lnTo>
                  <a:pt x="323273" y="43691"/>
                </a:lnTo>
                <a:lnTo>
                  <a:pt x="354072" y="74490"/>
                </a:lnTo>
                <a:lnTo>
                  <a:pt x="377549" y="111417"/>
                </a:lnTo>
                <a:lnTo>
                  <a:pt x="392511" y="153279"/>
                </a:lnTo>
                <a:lnTo>
                  <a:pt x="397764" y="198881"/>
                </a:lnTo>
                <a:lnTo>
                  <a:pt x="392511" y="244484"/>
                </a:lnTo>
                <a:lnTo>
                  <a:pt x="377549" y="286346"/>
                </a:lnTo>
                <a:lnTo>
                  <a:pt x="354072" y="323273"/>
                </a:lnTo>
                <a:lnTo>
                  <a:pt x="323273" y="354072"/>
                </a:lnTo>
                <a:lnTo>
                  <a:pt x="286346" y="377549"/>
                </a:lnTo>
                <a:lnTo>
                  <a:pt x="244484" y="392511"/>
                </a:lnTo>
                <a:lnTo>
                  <a:pt x="198882" y="397763"/>
                </a:lnTo>
                <a:lnTo>
                  <a:pt x="153279" y="392511"/>
                </a:lnTo>
                <a:lnTo>
                  <a:pt x="111417" y="377549"/>
                </a:lnTo>
                <a:lnTo>
                  <a:pt x="74490" y="354072"/>
                </a:lnTo>
                <a:lnTo>
                  <a:pt x="43691" y="323273"/>
                </a:lnTo>
                <a:lnTo>
                  <a:pt x="20214" y="286346"/>
                </a:lnTo>
                <a:lnTo>
                  <a:pt x="5252" y="244484"/>
                </a:lnTo>
                <a:lnTo>
                  <a:pt x="0" y="19888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0678" y="1812803"/>
            <a:ext cx="398145" cy="399415"/>
          </a:xfrm>
          <a:custGeom>
            <a:avLst/>
            <a:gdLst/>
            <a:ahLst/>
            <a:cxnLst/>
            <a:rect l="l" t="t" r="r" b="b"/>
            <a:pathLst>
              <a:path w="398145" h="399414">
                <a:moveTo>
                  <a:pt x="0" y="199644"/>
                </a:moveTo>
                <a:lnTo>
                  <a:pt x="5252" y="153867"/>
                </a:lnTo>
                <a:lnTo>
                  <a:pt x="20214" y="111845"/>
                </a:lnTo>
                <a:lnTo>
                  <a:pt x="43691" y="74776"/>
                </a:lnTo>
                <a:lnTo>
                  <a:pt x="74490" y="43859"/>
                </a:lnTo>
                <a:lnTo>
                  <a:pt x="111417" y="20291"/>
                </a:lnTo>
                <a:lnTo>
                  <a:pt x="153279" y="5272"/>
                </a:lnTo>
                <a:lnTo>
                  <a:pt x="198882" y="0"/>
                </a:lnTo>
                <a:lnTo>
                  <a:pt x="244484" y="5272"/>
                </a:lnTo>
                <a:lnTo>
                  <a:pt x="286346" y="20291"/>
                </a:lnTo>
                <a:lnTo>
                  <a:pt x="323273" y="43859"/>
                </a:lnTo>
                <a:lnTo>
                  <a:pt x="354072" y="74776"/>
                </a:lnTo>
                <a:lnTo>
                  <a:pt x="377549" y="111845"/>
                </a:lnTo>
                <a:lnTo>
                  <a:pt x="392511" y="153867"/>
                </a:lnTo>
                <a:lnTo>
                  <a:pt x="397764" y="199644"/>
                </a:lnTo>
                <a:lnTo>
                  <a:pt x="392511" y="245420"/>
                </a:lnTo>
                <a:lnTo>
                  <a:pt x="377549" y="287442"/>
                </a:lnTo>
                <a:lnTo>
                  <a:pt x="354072" y="324511"/>
                </a:lnTo>
                <a:lnTo>
                  <a:pt x="323273" y="355428"/>
                </a:lnTo>
                <a:lnTo>
                  <a:pt x="286346" y="378996"/>
                </a:lnTo>
                <a:lnTo>
                  <a:pt x="244484" y="394015"/>
                </a:lnTo>
                <a:lnTo>
                  <a:pt x="198882" y="399288"/>
                </a:lnTo>
                <a:lnTo>
                  <a:pt x="153279" y="394015"/>
                </a:lnTo>
                <a:lnTo>
                  <a:pt x="111417" y="378996"/>
                </a:lnTo>
                <a:lnTo>
                  <a:pt x="74490" y="355428"/>
                </a:lnTo>
                <a:lnTo>
                  <a:pt x="43691" y="324511"/>
                </a:lnTo>
                <a:lnTo>
                  <a:pt x="20214" y="287442"/>
                </a:lnTo>
                <a:lnTo>
                  <a:pt x="5252" y="245420"/>
                </a:lnTo>
                <a:lnTo>
                  <a:pt x="0" y="19964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5590" y="2832359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4">
                <a:moveTo>
                  <a:pt x="0" y="198882"/>
                </a:moveTo>
                <a:lnTo>
                  <a:pt x="5252" y="153279"/>
                </a:lnTo>
                <a:lnTo>
                  <a:pt x="20214" y="111417"/>
                </a:lnTo>
                <a:lnTo>
                  <a:pt x="43691" y="74490"/>
                </a:lnTo>
                <a:lnTo>
                  <a:pt x="74490" y="43691"/>
                </a:lnTo>
                <a:lnTo>
                  <a:pt x="111417" y="20214"/>
                </a:lnTo>
                <a:lnTo>
                  <a:pt x="153279" y="5252"/>
                </a:lnTo>
                <a:lnTo>
                  <a:pt x="198882" y="0"/>
                </a:lnTo>
                <a:lnTo>
                  <a:pt x="244484" y="5252"/>
                </a:lnTo>
                <a:lnTo>
                  <a:pt x="286346" y="20214"/>
                </a:lnTo>
                <a:lnTo>
                  <a:pt x="323273" y="43691"/>
                </a:lnTo>
                <a:lnTo>
                  <a:pt x="354072" y="74490"/>
                </a:lnTo>
                <a:lnTo>
                  <a:pt x="377549" y="111417"/>
                </a:lnTo>
                <a:lnTo>
                  <a:pt x="392511" y="153279"/>
                </a:lnTo>
                <a:lnTo>
                  <a:pt x="397764" y="198882"/>
                </a:lnTo>
                <a:lnTo>
                  <a:pt x="392511" y="244484"/>
                </a:lnTo>
                <a:lnTo>
                  <a:pt x="377549" y="286346"/>
                </a:lnTo>
                <a:lnTo>
                  <a:pt x="354072" y="323273"/>
                </a:lnTo>
                <a:lnTo>
                  <a:pt x="323273" y="354072"/>
                </a:lnTo>
                <a:lnTo>
                  <a:pt x="286346" y="377549"/>
                </a:lnTo>
                <a:lnTo>
                  <a:pt x="244484" y="392511"/>
                </a:lnTo>
                <a:lnTo>
                  <a:pt x="198882" y="397764"/>
                </a:lnTo>
                <a:lnTo>
                  <a:pt x="153279" y="392511"/>
                </a:lnTo>
                <a:lnTo>
                  <a:pt x="111417" y="377549"/>
                </a:lnTo>
                <a:lnTo>
                  <a:pt x="74490" y="354072"/>
                </a:lnTo>
                <a:lnTo>
                  <a:pt x="43691" y="323273"/>
                </a:lnTo>
                <a:lnTo>
                  <a:pt x="20214" y="286346"/>
                </a:lnTo>
                <a:lnTo>
                  <a:pt x="5252" y="244484"/>
                </a:lnTo>
                <a:lnTo>
                  <a:pt x="0" y="19888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6290" y="323012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5">
                <a:moveTo>
                  <a:pt x="0" y="198882"/>
                </a:moveTo>
                <a:lnTo>
                  <a:pt x="5252" y="153279"/>
                </a:lnTo>
                <a:lnTo>
                  <a:pt x="20214" y="111417"/>
                </a:lnTo>
                <a:lnTo>
                  <a:pt x="43691" y="74490"/>
                </a:lnTo>
                <a:lnTo>
                  <a:pt x="74490" y="43691"/>
                </a:lnTo>
                <a:lnTo>
                  <a:pt x="111417" y="20214"/>
                </a:lnTo>
                <a:lnTo>
                  <a:pt x="153279" y="5252"/>
                </a:lnTo>
                <a:lnTo>
                  <a:pt x="198882" y="0"/>
                </a:lnTo>
                <a:lnTo>
                  <a:pt x="244484" y="5252"/>
                </a:lnTo>
                <a:lnTo>
                  <a:pt x="286346" y="20214"/>
                </a:lnTo>
                <a:lnTo>
                  <a:pt x="323273" y="43691"/>
                </a:lnTo>
                <a:lnTo>
                  <a:pt x="354072" y="74490"/>
                </a:lnTo>
                <a:lnTo>
                  <a:pt x="377549" y="111417"/>
                </a:lnTo>
                <a:lnTo>
                  <a:pt x="392511" y="153279"/>
                </a:lnTo>
                <a:lnTo>
                  <a:pt x="397764" y="198882"/>
                </a:lnTo>
                <a:lnTo>
                  <a:pt x="392511" y="244484"/>
                </a:lnTo>
                <a:lnTo>
                  <a:pt x="377549" y="286346"/>
                </a:lnTo>
                <a:lnTo>
                  <a:pt x="354072" y="323273"/>
                </a:lnTo>
                <a:lnTo>
                  <a:pt x="323273" y="354072"/>
                </a:lnTo>
                <a:lnTo>
                  <a:pt x="286346" y="377549"/>
                </a:lnTo>
                <a:lnTo>
                  <a:pt x="244484" y="392511"/>
                </a:lnTo>
                <a:lnTo>
                  <a:pt x="198882" y="397764"/>
                </a:lnTo>
                <a:lnTo>
                  <a:pt x="153279" y="392511"/>
                </a:lnTo>
                <a:lnTo>
                  <a:pt x="111417" y="377549"/>
                </a:lnTo>
                <a:lnTo>
                  <a:pt x="74490" y="354072"/>
                </a:lnTo>
                <a:lnTo>
                  <a:pt x="43691" y="323273"/>
                </a:lnTo>
                <a:lnTo>
                  <a:pt x="20214" y="286346"/>
                </a:lnTo>
                <a:lnTo>
                  <a:pt x="5252" y="244484"/>
                </a:lnTo>
                <a:lnTo>
                  <a:pt x="0" y="19888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19826" y="4271014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5">
                <a:moveTo>
                  <a:pt x="0" y="198881"/>
                </a:moveTo>
                <a:lnTo>
                  <a:pt x="5252" y="153279"/>
                </a:lnTo>
                <a:lnTo>
                  <a:pt x="20214" y="111417"/>
                </a:lnTo>
                <a:lnTo>
                  <a:pt x="43691" y="74490"/>
                </a:lnTo>
                <a:lnTo>
                  <a:pt x="74490" y="43691"/>
                </a:lnTo>
                <a:lnTo>
                  <a:pt x="111417" y="20214"/>
                </a:lnTo>
                <a:lnTo>
                  <a:pt x="153279" y="5252"/>
                </a:lnTo>
                <a:lnTo>
                  <a:pt x="198882" y="0"/>
                </a:lnTo>
                <a:lnTo>
                  <a:pt x="244484" y="5252"/>
                </a:lnTo>
                <a:lnTo>
                  <a:pt x="286346" y="20214"/>
                </a:lnTo>
                <a:lnTo>
                  <a:pt x="323273" y="43691"/>
                </a:lnTo>
                <a:lnTo>
                  <a:pt x="354072" y="74490"/>
                </a:lnTo>
                <a:lnTo>
                  <a:pt x="377549" y="111417"/>
                </a:lnTo>
                <a:lnTo>
                  <a:pt x="392511" y="153279"/>
                </a:lnTo>
                <a:lnTo>
                  <a:pt x="397764" y="198881"/>
                </a:lnTo>
                <a:lnTo>
                  <a:pt x="392511" y="244484"/>
                </a:lnTo>
                <a:lnTo>
                  <a:pt x="377549" y="286346"/>
                </a:lnTo>
                <a:lnTo>
                  <a:pt x="354072" y="323273"/>
                </a:lnTo>
                <a:lnTo>
                  <a:pt x="323273" y="354072"/>
                </a:lnTo>
                <a:lnTo>
                  <a:pt x="286346" y="377549"/>
                </a:lnTo>
                <a:lnTo>
                  <a:pt x="244484" y="392511"/>
                </a:lnTo>
                <a:lnTo>
                  <a:pt x="198882" y="397763"/>
                </a:lnTo>
                <a:lnTo>
                  <a:pt x="153279" y="392511"/>
                </a:lnTo>
                <a:lnTo>
                  <a:pt x="111417" y="377549"/>
                </a:lnTo>
                <a:lnTo>
                  <a:pt x="74490" y="354072"/>
                </a:lnTo>
                <a:lnTo>
                  <a:pt x="43691" y="323273"/>
                </a:lnTo>
                <a:lnTo>
                  <a:pt x="20214" y="286346"/>
                </a:lnTo>
                <a:lnTo>
                  <a:pt x="5252" y="244484"/>
                </a:lnTo>
                <a:lnTo>
                  <a:pt x="0" y="19888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43926" y="2212090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5" h="398144">
                <a:moveTo>
                  <a:pt x="0" y="198882"/>
                </a:moveTo>
                <a:lnTo>
                  <a:pt x="5252" y="153279"/>
                </a:lnTo>
                <a:lnTo>
                  <a:pt x="20214" y="111417"/>
                </a:lnTo>
                <a:lnTo>
                  <a:pt x="43691" y="74490"/>
                </a:lnTo>
                <a:lnTo>
                  <a:pt x="74490" y="43691"/>
                </a:lnTo>
                <a:lnTo>
                  <a:pt x="111417" y="20214"/>
                </a:lnTo>
                <a:lnTo>
                  <a:pt x="153279" y="5252"/>
                </a:lnTo>
                <a:lnTo>
                  <a:pt x="198882" y="0"/>
                </a:lnTo>
                <a:lnTo>
                  <a:pt x="244484" y="5252"/>
                </a:lnTo>
                <a:lnTo>
                  <a:pt x="286346" y="20214"/>
                </a:lnTo>
                <a:lnTo>
                  <a:pt x="323273" y="43691"/>
                </a:lnTo>
                <a:lnTo>
                  <a:pt x="354072" y="74490"/>
                </a:lnTo>
                <a:lnTo>
                  <a:pt x="377549" y="111417"/>
                </a:lnTo>
                <a:lnTo>
                  <a:pt x="392511" y="153279"/>
                </a:lnTo>
                <a:lnTo>
                  <a:pt x="397764" y="198882"/>
                </a:lnTo>
                <a:lnTo>
                  <a:pt x="392511" y="244484"/>
                </a:lnTo>
                <a:lnTo>
                  <a:pt x="377549" y="286346"/>
                </a:lnTo>
                <a:lnTo>
                  <a:pt x="354072" y="323273"/>
                </a:lnTo>
                <a:lnTo>
                  <a:pt x="323273" y="354072"/>
                </a:lnTo>
                <a:lnTo>
                  <a:pt x="286346" y="377549"/>
                </a:lnTo>
                <a:lnTo>
                  <a:pt x="244484" y="392511"/>
                </a:lnTo>
                <a:lnTo>
                  <a:pt x="198882" y="397764"/>
                </a:lnTo>
                <a:lnTo>
                  <a:pt x="153279" y="392511"/>
                </a:lnTo>
                <a:lnTo>
                  <a:pt x="111417" y="377549"/>
                </a:lnTo>
                <a:lnTo>
                  <a:pt x="74490" y="354072"/>
                </a:lnTo>
                <a:lnTo>
                  <a:pt x="43691" y="323273"/>
                </a:lnTo>
                <a:lnTo>
                  <a:pt x="20214" y="286346"/>
                </a:lnTo>
                <a:lnTo>
                  <a:pt x="5252" y="244484"/>
                </a:lnTo>
                <a:lnTo>
                  <a:pt x="0" y="19888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42047" y="3627887"/>
            <a:ext cx="399415" cy="398145"/>
          </a:xfrm>
          <a:custGeom>
            <a:avLst/>
            <a:gdLst/>
            <a:ahLst/>
            <a:cxnLst/>
            <a:rect l="l" t="t" r="r" b="b"/>
            <a:pathLst>
              <a:path w="399415" h="398145">
                <a:moveTo>
                  <a:pt x="0" y="198882"/>
                </a:moveTo>
                <a:lnTo>
                  <a:pt x="5272" y="153279"/>
                </a:lnTo>
                <a:lnTo>
                  <a:pt x="20291" y="111417"/>
                </a:lnTo>
                <a:lnTo>
                  <a:pt x="43859" y="74490"/>
                </a:lnTo>
                <a:lnTo>
                  <a:pt x="74776" y="43691"/>
                </a:lnTo>
                <a:lnTo>
                  <a:pt x="111845" y="20214"/>
                </a:lnTo>
                <a:lnTo>
                  <a:pt x="153867" y="5252"/>
                </a:lnTo>
                <a:lnTo>
                  <a:pt x="199644" y="0"/>
                </a:lnTo>
                <a:lnTo>
                  <a:pt x="245420" y="5252"/>
                </a:lnTo>
                <a:lnTo>
                  <a:pt x="287442" y="20214"/>
                </a:lnTo>
                <a:lnTo>
                  <a:pt x="324511" y="43691"/>
                </a:lnTo>
                <a:lnTo>
                  <a:pt x="355428" y="74490"/>
                </a:lnTo>
                <a:lnTo>
                  <a:pt x="378996" y="111417"/>
                </a:lnTo>
                <a:lnTo>
                  <a:pt x="394015" y="153279"/>
                </a:lnTo>
                <a:lnTo>
                  <a:pt x="399288" y="198882"/>
                </a:lnTo>
                <a:lnTo>
                  <a:pt x="394015" y="244484"/>
                </a:lnTo>
                <a:lnTo>
                  <a:pt x="378996" y="286346"/>
                </a:lnTo>
                <a:lnTo>
                  <a:pt x="355428" y="323273"/>
                </a:lnTo>
                <a:lnTo>
                  <a:pt x="324511" y="354072"/>
                </a:lnTo>
                <a:lnTo>
                  <a:pt x="287442" y="377549"/>
                </a:lnTo>
                <a:lnTo>
                  <a:pt x="245420" y="392511"/>
                </a:lnTo>
                <a:lnTo>
                  <a:pt x="199644" y="397764"/>
                </a:lnTo>
                <a:lnTo>
                  <a:pt x="153867" y="392511"/>
                </a:lnTo>
                <a:lnTo>
                  <a:pt x="111845" y="377549"/>
                </a:lnTo>
                <a:lnTo>
                  <a:pt x="74776" y="354072"/>
                </a:lnTo>
                <a:lnTo>
                  <a:pt x="43859" y="323273"/>
                </a:lnTo>
                <a:lnTo>
                  <a:pt x="20291" y="286346"/>
                </a:lnTo>
                <a:lnTo>
                  <a:pt x="5272" y="244484"/>
                </a:lnTo>
                <a:lnTo>
                  <a:pt x="0" y="19888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7479" y="2352291"/>
            <a:ext cx="803275" cy="737870"/>
          </a:xfrm>
          <a:custGeom>
            <a:avLst/>
            <a:gdLst/>
            <a:ahLst/>
            <a:cxnLst/>
            <a:rect l="l" t="t" r="r" b="b"/>
            <a:pathLst>
              <a:path w="803275" h="737869">
                <a:moveTo>
                  <a:pt x="0" y="737450"/>
                </a:moveTo>
                <a:lnTo>
                  <a:pt x="80269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71038" y="2352294"/>
            <a:ext cx="426084" cy="1135380"/>
          </a:xfrm>
          <a:custGeom>
            <a:avLst/>
            <a:gdLst/>
            <a:ahLst/>
            <a:cxnLst/>
            <a:rect l="l" t="t" r="r" b="b"/>
            <a:pathLst>
              <a:path w="426085" h="1135379">
                <a:moveTo>
                  <a:pt x="0" y="0"/>
                </a:moveTo>
                <a:lnTo>
                  <a:pt x="425500" y="113539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45386" y="3230122"/>
            <a:ext cx="1393190" cy="398145"/>
          </a:xfrm>
          <a:custGeom>
            <a:avLst/>
            <a:gdLst/>
            <a:ahLst/>
            <a:cxnLst/>
            <a:rect l="l" t="t" r="r" b="b"/>
            <a:pathLst>
              <a:path w="1393189" h="398145">
                <a:moveTo>
                  <a:pt x="0" y="0"/>
                </a:moveTo>
                <a:lnTo>
                  <a:pt x="1393024" y="39794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47263" y="3429756"/>
            <a:ext cx="223520" cy="1099820"/>
          </a:xfrm>
          <a:custGeom>
            <a:avLst/>
            <a:gdLst/>
            <a:ahLst/>
            <a:cxnLst/>
            <a:rect l="l" t="t" r="r" b="b"/>
            <a:pathLst>
              <a:path w="223520" h="1099820">
                <a:moveTo>
                  <a:pt x="223126" y="109926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51714" y="3769625"/>
            <a:ext cx="1146175" cy="760095"/>
          </a:xfrm>
          <a:custGeom>
            <a:avLst/>
            <a:gdLst/>
            <a:ahLst/>
            <a:cxnLst/>
            <a:rect l="l" t="t" r="r" b="b"/>
            <a:pathLst>
              <a:path w="1146175" h="760095">
                <a:moveTo>
                  <a:pt x="0" y="759586"/>
                </a:moveTo>
                <a:lnTo>
                  <a:pt x="114575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78173" y="2750055"/>
            <a:ext cx="615950" cy="737870"/>
          </a:xfrm>
          <a:custGeom>
            <a:avLst/>
            <a:gdLst/>
            <a:ahLst/>
            <a:cxnLst/>
            <a:rect l="l" t="t" r="r" b="b"/>
            <a:pathLst>
              <a:path w="615950" h="737870">
                <a:moveTo>
                  <a:pt x="0" y="737450"/>
                </a:moveTo>
                <a:lnTo>
                  <a:pt x="615492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6085" y="3627887"/>
            <a:ext cx="698500" cy="398145"/>
          </a:xfrm>
          <a:custGeom>
            <a:avLst/>
            <a:gdLst/>
            <a:ahLst/>
            <a:cxnLst/>
            <a:rect l="l" t="t" r="r" b="b"/>
            <a:pathLst>
              <a:path w="698500" h="398145">
                <a:moveTo>
                  <a:pt x="0" y="0"/>
                </a:moveTo>
                <a:lnTo>
                  <a:pt x="697903" y="39794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34077" y="2807975"/>
            <a:ext cx="199390" cy="1019175"/>
          </a:xfrm>
          <a:custGeom>
            <a:avLst/>
            <a:gdLst/>
            <a:ahLst/>
            <a:cxnLst/>
            <a:rect l="l" t="t" r="r" b="b"/>
            <a:pathLst>
              <a:path w="199389" h="1019175">
                <a:moveTo>
                  <a:pt x="0" y="0"/>
                </a:moveTo>
                <a:lnTo>
                  <a:pt x="198970" y="101883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95445" y="2152650"/>
            <a:ext cx="803275" cy="737870"/>
          </a:xfrm>
          <a:custGeom>
            <a:avLst/>
            <a:gdLst/>
            <a:ahLst/>
            <a:cxnLst/>
            <a:rect l="l" t="t" r="r" b="b"/>
            <a:pathLst>
              <a:path w="803275" h="737869">
                <a:moveTo>
                  <a:pt x="802690" y="0"/>
                </a:moveTo>
                <a:lnTo>
                  <a:pt x="0" y="73745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55234" y="3230117"/>
            <a:ext cx="363855" cy="1041400"/>
          </a:xfrm>
          <a:custGeom>
            <a:avLst/>
            <a:gdLst/>
            <a:ahLst/>
            <a:cxnLst/>
            <a:rect l="l" t="t" r="r" b="b"/>
            <a:pathLst>
              <a:path w="363854" h="1041400">
                <a:moveTo>
                  <a:pt x="0" y="0"/>
                </a:moveTo>
                <a:lnTo>
                  <a:pt x="363816" y="104098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38793" y="2212090"/>
            <a:ext cx="566420" cy="1077595"/>
          </a:xfrm>
          <a:custGeom>
            <a:avLst/>
            <a:gdLst/>
            <a:ahLst/>
            <a:cxnLst/>
            <a:rect l="l" t="t" r="r" b="b"/>
            <a:pathLst>
              <a:path w="566420" h="1077595">
                <a:moveTo>
                  <a:pt x="0" y="0"/>
                </a:moveTo>
                <a:lnTo>
                  <a:pt x="566191" y="107711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59685" y="3569975"/>
            <a:ext cx="1146175" cy="760095"/>
          </a:xfrm>
          <a:custGeom>
            <a:avLst/>
            <a:gdLst/>
            <a:ahLst/>
            <a:cxnLst/>
            <a:rect l="l" t="t" r="r" b="b"/>
            <a:pathLst>
              <a:path w="1146175" h="760095">
                <a:moveTo>
                  <a:pt x="1145755" y="0"/>
                </a:moveTo>
                <a:lnTo>
                  <a:pt x="0" y="75958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38443" y="2012447"/>
            <a:ext cx="1205865" cy="398145"/>
          </a:xfrm>
          <a:custGeom>
            <a:avLst/>
            <a:gdLst/>
            <a:ahLst/>
            <a:cxnLst/>
            <a:rect l="l" t="t" r="r" b="b"/>
            <a:pathLst>
              <a:path w="1205865" h="398144">
                <a:moveTo>
                  <a:pt x="0" y="0"/>
                </a:moveTo>
                <a:lnTo>
                  <a:pt x="1205826" y="39794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86139" y="2550414"/>
            <a:ext cx="615950" cy="737870"/>
          </a:xfrm>
          <a:custGeom>
            <a:avLst/>
            <a:gdLst/>
            <a:ahLst/>
            <a:cxnLst/>
            <a:rect l="l" t="t" r="r" b="b"/>
            <a:pathLst>
              <a:path w="615950" h="737870">
                <a:moveTo>
                  <a:pt x="615492" y="0"/>
                </a:moveTo>
                <a:lnTo>
                  <a:pt x="0" y="73745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42042" y="2609855"/>
            <a:ext cx="199390" cy="1019175"/>
          </a:xfrm>
          <a:custGeom>
            <a:avLst/>
            <a:gdLst/>
            <a:ahLst/>
            <a:cxnLst/>
            <a:rect l="l" t="t" r="r" b="b"/>
            <a:pathLst>
              <a:path w="199390" h="1019175">
                <a:moveTo>
                  <a:pt x="0" y="0"/>
                </a:moveTo>
                <a:lnTo>
                  <a:pt x="198970" y="101883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86143" y="3569970"/>
            <a:ext cx="756285" cy="257810"/>
          </a:xfrm>
          <a:custGeom>
            <a:avLst/>
            <a:gdLst/>
            <a:ahLst/>
            <a:cxnLst/>
            <a:rect l="l" t="t" r="r" b="b"/>
            <a:pathLst>
              <a:path w="756284" h="257810">
                <a:moveTo>
                  <a:pt x="0" y="0"/>
                </a:moveTo>
                <a:lnTo>
                  <a:pt x="756183" y="25725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06161" y="1812803"/>
            <a:ext cx="2019300" cy="2932430"/>
          </a:xfrm>
          <a:custGeom>
            <a:avLst/>
            <a:gdLst/>
            <a:ahLst/>
            <a:cxnLst/>
            <a:rect l="l" t="t" r="r" b="b"/>
            <a:pathLst>
              <a:path w="2019300" h="2932429">
                <a:moveTo>
                  <a:pt x="0" y="336550"/>
                </a:moveTo>
                <a:lnTo>
                  <a:pt x="3072" y="290880"/>
                </a:lnTo>
                <a:lnTo>
                  <a:pt x="12022" y="247079"/>
                </a:lnTo>
                <a:lnTo>
                  <a:pt x="26448" y="205547"/>
                </a:lnTo>
                <a:lnTo>
                  <a:pt x="45950" y="166684"/>
                </a:lnTo>
                <a:lnTo>
                  <a:pt x="70126" y="130891"/>
                </a:lnTo>
                <a:lnTo>
                  <a:pt x="98575" y="98571"/>
                </a:lnTo>
                <a:lnTo>
                  <a:pt x="130897" y="70122"/>
                </a:lnTo>
                <a:lnTo>
                  <a:pt x="166689" y="45947"/>
                </a:lnTo>
                <a:lnTo>
                  <a:pt x="205552" y="26446"/>
                </a:lnTo>
                <a:lnTo>
                  <a:pt x="247084" y="12021"/>
                </a:lnTo>
                <a:lnTo>
                  <a:pt x="290883" y="3072"/>
                </a:lnTo>
                <a:lnTo>
                  <a:pt x="336550" y="0"/>
                </a:lnTo>
                <a:lnTo>
                  <a:pt x="1682750" y="0"/>
                </a:lnTo>
                <a:lnTo>
                  <a:pt x="1728416" y="3072"/>
                </a:lnTo>
                <a:lnTo>
                  <a:pt x="1772215" y="12021"/>
                </a:lnTo>
                <a:lnTo>
                  <a:pt x="1813747" y="26446"/>
                </a:lnTo>
                <a:lnTo>
                  <a:pt x="1852610" y="45947"/>
                </a:lnTo>
                <a:lnTo>
                  <a:pt x="1888402" y="70122"/>
                </a:lnTo>
                <a:lnTo>
                  <a:pt x="1920724" y="98571"/>
                </a:lnTo>
                <a:lnTo>
                  <a:pt x="1949173" y="130891"/>
                </a:lnTo>
                <a:lnTo>
                  <a:pt x="1973349" y="166684"/>
                </a:lnTo>
                <a:lnTo>
                  <a:pt x="1992851" y="205547"/>
                </a:lnTo>
                <a:lnTo>
                  <a:pt x="2007277" y="247079"/>
                </a:lnTo>
                <a:lnTo>
                  <a:pt x="2016227" y="290880"/>
                </a:lnTo>
                <a:lnTo>
                  <a:pt x="2019300" y="336550"/>
                </a:lnTo>
                <a:lnTo>
                  <a:pt x="2019300" y="2595613"/>
                </a:lnTo>
                <a:lnTo>
                  <a:pt x="2016227" y="2641282"/>
                </a:lnTo>
                <a:lnTo>
                  <a:pt x="2007277" y="2685084"/>
                </a:lnTo>
                <a:lnTo>
                  <a:pt x="1992851" y="2726618"/>
                </a:lnTo>
                <a:lnTo>
                  <a:pt x="1973349" y="2765482"/>
                </a:lnTo>
                <a:lnTo>
                  <a:pt x="1949173" y="2801276"/>
                </a:lnTo>
                <a:lnTo>
                  <a:pt x="1920724" y="2833598"/>
                </a:lnTo>
                <a:lnTo>
                  <a:pt x="1888402" y="2862048"/>
                </a:lnTo>
                <a:lnTo>
                  <a:pt x="1852610" y="2886225"/>
                </a:lnTo>
                <a:lnTo>
                  <a:pt x="1813747" y="2905727"/>
                </a:lnTo>
                <a:lnTo>
                  <a:pt x="1772215" y="2920153"/>
                </a:lnTo>
                <a:lnTo>
                  <a:pt x="1728416" y="2929103"/>
                </a:lnTo>
                <a:lnTo>
                  <a:pt x="1682750" y="2932176"/>
                </a:lnTo>
                <a:lnTo>
                  <a:pt x="336550" y="2932176"/>
                </a:lnTo>
                <a:lnTo>
                  <a:pt x="290883" y="2929103"/>
                </a:lnTo>
                <a:lnTo>
                  <a:pt x="247084" y="2920153"/>
                </a:lnTo>
                <a:lnTo>
                  <a:pt x="205552" y="2905727"/>
                </a:lnTo>
                <a:lnTo>
                  <a:pt x="166689" y="2886225"/>
                </a:lnTo>
                <a:lnTo>
                  <a:pt x="130897" y="2862048"/>
                </a:lnTo>
                <a:lnTo>
                  <a:pt x="98575" y="2833598"/>
                </a:lnTo>
                <a:lnTo>
                  <a:pt x="70126" y="2801276"/>
                </a:lnTo>
                <a:lnTo>
                  <a:pt x="45950" y="2765482"/>
                </a:lnTo>
                <a:lnTo>
                  <a:pt x="26448" y="2726618"/>
                </a:lnTo>
                <a:lnTo>
                  <a:pt x="12022" y="2685084"/>
                </a:lnTo>
                <a:lnTo>
                  <a:pt x="3072" y="2641282"/>
                </a:lnTo>
                <a:lnTo>
                  <a:pt x="0" y="2595613"/>
                </a:lnTo>
                <a:lnTo>
                  <a:pt x="0" y="3365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416364" y="3017634"/>
            <a:ext cx="139700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图结</a:t>
            </a: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</a:t>
            </a:r>
          </a:p>
        </p:txBody>
      </p:sp>
      <p:sp>
        <p:nvSpPr>
          <p:cNvPr id="35" name="object 35"/>
          <p:cNvSpPr/>
          <p:nvPr/>
        </p:nvSpPr>
        <p:spPr>
          <a:xfrm>
            <a:off x="4575810" y="2750062"/>
            <a:ext cx="530860" cy="281305"/>
          </a:xfrm>
          <a:custGeom>
            <a:avLst/>
            <a:gdLst/>
            <a:ahLst/>
            <a:cxnLst/>
            <a:rect l="l" t="t" r="r" b="b"/>
            <a:pathLst>
              <a:path w="530860" h="281305">
                <a:moveTo>
                  <a:pt x="0" y="0"/>
                </a:moveTo>
                <a:lnTo>
                  <a:pt x="530263" y="281228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75810" y="2750057"/>
            <a:ext cx="530860" cy="1000760"/>
          </a:xfrm>
          <a:custGeom>
            <a:avLst/>
            <a:gdLst/>
            <a:ahLst/>
            <a:cxnLst/>
            <a:rect l="l" t="t" r="r" b="b"/>
            <a:pathLst>
              <a:path w="530860" h="1000760">
                <a:moveTo>
                  <a:pt x="0" y="0"/>
                </a:moveTo>
                <a:lnTo>
                  <a:pt x="530263" y="1000683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73929" y="3827527"/>
            <a:ext cx="331470" cy="58419"/>
          </a:xfrm>
          <a:custGeom>
            <a:avLst/>
            <a:gdLst/>
            <a:ahLst/>
            <a:cxnLst/>
            <a:rect l="l" t="t" r="r" b="b"/>
            <a:pathLst>
              <a:path w="331470" h="58420">
                <a:moveTo>
                  <a:pt x="0" y="58280"/>
                </a:moveTo>
                <a:lnTo>
                  <a:pt x="331292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25466" y="2410210"/>
            <a:ext cx="288925" cy="480695"/>
          </a:xfrm>
          <a:custGeom>
            <a:avLst/>
            <a:gdLst/>
            <a:ahLst/>
            <a:cxnLst/>
            <a:rect l="l" t="t" r="r" b="b"/>
            <a:pathLst>
              <a:path w="288925" h="480694">
                <a:moveTo>
                  <a:pt x="0" y="0"/>
                </a:moveTo>
                <a:lnTo>
                  <a:pt x="288480" y="48019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25461" y="3278890"/>
            <a:ext cx="652780" cy="1050925"/>
          </a:xfrm>
          <a:custGeom>
            <a:avLst/>
            <a:gdLst/>
            <a:ahLst/>
            <a:cxnLst/>
            <a:rect l="l" t="t" r="r" b="b"/>
            <a:pathLst>
              <a:path w="652779" h="1050925">
                <a:moveTo>
                  <a:pt x="0" y="0"/>
                </a:moveTo>
                <a:lnTo>
                  <a:pt x="652297" y="1050556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719706" y="2026048"/>
            <a:ext cx="1657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Cambria Math"/>
                <a:cs typeface="Cambria Math"/>
              </a:rPr>
              <a:t>𝑐𝑐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18382" y="2431432"/>
            <a:ext cx="2025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Cambria Math"/>
                <a:cs typeface="Cambria Math"/>
              </a:rPr>
              <a:t>𝑑𝑑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33570" y="3884719"/>
            <a:ext cx="1771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Cambria Math"/>
                <a:cs typeface="Cambria Math"/>
              </a:rPr>
              <a:t>𝑒𝑒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16778" y="3405268"/>
            <a:ext cx="2006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Cambria Math"/>
                <a:cs typeface="Cambria Math"/>
              </a:rPr>
              <a:t>𝑢𝑢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42238" y="3081266"/>
            <a:ext cx="1898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Cambria Math"/>
                <a:cs typeface="Cambria Math"/>
              </a:rPr>
              <a:t>𝑏𝑏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10736" y="4520531"/>
            <a:ext cx="1955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950" dirty="0">
                <a:latin typeface="Cambria Math"/>
                <a:cs typeface="Cambria Math"/>
              </a:rPr>
              <a:t>𝑐𝑐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1574" y="1739231"/>
            <a:ext cx="1962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155" dirty="0">
                <a:latin typeface="Cambria Math"/>
                <a:cs typeface="Cambria Math"/>
              </a:rPr>
              <a:t>𝑏𝑏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60865" y="2780733"/>
            <a:ext cx="1879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Cambria Math"/>
                <a:cs typeface="Cambria Math"/>
              </a:rPr>
              <a:t>𝑥𝑥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97674" y="4253831"/>
            <a:ext cx="2508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Cambria Math"/>
                <a:cs typeface="Cambria Math"/>
              </a:rPr>
              <a:t>𝑤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43640" y="3200443"/>
            <a:ext cx="1917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Cambria Math"/>
                <a:cs typeface="Cambria Math"/>
              </a:rPr>
              <a:t>𝑣𝑣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173280" y="2176924"/>
            <a:ext cx="1460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Cambria Math"/>
                <a:cs typeface="Cambria Math"/>
              </a:rPr>
              <a:t>𝑡𝑡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354940" y="3579004"/>
            <a:ext cx="172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Cambria Math"/>
                <a:cs typeface="Cambria Math"/>
              </a:rPr>
              <a:t>𝑧𝑧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0C4940A-220F-450B-AF4D-343A194BA84F}"/>
              </a:ext>
            </a:extLst>
          </p:cNvPr>
          <p:cNvSpPr txBox="1"/>
          <p:nvPr/>
        </p:nvSpPr>
        <p:spPr>
          <a:xfrm>
            <a:off x="1143000" y="5257800"/>
            <a:ext cx="938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上图中，节点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具有相似的“结构角色”。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又例如，对于机场网络，枢纽节点间可能没有很强的直接共现关系，但是具有相似的结构角色（为网络的核心点，与其它很多结点相连接）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025645" y="275005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80">
                <a:moveTo>
                  <a:pt x="0" y="78486"/>
                </a:moveTo>
                <a:lnTo>
                  <a:pt x="6168" y="47936"/>
                </a:lnTo>
                <a:lnTo>
                  <a:pt x="22988" y="22988"/>
                </a:lnTo>
                <a:lnTo>
                  <a:pt x="47936" y="6168"/>
                </a:lnTo>
                <a:lnTo>
                  <a:pt x="78486" y="0"/>
                </a:lnTo>
                <a:lnTo>
                  <a:pt x="109035" y="6168"/>
                </a:lnTo>
                <a:lnTo>
                  <a:pt x="133983" y="22988"/>
                </a:lnTo>
                <a:lnTo>
                  <a:pt x="150803" y="47936"/>
                </a:lnTo>
                <a:lnTo>
                  <a:pt x="156972" y="78486"/>
                </a:lnTo>
                <a:lnTo>
                  <a:pt x="150803" y="109035"/>
                </a:lnTo>
                <a:lnTo>
                  <a:pt x="133983" y="133983"/>
                </a:lnTo>
                <a:lnTo>
                  <a:pt x="109035" y="150803"/>
                </a:lnTo>
                <a:lnTo>
                  <a:pt x="78486" y="156972"/>
                </a:lnTo>
                <a:lnTo>
                  <a:pt x="47936" y="150803"/>
                </a:lnTo>
                <a:lnTo>
                  <a:pt x="22988" y="133983"/>
                </a:lnTo>
                <a:lnTo>
                  <a:pt x="6168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75286" y="2329433"/>
            <a:ext cx="155575" cy="157480"/>
          </a:xfrm>
          <a:custGeom>
            <a:avLst/>
            <a:gdLst/>
            <a:ahLst/>
            <a:cxnLst/>
            <a:rect l="l" t="t" r="r" b="b"/>
            <a:pathLst>
              <a:path w="155575" h="157480">
                <a:moveTo>
                  <a:pt x="0" y="78486"/>
                </a:moveTo>
                <a:lnTo>
                  <a:pt x="6107" y="47936"/>
                </a:lnTo>
                <a:lnTo>
                  <a:pt x="22764" y="22988"/>
                </a:lnTo>
                <a:lnTo>
                  <a:pt x="47470" y="6168"/>
                </a:lnTo>
                <a:lnTo>
                  <a:pt x="77724" y="0"/>
                </a:lnTo>
                <a:lnTo>
                  <a:pt x="107977" y="6168"/>
                </a:lnTo>
                <a:lnTo>
                  <a:pt x="132683" y="22988"/>
                </a:lnTo>
                <a:lnTo>
                  <a:pt x="149340" y="47936"/>
                </a:lnTo>
                <a:lnTo>
                  <a:pt x="155448" y="78486"/>
                </a:lnTo>
                <a:lnTo>
                  <a:pt x="149340" y="109035"/>
                </a:lnTo>
                <a:lnTo>
                  <a:pt x="132683" y="133983"/>
                </a:lnTo>
                <a:lnTo>
                  <a:pt x="107977" y="150803"/>
                </a:lnTo>
                <a:lnTo>
                  <a:pt x="77724" y="156972"/>
                </a:lnTo>
                <a:lnTo>
                  <a:pt x="47470" y="150803"/>
                </a:lnTo>
                <a:lnTo>
                  <a:pt x="22764" y="133983"/>
                </a:lnTo>
                <a:lnTo>
                  <a:pt x="6107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40434" y="1884426"/>
            <a:ext cx="155575" cy="157480"/>
          </a:xfrm>
          <a:custGeom>
            <a:avLst/>
            <a:gdLst/>
            <a:ahLst/>
            <a:cxnLst/>
            <a:rect l="l" t="t" r="r" b="b"/>
            <a:pathLst>
              <a:path w="155575" h="157480">
                <a:moveTo>
                  <a:pt x="0" y="78486"/>
                </a:moveTo>
                <a:lnTo>
                  <a:pt x="6107" y="47936"/>
                </a:lnTo>
                <a:lnTo>
                  <a:pt x="22764" y="22988"/>
                </a:lnTo>
                <a:lnTo>
                  <a:pt x="47470" y="6168"/>
                </a:lnTo>
                <a:lnTo>
                  <a:pt x="77724" y="0"/>
                </a:lnTo>
                <a:lnTo>
                  <a:pt x="107977" y="6168"/>
                </a:lnTo>
                <a:lnTo>
                  <a:pt x="132683" y="22988"/>
                </a:lnTo>
                <a:lnTo>
                  <a:pt x="149340" y="47936"/>
                </a:lnTo>
                <a:lnTo>
                  <a:pt x="155448" y="78486"/>
                </a:lnTo>
                <a:lnTo>
                  <a:pt x="149340" y="109035"/>
                </a:lnTo>
                <a:lnTo>
                  <a:pt x="132683" y="133983"/>
                </a:lnTo>
                <a:lnTo>
                  <a:pt x="107977" y="150803"/>
                </a:lnTo>
                <a:lnTo>
                  <a:pt x="77724" y="156972"/>
                </a:lnTo>
                <a:lnTo>
                  <a:pt x="47470" y="150803"/>
                </a:lnTo>
                <a:lnTo>
                  <a:pt x="22764" y="133983"/>
                </a:lnTo>
                <a:lnTo>
                  <a:pt x="6107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35179" y="1469897"/>
            <a:ext cx="155575" cy="157480"/>
          </a:xfrm>
          <a:custGeom>
            <a:avLst/>
            <a:gdLst/>
            <a:ahLst/>
            <a:cxnLst/>
            <a:rect l="l" t="t" r="r" b="b"/>
            <a:pathLst>
              <a:path w="155575" h="157480">
                <a:moveTo>
                  <a:pt x="0" y="78486"/>
                </a:moveTo>
                <a:lnTo>
                  <a:pt x="6107" y="47936"/>
                </a:lnTo>
                <a:lnTo>
                  <a:pt x="22764" y="22988"/>
                </a:lnTo>
                <a:lnTo>
                  <a:pt x="47470" y="6168"/>
                </a:lnTo>
                <a:lnTo>
                  <a:pt x="77724" y="0"/>
                </a:lnTo>
                <a:lnTo>
                  <a:pt x="107977" y="6168"/>
                </a:lnTo>
                <a:lnTo>
                  <a:pt x="132683" y="22988"/>
                </a:lnTo>
                <a:lnTo>
                  <a:pt x="149340" y="47936"/>
                </a:lnTo>
                <a:lnTo>
                  <a:pt x="155448" y="78486"/>
                </a:lnTo>
                <a:lnTo>
                  <a:pt x="149340" y="109035"/>
                </a:lnTo>
                <a:lnTo>
                  <a:pt x="132683" y="133983"/>
                </a:lnTo>
                <a:lnTo>
                  <a:pt x="107977" y="150803"/>
                </a:lnTo>
                <a:lnTo>
                  <a:pt x="77724" y="156972"/>
                </a:lnTo>
                <a:lnTo>
                  <a:pt x="47470" y="150803"/>
                </a:lnTo>
                <a:lnTo>
                  <a:pt x="22764" y="133983"/>
                </a:lnTo>
                <a:lnTo>
                  <a:pt x="6107" y="109035"/>
                </a:lnTo>
                <a:lnTo>
                  <a:pt x="0" y="784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67000" y="1603252"/>
            <a:ext cx="795020" cy="304165"/>
          </a:xfrm>
          <a:custGeom>
            <a:avLst/>
            <a:gdLst/>
            <a:ahLst/>
            <a:cxnLst/>
            <a:rect l="l" t="t" r="r" b="b"/>
            <a:pathLst>
              <a:path w="795019" h="304164">
                <a:moveTo>
                  <a:pt x="0" y="0"/>
                </a:moveTo>
                <a:lnTo>
                  <a:pt x="794626" y="3036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9973" y="2017770"/>
            <a:ext cx="1431925" cy="389890"/>
          </a:xfrm>
          <a:custGeom>
            <a:avLst/>
            <a:gdLst/>
            <a:ahLst/>
            <a:cxnLst/>
            <a:rect l="l" t="t" r="r" b="b"/>
            <a:pathLst>
              <a:path w="1431925" h="389889">
                <a:moveTo>
                  <a:pt x="0" y="389648"/>
                </a:moveTo>
                <a:lnTo>
                  <a:pt x="143149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12141" y="1626112"/>
            <a:ext cx="1412875" cy="1202055"/>
          </a:xfrm>
          <a:custGeom>
            <a:avLst/>
            <a:gdLst/>
            <a:ahLst/>
            <a:cxnLst/>
            <a:rect l="l" t="t" r="r" b="b"/>
            <a:pathLst>
              <a:path w="1412875" h="1202055">
                <a:moveTo>
                  <a:pt x="1412646" y="120167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29973" y="2406400"/>
            <a:ext cx="1994535" cy="421005"/>
          </a:xfrm>
          <a:custGeom>
            <a:avLst/>
            <a:gdLst/>
            <a:ahLst/>
            <a:cxnLst/>
            <a:rect l="l" t="t" r="r" b="b"/>
            <a:pathLst>
              <a:path w="1994535" h="421005">
                <a:moveTo>
                  <a:pt x="0" y="0"/>
                </a:moveTo>
                <a:lnTo>
                  <a:pt x="1994192" y="42066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34794" y="1314455"/>
            <a:ext cx="155575" cy="155575"/>
          </a:xfrm>
          <a:custGeom>
            <a:avLst/>
            <a:gdLst/>
            <a:ahLst/>
            <a:cxnLst/>
            <a:rect l="l" t="t" r="r" b="b"/>
            <a:pathLst>
              <a:path w="155575" h="155575">
                <a:moveTo>
                  <a:pt x="0" y="77724"/>
                </a:moveTo>
                <a:lnTo>
                  <a:pt x="6107" y="47470"/>
                </a:lnTo>
                <a:lnTo>
                  <a:pt x="22764" y="22764"/>
                </a:lnTo>
                <a:lnTo>
                  <a:pt x="47470" y="6107"/>
                </a:lnTo>
                <a:lnTo>
                  <a:pt x="77724" y="0"/>
                </a:lnTo>
                <a:lnTo>
                  <a:pt x="107977" y="6107"/>
                </a:lnTo>
                <a:lnTo>
                  <a:pt x="132683" y="22764"/>
                </a:lnTo>
                <a:lnTo>
                  <a:pt x="149340" y="47470"/>
                </a:lnTo>
                <a:lnTo>
                  <a:pt x="155448" y="77724"/>
                </a:lnTo>
                <a:lnTo>
                  <a:pt x="149340" y="107977"/>
                </a:lnTo>
                <a:lnTo>
                  <a:pt x="132683" y="132683"/>
                </a:lnTo>
                <a:lnTo>
                  <a:pt x="107977" y="149340"/>
                </a:lnTo>
                <a:lnTo>
                  <a:pt x="77724" y="155448"/>
                </a:lnTo>
                <a:lnTo>
                  <a:pt x="47470" y="149340"/>
                </a:lnTo>
                <a:lnTo>
                  <a:pt x="22764" y="132683"/>
                </a:lnTo>
                <a:lnTo>
                  <a:pt x="6107" y="107977"/>
                </a:lnTo>
                <a:lnTo>
                  <a:pt x="0" y="777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11748" y="1469139"/>
            <a:ext cx="46990" cy="1303020"/>
          </a:xfrm>
          <a:custGeom>
            <a:avLst/>
            <a:gdLst/>
            <a:ahLst/>
            <a:cxnLst/>
            <a:rect l="l" t="t" r="r" b="b"/>
            <a:pathLst>
              <a:path w="46989" h="1303020">
                <a:moveTo>
                  <a:pt x="46608" y="130281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17395" y="2040639"/>
            <a:ext cx="530860" cy="732155"/>
          </a:xfrm>
          <a:custGeom>
            <a:avLst/>
            <a:gdLst/>
            <a:ahLst/>
            <a:cxnLst/>
            <a:rect l="l" t="t" r="r" b="b"/>
            <a:pathLst>
              <a:path w="530860" h="732155">
                <a:moveTo>
                  <a:pt x="530288" y="732078"/>
                </a:move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67000" y="1446283"/>
            <a:ext cx="1389380" cy="156845"/>
          </a:xfrm>
          <a:custGeom>
            <a:avLst/>
            <a:gdLst/>
            <a:ahLst/>
            <a:cxnLst/>
            <a:rect l="l" t="t" r="r" b="b"/>
            <a:pathLst>
              <a:path w="1389380" h="156844">
                <a:moveTo>
                  <a:pt x="0" y="156463"/>
                </a:moveTo>
                <a:lnTo>
                  <a:pt x="138896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07108" y="1626107"/>
            <a:ext cx="604520" cy="725805"/>
          </a:xfrm>
          <a:custGeom>
            <a:avLst/>
            <a:gdLst/>
            <a:ahLst/>
            <a:cxnLst/>
            <a:rect l="l" t="t" r="r" b="b"/>
            <a:pathLst>
              <a:path w="604519" h="725805">
                <a:moveTo>
                  <a:pt x="0" y="725690"/>
                </a:moveTo>
                <a:lnTo>
                  <a:pt x="60445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70603" y="2963189"/>
            <a:ext cx="38100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74290" y="1907287"/>
            <a:ext cx="3363595" cy="523240"/>
          </a:xfrm>
          <a:custGeom>
            <a:avLst/>
            <a:gdLst/>
            <a:ahLst/>
            <a:cxnLst/>
            <a:rect l="l" t="t" r="r" b="b"/>
            <a:pathLst>
              <a:path w="3363595" h="523239">
                <a:moveTo>
                  <a:pt x="3102102" y="0"/>
                </a:moveTo>
                <a:lnTo>
                  <a:pt x="3102102" y="130683"/>
                </a:lnTo>
                <a:lnTo>
                  <a:pt x="0" y="130683"/>
                </a:lnTo>
                <a:lnTo>
                  <a:pt x="0" y="392049"/>
                </a:lnTo>
                <a:lnTo>
                  <a:pt x="3102102" y="392049"/>
                </a:lnTo>
                <a:lnTo>
                  <a:pt x="3102102" y="522732"/>
                </a:lnTo>
                <a:lnTo>
                  <a:pt x="3363467" y="261366"/>
                </a:lnTo>
                <a:lnTo>
                  <a:pt x="31021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74290" y="1907287"/>
            <a:ext cx="3363595" cy="523240"/>
          </a:xfrm>
          <a:custGeom>
            <a:avLst/>
            <a:gdLst/>
            <a:ahLst/>
            <a:cxnLst/>
            <a:rect l="l" t="t" r="r" b="b"/>
            <a:pathLst>
              <a:path w="3363595" h="523239">
                <a:moveTo>
                  <a:pt x="0" y="130683"/>
                </a:moveTo>
                <a:lnTo>
                  <a:pt x="3102102" y="130683"/>
                </a:lnTo>
                <a:lnTo>
                  <a:pt x="3102102" y="0"/>
                </a:lnTo>
                <a:lnTo>
                  <a:pt x="3363467" y="261366"/>
                </a:lnTo>
                <a:lnTo>
                  <a:pt x="3102102" y="522732"/>
                </a:lnTo>
                <a:lnTo>
                  <a:pt x="3102102" y="392049"/>
                </a:lnTo>
                <a:lnTo>
                  <a:pt x="0" y="392049"/>
                </a:lnTo>
                <a:lnTo>
                  <a:pt x="0" y="13068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99861" y="1524269"/>
            <a:ext cx="27686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衡量角色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构相似性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50352" y="1626114"/>
            <a:ext cx="1927860" cy="1559560"/>
          </a:xfrm>
          <a:custGeom>
            <a:avLst/>
            <a:gdLst/>
            <a:ahLst/>
            <a:cxnLst/>
            <a:rect l="l" t="t" r="r" b="b"/>
            <a:pathLst>
              <a:path w="1927859" h="1559560">
                <a:moveTo>
                  <a:pt x="1668018" y="0"/>
                </a:moveTo>
                <a:lnTo>
                  <a:pt x="259842" y="0"/>
                </a:lnTo>
                <a:lnTo>
                  <a:pt x="213134" y="4186"/>
                </a:lnTo>
                <a:lnTo>
                  <a:pt x="169173" y="16255"/>
                </a:lnTo>
                <a:lnTo>
                  <a:pt x="128693" y="35475"/>
                </a:lnTo>
                <a:lnTo>
                  <a:pt x="92427" y="61110"/>
                </a:lnTo>
                <a:lnTo>
                  <a:pt x="61110" y="92427"/>
                </a:lnTo>
                <a:lnTo>
                  <a:pt x="35475" y="128693"/>
                </a:lnTo>
                <a:lnTo>
                  <a:pt x="16255" y="169173"/>
                </a:lnTo>
                <a:lnTo>
                  <a:pt x="4186" y="213134"/>
                </a:lnTo>
                <a:lnTo>
                  <a:pt x="0" y="259841"/>
                </a:lnTo>
                <a:lnTo>
                  <a:pt x="0" y="1299197"/>
                </a:lnTo>
                <a:lnTo>
                  <a:pt x="4186" y="1345905"/>
                </a:lnTo>
                <a:lnTo>
                  <a:pt x="16256" y="1389867"/>
                </a:lnTo>
                <a:lnTo>
                  <a:pt x="35475" y="1430349"/>
                </a:lnTo>
                <a:lnTo>
                  <a:pt x="61110" y="1466616"/>
                </a:lnTo>
                <a:lnTo>
                  <a:pt x="92427" y="1497936"/>
                </a:lnTo>
                <a:lnTo>
                  <a:pt x="128693" y="1523573"/>
                </a:lnTo>
                <a:lnTo>
                  <a:pt x="169173" y="1542794"/>
                </a:lnTo>
                <a:lnTo>
                  <a:pt x="213134" y="1554865"/>
                </a:lnTo>
                <a:lnTo>
                  <a:pt x="259842" y="1559051"/>
                </a:lnTo>
                <a:lnTo>
                  <a:pt x="1668018" y="1559051"/>
                </a:lnTo>
                <a:lnTo>
                  <a:pt x="1714725" y="1554865"/>
                </a:lnTo>
                <a:lnTo>
                  <a:pt x="1758686" y="1542794"/>
                </a:lnTo>
                <a:lnTo>
                  <a:pt x="1799166" y="1523573"/>
                </a:lnTo>
                <a:lnTo>
                  <a:pt x="1835432" y="1497936"/>
                </a:lnTo>
                <a:lnTo>
                  <a:pt x="1866749" y="1466616"/>
                </a:lnTo>
                <a:lnTo>
                  <a:pt x="1892384" y="1430349"/>
                </a:lnTo>
                <a:lnTo>
                  <a:pt x="1911604" y="1389867"/>
                </a:lnTo>
                <a:lnTo>
                  <a:pt x="1923673" y="1345905"/>
                </a:lnTo>
                <a:lnTo>
                  <a:pt x="1927860" y="1299197"/>
                </a:lnTo>
                <a:lnTo>
                  <a:pt x="1927860" y="259841"/>
                </a:lnTo>
                <a:lnTo>
                  <a:pt x="1923673" y="213134"/>
                </a:lnTo>
                <a:lnTo>
                  <a:pt x="1911604" y="169173"/>
                </a:lnTo>
                <a:lnTo>
                  <a:pt x="1892384" y="128693"/>
                </a:lnTo>
                <a:lnTo>
                  <a:pt x="1866749" y="92427"/>
                </a:lnTo>
                <a:lnTo>
                  <a:pt x="1835432" y="61110"/>
                </a:lnTo>
                <a:lnTo>
                  <a:pt x="1799166" y="35475"/>
                </a:lnTo>
                <a:lnTo>
                  <a:pt x="1758686" y="16255"/>
                </a:lnTo>
                <a:lnTo>
                  <a:pt x="1714725" y="4186"/>
                </a:lnTo>
                <a:lnTo>
                  <a:pt x="166801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91395" y="1774744"/>
            <a:ext cx="144589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45"/>
              </a:lnSpc>
            </a:pP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角色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algn="ctr">
              <a:lnSpc>
                <a:spcPts val="3245"/>
              </a:lnSpc>
            </a:pP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相似性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algn="ctr">
              <a:lnSpc>
                <a:spcPts val="3245"/>
              </a:lnSpc>
            </a:pPr>
            <a:r>
              <a:rPr sz="2800" spc="-28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g(𝑣</a:t>
            </a:r>
            <a:r>
              <a:rPr sz="3000" spc="-427" baseline="-16666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𝑖</a:t>
            </a:r>
            <a:r>
              <a:rPr sz="2800" spc="-28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, </a:t>
            </a:r>
            <a:r>
              <a:rPr sz="2800" spc="-64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</a:t>
            </a:r>
            <a:r>
              <a:rPr sz="3000" spc="-967" baseline="-16666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𝑗𝑗</a:t>
            </a:r>
            <a:r>
              <a:rPr sz="3000" spc="-390" baseline="-16666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 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)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750045" y="3185922"/>
            <a:ext cx="523240" cy="1560830"/>
          </a:xfrm>
          <a:custGeom>
            <a:avLst/>
            <a:gdLst/>
            <a:ahLst/>
            <a:cxnLst/>
            <a:rect l="l" t="t" r="r" b="b"/>
            <a:pathLst>
              <a:path w="523240" h="1560829">
                <a:moveTo>
                  <a:pt x="522732" y="1299210"/>
                </a:moveTo>
                <a:lnTo>
                  <a:pt x="0" y="1299210"/>
                </a:lnTo>
                <a:lnTo>
                  <a:pt x="261366" y="1560576"/>
                </a:lnTo>
                <a:lnTo>
                  <a:pt x="522732" y="1299210"/>
                </a:lnTo>
                <a:close/>
              </a:path>
              <a:path w="523240" h="1560829">
                <a:moveTo>
                  <a:pt x="392049" y="0"/>
                </a:moveTo>
                <a:lnTo>
                  <a:pt x="130683" y="0"/>
                </a:lnTo>
                <a:lnTo>
                  <a:pt x="130683" y="1299210"/>
                </a:lnTo>
                <a:lnTo>
                  <a:pt x="392049" y="1299210"/>
                </a:lnTo>
                <a:lnTo>
                  <a:pt x="3920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750045" y="3185922"/>
            <a:ext cx="523240" cy="1560830"/>
          </a:xfrm>
          <a:custGeom>
            <a:avLst/>
            <a:gdLst/>
            <a:ahLst/>
            <a:cxnLst/>
            <a:rect l="l" t="t" r="r" b="b"/>
            <a:pathLst>
              <a:path w="523240" h="1560829">
                <a:moveTo>
                  <a:pt x="392049" y="0"/>
                </a:moveTo>
                <a:lnTo>
                  <a:pt x="392049" y="1299210"/>
                </a:lnTo>
                <a:lnTo>
                  <a:pt x="522732" y="1299210"/>
                </a:lnTo>
                <a:lnTo>
                  <a:pt x="261366" y="1560576"/>
                </a:lnTo>
                <a:lnTo>
                  <a:pt x="0" y="1299210"/>
                </a:lnTo>
                <a:lnTo>
                  <a:pt x="130683" y="1299210"/>
                </a:lnTo>
                <a:lnTo>
                  <a:pt x="130683" y="0"/>
                </a:lnTo>
                <a:lnTo>
                  <a:pt x="392049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150352" y="4732026"/>
            <a:ext cx="1927860" cy="1559560"/>
          </a:xfrm>
          <a:custGeom>
            <a:avLst/>
            <a:gdLst/>
            <a:ahLst/>
            <a:cxnLst/>
            <a:rect l="l" t="t" r="r" b="b"/>
            <a:pathLst>
              <a:path w="1927859" h="1559560">
                <a:moveTo>
                  <a:pt x="1668018" y="0"/>
                </a:moveTo>
                <a:lnTo>
                  <a:pt x="259842" y="0"/>
                </a:lnTo>
                <a:lnTo>
                  <a:pt x="213134" y="4186"/>
                </a:lnTo>
                <a:lnTo>
                  <a:pt x="169173" y="16255"/>
                </a:lnTo>
                <a:lnTo>
                  <a:pt x="128693" y="35475"/>
                </a:lnTo>
                <a:lnTo>
                  <a:pt x="92427" y="61110"/>
                </a:lnTo>
                <a:lnTo>
                  <a:pt x="61110" y="92427"/>
                </a:lnTo>
                <a:lnTo>
                  <a:pt x="35475" y="128693"/>
                </a:lnTo>
                <a:lnTo>
                  <a:pt x="16255" y="169173"/>
                </a:lnTo>
                <a:lnTo>
                  <a:pt x="4186" y="213134"/>
                </a:lnTo>
                <a:lnTo>
                  <a:pt x="0" y="259841"/>
                </a:lnTo>
                <a:lnTo>
                  <a:pt x="0" y="1299197"/>
                </a:lnTo>
                <a:lnTo>
                  <a:pt x="4186" y="1345905"/>
                </a:lnTo>
                <a:lnTo>
                  <a:pt x="16256" y="1389867"/>
                </a:lnTo>
                <a:lnTo>
                  <a:pt x="35475" y="1430349"/>
                </a:lnTo>
                <a:lnTo>
                  <a:pt x="61110" y="1466616"/>
                </a:lnTo>
                <a:lnTo>
                  <a:pt x="92427" y="1497936"/>
                </a:lnTo>
                <a:lnTo>
                  <a:pt x="128693" y="1523573"/>
                </a:lnTo>
                <a:lnTo>
                  <a:pt x="169173" y="1542794"/>
                </a:lnTo>
                <a:lnTo>
                  <a:pt x="213134" y="1554865"/>
                </a:lnTo>
                <a:lnTo>
                  <a:pt x="259842" y="1559051"/>
                </a:lnTo>
                <a:lnTo>
                  <a:pt x="1668018" y="1559051"/>
                </a:lnTo>
                <a:lnTo>
                  <a:pt x="1714725" y="1554865"/>
                </a:lnTo>
                <a:lnTo>
                  <a:pt x="1758686" y="1542794"/>
                </a:lnTo>
                <a:lnTo>
                  <a:pt x="1799166" y="1523573"/>
                </a:lnTo>
                <a:lnTo>
                  <a:pt x="1835432" y="1497936"/>
                </a:lnTo>
                <a:lnTo>
                  <a:pt x="1866749" y="1466616"/>
                </a:lnTo>
                <a:lnTo>
                  <a:pt x="1892384" y="1430349"/>
                </a:lnTo>
                <a:lnTo>
                  <a:pt x="1911604" y="1389867"/>
                </a:lnTo>
                <a:lnTo>
                  <a:pt x="1923673" y="1345905"/>
                </a:lnTo>
                <a:lnTo>
                  <a:pt x="1927860" y="1299197"/>
                </a:lnTo>
                <a:lnTo>
                  <a:pt x="1927860" y="259841"/>
                </a:lnTo>
                <a:lnTo>
                  <a:pt x="1923673" y="213134"/>
                </a:lnTo>
                <a:lnTo>
                  <a:pt x="1911604" y="169173"/>
                </a:lnTo>
                <a:lnTo>
                  <a:pt x="1892384" y="128693"/>
                </a:lnTo>
                <a:lnTo>
                  <a:pt x="1866749" y="92427"/>
                </a:lnTo>
                <a:lnTo>
                  <a:pt x="1835432" y="61110"/>
                </a:lnTo>
                <a:lnTo>
                  <a:pt x="1799166" y="35475"/>
                </a:lnTo>
                <a:lnTo>
                  <a:pt x="1758686" y="16255"/>
                </a:lnTo>
                <a:lnTo>
                  <a:pt x="1714725" y="4186"/>
                </a:lnTo>
                <a:lnTo>
                  <a:pt x="1668018" y="0"/>
                </a:lnTo>
                <a:close/>
              </a:path>
            </a:pathLst>
          </a:custGeom>
          <a:solidFill>
            <a:srgbClr val="9BBB59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30541" y="5096788"/>
            <a:ext cx="1927859" cy="85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/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新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algn="ctr">
              <a:lnSpc>
                <a:spcPts val="3295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（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全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94251" y="3430630"/>
            <a:ext cx="15494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基于角色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结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构相似性构建新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74290" y="5307328"/>
            <a:ext cx="3363595" cy="523240"/>
          </a:xfrm>
          <a:custGeom>
            <a:avLst/>
            <a:gdLst/>
            <a:ahLst/>
            <a:cxnLst/>
            <a:rect l="l" t="t" r="r" b="b"/>
            <a:pathLst>
              <a:path w="3363595" h="523239">
                <a:moveTo>
                  <a:pt x="261365" y="0"/>
                </a:moveTo>
                <a:lnTo>
                  <a:pt x="0" y="261366"/>
                </a:lnTo>
                <a:lnTo>
                  <a:pt x="261365" y="522732"/>
                </a:lnTo>
                <a:lnTo>
                  <a:pt x="261365" y="392049"/>
                </a:lnTo>
                <a:lnTo>
                  <a:pt x="3363467" y="392049"/>
                </a:lnTo>
                <a:lnTo>
                  <a:pt x="3363467" y="130683"/>
                </a:lnTo>
                <a:lnTo>
                  <a:pt x="261365" y="130683"/>
                </a:lnTo>
                <a:lnTo>
                  <a:pt x="2613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74290" y="5307328"/>
            <a:ext cx="3363595" cy="523240"/>
          </a:xfrm>
          <a:custGeom>
            <a:avLst/>
            <a:gdLst/>
            <a:ahLst/>
            <a:cxnLst/>
            <a:rect l="l" t="t" r="r" b="b"/>
            <a:pathLst>
              <a:path w="3363595" h="523239">
                <a:moveTo>
                  <a:pt x="3363467" y="392049"/>
                </a:moveTo>
                <a:lnTo>
                  <a:pt x="261365" y="392049"/>
                </a:lnTo>
                <a:lnTo>
                  <a:pt x="261365" y="522732"/>
                </a:lnTo>
                <a:lnTo>
                  <a:pt x="0" y="261366"/>
                </a:lnTo>
                <a:lnTo>
                  <a:pt x="261365" y="0"/>
                </a:lnTo>
                <a:lnTo>
                  <a:pt x="261365" y="130683"/>
                </a:lnTo>
                <a:lnTo>
                  <a:pt x="3363467" y="130683"/>
                </a:lnTo>
                <a:lnTo>
                  <a:pt x="3363467" y="39204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10200" y="4903113"/>
            <a:ext cx="219036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D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eep</a:t>
            </a:r>
            <a:r>
              <a:rPr sz="2800" spc="-114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W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a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lk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39746" y="43426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539746" y="43426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39746" y="45041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39746" y="45041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39746" y="46565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539746" y="46565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39746" y="48089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539746" y="48089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96083" y="4081271"/>
            <a:ext cx="2077720" cy="1728470"/>
          </a:xfrm>
          <a:custGeom>
            <a:avLst/>
            <a:gdLst/>
            <a:ahLst/>
            <a:cxnLst/>
            <a:rect l="l" t="t" r="r" b="b"/>
            <a:pathLst>
              <a:path w="2077720" h="1728470">
                <a:moveTo>
                  <a:pt x="0" y="0"/>
                </a:moveTo>
                <a:lnTo>
                  <a:pt x="2077212" y="0"/>
                </a:lnTo>
                <a:lnTo>
                  <a:pt x="2077212" y="1728216"/>
                </a:lnTo>
                <a:lnTo>
                  <a:pt x="0" y="172821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35986" y="452704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35986" y="452704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35986" y="468858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935986" y="468858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935986" y="484098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35986" y="484098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935986" y="499338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935986" y="499338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6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6" y="0"/>
                </a:lnTo>
                <a:lnTo>
                  <a:pt x="158496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373373" y="4203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156971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1" y="0"/>
                </a:lnTo>
                <a:lnTo>
                  <a:pt x="156971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373373" y="4203953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156971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6971" y="0"/>
                </a:lnTo>
                <a:lnTo>
                  <a:pt x="156971" y="158496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373373" y="4365497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156971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1" y="0"/>
                </a:lnTo>
                <a:lnTo>
                  <a:pt x="156971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373373" y="4365497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156971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1" y="0"/>
                </a:lnTo>
                <a:lnTo>
                  <a:pt x="156971" y="15849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373373" y="4517897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156971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1" y="0"/>
                </a:lnTo>
                <a:lnTo>
                  <a:pt x="156971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73373" y="4517897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156971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1" y="0"/>
                </a:lnTo>
                <a:lnTo>
                  <a:pt x="156971" y="15849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373373" y="4670297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156971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1" y="0"/>
                </a:lnTo>
                <a:lnTo>
                  <a:pt x="156971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373373" y="4670297"/>
            <a:ext cx="157480" cy="158750"/>
          </a:xfrm>
          <a:custGeom>
            <a:avLst/>
            <a:gdLst/>
            <a:ahLst/>
            <a:cxnLst/>
            <a:rect l="l" t="t" r="r" b="b"/>
            <a:pathLst>
              <a:path w="157480" h="158750">
                <a:moveTo>
                  <a:pt x="156971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6971" y="0"/>
                </a:lnTo>
                <a:lnTo>
                  <a:pt x="156971" y="15849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460242" y="50817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460242" y="50817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460242" y="52433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460242" y="52433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460242" y="53957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460242" y="53957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460242" y="55481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460242" y="554812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848861" y="438683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848861" y="4386834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5"/>
                </a:moveTo>
                <a:lnTo>
                  <a:pt x="0" y="158495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848861" y="45483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848861" y="45483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848861" y="47007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848861" y="47007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848861" y="48531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848861" y="485317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158496"/>
                </a:moveTo>
                <a:lnTo>
                  <a:pt x="0" y="158496"/>
                </a:lnTo>
                <a:lnTo>
                  <a:pt x="0" y="0"/>
                </a:lnTo>
                <a:lnTo>
                  <a:pt x="158495" y="0"/>
                </a:lnTo>
                <a:lnTo>
                  <a:pt x="158495" y="1584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514183" y="5947394"/>
            <a:ext cx="144589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节点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嵌入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6" name="标题 75">
            <a:extLst>
              <a:ext uri="{FF2B5EF4-FFF2-40B4-BE49-F238E27FC236}">
                <a16:creationId xmlns:a16="http://schemas.microsoft.com/office/drawing/2014/main" id="{B3BDFB12-E417-409D-AB5A-2E02DC80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保留结构角色信息的图嵌入</a:t>
            </a:r>
            <a:r>
              <a:rPr lang="en-US" altLang="zh-CN" dirty="0"/>
              <a:t>:struc2vec</a:t>
            </a:r>
            <a:endParaRPr lang="zh-CN" alt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21553" y="1193027"/>
            <a:ext cx="8988536" cy="3710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6808" y="2330389"/>
            <a:ext cx="139700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图结</a:t>
            </a: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</a:t>
            </a:r>
            <a:endParaRPr sz="3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6993" y="1380961"/>
            <a:ext cx="1657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𝑐𝑐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6304" y="1799147"/>
            <a:ext cx="2025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𝑑𝑑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8081" y="3070772"/>
            <a:ext cx="1771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𝑒𝑒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90784" y="2712632"/>
            <a:ext cx="2006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𝑢𝑢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8961" y="2340166"/>
            <a:ext cx="1898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𝑏𝑏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9359" y="3674581"/>
            <a:ext cx="1955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95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𝑐𝑐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7978" y="1214755"/>
            <a:ext cx="1962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15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𝑏𝑏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3410" y="2126502"/>
            <a:ext cx="1879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𝑥𝑥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9188" y="3508160"/>
            <a:ext cx="2508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𝑤𝑤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55238" y="2520303"/>
            <a:ext cx="1917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𝑣𝑣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26966" y="1560488"/>
            <a:ext cx="1460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𝑡𝑡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97349" y="2875395"/>
            <a:ext cx="172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𝑧𝑧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2231" y="4456429"/>
            <a:ext cx="21564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度相似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098BB997-E25C-41DB-B071-ED400628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衡量角色结构相似性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37DDA10-D2C5-4B93-857E-7ADE48300D60}"/>
                  </a:ext>
                </a:extLst>
              </p:cNvPr>
              <p:cNvSpPr txBox="1"/>
              <p:nvPr/>
            </p:nvSpPr>
            <p:spPr>
              <a:xfrm>
                <a:off x="5416808" y="4495805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𝐷𝑖𝑠𝑡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37DDA10-D2C5-4B93-857E-7ADE48300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808" y="4495805"/>
                <a:ext cx="307392" cy="276999"/>
              </a:xfrm>
              <a:prstGeom prst="rect">
                <a:avLst/>
              </a:prstGeom>
              <a:blipFill>
                <a:blip r:embed="rId5"/>
                <a:stretch>
                  <a:fillRect l="-28000" t="-4444" r="-332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9426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21553" y="1193027"/>
            <a:ext cx="8988536" cy="3710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6808" y="2330389"/>
            <a:ext cx="139700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图结</a:t>
            </a: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</a:t>
            </a:r>
            <a:endParaRPr sz="3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6993" y="1380961"/>
            <a:ext cx="1657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𝑐𝑐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6304" y="1799147"/>
            <a:ext cx="2025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𝑑𝑑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8081" y="3070772"/>
            <a:ext cx="1771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𝑒𝑒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90784" y="2712632"/>
            <a:ext cx="2006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𝑢𝑢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8961" y="2340166"/>
            <a:ext cx="1898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𝑏𝑏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9359" y="3674581"/>
            <a:ext cx="1955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95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𝑐𝑐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7978" y="1214755"/>
            <a:ext cx="1962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15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𝑏𝑏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3410" y="2126502"/>
            <a:ext cx="1879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𝑥𝑥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9188" y="3508160"/>
            <a:ext cx="2508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𝑤𝑤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55238" y="2520303"/>
            <a:ext cx="1917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𝑣𝑣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26966" y="1560488"/>
            <a:ext cx="1460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𝑡𝑡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97349" y="2875395"/>
            <a:ext cx="172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𝑧𝑧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65604" y="5042146"/>
            <a:ext cx="2369820" cy="489584"/>
          </a:xfrm>
          <a:custGeom>
            <a:avLst/>
            <a:gdLst/>
            <a:ahLst/>
            <a:cxnLst/>
            <a:rect l="l" t="t" r="r" b="b"/>
            <a:pathLst>
              <a:path w="2369820" h="489585">
                <a:moveTo>
                  <a:pt x="2288286" y="0"/>
                </a:moveTo>
                <a:lnTo>
                  <a:pt x="81534" y="0"/>
                </a:lnTo>
                <a:lnTo>
                  <a:pt x="49795" y="6406"/>
                </a:lnTo>
                <a:lnTo>
                  <a:pt x="23879" y="23879"/>
                </a:lnTo>
                <a:lnTo>
                  <a:pt x="6406" y="49795"/>
                </a:lnTo>
                <a:lnTo>
                  <a:pt x="0" y="81533"/>
                </a:lnTo>
                <a:lnTo>
                  <a:pt x="0" y="407669"/>
                </a:lnTo>
                <a:lnTo>
                  <a:pt x="6406" y="439403"/>
                </a:lnTo>
                <a:lnTo>
                  <a:pt x="23879" y="465320"/>
                </a:lnTo>
                <a:lnTo>
                  <a:pt x="49795" y="482795"/>
                </a:lnTo>
                <a:lnTo>
                  <a:pt x="81534" y="489203"/>
                </a:lnTo>
                <a:lnTo>
                  <a:pt x="2288286" y="489203"/>
                </a:lnTo>
                <a:lnTo>
                  <a:pt x="2320024" y="482795"/>
                </a:lnTo>
                <a:lnTo>
                  <a:pt x="2345940" y="465320"/>
                </a:lnTo>
                <a:lnTo>
                  <a:pt x="2363413" y="439403"/>
                </a:lnTo>
                <a:lnTo>
                  <a:pt x="2369820" y="407669"/>
                </a:lnTo>
                <a:lnTo>
                  <a:pt x="2369820" y="81533"/>
                </a:lnTo>
                <a:lnTo>
                  <a:pt x="2363413" y="49795"/>
                </a:lnTo>
                <a:lnTo>
                  <a:pt x="2345940" y="23879"/>
                </a:lnTo>
                <a:lnTo>
                  <a:pt x="2320024" y="6406"/>
                </a:lnTo>
                <a:lnTo>
                  <a:pt x="2288286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2231" y="4456429"/>
            <a:ext cx="2156460" cy="1059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度相似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algn="ctr">
              <a:lnSpc>
                <a:spcPts val="3295"/>
              </a:lnSpc>
              <a:spcBef>
                <a:spcPts val="1585"/>
              </a:spcBef>
            </a:pP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居的度相似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86600" y="5127488"/>
            <a:ext cx="3430904" cy="317500"/>
          </a:xfrm>
          <a:custGeom>
            <a:avLst/>
            <a:gdLst/>
            <a:ahLst/>
            <a:cxnLst/>
            <a:rect l="l" t="t" r="r" b="b"/>
            <a:pathLst>
              <a:path w="3430904" h="317500">
                <a:moveTo>
                  <a:pt x="3377691" y="0"/>
                </a:moveTo>
                <a:lnTo>
                  <a:pt x="52832" y="0"/>
                </a:lnTo>
                <a:lnTo>
                  <a:pt x="32264" y="4152"/>
                </a:lnTo>
                <a:lnTo>
                  <a:pt x="15471" y="15476"/>
                </a:lnTo>
                <a:lnTo>
                  <a:pt x="4150" y="32270"/>
                </a:lnTo>
                <a:lnTo>
                  <a:pt x="0" y="52831"/>
                </a:lnTo>
                <a:lnTo>
                  <a:pt x="0" y="264159"/>
                </a:lnTo>
                <a:lnTo>
                  <a:pt x="4150" y="284727"/>
                </a:lnTo>
                <a:lnTo>
                  <a:pt x="15471" y="301520"/>
                </a:lnTo>
                <a:lnTo>
                  <a:pt x="32264" y="312841"/>
                </a:lnTo>
                <a:lnTo>
                  <a:pt x="52832" y="316991"/>
                </a:lnTo>
                <a:lnTo>
                  <a:pt x="3377691" y="316991"/>
                </a:lnTo>
                <a:lnTo>
                  <a:pt x="3398259" y="312841"/>
                </a:lnTo>
                <a:lnTo>
                  <a:pt x="3415052" y="301520"/>
                </a:lnTo>
                <a:lnTo>
                  <a:pt x="3426373" y="284727"/>
                </a:lnTo>
                <a:lnTo>
                  <a:pt x="3430524" y="264159"/>
                </a:lnTo>
                <a:lnTo>
                  <a:pt x="3430524" y="52831"/>
                </a:lnTo>
                <a:lnTo>
                  <a:pt x="3426373" y="32270"/>
                </a:lnTo>
                <a:lnTo>
                  <a:pt x="3415052" y="15476"/>
                </a:lnTo>
                <a:lnTo>
                  <a:pt x="3398259" y="4152"/>
                </a:lnTo>
                <a:lnTo>
                  <a:pt x="3377691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74469" y="5156757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根据度的大小排序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9"/>
              <p:cNvSpPr txBox="1"/>
              <p:nvPr/>
            </p:nvSpPr>
            <p:spPr>
              <a:xfrm>
                <a:off x="7086600" y="4800605"/>
                <a:ext cx="3476614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pc="-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: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节点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/>
                  </a:rPr>
                  <a:t>𝑢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的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邻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居的度的序列</a:t>
                </a:r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endParaRPr>
              </a:p>
            </p:txBody>
          </p:sp>
        </mc:Choice>
        <mc:Fallback xmlns="">
          <p:sp>
            <p:nvSpPr>
              <p:cNvPr id="29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800605"/>
                <a:ext cx="3476614" cy="276999"/>
              </a:xfrm>
              <a:prstGeom prst="rect">
                <a:avLst/>
              </a:prstGeom>
              <a:blipFill>
                <a:blip r:embed="rId3"/>
                <a:stretch>
                  <a:fillRect l="-2190" t="-27273" b="-5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42">
            <a:extLst>
              <a:ext uri="{FF2B5EF4-FFF2-40B4-BE49-F238E27FC236}">
                <a16:creationId xmlns:a16="http://schemas.microsoft.com/office/drawing/2014/main" id="{098BB997-E25C-41DB-B071-ED400628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衡量角色结构相似性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37DDA10-D2C5-4B93-857E-7ADE48300D60}"/>
                  </a:ext>
                </a:extLst>
              </p:cNvPr>
              <p:cNvSpPr txBox="1"/>
              <p:nvPr/>
            </p:nvSpPr>
            <p:spPr>
              <a:xfrm>
                <a:off x="5416808" y="4495805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𝐷𝑖𝑠𝑡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37DDA10-D2C5-4B93-857E-7ADE48300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808" y="4495805"/>
                <a:ext cx="307392" cy="276999"/>
              </a:xfrm>
              <a:prstGeom prst="rect">
                <a:avLst/>
              </a:prstGeom>
              <a:blipFill>
                <a:blip r:embed="rId5"/>
                <a:stretch>
                  <a:fillRect l="-28000" t="-4444" r="-332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BF9332-EB4B-4C76-9A93-59CE20282F6C}"/>
                  </a:ext>
                </a:extLst>
              </p:cNvPr>
              <p:cNvSpPr txBox="1"/>
              <p:nvPr/>
            </p:nvSpPr>
            <p:spPr>
              <a:xfrm>
                <a:off x="5300202" y="5133206"/>
                <a:ext cx="1242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𝐷𝑖𝑠𝑡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BF9332-EB4B-4C76-9A93-59CE20282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02" y="5133206"/>
                <a:ext cx="1242328" cy="276999"/>
              </a:xfrm>
              <a:prstGeom prst="rect">
                <a:avLst/>
              </a:prstGeom>
              <a:blipFill>
                <a:blip r:embed="rId6"/>
                <a:stretch>
                  <a:fillRect l="-4412" t="-4348" r="-637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013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21553" y="1193027"/>
            <a:ext cx="8988536" cy="3710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6808" y="2330389"/>
            <a:ext cx="139700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图结</a:t>
            </a: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</a:t>
            </a:r>
            <a:endParaRPr sz="3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6993" y="1380961"/>
            <a:ext cx="1657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𝑐𝑐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6304" y="1799147"/>
            <a:ext cx="2025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𝑑𝑑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8081" y="3070772"/>
            <a:ext cx="1771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𝑒𝑒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90784" y="2712632"/>
            <a:ext cx="2006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𝑢𝑢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8961" y="2340166"/>
            <a:ext cx="1898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𝑏𝑏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9359" y="3674581"/>
            <a:ext cx="1955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95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𝑐𝑐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7978" y="1214755"/>
            <a:ext cx="1962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15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𝑏𝑏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3410" y="2126502"/>
            <a:ext cx="1879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𝑥𝑥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9188" y="3508160"/>
            <a:ext cx="2508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𝑤𝑤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55238" y="2520303"/>
            <a:ext cx="1917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𝑣𝑣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26966" y="1560488"/>
            <a:ext cx="1460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𝑡𝑡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97349" y="2875395"/>
            <a:ext cx="172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𝑧𝑧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65604" y="5042146"/>
            <a:ext cx="2369820" cy="489584"/>
          </a:xfrm>
          <a:custGeom>
            <a:avLst/>
            <a:gdLst/>
            <a:ahLst/>
            <a:cxnLst/>
            <a:rect l="l" t="t" r="r" b="b"/>
            <a:pathLst>
              <a:path w="2369820" h="489585">
                <a:moveTo>
                  <a:pt x="2288286" y="0"/>
                </a:moveTo>
                <a:lnTo>
                  <a:pt x="81534" y="0"/>
                </a:lnTo>
                <a:lnTo>
                  <a:pt x="49795" y="6406"/>
                </a:lnTo>
                <a:lnTo>
                  <a:pt x="23879" y="23879"/>
                </a:lnTo>
                <a:lnTo>
                  <a:pt x="6406" y="49795"/>
                </a:lnTo>
                <a:lnTo>
                  <a:pt x="0" y="81533"/>
                </a:lnTo>
                <a:lnTo>
                  <a:pt x="0" y="407669"/>
                </a:lnTo>
                <a:lnTo>
                  <a:pt x="6406" y="439403"/>
                </a:lnTo>
                <a:lnTo>
                  <a:pt x="23879" y="465320"/>
                </a:lnTo>
                <a:lnTo>
                  <a:pt x="49795" y="482795"/>
                </a:lnTo>
                <a:lnTo>
                  <a:pt x="81534" y="489203"/>
                </a:lnTo>
                <a:lnTo>
                  <a:pt x="2288286" y="489203"/>
                </a:lnTo>
                <a:lnTo>
                  <a:pt x="2320024" y="482795"/>
                </a:lnTo>
                <a:lnTo>
                  <a:pt x="2345940" y="465320"/>
                </a:lnTo>
                <a:lnTo>
                  <a:pt x="2363413" y="439403"/>
                </a:lnTo>
                <a:lnTo>
                  <a:pt x="2369820" y="407669"/>
                </a:lnTo>
                <a:lnTo>
                  <a:pt x="2369820" y="81533"/>
                </a:lnTo>
                <a:lnTo>
                  <a:pt x="2363413" y="49795"/>
                </a:lnTo>
                <a:lnTo>
                  <a:pt x="2345940" y="23879"/>
                </a:lnTo>
                <a:lnTo>
                  <a:pt x="2320024" y="6406"/>
                </a:lnTo>
                <a:lnTo>
                  <a:pt x="2288286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2231" y="4456429"/>
            <a:ext cx="2156460" cy="1059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度相似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algn="ctr">
              <a:lnSpc>
                <a:spcPts val="3295"/>
              </a:lnSpc>
              <a:spcBef>
                <a:spcPts val="1585"/>
              </a:spcBef>
            </a:pP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居的度相似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44936" y="5565579"/>
            <a:ext cx="410369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…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7741" y="5956545"/>
            <a:ext cx="3248025" cy="489584"/>
          </a:xfrm>
          <a:custGeom>
            <a:avLst/>
            <a:gdLst/>
            <a:ahLst/>
            <a:cxnLst/>
            <a:rect l="l" t="t" r="r" b="b"/>
            <a:pathLst>
              <a:path w="3248025" h="489585">
                <a:moveTo>
                  <a:pt x="3166110" y="0"/>
                </a:moveTo>
                <a:lnTo>
                  <a:pt x="81534" y="0"/>
                </a:lnTo>
                <a:lnTo>
                  <a:pt x="49795" y="6406"/>
                </a:lnTo>
                <a:lnTo>
                  <a:pt x="23879" y="23879"/>
                </a:lnTo>
                <a:lnTo>
                  <a:pt x="6406" y="49795"/>
                </a:lnTo>
                <a:lnTo>
                  <a:pt x="0" y="81534"/>
                </a:lnTo>
                <a:lnTo>
                  <a:pt x="0" y="407670"/>
                </a:lnTo>
                <a:lnTo>
                  <a:pt x="6406" y="439403"/>
                </a:lnTo>
                <a:lnTo>
                  <a:pt x="23879" y="465320"/>
                </a:lnTo>
                <a:lnTo>
                  <a:pt x="49795" y="482795"/>
                </a:lnTo>
                <a:lnTo>
                  <a:pt x="81534" y="489204"/>
                </a:lnTo>
                <a:lnTo>
                  <a:pt x="3166110" y="489204"/>
                </a:lnTo>
                <a:lnTo>
                  <a:pt x="3197848" y="482795"/>
                </a:lnTo>
                <a:lnTo>
                  <a:pt x="3223764" y="465320"/>
                </a:lnTo>
                <a:lnTo>
                  <a:pt x="3241237" y="439403"/>
                </a:lnTo>
                <a:lnTo>
                  <a:pt x="3247644" y="407670"/>
                </a:lnTo>
                <a:lnTo>
                  <a:pt x="3247644" y="81534"/>
                </a:lnTo>
                <a:lnTo>
                  <a:pt x="3241237" y="49795"/>
                </a:lnTo>
                <a:lnTo>
                  <a:pt x="3223764" y="23879"/>
                </a:lnTo>
                <a:lnTo>
                  <a:pt x="3197848" y="6406"/>
                </a:lnTo>
                <a:lnTo>
                  <a:pt x="3166110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88008" y="5998867"/>
            <a:ext cx="286639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高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阶邻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居的度相似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86600" y="5127488"/>
            <a:ext cx="3430904" cy="317500"/>
          </a:xfrm>
          <a:custGeom>
            <a:avLst/>
            <a:gdLst/>
            <a:ahLst/>
            <a:cxnLst/>
            <a:rect l="l" t="t" r="r" b="b"/>
            <a:pathLst>
              <a:path w="3430904" h="317500">
                <a:moveTo>
                  <a:pt x="3377691" y="0"/>
                </a:moveTo>
                <a:lnTo>
                  <a:pt x="52832" y="0"/>
                </a:lnTo>
                <a:lnTo>
                  <a:pt x="32264" y="4152"/>
                </a:lnTo>
                <a:lnTo>
                  <a:pt x="15471" y="15476"/>
                </a:lnTo>
                <a:lnTo>
                  <a:pt x="4150" y="32270"/>
                </a:lnTo>
                <a:lnTo>
                  <a:pt x="0" y="52831"/>
                </a:lnTo>
                <a:lnTo>
                  <a:pt x="0" y="264159"/>
                </a:lnTo>
                <a:lnTo>
                  <a:pt x="4150" y="284727"/>
                </a:lnTo>
                <a:lnTo>
                  <a:pt x="15471" y="301520"/>
                </a:lnTo>
                <a:lnTo>
                  <a:pt x="32264" y="312841"/>
                </a:lnTo>
                <a:lnTo>
                  <a:pt x="52832" y="316991"/>
                </a:lnTo>
                <a:lnTo>
                  <a:pt x="3377691" y="316991"/>
                </a:lnTo>
                <a:lnTo>
                  <a:pt x="3398259" y="312841"/>
                </a:lnTo>
                <a:lnTo>
                  <a:pt x="3415052" y="301520"/>
                </a:lnTo>
                <a:lnTo>
                  <a:pt x="3426373" y="284727"/>
                </a:lnTo>
                <a:lnTo>
                  <a:pt x="3430524" y="264159"/>
                </a:lnTo>
                <a:lnTo>
                  <a:pt x="3430524" y="52831"/>
                </a:lnTo>
                <a:lnTo>
                  <a:pt x="3426373" y="32270"/>
                </a:lnTo>
                <a:lnTo>
                  <a:pt x="3415052" y="15476"/>
                </a:lnTo>
                <a:lnTo>
                  <a:pt x="3398259" y="4152"/>
                </a:lnTo>
                <a:lnTo>
                  <a:pt x="3377691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74469" y="5156757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根据度的大小排序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9"/>
              <p:cNvSpPr txBox="1"/>
              <p:nvPr/>
            </p:nvSpPr>
            <p:spPr>
              <a:xfrm>
                <a:off x="7086600" y="4800605"/>
                <a:ext cx="3476614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pc="-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: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节点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/>
                  </a:rPr>
                  <a:t>𝑢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的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邻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居的度的序列</a:t>
                </a:r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endParaRPr>
              </a:p>
            </p:txBody>
          </p:sp>
        </mc:Choice>
        <mc:Fallback xmlns="">
          <p:sp>
            <p:nvSpPr>
              <p:cNvPr id="29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800605"/>
                <a:ext cx="3476614" cy="276999"/>
              </a:xfrm>
              <a:prstGeom prst="rect">
                <a:avLst/>
              </a:prstGeom>
              <a:blipFill>
                <a:blip r:embed="rId3"/>
                <a:stretch>
                  <a:fillRect l="-2190" t="-27273" b="-5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2"/>
          <p:cNvSpPr/>
          <p:nvPr/>
        </p:nvSpPr>
        <p:spPr>
          <a:xfrm>
            <a:off x="7085081" y="6079988"/>
            <a:ext cx="3432175" cy="317500"/>
          </a:xfrm>
          <a:custGeom>
            <a:avLst/>
            <a:gdLst/>
            <a:ahLst/>
            <a:cxnLst/>
            <a:rect l="l" t="t" r="r" b="b"/>
            <a:pathLst>
              <a:path w="3432175" h="317500">
                <a:moveTo>
                  <a:pt x="3379216" y="0"/>
                </a:moveTo>
                <a:lnTo>
                  <a:pt x="52832" y="0"/>
                </a:lnTo>
                <a:lnTo>
                  <a:pt x="32264" y="4150"/>
                </a:lnTo>
                <a:lnTo>
                  <a:pt x="15471" y="15471"/>
                </a:lnTo>
                <a:lnTo>
                  <a:pt x="4150" y="32264"/>
                </a:lnTo>
                <a:lnTo>
                  <a:pt x="0" y="52832"/>
                </a:lnTo>
                <a:lnTo>
                  <a:pt x="0" y="264160"/>
                </a:lnTo>
                <a:lnTo>
                  <a:pt x="4150" y="284721"/>
                </a:lnTo>
                <a:lnTo>
                  <a:pt x="15471" y="301515"/>
                </a:lnTo>
                <a:lnTo>
                  <a:pt x="32264" y="312839"/>
                </a:lnTo>
                <a:lnTo>
                  <a:pt x="52832" y="316992"/>
                </a:lnTo>
                <a:lnTo>
                  <a:pt x="3379216" y="316992"/>
                </a:lnTo>
                <a:lnTo>
                  <a:pt x="3399783" y="312839"/>
                </a:lnTo>
                <a:lnTo>
                  <a:pt x="3416576" y="301515"/>
                </a:lnTo>
                <a:lnTo>
                  <a:pt x="3427897" y="284721"/>
                </a:lnTo>
                <a:lnTo>
                  <a:pt x="3432048" y="264160"/>
                </a:lnTo>
                <a:lnTo>
                  <a:pt x="3432048" y="52832"/>
                </a:lnTo>
                <a:lnTo>
                  <a:pt x="3427897" y="32264"/>
                </a:lnTo>
                <a:lnTo>
                  <a:pt x="3416576" y="15471"/>
                </a:lnTo>
                <a:lnTo>
                  <a:pt x="3399783" y="4150"/>
                </a:lnTo>
                <a:lnTo>
                  <a:pt x="3379216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73574" y="6108571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根据度的大小排序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35"/>
              <p:cNvSpPr txBox="1"/>
              <p:nvPr/>
            </p:nvSpPr>
            <p:spPr>
              <a:xfrm>
                <a:off x="6934200" y="5801736"/>
                <a:ext cx="3733800" cy="28193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: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节点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/>
                  </a:rPr>
                  <a:t>𝑢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的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/>
                  </a:rPr>
                  <a:t>𝑘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阶邻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居的度的序列</a:t>
                </a:r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endParaRPr>
              </a:p>
            </p:txBody>
          </p:sp>
        </mc:Choice>
        <mc:Fallback xmlns="">
          <p:sp>
            <p:nvSpPr>
              <p:cNvPr id="35" name="object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801736"/>
                <a:ext cx="3733800" cy="281937"/>
              </a:xfrm>
              <a:prstGeom prst="rect">
                <a:avLst/>
              </a:prstGeom>
              <a:blipFill>
                <a:blip r:embed="rId4"/>
                <a:stretch>
                  <a:fillRect l="-2034" t="-20833" b="-4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42">
            <a:extLst>
              <a:ext uri="{FF2B5EF4-FFF2-40B4-BE49-F238E27FC236}">
                <a16:creationId xmlns:a16="http://schemas.microsoft.com/office/drawing/2014/main" id="{098BB997-E25C-41DB-B071-ED400628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衡量角色结构相似性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37DDA10-D2C5-4B93-857E-7ADE48300D60}"/>
                  </a:ext>
                </a:extLst>
              </p:cNvPr>
              <p:cNvSpPr txBox="1"/>
              <p:nvPr/>
            </p:nvSpPr>
            <p:spPr>
              <a:xfrm>
                <a:off x="5416808" y="4495805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𝐷𝑖𝑠𝑡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37DDA10-D2C5-4B93-857E-7ADE48300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808" y="4495805"/>
                <a:ext cx="307392" cy="276999"/>
              </a:xfrm>
              <a:prstGeom prst="rect">
                <a:avLst/>
              </a:prstGeom>
              <a:blipFill>
                <a:blip r:embed="rId5"/>
                <a:stretch>
                  <a:fillRect l="-28000" t="-4444" r="-332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BF9332-EB4B-4C76-9A93-59CE20282F6C}"/>
                  </a:ext>
                </a:extLst>
              </p:cNvPr>
              <p:cNvSpPr txBox="1"/>
              <p:nvPr/>
            </p:nvSpPr>
            <p:spPr>
              <a:xfrm>
                <a:off x="5300202" y="5133206"/>
                <a:ext cx="1242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𝐷𝑖𝑠𝑡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BF9332-EB4B-4C76-9A93-59CE20282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02" y="5133206"/>
                <a:ext cx="1242328" cy="276999"/>
              </a:xfrm>
              <a:prstGeom prst="rect">
                <a:avLst/>
              </a:prstGeom>
              <a:blipFill>
                <a:blip r:embed="rId6"/>
                <a:stretch>
                  <a:fillRect l="-4412" t="-4348" r="-637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A3886E8-FD55-4D96-9C0C-D332D404C43D}"/>
                  </a:ext>
                </a:extLst>
              </p:cNvPr>
              <p:cNvSpPr txBox="1"/>
              <p:nvPr/>
            </p:nvSpPr>
            <p:spPr>
              <a:xfrm>
                <a:off x="5387195" y="5737868"/>
                <a:ext cx="127169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𝐷𝑖𝑠𝑡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A3886E8-FD55-4D96-9C0C-D332D404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95" y="5737868"/>
                <a:ext cx="1271694" cy="281937"/>
              </a:xfrm>
              <a:prstGeom prst="rect">
                <a:avLst/>
              </a:prstGeom>
              <a:blipFill>
                <a:blip r:embed="rId7"/>
                <a:stretch>
                  <a:fillRect l="-4327" t="-4255" r="-6731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843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21553" y="1193027"/>
            <a:ext cx="8988536" cy="3710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6808" y="2330389"/>
            <a:ext cx="139700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图结</a:t>
            </a: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构</a:t>
            </a:r>
            <a:endParaRPr sz="36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6993" y="1380961"/>
            <a:ext cx="1657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𝑐𝑐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6304" y="1799147"/>
            <a:ext cx="2025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𝑑𝑑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8081" y="3070772"/>
            <a:ext cx="1771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𝑒𝑒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90784" y="2712632"/>
            <a:ext cx="2006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𝑢𝑢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8961" y="2340166"/>
            <a:ext cx="1898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𝑏𝑏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9359" y="3674581"/>
            <a:ext cx="1955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95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𝑐𝑐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7978" y="1214755"/>
            <a:ext cx="1962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15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𝑏𝑏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3410" y="2126502"/>
            <a:ext cx="1879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𝑥𝑥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9188" y="3508160"/>
            <a:ext cx="2508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𝑤𝑤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55238" y="2520303"/>
            <a:ext cx="1917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𝑣𝑣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26966" y="1560488"/>
            <a:ext cx="1460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0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𝑡𝑡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97349" y="2875395"/>
            <a:ext cx="172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05" dirty="0">
                <a:latin typeface="微软雅黑" panose="020B0503020204020204" pitchFamily="34" charset="-122"/>
                <a:ea typeface="微软雅黑" panose="020B0503020204020204" pitchFamily="34" charset="-122"/>
                <a:cs typeface="Cambria Math"/>
              </a:rPr>
              <a:t>𝑧𝑧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65604" y="5042146"/>
            <a:ext cx="2369820" cy="489584"/>
          </a:xfrm>
          <a:custGeom>
            <a:avLst/>
            <a:gdLst/>
            <a:ahLst/>
            <a:cxnLst/>
            <a:rect l="l" t="t" r="r" b="b"/>
            <a:pathLst>
              <a:path w="2369820" h="489585">
                <a:moveTo>
                  <a:pt x="2288286" y="0"/>
                </a:moveTo>
                <a:lnTo>
                  <a:pt x="81534" y="0"/>
                </a:lnTo>
                <a:lnTo>
                  <a:pt x="49795" y="6406"/>
                </a:lnTo>
                <a:lnTo>
                  <a:pt x="23879" y="23879"/>
                </a:lnTo>
                <a:lnTo>
                  <a:pt x="6406" y="49795"/>
                </a:lnTo>
                <a:lnTo>
                  <a:pt x="0" y="81533"/>
                </a:lnTo>
                <a:lnTo>
                  <a:pt x="0" y="407669"/>
                </a:lnTo>
                <a:lnTo>
                  <a:pt x="6406" y="439403"/>
                </a:lnTo>
                <a:lnTo>
                  <a:pt x="23879" y="465320"/>
                </a:lnTo>
                <a:lnTo>
                  <a:pt x="49795" y="482795"/>
                </a:lnTo>
                <a:lnTo>
                  <a:pt x="81534" y="489203"/>
                </a:lnTo>
                <a:lnTo>
                  <a:pt x="2288286" y="489203"/>
                </a:lnTo>
                <a:lnTo>
                  <a:pt x="2320024" y="482795"/>
                </a:lnTo>
                <a:lnTo>
                  <a:pt x="2345940" y="465320"/>
                </a:lnTo>
                <a:lnTo>
                  <a:pt x="2363413" y="439403"/>
                </a:lnTo>
                <a:lnTo>
                  <a:pt x="2369820" y="407669"/>
                </a:lnTo>
                <a:lnTo>
                  <a:pt x="2369820" y="81533"/>
                </a:lnTo>
                <a:lnTo>
                  <a:pt x="2363413" y="49795"/>
                </a:lnTo>
                <a:lnTo>
                  <a:pt x="2345940" y="23879"/>
                </a:lnTo>
                <a:lnTo>
                  <a:pt x="2320024" y="6406"/>
                </a:lnTo>
                <a:lnTo>
                  <a:pt x="2288286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2231" y="4456429"/>
            <a:ext cx="2156460" cy="1059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度相似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algn="ctr">
              <a:lnSpc>
                <a:spcPts val="3295"/>
              </a:lnSpc>
              <a:spcBef>
                <a:spcPts val="1585"/>
              </a:spcBef>
            </a:pP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邻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居的度相似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44936" y="5565579"/>
            <a:ext cx="410369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…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7741" y="5956545"/>
            <a:ext cx="3248025" cy="489584"/>
          </a:xfrm>
          <a:custGeom>
            <a:avLst/>
            <a:gdLst/>
            <a:ahLst/>
            <a:cxnLst/>
            <a:rect l="l" t="t" r="r" b="b"/>
            <a:pathLst>
              <a:path w="3248025" h="489585">
                <a:moveTo>
                  <a:pt x="3166110" y="0"/>
                </a:moveTo>
                <a:lnTo>
                  <a:pt x="81534" y="0"/>
                </a:lnTo>
                <a:lnTo>
                  <a:pt x="49795" y="6406"/>
                </a:lnTo>
                <a:lnTo>
                  <a:pt x="23879" y="23879"/>
                </a:lnTo>
                <a:lnTo>
                  <a:pt x="6406" y="49795"/>
                </a:lnTo>
                <a:lnTo>
                  <a:pt x="0" y="81534"/>
                </a:lnTo>
                <a:lnTo>
                  <a:pt x="0" y="407670"/>
                </a:lnTo>
                <a:lnTo>
                  <a:pt x="6406" y="439403"/>
                </a:lnTo>
                <a:lnTo>
                  <a:pt x="23879" y="465320"/>
                </a:lnTo>
                <a:lnTo>
                  <a:pt x="49795" y="482795"/>
                </a:lnTo>
                <a:lnTo>
                  <a:pt x="81534" y="489204"/>
                </a:lnTo>
                <a:lnTo>
                  <a:pt x="3166110" y="489204"/>
                </a:lnTo>
                <a:lnTo>
                  <a:pt x="3197848" y="482795"/>
                </a:lnTo>
                <a:lnTo>
                  <a:pt x="3223764" y="465320"/>
                </a:lnTo>
                <a:lnTo>
                  <a:pt x="3241237" y="439403"/>
                </a:lnTo>
                <a:lnTo>
                  <a:pt x="3247644" y="407670"/>
                </a:lnTo>
                <a:lnTo>
                  <a:pt x="3247644" y="81534"/>
                </a:lnTo>
                <a:lnTo>
                  <a:pt x="3241237" y="49795"/>
                </a:lnTo>
                <a:lnTo>
                  <a:pt x="3223764" y="23879"/>
                </a:lnTo>
                <a:lnTo>
                  <a:pt x="3197848" y="6406"/>
                </a:lnTo>
                <a:lnTo>
                  <a:pt x="3166110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88008" y="5998867"/>
            <a:ext cx="286639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高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阶邻</a:t>
            </a:r>
            <a:r>
              <a:rPr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居的度相似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86600" y="5127488"/>
            <a:ext cx="3430904" cy="317500"/>
          </a:xfrm>
          <a:custGeom>
            <a:avLst/>
            <a:gdLst/>
            <a:ahLst/>
            <a:cxnLst/>
            <a:rect l="l" t="t" r="r" b="b"/>
            <a:pathLst>
              <a:path w="3430904" h="317500">
                <a:moveTo>
                  <a:pt x="3377691" y="0"/>
                </a:moveTo>
                <a:lnTo>
                  <a:pt x="52832" y="0"/>
                </a:lnTo>
                <a:lnTo>
                  <a:pt x="32264" y="4152"/>
                </a:lnTo>
                <a:lnTo>
                  <a:pt x="15471" y="15476"/>
                </a:lnTo>
                <a:lnTo>
                  <a:pt x="4150" y="32270"/>
                </a:lnTo>
                <a:lnTo>
                  <a:pt x="0" y="52831"/>
                </a:lnTo>
                <a:lnTo>
                  <a:pt x="0" y="264159"/>
                </a:lnTo>
                <a:lnTo>
                  <a:pt x="4150" y="284727"/>
                </a:lnTo>
                <a:lnTo>
                  <a:pt x="15471" y="301520"/>
                </a:lnTo>
                <a:lnTo>
                  <a:pt x="32264" y="312841"/>
                </a:lnTo>
                <a:lnTo>
                  <a:pt x="52832" y="316991"/>
                </a:lnTo>
                <a:lnTo>
                  <a:pt x="3377691" y="316991"/>
                </a:lnTo>
                <a:lnTo>
                  <a:pt x="3398259" y="312841"/>
                </a:lnTo>
                <a:lnTo>
                  <a:pt x="3415052" y="301520"/>
                </a:lnTo>
                <a:lnTo>
                  <a:pt x="3426373" y="284727"/>
                </a:lnTo>
                <a:lnTo>
                  <a:pt x="3430524" y="264159"/>
                </a:lnTo>
                <a:lnTo>
                  <a:pt x="3430524" y="52831"/>
                </a:lnTo>
                <a:lnTo>
                  <a:pt x="3426373" y="32270"/>
                </a:lnTo>
                <a:lnTo>
                  <a:pt x="3415052" y="15476"/>
                </a:lnTo>
                <a:lnTo>
                  <a:pt x="3398259" y="4152"/>
                </a:lnTo>
                <a:lnTo>
                  <a:pt x="3377691" y="0"/>
                </a:lnTo>
                <a:close/>
              </a:path>
            </a:pathLst>
          </a:custGeom>
          <a:solidFill>
            <a:srgbClr val="4BACC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74469" y="5156757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根据度的大小排序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9"/>
              <p:cNvSpPr txBox="1"/>
              <p:nvPr/>
            </p:nvSpPr>
            <p:spPr>
              <a:xfrm>
                <a:off x="7086600" y="4800605"/>
                <a:ext cx="3476614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pc="-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/>
                  </a:rPr>
                  <a:t>: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节点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/>
                  </a:rPr>
                  <a:t>𝑢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的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邻</a:t>
                </a:r>
                <a:r>
                  <a:rPr lang="zh-CN" altLang="en-US" spc="-8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居的度的序列</a:t>
                </a:r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endParaRPr>
              </a:p>
            </p:txBody>
          </p:sp>
        </mc:Choice>
        <mc:Fallback xmlns="">
          <p:sp>
            <p:nvSpPr>
              <p:cNvPr id="29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800605"/>
                <a:ext cx="3476614" cy="276999"/>
              </a:xfrm>
              <a:prstGeom prst="rect">
                <a:avLst/>
              </a:prstGeom>
              <a:blipFill>
                <a:blip r:embed="rId3"/>
                <a:stretch>
                  <a:fillRect l="-2190" t="-27273" b="-5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2"/>
          <p:cNvSpPr/>
          <p:nvPr/>
        </p:nvSpPr>
        <p:spPr>
          <a:xfrm>
            <a:off x="7085081" y="6079988"/>
            <a:ext cx="3432175" cy="317500"/>
          </a:xfrm>
          <a:custGeom>
            <a:avLst/>
            <a:gdLst/>
            <a:ahLst/>
            <a:cxnLst/>
            <a:rect l="l" t="t" r="r" b="b"/>
            <a:pathLst>
              <a:path w="3432175" h="317500">
                <a:moveTo>
                  <a:pt x="3379216" y="0"/>
                </a:moveTo>
                <a:lnTo>
                  <a:pt x="52832" y="0"/>
                </a:lnTo>
                <a:lnTo>
                  <a:pt x="32264" y="4150"/>
                </a:lnTo>
                <a:lnTo>
                  <a:pt x="15471" y="15471"/>
                </a:lnTo>
                <a:lnTo>
                  <a:pt x="4150" y="32264"/>
                </a:lnTo>
                <a:lnTo>
                  <a:pt x="0" y="52832"/>
                </a:lnTo>
                <a:lnTo>
                  <a:pt x="0" y="264160"/>
                </a:lnTo>
                <a:lnTo>
                  <a:pt x="4150" y="284721"/>
                </a:lnTo>
                <a:lnTo>
                  <a:pt x="15471" y="301515"/>
                </a:lnTo>
                <a:lnTo>
                  <a:pt x="32264" y="312839"/>
                </a:lnTo>
                <a:lnTo>
                  <a:pt x="52832" y="316992"/>
                </a:lnTo>
                <a:lnTo>
                  <a:pt x="3379216" y="316992"/>
                </a:lnTo>
                <a:lnTo>
                  <a:pt x="3399783" y="312839"/>
                </a:lnTo>
                <a:lnTo>
                  <a:pt x="3416576" y="301515"/>
                </a:lnTo>
                <a:lnTo>
                  <a:pt x="3427897" y="284721"/>
                </a:lnTo>
                <a:lnTo>
                  <a:pt x="3432048" y="264160"/>
                </a:lnTo>
                <a:lnTo>
                  <a:pt x="3432048" y="52832"/>
                </a:lnTo>
                <a:lnTo>
                  <a:pt x="3427897" y="32264"/>
                </a:lnTo>
                <a:lnTo>
                  <a:pt x="3416576" y="15471"/>
                </a:lnTo>
                <a:lnTo>
                  <a:pt x="3399783" y="4150"/>
                </a:lnTo>
                <a:lnTo>
                  <a:pt x="3379216" y="0"/>
                </a:lnTo>
                <a:close/>
              </a:path>
            </a:pathLst>
          </a:custGeom>
          <a:solidFill>
            <a:srgbClr val="F79646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73574" y="6108571"/>
            <a:ext cx="1854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根据度的大小排序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35"/>
              <p:cNvSpPr txBox="1"/>
              <p:nvPr/>
            </p:nvSpPr>
            <p:spPr>
              <a:xfrm>
                <a:off x="6934200" y="5801736"/>
                <a:ext cx="3733800" cy="28193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: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节点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/>
                  </a:rPr>
                  <a:t>𝑢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的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/>
                  </a:rPr>
                  <a:t>𝑘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/>
                  </a:rPr>
                  <a:t>阶邻</a:t>
                </a:r>
                <a:r>
                  <a:rPr lang="zh-CN" altLang="en-US" spc="-13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S UI Gothic"/>
                  </a:rPr>
                  <a:t>居的度的序列</a:t>
                </a:r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cs typeface="MS UI Gothic"/>
                </a:endParaRPr>
              </a:p>
            </p:txBody>
          </p:sp>
        </mc:Choice>
        <mc:Fallback xmlns="">
          <p:sp>
            <p:nvSpPr>
              <p:cNvPr id="35" name="object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801736"/>
                <a:ext cx="3733800" cy="281937"/>
              </a:xfrm>
              <a:prstGeom prst="rect">
                <a:avLst/>
              </a:prstGeom>
              <a:blipFill>
                <a:blip r:embed="rId4"/>
                <a:stretch>
                  <a:fillRect l="-2034" t="-20833" b="-4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bject 38"/>
          <p:cNvSpPr/>
          <p:nvPr/>
        </p:nvSpPr>
        <p:spPr>
          <a:xfrm>
            <a:off x="5486400" y="6324600"/>
            <a:ext cx="963294" cy="281940"/>
          </a:xfrm>
          <a:custGeom>
            <a:avLst/>
            <a:gdLst/>
            <a:ahLst/>
            <a:cxnLst/>
            <a:rect l="l" t="t" r="r" b="b"/>
            <a:pathLst>
              <a:path w="963295" h="281939">
                <a:moveTo>
                  <a:pt x="916178" y="0"/>
                </a:moveTo>
                <a:lnTo>
                  <a:pt x="46990" y="0"/>
                </a:lnTo>
                <a:lnTo>
                  <a:pt x="28701" y="3691"/>
                </a:lnTo>
                <a:lnTo>
                  <a:pt x="13765" y="13760"/>
                </a:lnTo>
                <a:lnTo>
                  <a:pt x="3693" y="28696"/>
                </a:lnTo>
                <a:lnTo>
                  <a:pt x="0" y="46990"/>
                </a:lnTo>
                <a:lnTo>
                  <a:pt x="0" y="234950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40"/>
                </a:lnTo>
                <a:lnTo>
                  <a:pt x="916178" y="281940"/>
                </a:lnTo>
                <a:lnTo>
                  <a:pt x="934466" y="278246"/>
                </a:lnTo>
                <a:lnTo>
                  <a:pt x="949402" y="268174"/>
                </a:lnTo>
                <a:lnTo>
                  <a:pt x="959474" y="253238"/>
                </a:lnTo>
                <a:lnTo>
                  <a:pt x="963168" y="234950"/>
                </a:lnTo>
                <a:lnTo>
                  <a:pt x="963168" y="46990"/>
                </a:lnTo>
                <a:lnTo>
                  <a:pt x="959474" y="28696"/>
                </a:lnTo>
                <a:lnTo>
                  <a:pt x="949402" y="13760"/>
                </a:lnTo>
                <a:lnTo>
                  <a:pt x="934466" y="3691"/>
                </a:lnTo>
                <a:lnTo>
                  <a:pt x="91617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098BB997-E25C-41DB-B071-ED400628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衡量角色结构相似性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37DDA10-D2C5-4B93-857E-7ADE48300D60}"/>
                  </a:ext>
                </a:extLst>
              </p:cNvPr>
              <p:cNvSpPr txBox="1"/>
              <p:nvPr/>
            </p:nvSpPr>
            <p:spPr>
              <a:xfrm>
                <a:off x="5416808" y="4495805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𝐷𝑖𝑠𝑡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37DDA10-D2C5-4B93-857E-7ADE48300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808" y="4495805"/>
                <a:ext cx="307392" cy="276999"/>
              </a:xfrm>
              <a:prstGeom prst="rect">
                <a:avLst/>
              </a:prstGeom>
              <a:blipFill>
                <a:blip r:embed="rId5"/>
                <a:stretch>
                  <a:fillRect l="-28000" t="-4444" r="-332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BF9332-EB4B-4C76-9A93-59CE20282F6C}"/>
                  </a:ext>
                </a:extLst>
              </p:cNvPr>
              <p:cNvSpPr txBox="1"/>
              <p:nvPr/>
            </p:nvSpPr>
            <p:spPr>
              <a:xfrm>
                <a:off x="5300202" y="5133206"/>
                <a:ext cx="1242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𝐷𝑖𝑠𝑡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BF9332-EB4B-4C76-9A93-59CE20282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02" y="5133206"/>
                <a:ext cx="1242328" cy="276999"/>
              </a:xfrm>
              <a:prstGeom prst="rect">
                <a:avLst/>
              </a:prstGeom>
              <a:blipFill>
                <a:blip r:embed="rId6"/>
                <a:stretch>
                  <a:fillRect l="-4412" t="-4348" r="-637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A3886E8-FD55-4D96-9C0C-D332D404C43D}"/>
                  </a:ext>
                </a:extLst>
              </p:cNvPr>
              <p:cNvSpPr txBox="1"/>
              <p:nvPr/>
            </p:nvSpPr>
            <p:spPr>
              <a:xfrm>
                <a:off x="5387195" y="5737868"/>
                <a:ext cx="127169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𝐷𝑖𝑠𝑡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A3886E8-FD55-4D96-9C0C-D332D404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95" y="5737868"/>
                <a:ext cx="1271694" cy="281937"/>
              </a:xfrm>
              <a:prstGeom prst="rect">
                <a:avLst/>
              </a:prstGeom>
              <a:blipFill>
                <a:blip r:embed="rId7"/>
                <a:stretch>
                  <a:fillRect l="-4327" t="-4255" r="-6731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412ADDB-0445-4EF1-8374-79DB2222ED52}"/>
                  </a:ext>
                </a:extLst>
              </p:cNvPr>
              <p:cNvSpPr txBox="1"/>
              <p:nvPr/>
            </p:nvSpPr>
            <p:spPr>
              <a:xfrm>
                <a:off x="5586166" y="6336044"/>
                <a:ext cx="852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412ADDB-0445-4EF1-8374-79DB2222E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166" y="6336044"/>
                <a:ext cx="852734" cy="276999"/>
              </a:xfrm>
              <a:prstGeom prst="rect">
                <a:avLst/>
              </a:prstGeom>
              <a:blipFill>
                <a:blip r:embed="rId8"/>
                <a:stretch>
                  <a:fillRect l="-6429" t="-2174" r="-9286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62F178D-AE30-4C3B-9BBA-D1864E4D4924}"/>
                  </a:ext>
                </a:extLst>
              </p:cNvPr>
              <p:cNvSpPr txBox="1"/>
              <p:nvPr/>
            </p:nvSpPr>
            <p:spPr>
              <a:xfrm rot="5400000">
                <a:off x="5916778" y="6028869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62F178D-AE30-4C3B-9BBA-D1864E4D4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16778" y="6028869"/>
                <a:ext cx="226024" cy="276999"/>
              </a:xfrm>
              <a:prstGeom prst="rect">
                <a:avLst/>
              </a:prstGeom>
              <a:blipFill>
                <a:blip r:embed="rId9"/>
                <a:stretch>
                  <a:fillRect t="-10811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B1551E83-6257-499D-8E7E-B88000A43D17}"/>
              </a:ext>
            </a:extLst>
          </p:cNvPr>
          <p:cNvSpPr txBox="1"/>
          <p:nvPr/>
        </p:nvSpPr>
        <p:spPr>
          <a:xfrm>
            <a:off x="5963582" y="5438006"/>
            <a:ext cx="1324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742D18E-2B83-4EBA-AE6C-408B68AE5B9F}"/>
              </a:ext>
            </a:extLst>
          </p:cNvPr>
          <p:cNvSpPr txBox="1"/>
          <p:nvPr/>
        </p:nvSpPr>
        <p:spPr>
          <a:xfrm>
            <a:off x="5946324" y="4776405"/>
            <a:ext cx="1324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773B2-2E77-4A1F-A13A-F3BAAB74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全连接图的构造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1516C01-AD22-45E5-8B4F-429CFC7A5CC0}"/>
              </a:ext>
            </a:extLst>
          </p:cNvPr>
          <p:cNvSpPr/>
          <p:nvPr/>
        </p:nvSpPr>
        <p:spPr>
          <a:xfrm>
            <a:off x="3646932" y="1964437"/>
            <a:ext cx="965200" cy="281940"/>
          </a:xfrm>
          <a:custGeom>
            <a:avLst/>
            <a:gdLst/>
            <a:ahLst/>
            <a:cxnLst/>
            <a:rect l="l" t="t" r="r" b="b"/>
            <a:pathLst>
              <a:path w="965200" h="281939">
                <a:moveTo>
                  <a:pt x="9177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917702" y="281939"/>
                </a:lnTo>
                <a:lnTo>
                  <a:pt x="935990" y="278246"/>
                </a:lnTo>
                <a:lnTo>
                  <a:pt x="950926" y="268174"/>
                </a:lnTo>
                <a:lnTo>
                  <a:pt x="960998" y="253238"/>
                </a:lnTo>
                <a:lnTo>
                  <a:pt x="964691" y="234949"/>
                </a:lnTo>
                <a:lnTo>
                  <a:pt x="964691" y="46989"/>
                </a:lnTo>
                <a:lnTo>
                  <a:pt x="960998" y="28701"/>
                </a:lnTo>
                <a:lnTo>
                  <a:pt x="950926" y="13765"/>
                </a:lnTo>
                <a:lnTo>
                  <a:pt x="935990" y="3693"/>
                </a:lnTo>
                <a:lnTo>
                  <a:pt x="917702" y="0"/>
                </a:lnTo>
                <a:close/>
              </a:path>
            </a:pathLst>
          </a:custGeom>
          <a:solidFill>
            <a:srgbClr val="D99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873430C-ACDD-4926-B450-491C8C33C132}"/>
              </a:ext>
            </a:extLst>
          </p:cNvPr>
          <p:cNvSpPr txBox="1"/>
          <p:nvPr/>
        </p:nvSpPr>
        <p:spPr>
          <a:xfrm>
            <a:off x="3698943" y="1954245"/>
            <a:ext cx="8077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95" dirty="0">
                <a:latin typeface="Cambria Math"/>
                <a:cs typeface="Cambria Math"/>
              </a:rPr>
              <a:t>𝑔</a:t>
            </a:r>
            <a:r>
              <a:rPr sz="1950" spc="-442" baseline="-14957" dirty="0">
                <a:latin typeface="Cambria Math"/>
                <a:cs typeface="Cambria Math"/>
              </a:rPr>
              <a:t>0</a:t>
            </a:r>
            <a:r>
              <a:rPr spc="-295" dirty="0">
                <a:latin typeface="Cambria Math"/>
                <a:cs typeface="Cambria Math"/>
              </a:rPr>
              <a:t>(𝑢, </a:t>
            </a:r>
            <a:r>
              <a:rPr spc="-285" dirty="0">
                <a:latin typeface="Cambria Math"/>
                <a:cs typeface="Cambria Math"/>
              </a:rPr>
              <a:t> </a:t>
            </a:r>
            <a:r>
              <a:rPr spc="-310" dirty="0">
                <a:latin typeface="Cambria Math"/>
                <a:cs typeface="Cambria Math"/>
              </a:rPr>
              <a:t>𝑣)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74BC01E-222A-4655-89A0-0D50FE2B0C5C}"/>
              </a:ext>
            </a:extLst>
          </p:cNvPr>
          <p:cNvSpPr/>
          <p:nvPr/>
        </p:nvSpPr>
        <p:spPr>
          <a:xfrm>
            <a:off x="6492240" y="1964435"/>
            <a:ext cx="3022600" cy="281940"/>
          </a:xfrm>
          <a:custGeom>
            <a:avLst/>
            <a:gdLst/>
            <a:ahLst/>
            <a:cxnLst/>
            <a:rect l="l" t="t" r="r" b="b"/>
            <a:pathLst>
              <a:path w="3022600" h="281939">
                <a:moveTo>
                  <a:pt x="29751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2975102" y="281939"/>
                </a:lnTo>
                <a:lnTo>
                  <a:pt x="2993390" y="278246"/>
                </a:lnTo>
                <a:lnTo>
                  <a:pt x="3008326" y="268174"/>
                </a:lnTo>
                <a:lnTo>
                  <a:pt x="3018398" y="253238"/>
                </a:lnTo>
                <a:lnTo>
                  <a:pt x="3022092" y="234949"/>
                </a:lnTo>
                <a:lnTo>
                  <a:pt x="3022092" y="46989"/>
                </a:lnTo>
                <a:lnTo>
                  <a:pt x="3018398" y="28701"/>
                </a:lnTo>
                <a:lnTo>
                  <a:pt x="3008326" y="13765"/>
                </a:lnTo>
                <a:lnTo>
                  <a:pt x="2993390" y="3693"/>
                </a:lnTo>
                <a:lnTo>
                  <a:pt x="2975102" y="0"/>
                </a:lnTo>
                <a:close/>
              </a:path>
            </a:pathLst>
          </a:custGeom>
          <a:solidFill>
            <a:srgbClr val="D99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540114B-7FE0-4D00-A745-CF92BEBA4E9B}"/>
              </a:ext>
            </a:extLst>
          </p:cNvPr>
          <p:cNvSpPr txBox="1"/>
          <p:nvPr/>
        </p:nvSpPr>
        <p:spPr>
          <a:xfrm>
            <a:off x="6629405" y="1960602"/>
            <a:ext cx="73342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50" dirty="0">
                <a:latin typeface="Cambria Math"/>
                <a:cs typeface="Cambria Math"/>
              </a:rPr>
              <a:t>𝑤</a:t>
            </a:r>
            <a:r>
              <a:rPr sz="1950" spc="-675" baseline="-14957" dirty="0">
                <a:latin typeface="Cambria Math"/>
                <a:cs typeface="Cambria Math"/>
              </a:rPr>
              <a:t>0</a:t>
            </a:r>
            <a:r>
              <a:rPr lang="en-US" altLang="zh-CN" sz="1950" spc="375" baseline="-14957" dirty="0">
                <a:latin typeface="Cambria Math"/>
                <a:cs typeface="Cambria Math"/>
              </a:rPr>
              <a:t> </a:t>
            </a:r>
            <a:r>
              <a:rPr lang="en-US" altLang="zh-CN" spc="-175" dirty="0">
                <a:latin typeface="Cambria Math"/>
                <a:cs typeface="Cambria Math"/>
              </a:rPr>
              <a:t>(</a:t>
            </a:r>
            <a:r>
              <a:rPr spc="-335" dirty="0">
                <a:latin typeface="Cambria Math"/>
                <a:cs typeface="Cambria Math"/>
              </a:rPr>
              <a:t>𝑢,  </a:t>
            </a:r>
            <a:r>
              <a:rPr spc="-310" dirty="0">
                <a:latin typeface="Cambria Math"/>
                <a:cs typeface="Cambria Math"/>
              </a:rPr>
              <a:t> </a:t>
            </a:r>
            <a:r>
              <a:rPr spc="-490" dirty="0">
                <a:latin typeface="Cambria Math"/>
                <a:cs typeface="Cambria Math"/>
              </a:rPr>
              <a:t>𝑣</a:t>
            </a:r>
            <a:r>
              <a:rPr lang="en-US" altLang="zh-CN" spc="-235" dirty="0">
                <a:latin typeface="Cambria Math"/>
                <a:cs typeface="Cambria Math"/>
              </a:rPr>
              <a:t>)</a:t>
            </a:r>
            <a:endParaRPr lang="zh-CN" altLang="en-US" dirty="0">
              <a:latin typeface="Cambria Math"/>
              <a:cs typeface="Cambria Math"/>
            </a:endParaRPr>
          </a:p>
          <a:p>
            <a:pPr marL="12700"/>
            <a:endParaRPr dirty="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8C67AB-20B6-42AB-94D0-DA63B9BE40DE}"/>
              </a:ext>
            </a:extLst>
          </p:cNvPr>
          <p:cNvSpPr txBox="1"/>
          <p:nvPr/>
        </p:nvSpPr>
        <p:spPr>
          <a:xfrm>
            <a:off x="3916094" y="1441325"/>
            <a:ext cx="482600" cy="250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MS UI Gothic"/>
                <a:cs typeface="MS UI Gothic"/>
              </a:rPr>
              <a:t>距离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2E3F0E5-37A8-43E4-8F1C-3F7DB029057D}"/>
              </a:ext>
            </a:extLst>
          </p:cNvPr>
          <p:cNvSpPr txBox="1"/>
          <p:nvPr/>
        </p:nvSpPr>
        <p:spPr>
          <a:xfrm>
            <a:off x="7471510" y="1441330"/>
            <a:ext cx="9398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边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的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权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重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0DC4AA9-EBD7-45DD-9414-7A0C97804D75}"/>
              </a:ext>
            </a:extLst>
          </p:cNvPr>
          <p:cNvSpPr txBox="1"/>
          <p:nvPr/>
        </p:nvSpPr>
        <p:spPr>
          <a:xfrm>
            <a:off x="2684854" y="1969167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零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E1A27E9-C304-492C-A89E-679589087F09}"/>
              </a:ext>
            </a:extLst>
          </p:cNvPr>
          <p:cNvSpPr/>
          <p:nvPr/>
        </p:nvSpPr>
        <p:spPr>
          <a:xfrm>
            <a:off x="3646932" y="2820925"/>
            <a:ext cx="965200" cy="281940"/>
          </a:xfrm>
          <a:custGeom>
            <a:avLst/>
            <a:gdLst/>
            <a:ahLst/>
            <a:cxnLst/>
            <a:rect l="l" t="t" r="r" b="b"/>
            <a:pathLst>
              <a:path w="965200" h="281939">
                <a:moveTo>
                  <a:pt x="9177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917702" y="281939"/>
                </a:lnTo>
                <a:lnTo>
                  <a:pt x="935990" y="278246"/>
                </a:lnTo>
                <a:lnTo>
                  <a:pt x="950926" y="268174"/>
                </a:lnTo>
                <a:lnTo>
                  <a:pt x="960998" y="253238"/>
                </a:lnTo>
                <a:lnTo>
                  <a:pt x="964691" y="234949"/>
                </a:lnTo>
                <a:lnTo>
                  <a:pt x="964691" y="46989"/>
                </a:lnTo>
                <a:lnTo>
                  <a:pt x="960998" y="28701"/>
                </a:lnTo>
                <a:lnTo>
                  <a:pt x="950926" y="13765"/>
                </a:lnTo>
                <a:lnTo>
                  <a:pt x="935990" y="3693"/>
                </a:lnTo>
                <a:lnTo>
                  <a:pt x="917702" y="0"/>
                </a:lnTo>
                <a:close/>
              </a:path>
            </a:pathLst>
          </a:custGeom>
          <a:solidFill>
            <a:srgbClr val="93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A563355-5266-4A29-B13F-662B4F7116DD}"/>
              </a:ext>
            </a:extLst>
          </p:cNvPr>
          <p:cNvSpPr txBox="1"/>
          <p:nvPr/>
        </p:nvSpPr>
        <p:spPr>
          <a:xfrm>
            <a:off x="3701583" y="2811436"/>
            <a:ext cx="8020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00" dirty="0">
                <a:latin typeface="Cambria Math"/>
                <a:cs typeface="Cambria Math"/>
              </a:rPr>
              <a:t>𝑔</a:t>
            </a:r>
            <a:r>
              <a:rPr sz="1950" spc="-450" baseline="-14957" dirty="0">
                <a:latin typeface="Cambria Math"/>
                <a:cs typeface="Cambria Math"/>
              </a:rPr>
              <a:t>1</a:t>
            </a:r>
            <a:r>
              <a:rPr spc="-300" dirty="0">
                <a:latin typeface="Cambria Math"/>
                <a:cs typeface="Cambria Math"/>
              </a:rPr>
              <a:t>(𝑢, </a:t>
            </a:r>
            <a:r>
              <a:rPr spc="-275" dirty="0">
                <a:latin typeface="Cambria Math"/>
                <a:cs typeface="Cambria Math"/>
              </a:rPr>
              <a:t> </a:t>
            </a:r>
            <a:r>
              <a:rPr spc="-315" dirty="0">
                <a:latin typeface="Cambria Math"/>
                <a:cs typeface="Cambria Math"/>
              </a:rPr>
              <a:t>𝑣)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45AC6CB-B84C-4323-9581-D5CD41DA0845}"/>
              </a:ext>
            </a:extLst>
          </p:cNvPr>
          <p:cNvSpPr/>
          <p:nvPr/>
        </p:nvSpPr>
        <p:spPr>
          <a:xfrm>
            <a:off x="6492240" y="2820923"/>
            <a:ext cx="3022600" cy="281940"/>
          </a:xfrm>
          <a:custGeom>
            <a:avLst/>
            <a:gdLst/>
            <a:ahLst/>
            <a:cxnLst/>
            <a:rect l="l" t="t" r="r" b="b"/>
            <a:pathLst>
              <a:path w="3022600" h="281939">
                <a:moveTo>
                  <a:pt x="29751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2975102" y="281939"/>
                </a:lnTo>
                <a:lnTo>
                  <a:pt x="2993390" y="278246"/>
                </a:lnTo>
                <a:lnTo>
                  <a:pt x="3008326" y="268174"/>
                </a:lnTo>
                <a:lnTo>
                  <a:pt x="3018398" y="253238"/>
                </a:lnTo>
                <a:lnTo>
                  <a:pt x="3022092" y="234949"/>
                </a:lnTo>
                <a:lnTo>
                  <a:pt x="3022092" y="46989"/>
                </a:lnTo>
                <a:lnTo>
                  <a:pt x="3018398" y="28701"/>
                </a:lnTo>
                <a:lnTo>
                  <a:pt x="3008326" y="13765"/>
                </a:lnTo>
                <a:lnTo>
                  <a:pt x="2993390" y="3693"/>
                </a:lnTo>
                <a:lnTo>
                  <a:pt x="2975102" y="0"/>
                </a:lnTo>
                <a:close/>
              </a:path>
            </a:pathLst>
          </a:custGeom>
          <a:solidFill>
            <a:srgbClr val="93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55B2610-00A5-48DA-8399-3142864315ED}"/>
              </a:ext>
            </a:extLst>
          </p:cNvPr>
          <p:cNvSpPr txBox="1"/>
          <p:nvPr/>
        </p:nvSpPr>
        <p:spPr>
          <a:xfrm>
            <a:off x="6662420" y="2809123"/>
            <a:ext cx="7289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59" dirty="0">
                <a:latin typeface="Cambria Math"/>
                <a:cs typeface="Cambria Math"/>
              </a:rPr>
              <a:t>𝑤</a:t>
            </a:r>
            <a:r>
              <a:rPr sz="1950" spc="-690" baseline="-14957" dirty="0">
                <a:latin typeface="Cambria Math"/>
                <a:cs typeface="Cambria Math"/>
              </a:rPr>
              <a:t>1</a:t>
            </a:r>
            <a:r>
              <a:rPr sz="1950" spc="367" baseline="-14957" dirty="0">
                <a:latin typeface="Cambria Math"/>
                <a:cs typeface="Cambria Math"/>
              </a:rPr>
              <a:t> </a:t>
            </a:r>
            <a:r>
              <a:rPr lang="en-US" altLang="zh-CN" spc="-175" dirty="0">
                <a:latin typeface="Cambria Math"/>
                <a:cs typeface="Cambria Math"/>
              </a:rPr>
              <a:t>(</a:t>
            </a:r>
            <a:r>
              <a:rPr spc="-335" dirty="0">
                <a:latin typeface="Cambria Math"/>
                <a:cs typeface="Cambria Math"/>
              </a:rPr>
              <a:t>𝑢,   </a:t>
            </a:r>
            <a:r>
              <a:rPr spc="-315" dirty="0">
                <a:latin typeface="Cambria Math"/>
                <a:cs typeface="Cambria Math"/>
              </a:rPr>
              <a:t> </a:t>
            </a:r>
            <a:r>
              <a:rPr spc="-490" dirty="0">
                <a:latin typeface="Cambria Math"/>
                <a:cs typeface="Cambria Math"/>
              </a:rPr>
              <a:t>𝑣</a:t>
            </a:r>
            <a:r>
              <a:rPr lang="en-US" altLang="zh-CN" spc="-235" dirty="0">
                <a:latin typeface="Cambria Math"/>
                <a:cs typeface="Cambria Math"/>
              </a:rPr>
              <a:t>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A95AD6C-10F4-44FE-BDC1-81683B51ACE4}"/>
              </a:ext>
            </a:extLst>
          </p:cNvPr>
          <p:cNvSpPr txBox="1"/>
          <p:nvPr/>
        </p:nvSpPr>
        <p:spPr>
          <a:xfrm>
            <a:off x="2669539" y="2830987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一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65CEAC4-844C-4A01-AF3A-0E3C2B45AE61}"/>
              </a:ext>
            </a:extLst>
          </p:cNvPr>
          <p:cNvSpPr/>
          <p:nvPr/>
        </p:nvSpPr>
        <p:spPr>
          <a:xfrm>
            <a:off x="3646932" y="4360165"/>
            <a:ext cx="965200" cy="281940"/>
          </a:xfrm>
          <a:custGeom>
            <a:avLst/>
            <a:gdLst/>
            <a:ahLst/>
            <a:cxnLst/>
            <a:rect l="l" t="t" r="r" b="b"/>
            <a:pathLst>
              <a:path w="965200" h="281939">
                <a:moveTo>
                  <a:pt x="917702" y="0"/>
                </a:moveTo>
                <a:lnTo>
                  <a:pt x="46990" y="0"/>
                </a:lnTo>
                <a:lnTo>
                  <a:pt x="28701" y="3691"/>
                </a:lnTo>
                <a:lnTo>
                  <a:pt x="13765" y="13760"/>
                </a:lnTo>
                <a:lnTo>
                  <a:pt x="3693" y="28696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917702" y="281939"/>
                </a:lnTo>
                <a:lnTo>
                  <a:pt x="935990" y="278246"/>
                </a:lnTo>
                <a:lnTo>
                  <a:pt x="950926" y="268174"/>
                </a:lnTo>
                <a:lnTo>
                  <a:pt x="960998" y="253238"/>
                </a:lnTo>
                <a:lnTo>
                  <a:pt x="964691" y="234949"/>
                </a:lnTo>
                <a:lnTo>
                  <a:pt x="964691" y="46989"/>
                </a:lnTo>
                <a:lnTo>
                  <a:pt x="960998" y="28696"/>
                </a:lnTo>
                <a:lnTo>
                  <a:pt x="950926" y="13760"/>
                </a:lnTo>
                <a:lnTo>
                  <a:pt x="935990" y="3691"/>
                </a:lnTo>
                <a:lnTo>
                  <a:pt x="917702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66BA1DA-0D0A-4129-A420-5F6251B276C8}"/>
              </a:ext>
            </a:extLst>
          </p:cNvPr>
          <p:cNvSpPr txBox="1"/>
          <p:nvPr/>
        </p:nvSpPr>
        <p:spPr>
          <a:xfrm>
            <a:off x="3794888" y="4336625"/>
            <a:ext cx="81724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40" dirty="0">
                <a:latin typeface="Cambria Math"/>
                <a:cs typeface="Cambria Math"/>
              </a:rPr>
              <a:t>𝑔</a:t>
            </a:r>
            <a:r>
              <a:rPr lang="en-US" altLang="zh-CN" spc="-340" dirty="0">
                <a:latin typeface="Cambria Math"/>
                <a:cs typeface="Cambria Math"/>
              </a:rPr>
              <a:t>    </a:t>
            </a:r>
            <a:r>
              <a:rPr sz="1950" spc="-509" baseline="-14957" dirty="0">
                <a:latin typeface="Cambria Math"/>
                <a:cs typeface="Cambria Math"/>
              </a:rPr>
              <a:t>𝑘</a:t>
            </a:r>
            <a:r>
              <a:rPr lang="en-US" altLang="zh-CN" sz="1950" spc="-509" baseline="-14957" dirty="0">
                <a:latin typeface="Cambria Math"/>
                <a:cs typeface="Cambria Math"/>
              </a:rPr>
              <a:t>                      </a:t>
            </a:r>
            <a:r>
              <a:rPr spc="-340" dirty="0">
                <a:latin typeface="Cambria Math"/>
                <a:cs typeface="Cambria Math"/>
              </a:rPr>
              <a:t>(</a:t>
            </a:r>
            <a:r>
              <a:rPr lang="en-US" altLang="zh-CN" spc="-340" dirty="0">
                <a:latin typeface="Cambria Math"/>
                <a:cs typeface="Cambria Math"/>
              </a:rPr>
              <a:t>     </a:t>
            </a:r>
            <a:r>
              <a:rPr spc="-340" dirty="0">
                <a:latin typeface="Cambria Math"/>
                <a:cs typeface="Cambria Math"/>
              </a:rPr>
              <a:t>𝑢,    </a:t>
            </a:r>
            <a:r>
              <a:rPr spc="-315" dirty="0">
                <a:latin typeface="Cambria Math"/>
                <a:cs typeface="Cambria Math"/>
              </a:rPr>
              <a:t>𝑣)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EA1278B-F6F3-4616-BEC9-12FC0E3F254B}"/>
              </a:ext>
            </a:extLst>
          </p:cNvPr>
          <p:cNvSpPr/>
          <p:nvPr/>
        </p:nvSpPr>
        <p:spPr>
          <a:xfrm>
            <a:off x="6505538" y="4358201"/>
            <a:ext cx="3022600" cy="281940"/>
          </a:xfrm>
          <a:custGeom>
            <a:avLst/>
            <a:gdLst/>
            <a:ahLst/>
            <a:cxnLst/>
            <a:rect l="l" t="t" r="r" b="b"/>
            <a:pathLst>
              <a:path w="3022600" h="281939">
                <a:moveTo>
                  <a:pt x="2975102" y="0"/>
                </a:moveTo>
                <a:lnTo>
                  <a:pt x="46990" y="0"/>
                </a:lnTo>
                <a:lnTo>
                  <a:pt x="28701" y="3693"/>
                </a:lnTo>
                <a:lnTo>
                  <a:pt x="13765" y="13765"/>
                </a:lnTo>
                <a:lnTo>
                  <a:pt x="3693" y="28701"/>
                </a:lnTo>
                <a:lnTo>
                  <a:pt x="0" y="46989"/>
                </a:lnTo>
                <a:lnTo>
                  <a:pt x="0" y="234949"/>
                </a:lnTo>
                <a:lnTo>
                  <a:pt x="3693" y="253238"/>
                </a:lnTo>
                <a:lnTo>
                  <a:pt x="13765" y="268174"/>
                </a:lnTo>
                <a:lnTo>
                  <a:pt x="28701" y="278246"/>
                </a:lnTo>
                <a:lnTo>
                  <a:pt x="46990" y="281939"/>
                </a:lnTo>
                <a:lnTo>
                  <a:pt x="2975102" y="281939"/>
                </a:lnTo>
                <a:lnTo>
                  <a:pt x="2993390" y="278246"/>
                </a:lnTo>
                <a:lnTo>
                  <a:pt x="3008326" y="268174"/>
                </a:lnTo>
                <a:lnTo>
                  <a:pt x="3018398" y="253238"/>
                </a:lnTo>
                <a:lnTo>
                  <a:pt x="3022092" y="234949"/>
                </a:lnTo>
                <a:lnTo>
                  <a:pt x="3022092" y="46989"/>
                </a:lnTo>
                <a:lnTo>
                  <a:pt x="3018398" y="28701"/>
                </a:lnTo>
                <a:lnTo>
                  <a:pt x="3008326" y="13765"/>
                </a:lnTo>
                <a:lnTo>
                  <a:pt x="2993390" y="3693"/>
                </a:lnTo>
                <a:lnTo>
                  <a:pt x="2975102" y="0"/>
                </a:lnTo>
                <a:close/>
              </a:path>
            </a:pathLst>
          </a:custGeom>
          <a:solidFill>
            <a:srgbClr val="FA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98948648-20E1-4871-AB1B-CAF0AEC18BBF}"/>
              </a:ext>
            </a:extLst>
          </p:cNvPr>
          <p:cNvSpPr txBox="1"/>
          <p:nvPr/>
        </p:nvSpPr>
        <p:spPr>
          <a:xfrm>
            <a:off x="7537341" y="4350553"/>
            <a:ext cx="17633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mbria Math"/>
                <a:cs typeface="Cambria Math"/>
              </a:rPr>
              <a:t>= </a:t>
            </a:r>
            <a:r>
              <a:rPr spc="-210" dirty="0">
                <a:latin typeface="Cambria Math"/>
                <a:cs typeface="Cambria Math"/>
              </a:rPr>
              <a:t>exp(−𝑔</a:t>
            </a:r>
            <a:r>
              <a:rPr sz="1950" spc="-315" baseline="-14957" dirty="0">
                <a:latin typeface="Cambria Math"/>
                <a:cs typeface="Cambria Math"/>
              </a:rPr>
              <a:t>𝑘</a:t>
            </a:r>
            <a:r>
              <a:rPr spc="-210" dirty="0">
                <a:latin typeface="Cambria Math"/>
                <a:cs typeface="Cambria Math"/>
              </a:rPr>
              <a:t>(𝑢,</a:t>
            </a:r>
            <a:r>
              <a:rPr spc="-55" dirty="0">
                <a:latin typeface="Cambria Math"/>
                <a:cs typeface="Cambria Math"/>
              </a:rPr>
              <a:t> </a:t>
            </a:r>
            <a:r>
              <a:rPr spc="-235" dirty="0">
                <a:latin typeface="Cambria Math"/>
                <a:cs typeface="Cambria Math"/>
              </a:rPr>
              <a:t>𝑣))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5CC9833-1E7B-425B-A6C0-2B8F6E296343}"/>
              </a:ext>
            </a:extLst>
          </p:cNvPr>
          <p:cNvSpPr txBox="1"/>
          <p:nvPr/>
        </p:nvSpPr>
        <p:spPr>
          <a:xfrm>
            <a:off x="3954422" y="3592071"/>
            <a:ext cx="410369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59F2E1-8D5D-4B6F-86E0-9A8E50B73B95}"/>
              </a:ext>
            </a:extLst>
          </p:cNvPr>
          <p:cNvSpPr txBox="1"/>
          <p:nvPr/>
        </p:nvSpPr>
        <p:spPr>
          <a:xfrm>
            <a:off x="7797583" y="3582129"/>
            <a:ext cx="410369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3F5D1E0-3C7A-495B-9F11-C74F00022923}"/>
              </a:ext>
            </a:extLst>
          </p:cNvPr>
          <p:cNvSpPr/>
          <p:nvPr/>
        </p:nvSpPr>
        <p:spPr>
          <a:xfrm>
            <a:off x="8626602" y="2315722"/>
            <a:ext cx="205740" cy="437515"/>
          </a:xfrm>
          <a:custGeom>
            <a:avLst/>
            <a:gdLst/>
            <a:ahLst/>
            <a:cxnLst/>
            <a:rect l="l" t="t" r="r" b="b"/>
            <a:pathLst>
              <a:path w="205740" h="437514">
                <a:moveTo>
                  <a:pt x="205740" y="334518"/>
                </a:moveTo>
                <a:lnTo>
                  <a:pt x="0" y="334518"/>
                </a:lnTo>
                <a:lnTo>
                  <a:pt x="102870" y="437388"/>
                </a:lnTo>
                <a:lnTo>
                  <a:pt x="205740" y="334518"/>
                </a:lnTo>
                <a:close/>
              </a:path>
              <a:path w="205740" h="437514">
                <a:moveTo>
                  <a:pt x="154305" y="102870"/>
                </a:moveTo>
                <a:lnTo>
                  <a:pt x="51435" y="102870"/>
                </a:lnTo>
                <a:lnTo>
                  <a:pt x="51435" y="334518"/>
                </a:lnTo>
                <a:lnTo>
                  <a:pt x="154305" y="334518"/>
                </a:lnTo>
                <a:lnTo>
                  <a:pt x="154305" y="102870"/>
                </a:lnTo>
                <a:close/>
              </a:path>
              <a:path w="205740" h="437514">
                <a:moveTo>
                  <a:pt x="102870" y="0"/>
                </a:moveTo>
                <a:lnTo>
                  <a:pt x="0" y="102870"/>
                </a:lnTo>
                <a:lnTo>
                  <a:pt x="205740" y="10287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3AF1A6D-6E09-497F-8A01-E5E0CBAA45F6}"/>
              </a:ext>
            </a:extLst>
          </p:cNvPr>
          <p:cNvSpPr/>
          <p:nvPr/>
        </p:nvSpPr>
        <p:spPr>
          <a:xfrm>
            <a:off x="8626602" y="2315722"/>
            <a:ext cx="205740" cy="437515"/>
          </a:xfrm>
          <a:custGeom>
            <a:avLst/>
            <a:gdLst/>
            <a:ahLst/>
            <a:cxnLst/>
            <a:rect l="l" t="t" r="r" b="b"/>
            <a:pathLst>
              <a:path w="205740" h="437514">
                <a:moveTo>
                  <a:pt x="0" y="102870"/>
                </a:moveTo>
                <a:lnTo>
                  <a:pt x="102870" y="0"/>
                </a:lnTo>
                <a:lnTo>
                  <a:pt x="205740" y="102870"/>
                </a:lnTo>
                <a:lnTo>
                  <a:pt x="154305" y="102870"/>
                </a:lnTo>
                <a:lnTo>
                  <a:pt x="154305" y="334518"/>
                </a:lnTo>
                <a:lnTo>
                  <a:pt x="205740" y="334518"/>
                </a:lnTo>
                <a:lnTo>
                  <a:pt x="102870" y="437388"/>
                </a:lnTo>
                <a:lnTo>
                  <a:pt x="0" y="334518"/>
                </a:lnTo>
                <a:lnTo>
                  <a:pt x="51435" y="334518"/>
                </a:lnTo>
                <a:lnTo>
                  <a:pt x="51435" y="102870"/>
                </a:lnTo>
                <a:lnTo>
                  <a:pt x="0" y="102870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533C66A-BC5B-4C7F-8D9E-09733EC9EC61}"/>
              </a:ext>
            </a:extLst>
          </p:cNvPr>
          <p:cNvSpPr/>
          <p:nvPr/>
        </p:nvSpPr>
        <p:spPr>
          <a:xfrm>
            <a:off x="8626602" y="3231642"/>
            <a:ext cx="205740" cy="1021080"/>
          </a:xfrm>
          <a:custGeom>
            <a:avLst/>
            <a:gdLst/>
            <a:ahLst/>
            <a:cxnLst/>
            <a:rect l="l" t="t" r="r" b="b"/>
            <a:pathLst>
              <a:path w="205740" h="1021079">
                <a:moveTo>
                  <a:pt x="205740" y="918210"/>
                </a:moveTo>
                <a:lnTo>
                  <a:pt x="0" y="918210"/>
                </a:lnTo>
                <a:lnTo>
                  <a:pt x="102870" y="1021080"/>
                </a:lnTo>
                <a:lnTo>
                  <a:pt x="205740" y="918210"/>
                </a:lnTo>
                <a:close/>
              </a:path>
              <a:path w="205740" h="1021079">
                <a:moveTo>
                  <a:pt x="154305" y="102870"/>
                </a:moveTo>
                <a:lnTo>
                  <a:pt x="51435" y="102870"/>
                </a:lnTo>
                <a:lnTo>
                  <a:pt x="51435" y="918210"/>
                </a:lnTo>
                <a:lnTo>
                  <a:pt x="154305" y="918210"/>
                </a:lnTo>
                <a:lnTo>
                  <a:pt x="154305" y="102870"/>
                </a:lnTo>
                <a:close/>
              </a:path>
              <a:path w="205740" h="1021079">
                <a:moveTo>
                  <a:pt x="102870" y="0"/>
                </a:moveTo>
                <a:lnTo>
                  <a:pt x="0" y="102870"/>
                </a:lnTo>
                <a:lnTo>
                  <a:pt x="205740" y="102870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7B1FEDE8-DC53-4FFE-AC4C-714B5F40F530}"/>
              </a:ext>
            </a:extLst>
          </p:cNvPr>
          <p:cNvSpPr/>
          <p:nvPr/>
        </p:nvSpPr>
        <p:spPr>
          <a:xfrm>
            <a:off x="8626602" y="3231642"/>
            <a:ext cx="205740" cy="1021080"/>
          </a:xfrm>
          <a:custGeom>
            <a:avLst/>
            <a:gdLst/>
            <a:ahLst/>
            <a:cxnLst/>
            <a:rect l="l" t="t" r="r" b="b"/>
            <a:pathLst>
              <a:path w="205740" h="1021079">
                <a:moveTo>
                  <a:pt x="0" y="102870"/>
                </a:moveTo>
                <a:lnTo>
                  <a:pt x="102870" y="0"/>
                </a:lnTo>
                <a:lnTo>
                  <a:pt x="205740" y="102870"/>
                </a:lnTo>
                <a:lnTo>
                  <a:pt x="154305" y="102870"/>
                </a:lnTo>
                <a:lnTo>
                  <a:pt x="154305" y="918210"/>
                </a:lnTo>
                <a:lnTo>
                  <a:pt x="205740" y="918210"/>
                </a:lnTo>
                <a:lnTo>
                  <a:pt x="102870" y="1021080"/>
                </a:lnTo>
                <a:lnTo>
                  <a:pt x="0" y="918210"/>
                </a:lnTo>
                <a:lnTo>
                  <a:pt x="51435" y="918210"/>
                </a:lnTo>
                <a:lnTo>
                  <a:pt x="51435" y="102870"/>
                </a:lnTo>
                <a:lnTo>
                  <a:pt x="0" y="10287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0D0F6659-C428-4DED-9534-982E4830F39B}"/>
              </a:ext>
            </a:extLst>
          </p:cNvPr>
          <p:cNvSpPr txBox="1"/>
          <p:nvPr/>
        </p:nvSpPr>
        <p:spPr>
          <a:xfrm>
            <a:off x="7537265" y="1954245"/>
            <a:ext cx="2084705" cy="1183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Cambria Math"/>
                <a:cs typeface="Cambria Math"/>
              </a:rPr>
              <a:t>= </a:t>
            </a:r>
            <a:r>
              <a:rPr spc="-175" dirty="0">
                <a:latin typeface="Cambria Math"/>
                <a:cs typeface="Cambria Math"/>
              </a:rPr>
              <a:t>exp(−𝑔</a:t>
            </a:r>
            <a:r>
              <a:rPr sz="1950" spc="-262" baseline="-14957" dirty="0">
                <a:latin typeface="Cambria Math"/>
                <a:cs typeface="Cambria Math"/>
              </a:rPr>
              <a:t>0</a:t>
            </a:r>
            <a:r>
              <a:rPr spc="-175" dirty="0">
                <a:latin typeface="Cambria Math"/>
                <a:cs typeface="Cambria Math"/>
              </a:rPr>
              <a:t>(𝑢,</a:t>
            </a:r>
            <a:r>
              <a:rPr spc="-30" dirty="0">
                <a:latin typeface="Cambria Math"/>
                <a:cs typeface="Cambria Math"/>
              </a:rPr>
              <a:t> </a:t>
            </a:r>
            <a:r>
              <a:rPr spc="-235" dirty="0">
                <a:latin typeface="Cambria Math"/>
                <a:cs typeface="Cambria Math"/>
              </a:rPr>
              <a:t>𝑣))</a:t>
            </a:r>
            <a:endParaRPr lang="en-CN" dirty="0">
              <a:latin typeface="Cambria Math"/>
              <a:cs typeface="Cambria Math"/>
            </a:endParaRPr>
          </a:p>
          <a:p>
            <a:pPr marL="1385570">
              <a:spcBef>
                <a:spcPts val="157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  <a:endParaRPr lang="en-CN" dirty="0">
              <a:latin typeface="微软雅黑" panose="020B0503020204020204" pitchFamily="34" charset="-122"/>
              <a:ea typeface="微软雅黑" panose="020B0503020204020204" pitchFamily="34" charset="-122"/>
              <a:cs typeface="MS UI Gothic"/>
            </a:endParaRPr>
          </a:p>
          <a:p>
            <a:pPr marL="12700">
              <a:spcBef>
                <a:spcPts val="855"/>
              </a:spcBef>
            </a:pPr>
            <a:r>
              <a:rPr dirty="0">
                <a:latin typeface="Cambria Math"/>
                <a:cs typeface="Cambria Math"/>
              </a:rPr>
              <a:t>= </a:t>
            </a:r>
            <a:r>
              <a:rPr spc="-175" dirty="0">
                <a:latin typeface="Cambria Math"/>
                <a:cs typeface="Cambria Math"/>
              </a:rPr>
              <a:t>exp(−𝑔</a:t>
            </a:r>
            <a:r>
              <a:rPr sz="1950" spc="-262" baseline="-14957" dirty="0">
                <a:latin typeface="Cambria Math"/>
                <a:cs typeface="Cambria Math"/>
              </a:rPr>
              <a:t>1</a:t>
            </a:r>
            <a:r>
              <a:rPr spc="-175" dirty="0">
                <a:latin typeface="Cambria Math"/>
                <a:cs typeface="Cambria Math"/>
              </a:rPr>
              <a:t>(𝑢,</a:t>
            </a:r>
            <a:r>
              <a:rPr spc="-75" dirty="0">
                <a:latin typeface="Cambria Math"/>
                <a:cs typeface="Cambria Math"/>
              </a:rPr>
              <a:t> </a:t>
            </a:r>
            <a:r>
              <a:rPr spc="-235" dirty="0">
                <a:latin typeface="Cambria Math"/>
                <a:cs typeface="Cambria Math"/>
              </a:rPr>
              <a:t>𝑣))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A65CFE96-B708-4AA5-ACB9-D239E9B6102F}"/>
              </a:ext>
            </a:extLst>
          </p:cNvPr>
          <p:cNvSpPr txBox="1"/>
          <p:nvPr/>
        </p:nvSpPr>
        <p:spPr>
          <a:xfrm>
            <a:off x="8910319" y="3615793"/>
            <a:ext cx="7112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相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连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S UI Gothic"/>
              </a:rPr>
              <a:t>接</a:t>
            </a: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D9BFBDD1-388F-4B94-8EFD-86A5F156875B}"/>
              </a:ext>
            </a:extLst>
          </p:cNvPr>
          <p:cNvSpPr txBox="1"/>
          <p:nvPr/>
        </p:nvSpPr>
        <p:spPr>
          <a:xfrm>
            <a:off x="6630600" y="4363147"/>
            <a:ext cx="7289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459" dirty="0">
                <a:latin typeface="Cambria Math"/>
                <a:cs typeface="Cambria Math"/>
              </a:rPr>
              <a:t>𝑤</a:t>
            </a:r>
            <a:r>
              <a:rPr sz="1950" spc="-690" baseline="-14957" dirty="0">
                <a:latin typeface="Cambria Math"/>
                <a:cs typeface="Cambria Math"/>
              </a:rPr>
              <a:t>1</a:t>
            </a:r>
            <a:r>
              <a:rPr lang="en-US" sz="1950" spc="367" baseline="-14957" dirty="0">
                <a:latin typeface="Cambria Math"/>
                <a:cs typeface="Cambria Math"/>
              </a:rPr>
              <a:t>k</a:t>
            </a:r>
            <a:r>
              <a:rPr lang="en-US" altLang="zh-CN" spc="-175" dirty="0">
                <a:latin typeface="Cambria Math"/>
                <a:cs typeface="Cambria Math"/>
              </a:rPr>
              <a:t>(</a:t>
            </a:r>
            <a:r>
              <a:rPr spc="-335" dirty="0">
                <a:latin typeface="Cambria Math"/>
                <a:cs typeface="Cambria Math"/>
              </a:rPr>
              <a:t>𝑢,   </a:t>
            </a:r>
            <a:r>
              <a:rPr spc="-315" dirty="0">
                <a:latin typeface="Cambria Math"/>
                <a:cs typeface="Cambria Math"/>
              </a:rPr>
              <a:t> </a:t>
            </a:r>
            <a:r>
              <a:rPr spc="-490" dirty="0">
                <a:latin typeface="Cambria Math"/>
                <a:cs typeface="Cambria Math"/>
              </a:rPr>
              <a:t>𝑣</a:t>
            </a:r>
            <a:r>
              <a:rPr lang="en-US" altLang="zh-CN" spc="-235" dirty="0">
                <a:latin typeface="Cambria Math"/>
                <a:cs typeface="Cambria Math"/>
              </a:rPr>
              <a:t>)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71A9F5CB-B007-4BEC-B491-EEBB40150CC8}"/>
              </a:ext>
            </a:extLst>
          </p:cNvPr>
          <p:cNvSpPr txBox="1"/>
          <p:nvPr/>
        </p:nvSpPr>
        <p:spPr>
          <a:xfrm>
            <a:off x="2684854" y="4375285"/>
            <a:ext cx="482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k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715147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9599</TotalTime>
  <Words>6633</Words>
  <Application>Microsoft Macintosh PowerPoint</Application>
  <PresentationFormat>Widescreen</PresentationFormat>
  <Paragraphs>2009</Paragraphs>
  <Slides>171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85" baseType="lpstr">
      <vt:lpstr>微软雅黑</vt:lpstr>
      <vt:lpstr>微软雅黑</vt:lpstr>
      <vt:lpstr>MS PGothic</vt:lpstr>
      <vt:lpstr>MS UI Gothic</vt:lpstr>
      <vt:lpstr>宋体</vt:lpstr>
      <vt:lpstr>Arial</vt:lpstr>
      <vt:lpstr>Calibri</vt:lpstr>
      <vt:lpstr>Calibri Light</vt:lpstr>
      <vt:lpstr>Cambria Math</vt:lpstr>
      <vt:lpstr>Century</vt:lpstr>
      <vt:lpstr>Monaco</vt:lpstr>
      <vt:lpstr>Times New Roman</vt:lpstr>
      <vt:lpstr>Wingdings</vt:lpstr>
      <vt:lpstr>Custom Design</vt:lpstr>
      <vt:lpstr>图神经网络 Introduction to Graph Neural Networks</vt:lpstr>
      <vt:lpstr>第四章 图嵌入</vt:lpstr>
      <vt:lpstr>目录</vt:lpstr>
      <vt:lpstr>Representing words as discrete symbols</vt:lpstr>
      <vt:lpstr>Representing words by their context</vt:lpstr>
      <vt:lpstr>Distributional hypothesis</vt:lpstr>
      <vt:lpstr>Distributional hypothesis</vt:lpstr>
      <vt:lpstr>Words as vectors</vt:lpstr>
      <vt:lpstr>Words as vectors</vt:lpstr>
      <vt:lpstr>Words as vectors</vt:lpstr>
      <vt:lpstr>Sparse vs dense vectors</vt:lpstr>
      <vt:lpstr>Dense vectors</vt:lpstr>
      <vt:lpstr>Why dense vectors?</vt:lpstr>
      <vt:lpstr>Word2vec</vt:lpstr>
      <vt:lpstr>Word2vec</vt:lpstr>
      <vt:lpstr>Word2vec</vt:lpstr>
      <vt:lpstr>Word2vec</vt:lpstr>
      <vt:lpstr>Skip-gram</vt:lpstr>
      <vt:lpstr>Skip-gram</vt:lpstr>
      <vt:lpstr>Skip-gram: objective function</vt:lpstr>
      <vt:lpstr>How to deﬁne                          ？</vt:lpstr>
      <vt:lpstr>How to train the model?</vt:lpstr>
      <vt:lpstr>Word2vec</vt:lpstr>
      <vt:lpstr>Continuous Bag of Words (CBOW)</vt:lpstr>
      <vt:lpstr>图上的机器学习</vt:lpstr>
      <vt:lpstr>邻接矩阵</vt:lpstr>
      <vt:lpstr>节点表示学习</vt:lpstr>
      <vt:lpstr>节点表示学习1.0：数据降维</vt:lpstr>
      <vt:lpstr>Word2Vec词嵌入</vt:lpstr>
      <vt:lpstr>Word2Vec词嵌入</vt:lpstr>
      <vt:lpstr>Word2Vec词嵌入</vt:lpstr>
      <vt:lpstr>Word2Vec词嵌入</vt:lpstr>
      <vt:lpstr>节点表示学习2.0：图嵌入</vt:lpstr>
      <vt:lpstr>节点嵌入</vt:lpstr>
      <vt:lpstr>节点嵌入</vt:lpstr>
      <vt:lpstr>节点嵌入</vt:lpstr>
      <vt:lpstr>节点嵌入</vt:lpstr>
      <vt:lpstr>节点嵌入</vt:lpstr>
      <vt:lpstr>图嵌入的通用框架</vt:lpstr>
      <vt:lpstr>图嵌入的通用框架</vt:lpstr>
      <vt:lpstr>图嵌入的通用框架</vt:lpstr>
      <vt:lpstr>图嵌入的通用框架</vt:lpstr>
      <vt:lpstr>图嵌入的通用框架</vt:lpstr>
      <vt:lpstr>目录</vt:lpstr>
      <vt:lpstr>简单图</vt:lpstr>
      <vt:lpstr>保留共现信息的图嵌入：DeepWalk</vt:lpstr>
      <vt:lpstr>保留共现信息的图嵌入：DeepWalk</vt:lpstr>
      <vt:lpstr>保留共现信息的图嵌入：DeepWalk</vt:lpstr>
      <vt:lpstr>保留共现信息的图嵌入：DeepWalk</vt:lpstr>
      <vt:lpstr>保留共现信息的图嵌入：DeepWalk</vt:lpstr>
      <vt:lpstr>映射函数</vt:lpstr>
      <vt:lpstr>映射函数</vt:lpstr>
      <vt:lpstr>随机游走</vt:lpstr>
      <vt:lpstr>随机游走</vt:lpstr>
      <vt:lpstr>随机游走</vt:lpstr>
      <vt:lpstr>随机游走</vt:lpstr>
      <vt:lpstr>随机游走</vt:lpstr>
      <vt:lpstr>随机游走</vt:lpstr>
      <vt:lpstr>随机游走</vt:lpstr>
      <vt:lpstr>基于随机游走的信息提取器</vt:lpstr>
      <vt:lpstr>基于随机游走的信息提取器</vt:lpstr>
      <vt:lpstr>基于随机游走的信息提取器</vt:lpstr>
      <vt:lpstr>基于随机游走的信息提取器</vt:lpstr>
      <vt:lpstr>重构器</vt:lpstr>
      <vt:lpstr>重构器</vt:lpstr>
      <vt:lpstr>重构器</vt:lpstr>
      <vt:lpstr>重构器</vt:lpstr>
      <vt:lpstr>目标函数</vt:lpstr>
      <vt:lpstr>目标函数</vt:lpstr>
      <vt:lpstr>目标函数</vt:lpstr>
      <vt:lpstr>提高可拓展性</vt:lpstr>
      <vt:lpstr>提高可拓展性</vt:lpstr>
      <vt:lpstr>提高可拓展性</vt:lpstr>
      <vt:lpstr>Hierarchical Softmax</vt:lpstr>
      <vt:lpstr>Hierarchical Softmax</vt:lpstr>
      <vt:lpstr>Hierarchical Softmax</vt:lpstr>
      <vt:lpstr>Hierarchical Softmax</vt:lpstr>
      <vt:lpstr>负采样</vt:lpstr>
      <vt:lpstr>负采样</vt:lpstr>
      <vt:lpstr>负采样</vt:lpstr>
      <vt:lpstr>负采样</vt:lpstr>
      <vt:lpstr>负采样</vt:lpstr>
      <vt:lpstr>负采样</vt:lpstr>
      <vt:lpstr>负采样</vt:lpstr>
      <vt:lpstr>负采样</vt:lpstr>
      <vt:lpstr>其他保留共现信息的图嵌入方法</vt:lpstr>
      <vt:lpstr>其他保留共现信息的图嵌入方法</vt:lpstr>
      <vt:lpstr>其他保留共现信息的图嵌入方法</vt:lpstr>
      <vt:lpstr>二阶随机游走</vt:lpstr>
      <vt:lpstr>二阶随机游走</vt:lpstr>
      <vt:lpstr>二阶随机游走</vt:lpstr>
      <vt:lpstr>目录</vt:lpstr>
      <vt:lpstr>结构角色</vt:lpstr>
      <vt:lpstr>保留结构角色信息的图嵌入:struc2vec</vt:lpstr>
      <vt:lpstr>衡量角色结构相似性</vt:lpstr>
      <vt:lpstr>衡量角色结构相似性</vt:lpstr>
      <vt:lpstr>衡量角色结构相似性</vt:lpstr>
      <vt:lpstr>衡量角色结构相似性</vt:lpstr>
      <vt:lpstr>全连接图的构造</vt:lpstr>
      <vt:lpstr>全连接图的构造</vt:lpstr>
      <vt:lpstr>全连接图的构造</vt:lpstr>
      <vt:lpstr>目录</vt:lpstr>
      <vt:lpstr>节点状态</vt:lpstr>
      <vt:lpstr>保留节点状态</vt:lpstr>
      <vt:lpstr>保留节点状态</vt:lpstr>
      <vt:lpstr>信息提取器</vt:lpstr>
      <vt:lpstr>重构器</vt:lpstr>
      <vt:lpstr>重构器</vt:lpstr>
      <vt:lpstr>目标函数</vt:lpstr>
      <vt:lpstr>目标函数</vt:lpstr>
      <vt:lpstr>目录</vt:lpstr>
      <vt:lpstr>社区结构（选学）</vt:lpstr>
      <vt:lpstr>基于模块度的社区发现（选学）</vt:lpstr>
      <vt:lpstr>拓展到多个社区的情况（选学）</vt:lpstr>
      <vt:lpstr>保留社区结构的图嵌入（选学）</vt:lpstr>
      <vt:lpstr>提取节点相关的信息（选学）</vt:lpstr>
      <vt:lpstr>重构器和目标函数（选学）</vt:lpstr>
      <vt:lpstr>目录</vt:lpstr>
      <vt:lpstr>异质图</vt:lpstr>
      <vt:lpstr>Meta-path模式</vt:lpstr>
      <vt:lpstr>Meta-path模式</vt:lpstr>
      <vt:lpstr>Meta-path模式</vt:lpstr>
      <vt:lpstr>Meta-path模式</vt:lpstr>
      <vt:lpstr>基于Meta-path的随机游走</vt:lpstr>
      <vt:lpstr>基于Meta-path的随机游走</vt:lpstr>
      <vt:lpstr>基于Meta-path的随机游走</vt:lpstr>
      <vt:lpstr>异质图嵌入：metapath2vec</vt:lpstr>
      <vt:lpstr>异质图嵌入：metapath2vec</vt:lpstr>
      <vt:lpstr>目录</vt:lpstr>
      <vt:lpstr>二分图</vt:lpstr>
      <vt:lpstr>信息提取器</vt:lpstr>
      <vt:lpstr>信息提取器</vt:lpstr>
      <vt:lpstr>信息提取器</vt:lpstr>
      <vt:lpstr>信息提取器</vt:lpstr>
      <vt:lpstr>信息提取器</vt:lpstr>
      <vt:lpstr>边的信息的重构器和目标函数</vt:lpstr>
      <vt:lpstr>边的信息的重构器和目标函数</vt:lpstr>
      <vt:lpstr>边的信息的重构器和目标函数</vt:lpstr>
      <vt:lpstr>边的信息的重构器和目标函数</vt:lpstr>
      <vt:lpstr>目录</vt:lpstr>
      <vt:lpstr>多维图</vt:lpstr>
      <vt:lpstr>多维图</vt:lpstr>
      <vt:lpstr>映射函数</vt:lpstr>
      <vt:lpstr>映射函数</vt:lpstr>
      <vt:lpstr>信息提取器</vt:lpstr>
      <vt:lpstr>重构器和目标函数</vt:lpstr>
      <vt:lpstr>目录</vt:lpstr>
      <vt:lpstr>符号图</vt:lpstr>
      <vt:lpstr>信息提取器</vt:lpstr>
      <vt:lpstr>重构器与目标函数</vt:lpstr>
      <vt:lpstr>重构器与目标函数</vt:lpstr>
      <vt:lpstr>目录</vt:lpstr>
      <vt:lpstr>超图</vt:lpstr>
      <vt:lpstr>信息提取器</vt:lpstr>
      <vt:lpstr>重构器与目标函数：超边中的共现信息</vt:lpstr>
      <vt:lpstr>重构器与目标函数：超边中的共现信息</vt:lpstr>
      <vt:lpstr>重构器与目标函数：超边中的共现信息</vt:lpstr>
      <vt:lpstr>重构器与目标函数：超边中的共现信息</vt:lpstr>
      <vt:lpstr>重构器与目标函数：超边</vt:lpstr>
      <vt:lpstr>重构器与目标函数：超边</vt:lpstr>
      <vt:lpstr>目录</vt:lpstr>
      <vt:lpstr>动态图</vt:lpstr>
      <vt:lpstr>时序随机游走</vt:lpstr>
      <vt:lpstr>时序随机游走</vt:lpstr>
      <vt:lpstr>动态图嵌入</vt:lpstr>
      <vt:lpstr>动态图嵌入</vt:lpstr>
      <vt:lpstr>谢谢！ Q&amp;A</vt:lpstr>
      <vt:lpstr>图嵌入的意义</vt:lpstr>
      <vt:lpstr>word2vec词嵌入</vt:lpstr>
      <vt:lpstr>负采样</vt:lpstr>
      <vt:lpstr>负采样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欢迎使用 PowerPoint</dc:title>
  <dc:creator>杨 茂林</dc:creator>
  <cp:keywords/>
  <cp:lastModifiedBy>Yao Wan</cp:lastModifiedBy>
  <cp:revision>1112</cp:revision>
  <cp:lastPrinted>2022-03-16T07:42:31Z</cp:lastPrinted>
  <dcterms:created xsi:type="dcterms:W3CDTF">2022-03-12T13:26:12Z</dcterms:created>
  <dcterms:modified xsi:type="dcterms:W3CDTF">2023-09-20T02:05:41Z</dcterms:modified>
  <cp:version/>
</cp:coreProperties>
</file>